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9"/>
  </p:notesMasterIdLst>
  <p:sldIdLst>
    <p:sldId id="331" r:id="rId2"/>
    <p:sldId id="256" r:id="rId3"/>
    <p:sldId id="260" r:id="rId4"/>
    <p:sldId id="334" r:id="rId5"/>
    <p:sldId id="327" r:id="rId6"/>
    <p:sldId id="292" r:id="rId7"/>
    <p:sldId id="332" r:id="rId8"/>
    <p:sldId id="333" r:id="rId9"/>
    <p:sldId id="328" r:id="rId10"/>
    <p:sldId id="338" r:id="rId11"/>
    <p:sldId id="339" r:id="rId12"/>
    <p:sldId id="340" r:id="rId13"/>
    <p:sldId id="336" r:id="rId14"/>
    <p:sldId id="335" r:id="rId15"/>
    <p:sldId id="341" r:id="rId16"/>
    <p:sldId id="342" r:id="rId17"/>
    <p:sldId id="271" r:id="rId18"/>
  </p:sldIdLst>
  <p:sldSz cx="9144000" cy="5143500" type="screen16x9"/>
  <p:notesSz cx="6858000" cy="9144000"/>
  <p:embeddedFontLst>
    <p:embeddedFont>
      <p:font typeface="Abril Fatface" panose="020B0604020202020204" charset="0"/>
      <p:regular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826966-4BCF-4E3A-8C09-22F7CC7ED0EA}">
  <a:tblStyle styleId="{7C826966-4BCF-4E3A-8C09-22F7CC7ED0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3" name="Google Shape;14943;ge2f4dfac6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44" name="Google Shape;14944;ge2f4dfac6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8" name="Google Shape;14978;ge2f4dfabf4_0_1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9" name="Google Shape;14979;ge2f4dfabf4_0_1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87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9" name="Google Shape;15669;ge2fee1810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0" name="Google Shape;15670;ge2fee1810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A787DE39-87E8-45B4-9E0E-C14E3098C1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4385B872-3B9B-4A4C-B00D-A8DF760140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67EFB748-93BF-4EDB-9EC8-E2F3A0FF55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08B971DE-7710-41E3-B5A5-1BEB6D2F9C13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5" name="Google Shape;15205;ge2f4dfabf4_0_11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6" name="Google Shape;15206;ge2f4dfabf4_0_11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11700" y="265200"/>
            <a:ext cx="8520600" cy="461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06025" y="1028700"/>
            <a:ext cx="5532000" cy="26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05975" y="36113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88887" y="-154535"/>
            <a:ext cx="10476931" cy="6179366"/>
            <a:chOff x="-988887" y="-154535"/>
            <a:chExt cx="10476931" cy="6179366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319490" y="1409082"/>
              <a:ext cx="242671" cy="341212"/>
              <a:chOff x="800775" y="1563700"/>
              <a:chExt cx="213450" cy="3001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00775" y="1563700"/>
                <a:ext cx="135975" cy="224250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8970" extrusionOk="0">
                    <a:moveTo>
                      <a:pt x="204" y="1"/>
                    </a:moveTo>
                    <a:cubicBezTo>
                      <a:pt x="152" y="1"/>
                      <a:pt x="93" y="42"/>
                      <a:pt x="85" y="102"/>
                    </a:cubicBezTo>
                    <a:lnTo>
                      <a:pt x="83" y="101"/>
                    </a:lnTo>
                    <a:lnTo>
                      <a:pt x="83" y="101"/>
                    </a:lnTo>
                    <a:cubicBezTo>
                      <a:pt x="1" y="805"/>
                      <a:pt x="167" y="1561"/>
                      <a:pt x="405" y="2225"/>
                    </a:cubicBezTo>
                    <a:cubicBezTo>
                      <a:pt x="657" y="2926"/>
                      <a:pt x="1035" y="3573"/>
                      <a:pt x="1427" y="4201"/>
                    </a:cubicBezTo>
                    <a:cubicBezTo>
                      <a:pt x="2129" y="5319"/>
                      <a:pt x="2846" y="6446"/>
                      <a:pt x="3697" y="7458"/>
                    </a:cubicBezTo>
                    <a:cubicBezTo>
                      <a:pt x="3935" y="7744"/>
                      <a:pt x="4187" y="8017"/>
                      <a:pt x="4454" y="8276"/>
                    </a:cubicBezTo>
                    <a:cubicBezTo>
                      <a:pt x="4589" y="8407"/>
                      <a:pt x="4742" y="8523"/>
                      <a:pt x="4886" y="8645"/>
                    </a:cubicBezTo>
                    <a:cubicBezTo>
                      <a:pt x="5030" y="8766"/>
                      <a:pt x="5167" y="8875"/>
                      <a:pt x="5333" y="8963"/>
                    </a:cubicBezTo>
                    <a:cubicBezTo>
                      <a:pt x="5342" y="8967"/>
                      <a:pt x="5351" y="8970"/>
                      <a:pt x="5360" y="8970"/>
                    </a:cubicBezTo>
                    <a:cubicBezTo>
                      <a:pt x="5405" y="8970"/>
                      <a:pt x="5438" y="8912"/>
                      <a:pt x="5402" y="8875"/>
                    </a:cubicBezTo>
                    <a:cubicBezTo>
                      <a:pt x="5184" y="8632"/>
                      <a:pt x="4920" y="8437"/>
                      <a:pt x="4701" y="8196"/>
                    </a:cubicBezTo>
                    <a:cubicBezTo>
                      <a:pt x="4481" y="7955"/>
                      <a:pt x="4245" y="7732"/>
                      <a:pt x="4032" y="7484"/>
                    </a:cubicBezTo>
                    <a:cubicBezTo>
                      <a:pt x="3611" y="6996"/>
                      <a:pt x="3232" y="6476"/>
                      <a:pt x="2875" y="5939"/>
                    </a:cubicBezTo>
                    <a:cubicBezTo>
                      <a:pt x="2512" y="5392"/>
                      <a:pt x="2186" y="4818"/>
                      <a:pt x="1857" y="4249"/>
                    </a:cubicBezTo>
                    <a:cubicBezTo>
                      <a:pt x="1504" y="3642"/>
                      <a:pt x="1121" y="3042"/>
                      <a:pt x="848" y="2393"/>
                    </a:cubicBezTo>
                    <a:cubicBezTo>
                      <a:pt x="693" y="2023"/>
                      <a:pt x="571" y="1639"/>
                      <a:pt x="483" y="1249"/>
                    </a:cubicBezTo>
                    <a:cubicBezTo>
                      <a:pt x="399" y="860"/>
                      <a:pt x="351" y="467"/>
                      <a:pt x="285" y="74"/>
                    </a:cubicBezTo>
                    <a:cubicBezTo>
                      <a:pt x="276" y="22"/>
                      <a:pt x="242" y="1"/>
                      <a:pt x="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06650" y="1745975"/>
                <a:ext cx="107575" cy="117850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4714" extrusionOk="0">
                    <a:moveTo>
                      <a:pt x="438" y="950"/>
                    </a:moveTo>
                    <a:cubicBezTo>
                      <a:pt x="1083" y="0"/>
                      <a:pt x="2512" y="570"/>
                      <a:pt x="3039" y="1378"/>
                    </a:cubicBezTo>
                    <a:cubicBezTo>
                      <a:pt x="3566" y="2186"/>
                      <a:pt x="4103" y="3760"/>
                      <a:pt x="4204" y="4192"/>
                    </a:cubicBezTo>
                    <a:cubicBezTo>
                      <a:pt x="4303" y="4624"/>
                      <a:pt x="4015" y="4713"/>
                      <a:pt x="3108" y="4330"/>
                    </a:cubicBezTo>
                    <a:cubicBezTo>
                      <a:pt x="2203" y="3945"/>
                      <a:pt x="1150" y="3571"/>
                      <a:pt x="584" y="2730"/>
                    </a:cubicBezTo>
                    <a:cubicBezTo>
                      <a:pt x="19" y="1887"/>
                      <a:pt x="1" y="1597"/>
                      <a:pt x="438" y="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919325" y="1771350"/>
                <a:ext cx="84550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3" extrusionOk="0">
                    <a:moveTo>
                      <a:pt x="526" y="1"/>
                    </a:moveTo>
                    <a:cubicBezTo>
                      <a:pt x="502" y="1"/>
                      <a:pt x="477" y="1"/>
                      <a:pt x="453" y="2"/>
                    </a:cubicBezTo>
                    <a:cubicBezTo>
                      <a:pt x="322" y="8"/>
                      <a:pt x="86" y="12"/>
                      <a:pt x="11" y="139"/>
                    </a:cubicBezTo>
                    <a:cubicBezTo>
                      <a:pt x="0" y="157"/>
                      <a:pt x="8" y="180"/>
                      <a:pt x="25" y="191"/>
                    </a:cubicBezTo>
                    <a:cubicBezTo>
                      <a:pt x="55" y="204"/>
                      <a:pt x="87" y="209"/>
                      <a:pt x="121" y="209"/>
                    </a:cubicBezTo>
                    <a:cubicBezTo>
                      <a:pt x="213" y="209"/>
                      <a:pt x="316" y="172"/>
                      <a:pt x="402" y="167"/>
                    </a:cubicBezTo>
                    <a:cubicBezTo>
                      <a:pt x="438" y="164"/>
                      <a:pt x="474" y="163"/>
                      <a:pt x="510" y="163"/>
                    </a:cubicBezTo>
                    <a:cubicBezTo>
                      <a:pt x="628" y="163"/>
                      <a:pt x="744" y="177"/>
                      <a:pt x="860" y="202"/>
                    </a:cubicBezTo>
                    <a:cubicBezTo>
                      <a:pt x="1156" y="270"/>
                      <a:pt x="1425" y="410"/>
                      <a:pt x="1668" y="589"/>
                    </a:cubicBezTo>
                    <a:cubicBezTo>
                      <a:pt x="2201" y="980"/>
                      <a:pt x="2549" y="1571"/>
                      <a:pt x="2820" y="2162"/>
                    </a:cubicBezTo>
                    <a:cubicBezTo>
                      <a:pt x="2979" y="2508"/>
                      <a:pt x="3100" y="2891"/>
                      <a:pt x="3315" y="3207"/>
                    </a:cubicBezTo>
                    <a:cubicBezTo>
                      <a:pt x="3322" y="3217"/>
                      <a:pt x="3332" y="3222"/>
                      <a:pt x="3343" y="3222"/>
                    </a:cubicBezTo>
                    <a:cubicBezTo>
                      <a:pt x="3362" y="3222"/>
                      <a:pt x="3381" y="3206"/>
                      <a:pt x="3375" y="3181"/>
                    </a:cubicBezTo>
                    <a:cubicBezTo>
                      <a:pt x="3274" y="2842"/>
                      <a:pt x="3111" y="2513"/>
                      <a:pt x="2967" y="2190"/>
                    </a:cubicBezTo>
                    <a:cubicBezTo>
                      <a:pt x="2822" y="1855"/>
                      <a:pt x="2672" y="1522"/>
                      <a:pt x="2472" y="1216"/>
                    </a:cubicBezTo>
                    <a:cubicBezTo>
                      <a:pt x="2115" y="670"/>
                      <a:pt x="1601" y="214"/>
                      <a:pt x="954" y="55"/>
                    </a:cubicBezTo>
                    <a:cubicBezTo>
                      <a:pt x="815" y="19"/>
                      <a:pt x="671" y="1"/>
                      <a:pt x="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914925" y="1771600"/>
                <a:ext cx="596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187" extrusionOk="0">
                    <a:moveTo>
                      <a:pt x="90" y="0"/>
                    </a:moveTo>
                    <a:cubicBezTo>
                      <a:pt x="44" y="0"/>
                      <a:pt x="0" y="45"/>
                      <a:pt x="32" y="95"/>
                    </a:cubicBezTo>
                    <a:cubicBezTo>
                      <a:pt x="163" y="310"/>
                      <a:pt x="350" y="488"/>
                      <a:pt x="526" y="665"/>
                    </a:cubicBezTo>
                    <a:cubicBezTo>
                      <a:pt x="713" y="856"/>
                      <a:pt x="905" y="1041"/>
                      <a:pt x="1102" y="1222"/>
                    </a:cubicBezTo>
                    <a:cubicBezTo>
                      <a:pt x="1294" y="1396"/>
                      <a:pt x="1489" y="1570"/>
                      <a:pt x="1693" y="1733"/>
                    </a:cubicBezTo>
                    <a:cubicBezTo>
                      <a:pt x="1894" y="1896"/>
                      <a:pt x="2109" y="2034"/>
                      <a:pt x="2321" y="2182"/>
                    </a:cubicBezTo>
                    <a:cubicBezTo>
                      <a:pt x="2326" y="2185"/>
                      <a:pt x="2331" y="2187"/>
                      <a:pt x="2336" y="2187"/>
                    </a:cubicBezTo>
                    <a:cubicBezTo>
                      <a:pt x="2361" y="2187"/>
                      <a:pt x="2383" y="2150"/>
                      <a:pt x="2360" y="2131"/>
                    </a:cubicBezTo>
                    <a:lnTo>
                      <a:pt x="2360" y="2131"/>
                    </a:lnTo>
                    <a:lnTo>
                      <a:pt x="2360" y="2133"/>
                    </a:lnTo>
                    <a:cubicBezTo>
                      <a:pt x="2166" y="1974"/>
                      <a:pt x="1982" y="1798"/>
                      <a:pt x="1794" y="1632"/>
                    </a:cubicBezTo>
                    <a:cubicBezTo>
                      <a:pt x="1597" y="1462"/>
                      <a:pt x="1403" y="1292"/>
                      <a:pt x="1214" y="1112"/>
                    </a:cubicBezTo>
                    <a:cubicBezTo>
                      <a:pt x="1029" y="938"/>
                      <a:pt x="849" y="761"/>
                      <a:pt x="675" y="577"/>
                    </a:cubicBezTo>
                    <a:cubicBezTo>
                      <a:pt x="498" y="390"/>
                      <a:pt x="335" y="179"/>
                      <a:pt x="135" y="17"/>
                    </a:cubicBezTo>
                    <a:cubicBezTo>
                      <a:pt x="122" y="5"/>
                      <a:pt x="106" y="0"/>
                      <a:pt x="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428907" y="1732350"/>
              <a:ext cx="1059136" cy="1498207"/>
              <a:chOff x="4348175" y="1682575"/>
              <a:chExt cx="931600" cy="13178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707650" y="1760775"/>
                <a:ext cx="229900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5349" extrusionOk="0">
                    <a:moveTo>
                      <a:pt x="72" y="0"/>
                    </a:moveTo>
                    <a:cubicBezTo>
                      <a:pt x="35" y="0"/>
                      <a:pt x="0" y="41"/>
                      <a:pt x="21" y="83"/>
                    </a:cubicBezTo>
                    <a:cubicBezTo>
                      <a:pt x="176" y="375"/>
                      <a:pt x="416" y="607"/>
                      <a:pt x="625" y="859"/>
                    </a:cubicBezTo>
                    <a:cubicBezTo>
                      <a:pt x="834" y="1111"/>
                      <a:pt x="1102" y="1334"/>
                      <a:pt x="1350" y="1549"/>
                    </a:cubicBezTo>
                    <a:cubicBezTo>
                      <a:pt x="1857" y="1986"/>
                      <a:pt x="2397" y="2383"/>
                      <a:pt x="2953" y="2757"/>
                    </a:cubicBezTo>
                    <a:cubicBezTo>
                      <a:pt x="3514" y="3132"/>
                      <a:pt x="4082" y="3499"/>
                      <a:pt x="4656" y="3856"/>
                    </a:cubicBezTo>
                    <a:cubicBezTo>
                      <a:pt x="5284" y="4243"/>
                      <a:pt x="5918" y="4623"/>
                      <a:pt x="6602" y="4903"/>
                    </a:cubicBezTo>
                    <a:cubicBezTo>
                      <a:pt x="7226" y="5157"/>
                      <a:pt x="7939" y="5348"/>
                      <a:pt x="8630" y="5348"/>
                    </a:cubicBezTo>
                    <a:cubicBezTo>
                      <a:pt x="8769" y="5348"/>
                      <a:pt x="8907" y="5340"/>
                      <a:pt x="9044" y="5324"/>
                    </a:cubicBezTo>
                    <a:cubicBezTo>
                      <a:pt x="9147" y="5311"/>
                      <a:pt x="9195" y="5142"/>
                      <a:pt x="9072" y="5124"/>
                    </a:cubicBezTo>
                    <a:lnTo>
                      <a:pt x="9072" y="5124"/>
                    </a:lnTo>
                    <a:lnTo>
                      <a:pt x="9072" y="5125"/>
                    </a:lnTo>
                    <a:cubicBezTo>
                      <a:pt x="8717" y="5068"/>
                      <a:pt x="8361" y="5025"/>
                      <a:pt x="8008" y="4957"/>
                    </a:cubicBezTo>
                    <a:cubicBezTo>
                      <a:pt x="7651" y="4886"/>
                      <a:pt x="7301" y="4789"/>
                      <a:pt x="6961" y="4664"/>
                    </a:cubicBezTo>
                    <a:cubicBezTo>
                      <a:pt x="6279" y="4417"/>
                      <a:pt x="5662" y="4039"/>
                      <a:pt x="5034" y="3682"/>
                    </a:cubicBezTo>
                    <a:cubicBezTo>
                      <a:pt x="3882" y="3028"/>
                      <a:pt x="2730" y="2373"/>
                      <a:pt x="1700" y="1532"/>
                    </a:cubicBezTo>
                    <a:cubicBezTo>
                      <a:pt x="1416" y="1298"/>
                      <a:pt x="1147" y="1053"/>
                      <a:pt x="883" y="797"/>
                    </a:cubicBezTo>
                    <a:cubicBezTo>
                      <a:pt x="750" y="668"/>
                      <a:pt x="614" y="551"/>
                      <a:pt x="490" y="414"/>
                    </a:cubicBezTo>
                    <a:cubicBezTo>
                      <a:pt x="365" y="276"/>
                      <a:pt x="247" y="139"/>
                      <a:pt x="109" y="16"/>
                    </a:cubicBezTo>
                    <a:cubicBezTo>
                      <a:pt x="98" y="5"/>
                      <a:pt x="85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630575" y="1682575"/>
                <a:ext cx="12000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320" extrusionOk="0">
                    <a:moveTo>
                      <a:pt x="3839" y="3875"/>
                    </a:moveTo>
                    <a:cubicBezTo>
                      <a:pt x="4800" y="3220"/>
                      <a:pt x="4213" y="1785"/>
                      <a:pt x="3390" y="1257"/>
                    </a:cubicBezTo>
                    <a:cubicBezTo>
                      <a:pt x="2569" y="730"/>
                      <a:pt x="967" y="197"/>
                      <a:pt x="530" y="100"/>
                    </a:cubicBezTo>
                    <a:cubicBezTo>
                      <a:pt x="90" y="1"/>
                      <a:pt x="1" y="293"/>
                      <a:pt x="393" y="1203"/>
                    </a:cubicBezTo>
                    <a:cubicBezTo>
                      <a:pt x="788" y="2114"/>
                      <a:pt x="1175" y="3172"/>
                      <a:pt x="2033" y="3738"/>
                    </a:cubicBezTo>
                    <a:cubicBezTo>
                      <a:pt x="2889" y="4303"/>
                      <a:pt x="3184" y="4320"/>
                      <a:pt x="3839" y="387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642275" y="1693125"/>
                <a:ext cx="82700" cy="84425"/>
              </a:xfrm>
              <a:custGeom>
                <a:avLst/>
                <a:gdLst/>
                <a:ahLst/>
                <a:cxnLst/>
                <a:rect l="l" t="t" r="r" b="b"/>
                <a:pathLst>
                  <a:path w="3308" h="3377" extrusionOk="0">
                    <a:moveTo>
                      <a:pt x="47" y="0"/>
                    </a:moveTo>
                    <a:cubicBezTo>
                      <a:pt x="17" y="0"/>
                      <a:pt x="1" y="43"/>
                      <a:pt x="32" y="61"/>
                    </a:cubicBezTo>
                    <a:cubicBezTo>
                      <a:pt x="316" y="250"/>
                      <a:pt x="654" y="360"/>
                      <a:pt x="967" y="497"/>
                    </a:cubicBezTo>
                    <a:cubicBezTo>
                      <a:pt x="1275" y="630"/>
                      <a:pt x="1572" y="785"/>
                      <a:pt x="1860" y="961"/>
                    </a:cubicBezTo>
                    <a:cubicBezTo>
                      <a:pt x="2393" y="1292"/>
                      <a:pt x="2864" y="1768"/>
                      <a:pt x="3057" y="2380"/>
                    </a:cubicBezTo>
                    <a:cubicBezTo>
                      <a:pt x="3109" y="2540"/>
                      <a:pt x="3137" y="2711"/>
                      <a:pt x="3137" y="2881"/>
                    </a:cubicBezTo>
                    <a:cubicBezTo>
                      <a:pt x="3137" y="2965"/>
                      <a:pt x="3130" y="3049"/>
                      <a:pt x="3117" y="3133"/>
                    </a:cubicBezTo>
                    <a:cubicBezTo>
                      <a:pt x="3105" y="3204"/>
                      <a:pt x="3077" y="3279"/>
                      <a:pt x="3107" y="3350"/>
                    </a:cubicBezTo>
                    <a:cubicBezTo>
                      <a:pt x="3113" y="3366"/>
                      <a:pt x="3128" y="3377"/>
                      <a:pt x="3145" y="3377"/>
                    </a:cubicBezTo>
                    <a:cubicBezTo>
                      <a:pt x="3151" y="3377"/>
                      <a:pt x="3157" y="3375"/>
                      <a:pt x="3163" y="3372"/>
                    </a:cubicBezTo>
                    <a:cubicBezTo>
                      <a:pt x="3276" y="3305"/>
                      <a:pt x="3285" y="3120"/>
                      <a:pt x="3294" y="3002"/>
                    </a:cubicBezTo>
                    <a:cubicBezTo>
                      <a:pt x="3307" y="2853"/>
                      <a:pt x="3300" y="2701"/>
                      <a:pt x="3272" y="2554"/>
                    </a:cubicBezTo>
                    <a:cubicBezTo>
                      <a:pt x="3214" y="2234"/>
                      <a:pt x="3072" y="1931"/>
                      <a:pt x="2887" y="1667"/>
                    </a:cubicBezTo>
                    <a:cubicBezTo>
                      <a:pt x="2475" y="1086"/>
                      <a:pt x="1849" y="753"/>
                      <a:pt x="1215" y="471"/>
                    </a:cubicBezTo>
                    <a:cubicBezTo>
                      <a:pt x="1030" y="389"/>
                      <a:pt x="845" y="312"/>
                      <a:pt x="658" y="235"/>
                    </a:cubicBezTo>
                    <a:cubicBezTo>
                      <a:pt x="458" y="151"/>
                      <a:pt x="265" y="61"/>
                      <a:pt x="56" y="2"/>
                    </a:cubicBezTo>
                    <a:cubicBezTo>
                      <a:pt x="53" y="1"/>
                      <a:pt x="50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668600" y="1722775"/>
                <a:ext cx="5657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354" extrusionOk="0">
                    <a:moveTo>
                      <a:pt x="45" y="0"/>
                    </a:moveTo>
                    <a:cubicBezTo>
                      <a:pt x="23" y="0"/>
                      <a:pt x="0" y="27"/>
                      <a:pt x="14" y="48"/>
                    </a:cubicBezTo>
                    <a:cubicBezTo>
                      <a:pt x="164" y="259"/>
                      <a:pt x="306" y="472"/>
                      <a:pt x="467" y="672"/>
                    </a:cubicBezTo>
                    <a:cubicBezTo>
                      <a:pt x="635" y="878"/>
                      <a:pt x="815" y="1076"/>
                      <a:pt x="996" y="1270"/>
                    </a:cubicBezTo>
                    <a:cubicBezTo>
                      <a:pt x="1174" y="1461"/>
                      <a:pt x="1355" y="1646"/>
                      <a:pt x="1540" y="1826"/>
                    </a:cubicBezTo>
                    <a:cubicBezTo>
                      <a:pt x="1731" y="2009"/>
                      <a:pt x="1918" y="2207"/>
                      <a:pt x="2146" y="2343"/>
                    </a:cubicBezTo>
                    <a:cubicBezTo>
                      <a:pt x="2158" y="2351"/>
                      <a:pt x="2169" y="2354"/>
                      <a:pt x="2180" y="2354"/>
                    </a:cubicBezTo>
                    <a:cubicBezTo>
                      <a:pt x="2230" y="2354"/>
                      <a:pt x="2263" y="2285"/>
                      <a:pt x="2224" y="2241"/>
                    </a:cubicBezTo>
                    <a:cubicBezTo>
                      <a:pt x="2060" y="2041"/>
                      <a:pt x="1850" y="1882"/>
                      <a:pt x="1662" y="1706"/>
                    </a:cubicBezTo>
                    <a:cubicBezTo>
                      <a:pt x="1473" y="1530"/>
                      <a:pt x="1288" y="1347"/>
                      <a:pt x="1106" y="1160"/>
                    </a:cubicBezTo>
                    <a:cubicBezTo>
                      <a:pt x="932" y="979"/>
                      <a:pt x="762" y="792"/>
                      <a:pt x="596" y="603"/>
                    </a:cubicBezTo>
                    <a:cubicBezTo>
                      <a:pt x="422" y="403"/>
                      <a:pt x="233" y="214"/>
                      <a:pt x="65" y="10"/>
                    </a:cubicBezTo>
                    <a:cubicBezTo>
                      <a:pt x="59" y="3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624050" y="2252075"/>
                <a:ext cx="512600" cy="242725"/>
              </a:xfrm>
              <a:custGeom>
                <a:avLst/>
                <a:gdLst/>
                <a:ahLst/>
                <a:cxnLst/>
                <a:rect l="l" t="t" r="r" b="b"/>
                <a:pathLst>
                  <a:path w="20504" h="9709" extrusionOk="0">
                    <a:moveTo>
                      <a:pt x="3474" y="0"/>
                    </a:moveTo>
                    <a:cubicBezTo>
                      <a:pt x="2537" y="0"/>
                      <a:pt x="1601" y="81"/>
                      <a:pt x="686" y="258"/>
                    </a:cubicBezTo>
                    <a:cubicBezTo>
                      <a:pt x="486" y="294"/>
                      <a:pt x="288" y="343"/>
                      <a:pt x="93" y="401"/>
                    </a:cubicBezTo>
                    <a:cubicBezTo>
                      <a:pt x="1" y="428"/>
                      <a:pt x="8" y="584"/>
                      <a:pt x="107" y="584"/>
                    </a:cubicBezTo>
                    <a:cubicBezTo>
                      <a:pt x="111" y="584"/>
                      <a:pt x="114" y="584"/>
                      <a:pt x="118" y="584"/>
                    </a:cubicBezTo>
                    <a:cubicBezTo>
                      <a:pt x="908" y="498"/>
                      <a:pt x="1692" y="372"/>
                      <a:pt x="2488" y="329"/>
                    </a:cubicBezTo>
                    <a:cubicBezTo>
                      <a:pt x="2803" y="312"/>
                      <a:pt x="3119" y="304"/>
                      <a:pt x="3435" y="304"/>
                    </a:cubicBezTo>
                    <a:cubicBezTo>
                      <a:pt x="3910" y="304"/>
                      <a:pt x="4385" y="323"/>
                      <a:pt x="4859" y="361"/>
                    </a:cubicBezTo>
                    <a:cubicBezTo>
                      <a:pt x="6431" y="488"/>
                      <a:pt x="7981" y="816"/>
                      <a:pt x="9471" y="1335"/>
                    </a:cubicBezTo>
                    <a:cubicBezTo>
                      <a:pt x="10905" y="1835"/>
                      <a:pt x="12278" y="2500"/>
                      <a:pt x="13560" y="3313"/>
                    </a:cubicBezTo>
                    <a:cubicBezTo>
                      <a:pt x="14802" y="4104"/>
                      <a:pt x="15963" y="5011"/>
                      <a:pt x="17032" y="6022"/>
                    </a:cubicBezTo>
                    <a:cubicBezTo>
                      <a:pt x="18103" y="7032"/>
                      <a:pt x="19057" y="8145"/>
                      <a:pt x="19988" y="9283"/>
                    </a:cubicBezTo>
                    <a:cubicBezTo>
                      <a:pt x="20102" y="9423"/>
                      <a:pt x="20214" y="9556"/>
                      <a:pt x="20339" y="9683"/>
                    </a:cubicBezTo>
                    <a:cubicBezTo>
                      <a:pt x="20356" y="9701"/>
                      <a:pt x="20376" y="9708"/>
                      <a:pt x="20395" y="9708"/>
                    </a:cubicBezTo>
                    <a:cubicBezTo>
                      <a:pt x="20452" y="9708"/>
                      <a:pt x="20504" y="9644"/>
                      <a:pt x="20470" y="9582"/>
                    </a:cubicBezTo>
                    <a:cubicBezTo>
                      <a:pt x="20293" y="9259"/>
                      <a:pt x="20065" y="8969"/>
                      <a:pt x="19840" y="8677"/>
                    </a:cubicBezTo>
                    <a:cubicBezTo>
                      <a:pt x="19614" y="8388"/>
                      <a:pt x="19377" y="8096"/>
                      <a:pt x="19134" y="7814"/>
                    </a:cubicBezTo>
                    <a:cubicBezTo>
                      <a:pt x="18647" y="7251"/>
                      <a:pt x="18139" y="6707"/>
                      <a:pt x="17608" y="6183"/>
                    </a:cubicBezTo>
                    <a:cubicBezTo>
                      <a:pt x="16550" y="5136"/>
                      <a:pt x="15396" y="4192"/>
                      <a:pt x="14160" y="3362"/>
                    </a:cubicBezTo>
                    <a:cubicBezTo>
                      <a:pt x="12893" y="2509"/>
                      <a:pt x="11533" y="1803"/>
                      <a:pt x="10109" y="1253"/>
                    </a:cubicBezTo>
                    <a:cubicBezTo>
                      <a:pt x="8619" y="683"/>
                      <a:pt x="7063" y="301"/>
                      <a:pt x="5480" y="118"/>
                    </a:cubicBezTo>
                    <a:cubicBezTo>
                      <a:pt x="4816" y="42"/>
                      <a:pt x="4145" y="0"/>
                      <a:pt x="3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743125" y="2254450"/>
                <a:ext cx="7495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6592" extrusionOk="0">
                    <a:moveTo>
                      <a:pt x="1" y="769"/>
                    </a:moveTo>
                    <a:cubicBezTo>
                      <a:pt x="10" y="1897"/>
                      <a:pt x="408" y="2975"/>
                      <a:pt x="975" y="3933"/>
                    </a:cubicBezTo>
                    <a:cubicBezTo>
                      <a:pt x="1541" y="4892"/>
                      <a:pt x="2270" y="5744"/>
                      <a:pt x="2998" y="6591"/>
                    </a:cubicBezTo>
                    <a:cubicBezTo>
                      <a:pt x="2715" y="5802"/>
                      <a:pt x="2640" y="4950"/>
                      <a:pt x="2551" y="4108"/>
                    </a:cubicBezTo>
                    <a:cubicBezTo>
                      <a:pt x="2461" y="3269"/>
                      <a:pt x="2349" y="2418"/>
                      <a:pt x="1995" y="1657"/>
                    </a:cubicBezTo>
                    <a:cubicBezTo>
                      <a:pt x="1644" y="898"/>
                      <a:pt x="1016" y="229"/>
                      <a:pt x="1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585950" y="2318175"/>
                <a:ext cx="110275" cy="13542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5417" extrusionOk="0">
                    <a:moveTo>
                      <a:pt x="2227" y="0"/>
                    </a:moveTo>
                    <a:cubicBezTo>
                      <a:pt x="2227" y="0"/>
                      <a:pt x="3421" y="258"/>
                      <a:pt x="3915" y="1586"/>
                    </a:cubicBezTo>
                    <a:cubicBezTo>
                      <a:pt x="4410" y="2915"/>
                      <a:pt x="3979" y="3657"/>
                      <a:pt x="3979" y="3657"/>
                    </a:cubicBezTo>
                    <a:lnTo>
                      <a:pt x="3180" y="3779"/>
                    </a:lnTo>
                    <a:cubicBezTo>
                      <a:pt x="3180" y="3779"/>
                      <a:pt x="3438" y="4321"/>
                      <a:pt x="2889" y="4403"/>
                    </a:cubicBezTo>
                    <a:cubicBezTo>
                      <a:pt x="2339" y="4485"/>
                      <a:pt x="810" y="4424"/>
                      <a:pt x="404" y="4921"/>
                    </a:cubicBezTo>
                    <a:cubicBezTo>
                      <a:pt x="0" y="5416"/>
                      <a:pt x="1772" y="21"/>
                      <a:pt x="2227" y="0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643525" y="2324650"/>
                <a:ext cx="33075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013" extrusionOk="0">
                    <a:moveTo>
                      <a:pt x="39" y="0"/>
                    </a:moveTo>
                    <a:cubicBezTo>
                      <a:pt x="20" y="0"/>
                      <a:pt x="1" y="20"/>
                      <a:pt x="8" y="40"/>
                    </a:cubicBezTo>
                    <a:cubicBezTo>
                      <a:pt x="83" y="231"/>
                      <a:pt x="238" y="392"/>
                      <a:pt x="365" y="549"/>
                    </a:cubicBezTo>
                    <a:cubicBezTo>
                      <a:pt x="485" y="698"/>
                      <a:pt x="606" y="848"/>
                      <a:pt x="718" y="1003"/>
                    </a:cubicBezTo>
                    <a:cubicBezTo>
                      <a:pt x="827" y="1149"/>
                      <a:pt x="926" y="1302"/>
                      <a:pt x="1014" y="1461"/>
                    </a:cubicBezTo>
                    <a:cubicBezTo>
                      <a:pt x="1103" y="1631"/>
                      <a:pt x="1158" y="1814"/>
                      <a:pt x="1234" y="1990"/>
                    </a:cubicBezTo>
                    <a:cubicBezTo>
                      <a:pt x="1242" y="2006"/>
                      <a:pt x="1255" y="2013"/>
                      <a:pt x="1269" y="2013"/>
                    </a:cubicBezTo>
                    <a:cubicBezTo>
                      <a:pt x="1293" y="2013"/>
                      <a:pt x="1318" y="1993"/>
                      <a:pt x="1318" y="1966"/>
                    </a:cubicBezTo>
                    <a:cubicBezTo>
                      <a:pt x="1322" y="1601"/>
                      <a:pt x="1075" y="1222"/>
                      <a:pt x="868" y="938"/>
                    </a:cubicBezTo>
                    <a:cubicBezTo>
                      <a:pt x="754" y="784"/>
                      <a:pt x="634" y="638"/>
                      <a:pt x="513" y="491"/>
                    </a:cubicBezTo>
                    <a:cubicBezTo>
                      <a:pt x="376" y="324"/>
                      <a:pt x="240" y="122"/>
                      <a:pt x="55" y="5"/>
                    </a:cubicBezTo>
                    <a:cubicBezTo>
                      <a:pt x="50" y="2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49950" y="2382050"/>
                <a:ext cx="15425" cy="3490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96" extrusionOk="0">
                    <a:moveTo>
                      <a:pt x="39" y="0"/>
                    </a:moveTo>
                    <a:cubicBezTo>
                      <a:pt x="18" y="0"/>
                      <a:pt x="0" y="24"/>
                      <a:pt x="13" y="46"/>
                    </a:cubicBezTo>
                    <a:cubicBezTo>
                      <a:pt x="239" y="438"/>
                      <a:pt x="304" y="906"/>
                      <a:pt x="431" y="1334"/>
                    </a:cubicBezTo>
                    <a:cubicBezTo>
                      <a:pt x="444" y="1377"/>
                      <a:pt x="478" y="1395"/>
                      <a:pt x="513" y="1395"/>
                    </a:cubicBezTo>
                    <a:cubicBezTo>
                      <a:pt x="564" y="1395"/>
                      <a:pt x="617" y="1353"/>
                      <a:pt x="600" y="1287"/>
                    </a:cubicBezTo>
                    <a:cubicBezTo>
                      <a:pt x="536" y="1042"/>
                      <a:pt x="463" y="795"/>
                      <a:pt x="383" y="554"/>
                    </a:cubicBezTo>
                    <a:cubicBezTo>
                      <a:pt x="316" y="347"/>
                      <a:pt x="218" y="162"/>
                      <a:pt x="59" y="10"/>
                    </a:cubicBezTo>
                    <a:cubicBezTo>
                      <a:pt x="53" y="3"/>
                      <a:pt x="46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648375" y="2350500"/>
                <a:ext cx="3075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2357" extrusionOk="0">
                    <a:moveTo>
                      <a:pt x="24" y="0"/>
                    </a:moveTo>
                    <a:cubicBezTo>
                      <a:pt x="12" y="0"/>
                      <a:pt x="0" y="15"/>
                      <a:pt x="8" y="27"/>
                    </a:cubicBezTo>
                    <a:cubicBezTo>
                      <a:pt x="248" y="392"/>
                      <a:pt x="511" y="741"/>
                      <a:pt x="739" y="1113"/>
                    </a:cubicBezTo>
                    <a:cubicBezTo>
                      <a:pt x="852" y="1293"/>
                      <a:pt x="945" y="1485"/>
                      <a:pt x="1016" y="1687"/>
                    </a:cubicBezTo>
                    <a:cubicBezTo>
                      <a:pt x="1087" y="1899"/>
                      <a:pt x="1108" y="2108"/>
                      <a:pt x="1115" y="2329"/>
                    </a:cubicBezTo>
                    <a:cubicBezTo>
                      <a:pt x="1117" y="2347"/>
                      <a:pt x="1131" y="2357"/>
                      <a:pt x="1146" y="2357"/>
                    </a:cubicBezTo>
                    <a:cubicBezTo>
                      <a:pt x="1160" y="2357"/>
                      <a:pt x="1175" y="2347"/>
                      <a:pt x="1177" y="2329"/>
                    </a:cubicBezTo>
                    <a:cubicBezTo>
                      <a:pt x="1229" y="1912"/>
                      <a:pt x="1046" y="1476"/>
                      <a:pt x="846" y="1121"/>
                    </a:cubicBezTo>
                    <a:cubicBezTo>
                      <a:pt x="618" y="721"/>
                      <a:pt x="324" y="362"/>
                      <a:pt x="36" y="6"/>
                    </a:cubicBezTo>
                    <a:cubicBezTo>
                      <a:pt x="33" y="2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645250" y="2394875"/>
                <a:ext cx="9200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420" extrusionOk="0">
                    <a:moveTo>
                      <a:pt x="33" y="1"/>
                    </a:moveTo>
                    <a:cubicBezTo>
                      <a:pt x="16" y="1"/>
                      <a:pt x="1" y="18"/>
                      <a:pt x="10" y="38"/>
                    </a:cubicBezTo>
                    <a:cubicBezTo>
                      <a:pt x="131" y="253"/>
                      <a:pt x="202" y="492"/>
                      <a:pt x="219" y="737"/>
                    </a:cubicBezTo>
                    <a:cubicBezTo>
                      <a:pt x="229" y="849"/>
                      <a:pt x="227" y="963"/>
                      <a:pt x="212" y="1075"/>
                    </a:cubicBezTo>
                    <a:cubicBezTo>
                      <a:pt x="199" y="1178"/>
                      <a:pt x="145" y="1294"/>
                      <a:pt x="165" y="1395"/>
                    </a:cubicBezTo>
                    <a:cubicBezTo>
                      <a:pt x="170" y="1410"/>
                      <a:pt x="184" y="1420"/>
                      <a:pt x="199" y="1420"/>
                    </a:cubicBezTo>
                    <a:cubicBezTo>
                      <a:pt x="208" y="1420"/>
                      <a:pt x="216" y="1417"/>
                      <a:pt x="223" y="1410"/>
                    </a:cubicBezTo>
                    <a:cubicBezTo>
                      <a:pt x="298" y="1337"/>
                      <a:pt x="302" y="1200"/>
                      <a:pt x="315" y="1101"/>
                    </a:cubicBezTo>
                    <a:cubicBezTo>
                      <a:pt x="367" y="718"/>
                      <a:pt x="274" y="329"/>
                      <a:pt x="53" y="11"/>
                    </a:cubicBezTo>
                    <a:cubicBezTo>
                      <a:pt x="47" y="4"/>
                      <a:pt x="40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636750" y="2410250"/>
                <a:ext cx="562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682" extrusionOk="0">
                    <a:moveTo>
                      <a:pt x="182" y="1"/>
                    </a:moveTo>
                    <a:cubicBezTo>
                      <a:pt x="164" y="1"/>
                      <a:pt x="146" y="12"/>
                      <a:pt x="146" y="36"/>
                    </a:cubicBezTo>
                    <a:cubicBezTo>
                      <a:pt x="122" y="238"/>
                      <a:pt x="58" y="427"/>
                      <a:pt x="8" y="625"/>
                    </a:cubicBezTo>
                    <a:cubicBezTo>
                      <a:pt x="0" y="657"/>
                      <a:pt x="28" y="681"/>
                      <a:pt x="55" y="681"/>
                    </a:cubicBezTo>
                    <a:cubicBezTo>
                      <a:pt x="69" y="681"/>
                      <a:pt x="83" y="674"/>
                      <a:pt x="92" y="658"/>
                    </a:cubicBezTo>
                    <a:cubicBezTo>
                      <a:pt x="197" y="471"/>
                      <a:pt x="225" y="247"/>
                      <a:pt x="217" y="36"/>
                    </a:cubicBezTo>
                    <a:cubicBezTo>
                      <a:pt x="217" y="12"/>
                      <a:pt x="199" y="1"/>
                      <a:pt x="18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447875" y="2271375"/>
                <a:ext cx="206850" cy="187400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7496" extrusionOk="0">
                    <a:moveTo>
                      <a:pt x="5067" y="1"/>
                    </a:moveTo>
                    <a:cubicBezTo>
                      <a:pt x="5067" y="1"/>
                      <a:pt x="1423" y="1186"/>
                      <a:pt x="565" y="3581"/>
                    </a:cubicBezTo>
                    <a:cubicBezTo>
                      <a:pt x="15" y="5116"/>
                      <a:pt x="565" y="5032"/>
                      <a:pt x="565" y="5032"/>
                    </a:cubicBezTo>
                    <a:cubicBezTo>
                      <a:pt x="565" y="5032"/>
                      <a:pt x="0" y="5456"/>
                      <a:pt x="1090" y="6165"/>
                    </a:cubicBezTo>
                    <a:cubicBezTo>
                      <a:pt x="1090" y="6165"/>
                      <a:pt x="950" y="6767"/>
                      <a:pt x="1410" y="6793"/>
                    </a:cubicBezTo>
                    <a:cubicBezTo>
                      <a:pt x="1868" y="6821"/>
                      <a:pt x="1774" y="6400"/>
                      <a:pt x="2324" y="6802"/>
                    </a:cubicBezTo>
                    <a:cubicBezTo>
                      <a:pt x="2874" y="7202"/>
                      <a:pt x="2853" y="7496"/>
                      <a:pt x="3588" y="7242"/>
                    </a:cubicBezTo>
                    <a:cubicBezTo>
                      <a:pt x="4323" y="6985"/>
                      <a:pt x="4113" y="6920"/>
                      <a:pt x="4878" y="6950"/>
                    </a:cubicBezTo>
                    <a:cubicBezTo>
                      <a:pt x="5643" y="6980"/>
                      <a:pt x="5573" y="7281"/>
                      <a:pt x="5929" y="6793"/>
                    </a:cubicBezTo>
                    <a:cubicBezTo>
                      <a:pt x="6284" y="6303"/>
                      <a:pt x="8273" y="3809"/>
                      <a:pt x="6396" y="1059"/>
                    </a:cubicBezTo>
                    <a:cubicBezTo>
                      <a:pt x="5916" y="358"/>
                      <a:pt x="5067" y="1"/>
                      <a:pt x="506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501050" y="2310025"/>
                <a:ext cx="46725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172" extrusionOk="0">
                    <a:moveTo>
                      <a:pt x="1838" y="1"/>
                    </a:moveTo>
                    <a:cubicBezTo>
                      <a:pt x="1828" y="1"/>
                      <a:pt x="1819" y="6"/>
                      <a:pt x="1814" y="18"/>
                    </a:cubicBezTo>
                    <a:cubicBezTo>
                      <a:pt x="1640" y="440"/>
                      <a:pt x="1188" y="685"/>
                      <a:pt x="865" y="980"/>
                    </a:cubicBezTo>
                    <a:cubicBezTo>
                      <a:pt x="519" y="1295"/>
                      <a:pt x="236" y="1698"/>
                      <a:pt x="19" y="2110"/>
                    </a:cubicBezTo>
                    <a:cubicBezTo>
                      <a:pt x="0" y="2142"/>
                      <a:pt x="28" y="2171"/>
                      <a:pt x="55" y="2171"/>
                    </a:cubicBezTo>
                    <a:cubicBezTo>
                      <a:pt x="68" y="2171"/>
                      <a:pt x="80" y="2165"/>
                      <a:pt x="89" y="2151"/>
                    </a:cubicBezTo>
                    <a:cubicBezTo>
                      <a:pt x="350" y="1715"/>
                      <a:pt x="683" y="1343"/>
                      <a:pt x="1057" y="1005"/>
                    </a:cubicBezTo>
                    <a:cubicBezTo>
                      <a:pt x="1369" y="722"/>
                      <a:pt x="1768" y="468"/>
                      <a:pt x="1865" y="33"/>
                    </a:cubicBezTo>
                    <a:cubicBezTo>
                      <a:pt x="1868" y="13"/>
                      <a:pt x="1853" y="1"/>
                      <a:pt x="18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474525" y="2386475"/>
                <a:ext cx="16075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684" extrusionOk="0">
                    <a:moveTo>
                      <a:pt x="613" y="0"/>
                    </a:moveTo>
                    <a:cubicBezTo>
                      <a:pt x="608" y="0"/>
                      <a:pt x="602" y="2"/>
                      <a:pt x="598" y="7"/>
                    </a:cubicBezTo>
                    <a:cubicBezTo>
                      <a:pt x="409" y="224"/>
                      <a:pt x="248" y="469"/>
                      <a:pt x="159" y="746"/>
                    </a:cubicBezTo>
                    <a:cubicBezTo>
                      <a:pt x="118" y="878"/>
                      <a:pt x="88" y="1013"/>
                      <a:pt x="71" y="1149"/>
                    </a:cubicBezTo>
                    <a:cubicBezTo>
                      <a:pt x="50" y="1306"/>
                      <a:pt x="30" y="1460"/>
                      <a:pt x="5" y="1617"/>
                    </a:cubicBezTo>
                    <a:cubicBezTo>
                      <a:pt x="0" y="1651"/>
                      <a:pt x="27" y="1683"/>
                      <a:pt x="57" y="1683"/>
                    </a:cubicBezTo>
                    <a:cubicBezTo>
                      <a:pt x="69" y="1683"/>
                      <a:pt x="81" y="1679"/>
                      <a:pt x="91" y="1667"/>
                    </a:cubicBezTo>
                    <a:cubicBezTo>
                      <a:pt x="174" y="1579"/>
                      <a:pt x="187" y="1456"/>
                      <a:pt x="198" y="1340"/>
                    </a:cubicBezTo>
                    <a:cubicBezTo>
                      <a:pt x="207" y="1185"/>
                      <a:pt x="230" y="1030"/>
                      <a:pt x="263" y="878"/>
                    </a:cubicBezTo>
                    <a:cubicBezTo>
                      <a:pt x="338" y="577"/>
                      <a:pt x="463" y="291"/>
                      <a:pt x="632" y="33"/>
                    </a:cubicBezTo>
                    <a:cubicBezTo>
                      <a:pt x="643" y="18"/>
                      <a:pt x="628" y="0"/>
                      <a:pt x="61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494100" y="2334050"/>
                <a:ext cx="54600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995" extrusionOk="0">
                    <a:moveTo>
                      <a:pt x="2154" y="1"/>
                    </a:moveTo>
                    <a:cubicBezTo>
                      <a:pt x="2148" y="1"/>
                      <a:pt x="2142" y="3"/>
                      <a:pt x="2137" y="8"/>
                    </a:cubicBezTo>
                    <a:lnTo>
                      <a:pt x="2137" y="10"/>
                    </a:lnTo>
                    <a:cubicBezTo>
                      <a:pt x="1915" y="348"/>
                      <a:pt x="1625" y="636"/>
                      <a:pt x="1367" y="951"/>
                    </a:cubicBezTo>
                    <a:cubicBezTo>
                      <a:pt x="1124" y="1244"/>
                      <a:pt x="907" y="1560"/>
                      <a:pt x="720" y="1893"/>
                    </a:cubicBezTo>
                    <a:cubicBezTo>
                      <a:pt x="535" y="2222"/>
                      <a:pt x="378" y="2568"/>
                      <a:pt x="253" y="2923"/>
                    </a:cubicBezTo>
                    <a:cubicBezTo>
                      <a:pt x="191" y="3097"/>
                      <a:pt x="140" y="3274"/>
                      <a:pt x="99" y="3454"/>
                    </a:cubicBezTo>
                    <a:cubicBezTo>
                      <a:pt x="62" y="3618"/>
                      <a:pt x="0" y="3807"/>
                      <a:pt x="25" y="3977"/>
                    </a:cubicBezTo>
                    <a:cubicBezTo>
                      <a:pt x="27" y="3989"/>
                      <a:pt x="38" y="3994"/>
                      <a:pt x="49" y="3994"/>
                    </a:cubicBezTo>
                    <a:cubicBezTo>
                      <a:pt x="58" y="3994"/>
                      <a:pt x="67" y="3991"/>
                      <a:pt x="71" y="3983"/>
                    </a:cubicBezTo>
                    <a:cubicBezTo>
                      <a:pt x="150" y="3835"/>
                      <a:pt x="167" y="3647"/>
                      <a:pt x="211" y="3486"/>
                    </a:cubicBezTo>
                    <a:cubicBezTo>
                      <a:pt x="262" y="3310"/>
                      <a:pt x="320" y="3134"/>
                      <a:pt x="382" y="2960"/>
                    </a:cubicBezTo>
                    <a:cubicBezTo>
                      <a:pt x="512" y="2596"/>
                      <a:pt x="673" y="2244"/>
                      <a:pt x="868" y="1908"/>
                    </a:cubicBezTo>
                    <a:cubicBezTo>
                      <a:pt x="1058" y="1575"/>
                      <a:pt x="1277" y="1257"/>
                      <a:pt x="1522" y="960"/>
                    </a:cubicBezTo>
                    <a:cubicBezTo>
                      <a:pt x="1765" y="666"/>
                      <a:pt x="2023" y="386"/>
                      <a:pt x="2176" y="33"/>
                    </a:cubicBezTo>
                    <a:cubicBezTo>
                      <a:pt x="2183" y="15"/>
                      <a:pt x="2169" y="1"/>
                      <a:pt x="21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58900" y="2307900"/>
                <a:ext cx="84100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605" extrusionOk="0">
                    <a:moveTo>
                      <a:pt x="3328" y="0"/>
                    </a:moveTo>
                    <a:cubicBezTo>
                      <a:pt x="3323" y="0"/>
                      <a:pt x="3318" y="2"/>
                      <a:pt x="3313" y="5"/>
                    </a:cubicBezTo>
                    <a:cubicBezTo>
                      <a:pt x="2663" y="480"/>
                      <a:pt x="2102" y="1093"/>
                      <a:pt x="1575" y="1701"/>
                    </a:cubicBezTo>
                    <a:cubicBezTo>
                      <a:pt x="1315" y="2002"/>
                      <a:pt x="1064" y="2312"/>
                      <a:pt x="823" y="2630"/>
                    </a:cubicBezTo>
                    <a:cubicBezTo>
                      <a:pt x="707" y="2785"/>
                      <a:pt x="589" y="2943"/>
                      <a:pt x="462" y="3088"/>
                    </a:cubicBezTo>
                    <a:cubicBezTo>
                      <a:pt x="331" y="3242"/>
                      <a:pt x="180" y="3367"/>
                      <a:pt x="38" y="3509"/>
                    </a:cubicBezTo>
                    <a:cubicBezTo>
                      <a:pt x="0" y="3545"/>
                      <a:pt x="35" y="3604"/>
                      <a:pt x="79" y="3604"/>
                    </a:cubicBezTo>
                    <a:cubicBezTo>
                      <a:pt x="87" y="3604"/>
                      <a:pt x="96" y="3602"/>
                      <a:pt x="105" y="3597"/>
                    </a:cubicBezTo>
                    <a:cubicBezTo>
                      <a:pt x="414" y="3410"/>
                      <a:pt x="645" y="3072"/>
                      <a:pt x="860" y="2789"/>
                    </a:cubicBezTo>
                    <a:cubicBezTo>
                      <a:pt x="1111" y="2460"/>
                      <a:pt x="1367" y="2137"/>
                      <a:pt x="1638" y="1825"/>
                    </a:cubicBezTo>
                    <a:cubicBezTo>
                      <a:pt x="1909" y="1512"/>
                      <a:pt x="2188" y="1215"/>
                      <a:pt x="2476" y="921"/>
                    </a:cubicBezTo>
                    <a:cubicBezTo>
                      <a:pt x="2762" y="628"/>
                      <a:pt x="3065" y="348"/>
                      <a:pt x="3347" y="48"/>
                    </a:cubicBezTo>
                    <a:cubicBezTo>
                      <a:pt x="3364" y="30"/>
                      <a:pt x="3348" y="0"/>
                      <a:pt x="33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461025" y="2348500"/>
                <a:ext cx="3485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10" extrusionOk="0">
                    <a:moveTo>
                      <a:pt x="1369" y="0"/>
                    </a:moveTo>
                    <a:cubicBezTo>
                      <a:pt x="1366" y="0"/>
                      <a:pt x="1363" y="1"/>
                      <a:pt x="1361" y="2"/>
                    </a:cubicBezTo>
                    <a:cubicBezTo>
                      <a:pt x="1089" y="146"/>
                      <a:pt x="839" y="328"/>
                      <a:pt x="618" y="543"/>
                    </a:cubicBezTo>
                    <a:cubicBezTo>
                      <a:pt x="396" y="750"/>
                      <a:pt x="179" y="976"/>
                      <a:pt x="20" y="1238"/>
                    </a:cubicBezTo>
                    <a:cubicBezTo>
                      <a:pt x="1" y="1272"/>
                      <a:pt x="32" y="1309"/>
                      <a:pt x="64" y="1309"/>
                    </a:cubicBezTo>
                    <a:cubicBezTo>
                      <a:pt x="75" y="1309"/>
                      <a:pt x="86" y="1305"/>
                      <a:pt x="95" y="1294"/>
                    </a:cubicBezTo>
                    <a:cubicBezTo>
                      <a:pt x="297" y="1070"/>
                      <a:pt x="482" y="834"/>
                      <a:pt x="701" y="625"/>
                    </a:cubicBezTo>
                    <a:cubicBezTo>
                      <a:pt x="917" y="416"/>
                      <a:pt x="1151" y="221"/>
                      <a:pt x="1381" y="29"/>
                    </a:cubicBezTo>
                    <a:cubicBezTo>
                      <a:pt x="1394" y="18"/>
                      <a:pt x="1383" y="0"/>
                      <a:pt x="136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509200" y="2306725"/>
                <a:ext cx="54600" cy="1152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610" extrusionOk="0">
                    <a:moveTo>
                      <a:pt x="2128" y="1"/>
                    </a:moveTo>
                    <a:cubicBezTo>
                      <a:pt x="2112" y="1"/>
                      <a:pt x="2096" y="11"/>
                      <a:pt x="2094" y="32"/>
                    </a:cubicBezTo>
                    <a:lnTo>
                      <a:pt x="2094" y="34"/>
                    </a:lnTo>
                    <a:cubicBezTo>
                      <a:pt x="2059" y="714"/>
                      <a:pt x="1815" y="1374"/>
                      <a:pt x="1490" y="1965"/>
                    </a:cubicBezTo>
                    <a:cubicBezTo>
                      <a:pt x="1163" y="2556"/>
                      <a:pt x="712" y="3059"/>
                      <a:pt x="348" y="3623"/>
                    </a:cubicBezTo>
                    <a:cubicBezTo>
                      <a:pt x="165" y="3909"/>
                      <a:pt x="4" y="4231"/>
                      <a:pt x="0" y="4577"/>
                    </a:cubicBezTo>
                    <a:cubicBezTo>
                      <a:pt x="0" y="4598"/>
                      <a:pt x="20" y="4610"/>
                      <a:pt x="38" y="4610"/>
                    </a:cubicBezTo>
                    <a:cubicBezTo>
                      <a:pt x="52" y="4610"/>
                      <a:pt x="65" y="4603"/>
                      <a:pt x="67" y="4586"/>
                    </a:cubicBezTo>
                    <a:cubicBezTo>
                      <a:pt x="172" y="3896"/>
                      <a:pt x="621" y="3403"/>
                      <a:pt x="1034" y="2872"/>
                    </a:cubicBezTo>
                    <a:cubicBezTo>
                      <a:pt x="1449" y="2341"/>
                      <a:pt x="1806" y="1763"/>
                      <a:pt x="2016" y="1124"/>
                    </a:cubicBezTo>
                    <a:cubicBezTo>
                      <a:pt x="2133" y="772"/>
                      <a:pt x="2184" y="402"/>
                      <a:pt x="2161" y="32"/>
                    </a:cubicBezTo>
                    <a:cubicBezTo>
                      <a:pt x="2160" y="11"/>
                      <a:pt x="2145" y="1"/>
                      <a:pt x="21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4525600" y="2374100"/>
                <a:ext cx="2802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2736" extrusionOk="0">
                    <a:moveTo>
                      <a:pt x="1081" y="1"/>
                    </a:moveTo>
                    <a:cubicBezTo>
                      <a:pt x="1068" y="1"/>
                      <a:pt x="1054" y="8"/>
                      <a:pt x="1047" y="23"/>
                    </a:cubicBezTo>
                    <a:cubicBezTo>
                      <a:pt x="855" y="485"/>
                      <a:pt x="500" y="857"/>
                      <a:pt x="294" y="1313"/>
                    </a:cubicBezTo>
                    <a:cubicBezTo>
                      <a:pt x="101" y="1740"/>
                      <a:pt x="0" y="2243"/>
                      <a:pt x="111" y="2704"/>
                    </a:cubicBezTo>
                    <a:cubicBezTo>
                      <a:pt x="116" y="2725"/>
                      <a:pt x="133" y="2735"/>
                      <a:pt x="151" y="2735"/>
                    </a:cubicBezTo>
                    <a:cubicBezTo>
                      <a:pt x="172" y="2735"/>
                      <a:pt x="195" y="2720"/>
                      <a:pt x="195" y="2693"/>
                    </a:cubicBezTo>
                    <a:cubicBezTo>
                      <a:pt x="191" y="2192"/>
                      <a:pt x="255" y="1712"/>
                      <a:pt x="488" y="1263"/>
                    </a:cubicBezTo>
                    <a:cubicBezTo>
                      <a:pt x="700" y="855"/>
                      <a:pt x="980" y="487"/>
                      <a:pt x="1113" y="42"/>
                    </a:cubicBezTo>
                    <a:cubicBezTo>
                      <a:pt x="1121" y="16"/>
                      <a:pt x="1102" y="1"/>
                      <a:pt x="108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549900" y="2314925"/>
                <a:ext cx="24225" cy="1211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844" extrusionOk="0">
                    <a:moveTo>
                      <a:pt x="774" y="0"/>
                    </a:moveTo>
                    <a:cubicBezTo>
                      <a:pt x="752" y="0"/>
                      <a:pt x="729" y="22"/>
                      <a:pt x="735" y="48"/>
                    </a:cubicBezTo>
                    <a:cubicBezTo>
                      <a:pt x="821" y="465"/>
                      <a:pt x="836" y="874"/>
                      <a:pt x="760" y="1295"/>
                    </a:cubicBezTo>
                    <a:cubicBezTo>
                      <a:pt x="683" y="1706"/>
                      <a:pt x="543" y="2103"/>
                      <a:pt x="404" y="2499"/>
                    </a:cubicBezTo>
                    <a:cubicBezTo>
                      <a:pt x="264" y="2899"/>
                      <a:pt x="148" y="3290"/>
                      <a:pt x="81" y="3710"/>
                    </a:cubicBezTo>
                    <a:cubicBezTo>
                      <a:pt x="23" y="4075"/>
                      <a:pt x="1" y="4479"/>
                      <a:pt x="126" y="4834"/>
                    </a:cubicBezTo>
                    <a:cubicBezTo>
                      <a:pt x="129" y="4841"/>
                      <a:pt x="134" y="4843"/>
                      <a:pt x="140" y="4843"/>
                    </a:cubicBezTo>
                    <a:cubicBezTo>
                      <a:pt x="149" y="4843"/>
                      <a:pt x="159" y="4836"/>
                      <a:pt x="158" y="4825"/>
                    </a:cubicBezTo>
                    <a:cubicBezTo>
                      <a:pt x="70" y="4404"/>
                      <a:pt x="64" y="3980"/>
                      <a:pt x="180" y="3561"/>
                    </a:cubicBezTo>
                    <a:cubicBezTo>
                      <a:pt x="296" y="3151"/>
                      <a:pt x="440" y="2748"/>
                      <a:pt x="580" y="2346"/>
                    </a:cubicBezTo>
                    <a:cubicBezTo>
                      <a:pt x="717" y="1953"/>
                      <a:pt x="847" y="1551"/>
                      <a:pt x="907" y="1138"/>
                    </a:cubicBezTo>
                    <a:cubicBezTo>
                      <a:pt x="963" y="762"/>
                      <a:pt x="969" y="368"/>
                      <a:pt x="803" y="20"/>
                    </a:cubicBezTo>
                    <a:cubicBezTo>
                      <a:pt x="796" y="6"/>
                      <a:pt x="785" y="0"/>
                      <a:pt x="7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4566625" y="2391625"/>
                <a:ext cx="11875" cy="539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58" extrusionOk="0">
                    <a:moveTo>
                      <a:pt x="100" y="1"/>
                    </a:moveTo>
                    <a:cubicBezTo>
                      <a:pt x="93" y="1"/>
                      <a:pt x="86" y="5"/>
                      <a:pt x="83" y="14"/>
                    </a:cubicBezTo>
                    <a:lnTo>
                      <a:pt x="81" y="14"/>
                    </a:lnTo>
                    <a:cubicBezTo>
                      <a:pt x="3" y="366"/>
                      <a:pt x="1" y="727"/>
                      <a:pt x="51" y="1082"/>
                    </a:cubicBezTo>
                    <a:cubicBezTo>
                      <a:pt x="79" y="1265"/>
                      <a:pt x="119" y="1446"/>
                      <a:pt x="173" y="1624"/>
                    </a:cubicBezTo>
                    <a:cubicBezTo>
                      <a:pt x="220" y="1790"/>
                      <a:pt x="261" y="1989"/>
                      <a:pt x="362" y="2132"/>
                    </a:cubicBezTo>
                    <a:cubicBezTo>
                      <a:pt x="373" y="2149"/>
                      <a:pt x="392" y="2157"/>
                      <a:pt x="410" y="2157"/>
                    </a:cubicBezTo>
                    <a:cubicBezTo>
                      <a:pt x="443" y="2157"/>
                      <a:pt x="475" y="2131"/>
                      <a:pt x="463" y="2089"/>
                    </a:cubicBezTo>
                    <a:cubicBezTo>
                      <a:pt x="410" y="1921"/>
                      <a:pt x="309" y="1770"/>
                      <a:pt x="255" y="1600"/>
                    </a:cubicBezTo>
                    <a:cubicBezTo>
                      <a:pt x="203" y="1437"/>
                      <a:pt x="164" y="1271"/>
                      <a:pt x="139" y="1100"/>
                    </a:cubicBezTo>
                    <a:cubicBezTo>
                      <a:pt x="83" y="741"/>
                      <a:pt x="91" y="381"/>
                      <a:pt x="119" y="20"/>
                    </a:cubicBezTo>
                    <a:cubicBezTo>
                      <a:pt x="119" y="7"/>
                      <a:pt x="109" y="1"/>
                      <a:pt x="10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585225" y="2421150"/>
                <a:ext cx="727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09" extrusionOk="0">
                    <a:moveTo>
                      <a:pt x="27" y="1"/>
                    </a:moveTo>
                    <a:cubicBezTo>
                      <a:pt x="17" y="1"/>
                      <a:pt x="7" y="8"/>
                      <a:pt x="7" y="22"/>
                    </a:cubicBezTo>
                    <a:cubicBezTo>
                      <a:pt x="12" y="209"/>
                      <a:pt x="1" y="407"/>
                      <a:pt x="27" y="593"/>
                    </a:cubicBezTo>
                    <a:cubicBezTo>
                      <a:pt x="48" y="755"/>
                      <a:pt x="70" y="957"/>
                      <a:pt x="175" y="1088"/>
                    </a:cubicBezTo>
                    <a:cubicBezTo>
                      <a:pt x="186" y="1102"/>
                      <a:pt x="201" y="1109"/>
                      <a:pt x="215" y="1109"/>
                    </a:cubicBezTo>
                    <a:cubicBezTo>
                      <a:pt x="248" y="1109"/>
                      <a:pt x="280" y="1079"/>
                      <a:pt x="281" y="1045"/>
                    </a:cubicBezTo>
                    <a:cubicBezTo>
                      <a:pt x="291" y="890"/>
                      <a:pt x="210" y="712"/>
                      <a:pt x="169" y="563"/>
                    </a:cubicBezTo>
                    <a:cubicBezTo>
                      <a:pt x="121" y="379"/>
                      <a:pt x="68" y="213"/>
                      <a:pt x="51" y="22"/>
                    </a:cubicBezTo>
                    <a:cubicBezTo>
                      <a:pt x="50" y="8"/>
                      <a:pt x="38" y="1"/>
                      <a:pt x="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456375" y="2071750"/>
                <a:ext cx="262000" cy="238075"/>
              </a:xfrm>
              <a:custGeom>
                <a:avLst/>
                <a:gdLst/>
                <a:ahLst/>
                <a:cxnLst/>
                <a:rect l="l" t="t" r="r" b="b"/>
                <a:pathLst>
                  <a:path w="10480" h="9523" extrusionOk="0">
                    <a:moveTo>
                      <a:pt x="3747" y="6389"/>
                    </a:moveTo>
                    <a:cubicBezTo>
                      <a:pt x="2437" y="5119"/>
                      <a:pt x="0" y="2595"/>
                      <a:pt x="511" y="1648"/>
                    </a:cubicBezTo>
                    <a:cubicBezTo>
                      <a:pt x="1021" y="700"/>
                      <a:pt x="1320" y="1139"/>
                      <a:pt x="1565" y="569"/>
                    </a:cubicBezTo>
                    <a:cubicBezTo>
                      <a:pt x="1810" y="0"/>
                      <a:pt x="1801" y="389"/>
                      <a:pt x="2216" y="472"/>
                    </a:cubicBezTo>
                    <a:cubicBezTo>
                      <a:pt x="2631" y="554"/>
                      <a:pt x="3067" y="344"/>
                      <a:pt x="3255" y="1188"/>
                    </a:cubicBezTo>
                    <a:cubicBezTo>
                      <a:pt x="3255" y="1188"/>
                      <a:pt x="4516" y="1094"/>
                      <a:pt x="4785" y="1732"/>
                    </a:cubicBezTo>
                    <a:cubicBezTo>
                      <a:pt x="5054" y="2369"/>
                      <a:pt x="5189" y="2203"/>
                      <a:pt x="6135" y="2496"/>
                    </a:cubicBezTo>
                    <a:cubicBezTo>
                      <a:pt x="7079" y="2792"/>
                      <a:pt x="8178" y="3594"/>
                      <a:pt x="8532" y="5525"/>
                    </a:cubicBezTo>
                    <a:cubicBezTo>
                      <a:pt x="8887" y="7456"/>
                      <a:pt x="8960" y="8657"/>
                      <a:pt x="9571" y="8661"/>
                    </a:cubicBezTo>
                    <a:cubicBezTo>
                      <a:pt x="10181" y="8666"/>
                      <a:pt x="10480" y="9105"/>
                      <a:pt x="9739" y="9313"/>
                    </a:cubicBezTo>
                    <a:cubicBezTo>
                      <a:pt x="8999" y="9522"/>
                      <a:pt x="5781" y="8360"/>
                      <a:pt x="3747" y="63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480625" y="2098075"/>
                <a:ext cx="632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4122" extrusionOk="0">
                    <a:moveTo>
                      <a:pt x="330" y="0"/>
                    </a:moveTo>
                    <a:cubicBezTo>
                      <a:pt x="208" y="45"/>
                      <a:pt x="122" y="194"/>
                      <a:pt x="77" y="310"/>
                    </a:cubicBezTo>
                    <a:cubicBezTo>
                      <a:pt x="21" y="458"/>
                      <a:pt x="1" y="615"/>
                      <a:pt x="14" y="770"/>
                    </a:cubicBezTo>
                    <a:cubicBezTo>
                      <a:pt x="42" y="1118"/>
                      <a:pt x="214" y="1442"/>
                      <a:pt x="403" y="1728"/>
                    </a:cubicBezTo>
                    <a:cubicBezTo>
                      <a:pt x="771" y="2281"/>
                      <a:pt x="1261" y="2745"/>
                      <a:pt x="1717" y="3223"/>
                    </a:cubicBezTo>
                    <a:cubicBezTo>
                      <a:pt x="1846" y="3360"/>
                      <a:pt x="1969" y="3502"/>
                      <a:pt x="2089" y="3648"/>
                    </a:cubicBezTo>
                    <a:cubicBezTo>
                      <a:pt x="2153" y="3726"/>
                      <a:pt x="2211" y="3808"/>
                      <a:pt x="2267" y="3894"/>
                    </a:cubicBezTo>
                    <a:cubicBezTo>
                      <a:pt x="2315" y="3967"/>
                      <a:pt x="2360" y="4053"/>
                      <a:pt x="2431" y="4108"/>
                    </a:cubicBezTo>
                    <a:cubicBezTo>
                      <a:pt x="2442" y="4117"/>
                      <a:pt x="2457" y="4121"/>
                      <a:pt x="2472" y="4121"/>
                    </a:cubicBezTo>
                    <a:cubicBezTo>
                      <a:pt x="2500" y="4121"/>
                      <a:pt x="2528" y="4104"/>
                      <a:pt x="2525" y="4068"/>
                    </a:cubicBezTo>
                    <a:cubicBezTo>
                      <a:pt x="2506" y="3928"/>
                      <a:pt x="2407" y="3805"/>
                      <a:pt x="2327" y="3693"/>
                    </a:cubicBezTo>
                    <a:cubicBezTo>
                      <a:pt x="2239" y="3567"/>
                      <a:pt x="2149" y="3446"/>
                      <a:pt x="2050" y="3328"/>
                    </a:cubicBezTo>
                    <a:cubicBezTo>
                      <a:pt x="1844" y="3087"/>
                      <a:pt x="1629" y="2855"/>
                      <a:pt x="1405" y="2629"/>
                    </a:cubicBezTo>
                    <a:cubicBezTo>
                      <a:pt x="960" y="2184"/>
                      <a:pt x="478" y="1701"/>
                      <a:pt x="248" y="1099"/>
                    </a:cubicBezTo>
                    <a:cubicBezTo>
                      <a:pt x="178" y="918"/>
                      <a:pt x="139" y="718"/>
                      <a:pt x="171" y="522"/>
                    </a:cubicBezTo>
                    <a:cubicBezTo>
                      <a:pt x="186" y="441"/>
                      <a:pt x="210" y="361"/>
                      <a:pt x="242" y="286"/>
                    </a:cubicBezTo>
                    <a:cubicBezTo>
                      <a:pt x="277" y="200"/>
                      <a:pt x="343" y="131"/>
                      <a:pt x="373" y="43"/>
                    </a:cubicBezTo>
                    <a:cubicBezTo>
                      <a:pt x="379" y="22"/>
                      <a:pt x="362" y="1"/>
                      <a:pt x="341" y="1"/>
                    </a:cubicBezTo>
                    <a:cubicBezTo>
                      <a:pt x="338" y="1"/>
                      <a:pt x="335" y="1"/>
                      <a:pt x="332" y="2"/>
                    </a:cubicBez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526625" y="2100900"/>
                <a:ext cx="3890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5348" extrusionOk="0">
                    <a:moveTo>
                      <a:pt x="353" y="1"/>
                    </a:moveTo>
                    <a:cubicBezTo>
                      <a:pt x="350" y="1"/>
                      <a:pt x="346" y="1"/>
                      <a:pt x="343" y="3"/>
                    </a:cubicBezTo>
                    <a:lnTo>
                      <a:pt x="344" y="3"/>
                    </a:lnTo>
                    <a:cubicBezTo>
                      <a:pt x="75" y="106"/>
                      <a:pt x="0" y="457"/>
                      <a:pt x="23" y="713"/>
                    </a:cubicBezTo>
                    <a:cubicBezTo>
                      <a:pt x="40" y="872"/>
                      <a:pt x="85" y="1028"/>
                      <a:pt x="156" y="1171"/>
                    </a:cubicBezTo>
                    <a:cubicBezTo>
                      <a:pt x="236" y="1338"/>
                      <a:pt x="369" y="1465"/>
                      <a:pt x="451" y="1630"/>
                    </a:cubicBezTo>
                    <a:cubicBezTo>
                      <a:pt x="632" y="2002"/>
                      <a:pt x="750" y="2390"/>
                      <a:pt x="847" y="2791"/>
                    </a:cubicBezTo>
                    <a:cubicBezTo>
                      <a:pt x="946" y="3187"/>
                      <a:pt x="1047" y="3581"/>
                      <a:pt x="1141" y="3980"/>
                    </a:cubicBezTo>
                    <a:cubicBezTo>
                      <a:pt x="1246" y="4423"/>
                      <a:pt x="1276" y="4899"/>
                      <a:pt x="1453" y="5320"/>
                    </a:cubicBezTo>
                    <a:cubicBezTo>
                      <a:pt x="1461" y="5340"/>
                      <a:pt x="1477" y="5348"/>
                      <a:pt x="1494" y="5348"/>
                    </a:cubicBezTo>
                    <a:cubicBezTo>
                      <a:pt x="1522" y="5348"/>
                      <a:pt x="1552" y="5325"/>
                      <a:pt x="1552" y="5294"/>
                    </a:cubicBezTo>
                    <a:cubicBezTo>
                      <a:pt x="1556" y="4914"/>
                      <a:pt x="1425" y="4550"/>
                      <a:pt x="1332" y="4185"/>
                    </a:cubicBezTo>
                    <a:cubicBezTo>
                      <a:pt x="1234" y="3811"/>
                      <a:pt x="1148" y="3436"/>
                      <a:pt x="1036" y="3064"/>
                    </a:cubicBezTo>
                    <a:cubicBezTo>
                      <a:pt x="930" y="2708"/>
                      <a:pt x="821" y="2347"/>
                      <a:pt x="685" y="2000"/>
                    </a:cubicBezTo>
                    <a:cubicBezTo>
                      <a:pt x="625" y="1843"/>
                      <a:pt x="552" y="1691"/>
                      <a:pt x="477" y="1542"/>
                    </a:cubicBezTo>
                    <a:cubicBezTo>
                      <a:pt x="436" y="1456"/>
                      <a:pt x="416" y="1368"/>
                      <a:pt x="384" y="1280"/>
                    </a:cubicBezTo>
                    <a:cubicBezTo>
                      <a:pt x="354" y="1201"/>
                      <a:pt x="315" y="1127"/>
                      <a:pt x="283" y="1050"/>
                    </a:cubicBezTo>
                    <a:cubicBezTo>
                      <a:pt x="214" y="885"/>
                      <a:pt x="167" y="710"/>
                      <a:pt x="180" y="528"/>
                    </a:cubicBezTo>
                    <a:cubicBezTo>
                      <a:pt x="197" y="345"/>
                      <a:pt x="288" y="203"/>
                      <a:pt x="378" y="50"/>
                    </a:cubicBezTo>
                    <a:cubicBezTo>
                      <a:pt x="389" y="29"/>
                      <a:pt x="374" y="1"/>
                      <a:pt x="3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557575" y="2149575"/>
                <a:ext cx="13325" cy="8637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455" extrusionOk="0">
                    <a:moveTo>
                      <a:pt x="50" y="1"/>
                    </a:moveTo>
                    <a:cubicBezTo>
                      <a:pt x="42" y="1"/>
                      <a:pt x="35" y="5"/>
                      <a:pt x="32" y="13"/>
                    </a:cubicBezTo>
                    <a:cubicBezTo>
                      <a:pt x="0" y="133"/>
                      <a:pt x="24" y="283"/>
                      <a:pt x="34" y="406"/>
                    </a:cubicBezTo>
                    <a:cubicBezTo>
                      <a:pt x="45" y="550"/>
                      <a:pt x="62" y="692"/>
                      <a:pt x="73" y="836"/>
                    </a:cubicBezTo>
                    <a:cubicBezTo>
                      <a:pt x="94" y="1131"/>
                      <a:pt x="112" y="1423"/>
                      <a:pt x="146" y="1717"/>
                    </a:cubicBezTo>
                    <a:cubicBezTo>
                      <a:pt x="178" y="1992"/>
                      <a:pt x="215" y="2264"/>
                      <a:pt x="258" y="2536"/>
                    </a:cubicBezTo>
                    <a:cubicBezTo>
                      <a:pt x="279" y="2678"/>
                      <a:pt x="303" y="2820"/>
                      <a:pt x="327" y="2960"/>
                    </a:cubicBezTo>
                    <a:cubicBezTo>
                      <a:pt x="355" y="3121"/>
                      <a:pt x="361" y="3246"/>
                      <a:pt x="324" y="3403"/>
                    </a:cubicBezTo>
                    <a:cubicBezTo>
                      <a:pt x="316" y="3433"/>
                      <a:pt x="340" y="3454"/>
                      <a:pt x="363" y="3454"/>
                    </a:cubicBezTo>
                    <a:cubicBezTo>
                      <a:pt x="376" y="3454"/>
                      <a:pt x="388" y="3448"/>
                      <a:pt x="397" y="3435"/>
                    </a:cubicBezTo>
                    <a:cubicBezTo>
                      <a:pt x="533" y="3246"/>
                      <a:pt x="413" y="2917"/>
                      <a:pt x="378" y="2713"/>
                    </a:cubicBezTo>
                    <a:cubicBezTo>
                      <a:pt x="324" y="2405"/>
                      <a:pt x="277" y="2094"/>
                      <a:pt x="236" y="1784"/>
                    </a:cubicBezTo>
                    <a:cubicBezTo>
                      <a:pt x="196" y="1492"/>
                      <a:pt x="161" y="1197"/>
                      <a:pt x="129" y="903"/>
                    </a:cubicBezTo>
                    <a:cubicBezTo>
                      <a:pt x="114" y="754"/>
                      <a:pt x="107" y="602"/>
                      <a:pt x="105" y="451"/>
                    </a:cubicBezTo>
                    <a:cubicBezTo>
                      <a:pt x="103" y="314"/>
                      <a:pt x="112" y="144"/>
                      <a:pt x="67" y="13"/>
                    </a:cubicBezTo>
                    <a:cubicBezTo>
                      <a:pt x="65" y="5"/>
                      <a:pt x="57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585900" y="2250650"/>
                <a:ext cx="104400" cy="410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1642" extrusionOk="0">
                    <a:moveTo>
                      <a:pt x="318" y="0"/>
                    </a:moveTo>
                    <a:cubicBezTo>
                      <a:pt x="223" y="0"/>
                      <a:pt x="128" y="8"/>
                      <a:pt x="34" y="24"/>
                    </a:cubicBezTo>
                    <a:cubicBezTo>
                      <a:pt x="0" y="29"/>
                      <a:pt x="9" y="84"/>
                      <a:pt x="43" y="85"/>
                    </a:cubicBezTo>
                    <a:lnTo>
                      <a:pt x="43" y="84"/>
                    </a:lnTo>
                    <a:cubicBezTo>
                      <a:pt x="836" y="97"/>
                      <a:pt x="1503" y="484"/>
                      <a:pt x="2150" y="903"/>
                    </a:cubicBezTo>
                    <a:cubicBezTo>
                      <a:pt x="2459" y="1101"/>
                      <a:pt x="2773" y="1295"/>
                      <a:pt x="3113" y="1439"/>
                    </a:cubicBezTo>
                    <a:cubicBezTo>
                      <a:pt x="3353" y="1538"/>
                      <a:pt x="3646" y="1641"/>
                      <a:pt x="3922" y="1641"/>
                    </a:cubicBezTo>
                    <a:cubicBezTo>
                      <a:pt x="3999" y="1641"/>
                      <a:pt x="4074" y="1633"/>
                      <a:pt x="4147" y="1615"/>
                    </a:cubicBezTo>
                    <a:cubicBezTo>
                      <a:pt x="4175" y="1605"/>
                      <a:pt x="4175" y="1566"/>
                      <a:pt x="4147" y="1557"/>
                    </a:cubicBezTo>
                    <a:cubicBezTo>
                      <a:pt x="3960" y="1519"/>
                      <a:pt x="3769" y="1516"/>
                      <a:pt x="3582" y="1469"/>
                    </a:cubicBezTo>
                    <a:cubicBezTo>
                      <a:pt x="3388" y="1420"/>
                      <a:pt x="3201" y="1351"/>
                      <a:pt x="3021" y="1267"/>
                    </a:cubicBezTo>
                    <a:cubicBezTo>
                      <a:pt x="2685" y="1108"/>
                      <a:pt x="2375" y="903"/>
                      <a:pt x="2062" y="702"/>
                    </a:cubicBezTo>
                    <a:cubicBezTo>
                      <a:pt x="1756" y="504"/>
                      <a:pt x="1444" y="314"/>
                      <a:pt x="1107" y="175"/>
                    </a:cubicBezTo>
                    <a:cubicBezTo>
                      <a:pt x="937" y="104"/>
                      <a:pt x="759" y="52"/>
                      <a:pt x="576" y="20"/>
                    </a:cubicBezTo>
                    <a:cubicBezTo>
                      <a:pt x="491" y="7"/>
                      <a:pt x="404" y="0"/>
                      <a:pt x="31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568025" y="2218350"/>
                <a:ext cx="64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589" extrusionOk="0">
                    <a:moveTo>
                      <a:pt x="2175" y="0"/>
                    </a:moveTo>
                    <a:cubicBezTo>
                      <a:pt x="1875" y="0"/>
                      <a:pt x="1582" y="80"/>
                      <a:pt x="1287" y="177"/>
                    </a:cubicBezTo>
                    <a:cubicBezTo>
                      <a:pt x="1074" y="246"/>
                      <a:pt x="861" y="321"/>
                      <a:pt x="644" y="379"/>
                    </a:cubicBezTo>
                    <a:cubicBezTo>
                      <a:pt x="534" y="407"/>
                      <a:pt x="422" y="431"/>
                      <a:pt x="308" y="448"/>
                    </a:cubicBezTo>
                    <a:cubicBezTo>
                      <a:pt x="210" y="463"/>
                      <a:pt x="102" y="456"/>
                      <a:pt x="16" y="508"/>
                    </a:cubicBezTo>
                    <a:cubicBezTo>
                      <a:pt x="1" y="517"/>
                      <a:pt x="1" y="538"/>
                      <a:pt x="16" y="547"/>
                    </a:cubicBezTo>
                    <a:cubicBezTo>
                      <a:pt x="64" y="578"/>
                      <a:pt x="124" y="589"/>
                      <a:pt x="189" y="589"/>
                    </a:cubicBezTo>
                    <a:cubicBezTo>
                      <a:pt x="312" y="589"/>
                      <a:pt x="451" y="548"/>
                      <a:pt x="551" y="525"/>
                    </a:cubicBezTo>
                    <a:cubicBezTo>
                      <a:pt x="769" y="473"/>
                      <a:pt x="981" y="394"/>
                      <a:pt x="1192" y="317"/>
                    </a:cubicBezTo>
                    <a:cubicBezTo>
                      <a:pt x="1529" y="196"/>
                      <a:pt x="1907" y="71"/>
                      <a:pt x="2276" y="71"/>
                    </a:cubicBezTo>
                    <a:cubicBezTo>
                      <a:pt x="2362" y="71"/>
                      <a:pt x="2448" y="78"/>
                      <a:pt x="2532" y="93"/>
                    </a:cubicBezTo>
                    <a:cubicBezTo>
                      <a:pt x="2534" y="93"/>
                      <a:pt x="2536" y="94"/>
                      <a:pt x="2538" y="94"/>
                    </a:cubicBezTo>
                    <a:cubicBezTo>
                      <a:pt x="2566" y="94"/>
                      <a:pt x="2577" y="53"/>
                      <a:pt x="2547" y="44"/>
                    </a:cubicBezTo>
                    <a:cubicBezTo>
                      <a:pt x="2422" y="14"/>
                      <a:pt x="2298" y="0"/>
                      <a:pt x="21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593300" y="2235625"/>
                <a:ext cx="7042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423" extrusionOk="0">
                    <a:moveTo>
                      <a:pt x="26" y="0"/>
                    </a:moveTo>
                    <a:cubicBezTo>
                      <a:pt x="5" y="0"/>
                      <a:pt x="1" y="38"/>
                      <a:pt x="24" y="43"/>
                    </a:cubicBezTo>
                    <a:cubicBezTo>
                      <a:pt x="501" y="148"/>
                      <a:pt x="979" y="240"/>
                      <a:pt x="1460" y="318"/>
                    </a:cubicBezTo>
                    <a:cubicBezTo>
                      <a:pt x="1738" y="363"/>
                      <a:pt x="2030" y="422"/>
                      <a:pt x="2318" y="422"/>
                    </a:cubicBezTo>
                    <a:cubicBezTo>
                      <a:pt x="2476" y="422"/>
                      <a:pt x="2633" y="404"/>
                      <a:pt x="2785" y="356"/>
                    </a:cubicBezTo>
                    <a:cubicBezTo>
                      <a:pt x="2817" y="345"/>
                      <a:pt x="2807" y="299"/>
                      <a:pt x="2777" y="299"/>
                    </a:cubicBezTo>
                    <a:cubicBezTo>
                      <a:pt x="2775" y="299"/>
                      <a:pt x="2773" y="299"/>
                      <a:pt x="2770" y="299"/>
                    </a:cubicBezTo>
                    <a:cubicBezTo>
                      <a:pt x="2640" y="323"/>
                      <a:pt x="2510" y="333"/>
                      <a:pt x="2381" y="333"/>
                    </a:cubicBezTo>
                    <a:cubicBezTo>
                      <a:pt x="2043" y="333"/>
                      <a:pt x="1709" y="265"/>
                      <a:pt x="1372" y="204"/>
                    </a:cubicBezTo>
                    <a:cubicBezTo>
                      <a:pt x="925" y="126"/>
                      <a:pt x="478" y="56"/>
                      <a:pt x="29" y="0"/>
                    </a:cubicBezTo>
                    <a:cubicBezTo>
                      <a:pt x="28" y="0"/>
                      <a:pt x="27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654375" y="2251100"/>
                <a:ext cx="22150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46" extrusionOk="0">
                    <a:moveTo>
                      <a:pt x="845" y="0"/>
                    </a:moveTo>
                    <a:cubicBezTo>
                      <a:pt x="845" y="0"/>
                      <a:pt x="844" y="0"/>
                      <a:pt x="843" y="0"/>
                    </a:cubicBezTo>
                    <a:cubicBezTo>
                      <a:pt x="574" y="15"/>
                      <a:pt x="309" y="67"/>
                      <a:pt x="39" y="81"/>
                    </a:cubicBezTo>
                    <a:cubicBezTo>
                      <a:pt x="0" y="84"/>
                      <a:pt x="0" y="139"/>
                      <a:pt x="39" y="142"/>
                    </a:cubicBezTo>
                    <a:cubicBezTo>
                      <a:pt x="103" y="144"/>
                      <a:pt x="166" y="145"/>
                      <a:pt x="229" y="145"/>
                    </a:cubicBezTo>
                    <a:cubicBezTo>
                      <a:pt x="440" y="145"/>
                      <a:pt x="647" y="130"/>
                      <a:pt x="853" y="66"/>
                    </a:cubicBezTo>
                    <a:cubicBezTo>
                      <a:pt x="886" y="55"/>
                      <a:pt x="883" y="0"/>
                      <a:pt x="8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629050" y="2258675"/>
                <a:ext cx="2660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37" extrusionOk="0">
                    <a:moveTo>
                      <a:pt x="29" y="0"/>
                    </a:moveTo>
                    <a:cubicBezTo>
                      <a:pt x="11" y="0"/>
                      <a:pt x="0" y="24"/>
                      <a:pt x="17" y="37"/>
                    </a:cubicBezTo>
                    <a:cubicBezTo>
                      <a:pt x="166" y="133"/>
                      <a:pt x="314" y="224"/>
                      <a:pt x="480" y="290"/>
                    </a:cubicBezTo>
                    <a:cubicBezTo>
                      <a:pt x="658" y="355"/>
                      <a:pt x="839" y="404"/>
                      <a:pt x="1026" y="436"/>
                    </a:cubicBezTo>
                    <a:cubicBezTo>
                      <a:pt x="1028" y="436"/>
                      <a:pt x="1030" y="436"/>
                      <a:pt x="1031" y="436"/>
                    </a:cubicBezTo>
                    <a:cubicBezTo>
                      <a:pt x="1056" y="436"/>
                      <a:pt x="1064" y="400"/>
                      <a:pt x="1037" y="395"/>
                    </a:cubicBezTo>
                    <a:cubicBezTo>
                      <a:pt x="688" y="312"/>
                      <a:pt x="349" y="180"/>
                      <a:pt x="37" y="2"/>
                    </a:cubicBezTo>
                    <a:cubicBezTo>
                      <a:pt x="34" y="1"/>
                      <a:pt x="31" y="0"/>
                      <a:pt x="2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666825" y="2271475"/>
                <a:ext cx="139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81" extrusionOk="0">
                    <a:moveTo>
                      <a:pt x="46" y="1"/>
                    </a:moveTo>
                    <a:cubicBezTo>
                      <a:pt x="19" y="1"/>
                      <a:pt x="0" y="40"/>
                      <a:pt x="29" y="55"/>
                    </a:cubicBezTo>
                    <a:cubicBezTo>
                      <a:pt x="177" y="129"/>
                      <a:pt x="336" y="180"/>
                      <a:pt x="501" y="180"/>
                    </a:cubicBezTo>
                    <a:cubicBezTo>
                      <a:pt x="510" y="180"/>
                      <a:pt x="518" y="180"/>
                      <a:pt x="527" y="180"/>
                    </a:cubicBezTo>
                    <a:cubicBezTo>
                      <a:pt x="558" y="178"/>
                      <a:pt x="558" y="131"/>
                      <a:pt x="527" y="127"/>
                    </a:cubicBezTo>
                    <a:cubicBezTo>
                      <a:pt x="364" y="107"/>
                      <a:pt x="209" y="77"/>
                      <a:pt x="59" y="4"/>
                    </a:cubicBezTo>
                    <a:cubicBezTo>
                      <a:pt x="55" y="2"/>
                      <a:pt x="50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566200" y="2164425"/>
                <a:ext cx="538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932" extrusionOk="0">
                    <a:moveTo>
                      <a:pt x="2138" y="1"/>
                    </a:moveTo>
                    <a:cubicBezTo>
                      <a:pt x="2137" y="1"/>
                      <a:pt x="2137" y="1"/>
                      <a:pt x="2136" y="1"/>
                    </a:cubicBezTo>
                    <a:lnTo>
                      <a:pt x="2138" y="3"/>
                    </a:lnTo>
                    <a:cubicBezTo>
                      <a:pt x="1555" y="126"/>
                      <a:pt x="1070" y="541"/>
                      <a:pt x="738" y="1020"/>
                    </a:cubicBezTo>
                    <a:cubicBezTo>
                      <a:pt x="549" y="1297"/>
                      <a:pt x="397" y="1596"/>
                      <a:pt x="283" y="1908"/>
                    </a:cubicBezTo>
                    <a:cubicBezTo>
                      <a:pt x="164" y="2226"/>
                      <a:pt x="42" y="2568"/>
                      <a:pt x="3" y="2906"/>
                    </a:cubicBezTo>
                    <a:cubicBezTo>
                      <a:pt x="1" y="2923"/>
                      <a:pt x="14" y="2932"/>
                      <a:pt x="27" y="2932"/>
                    </a:cubicBezTo>
                    <a:cubicBezTo>
                      <a:pt x="39" y="2932"/>
                      <a:pt x="52" y="2926"/>
                      <a:pt x="57" y="2914"/>
                    </a:cubicBezTo>
                    <a:cubicBezTo>
                      <a:pt x="171" y="2613"/>
                      <a:pt x="229" y="2291"/>
                      <a:pt x="339" y="1988"/>
                    </a:cubicBezTo>
                    <a:cubicBezTo>
                      <a:pt x="450" y="1678"/>
                      <a:pt x="596" y="1381"/>
                      <a:pt x="775" y="1106"/>
                    </a:cubicBezTo>
                    <a:cubicBezTo>
                      <a:pt x="1108" y="609"/>
                      <a:pt x="1577" y="222"/>
                      <a:pt x="2142" y="20"/>
                    </a:cubicBezTo>
                    <a:cubicBezTo>
                      <a:pt x="2152" y="16"/>
                      <a:pt x="2150" y="1"/>
                      <a:pt x="21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617950" y="2171600"/>
                <a:ext cx="384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97" extrusionOk="0">
                    <a:moveTo>
                      <a:pt x="970" y="0"/>
                    </a:moveTo>
                    <a:cubicBezTo>
                      <a:pt x="641" y="0"/>
                      <a:pt x="314" y="86"/>
                      <a:pt x="23" y="254"/>
                    </a:cubicBezTo>
                    <a:cubicBezTo>
                      <a:pt x="1" y="267"/>
                      <a:pt x="14" y="296"/>
                      <a:pt x="36" y="296"/>
                    </a:cubicBezTo>
                    <a:cubicBezTo>
                      <a:pt x="39" y="296"/>
                      <a:pt x="43" y="295"/>
                      <a:pt x="47" y="293"/>
                    </a:cubicBezTo>
                    <a:cubicBezTo>
                      <a:pt x="364" y="156"/>
                      <a:pt x="696" y="78"/>
                      <a:pt x="1034" y="78"/>
                    </a:cubicBezTo>
                    <a:cubicBezTo>
                      <a:pt x="1187" y="78"/>
                      <a:pt x="1340" y="94"/>
                      <a:pt x="1495" y="127"/>
                    </a:cubicBezTo>
                    <a:cubicBezTo>
                      <a:pt x="1496" y="127"/>
                      <a:pt x="1498" y="128"/>
                      <a:pt x="1500" y="128"/>
                    </a:cubicBezTo>
                    <a:cubicBezTo>
                      <a:pt x="1527" y="128"/>
                      <a:pt x="1536" y="87"/>
                      <a:pt x="1508" y="78"/>
                    </a:cubicBezTo>
                    <a:cubicBezTo>
                      <a:pt x="1332" y="26"/>
                      <a:pt x="1151" y="0"/>
                      <a:pt x="9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595650" y="2184200"/>
                <a:ext cx="2995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859" extrusionOk="0">
                    <a:moveTo>
                      <a:pt x="1169" y="1"/>
                    </a:moveTo>
                    <a:cubicBezTo>
                      <a:pt x="939" y="51"/>
                      <a:pt x="715" y="199"/>
                      <a:pt x="524" y="332"/>
                    </a:cubicBezTo>
                    <a:cubicBezTo>
                      <a:pt x="336" y="464"/>
                      <a:pt x="141" y="614"/>
                      <a:pt x="18" y="808"/>
                    </a:cubicBezTo>
                    <a:cubicBezTo>
                      <a:pt x="1" y="835"/>
                      <a:pt x="24" y="858"/>
                      <a:pt x="48" y="858"/>
                    </a:cubicBezTo>
                    <a:cubicBezTo>
                      <a:pt x="56" y="858"/>
                      <a:pt x="65" y="856"/>
                      <a:pt x="72" y="850"/>
                    </a:cubicBezTo>
                    <a:cubicBezTo>
                      <a:pt x="253" y="698"/>
                      <a:pt x="407" y="522"/>
                      <a:pt x="599" y="382"/>
                    </a:cubicBezTo>
                    <a:cubicBezTo>
                      <a:pt x="784" y="248"/>
                      <a:pt x="992" y="156"/>
                      <a:pt x="1183" y="33"/>
                    </a:cubicBezTo>
                    <a:cubicBezTo>
                      <a:pt x="1198" y="22"/>
                      <a:pt x="1190" y="2"/>
                      <a:pt x="1176" y="2"/>
                    </a:cubicBezTo>
                    <a:cubicBezTo>
                      <a:pt x="1175" y="2"/>
                      <a:pt x="1173" y="2"/>
                      <a:pt x="1171" y="3"/>
                    </a:cubicBezTo>
                    <a:lnTo>
                      <a:pt x="1169" y="1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574500" y="2141625"/>
                <a:ext cx="290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2042" extrusionOk="0">
                    <a:moveTo>
                      <a:pt x="1040" y="1"/>
                    </a:moveTo>
                    <a:cubicBezTo>
                      <a:pt x="895" y="1"/>
                      <a:pt x="736" y="101"/>
                      <a:pt x="626" y="171"/>
                    </a:cubicBezTo>
                    <a:cubicBezTo>
                      <a:pt x="465" y="270"/>
                      <a:pt x="355" y="432"/>
                      <a:pt x="323" y="617"/>
                    </a:cubicBezTo>
                    <a:cubicBezTo>
                      <a:pt x="307" y="711"/>
                      <a:pt x="301" y="806"/>
                      <a:pt x="307" y="902"/>
                    </a:cubicBezTo>
                    <a:cubicBezTo>
                      <a:pt x="312" y="1034"/>
                      <a:pt x="297" y="1165"/>
                      <a:pt x="264" y="1292"/>
                    </a:cubicBezTo>
                    <a:cubicBezTo>
                      <a:pt x="232" y="1410"/>
                      <a:pt x="194" y="1526"/>
                      <a:pt x="151" y="1640"/>
                    </a:cubicBezTo>
                    <a:cubicBezTo>
                      <a:pt x="105" y="1758"/>
                      <a:pt x="32" y="1876"/>
                      <a:pt x="6" y="1999"/>
                    </a:cubicBezTo>
                    <a:cubicBezTo>
                      <a:pt x="0" y="2021"/>
                      <a:pt x="19" y="2041"/>
                      <a:pt x="38" y="2041"/>
                    </a:cubicBezTo>
                    <a:cubicBezTo>
                      <a:pt x="46" y="2041"/>
                      <a:pt x="54" y="2038"/>
                      <a:pt x="60" y="2031"/>
                    </a:cubicBezTo>
                    <a:cubicBezTo>
                      <a:pt x="176" y="1894"/>
                      <a:pt x="232" y="1666"/>
                      <a:pt x="277" y="1496"/>
                    </a:cubicBezTo>
                    <a:cubicBezTo>
                      <a:pt x="327" y="1304"/>
                      <a:pt x="351" y="1107"/>
                      <a:pt x="393" y="913"/>
                    </a:cubicBezTo>
                    <a:cubicBezTo>
                      <a:pt x="434" y="726"/>
                      <a:pt x="417" y="518"/>
                      <a:pt x="550" y="361"/>
                    </a:cubicBezTo>
                    <a:cubicBezTo>
                      <a:pt x="611" y="296"/>
                      <a:pt x="684" y="240"/>
                      <a:pt x="767" y="197"/>
                    </a:cubicBezTo>
                    <a:cubicBezTo>
                      <a:pt x="855" y="144"/>
                      <a:pt x="971" y="65"/>
                      <a:pt x="1080" y="65"/>
                    </a:cubicBezTo>
                    <a:cubicBezTo>
                      <a:pt x="1091" y="65"/>
                      <a:pt x="1102" y="66"/>
                      <a:pt x="1112" y="68"/>
                    </a:cubicBezTo>
                    <a:cubicBezTo>
                      <a:pt x="1116" y="69"/>
                      <a:pt x="1119" y="69"/>
                      <a:pt x="1122" y="69"/>
                    </a:cubicBezTo>
                    <a:cubicBezTo>
                      <a:pt x="1150" y="69"/>
                      <a:pt x="1160" y="24"/>
                      <a:pt x="1127" y="15"/>
                    </a:cubicBezTo>
                    <a:lnTo>
                      <a:pt x="1129" y="15"/>
                    </a:lnTo>
                    <a:cubicBezTo>
                      <a:pt x="1101" y="5"/>
                      <a:pt x="1071" y="1"/>
                      <a:pt x="10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504375" y="2087250"/>
                <a:ext cx="2130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277" extrusionOk="0">
                    <a:moveTo>
                      <a:pt x="36" y="0"/>
                    </a:moveTo>
                    <a:cubicBezTo>
                      <a:pt x="17" y="0"/>
                      <a:pt x="1" y="21"/>
                      <a:pt x="12" y="40"/>
                    </a:cubicBezTo>
                    <a:cubicBezTo>
                      <a:pt x="148" y="313"/>
                      <a:pt x="128" y="592"/>
                      <a:pt x="116" y="885"/>
                    </a:cubicBezTo>
                    <a:cubicBezTo>
                      <a:pt x="105" y="1220"/>
                      <a:pt x="94" y="1555"/>
                      <a:pt x="130" y="1889"/>
                    </a:cubicBezTo>
                    <a:cubicBezTo>
                      <a:pt x="161" y="2157"/>
                      <a:pt x="234" y="2417"/>
                      <a:pt x="345" y="2663"/>
                    </a:cubicBezTo>
                    <a:cubicBezTo>
                      <a:pt x="449" y="2907"/>
                      <a:pt x="591" y="3112"/>
                      <a:pt x="803" y="3271"/>
                    </a:cubicBezTo>
                    <a:cubicBezTo>
                      <a:pt x="807" y="3275"/>
                      <a:pt x="812" y="3276"/>
                      <a:pt x="816" y="3276"/>
                    </a:cubicBezTo>
                    <a:cubicBezTo>
                      <a:pt x="836" y="3276"/>
                      <a:pt x="851" y="3246"/>
                      <a:pt x="834" y="3228"/>
                    </a:cubicBezTo>
                    <a:cubicBezTo>
                      <a:pt x="638" y="3021"/>
                      <a:pt x="488" y="2774"/>
                      <a:pt x="393" y="2503"/>
                    </a:cubicBezTo>
                    <a:cubicBezTo>
                      <a:pt x="298" y="2226"/>
                      <a:pt x="277" y="1916"/>
                      <a:pt x="266" y="1624"/>
                    </a:cubicBezTo>
                    <a:cubicBezTo>
                      <a:pt x="255" y="1310"/>
                      <a:pt x="272" y="994"/>
                      <a:pt x="264" y="680"/>
                    </a:cubicBezTo>
                    <a:cubicBezTo>
                      <a:pt x="259" y="448"/>
                      <a:pt x="234" y="175"/>
                      <a:pt x="55" y="9"/>
                    </a:cubicBezTo>
                    <a:cubicBezTo>
                      <a:pt x="49" y="3"/>
                      <a:pt x="42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348175" y="2136425"/>
                <a:ext cx="232000" cy="233650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9346" extrusionOk="0">
                    <a:moveTo>
                      <a:pt x="9115" y="4034"/>
                    </a:moveTo>
                    <a:cubicBezTo>
                      <a:pt x="8516" y="2671"/>
                      <a:pt x="8227" y="1358"/>
                      <a:pt x="6892" y="736"/>
                    </a:cubicBezTo>
                    <a:cubicBezTo>
                      <a:pt x="5557" y="113"/>
                      <a:pt x="3412" y="1"/>
                      <a:pt x="2964" y="553"/>
                    </a:cubicBezTo>
                    <a:cubicBezTo>
                      <a:pt x="2513" y="1104"/>
                      <a:pt x="1810" y="1514"/>
                      <a:pt x="1645" y="1710"/>
                    </a:cubicBezTo>
                    <a:cubicBezTo>
                      <a:pt x="1468" y="1919"/>
                      <a:pt x="1713" y="2192"/>
                      <a:pt x="1247" y="3084"/>
                    </a:cubicBezTo>
                    <a:cubicBezTo>
                      <a:pt x="784" y="3978"/>
                      <a:pt x="928" y="4391"/>
                      <a:pt x="928" y="4391"/>
                    </a:cubicBezTo>
                    <a:cubicBezTo>
                      <a:pt x="928" y="4391"/>
                      <a:pt x="402" y="4228"/>
                      <a:pt x="507" y="5228"/>
                    </a:cubicBezTo>
                    <a:cubicBezTo>
                      <a:pt x="610" y="6231"/>
                      <a:pt x="0" y="6709"/>
                      <a:pt x="765" y="7223"/>
                    </a:cubicBezTo>
                    <a:cubicBezTo>
                      <a:pt x="1530" y="7737"/>
                      <a:pt x="1290" y="8354"/>
                      <a:pt x="2064" y="8480"/>
                    </a:cubicBezTo>
                    <a:cubicBezTo>
                      <a:pt x="2840" y="8607"/>
                      <a:pt x="3124" y="8418"/>
                      <a:pt x="3259" y="8738"/>
                    </a:cubicBezTo>
                    <a:cubicBezTo>
                      <a:pt x="3394" y="9057"/>
                      <a:pt x="3728" y="9345"/>
                      <a:pt x="4474" y="9185"/>
                    </a:cubicBezTo>
                    <a:cubicBezTo>
                      <a:pt x="5220" y="9024"/>
                      <a:pt x="6280" y="8478"/>
                      <a:pt x="6976" y="7356"/>
                    </a:cubicBezTo>
                    <a:cubicBezTo>
                      <a:pt x="7671" y="6236"/>
                      <a:pt x="8270" y="6631"/>
                      <a:pt x="8774" y="6118"/>
                    </a:cubicBezTo>
                    <a:cubicBezTo>
                      <a:pt x="9279" y="5606"/>
                      <a:pt x="9115" y="4034"/>
                      <a:pt x="9115" y="403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508825" y="2156725"/>
                <a:ext cx="51325" cy="850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400" extrusionOk="0">
                    <a:moveTo>
                      <a:pt x="9" y="1"/>
                    </a:moveTo>
                    <a:cubicBezTo>
                      <a:pt x="5" y="1"/>
                      <a:pt x="1" y="4"/>
                      <a:pt x="2" y="10"/>
                    </a:cubicBezTo>
                    <a:lnTo>
                      <a:pt x="4" y="10"/>
                    </a:lnTo>
                    <a:cubicBezTo>
                      <a:pt x="54" y="309"/>
                      <a:pt x="286" y="501"/>
                      <a:pt x="518" y="677"/>
                    </a:cubicBezTo>
                    <a:cubicBezTo>
                      <a:pt x="789" y="883"/>
                      <a:pt x="1053" y="1081"/>
                      <a:pt x="1266" y="1352"/>
                    </a:cubicBezTo>
                    <a:cubicBezTo>
                      <a:pt x="1473" y="1616"/>
                      <a:pt x="1630" y="1954"/>
                      <a:pt x="1730" y="2274"/>
                    </a:cubicBezTo>
                    <a:cubicBezTo>
                      <a:pt x="1780" y="2438"/>
                      <a:pt x="1816" y="2607"/>
                      <a:pt x="1836" y="2779"/>
                    </a:cubicBezTo>
                    <a:cubicBezTo>
                      <a:pt x="1857" y="2958"/>
                      <a:pt x="1834" y="3140"/>
                      <a:pt x="1851" y="3319"/>
                    </a:cubicBezTo>
                    <a:cubicBezTo>
                      <a:pt x="1856" y="3368"/>
                      <a:pt x="1901" y="3400"/>
                      <a:pt x="1943" y="3400"/>
                    </a:cubicBezTo>
                    <a:cubicBezTo>
                      <a:pt x="1974" y="3400"/>
                      <a:pt x="2003" y="3382"/>
                      <a:pt x="2014" y="3341"/>
                    </a:cubicBezTo>
                    <a:cubicBezTo>
                      <a:pt x="2053" y="3175"/>
                      <a:pt x="2031" y="2981"/>
                      <a:pt x="2012" y="2814"/>
                    </a:cubicBezTo>
                    <a:cubicBezTo>
                      <a:pt x="1995" y="2652"/>
                      <a:pt x="1963" y="2491"/>
                      <a:pt x="1918" y="2334"/>
                    </a:cubicBezTo>
                    <a:cubicBezTo>
                      <a:pt x="1825" y="2007"/>
                      <a:pt x="1677" y="1694"/>
                      <a:pt x="1464" y="1427"/>
                    </a:cubicBezTo>
                    <a:cubicBezTo>
                      <a:pt x="1251" y="1161"/>
                      <a:pt x="1021" y="930"/>
                      <a:pt x="741" y="735"/>
                    </a:cubicBezTo>
                    <a:cubicBezTo>
                      <a:pt x="460" y="539"/>
                      <a:pt x="133" y="350"/>
                      <a:pt x="15" y="6"/>
                    </a:cubicBezTo>
                    <a:cubicBezTo>
                      <a:pt x="14" y="2"/>
                      <a:pt x="12" y="1"/>
                      <a:pt x="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515850" y="2190675"/>
                <a:ext cx="34550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058" extrusionOk="0">
                    <a:moveTo>
                      <a:pt x="30" y="0"/>
                    </a:moveTo>
                    <a:cubicBezTo>
                      <a:pt x="13" y="0"/>
                      <a:pt x="0" y="23"/>
                      <a:pt x="18" y="33"/>
                    </a:cubicBezTo>
                    <a:cubicBezTo>
                      <a:pt x="398" y="232"/>
                      <a:pt x="693" y="553"/>
                      <a:pt x="895" y="927"/>
                    </a:cubicBezTo>
                    <a:cubicBezTo>
                      <a:pt x="977" y="1082"/>
                      <a:pt x="1048" y="1243"/>
                      <a:pt x="1105" y="1409"/>
                    </a:cubicBezTo>
                    <a:cubicBezTo>
                      <a:pt x="1129" y="1482"/>
                      <a:pt x="1151" y="1557"/>
                      <a:pt x="1172" y="1630"/>
                    </a:cubicBezTo>
                    <a:cubicBezTo>
                      <a:pt x="1191" y="1696"/>
                      <a:pt x="1209" y="1761"/>
                      <a:pt x="1222" y="1828"/>
                    </a:cubicBezTo>
                    <a:cubicBezTo>
                      <a:pt x="1234" y="1894"/>
                      <a:pt x="1234" y="1963"/>
                      <a:pt x="1258" y="2026"/>
                    </a:cubicBezTo>
                    <a:cubicBezTo>
                      <a:pt x="1264" y="2047"/>
                      <a:pt x="1282" y="2057"/>
                      <a:pt x="1300" y="2057"/>
                    </a:cubicBezTo>
                    <a:cubicBezTo>
                      <a:pt x="1318" y="2057"/>
                      <a:pt x="1335" y="2047"/>
                      <a:pt x="1342" y="2026"/>
                    </a:cubicBezTo>
                    <a:cubicBezTo>
                      <a:pt x="1381" y="1912"/>
                      <a:pt x="1331" y="1768"/>
                      <a:pt x="1297" y="1660"/>
                    </a:cubicBezTo>
                    <a:cubicBezTo>
                      <a:pt x="1269" y="1566"/>
                      <a:pt x="1239" y="1473"/>
                      <a:pt x="1205" y="1381"/>
                    </a:cubicBezTo>
                    <a:cubicBezTo>
                      <a:pt x="1144" y="1208"/>
                      <a:pt x="1065" y="1039"/>
                      <a:pt x="976" y="878"/>
                    </a:cubicBezTo>
                    <a:cubicBezTo>
                      <a:pt x="757" y="493"/>
                      <a:pt x="448" y="179"/>
                      <a:pt x="37" y="2"/>
                    </a:cubicBezTo>
                    <a:cubicBezTo>
                      <a:pt x="35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388525" y="2185450"/>
                <a:ext cx="158775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2294" extrusionOk="0">
                    <a:moveTo>
                      <a:pt x="22" y="0"/>
                    </a:moveTo>
                    <a:cubicBezTo>
                      <a:pt x="11" y="0"/>
                      <a:pt x="0" y="13"/>
                      <a:pt x="7" y="26"/>
                    </a:cubicBezTo>
                    <a:cubicBezTo>
                      <a:pt x="174" y="349"/>
                      <a:pt x="596" y="429"/>
                      <a:pt x="929" y="463"/>
                    </a:cubicBezTo>
                    <a:cubicBezTo>
                      <a:pt x="1411" y="512"/>
                      <a:pt x="1899" y="491"/>
                      <a:pt x="2382" y="534"/>
                    </a:cubicBezTo>
                    <a:cubicBezTo>
                      <a:pt x="3344" y="622"/>
                      <a:pt x="4332" y="801"/>
                      <a:pt x="5164" y="1323"/>
                    </a:cubicBezTo>
                    <a:cubicBezTo>
                      <a:pt x="5367" y="1450"/>
                      <a:pt x="5560" y="1596"/>
                      <a:pt x="5738" y="1761"/>
                    </a:cubicBezTo>
                    <a:cubicBezTo>
                      <a:pt x="5913" y="1923"/>
                      <a:pt x="6069" y="2110"/>
                      <a:pt x="6241" y="2278"/>
                    </a:cubicBezTo>
                    <a:cubicBezTo>
                      <a:pt x="6251" y="2289"/>
                      <a:pt x="6264" y="2293"/>
                      <a:pt x="6278" y="2293"/>
                    </a:cubicBezTo>
                    <a:cubicBezTo>
                      <a:pt x="6314" y="2293"/>
                      <a:pt x="6351" y="2262"/>
                      <a:pt x="6336" y="2220"/>
                    </a:cubicBezTo>
                    <a:cubicBezTo>
                      <a:pt x="6194" y="1832"/>
                      <a:pt x="5863" y="1532"/>
                      <a:pt x="5534" y="1295"/>
                    </a:cubicBezTo>
                    <a:cubicBezTo>
                      <a:pt x="5182" y="1043"/>
                      <a:pt x="4778" y="856"/>
                      <a:pt x="4371" y="719"/>
                    </a:cubicBezTo>
                    <a:cubicBezTo>
                      <a:pt x="3425" y="400"/>
                      <a:pt x="2418" y="371"/>
                      <a:pt x="1429" y="371"/>
                    </a:cubicBezTo>
                    <a:cubicBezTo>
                      <a:pt x="1392" y="371"/>
                      <a:pt x="1355" y="371"/>
                      <a:pt x="1318" y="371"/>
                    </a:cubicBezTo>
                    <a:cubicBezTo>
                      <a:pt x="850" y="371"/>
                      <a:pt x="389" y="343"/>
                      <a:pt x="33" y="5"/>
                    </a:cubicBezTo>
                    <a:cubicBezTo>
                      <a:pt x="30" y="2"/>
                      <a:pt x="26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372575" y="2246625"/>
                <a:ext cx="134075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276" extrusionOk="0">
                    <a:moveTo>
                      <a:pt x="5337" y="1"/>
                    </a:moveTo>
                    <a:cubicBezTo>
                      <a:pt x="5336" y="1"/>
                      <a:pt x="5334" y="1"/>
                      <a:pt x="5332" y="2"/>
                    </a:cubicBezTo>
                    <a:cubicBezTo>
                      <a:pt x="4921" y="63"/>
                      <a:pt x="4504" y="93"/>
                      <a:pt x="4088" y="93"/>
                    </a:cubicBezTo>
                    <a:cubicBezTo>
                      <a:pt x="4032" y="93"/>
                      <a:pt x="3975" y="92"/>
                      <a:pt x="3919" y="91"/>
                    </a:cubicBezTo>
                    <a:cubicBezTo>
                      <a:pt x="3463" y="80"/>
                      <a:pt x="3007" y="39"/>
                      <a:pt x="2550" y="39"/>
                    </a:cubicBezTo>
                    <a:cubicBezTo>
                      <a:pt x="2543" y="39"/>
                      <a:pt x="2535" y="39"/>
                      <a:pt x="2528" y="39"/>
                    </a:cubicBezTo>
                    <a:cubicBezTo>
                      <a:pt x="2102" y="39"/>
                      <a:pt x="1688" y="90"/>
                      <a:pt x="1266" y="144"/>
                    </a:cubicBezTo>
                    <a:cubicBezTo>
                      <a:pt x="1104" y="164"/>
                      <a:pt x="940" y="179"/>
                      <a:pt x="779" y="179"/>
                    </a:cubicBezTo>
                    <a:cubicBezTo>
                      <a:pt x="527" y="179"/>
                      <a:pt x="279" y="142"/>
                      <a:pt x="43" y="30"/>
                    </a:cubicBezTo>
                    <a:cubicBezTo>
                      <a:pt x="39" y="28"/>
                      <a:pt x="35" y="27"/>
                      <a:pt x="32" y="27"/>
                    </a:cubicBezTo>
                    <a:cubicBezTo>
                      <a:pt x="12" y="27"/>
                      <a:pt x="0" y="54"/>
                      <a:pt x="21" y="67"/>
                    </a:cubicBezTo>
                    <a:cubicBezTo>
                      <a:pt x="297" y="229"/>
                      <a:pt x="617" y="276"/>
                      <a:pt x="942" y="276"/>
                    </a:cubicBezTo>
                    <a:cubicBezTo>
                      <a:pt x="1254" y="276"/>
                      <a:pt x="1572" y="233"/>
                      <a:pt x="1862" y="207"/>
                    </a:cubicBezTo>
                    <a:cubicBezTo>
                      <a:pt x="2086" y="188"/>
                      <a:pt x="2310" y="181"/>
                      <a:pt x="2535" y="181"/>
                    </a:cubicBezTo>
                    <a:cubicBezTo>
                      <a:pt x="3028" y="181"/>
                      <a:pt x="3522" y="213"/>
                      <a:pt x="4014" y="213"/>
                    </a:cubicBezTo>
                    <a:cubicBezTo>
                      <a:pt x="4049" y="213"/>
                      <a:pt x="4084" y="213"/>
                      <a:pt x="4119" y="213"/>
                    </a:cubicBezTo>
                    <a:cubicBezTo>
                      <a:pt x="4538" y="209"/>
                      <a:pt x="4943" y="174"/>
                      <a:pt x="5342" y="35"/>
                    </a:cubicBezTo>
                    <a:cubicBezTo>
                      <a:pt x="5362" y="30"/>
                      <a:pt x="5356" y="1"/>
                      <a:pt x="53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444175" y="2270875"/>
                <a:ext cx="858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784" extrusionOk="0">
                    <a:moveTo>
                      <a:pt x="2394" y="1"/>
                    </a:moveTo>
                    <a:cubicBezTo>
                      <a:pt x="2204" y="1"/>
                      <a:pt x="2014" y="18"/>
                      <a:pt x="1827" y="54"/>
                    </a:cubicBezTo>
                    <a:cubicBezTo>
                      <a:pt x="1201" y="165"/>
                      <a:pt x="602" y="421"/>
                      <a:pt x="38" y="707"/>
                    </a:cubicBezTo>
                    <a:cubicBezTo>
                      <a:pt x="1" y="725"/>
                      <a:pt x="22" y="784"/>
                      <a:pt x="58" y="784"/>
                    </a:cubicBezTo>
                    <a:cubicBezTo>
                      <a:pt x="61" y="784"/>
                      <a:pt x="65" y="783"/>
                      <a:pt x="70" y="782"/>
                    </a:cubicBezTo>
                    <a:cubicBezTo>
                      <a:pt x="627" y="567"/>
                      <a:pt x="1173" y="314"/>
                      <a:pt x="1762" y="196"/>
                    </a:cubicBezTo>
                    <a:cubicBezTo>
                      <a:pt x="1982" y="151"/>
                      <a:pt x="2206" y="129"/>
                      <a:pt x="2430" y="129"/>
                    </a:cubicBezTo>
                    <a:cubicBezTo>
                      <a:pt x="2484" y="129"/>
                      <a:pt x="2538" y="130"/>
                      <a:pt x="2592" y="133"/>
                    </a:cubicBezTo>
                    <a:cubicBezTo>
                      <a:pt x="2738" y="140"/>
                      <a:pt x="2883" y="163"/>
                      <a:pt x="3025" y="198"/>
                    </a:cubicBezTo>
                    <a:cubicBezTo>
                      <a:pt x="3133" y="225"/>
                      <a:pt x="3259" y="296"/>
                      <a:pt x="3372" y="296"/>
                    </a:cubicBezTo>
                    <a:cubicBezTo>
                      <a:pt x="3379" y="296"/>
                      <a:pt x="3385" y="296"/>
                      <a:pt x="3392" y="295"/>
                    </a:cubicBezTo>
                    <a:cubicBezTo>
                      <a:pt x="3413" y="294"/>
                      <a:pt x="3433" y="269"/>
                      <a:pt x="3418" y="249"/>
                    </a:cubicBezTo>
                    <a:cubicBezTo>
                      <a:pt x="3353" y="161"/>
                      <a:pt x="3218" y="127"/>
                      <a:pt x="3115" y="97"/>
                    </a:cubicBezTo>
                    <a:cubicBezTo>
                      <a:pt x="2982" y="60"/>
                      <a:pt x="2848" y="32"/>
                      <a:pt x="2711" y="17"/>
                    </a:cubicBezTo>
                    <a:cubicBezTo>
                      <a:pt x="2606" y="6"/>
                      <a:pt x="2500" y="1"/>
                      <a:pt x="23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449375" y="2283825"/>
                <a:ext cx="2712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519" extrusionOk="0">
                    <a:moveTo>
                      <a:pt x="1059" y="1"/>
                    </a:moveTo>
                    <a:cubicBezTo>
                      <a:pt x="1057" y="1"/>
                      <a:pt x="1055" y="1"/>
                      <a:pt x="1053" y="2"/>
                    </a:cubicBezTo>
                    <a:cubicBezTo>
                      <a:pt x="709" y="146"/>
                      <a:pt x="368" y="295"/>
                      <a:pt x="34" y="462"/>
                    </a:cubicBezTo>
                    <a:cubicBezTo>
                      <a:pt x="1" y="476"/>
                      <a:pt x="23" y="519"/>
                      <a:pt x="54" y="519"/>
                    </a:cubicBezTo>
                    <a:cubicBezTo>
                      <a:pt x="58" y="519"/>
                      <a:pt x="63" y="518"/>
                      <a:pt x="67" y="516"/>
                    </a:cubicBezTo>
                    <a:cubicBezTo>
                      <a:pt x="406" y="368"/>
                      <a:pt x="738" y="207"/>
                      <a:pt x="1068" y="37"/>
                    </a:cubicBezTo>
                    <a:cubicBezTo>
                      <a:pt x="1084" y="27"/>
                      <a:pt x="1076" y="1"/>
                      <a:pt x="10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419875" y="2150700"/>
                <a:ext cx="846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1473" extrusionOk="0">
                    <a:moveTo>
                      <a:pt x="121" y="0"/>
                    </a:moveTo>
                    <a:cubicBezTo>
                      <a:pt x="119" y="0"/>
                      <a:pt x="115" y="1"/>
                      <a:pt x="112" y="2"/>
                    </a:cubicBezTo>
                    <a:cubicBezTo>
                      <a:pt x="15" y="68"/>
                      <a:pt x="0" y="172"/>
                      <a:pt x="49" y="277"/>
                    </a:cubicBezTo>
                    <a:cubicBezTo>
                      <a:pt x="96" y="382"/>
                      <a:pt x="198" y="445"/>
                      <a:pt x="301" y="486"/>
                    </a:cubicBezTo>
                    <a:cubicBezTo>
                      <a:pt x="643" y="623"/>
                      <a:pt x="1023" y="679"/>
                      <a:pt x="1382" y="752"/>
                    </a:cubicBezTo>
                    <a:cubicBezTo>
                      <a:pt x="1728" y="821"/>
                      <a:pt x="2074" y="892"/>
                      <a:pt x="2408" y="1004"/>
                    </a:cubicBezTo>
                    <a:cubicBezTo>
                      <a:pt x="2735" y="1115"/>
                      <a:pt x="3031" y="1275"/>
                      <a:pt x="3317" y="1466"/>
                    </a:cubicBezTo>
                    <a:cubicBezTo>
                      <a:pt x="3323" y="1470"/>
                      <a:pt x="3330" y="1472"/>
                      <a:pt x="3336" y="1472"/>
                    </a:cubicBezTo>
                    <a:cubicBezTo>
                      <a:pt x="3364" y="1472"/>
                      <a:pt x="3386" y="1433"/>
                      <a:pt x="3362" y="1408"/>
                    </a:cubicBezTo>
                    <a:cubicBezTo>
                      <a:pt x="2962" y="1002"/>
                      <a:pt x="2347" y="840"/>
                      <a:pt x="1806" y="720"/>
                    </a:cubicBezTo>
                    <a:cubicBezTo>
                      <a:pt x="1487" y="649"/>
                      <a:pt x="1165" y="593"/>
                      <a:pt x="845" y="518"/>
                    </a:cubicBezTo>
                    <a:cubicBezTo>
                      <a:pt x="604" y="462"/>
                      <a:pt x="13" y="398"/>
                      <a:pt x="144" y="26"/>
                    </a:cubicBezTo>
                    <a:cubicBezTo>
                      <a:pt x="146" y="13"/>
                      <a:pt x="135" y="0"/>
                      <a:pt x="1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26900" y="2290725"/>
                <a:ext cx="11512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4605" h="2470" extrusionOk="0">
                    <a:moveTo>
                      <a:pt x="4553" y="1"/>
                    </a:moveTo>
                    <a:cubicBezTo>
                      <a:pt x="4547" y="1"/>
                      <a:pt x="4541" y="2"/>
                      <a:pt x="4535" y="6"/>
                    </a:cubicBezTo>
                    <a:cubicBezTo>
                      <a:pt x="4264" y="182"/>
                      <a:pt x="4006" y="371"/>
                      <a:pt x="3750" y="569"/>
                    </a:cubicBezTo>
                    <a:cubicBezTo>
                      <a:pt x="3477" y="782"/>
                      <a:pt x="3206" y="1001"/>
                      <a:pt x="2914" y="1188"/>
                    </a:cubicBezTo>
                    <a:cubicBezTo>
                      <a:pt x="2645" y="1362"/>
                      <a:pt x="2368" y="1526"/>
                      <a:pt x="2073" y="1655"/>
                    </a:cubicBezTo>
                    <a:cubicBezTo>
                      <a:pt x="1763" y="1790"/>
                      <a:pt x="1439" y="1896"/>
                      <a:pt x="1116" y="1995"/>
                    </a:cubicBezTo>
                    <a:cubicBezTo>
                      <a:pt x="766" y="2104"/>
                      <a:pt x="404" y="2190"/>
                      <a:pt x="71" y="2340"/>
                    </a:cubicBezTo>
                    <a:cubicBezTo>
                      <a:pt x="1" y="2373"/>
                      <a:pt x="45" y="2470"/>
                      <a:pt x="111" y="2470"/>
                    </a:cubicBezTo>
                    <a:cubicBezTo>
                      <a:pt x="116" y="2470"/>
                      <a:pt x="120" y="2469"/>
                      <a:pt x="125" y="2469"/>
                    </a:cubicBezTo>
                    <a:lnTo>
                      <a:pt x="127" y="2467"/>
                    </a:lnTo>
                    <a:cubicBezTo>
                      <a:pt x="450" y="2399"/>
                      <a:pt x="770" y="2291"/>
                      <a:pt x="1088" y="2192"/>
                    </a:cubicBezTo>
                    <a:cubicBezTo>
                      <a:pt x="1404" y="2093"/>
                      <a:pt x="1725" y="1984"/>
                      <a:pt x="2034" y="1855"/>
                    </a:cubicBezTo>
                    <a:cubicBezTo>
                      <a:pt x="2645" y="1597"/>
                      <a:pt x="3167" y="1201"/>
                      <a:pt x="3687" y="793"/>
                    </a:cubicBezTo>
                    <a:cubicBezTo>
                      <a:pt x="3989" y="554"/>
                      <a:pt x="4281" y="305"/>
                      <a:pt x="4578" y="60"/>
                    </a:cubicBezTo>
                    <a:cubicBezTo>
                      <a:pt x="4605" y="39"/>
                      <a:pt x="4581" y="1"/>
                      <a:pt x="45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375025" y="2312375"/>
                <a:ext cx="790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161" h="720" extrusionOk="0">
                    <a:moveTo>
                      <a:pt x="3122" y="0"/>
                    </a:moveTo>
                    <a:cubicBezTo>
                      <a:pt x="3121" y="0"/>
                      <a:pt x="3120" y="0"/>
                      <a:pt x="3120" y="0"/>
                    </a:cubicBezTo>
                    <a:cubicBezTo>
                      <a:pt x="2862" y="11"/>
                      <a:pt x="2606" y="114"/>
                      <a:pt x="2364" y="202"/>
                    </a:cubicBezTo>
                    <a:cubicBezTo>
                      <a:pt x="2110" y="298"/>
                      <a:pt x="1856" y="397"/>
                      <a:pt x="1596" y="477"/>
                    </a:cubicBezTo>
                    <a:cubicBezTo>
                      <a:pt x="1346" y="552"/>
                      <a:pt x="1089" y="608"/>
                      <a:pt x="827" y="608"/>
                    </a:cubicBezTo>
                    <a:cubicBezTo>
                      <a:pt x="823" y="608"/>
                      <a:pt x="819" y="608"/>
                      <a:pt x="815" y="608"/>
                    </a:cubicBezTo>
                    <a:cubicBezTo>
                      <a:pt x="676" y="608"/>
                      <a:pt x="540" y="585"/>
                      <a:pt x="409" y="546"/>
                    </a:cubicBezTo>
                    <a:cubicBezTo>
                      <a:pt x="285" y="507"/>
                      <a:pt x="175" y="434"/>
                      <a:pt x="50" y="400"/>
                    </a:cubicBezTo>
                    <a:cubicBezTo>
                      <a:pt x="47" y="400"/>
                      <a:pt x="44" y="399"/>
                      <a:pt x="41" y="399"/>
                    </a:cubicBezTo>
                    <a:cubicBezTo>
                      <a:pt x="17" y="399"/>
                      <a:pt x="1" y="425"/>
                      <a:pt x="12" y="447"/>
                    </a:cubicBezTo>
                    <a:cubicBezTo>
                      <a:pt x="140" y="651"/>
                      <a:pt x="457" y="699"/>
                      <a:pt x="676" y="714"/>
                    </a:cubicBezTo>
                    <a:cubicBezTo>
                      <a:pt x="730" y="718"/>
                      <a:pt x="783" y="719"/>
                      <a:pt x="837" y="719"/>
                    </a:cubicBezTo>
                    <a:cubicBezTo>
                      <a:pt x="1058" y="719"/>
                      <a:pt x="1279" y="691"/>
                      <a:pt x="1493" y="634"/>
                    </a:cubicBezTo>
                    <a:cubicBezTo>
                      <a:pt x="1777" y="565"/>
                      <a:pt x="2049" y="456"/>
                      <a:pt x="2321" y="354"/>
                    </a:cubicBezTo>
                    <a:cubicBezTo>
                      <a:pt x="2591" y="253"/>
                      <a:pt x="2873" y="170"/>
                      <a:pt x="3135" y="53"/>
                    </a:cubicBezTo>
                    <a:cubicBezTo>
                      <a:pt x="3160" y="42"/>
                      <a:pt x="3148" y="0"/>
                      <a:pt x="31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487400" y="2285125"/>
                <a:ext cx="476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63" extrusionOk="0">
                    <a:moveTo>
                      <a:pt x="1862" y="1"/>
                    </a:moveTo>
                    <a:cubicBezTo>
                      <a:pt x="1857" y="1"/>
                      <a:pt x="1852" y="2"/>
                      <a:pt x="1846" y="6"/>
                    </a:cubicBezTo>
                    <a:cubicBezTo>
                      <a:pt x="1526" y="208"/>
                      <a:pt x="1167" y="348"/>
                      <a:pt x="805" y="445"/>
                    </a:cubicBezTo>
                    <a:cubicBezTo>
                      <a:pt x="547" y="516"/>
                      <a:pt x="281" y="554"/>
                      <a:pt x="23" y="621"/>
                    </a:cubicBezTo>
                    <a:cubicBezTo>
                      <a:pt x="0" y="630"/>
                      <a:pt x="7" y="662"/>
                      <a:pt x="31" y="662"/>
                    </a:cubicBezTo>
                    <a:cubicBezTo>
                      <a:pt x="32" y="662"/>
                      <a:pt x="33" y="662"/>
                      <a:pt x="34" y="662"/>
                    </a:cubicBezTo>
                    <a:cubicBezTo>
                      <a:pt x="306" y="599"/>
                      <a:pt x="584" y="569"/>
                      <a:pt x="855" y="503"/>
                    </a:cubicBezTo>
                    <a:cubicBezTo>
                      <a:pt x="1225" y="415"/>
                      <a:pt x="1568" y="283"/>
                      <a:pt x="1878" y="60"/>
                    </a:cubicBezTo>
                    <a:cubicBezTo>
                      <a:pt x="1904" y="41"/>
                      <a:pt x="1888" y="1"/>
                      <a:pt x="186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361375" y="2278625"/>
                <a:ext cx="622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633" extrusionOk="0">
                    <a:moveTo>
                      <a:pt x="75" y="0"/>
                    </a:moveTo>
                    <a:cubicBezTo>
                      <a:pt x="35" y="0"/>
                      <a:pt x="1" y="54"/>
                      <a:pt x="35" y="94"/>
                    </a:cubicBezTo>
                    <a:cubicBezTo>
                      <a:pt x="280" y="384"/>
                      <a:pt x="646" y="543"/>
                      <a:pt x="1018" y="582"/>
                    </a:cubicBezTo>
                    <a:cubicBezTo>
                      <a:pt x="1261" y="608"/>
                      <a:pt x="1510" y="633"/>
                      <a:pt x="1757" y="633"/>
                    </a:cubicBezTo>
                    <a:cubicBezTo>
                      <a:pt x="1989" y="633"/>
                      <a:pt x="2220" y="611"/>
                      <a:pt x="2443" y="546"/>
                    </a:cubicBezTo>
                    <a:cubicBezTo>
                      <a:pt x="2488" y="531"/>
                      <a:pt x="2480" y="464"/>
                      <a:pt x="2432" y="462"/>
                    </a:cubicBezTo>
                    <a:cubicBezTo>
                      <a:pt x="2407" y="461"/>
                      <a:pt x="2383" y="461"/>
                      <a:pt x="2358" y="461"/>
                    </a:cubicBezTo>
                    <a:cubicBezTo>
                      <a:pt x="2036" y="461"/>
                      <a:pt x="1714" y="542"/>
                      <a:pt x="1394" y="542"/>
                    </a:cubicBezTo>
                    <a:cubicBezTo>
                      <a:pt x="1291" y="542"/>
                      <a:pt x="1187" y="533"/>
                      <a:pt x="1084" y="511"/>
                    </a:cubicBezTo>
                    <a:cubicBezTo>
                      <a:pt x="725" y="432"/>
                      <a:pt x="368" y="288"/>
                      <a:pt x="110" y="17"/>
                    </a:cubicBezTo>
                    <a:cubicBezTo>
                      <a:pt x="99" y="5"/>
                      <a:pt x="86" y="0"/>
                      <a:pt x="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370750" y="2293400"/>
                <a:ext cx="53075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379" extrusionOk="0">
                    <a:moveTo>
                      <a:pt x="2090" y="0"/>
                    </a:moveTo>
                    <a:cubicBezTo>
                      <a:pt x="1922" y="34"/>
                      <a:pt x="1763" y="103"/>
                      <a:pt x="1597" y="144"/>
                    </a:cubicBezTo>
                    <a:cubicBezTo>
                      <a:pt x="1416" y="193"/>
                      <a:pt x="1232" y="230"/>
                      <a:pt x="1047" y="256"/>
                    </a:cubicBezTo>
                    <a:cubicBezTo>
                      <a:pt x="943" y="269"/>
                      <a:pt x="838" y="276"/>
                      <a:pt x="733" y="276"/>
                    </a:cubicBezTo>
                    <a:cubicBezTo>
                      <a:pt x="499" y="276"/>
                      <a:pt x="264" y="242"/>
                      <a:pt x="43" y="163"/>
                    </a:cubicBezTo>
                    <a:cubicBezTo>
                      <a:pt x="40" y="161"/>
                      <a:pt x="36" y="160"/>
                      <a:pt x="33" y="160"/>
                    </a:cubicBezTo>
                    <a:cubicBezTo>
                      <a:pt x="11" y="160"/>
                      <a:pt x="0" y="196"/>
                      <a:pt x="25" y="208"/>
                    </a:cubicBezTo>
                    <a:cubicBezTo>
                      <a:pt x="260" y="328"/>
                      <a:pt x="515" y="378"/>
                      <a:pt x="774" y="378"/>
                    </a:cubicBezTo>
                    <a:cubicBezTo>
                      <a:pt x="864" y="378"/>
                      <a:pt x="955" y="372"/>
                      <a:pt x="1045" y="361"/>
                    </a:cubicBezTo>
                    <a:cubicBezTo>
                      <a:pt x="1227" y="340"/>
                      <a:pt x="1406" y="301"/>
                      <a:pt x="1580" y="247"/>
                    </a:cubicBezTo>
                    <a:cubicBezTo>
                      <a:pt x="1756" y="191"/>
                      <a:pt x="1947" y="135"/>
                      <a:pt x="2107" y="41"/>
                    </a:cubicBezTo>
                    <a:cubicBezTo>
                      <a:pt x="2122" y="26"/>
                      <a:pt x="2111" y="0"/>
                      <a:pt x="20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4470200" y="2222625"/>
                <a:ext cx="4627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487" extrusionOk="0">
                    <a:moveTo>
                      <a:pt x="51" y="1"/>
                    </a:moveTo>
                    <a:cubicBezTo>
                      <a:pt x="43" y="1"/>
                      <a:pt x="35" y="1"/>
                      <a:pt x="27" y="1"/>
                    </a:cubicBezTo>
                    <a:cubicBezTo>
                      <a:pt x="1" y="2"/>
                      <a:pt x="1" y="42"/>
                      <a:pt x="27" y="44"/>
                    </a:cubicBezTo>
                    <a:lnTo>
                      <a:pt x="29" y="44"/>
                    </a:lnTo>
                    <a:cubicBezTo>
                      <a:pt x="337" y="68"/>
                      <a:pt x="646" y="116"/>
                      <a:pt x="945" y="193"/>
                    </a:cubicBezTo>
                    <a:cubicBezTo>
                      <a:pt x="1239" y="268"/>
                      <a:pt x="1541" y="358"/>
                      <a:pt x="1816" y="485"/>
                    </a:cubicBezTo>
                    <a:cubicBezTo>
                      <a:pt x="1819" y="486"/>
                      <a:pt x="1821" y="487"/>
                      <a:pt x="1824" y="487"/>
                    </a:cubicBezTo>
                    <a:cubicBezTo>
                      <a:pt x="1839" y="487"/>
                      <a:pt x="1851" y="463"/>
                      <a:pt x="1833" y="453"/>
                    </a:cubicBezTo>
                    <a:cubicBezTo>
                      <a:pt x="1553" y="307"/>
                      <a:pt x="1278" y="184"/>
                      <a:pt x="969" y="107"/>
                    </a:cubicBezTo>
                    <a:cubicBezTo>
                      <a:pt x="669" y="36"/>
                      <a:pt x="361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4508500" y="2216400"/>
                <a:ext cx="764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126" extrusionOk="0">
                    <a:moveTo>
                      <a:pt x="2681" y="2097"/>
                    </a:moveTo>
                    <a:cubicBezTo>
                      <a:pt x="1916" y="1"/>
                      <a:pt x="0" y="526"/>
                      <a:pt x="811" y="2667"/>
                    </a:cubicBezTo>
                    <a:cubicBezTo>
                      <a:pt x="1200" y="3693"/>
                      <a:pt x="2386" y="4125"/>
                      <a:pt x="2720" y="3445"/>
                    </a:cubicBezTo>
                    <a:cubicBezTo>
                      <a:pt x="3057" y="2766"/>
                      <a:pt x="2681" y="2097"/>
                      <a:pt x="2681" y="20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4541250" y="2224075"/>
                <a:ext cx="1164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10907" extrusionOk="0">
                    <a:moveTo>
                      <a:pt x="332" y="1074"/>
                    </a:moveTo>
                    <a:cubicBezTo>
                      <a:pt x="472" y="563"/>
                      <a:pt x="1033" y="1"/>
                      <a:pt x="1926" y="303"/>
                    </a:cubicBezTo>
                    <a:cubicBezTo>
                      <a:pt x="2822" y="604"/>
                      <a:pt x="3631" y="1062"/>
                      <a:pt x="3796" y="2152"/>
                    </a:cubicBezTo>
                    <a:cubicBezTo>
                      <a:pt x="3962" y="3241"/>
                      <a:pt x="4656" y="4056"/>
                      <a:pt x="3961" y="5662"/>
                    </a:cubicBezTo>
                    <a:cubicBezTo>
                      <a:pt x="3961" y="5662"/>
                      <a:pt x="4144" y="6941"/>
                      <a:pt x="3334" y="7933"/>
                    </a:cubicBezTo>
                    <a:cubicBezTo>
                      <a:pt x="2523" y="8926"/>
                      <a:pt x="2788" y="9515"/>
                      <a:pt x="2353" y="10211"/>
                    </a:cubicBezTo>
                    <a:cubicBezTo>
                      <a:pt x="1917" y="10906"/>
                      <a:pt x="1893" y="10182"/>
                      <a:pt x="2083" y="9573"/>
                    </a:cubicBezTo>
                    <a:cubicBezTo>
                      <a:pt x="2274" y="8963"/>
                      <a:pt x="1476" y="6180"/>
                      <a:pt x="786" y="5411"/>
                    </a:cubicBezTo>
                    <a:cubicBezTo>
                      <a:pt x="96" y="4645"/>
                      <a:pt x="1351" y="4989"/>
                      <a:pt x="1390" y="4402"/>
                    </a:cubicBezTo>
                    <a:cubicBezTo>
                      <a:pt x="1431" y="3815"/>
                      <a:pt x="1" y="2285"/>
                      <a:pt x="332" y="10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612225" y="2370350"/>
                <a:ext cx="22950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2014" extrusionOk="0">
                    <a:moveTo>
                      <a:pt x="894" y="1"/>
                    </a:moveTo>
                    <a:cubicBezTo>
                      <a:pt x="888" y="1"/>
                      <a:pt x="883" y="4"/>
                      <a:pt x="880" y="11"/>
                    </a:cubicBezTo>
                    <a:lnTo>
                      <a:pt x="880" y="9"/>
                    </a:lnTo>
                    <a:cubicBezTo>
                      <a:pt x="725" y="330"/>
                      <a:pt x="596" y="663"/>
                      <a:pt x="452" y="990"/>
                    </a:cubicBezTo>
                    <a:cubicBezTo>
                      <a:pt x="310" y="1318"/>
                      <a:pt x="157" y="1645"/>
                      <a:pt x="9" y="1974"/>
                    </a:cubicBezTo>
                    <a:cubicBezTo>
                      <a:pt x="0" y="1994"/>
                      <a:pt x="17" y="2013"/>
                      <a:pt x="33" y="2013"/>
                    </a:cubicBezTo>
                    <a:cubicBezTo>
                      <a:pt x="41" y="2013"/>
                      <a:pt x="49" y="2009"/>
                      <a:pt x="54" y="2000"/>
                    </a:cubicBezTo>
                    <a:cubicBezTo>
                      <a:pt x="232" y="1680"/>
                      <a:pt x="391" y="1349"/>
                      <a:pt x="536" y="1015"/>
                    </a:cubicBezTo>
                    <a:cubicBezTo>
                      <a:pt x="678" y="691"/>
                      <a:pt x="817" y="364"/>
                      <a:pt x="914" y="24"/>
                    </a:cubicBezTo>
                    <a:cubicBezTo>
                      <a:pt x="918" y="12"/>
                      <a:pt x="905" y="1"/>
                      <a:pt x="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590250" y="2397675"/>
                <a:ext cx="274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304" extrusionOk="0">
                    <a:moveTo>
                      <a:pt x="1061" y="1"/>
                    </a:moveTo>
                    <a:cubicBezTo>
                      <a:pt x="1055" y="1"/>
                      <a:pt x="1048" y="4"/>
                      <a:pt x="1043" y="10"/>
                    </a:cubicBezTo>
                    <a:cubicBezTo>
                      <a:pt x="868" y="230"/>
                      <a:pt x="690" y="449"/>
                      <a:pt x="510" y="666"/>
                    </a:cubicBezTo>
                    <a:cubicBezTo>
                      <a:pt x="421" y="772"/>
                      <a:pt x="331" y="875"/>
                      <a:pt x="237" y="980"/>
                    </a:cubicBezTo>
                    <a:cubicBezTo>
                      <a:pt x="161" y="1064"/>
                      <a:pt x="43" y="1152"/>
                      <a:pt x="6" y="1264"/>
                    </a:cubicBezTo>
                    <a:cubicBezTo>
                      <a:pt x="1" y="1284"/>
                      <a:pt x="16" y="1303"/>
                      <a:pt x="35" y="1303"/>
                    </a:cubicBezTo>
                    <a:cubicBezTo>
                      <a:pt x="38" y="1303"/>
                      <a:pt x="42" y="1303"/>
                      <a:pt x="45" y="1302"/>
                    </a:cubicBezTo>
                    <a:cubicBezTo>
                      <a:pt x="153" y="1259"/>
                      <a:pt x="232" y="1135"/>
                      <a:pt x="309" y="1049"/>
                    </a:cubicBezTo>
                    <a:cubicBezTo>
                      <a:pt x="404" y="941"/>
                      <a:pt x="499" y="830"/>
                      <a:pt x="593" y="718"/>
                    </a:cubicBezTo>
                    <a:cubicBezTo>
                      <a:pt x="768" y="501"/>
                      <a:pt x="935" y="277"/>
                      <a:pt x="1086" y="43"/>
                    </a:cubicBezTo>
                    <a:cubicBezTo>
                      <a:pt x="1099" y="24"/>
                      <a:pt x="1080" y="1"/>
                      <a:pt x="106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595125" y="2433425"/>
                <a:ext cx="1025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41" extrusionOk="0">
                    <a:moveTo>
                      <a:pt x="383" y="1"/>
                    </a:moveTo>
                    <a:cubicBezTo>
                      <a:pt x="377" y="1"/>
                      <a:pt x="370" y="3"/>
                      <a:pt x="366" y="10"/>
                    </a:cubicBezTo>
                    <a:cubicBezTo>
                      <a:pt x="201" y="264"/>
                      <a:pt x="108" y="539"/>
                      <a:pt x="5" y="819"/>
                    </a:cubicBezTo>
                    <a:cubicBezTo>
                      <a:pt x="1" y="833"/>
                      <a:pt x="11" y="841"/>
                      <a:pt x="21" y="841"/>
                    </a:cubicBezTo>
                    <a:cubicBezTo>
                      <a:pt x="28" y="841"/>
                      <a:pt x="36" y="837"/>
                      <a:pt x="39" y="829"/>
                    </a:cubicBezTo>
                    <a:cubicBezTo>
                      <a:pt x="153" y="558"/>
                      <a:pt x="297" y="302"/>
                      <a:pt x="403" y="27"/>
                    </a:cubicBezTo>
                    <a:cubicBezTo>
                      <a:pt x="409" y="11"/>
                      <a:pt x="396" y="1"/>
                      <a:pt x="3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559900" y="2316775"/>
                <a:ext cx="6692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1205" extrusionOk="0">
                    <a:moveTo>
                      <a:pt x="2652" y="1"/>
                    </a:moveTo>
                    <a:cubicBezTo>
                      <a:pt x="2650" y="1"/>
                      <a:pt x="2648" y="1"/>
                      <a:pt x="2646" y="2"/>
                    </a:cubicBezTo>
                    <a:lnTo>
                      <a:pt x="2648" y="4"/>
                    </a:lnTo>
                    <a:cubicBezTo>
                      <a:pt x="2199" y="179"/>
                      <a:pt x="1771" y="404"/>
                      <a:pt x="1339" y="617"/>
                    </a:cubicBezTo>
                    <a:cubicBezTo>
                      <a:pt x="1126" y="722"/>
                      <a:pt x="911" y="826"/>
                      <a:pt x="691" y="912"/>
                    </a:cubicBezTo>
                    <a:cubicBezTo>
                      <a:pt x="479" y="996"/>
                      <a:pt x="255" y="1036"/>
                      <a:pt x="44" y="1118"/>
                    </a:cubicBezTo>
                    <a:cubicBezTo>
                      <a:pt x="1" y="1135"/>
                      <a:pt x="4" y="1202"/>
                      <a:pt x="57" y="1204"/>
                    </a:cubicBezTo>
                    <a:cubicBezTo>
                      <a:pt x="61" y="1204"/>
                      <a:pt x="65" y="1204"/>
                      <a:pt x="69" y="1204"/>
                    </a:cubicBezTo>
                    <a:cubicBezTo>
                      <a:pt x="284" y="1204"/>
                      <a:pt x="504" y="1113"/>
                      <a:pt x="702" y="1034"/>
                    </a:cubicBezTo>
                    <a:cubicBezTo>
                      <a:pt x="913" y="950"/>
                      <a:pt x="1115" y="851"/>
                      <a:pt x="1317" y="750"/>
                    </a:cubicBezTo>
                    <a:cubicBezTo>
                      <a:pt x="1769" y="522"/>
                      <a:pt x="2231" y="303"/>
                      <a:pt x="2661" y="37"/>
                    </a:cubicBezTo>
                    <a:cubicBezTo>
                      <a:pt x="2676" y="27"/>
                      <a:pt x="2669" y="1"/>
                      <a:pt x="26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568300" y="2300350"/>
                <a:ext cx="7450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447" extrusionOk="0">
                    <a:moveTo>
                      <a:pt x="2894" y="1"/>
                    </a:moveTo>
                    <a:cubicBezTo>
                      <a:pt x="2879" y="1"/>
                      <a:pt x="2864" y="9"/>
                      <a:pt x="2860" y="25"/>
                    </a:cubicBezTo>
                    <a:cubicBezTo>
                      <a:pt x="2826" y="167"/>
                      <a:pt x="2847" y="319"/>
                      <a:pt x="2813" y="463"/>
                    </a:cubicBezTo>
                    <a:cubicBezTo>
                      <a:pt x="2779" y="605"/>
                      <a:pt x="2723" y="741"/>
                      <a:pt x="2647" y="866"/>
                    </a:cubicBezTo>
                    <a:cubicBezTo>
                      <a:pt x="2473" y="1152"/>
                      <a:pt x="2217" y="1349"/>
                      <a:pt x="1942" y="1532"/>
                    </a:cubicBezTo>
                    <a:cubicBezTo>
                      <a:pt x="1652" y="1723"/>
                      <a:pt x="1353" y="1906"/>
                      <a:pt x="1039" y="2055"/>
                    </a:cubicBezTo>
                    <a:cubicBezTo>
                      <a:pt x="712" y="2211"/>
                      <a:pt x="381" y="2312"/>
                      <a:pt x="29" y="2390"/>
                    </a:cubicBezTo>
                    <a:cubicBezTo>
                      <a:pt x="0" y="2397"/>
                      <a:pt x="5" y="2446"/>
                      <a:pt x="34" y="2446"/>
                    </a:cubicBezTo>
                    <a:cubicBezTo>
                      <a:pt x="35" y="2446"/>
                      <a:pt x="36" y="2446"/>
                      <a:pt x="37" y="2446"/>
                    </a:cubicBezTo>
                    <a:cubicBezTo>
                      <a:pt x="396" y="2405"/>
                      <a:pt x="747" y="2259"/>
                      <a:pt x="1071" y="2108"/>
                    </a:cubicBezTo>
                    <a:cubicBezTo>
                      <a:pt x="1422" y="1941"/>
                      <a:pt x="1768" y="1760"/>
                      <a:pt x="2110" y="1577"/>
                    </a:cubicBezTo>
                    <a:cubicBezTo>
                      <a:pt x="2411" y="1418"/>
                      <a:pt x="2652" y="1184"/>
                      <a:pt x="2796" y="874"/>
                    </a:cubicBezTo>
                    <a:cubicBezTo>
                      <a:pt x="2865" y="732"/>
                      <a:pt x="2912" y="580"/>
                      <a:pt x="2936" y="425"/>
                    </a:cubicBezTo>
                    <a:cubicBezTo>
                      <a:pt x="2957" y="298"/>
                      <a:pt x="2979" y="137"/>
                      <a:pt x="2923" y="18"/>
                    </a:cubicBezTo>
                    <a:cubicBezTo>
                      <a:pt x="2917" y="6"/>
                      <a:pt x="2905" y="1"/>
                      <a:pt x="2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581525" y="2334575"/>
                <a:ext cx="597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823" extrusionOk="0">
                    <a:moveTo>
                      <a:pt x="2346" y="0"/>
                    </a:moveTo>
                    <a:cubicBezTo>
                      <a:pt x="2336" y="0"/>
                      <a:pt x="2326" y="5"/>
                      <a:pt x="2320" y="17"/>
                    </a:cubicBezTo>
                    <a:lnTo>
                      <a:pt x="2321" y="17"/>
                    </a:lnTo>
                    <a:cubicBezTo>
                      <a:pt x="1991" y="529"/>
                      <a:pt x="1534" y="935"/>
                      <a:pt x="1112" y="1369"/>
                    </a:cubicBezTo>
                    <a:cubicBezTo>
                      <a:pt x="912" y="1573"/>
                      <a:pt x="732" y="1799"/>
                      <a:pt x="579" y="2042"/>
                    </a:cubicBezTo>
                    <a:cubicBezTo>
                      <a:pt x="506" y="2163"/>
                      <a:pt x="433" y="2287"/>
                      <a:pt x="349" y="2403"/>
                    </a:cubicBezTo>
                    <a:cubicBezTo>
                      <a:pt x="254" y="2534"/>
                      <a:pt x="134" y="2633"/>
                      <a:pt x="24" y="2749"/>
                    </a:cubicBezTo>
                    <a:cubicBezTo>
                      <a:pt x="0" y="2774"/>
                      <a:pt x="19" y="2822"/>
                      <a:pt x="52" y="2822"/>
                    </a:cubicBezTo>
                    <a:cubicBezTo>
                      <a:pt x="56" y="2822"/>
                      <a:pt x="60" y="2821"/>
                      <a:pt x="65" y="2820"/>
                    </a:cubicBezTo>
                    <a:cubicBezTo>
                      <a:pt x="321" y="2715"/>
                      <a:pt x="484" y="2416"/>
                      <a:pt x="620" y="2190"/>
                    </a:cubicBezTo>
                    <a:cubicBezTo>
                      <a:pt x="781" y="1920"/>
                      <a:pt x="970" y="1668"/>
                      <a:pt x="1181" y="1438"/>
                    </a:cubicBezTo>
                    <a:cubicBezTo>
                      <a:pt x="1600" y="995"/>
                      <a:pt x="2125" y="623"/>
                      <a:pt x="2374" y="49"/>
                    </a:cubicBezTo>
                    <a:cubicBezTo>
                      <a:pt x="2388" y="23"/>
                      <a:pt x="2367" y="0"/>
                      <a:pt x="23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547575" y="2243000"/>
                <a:ext cx="3415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695" extrusionOk="0">
                    <a:moveTo>
                      <a:pt x="855" y="1"/>
                    </a:moveTo>
                    <a:cubicBezTo>
                      <a:pt x="713" y="1"/>
                      <a:pt x="571" y="29"/>
                      <a:pt x="438" y="90"/>
                    </a:cubicBezTo>
                    <a:cubicBezTo>
                      <a:pt x="224" y="191"/>
                      <a:pt x="0" y="421"/>
                      <a:pt x="45" y="676"/>
                    </a:cubicBezTo>
                    <a:cubicBezTo>
                      <a:pt x="48" y="689"/>
                      <a:pt x="58" y="695"/>
                      <a:pt x="69" y="695"/>
                    </a:cubicBezTo>
                    <a:cubicBezTo>
                      <a:pt x="81" y="695"/>
                      <a:pt x="94" y="687"/>
                      <a:pt x="99" y="676"/>
                    </a:cubicBezTo>
                    <a:cubicBezTo>
                      <a:pt x="172" y="448"/>
                      <a:pt x="320" y="270"/>
                      <a:pt x="553" y="188"/>
                    </a:cubicBezTo>
                    <a:cubicBezTo>
                      <a:pt x="663" y="149"/>
                      <a:pt x="779" y="136"/>
                      <a:pt x="895" y="136"/>
                    </a:cubicBezTo>
                    <a:cubicBezTo>
                      <a:pt x="1037" y="136"/>
                      <a:pt x="1180" y="155"/>
                      <a:pt x="1316" y="167"/>
                    </a:cubicBezTo>
                    <a:cubicBezTo>
                      <a:pt x="1317" y="167"/>
                      <a:pt x="1318" y="167"/>
                      <a:pt x="1320" y="167"/>
                    </a:cubicBezTo>
                    <a:cubicBezTo>
                      <a:pt x="1351" y="167"/>
                      <a:pt x="1366" y="116"/>
                      <a:pt x="1335" y="104"/>
                    </a:cubicBezTo>
                    <a:cubicBezTo>
                      <a:pt x="1183" y="38"/>
                      <a:pt x="1019" y="1"/>
                      <a:pt x="8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564200" y="2252425"/>
                <a:ext cx="71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084" extrusionOk="0">
                    <a:moveTo>
                      <a:pt x="723" y="0"/>
                    </a:moveTo>
                    <a:cubicBezTo>
                      <a:pt x="483" y="0"/>
                      <a:pt x="245" y="40"/>
                      <a:pt x="16" y="132"/>
                    </a:cubicBezTo>
                    <a:cubicBezTo>
                      <a:pt x="0" y="139"/>
                      <a:pt x="4" y="161"/>
                      <a:pt x="18" y="161"/>
                    </a:cubicBezTo>
                    <a:cubicBezTo>
                      <a:pt x="20" y="161"/>
                      <a:pt x="21" y="161"/>
                      <a:pt x="23" y="160"/>
                    </a:cubicBezTo>
                    <a:lnTo>
                      <a:pt x="23" y="162"/>
                    </a:lnTo>
                    <a:cubicBezTo>
                      <a:pt x="243" y="86"/>
                      <a:pt x="469" y="52"/>
                      <a:pt x="695" y="52"/>
                    </a:cubicBezTo>
                    <a:cubicBezTo>
                      <a:pt x="1012" y="52"/>
                      <a:pt x="1330" y="119"/>
                      <a:pt x="1633" y="226"/>
                    </a:cubicBezTo>
                    <a:cubicBezTo>
                      <a:pt x="1870" y="306"/>
                      <a:pt x="2100" y="411"/>
                      <a:pt x="2317" y="538"/>
                    </a:cubicBezTo>
                    <a:cubicBezTo>
                      <a:pt x="2532" y="669"/>
                      <a:pt x="2676" y="843"/>
                      <a:pt x="2785" y="1069"/>
                    </a:cubicBezTo>
                    <a:cubicBezTo>
                      <a:pt x="2789" y="1079"/>
                      <a:pt x="2798" y="1084"/>
                      <a:pt x="2806" y="1084"/>
                    </a:cubicBezTo>
                    <a:cubicBezTo>
                      <a:pt x="2824" y="1084"/>
                      <a:pt x="2842" y="1066"/>
                      <a:pt x="2839" y="1045"/>
                    </a:cubicBezTo>
                    <a:cubicBezTo>
                      <a:pt x="2796" y="824"/>
                      <a:pt x="2611" y="665"/>
                      <a:pt x="2431" y="547"/>
                    </a:cubicBezTo>
                    <a:cubicBezTo>
                      <a:pt x="2203" y="401"/>
                      <a:pt x="1958" y="284"/>
                      <a:pt x="1704" y="192"/>
                    </a:cubicBezTo>
                    <a:cubicBezTo>
                      <a:pt x="1389" y="76"/>
                      <a:pt x="1055" y="0"/>
                      <a:pt x="7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587125" y="2237325"/>
                <a:ext cx="4452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078" extrusionOk="0">
                    <a:moveTo>
                      <a:pt x="29" y="1"/>
                    </a:moveTo>
                    <a:cubicBezTo>
                      <a:pt x="8" y="1"/>
                      <a:pt x="0" y="36"/>
                      <a:pt x="26" y="41"/>
                    </a:cubicBezTo>
                    <a:lnTo>
                      <a:pt x="24" y="43"/>
                    </a:lnTo>
                    <a:cubicBezTo>
                      <a:pt x="366" y="151"/>
                      <a:pt x="720" y="265"/>
                      <a:pt x="1045" y="418"/>
                    </a:cubicBezTo>
                    <a:cubicBezTo>
                      <a:pt x="1196" y="486"/>
                      <a:pt x="1337" y="577"/>
                      <a:pt x="1458" y="690"/>
                    </a:cubicBezTo>
                    <a:cubicBezTo>
                      <a:pt x="1570" y="796"/>
                      <a:pt x="1638" y="925"/>
                      <a:pt x="1709" y="1060"/>
                    </a:cubicBezTo>
                    <a:cubicBezTo>
                      <a:pt x="1714" y="1072"/>
                      <a:pt x="1727" y="1078"/>
                      <a:pt x="1739" y="1078"/>
                    </a:cubicBezTo>
                    <a:cubicBezTo>
                      <a:pt x="1759" y="1078"/>
                      <a:pt x="1780" y="1064"/>
                      <a:pt x="1778" y="1041"/>
                    </a:cubicBezTo>
                    <a:cubicBezTo>
                      <a:pt x="1742" y="725"/>
                      <a:pt x="1436" y="499"/>
                      <a:pt x="1170" y="368"/>
                    </a:cubicBezTo>
                    <a:cubicBezTo>
                      <a:pt x="813" y="194"/>
                      <a:pt x="420" y="93"/>
                      <a:pt x="35" y="2"/>
                    </a:cubicBezTo>
                    <a:cubicBezTo>
                      <a:pt x="33" y="1"/>
                      <a:pt x="31" y="1"/>
                      <a:pt x="2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570850" y="2304875"/>
                <a:ext cx="25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252" extrusionOk="0">
                    <a:moveTo>
                      <a:pt x="992" y="0"/>
                    </a:moveTo>
                    <a:cubicBezTo>
                      <a:pt x="991" y="0"/>
                      <a:pt x="989" y="0"/>
                      <a:pt x="987" y="1"/>
                    </a:cubicBezTo>
                    <a:cubicBezTo>
                      <a:pt x="834" y="59"/>
                      <a:pt x="690" y="117"/>
                      <a:pt x="529" y="145"/>
                    </a:cubicBezTo>
                    <a:cubicBezTo>
                      <a:pt x="363" y="173"/>
                      <a:pt x="195" y="186"/>
                      <a:pt x="26" y="186"/>
                    </a:cubicBezTo>
                    <a:cubicBezTo>
                      <a:pt x="4" y="186"/>
                      <a:pt x="0" y="216"/>
                      <a:pt x="21" y="222"/>
                    </a:cubicBezTo>
                    <a:lnTo>
                      <a:pt x="23" y="222"/>
                    </a:lnTo>
                    <a:cubicBezTo>
                      <a:pt x="111" y="242"/>
                      <a:pt x="201" y="252"/>
                      <a:pt x="291" y="252"/>
                    </a:cubicBezTo>
                    <a:cubicBezTo>
                      <a:pt x="541" y="252"/>
                      <a:pt x="789" y="174"/>
                      <a:pt x="997" y="25"/>
                    </a:cubicBezTo>
                    <a:cubicBezTo>
                      <a:pt x="1007" y="17"/>
                      <a:pt x="1003" y="0"/>
                      <a:pt x="99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595075" y="2280650"/>
                <a:ext cx="4272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583" extrusionOk="0">
                    <a:moveTo>
                      <a:pt x="1588" y="0"/>
                    </a:moveTo>
                    <a:cubicBezTo>
                      <a:pt x="1575" y="0"/>
                      <a:pt x="1563" y="7"/>
                      <a:pt x="1561" y="22"/>
                    </a:cubicBezTo>
                    <a:cubicBezTo>
                      <a:pt x="1527" y="217"/>
                      <a:pt x="1493" y="389"/>
                      <a:pt x="1387" y="561"/>
                    </a:cubicBezTo>
                    <a:cubicBezTo>
                      <a:pt x="1292" y="708"/>
                      <a:pt x="1172" y="839"/>
                      <a:pt x="1033" y="948"/>
                    </a:cubicBezTo>
                    <a:cubicBezTo>
                      <a:pt x="734" y="1189"/>
                      <a:pt x="381" y="1352"/>
                      <a:pt x="35" y="1516"/>
                    </a:cubicBezTo>
                    <a:cubicBezTo>
                      <a:pt x="1" y="1531"/>
                      <a:pt x="20" y="1583"/>
                      <a:pt x="53" y="1583"/>
                    </a:cubicBezTo>
                    <a:cubicBezTo>
                      <a:pt x="57" y="1583"/>
                      <a:pt x="60" y="1582"/>
                      <a:pt x="63" y="1581"/>
                    </a:cubicBezTo>
                    <a:cubicBezTo>
                      <a:pt x="460" y="1473"/>
                      <a:pt x="843" y="1256"/>
                      <a:pt x="1153" y="987"/>
                    </a:cubicBezTo>
                    <a:cubicBezTo>
                      <a:pt x="1409" y="766"/>
                      <a:pt x="1708" y="385"/>
                      <a:pt x="1619" y="22"/>
                    </a:cubicBezTo>
                    <a:cubicBezTo>
                      <a:pt x="1616" y="8"/>
                      <a:pt x="1602" y="0"/>
                      <a:pt x="158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553100" y="2276650"/>
                <a:ext cx="7492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377" extrusionOk="0">
                    <a:moveTo>
                      <a:pt x="35" y="1"/>
                    </a:moveTo>
                    <a:cubicBezTo>
                      <a:pt x="18" y="1"/>
                      <a:pt x="0" y="16"/>
                      <a:pt x="7" y="36"/>
                    </a:cubicBezTo>
                    <a:cubicBezTo>
                      <a:pt x="108" y="310"/>
                      <a:pt x="390" y="377"/>
                      <a:pt x="681" y="377"/>
                    </a:cubicBezTo>
                    <a:cubicBezTo>
                      <a:pt x="888" y="377"/>
                      <a:pt x="1098" y="343"/>
                      <a:pt x="1250" y="326"/>
                    </a:cubicBezTo>
                    <a:cubicBezTo>
                      <a:pt x="1824" y="264"/>
                      <a:pt x="2398" y="197"/>
                      <a:pt x="2969" y="109"/>
                    </a:cubicBezTo>
                    <a:cubicBezTo>
                      <a:pt x="2996" y="106"/>
                      <a:pt x="2991" y="61"/>
                      <a:pt x="2965" y="61"/>
                    </a:cubicBezTo>
                    <a:cubicBezTo>
                      <a:pt x="2964" y="61"/>
                      <a:pt x="2964" y="61"/>
                      <a:pt x="2963" y="61"/>
                    </a:cubicBezTo>
                    <a:cubicBezTo>
                      <a:pt x="2445" y="94"/>
                      <a:pt x="1927" y="147"/>
                      <a:pt x="1411" y="205"/>
                    </a:cubicBezTo>
                    <a:cubicBezTo>
                      <a:pt x="1198" y="228"/>
                      <a:pt x="964" y="271"/>
                      <a:pt x="740" y="271"/>
                    </a:cubicBezTo>
                    <a:cubicBezTo>
                      <a:pt x="484" y="271"/>
                      <a:pt x="240" y="215"/>
                      <a:pt x="54" y="8"/>
                    </a:cubicBezTo>
                    <a:cubicBezTo>
                      <a:pt x="49" y="3"/>
                      <a:pt x="42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787900" y="2421800"/>
                <a:ext cx="491875" cy="578575"/>
              </a:xfrm>
              <a:custGeom>
                <a:avLst/>
                <a:gdLst/>
                <a:ahLst/>
                <a:cxnLst/>
                <a:rect l="l" t="t" r="r" b="b"/>
                <a:pathLst>
                  <a:path w="19675" h="23143" extrusionOk="0">
                    <a:moveTo>
                      <a:pt x="1" y="0"/>
                    </a:moveTo>
                    <a:cubicBezTo>
                      <a:pt x="2448" y="2533"/>
                      <a:pt x="5466" y="4427"/>
                      <a:pt x="8412" y="6357"/>
                    </a:cubicBezTo>
                    <a:cubicBezTo>
                      <a:pt x="9203" y="6876"/>
                      <a:pt x="8420" y="5485"/>
                      <a:pt x="9263" y="5925"/>
                    </a:cubicBezTo>
                    <a:cubicBezTo>
                      <a:pt x="14485" y="8638"/>
                      <a:pt x="18727" y="12087"/>
                      <a:pt x="19675" y="22815"/>
                    </a:cubicBezTo>
                    <a:cubicBezTo>
                      <a:pt x="19675" y="22815"/>
                      <a:pt x="4148" y="23142"/>
                      <a:pt x="2009" y="10184"/>
                    </a:cubicBezTo>
                    <a:cubicBezTo>
                      <a:pt x="1919" y="9640"/>
                      <a:pt x="3000" y="10360"/>
                      <a:pt x="2785" y="9810"/>
                    </a:cubicBezTo>
                    <a:cubicBezTo>
                      <a:pt x="1730" y="7110"/>
                      <a:pt x="780" y="3876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814575" y="2492200"/>
                <a:ext cx="447000" cy="484575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19383" extrusionOk="0">
                    <a:moveTo>
                      <a:pt x="69" y="0"/>
                    </a:moveTo>
                    <a:cubicBezTo>
                      <a:pt x="34" y="0"/>
                      <a:pt x="0" y="36"/>
                      <a:pt x="24" y="74"/>
                    </a:cubicBezTo>
                    <a:cubicBezTo>
                      <a:pt x="244" y="441"/>
                      <a:pt x="452" y="815"/>
                      <a:pt x="674" y="1179"/>
                    </a:cubicBezTo>
                    <a:cubicBezTo>
                      <a:pt x="899" y="1550"/>
                      <a:pt x="1140" y="1910"/>
                      <a:pt x="1379" y="2273"/>
                    </a:cubicBezTo>
                    <a:cubicBezTo>
                      <a:pt x="1856" y="2991"/>
                      <a:pt x="2346" y="3698"/>
                      <a:pt x="2851" y="4395"/>
                    </a:cubicBezTo>
                    <a:cubicBezTo>
                      <a:pt x="3858" y="5775"/>
                      <a:pt x="4911" y="7119"/>
                      <a:pt x="6012" y="8428"/>
                    </a:cubicBezTo>
                    <a:cubicBezTo>
                      <a:pt x="7119" y="9750"/>
                      <a:pt x="8276" y="11027"/>
                      <a:pt x="9484" y="12259"/>
                    </a:cubicBezTo>
                    <a:cubicBezTo>
                      <a:pt x="10684" y="13485"/>
                      <a:pt x="11928" y="14667"/>
                      <a:pt x="13218" y="15804"/>
                    </a:cubicBezTo>
                    <a:cubicBezTo>
                      <a:pt x="13865" y="16374"/>
                      <a:pt x="14521" y="16931"/>
                      <a:pt x="15190" y="17473"/>
                    </a:cubicBezTo>
                    <a:cubicBezTo>
                      <a:pt x="15852" y="18012"/>
                      <a:pt x="16519" y="18544"/>
                      <a:pt x="17219" y="19036"/>
                    </a:cubicBezTo>
                    <a:cubicBezTo>
                      <a:pt x="17392" y="19158"/>
                      <a:pt x="17574" y="19266"/>
                      <a:pt x="17757" y="19375"/>
                    </a:cubicBezTo>
                    <a:cubicBezTo>
                      <a:pt x="17767" y="19380"/>
                      <a:pt x="17777" y="19383"/>
                      <a:pt x="17787" y="19383"/>
                    </a:cubicBezTo>
                    <a:cubicBezTo>
                      <a:pt x="17838" y="19383"/>
                      <a:pt x="17879" y="19316"/>
                      <a:pt x="17834" y="19274"/>
                    </a:cubicBezTo>
                    <a:lnTo>
                      <a:pt x="17836" y="19274"/>
                    </a:lnTo>
                    <a:cubicBezTo>
                      <a:pt x="17213" y="18692"/>
                      <a:pt x="16532" y="18176"/>
                      <a:pt x="15872" y="17638"/>
                    </a:cubicBezTo>
                    <a:cubicBezTo>
                      <a:pt x="15213" y="17101"/>
                      <a:pt x="14558" y="16546"/>
                      <a:pt x="13913" y="15985"/>
                    </a:cubicBezTo>
                    <a:cubicBezTo>
                      <a:pt x="12623" y="14863"/>
                      <a:pt x="11374" y="13697"/>
                      <a:pt x="10166" y="12483"/>
                    </a:cubicBezTo>
                    <a:cubicBezTo>
                      <a:pt x="8957" y="11272"/>
                      <a:pt x="7792" y="10021"/>
                      <a:pt x="6668" y="8733"/>
                    </a:cubicBezTo>
                    <a:cubicBezTo>
                      <a:pt x="5541" y="7445"/>
                      <a:pt x="4466" y="6115"/>
                      <a:pt x="3439" y="4743"/>
                    </a:cubicBezTo>
                    <a:cubicBezTo>
                      <a:pt x="2927" y="4059"/>
                      <a:pt x="2426" y="3365"/>
                      <a:pt x="1934" y="2666"/>
                    </a:cubicBezTo>
                    <a:cubicBezTo>
                      <a:pt x="1441" y="1967"/>
                      <a:pt x="968" y="1252"/>
                      <a:pt x="467" y="557"/>
                    </a:cubicBezTo>
                    <a:cubicBezTo>
                      <a:pt x="342" y="385"/>
                      <a:pt x="227" y="203"/>
                      <a:pt x="110" y="24"/>
                    </a:cubicBezTo>
                    <a:cubicBezTo>
                      <a:pt x="99" y="7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5022475" y="2633775"/>
                <a:ext cx="121825" cy="228100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9124" extrusionOk="0">
                    <a:moveTo>
                      <a:pt x="60" y="1"/>
                    </a:moveTo>
                    <a:cubicBezTo>
                      <a:pt x="31" y="1"/>
                      <a:pt x="1" y="25"/>
                      <a:pt x="11" y="63"/>
                    </a:cubicBezTo>
                    <a:lnTo>
                      <a:pt x="13" y="63"/>
                    </a:lnTo>
                    <a:cubicBezTo>
                      <a:pt x="74" y="396"/>
                      <a:pt x="181" y="723"/>
                      <a:pt x="284" y="1043"/>
                    </a:cubicBezTo>
                    <a:cubicBezTo>
                      <a:pt x="386" y="1365"/>
                      <a:pt x="497" y="1688"/>
                      <a:pt x="616" y="2004"/>
                    </a:cubicBezTo>
                    <a:cubicBezTo>
                      <a:pt x="848" y="2623"/>
                      <a:pt x="1104" y="3232"/>
                      <a:pt x="1387" y="3831"/>
                    </a:cubicBezTo>
                    <a:cubicBezTo>
                      <a:pt x="1959" y="5048"/>
                      <a:pt x="2626" y="6216"/>
                      <a:pt x="3382" y="7329"/>
                    </a:cubicBezTo>
                    <a:cubicBezTo>
                      <a:pt x="3804" y="7953"/>
                      <a:pt x="4268" y="8548"/>
                      <a:pt x="4771" y="9110"/>
                    </a:cubicBezTo>
                    <a:cubicBezTo>
                      <a:pt x="4780" y="9120"/>
                      <a:pt x="4791" y="9124"/>
                      <a:pt x="4802" y="9124"/>
                    </a:cubicBezTo>
                    <a:cubicBezTo>
                      <a:pt x="4837" y="9124"/>
                      <a:pt x="4873" y="9085"/>
                      <a:pt x="4847" y="9051"/>
                    </a:cubicBezTo>
                    <a:cubicBezTo>
                      <a:pt x="4073" y="7972"/>
                      <a:pt x="3312" y="6880"/>
                      <a:pt x="2645" y="5734"/>
                    </a:cubicBezTo>
                    <a:cubicBezTo>
                      <a:pt x="1974" y="4578"/>
                      <a:pt x="1389" y="3378"/>
                      <a:pt x="891" y="2139"/>
                    </a:cubicBezTo>
                    <a:cubicBezTo>
                      <a:pt x="755" y="1798"/>
                      <a:pt x="622" y="1456"/>
                      <a:pt x="497" y="1112"/>
                    </a:cubicBezTo>
                    <a:cubicBezTo>
                      <a:pt x="366" y="755"/>
                      <a:pt x="254" y="387"/>
                      <a:pt x="106" y="37"/>
                    </a:cubicBezTo>
                    <a:cubicBezTo>
                      <a:pt x="99" y="12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5150500" y="2751550"/>
                <a:ext cx="74775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6862" extrusionOk="0">
                    <a:moveTo>
                      <a:pt x="44" y="0"/>
                    </a:moveTo>
                    <a:cubicBezTo>
                      <a:pt x="22" y="0"/>
                      <a:pt x="1" y="22"/>
                      <a:pt x="16" y="47"/>
                    </a:cubicBezTo>
                    <a:cubicBezTo>
                      <a:pt x="523" y="862"/>
                      <a:pt x="981" y="1707"/>
                      <a:pt x="1389" y="2577"/>
                    </a:cubicBezTo>
                    <a:cubicBezTo>
                      <a:pt x="1800" y="3452"/>
                      <a:pt x="2151" y="4353"/>
                      <a:pt x="2437" y="5276"/>
                    </a:cubicBezTo>
                    <a:cubicBezTo>
                      <a:pt x="2596" y="5790"/>
                      <a:pt x="2742" y="6310"/>
                      <a:pt x="2892" y="6826"/>
                    </a:cubicBezTo>
                    <a:cubicBezTo>
                      <a:pt x="2898" y="6851"/>
                      <a:pt x="2916" y="6862"/>
                      <a:pt x="2935" y="6862"/>
                    </a:cubicBezTo>
                    <a:cubicBezTo>
                      <a:pt x="2962" y="6862"/>
                      <a:pt x="2991" y="6838"/>
                      <a:pt x="2985" y="6802"/>
                    </a:cubicBezTo>
                    <a:cubicBezTo>
                      <a:pt x="2832" y="5845"/>
                      <a:pt x="2538" y="4917"/>
                      <a:pt x="2194" y="4014"/>
                    </a:cubicBezTo>
                    <a:cubicBezTo>
                      <a:pt x="1856" y="3113"/>
                      <a:pt x="1448" y="2242"/>
                      <a:pt x="973" y="1406"/>
                    </a:cubicBezTo>
                    <a:cubicBezTo>
                      <a:pt x="697" y="924"/>
                      <a:pt x="392" y="468"/>
                      <a:pt x="70" y="15"/>
                    </a:cubicBezTo>
                    <a:cubicBezTo>
                      <a:pt x="64" y="5"/>
                      <a:pt x="54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900000" y="2724650"/>
                <a:ext cx="237150" cy="184050"/>
              </a:xfrm>
              <a:custGeom>
                <a:avLst/>
                <a:gdLst/>
                <a:ahLst/>
                <a:cxnLst/>
                <a:rect l="l" t="t" r="r" b="b"/>
                <a:pathLst>
                  <a:path w="9486" h="7362" extrusionOk="0">
                    <a:moveTo>
                      <a:pt x="65" y="1"/>
                    </a:moveTo>
                    <a:cubicBezTo>
                      <a:pt x="30" y="1"/>
                      <a:pt x="0" y="46"/>
                      <a:pt x="32" y="78"/>
                    </a:cubicBezTo>
                    <a:cubicBezTo>
                      <a:pt x="553" y="665"/>
                      <a:pt x="1107" y="1218"/>
                      <a:pt x="1670" y="1768"/>
                    </a:cubicBezTo>
                    <a:cubicBezTo>
                      <a:pt x="2232" y="2316"/>
                      <a:pt x="2803" y="2858"/>
                      <a:pt x="3388" y="3380"/>
                    </a:cubicBezTo>
                    <a:cubicBezTo>
                      <a:pt x="4551" y="4417"/>
                      <a:pt x="5777" y="5391"/>
                      <a:pt x="7108" y="6205"/>
                    </a:cubicBezTo>
                    <a:cubicBezTo>
                      <a:pt x="7849" y="6659"/>
                      <a:pt x="8617" y="7057"/>
                      <a:pt x="9432" y="7360"/>
                    </a:cubicBezTo>
                    <a:cubicBezTo>
                      <a:pt x="9435" y="7361"/>
                      <a:pt x="9438" y="7362"/>
                      <a:pt x="9441" y="7362"/>
                    </a:cubicBezTo>
                    <a:cubicBezTo>
                      <a:pt x="9470" y="7362"/>
                      <a:pt x="9485" y="7316"/>
                      <a:pt x="9455" y="7302"/>
                    </a:cubicBezTo>
                    <a:lnTo>
                      <a:pt x="9457" y="7302"/>
                    </a:lnTo>
                    <a:cubicBezTo>
                      <a:pt x="8064" y="6635"/>
                      <a:pt x="6744" y="5849"/>
                      <a:pt x="5510" y="4922"/>
                    </a:cubicBezTo>
                    <a:cubicBezTo>
                      <a:pt x="4263" y="3983"/>
                      <a:pt x="3107" y="2931"/>
                      <a:pt x="1987" y="1845"/>
                    </a:cubicBezTo>
                    <a:cubicBezTo>
                      <a:pt x="1357" y="1233"/>
                      <a:pt x="746" y="603"/>
                      <a:pt x="95" y="14"/>
                    </a:cubicBezTo>
                    <a:cubicBezTo>
                      <a:pt x="86" y="5"/>
                      <a:pt x="75" y="1"/>
                      <a:pt x="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886825" y="2651875"/>
                <a:ext cx="53475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2233" extrusionOk="0">
                    <a:moveTo>
                      <a:pt x="73" y="1"/>
                    </a:moveTo>
                    <a:cubicBezTo>
                      <a:pt x="34" y="1"/>
                      <a:pt x="0" y="52"/>
                      <a:pt x="33" y="91"/>
                    </a:cubicBezTo>
                    <a:cubicBezTo>
                      <a:pt x="355" y="465"/>
                      <a:pt x="690" y="826"/>
                      <a:pt x="1032" y="1181"/>
                    </a:cubicBezTo>
                    <a:cubicBezTo>
                      <a:pt x="1372" y="1536"/>
                      <a:pt x="1733" y="1871"/>
                      <a:pt x="2077" y="2224"/>
                    </a:cubicBezTo>
                    <a:cubicBezTo>
                      <a:pt x="2083" y="2230"/>
                      <a:pt x="2089" y="2233"/>
                      <a:pt x="2096" y="2233"/>
                    </a:cubicBezTo>
                    <a:cubicBezTo>
                      <a:pt x="2118" y="2233"/>
                      <a:pt x="2138" y="2203"/>
                      <a:pt x="2118" y="2181"/>
                    </a:cubicBezTo>
                    <a:cubicBezTo>
                      <a:pt x="1785" y="1817"/>
                      <a:pt x="1471" y="1437"/>
                      <a:pt x="1137" y="1076"/>
                    </a:cubicBezTo>
                    <a:cubicBezTo>
                      <a:pt x="802" y="713"/>
                      <a:pt x="462" y="360"/>
                      <a:pt x="108" y="16"/>
                    </a:cubicBezTo>
                    <a:cubicBezTo>
                      <a:pt x="97" y="5"/>
                      <a:pt x="85" y="1"/>
                      <a:pt x="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" name="Google Shape;91;p2"/>
            <p:cNvSpPr/>
            <p:nvPr/>
          </p:nvSpPr>
          <p:spPr>
            <a:xfrm>
              <a:off x="-46055" y="2124837"/>
              <a:ext cx="471586" cy="433045"/>
            </a:xfrm>
            <a:custGeom>
              <a:avLst/>
              <a:gdLst/>
              <a:ahLst/>
              <a:cxnLst/>
              <a:rect l="l" t="t" r="r" b="b"/>
              <a:pathLst>
                <a:path w="16592" h="15236" extrusionOk="0">
                  <a:moveTo>
                    <a:pt x="100" y="0"/>
                  </a:moveTo>
                  <a:cubicBezTo>
                    <a:pt x="51" y="0"/>
                    <a:pt x="1" y="49"/>
                    <a:pt x="10" y="107"/>
                  </a:cubicBezTo>
                  <a:cubicBezTo>
                    <a:pt x="82" y="492"/>
                    <a:pt x="216" y="860"/>
                    <a:pt x="347" y="1227"/>
                  </a:cubicBezTo>
                  <a:cubicBezTo>
                    <a:pt x="478" y="1593"/>
                    <a:pt x="622" y="1958"/>
                    <a:pt x="771" y="2319"/>
                  </a:cubicBezTo>
                  <a:cubicBezTo>
                    <a:pt x="1074" y="3042"/>
                    <a:pt x="1405" y="3751"/>
                    <a:pt x="1768" y="4446"/>
                  </a:cubicBezTo>
                  <a:cubicBezTo>
                    <a:pt x="2491" y="5835"/>
                    <a:pt x="3352" y="7150"/>
                    <a:pt x="4337" y="8367"/>
                  </a:cubicBezTo>
                  <a:cubicBezTo>
                    <a:pt x="5302" y="9561"/>
                    <a:pt x="6403" y="10640"/>
                    <a:pt x="7616" y="11584"/>
                  </a:cubicBezTo>
                  <a:cubicBezTo>
                    <a:pt x="8811" y="12514"/>
                    <a:pt x="10112" y="13297"/>
                    <a:pt x="11496" y="13916"/>
                  </a:cubicBezTo>
                  <a:cubicBezTo>
                    <a:pt x="12888" y="14537"/>
                    <a:pt x="14371" y="14995"/>
                    <a:pt x="15885" y="15189"/>
                  </a:cubicBezTo>
                  <a:cubicBezTo>
                    <a:pt x="16078" y="15213"/>
                    <a:pt x="16271" y="15228"/>
                    <a:pt x="16463" y="15236"/>
                  </a:cubicBezTo>
                  <a:cubicBezTo>
                    <a:pt x="16464" y="15236"/>
                    <a:pt x="16464" y="15236"/>
                    <a:pt x="16465" y="15236"/>
                  </a:cubicBezTo>
                  <a:cubicBezTo>
                    <a:pt x="16566" y="15236"/>
                    <a:pt x="16592" y="15075"/>
                    <a:pt x="16488" y="15053"/>
                  </a:cubicBezTo>
                  <a:cubicBezTo>
                    <a:pt x="15745" y="14894"/>
                    <a:pt x="14999" y="14772"/>
                    <a:pt x="14265" y="14576"/>
                  </a:cubicBezTo>
                  <a:cubicBezTo>
                    <a:pt x="13535" y="14383"/>
                    <a:pt x="12819" y="14142"/>
                    <a:pt x="12122" y="13856"/>
                  </a:cubicBezTo>
                  <a:cubicBezTo>
                    <a:pt x="10737" y="13286"/>
                    <a:pt x="9426" y="12551"/>
                    <a:pt x="8216" y="11669"/>
                  </a:cubicBezTo>
                  <a:cubicBezTo>
                    <a:pt x="6999" y="10779"/>
                    <a:pt x="5889" y="9748"/>
                    <a:pt x="4907" y="8602"/>
                  </a:cubicBezTo>
                  <a:cubicBezTo>
                    <a:pt x="3897" y="7428"/>
                    <a:pt x="3022" y="6142"/>
                    <a:pt x="2273" y="4786"/>
                  </a:cubicBezTo>
                  <a:cubicBezTo>
                    <a:pt x="1521" y="3425"/>
                    <a:pt x="932" y="2001"/>
                    <a:pt x="379" y="552"/>
                  </a:cubicBezTo>
                  <a:cubicBezTo>
                    <a:pt x="313" y="378"/>
                    <a:pt x="244" y="210"/>
                    <a:pt x="164" y="43"/>
                  </a:cubicBezTo>
                  <a:cubicBezTo>
                    <a:pt x="149" y="13"/>
                    <a:pt x="124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1273" y="2319645"/>
              <a:ext cx="58437" cy="203022"/>
            </a:xfrm>
            <a:custGeom>
              <a:avLst/>
              <a:gdLst/>
              <a:ahLst/>
              <a:cxnLst/>
              <a:rect l="l" t="t" r="r" b="b"/>
              <a:pathLst>
                <a:path w="2056" h="7143" extrusionOk="0">
                  <a:moveTo>
                    <a:pt x="1710" y="6471"/>
                  </a:moveTo>
                  <a:cubicBezTo>
                    <a:pt x="2055" y="5398"/>
                    <a:pt x="2018" y="4250"/>
                    <a:pt x="1782" y="3162"/>
                  </a:cubicBezTo>
                  <a:cubicBezTo>
                    <a:pt x="1547" y="2074"/>
                    <a:pt x="1122" y="1034"/>
                    <a:pt x="698" y="0"/>
                  </a:cubicBezTo>
                  <a:cubicBezTo>
                    <a:pt x="719" y="840"/>
                    <a:pt x="520" y="1672"/>
                    <a:pt x="341" y="2498"/>
                  </a:cubicBezTo>
                  <a:cubicBezTo>
                    <a:pt x="163" y="3323"/>
                    <a:pt x="1" y="4166"/>
                    <a:pt x="96" y="4998"/>
                  </a:cubicBezTo>
                  <a:cubicBezTo>
                    <a:pt x="191" y="5830"/>
                    <a:pt x="575" y="6664"/>
                    <a:pt x="1300" y="71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03674" y="2323624"/>
              <a:ext cx="137508" cy="139469"/>
            </a:xfrm>
            <a:custGeom>
              <a:avLst/>
              <a:gdLst/>
              <a:ahLst/>
              <a:cxnLst/>
              <a:rect l="l" t="t" r="r" b="b"/>
              <a:pathLst>
                <a:path w="4838" h="4907" extrusionOk="0">
                  <a:moveTo>
                    <a:pt x="1525" y="4832"/>
                  </a:moveTo>
                  <a:cubicBezTo>
                    <a:pt x="1525" y="4832"/>
                    <a:pt x="410" y="4331"/>
                    <a:pt x="205" y="2926"/>
                  </a:cubicBezTo>
                  <a:cubicBezTo>
                    <a:pt x="1" y="1524"/>
                    <a:pt x="577" y="887"/>
                    <a:pt x="577" y="887"/>
                  </a:cubicBezTo>
                  <a:lnTo>
                    <a:pt x="1384" y="937"/>
                  </a:lnTo>
                  <a:cubicBezTo>
                    <a:pt x="1384" y="937"/>
                    <a:pt x="1244" y="354"/>
                    <a:pt x="1798" y="387"/>
                  </a:cubicBezTo>
                  <a:cubicBezTo>
                    <a:pt x="2353" y="423"/>
                    <a:pt x="3837" y="803"/>
                    <a:pt x="4336" y="401"/>
                  </a:cubicBezTo>
                  <a:cubicBezTo>
                    <a:pt x="4838" y="0"/>
                    <a:pt x="1973" y="4906"/>
                    <a:pt x="1525" y="4832"/>
                  </a:cubicBezTo>
                  <a:close/>
                </a:path>
              </a:pathLst>
            </a:custGeom>
            <a:gradFill>
              <a:gsLst>
                <a:gs pos="0">
                  <a:schemeClr val="lt2">
                    <a:alpha val="35200"/>
                  </a:schemeClr>
                </a:gs>
                <a:gs pos="100000">
                  <a:schemeClr val="accent2">
                    <a:alpha val="3520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9193" y="2389764"/>
              <a:ext cx="27399" cy="63297"/>
            </a:xfrm>
            <a:custGeom>
              <a:avLst/>
              <a:gdLst/>
              <a:ahLst/>
              <a:cxnLst/>
              <a:rect l="l" t="t" r="r" b="b"/>
              <a:pathLst>
                <a:path w="964" h="2227" extrusionOk="0">
                  <a:moveTo>
                    <a:pt x="124" y="1"/>
                  </a:moveTo>
                  <a:cubicBezTo>
                    <a:pt x="106" y="1"/>
                    <a:pt x="88" y="11"/>
                    <a:pt x="81" y="33"/>
                  </a:cubicBezTo>
                  <a:cubicBezTo>
                    <a:pt x="1" y="392"/>
                    <a:pt x="162" y="807"/>
                    <a:pt x="305" y="1132"/>
                  </a:cubicBezTo>
                  <a:cubicBezTo>
                    <a:pt x="384" y="1312"/>
                    <a:pt x="476" y="1486"/>
                    <a:pt x="567" y="1661"/>
                  </a:cubicBezTo>
                  <a:cubicBezTo>
                    <a:pt x="664" y="1848"/>
                    <a:pt x="754" y="2069"/>
                    <a:pt x="904" y="2219"/>
                  </a:cubicBezTo>
                  <a:cubicBezTo>
                    <a:pt x="911" y="2224"/>
                    <a:pt x="918" y="2227"/>
                    <a:pt x="926" y="2227"/>
                  </a:cubicBezTo>
                  <a:cubicBezTo>
                    <a:pt x="945" y="2227"/>
                    <a:pt x="963" y="2210"/>
                    <a:pt x="958" y="2187"/>
                  </a:cubicBezTo>
                  <a:cubicBezTo>
                    <a:pt x="926" y="1990"/>
                    <a:pt x="808" y="1802"/>
                    <a:pt x="719" y="1624"/>
                  </a:cubicBezTo>
                  <a:cubicBezTo>
                    <a:pt x="636" y="1461"/>
                    <a:pt x="552" y="1297"/>
                    <a:pt x="476" y="1129"/>
                  </a:cubicBezTo>
                  <a:cubicBezTo>
                    <a:pt x="397" y="957"/>
                    <a:pt x="330" y="781"/>
                    <a:pt x="276" y="599"/>
                  </a:cubicBezTo>
                  <a:cubicBezTo>
                    <a:pt x="221" y="412"/>
                    <a:pt x="208" y="222"/>
                    <a:pt x="167" y="33"/>
                  </a:cubicBezTo>
                  <a:cubicBezTo>
                    <a:pt x="161" y="11"/>
                    <a:pt x="142" y="1"/>
                    <a:pt x="1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43920" y="2346050"/>
              <a:ext cx="9209" cy="41639"/>
            </a:xfrm>
            <a:custGeom>
              <a:avLst/>
              <a:gdLst/>
              <a:ahLst/>
              <a:cxnLst/>
              <a:rect l="l" t="t" r="r" b="b"/>
              <a:pathLst>
                <a:path w="324" h="1465" extrusionOk="0">
                  <a:moveTo>
                    <a:pt x="83" y="0"/>
                  </a:moveTo>
                  <a:cubicBezTo>
                    <a:pt x="41" y="0"/>
                    <a:pt x="0" y="28"/>
                    <a:pt x="2" y="85"/>
                  </a:cubicBezTo>
                  <a:cubicBezTo>
                    <a:pt x="13" y="335"/>
                    <a:pt x="32" y="588"/>
                    <a:pt x="58" y="838"/>
                  </a:cubicBezTo>
                  <a:cubicBezTo>
                    <a:pt x="82" y="1059"/>
                    <a:pt x="137" y="1264"/>
                    <a:pt x="262" y="1451"/>
                  </a:cubicBezTo>
                  <a:cubicBezTo>
                    <a:pt x="268" y="1460"/>
                    <a:pt x="278" y="1464"/>
                    <a:pt x="287" y="1464"/>
                  </a:cubicBezTo>
                  <a:cubicBezTo>
                    <a:pt x="306" y="1464"/>
                    <a:pt x="323" y="1449"/>
                    <a:pt x="316" y="1427"/>
                  </a:cubicBezTo>
                  <a:cubicBezTo>
                    <a:pt x="176" y="997"/>
                    <a:pt x="209" y="530"/>
                    <a:pt x="176" y="85"/>
                  </a:cubicBezTo>
                  <a:cubicBezTo>
                    <a:pt x="171" y="29"/>
                    <a:pt x="126" y="0"/>
                    <a:pt x="8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24366" y="2350938"/>
              <a:ext cx="22909" cy="72307"/>
            </a:xfrm>
            <a:custGeom>
              <a:avLst/>
              <a:gdLst/>
              <a:ahLst/>
              <a:cxnLst/>
              <a:rect l="l" t="t" r="r" b="b"/>
              <a:pathLst>
                <a:path w="806" h="2544" extrusionOk="0">
                  <a:moveTo>
                    <a:pt x="168" y="1"/>
                  </a:moveTo>
                  <a:cubicBezTo>
                    <a:pt x="156" y="1"/>
                    <a:pt x="144" y="7"/>
                    <a:pt x="140" y="23"/>
                  </a:cubicBezTo>
                  <a:cubicBezTo>
                    <a:pt x="0" y="427"/>
                    <a:pt x="90" y="900"/>
                    <a:pt x="217" y="1294"/>
                  </a:cubicBezTo>
                  <a:cubicBezTo>
                    <a:pt x="355" y="1726"/>
                    <a:pt x="565" y="2132"/>
                    <a:pt x="768" y="2536"/>
                  </a:cubicBezTo>
                  <a:cubicBezTo>
                    <a:pt x="772" y="2541"/>
                    <a:pt x="777" y="2544"/>
                    <a:pt x="783" y="2544"/>
                  </a:cubicBezTo>
                  <a:cubicBezTo>
                    <a:pt x="794" y="2544"/>
                    <a:pt x="805" y="2535"/>
                    <a:pt x="800" y="2523"/>
                  </a:cubicBezTo>
                  <a:cubicBezTo>
                    <a:pt x="645" y="2124"/>
                    <a:pt x="466" y="1734"/>
                    <a:pt x="322" y="1332"/>
                  </a:cubicBezTo>
                  <a:cubicBezTo>
                    <a:pt x="247" y="1128"/>
                    <a:pt x="193" y="917"/>
                    <a:pt x="165" y="702"/>
                  </a:cubicBezTo>
                  <a:cubicBezTo>
                    <a:pt x="137" y="475"/>
                    <a:pt x="161" y="264"/>
                    <a:pt x="198" y="40"/>
                  </a:cubicBezTo>
                  <a:cubicBezTo>
                    <a:pt x="205" y="16"/>
                    <a:pt x="186" y="1"/>
                    <a:pt x="16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55915" y="2334112"/>
              <a:ext cx="8953" cy="40530"/>
            </a:xfrm>
            <a:custGeom>
              <a:avLst/>
              <a:gdLst/>
              <a:ahLst/>
              <a:cxnLst/>
              <a:rect l="l" t="t" r="r" b="b"/>
              <a:pathLst>
                <a:path w="315" h="1426" extrusionOk="0">
                  <a:moveTo>
                    <a:pt x="281" y="1"/>
                  </a:moveTo>
                  <a:cubicBezTo>
                    <a:pt x="275" y="1"/>
                    <a:pt x="270" y="2"/>
                    <a:pt x="264" y="5"/>
                  </a:cubicBezTo>
                  <a:cubicBezTo>
                    <a:pt x="176" y="61"/>
                    <a:pt x="143" y="192"/>
                    <a:pt x="109" y="286"/>
                  </a:cubicBezTo>
                  <a:cubicBezTo>
                    <a:pt x="68" y="405"/>
                    <a:pt x="40" y="529"/>
                    <a:pt x="25" y="654"/>
                  </a:cubicBezTo>
                  <a:cubicBezTo>
                    <a:pt x="1" y="910"/>
                    <a:pt x="38" y="1170"/>
                    <a:pt x="137" y="1408"/>
                  </a:cubicBezTo>
                  <a:cubicBezTo>
                    <a:pt x="142" y="1420"/>
                    <a:pt x="152" y="1425"/>
                    <a:pt x="162" y="1425"/>
                  </a:cubicBezTo>
                  <a:cubicBezTo>
                    <a:pt x="177" y="1425"/>
                    <a:pt x="191" y="1413"/>
                    <a:pt x="186" y="1395"/>
                  </a:cubicBezTo>
                  <a:cubicBezTo>
                    <a:pt x="113" y="1168"/>
                    <a:pt x="92" y="929"/>
                    <a:pt x="122" y="692"/>
                  </a:cubicBezTo>
                  <a:cubicBezTo>
                    <a:pt x="137" y="576"/>
                    <a:pt x="161" y="462"/>
                    <a:pt x="199" y="349"/>
                  </a:cubicBezTo>
                  <a:cubicBezTo>
                    <a:pt x="232" y="250"/>
                    <a:pt x="315" y="142"/>
                    <a:pt x="315" y="35"/>
                  </a:cubicBezTo>
                  <a:cubicBezTo>
                    <a:pt x="315" y="15"/>
                    <a:pt x="298" y="1"/>
                    <a:pt x="2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68307" y="2340365"/>
              <a:ext cx="9919" cy="18304"/>
            </a:xfrm>
            <a:custGeom>
              <a:avLst/>
              <a:gdLst/>
              <a:ahLst/>
              <a:cxnLst/>
              <a:rect l="l" t="t" r="r" b="b"/>
              <a:pathLst>
                <a:path w="349" h="644" extrusionOk="0">
                  <a:moveTo>
                    <a:pt x="290" y="1"/>
                  </a:moveTo>
                  <a:cubicBezTo>
                    <a:pt x="280" y="1"/>
                    <a:pt x="270" y="5"/>
                    <a:pt x="260" y="15"/>
                  </a:cubicBezTo>
                  <a:cubicBezTo>
                    <a:pt x="118" y="178"/>
                    <a:pt x="43" y="389"/>
                    <a:pt x="8" y="601"/>
                  </a:cubicBezTo>
                  <a:cubicBezTo>
                    <a:pt x="1" y="627"/>
                    <a:pt x="22" y="644"/>
                    <a:pt x="43" y="644"/>
                  </a:cubicBezTo>
                  <a:cubicBezTo>
                    <a:pt x="56" y="644"/>
                    <a:pt x="70" y="636"/>
                    <a:pt x="75" y="619"/>
                  </a:cubicBezTo>
                  <a:cubicBezTo>
                    <a:pt x="142" y="425"/>
                    <a:pt x="243" y="255"/>
                    <a:pt x="333" y="71"/>
                  </a:cubicBezTo>
                  <a:cubicBezTo>
                    <a:pt x="348" y="39"/>
                    <a:pt x="321" y="1"/>
                    <a:pt x="29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3949" y="2323568"/>
              <a:ext cx="239801" cy="205409"/>
            </a:xfrm>
            <a:custGeom>
              <a:avLst/>
              <a:gdLst/>
              <a:ahLst/>
              <a:cxnLst/>
              <a:rect l="l" t="t" r="r" b="b"/>
              <a:pathLst>
                <a:path w="8437" h="7227" extrusionOk="0">
                  <a:moveTo>
                    <a:pt x="2342" y="7227"/>
                  </a:moveTo>
                  <a:cubicBezTo>
                    <a:pt x="2342" y="7227"/>
                    <a:pt x="6150" y="6828"/>
                    <a:pt x="7493" y="4667"/>
                  </a:cubicBezTo>
                  <a:cubicBezTo>
                    <a:pt x="8351" y="3282"/>
                    <a:pt x="7795" y="3246"/>
                    <a:pt x="7795" y="3246"/>
                  </a:cubicBezTo>
                  <a:cubicBezTo>
                    <a:pt x="7795" y="3246"/>
                    <a:pt x="8437" y="2951"/>
                    <a:pt x="7521" y="2031"/>
                  </a:cubicBezTo>
                  <a:cubicBezTo>
                    <a:pt x="7521" y="2031"/>
                    <a:pt x="7782" y="1472"/>
                    <a:pt x="7339" y="1349"/>
                  </a:cubicBezTo>
                  <a:cubicBezTo>
                    <a:pt x="6894" y="1225"/>
                    <a:pt x="6900" y="1657"/>
                    <a:pt x="6446" y="1150"/>
                  </a:cubicBezTo>
                  <a:cubicBezTo>
                    <a:pt x="5993" y="642"/>
                    <a:pt x="6074" y="360"/>
                    <a:pt x="5301" y="455"/>
                  </a:cubicBezTo>
                  <a:cubicBezTo>
                    <a:pt x="4529" y="552"/>
                    <a:pt x="4720" y="659"/>
                    <a:pt x="3980" y="470"/>
                  </a:cubicBezTo>
                  <a:cubicBezTo>
                    <a:pt x="3237" y="279"/>
                    <a:pt x="3368" y="1"/>
                    <a:pt x="2919" y="404"/>
                  </a:cubicBezTo>
                  <a:cubicBezTo>
                    <a:pt x="2469" y="808"/>
                    <a:pt x="1" y="2831"/>
                    <a:pt x="1261" y="5912"/>
                  </a:cubicBezTo>
                  <a:cubicBezTo>
                    <a:pt x="1583" y="6699"/>
                    <a:pt x="2342" y="7227"/>
                    <a:pt x="2342" y="722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49425" y="2442715"/>
              <a:ext cx="64604" cy="49825"/>
            </a:xfrm>
            <a:custGeom>
              <a:avLst/>
              <a:gdLst/>
              <a:ahLst/>
              <a:cxnLst/>
              <a:rect l="l" t="t" r="r" b="b"/>
              <a:pathLst>
                <a:path w="2273" h="1753" extrusionOk="0">
                  <a:moveTo>
                    <a:pt x="2217" y="0"/>
                  </a:moveTo>
                  <a:cubicBezTo>
                    <a:pt x="2208" y="0"/>
                    <a:pt x="2199" y="4"/>
                    <a:pt x="2191" y="13"/>
                  </a:cubicBezTo>
                  <a:cubicBezTo>
                    <a:pt x="1839" y="389"/>
                    <a:pt x="1431" y="686"/>
                    <a:pt x="988" y="943"/>
                  </a:cubicBezTo>
                  <a:cubicBezTo>
                    <a:pt x="628" y="1148"/>
                    <a:pt x="194" y="1313"/>
                    <a:pt x="11" y="1715"/>
                  </a:cubicBezTo>
                  <a:cubicBezTo>
                    <a:pt x="0" y="1734"/>
                    <a:pt x="17" y="1752"/>
                    <a:pt x="35" y="1752"/>
                  </a:cubicBezTo>
                  <a:cubicBezTo>
                    <a:pt x="42" y="1752"/>
                    <a:pt x="50" y="1749"/>
                    <a:pt x="55" y="1741"/>
                  </a:cubicBezTo>
                  <a:cubicBezTo>
                    <a:pt x="310" y="1369"/>
                    <a:pt x="792" y="1227"/>
                    <a:pt x="1166" y="1010"/>
                  </a:cubicBezTo>
                  <a:cubicBezTo>
                    <a:pt x="1577" y="772"/>
                    <a:pt x="1944" y="434"/>
                    <a:pt x="2248" y="71"/>
                  </a:cubicBezTo>
                  <a:cubicBezTo>
                    <a:pt x="2273" y="41"/>
                    <a:pt x="2247" y="0"/>
                    <a:pt x="22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31253" y="2377656"/>
              <a:ext cx="27712" cy="43515"/>
            </a:xfrm>
            <a:custGeom>
              <a:avLst/>
              <a:gdLst/>
              <a:ahLst/>
              <a:cxnLst/>
              <a:rect l="l" t="t" r="r" b="b"/>
              <a:pathLst>
                <a:path w="975" h="1531" extrusionOk="0">
                  <a:moveTo>
                    <a:pt x="912" y="0"/>
                  </a:moveTo>
                  <a:cubicBezTo>
                    <a:pt x="904" y="0"/>
                    <a:pt x="895" y="3"/>
                    <a:pt x="888" y="8"/>
                  </a:cubicBezTo>
                  <a:cubicBezTo>
                    <a:pt x="777" y="83"/>
                    <a:pt x="738" y="216"/>
                    <a:pt x="703" y="337"/>
                  </a:cubicBezTo>
                  <a:cubicBezTo>
                    <a:pt x="663" y="481"/>
                    <a:pt x="611" y="620"/>
                    <a:pt x="545" y="754"/>
                  </a:cubicBezTo>
                  <a:cubicBezTo>
                    <a:pt x="411" y="1027"/>
                    <a:pt x="231" y="1278"/>
                    <a:pt x="14" y="1491"/>
                  </a:cubicBezTo>
                  <a:cubicBezTo>
                    <a:pt x="1" y="1505"/>
                    <a:pt x="13" y="1530"/>
                    <a:pt x="30" y="1530"/>
                  </a:cubicBezTo>
                  <a:cubicBezTo>
                    <a:pt x="33" y="1530"/>
                    <a:pt x="37" y="1529"/>
                    <a:pt x="41" y="1526"/>
                  </a:cubicBezTo>
                  <a:cubicBezTo>
                    <a:pt x="274" y="1353"/>
                    <a:pt x="484" y="1145"/>
                    <a:pt x="628" y="889"/>
                  </a:cubicBezTo>
                  <a:cubicBezTo>
                    <a:pt x="699" y="766"/>
                    <a:pt x="757" y="635"/>
                    <a:pt x="803" y="500"/>
                  </a:cubicBezTo>
                  <a:cubicBezTo>
                    <a:pt x="854" y="352"/>
                    <a:pt x="908" y="210"/>
                    <a:pt x="962" y="66"/>
                  </a:cubicBezTo>
                  <a:cubicBezTo>
                    <a:pt x="974" y="34"/>
                    <a:pt x="943" y="0"/>
                    <a:pt x="9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54057" y="2367054"/>
              <a:ext cx="83733" cy="98569"/>
            </a:xfrm>
            <a:custGeom>
              <a:avLst/>
              <a:gdLst/>
              <a:ahLst/>
              <a:cxnLst/>
              <a:rect l="l" t="t" r="r" b="b"/>
              <a:pathLst>
                <a:path w="2946" h="3468" extrusionOk="0">
                  <a:moveTo>
                    <a:pt x="2919" y="1"/>
                  </a:moveTo>
                  <a:cubicBezTo>
                    <a:pt x="2913" y="1"/>
                    <a:pt x="2907" y="3"/>
                    <a:pt x="2902" y="7"/>
                  </a:cubicBezTo>
                  <a:cubicBezTo>
                    <a:pt x="2790" y="140"/>
                    <a:pt x="2732" y="327"/>
                    <a:pt x="2652" y="479"/>
                  </a:cubicBezTo>
                  <a:cubicBezTo>
                    <a:pt x="2568" y="636"/>
                    <a:pt x="2476" y="791"/>
                    <a:pt x="2383" y="940"/>
                  </a:cubicBezTo>
                  <a:cubicBezTo>
                    <a:pt x="2181" y="1269"/>
                    <a:pt x="1949" y="1580"/>
                    <a:pt x="1691" y="1866"/>
                  </a:cubicBezTo>
                  <a:cubicBezTo>
                    <a:pt x="1440" y="2146"/>
                    <a:pt x="1166" y="2406"/>
                    <a:pt x="870" y="2642"/>
                  </a:cubicBezTo>
                  <a:cubicBezTo>
                    <a:pt x="564" y="2887"/>
                    <a:pt x="244" y="3111"/>
                    <a:pt x="12" y="3433"/>
                  </a:cubicBezTo>
                  <a:cubicBezTo>
                    <a:pt x="1" y="3449"/>
                    <a:pt x="17" y="3467"/>
                    <a:pt x="33" y="3467"/>
                  </a:cubicBezTo>
                  <a:cubicBezTo>
                    <a:pt x="38" y="3467"/>
                    <a:pt x="43" y="3465"/>
                    <a:pt x="48" y="3461"/>
                  </a:cubicBezTo>
                  <a:cubicBezTo>
                    <a:pt x="341" y="3173"/>
                    <a:pt x="687" y="2950"/>
                    <a:pt x="1009" y="2694"/>
                  </a:cubicBezTo>
                  <a:cubicBezTo>
                    <a:pt x="1308" y="2457"/>
                    <a:pt x="1586" y="2193"/>
                    <a:pt x="1839" y="1905"/>
                  </a:cubicBezTo>
                  <a:cubicBezTo>
                    <a:pt x="2084" y="1625"/>
                    <a:pt x="2306" y="1326"/>
                    <a:pt x="2501" y="1010"/>
                  </a:cubicBezTo>
                  <a:cubicBezTo>
                    <a:pt x="2600" y="847"/>
                    <a:pt x="2689" y="679"/>
                    <a:pt x="2770" y="505"/>
                  </a:cubicBezTo>
                  <a:cubicBezTo>
                    <a:pt x="2839" y="357"/>
                    <a:pt x="2934" y="191"/>
                    <a:pt x="2945" y="26"/>
                  </a:cubicBezTo>
                  <a:cubicBezTo>
                    <a:pt x="2944" y="11"/>
                    <a:pt x="2931" y="1"/>
                    <a:pt x="29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54342" y="2415145"/>
              <a:ext cx="114429" cy="80805"/>
            </a:xfrm>
            <a:custGeom>
              <a:avLst/>
              <a:gdLst/>
              <a:ahLst/>
              <a:cxnLst/>
              <a:rect l="l" t="t" r="r" b="b"/>
              <a:pathLst>
                <a:path w="4026" h="2843" extrusionOk="0">
                  <a:moveTo>
                    <a:pt x="3956" y="0"/>
                  </a:moveTo>
                  <a:cubicBezTo>
                    <a:pt x="3950" y="0"/>
                    <a:pt x="3944" y="1"/>
                    <a:pt x="3938" y="4"/>
                  </a:cubicBezTo>
                  <a:cubicBezTo>
                    <a:pt x="3597" y="121"/>
                    <a:pt x="3298" y="402"/>
                    <a:pt x="3029" y="632"/>
                  </a:cubicBezTo>
                  <a:cubicBezTo>
                    <a:pt x="2715" y="901"/>
                    <a:pt x="2397" y="1165"/>
                    <a:pt x="2066" y="1413"/>
                  </a:cubicBezTo>
                  <a:cubicBezTo>
                    <a:pt x="1408" y="1911"/>
                    <a:pt x="701" y="2328"/>
                    <a:pt x="23" y="2793"/>
                  </a:cubicBezTo>
                  <a:cubicBezTo>
                    <a:pt x="0" y="2811"/>
                    <a:pt x="15" y="2843"/>
                    <a:pt x="39" y="2843"/>
                  </a:cubicBezTo>
                  <a:cubicBezTo>
                    <a:pt x="43" y="2843"/>
                    <a:pt x="47" y="2842"/>
                    <a:pt x="51" y="2840"/>
                  </a:cubicBezTo>
                  <a:lnTo>
                    <a:pt x="51" y="2842"/>
                  </a:lnTo>
                  <a:cubicBezTo>
                    <a:pt x="789" y="2511"/>
                    <a:pt x="1470" y="2025"/>
                    <a:pt x="2115" y="1539"/>
                  </a:cubicBezTo>
                  <a:cubicBezTo>
                    <a:pt x="2427" y="1301"/>
                    <a:pt x="2732" y="1056"/>
                    <a:pt x="3027" y="800"/>
                  </a:cubicBezTo>
                  <a:cubicBezTo>
                    <a:pt x="3175" y="673"/>
                    <a:pt x="3321" y="544"/>
                    <a:pt x="3476" y="426"/>
                  </a:cubicBezTo>
                  <a:cubicBezTo>
                    <a:pt x="3637" y="303"/>
                    <a:pt x="3810" y="213"/>
                    <a:pt x="3981" y="105"/>
                  </a:cubicBezTo>
                  <a:cubicBezTo>
                    <a:pt x="4026" y="76"/>
                    <a:pt x="4005" y="0"/>
                    <a:pt x="39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16331" y="2433364"/>
              <a:ext cx="46215" cy="28735"/>
            </a:xfrm>
            <a:custGeom>
              <a:avLst/>
              <a:gdLst/>
              <a:ahLst/>
              <a:cxnLst/>
              <a:rect l="l" t="t" r="r" b="b"/>
              <a:pathLst>
                <a:path w="1626" h="1011" extrusionOk="0">
                  <a:moveTo>
                    <a:pt x="1564" y="1"/>
                  </a:moveTo>
                  <a:cubicBezTo>
                    <a:pt x="1556" y="1"/>
                    <a:pt x="1548" y="3"/>
                    <a:pt x="1540" y="10"/>
                  </a:cubicBezTo>
                  <a:cubicBezTo>
                    <a:pt x="1297" y="187"/>
                    <a:pt x="1065" y="378"/>
                    <a:pt x="809" y="537"/>
                  </a:cubicBezTo>
                  <a:cubicBezTo>
                    <a:pt x="553" y="696"/>
                    <a:pt x="283" y="840"/>
                    <a:pt x="16" y="980"/>
                  </a:cubicBezTo>
                  <a:cubicBezTo>
                    <a:pt x="0" y="989"/>
                    <a:pt x="9" y="1010"/>
                    <a:pt x="24" y="1010"/>
                  </a:cubicBezTo>
                  <a:cubicBezTo>
                    <a:pt x="25" y="1010"/>
                    <a:pt x="26" y="1010"/>
                    <a:pt x="27" y="1010"/>
                  </a:cubicBezTo>
                  <a:lnTo>
                    <a:pt x="29" y="1010"/>
                  </a:lnTo>
                  <a:cubicBezTo>
                    <a:pt x="324" y="926"/>
                    <a:pt x="607" y="800"/>
                    <a:pt x="869" y="638"/>
                  </a:cubicBezTo>
                  <a:cubicBezTo>
                    <a:pt x="1127" y="481"/>
                    <a:pt x="1388" y="305"/>
                    <a:pt x="1598" y="82"/>
                  </a:cubicBezTo>
                  <a:cubicBezTo>
                    <a:pt x="1625" y="53"/>
                    <a:pt x="1599" y="1"/>
                    <a:pt x="15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31462" y="2376774"/>
              <a:ext cx="87456" cy="115822"/>
            </a:xfrm>
            <a:custGeom>
              <a:avLst/>
              <a:gdLst/>
              <a:ahLst/>
              <a:cxnLst/>
              <a:rect l="l" t="t" r="r" b="b"/>
              <a:pathLst>
                <a:path w="3077" h="4075" extrusionOk="0">
                  <a:moveTo>
                    <a:pt x="3035" y="0"/>
                  </a:moveTo>
                  <a:cubicBezTo>
                    <a:pt x="3021" y="0"/>
                    <a:pt x="3008" y="7"/>
                    <a:pt x="3004" y="24"/>
                  </a:cubicBezTo>
                  <a:cubicBezTo>
                    <a:pt x="2757" y="675"/>
                    <a:pt x="2209" y="1066"/>
                    <a:pt x="1695" y="1498"/>
                  </a:cubicBezTo>
                  <a:cubicBezTo>
                    <a:pt x="1181" y="1928"/>
                    <a:pt x="710" y="2421"/>
                    <a:pt x="371" y="3003"/>
                  </a:cubicBezTo>
                  <a:cubicBezTo>
                    <a:pt x="184" y="3321"/>
                    <a:pt x="61" y="3668"/>
                    <a:pt x="5" y="4031"/>
                  </a:cubicBezTo>
                  <a:cubicBezTo>
                    <a:pt x="0" y="4057"/>
                    <a:pt x="21" y="4074"/>
                    <a:pt x="41" y="4074"/>
                  </a:cubicBezTo>
                  <a:cubicBezTo>
                    <a:pt x="54" y="4074"/>
                    <a:pt x="66" y="4067"/>
                    <a:pt x="70" y="4050"/>
                  </a:cubicBezTo>
                  <a:cubicBezTo>
                    <a:pt x="250" y="3390"/>
                    <a:pt x="624" y="2791"/>
                    <a:pt x="1069" y="2281"/>
                  </a:cubicBezTo>
                  <a:cubicBezTo>
                    <a:pt x="1514" y="1771"/>
                    <a:pt x="2058" y="1376"/>
                    <a:pt x="2531" y="899"/>
                  </a:cubicBezTo>
                  <a:cubicBezTo>
                    <a:pt x="2768" y="660"/>
                    <a:pt x="2995" y="378"/>
                    <a:pt x="3069" y="43"/>
                  </a:cubicBezTo>
                  <a:cubicBezTo>
                    <a:pt x="3076" y="17"/>
                    <a:pt x="3055" y="0"/>
                    <a:pt x="303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58264" y="2349432"/>
              <a:ext cx="44396" cy="70516"/>
            </a:xfrm>
            <a:custGeom>
              <a:avLst/>
              <a:gdLst/>
              <a:ahLst/>
              <a:cxnLst/>
              <a:rect l="l" t="t" r="r" b="b"/>
              <a:pathLst>
                <a:path w="1562" h="2481" extrusionOk="0">
                  <a:moveTo>
                    <a:pt x="1504" y="0"/>
                  </a:moveTo>
                  <a:cubicBezTo>
                    <a:pt x="1487" y="0"/>
                    <a:pt x="1470" y="10"/>
                    <a:pt x="1466" y="31"/>
                  </a:cubicBezTo>
                  <a:cubicBezTo>
                    <a:pt x="1365" y="521"/>
                    <a:pt x="1205" y="975"/>
                    <a:pt x="881" y="1366"/>
                  </a:cubicBezTo>
                  <a:cubicBezTo>
                    <a:pt x="589" y="1721"/>
                    <a:pt x="236" y="2022"/>
                    <a:pt x="14" y="2432"/>
                  </a:cubicBezTo>
                  <a:cubicBezTo>
                    <a:pt x="1" y="2458"/>
                    <a:pt x="22" y="2481"/>
                    <a:pt x="44" y="2481"/>
                  </a:cubicBezTo>
                  <a:cubicBezTo>
                    <a:pt x="54" y="2481"/>
                    <a:pt x="64" y="2476"/>
                    <a:pt x="72" y="2465"/>
                  </a:cubicBezTo>
                  <a:cubicBezTo>
                    <a:pt x="352" y="2061"/>
                    <a:pt x="765" y="1773"/>
                    <a:pt x="1062" y="1383"/>
                  </a:cubicBezTo>
                  <a:cubicBezTo>
                    <a:pt x="1350" y="1005"/>
                    <a:pt x="1562" y="523"/>
                    <a:pt x="1550" y="42"/>
                  </a:cubicBezTo>
                  <a:cubicBezTo>
                    <a:pt x="1550" y="16"/>
                    <a:pt x="1527" y="0"/>
                    <a:pt x="15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23361" y="2350910"/>
              <a:ext cx="51502" cy="130886"/>
            </a:xfrm>
            <a:custGeom>
              <a:avLst/>
              <a:gdLst/>
              <a:ahLst/>
              <a:cxnLst/>
              <a:rect l="l" t="t" r="r" b="b"/>
              <a:pathLst>
                <a:path w="1812" h="4605" extrusionOk="0">
                  <a:moveTo>
                    <a:pt x="1745" y="0"/>
                  </a:moveTo>
                  <a:cubicBezTo>
                    <a:pt x="1737" y="0"/>
                    <a:pt x="1730" y="5"/>
                    <a:pt x="1730" y="16"/>
                  </a:cubicBezTo>
                  <a:cubicBezTo>
                    <a:pt x="1726" y="445"/>
                    <a:pt x="1645" y="861"/>
                    <a:pt x="1445" y="1243"/>
                  </a:cubicBezTo>
                  <a:cubicBezTo>
                    <a:pt x="1251" y="1615"/>
                    <a:pt x="1028" y="1972"/>
                    <a:pt x="812" y="2329"/>
                  </a:cubicBezTo>
                  <a:cubicBezTo>
                    <a:pt x="593" y="2686"/>
                    <a:pt x="383" y="3047"/>
                    <a:pt x="234" y="3436"/>
                  </a:cubicBezTo>
                  <a:cubicBezTo>
                    <a:pt x="94" y="3797"/>
                    <a:pt x="0" y="4195"/>
                    <a:pt x="92" y="4578"/>
                  </a:cubicBezTo>
                  <a:cubicBezTo>
                    <a:pt x="98" y="4597"/>
                    <a:pt x="112" y="4605"/>
                    <a:pt x="127" y="4605"/>
                  </a:cubicBezTo>
                  <a:cubicBezTo>
                    <a:pt x="145" y="4605"/>
                    <a:pt x="164" y="4592"/>
                    <a:pt x="165" y="4569"/>
                  </a:cubicBezTo>
                  <a:lnTo>
                    <a:pt x="165" y="4567"/>
                  </a:lnTo>
                  <a:cubicBezTo>
                    <a:pt x="168" y="4145"/>
                    <a:pt x="238" y="3743"/>
                    <a:pt x="398" y="3352"/>
                  </a:cubicBezTo>
                  <a:cubicBezTo>
                    <a:pt x="561" y="2955"/>
                    <a:pt x="787" y="2591"/>
                    <a:pt x="1010" y="2226"/>
                  </a:cubicBezTo>
                  <a:cubicBezTo>
                    <a:pt x="1223" y="1880"/>
                    <a:pt x="1408" y="1535"/>
                    <a:pt x="1558" y="1157"/>
                  </a:cubicBezTo>
                  <a:cubicBezTo>
                    <a:pt x="1698" y="802"/>
                    <a:pt x="1812" y="402"/>
                    <a:pt x="1763" y="16"/>
                  </a:cubicBezTo>
                  <a:cubicBezTo>
                    <a:pt x="1761" y="6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44621" y="2334738"/>
              <a:ext cx="8612" cy="61847"/>
            </a:xfrm>
            <a:custGeom>
              <a:avLst/>
              <a:gdLst/>
              <a:ahLst/>
              <a:cxnLst/>
              <a:rect l="l" t="t" r="r" b="b"/>
              <a:pathLst>
                <a:path w="303" h="2176" extrusionOk="0">
                  <a:moveTo>
                    <a:pt x="149" y="1"/>
                  </a:moveTo>
                  <a:cubicBezTo>
                    <a:pt x="122" y="1"/>
                    <a:pt x="98" y="17"/>
                    <a:pt x="101" y="53"/>
                  </a:cubicBezTo>
                  <a:cubicBezTo>
                    <a:pt x="116" y="221"/>
                    <a:pt x="178" y="383"/>
                    <a:pt x="198" y="550"/>
                  </a:cubicBezTo>
                  <a:cubicBezTo>
                    <a:pt x="219" y="729"/>
                    <a:pt x="223" y="909"/>
                    <a:pt x="209" y="1088"/>
                  </a:cubicBezTo>
                  <a:cubicBezTo>
                    <a:pt x="189" y="1451"/>
                    <a:pt x="107" y="1804"/>
                    <a:pt x="4" y="2152"/>
                  </a:cubicBezTo>
                  <a:cubicBezTo>
                    <a:pt x="0" y="2164"/>
                    <a:pt x="12" y="2175"/>
                    <a:pt x="23" y="2175"/>
                  </a:cubicBezTo>
                  <a:cubicBezTo>
                    <a:pt x="29" y="2175"/>
                    <a:pt x="34" y="2172"/>
                    <a:pt x="37" y="2165"/>
                  </a:cubicBezTo>
                  <a:cubicBezTo>
                    <a:pt x="183" y="1838"/>
                    <a:pt x="269" y="1487"/>
                    <a:pt x="292" y="1129"/>
                  </a:cubicBezTo>
                  <a:cubicBezTo>
                    <a:pt x="303" y="948"/>
                    <a:pt x="303" y="767"/>
                    <a:pt x="288" y="585"/>
                  </a:cubicBezTo>
                  <a:cubicBezTo>
                    <a:pt x="275" y="410"/>
                    <a:pt x="277" y="202"/>
                    <a:pt x="209" y="38"/>
                  </a:cubicBezTo>
                  <a:cubicBezTo>
                    <a:pt x="199" y="14"/>
                    <a:pt x="173" y="1"/>
                    <a:pt x="1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31376" y="2327746"/>
              <a:ext cx="6622" cy="31975"/>
            </a:xfrm>
            <a:custGeom>
              <a:avLst/>
              <a:gdLst/>
              <a:ahLst/>
              <a:cxnLst/>
              <a:rect l="l" t="t" r="r" b="b"/>
              <a:pathLst>
                <a:path w="233" h="1125" extrusionOk="0">
                  <a:moveTo>
                    <a:pt x="106" y="1"/>
                  </a:moveTo>
                  <a:cubicBezTo>
                    <a:pt x="79" y="1"/>
                    <a:pt x="51" y="17"/>
                    <a:pt x="44" y="46"/>
                  </a:cubicBezTo>
                  <a:cubicBezTo>
                    <a:pt x="1" y="203"/>
                    <a:pt x="44" y="400"/>
                    <a:pt x="51" y="560"/>
                  </a:cubicBezTo>
                  <a:cubicBezTo>
                    <a:pt x="62" y="747"/>
                    <a:pt x="75" y="917"/>
                    <a:pt x="53" y="1102"/>
                  </a:cubicBezTo>
                  <a:cubicBezTo>
                    <a:pt x="52" y="1116"/>
                    <a:pt x="65" y="1125"/>
                    <a:pt x="77" y="1125"/>
                  </a:cubicBezTo>
                  <a:cubicBezTo>
                    <a:pt x="86" y="1125"/>
                    <a:pt x="94" y="1120"/>
                    <a:pt x="96" y="1110"/>
                  </a:cubicBezTo>
                  <a:lnTo>
                    <a:pt x="96" y="1108"/>
                  </a:lnTo>
                  <a:cubicBezTo>
                    <a:pt x="131" y="929"/>
                    <a:pt x="180" y="742"/>
                    <a:pt x="197" y="560"/>
                  </a:cubicBezTo>
                  <a:cubicBezTo>
                    <a:pt x="212" y="396"/>
                    <a:pt x="232" y="183"/>
                    <a:pt x="158" y="31"/>
                  </a:cubicBezTo>
                  <a:cubicBezTo>
                    <a:pt x="147" y="10"/>
                    <a:pt x="127" y="1"/>
                    <a:pt x="10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7232" y="2460763"/>
              <a:ext cx="252562" cy="307503"/>
            </a:xfrm>
            <a:custGeom>
              <a:avLst/>
              <a:gdLst/>
              <a:ahLst/>
              <a:cxnLst/>
              <a:rect l="l" t="t" r="r" b="b"/>
              <a:pathLst>
                <a:path w="8886" h="10819" extrusionOk="0">
                  <a:moveTo>
                    <a:pt x="6013" y="4165"/>
                  </a:moveTo>
                  <a:cubicBezTo>
                    <a:pt x="7031" y="5681"/>
                    <a:pt x="8885" y="8657"/>
                    <a:pt x="8188" y="9478"/>
                  </a:cubicBezTo>
                  <a:cubicBezTo>
                    <a:pt x="7490" y="10299"/>
                    <a:pt x="7289" y="9805"/>
                    <a:pt x="6930" y="10312"/>
                  </a:cubicBezTo>
                  <a:cubicBezTo>
                    <a:pt x="6571" y="10819"/>
                    <a:pt x="6662" y="10439"/>
                    <a:pt x="6273" y="10271"/>
                  </a:cubicBezTo>
                  <a:cubicBezTo>
                    <a:pt x="5886" y="10103"/>
                    <a:pt x="5417" y="10218"/>
                    <a:pt x="5408" y="9355"/>
                  </a:cubicBezTo>
                  <a:cubicBezTo>
                    <a:pt x="5408" y="9355"/>
                    <a:pt x="4155" y="9181"/>
                    <a:pt x="4026" y="8500"/>
                  </a:cubicBezTo>
                  <a:cubicBezTo>
                    <a:pt x="3895" y="7822"/>
                    <a:pt x="3729" y="7954"/>
                    <a:pt x="2867" y="7470"/>
                  </a:cubicBezTo>
                  <a:cubicBezTo>
                    <a:pt x="2003" y="6986"/>
                    <a:pt x="1096" y="5969"/>
                    <a:pt x="1156" y="4008"/>
                  </a:cubicBezTo>
                  <a:cubicBezTo>
                    <a:pt x="1214" y="2044"/>
                    <a:pt x="1392" y="855"/>
                    <a:pt x="797" y="723"/>
                  </a:cubicBezTo>
                  <a:cubicBezTo>
                    <a:pt x="201" y="590"/>
                    <a:pt x="1" y="98"/>
                    <a:pt x="767" y="50"/>
                  </a:cubicBezTo>
                  <a:cubicBezTo>
                    <a:pt x="1534" y="1"/>
                    <a:pt x="4437" y="1813"/>
                    <a:pt x="6013" y="416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27227" y="2614586"/>
              <a:ext cx="51899" cy="127390"/>
            </a:xfrm>
            <a:custGeom>
              <a:avLst/>
              <a:gdLst/>
              <a:ahLst/>
              <a:cxnLst/>
              <a:rect l="l" t="t" r="r" b="b"/>
              <a:pathLst>
                <a:path w="1826" h="4482" extrusionOk="0">
                  <a:moveTo>
                    <a:pt x="73" y="1"/>
                  </a:moveTo>
                  <a:cubicBezTo>
                    <a:pt x="45" y="1"/>
                    <a:pt x="16" y="28"/>
                    <a:pt x="14" y="58"/>
                  </a:cubicBezTo>
                  <a:cubicBezTo>
                    <a:pt x="1" y="231"/>
                    <a:pt x="118" y="432"/>
                    <a:pt x="188" y="585"/>
                  </a:cubicBezTo>
                  <a:cubicBezTo>
                    <a:pt x="270" y="768"/>
                    <a:pt x="363" y="946"/>
                    <a:pt x="462" y="1121"/>
                  </a:cubicBezTo>
                  <a:cubicBezTo>
                    <a:pt x="661" y="1473"/>
                    <a:pt x="894" y="1802"/>
                    <a:pt x="1100" y="2150"/>
                  </a:cubicBezTo>
                  <a:cubicBezTo>
                    <a:pt x="1306" y="2501"/>
                    <a:pt x="1493" y="2873"/>
                    <a:pt x="1590" y="3271"/>
                  </a:cubicBezTo>
                  <a:cubicBezTo>
                    <a:pt x="1644" y="3496"/>
                    <a:pt x="1663" y="3733"/>
                    <a:pt x="1594" y="3956"/>
                  </a:cubicBezTo>
                  <a:cubicBezTo>
                    <a:pt x="1562" y="4049"/>
                    <a:pt x="1517" y="4139"/>
                    <a:pt x="1457" y="4219"/>
                  </a:cubicBezTo>
                  <a:cubicBezTo>
                    <a:pt x="1405" y="4296"/>
                    <a:pt x="1328" y="4352"/>
                    <a:pt x="1279" y="4431"/>
                  </a:cubicBezTo>
                  <a:cubicBezTo>
                    <a:pt x="1262" y="4457"/>
                    <a:pt x="1287" y="4481"/>
                    <a:pt x="1312" y="4481"/>
                  </a:cubicBezTo>
                  <a:cubicBezTo>
                    <a:pt x="1314" y="4481"/>
                    <a:pt x="1315" y="4481"/>
                    <a:pt x="1317" y="4481"/>
                  </a:cubicBezTo>
                  <a:cubicBezTo>
                    <a:pt x="1444" y="4462"/>
                    <a:pt x="1564" y="4322"/>
                    <a:pt x="1629" y="4219"/>
                  </a:cubicBezTo>
                  <a:cubicBezTo>
                    <a:pt x="1710" y="4090"/>
                    <a:pt x="1760" y="3946"/>
                    <a:pt x="1779" y="3797"/>
                  </a:cubicBezTo>
                  <a:cubicBezTo>
                    <a:pt x="1825" y="3442"/>
                    <a:pt x="1721" y="3081"/>
                    <a:pt x="1590" y="2754"/>
                  </a:cubicBezTo>
                  <a:cubicBezTo>
                    <a:pt x="1339" y="2135"/>
                    <a:pt x="956" y="1579"/>
                    <a:pt x="610" y="1011"/>
                  </a:cubicBezTo>
                  <a:cubicBezTo>
                    <a:pt x="513" y="852"/>
                    <a:pt x="419" y="688"/>
                    <a:pt x="337" y="519"/>
                  </a:cubicBezTo>
                  <a:cubicBezTo>
                    <a:pt x="261" y="360"/>
                    <a:pt x="221" y="155"/>
                    <a:pt x="107" y="18"/>
                  </a:cubicBezTo>
                  <a:cubicBezTo>
                    <a:pt x="98" y="6"/>
                    <a:pt x="85" y="1"/>
                    <a:pt x="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09121" y="2572293"/>
              <a:ext cx="18077" cy="155443"/>
            </a:xfrm>
            <a:custGeom>
              <a:avLst/>
              <a:gdLst/>
              <a:ahLst/>
              <a:cxnLst/>
              <a:rect l="l" t="t" r="r" b="b"/>
              <a:pathLst>
                <a:path w="636" h="5469" extrusionOk="0">
                  <a:moveTo>
                    <a:pt x="134" y="0"/>
                  </a:moveTo>
                  <a:cubicBezTo>
                    <a:pt x="111" y="0"/>
                    <a:pt x="87" y="13"/>
                    <a:pt x="82" y="39"/>
                  </a:cubicBezTo>
                  <a:cubicBezTo>
                    <a:pt x="0" y="409"/>
                    <a:pt x="51" y="788"/>
                    <a:pt x="67" y="1164"/>
                  </a:cubicBezTo>
                  <a:cubicBezTo>
                    <a:pt x="84" y="1549"/>
                    <a:pt x="88" y="1936"/>
                    <a:pt x="120" y="2320"/>
                  </a:cubicBezTo>
                  <a:cubicBezTo>
                    <a:pt x="150" y="2692"/>
                    <a:pt x="181" y="3067"/>
                    <a:pt x="239" y="3436"/>
                  </a:cubicBezTo>
                  <a:cubicBezTo>
                    <a:pt x="269" y="3619"/>
                    <a:pt x="320" y="3795"/>
                    <a:pt x="359" y="3976"/>
                  </a:cubicBezTo>
                  <a:cubicBezTo>
                    <a:pt x="378" y="4060"/>
                    <a:pt x="376" y="4148"/>
                    <a:pt x="389" y="4232"/>
                  </a:cubicBezTo>
                  <a:cubicBezTo>
                    <a:pt x="404" y="4322"/>
                    <a:pt x="428" y="4412"/>
                    <a:pt x="443" y="4501"/>
                  </a:cubicBezTo>
                  <a:cubicBezTo>
                    <a:pt x="473" y="4675"/>
                    <a:pt x="473" y="4851"/>
                    <a:pt x="415" y="5019"/>
                  </a:cubicBezTo>
                  <a:cubicBezTo>
                    <a:pt x="359" y="5180"/>
                    <a:pt x="245" y="5290"/>
                    <a:pt x="133" y="5414"/>
                  </a:cubicBezTo>
                  <a:cubicBezTo>
                    <a:pt x="114" y="5436"/>
                    <a:pt x="130" y="5469"/>
                    <a:pt x="158" y="5469"/>
                  </a:cubicBezTo>
                  <a:cubicBezTo>
                    <a:pt x="160" y="5469"/>
                    <a:pt x="162" y="5468"/>
                    <a:pt x="165" y="5468"/>
                  </a:cubicBezTo>
                  <a:cubicBezTo>
                    <a:pt x="434" y="5425"/>
                    <a:pt x="578" y="5113"/>
                    <a:pt x="615" y="4874"/>
                  </a:cubicBezTo>
                  <a:cubicBezTo>
                    <a:pt x="636" y="4713"/>
                    <a:pt x="628" y="4552"/>
                    <a:pt x="591" y="4395"/>
                  </a:cubicBezTo>
                  <a:cubicBezTo>
                    <a:pt x="550" y="4204"/>
                    <a:pt x="439" y="4045"/>
                    <a:pt x="393" y="3858"/>
                  </a:cubicBezTo>
                  <a:cubicBezTo>
                    <a:pt x="292" y="3458"/>
                    <a:pt x="258" y="3054"/>
                    <a:pt x="247" y="2643"/>
                  </a:cubicBezTo>
                  <a:cubicBezTo>
                    <a:pt x="234" y="2230"/>
                    <a:pt x="217" y="1826"/>
                    <a:pt x="210" y="1418"/>
                  </a:cubicBezTo>
                  <a:cubicBezTo>
                    <a:pt x="198" y="962"/>
                    <a:pt x="271" y="489"/>
                    <a:pt x="185" y="39"/>
                  </a:cubicBezTo>
                  <a:cubicBezTo>
                    <a:pt x="181" y="13"/>
                    <a:pt x="158" y="0"/>
                    <a:pt x="1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98008" y="2570161"/>
              <a:ext cx="13984" cy="97944"/>
            </a:xfrm>
            <a:custGeom>
              <a:avLst/>
              <a:gdLst/>
              <a:ahLst/>
              <a:cxnLst/>
              <a:rect l="l" t="t" r="r" b="b"/>
              <a:pathLst>
                <a:path w="492" h="3446" extrusionOk="0">
                  <a:moveTo>
                    <a:pt x="440" y="0"/>
                  </a:moveTo>
                  <a:cubicBezTo>
                    <a:pt x="430" y="0"/>
                    <a:pt x="420" y="4"/>
                    <a:pt x="412" y="13"/>
                  </a:cubicBezTo>
                  <a:cubicBezTo>
                    <a:pt x="243" y="157"/>
                    <a:pt x="286" y="484"/>
                    <a:pt x="281" y="678"/>
                  </a:cubicBezTo>
                  <a:cubicBezTo>
                    <a:pt x="270" y="985"/>
                    <a:pt x="251" y="1292"/>
                    <a:pt x="228" y="1596"/>
                  </a:cubicBezTo>
                  <a:cubicBezTo>
                    <a:pt x="204" y="1895"/>
                    <a:pt x="172" y="2193"/>
                    <a:pt x="146" y="2490"/>
                  </a:cubicBezTo>
                  <a:cubicBezTo>
                    <a:pt x="131" y="2656"/>
                    <a:pt x="109" y="2821"/>
                    <a:pt x="73" y="2984"/>
                  </a:cubicBezTo>
                  <a:cubicBezTo>
                    <a:pt x="47" y="3120"/>
                    <a:pt x="0" y="3288"/>
                    <a:pt x="17" y="3427"/>
                  </a:cubicBezTo>
                  <a:cubicBezTo>
                    <a:pt x="18" y="3436"/>
                    <a:pt x="29" y="3445"/>
                    <a:pt x="39" y="3445"/>
                  </a:cubicBezTo>
                  <a:cubicBezTo>
                    <a:pt x="44" y="3445"/>
                    <a:pt x="49" y="3443"/>
                    <a:pt x="53" y="3436"/>
                  </a:cubicBezTo>
                  <a:cubicBezTo>
                    <a:pt x="107" y="3328"/>
                    <a:pt x="116" y="3185"/>
                    <a:pt x="131" y="3066"/>
                  </a:cubicBezTo>
                  <a:cubicBezTo>
                    <a:pt x="152" y="2914"/>
                    <a:pt x="165" y="2763"/>
                    <a:pt x="187" y="2611"/>
                  </a:cubicBezTo>
                  <a:cubicBezTo>
                    <a:pt x="227" y="2327"/>
                    <a:pt x="268" y="2045"/>
                    <a:pt x="296" y="1757"/>
                  </a:cubicBezTo>
                  <a:cubicBezTo>
                    <a:pt x="324" y="1471"/>
                    <a:pt x="346" y="1176"/>
                    <a:pt x="363" y="886"/>
                  </a:cubicBezTo>
                  <a:cubicBezTo>
                    <a:pt x="371" y="740"/>
                    <a:pt x="376" y="594"/>
                    <a:pt x="382" y="450"/>
                  </a:cubicBezTo>
                  <a:cubicBezTo>
                    <a:pt x="384" y="316"/>
                    <a:pt x="415" y="183"/>
                    <a:pt x="475" y="61"/>
                  </a:cubicBezTo>
                  <a:cubicBezTo>
                    <a:pt x="492" y="31"/>
                    <a:pt x="467" y="0"/>
                    <a:pt x="4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85995" y="2479721"/>
              <a:ext cx="107210" cy="68669"/>
            </a:xfrm>
            <a:custGeom>
              <a:avLst/>
              <a:gdLst/>
              <a:ahLst/>
              <a:cxnLst/>
              <a:rect l="l" t="t" r="r" b="b"/>
              <a:pathLst>
                <a:path w="3772" h="2416" extrusionOk="0">
                  <a:moveTo>
                    <a:pt x="79" y="1"/>
                  </a:moveTo>
                  <a:cubicBezTo>
                    <a:pt x="67" y="1"/>
                    <a:pt x="56" y="1"/>
                    <a:pt x="45" y="1"/>
                  </a:cubicBezTo>
                  <a:cubicBezTo>
                    <a:pt x="19" y="3"/>
                    <a:pt x="0" y="44"/>
                    <a:pt x="30" y="56"/>
                  </a:cubicBezTo>
                  <a:cubicBezTo>
                    <a:pt x="211" y="134"/>
                    <a:pt x="400" y="179"/>
                    <a:pt x="578" y="267"/>
                  </a:cubicBezTo>
                  <a:cubicBezTo>
                    <a:pt x="742" y="349"/>
                    <a:pt x="899" y="446"/>
                    <a:pt x="1047" y="557"/>
                  </a:cubicBezTo>
                  <a:cubicBezTo>
                    <a:pt x="1350" y="785"/>
                    <a:pt x="1616" y="1056"/>
                    <a:pt x="1885" y="1323"/>
                  </a:cubicBezTo>
                  <a:cubicBezTo>
                    <a:pt x="2141" y="1579"/>
                    <a:pt x="2408" y="1834"/>
                    <a:pt x="2711" y="2039"/>
                  </a:cubicBezTo>
                  <a:cubicBezTo>
                    <a:pt x="2857" y="2142"/>
                    <a:pt x="3012" y="2228"/>
                    <a:pt x="3177" y="2297"/>
                  </a:cubicBezTo>
                  <a:cubicBezTo>
                    <a:pt x="3352" y="2368"/>
                    <a:pt x="3539" y="2409"/>
                    <a:pt x="3730" y="2415"/>
                  </a:cubicBezTo>
                  <a:cubicBezTo>
                    <a:pt x="3766" y="2415"/>
                    <a:pt x="3771" y="2366"/>
                    <a:pt x="3738" y="2355"/>
                  </a:cubicBezTo>
                  <a:lnTo>
                    <a:pt x="3738" y="2355"/>
                  </a:lnTo>
                  <a:lnTo>
                    <a:pt x="3738" y="2357"/>
                  </a:lnTo>
                  <a:cubicBezTo>
                    <a:pt x="2967" y="2180"/>
                    <a:pt x="2397" y="1663"/>
                    <a:pt x="1853" y="1121"/>
                  </a:cubicBezTo>
                  <a:cubicBezTo>
                    <a:pt x="1595" y="865"/>
                    <a:pt x="1331" y="611"/>
                    <a:pt x="1032" y="400"/>
                  </a:cubicBezTo>
                  <a:cubicBezTo>
                    <a:pt x="768" y="213"/>
                    <a:pt x="415" y="1"/>
                    <a:pt x="7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33887" y="2571383"/>
              <a:ext cx="74410" cy="6395"/>
            </a:xfrm>
            <a:custGeom>
              <a:avLst/>
              <a:gdLst/>
              <a:ahLst/>
              <a:cxnLst/>
              <a:rect l="l" t="t" r="r" b="b"/>
              <a:pathLst>
                <a:path w="2618" h="225" extrusionOk="0">
                  <a:moveTo>
                    <a:pt x="2237" y="0"/>
                  </a:moveTo>
                  <a:cubicBezTo>
                    <a:pt x="2157" y="0"/>
                    <a:pt x="2079" y="6"/>
                    <a:pt x="2017" y="9"/>
                  </a:cubicBezTo>
                  <a:cubicBezTo>
                    <a:pt x="1791" y="18"/>
                    <a:pt x="1565" y="54"/>
                    <a:pt x="1340" y="84"/>
                  </a:cubicBezTo>
                  <a:cubicBezTo>
                    <a:pt x="1147" y="109"/>
                    <a:pt x="941" y="131"/>
                    <a:pt x="736" y="131"/>
                  </a:cubicBezTo>
                  <a:cubicBezTo>
                    <a:pt x="497" y="131"/>
                    <a:pt x="259" y="101"/>
                    <a:pt x="43" y="11"/>
                  </a:cubicBezTo>
                  <a:cubicBezTo>
                    <a:pt x="40" y="10"/>
                    <a:pt x="37" y="9"/>
                    <a:pt x="34" y="9"/>
                  </a:cubicBezTo>
                  <a:cubicBezTo>
                    <a:pt x="13" y="9"/>
                    <a:pt x="1" y="46"/>
                    <a:pt x="24" y="58"/>
                  </a:cubicBezTo>
                  <a:cubicBezTo>
                    <a:pt x="279" y="183"/>
                    <a:pt x="544" y="224"/>
                    <a:pt x="817" y="224"/>
                  </a:cubicBezTo>
                  <a:cubicBezTo>
                    <a:pt x="950" y="224"/>
                    <a:pt x="1085" y="214"/>
                    <a:pt x="1221" y="200"/>
                  </a:cubicBezTo>
                  <a:cubicBezTo>
                    <a:pt x="1456" y="174"/>
                    <a:pt x="1692" y="145"/>
                    <a:pt x="1929" y="132"/>
                  </a:cubicBezTo>
                  <a:cubicBezTo>
                    <a:pt x="1988" y="129"/>
                    <a:pt x="2047" y="127"/>
                    <a:pt x="2106" y="127"/>
                  </a:cubicBezTo>
                  <a:cubicBezTo>
                    <a:pt x="2165" y="127"/>
                    <a:pt x="2225" y="129"/>
                    <a:pt x="2284" y="132"/>
                  </a:cubicBezTo>
                  <a:cubicBezTo>
                    <a:pt x="2354" y="135"/>
                    <a:pt x="2425" y="151"/>
                    <a:pt x="2495" y="151"/>
                  </a:cubicBezTo>
                  <a:cubicBezTo>
                    <a:pt x="2529" y="151"/>
                    <a:pt x="2562" y="147"/>
                    <a:pt x="2595" y="136"/>
                  </a:cubicBezTo>
                  <a:cubicBezTo>
                    <a:pt x="2612" y="131"/>
                    <a:pt x="2617" y="110"/>
                    <a:pt x="2606" y="97"/>
                  </a:cubicBezTo>
                  <a:cubicBezTo>
                    <a:pt x="2521" y="18"/>
                    <a:pt x="2375" y="0"/>
                    <a:pt x="22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04811" y="2537561"/>
              <a:ext cx="76485" cy="26518"/>
            </a:xfrm>
            <a:custGeom>
              <a:avLst/>
              <a:gdLst/>
              <a:ahLst/>
              <a:cxnLst/>
              <a:rect l="l" t="t" r="r" b="b"/>
              <a:pathLst>
                <a:path w="2691" h="933" extrusionOk="0">
                  <a:moveTo>
                    <a:pt x="161" y="0"/>
                  </a:moveTo>
                  <a:cubicBezTo>
                    <a:pt x="119" y="0"/>
                    <a:pt x="78" y="2"/>
                    <a:pt x="36" y="6"/>
                  </a:cubicBezTo>
                  <a:cubicBezTo>
                    <a:pt x="0" y="10"/>
                    <a:pt x="0" y="62"/>
                    <a:pt x="36" y="66"/>
                  </a:cubicBezTo>
                  <a:cubicBezTo>
                    <a:pt x="499" y="79"/>
                    <a:pt x="909" y="255"/>
                    <a:pt x="1331" y="429"/>
                  </a:cubicBezTo>
                  <a:cubicBezTo>
                    <a:pt x="1767" y="606"/>
                    <a:pt x="2208" y="775"/>
                    <a:pt x="2653" y="932"/>
                  </a:cubicBezTo>
                  <a:cubicBezTo>
                    <a:pt x="2655" y="932"/>
                    <a:pt x="2657" y="933"/>
                    <a:pt x="2659" y="933"/>
                  </a:cubicBezTo>
                  <a:cubicBezTo>
                    <a:pt x="2678" y="933"/>
                    <a:pt x="2690" y="901"/>
                    <a:pt x="2670" y="890"/>
                  </a:cubicBezTo>
                  <a:cubicBezTo>
                    <a:pt x="2229" y="690"/>
                    <a:pt x="1784" y="503"/>
                    <a:pt x="1335" y="326"/>
                  </a:cubicBezTo>
                  <a:cubicBezTo>
                    <a:pt x="962" y="180"/>
                    <a:pt x="569" y="0"/>
                    <a:pt x="1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92248" y="2525367"/>
              <a:ext cx="25523" cy="4633"/>
            </a:xfrm>
            <a:custGeom>
              <a:avLst/>
              <a:gdLst/>
              <a:ahLst/>
              <a:cxnLst/>
              <a:rect l="l" t="t" r="r" b="b"/>
              <a:pathLst>
                <a:path w="898" h="163" extrusionOk="0">
                  <a:moveTo>
                    <a:pt x="187" y="1"/>
                  </a:moveTo>
                  <a:cubicBezTo>
                    <a:pt x="141" y="1"/>
                    <a:pt x="95" y="3"/>
                    <a:pt x="48" y="7"/>
                  </a:cubicBezTo>
                  <a:cubicBezTo>
                    <a:pt x="14" y="11"/>
                    <a:pt x="1" y="65"/>
                    <a:pt x="40" y="72"/>
                  </a:cubicBezTo>
                  <a:cubicBezTo>
                    <a:pt x="306" y="115"/>
                    <a:pt x="577" y="119"/>
                    <a:pt x="844" y="162"/>
                  </a:cubicBezTo>
                  <a:cubicBezTo>
                    <a:pt x="846" y="163"/>
                    <a:pt x="849" y="163"/>
                    <a:pt x="851" y="163"/>
                  </a:cubicBezTo>
                  <a:cubicBezTo>
                    <a:pt x="884" y="163"/>
                    <a:pt x="898" y="113"/>
                    <a:pt x="861" y="104"/>
                  </a:cubicBezTo>
                  <a:cubicBezTo>
                    <a:pt x="637" y="50"/>
                    <a:pt x="416" y="1"/>
                    <a:pt x="18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19619" y="2511781"/>
              <a:ext cx="27399" cy="18162"/>
            </a:xfrm>
            <a:custGeom>
              <a:avLst/>
              <a:gdLst/>
              <a:ahLst/>
              <a:cxnLst/>
              <a:rect l="l" t="t" r="r" b="b"/>
              <a:pathLst>
                <a:path w="964" h="639" extrusionOk="0">
                  <a:moveTo>
                    <a:pt x="36" y="1"/>
                  </a:moveTo>
                  <a:cubicBezTo>
                    <a:pt x="16" y="1"/>
                    <a:pt x="0" y="30"/>
                    <a:pt x="23" y="40"/>
                  </a:cubicBezTo>
                  <a:cubicBezTo>
                    <a:pt x="348" y="195"/>
                    <a:pt x="651" y="393"/>
                    <a:pt x="921" y="633"/>
                  </a:cubicBezTo>
                  <a:cubicBezTo>
                    <a:pt x="925" y="637"/>
                    <a:pt x="929" y="638"/>
                    <a:pt x="934" y="638"/>
                  </a:cubicBezTo>
                  <a:cubicBezTo>
                    <a:pt x="950" y="638"/>
                    <a:pt x="963" y="619"/>
                    <a:pt x="949" y="605"/>
                  </a:cubicBezTo>
                  <a:cubicBezTo>
                    <a:pt x="823" y="479"/>
                    <a:pt x="698" y="360"/>
                    <a:pt x="550" y="261"/>
                  </a:cubicBezTo>
                  <a:cubicBezTo>
                    <a:pt x="390" y="160"/>
                    <a:pt x="221" y="74"/>
                    <a:pt x="46" y="3"/>
                  </a:cubicBezTo>
                  <a:cubicBezTo>
                    <a:pt x="42" y="1"/>
                    <a:pt x="39" y="1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93101" y="2498707"/>
              <a:ext cx="14979" cy="7873"/>
            </a:xfrm>
            <a:custGeom>
              <a:avLst/>
              <a:gdLst/>
              <a:ahLst/>
              <a:cxnLst/>
              <a:rect l="l" t="t" r="r" b="b"/>
              <a:pathLst>
                <a:path w="527" h="277" extrusionOk="0">
                  <a:moveTo>
                    <a:pt x="38" y="0"/>
                  </a:moveTo>
                  <a:cubicBezTo>
                    <a:pt x="11" y="0"/>
                    <a:pt x="1" y="41"/>
                    <a:pt x="29" y="51"/>
                  </a:cubicBezTo>
                  <a:cubicBezTo>
                    <a:pt x="186" y="106"/>
                    <a:pt x="330" y="167"/>
                    <a:pt x="461" y="270"/>
                  </a:cubicBezTo>
                  <a:cubicBezTo>
                    <a:pt x="467" y="275"/>
                    <a:pt x="473" y="277"/>
                    <a:pt x="480" y="277"/>
                  </a:cubicBezTo>
                  <a:cubicBezTo>
                    <a:pt x="504" y="277"/>
                    <a:pt x="526" y="246"/>
                    <a:pt x="504" y="227"/>
                  </a:cubicBezTo>
                  <a:cubicBezTo>
                    <a:pt x="369" y="119"/>
                    <a:pt x="214" y="33"/>
                    <a:pt x="44" y="1"/>
                  </a:cubicBezTo>
                  <a:cubicBezTo>
                    <a:pt x="42" y="1"/>
                    <a:pt x="40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34512" y="2568058"/>
              <a:ext cx="77139" cy="69010"/>
            </a:xfrm>
            <a:custGeom>
              <a:avLst/>
              <a:gdLst/>
              <a:ahLst/>
              <a:cxnLst/>
              <a:rect l="l" t="t" r="r" b="b"/>
              <a:pathLst>
                <a:path w="2714" h="2428" extrusionOk="0">
                  <a:moveTo>
                    <a:pt x="2681" y="1"/>
                  </a:moveTo>
                  <a:cubicBezTo>
                    <a:pt x="2672" y="1"/>
                    <a:pt x="2663" y="5"/>
                    <a:pt x="2657" y="14"/>
                  </a:cubicBezTo>
                  <a:cubicBezTo>
                    <a:pt x="2489" y="272"/>
                    <a:pt x="2369" y="560"/>
                    <a:pt x="2208" y="823"/>
                  </a:cubicBezTo>
                  <a:cubicBezTo>
                    <a:pt x="2040" y="1102"/>
                    <a:pt x="1840" y="1362"/>
                    <a:pt x="1612" y="1594"/>
                  </a:cubicBezTo>
                  <a:cubicBezTo>
                    <a:pt x="1178" y="2029"/>
                    <a:pt x="625" y="2327"/>
                    <a:pt x="13" y="2407"/>
                  </a:cubicBezTo>
                  <a:cubicBezTo>
                    <a:pt x="0" y="2409"/>
                    <a:pt x="0" y="2427"/>
                    <a:pt x="13" y="2427"/>
                  </a:cubicBezTo>
                  <a:cubicBezTo>
                    <a:pt x="623" y="2427"/>
                    <a:pt x="1199" y="2108"/>
                    <a:pt x="1630" y="1691"/>
                  </a:cubicBezTo>
                  <a:cubicBezTo>
                    <a:pt x="1860" y="1463"/>
                    <a:pt x="2064" y="1208"/>
                    <a:pt x="2236" y="934"/>
                  </a:cubicBezTo>
                  <a:cubicBezTo>
                    <a:pt x="2414" y="653"/>
                    <a:pt x="2601" y="348"/>
                    <a:pt x="2707" y="34"/>
                  </a:cubicBezTo>
                  <a:cubicBezTo>
                    <a:pt x="2714" y="15"/>
                    <a:pt x="2697" y="1"/>
                    <a:pt x="26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96256" y="2617030"/>
              <a:ext cx="43685" cy="7901"/>
            </a:xfrm>
            <a:custGeom>
              <a:avLst/>
              <a:gdLst/>
              <a:ahLst/>
              <a:cxnLst/>
              <a:rect l="l" t="t" r="r" b="b"/>
              <a:pathLst>
                <a:path w="1537" h="278" extrusionOk="0">
                  <a:moveTo>
                    <a:pt x="39" y="1"/>
                  </a:moveTo>
                  <a:cubicBezTo>
                    <a:pt x="15" y="1"/>
                    <a:pt x="0" y="33"/>
                    <a:pt x="24" y="46"/>
                  </a:cubicBezTo>
                  <a:cubicBezTo>
                    <a:pt x="306" y="200"/>
                    <a:pt x="618" y="278"/>
                    <a:pt x="932" y="278"/>
                  </a:cubicBezTo>
                  <a:cubicBezTo>
                    <a:pt x="1127" y="278"/>
                    <a:pt x="1323" y="248"/>
                    <a:pt x="1513" y="187"/>
                  </a:cubicBezTo>
                  <a:cubicBezTo>
                    <a:pt x="1536" y="176"/>
                    <a:pt x="1528" y="142"/>
                    <a:pt x="1503" y="142"/>
                  </a:cubicBezTo>
                  <a:cubicBezTo>
                    <a:pt x="1503" y="142"/>
                    <a:pt x="1502" y="142"/>
                    <a:pt x="1501" y="142"/>
                  </a:cubicBezTo>
                  <a:cubicBezTo>
                    <a:pt x="1324" y="178"/>
                    <a:pt x="1146" y="197"/>
                    <a:pt x="970" y="197"/>
                  </a:cubicBezTo>
                  <a:cubicBezTo>
                    <a:pt x="656" y="197"/>
                    <a:pt x="346" y="136"/>
                    <a:pt x="51" y="3"/>
                  </a:cubicBezTo>
                  <a:cubicBezTo>
                    <a:pt x="47" y="2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3063" y="2596622"/>
              <a:ext cx="38115" cy="17281"/>
            </a:xfrm>
            <a:custGeom>
              <a:avLst/>
              <a:gdLst/>
              <a:ahLst/>
              <a:cxnLst/>
              <a:rect l="l" t="t" r="r" b="b"/>
              <a:pathLst>
                <a:path w="1341" h="608" extrusionOk="0">
                  <a:moveTo>
                    <a:pt x="1294" y="1"/>
                  </a:moveTo>
                  <a:cubicBezTo>
                    <a:pt x="1289" y="1"/>
                    <a:pt x="1283" y="2"/>
                    <a:pt x="1278" y="5"/>
                  </a:cubicBezTo>
                  <a:cubicBezTo>
                    <a:pt x="1076" y="110"/>
                    <a:pt x="896" y="245"/>
                    <a:pt x="689" y="340"/>
                  </a:cubicBezTo>
                  <a:cubicBezTo>
                    <a:pt x="472" y="441"/>
                    <a:pt x="240" y="488"/>
                    <a:pt x="18" y="574"/>
                  </a:cubicBezTo>
                  <a:cubicBezTo>
                    <a:pt x="1" y="579"/>
                    <a:pt x="4" y="605"/>
                    <a:pt x="23" y="607"/>
                  </a:cubicBezTo>
                  <a:cubicBezTo>
                    <a:pt x="259" y="607"/>
                    <a:pt x="507" y="508"/>
                    <a:pt x="722" y="418"/>
                  </a:cubicBezTo>
                  <a:cubicBezTo>
                    <a:pt x="936" y="327"/>
                    <a:pt x="1156" y="222"/>
                    <a:pt x="1319" y="58"/>
                  </a:cubicBezTo>
                  <a:cubicBezTo>
                    <a:pt x="1341" y="34"/>
                    <a:pt x="1321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47644" y="2616120"/>
              <a:ext cx="43998" cy="51104"/>
            </a:xfrm>
            <a:custGeom>
              <a:avLst/>
              <a:gdLst/>
              <a:ahLst/>
              <a:cxnLst/>
              <a:rect l="l" t="t" r="r" b="b"/>
              <a:pathLst>
                <a:path w="1548" h="1798" extrusionOk="0">
                  <a:moveTo>
                    <a:pt x="1509" y="1"/>
                  </a:moveTo>
                  <a:cubicBezTo>
                    <a:pt x="1504" y="1"/>
                    <a:pt x="1498" y="3"/>
                    <a:pt x="1492" y="7"/>
                  </a:cubicBezTo>
                  <a:cubicBezTo>
                    <a:pt x="1346" y="120"/>
                    <a:pt x="1249" y="325"/>
                    <a:pt x="1167" y="486"/>
                  </a:cubicBezTo>
                  <a:cubicBezTo>
                    <a:pt x="1079" y="662"/>
                    <a:pt x="1013" y="849"/>
                    <a:pt x="931" y="1030"/>
                  </a:cubicBezTo>
                  <a:cubicBezTo>
                    <a:pt x="854" y="1196"/>
                    <a:pt x="830" y="1396"/>
                    <a:pt x="681" y="1522"/>
                  </a:cubicBezTo>
                  <a:cubicBezTo>
                    <a:pt x="596" y="1595"/>
                    <a:pt x="488" y="1632"/>
                    <a:pt x="383" y="1664"/>
                  </a:cubicBezTo>
                  <a:cubicBezTo>
                    <a:pt x="307" y="1688"/>
                    <a:pt x="220" y="1722"/>
                    <a:pt x="137" y="1722"/>
                  </a:cubicBezTo>
                  <a:cubicBezTo>
                    <a:pt x="106" y="1722"/>
                    <a:pt x="75" y="1717"/>
                    <a:pt x="45" y="1705"/>
                  </a:cubicBezTo>
                  <a:cubicBezTo>
                    <a:pt x="42" y="1704"/>
                    <a:pt x="38" y="1703"/>
                    <a:pt x="36" y="1703"/>
                  </a:cubicBezTo>
                  <a:cubicBezTo>
                    <a:pt x="12" y="1703"/>
                    <a:pt x="1" y="1740"/>
                    <a:pt x="24" y="1755"/>
                  </a:cubicBezTo>
                  <a:cubicBezTo>
                    <a:pt x="73" y="1786"/>
                    <a:pt x="129" y="1798"/>
                    <a:pt x="189" y="1798"/>
                  </a:cubicBezTo>
                  <a:cubicBezTo>
                    <a:pt x="317" y="1798"/>
                    <a:pt x="459" y="1744"/>
                    <a:pt x="561" y="1703"/>
                  </a:cubicBezTo>
                  <a:cubicBezTo>
                    <a:pt x="737" y="1638"/>
                    <a:pt x="873" y="1499"/>
                    <a:pt x="940" y="1325"/>
                  </a:cubicBezTo>
                  <a:cubicBezTo>
                    <a:pt x="978" y="1228"/>
                    <a:pt x="1004" y="1127"/>
                    <a:pt x="1017" y="1024"/>
                  </a:cubicBezTo>
                  <a:cubicBezTo>
                    <a:pt x="1043" y="897"/>
                    <a:pt x="1088" y="776"/>
                    <a:pt x="1150" y="662"/>
                  </a:cubicBezTo>
                  <a:cubicBezTo>
                    <a:pt x="1202" y="561"/>
                    <a:pt x="1260" y="464"/>
                    <a:pt x="1324" y="368"/>
                  </a:cubicBezTo>
                  <a:cubicBezTo>
                    <a:pt x="1391" y="263"/>
                    <a:pt x="1486" y="166"/>
                    <a:pt x="1537" y="52"/>
                  </a:cubicBezTo>
                  <a:cubicBezTo>
                    <a:pt x="1547" y="31"/>
                    <a:pt x="1531" y="1"/>
                    <a:pt x="15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38965" y="2654405"/>
              <a:ext cx="14865" cy="95727"/>
            </a:xfrm>
            <a:custGeom>
              <a:avLst/>
              <a:gdLst/>
              <a:ahLst/>
              <a:cxnLst/>
              <a:rect l="l" t="t" r="r" b="b"/>
              <a:pathLst>
                <a:path w="523" h="3368" extrusionOk="0">
                  <a:moveTo>
                    <a:pt x="84" y="0"/>
                  </a:moveTo>
                  <a:cubicBezTo>
                    <a:pt x="64" y="0"/>
                    <a:pt x="46" y="22"/>
                    <a:pt x="59" y="42"/>
                  </a:cubicBezTo>
                  <a:cubicBezTo>
                    <a:pt x="203" y="294"/>
                    <a:pt x="307" y="564"/>
                    <a:pt x="341" y="853"/>
                  </a:cubicBezTo>
                  <a:cubicBezTo>
                    <a:pt x="373" y="1143"/>
                    <a:pt x="330" y="1444"/>
                    <a:pt x="279" y="1727"/>
                  </a:cubicBezTo>
                  <a:cubicBezTo>
                    <a:pt x="227" y="2026"/>
                    <a:pt x="150" y="2321"/>
                    <a:pt x="91" y="2618"/>
                  </a:cubicBezTo>
                  <a:cubicBezTo>
                    <a:pt x="44" y="2856"/>
                    <a:pt x="1" y="3144"/>
                    <a:pt x="147" y="3355"/>
                  </a:cubicBezTo>
                  <a:cubicBezTo>
                    <a:pt x="153" y="3363"/>
                    <a:pt x="161" y="3367"/>
                    <a:pt x="169" y="3367"/>
                  </a:cubicBezTo>
                  <a:cubicBezTo>
                    <a:pt x="185" y="3367"/>
                    <a:pt x="201" y="3354"/>
                    <a:pt x="197" y="3334"/>
                  </a:cubicBezTo>
                  <a:cubicBezTo>
                    <a:pt x="119" y="3026"/>
                    <a:pt x="207" y="2744"/>
                    <a:pt x="281" y="2444"/>
                  </a:cubicBezTo>
                  <a:cubicBezTo>
                    <a:pt x="356" y="2142"/>
                    <a:pt x="431" y="1839"/>
                    <a:pt x="465" y="1528"/>
                  </a:cubicBezTo>
                  <a:cubicBezTo>
                    <a:pt x="522" y="1027"/>
                    <a:pt x="450" y="397"/>
                    <a:pt x="102" y="8"/>
                  </a:cubicBezTo>
                  <a:cubicBezTo>
                    <a:pt x="96" y="3"/>
                    <a:pt x="90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00595" y="2450900"/>
              <a:ext cx="269360" cy="261629"/>
            </a:xfrm>
            <a:custGeom>
              <a:avLst/>
              <a:gdLst/>
              <a:ahLst/>
              <a:cxnLst/>
              <a:rect l="l" t="t" r="r" b="b"/>
              <a:pathLst>
                <a:path w="9477" h="9205" extrusionOk="0">
                  <a:moveTo>
                    <a:pt x="1" y="4067"/>
                  </a:moveTo>
                  <a:cubicBezTo>
                    <a:pt x="302" y="5525"/>
                    <a:pt x="311" y="6867"/>
                    <a:pt x="1485" y="7755"/>
                  </a:cubicBezTo>
                  <a:cubicBezTo>
                    <a:pt x="2660" y="8643"/>
                    <a:pt x="4735" y="9204"/>
                    <a:pt x="5290" y="8759"/>
                  </a:cubicBezTo>
                  <a:cubicBezTo>
                    <a:pt x="5845" y="8313"/>
                    <a:pt x="6618" y="8060"/>
                    <a:pt x="6821" y="7903"/>
                  </a:cubicBezTo>
                  <a:cubicBezTo>
                    <a:pt x="7036" y="7735"/>
                    <a:pt x="6855" y="7417"/>
                    <a:pt x="7498" y="6641"/>
                  </a:cubicBezTo>
                  <a:cubicBezTo>
                    <a:pt x="8141" y="5863"/>
                    <a:pt x="8085" y="5430"/>
                    <a:pt x="8085" y="5430"/>
                  </a:cubicBezTo>
                  <a:cubicBezTo>
                    <a:pt x="8085" y="5430"/>
                    <a:pt x="8564" y="5699"/>
                    <a:pt x="8672" y="4699"/>
                  </a:cubicBezTo>
                  <a:cubicBezTo>
                    <a:pt x="8779" y="3698"/>
                    <a:pt x="9476" y="3358"/>
                    <a:pt x="8835" y="2694"/>
                  </a:cubicBezTo>
                  <a:cubicBezTo>
                    <a:pt x="8194" y="2031"/>
                    <a:pt x="8560" y="1479"/>
                    <a:pt x="7827" y="1193"/>
                  </a:cubicBezTo>
                  <a:cubicBezTo>
                    <a:pt x="7096" y="907"/>
                    <a:pt x="6778" y="1032"/>
                    <a:pt x="6713" y="692"/>
                  </a:cubicBezTo>
                  <a:cubicBezTo>
                    <a:pt x="6648" y="354"/>
                    <a:pt x="6382" y="0"/>
                    <a:pt x="5619" y="2"/>
                  </a:cubicBezTo>
                  <a:cubicBezTo>
                    <a:pt x="4858" y="2"/>
                    <a:pt x="3707" y="314"/>
                    <a:pt x="2792" y="1266"/>
                  </a:cubicBezTo>
                  <a:cubicBezTo>
                    <a:pt x="1876" y="2216"/>
                    <a:pt x="1373" y="1705"/>
                    <a:pt x="771" y="2100"/>
                  </a:cubicBezTo>
                  <a:cubicBezTo>
                    <a:pt x="171" y="2494"/>
                    <a:pt x="1" y="4067"/>
                    <a:pt x="1" y="406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16398" y="2565955"/>
              <a:ext cx="40133" cy="106016"/>
            </a:xfrm>
            <a:custGeom>
              <a:avLst/>
              <a:gdLst/>
              <a:ahLst/>
              <a:cxnLst/>
              <a:rect l="l" t="t" r="r" b="b"/>
              <a:pathLst>
                <a:path w="1412" h="3730" extrusionOk="0">
                  <a:moveTo>
                    <a:pt x="200" y="0"/>
                  </a:moveTo>
                  <a:cubicBezTo>
                    <a:pt x="172" y="0"/>
                    <a:pt x="146" y="12"/>
                    <a:pt x="133" y="39"/>
                  </a:cubicBezTo>
                  <a:cubicBezTo>
                    <a:pt x="64" y="183"/>
                    <a:pt x="45" y="361"/>
                    <a:pt x="26" y="518"/>
                  </a:cubicBezTo>
                  <a:cubicBezTo>
                    <a:pt x="6" y="688"/>
                    <a:pt x="0" y="860"/>
                    <a:pt x="11" y="1032"/>
                  </a:cubicBezTo>
                  <a:cubicBezTo>
                    <a:pt x="32" y="1368"/>
                    <a:pt x="105" y="1703"/>
                    <a:pt x="255" y="2006"/>
                  </a:cubicBezTo>
                  <a:cubicBezTo>
                    <a:pt x="404" y="2309"/>
                    <a:pt x="578" y="2587"/>
                    <a:pt x="808" y="2836"/>
                  </a:cubicBezTo>
                  <a:cubicBezTo>
                    <a:pt x="1049" y="3094"/>
                    <a:pt x="1341" y="3350"/>
                    <a:pt x="1386" y="3722"/>
                  </a:cubicBezTo>
                  <a:cubicBezTo>
                    <a:pt x="1386" y="3727"/>
                    <a:pt x="1389" y="3729"/>
                    <a:pt x="1392" y="3729"/>
                  </a:cubicBezTo>
                  <a:cubicBezTo>
                    <a:pt x="1395" y="3729"/>
                    <a:pt x="1399" y="3727"/>
                    <a:pt x="1399" y="3722"/>
                  </a:cubicBezTo>
                  <a:lnTo>
                    <a:pt x="1401" y="3722"/>
                  </a:lnTo>
                  <a:cubicBezTo>
                    <a:pt x="1412" y="3414"/>
                    <a:pt x="1221" y="3173"/>
                    <a:pt x="1027" y="2948"/>
                  </a:cubicBezTo>
                  <a:cubicBezTo>
                    <a:pt x="799" y="2687"/>
                    <a:pt x="580" y="2432"/>
                    <a:pt x="430" y="2114"/>
                  </a:cubicBezTo>
                  <a:cubicBezTo>
                    <a:pt x="286" y="1808"/>
                    <a:pt x="206" y="1441"/>
                    <a:pt x="182" y="1105"/>
                  </a:cubicBezTo>
                  <a:cubicBezTo>
                    <a:pt x="169" y="933"/>
                    <a:pt x="172" y="761"/>
                    <a:pt x="191" y="591"/>
                  </a:cubicBezTo>
                  <a:cubicBezTo>
                    <a:pt x="208" y="417"/>
                    <a:pt x="266" y="252"/>
                    <a:pt x="286" y="82"/>
                  </a:cubicBezTo>
                  <a:cubicBezTo>
                    <a:pt x="292" y="32"/>
                    <a:pt x="245" y="0"/>
                    <a:pt x="2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29415" y="2567688"/>
              <a:ext cx="27115" cy="64832"/>
            </a:xfrm>
            <a:custGeom>
              <a:avLst/>
              <a:gdLst/>
              <a:ahLst/>
              <a:cxnLst/>
              <a:rect l="l" t="t" r="r" b="b"/>
              <a:pathLst>
                <a:path w="954" h="2281" extrusionOk="0">
                  <a:moveTo>
                    <a:pt x="104" y="1"/>
                  </a:moveTo>
                  <a:cubicBezTo>
                    <a:pt x="89" y="1"/>
                    <a:pt x="73" y="8"/>
                    <a:pt x="66" y="21"/>
                  </a:cubicBezTo>
                  <a:cubicBezTo>
                    <a:pt x="0" y="130"/>
                    <a:pt x="23" y="279"/>
                    <a:pt x="32" y="401"/>
                  </a:cubicBezTo>
                  <a:cubicBezTo>
                    <a:pt x="40" y="494"/>
                    <a:pt x="51" y="590"/>
                    <a:pt x="64" y="683"/>
                  </a:cubicBezTo>
                  <a:cubicBezTo>
                    <a:pt x="88" y="874"/>
                    <a:pt x="131" y="1063"/>
                    <a:pt x="189" y="1246"/>
                  </a:cubicBezTo>
                  <a:cubicBezTo>
                    <a:pt x="326" y="1661"/>
                    <a:pt x="561" y="2022"/>
                    <a:pt x="920" y="2278"/>
                  </a:cubicBezTo>
                  <a:cubicBezTo>
                    <a:pt x="923" y="2280"/>
                    <a:pt x="925" y="2281"/>
                    <a:pt x="928" y="2281"/>
                  </a:cubicBezTo>
                  <a:cubicBezTo>
                    <a:pt x="941" y="2281"/>
                    <a:pt x="953" y="2261"/>
                    <a:pt x="941" y="2250"/>
                  </a:cubicBezTo>
                  <a:cubicBezTo>
                    <a:pt x="614" y="1977"/>
                    <a:pt x="389" y="1599"/>
                    <a:pt x="271" y="1192"/>
                  </a:cubicBezTo>
                  <a:cubicBezTo>
                    <a:pt x="223" y="1025"/>
                    <a:pt x="189" y="855"/>
                    <a:pt x="169" y="681"/>
                  </a:cubicBezTo>
                  <a:cubicBezTo>
                    <a:pt x="157" y="595"/>
                    <a:pt x="150" y="509"/>
                    <a:pt x="144" y="423"/>
                  </a:cubicBezTo>
                  <a:cubicBezTo>
                    <a:pt x="137" y="294"/>
                    <a:pt x="165" y="158"/>
                    <a:pt x="144" y="32"/>
                  </a:cubicBezTo>
                  <a:cubicBezTo>
                    <a:pt x="141" y="11"/>
                    <a:pt x="123" y="1"/>
                    <a:pt x="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33792" y="2567518"/>
              <a:ext cx="163088" cy="101070"/>
            </a:xfrm>
            <a:custGeom>
              <a:avLst/>
              <a:gdLst/>
              <a:ahLst/>
              <a:cxnLst/>
              <a:rect l="l" t="t" r="r" b="b"/>
              <a:pathLst>
                <a:path w="5738" h="3556" extrusionOk="0">
                  <a:moveTo>
                    <a:pt x="65" y="1"/>
                  </a:moveTo>
                  <a:cubicBezTo>
                    <a:pt x="32" y="1"/>
                    <a:pt x="0" y="32"/>
                    <a:pt x="5" y="74"/>
                  </a:cubicBezTo>
                  <a:cubicBezTo>
                    <a:pt x="65" y="491"/>
                    <a:pt x="346" y="872"/>
                    <a:pt x="628" y="1171"/>
                  </a:cubicBezTo>
                  <a:cubicBezTo>
                    <a:pt x="934" y="1489"/>
                    <a:pt x="1286" y="1760"/>
                    <a:pt x="1671" y="1977"/>
                  </a:cubicBezTo>
                  <a:cubicBezTo>
                    <a:pt x="2554" y="2484"/>
                    <a:pt x="3552" y="2714"/>
                    <a:pt x="4535" y="2925"/>
                  </a:cubicBezTo>
                  <a:cubicBezTo>
                    <a:pt x="4988" y="3022"/>
                    <a:pt x="5431" y="3148"/>
                    <a:pt x="5704" y="3548"/>
                  </a:cubicBezTo>
                  <a:cubicBezTo>
                    <a:pt x="5708" y="3553"/>
                    <a:pt x="5713" y="3556"/>
                    <a:pt x="5718" y="3556"/>
                  </a:cubicBezTo>
                  <a:cubicBezTo>
                    <a:pt x="5728" y="3556"/>
                    <a:pt x="5737" y="3547"/>
                    <a:pt x="5734" y="3535"/>
                  </a:cubicBezTo>
                  <a:cubicBezTo>
                    <a:pt x="5640" y="3187"/>
                    <a:pt x="5250" y="3019"/>
                    <a:pt x="4935" y="2918"/>
                  </a:cubicBezTo>
                  <a:cubicBezTo>
                    <a:pt x="4479" y="2770"/>
                    <a:pt x="4004" y="2690"/>
                    <a:pt x="3546" y="2547"/>
                  </a:cubicBezTo>
                  <a:cubicBezTo>
                    <a:pt x="2621" y="2263"/>
                    <a:pt x="1688" y="1886"/>
                    <a:pt x="981" y="1203"/>
                  </a:cubicBezTo>
                  <a:cubicBezTo>
                    <a:pt x="805" y="1037"/>
                    <a:pt x="647" y="854"/>
                    <a:pt x="506" y="657"/>
                  </a:cubicBezTo>
                  <a:cubicBezTo>
                    <a:pt x="364" y="455"/>
                    <a:pt x="248" y="237"/>
                    <a:pt x="112" y="29"/>
                  </a:cubicBezTo>
                  <a:cubicBezTo>
                    <a:pt x="99" y="9"/>
                    <a:pt x="82" y="1"/>
                    <a:pt x="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80206" y="2571128"/>
              <a:ext cx="149218" cy="32458"/>
            </a:xfrm>
            <a:custGeom>
              <a:avLst/>
              <a:gdLst/>
              <a:ahLst/>
              <a:cxnLst/>
              <a:rect l="l" t="t" r="r" b="b"/>
              <a:pathLst>
                <a:path w="5250" h="1142" extrusionOk="0">
                  <a:moveTo>
                    <a:pt x="371" y="1"/>
                  </a:moveTo>
                  <a:cubicBezTo>
                    <a:pt x="256" y="1"/>
                    <a:pt x="140" y="7"/>
                    <a:pt x="23" y="22"/>
                  </a:cubicBezTo>
                  <a:cubicBezTo>
                    <a:pt x="1" y="22"/>
                    <a:pt x="1" y="57"/>
                    <a:pt x="23" y="57"/>
                  </a:cubicBezTo>
                  <a:cubicBezTo>
                    <a:pt x="756" y="104"/>
                    <a:pt x="1465" y="267"/>
                    <a:pt x="2173" y="459"/>
                  </a:cubicBezTo>
                  <a:cubicBezTo>
                    <a:pt x="2519" y="556"/>
                    <a:pt x="2869" y="633"/>
                    <a:pt x="3222" y="691"/>
                  </a:cubicBezTo>
                  <a:cubicBezTo>
                    <a:pt x="3534" y="738"/>
                    <a:pt x="3847" y="751"/>
                    <a:pt x="4161" y="781"/>
                  </a:cubicBezTo>
                  <a:cubicBezTo>
                    <a:pt x="4533" y="816"/>
                    <a:pt x="4901" y="902"/>
                    <a:pt x="5202" y="1136"/>
                  </a:cubicBezTo>
                  <a:cubicBezTo>
                    <a:pt x="5207" y="1140"/>
                    <a:pt x="5212" y="1141"/>
                    <a:pt x="5217" y="1141"/>
                  </a:cubicBezTo>
                  <a:cubicBezTo>
                    <a:pt x="5235" y="1141"/>
                    <a:pt x="5250" y="1120"/>
                    <a:pt x="5234" y="1104"/>
                  </a:cubicBezTo>
                  <a:lnTo>
                    <a:pt x="5232" y="1104"/>
                  </a:lnTo>
                  <a:cubicBezTo>
                    <a:pt x="4774" y="685"/>
                    <a:pt x="4063" y="654"/>
                    <a:pt x="3480" y="584"/>
                  </a:cubicBezTo>
                  <a:cubicBezTo>
                    <a:pt x="2730" y="495"/>
                    <a:pt x="2005" y="257"/>
                    <a:pt x="1266" y="106"/>
                  </a:cubicBezTo>
                  <a:cubicBezTo>
                    <a:pt x="968" y="45"/>
                    <a:pt x="672" y="1"/>
                    <a:pt x="3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1561" y="2532075"/>
              <a:ext cx="98200" cy="16172"/>
            </a:xfrm>
            <a:custGeom>
              <a:avLst/>
              <a:gdLst/>
              <a:ahLst/>
              <a:cxnLst/>
              <a:rect l="l" t="t" r="r" b="b"/>
              <a:pathLst>
                <a:path w="3455" h="569" extrusionOk="0">
                  <a:moveTo>
                    <a:pt x="30" y="1"/>
                  </a:moveTo>
                  <a:cubicBezTo>
                    <a:pt x="9" y="1"/>
                    <a:pt x="1" y="30"/>
                    <a:pt x="8" y="48"/>
                  </a:cubicBezTo>
                  <a:cubicBezTo>
                    <a:pt x="51" y="149"/>
                    <a:pt x="197" y="214"/>
                    <a:pt x="288" y="263"/>
                  </a:cubicBezTo>
                  <a:cubicBezTo>
                    <a:pt x="404" y="324"/>
                    <a:pt x="526" y="375"/>
                    <a:pt x="651" y="416"/>
                  </a:cubicBezTo>
                  <a:cubicBezTo>
                    <a:pt x="920" y="504"/>
                    <a:pt x="1201" y="554"/>
                    <a:pt x="1483" y="564"/>
                  </a:cubicBezTo>
                  <a:cubicBezTo>
                    <a:pt x="1547" y="567"/>
                    <a:pt x="1612" y="568"/>
                    <a:pt x="1676" y="568"/>
                  </a:cubicBezTo>
                  <a:cubicBezTo>
                    <a:pt x="2260" y="568"/>
                    <a:pt x="2844" y="450"/>
                    <a:pt x="3405" y="302"/>
                  </a:cubicBezTo>
                  <a:cubicBezTo>
                    <a:pt x="3455" y="290"/>
                    <a:pt x="3435" y="223"/>
                    <a:pt x="3390" y="223"/>
                  </a:cubicBezTo>
                  <a:cubicBezTo>
                    <a:pt x="3387" y="223"/>
                    <a:pt x="3385" y="223"/>
                    <a:pt x="3383" y="223"/>
                  </a:cubicBezTo>
                  <a:cubicBezTo>
                    <a:pt x="2812" y="314"/>
                    <a:pt x="2240" y="441"/>
                    <a:pt x="1658" y="441"/>
                  </a:cubicBezTo>
                  <a:cubicBezTo>
                    <a:pt x="1613" y="441"/>
                    <a:pt x="1568" y="440"/>
                    <a:pt x="1522" y="438"/>
                  </a:cubicBezTo>
                  <a:cubicBezTo>
                    <a:pt x="1251" y="429"/>
                    <a:pt x="980" y="386"/>
                    <a:pt x="720" y="309"/>
                  </a:cubicBezTo>
                  <a:cubicBezTo>
                    <a:pt x="591" y="270"/>
                    <a:pt x="468" y="222"/>
                    <a:pt x="348" y="160"/>
                  </a:cubicBezTo>
                  <a:cubicBezTo>
                    <a:pt x="251" y="109"/>
                    <a:pt x="144" y="14"/>
                    <a:pt x="34" y="1"/>
                  </a:cubicBezTo>
                  <a:cubicBezTo>
                    <a:pt x="33" y="1"/>
                    <a:pt x="31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2556" y="2530085"/>
              <a:ext cx="32856" cy="8470"/>
            </a:xfrm>
            <a:custGeom>
              <a:avLst/>
              <a:gdLst/>
              <a:ahLst/>
              <a:cxnLst/>
              <a:rect l="l" t="t" r="r" b="b"/>
              <a:pathLst>
                <a:path w="1156" h="298" extrusionOk="0">
                  <a:moveTo>
                    <a:pt x="1108" y="1"/>
                  </a:moveTo>
                  <a:cubicBezTo>
                    <a:pt x="1106" y="1"/>
                    <a:pt x="1103" y="1"/>
                    <a:pt x="1100" y="2"/>
                  </a:cubicBezTo>
                  <a:cubicBezTo>
                    <a:pt x="737" y="77"/>
                    <a:pt x="378" y="164"/>
                    <a:pt x="21" y="262"/>
                  </a:cubicBezTo>
                  <a:cubicBezTo>
                    <a:pt x="1" y="269"/>
                    <a:pt x="7" y="298"/>
                    <a:pt x="26" y="298"/>
                  </a:cubicBezTo>
                  <a:cubicBezTo>
                    <a:pt x="27" y="298"/>
                    <a:pt x="29" y="298"/>
                    <a:pt x="31" y="297"/>
                  </a:cubicBezTo>
                  <a:cubicBezTo>
                    <a:pt x="395" y="230"/>
                    <a:pt x="758" y="155"/>
                    <a:pt x="1119" y="64"/>
                  </a:cubicBezTo>
                  <a:cubicBezTo>
                    <a:pt x="1155" y="55"/>
                    <a:pt x="1143" y="1"/>
                    <a:pt x="110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68127" y="2639143"/>
              <a:ext cx="87513" cy="60085"/>
            </a:xfrm>
            <a:custGeom>
              <a:avLst/>
              <a:gdLst/>
              <a:ahLst/>
              <a:cxnLst/>
              <a:rect l="l" t="t" r="r" b="b"/>
              <a:pathLst>
                <a:path w="3079" h="2114" extrusionOk="0">
                  <a:moveTo>
                    <a:pt x="49" y="1"/>
                  </a:moveTo>
                  <a:cubicBezTo>
                    <a:pt x="23" y="1"/>
                    <a:pt x="1" y="27"/>
                    <a:pt x="16" y="55"/>
                  </a:cubicBezTo>
                  <a:cubicBezTo>
                    <a:pt x="325" y="542"/>
                    <a:pt x="899" y="830"/>
                    <a:pt x="1407" y="1061"/>
                  </a:cubicBezTo>
                  <a:cubicBezTo>
                    <a:pt x="1710" y="1200"/>
                    <a:pt x="2019" y="1323"/>
                    <a:pt x="2318" y="1467"/>
                  </a:cubicBezTo>
                  <a:cubicBezTo>
                    <a:pt x="2537" y="1570"/>
                    <a:pt x="3079" y="1753"/>
                    <a:pt x="2875" y="2080"/>
                  </a:cubicBezTo>
                  <a:cubicBezTo>
                    <a:pt x="2867" y="2093"/>
                    <a:pt x="2877" y="2113"/>
                    <a:pt x="2892" y="2113"/>
                  </a:cubicBezTo>
                  <a:cubicBezTo>
                    <a:pt x="2894" y="2113"/>
                    <a:pt x="2897" y="2113"/>
                    <a:pt x="2899" y="2112"/>
                  </a:cubicBezTo>
                  <a:cubicBezTo>
                    <a:pt x="3000" y="2073"/>
                    <a:pt x="3039" y="1989"/>
                    <a:pt x="3024" y="1882"/>
                  </a:cubicBezTo>
                  <a:cubicBezTo>
                    <a:pt x="3010" y="1757"/>
                    <a:pt x="2918" y="1669"/>
                    <a:pt x="2819" y="1602"/>
                  </a:cubicBezTo>
                  <a:cubicBezTo>
                    <a:pt x="2518" y="1396"/>
                    <a:pt x="2157" y="1263"/>
                    <a:pt x="1824" y="1117"/>
                  </a:cubicBezTo>
                  <a:cubicBezTo>
                    <a:pt x="1497" y="977"/>
                    <a:pt x="1170" y="833"/>
                    <a:pt x="861" y="650"/>
                  </a:cubicBezTo>
                  <a:cubicBezTo>
                    <a:pt x="568" y="474"/>
                    <a:pt x="314" y="256"/>
                    <a:pt x="74" y="11"/>
                  </a:cubicBezTo>
                  <a:cubicBezTo>
                    <a:pt x="66" y="4"/>
                    <a:pt x="57" y="1"/>
                    <a:pt x="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51443" y="2473212"/>
              <a:ext cx="141828" cy="42321"/>
            </a:xfrm>
            <a:custGeom>
              <a:avLst/>
              <a:gdLst/>
              <a:ahLst/>
              <a:cxnLst/>
              <a:rect l="l" t="t" r="r" b="b"/>
              <a:pathLst>
                <a:path w="4990" h="1489" extrusionOk="0">
                  <a:moveTo>
                    <a:pt x="4892" y="0"/>
                  </a:moveTo>
                  <a:cubicBezTo>
                    <a:pt x="4556" y="0"/>
                    <a:pt x="4215" y="38"/>
                    <a:pt x="3881" y="70"/>
                  </a:cubicBezTo>
                  <a:cubicBezTo>
                    <a:pt x="3546" y="103"/>
                    <a:pt x="3215" y="139"/>
                    <a:pt x="2886" y="202"/>
                  </a:cubicBezTo>
                  <a:cubicBezTo>
                    <a:pt x="2239" y="326"/>
                    <a:pt x="1648" y="604"/>
                    <a:pt x="1059" y="892"/>
                  </a:cubicBezTo>
                  <a:cubicBezTo>
                    <a:pt x="714" y="1061"/>
                    <a:pt x="375" y="1246"/>
                    <a:pt x="31" y="1421"/>
                  </a:cubicBezTo>
                  <a:cubicBezTo>
                    <a:pt x="1" y="1438"/>
                    <a:pt x="18" y="1489"/>
                    <a:pt x="49" y="1489"/>
                  </a:cubicBezTo>
                  <a:cubicBezTo>
                    <a:pt x="52" y="1489"/>
                    <a:pt x="56" y="1488"/>
                    <a:pt x="59" y="1487"/>
                  </a:cubicBezTo>
                  <a:cubicBezTo>
                    <a:pt x="848" y="1182"/>
                    <a:pt x="1577" y="743"/>
                    <a:pt x="2389" y="494"/>
                  </a:cubicBezTo>
                  <a:cubicBezTo>
                    <a:pt x="2800" y="369"/>
                    <a:pt x="3228" y="311"/>
                    <a:pt x="3654" y="270"/>
                  </a:cubicBezTo>
                  <a:cubicBezTo>
                    <a:pt x="4071" y="230"/>
                    <a:pt x="4501" y="227"/>
                    <a:pt x="4911" y="139"/>
                  </a:cubicBezTo>
                  <a:cubicBezTo>
                    <a:pt x="4989" y="122"/>
                    <a:pt x="4971" y="0"/>
                    <a:pt x="48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54446" y="2504221"/>
              <a:ext cx="90156" cy="15263"/>
            </a:xfrm>
            <a:custGeom>
              <a:avLst/>
              <a:gdLst/>
              <a:ahLst/>
              <a:cxnLst/>
              <a:rect l="l" t="t" r="r" b="b"/>
              <a:pathLst>
                <a:path w="3172" h="537" extrusionOk="0">
                  <a:moveTo>
                    <a:pt x="1876" y="0"/>
                  </a:moveTo>
                  <a:cubicBezTo>
                    <a:pt x="1848" y="0"/>
                    <a:pt x="1821" y="1"/>
                    <a:pt x="1794" y="1"/>
                  </a:cubicBezTo>
                  <a:cubicBezTo>
                    <a:pt x="1507" y="9"/>
                    <a:pt x="1225" y="52"/>
                    <a:pt x="943" y="95"/>
                  </a:cubicBezTo>
                  <a:cubicBezTo>
                    <a:pt x="638" y="140"/>
                    <a:pt x="328" y="164"/>
                    <a:pt x="29" y="228"/>
                  </a:cubicBezTo>
                  <a:cubicBezTo>
                    <a:pt x="1" y="235"/>
                    <a:pt x="1" y="274"/>
                    <a:pt x="29" y="282"/>
                  </a:cubicBezTo>
                  <a:cubicBezTo>
                    <a:pt x="103" y="294"/>
                    <a:pt x="179" y="299"/>
                    <a:pt x="254" y="299"/>
                  </a:cubicBezTo>
                  <a:cubicBezTo>
                    <a:pt x="440" y="299"/>
                    <a:pt x="628" y="269"/>
                    <a:pt x="808" y="242"/>
                  </a:cubicBezTo>
                  <a:cubicBezTo>
                    <a:pt x="1089" y="201"/>
                    <a:pt x="1367" y="155"/>
                    <a:pt x="1650" y="132"/>
                  </a:cubicBezTo>
                  <a:cubicBezTo>
                    <a:pt x="1744" y="125"/>
                    <a:pt x="1841" y="120"/>
                    <a:pt x="1937" y="120"/>
                  </a:cubicBezTo>
                  <a:cubicBezTo>
                    <a:pt x="2116" y="120"/>
                    <a:pt x="2295" y="136"/>
                    <a:pt x="2467" y="183"/>
                  </a:cubicBezTo>
                  <a:cubicBezTo>
                    <a:pt x="2594" y="216"/>
                    <a:pt x="2715" y="267"/>
                    <a:pt x="2827" y="334"/>
                  </a:cubicBezTo>
                  <a:cubicBezTo>
                    <a:pt x="2928" y="394"/>
                    <a:pt x="3013" y="480"/>
                    <a:pt x="3117" y="532"/>
                  </a:cubicBezTo>
                  <a:cubicBezTo>
                    <a:pt x="3122" y="535"/>
                    <a:pt x="3127" y="536"/>
                    <a:pt x="3132" y="536"/>
                  </a:cubicBezTo>
                  <a:cubicBezTo>
                    <a:pt x="3152" y="536"/>
                    <a:pt x="3171" y="519"/>
                    <a:pt x="3164" y="497"/>
                  </a:cubicBezTo>
                  <a:lnTo>
                    <a:pt x="3162" y="497"/>
                  </a:lnTo>
                  <a:cubicBezTo>
                    <a:pt x="3087" y="287"/>
                    <a:pt x="2820" y="175"/>
                    <a:pt x="2624" y="112"/>
                  </a:cubicBezTo>
                  <a:cubicBezTo>
                    <a:pt x="2382" y="32"/>
                    <a:pt x="2129" y="0"/>
                    <a:pt x="187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57781" y="2515249"/>
              <a:ext cx="56618" cy="8044"/>
            </a:xfrm>
            <a:custGeom>
              <a:avLst/>
              <a:gdLst/>
              <a:ahLst/>
              <a:cxnLst/>
              <a:rect l="l" t="t" r="r" b="b"/>
              <a:pathLst>
                <a:path w="1992" h="283" extrusionOk="0">
                  <a:moveTo>
                    <a:pt x="1209" y="1"/>
                  </a:moveTo>
                  <a:cubicBezTo>
                    <a:pt x="1175" y="1"/>
                    <a:pt x="1141" y="1"/>
                    <a:pt x="1108" y="2"/>
                  </a:cubicBezTo>
                  <a:cubicBezTo>
                    <a:pt x="734" y="13"/>
                    <a:pt x="375" y="73"/>
                    <a:pt x="29" y="223"/>
                  </a:cubicBezTo>
                  <a:cubicBezTo>
                    <a:pt x="0" y="236"/>
                    <a:pt x="15" y="283"/>
                    <a:pt x="43" y="283"/>
                  </a:cubicBezTo>
                  <a:cubicBezTo>
                    <a:pt x="46" y="283"/>
                    <a:pt x="50" y="282"/>
                    <a:pt x="53" y="281"/>
                  </a:cubicBezTo>
                  <a:cubicBezTo>
                    <a:pt x="406" y="152"/>
                    <a:pt x="788" y="88"/>
                    <a:pt x="1164" y="69"/>
                  </a:cubicBezTo>
                  <a:cubicBezTo>
                    <a:pt x="1250" y="65"/>
                    <a:pt x="1336" y="64"/>
                    <a:pt x="1423" y="64"/>
                  </a:cubicBezTo>
                  <a:cubicBezTo>
                    <a:pt x="1517" y="64"/>
                    <a:pt x="1612" y="65"/>
                    <a:pt x="1706" y="65"/>
                  </a:cubicBezTo>
                  <a:cubicBezTo>
                    <a:pt x="1793" y="65"/>
                    <a:pt x="1879" y="64"/>
                    <a:pt x="1966" y="60"/>
                  </a:cubicBezTo>
                  <a:cubicBezTo>
                    <a:pt x="1992" y="60"/>
                    <a:pt x="1992" y="19"/>
                    <a:pt x="1966" y="19"/>
                  </a:cubicBezTo>
                  <a:cubicBezTo>
                    <a:pt x="1948" y="19"/>
                    <a:pt x="1930" y="19"/>
                    <a:pt x="1912" y="19"/>
                  </a:cubicBezTo>
                  <a:cubicBezTo>
                    <a:pt x="1677" y="19"/>
                    <a:pt x="1443" y="1"/>
                    <a:pt x="12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2811" y="2541739"/>
              <a:ext cx="66651" cy="29417"/>
            </a:xfrm>
            <a:custGeom>
              <a:avLst/>
              <a:gdLst/>
              <a:ahLst/>
              <a:cxnLst/>
              <a:rect l="l" t="t" r="r" b="b"/>
              <a:pathLst>
                <a:path w="2345" h="1035" extrusionOk="0">
                  <a:moveTo>
                    <a:pt x="201" y="0"/>
                  </a:moveTo>
                  <a:cubicBezTo>
                    <a:pt x="155" y="0"/>
                    <a:pt x="109" y="2"/>
                    <a:pt x="63" y="5"/>
                  </a:cubicBezTo>
                  <a:cubicBezTo>
                    <a:pt x="16" y="9"/>
                    <a:pt x="1" y="76"/>
                    <a:pt x="50" y="89"/>
                  </a:cubicBezTo>
                  <a:cubicBezTo>
                    <a:pt x="485" y="201"/>
                    <a:pt x="962" y="134"/>
                    <a:pt x="1377" y="323"/>
                  </a:cubicBezTo>
                  <a:cubicBezTo>
                    <a:pt x="1712" y="474"/>
                    <a:pt x="2033" y="689"/>
                    <a:pt x="2228" y="1009"/>
                  </a:cubicBezTo>
                  <a:cubicBezTo>
                    <a:pt x="2239" y="1027"/>
                    <a:pt x="2256" y="1034"/>
                    <a:pt x="2272" y="1034"/>
                  </a:cubicBezTo>
                  <a:cubicBezTo>
                    <a:pt x="2308" y="1034"/>
                    <a:pt x="2344" y="996"/>
                    <a:pt x="2321" y="955"/>
                  </a:cubicBezTo>
                  <a:lnTo>
                    <a:pt x="2321" y="953"/>
                  </a:lnTo>
                  <a:cubicBezTo>
                    <a:pt x="2140" y="618"/>
                    <a:pt x="1816" y="383"/>
                    <a:pt x="1457" y="267"/>
                  </a:cubicBezTo>
                  <a:cubicBezTo>
                    <a:pt x="1052" y="135"/>
                    <a:pt x="630" y="0"/>
                    <a:pt x="20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83408" y="2536282"/>
              <a:ext cx="59915" cy="11966"/>
            </a:xfrm>
            <a:custGeom>
              <a:avLst/>
              <a:gdLst/>
              <a:ahLst/>
              <a:cxnLst/>
              <a:rect l="l" t="t" r="r" b="b"/>
              <a:pathLst>
                <a:path w="2108" h="421" extrusionOk="0">
                  <a:moveTo>
                    <a:pt x="852" y="0"/>
                  </a:moveTo>
                  <a:cubicBezTo>
                    <a:pt x="769" y="0"/>
                    <a:pt x="686" y="4"/>
                    <a:pt x="603" y="12"/>
                  </a:cubicBezTo>
                  <a:cubicBezTo>
                    <a:pt x="412" y="27"/>
                    <a:pt x="202" y="46"/>
                    <a:pt x="19" y="105"/>
                  </a:cubicBezTo>
                  <a:cubicBezTo>
                    <a:pt x="1" y="115"/>
                    <a:pt x="4" y="143"/>
                    <a:pt x="25" y="148"/>
                  </a:cubicBezTo>
                  <a:cubicBezTo>
                    <a:pt x="34" y="149"/>
                    <a:pt x="43" y="149"/>
                    <a:pt x="51" y="149"/>
                  </a:cubicBezTo>
                  <a:cubicBezTo>
                    <a:pt x="220" y="149"/>
                    <a:pt x="389" y="116"/>
                    <a:pt x="558" y="111"/>
                  </a:cubicBezTo>
                  <a:cubicBezTo>
                    <a:pt x="632" y="107"/>
                    <a:pt x="707" y="105"/>
                    <a:pt x="781" y="105"/>
                  </a:cubicBezTo>
                  <a:cubicBezTo>
                    <a:pt x="891" y="105"/>
                    <a:pt x="1001" y="110"/>
                    <a:pt x="1111" y="118"/>
                  </a:cubicBezTo>
                  <a:cubicBezTo>
                    <a:pt x="1442" y="148"/>
                    <a:pt x="1775" y="240"/>
                    <a:pt x="2061" y="418"/>
                  </a:cubicBezTo>
                  <a:cubicBezTo>
                    <a:pt x="2064" y="420"/>
                    <a:pt x="2068" y="421"/>
                    <a:pt x="2072" y="421"/>
                  </a:cubicBezTo>
                  <a:cubicBezTo>
                    <a:pt x="2091" y="421"/>
                    <a:pt x="2108" y="394"/>
                    <a:pt x="2089" y="378"/>
                  </a:cubicBezTo>
                  <a:lnTo>
                    <a:pt x="2091" y="378"/>
                  </a:lnTo>
                  <a:cubicBezTo>
                    <a:pt x="1829" y="165"/>
                    <a:pt x="1522" y="64"/>
                    <a:pt x="1190" y="21"/>
                  </a:cubicBezTo>
                  <a:cubicBezTo>
                    <a:pt x="1078" y="7"/>
                    <a:pt x="965" y="0"/>
                    <a:pt x="8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66194" y="2583548"/>
              <a:ext cx="48858" cy="24244"/>
            </a:xfrm>
            <a:custGeom>
              <a:avLst/>
              <a:gdLst/>
              <a:ahLst/>
              <a:cxnLst/>
              <a:rect l="l" t="t" r="r" b="b"/>
              <a:pathLst>
                <a:path w="1719" h="853" extrusionOk="0">
                  <a:moveTo>
                    <a:pt x="26" y="1"/>
                  </a:moveTo>
                  <a:cubicBezTo>
                    <a:pt x="13" y="1"/>
                    <a:pt x="1" y="21"/>
                    <a:pt x="13" y="32"/>
                  </a:cubicBezTo>
                  <a:cubicBezTo>
                    <a:pt x="254" y="232"/>
                    <a:pt x="499" y="411"/>
                    <a:pt x="783" y="549"/>
                  </a:cubicBezTo>
                  <a:cubicBezTo>
                    <a:pt x="1071" y="686"/>
                    <a:pt x="1372" y="787"/>
                    <a:pt x="1683" y="852"/>
                  </a:cubicBezTo>
                  <a:cubicBezTo>
                    <a:pt x="1685" y="853"/>
                    <a:pt x="1686" y="853"/>
                    <a:pt x="1688" y="853"/>
                  </a:cubicBezTo>
                  <a:cubicBezTo>
                    <a:pt x="1712" y="853"/>
                    <a:pt x="1718" y="818"/>
                    <a:pt x="1694" y="809"/>
                  </a:cubicBezTo>
                  <a:cubicBezTo>
                    <a:pt x="1389" y="721"/>
                    <a:pt x="1094" y="606"/>
                    <a:pt x="812" y="463"/>
                  </a:cubicBezTo>
                  <a:cubicBezTo>
                    <a:pt x="544" y="333"/>
                    <a:pt x="273" y="183"/>
                    <a:pt x="34" y="4"/>
                  </a:cubicBezTo>
                  <a:cubicBezTo>
                    <a:pt x="31" y="2"/>
                    <a:pt x="29" y="1"/>
                    <a:pt x="2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02243" y="2476935"/>
              <a:ext cx="71682" cy="117470"/>
            </a:xfrm>
            <a:custGeom>
              <a:avLst/>
              <a:gdLst/>
              <a:ahLst/>
              <a:cxnLst/>
              <a:rect l="l" t="t" r="r" b="b"/>
              <a:pathLst>
                <a:path w="2522" h="4133" extrusionOk="0">
                  <a:moveTo>
                    <a:pt x="227" y="1922"/>
                  </a:moveTo>
                  <a:cubicBezTo>
                    <a:pt x="538" y="4132"/>
                    <a:pt x="2521" y="4018"/>
                    <a:pt x="2175" y="1754"/>
                  </a:cubicBezTo>
                  <a:cubicBezTo>
                    <a:pt x="2011" y="670"/>
                    <a:pt x="941" y="0"/>
                    <a:pt x="472" y="595"/>
                  </a:cubicBezTo>
                  <a:cubicBezTo>
                    <a:pt x="1" y="1189"/>
                    <a:pt x="227" y="1922"/>
                    <a:pt x="227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30931" y="2274937"/>
              <a:ext cx="130232" cy="308356"/>
            </a:xfrm>
            <a:custGeom>
              <a:avLst/>
              <a:gdLst/>
              <a:ahLst/>
              <a:cxnLst/>
              <a:rect l="l" t="t" r="r" b="b"/>
              <a:pathLst>
                <a:path w="4582" h="10849" extrusionOk="0">
                  <a:moveTo>
                    <a:pt x="3604" y="9945"/>
                  </a:moveTo>
                  <a:cubicBezTo>
                    <a:pt x="3361" y="10417"/>
                    <a:pt x="2695" y="10848"/>
                    <a:pt x="1882" y="10366"/>
                  </a:cubicBezTo>
                  <a:cubicBezTo>
                    <a:pt x="1070" y="9884"/>
                    <a:pt x="375" y="9267"/>
                    <a:pt x="442" y="8167"/>
                  </a:cubicBezTo>
                  <a:cubicBezTo>
                    <a:pt x="509" y="7068"/>
                    <a:pt x="1" y="6126"/>
                    <a:pt x="1016" y="4701"/>
                  </a:cubicBezTo>
                  <a:cubicBezTo>
                    <a:pt x="1016" y="4701"/>
                    <a:pt x="1104" y="3411"/>
                    <a:pt x="2104" y="2611"/>
                  </a:cubicBezTo>
                  <a:cubicBezTo>
                    <a:pt x="3104" y="1809"/>
                    <a:pt x="2970" y="1177"/>
                    <a:pt x="3540" y="590"/>
                  </a:cubicBezTo>
                  <a:cubicBezTo>
                    <a:pt x="4112" y="1"/>
                    <a:pt x="3985" y="713"/>
                    <a:pt x="3671" y="1268"/>
                  </a:cubicBezTo>
                  <a:cubicBezTo>
                    <a:pt x="3357" y="1826"/>
                    <a:pt x="3555" y="4714"/>
                    <a:pt x="4069" y="5610"/>
                  </a:cubicBezTo>
                  <a:cubicBezTo>
                    <a:pt x="4581" y="6505"/>
                    <a:pt x="3428" y="5905"/>
                    <a:pt x="3265" y="6472"/>
                  </a:cubicBezTo>
                  <a:cubicBezTo>
                    <a:pt x="3103" y="7036"/>
                    <a:pt x="4181" y="8829"/>
                    <a:pt x="3604" y="994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66601" y="2353809"/>
              <a:ext cx="37461" cy="50848"/>
            </a:xfrm>
            <a:custGeom>
              <a:avLst/>
              <a:gdLst/>
              <a:ahLst/>
              <a:cxnLst/>
              <a:rect l="l" t="t" r="r" b="b"/>
              <a:pathLst>
                <a:path w="1318" h="1789" extrusionOk="0">
                  <a:moveTo>
                    <a:pt x="1279" y="0"/>
                  </a:moveTo>
                  <a:cubicBezTo>
                    <a:pt x="1273" y="0"/>
                    <a:pt x="1267" y="2"/>
                    <a:pt x="1262" y="8"/>
                  </a:cubicBezTo>
                  <a:cubicBezTo>
                    <a:pt x="1029" y="273"/>
                    <a:pt x="812" y="556"/>
                    <a:pt x="604" y="844"/>
                  </a:cubicBezTo>
                  <a:cubicBezTo>
                    <a:pt x="391" y="1139"/>
                    <a:pt x="180" y="1438"/>
                    <a:pt x="8" y="1760"/>
                  </a:cubicBezTo>
                  <a:cubicBezTo>
                    <a:pt x="0" y="1775"/>
                    <a:pt x="13" y="1789"/>
                    <a:pt x="25" y="1789"/>
                  </a:cubicBezTo>
                  <a:cubicBezTo>
                    <a:pt x="31" y="1789"/>
                    <a:pt x="37" y="1786"/>
                    <a:pt x="42" y="1778"/>
                  </a:cubicBezTo>
                  <a:cubicBezTo>
                    <a:pt x="260" y="1494"/>
                    <a:pt x="457" y="1195"/>
                    <a:pt x="668" y="905"/>
                  </a:cubicBezTo>
                  <a:cubicBezTo>
                    <a:pt x="877" y="616"/>
                    <a:pt x="1092" y="328"/>
                    <a:pt x="1304" y="40"/>
                  </a:cubicBezTo>
                  <a:cubicBezTo>
                    <a:pt x="1318" y="23"/>
                    <a:pt x="1299" y="0"/>
                    <a:pt x="12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551" y="2348295"/>
              <a:ext cx="38171" cy="30071"/>
            </a:xfrm>
            <a:custGeom>
              <a:avLst/>
              <a:gdLst/>
              <a:ahLst/>
              <a:cxnLst/>
              <a:rect l="l" t="t" r="r" b="b"/>
              <a:pathLst>
                <a:path w="1343" h="1058" extrusionOk="0">
                  <a:moveTo>
                    <a:pt x="1303" y="1"/>
                  </a:moveTo>
                  <a:cubicBezTo>
                    <a:pt x="1300" y="1"/>
                    <a:pt x="1297" y="1"/>
                    <a:pt x="1294" y="2"/>
                  </a:cubicBezTo>
                  <a:cubicBezTo>
                    <a:pt x="1174" y="21"/>
                    <a:pt x="1054" y="146"/>
                    <a:pt x="957" y="217"/>
                  </a:cubicBezTo>
                  <a:cubicBezTo>
                    <a:pt x="854" y="293"/>
                    <a:pt x="753" y="372"/>
                    <a:pt x="654" y="451"/>
                  </a:cubicBezTo>
                  <a:cubicBezTo>
                    <a:pt x="432" y="626"/>
                    <a:pt x="220" y="813"/>
                    <a:pt x="20" y="1011"/>
                  </a:cubicBezTo>
                  <a:cubicBezTo>
                    <a:pt x="0" y="1032"/>
                    <a:pt x="18" y="1058"/>
                    <a:pt x="40" y="1058"/>
                  </a:cubicBezTo>
                  <a:cubicBezTo>
                    <a:pt x="47" y="1058"/>
                    <a:pt x="53" y="1056"/>
                    <a:pt x="60" y="1051"/>
                  </a:cubicBezTo>
                  <a:lnTo>
                    <a:pt x="58" y="1051"/>
                  </a:lnTo>
                  <a:cubicBezTo>
                    <a:pt x="271" y="875"/>
                    <a:pt x="488" y="703"/>
                    <a:pt x="705" y="533"/>
                  </a:cubicBezTo>
                  <a:cubicBezTo>
                    <a:pt x="815" y="445"/>
                    <a:pt x="929" y="361"/>
                    <a:pt x="1043" y="277"/>
                  </a:cubicBezTo>
                  <a:cubicBezTo>
                    <a:pt x="1137" y="209"/>
                    <a:pt x="1271" y="148"/>
                    <a:pt x="1331" y="49"/>
                  </a:cubicBezTo>
                  <a:cubicBezTo>
                    <a:pt x="1343" y="25"/>
                    <a:pt x="1326" y="1"/>
                    <a:pt x="130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14778" y="2320356"/>
              <a:ext cx="16315" cy="21260"/>
            </a:xfrm>
            <a:custGeom>
              <a:avLst/>
              <a:gdLst/>
              <a:ahLst/>
              <a:cxnLst/>
              <a:rect l="l" t="t" r="r" b="b"/>
              <a:pathLst>
                <a:path w="574" h="748" extrusionOk="0">
                  <a:moveTo>
                    <a:pt x="549" y="1"/>
                  </a:moveTo>
                  <a:cubicBezTo>
                    <a:pt x="544" y="1"/>
                    <a:pt x="538" y="3"/>
                    <a:pt x="534" y="9"/>
                  </a:cubicBezTo>
                  <a:cubicBezTo>
                    <a:pt x="366" y="250"/>
                    <a:pt x="171" y="469"/>
                    <a:pt x="11" y="717"/>
                  </a:cubicBezTo>
                  <a:cubicBezTo>
                    <a:pt x="1" y="732"/>
                    <a:pt x="15" y="748"/>
                    <a:pt x="30" y="748"/>
                  </a:cubicBezTo>
                  <a:cubicBezTo>
                    <a:pt x="35" y="748"/>
                    <a:pt x="40" y="746"/>
                    <a:pt x="44" y="742"/>
                  </a:cubicBezTo>
                  <a:cubicBezTo>
                    <a:pt x="255" y="529"/>
                    <a:pt x="405" y="278"/>
                    <a:pt x="566" y="26"/>
                  </a:cubicBezTo>
                  <a:cubicBezTo>
                    <a:pt x="574" y="13"/>
                    <a:pt x="562" y="1"/>
                    <a:pt x="5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3191" y="2447518"/>
              <a:ext cx="81175" cy="18617"/>
            </a:xfrm>
            <a:custGeom>
              <a:avLst/>
              <a:gdLst/>
              <a:ahLst/>
              <a:cxnLst/>
              <a:rect l="l" t="t" r="r" b="b"/>
              <a:pathLst>
                <a:path w="2856" h="655" extrusionOk="0">
                  <a:moveTo>
                    <a:pt x="2600" y="1"/>
                  </a:moveTo>
                  <a:cubicBezTo>
                    <a:pt x="2452" y="1"/>
                    <a:pt x="2300" y="28"/>
                    <a:pt x="2158" y="52"/>
                  </a:cubicBezTo>
                  <a:cubicBezTo>
                    <a:pt x="1919" y="91"/>
                    <a:pt x="1683" y="149"/>
                    <a:pt x="1450" y="211"/>
                  </a:cubicBezTo>
                  <a:cubicBezTo>
                    <a:pt x="971" y="336"/>
                    <a:pt x="487" y="452"/>
                    <a:pt x="21" y="618"/>
                  </a:cubicBezTo>
                  <a:cubicBezTo>
                    <a:pt x="1" y="625"/>
                    <a:pt x="7" y="655"/>
                    <a:pt x="26" y="655"/>
                  </a:cubicBezTo>
                  <a:cubicBezTo>
                    <a:pt x="27" y="655"/>
                    <a:pt x="29" y="654"/>
                    <a:pt x="31" y="654"/>
                  </a:cubicBezTo>
                  <a:cubicBezTo>
                    <a:pt x="504" y="575"/>
                    <a:pt x="969" y="446"/>
                    <a:pt x="1433" y="329"/>
                  </a:cubicBezTo>
                  <a:cubicBezTo>
                    <a:pt x="1654" y="273"/>
                    <a:pt x="1874" y="218"/>
                    <a:pt x="2098" y="179"/>
                  </a:cubicBezTo>
                  <a:cubicBezTo>
                    <a:pt x="2336" y="138"/>
                    <a:pt x="2577" y="145"/>
                    <a:pt x="2813" y="108"/>
                  </a:cubicBezTo>
                  <a:cubicBezTo>
                    <a:pt x="2856" y="101"/>
                    <a:pt x="2854" y="33"/>
                    <a:pt x="2813" y="24"/>
                  </a:cubicBezTo>
                  <a:cubicBezTo>
                    <a:pt x="2744" y="7"/>
                    <a:pt x="2673" y="1"/>
                    <a:pt x="260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42272" y="2429726"/>
              <a:ext cx="96352" cy="51274"/>
            </a:xfrm>
            <a:custGeom>
              <a:avLst/>
              <a:gdLst/>
              <a:ahLst/>
              <a:cxnLst/>
              <a:rect l="l" t="t" r="r" b="b"/>
              <a:pathLst>
                <a:path w="3390" h="1804" extrusionOk="0">
                  <a:moveTo>
                    <a:pt x="3163" y="0"/>
                  </a:moveTo>
                  <a:cubicBezTo>
                    <a:pt x="2845" y="0"/>
                    <a:pt x="2519" y="65"/>
                    <a:pt x="2214" y="139"/>
                  </a:cubicBezTo>
                  <a:cubicBezTo>
                    <a:pt x="1827" y="235"/>
                    <a:pt x="1438" y="332"/>
                    <a:pt x="1056" y="454"/>
                  </a:cubicBezTo>
                  <a:cubicBezTo>
                    <a:pt x="763" y="549"/>
                    <a:pt x="507" y="734"/>
                    <a:pt x="324" y="983"/>
                  </a:cubicBezTo>
                  <a:cubicBezTo>
                    <a:pt x="234" y="1100"/>
                    <a:pt x="161" y="1229"/>
                    <a:pt x="107" y="1366"/>
                  </a:cubicBezTo>
                  <a:cubicBezTo>
                    <a:pt x="58" y="1487"/>
                    <a:pt x="0" y="1646"/>
                    <a:pt x="30" y="1779"/>
                  </a:cubicBezTo>
                  <a:cubicBezTo>
                    <a:pt x="34" y="1795"/>
                    <a:pt x="49" y="1803"/>
                    <a:pt x="64" y="1803"/>
                  </a:cubicBezTo>
                  <a:cubicBezTo>
                    <a:pt x="75" y="1803"/>
                    <a:pt x="87" y="1798"/>
                    <a:pt x="94" y="1787"/>
                  </a:cubicBezTo>
                  <a:cubicBezTo>
                    <a:pt x="152" y="1663"/>
                    <a:pt x="163" y="1521"/>
                    <a:pt x="219" y="1396"/>
                  </a:cubicBezTo>
                  <a:cubicBezTo>
                    <a:pt x="277" y="1265"/>
                    <a:pt x="355" y="1145"/>
                    <a:pt x="451" y="1039"/>
                  </a:cubicBezTo>
                  <a:cubicBezTo>
                    <a:pt x="666" y="799"/>
                    <a:pt x="935" y="655"/>
                    <a:pt x="1228" y="536"/>
                  </a:cubicBezTo>
                  <a:cubicBezTo>
                    <a:pt x="1554" y="405"/>
                    <a:pt x="1890" y="283"/>
                    <a:pt x="2231" y="199"/>
                  </a:cubicBezTo>
                  <a:cubicBezTo>
                    <a:pt x="2599" y="110"/>
                    <a:pt x="2977" y="65"/>
                    <a:pt x="3354" y="65"/>
                  </a:cubicBezTo>
                  <a:cubicBezTo>
                    <a:pt x="3390" y="61"/>
                    <a:pt x="3390" y="10"/>
                    <a:pt x="3354" y="9"/>
                  </a:cubicBezTo>
                  <a:cubicBezTo>
                    <a:pt x="3291" y="3"/>
                    <a:pt x="3227" y="0"/>
                    <a:pt x="31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1395" y="2378252"/>
              <a:ext cx="83051" cy="64803"/>
            </a:xfrm>
            <a:custGeom>
              <a:avLst/>
              <a:gdLst/>
              <a:ahLst/>
              <a:cxnLst/>
              <a:rect l="l" t="t" r="r" b="b"/>
              <a:pathLst>
                <a:path w="2922" h="2280" extrusionOk="0">
                  <a:moveTo>
                    <a:pt x="2863" y="1"/>
                  </a:moveTo>
                  <a:cubicBezTo>
                    <a:pt x="2859" y="1"/>
                    <a:pt x="2856" y="1"/>
                    <a:pt x="2852" y="2"/>
                  </a:cubicBezTo>
                  <a:cubicBezTo>
                    <a:pt x="2575" y="51"/>
                    <a:pt x="2345" y="329"/>
                    <a:pt x="2162" y="524"/>
                  </a:cubicBezTo>
                  <a:cubicBezTo>
                    <a:pt x="1947" y="754"/>
                    <a:pt x="1708" y="960"/>
                    <a:pt x="1450" y="1137"/>
                  </a:cubicBezTo>
                  <a:cubicBezTo>
                    <a:pt x="954" y="1476"/>
                    <a:pt x="375" y="1730"/>
                    <a:pt x="18" y="2233"/>
                  </a:cubicBezTo>
                  <a:cubicBezTo>
                    <a:pt x="1" y="2255"/>
                    <a:pt x="23" y="2280"/>
                    <a:pt x="45" y="2280"/>
                  </a:cubicBezTo>
                  <a:cubicBezTo>
                    <a:pt x="52" y="2280"/>
                    <a:pt x="60" y="2277"/>
                    <a:pt x="66" y="2270"/>
                  </a:cubicBezTo>
                  <a:cubicBezTo>
                    <a:pt x="496" y="1838"/>
                    <a:pt x="1027" y="1537"/>
                    <a:pt x="1530" y="1201"/>
                  </a:cubicBezTo>
                  <a:cubicBezTo>
                    <a:pt x="1769" y="1044"/>
                    <a:pt x="1992" y="860"/>
                    <a:pt x="2192" y="655"/>
                  </a:cubicBezTo>
                  <a:cubicBezTo>
                    <a:pt x="2291" y="552"/>
                    <a:pt x="2386" y="445"/>
                    <a:pt x="2493" y="352"/>
                  </a:cubicBezTo>
                  <a:cubicBezTo>
                    <a:pt x="2613" y="242"/>
                    <a:pt x="2749" y="171"/>
                    <a:pt x="2884" y="79"/>
                  </a:cubicBezTo>
                  <a:cubicBezTo>
                    <a:pt x="2922" y="57"/>
                    <a:pt x="2902" y="1"/>
                    <a:pt x="286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96559" y="2547054"/>
              <a:ext cx="39848" cy="15377"/>
            </a:xfrm>
            <a:custGeom>
              <a:avLst/>
              <a:gdLst/>
              <a:ahLst/>
              <a:cxnLst/>
              <a:rect l="l" t="t" r="r" b="b"/>
              <a:pathLst>
                <a:path w="1402" h="541" extrusionOk="0">
                  <a:moveTo>
                    <a:pt x="1374" y="1"/>
                  </a:moveTo>
                  <a:cubicBezTo>
                    <a:pt x="1365" y="1"/>
                    <a:pt x="1357" y="5"/>
                    <a:pt x="1351" y="14"/>
                  </a:cubicBezTo>
                  <a:lnTo>
                    <a:pt x="1353" y="14"/>
                  </a:lnTo>
                  <a:cubicBezTo>
                    <a:pt x="1233" y="222"/>
                    <a:pt x="1057" y="362"/>
                    <a:pt x="816" y="398"/>
                  </a:cubicBezTo>
                  <a:cubicBezTo>
                    <a:pt x="778" y="403"/>
                    <a:pt x="740" y="406"/>
                    <a:pt x="702" y="406"/>
                  </a:cubicBezTo>
                  <a:cubicBezTo>
                    <a:pt x="483" y="406"/>
                    <a:pt x="262" y="323"/>
                    <a:pt x="55" y="257"/>
                  </a:cubicBezTo>
                  <a:cubicBezTo>
                    <a:pt x="51" y="256"/>
                    <a:pt x="47" y="255"/>
                    <a:pt x="44" y="255"/>
                  </a:cubicBezTo>
                  <a:cubicBezTo>
                    <a:pt x="13" y="255"/>
                    <a:pt x="0" y="302"/>
                    <a:pt x="29" y="321"/>
                  </a:cubicBezTo>
                  <a:cubicBezTo>
                    <a:pt x="218" y="457"/>
                    <a:pt x="450" y="541"/>
                    <a:pt x="685" y="541"/>
                  </a:cubicBezTo>
                  <a:cubicBezTo>
                    <a:pt x="761" y="541"/>
                    <a:pt x="837" y="532"/>
                    <a:pt x="911" y="513"/>
                  </a:cubicBezTo>
                  <a:cubicBezTo>
                    <a:pt x="1134" y="457"/>
                    <a:pt x="1394" y="282"/>
                    <a:pt x="1401" y="27"/>
                  </a:cubicBezTo>
                  <a:cubicBezTo>
                    <a:pt x="1401" y="11"/>
                    <a:pt x="1388" y="1"/>
                    <a:pt x="137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4659" y="2505614"/>
              <a:ext cx="73671" cy="43799"/>
            </a:xfrm>
            <a:custGeom>
              <a:avLst/>
              <a:gdLst/>
              <a:ahLst/>
              <a:cxnLst/>
              <a:rect l="l" t="t" r="r" b="b"/>
              <a:pathLst>
                <a:path w="2592" h="1541" extrusionOk="0">
                  <a:moveTo>
                    <a:pt x="33" y="0"/>
                  </a:moveTo>
                  <a:cubicBezTo>
                    <a:pt x="19" y="0"/>
                    <a:pt x="4" y="10"/>
                    <a:pt x="4" y="29"/>
                  </a:cubicBezTo>
                  <a:cubicBezTo>
                    <a:pt x="0" y="272"/>
                    <a:pt x="167" y="474"/>
                    <a:pt x="331" y="635"/>
                  </a:cubicBezTo>
                  <a:cubicBezTo>
                    <a:pt x="531" y="829"/>
                    <a:pt x="754" y="997"/>
                    <a:pt x="995" y="1140"/>
                  </a:cubicBezTo>
                  <a:cubicBezTo>
                    <a:pt x="1382" y="1374"/>
                    <a:pt x="1817" y="1540"/>
                    <a:pt x="2267" y="1540"/>
                  </a:cubicBezTo>
                  <a:cubicBezTo>
                    <a:pt x="2370" y="1540"/>
                    <a:pt x="2473" y="1532"/>
                    <a:pt x="2577" y="1513"/>
                  </a:cubicBezTo>
                  <a:cubicBezTo>
                    <a:pt x="2591" y="1512"/>
                    <a:pt x="2590" y="1485"/>
                    <a:pt x="2574" y="1485"/>
                  </a:cubicBezTo>
                  <a:cubicBezTo>
                    <a:pt x="2574" y="1485"/>
                    <a:pt x="2573" y="1485"/>
                    <a:pt x="2573" y="1485"/>
                  </a:cubicBezTo>
                  <a:cubicBezTo>
                    <a:pt x="2494" y="1495"/>
                    <a:pt x="2415" y="1500"/>
                    <a:pt x="2337" y="1500"/>
                  </a:cubicBezTo>
                  <a:cubicBezTo>
                    <a:pt x="1884" y="1500"/>
                    <a:pt x="1447" y="1345"/>
                    <a:pt x="1057" y="1113"/>
                  </a:cubicBezTo>
                  <a:cubicBezTo>
                    <a:pt x="834" y="984"/>
                    <a:pt x="627" y="833"/>
                    <a:pt x="436" y="663"/>
                  </a:cubicBezTo>
                  <a:cubicBezTo>
                    <a:pt x="240" y="483"/>
                    <a:pt x="124" y="278"/>
                    <a:pt x="62" y="21"/>
                  </a:cubicBezTo>
                  <a:cubicBezTo>
                    <a:pt x="58" y="7"/>
                    <a:pt x="46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44233" y="2523463"/>
              <a:ext cx="44311" cy="40133"/>
            </a:xfrm>
            <a:custGeom>
              <a:avLst/>
              <a:gdLst/>
              <a:ahLst/>
              <a:cxnLst/>
              <a:rect l="l" t="t" r="r" b="b"/>
              <a:pathLst>
                <a:path w="1559" h="1412" extrusionOk="0">
                  <a:moveTo>
                    <a:pt x="72" y="1"/>
                  </a:moveTo>
                  <a:cubicBezTo>
                    <a:pt x="53" y="1"/>
                    <a:pt x="33" y="14"/>
                    <a:pt x="32" y="37"/>
                  </a:cubicBezTo>
                  <a:cubicBezTo>
                    <a:pt x="0" y="351"/>
                    <a:pt x="266" y="641"/>
                    <a:pt x="494" y="820"/>
                  </a:cubicBezTo>
                  <a:cubicBezTo>
                    <a:pt x="806" y="1061"/>
                    <a:pt x="1163" y="1241"/>
                    <a:pt x="1517" y="1409"/>
                  </a:cubicBezTo>
                  <a:cubicBezTo>
                    <a:pt x="1520" y="1410"/>
                    <a:pt x="1523" y="1411"/>
                    <a:pt x="1526" y="1411"/>
                  </a:cubicBezTo>
                  <a:cubicBezTo>
                    <a:pt x="1546" y="1411"/>
                    <a:pt x="1558" y="1385"/>
                    <a:pt x="1539" y="1373"/>
                  </a:cubicBezTo>
                  <a:cubicBezTo>
                    <a:pt x="1240" y="1201"/>
                    <a:pt x="939" y="1024"/>
                    <a:pt x="660" y="822"/>
                  </a:cubicBezTo>
                  <a:cubicBezTo>
                    <a:pt x="522" y="721"/>
                    <a:pt x="387" y="605"/>
                    <a:pt x="288" y="465"/>
                  </a:cubicBezTo>
                  <a:cubicBezTo>
                    <a:pt x="191" y="330"/>
                    <a:pt x="148" y="182"/>
                    <a:pt x="105" y="27"/>
                  </a:cubicBezTo>
                  <a:cubicBezTo>
                    <a:pt x="100" y="9"/>
                    <a:pt x="86" y="1"/>
                    <a:pt x="7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94455" y="2483075"/>
              <a:ext cx="29304" cy="4207"/>
            </a:xfrm>
            <a:custGeom>
              <a:avLst/>
              <a:gdLst/>
              <a:ahLst/>
              <a:cxnLst/>
              <a:rect l="l" t="t" r="r" b="b"/>
              <a:pathLst>
                <a:path w="1031" h="148" extrusionOk="0">
                  <a:moveTo>
                    <a:pt x="504" y="0"/>
                  </a:moveTo>
                  <a:cubicBezTo>
                    <a:pt x="335" y="0"/>
                    <a:pt x="166" y="35"/>
                    <a:pt x="15" y="102"/>
                  </a:cubicBezTo>
                  <a:cubicBezTo>
                    <a:pt x="1" y="109"/>
                    <a:pt x="10" y="127"/>
                    <a:pt x="24" y="127"/>
                  </a:cubicBezTo>
                  <a:cubicBezTo>
                    <a:pt x="25" y="127"/>
                    <a:pt x="26" y="127"/>
                    <a:pt x="26" y="126"/>
                  </a:cubicBezTo>
                  <a:cubicBezTo>
                    <a:pt x="171" y="103"/>
                    <a:pt x="312" y="80"/>
                    <a:pt x="457" y="80"/>
                  </a:cubicBezTo>
                  <a:cubicBezTo>
                    <a:pt x="477" y="80"/>
                    <a:pt x="496" y="81"/>
                    <a:pt x="516" y="82"/>
                  </a:cubicBezTo>
                  <a:cubicBezTo>
                    <a:pt x="679" y="91"/>
                    <a:pt x="840" y="111"/>
                    <a:pt x="998" y="147"/>
                  </a:cubicBezTo>
                  <a:cubicBezTo>
                    <a:pt x="1000" y="147"/>
                    <a:pt x="1001" y="147"/>
                    <a:pt x="1002" y="147"/>
                  </a:cubicBezTo>
                  <a:cubicBezTo>
                    <a:pt x="1019" y="147"/>
                    <a:pt x="1031" y="122"/>
                    <a:pt x="1012" y="111"/>
                  </a:cubicBezTo>
                  <a:lnTo>
                    <a:pt x="1012" y="111"/>
                  </a:lnTo>
                  <a:lnTo>
                    <a:pt x="1013" y="113"/>
                  </a:lnTo>
                  <a:cubicBezTo>
                    <a:pt x="858" y="38"/>
                    <a:pt x="681" y="0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4546" y="2469375"/>
              <a:ext cx="54372" cy="34931"/>
            </a:xfrm>
            <a:custGeom>
              <a:avLst/>
              <a:gdLst/>
              <a:ahLst/>
              <a:cxnLst/>
              <a:rect l="l" t="t" r="r" b="b"/>
              <a:pathLst>
                <a:path w="1913" h="1229" extrusionOk="0">
                  <a:moveTo>
                    <a:pt x="1866" y="1"/>
                  </a:moveTo>
                  <a:cubicBezTo>
                    <a:pt x="1866" y="1"/>
                    <a:pt x="1865" y="1"/>
                    <a:pt x="1865" y="1"/>
                  </a:cubicBezTo>
                  <a:cubicBezTo>
                    <a:pt x="1448" y="25"/>
                    <a:pt x="1019" y="158"/>
                    <a:pt x="655" y="364"/>
                  </a:cubicBezTo>
                  <a:cubicBezTo>
                    <a:pt x="367" y="524"/>
                    <a:pt x="1" y="833"/>
                    <a:pt x="14" y="1199"/>
                  </a:cubicBezTo>
                  <a:cubicBezTo>
                    <a:pt x="15" y="1218"/>
                    <a:pt x="30" y="1229"/>
                    <a:pt x="45" y="1229"/>
                  </a:cubicBezTo>
                  <a:cubicBezTo>
                    <a:pt x="57" y="1229"/>
                    <a:pt x="69" y="1222"/>
                    <a:pt x="73" y="1207"/>
                  </a:cubicBezTo>
                  <a:lnTo>
                    <a:pt x="75" y="1207"/>
                  </a:lnTo>
                  <a:cubicBezTo>
                    <a:pt x="143" y="1037"/>
                    <a:pt x="204" y="883"/>
                    <a:pt x="330" y="747"/>
                  </a:cubicBezTo>
                  <a:cubicBezTo>
                    <a:pt x="460" y="610"/>
                    <a:pt x="612" y="500"/>
                    <a:pt x="782" y="418"/>
                  </a:cubicBezTo>
                  <a:cubicBezTo>
                    <a:pt x="1124" y="246"/>
                    <a:pt x="1502" y="160"/>
                    <a:pt x="1874" y="72"/>
                  </a:cubicBezTo>
                  <a:cubicBezTo>
                    <a:pt x="1913" y="63"/>
                    <a:pt x="1906" y="1"/>
                    <a:pt x="18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52703" y="2507433"/>
              <a:ext cx="82908" cy="20549"/>
            </a:xfrm>
            <a:custGeom>
              <a:avLst/>
              <a:gdLst/>
              <a:ahLst/>
              <a:cxnLst/>
              <a:rect l="l" t="t" r="r" b="b"/>
              <a:pathLst>
                <a:path w="2917" h="723" extrusionOk="0">
                  <a:moveTo>
                    <a:pt x="33" y="0"/>
                  </a:moveTo>
                  <a:cubicBezTo>
                    <a:pt x="7" y="0"/>
                    <a:pt x="0" y="45"/>
                    <a:pt x="28" y="51"/>
                  </a:cubicBezTo>
                  <a:cubicBezTo>
                    <a:pt x="540" y="124"/>
                    <a:pt x="1052" y="182"/>
                    <a:pt x="1564" y="234"/>
                  </a:cubicBezTo>
                  <a:cubicBezTo>
                    <a:pt x="2024" y="281"/>
                    <a:pt x="2600" y="255"/>
                    <a:pt x="2864" y="709"/>
                  </a:cubicBezTo>
                  <a:cubicBezTo>
                    <a:pt x="2869" y="718"/>
                    <a:pt x="2877" y="722"/>
                    <a:pt x="2885" y="722"/>
                  </a:cubicBezTo>
                  <a:cubicBezTo>
                    <a:pt x="2901" y="722"/>
                    <a:pt x="2917" y="707"/>
                    <a:pt x="2914" y="687"/>
                  </a:cubicBezTo>
                  <a:cubicBezTo>
                    <a:pt x="2845" y="210"/>
                    <a:pt x="2153" y="189"/>
                    <a:pt x="1793" y="152"/>
                  </a:cubicBezTo>
                  <a:cubicBezTo>
                    <a:pt x="1207" y="92"/>
                    <a:pt x="622" y="34"/>
                    <a:pt x="35" y="0"/>
                  </a:cubicBezTo>
                  <a:cubicBezTo>
                    <a:pt x="35" y="0"/>
                    <a:pt x="34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-244302" y="2543416"/>
              <a:ext cx="472496" cy="552505"/>
            </a:xfrm>
            <a:custGeom>
              <a:avLst/>
              <a:gdLst/>
              <a:ahLst/>
              <a:cxnLst/>
              <a:rect l="l" t="t" r="r" b="b"/>
              <a:pathLst>
                <a:path w="16624" h="19439" extrusionOk="0">
                  <a:moveTo>
                    <a:pt x="16623" y="19439"/>
                  </a:moveTo>
                  <a:cubicBezTo>
                    <a:pt x="14557" y="17319"/>
                    <a:pt x="12013" y="15739"/>
                    <a:pt x="9530" y="14127"/>
                  </a:cubicBezTo>
                  <a:cubicBezTo>
                    <a:pt x="8861" y="13693"/>
                    <a:pt x="9524" y="14860"/>
                    <a:pt x="8814" y="14494"/>
                  </a:cubicBezTo>
                  <a:cubicBezTo>
                    <a:pt x="4417" y="12233"/>
                    <a:pt x="836" y="9348"/>
                    <a:pt x="1" y="333"/>
                  </a:cubicBezTo>
                  <a:cubicBezTo>
                    <a:pt x="1" y="333"/>
                    <a:pt x="13051" y="0"/>
                    <a:pt x="14896" y="10885"/>
                  </a:cubicBezTo>
                  <a:cubicBezTo>
                    <a:pt x="14974" y="11343"/>
                    <a:pt x="14064" y="10743"/>
                    <a:pt x="14245" y="11203"/>
                  </a:cubicBezTo>
                  <a:cubicBezTo>
                    <a:pt x="15145" y="13469"/>
                    <a:pt x="15954" y="16186"/>
                    <a:pt x="16623" y="19439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-227306" y="2567262"/>
              <a:ext cx="429976" cy="461752"/>
            </a:xfrm>
            <a:custGeom>
              <a:avLst/>
              <a:gdLst/>
              <a:ahLst/>
              <a:cxnLst/>
              <a:rect l="l" t="t" r="r" b="b"/>
              <a:pathLst>
                <a:path w="15128" h="16246" extrusionOk="0">
                  <a:moveTo>
                    <a:pt x="92" y="0"/>
                  </a:moveTo>
                  <a:cubicBezTo>
                    <a:pt x="42" y="0"/>
                    <a:pt x="0" y="65"/>
                    <a:pt x="46" y="109"/>
                  </a:cubicBezTo>
                  <a:lnTo>
                    <a:pt x="48" y="109"/>
                  </a:lnTo>
                  <a:cubicBezTo>
                    <a:pt x="564" y="606"/>
                    <a:pt x="1139" y="1038"/>
                    <a:pt x="1697" y="1489"/>
                  </a:cubicBezTo>
                  <a:cubicBezTo>
                    <a:pt x="2256" y="1941"/>
                    <a:pt x="2807" y="2405"/>
                    <a:pt x="3353" y="2876"/>
                  </a:cubicBezTo>
                  <a:cubicBezTo>
                    <a:pt x="4439" y="3813"/>
                    <a:pt x="5490" y="4787"/>
                    <a:pt x="6509" y="5800"/>
                  </a:cubicBezTo>
                  <a:cubicBezTo>
                    <a:pt x="7526" y="6812"/>
                    <a:pt x="8510" y="7855"/>
                    <a:pt x="9457" y="8932"/>
                  </a:cubicBezTo>
                  <a:cubicBezTo>
                    <a:pt x="10413" y="10012"/>
                    <a:pt x="11325" y="11129"/>
                    <a:pt x="12196" y="12280"/>
                  </a:cubicBezTo>
                  <a:cubicBezTo>
                    <a:pt x="12626" y="12851"/>
                    <a:pt x="13047" y="13426"/>
                    <a:pt x="13462" y="14008"/>
                  </a:cubicBezTo>
                  <a:cubicBezTo>
                    <a:pt x="13883" y="14595"/>
                    <a:pt x="14283" y="15195"/>
                    <a:pt x="14713" y="15775"/>
                  </a:cubicBezTo>
                  <a:cubicBezTo>
                    <a:pt x="14821" y="15920"/>
                    <a:pt x="14919" y="16072"/>
                    <a:pt x="15018" y="16223"/>
                  </a:cubicBezTo>
                  <a:cubicBezTo>
                    <a:pt x="15028" y="16239"/>
                    <a:pt x="15044" y="16246"/>
                    <a:pt x="15058" y="16246"/>
                  </a:cubicBezTo>
                  <a:cubicBezTo>
                    <a:pt x="15093" y="16246"/>
                    <a:pt x="15127" y="16210"/>
                    <a:pt x="15104" y="16171"/>
                  </a:cubicBezTo>
                  <a:cubicBezTo>
                    <a:pt x="14919" y="15863"/>
                    <a:pt x="14745" y="15548"/>
                    <a:pt x="14560" y="15240"/>
                  </a:cubicBezTo>
                  <a:cubicBezTo>
                    <a:pt x="14373" y="14931"/>
                    <a:pt x="14173" y="14632"/>
                    <a:pt x="13973" y="14333"/>
                  </a:cubicBezTo>
                  <a:cubicBezTo>
                    <a:pt x="13569" y="13729"/>
                    <a:pt x="13154" y="13133"/>
                    <a:pt x="12724" y="12548"/>
                  </a:cubicBezTo>
                  <a:cubicBezTo>
                    <a:pt x="11871" y="11389"/>
                    <a:pt x="10979" y="10257"/>
                    <a:pt x="10048" y="9158"/>
                  </a:cubicBezTo>
                  <a:cubicBezTo>
                    <a:pt x="9113" y="8051"/>
                    <a:pt x="8137" y="6984"/>
                    <a:pt x="7119" y="5952"/>
                  </a:cubicBezTo>
                  <a:cubicBezTo>
                    <a:pt x="6107" y="4925"/>
                    <a:pt x="5058" y="3938"/>
                    <a:pt x="3972" y="2990"/>
                  </a:cubicBezTo>
                  <a:cubicBezTo>
                    <a:pt x="3424" y="2512"/>
                    <a:pt x="2867" y="2044"/>
                    <a:pt x="2300" y="1588"/>
                  </a:cubicBezTo>
                  <a:cubicBezTo>
                    <a:pt x="1740" y="1137"/>
                    <a:pt x="1177" y="691"/>
                    <a:pt x="582" y="285"/>
                  </a:cubicBezTo>
                  <a:cubicBezTo>
                    <a:pt x="435" y="182"/>
                    <a:pt x="279" y="96"/>
                    <a:pt x="122" y="8"/>
                  </a:cubicBezTo>
                  <a:cubicBezTo>
                    <a:pt x="112" y="3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-114553" y="2676632"/>
              <a:ext cx="117783" cy="217972"/>
            </a:xfrm>
            <a:custGeom>
              <a:avLst/>
              <a:gdLst/>
              <a:ahLst/>
              <a:cxnLst/>
              <a:rect l="l" t="t" r="r" b="b"/>
              <a:pathLst>
                <a:path w="4144" h="7669" extrusionOk="0">
                  <a:moveTo>
                    <a:pt x="70" y="1"/>
                  </a:moveTo>
                  <a:cubicBezTo>
                    <a:pt x="35" y="1"/>
                    <a:pt x="0" y="40"/>
                    <a:pt x="25" y="75"/>
                  </a:cubicBezTo>
                  <a:cubicBezTo>
                    <a:pt x="674" y="991"/>
                    <a:pt x="1323" y="1911"/>
                    <a:pt x="1891" y="2880"/>
                  </a:cubicBezTo>
                  <a:cubicBezTo>
                    <a:pt x="2456" y="3844"/>
                    <a:pt x="2950" y="4846"/>
                    <a:pt x="3370" y="5880"/>
                  </a:cubicBezTo>
                  <a:cubicBezTo>
                    <a:pt x="3488" y="6170"/>
                    <a:pt x="3602" y="6460"/>
                    <a:pt x="3712" y="6753"/>
                  </a:cubicBezTo>
                  <a:cubicBezTo>
                    <a:pt x="3825" y="7049"/>
                    <a:pt x="3918" y="7355"/>
                    <a:pt x="4047" y="7643"/>
                  </a:cubicBezTo>
                  <a:cubicBezTo>
                    <a:pt x="4055" y="7662"/>
                    <a:pt x="4069" y="7669"/>
                    <a:pt x="4083" y="7669"/>
                  </a:cubicBezTo>
                  <a:cubicBezTo>
                    <a:pt x="4112" y="7669"/>
                    <a:pt x="4144" y="7640"/>
                    <a:pt x="4139" y="7606"/>
                  </a:cubicBezTo>
                  <a:lnTo>
                    <a:pt x="4139" y="7604"/>
                  </a:lnTo>
                  <a:cubicBezTo>
                    <a:pt x="4092" y="7326"/>
                    <a:pt x="3998" y="7051"/>
                    <a:pt x="3912" y="6781"/>
                  </a:cubicBezTo>
                  <a:cubicBezTo>
                    <a:pt x="3826" y="6512"/>
                    <a:pt x="3733" y="6241"/>
                    <a:pt x="3632" y="5976"/>
                  </a:cubicBezTo>
                  <a:cubicBezTo>
                    <a:pt x="3432" y="5447"/>
                    <a:pt x="3211" y="4925"/>
                    <a:pt x="2966" y="4416"/>
                  </a:cubicBezTo>
                  <a:cubicBezTo>
                    <a:pt x="2480" y="3399"/>
                    <a:pt x="1918" y="2422"/>
                    <a:pt x="1280" y="1494"/>
                  </a:cubicBezTo>
                  <a:cubicBezTo>
                    <a:pt x="923" y="973"/>
                    <a:pt x="530" y="479"/>
                    <a:pt x="102" y="15"/>
                  </a:cubicBezTo>
                  <a:cubicBezTo>
                    <a:pt x="93" y="5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-192147" y="2618479"/>
              <a:ext cx="72619" cy="163998"/>
            </a:xfrm>
            <a:custGeom>
              <a:avLst/>
              <a:gdLst/>
              <a:ahLst/>
              <a:cxnLst/>
              <a:rect l="l" t="t" r="r" b="b"/>
              <a:pathLst>
                <a:path w="2555" h="5770" extrusionOk="0">
                  <a:moveTo>
                    <a:pt x="56" y="1"/>
                  </a:moveTo>
                  <a:cubicBezTo>
                    <a:pt x="29" y="1"/>
                    <a:pt x="1" y="25"/>
                    <a:pt x="5" y="61"/>
                  </a:cubicBezTo>
                  <a:cubicBezTo>
                    <a:pt x="129" y="870"/>
                    <a:pt x="385" y="1654"/>
                    <a:pt x="678" y="2417"/>
                  </a:cubicBezTo>
                  <a:cubicBezTo>
                    <a:pt x="964" y="3168"/>
                    <a:pt x="1312" y="3895"/>
                    <a:pt x="1714" y="4593"/>
                  </a:cubicBezTo>
                  <a:cubicBezTo>
                    <a:pt x="1948" y="4997"/>
                    <a:pt x="2210" y="5376"/>
                    <a:pt x="2484" y="5756"/>
                  </a:cubicBezTo>
                  <a:cubicBezTo>
                    <a:pt x="2491" y="5765"/>
                    <a:pt x="2501" y="5770"/>
                    <a:pt x="2511" y="5770"/>
                  </a:cubicBezTo>
                  <a:cubicBezTo>
                    <a:pt x="2533" y="5770"/>
                    <a:pt x="2554" y="5749"/>
                    <a:pt x="2539" y="5724"/>
                  </a:cubicBezTo>
                  <a:cubicBezTo>
                    <a:pt x="2116" y="5040"/>
                    <a:pt x="1733" y="4333"/>
                    <a:pt x="1389" y="3606"/>
                  </a:cubicBezTo>
                  <a:cubicBezTo>
                    <a:pt x="1039" y="2875"/>
                    <a:pt x="742" y="2119"/>
                    <a:pt x="497" y="1347"/>
                  </a:cubicBezTo>
                  <a:cubicBezTo>
                    <a:pt x="361" y="911"/>
                    <a:pt x="233" y="472"/>
                    <a:pt x="99" y="35"/>
                  </a:cubicBezTo>
                  <a:cubicBezTo>
                    <a:pt x="91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107846" y="2631923"/>
              <a:ext cx="227977" cy="175282"/>
            </a:xfrm>
            <a:custGeom>
              <a:avLst/>
              <a:gdLst/>
              <a:ahLst/>
              <a:cxnLst/>
              <a:rect l="l" t="t" r="r" b="b"/>
              <a:pathLst>
                <a:path w="8021" h="6167" extrusionOk="0">
                  <a:moveTo>
                    <a:pt x="45" y="1"/>
                  </a:moveTo>
                  <a:cubicBezTo>
                    <a:pt x="17" y="1"/>
                    <a:pt x="1" y="46"/>
                    <a:pt x="31" y="59"/>
                  </a:cubicBezTo>
                  <a:lnTo>
                    <a:pt x="29" y="61"/>
                  </a:lnTo>
                  <a:cubicBezTo>
                    <a:pt x="1205" y="631"/>
                    <a:pt x="2327" y="1285"/>
                    <a:pt x="3374" y="2069"/>
                  </a:cubicBezTo>
                  <a:cubicBezTo>
                    <a:pt x="4421" y="2850"/>
                    <a:pt x="5393" y="3731"/>
                    <a:pt x="6335" y="4638"/>
                  </a:cubicBezTo>
                  <a:cubicBezTo>
                    <a:pt x="6862" y="5146"/>
                    <a:pt x="7375" y="5668"/>
                    <a:pt x="7924" y="6152"/>
                  </a:cubicBezTo>
                  <a:cubicBezTo>
                    <a:pt x="7934" y="6162"/>
                    <a:pt x="7946" y="6166"/>
                    <a:pt x="7956" y="6166"/>
                  </a:cubicBezTo>
                  <a:cubicBezTo>
                    <a:pt x="7991" y="6166"/>
                    <a:pt x="8021" y="6121"/>
                    <a:pt x="7988" y="6088"/>
                  </a:cubicBezTo>
                  <a:cubicBezTo>
                    <a:pt x="7548" y="5587"/>
                    <a:pt x="7077" y="5122"/>
                    <a:pt x="6597" y="4658"/>
                  </a:cubicBezTo>
                  <a:cubicBezTo>
                    <a:pt x="6118" y="4196"/>
                    <a:pt x="5632" y="3740"/>
                    <a:pt x="5133" y="3299"/>
                  </a:cubicBezTo>
                  <a:cubicBezTo>
                    <a:pt x="4159" y="2437"/>
                    <a:pt x="3131" y="1631"/>
                    <a:pt x="2016" y="956"/>
                  </a:cubicBezTo>
                  <a:cubicBezTo>
                    <a:pt x="1390" y="579"/>
                    <a:pt x="743" y="248"/>
                    <a:pt x="55" y="3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135" y="2823207"/>
              <a:ext cx="51871" cy="53491"/>
            </a:xfrm>
            <a:custGeom>
              <a:avLst/>
              <a:gdLst/>
              <a:ahLst/>
              <a:cxnLst/>
              <a:rect l="l" t="t" r="r" b="b"/>
              <a:pathLst>
                <a:path w="1825" h="1882" extrusionOk="0">
                  <a:moveTo>
                    <a:pt x="43" y="1"/>
                  </a:moveTo>
                  <a:cubicBezTo>
                    <a:pt x="21" y="1"/>
                    <a:pt x="0" y="30"/>
                    <a:pt x="21" y="52"/>
                  </a:cubicBezTo>
                  <a:lnTo>
                    <a:pt x="23" y="52"/>
                  </a:lnTo>
                  <a:cubicBezTo>
                    <a:pt x="303" y="357"/>
                    <a:pt x="563" y="680"/>
                    <a:pt x="845" y="983"/>
                  </a:cubicBezTo>
                  <a:cubicBezTo>
                    <a:pt x="1129" y="1286"/>
                    <a:pt x="1415" y="1581"/>
                    <a:pt x="1718" y="1866"/>
                  </a:cubicBezTo>
                  <a:cubicBezTo>
                    <a:pt x="1730" y="1877"/>
                    <a:pt x="1742" y="1881"/>
                    <a:pt x="1754" y="1881"/>
                  </a:cubicBezTo>
                  <a:cubicBezTo>
                    <a:pt x="1792" y="1881"/>
                    <a:pt x="1824" y="1831"/>
                    <a:pt x="1791" y="1793"/>
                  </a:cubicBezTo>
                  <a:cubicBezTo>
                    <a:pt x="1522" y="1477"/>
                    <a:pt x="1240" y="1174"/>
                    <a:pt x="950" y="877"/>
                  </a:cubicBezTo>
                  <a:cubicBezTo>
                    <a:pt x="660" y="579"/>
                    <a:pt x="354" y="305"/>
                    <a:pt x="62" y="9"/>
                  </a:cubicBezTo>
                  <a:cubicBezTo>
                    <a:pt x="56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159;p2"/>
            <p:cNvGrpSpPr/>
            <p:nvPr/>
          </p:nvGrpSpPr>
          <p:grpSpPr>
            <a:xfrm>
              <a:off x="7543776" y="3765795"/>
              <a:ext cx="1714416" cy="1498167"/>
              <a:chOff x="3881825" y="3761500"/>
              <a:chExt cx="1340225" cy="1171175"/>
            </a:xfrm>
          </p:grpSpPr>
          <p:sp>
            <p:nvSpPr>
              <p:cNvPr id="160" name="Google Shape;160;p2"/>
              <p:cNvSpPr/>
              <p:nvPr/>
            </p:nvSpPr>
            <p:spPr>
              <a:xfrm>
                <a:off x="4648575" y="3987575"/>
                <a:ext cx="64800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10177" extrusionOk="0">
                    <a:moveTo>
                      <a:pt x="69" y="1"/>
                    </a:moveTo>
                    <a:cubicBezTo>
                      <a:pt x="33" y="1"/>
                      <a:pt x="1" y="45"/>
                      <a:pt x="19" y="85"/>
                    </a:cubicBezTo>
                    <a:cubicBezTo>
                      <a:pt x="146" y="385"/>
                      <a:pt x="329" y="654"/>
                      <a:pt x="462" y="951"/>
                    </a:cubicBezTo>
                    <a:cubicBezTo>
                      <a:pt x="593" y="1248"/>
                      <a:pt x="743" y="1538"/>
                      <a:pt x="862" y="1843"/>
                    </a:cubicBezTo>
                    <a:cubicBezTo>
                      <a:pt x="1100" y="2447"/>
                      <a:pt x="1298" y="3066"/>
                      <a:pt x="1459" y="3696"/>
                    </a:cubicBezTo>
                    <a:cubicBezTo>
                      <a:pt x="1623" y="4326"/>
                      <a:pt x="1743" y="4971"/>
                      <a:pt x="1870" y="5610"/>
                    </a:cubicBezTo>
                    <a:cubicBezTo>
                      <a:pt x="2006" y="6304"/>
                      <a:pt x="2175" y="6997"/>
                      <a:pt x="2221" y="7702"/>
                    </a:cubicBezTo>
                    <a:cubicBezTo>
                      <a:pt x="2248" y="8095"/>
                      <a:pt x="2238" y="8489"/>
                      <a:pt x="2197" y="8880"/>
                    </a:cubicBezTo>
                    <a:cubicBezTo>
                      <a:pt x="2154" y="9273"/>
                      <a:pt x="2072" y="9656"/>
                      <a:pt x="2006" y="10045"/>
                    </a:cubicBezTo>
                    <a:cubicBezTo>
                      <a:pt x="1994" y="10115"/>
                      <a:pt x="2056" y="10176"/>
                      <a:pt x="2116" y="10176"/>
                    </a:cubicBezTo>
                    <a:cubicBezTo>
                      <a:pt x="2146" y="10176"/>
                      <a:pt x="2175" y="10161"/>
                      <a:pt x="2193" y="10123"/>
                    </a:cubicBezTo>
                    <a:lnTo>
                      <a:pt x="2193" y="10123"/>
                    </a:lnTo>
                    <a:lnTo>
                      <a:pt x="2192" y="10125"/>
                    </a:lnTo>
                    <a:cubicBezTo>
                      <a:pt x="2500" y="9480"/>
                      <a:pt x="2592" y="8717"/>
                      <a:pt x="2586" y="8009"/>
                    </a:cubicBezTo>
                    <a:cubicBezTo>
                      <a:pt x="2579" y="7280"/>
                      <a:pt x="2436" y="6551"/>
                      <a:pt x="2270" y="5842"/>
                    </a:cubicBezTo>
                    <a:cubicBezTo>
                      <a:pt x="1967" y="4537"/>
                      <a:pt x="1655" y="3219"/>
                      <a:pt x="1167" y="1968"/>
                    </a:cubicBezTo>
                    <a:cubicBezTo>
                      <a:pt x="1034" y="1619"/>
                      <a:pt x="883" y="1276"/>
                      <a:pt x="713" y="944"/>
                    </a:cubicBezTo>
                    <a:cubicBezTo>
                      <a:pt x="627" y="779"/>
                      <a:pt x="522" y="620"/>
                      <a:pt x="425" y="457"/>
                    </a:cubicBezTo>
                    <a:cubicBezTo>
                      <a:pt x="329" y="297"/>
                      <a:pt x="236" y="153"/>
                      <a:pt x="107" y="18"/>
                    </a:cubicBezTo>
                    <a:cubicBezTo>
                      <a:pt x="95" y="6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4597150" y="3892300"/>
                <a:ext cx="81550" cy="135425"/>
              </a:xfrm>
              <a:custGeom>
                <a:avLst/>
                <a:gdLst/>
                <a:ahLst/>
                <a:cxnLst/>
                <a:rect l="l" t="t" r="r" b="b"/>
                <a:pathLst>
                  <a:path w="3262" h="5417" extrusionOk="0">
                    <a:moveTo>
                      <a:pt x="2557" y="4728"/>
                    </a:moveTo>
                    <a:cubicBezTo>
                      <a:pt x="1640" y="5416"/>
                      <a:pt x="474" y="4414"/>
                      <a:pt x="236" y="3480"/>
                    </a:cubicBezTo>
                    <a:cubicBezTo>
                      <a:pt x="1" y="2545"/>
                      <a:pt x="3" y="881"/>
                      <a:pt x="49" y="441"/>
                    </a:cubicBezTo>
                    <a:cubicBezTo>
                      <a:pt x="94" y="0"/>
                      <a:pt x="397" y="8"/>
                      <a:pt x="1128" y="666"/>
                    </a:cubicBezTo>
                    <a:cubicBezTo>
                      <a:pt x="1861" y="1322"/>
                      <a:pt x="2734" y="2017"/>
                      <a:pt x="2998" y="2997"/>
                    </a:cubicBezTo>
                    <a:cubicBezTo>
                      <a:pt x="3261" y="3977"/>
                      <a:pt x="3181" y="4259"/>
                      <a:pt x="2557" y="47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4605575" y="3905025"/>
                <a:ext cx="5567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4047" extrusionOk="0">
                    <a:moveTo>
                      <a:pt x="51" y="0"/>
                    </a:moveTo>
                    <a:cubicBezTo>
                      <a:pt x="34" y="0"/>
                      <a:pt x="18" y="12"/>
                      <a:pt x="17" y="33"/>
                    </a:cubicBezTo>
                    <a:cubicBezTo>
                      <a:pt x="0" y="418"/>
                      <a:pt x="53" y="819"/>
                      <a:pt x="88" y="1204"/>
                    </a:cubicBezTo>
                    <a:cubicBezTo>
                      <a:pt x="122" y="1583"/>
                      <a:pt x="165" y="1961"/>
                      <a:pt x="271" y="2327"/>
                    </a:cubicBezTo>
                    <a:cubicBezTo>
                      <a:pt x="445" y="2918"/>
                      <a:pt x="795" y="3470"/>
                      <a:pt x="1326" y="3797"/>
                    </a:cubicBezTo>
                    <a:cubicBezTo>
                      <a:pt x="1468" y="3885"/>
                      <a:pt x="1623" y="3952"/>
                      <a:pt x="1784" y="3997"/>
                    </a:cubicBezTo>
                    <a:cubicBezTo>
                      <a:pt x="1858" y="4016"/>
                      <a:pt x="1962" y="4047"/>
                      <a:pt x="2055" y="4047"/>
                    </a:cubicBezTo>
                    <a:cubicBezTo>
                      <a:pt x="2115" y="4047"/>
                      <a:pt x="2171" y="4034"/>
                      <a:pt x="2212" y="3999"/>
                    </a:cubicBezTo>
                    <a:cubicBezTo>
                      <a:pt x="2227" y="3982"/>
                      <a:pt x="2227" y="3960"/>
                      <a:pt x="2212" y="3945"/>
                    </a:cubicBezTo>
                    <a:lnTo>
                      <a:pt x="2214" y="3945"/>
                    </a:lnTo>
                    <a:cubicBezTo>
                      <a:pt x="2156" y="3890"/>
                      <a:pt x="2081" y="3892"/>
                      <a:pt x="2006" y="3879"/>
                    </a:cubicBezTo>
                    <a:cubicBezTo>
                      <a:pt x="1918" y="3864"/>
                      <a:pt x="1832" y="3844"/>
                      <a:pt x="1748" y="3816"/>
                    </a:cubicBezTo>
                    <a:cubicBezTo>
                      <a:pt x="1574" y="3756"/>
                      <a:pt x="1410" y="3666"/>
                      <a:pt x="1264" y="3550"/>
                    </a:cubicBezTo>
                    <a:cubicBezTo>
                      <a:pt x="972" y="3322"/>
                      <a:pt x="743" y="3012"/>
                      <a:pt x="582" y="2683"/>
                    </a:cubicBezTo>
                    <a:cubicBezTo>
                      <a:pt x="387" y="2284"/>
                      <a:pt x="299" y="1836"/>
                      <a:pt x="238" y="1402"/>
                    </a:cubicBezTo>
                    <a:cubicBezTo>
                      <a:pt x="172" y="948"/>
                      <a:pt x="202" y="467"/>
                      <a:pt x="83" y="24"/>
                    </a:cubicBezTo>
                    <a:cubicBezTo>
                      <a:pt x="77" y="8"/>
                      <a:pt x="64" y="0"/>
                      <a:pt x="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4625325" y="3938925"/>
                <a:ext cx="39200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2804" extrusionOk="0">
                    <a:moveTo>
                      <a:pt x="44" y="0"/>
                    </a:moveTo>
                    <a:cubicBezTo>
                      <a:pt x="22" y="0"/>
                      <a:pt x="1" y="21"/>
                      <a:pt x="16" y="46"/>
                    </a:cubicBezTo>
                    <a:lnTo>
                      <a:pt x="18" y="46"/>
                    </a:lnTo>
                    <a:cubicBezTo>
                      <a:pt x="153" y="263"/>
                      <a:pt x="270" y="493"/>
                      <a:pt x="397" y="713"/>
                    </a:cubicBezTo>
                    <a:cubicBezTo>
                      <a:pt x="526" y="936"/>
                      <a:pt x="654" y="1158"/>
                      <a:pt x="771" y="1386"/>
                    </a:cubicBezTo>
                    <a:cubicBezTo>
                      <a:pt x="887" y="1607"/>
                      <a:pt x="998" y="1831"/>
                      <a:pt x="1102" y="2058"/>
                    </a:cubicBezTo>
                    <a:cubicBezTo>
                      <a:pt x="1211" y="2295"/>
                      <a:pt x="1297" y="2547"/>
                      <a:pt x="1435" y="2772"/>
                    </a:cubicBezTo>
                    <a:cubicBezTo>
                      <a:pt x="1449" y="2794"/>
                      <a:pt x="1469" y="2803"/>
                      <a:pt x="1490" y="2803"/>
                    </a:cubicBezTo>
                    <a:cubicBezTo>
                      <a:pt x="1529" y="2803"/>
                      <a:pt x="1568" y="2769"/>
                      <a:pt x="1557" y="2721"/>
                    </a:cubicBezTo>
                    <a:cubicBezTo>
                      <a:pt x="1502" y="2478"/>
                      <a:pt x="1383" y="2254"/>
                      <a:pt x="1276" y="2030"/>
                    </a:cubicBezTo>
                    <a:cubicBezTo>
                      <a:pt x="1162" y="1792"/>
                      <a:pt x="1042" y="1557"/>
                      <a:pt x="917" y="1327"/>
                    </a:cubicBezTo>
                    <a:cubicBezTo>
                      <a:pt x="794" y="1100"/>
                      <a:pt x="665" y="878"/>
                      <a:pt x="532" y="661"/>
                    </a:cubicBezTo>
                    <a:cubicBezTo>
                      <a:pt x="392" y="435"/>
                      <a:pt x="227" y="227"/>
                      <a:pt x="70" y="14"/>
                    </a:cubicBezTo>
                    <a:cubicBezTo>
                      <a:pt x="63" y="4"/>
                      <a:pt x="54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4358350" y="4000675"/>
                <a:ext cx="131275" cy="48442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19377" extrusionOk="0">
                    <a:moveTo>
                      <a:pt x="119" y="0"/>
                    </a:moveTo>
                    <a:cubicBezTo>
                      <a:pt x="50" y="0"/>
                      <a:pt x="0" y="102"/>
                      <a:pt x="55" y="163"/>
                    </a:cubicBezTo>
                    <a:lnTo>
                      <a:pt x="55" y="165"/>
                    </a:lnTo>
                    <a:cubicBezTo>
                      <a:pt x="474" y="633"/>
                      <a:pt x="919" y="1074"/>
                      <a:pt x="1321" y="1556"/>
                    </a:cubicBezTo>
                    <a:cubicBezTo>
                      <a:pt x="1712" y="2029"/>
                      <a:pt x="2070" y="2527"/>
                      <a:pt x="2396" y="3048"/>
                    </a:cubicBezTo>
                    <a:cubicBezTo>
                      <a:pt x="3052" y="4092"/>
                      <a:pt x="3583" y="5210"/>
                      <a:pt x="3981" y="6378"/>
                    </a:cubicBezTo>
                    <a:cubicBezTo>
                      <a:pt x="4862" y="8966"/>
                      <a:pt x="5069" y="11733"/>
                      <a:pt x="4795" y="14445"/>
                    </a:cubicBezTo>
                    <a:cubicBezTo>
                      <a:pt x="4712" y="15253"/>
                      <a:pt x="4585" y="16057"/>
                      <a:pt x="4424" y="16854"/>
                    </a:cubicBezTo>
                    <a:cubicBezTo>
                      <a:pt x="4340" y="17257"/>
                      <a:pt x="4247" y="17659"/>
                      <a:pt x="4151" y="18061"/>
                    </a:cubicBezTo>
                    <a:cubicBezTo>
                      <a:pt x="4054" y="18463"/>
                      <a:pt x="3931" y="18860"/>
                      <a:pt x="3875" y="19269"/>
                    </a:cubicBezTo>
                    <a:cubicBezTo>
                      <a:pt x="3867" y="19325"/>
                      <a:pt x="3917" y="19376"/>
                      <a:pt x="3965" y="19376"/>
                    </a:cubicBezTo>
                    <a:cubicBezTo>
                      <a:pt x="3988" y="19376"/>
                      <a:pt x="4011" y="19364"/>
                      <a:pt x="4026" y="19333"/>
                    </a:cubicBezTo>
                    <a:cubicBezTo>
                      <a:pt x="4181" y="19005"/>
                      <a:pt x="4275" y="18656"/>
                      <a:pt x="4370" y="18304"/>
                    </a:cubicBezTo>
                    <a:cubicBezTo>
                      <a:pt x="4467" y="17949"/>
                      <a:pt x="4553" y="17590"/>
                      <a:pt x="4632" y="17229"/>
                    </a:cubicBezTo>
                    <a:cubicBezTo>
                      <a:pt x="4789" y="16504"/>
                      <a:pt x="4914" y="15773"/>
                      <a:pt x="5010" y="15036"/>
                    </a:cubicBezTo>
                    <a:cubicBezTo>
                      <a:pt x="5196" y="13578"/>
                      <a:pt x="5251" y="12103"/>
                      <a:pt x="5137" y="10637"/>
                    </a:cubicBezTo>
                    <a:cubicBezTo>
                      <a:pt x="5034" y="9300"/>
                      <a:pt x="4795" y="7973"/>
                      <a:pt x="4396" y="6692"/>
                    </a:cubicBezTo>
                    <a:cubicBezTo>
                      <a:pt x="4024" y="5488"/>
                      <a:pt x="3514" y="4331"/>
                      <a:pt x="2874" y="3246"/>
                    </a:cubicBezTo>
                    <a:cubicBezTo>
                      <a:pt x="2235" y="2168"/>
                      <a:pt x="1454" y="1151"/>
                      <a:pt x="524" y="307"/>
                    </a:cubicBezTo>
                    <a:cubicBezTo>
                      <a:pt x="410" y="205"/>
                      <a:pt x="292" y="107"/>
                      <a:pt x="167" y="18"/>
                    </a:cubicBezTo>
                    <a:cubicBezTo>
                      <a:pt x="151" y="6"/>
                      <a:pt x="134" y="0"/>
                      <a:pt x="1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4343500" y="4071250"/>
                <a:ext cx="85175" cy="141425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5657" extrusionOk="0">
                    <a:moveTo>
                      <a:pt x="2524" y="309"/>
                    </a:moveTo>
                    <a:cubicBezTo>
                      <a:pt x="1750" y="949"/>
                      <a:pt x="1204" y="1829"/>
                      <a:pt x="825" y="2760"/>
                    </a:cubicBezTo>
                    <a:cubicBezTo>
                      <a:pt x="445" y="3692"/>
                      <a:pt x="223" y="4677"/>
                      <a:pt x="0" y="5657"/>
                    </a:cubicBezTo>
                    <a:cubicBezTo>
                      <a:pt x="404" y="5017"/>
                      <a:pt x="956" y="4488"/>
                      <a:pt x="1492" y="3953"/>
                    </a:cubicBezTo>
                    <a:cubicBezTo>
                      <a:pt x="2027" y="3419"/>
                      <a:pt x="2560" y="2863"/>
                      <a:pt x="2908" y="2192"/>
                    </a:cubicBezTo>
                    <a:cubicBezTo>
                      <a:pt x="3257" y="1521"/>
                      <a:pt x="3407" y="710"/>
                      <a:pt x="31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4269600" y="3831050"/>
                <a:ext cx="152125" cy="18045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7218" extrusionOk="0">
                    <a:moveTo>
                      <a:pt x="5273" y="5468"/>
                    </a:moveTo>
                    <a:cubicBezTo>
                      <a:pt x="5273" y="5468"/>
                      <a:pt x="6084" y="1545"/>
                      <a:pt x="5699" y="915"/>
                    </a:cubicBezTo>
                    <a:cubicBezTo>
                      <a:pt x="5314" y="285"/>
                      <a:pt x="4643" y="431"/>
                      <a:pt x="4643" y="431"/>
                    </a:cubicBezTo>
                    <a:cubicBezTo>
                      <a:pt x="4643" y="431"/>
                      <a:pt x="4325" y="180"/>
                      <a:pt x="3958" y="476"/>
                    </a:cubicBezTo>
                    <a:cubicBezTo>
                      <a:pt x="3594" y="771"/>
                      <a:pt x="3182" y="1"/>
                      <a:pt x="2809" y="638"/>
                    </a:cubicBezTo>
                    <a:cubicBezTo>
                      <a:pt x="2809" y="638"/>
                      <a:pt x="2741" y="261"/>
                      <a:pt x="2289" y="732"/>
                    </a:cubicBezTo>
                    <a:cubicBezTo>
                      <a:pt x="1838" y="1205"/>
                      <a:pt x="1083" y="1719"/>
                      <a:pt x="543" y="2181"/>
                    </a:cubicBezTo>
                    <a:cubicBezTo>
                      <a:pt x="0" y="2641"/>
                      <a:pt x="75" y="3781"/>
                      <a:pt x="75" y="3781"/>
                    </a:cubicBezTo>
                    <a:cubicBezTo>
                      <a:pt x="75" y="3781"/>
                      <a:pt x="2337" y="7218"/>
                      <a:pt x="5273" y="54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4339575" y="3857575"/>
                <a:ext cx="28300" cy="5245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098" extrusionOk="0">
                    <a:moveTo>
                      <a:pt x="34" y="1"/>
                    </a:moveTo>
                    <a:cubicBezTo>
                      <a:pt x="18" y="1"/>
                      <a:pt x="1" y="15"/>
                      <a:pt x="6" y="34"/>
                    </a:cubicBezTo>
                    <a:cubicBezTo>
                      <a:pt x="51" y="209"/>
                      <a:pt x="116" y="378"/>
                      <a:pt x="204" y="535"/>
                    </a:cubicBezTo>
                    <a:cubicBezTo>
                      <a:pt x="303" y="705"/>
                      <a:pt x="412" y="868"/>
                      <a:pt x="518" y="1034"/>
                    </a:cubicBezTo>
                    <a:cubicBezTo>
                      <a:pt x="621" y="1189"/>
                      <a:pt x="714" y="1352"/>
                      <a:pt x="800" y="1520"/>
                    </a:cubicBezTo>
                    <a:cubicBezTo>
                      <a:pt x="885" y="1698"/>
                      <a:pt x="933" y="1885"/>
                      <a:pt x="1008" y="2066"/>
                    </a:cubicBezTo>
                    <a:cubicBezTo>
                      <a:pt x="1015" y="2087"/>
                      <a:pt x="1033" y="2097"/>
                      <a:pt x="1051" y="2097"/>
                    </a:cubicBezTo>
                    <a:cubicBezTo>
                      <a:pt x="1073" y="2097"/>
                      <a:pt x="1096" y="2082"/>
                      <a:pt x="1098" y="2055"/>
                    </a:cubicBezTo>
                    <a:cubicBezTo>
                      <a:pt x="1131" y="1688"/>
                      <a:pt x="871" y="1313"/>
                      <a:pt x="679" y="1021"/>
                    </a:cubicBezTo>
                    <a:cubicBezTo>
                      <a:pt x="570" y="858"/>
                      <a:pt x="458" y="697"/>
                      <a:pt x="354" y="531"/>
                    </a:cubicBezTo>
                    <a:cubicBezTo>
                      <a:pt x="251" y="363"/>
                      <a:pt x="135" y="193"/>
                      <a:pt x="54" y="13"/>
                    </a:cubicBezTo>
                    <a:cubicBezTo>
                      <a:pt x="50" y="4"/>
                      <a:pt x="42" y="1"/>
                      <a:pt x="3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4360750" y="3848100"/>
                <a:ext cx="16375" cy="4737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895" extrusionOk="0">
                    <a:moveTo>
                      <a:pt x="33" y="1"/>
                    </a:moveTo>
                    <a:cubicBezTo>
                      <a:pt x="23" y="1"/>
                      <a:pt x="13" y="8"/>
                      <a:pt x="13" y="20"/>
                    </a:cubicBezTo>
                    <a:cubicBezTo>
                      <a:pt x="0" y="181"/>
                      <a:pt x="38" y="336"/>
                      <a:pt x="73" y="493"/>
                    </a:cubicBezTo>
                    <a:cubicBezTo>
                      <a:pt x="110" y="658"/>
                      <a:pt x="155" y="822"/>
                      <a:pt x="208" y="983"/>
                    </a:cubicBezTo>
                    <a:cubicBezTo>
                      <a:pt x="307" y="1286"/>
                      <a:pt x="415" y="1626"/>
                      <a:pt x="606" y="1884"/>
                    </a:cubicBezTo>
                    <a:cubicBezTo>
                      <a:pt x="611" y="1891"/>
                      <a:pt x="619" y="1895"/>
                      <a:pt x="627" y="1895"/>
                    </a:cubicBezTo>
                    <a:cubicBezTo>
                      <a:pt x="641" y="1895"/>
                      <a:pt x="655" y="1884"/>
                      <a:pt x="649" y="1865"/>
                    </a:cubicBezTo>
                    <a:cubicBezTo>
                      <a:pt x="555" y="1557"/>
                      <a:pt x="400" y="1267"/>
                      <a:pt x="303" y="957"/>
                    </a:cubicBezTo>
                    <a:cubicBezTo>
                      <a:pt x="256" y="809"/>
                      <a:pt x="215" y="658"/>
                      <a:pt x="178" y="506"/>
                    </a:cubicBezTo>
                    <a:cubicBezTo>
                      <a:pt x="137" y="342"/>
                      <a:pt x="116" y="173"/>
                      <a:pt x="53" y="14"/>
                    </a:cubicBezTo>
                    <a:cubicBezTo>
                      <a:pt x="49" y="5"/>
                      <a:pt x="41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379775" y="3845125"/>
                <a:ext cx="111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2514" extrusionOk="0">
                    <a:moveTo>
                      <a:pt x="162" y="1"/>
                    </a:moveTo>
                    <a:cubicBezTo>
                      <a:pt x="156" y="1"/>
                      <a:pt x="149" y="3"/>
                      <a:pt x="144" y="8"/>
                    </a:cubicBezTo>
                    <a:cubicBezTo>
                      <a:pt x="15" y="113"/>
                      <a:pt x="0" y="319"/>
                      <a:pt x="8" y="472"/>
                    </a:cubicBezTo>
                    <a:cubicBezTo>
                      <a:pt x="17" y="674"/>
                      <a:pt x="60" y="876"/>
                      <a:pt x="97" y="1074"/>
                    </a:cubicBezTo>
                    <a:cubicBezTo>
                      <a:pt x="140" y="1308"/>
                      <a:pt x="183" y="1541"/>
                      <a:pt x="228" y="1773"/>
                    </a:cubicBezTo>
                    <a:cubicBezTo>
                      <a:pt x="273" y="2011"/>
                      <a:pt x="299" y="2265"/>
                      <a:pt x="383" y="2489"/>
                    </a:cubicBezTo>
                    <a:cubicBezTo>
                      <a:pt x="388" y="2506"/>
                      <a:pt x="402" y="2514"/>
                      <a:pt x="415" y="2514"/>
                    </a:cubicBezTo>
                    <a:cubicBezTo>
                      <a:pt x="431" y="2514"/>
                      <a:pt x="447" y="2502"/>
                      <a:pt x="447" y="2482"/>
                    </a:cubicBezTo>
                    <a:cubicBezTo>
                      <a:pt x="447" y="2265"/>
                      <a:pt x="391" y="2046"/>
                      <a:pt x="355" y="1833"/>
                    </a:cubicBezTo>
                    <a:cubicBezTo>
                      <a:pt x="320" y="1622"/>
                      <a:pt x="282" y="1410"/>
                      <a:pt x="247" y="1199"/>
                    </a:cubicBezTo>
                    <a:cubicBezTo>
                      <a:pt x="211" y="1001"/>
                      <a:pt x="168" y="803"/>
                      <a:pt x="138" y="603"/>
                    </a:cubicBezTo>
                    <a:cubicBezTo>
                      <a:pt x="123" y="511"/>
                      <a:pt x="118" y="420"/>
                      <a:pt x="122" y="326"/>
                    </a:cubicBezTo>
                    <a:cubicBezTo>
                      <a:pt x="129" y="221"/>
                      <a:pt x="165" y="133"/>
                      <a:pt x="189" y="32"/>
                    </a:cubicBezTo>
                    <a:cubicBezTo>
                      <a:pt x="193" y="15"/>
                      <a:pt x="178" y="1"/>
                      <a:pt x="16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4274700" y="3901275"/>
                <a:ext cx="3245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856" extrusionOk="0">
                    <a:moveTo>
                      <a:pt x="47" y="1"/>
                    </a:moveTo>
                    <a:cubicBezTo>
                      <a:pt x="24" y="1"/>
                      <a:pt x="0" y="22"/>
                      <a:pt x="10" y="49"/>
                    </a:cubicBezTo>
                    <a:cubicBezTo>
                      <a:pt x="101" y="296"/>
                      <a:pt x="301" y="484"/>
                      <a:pt x="520" y="626"/>
                    </a:cubicBezTo>
                    <a:cubicBezTo>
                      <a:pt x="679" y="729"/>
                      <a:pt x="930" y="855"/>
                      <a:pt x="1144" y="855"/>
                    </a:cubicBezTo>
                    <a:cubicBezTo>
                      <a:pt x="1184" y="855"/>
                      <a:pt x="1222" y="851"/>
                      <a:pt x="1258" y="841"/>
                    </a:cubicBezTo>
                    <a:cubicBezTo>
                      <a:pt x="1292" y="832"/>
                      <a:pt x="1298" y="787"/>
                      <a:pt x="1268" y="769"/>
                    </a:cubicBezTo>
                    <a:cubicBezTo>
                      <a:pt x="1174" y="720"/>
                      <a:pt x="1058" y="703"/>
                      <a:pt x="957" y="669"/>
                    </a:cubicBezTo>
                    <a:cubicBezTo>
                      <a:pt x="836" y="628"/>
                      <a:pt x="720" y="572"/>
                      <a:pt x="612" y="505"/>
                    </a:cubicBezTo>
                    <a:cubicBezTo>
                      <a:pt x="398" y="374"/>
                      <a:pt x="239" y="193"/>
                      <a:pt x="71" y="11"/>
                    </a:cubicBezTo>
                    <a:cubicBezTo>
                      <a:pt x="64" y="4"/>
                      <a:pt x="55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4272875" y="3913175"/>
                <a:ext cx="1437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09" extrusionOk="0">
                    <a:moveTo>
                      <a:pt x="37" y="1"/>
                    </a:moveTo>
                    <a:cubicBezTo>
                      <a:pt x="27" y="1"/>
                      <a:pt x="18" y="6"/>
                      <a:pt x="15" y="16"/>
                    </a:cubicBezTo>
                    <a:cubicBezTo>
                      <a:pt x="0" y="130"/>
                      <a:pt x="101" y="220"/>
                      <a:pt x="183" y="283"/>
                    </a:cubicBezTo>
                    <a:cubicBezTo>
                      <a:pt x="275" y="354"/>
                      <a:pt x="371" y="408"/>
                      <a:pt x="485" y="408"/>
                    </a:cubicBezTo>
                    <a:cubicBezTo>
                      <a:pt x="497" y="408"/>
                      <a:pt x="509" y="408"/>
                      <a:pt x="522" y="407"/>
                    </a:cubicBezTo>
                    <a:cubicBezTo>
                      <a:pt x="561" y="407"/>
                      <a:pt x="574" y="354"/>
                      <a:pt x="541" y="334"/>
                    </a:cubicBezTo>
                    <a:cubicBezTo>
                      <a:pt x="453" y="276"/>
                      <a:pt x="354" y="236"/>
                      <a:pt x="268" y="175"/>
                    </a:cubicBezTo>
                    <a:cubicBezTo>
                      <a:pt x="193" y="119"/>
                      <a:pt x="133" y="27"/>
                      <a:pt x="41" y="1"/>
                    </a:cubicBezTo>
                    <a:cubicBezTo>
                      <a:pt x="40" y="1"/>
                      <a:pt x="39" y="1"/>
                      <a:pt x="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4314550" y="3859875"/>
                <a:ext cx="842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525" extrusionOk="0">
                    <a:moveTo>
                      <a:pt x="85" y="1"/>
                    </a:moveTo>
                    <a:cubicBezTo>
                      <a:pt x="80" y="1"/>
                      <a:pt x="76" y="2"/>
                      <a:pt x="72" y="5"/>
                    </a:cubicBezTo>
                    <a:cubicBezTo>
                      <a:pt x="1" y="74"/>
                      <a:pt x="36" y="207"/>
                      <a:pt x="68" y="288"/>
                    </a:cubicBezTo>
                    <a:cubicBezTo>
                      <a:pt x="108" y="392"/>
                      <a:pt x="186" y="475"/>
                      <a:pt x="287" y="519"/>
                    </a:cubicBezTo>
                    <a:cubicBezTo>
                      <a:pt x="292" y="523"/>
                      <a:pt x="297" y="524"/>
                      <a:pt x="301" y="524"/>
                    </a:cubicBezTo>
                    <a:cubicBezTo>
                      <a:pt x="321" y="524"/>
                      <a:pt x="336" y="497"/>
                      <a:pt x="315" y="482"/>
                    </a:cubicBezTo>
                    <a:cubicBezTo>
                      <a:pt x="251" y="407"/>
                      <a:pt x="199" y="323"/>
                      <a:pt x="164" y="231"/>
                    </a:cubicBezTo>
                    <a:cubicBezTo>
                      <a:pt x="139" y="160"/>
                      <a:pt x="145" y="71"/>
                      <a:pt x="102" y="9"/>
                    </a:cubicBezTo>
                    <a:cubicBezTo>
                      <a:pt x="98" y="4"/>
                      <a:pt x="91" y="1"/>
                      <a:pt x="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4323375" y="3880275"/>
                <a:ext cx="276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346" extrusionOk="0">
                    <a:moveTo>
                      <a:pt x="55" y="0"/>
                    </a:moveTo>
                    <a:cubicBezTo>
                      <a:pt x="27" y="0"/>
                      <a:pt x="0" y="28"/>
                      <a:pt x="20" y="57"/>
                    </a:cubicBezTo>
                    <a:lnTo>
                      <a:pt x="18" y="57"/>
                    </a:lnTo>
                    <a:cubicBezTo>
                      <a:pt x="177" y="270"/>
                      <a:pt x="347" y="477"/>
                      <a:pt x="514" y="685"/>
                    </a:cubicBezTo>
                    <a:cubicBezTo>
                      <a:pt x="601" y="793"/>
                      <a:pt x="687" y="904"/>
                      <a:pt x="772" y="1018"/>
                    </a:cubicBezTo>
                    <a:cubicBezTo>
                      <a:pt x="850" y="1126"/>
                      <a:pt x="923" y="1248"/>
                      <a:pt x="1024" y="1336"/>
                    </a:cubicBezTo>
                    <a:cubicBezTo>
                      <a:pt x="1032" y="1342"/>
                      <a:pt x="1043" y="1346"/>
                      <a:pt x="1053" y="1346"/>
                    </a:cubicBezTo>
                    <a:cubicBezTo>
                      <a:pt x="1080" y="1346"/>
                      <a:pt x="1106" y="1325"/>
                      <a:pt x="1095" y="1294"/>
                    </a:cubicBezTo>
                    <a:cubicBezTo>
                      <a:pt x="1048" y="1169"/>
                      <a:pt x="957" y="1063"/>
                      <a:pt x="878" y="956"/>
                    </a:cubicBezTo>
                    <a:cubicBezTo>
                      <a:pt x="802" y="851"/>
                      <a:pt x="723" y="749"/>
                      <a:pt x="644" y="648"/>
                    </a:cubicBezTo>
                    <a:cubicBezTo>
                      <a:pt x="472" y="419"/>
                      <a:pt x="284" y="206"/>
                      <a:pt x="80" y="10"/>
                    </a:cubicBezTo>
                    <a:cubicBezTo>
                      <a:pt x="73" y="3"/>
                      <a:pt x="64" y="0"/>
                      <a:pt x="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4306325" y="3890800"/>
                <a:ext cx="209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839" h="778" extrusionOk="0">
                    <a:moveTo>
                      <a:pt x="36" y="0"/>
                    </a:moveTo>
                    <a:cubicBezTo>
                      <a:pt x="18" y="0"/>
                      <a:pt x="1" y="24"/>
                      <a:pt x="20" y="41"/>
                    </a:cubicBezTo>
                    <a:cubicBezTo>
                      <a:pt x="253" y="296"/>
                      <a:pt x="493" y="571"/>
                      <a:pt x="775" y="771"/>
                    </a:cubicBezTo>
                    <a:cubicBezTo>
                      <a:pt x="782" y="775"/>
                      <a:pt x="789" y="778"/>
                      <a:pt x="795" y="778"/>
                    </a:cubicBezTo>
                    <a:cubicBezTo>
                      <a:pt x="822" y="778"/>
                      <a:pt x="838" y="737"/>
                      <a:pt x="820" y="715"/>
                    </a:cubicBezTo>
                    <a:cubicBezTo>
                      <a:pt x="605" y="445"/>
                      <a:pt x="317" y="225"/>
                      <a:pt x="53" y="8"/>
                    </a:cubicBezTo>
                    <a:cubicBezTo>
                      <a:pt x="48" y="3"/>
                      <a:pt x="42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293250" y="3894200"/>
                <a:ext cx="356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100" extrusionOk="0">
                    <a:moveTo>
                      <a:pt x="67" y="1"/>
                    </a:moveTo>
                    <a:cubicBezTo>
                      <a:pt x="54" y="1"/>
                      <a:pt x="42" y="8"/>
                      <a:pt x="38" y="23"/>
                    </a:cubicBezTo>
                    <a:cubicBezTo>
                      <a:pt x="0" y="119"/>
                      <a:pt x="88" y="186"/>
                      <a:pt x="156" y="242"/>
                    </a:cubicBezTo>
                    <a:cubicBezTo>
                      <a:pt x="277" y="341"/>
                      <a:pt x="408" y="431"/>
                      <a:pt x="535" y="524"/>
                    </a:cubicBezTo>
                    <a:cubicBezTo>
                      <a:pt x="801" y="721"/>
                      <a:pt x="1066" y="951"/>
                      <a:pt x="1365" y="1095"/>
                    </a:cubicBezTo>
                    <a:cubicBezTo>
                      <a:pt x="1371" y="1098"/>
                      <a:pt x="1376" y="1099"/>
                      <a:pt x="1381" y="1099"/>
                    </a:cubicBezTo>
                    <a:cubicBezTo>
                      <a:pt x="1407" y="1099"/>
                      <a:pt x="1426" y="1065"/>
                      <a:pt x="1405" y="1042"/>
                    </a:cubicBezTo>
                    <a:cubicBezTo>
                      <a:pt x="1219" y="850"/>
                      <a:pt x="980" y="696"/>
                      <a:pt x="763" y="541"/>
                    </a:cubicBezTo>
                    <a:lnTo>
                      <a:pt x="427" y="302"/>
                    </a:lnTo>
                    <a:cubicBezTo>
                      <a:pt x="371" y="261"/>
                      <a:pt x="316" y="220"/>
                      <a:pt x="258" y="180"/>
                    </a:cubicBezTo>
                    <a:cubicBezTo>
                      <a:pt x="195" y="137"/>
                      <a:pt x="116" y="104"/>
                      <a:pt x="96" y="23"/>
                    </a:cubicBezTo>
                    <a:cubicBezTo>
                      <a:pt x="92" y="8"/>
                      <a:pt x="79" y="1"/>
                      <a:pt x="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4397575" y="3851750"/>
                <a:ext cx="15175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684" extrusionOk="0">
                    <a:moveTo>
                      <a:pt x="44" y="0"/>
                    </a:moveTo>
                    <a:cubicBezTo>
                      <a:pt x="21" y="0"/>
                      <a:pt x="1" y="24"/>
                      <a:pt x="14" y="48"/>
                    </a:cubicBezTo>
                    <a:cubicBezTo>
                      <a:pt x="148" y="298"/>
                      <a:pt x="279" y="551"/>
                      <a:pt x="354" y="826"/>
                    </a:cubicBezTo>
                    <a:cubicBezTo>
                      <a:pt x="391" y="962"/>
                      <a:pt x="415" y="1101"/>
                      <a:pt x="427" y="1243"/>
                    </a:cubicBezTo>
                    <a:cubicBezTo>
                      <a:pt x="436" y="1372"/>
                      <a:pt x="408" y="1519"/>
                      <a:pt x="445" y="1643"/>
                    </a:cubicBezTo>
                    <a:cubicBezTo>
                      <a:pt x="453" y="1668"/>
                      <a:pt x="480" y="1684"/>
                      <a:pt x="504" y="1684"/>
                    </a:cubicBezTo>
                    <a:cubicBezTo>
                      <a:pt x="522" y="1684"/>
                      <a:pt x="540" y="1675"/>
                      <a:pt x="548" y="1656"/>
                    </a:cubicBezTo>
                    <a:cubicBezTo>
                      <a:pt x="606" y="1534"/>
                      <a:pt x="586" y="1373"/>
                      <a:pt x="574" y="1243"/>
                    </a:cubicBezTo>
                    <a:cubicBezTo>
                      <a:pt x="561" y="1089"/>
                      <a:pt x="533" y="936"/>
                      <a:pt x="492" y="788"/>
                    </a:cubicBezTo>
                    <a:cubicBezTo>
                      <a:pt x="410" y="497"/>
                      <a:pt x="279" y="224"/>
                      <a:pt x="66" y="9"/>
                    </a:cubicBezTo>
                    <a:cubicBezTo>
                      <a:pt x="59" y="3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4397400" y="3867000"/>
                <a:ext cx="107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845" extrusionOk="0">
                    <a:moveTo>
                      <a:pt x="38" y="0"/>
                    </a:moveTo>
                    <a:cubicBezTo>
                      <a:pt x="20" y="0"/>
                      <a:pt x="1" y="17"/>
                      <a:pt x="6" y="38"/>
                    </a:cubicBezTo>
                    <a:lnTo>
                      <a:pt x="6" y="40"/>
                    </a:lnTo>
                    <a:cubicBezTo>
                      <a:pt x="73" y="330"/>
                      <a:pt x="150" y="620"/>
                      <a:pt x="196" y="915"/>
                    </a:cubicBezTo>
                    <a:cubicBezTo>
                      <a:pt x="219" y="1068"/>
                      <a:pt x="237" y="1222"/>
                      <a:pt x="247" y="1377"/>
                    </a:cubicBezTo>
                    <a:cubicBezTo>
                      <a:pt x="254" y="1513"/>
                      <a:pt x="232" y="1674"/>
                      <a:pt x="277" y="1805"/>
                    </a:cubicBezTo>
                    <a:cubicBezTo>
                      <a:pt x="284" y="1831"/>
                      <a:pt x="306" y="1844"/>
                      <a:pt x="328" y="1844"/>
                    </a:cubicBezTo>
                    <a:cubicBezTo>
                      <a:pt x="350" y="1844"/>
                      <a:pt x="372" y="1831"/>
                      <a:pt x="379" y="1805"/>
                    </a:cubicBezTo>
                    <a:cubicBezTo>
                      <a:pt x="428" y="1670"/>
                      <a:pt x="394" y="1495"/>
                      <a:pt x="383" y="1354"/>
                    </a:cubicBezTo>
                    <a:cubicBezTo>
                      <a:pt x="370" y="1203"/>
                      <a:pt x="351" y="1051"/>
                      <a:pt x="325" y="902"/>
                    </a:cubicBezTo>
                    <a:cubicBezTo>
                      <a:pt x="273" y="595"/>
                      <a:pt x="196" y="298"/>
                      <a:pt x="62" y="16"/>
                    </a:cubicBezTo>
                    <a:cubicBezTo>
                      <a:pt x="57" y="5"/>
                      <a:pt x="48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4398500" y="3843825"/>
                <a:ext cx="572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6640" extrusionOk="0">
                    <a:moveTo>
                      <a:pt x="231" y="6523"/>
                    </a:moveTo>
                    <a:cubicBezTo>
                      <a:pt x="81" y="6639"/>
                      <a:pt x="610" y="6331"/>
                      <a:pt x="1110" y="5503"/>
                    </a:cubicBezTo>
                    <a:cubicBezTo>
                      <a:pt x="1607" y="4674"/>
                      <a:pt x="919" y="1438"/>
                      <a:pt x="2289" y="311"/>
                    </a:cubicBezTo>
                    <a:cubicBezTo>
                      <a:pt x="2289" y="311"/>
                      <a:pt x="1526" y="0"/>
                      <a:pt x="764" y="1047"/>
                    </a:cubicBezTo>
                    <a:cubicBezTo>
                      <a:pt x="1" y="2092"/>
                      <a:pt x="203" y="2064"/>
                      <a:pt x="188" y="3192"/>
                    </a:cubicBezTo>
                    <a:cubicBezTo>
                      <a:pt x="173" y="4321"/>
                      <a:pt x="231" y="6523"/>
                      <a:pt x="231" y="65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4402975" y="3867200"/>
                <a:ext cx="20850" cy="1177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4710" extrusionOk="0">
                    <a:moveTo>
                      <a:pt x="729" y="1"/>
                    </a:moveTo>
                    <a:cubicBezTo>
                      <a:pt x="715" y="1"/>
                      <a:pt x="702" y="9"/>
                      <a:pt x="701" y="26"/>
                    </a:cubicBezTo>
                    <a:lnTo>
                      <a:pt x="699" y="26"/>
                    </a:lnTo>
                    <a:cubicBezTo>
                      <a:pt x="585" y="870"/>
                      <a:pt x="624" y="1741"/>
                      <a:pt x="654" y="2591"/>
                    </a:cubicBezTo>
                    <a:cubicBezTo>
                      <a:pt x="667" y="2999"/>
                      <a:pt x="701" y="3420"/>
                      <a:pt x="592" y="3818"/>
                    </a:cubicBezTo>
                    <a:cubicBezTo>
                      <a:pt x="499" y="4162"/>
                      <a:pt x="299" y="4409"/>
                      <a:pt x="31" y="4635"/>
                    </a:cubicBezTo>
                    <a:cubicBezTo>
                      <a:pt x="1" y="4660"/>
                      <a:pt x="27" y="4710"/>
                      <a:pt x="62" y="4710"/>
                    </a:cubicBezTo>
                    <a:cubicBezTo>
                      <a:pt x="66" y="4710"/>
                      <a:pt x="70" y="4709"/>
                      <a:pt x="74" y="4708"/>
                    </a:cubicBezTo>
                    <a:cubicBezTo>
                      <a:pt x="388" y="4611"/>
                      <a:pt x="581" y="4300"/>
                      <a:pt x="689" y="4007"/>
                    </a:cubicBezTo>
                    <a:cubicBezTo>
                      <a:pt x="833" y="3620"/>
                      <a:pt x="828" y="3195"/>
                      <a:pt x="807" y="2790"/>
                    </a:cubicBezTo>
                    <a:cubicBezTo>
                      <a:pt x="783" y="2332"/>
                      <a:pt x="764" y="1875"/>
                      <a:pt x="764" y="1415"/>
                    </a:cubicBezTo>
                    <a:cubicBezTo>
                      <a:pt x="764" y="957"/>
                      <a:pt x="785" y="496"/>
                      <a:pt x="768" y="36"/>
                    </a:cubicBezTo>
                    <a:cubicBezTo>
                      <a:pt x="768" y="14"/>
                      <a:pt x="747" y="1"/>
                      <a:pt x="72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4408975" y="3891825"/>
                <a:ext cx="480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395" extrusionOk="0">
                    <a:moveTo>
                      <a:pt x="83" y="0"/>
                    </a:moveTo>
                    <a:cubicBezTo>
                      <a:pt x="69" y="0"/>
                      <a:pt x="55" y="9"/>
                      <a:pt x="51" y="29"/>
                    </a:cubicBezTo>
                    <a:cubicBezTo>
                      <a:pt x="14" y="249"/>
                      <a:pt x="1" y="473"/>
                      <a:pt x="12" y="698"/>
                    </a:cubicBezTo>
                    <a:cubicBezTo>
                      <a:pt x="19" y="920"/>
                      <a:pt x="25" y="1152"/>
                      <a:pt x="90" y="1367"/>
                    </a:cubicBezTo>
                    <a:cubicBezTo>
                      <a:pt x="96" y="1386"/>
                      <a:pt x="112" y="1395"/>
                      <a:pt x="128" y="1395"/>
                    </a:cubicBezTo>
                    <a:cubicBezTo>
                      <a:pt x="149" y="1395"/>
                      <a:pt x="170" y="1381"/>
                      <a:pt x="171" y="1356"/>
                    </a:cubicBezTo>
                    <a:cubicBezTo>
                      <a:pt x="191" y="1137"/>
                      <a:pt x="163" y="917"/>
                      <a:pt x="158" y="698"/>
                    </a:cubicBezTo>
                    <a:cubicBezTo>
                      <a:pt x="152" y="479"/>
                      <a:pt x="148" y="258"/>
                      <a:pt x="128" y="40"/>
                    </a:cubicBezTo>
                    <a:cubicBezTo>
                      <a:pt x="126" y="16"/>
                      <a:pt x="104" y="0"/>
                      <a:pt x="8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4428150" y="3856875"/>
                <a:ext cx="1702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681" h="2530" extrusionOk="0">
                    <a:moveTo>
                      <a:pt x="643" y="1"/>
                    </a:moveTo>
                    <a:cubicBezTo>
                      <a:pt x="638" y="1"/>
                      <a:pt x="633" y="2"/>
                      <a:pt x="628" y="6"/>
                    </a:cubicBezTo>
                    <a:cubicBezTo>
                      <a:pt x="460" y="116"/>
                      <a:pt x="305" y="236"/>
                      <a:pt x="193" y="404"/>
                    </a:cubicBezTo>
                    <a:cubicBezTo>
                      <a:pt x="77" y="581"/>
                      <a:pt x="24" y="789"/>
                      <a:pt x="13" y="1000"/>
                    </a:cubicBezTo>
                    <a:cubicBezTo>
                      <a:pt x="0" y="1238"/>
                      <a:pt x="32" y="1475"/>
                      <a:pt x="62" y="1711"/>
                    </a:cubicBezTo>
                    <a:cubicBezTo>
                      <a:pt x="97" y="1978"/>
                      <a:pt x="90" y="2249"/>
                      <a:pt x="120" y="2516"/>
                    </a:cubicBezTo>
                    <a:cubicBezTo>
                      <a:pt x="121" y="2525"/>
                      <a:pt x="128" y="2529"/>
                      <a:pt x="135" y="2529"/>
                    </a:cubicBezTo>
                    <a:cubicBezTo>
                      <a:pt x="142" y="2529"/>
                      <a:pt x="150" y="2525"/>
                      <a:pt x="152" y="2516"/>
                    </a:cubicBezTo>
                    <a:cubicBezTo>
                      <a:pt x="157" y="2287"/>
                      <a:pt x="135" y="2057"/>
                      <a:pt x="137" y="1827"/>
                    </a:cubicBezTo>
                    <a:cubicBezTo>
                      <a:pt x="137" y="1597"/>
                      <a:pt x="148" y="1370"/>
                      <a:pt x="150" y="1142"/>
                    </a:cubicBezTo>
                    <a:cubicBezTo>
                      <a:pt x="152" y="927"/>
                      <a:pt x="168" y="709"/>
                      <a:pt x="277" y="518"/>
                    </a:cubicBezTo>
                    <a:cubicBezTo>
                      <a:pt x="376" y="344"/>
                      <a:pt x="524" y="193"/>
                      <a:pt x="662" y="50"/>
                    </a:cubicBezTo>
                    <a:cubicBezTo>
                      <a:pt x="680" y="31"/>
                      <a:pt x="664" y="1"/>
                      <a:pt x="6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4209675" y="3878225"/>
                <a:ext cx="214575" cy="185125"/>
              </a:xfrm>
              <a:custGeom>
                <a:avLst/>
                <a:gdLst/>
                <a:ahLst/>
                <a:cxnLst/>
                <a:rect l="l" t="t" r="r" b="b"/>
                <a:pathLst>
                  <a:path w="8583" h="7405" extrusionOk="0">
                    <a:moveTo>
                      <a:pt x="6683" y="6565"/>
                    </a:moveTo>
                    <a:cubicBezTo>
                      <a:pt x="7288" y="6082"/>
                      <a:pt x="7142" y="5686"/>
                      <a:pt x="7142" y="5686"/>
                    </a:cubicBezTo>
                    <a:cubicBezTo>
                      <a:pt x="7142" y="5686"/>
                      <a:pt x="7526" y="5936"/>
                      <a:pt x="7784" y="5149"/>
                    </a:cubicBezTo>
                    <a:cubicBezTo>
                      <a:pt x="8044" y="4360"/>
                      <a:pt x="8582" y="2418"/>
                      <a:pt x="7786" y="1208"/>
                    </a:cubicBezTo>
                    <a:cubicBezTo>
                      <a:pt x="6989" y="0"/>
                      <a:pt x="2446" y="1816"/>
                      <a:pt x="1803" y="2291"/>
                    </a:cubicBezTo>
                    <a:cubicBezTo>
                      <a:pt x="1162" y="2764"/>
                      <a:pt x="976" y="3336"/>
                      <a:pt x="1119" y="3500"/>
                    </a:cubicBezTo>
                    <a:cubicBezTo>
                      <a:pt x="1259" y="3663"/>
                      <a:pt x="776" y="3555"/>
                      <a:pt x="754" y="3985"/>
                    </a:cubicBezTo>
                    <a:cubicBezTo>
                      <a:pt x="733" y="4416"/>
                      <a:pt x="595" y="4443"/>
                      <a:pt x="483" y="4798"/>
                    </a:cubicBezTo>
                    <a:cubicBezTo>
                      <a:pt x="373" y="5153"/>
                      <a:pt x="72" y="5510"/>
                      <a:pt x="292" y="6028"/>
                    </a:cubicBezTo>
                    <a:cubicBezTo>
                      <a:pt x="292" y="6028"/>
                      <a:pt x="29" y="6308"/>
                      <a:pt x="70" y="6613"/>
                    </a:cubicBezTo>
                    <a:cubicBezTo>
                      <a:pt x="111" y="6916"/>
                      <a:pt x="1" y="7210"/>
                      <a:pt x="393" y="7307"/>
                    </a:cubicBezTo>
                    <a:cubicBezTo>
                      <a:pt x="786" y="7404"/>
                      <a:pt x="1541" y="6890"/>
                      <a:pt x="1681" y="6864"/>
                    </a:cubicBezTo>
                    <a:cubicBezTo>
                      <a:pt x="1820" y="6838"/>
                      <a:pt x="5652" y="7385"/>
                      <a:pt x="6683" y="65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4275575" y="4017525"/>
                <a:ext cx="10307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1094" extrusionOk="0">
                    <a:moveTo>
                      <a:pt x="428" y="1"/>
                    </a:moveTo>
                    <a:cubicBezTo>
                      <a:pt x="307" y="1"/>
                      <a:pt x="189" y="14"/>
                      <a:pt x="81" y="50"/>
                    </a:cubicBezTo>
                    <a:cubicBezTo>
                      <a:pt x="1" y="77"/>
                      <a:pt x="1" y="191"/>
                      <a:pt x="81" y="217"/>
                    </a:cubicBezTo>
                    <a:cubicBezTo>
                      <a:pt x="264" y="282"/>
                      <a:pt x="474" y="292"/>
                      <a:pt x="664" y="327"/>
                    </a:cubicBezTo>
                    <a:cubicBezTo>
                      <a:pt x="850" y="361"/>
                      <a:pt x="1033" y="392"/>
                      <a:pt x="1214" y="437"/>
                    </a:cubicBezTo>
                    <a:cubicBezTo>
                      <a:pt x="1594" y="527"/>
                      <a:pt x="1966" y="650"/>
                      <a:pt x="2338" y="770"/>
                    </a:cubicBezTo>
                    <a:cubicBezTo>
                      <a:pt x="2678" y="880"/>
                      <a:pt x="3022" y="1023"/>
                      <a:pt x="3377" y="1079"/>
                    </a:cubicBezTo>
                    <a:cubicBezTo>
                      <a:pt x="3434" y="1088"/>
                      <a:pt x="3500" y="1094"/>
                      <a:pt x="3568" y="1094"/>
                    </a:cubicBezTo>
                    <a:cubicBezTo>
                      <a:pt x="3784" y="1094"/>
                      <a:pt x="4025" y="1033"/>
                      <a:pt x="4106" y="830"/>
                    </a:cubicBezTo>
                    <a:cubicBezTo>
                      <a:pt x="4123" y="788"/>
                      <a:pt x="4080" y="739"/>
                      <a:pt x="4037" y="739"/>
                    </a:cubicBezTo>
                    <a:cubicBezTo>
                      <a:pt x="4031" y="739"/>
                      <a:pt x="4025" y="740"/>
                      <a:pt x="4019" y="742"/>
                    </a:cubicBezTo>
                    <a:lnTo>
                      <a:pt x="4017" y="742"/>
                    </a:lnTo>
                    <a:cubicBezTo>
                      <a:pt x="3953" y="768"/>
                      <a:pt x="3897" y="808"/>
                      <a:pt x="3828" y="826"/>
                    </a:cubicBezTo>
                    <a:cubicBezTo>
                      <a:pt x="3780" y="838"/>
                      <a:pt x="3730" y="844"/>
                      <a:pt x="3680" y="844"/>
                    </a:cubicBezTo>
                    <a:cubicBezTo>
                      <a:pt x="3667" y="844"/>
                      <a:pt x="3655" y="844"/>
                      <a:pt x="3643" y="843"/>
                    </a:cubicBezTo>
                    <a:cubicBezTo>
                      <a:pt x="3504" y="839"/>
                      <a:pt x="3366" y="804"/>
                      <a:pt x="3235" y="763"/>
                    </a:cubicBezTo>
                    <a:cubicBezTo>
                      <a:pt x="2891" y="652"/>
                      <a:pt x="2555" y="521"/>
                      <a:pt x="2212" y="404"/>
                    </a:cubicBezTo>
                    <a:cubicBezTo>
                      <a:pt x="1870" y="286"/>
                      <a:pt x="1523" y="187"/>
                      <a:pt x="1169" y="108"/>
                    </a:cubicBezTo>
                    <a:cubicBezTo>
                      <a:pt x="945" y="60"/>
                      <a:pt x="679" y="1"/>
                      <a:pt x="4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4227650" y="4032925"/>
                <a:ext cx="1089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90" extrusionOk="0">
                    <a:moveTo>
                      <a:pt x="1885" y="1"/>
                    </a:moveTo>
                    <a:cubicBezTo>
                      <a:pt x="1577" y="1"/>
                      <a:pt x="1270" y="33"/>
                      <a:pt x="968" y="96"/>
                    </a:cubicBezTo>
                    <a:cubicBezTo>
                      <a:pt x="796" y="134"/>
                      <a:pt x="630" y="186"/>
                      <a:pt x="467" y="251"/>
                    </a:cubicBezTo>
                    <a:cubicBezTo>
                      <a:pt x="304" y="317"/>
                      <a:pt x="138" y="380"/>
                      <a:pt x="26" y="521"/>
                    </a:cubicBezTo>
                    <a:cubicBezTo>
                      <a:pt x="0" y="548"/>
                      <a:pt x="21" y="589"/>
                      <a:pt x="55" y="589"/>
                    </a:cubicBezTo>
                    <a:cubicBezTo>
                      <a:pt x="58" y="589"/>
                      <a:pt x="61" y="589"/>
                      <a:pt x="65" y="588"/>
                    </a:cubicBezTo>
                    <a:cubicBezTo>
                      <a:pt x="239" y="564"/>
                      <a:pt x="390" y="476"/>
                      <a:pt x="555" y="420"/>
                    </a:cubicBezTo>
                    <a:cubicBezTo>
                      <a:pt x="708" y="369"/>
                      <a:pt x="863" y="328"/>
                      <a:pt x="1022" y="296"/>
                    </a:cubicBezTo>
                    <a:cubicBezTo>
                      <a:pt x="1310" y="236"/>
                      <a:pt x="1605" y="207"/>
                      <a:pt x="1899" y="207"/>
                    </a:cubicBezTo>
                    <a:cubicBezTo>
                      <a:pt x="1955" y="207"/>
                      <a:pt x="2010" y="208"/>
                      <a:pt x="2065" y="210"/>
                    </a:cubicBezTo>
                    <a:cubicBezTo>
                      <a:pt x="2437" y="227"/>
                      <a:pt x="2810" y="270"/>
                      <a:pt x="3178" y="337"/>
                    </a:cubicBezTo>
                    <a:cubicBezTo>
                      <a:pt x="3361" y="371"/>
                      <a:pt x="3544" y="408"/>
                      <a:pt x="3727" y="442"/>
                    </a:cubicBezTo>
                    <a:cubicBezTo>
                      <a:pt x="3920" y="479"/>
                      <a:pt x="4115" y="494"/>
                      <a:pt x="4307" y="526"/>
                    </a:cubicBezTo>
                    <a:cubicBezTo>
                      <a:pt x="4310" y="527"/>
                      <a:pt x="4313" y="527"/>
                      <a:pt x="4315" y="527"/>
                    </a:cubicBezTo>
                    <a:cubicBezTo>
                      <a:pt x="4348" y="527"/>
                      <a:pt x="4359" y="477"/>
                      <a:pt x="4324" y="466"/>
                    </a:cubicBezTo>
                    <a:cubicBezTo>
                      <a:pt x="4124" y="401"/>
                      <a:pt x="3933" y="322"/>
                      <a:pt x="3731" y="266"/>
                    </a:cubicBezTo>
                    <a:cubicBezTo>
                      <a:pt x="3544" y="214"/>
                      <a:pt x="3355" y="173"/>
                      <a:pt x="3165" y="135"/>
                    </a:cubicBezTo>
                    <a:cubicBezTo>
                      <a:pt x="2789" y="59"/>
                      <a:pt x="2408" y="14"/>
                      <a:pt x="2024" y="3"/>
                    </a:cubicBezTo>
                    <a:cubicBezTo>
                      <a:pt x="1978" y="1"/>
                      <a:pt x="1931" y="1"/>
                      <a:pt x="18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4292750" y="3940525"/>
                <a:ext cx="572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156" extrusionOk="0">
                    <a:moveTo>
                      <a:pt x="36" y="0"/>
                    </a:moveTo>
                    <a:cubicBezTo>
                      <a:pt x="14" y="0"/>
                      <a:pt x="1" y="35"/>
                      <a:pt x="24" y="51"/>
                    </a:cubicBezTo>
                    <a:lnTo>
                      <a:pt x="24" y="53"/>
                    </a:lnTo>
                    <a:cubicBezTo>
                      <a:pt x="434" y="361"/>
                      <a:pt x="824" y="692"/>
                      <a:pt x="1195" y="1048"/>
                    </a:cubicBezTo>
                    <a:cubicBezTo>
                      <a:pt x="1374" y="1218"/>
                      <a:pt x="1548" y="1397"/>
                      <a:pt x="1712" y="1582"/>
                    </a:cubicBezTo>
                    <a:cubicBezTo>
                      <a:pt x="1883" y="1771"/>
                      <a:pt x="2034" y="1981"/>
                      <a:pt x="2225" y="2147"/>
                    </a:cubicBezTo>
                    <a:cubicBezTo>
                      <a:pt x="2231" y="2153"/>
                      <a:pt x="2239" y="2156"/>
                      <a:pt x="2246" y="2156"/>
                    </a:cubicBezTo>
                    <a:cubicBezTo>
                      <a:pt x="2268" y="2156"/>
                      <a:pt x="2288" y="2132"/>
                      <a:pt x="2275" y="2108"/>
                    </a:cubicBezTo>
                    <a:cubicBezTo>
                      <a:pt x="2165" y="1880"/>
                      <a:pt x="1989" y="1691"/>
                      <a:pt x="1821" y="1502"/>
                    </a:cubicBezTo>
                    <a:cubicBezTo>
                      <a:pt x="1647" y="1307"/>
                      <a:pt x="1464" y="1121"/>
                      <a:pt x="1273" y="941"/>
                    </a:cubicBezTo>
                    <a:cubicBezTo>
                      <a:pt x="899" y="588"/>
                      <a:pt x="490" y="274"/>
                      <a:pt x="50" y="4"/>
                    </a:cubicBezTo>
                    <a:cubicBezTo>
                      <a:pt x="45" y="1"/>
                      <a:pt x="41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4350275" y="3961500"/>
                <a:ext cx="39000" cy="6960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784" extrusionOk="0">
                    <a:moveTo>
                      <a:pt x="53" y="0"/>
                    </a:moveTo>
                    <a:cubicBezTo>
                      <a:pt x="27" y="0"/>
                      <a:pt x="0" y="30"/>
                      <a:pt x="17" y="55"/>
                    </a:cubicBezTo>
                    <a:lnTo>
                      <a:pt x="19" y="55"/>
                    </a:lnTo>
                    <a:cubicBezTo>
                      <a:pt x="320" y="480"/>
                      <a:pt x="612" y="915"/>
                      <a:pt x="892" y="1355"/>
                    </a:cubicBezTo>
                    <a:cubicBezTo>
                      <a:pt x="1167" y="1788"/>
                      <a:pt x="1399" y="2235"/>
                      <a:pt x="1431" y="2757"/>
                    </a:cubicBezTo>
                    <a:cubicBezTo>
                      <a:pt x="1429" y="2773"/>
                      <a:pt x="1442" y="2783"/>
                      <a:pt x="1455" y="2783"/>
                    </a:cubicBezTo>
                    <a:cubicBezTo>
                      <a:pt x="1465" y="2783"/>
                      <a:pt x="1476" y="2777"/>
                      <a:pt x="1477" y="2762"/>
                    </a:cubicBezTo>
                    <a:cubicBezTo>
                      <a:pt x="1560" y="2516"/>
                      <a:pt x="1532" y="2299"/>
                      <a:pt x="1442" y="2056"/>
                    </a:cubicBezTo>
                    <a:cubicBezTo>
                      <a:pt x="1352" y="1805"/>
                      <a:pt x="1216" y="1575"/>
                      <a:pt x="1072" y="1353"/>
                    </a:cubicBezTo>
                    <a:cubicBezTo>
                      <a:pt x="769" y="884"/>
                      <a:pt x="436" y="435"/>
                      <a:pt x="75" y="10"/>
                    </a:cubicBezTo>
                    <a:cubicBezTo>
                      <a:pt x="69" y="3"/>
                      <a:pt x="61" y="0"/>
                      <a:pt x="5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4384500" y="3903250"/>
                <a:ext cx="149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870" extrusionOk="0">
                    <a:moveTo>
                      <a:pt x="23" y="1"/>
                    </a:moveTo>
                    <a:cubicBezTo>
                      <a:pt x="10" y="1"/>
                      <a:pt x="0" y="19"/>
                      <a:pt x="11" y="31"/>
                    </a:cubicBezTo>
                    <a:cubicBezTo>
                      <a:pt x="120" y="162"/>
                      <a:pt x="239" y="286"/>
                      <a:pt x="331" y="430"/>
                    </a:cubicBezTo>
                    <a:cubicBezTo>
                      <a:pt x="419" y="566"/>
                      <a:pt x="473" y="716"/>
                      <a:pt x="550" y="858"/>
                    </a:cubicBezTo>
                    <a:cubicBezTo>
                      <a:pt x="555" y="866"/>
                      <a:pt x="562" y="870"/>
                      <a:pt x="569" y="870"/>
                    </a:cubicBezTo>
                    <a:cubicBezTo>
                      <a:pt x="583" y="870"/>
                      <a:pt x="597" y="855"/>
                      <a:pt x="594" y="839"/>
                    </a:cubicBezTo>
                    <a:cubicBezTo>
                      <a:pt x="546" y="529"/>
                      <a:pt x="293" y="174"/>
                      <a:pt x="32" y="3"/>
                    </a:cubicBezTo>
                    <a:cubicBezTo>
                      <a:pt x="29" y="1"/>
                      <a:pt x="26" y="1"/>
                      <a:pt x="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4389150" y="3921725"/>
                <a:ext cx="1612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274" extrusionOk="0">
                    <a:moveTo>
                      <a:pt x="37" y="0"/>
                    </a:moveTo>
                    <a:cubicBezTo>
                      <a:pt x="19" y="0"/>
                      <a:pt x="0" y="18"/>
                      <a:pt x="8" y="37"/>
                    </a:cubicBezTo>
                    <a:cubicBezTo>
                      <a:pt x="81" y="216"/>
                      <a:pt x="171" y="390"/>
                      <a:pt x="235" y="575"/>
                    </a:cubicBezTo>
                    <a:cubicBezTo>
                      <a:pt x="293" y="749"/>
                      <a:pt x="337" y="928"/>
                      <a:pt x="371" y="1108"/>
                    </a:cubicBezTo>
                    <a:cubicBezTo>
                      <a:pt x="407" y="1299"/>
                      <a:pt x="433" y="1491"/>
                      <a:pt x="455" y="1682"/>
                    </a:cubicBezTo>
                    <a:cubicBezTo>
                      <a:pt x="476" y="1874"/>
                      <a:pt x="483" y="2067"/>
                      <a:pt x="543" y="2248"/>
                    </a:cubicBezTo>
                    <a:cubicBezTo>
                      <a:pt x="548" y="2264"/>
                      <a:pt x="565" y="2274"/>
                      <a:pt x="581" y="2274"/>
                    </a:cubicBezTo>
                    <a:cubicBezTo>
                      <a:pt x="595" y="2274"/>
                      <a:pt x="608" y="2266"/>
                      <a:pt x="610" y="2248"/>
                    </a:cubicBezTo>
                    <a:cubicBezTo>
                      <a:pt x="644" y="2048"/>
                      <a:pt x="618" y="1844"/>
                      <a:pt x="595" y="1643"/>
                    </a:cubicBezTo>
                    <a:cubicBezTo>
                      <a:pt x="577" y="1450"/>
                      <a:pt x="545" y="1259"/>
                      <a:pt x="506" y="1070"/>
                    </a:cubicBezTo>
                    <a:cubicBezTo>
                      <a:pt x="425" y="708"/>
                      <a:pt x="308" y="293"/>
                      <a:pt x="55" y="8"/>
                    </a:cubicBezTo>
                    <a:cubicBezTo>
                      <a:pt x="50" y="3"/>
                      <a:pt x="43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4392200" y="3969825"/>
                <a:ext cx="7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815" extrusionOk="0">
                    <a:moveTo>
                      <a:pt x="32" y="0"/>
                    </a:moveTo>
                    <a:cubicBezTo>
                      <a:pt x="15" y="0"/>
                      <a:pt x="0" y="10"/>
                      <a:pt x="2" y="31"/>
                    </a:cubicBezTo>
                    <a:cubicBezTo>
                      <a:pt x="28" y="336"/>
                      <a:pt x="79" y="637"/>
                      <a:pt x="101" y="941"/>
                    </a:cubicBezTo>
                    <a:cubicBezTo>
                      <a:pt x="113" y="1091"/>
                      <a:pt x="120" y="1240"/>
                      <a:pt x="122" y="1390"/>
                    </a:cubicBezTo>
                    <a:cubicBezTo>
                      <a:pt x="124" y="1523"/>
                      <a:pt x="92" y="1674"/>
                      <a:pt x="154" y="1794"/>
                    </a:cubicBezTo>
                    <a:cubicBezTo>
                      <a:pt x="162" y="1808"/>
                      <a:pt x="176" y="1815"/>
                      <a:pt x="190" y="1815"/>
                    </a:cubicBezTo>
                    <a:cubicBezTo>
                      <a:pt x="204" y="1815"/>
                      <a:pt x="217" y="1808"/>
                      <a:pt x="225" y="1794"/>
                    </a:cubicBezTo>
                    <a:cubicBezTo>
                      <a:pt x="300" y="1680"/>
                      <a:pt x="277" y="1521"/>
                      <a:pt x="277" y="1390"/>
                    </a:cubicBezTo>
                    <a:cubicBezTo>
                      <a:pt x="277" y="1233"/>
                      <a:pt x="270" y="1076"/>
                      <a:pt x="255" y="919"/>
                    </a:cubicBezTo>
                    <a:cubicBezTo>
                      <a:pt x="227" y="612"/>
                      <a:pt x="180" y="309"/>
                      <a:pt x="66" y="21"/>
                    </a:cubicBezTo>
                    <a:cubicBezTo>
                      <a:pt x="61" y="7"/>
                      <a:pt x="4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4339175" y="3904550"/>
                <a:ext cx="37575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2163" extrusionOk="0">
                    <a:moveTo>
                      <a:pt x="32" y="0"/>
                    </a:moveTo>
                    <a:cubicBezTo>
                      <a:pt x="15" y="0"/>
                      <a:pt x="0" y="19"/>
                      <a:pt x="12" y="37"/>
                    </a:cubicBezTo>
                    <a:cubicBezTo>
                      <a:pt x="573" y="692"/>
                      <a:pt x="1073" y="1372"/>
                      <a:pt x="1448" y="2150"/>
                    </a:cubicBezTo>
                    <a:cubicBezTo>
                      <a:pt x="1453" y="2159"/>
                      <a:pt x="1461" y="2163"/>
                      <a:pt x="1469" y="2163"/>
                    </a:cubicBezTo>
                    <a:cubicBezTo>
                      <a:pt x="1485" y="2163"/>
                      <a:pt x="1502" y="2149"/>
                      <a:pt x="1495" y="2131"/>
                    </a:cubicBezTo>
                    <a:cubicBezTo>
                      <a:pt x="1175" y="1339"/>
                      <a:pt x="691" y="572"/>
                      <a:pt x="44" y="4"/>
                    </a:cubicBezTo>
                    <a:cubicBezTo>
                      <a:pt x="40" y="1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4238625" y="3965600"/>
                <a:ext cx="7350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1175" extrusionOk="0">
                    <a:moveTo>
                      <a:pt x="40" y="0"/>
                    </a:moveTo>
                    <a:cubicBezTo>
                      <a:pt x="11" y="0"/>
                      <a:pt x="1" y="46"/>
                      <a:pt x="33" y="56"/>
                    </a:cubicBezTo>
                    <a:cubicBezTo>
                      <a:pt x="501" y="248"/>
                      <a:pt x="993" y="383"/>
                      <a:pt x="1466" y="568"/>
                    </a:cubicBezTo>
                    <a:cubicBezTo>
                      <a:pt x="1946" y="757"/>
                      <a:pt x="2421" y="968"/>
                      <a:pt x="2896" y="1172"/>
                    </a:cubicBezTo>
                    <a:cubicBezTo>
                      <a:pt x="2899" y="1173"/>
                      <a:pt x="2902" y="1174"/>
                      <a:pt x="2905" y="1174"/>
                    </a:cubicBezTo>
                    <a:cubicBezTo>
                      <a:pt x="2925" y="1174"/>
                      <a:pt x="2939" y="1146"/>
                      <a:pt x="2916" y="1135"/>
                    </a:cubicBezTo>
                    <a:cubicBezTo>
                      <a:pt x="2475" y="873"/>
                      <a:pt x="2015" y="662"/>
                      <a:pt x="1537" y="473"/>
                    </a:cubicBezTo>
                    <a:cubicBezTo>
                      <a:pt x="1058" y="286"/>
                      <a:pt x="559" y="86"/>
                      <a:pt x="48" y="2"/>
                    </a:cubicBezTo>
                    <a:cubicBezTo>
                      <a:pt x="46" y="1"/>
                      <a:pt x="43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4339750" y="4013975"/>
                <a:ext cx="429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784" extrusionOk="0">
                    <a:moveTo>
                      <a:pt x="58" y="0"/>
                    </a:moveTo>
                    <a:cubicBezTo>
                      <a:pt x="26" y="0"/>
                      <a:pt x="1" y="42"/>
                      <a:pt x="29" y="69"/>
                    </a:cubicBezTo>
                    <a:cubicBezTo>
                      <a:pt x="304" y="329"/>
                      <a:pt x="661" y="506"/>
                      <a:pt x="1008" y="649"/>
                    </a:cubicBezTo>
                    <a:cubicBezTo>
                      <a:pt x="1139" y="702"/>
                      <a:pt x="1298" y="783"/>
                      <a:pt x="1445" y="783"/>
                    </a:cubicBezTo>
                    <a:cubicBezTo>
                      <a:pt x="1467" y="783"/>
                      <a:pt x="1488" y="781"/>
                      <a:pt x="1509" y="778"/>
                    </a:cubicBezTo>
                    <a:cubicBezTo>
                      <a:pt x="1625" y="757"/>
                      <a:pt x="1719" y="650"/>
                      <a:pt x="1674" y="533"/>
                    </a:cubicBezTo>
                    <a:cubicBezTo>
                      <a:pt x="1670" y="520"/>
                      <a:pt x="1660" y="514"/>
                      <a:pt x="1651" y="514"/>
                    </a:cubicBezTo>
                    <a:cubicBezTo>
                      <a:pt x="1636" y="514"/>
                      <a:pt x="1621" y="527"/>
                      <a:pt x="1625" y="546"/>
                    </a:cubicBezTo>
                    <a:lnTo>
                      <a:pt x="1627" y="546"/>
                    </a:lnTo>
                    <a:cubicBezTo>
                      <a:pt x="1658" y="662"/>
                      <a:pt x="1575" y="694"/>
                      <a:pt x="1487" y="694"/>
                    </a:cubicBezTo>
                    <a:cubicBezTo>
                      <a:pt x="1434" y="694"/>
                      <a:pt x="1380" y="683"/>
                      <a:pt x="1347" y="671"/>
                    </a:cubicBezTo>
                    <a:cubicBezTo>
                      <a:pt x="1281" y="649"/>
                      <a:pt x="1216" y="620"/>
                      <a:pt x="1152" y="594"/>
                    </a:cubicBezTo>
                    <a:cubicBezTo>
                      <a:pt x="1022" y="542"/>
                      <a:pt x="894" y="484"/>
                      <a:pt x="769" y="419"/>
                    </a:cubicBezTo>
                    <a:cubicBezTo>
                      <a:pt x="530" y="295"/>
                      <a:pt x="311" y="142"/>
                      <a:pt x="77" y="5"/>
                    </a:cubicBezTo>
                    <a:cubicBezTo>
                      <a:pt x="71" y="2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4223350" y="3994500"/>
                <a:ext cx="7280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647" extrusionOk="0">
                    <a:moveTo>
                      <a:pt x="71" y="0"/>
                    </a:moveTo>
                    <a:cubicBezTo>
                      <a:pt x="27" y="0"/>
                      <a:pt x="1" y="73"/>
                      <a:pt x="46" y="94"/>
                    </a:cubicBezTo>
                    <a:cubicBezTo>
                      <a:pt x="478" y="287"/>
                      <a:pt x="960" y="328"/>
                      <a:pt x="1426" y="369"/>
                    </a:cubicBezTo>
                    <a:cubicBezTo>
                      <a:pt x="1663" y="392"/>
                      <a:pt x="1899" y="416"/>
                      <a:pt x="2136" y="448"/>
                    </a:cubicBezTo>
                    <a:cubicBezTo>
                      <a:pt x="2269" y="467"/>
                      <a:pt x="2402" y="493"/>
                      <a:pt x="2531" y="528"/>
                    </a:cubicBezTo>
                    <a:cubicBezTo>
                      <a:pt x="2652" y="560"/>
                      <a:pt x="2765" y="616"/>
                      <a:pt x="2884" y="646"/>
                    </a:cubicBezTo>
                    <a:cubicBezTo>
                      <a:pt x="2886" y="646"/>
                      <a:pt x="2887" y="646"/>
                      <a:pt x="2888" y="646"/>
                    </a:cubicBezTo>
                    <a:cubicBezTo>
                      <a:pt x="2904" y="646"/>
                      <a:pt x="2911" y="626"/>
                      <a:pt x="2897" y="616"/>
                    </a:cubicBezTo>
                    <a:cubicBezTo>
                      <a:pt x="2714" y="493"/>
                      <a:pt x="2454" y="442"/>
                      <a:pt x="2243" y="396"/>
                    </a:cubicBezTo>
                    <a:cubicBezTo>
                      <a:pt x="2013" y="347"/>
                      <a:pt x="1779" y="313"/>
                      <a:pt x="1546" y="291"/>
                    </a:cubicBezTo>
                    <a:cubicBezTo>
                      <a:pt x="1046" y="237"/>
                      <a:pt x="557" y="179"/>
                      <a:pt x="85" y="3"/>
                    </a:cubicBezTo>
                    <a:cubicBezTo>
                      <a:pt x="80" y="1"/>
                      <a:pt x="75" y="0"/>
                      <a:pt x="7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4216175" y="4024550"/>
                <a:ext cx="4292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93" extrusionOk="0">
                    <a:moveTo>
                      <a:pt x="1496" y="0"/>
                    </a:moveTo>
                    <a:cubicBezTo>
                      <a:pt x="1279" y="0"/>
                      <a:pt x="1059" y="31"/>
                      <a:pt x="847" y="63"/>
                    </a:cubicBezTo>
                    <a:cubicBezTo>
                      <a:pt x="698" y="87"/>
                      <a:pt x="546" y="93"/>
                      <a:pt x="397" y="119"/>
                    </a:cubicBezTo>
                    <a:cubicBezTo>
                      <a:pt x="335" y="130"/>
                      <a:pt x="264" y="134"/>
                      <a:pt x="202" y="149"/>
                    </a:cubicBezTo>
                    <a:cubicBezTo>
                      <a:pt x="142" y="164"/>
                      <a:pt x="86" y="203"/>
                      <a:pt x="30" y="231"/>
                    </a:cubicBezTo>
                    <a:cubicBezTo>
                      <a:pt x="1" y="246"/>
                      <a:pt x="15" y="293"/>
                      <a:pt x="45" y="293"/>
                    </a:cubicBezTo>
                    <a:cubicBezTo>
                      <a:pt x="46" y="293"/>
                      <a:pt x="47" y="293"/>
                      <a:pt x="47" y="293"/>
                    </a:cubicBezTo>
                    <a:cubicBezTo>
                      <a:pt x="172" y="293"/>
                      <a:pt x="294" y="278"/>
                      <a:pt x="415" y="246"/>
                    </a:cubicBezTo>
                    <a:cubicBezTo>
                      <a:pt x="559" y="212"/>
                      <a:pt x="713" y="171"/>
                      <a:pt x="859" y="153"/>
                    </a:cubicBezTo>
                    <a:cubicBezTo>
                      <a:pt x="1133" y="117"/>
                      <a:pt x="1416" y="108"/>
                      <a:pt x="1687" y="55"/>
                    </a:cubicBezTo>
                    <a:cubicBezTo>
                      <a:pt x="1717" y="52"/>
                      <a:pt x="1706" y="11"/>
                      <a:pt x="1681" y="9"/>
                    </a:cubicBezTo>
                    <a:lnTo>
                      <a:pt x="1683" y="9"/>
                    </a:lnTo>
                    <a:cubicBezTo>
                      <a:pt x="1621" y="3"/>
                      <a:pt x="1558" y="0"/>
                      <a:pt x="149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4210050" y="4036175"/>
                <a:ext cx="225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562" extrusionOk="0">
                    <a:moveTo>
                      <a:pt x="871" y="1"/>
                    </a:moveTo>
                    <a:cubicBezTo>
                      <a:pt x="868" y="1"/>
                      <a:pt x="864" y="2"/>
                      <a:pt x="861" y="4"/>
                    </a:cubicBezTo>
                    <a:cubicBezTo>
                      <a:pt x="778" y="43"/>
                      <a:pt x="696" y="58"/>
                      <a:pt x="619" y="105"/>
                    </a:cubicBezTo>
                    <a:cubicBezTo>
                      <a:pt x="550" y="144"/>
                      <a:pt x="483" y="185"/>
                      <a:pt x="416" y="228"/>
                    </a:cubicBezTo>
                    <a:cubicBezTo>
                      <a:pt x="287" y="306"/>
                      <a:pt x="143" y="383"/>
                      <a:pt x="32" y="490"/>
                    </a:cubicBezTo>
                    <a:cubicBezTo>
                      <a:pt x="0" y="520"/>
                      <a:pt x="30" y="561"/>
                      <a:pt x="65" y="561"/>
                    </a:cubicBezTo>
                    <a:cubicBezTo>
                      <a:pt x="72" y="561"/>
                      <a:pt x="78" y="560"/>
                      <a:pt x="85" y="557"/>
                    </a:cubicBezTo>
                    <a:cubicBezTo>
                      <a:pt x="227" y="493"/>
                      <a:pt x="356" y="389"/>
                      <a:pt x="488" y="308"/>
                    </a:cubicBezTo>
                    <a:cubicBezTo>
                      <a:pt x="548" y="269"/>
                      <a:pt x="610" y="234"/>
                      <a:pt x="674" y="196"/>
                    </a:cubicBezTo>
                    <a:cubicBezTo>
                      <a:pt x="750" y="149"/>
                      <a:pt x="804" y="88"/>
                      <a:pt x="881" y="39"/>
                    </a:cubicBezTo>
                    <a:cubicBezTo>
                      <a:pt x="902" y="28"/>
                      <a:pt x="890" y="1"/>
                      <a:pt x="8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4311975" y="3928525"/>
                <a:ext cx="10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65" extrusionOk="0">
                    <a:moveTo>
                      <a:pt x="36" y="1"/>
                    </a:moveTo>
                    <a:cubicBezTo>
                      <a:pt x="14" y="1"/>
                      <a:pt x="1" y="31"/>
                      <a:pt x="16" y="51"/>
                    </a:cubicBezTo>
                    <a:lnTo>
                      <a:pt x="18" y="51"/>
                    </a:lnTo>
                    <a:cubicBezTo>
                      <a:pt x="76" y="120"/>
                      <a:pt x="141" y="183"/>
                      <a:pt x="201" y="253"/>
                    </a:cubicBezTo>
                    <a:cubicBezTo>
                      <a:pt x="261" y="322"/>
                      <a:pt x="313" y="395"/>
                      <a:pt x="381" y="458"/>
                    </a:cubicBezTo>
                    <a:cubicBezTo>
                      <a:pt x="386" y="462"/>
                      <a:pt x="392" y="464"/>
                      <a:pt x="399" y="464"/>
                    </a:cubicBezTo>
                    <a:cubicBezTo>
                      <a:pt x="415" y="464"/>
                      <a:pt x="432" y="451"/>
                      <a:pt x="426" y="432"/>
                    </a:cubicBezTo>
                    <a:cubicBezTo>
                      <a:pt x="356" y="264"/>
                      <a:pt x="205" y="101"/>
                      <a:pt x="52" y="6"/>
                    </a:cubicBezTo>
                    <a:cubicBezTo>
                      <a:pt x="46" y="2"/>
                      <a:pt x="41" y="1"/>
                      <a:pt x="3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4245050" y="3933325"/>
                <a:ext cx="318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576" extrusionOk="0">
                    <a:moveTo>
                      <a:pt x="954" y="0"/>
                    </a:moveTo>
                    <a:cubicBezTo>
                      <a:pt x="809" y="0"/>
                      <a:pt x="662" y="33"/>
                      <a:pt x="530" y="85"/>
                    </a:cubicBezTo>
                    <a:cubicBezTo>
                      <a:pt x="322" y="163"/>
                      <a:pt x="81" y="313"/>
                      <a:pt x="8" y="532"/>
                    </a:cubicBezTo>
                    <a:cubicBezTo>
                      <a:pt x="1" y="555"/>
                      <a:pt x="20" y="575"/>
                      <a:pt x="42" y="575"/>
                    </a:cubicBezTo>
                    <a:cubicBezTo>
                      <a:pt x="48" y="575"/>
                      <a:pt x="53" y="574"/>
                      <a:pt x="59" y="571"/>
                    </a:cubicBezTo>
                    <a:cubicBezTo>
                      <a:pt x="238" y="449"/>
                      <a:pt x="378" y="298"/>
                      <a:pt x="580" y="208"/>
                    </a:cubicBezTo>
                    <a:cubicBezTo>
                      <a:pt x="794" y="113"/>
                      <a:pt x="1018" y="96"/>
                      <a:pt x="1248" y="92"/>
                    </a:cubicBezTo>
                    <a:cubicBezTo>
                      <a:pt x="1270" y="92"/>
                      <a:pt x="1274" y="61"/>
                      <a:pt x="1253" y="55"/>
                    </a:cubicBezTo>
                    <a:cubicBezTo>
                      <a:pt x="1158" y="17"/>
                      <a:pt x="1056" y="0"/>
                      <a:pt x="95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4431225" y="3928550"/>
                <a:ext cx="1300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52" h="631" extrusionOk="0">
                    <a:moveTo>
                      <a:pt x="7" y="1"/>
                    </a:moveTo>
                    <a:cubicBezTo>
                      <a:pt x="4" y="1"/>
                      <a:pt x="1" y="3"/>
                      <a:pt x="1" y="7"/>
                    </a:cubicBezTo>
                    <a:cubicBezTo>
                      <a:pt x="8" y="210"/>
                      <a:pt x="1" y="420"/>
                      <a:pt x="27" y="622"/>
                    </a:cubicBezTo>
                    <a:cubicBezTo>
                      <a:pt x="28" y="627"/>
                      <a:pt x="32" y="630"/>
                      <a:pt x="36" y="630"/>
                    </a:cubicBezTo>
                    <a:cubicBezTo>
                      <a:pt x="40" y="630"/>
                      <a:pt x="44" y="627"/>
                      <a:pt x="45" y="622"/>
                    </a:cubicBezTo>
                    <a:cubicBezTo>
                      <a:pt x="51" y="418"/>
                      <a:pt x="27" y="210"/>
                      <a:pt x="14" y="7"/>
                    </a:cubicBezTo>
                    <a:cubicBezTo>
                      <a:pt x="14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4432825" y="3947075"/>
                <a:ext cx="52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8" extrusionOk="0">
                    <a:moveTo>
                      <a:pt x="9" y="0"/>
                    </a:moveTo>
                    <a:cubicBezTo>
                      <a:pt x="0" y="2"/>
                      <a:pt x="0" y="15"/>
                      <a:pt x="9" y="17"/>
                    </a:cubicBezTo>
                    <a:cubicBezTo>
                      <a:pt x="21" y="15"/>
                      <a:pt x="21" y="2"/>
                      <a:pt x="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4713350" y="3761500"/>
                <a:ext cx="476500" cy="426725"/>
              </a:xfrm>
              <a:custGeom>
                <a:avLst/>
                <a:gdLst/>
                <a:ahLst/>
                <a:cxnLst/>
                <a:rect l="l" t="t" r="r" b="b"/>
                <a:pathLst>
                  <a:path w="19060" h="17069" extrusionOk="0">
                    <a:moveTo>
                      <a:pt x="4918" y="15422"/>
                    </a:moveTo>
                    <a:cubicBezTo>
                      <a:pt x="5093" y="15566"/>
                      <a:pt x="5108" y="15840"/>
                      <a:pt x="4978" y="16111"/>
                    </a:cubicBezTo>
                    <a:cubicBezTo>
                      <a:pt x="4903" y="16263"/>
                      <a:pt x="4860" y="16429"/>
                      <a:pt x="4921" y="16564"/>
                    </a:cubicBezTo>
                    <a:cubicBezTo>
                      <a:pt x="4981" y="16700"/>
                      <a:pt x="5228" y="16929"/>
                      <a:pt x="5531" y="17005"/>
                    </a:cubicBezTo>
                    <a:cubicBezTo>
                      <a:pt x="5789" y="17069"/>
                      <a:pt x="6131" y="16882"/>
                      <a:pt x="6292" y="16588"/>
                    </a:cubicBezTo>
                    <a:cubicBezTo>
                      <a:pt x="6292" y="16588"/>
                      <a:pt x="6479" y="16169"/>
                      <a:pt x="6845" y="16022"/>
                    </a:cubicBezTo>
                    <a:cubicBezTo>
                      <a:pt x="7603" y="15715"/>
                      <a:pt x="9278" y="14941"/>
                      <a:pt x="10227" y="14575"/>
                    </a:cubicBezTo>
                    <a:cubicBezTo>
                      <a:pt x="12770" y="13593"/>
                      <a:pt x="17807" y="10891"/>
                      <a:pt x="18084" y="10475"/>
                    </a:cubicBezTo>
                    <a:cubicBezTo>
                      <a:pt x="18360" y="10060"/>
                      <a:pt x="19060" y="6638"/>
                      <a:pt x="17650" y="5791"/>
                    </a:cubicBezTo>
                    <a:cubicBezTo>
                      <a:pt x="17650" y="5791"/>
                      <a:pt x="17882" y="4138"/>
                      <a:pt x="16152" y="2983"/>
                    </a:cubicBezTo>
                    <a:cubicBezTo>
                      <a:pt x="14421" y="1828"/>
                      <a:pt x="11110" y="1"/>
                      <a:pt x="5757" y="3374"/>
                    </a:cubicBezTo>
                    <a:cubicBezTo>
                      <a:pt x="5757" y="3374"/>
                      <a:pt x="5501" y="2615"/>
                      <a:pt x="3540" y="4137"/>
                    </a:cubicBezTo>
                    <a:cubicBezTo>
                      <a:pt x="1577" y="5658"/>
                      <a:pt x="1" y="6526"/>
                      <a:pt x="1754" y="10095"/>
                    </a:cubicBezTo>
                    <a:cubicBezTo>
                      <a:pt x="1754" y="10095"/>
                      <a:pt x="1898" y="12931"/>
                      <a:pt x="4918" y="1542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4769200" y="3933925"/>
                <a:ext cx="85375" cy="231875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9275" extrusionOk="0">
                    <a:moveTo>
                      <a:pt x="484" y="1"/>
                    </a:moveTo>
                    <a:cubicBezTo>
                      <a:pt x="476" y="1"/>
                      <a:pt x="469" y="5"/>
                      <a:pt x="464" y="14"/>
                    </a:cubicBezTo>
                    <a:cubicBezTo>
                      <a:pt x="149" y="603"/>
                      <a:pt x="1" y="1269"/>
                      <a:pt x="36" y="1936"/>
                    </a:cubicBezTo>
                    <a:cubicBezTo>
                      <a:pt x="68" y="2574"/>
                      <a:pt x="261" y="3185"/>
                      <a:pt x="550" y="3750"/>
                    </a:cubicBezTo>
                    <a:cubicBezTo>
                      <a:pt x="861" y="4355"/>
                      <a:pt x="1261" y="4914"/>
                      <a:pt x="1639" y="5477"/>
                    </a:cubicBezTo>
                    <a:cubicBezTo>
                      <a:pt x="2027" y="6059"/>
                      <a:pt x="2443" y="6629"/>
                      <a:pt x="2800" y="7229"/>
                    </a:cubicBezTo>
                    <a:cubicBezTo>
                      <a:pt x="2968" y="7515"/>
                      <a:pt x="3114" y="7818"/>
                      <a:pt x="3192" y="8143"/>
                    </a:cubicBezTo>
                    <a:cubicBezTo>
                      <a:pt x="3235" y="8319"/>
                      <a:pt x="3258" y="8498"/>
                      <a:pt x="3261" y="8680"/>
                    </a:cubicBezTo>
                    <a:cubicBezTo>
                      <a:pt x="3261" y="8870"/>
                      <a:pt x="3217" y="9054"/>
                      <a:pt x="3215" y="9244"/>
                    </a:cubicBezTo>
                    <a:cubicBezTo>
                      <a:pt x="3215" y="9263"/>
                      <a:pt x="3229" y="9274"/>
                      <a:pt x="3244" y="9274"/>
                    </a:cubicBezTo>
                    <a:cubicBezTo>
                      <a:pt x="3254" y="9274"/>
                      <a:pt x="3263" y="9269"/>
                      <a:pt x="3269" y="9259"/>
                    </a:cubicBezTo>
                    <a:cubicBezTo>
                      <a:pt x="3415" y="9001"/>
                      <a:pt x="3413" y="8629"/>
                      <a:pt x="3377" y="8341"/>
                    </a:cubicBezTo>
                    <a:cubicBezTo>
                      <a:pt x="3342" y="8061"/>
                      <a:pt x="3250" y="7792"/>
                      <a:pt x="3132" y="7537"/>
                    </a:cubicBezTo>
                    <a:cubicBezTo>
                      <a:pt x="2858" y="6939"/>
                      <a:pt x="2441" y="6408"/>
                      <a:pt x="2071" y="5870"/>
                    </a:cubicBezTo>
                    <a:cubicBezTo>
                      <a:pt x="1680" y="5299"/>
                      <a:pt x="1268" y="4739"/>
                      <a:pt x="909" y="4146"/>
                    </a:cubicBezTo>
                    <a:cubicBezTo>
                      <a:pt x="569" y="3583"/>
                      <a:pt x="291" y="2976"/>
                      <a:pt x="192" y="2319"/>
                    </a:cubicBezTo>
                    <a:cubicBezTo>
                      <a:pt x="74" y="1553"/>
                      <a:pt x="203" y="751"/>
                      <a:pt x="507" y="38"/>
                    </a:cubicBezTo>
                    <a:cubicBezTo>
                      <a:pt x="516" y="19"/>
                      <a:pt x="500" y="1"/>
                      <a:pt x="4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4756675" y="3858425"/>
                <a:ext cx="81425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4264" extrusionOk="0">
                    <a:moveTo>
                      <a:pt x="3197" y="0"/>
                    </a:moveTo>
                    <a:cubicBezTo>
                      <a:pt x="3194" y="0"/>
                      <a:pt x="3190" y="1"/>
                      <a:pt x="3187" y="2"/>
                    </a:cubicBezTo>
                    <a:cubicBezTo>
                      <a:pt x="3026" y="35"/>
                      <a:pt x="2873" y="138"/>
                      <a:pt x="2734" y="224"/>
                    </a:cubicBezTo>
                    <a:cubicBezTo>
                      <a:pt x="2586" y="314"/>
                      <a:pt x="2446" y="411"/>
                      <a:pt x="2310" y="518"/>
                    </a:cubicBezTo>
                    <a:cubicBezTo>
                      <a:pt x="2016" y="748"/>
                      <a:pt x="1740" y="998"/>
                      <a:pt x="1482" y="1269"/>
                    </a:cubicBezTo>
                    <a:cubicBezTo>
                      <a:pt x="1224" y="1538"/>
                      <a:pt x="982" y="1823"/>
                      <a:pt x="758" y="2120"/>
                    </a:cubicBezTo>
                    <a:cubicBezTo>
                      <a:pt x="524" y="2428"/>
                      <a:pt x="313" y="2748"/>
                      <a:pt x="178" y="3114"/>
                    </a:cubicBezTo>
                    <a:cubicBezTo>
                      <a:pt x="44" y="3477"/>
                      <a:pt x="1" y="3868"/>
                      <a:pt x="53" y="4253"/>
                    </a:cubicBezTo>
                    <a:cubicBezTo>
                      <a:pt x="54" y="4260"/>
                      <a:pt x="60" y="4264"/>
                      <a:pt x="67" y="4264"/>
                    </a:cubicBezTo>
                    <a:cubicBezTo>
                      <a:pt x="75" y="4264"/>
                      <a:pt x="84" y="4258"/>
                      <a:pt x="83" y="4247"/>
                    </a:cubicBezTo>
                    <a:lnTo>
                      <a:pt x="83" y="4247"/>
                    </a:lnTo>
                    <a:lnTo>
                      <a:pt x="83" y="4249"/>
                    </a:lnTo>
                    <a:cubicBezTo>
                      <a:pt x="6" y="3535"/>
                      <a:pt x="298" y="2813"/>
                      <a:pt x="704" y="2239"/>
                    </a:cubicBezTo>
                    <a:cubicBezTo>
                      <a:pt x="919" y="1937"/>
                      <a:pt x="1171" y="1656"/>
                      <a:pt x="1425" y="1387"/>
                    </a:cubicBezTo>
                    <a:cubicBezTo>
                      <a:pt x="1676" y="1118"/>
                      <a:pt x="1949" y="873"/>
                      <a:pt x="2241" y="652"/>
                    </a:cubicBezTo>
                    <a:cubicBezTo>
                      <a:pt x="2392" y="540"/>
                      <a:pt x="2551" y="437"/>
                      <a:pt x="2714" y="342"/>
                    </a:cubicBezTo>
                    <a:cubicBezTo>
                      <a:pt x="2878" y="248"/>
                      <a:pt x="3065" y="185"/>
                      <a:pt x="3218" y="78"/>
                    </a:cubicBezTo>
                    <a:cubicBezTo>
                      <a:pt x="3256" y="56"/>
                      <a:pt x="3237" y="0"/>
                      <a:pt x="319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4861850" y="3917150"/>
                <a:ext cx="106250" cy="240500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9620" extrusionOk="0">
                    <a:moveTo>
                      <a:pt x="4191" y="0"/>
                    </a:moveTo>
                    <a:cubicBezTo>
                      <a:pt x="4182" y="0"/>
                      <a:pt x="4173" y="3"/>
                      <a:pt x="4164" y="10"/>
                    </a:cubicBezTo>
                    <a:cubicBezTo>
                      <a:pt x="3685" y="388"/>
                      <a:pt x="3298" y="906"/>
                      <a:pt x="2977" y="1420"/>
                    </a:cubicBezTo>
                    <a:cubicBezTo>
                      <a:pt x="2657" y="1936"/>
                      <a:pt x="2427" y="2519"/>
                      <a:pt x="2210" y="3086"/>
                    </a:cubicBezTo>
                    <a:cubicBezTo>
                      <a:pt x="1685" y="4454"/>
                      <a:pt x="1193" y="5840"/>
                      <a:pt x="829" y="7259"/>
                    </a:cubicBezTo>
                    <a:cubicBezTo>
                      <a:pt x="629" y="8035"/>
                      <a:pt x="419" y="8810"/>
                      <a:pt x="30" y="9515"/>
                    </a:cubicBezTo>
                    <a:cubicBezTo>
                      <a:pt x="1" y="9570"/>
                      <a:pt x="48" y="9620"/>
                      <a:pt x="95" y="9620"/>
                    </a:cubicBezTo>
                    <a:cubicBezTo>
                      <a:pt x="116" y="9620"/>
                      <a:pt x="136" y="9610"/>
                      <a:pt x="150" y="9586"/>
                    </a:cubicBezTo>
                    <a:cubicBezTo>
                      <a:pt x="501" y="8973"/>
                      <a:pt x="713" y="8304"/>
                      <a:pt x="894" y="7623"/>
                    </a:cubicBezTo>
                    <a:cubicBezTo>
                      <a:pt x="1077" y="6928"/>
                      <a:pt x="1264" y="6236"/>
                      <a:pt x="1492" y="5554"/>
                    </a:cubicBezTo>
                    <a:cubicBezTo>
                      <a:pt x="1730" y="4843"/>
                      <a:pt x="1990" y="4138"/>
                      <a:pt x="2250" y="3435"/>
                    </a:cubicBezTo>
                    <a:cubicBezTo>
                      <a:pt x="2463" y="2865"/>
                      <a:pt x="2687" y="2299"/>
                      <a:pt x="2971" y="1762"/>
                    </a:cubicBezTo>
                    <a:cubicBezTo>
                      <a:pt x="3134" y="1455"/>
                      <a:pt x="3295" y="1145"/>
                      <a:pt x="3500" y="865"/>
                    </a:cubicBezTo>
                    <a:cubicBezTo>
                      <a:pt x="3714" y="575"/>
                      <a:pt x="3960" y="313"/>
                      <a:pt x="4220" y="66"/>
                    </a:cubicBezTo>
                    <a:cubicBezTo>
                      <a:pt x="4249" y="37"/>
                      <a:pt x="4223" y="0"/>
                      <a:pt x="419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4851950" y="4040525"/>
                <a:ext cx="8825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717" extrusionOk="0">
                    <a:moveTo>
                      <a:pt x="24" y="0"/>
                    </a:moveTo>
                    <a:cubicBezTo>
                      <a:pt x="13" y="0"/>
                      <a:pt x="1" y="8"/>
                      <a:pt x="2" y="20"/>
                    </a:cubicBezTo>
                    <a:cubicBezTo>
                      <a:pt x="51" y="914"/>
                      <a:pt x="166" y="1811"/>
                      <a:pt x="295" y="2696"/>
                    </a:cubicBezTo>
                    <a:cubicBezTo>
                      <a:pt x="297" y="2710"/>
                      <a:pt x="309" y="2716"/>
                      <a:pt x="321" y="2716"/>
                    </a:cubicBezTo>
                    <a:cubicBezTo>
                      <a:pt x="336" y="2716"/>
                      <a:pt x="353" y="2706"/>
                      <a:pt x="352" y="2688"/>
                    </a:cubicBezTo>
                    <a:cubicBezTo>
                      <a:pt x="281" y="1796"/>
                      <a:pt x="193" y="897"/>
                      <a:pt x="43" y="15"/>
                    </a:cubicBezTo>
                    <a:cubicBezTo>
                      <a:pt x="41" y="5"/>
                      <a:pt x="33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4848800" y="3826100"/>
                <a:ext cx="12530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7305" extrusionOk="0">
                    <a:moveTo>
                      <a:pt x="4946" y="1"/>
                    </a:moveTo>
                    <a:cubicBezTo>
                      <a:pt x="4364" y="1"/>
                      <a:pt x="3832" y="364"/>
                      <a:pt x="3375" y="687"/>
                    </a:cubicBezTo>
                    <a:cubicBezTo>
                      <a:pt x="2876" y="1042"/>
                      <a:pt x="2375" y="1414"/>
                      <a:pt x="1927" y="1835"/>
                    </a:cubicBezTo>
                    <a:cubicBezTo>
                      <a:pt x="1474" y="2259"/>
                      <a:pt x="1108" y="2768"/>
                      <a:pt x="851" y="3332"/>
                    </a:cubicBezTo>
                    <a:cubicBezTo>
                      <a:pt x="582" y="3921"/>
                      <a:pt x="373" y="4535"/>
                      <a:pt x="229" y="5167"/>
                    </a:cubicBezTo>
                    <a:cubicBezTo>
                      <a:pt x="70" y="5860"/>
                      <a:pt x="1" y="6571"/>
                      <a:pt x="25" y="7281"/>
                    </a:cubicBezTo>
                    <a:cubicBezTo>
                      <a:pt x="26" y="7297"/>
                      <a:pt x="38" y="7305"/>
                      <a:pt x="50" y="7305"/>
                    </a:cubicBezTo>
                    <a:cubicBezTo>
                      <a:pt x="62" y="7305"/>
                      <a:pt x="74" y="7297"/>
                      <a:pt x="74" y="7281"/>
                    </a:cubicBezTo>
                    <a:cubicBezTo>
                      <a:pt x="38" y="6028"/>
                      <a:pt x="322" y="4776"/>
                      <a:pt x="803" y="3624"/>
                    </a:cubicBezTo>
                    <a:cubicBezTo>
                      <a:pt x="1044" y="3046"/>
                      <a:pt x="1354" y="2519"/>
                      <a:pt x="1792" y="2069"/>
                    </a:cubicBezTo>
                    <a:cubicBezTo>
                      <a:pt x="2209" y="1640"/>
                      <a:pt x="2691" y="1281"/>
                      <a:pt x="3172" y="928"/>
                    </a:cubicBezTo>
                    <a:cubicBezTo>
                      <a:pt x="3693" y="539"/>
                      <a:pt x="4292" y="100"/>
                      <a:pt x="4968" y="72"/>
                    </a:cubicBezTo>
                    <a:cubicBezTo>
                      <a:pt x="5011" y="68"/>
                      <a:pt x="5011" y="5"/>
                      <a:pt x="4968" y="1"/>
                    </a:cubicBezTo>
                    <a:cubicBezTo>
                      <a:pt x="4961" y="1"/>
                      <a:pt x="4954" y="1"/>
                      <a:pt x="49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4885575" y="3980925"/>
                <a:ext cx="273525" cy="169350"/>
              </a:xfrm>
              <a:custGeom>
                <a:avLst/>
                <a:gdLst/>
                <a:ahLst/>
                <a:cxnLst/>
                <a:rect l="l" t="t" r="r" b="b"/>
                <a:pathLst>
                  <a:path w="10941" h="6774" extrusionOk="0">
                    <a:moveTo>
                      <a:pt x="10858" y="0"/>
                    </a:moveTo>
                    <a:cubicBezTo>
                      <a:pt x="10844" y="0"/>
                      <a:pt x="10829" y="10"/>
                      <a:pt x="10830" y="26"/>
                    </a:cubicBezTo>
                    <a:cubicBezTo>
                      <a:pt x="10864" y="394"/>
                      <a:pt x="10452" y="707"/>
                      <a:pt x="10204" y="916"/>
                    </a:cubicBezTo>
                    <a:cubicBezTo>
                      <a:pt x="9886" y="1183"/>
                      <a:pt x="9546" y="1419"/>
                      <a:pt x="9209" y="1658"/>
                    </a:cubicBezTo>
                    <a:cubicBezTo>
                      <a:pt x="8555" y="2124"/>
                      <a:pt x="7867" y="2541"/>
                      <a:pt x="7166" y="2933"/>
                    </a:cubicBezTo>
                    <a:cubicBezTo>
                      <a:pt x="6464" y="3326"/>
                      <a:pt x="5752" y="3698"/>
                      <a:pt x="5040" y="4070"/>
                    </a:cubicBezTo>
                    <a:cubicBezTo>
                      <a:pt x="4251" y="4481"/>
                      <a:pt x="3471" y="4910"/>
                      <a:pt x="2686" y="5327"/>
                    </a:cubicBezTo>
                    <a:cubicBezTo>
                      <a:pt x="2241" y="5562"/>
                      <a:pt x="1794" y="5794"/>
                      <a:pt x="1347" y="6024"/>
                    </a:cubicBezTo>
                    <a:cubicBezTo>
                      <a:pt x="900" y="6254"/>
                      <a:pt x="448" y="6480"/>
                      <a:pt x="20" y="6740"/>
                    </a:cubicBezTo>
                    <a:cubicBezTo>
                      <a:pt x="0" y="6750"/>
                      <a:pt x="12" y="6774"/>
                      <a:pt x="30" y="6774"/>
                    </a:cubicBezTo>
                    <a:cubicBezTo>
                      <a:pt x="33" y="6774"/>
                      <a:pt x="36" y="6773"/>
                      <a:pt x="39" y="6772"/>
                    </a:cubicBezTo>
                    <a:cubicBezTo>
                      <a:pt x="880" y="6400"/>
                      <a:pt x="1680" y="5930"/>
                      <a:pt x="2499" y="5513"/>
                    </a:cubicBezTo>
                    <a:cubicBezTo>
                      <a:pt x="3312" y="5098"/>
                      <a:pt x="4133" y="4695"/>
                      <a:pt x="4944" y="4274"/>
                    </a:cubicBezTo>
                    <a:cubicBezTo>
                      <a:pt x="6420" y="3509"/>
                      <a:pt x="7904" y="2752"/>
                      <a:pt x="9256" y="1780"/>
                    </a:cubicBezTo>
                    <a:cubicBezTo>
                      <a:pt x="9634" y="1509"/>
                      <a:pt x="9989" y="1206"/>
                      <a:pt x="10338" y="901"/>
                    </a:cubicBezTo>
                    <a:cubicBezTo>
                      <a:pt x="10581" y="690"/>
                      <a:pt x="10940" y="381"/>
                      <a:pt x="10882" y="19"/>
                    </a:cubicBezTo>
                    <a:cubicBezTo>
                      <a:pt x="10881" y="6"/>
                      <a:pt x="10870" y="0"/>
                      <a:pt x="1085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032125" y="3877300"/>
                <a:ext cx="121500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6014" extrusionOk="0">
                    <a:moveTo>
                      <a:pt x="4414" y="0"/>
                    </a:moveTo>
                    <a:cubicBezTo>
                      <a:pt x="4400" y="0"/>
                      <a:pt x="4386" y="11"/>
                      <a:pt x="4392" y="28"/>
                    </a:cubicBezTo>
                    <a:cubicBezTo>
                      <a:pt x="4473" y="237"/>
                      <a:pt x="4574" y="439"/>
                      <a:pt x="4626" y="658"/>
                    </a:cubicBezTo>
                    <a:cubicBezTo>
                      <a:pt x="4684" y="901"/>
                      <a:pt x="4669" y="1155"/>
                      <a:pt x="4581" y="1389"/>
                    </a:cubicBezTo>
                    <a:cubicBezTo>
                      <a:pt x="4415" y="1849"/>
                      <a:pt x="4087" y="2236"/>
                      <a:pt x="3755" y="2584"/>
                    </a:cubicBezTo>
                    <a:cubicBezTo>
                      <a:pt x="3018" y="3354"/>
                      <a:pt x="2207" y="4061"/>
                      <a:pt x="1406" y="4764"/>
                    </a:cubicBezTo>
                    <a:cubicBezTo>
                      <a:pt x="945" y="5168"/>
                      <a:pt x="488" y="5577"/>
                      <a:pt x="19" y="5973"/>
                    </a:cubicBezTo>
                    <a:cubicBezTo>
                      <a:pt x="0" y="5989"/>
                      <a:pt x="18" y="6014"/>
                      <a:pt x="37" y="6014"/>
                    </a:cubicBezTo>
                    <a:cubicBezTo>
                      <a:pt x="42" y="6014"/>
                      <a:pt x="48" y="6012"/>
                      <a:pt x="53" y="6007"/>
                    </a:cubicBezTo>
                    <a:cubicBezTo>
                      <a:pt x="943" y="5291"/>
                      <a:pt x="1827" y="4573"/>
                      <a:pt x="2676" y="3807"/>
                    </a:cubicBezTo>
                    <a:cubicBezTo>
                      <a:pt x="3082" y="3438"/>
                      <a:pt x="3491" y="3068"/>
                      <a:pt x="3872" y="2674"/>
                    </a:cubicBezTo>
                    <a:cubicBezTo>
                      <a:pt x="4200" y="2335"/>
                      <a:pt x="4536" y="1948"/>
                      <a:pt x="4688" y="1494"/>
                    </a:cubicBezTo>
                    <a:cubicBezTo>
                      <a:pt x="4860" y="978"/>
                      <a:pt x="4734" y="449"/>
                      <a:pt x="4433" y="9"/>
                    </a:cubicBezTo>
                    <a:cubicBezTo>
                      <a:pt x="4429" y="3"/>
                      <a:pt x="4422" y="0"/>
                      <a:pt x="441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4949125" y="3866750"/>
                <a:ext cx="67400" cy="142425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5697" extrusionOk="0">
                    <a:moveTo>
                      <a:pt x="2649" y="0"/>
                    </a:moveTo>
                    <a:cubicBezTo>
                      <a:pt x="2641" y="0"/>
                      <a:pt x="2633" y="3"/>
                      <a:pt x="2625" y="11"/>
                    </a:cubicBezTo>
                    <a:cubicBezTo>
                      <a:pt x="2040" y="603"/>
                      <a:pt x="1584" y="1342"/>
                      <a:pt x="1217" y="2086"/>
                    </a:cubicBezTo>
                    <a:cubicBezTo>
                      <a:pt x="858" y="2811"/>
                      <a:pt x="578" y="3572"/>
                      <a:pt x="350" y="4346"/>
                    </a:cubicBezTo>
                    <a:cubicBezTo>
                      <a:pt x="221" y="4782"/>
                      <a:pt x="107" y="5219"/>
                      <a:pt x="6" y="5663"/>
                    </a:cubicBezTo>
                    <a:cubicBezTo>
                      <a:pt x="0" y="5684"/>
                      <a:pt x="17" y="5697"/>
                      <a:pt x="33" y="5697"/>
                    </a:cubicBezTo>
                    <a:cubicBezTo>
                      <a:pt x="44" y="5697"/>
                      <a:pt x="55" y="5691"/>
                      <a:pt x="60" y="5678"/>
                    </a:cubicBezTo>
                    <a:cubicBezTo>
                      <a:pt x="473" y="4128"/>
                      <a:pt x="957" y="2587"/>
                      <a:pt x="1821" y="1222"/>
                    </a:cubicBezTo>
                    <a:cubicBezTo>
                      <a:pt x="2079" y="815"/>
                      <a:pt x="2374" y="437"/>
                      <a:pt x="2675" y="61"/>
                    </a:cubicBezTo>
                    <a:cubicBezTo>
                      <a:pt x="2696" y="34"/>
                      <a:pt x="2675" y="0"/>
                      <a:pt x="264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4900100" y="3847975"/>
                <a:ext cx="197625" cy="265550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10622" extrusionOk="0">
                    <a:moveTo>
                      <a:pt x="7765" y="1"/>
                    </a:moveTo>
                    <a:cubicBezTo>
                      <a:pt x="7743" y="1"/>
                      <a:pt x="7723" y="15"/>
                      <a:pt x="7723" y="44"/>
                    </a:cubicBezTo>
                    <a:cubicBezTo>
                      <a:pt x="7712" y="1670"/>
                      <a:pt x="7022" y="3254"/>
                      <a:pt x="6003" y="4503"/>
                    </a:cubicBezTo>
                    <a:cubicBezTo>
                      <a:pt x="4859" y="5905"/>
                      <a:pt x="3272" y="6830"/>
                      <a:pt x="2002" y="8102"/>
                    </a:cubicBezTo>
                    <a:cubicBezTo>
                      <a:pt x="1245" y="8859"/>
                      <a:pt x="620" y="9728"/>
                      <a:pt x="7" y="10603"/>
                    </a:cubicBezTo>
                    <a:cubicBezTo>
                      <a:pt x="1" y="10613"/>
                      <a:pt x="10" y="10622"/>
                      <a:pt x="20" y="10622"/>
                    </a:cubicBezTo>
                    <a:cubicBezTo>
                      <a:pt x="24" y="10622"/>
                      <a:pt x="28" y="10620"/>
                      <a:pt x="32" y="10616"/>
                    </a:cubicBezTo>
                    <a:cubicBezTo>
                      <a:pt x="630" y="9839"/>
                      <a:pt x="1226" y="9053"/>
                      <a:pt x="1914" y="8350"/>
                    </a:cubicBezTo>
                    <a:cubicBezTo>
                      <a:pt x="2567" y="7687"/>
                      <a:pt x="3309" y="7126"/>
                      <a:pt x="4048" y="6563"/>
                    </a:cubicBezTo>
                    <a:cubicBezTo>
                      <a:pt x="4764" y="6019"/>
                      <a:pt x="5467" y="5460"/>
                      <a:pt x="6054" y="4776"/>
                    </a:cubicBezTo>
                    <a:cubicBezTo>
                      <a:pt x="6609" y="4131"/>
                      <a:pt x="7056" y="3400"/>
                      <a:pt x="7379" y="2613"/>
                    </a:cubicBezTo>
                    <a:cubicBezTo>
                      <a:pt x="7708" y="1807"/>
                      <a:pt x="7905" y="915"/>
                      <a:pt x="7811" y="44"/>
                    </a:cubicBezTo>
                    <a:cubicBezTo>
                      <a:pt x="7808" y="15"/>
                      <a:pt x="7786" y="1"/>
                      <a:pt x="77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3881825" y="4469250"/>
                <a:ext cx="701200" cy="463425"/>
              </a:xfrm>
              <a:custGeom>
                <a:avLst/>
                <a:gdLst/>
                <a:ahLst/>
                <a:cxnLst/>
                <a:rect l="l" t="t" r="r" b="b"/>
                <a:pathLst>
                  <a:path w="28048" h="18537" extrusionOk="0">
                    <a:moveTo>
                      <a:pt x="1" y="1"/>
                    </a:moveTo>
                    <a:cubicBezTo>
                      <a:pt x="3348" y="1098"/>
                      <a:pt x="6900" y="1367"/>
                      <a:pt x="10407" y="1700"/>
                    </a:cubicBezTo>
                    <a:cubicBezTo>
                      <a:pt x="11350" y="1790"/>
                      <a:pt x="10009" y="924"/>
                      <a:pt x="10959" y="919"/>
                    </a:cubicBezTo>
                    <a:cubicBezTo>
                      <a:pt x="16843" y="883"/>
                      <a:pt x="22205" y="1956"/>
                      <a:pt x="28047" y="11003"/>
                    </a:cubicBezTo>
                    <a:cubicBezTo>
                      <a:pt x="28047" y="11003"/>
                      <a:pt x="14464" y="18536"/>
                      <a:pt x="6530" y="8072"/>
                    </a:cubicBezTo>
                    <a:cubicBezTo>
                      <a:pt x="6195" y="7631"/>
                      <a:pt x="7487" y="7765"/>
                      <a:pt x="7042" y="7380"/>
                    </a:cubicBezTo>
                    <a:cubicBezTo>
                      <a:pt x="4849" y="5482"/>
                      <a:pt x="2499" y="3063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3938475" y="4518100"/>
                <a:ext cx="620675" cy="222325"/>
              </a:xfrm>
              <a:custGeom>
                <a:avLst/>
                <a:gdLst/>
                <a:ahLst/>
                <a:cxnLst/>
                <a:rect l="l" t="t" r="r" b="b"/>
                <a:pathLst>
                  <a:path w="24827" h="8893" extrusionOk="0">
                    <a:moveTo>
                      <a:pt x="74" y="0"/>
                    </a:moveTo>
                    <a:cubicBezTo>
                      <a:pt x="29" y="0"/>
                      <a:pt x="1" y="67"/>
                      <a:pt x="50" y="96"/>
                    </a:cubicBezTo>
                    <a:cubicBezTo>
                      <a:pt x="418" y="318"/>
                      <a:pt x="779" y="552"/>
                      <a:pt x="1149" y="773"/>
                    </a:cubicBezTo>
                    <a:cubicBezTo>
                      <a:pt x="1517" y="993"/>
                      <a:pt x="1895" y="1199"/>
                      <a:pt x="2271" y="1405"/>
                    </a:cubicBezTo>
                    <a:cubicBezTo>
                      <a:pt x="3026" y="1818"/>
                      <a:pt x="3789" y="2212"/>
                      <a:pt x="4561" y="2594"/>
                    </a:cubicBezTo>
                    <a:cubicBezTo>
                      <a:pt x="6103" y="3347"/>
                      <a:pt x="7670" y="4048"/>
                      <a:pt x="9261" y="4697"/>
                    </a:cubicBezTo>
                    <a:cubicBezTo>
                      <a:pt x="10854" y="5346"/>
                      <a:pt x="12471" y="5935"/>
                      <a:pt x="14109" y="6460"/>
                    </a:cubicBezTo>
                    <a:cubicBezTo>
                      <a:pt x="15739" y="6985"/>
                      <a:pt x="17388" y="7447"/>
                      <a:pt x="19054" y="7851"/>
                    </a:cubicBezTo>
                    <a:cubicBezTo>
                      <a:pt x="20718" y="8255"/>
                      <a:pt x="22407" y="8627"/>
                      <a:pt x="24106" y="8844"/>
                    </a:cubicBezTo>
                    <a:cubicBezTo>
                      <a:pt x="24315" y="8872"/>
                      <a:pt x="24530" y="8881"/>
                      <a:pt x="24742" y="8892"/>
                    </a:cubicBezTo>
                    <a:cubicBezTo>
                      <a:pt x="24743" y="8892"/>
                      <a:pt x="24744" y="8893"/>
                      <a:pt x="24745" y="8893"/>
                    </a:cubicBezTo>
                    <a:cubicBezTo>
                      <a:pt x="24815" y="8893"/>
                      <a:pt x="24827" y="8786"/>
                      <a:pt x="24759" y="8767"/>
                    </a:cubicBezTo>
                    <a:cubicBezTo>
                      <a:pt x="23930" y="8541"/>
                      <a:pt x="23083" y="8403"/>
                      <a:pt x="22242" y="8232"/>
                    </a:cubicBezTo>
                    <a:cubicBezTo>
                      <a:pt x="21406" y="8064"/>
                      <a:pt x="20574" y="7881"/>
                      <a:pt x="19744" y="7685"/>
                    </a:cubicBezTo>
                    <a:cubicBezTo>
                      <a:pt x="18084" y="7296"/>
                      <a:pt x="16441" y="6847"/>
                      <a:pt x="14810" y="6340"/>
                    </a:cubicBezTo>
                    <a:cubicBezTo>
                      <a:pt x="13174" y="5834"/>
                      <a:pt x="11559" y="5271"/>
                      <a:pt x="9960" y="4654"/>
                    </a:cubicBezTo>
                    <a:cubicBezTo>
                      <a:pt x="8360" y="4037"/>
                      <a:pt x="6784" y="3360"/>
                      <a:pt x="5234" y="2624"/>
                    </a:cubicBezTo>
                    <a:cubicBezTo>
                      <a:pt x="4466" y="2257"/>
                      <a:pt x="3699" y="1881"/>
                      <a:pt x="2940" y="1492"/>
                    </a:cubicBezTo>
                    <a:cubicBezTo>
                      <a:pt x="2181" y="1105"/>
                      <a:pt x="1431" y="696"/>
                      <a:pt x="668" y="315"/>
                    </a:cubicBezTo>
                    <a:cubicBezTo>
                      <a:pt x="476" y="219"/>
                      <a:pt x="289" y="113"/>
                      <a:pt x="100" y="8"/>
                    </a:cubicBezTo>
                    <a:cubicBezTo>
                      <a:pt x="91" y="3"/>
                      <a:pt x="82" y="0"/>
                      <a:pt x="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4188350" y="4546500"/>
                <a:ext cx="213700" cy="146750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870" extrusionOk="0">
                    <a:moveTo>
                      <a:pt x="71" y="1"/>
                    </a:moveTo>
                    <a:cubicBezTo>
                      <a:pt x="33" y="1"/>
                      <a:pt x="1" y="50"/>
                      <a:pt x="36" y="85"/>
                    </a:cubicBezTo>
                    <a:cubicBezTo>
                      <a:pt x="244" y="347"/>
                      <a:pt x="487" y="583"/>
                      <a:pt x="725" y="815"/>
                    </a:cubicBezTo>
                    <a:cubicBezTo>
                      <a:pt x="968" y="1054"/>
                      <a:pt x="1214" y="1288"/>
                      <a:pt x="1469" y="1514"/>
                    </a:cubicBezTo>
                    <a:cubicBezTo>
                      <a:pt x="1966" y="1955"/>
                      <a:pt x="2478" y="2376"/>
                      <a:pt x="3009" y="2776"/>
                    </a:cubicBezTo>
                    <a:cubicBezTo>
                      <a:pt x="4082" y="3585"/>
                      <a:pt x="5217" y="4307"/>
                      <a:pt x="6403" y="4939"/>
                    </a:cubicBezTo>
                    <a:cubicBezTo>
                      <a:pt x="7068" y="5294"/>
                      <a:pt x="7758" y="5604"/>
                      <a:pt x="8465" y="5866"/>
                    </a:cubicBezTo>
                    <a:cubicBezTo>
                      <a:pt x="8470" y="5868"/>
                      <a:pt x="8476" y="5869"/>
                      <a:pt x="8481" y="5869"/>
                    </a:cubicBezTo>
                    <a:cubicBezTo>
                      <a:pt x="8524" y="5869"/>
                      <a:pt x="8548" y="5798"/>
                      <a:pt x="8504" y="5776"/>
                    </a:cubicBezTo>
                    <a:cubicBezTo>
                      <a:pt x="7309" y="5182"/>
                      <a:pt x="6122" y="4569"/>
                      <a:pt x="4991" y="3860"/>
                    </a:cubicBezTo>
                    <a:cubicBezTo>
                      <a:pt x="3867" y="3155"/>
                      <a:pt x="2794" y="2370"/>
                      <a:pt x="1783" y="1510"/>
                    </a:cubicBezTo>
                    <a:cubicBezTo>
                      <a:pt x="1497" y="1269"/>
                      <a:pt x="1216" y="1022"/>
                      <a:pt x="938" y="772"/>
                    </a:cubicBezTo>
                    <a:cubicBezTo>
                      <a:pt x="661" y="521"/>
                      <a:pt x="395" y="254"/>
                      <a:pt x="106" y="16"/>
                    </a:cubicBezTo>
                    <a:cubicBezTo>
                      <a:pt x="95" y="5"/>
                      <a:pt x="83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4356575" y="4591150"/>
                <a:ext cx="1459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4730" extrusionOk="0">
                    <a:moveTo>
                      <a:pt x="47" y="0"/>
                    </a:moveTo>
                    <a:cubicBezTo>
                      <a:pt x="18" y="0"/>
                      <a:pt x="0" y="41"/>
                      <a:pt x="31" y="59"/>
                    </a:cubicBezTo>
                    <a:lnTo>
                      <a:pt x="31" y="61"/>
                    </a:lnTo>
                    <a:cubicBezTo>
                      <a:pt x="861" y="547"/>
                      <a:pt x="1663" y="1083"/>
                      <a:pt x="2431" y="1663"/>
                    </a:cubicBezTo>
                    <a:cubicBezTo>
                      <a:pt x="3200" y="2242"/>
                      <a:pt x="3927" y="2872"/>
                      <a:pt x="4608" y="3553"/>
                    </a:cubicBezTo>
                    <a:cubicBezTo>
                      <a:pt x="4989" y="3934"/>
                      <a:pt x="5363" y="4327"/>
                      <a:pt x="5737" y="4716"/>
                    </a:cubicBezTo>
                    <a:cubicBezTo>
                      <a:pt x="5746" y="4726"/>
                      <a:pt x="5757" y="4730"/>
                      <a:pt x="5769" y="4730"/>
                    </a:cubicBezTo>
                    <a:cubicBezTo>
                      <a:pt x="5804" y="4730"/>
                      <a:pt x="5839" y="4692"/>
                      <a:pt x="5813" y="4658"/>
                    </a:cubicBezTo>
                    <a:cubicBezTo>
                      <a:pt x="5232" y="3884"/>
                      <a:pt x="4540" y="3200"/>
                      <a:pt x="3815" y="2558"/>
                    </a:cubicBezTo>
                    <a:cubicBezTo>
                      <a:pt x="3089" y="1915"/>
                      <a:pt x="2315" y="1328"/>
                      <a:pt x="1496" y="807"/>
                    </a:cubicBezTo>
                    <a:cubicBezTo>
                      <a:pt x="1033" y="511"/>
                      <a:pt x="552" y="253"/>
                      <a:pt x="62" y="4"/>
                    </a:cubicBezTo>
                    <a:cubicBezTo>
                      <a:pt x="57" y="2"/>
                      <a:pt x="52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4122700" y="4684000"/>
                <a:ext cx="294900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1796" h="2242" extrusionOk="0">
                    <a:moveTo>
                      <a:pt x="61" y="0"/>
                    </a:moveTo>
                    <a:cubicBezTo>
                      <a:pt x="13" y="0"/>
                      <a:pt x="0" y="70"/>
                      <a:pt x="49" y="90"/>
                    </a:cubicBezTo>
                    <a:cubicBezTo>
                      <a:pt x="787" y="366"/>
                      <a:pt x="1539" y="598"/>
                      <a:pt x="2294" y="822"/>
                    </a:cubicBezTo>
                    <a:cubicBezTo>
                      <a:pt x="3042" y="1043"/>
                      <a:pt x="3795" y="1254"/>
                      <a:pt x="4553" y="1443"/>
                    </a:cubicBezTo>
                    <a:cubicBezTo>
                      <a:pt x="6056" y="1817"/>
                      <a:pt x="7583" y="2103"/>
                      <a:pt x="9130" y="2204"/>
                    </a:cubicBezTo>
                    <a:cubicBezTo>
                      <a:pt x="9486" y="2228"/>
                      <a:pt x="9843" y="2241"/>
                      <a:pt x="10200" y="2241"/>
                    </a:cubicBezTo>
                    <a:cubicBezTo>
                      <a:pt x="10719" y="2241"/>
                      <a:pt x="11237" y="2213"/>
                      <a:pt x="11753" y="2146"/>
                    </a:cubicBezTo>
                    <a:cubicBezTo>
                      <a:pt x="11793" y="2141"/>
                      <a:pt x="11796" y="2082"/>
                      <a:pt x="11755" y="2082"/>
                    </a:cubicBezTo>
                    <a:cubicBezTo>
                      <a:pt x="11754" y="2082"/>
                      <a:pt x="11753" y="2083"/>
                      <a:pt x="11753" y="2083"/>
                    </a:cubicBezTo>
                    <a:cubicBezTo>
                      <a:pt x="11429" y="2095"/>
                      <a:pt x="11106" y="2101"/>
                      <a:pt x="10783" y="2101"/>
                    </a:cubicBezTo>
                    <a:cubicBezTo>
                      <a:pt x="9563" y="2101"/>
                      <a:pt x="8348" y="2012"/>
                      <a:pt x="7140" y="1815"/>
                    </a:cubicBezTo>
                    <a:cubicBezTo>
                      <a:pt x="5602" y="1567"/>
                      <a:pt x="4091" y="1176"/>
                      <a:pt x="2599" y="736"/>
                    </a:cubicBezTo>
                    <a:cubicBezTo>
                      <a:pt x="1758" y="490"/>
                      <a:pt x="924" y="220"/>
                      <a:pt x="73" y="2"/>
                    </a:cubicBezTo>
                    <a:cubicBezTo>
                      <a:pt x="69" y="1"/>
                      <a:pt x="65" y="0"/>
                      <a:pt x="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4077125" y="4625625"/>
                <a:ext cx="726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1041" extrusionOk="0">
                    <a:moveTo>
                      <a:pt x="68" y="1"/>
                    </a:moveTo>
                    <a:cubicBezTo>
                      <a:pt x="14" y="1"/>
                      <a:pt x="0" y="84"/>
                      <a:pt x="56" y="106"/>
                    </a:cubicBezTo>
                    <a:cubicBezTo>
                      <a:pt x="514" y="286"/>
                      <a:pt x="980" y="448"/>
                      <a:pt x="1447" y="604"/>
                    </a:cubicBezTo>
                    <a:cubicBezTo>
                      <a:pt x="1917" y="761"/>
                      <a:pt x="2390" y="888"/>
                      <a:pt x="2857" y="1039"/>
                    </a:cubicBezTo>
                    <a:cubicBezTo>
                      <a:pt x="2860" y="1040"/>
                      <a:pt x="2863" y="1041"/>
                      <a:pt x="2866" y="1041"/>
                    </a:cubicBezTo>
                    <a:cubicBezTo>
                      <a:pt x="2895" y="1041"/>
                      <a:pt x="2904" y="993"/>
                      <a:pt x="2872" y="981"/>
                    </a:cubicBezTo>
                    <a:cubicBezTo>
                      <a:pt x="2408" y="815"/>
                      <a:pt x="1952" y="624"/>
                      <a:pt x="1487" y="461"/>
                    </a:cubicBezTo>
                    <a:cubicBezTo>
                      <a:pt x="1021" y="297"/>
                      <a:pt x="556" y="142"/>
                      <a:pt x="84" y="3"/>
                    </a:cubicBezTo>
                    <a:cubicBezTo>
                      <a:pt x="79" y="2"/>
                      <a:pt x="73" y="1"/>
                      <a:pt x="6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4330675" y="4197600"/>
                <a:ext cx="549700" cy="713200"/>
              </a:xfrm>
              <a:custGeom>
                <a:avLst/>
                <a:gdLst/>
                <a:ahLst/>
                <a:cxnLst/>
                <a:rect l="l" t="t" r="r" b="b"/>
                <a:pathLst>
                  <a:path w="21988" h="28528" extrusionOk="0">
                    <a:moveTo>
                      <a:pt x="20625" y="8352"/>
                    </a:moveTo>
                    <a:cubicBezTo>
                      <a:pt x="20625" y="8352"/>
                      <a:pt x="14689" y="1"/>
                      <a:pt x="9749" y="1229"/>
                    </a:cubicBezTo>
                    <a:cubicBezTo>
                      <a:pt x="4810" y="2459"/>
                      <a:pt x="5128" y="4974"/>
                      <a:pt x="4150" y="5935"/>
                    </a:cubicBezTo>
                    <a:cubicBezTo>
                      <a:pt x="3170" y="6896"/>
                      <a:pt x="1012" y="9579"/>
                      <a:pt x="738" y="10642"/>
                    </a:cubicBezTo>
                    <a:cubicBezTo>
                      <a:pt x="461" y="11704"/>
                      <a:pt x="1614" y="12572"/>
                      <a:pt x="1338" y="13636"/>
                    </a:cubicBezTo>
                    <a:cubicBezTo>
                      <a:pt x="1061" y="14698"/>
                      <a:pt x="1" y="18153"/>
                      <a:pt x="1351" y="20449"/>
                    </a:cubicBezTo>
                    <a:cubicBezTo>
                      <a:pt x="2699" y="22744"/>
                      <a:pt x="3133" y="23262"/>
                      <a:pt x="4368" y="25366"/>
                    </a:cubicBezTo>
                    <a:cubicBezTo>
                      <a:pt x="5604" y="27469"/>
                      <a:pt x="9751" y="27738"/>
                      <a:pt x="10303" y="27800"/>
                    </a:cubicBezTo>
                    <a:cubicBezTo>
                      <a:pt x="10854" y="27862"/>
                      <a:pt x="14977" y="28527"/>
                      <a:pt x="17555" y="25468"/>
                    </a:cubicBezTo>
                    <a:cubicBezTo>
                      <a:pt x="20135" y="22410"/>
                      <a:pt x="21087" y="18119"/>
                      <a:pt x="21537" y="16694"/>
                    </a:cubicBezTo>
                    <a:cubicBezTo>
                      <a:pt x="21988" y="15272"/>
                      <a:pt x="20625" y="8352"/>
                      <a:pt x="20625" y="83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4470300" y="4761775"/>
                <a:ext cx="181600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7264" h="3337" extrusionOk="0">
                    <a:moveTo>
                      <a:pt x="7209" y="1"/>
                    </a:moveTo>
                    <a:cubicBezTo>
                      <a:pt x="7202" y="1"/>
                      <a:pt x="7196" y="3"/>
                      <a:pt x="7189" y="7"/>
                    </a:cubicBezTo>
                    <a:cubicBezTo>
                      <a:pt x="5507" y="1219"/>
                      <a:pt x="3845" y="2576"/>
                      <a:pt x="1780" y="3064"/>
                    </a:cubicBezTo>
                    <a:cubicBezTo>
                      <a:pt x="1273" y="3184"/>
                      <a:pt x="734" y="3267"/>
                      <a:pt x="208" y="3267"/>
                    </a:cubicBezTo>
                    <a:cubicBezTo>
                      <a:pt x="151" y="3267"/>
                      <a:pt x="95" y="3266"/>
                      <a:pt x="38" y="3264"/>
                    </a:cubicBezTo>
                    <a:cubicBezTo>
                      <a:pt x="37" y="3264"/>
                      <a:pt x="37" y="3264"/>
                      <a:pt x="36" y="3264"/>
                    </a:cubicBezTo>
                    <a:cubicBezTo>
                      <a:pt x="1" y="3264"/>
                      <a:pt x="1" y="3318"/>
                      <a:pt x="38" y="3320"/>
                    </a:cubicBezTo>
                    <a:cubicBezTo>
                      <a:pt x="203" y="3331"/>
                      <a:pt x="368" y="3337"/>
                      <a:pt x="531" y="3337"/>
                    </a:cubicBezTo>
                    <a:cubicBezTo>
                      <a:pt x="885" y="3337"/>
                      <a:pt x="1236" y="3309"/>
                      <a:pt x="1590" y="3240"/>
                    </a:cubicBezTo>
                    <a:cubicBezTo>
                      <a:pt x="2110" y="3137"/>
                      <a:pt x="2620" y="2982"/>
                      <a:pt x="3110" y="2776"/>
                    </a:cubicBezTo>
                    <a:cubicBezTo>
                      <a:pt x="4099" y="2367"/>
                      <a:pt x="4998" y="1817"/>
                      <a:pt x="5849" y="1172"/>
                    </a:cubicBezTo>
                    <a:cubicBezTo>
                      <a:pt x="6320" y="815"/>
                      <a:pt x="6785" y="450"/>
                      <a:pt x="7236" y="67"/>
                    </a:cubicBezTo>
                    <a:cubicBezTo>
                      <a:pt x="7264" y="44"/>
                      <a:pt x="7238" y="1"/>
                      <a:pt x="720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4622275" y="4794125"/>
                <a:ext cx="109175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3640" extrusionOk="0">
                    <a:moveTo>
                      <a:pt x="4321" y="1"/>
                    </a:moveTo>
                    <a:cubicBezTo>
                      <a:pt x="4313" y="1"/>
                      <a:pt x="4305" y="4"/>
                      <a:pt x="4298" y="13"/>
                    </a:cubicBezTo>
                    <a:cubicBezTo>
                      <a:pt x="4066" y="295"/>
                      <a:pt x="3862" y="600"/>
                      <a:pt x="3631" y="880"/>
                    </a:cubicBezTo>
                    <a:cubicBezTo>
                      <a:pt x="3399" y="1164"/>
                      <a:pt x="3150" y="1434"/>
                      <a:pt x="2888" y="1690"/>
                    </a:cubicBezTo>
                    <a:cubicBezTo>
                      <a:pt x="2350" y="2211"/>
                      <a:pt x="1753" y="2666"/>
                      <a:pt x="1108" y="3043"/>
                    </a:cubicBezTo>
                    <a:cubicBezTo>
                      <a:pt x="751" y="3256"/>
                      <a:pt x="385" y="3451"/>
                      <a:pt x="7" y="3625"/>
                    </a:cubicBezTo>
                    <a:cubicBezTo>
                      <a:pt x="0" y="3628"/>
                      <a:pt x="5" y="3640"/>
                      <a:pt x="11" y="3640"/>
                    </a:cubicBezTo>
                    <a:cubicBezTo>
                      <a:pt x="12" y="3640"/>
                      <a:pt x="12" y="3640"/>
                      <a:pt x="13" y="3640"/>
                    </a:cubicBezTo>
                    <a:lnTo>
                      <a:pt x="13" y="3638"/>
                    </a:lnTo>
                    <a:cubicBezTo>
                      <a:pt x="1413" y="3114"/>
                      <a:pt x="2651" y="2215"/>
                      <a:pt x="3627" y="1086"/>
                    </a:cubicBezTo>
                    <a:cubicBezTo>
                      <a:pt x="3898" y="770"/>
                      <a:pt x="4171" y="433"/>
                      <a:pt x="4354" y="58"/>
                    </a:cubicBezTo>
                    <a:cubicBezTo>
                      <a:pt x="4367" y="32"/>
                      <a:pt x="4345" y="1"/>
                      <a:pt x="432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4543975" y="4845275"/>
                <a:ext cx="71650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260" extrusionOk="0">
                    <a:moveTo>
                      <a:pt x="2814" y="1"/>
                    </a:moveTo>
                    <a:cubicBezTo>
                      <a:pt x="2809" y="1"/>
                      <a:pt x="2804" y="2"/>
                      <a:pt x="2799" y="5"/>
                    </a:cubicBezTo>
                    <a:cubicBezTo>
                      <a:pt x="2350" y="242"/>
                      <a:pt x="1911" y="493"/>
                      <a:pt x="1443" y="694"/>
                    </a:cubicBezTo>
                    <a:cubicBezTo>
                      <a:pt x="1206" y="797"/>
                      <a:pt x="965" y="887"/>
                      <a:pt x="720" y="971"/>
                    </a:cubicBezTo>
                    <a:cubicBezTo>
                      <a:pt x="488" y="1050"/>
                      <a:pt x="241" y="1106"/>
                      <a:pt x="21" y="1209"/>
                    </a:cubicBezTo>
                    <a:cubicBezTo>
                      <a:pt x="0" y="1224"/>
                      <a:pt x="9" y="1257"/>
                      <a:pt x="36" y="1259"/>
                    </a:cubicBezTo>
                    <a:lnTo>
                      <a:pt x="37" y="1259"/>
                    </a:lnTo>
                    <a:cubicBezTo>
                      <a:pt x="284" y="1250"/>
                      <a:pt x="540" y="1166"/>
                      <a:pt x="774" y="1089"/>
                    </a:cubicBezTo>
                    <a:cubicBezTo>
                      <a:pt x="1019" y="1010"/>
                      <a:pt x="1256" y="919"/>
                      <a:pt x="1492" y="818"/>
                    </a:cubicBezTo>
                    <a:cubicBezTo>
                      <a:pt x="1963" y="616"/>
                      <a:pt x="2434" y="375"/>
                      <a:pt x="2838" y="55"/>
                    </a:cubicBezTo>
                    <a:cubicBezTo>
                      <a:pt x="2865" y="36"/>
                      <a:pt x="2841" y="1"/>
                      <a:pt x="281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4772225" y="4695125"/>
                <a:ext cx="44225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4718" extrusionOk="0">
                    <a:moveTo>
                      <a:pt x="1703" y="1"/>
                    </a:moveTo>
                    <a:cubicBezTo>
                      <a:pt x="1692" y="1"/>
                      <a:pt x="1681" y="7"/>
                      <a:pt x="1678" y="18"/>
                    </a:cubicBezTo>
                    <a:cubicBezTo>
                      <a:pt x="1656" y="166"/>
                      <a:pt x="1663" y="321"/>
                      <a:pt x="1654" y="471"/>
                    </a:cubicBezTo>
                    <a:cubicBezTo>
                      <a:pt x="1643" y="632"/>
                      <a:pt x="1632" y="792"/>
                      <a:pt x="1615" y="953"/>
                    </a:cubicBezTo>
                    <a:cubicBezTo>
                      <a:pt x="1577" y="1280"/>
                      <a:pt x="1519" y="1606"/>
                      <a:pt x="1437" y="1927"/>
                    </a:cubicBezTo>
                    <a:cubicBezTo>
                      <a:pt x="1273" y="2569"/>
                      <a:pt x="1017" y="3182"/>
                      <a:pt x="676" y="3748"/>
                    </a:cubicBezTo>
                    <a:cubicBezTo>
                      <a:pt x="482" y="4072"/>
                      <a:pt x="263" y="4380"/>
                      <a:pt x="18" y="4670"/>
                    </a:cubicBezTo>
                    <a:cubicBezTo>
                      <a:pt x="1" y="4690"/>
                      <a:pt x="19" y="4718"/>
                      <a:pt x="39" y="4718"/>
                    </a:cubicBezTo>
                    <a:cubicBezTo>
                      <a:pt x="45" y="4718"/>
                      <a:pt x="52" y="4715"/>
                      <a:pt x="57" y="4709"/>
                    </a:cubicBezTo>
                    <a:cubicBezTo>
                      <a:pt x="951" y="3713"/>
                      <a:pt x="1523" y="2471"/>
                      <a:pt x="1703" y="1144"/>
                    </a:cubicBezTo>
                    <a:cubicBezTo>
                      <a:pt x="1731" y="953"/>
                      <a:pt x="1748" y="761"/>
                      <a:pt x="1753" y="566"/>
                    </a:cubicBezTo>
                    <a:cubicBezTo>
                      <a:pt x="1757" y="389"/>
                      <a:pt x="1768" y="192"/>
                      <a:pt x="1727" y="18"/>
                    </a:cubicBezTo>
                    <a:cubicBezTo>
                      <a:pt x="1725" y="7"/>
                      <a:pt x="1714" y="1"/>
                      <a:pt x="170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4781100" y="4636050"/>
                <a:ext cx="39875" cy="6890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2756" extrusionOk="0">
                    <a:moveTo>
                      <a:pt x="1455" y="0"/>
                    </a:moveTo>
                    <a:cubicBezTo>
                      <a:pt x="1437" y="0"/>
                      <a:pt x="1419" y="12"/>
                      <a:pt x="1417" y="35"/>
                    </a:cubicBezTo>
                    <a:cubicBezTo>
                      <a:pt x="1370" y="1084"/>
                      <a:pt x="877" y="2073"/>
                      <a:pt x="26" y="2699"/>
                    </a:cubicBezTo>
                    <a:cubicBezTo>
                      <a:pt x="1" y="2720"/>
                      <a:pt x="15" y="2756"/>
                      <a:pt x="40" y="2756"/>
                    </a:cubicBezTo>
                    <a:cubicBezTo>
                      <a:pt x="45" y="2756"/>
                      <a:pt x="50" y="2755"/>
                      <a:pt x="56" y="2752"/>
                    </a:cubicBezTo>
                    <a:cubicBezTo>
                      <a:pt x="989" y="2213"/>
                      <a:pt x="1595" y="1116"/>
                      <a:pt x="1494" y="35"/>
                    </a:cubicBezTo>
                    <a:cubicBezTo>
                      <a:pt x="1492" y="12"/>
                      <a:pt x="1473" y="0"/>
                      <a:pt x="14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4759200" y="4660700"/>
                <a:ext cx="403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664" extrusionOk="0">
                    <a:moveTo>
                      <a:pt x="1559" y="0"/>
                    </a:moveTo>
                    <a:cubicBezTo>
                      <a:pt x="1552" y="0"/>
                      <a:pt x="1545" y="2"/>
                      <a:pt x="1538" y="6"/>
                    </a:cubicBezTo>
                    <a:cubicBezTo>
                      <a:pt x="1390" y="89"/>
                      <a:pt x="1276" y="236"/>
                      <a:pt x="1162" y="358"/>
                    </a:cubicBezTo>
                    <a:lnTo>
                      <a:pt x="767" y="775"/>
                    </a:lnTo>
                    <a:cubicBezTo>
                      <a:pt x="511" y="1048"/>
                      <a:pt x="276" y="1341"/>
                      <a:pt x="19" y="1616"/>
                    </a:cubicBezTo>
                    <a:cubicBezTo>
                      <a:pt x="1" y="1636"/>
                      <a:pt x="20" y="1664"/>
                      <a:pt x="41" y="1664"/>
                    </a:cubicBezTo>
                    <a:cubicBezTo>
                      <a:pt x="48" y="1664"/>
                      <a:pt x="54" y="1661"/>
                      <a:pt x="61" y="1655"/>
                    </a:cubicBezTo>
                    <a:cubicBezTo>
                      <a:pt x="320" y="1388"/>
                      <a:pt x="603" y="1139"/>
                      <a:pt x="863" y="870"/>
                    </a:cubicBezTo>
                    <a:lnTo>
                      <a:pt x="1244" y="474"/>
                    </a:lnTo>
                    <a:cubicBezTo>
                      <a:pt x="1366" y="348"/>
                      <a:pt x="1517" y="221"/>
                      <a:pt x="1597" y="66"/>
                    </a:cubicBezTo>
                    <a:cubicBezTo>
                      <a:pt x="1614" y="34"/>
                      <a:pt x="1589" y="0"/>
                      <a:pt x="15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4353100" y="4652850"/>
                <a:ext cx="2332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1560" extrusionOk="0">
                    <a:moveTo>
                      <a:pt x="40" y="1"/>
                    </a:moveTo>
                    <a:cubicBezTo>
                      <a:pt x="19" y="1"/>
                      <a:pt x="0" y="13"/>
                      <a:pt x="3" y="40"/>
                    </a:cubicBezTo>
                    <a:lnTo>
                      <a:pt x="1" y="40"/>
                    </a:lnTo>
                    <a:cubicBezTo>
                      <a:pt x="33" y="289"/>
                      <a:pt x="177" y="517"/>
                      <a:pt x="330" y="711"/>
                    </a:cubicBezTo>
                    <a:cubicBezTo>
                      <a:pt x="478" y="894"/>
                      <a:pt x="658" y="1049"/>
                      <a:pt x="861" y="1169"/>
                    </a:cubicBezTo>
                    <a:cubicBezTo>
                      <a:pt x="1374" y="1473"/>
                      <a:pt x="2000" y="1560"/>
                      <a:pt x="2589" y="1560"/>
                    </a:cubicBezTo>
                    <a:cubicBezTo>
                      <a:pt x="2595" y="1560"/>
                      <a:pt x="2601" y="1560"/>
                      <a:pt x="2608" y="1560"/>
                    </a:cubicBezTo>
                    <a:cubicBezTo>
                      <a:pt x="3320" y="1560"/>
                      <a:pt x="4029" y="1429"/>
                      <a:pt x="4726" y="1306"/>
                    </a:cubicBezTo>
                    <a:cubicBezTo>
                      <a:pt x="5455" y="1177"/>
                      <a:pt x="6179" y="1027"/>
                      <a:pt x="6897" y="849"/>
                    </a:cubicBezTo>
                    <a:cubicBezTo>
                      <a:pt x="7293" y="750"/>
                      <a:pt x="7686" y="646"/>
                      <a:pt x="8080" y="539"/>
                    </a:cubicBezTo>
                    <a:cubicBezTo>
                      <a:pt x="8488" y="427"/>
                      <a:pt x="8897" y="320"/>
                      <a:pt x="9292" y="161"/>
                    </a:cubicBezTo>
                    <a:cubicBezTo>
                      <a:pt x="9329" y="151"/>
                      <a:pt x="9318" y="97"/>
                      <a:pt x="9283" y="97"/>
                    </a:cubicBezTo>
                    <a:cubicBezTo>
                      <a:pt x="9280" y="97"/>
                      <a:pt x="9276" y="97"/>
                      <a:pt x="9273" y="98"/>
                    </a:cubicBezTo>
                    <a:cubicBezTo>
                      <a:pt x="8577" y="238"/>
                      <a:pt x="7901" y="459"/>
                      <a:pt x="7209" y="616"/>
                    </a:cubicBezTo>
                    <a:cubicBezTo>
                      <a:pt x="6532" y="769"/>
                      <a:pt x="5851" y="909"/>
                      <a:pt x="5167" y="1038"/>
                    </a:cubicBezTo>
                    <a:cubicBezTo>
                      <a:pt x="4485" y="1165"/>
                      <a:pt x="3793" y="1296"/>
                      <a:pt x="3099" y="1352"/>
                    </a:cubicBezTo>
                    <a:cubicBezTo>
                      <a:pt x="2921" y="1366"/>
                      <a:pt x="2740" y="1375"/>
                      <a:pt x="2558" y="1375"/>
                    </a:cubicBezTo>
                    <a:cubicBezTo>
                      <a:pt x="2095" y="1375"/>
                      <a:pt x="1629" y="1318"/>
                      <a:pt x="1204" y="1139"/>
                    </a:cubicBezTo>
                    <a:cubicBezTo>
                      <a:pt x="959" y="1038"/>
                      <a:pt x="738" y="889"/>
                      <a:pt x="555" y="698"/>
                    </a:cubicBezTo>
                    <a:cubicBezTo>
                      <a:pt x="359" y="492"/>
                      <a:pt x="250" y="242"/>
                      <a:pt x="80" y="19"/>
                    </a:cubicBezTo>
                    <a:cubicBezTo>
                      <a:pt x="71" y="7"/>
                      <a:pt x="55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4573450" y="4645850"/>
                <a:ext cx="181800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7272" h="2734" extrusionOk="0">
                    <a:moveTo>
                      <a:pt x="6190" y="0"/>
                    </a:moveTo>
                    <a:cubicBezTo>
                      <a:pt x="4507" y="0"/>
                      <a:pt x="2879" y="782"/>
                      <a:pt x="1480" y="1677"/>
                    </a:cubicBezTo>
                    <a:cubicBezTo>
                      <a:pt x="982" y="1995"/>
                      <a:pt x="502" y="2339"/>
                      <a:pt x="23" y="2683"/>
                    </a:cubicBezTo>
                    <a:cubicBezTo>
                      <a:pt x="0" y="2700"/>
                      <a:pt x="14" y="2733"/>
                      <a:pt x="35" y="2733"/>
                    </a:cubicBezTo>
                    <a:cubicBezTo>
                      <a:pt x="39" y="2733"/>
                      <a:pt x="44" y="2732"/>
                      <a:pt x="49" y="2728"/>
                    </a:cubicBezTo>
                    <a:lnTo>
                      <a:pt x="49" y="2730"/>
                    </a:lnTo>
                    <a:cubicBezTo>
                      <a:pt x="1725" y="1630"/>
                      <a:pt x="3443" y="481"/>
                      <a:pt x="5466" y="182"/>
                    </a:cubicBezTo>
                    <a:cubicBezTo>
                      <a:pt x="5770" y="135"/>
                      <a:pt x="6077" y="112"/>
                      <a:pt x="6384" y="112"/>
                    </a:cubicBezTo>
                    <a:cubicBezTo>
                      <a:pt x="6661" y="112"/>
                      <a:pt x="6939" y="131"/>
                      <a:pt x="7214" y="168"/>
                    </a:cubicBezTo>
                    <a:cubicBezTo>
                      <a:pt x="7216" y="169"/>
                      <a:pt x="7217" y="169"/>
                      <a:pt x="7219" y="169"/>
                    </a:cubicBezTo>
                    <a:cubicBezTo>
                      <a:pt x="7257" y="169"/>
                      <a:pt x="7272" y="114"/>
                      <a:pt x="7231" y="105"/>
                    </a:cubicBezTo>
                    <a:cubicBezTo>
                      <a:pt x="6882" y="33"/>
                      <a:pt x="6535" y="0"/>
                      <a:pt x="61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4421000" y="4753200"/>
                <a:ext cx="1172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4690" h="1781" extrusionOk="0">
                    <a:moveTo>
                      <a:pt x="4637" y="1"/>
                    </a:moveTo>
                    <a:cubicBezTo>
                      <a:pt x="4632" y="1"/>
                      <a:pt x="4626" y="2"/>
                      <a:pt x="4620" y="6"/>
                    </a:cubicBezTo>
                    <a:cubicBezTo>
                      <a:pt x="3926" y="446"/>
                      <a:pt x="3192" y="840"/>
                      <a:pt x="2419" y="1124"/>
                    </a:cubicBezTo>
                    <a:cubicBezTo>
                      <a:pt x="1645" y="1410"/>
                      <a:pt x="851" y="1564"/>
                      <a:pt x="43" y="1704"/>
                    </a:cubicBezTo>
                    <a:cubicBezTo>
                      <a:pt x="1" y="1711"/>
                      <a:pt x="9" y="1781"/>
                      <a:pt x="53" y="1781"/>
                    </a:cubicBezTo>
                    <a:cubicBezTo>
                      <a:pt x="53" y="1781"/>
                      <a:pt x="54" y="1781"/>
                      <a:pt x="54" y="1781"/>
                    </a:cubicBezTo>
                    <a:cubicBezTo>
                      <a:pt x="884" y="1760"/>
                      <a:pt x="1720" y="1539"/>
                      <a:pt x="2494" y="1250"/>
                    </a:cubicBezTo>
                    <a:cubicBezTo>
                      <a:pt x="3274" y="956"/>
                      <a:pt x="4007" y="573"/>
                      <a:pt x="4663" y="61"/>
                    </a:cubicBezTo>
                    <a:cubicBezTo>
                      <a:pt x="4689" y="40"/>
                      <a:pt x="4665" y="1"/>
                      <a:pt x="46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4349725" y="4614775"/>
                <a:ext cx="42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430" extrusionOk="0">
                    <a:moveTo>
                      <a:pt x="24" y="1"/>
                    </a:moveTo>
                    <a:cubicBezTo>
                      <a:pt x="9" y="1"/>
                      <a:pt x="0" y="25"/>
                      <a:pt x="17" y="34"/>
                    </a:cubicBezTo>
                    <a:cubicBezTo>
                      <a:pt x="271" y="149"/>
                      <a:pt x="516" y="265"/>
                      <a:pt x="793" y="329"/>
                    </a:cubicBezTo>
                    <a:cubicBezTo>
                      <a:pt x="1041" y="387"/>
                      <a:pt x="1295" y="429"/>
                      <a:pt x="1551" y="429"/>
                    </a:cubicBezTo>
                    <a:cubicBezTo>
                      <a:pt x="1576" y="429"/>
                      <a:pt x="1601" y="429"/>
                      <a:pt x="1627" y="428"/>
                    </a:cubicBezTo>
                    <a:cubicBezTo>
                      <a:pt x="1683" y="426"/>
                      <a:pt x="1703" y="331"/>
                      <a:pt x="1640" y="321"/>
                    </a:cubicBezTo>
                    <a:cubicBezTo>
                      <a:pt x="1368" y="282"/>
                      <a:pt x="1097" y="256"/>
                      <a:pt x="828" y="198"/>
                    </a:cubicBezTo>
                    <a:cubicBezTo>
                      <a:pt x="561" y="140"/>
                      <a:pt x="284" y="91"/>
                      <a:pt x="30" y="2"/>
                    </a:cubicBezTo>
                    <a:cubicBezTo>
                      <a:pt x="28" y="1"/>
                      <a:pt x="26" y="1"/>
                      <a:pt x="2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4459400" y="4305500"/>
                <a:ext cx="84500" cy="798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3195" extrusionOk="0">
                    <a:moveTo>
                      <a:pt x="122" y="1"/>
                    </a:moveTo>
                    <a:cubicBezTo>
                      <a:pt x="118" y="1"/>
                      <a:pt x="114" y="2"/>
                      <a:pt x="111" y="3"/>
                    </a:cubicBezTo>
                    <a:cubicBezTo>
                      <a:pt x="1" y="87"/>
                      <a:pt x="8" y="203"/>
                      <a:pt x="14" y="334"/>
                    </a:cubicBezTo>
                    <a:cubicBezTo>
                      <a:pt x="23" y="486"/>
                      <a:pt x="51" y="633"/>
                      <a:pt x="100" y="777"/>
                    </a:cubicBezTo>
                    <a:cubicBezTo>
                      <a:pt x="194" y="1065"/>
                      <a:pt x="354" y="1327"/>
                      <a:pt x="547" y="1561"/>
                    </a:cubicBezTo>
                    <a:cubicBezTo>
                      <a:pt x="971" y="2077"/>
                      <a:pt x="1558" y="2462"/>
                      <a:pt x="2158" y="2746"/>
                    </a:cubicBezTo>
                    <a:cubicBezTo>
                      <a:pt x="2538" y="2922"/>
                      <a:pt x="2929" y="3071"/>
                      <a:pt x="3331" y="3193"/>
                    </a:cubicBezTo>
                    <a:cubicBezTo>
                      <a:pt x="3334" y="3194"/>
                      <a:pt x="3338" y="3194"/>
                      <a:pt x="3341" y="3194"/>
                    </a:cubicBezTo>
                    <a:cubicBezTo>
                      <a:pt x="3372" y="3194"/>
                      <a:pt x="3380" y="3147"/>
                      <a:pt x="3348" y="3133"/>
                    </a:cubicBezTo>
                    <a:cubicBezTo>
                      <a:pt x="2927" y="2967"/>
                      <a:pt x="2521" y="2767"/>
                      <a:pt x="2130" y="2539"/>
                    </a:cubicBezTo>
                    <a:cubicBezTo>
                      <a:pt x="1773" y="2331"/>
                      <a:pt x="1422" y="2123"/>
                      <a:pt x="1110" y="1852"/>
                    </a:cubicBezTo>
                    <a:cubicBezTo>
                      <a:pt x="827" y="1606"/>
                      <a:pt x="569" y="1321"/>
                      <a:pt x="395" y="987"/>
                    </a:cubicBezTo>
                    <a:cubicBezTo>
                      <a:pt x="311" y="828"/>
                      <a:pt x="253" y="656"/>
                      <a:pt x="222" y="478"/>
                    </a:cubicBezTo>
                    <a:cubicBezTo>
                      <a:pt x="195" y="319"/>
                      <a:pt x="238" y="138"/>
                      <a:pt x="136" y="7"/>
                    </a:cubicBezTo>
                    <a:cubicBezTo>
                      <a:pt x="132" y="3"/>
                      <a:pt x="127" y="1"/>
                      <a:pt x="1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432950" y="4383750"/>
                <a:ext cx="223950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8958" h="2520" extrusionOk="0">
                    <a:moveTo>
                      <a:pt x="269" y="1"/>
                    </a:moveTo>
                    <a:cubicBezTo>
                      <a:pt x="194" y="1"/>
                      <a:pt x="118" y="3"/>
                      <a:pt x="42" y="9"/>
                    </a:cubicBezTo>
                    <a:cubicBezTo>
                      <a:pt x="3" y="12"/>
                      <a:pt x="1" y="72"/>
                      <a:pt x="40" y="72"/>
                    </a:cubicBezTo>
                    <a:cubicBezTo>
                      <a:pt x="41" y="72"/>
                      <a:pt x="41" y="72"/>
                      <a:pt x="42" y="72"/>
                    </a:cubicBezTo>
                    <a:cubicBezTo>
                      <a:pt x="72" y="71"/>
                      <a:pt x="101" y="71"/>
                      <a:pt x="131" y="71"/>
                    </a:cubicBezTo>
                    <a:cubicBezTo>
                      <a:pt x="694" y="71"/>
                      <a:pt x="1229" y="236"/>
                      <a:pt x="1766" y="399"/>
                    </a:cubicBezTo>
                    <a:cubicBezTo>
                      <a:pt x="2343" y="575"/>
                      <a:pt x="2917" y="755"/>
                      <a:pt x="3493" y="932"/>
                    </a:cubicBezTo>
                    <a:cubicBezTo>
                      <a:pt x="4634" y="1282"/>
                      <a:pt x="5785" y="1594"/>
                      <a:pt x="6928" y="1942"/>
                    </a:cubicBezTo>
                    <a:cubicBezTo>
                      <a:pt x="7580" y="2142"/>
                      <a:pt x="8229" y="2346"/>
                      <a:pt x="8891" y="2518"/>
                    </a:cubicBezTo>
                    <a:cubicBezTo>
                      <a:pt x="8895" y="2519"/>
                      <a:pt x="8899" y="2520"/>
                      <a:pt x="8903" y="2520"/>
                    </a:cubicBezTo>
                    <a:cubicBezTo>
                      <a:pt x="8944" y="2520"/>
                      <a:pt x="8957" y="2455"/>
                      <a:pt x="8911" y="2443"/>
                    </a:cubicBezTo>
                    <a:cubicBezTo>
                      <a:pt x="7760" y="2047"/>
                      <a:pt x="6578" y="1749"/>
                      <a:pt x="5426" y="1357"/>
                    </a:cubicBezTo>
                    <a:cubicBezTo>
                      <a:pt x="4854" y="1162"/>
                      <a:pt x="4271" y="1000"/>
                      <a:pt x="3693" y="826"/>
                    </a:cubicBezTo>
                    <a:cubicBezTo>
                      <a:pt x="3106" y="648"/>
                      <a:pt x="2519" y="478"/>
                      <a:pt x="1932" y="304"/>
                    </a:cubicBezTo>
                    <a:cubicBezTo>
                      <a:pt x="1393" y="146"/>
                      <a:pt x="835" y="1"/>
                      <a:pt x="26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508950" y="4258050"/>
                <a:ext cx="55725" cy="33850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354" extrusionOk="0">
                    <a:moveTo>
                      <a:pt x="303" y="0"/>
                    </a:moveTo>
                    <a:cubicBezTo>
                      <a:pt x="219" y="0"/>
                      <a:pt x="135" y="6"/>
                      <a:pt x="51" y="17"/>
                    </a:cubicBezTo>
                    <a:cubicBezTo>
                      <a:pt x="5" y="24"/>
                      <a:pt x="1" y="92"/>
                      <a:pt x="49" y="92"/>
                    </a:cubicBezTo>
                    <a:cubicBezTo>
                      <a:pt x="50" y="92"/>
                      <a:pt x="51" y="92"/>
                      <a:pt x="51" y="92"/>
                    </a:cubicBezTo>
                    <a:cubicBezTo>
                      <a:pt x="64" y="91"/>
                      <a:pt x="77" y="91"/>
                      <a:pt x="89" y="91"/>
                    </a:cubicBezTo>
                    <a:cubicBezTo>
                      <a:pt x="938" y="91"/>
                      <a:pt x="1773" y="582"/>
                      <a:pt x="2164" y="1339"/>
                    </a:cubicBezTo>
                    <a:cubicBezTo>
                      <a:pt x="2169" y="1349"/>
                      <a:pt x="2179" y="1353"/>
                      <a:pt x="2189" y="1353"/>
                    </a:cubicBezTo>
                    <a:cubicBezTo>
                      <a:pt x="2208" y="1353"/>
                      <a:pt x="2229" y="1337"/>
                      <a:pt x="2220" y="1316"/>
                    </a:cubicBezTo>
                    <a:cubicBezTo>
                      <a:pt x="1914" y="535"/>
                      <a:pt x="1133" y="0"/>
                      <a:pt x="3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15875" y="4299800"/>
                <a:ext cx="606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142" extrusionOk="0">
                    <a:moveTo>
                      <a:pt x="57" y="0"/>
                    </a:moveTo>
                    <a:cubicBezTo>
                      <a:pt x="27" y="0"/>
                      <a:pt x="0" y="36"/>
                      <a:pt x="28" y="61"/>
                    </a:cubicBezTo>
                    <a:cubicBezTo>
                      <a:pt x="788" y="759"/>
                      <a:pt x="1534" y="1469"/>
                      <a:pt x="2324" y="2129"/>
                    </a:cubicBezTo>
                    <a:cubicBezTo>
                      <a:pt x="2335" y="2138"/>
                      <a:pt x="2346" y="2142"/>
                      <a:pt x="2357" y="2142"/>
                    </a:cubicBezTo>
                    <a:cubicBezTo>
                      <a:pt x="2395" y="2142"/>
                      <a:pt x="2427" y="2097"/>
                      <a:pt x="2394" y="2062"/>
                    </a:cubicBezTo>
                    <a:cubicBezTo>
                      <a:pt x="1685" y="1310"/>
                      <a:pt x="892" y="646"/>
                      <a:pt x="81" y="9"/>
                    </a:cubicBezTo>
                    <a:cubicBezTo>
                      <a:pt x="73" y="3"/>
                      <a:pt x="65" y="0"/>
                      <a:pt x="5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351275" y="4470700"/>
                <a:ext cx="23042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1263" extrusionOk="0">
                    <a:moveTo>
                      <a:pt x="34" y="0"/>
                    </a:moveTo>
                    <a:cubicBezTo>
                      <a:pt x="17" y="0"/>
                      <a:pt x="1" y="15"/>
                      <a:pt x="7" y="36"/>
                    </a:cubicBezTo>
                    <a:cubicBezTo>
                      <a:pt x="76" y="236"/>
                      <a:pt x="172" y="425"/>
                      <a:pt x="344" y="554"/>
                    </a:cubicBezTo>
                    <a:cubicBezTo>
                      <a:pt x="523" y="691"/>
                      <a:pt x="749" y="762"/>
                      <a:pt x="966" y="814"/>
                    </a:cubicBezTo>
                    <a:cubicBezTo>
                      <a:pt x="1279" y="890"/>
                      <a:pt x="1604" y="912"/>
                      <a:pt x="1930" y="912"/>
                    </a:cubicBezTo>
                    <a:cubicBezTo>
                      <a:pt x="2287" y="912"/>
                      <a:pt x="2646" y="885"/>
                      <a:pt x="2995" y="876"/>
                    </a:cubicBezTo>
                    <a:cubicBezTo>
                      <a:pt x="3720" y="857"/>
                      <a:pt x="4444" y="838"/>
                      <a:pt x="5169" y="812"/>
                    </a:cubicBezTo>
                    <a:cubicBezTo>
                      <a:pt x="5686" y="796"/>
                      <a:pt x="6203" y="766"/>
                      <a:pt x="6720" y="766"/>
                    </a:cubicBezTo>
                    <a:cubicBezTo>
                      <a:pt x="6853" y="766"/>
                      <a:pt x="6985" y="768"/>
                      <a:pt x="7117" y="773"/>
                    </a:cubicBezTo>
                    <a:cubicBezTo>
                      <a:pt x="7807" y="795"/>
                      <a:pt x="8527" y="904"/>
                      <a:pt x="9131" y="1255"/>
                    </a:cubicBezTo>
                    <a:cubicBezTo>
                      <a:pt x="9139" y="1260"/>
                      <a:pt x="9147" y="1262"/>
                      <a:pt x="9154" y="1262"/>
                    </a:cubicBezTo>
                    <a:cubicBezTo>
                      <a:pt x="9193" y="1262"/>
                      <a:pt x="9217" y="1205"/>
                      <a:pt x="9178" y="1179"/>
                    </a:cubicBezTo>
                    <a:cubicBezTo>
                      <a:pt x="8463" y="691"/>
                      <a:pt x="7613" y="598"/>
                      <a:pt x="6765" y="598"/>
                    </a:cubicBezTo>
                    <a:cubicBezTo>
                      <a:pt x="6406" y="598"/>
                      <a:pt x="6048" y="615"/>
                      <a:pt x="5700" y="625"/>
                    </a:cubicBezTo>
                    <a:cubicBezTo>
                      <a:pt x="4999" y="648"/>
                      <a:pt x="4298" y="670"/>
                      <a:pt x="3595" y="696"/>
                    </a:cubicBezTo>
                    <a:lnTo>
                      <a:pt x="2531" y="734"/>
                    </a:lnTo>
                    <a:cubicBezTo>
                      <a:pt x="2298" y="743"/>
                      <a:pt x="2064" y="755"/>
                      <a:pt x="1831" y="755"/>
                    </a:cubicBezTo>
                    <a:cubicBezTo>
                      <a:pt x="1730" y="755"/>
                      <a:pt x="1628" y="752"/>
                      <a:pt x="1527" y="747"/>
                    </a:cubicBezTo>
                    <a:cubicBezTo>
                      <a:pt x="1202" y="730"/>
                      <a:pt x="862" y="674"/>
                      <a:pt x="564" y="534"/>
                    </a:cubicBezTo>
                    <a:cubicBezTo>
                      <a:pt x="332" y="425"/>
                      <a:pt x="175" y="236"/>
                      <a:pt x="58" y="14"/>
                    </a:cubicBezTo>
                    <a:cubicBezTo>
                      <a:pt x="52" y="4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4438375" y="4433850"/>
                <a:ext cx="22115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2432" extrusionOk="0">
                    <a:moveTo>
                      <a:pt x="255" y="0"/>
                    </a:moveTo>
                    <a:cubicBezTo>
                      <a:pt x="187" y="0"/>
                      <a:pt x="119" y="1"/>
                      <a:pt x="51" y="1"/>
                    </a:cubicBezTo>
                    <a:cubicBezTo>
                      <a:pt x="1" y="1"/>
                      <a:pt x="1" y="78"/>
                      <a:pt x="51" y="78"/>
                    </a:cubicBezTo>
                    <a:lnTo>
                      <a:pt x="51" y="76"/>
                    </a:lnTo>
                    <a:cubicBezTo>
                      <a:pt x="2412" y="115"/>
                      <a:pt x="4753" y="654"/>
                      <a:pt x="6928" y="1557"/>
                    </a:cubicBezTo>
                    <a:cubicBezTo>
                      <a:pt x="7550" y="1815"/>
                      <a:pt x="8160" y="2109"/>
                      <a:pt x="8756" y="2424"/>
                    </a:cubicBezTo>
                    <a:cubicBezTo>
                      <a:pt x="8764" y="2429"/>
                      <a:pt x="8772" y="2431"/>
                      <a:pt x="8780" y="2431"/>
                    </a:cubicBezTo>
                    <a:cubicBezTo>
                      <a:pt x="8820" y="2431"/>
                      <a:pt x="8845" y="2371"/>
                      <a:pt x="8801" y="2346"/>
                    </a:cubicBezTo>
                    <a:cubicBezTo>
                      <a:pt x="7789" y="1716"/>
                      <a:pt x="6701" y="1226"/>
                      <a:pt x="5572" y="850"/>
                    </a:cubicBezTo>
                    <a:cubicBezTo>
                      <a:pt x="4441" y="474"/>
                      <a:pt x="3274" y="209"/>
                      <a:pt x="2091" y="91"/>
                    </a:cubicBezTo>
                    <a:cubicBezTo>
                      <a:pt x="1482" y="31"/>
                      <a:pt x="868" y="0"/>
                      <a:pt x="2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4378800" y="4560175"/>
                <a:ext cx="1080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720" extrusionOk="0">
                    <a:moveTo>
                      <a:pt x="4258" y="1"/>
                    </a:moveTo>
                    <a:cubicBezTo>
                      <a:pt x="4253" y="1"/>
                      <a:pt x="4248" y="2"/>
                      <a:pt x="4242" y="4"/>
                    </a:cubicBezTo>
                    <a:cubicBezTo>
                      <a:pt x="3590" y="277"/>
                      <a:pt x="2894" y="475"/>
                      <a:pt x="2189" y="542"/>
                    </a:cubicBezTo>
                    <a:cubicBezTo>
                      <a:pt x="2004" y="560"/>
                      <a:pt x="1820" y="568"/>
                      <a:pt x="1637" y="568"/>
                    </a:cubicBezTo>
                    <a:cubicBezTo>
                      <a:pt x="1110" y="568"/>
                      <a:pt x="589" y="502"/>
                      <a:pt x="63" y="408"/>
                    </a:cubicBezTo>
                    <a:cubicBezTo>
                      <a:pt x="59" y="406"/>
                      <a:pt x="55" y="406"/>
                      <a:pt x="51" y="406"/>
                    </a:cubicBezTo>
                    <a:cubicBezTo>
                      <a:pt x="13" y="406"/>
                      <a:pt x="1" y="467"/>
                      <a:pt x="45" y="479"/>
                    </a:cubicBezTo>
                    <a:cubicBezTo>
                      <a:pt x="539" y="649"/>
                      <a:pt x="1076" y="720"/>
                      <a:pt x="1605" y="720"/>
                    </a:cubicBezTo>
                    <a:cubicBezTo>
                      <a:pt x="1809" y="720"/>
                      <a:pt x="2011" y="709"/>
                      <a:pt x="2210" y="690"/>
                    </a:cubicBezTo>
                    <a:cubicBezTo>
                      <a:pt x="2933" y="623"/>
                      <a:pt x="3636" y="434"/>
                      <a:pt x="4279" y="92"/>
                    </a:cubicBezTo>
                    <a:cubicBezTo>
                      <a:pt x="4321" y="70"/>
                      <a:pt x="4300" y="1"/>
                      <a:pt x="42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4696400" y="4658550"/>
                <a:ext cx="7512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1666" extrusionOk="0">
                    <a:moveTo>
                      <a:pt x="2954" y="1"/>
                    </a:moveTo>
                    <a:cubicBezTo>
                      <a:pt x="2951" y="1"/>
                      <a:pt x="2947" y="1"/>
                      <a:pt x="2943" y="3"/>
                    </a:cubicBezTo>
                    <a:cubicBezTo>
                      <a:pt x="2397" y="148"/>
                      <a:pt x="1885" y="375"/>
                      <a:pt x="1391" y="648"/>
                    </a:cubicBezTo>
                    <a:cubicBezTo>
                      <a:pt x="897" y="921"/>
                      <a:pt x="434" y="1233"/>
                      <a:pt x="21" y="1614"/>
                    </a:cubicBezTo>
                    <a:cubicBezTo>
                      <a:pt x="0" y="1633"/>
                      <a:pt x="19" y="1666"/>
                      <a:pt x="42" y="1666"/>
                    </a:cubicBezTo>
                    <a:cubicBezTo>
                      <a:pt x="46" y="1666"/>
                      <a:pt x="51" y="1664"/>
                      <a:pt x="56" y="1661"/>
                    </a:cubicBezTo>
                    <a:cubicBezTo>
                      <a:pt x="497" y="1336"/>
                      <a:pt x="953" y="1023"/>
                      <a:pt x="1434" y="762"/>
                    </a:cubicBezTo>
                    <a:cubicBezTo>
                      <a:pt x="1926" y="494"/>
                      <a:pt x="2444" y="277"/>
                      <a:pt x="2963" y="75"/>
                    </a:cubicBezTo>
                    <a:cubicBezTo>
                      <a:pt x="3004" y="60"/>
                      <a:pt x="2994" y="1"/>
                      <a:pt x="29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678750" y="4706275"/>
                <a:ext cx="92325" cy="11820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728" extrusionOk="0">
                    <a:moveTo>
                      <a:pt x="3666" y="1"/>
                    </a:moveTo>
                    <a:cubicBezTo>
                      <a:pt x="3661" y="1"/>
                      <a:pt x="3656" y="3"/>
                      <a:pt x="3652" y="8"/>
                    </a:cubicBezTo>
                    <a:cubicBezTo>
                      <a:pt x="3424" y="302"/>
                      <a:pt x="3230" y="625"/>
                      <a:pt x="3021" y="934"/>
                    </a:cubicBezTo>
                    <a:cubicBezTo>
                      <a:pt x="2800" y="1259"/>
                      <a:pt x="2577" y="1582"/>
                      <a:pt x="2349" y="1900"/>
                    </a:cubicBezTo>
                    <a:cubicBezTo>
                      <a:pt x="1895" y="2536"/>
                      <a:pt x="1422" y="3158"/>
                      <a:pt x="906" y="3745"/>
                    </a:cubicBezTo>
                    <a:cubicBezTo>
                      <a:pt x="616" y="4076"/>
                      <a:pt x="319" y="4402"/>
                      <a:pt x="7" y="4712"/>
                    </a:cubicBezTo>
                    <a:cubicBezTo>
                      <a:pt x="1" y="4718"/>
                      <a:pt x="7" y="4727"/>
                      <a:pt x="14" y="4727"/>
                    </a:cubicBezTo>
                    <a:cubicBezTo>
                      <a:pt x="16" y="4727"/>
                      <a:pt x="18" y="4727"/>
                      <a:pt x="20" y="4725"/>
                    </a:cubicBezTo>
                    <a:lnTo>
                      <a:pt x="18" y="4725"/>
                    </a:lnTo>
                    <a:cubicBezTo>
                      <a:pt x="1160" y="3673"/>
                      <a:pt x="2084" y="2418"/>
                      <a:pt x="2955" y="1137"/>
                    </a:cubicBezTo>
                    <a:cubicBezTo>
                      <a:pt x="3202" y="775"/>
                      <a:pt x="3469" y="416"/>
                      <a:pt x="3684" y="32"/>
                    </a:cubicBezTo>
                    <a:cubicBezTo>
                      <a:pt x="3693" y="19"/>
                      <a:pt x="3679" y="1"/>
                      <a:pt x="36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667175" y="4742175"/>
                <a:ext cx="109575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5756" extrusionOk="0">
                    <a:moveTo>
                      <a:pt x="4320" y="1"/>
                    </a:moveTo>
                    <a:cubicBezTo>
                      <a:pt x="4305" y="1"/>
                      <a:pt x="4291" y="8"/>
                      <a:pt x="4284" y="25"/>
                    </a:cubicBezTo>
                    <a:cubicBezTo>
                      <a:pt x="3884" y="967"/>
                      <a:pt x="3504" y="1922"/>
                      <a:pt x="3039" y="2837"/>
                    </a:cubicBezTo>
                    <a:cubicBezTo>
                      <a:pt x="2616" y="3669"/>
                      <a:pt x="2093" y="4478"/>
                      <a:pt x="1337" y="5048"/>
                    </a:cubicBezTo>
                    <a:cubicBezTo>
                      <a:pt x="943" y="5346"/>
                      <a:pt x="498" y="5555"/>
                      <a:pt x="28" y="5703"/>
                    </a:cubicBezTo>
                    <a:cubicBezTo>
                      <a:pt x="0" y="5713"/>
                      <a:pt x="10" y="5754"/>
                      <a:pt x="38" y="5754"/>
                    </a:cubicBezTo>
                    <a:cubicBezTo>
                      <a:pt x="40" y="5754"/>
                      <a:pt x="42" y="5754"/>
                      <a:pt x="43" y="5753"/>
                    </a:cubicBezTo>
                    <a:lnTo>
                      <a:pt x="43" y="5753"/>
                    </a:lnTo>
                    <a:lnTo>
                      <a:pt x="42" y="5755"/>
                    </a:lnTo>
                    <a:cubicBezTo>
                      <a:pt x="909" y="5634"/>
                      <a:pt x="1670" y="5019"/>
                      <a:pt x="2214" y="4364"/>
                    </a:cubicBezTo>
                    <a:cubicBezTo>
                      <a:pt x="2859" y="3588"/>
                      <a:pt x="3282" y="2661"/>
                      <a:pt x="3685" y="1747"/>
                    </a:cubicBezTo>
                    <a:cubicBezTo>
                      <a:pt x="3930" y="1191"/>
                      <a:pt x="4166" y="632"/>
                      <a:pt x="4370" y="60"/>
                    </a:cubicBezTo>
                    <a:cubicBezTo>
                      <a:pt x="4382" y="28"/>
                      <a:pt x="4349" y="1"/>
                      <a:pt x="432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4484475" y="4786200"/>
                <a:ext cx="621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985" extrusionOk="0">
                    <a:moveTo>
                      <a:pt x="2443" y="1"/>
                    </a:moveTo>
                    <a:cubicBezTo>
                      <a:pt x="2440" y="1"/>
                      <a:pt x="2437" y="1"/>
                      <a:pt x="2434" y="3"/>
                    </a:cubicBezTo>
                    <a:cubicBezTo>
                      <a:pt x="1625" y="261"/>
                      <a:pt x="823" y="571"/>
                      <a:pt x="41" y="904"/>
                    </a:cubicBezTo>
                    <a:cubicBezTo>
                      <a:pt x="1" y="921"/>
                      <a:pt x="23" y="985"/>
                      <a:pt x="62" y="985"/>
                    </a:cubicBezTo>
                    <a:cubicBezTo>
                      <a:pt x="66" y="985"/>
                      <a:pt x="70" y="984"/>
                      <a:pt x="75" y="982"/>
                    </a:cubicBezTo>
                    <a:cubicBezTo>
                      <a:pt x="482" y="844"/>
                      <a:pt x="884" y="685"/>
                      <a:pt x="1288" y="533"/>
                    </a:cubicBezTo>
                    <a:cubicBezTo>
                      <a:pt x="1681" y="384"/>
                      <a:pt x="2072" y="231"/>
                      <a:pt x="2457" y="59"/>
                    </a:cubicBezTo>
                    <a:cubicBezTo>
                      <a:pt x="2486" y="47"/>
                      <a:pt x="2470" y="1"/>
                      <a:pt x="24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4571900" y="4652550"/>
                <a:ext cx="151500" cy="118150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4726" extrusionOk="0">
                    <a:moveTo>
                      <a:pt x="6006" y="0"/>
                    </a:moveTo>
                    <a:cubicBezTo>
                      <a:pt x="6003" y="0"/>
                      <a:pt x="6000" y="1"/>
                      <a:pt x="5997" y="1"/>
                    </a:cubicBezTo>
                    <a:cubicBezTo>
                      <a:pt x="5767" y="54"/>
                      <a:pt x="5545" y="177"/>
                      <a:pt x="5333" y="282"/>
                    </a:cubicBezTo>
                    <a:cubicBezTo>
                      <a:pt x="5105" y="396"/>
                      <a:pt x="4881" y="517"/>
                      <a:pt x="4662" y="648"/>
                    </a:cubicBezTo>
                    <a:cubicBezTo>
                      <a:pt x="4234" y="901"/>
                      <a:pt x="3821" y="1179"/>
                      <a:pt x="3423" y="1478"/>
                    </a:cubicBezTo>
                    <a:cubicBezTo>
                      <a:pt x="2624" y="2079"/>
                      <a:pt x="1874" y="2752"/>
                      <a:pt x="1173" y="3466"/>
                    </a:cubicBezTo>
                    <a:cubicBezTo>
                      <a:pt x="775" y="3872"/>
                      <a:pt x="388" y="4288"/>
                      <a:pt x="5" y="4711"/>
                    </a:cubicBezTo>
                    <a:cubicBezTo>
                      <a:pt x="1" y="4717"/>
                      <a:pt x="6" y="4725"/>
                      <a:pt x="12" y="4725"/>
                    </a:cubicBezTo>
                    <a:cubicBezTo>
                      <a:pt x="14" y="4725"/>
                      <a:pt x="16" y="4724"/>
                      <a:pt x="18" y="4722"/>
                    </a:cubicBezTo>
                    <a:cubicBezTo>
                      <a:pt x="1394" y="3290"/>
                      <a:pt x="2828" y="1862"/>
                      <a:pt x="4544" y="835"/>
                    </a:cubicBezTo>
                    <a:cubicBezTo>
                      <a:pt x="4780" y="695"/>
                      <a:pt x="5021" y="562"/>
                      <a:pt x="5266" y="439"/>
                    </a:cubicBezTo>
                    <a:cubicBezTo>
                      <a:pt x="5515" y="314"/>
                      <a:pt x="5791" y="218"/>
                      <a:pt x="6025" y="71"/>
                    </a:cubicBezTo>
                    <a:cubicBezTo>
                      <a:pt x="6060" y="50"/>
                      <a:pt x="6041" y="0"/>
                      <a:pt x="600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4386525" y="4713850"/>
                <a:ext cx="13790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1274" extrusionOk="0">
                    <a:moveTo>
                      <a:pt x="5491" y="0"/>
                    </a:moveTo>
                    <a:cubicBezTo>
                      <a:pt x="5488" y="0"/>
                      <a:pt x="5486" y="1"/>
                      <a:pt x="5483" y="2"/>
                    </a:cubicBezTo>
                    <a:cubicBezTo>
                      <a:pt x="4349" y="570"/>
                      <a:pt x="3122" y="1193"/>
                      <a:pt x="1835" y="1193"/>
                    </a:cubicBezTo>
                    <a:cubicBezTo>
                      <a:pt x="1609" y="1193"/>
                      <a:pt x="1381" y="1174"/>
                      <a:pt x="1151" y="1132"/>
                    </a:cubicBezTo>
                    <a:cubicBezTo>
                      <a:pt x="753" y="1059"/>
                      <a:pt x="371" y="920"/>
                      <a:pt x="33" y="702"/>
                    </a:cubicBezTo>
                    <a:cubicBezTo>
                      <a:pt x="30" y="700"/>
                      <a:pt x="27" y="699"/>
                      <a:pt x="24" y="699"/>
                    </a:cubicBezTo>
                    <a:cubicBezTo>
                      <a:pt x="10" y="699"/>
                      <a:pt x="0" y="721"/>
                      <a:pt x="16" y="731"/>
                    </a:cubicBezTo>
                    <a:cubicBezTo>
                      <a:pt x="575" y="1119"/>
                      <a:pt x="1207" y="1273"/>
                      <a:pt x="1851" y="1273"/>
                    </a:cubicBezTo>
                    <a:cubicBezTo>
                      <a:pt x="2672" y="1273"/>
                      <a:pt x="3513" y="1022"/>
                      <a:pt x="4249" y="683"/>
                    </a:cubicBezTo>
                    <a:cubicBezTo>
                      <a:pt x="4675" y="485"/>
                      <a:pt x="5088" y="258"/>
                      <a:pt x="5500" y="30"/>
                    </a:cubicBezTo>
                    <a:cubicBezTo>
                      <a:pt x="5516" y="22"/>
                      <a:pt x="5506" y="0"/>
                      <a:pt x="549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4465200" y="4572425"/>
                <a:ext cx="28212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2331" extrusionOk="0">
                    <a:moveTo>
                      <a:pt x="8400" y="1"/>
                    </a:moveTo>
                    <a:cubicBezTo>
                      <a:pt x="8253" y="1"/>
                      <a:pt x="8107" y="10"/>
                      <a:pt x="7960" y="30"/>
                    </a:cubicBezTo>
                    <a:cubicBezTo>
                      <a:pt x="7590" y="82"/>
                      <a:pt x="7231" y="194"/>
                      <a:pt x="6875" y="314"/>
                    </a:cubicBezTo>
                    <a:cubicBezTo>
                      <a:pt x="5440" y="806"/>
                      <a:pt x="3992" y="1271"/>
                      <a:pt x="2529" y="1671"/>
                    </a:cubicBezTo>
                    <a:cubicBezTo>
                      <a:pt x="1700" y="1898"/>
                      <a:pt x="866" y="2103"/>
                      <a:pt x="29" y="2285"/>
                    </a:cubicBezTo>
                    <a:cubicBezTo>
                      <a:pt x="1" y="2292"/>
                      <a:pt x="11" y="2330"/>
                      <a:pt x="35" y="2330"/>
                    </a:cubicBezTo>
                    <a:cubicBezTo>
                      <a:pt x="37" y="2330"/>
                      <a:pt x="38" y="2330"/>
                      <a:pt x="40" y="2330"/>
                    </a:cubicBezTo>
                    <a:cubicBezTo>
                      <a:pt x="1521" y="2047"/>
                      <a:pt x="2975" y="1653"/>
                      <a:pt x="4415" y="1206"/>
                    </a:cubicBezTo>
                    <a:cubicBezTo>
                      <a:pt x="5120" y="987"/>
                      <a:pt x="5815" y="735"/>
                      <a:pt x="6513" y="495"/>
                    </a:cubicBezTo>
                    <a:cubicBezTo>
                      <a:pt x="7155" y="274"/>
                      <a:pt x="7798" y="49"/>
                      <a:pt x="8481" y="49"/>
                    </a:cubicBezTo>
                    <a:cubicBezTo>
                      <a:pt x="8552" y="49"/>
                      <a:pt x="8623" y="51"/>
                      <a:pt x="8695" y="56"/>
                    </a:cubicBezTo>
                    <a:cubicBezTo>
                      <a:pt x="9126" y="88"/>
                      <a:pt x="9553" y="181"/>
                      <a:pt x="9977" y="260"/>
                    </a:cubicBezTo>
                    <a:cubicBezTo>
                      <a:pt x="10402" y="338"/>
                      <a:pt x="10824" y="428"/>
                      <a:pt x="11248" y="499"/>
                    </a:cubicBezTo>
                    <a:cubicBezTo>
                      <a:pt x="11250" y="499"/>
                      <a:pt x="11251" y="499"/>
                      <a:pt x="11252" y="499"/>
                    </a:cubicBezTo>
                    <a:cubicBezTo>
                      <a:pt x="11276" y="499"/>
                      <a:pt x="11285" y="463"/>
                      <a:pt x="11260" y="458"/>
                    </a:cubicBezTo>
                    <a:cubicBezTo>
                      <a:pt x="10882" y="381"/>
                      <a:pt x="10502" y="320"/>
                      <a:pt x="10123" y="251"/>
                    </a:cubicBezTo>
                    <a:cubicBezTo>
                      <a:pt x="9743" y="179"/>
                      <a:pt x="9368" y="99"/>
                      <a:pt x="8986" y="45"/>
                    </a:cubicBezTo>
                    <a:cubicBezTo>
                      <a:pt x="8790" y="17"/>
                      <a:pt x="8595" y="1"/>
                      <a:pt x="840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4373050" y="4526975"/>
                <a:ext cx="2575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0302" h="395" extrusionOk="0">
                    <a:moveTo>
                      <a:pt x="33" y="1"/>
                    </a:moveTo>
                    <a:cubicBezTo>
                      <a:pt x="11" y="1"/>
                      <a:pt x="1" y="33"/>
                      <a:pt x="24" y="44"/>
                    </a:cubicBezTo>
                    <a:lnTo>
                      <a:pt x="24" y="46"/>
                    </a:lnTo>
                    <a:cubicBezTo>
                      <a:pt x="639" y="238"/>
                      <a:pt x="1277" y="352"/>
                      <a:pt x="1922" y="384"/>
                    </a:cubicBezTo>
                    <a:cubicBezTo>
                      <a:pt x="2073" y="392"/>
                      <a:pt x="2225" y="395"/>
                      <a:pt x="2376" y="395"/>
                    </a:cubicBezTo>
                    <a:cubicBezTo>
                      <a:pt x="2887" y="395"/>
                      <a:pt x="3399" y="358"/>
                      <a:pt x="3909" y="335"/>
                    </a:cubicBezTo>
                    <a:cubicBezTo>
                      <a:pt x="4753" y="299"/>
                      <a:pt x="5598" y="286"/>
                      <a:pt x="6442" y="286"/>
                    </a:cubicBezTo>
                    <a:cubicBezTo>
                      <a:pt x="6949" y="286"/>
                      <a:pt x="7457" y="291"/>
                      <a:pt x="7964" y="298"/>
                    </a:cubicBezTo>
                    <a:cubicBezTo>
                      <a:pt x="8415" y="304"/>
                      <a:pt x="8866" y="310"/>
                      <a:pt x="9317" y="310"/>
                    </a:cubicBezTo>
                    <a:cubicBezTo>
                      <a:pt x="9628" y="310"/>
                      <a:pt x="9938" y="307"/>
                      <a:pt x="10249" y="298"/>
                    </a:cubicBezTo>
                    <a:cubicBezTo>
                      <a:pt x="10302" y="298"/>
                      <a:pt x="10302" y="218"/>
                      <a:pt x="10249" y="218"/>
                    </a:cubicBezTo>
                    <a:cubicBezTo>
                      <a:pt x="9384" y="163"/>
                      <a:pt x="8517" y="146"/>
                      <a:pt x="7650" y="146"/>
                    </a:cubicBezTo>
                    <a:cubicBezTo>
                      <a:pt x="7180" y="146"/>
                      <a:pt x="6709" y="151"/>
                      <a:pt x="6239" y="158"/>
                    </a:cubicBezTo>
                    <a:cubicBezTo>
                      <a:pt x="5571" y="167"/>
                      <a:pt x="4904" y="182"/>
                      <a:pt x="4236" y="208"/>
                    </a:cubicBezTo>
                    <a:cubicBezTo>
                      <a:pt x="3589" y="234"/>
                      <a:pt x="2945" y="291"/>
                      <a:pt x="2300" y="291"/>
                    </a:cubicBezTo>
                    <a:cubicBezTo>
                      <a:pt x="2280" y="291"/>
                      <a:pt x="2260" y="291"/>
                      <a:pt x="2240" y="291"/>
                    </a:cubicBezTo>
                    <a:cubicBezTo>
                      <a:pt x="1496" y="283"/>
                      <a:pt x="755" y="186"/>
                      <a:pt x="35" y="1"/>
                    </a:cubicBezTo>
                    <a:cubicBezTo>
                      <a:pt x="35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814600" y="4181850"/>
                <a:ext cx="407450" cy="720050"/>
              </a:xfrm>
              <a:custGeom>
                <a:avLst/>
                <a:gdLst/>
                <a:ahLst/>
                <a:cxnLst/>
                <a:rect l="l" t="t" r="r" b="b"/>
                <a:pathLst>
                  <a:path w="16298" h="28802" extrusionOk="0">
                    <a:moveTo>
                      <a:pt x="2081" y="15840"/>
                    </a:moveTo>
                    <a:cubicBezTo>
                      <a:pt x="1266" y="17870"/>
                      <a:pt x="0" y="26983"/>
                      <a:pt x="1042" y="27891"/>
                    </a:cubicBezTo>
                    <a:cubicBezTo>
                      <a:pt x="2083" y="28802"/>
                      <a:pt x="2836" y="28359"/>
                      <a:pt x="3149" y="27162"/>
                    </a:cubicBezTo>
                    <a:cubicBezTo>
                      <a:pt x="3459" y="25964"/>
                      <a:pt x="7673" y="24504"/>
                      <a:pt x="10180" y="21002"/>
                    </a:cubicBezTo>
                    <a:cubicBezTo>
                      <a:pt x="12688" y="17500"/>
                      <a:pt x="11777" y="17343"/>
                      <a:pt x="11517" y="17152"/>
                    </a:cubicBezTo>
                    <a:cubicBezTo>
                      <a:pt x="10461" y="16375"/>
                      <a:pt x="11605" y="16937"/>
                      <a:pt x="12506" y="14092"/>
                    </a:cubicBezTo>
                    <a:cubicBezTo>
                      <a:pt x="13407" y="11244"/>
                      <a:pt x="13835" y="10222"/>
                      <a:pt x="12970" y="9186"/>
                    </a:cubicBezTo>
                    <a:cubicBezTo>
                      <a:pt x="12104" y="8150"/>
                      <a:pt x="16298" y="3241"/>
                      <a:pt x="15989" y="1621"/>
                    </a:cubicBezTo>
                    <a:cubicBezTo>
                      <a:pt x="15681" y="0"/>
                      <a:pt x="7628" y="4474"/>
                      <a:pt x="7228" y="6639"/>
                    </a:cubicBezTo>
                    <a:cubicBezTo>
                      <a:pt x="6826" y="8804"/>
                      <a:pt x="4643" y="9448"/>
                      <a:pt x="2081" y="158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863025" y="4602800"/>
                <a:ext cx="27725" cy="2103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8414" extrusionOk="0">
                    <a:moveTo>
                      <a:pt x="867" y="1"/>
                    </a:moveTo>
                    <a:cubicBezTo>
                      <a:pt x="841" y="1"/>
                      <a:pt x="804" y="25"/>
                      <a:pt x="791" y="36"/>
                    </a:cubicBezTo>
                    <a:cubicBezTo>
                      <a:pt x="761" y="68"/>
                      <a:pt x="754" y="114"/>
                      <a:pt x="776" y="152"/>
                    </a:cubicBezTo>
                    <a:cubicBezTo>
                      <a:pt x="836" y="245"/>
                      <a:pt x="836" y="415"/>
                      <a:pt x="851" y="524"/>
                    </a:cubicBezTo>
                    <a:cubicBezTo>
                      <a:pt x="873" y="673"/>
                      <a:pt x="892" y="825"/>
                      <a:pt x="909" y="976"/>
                    </a:cubicBezTo>
                    <a:cubicBezTo>
                      <a:pt x="935" y="1253"/>
                      <a:pt x="942" y="1531"/>
                      <a:pt x="931" y="1808"/>
                    </a:cubicBezTo>
                    <a:cubicBezTo>
                      <a:pt x="913" y="2377"/>
                      <a:pt x="838" y="2941"/>
                      <a:pt x="737" y="3500"/>
                    </a:cubicBezTo>
                    <a:cubicBezTo>
                      <a:pt x="636" y="4059"/>
                      <a:pt x="511" y="4614"/>
                      <a:pt x="389" y="5168"/>
                    </a:cubicBezTo>
                    <a:cubicBezTo>
                      <a:pt x="271" y="5693"/>
                      <a:pt x="148" y="6220"/>
                      <a:pt x="81" y="6753"/>
                    </a:cubicBezTo>
                    <a:cubicBezTo>
                      <a:pt x="11" y="7309"/>
                      <a:pt x="17" y="7899"/>
                      <a:pt x="303" y="8397"/>
                    </a:cubicBezTo>
                    <a:cubicBezTo>
                      <a:pt x="310" y="8409"/>
                      <a:pt x="322" y="8414"/>
                      <a:pt x="334" y="8414"/>
                    </a:cubicBezTo>
                    <a:cubicBezTo>
                      <a:pt x="358" y="8414"/>
                      <a:pt x="382" y="8394"/>
                      <a:pt x="372" y="8367"/>
                    </a:cubicBezTo>
                    <a:cubicBezTo>
                      <a:pt x="0" y="7329"/>
                      <a:pt x="314" y="6222"/>
                      <a:pt x="546" y="5188"/>
                    </a:cubicBezTo>
                    <a:cubicBezTo>
                      <a:pt x="791" y="4091"/>
                      <a:pt x="1051" y="2982"/>
                      <a:pt x="1098" y="1853"/>
                    </a:cubicBezTo>
                    <a:cubicBezTo>
                      <a:pt x="1109" y="1546"/>
                      <a:pt x="1107" y="1240"/>
                      <a:pt x="1088" y="933"/>
                    </a:cubicBezTo>
                    <a:cubicBezTo>
                      <a:pt x="1079" y="780"/>
                      <a:pt x="1062" y="625"/>
                      <a:pt x="1038" y="473"/>
                    </a:cubicBezTo>
                    <a:cubicBezTo>
                      <a:pt x="1017" y="342"/>
                      <a:pt x="1012" y="169"/>
                      <a:pt x="939" y="56"/>
                    </a:cubicBezTo>
                    <a:cubicBezTo>
                      <a:pt x="928" y="40"/>
                      <a:pt x="911" y="25"/>
                      <a:pt x="891" y="16"/>
                    </a:cubicBezTo>
                    <a:lnTo>
                      <a:pt x="891" y="16"/>
                    </a:lnTo>
                    <a:cubicBezTo>
                      <a:pt x="886" y="5"/>
                      <a:pt x="878" y="1"/>
                      <a:pt x="8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888675" y="4718450"/>
                <a:ext cx="16225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841" extrusionOk="0">
                    <a:moveTo>
                      <a:pt x="615" y="0"/>
                    </a:moveTo>
                    <a:cubicBezTo>
                      <a:pt x="603" y="0"/>
                      <a:pt x="592" y="7"/>
                      <a:pt x="588" y="22"/>
                    </a:cubicBezTo>
                    <a:cubicBezTo>
                      <a:pt x="354" y="871"/>
                      <a:pt x="212" y="1744"/>
                      <a:pt x="117" y="2621"/>
                    </a:cubicBezTo>
                    <a:cubicBezTo>
                      <a:pt x="70" y="3045"/>
                      <a:pt x="31" y="3475"/>
                      <a:pt x="14" y="3902"/>
                    </a:cubicBezTo>
                    <a:cubicBezTo>
                      <a:pt x="1" y="4240"/>
                      <a:pt x="23" y="4575"/>
                      <a:pt x="264" y="4833"/>
                    </a:cubicBezTo>
                    <a:cubicBezTo>
                      <a:pt x="270" y="4838"/>
                      <a:pt x="276" y="4840"/>
                      <a:pt x="283" y="4840"/>
                    </a:cubicBezTo>
                    <a:cubicBezTo>
                      <a:pt x="304" y="4840"/>
                      <a:pt x="325" y="4817"/>
                      <a:pt x="311" y="4795"/>
                    </a:cubicBezTo>
                    <a:cubicBezTo>
                      <a:pt x="100" y="4515"/>
                      <a:pt x="107" y="4128"/>
                      <a:pt x="130" y="3795"/>
                    </a:cubicBezTo>
                    <a:cubicBezTo>
                      <a:pt x="158" y="3380"/>
                      <a:pt x="199" y="2967"/>
                      <a:pt x="247" y="2554"/>
                    </a:cubicBezTo>
                    <a:cubicBezTo>
                      <a:pt x="346" y="1709"/>
                      <a:pt x="496" y="873"/>
                      <a:pt x="646" y="37"/>
                    </a:cubicBezTo>
                    <a:cubicBezTo>
                      <a:pt x="649" y="15"/>
                      <a:pt x="632" y="0"/>
                      <a:pt x="61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948975" y="4749250"/>
                <a:ext cx="151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856" extrusionOk="0">
                    <a:moveTo>
                      <a:pt x="221" y="0"/>
                    </a:moveTo>
                    <a:cubicBezTo>
                      <a:pt x="210" y="0"/>
                      <a:pt x="200" y="6"/>
                      <a:pt x="197" y="17"/>
                    </a:cubicBezTo>
                    <a:cubicBezTo>
                      <a:pt x="0" y="619"/>
                      <a:pt x="191" y="1337"/>
                      <a:pt x="543" y="1843"/>
                    </a:cubicBezTo>
                    <a:cubicBezTo>
                      <a:pt x="549" y="1852"/>
                      <a:pt x="557" y="1856"/>
                      <a:pt x="566" y="1856"/>
                    </a:cubicBezTo>
                    <a:cubicBezTo>
                      <a:pt x="586" y="1856"/>
                      <a:pt x="606" y="1836"/>
                      <a:pt x="591" y="1813"/>
                    </a:cubicBezTo>
                    <a:lnTo>
                      <a:pt x="591" y="1813"/>
                    </a:lnTo>
                    <a:lnTo>
                      <a:pt x="591" y="1815"/>
                    </a:lnTo>
                    <a:cubicBezTo>
                      <a:pt x="415" y="1555"/>
                      <a:pt x="296" y="1262"/>
                      <a:pt x="238" y="953"/>
                    </a:cubicBezTo>
                    <a:cubicBezTo>
                      <a:pt x="180" y="643"/>
                      <a:pt x="204" y="336"/>
                      <a:pt x="243" y="24"/>
                    </a:cubicBezTo>
                    <a:cubicBezTo>
                      <a:pt x="246" y="9"/>
                      <a:pt x="233" y="0"/>
                      <a:pt x="2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4946975" y="4697800"/>
                <a:ext cx="52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533" extrusionOk="0">
                    <a:moveTo>
                      <a:pt x="27" y="1"/>
                    </a:moveTo>
                    <a:cubicBezTo>
                      <a:pt x="14" y="1"/>
                      <a:pt x="1" y="9"/>
                      <a:pt x="2" y="24"/>
                    </a:cubicBezTo>
                    <a:cubicBezTo>
                      <a:pt x="32" y="523"/>
                      <a:pt x="77" y="1018"/>
                      <a:pt x="153" y="1512"/>
                    </a:cubicBezTo>
                    <a:cubicBezTo>
                      <a:pt x="155" y="1526"/>
                      <a:pt x="166" y="1532"/>
                      <a:pt x="179" y="1532"/>
                    </a:cubicBezTo>
                    <a:cubicBezTo>
                      <a:pt x="194" y="1532"/>
                      <a:pt x="210" y="1522"/>
                      <a:pt x="209" y="1504"/>
                    </a:cubicBezTo>
                    <a:lnTo>
                      <a:pt x="208" y="1504"/>
                    </a:lnTo>
                    <a:cubicBezTo>
                      <a:pt x="181" y="1005"/>
                      <a:pt x="122" y="512"/>
                      <a:pt x="49" y="18"/>
                    </a:cubicBezTo>
                    <a:cubicBezTo>
                      <a:pt x="47" y="6"/>
                      <a:pt x="37" y="1"/>
                      <a:pt x="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919450" y="4595600"/>
                <a:ext cx="1352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412" extrusionOk="0">
                    <a:moveTo>
                      <a:pt x="51" y="0"/>
                    </a:moveTo>
                    <a:cubicBezTo>
                      <a:pt x="26" y="0"/>
                      <a:pt x="0" y="22"/>
                      <a:pt x="9" y="51"/>
                    </a:cubicBezTo>
                    <a:cubicBezTo>
                      <a:pt x="119" y="421"/>
                      <a:pt x="234" y="795"/>
                      <a:pt x="305" y="1176"/>
                    </a:cubicBezTo>
                    <a:cubicBezTo>
                      <a:pt x="377" y="1569"/>
                      <a:pt x="398" y="1963"/>
                      <a:pt x="415" y="2364"/>
                    </a:cubicBezTo>
                    <a:cubicBezTo>
                      <a:pt x="415" y="2395"/>
                      <a:pt x="439" y="2411"/>
                      <a:pt x="463" y="2411"/>
                    </a:cubicBezTo>
                    <a:cubicBezTo>
                      <a:pt x="486" y="2411"/>
                      <a:pt x="510" y="2395"/>
                      <a:pt x="510" y="2364"/>
                    </a:cubicBezTo>
                    <a:cubicBezTo>
                      <a:pt x="540" y="1963"/>
                      <a:pt x="501" y="1558"/>
                      <a:pt x="432" y="1163"/>
                    </a:cubicBezTo>
                    <a:cubicBezTo>
                      <a:pt x="363" y="767"/>
                      <a:pt x="258" y="384"/>
                      <a:pt x="82" y="19"/>
                    </a:cubicBezTo>
                    <a:cubicBezTo>
                      <a:pt x="75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996050" y="4548025"/>
                <a:ext cx="45725" cy="94675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3787" extrusionOk="0">
                    <a:moveTo>
                      <a:pt x="57" y="1"/>
                    </a:moveTo>
                    <a:cubicBezTo>
                      <a:pt x="29" y="1"/>
                      <a:pt x="0" y="25"/>
                      <a:pt x="11" y="58"/>
                    </a:cubicBezTo>
                    <a:cubicBezTo>
                      <a:pt x="118" y="393"/>
                      <a:pt x="253" y="722"/>
                      <a:pt x="376" y="1053"/>
                    </a:cubicBezTo>
                    <a:cubicBezTo>
                      <a:pt x="497" y="1380"/>
                      <a:pt x="619" y="1705"/>
                      <a:pt x="752" y="2027"/>
                    </a:cubicBezTo>
                    <a:cubicBezTo>
                      <a:pt x="1008" y="2649"/>
                      <a:pt x="1300" y="3285"/>
                      <a:pt x="1771" y="3779"/>
                    </a:cubicBezTo>
                    <a:cubicBezTo>
                      <a:pt x="1776" y="3784"/>
                      <a:pt x="1783" y="3786"/>
                      <a:pt x="1789" y="3786"/>
                    </a:cubicBezTo>
                    <a:cubicBezTo>
                      <a:pt x="1809" y="3786"/>
                      <a:pt x="1828" y="3765"/>
                      <a:pt x="1816" y="3745"/>
                    </a:cubicBezTo>
                    <a:cubicBezTo>
                      <a:pt x="1438" y="3167"/>
                      <a:pt x="1120" y="2554"/>
                      <a:pt x="864" y="1915"/>
                    </a:cubicBezTo>
                    <a:cubicBezTo>
                      <a:pt x="613" y="1288"/>
                      <a:pt x="423" y="615"/>
                      <a:pt x="95" y="22"/>
                    </a:cubicBezTo>
                    <a:cubicBezTo>
                      <a:pt x="87" y="7"/>
                      <a:pt x="72" y="1"/>
                      <a:pt x="5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5055700" y="4670250"/>
                <a:ext cx="37425" cy="10400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416" extrusionOk="0">
                    <a:moveTo>
                      <a:pt x="1480" y="1"/>
                    </a:moveTo>
                    <a:cubicBezTo>
                      <a:pt x="1477" y="1"/>
                      <a:pt x="1474" y="2"/>
                      <a:pt x="1471" y="4"/>
                    </a:cubicBezTo>
                    <a:cubicBezTo>
                      <a:pt x="1368" y="84"/>
                      <a:pt x="1277" y="172"/>
                      <a:pt x="1157" y="228"/>
                    </a:cubicBezTo>
                    <a:cubicBezTo>
                      <a:pt x="1034" y="282"/>
                      <a:pt x="901" y="312"/>
                      <a:pt x="766" y="316"/>
                    </a:cubicBezTo>
                    <a:cubicBezTo>
                      <a:pt x="757" y="316"/>
                      <a:pt x="747" y="316"/>
                      <a:pt x="737" y="316"/>
                    </a:cubicBezTo>
                    <a:cubicBezTo>
                      <a:pt x="481" y="316"/>
                      <a:pt x="223" y="221"/>
                      <a:pt x="56" y="24"/>
                    </a:cubicBezTo>
                    <a:cubicBezTo>
                      <a:pt x="51" y="19"/>
                      <a:pt x="45" y="17"/>
                      <a:pt x="39" y="17"/>
                    </a:cubicBezTo>
                    <a:cubicBezTo>
                      <a:pt x="20" y="17"/>
                      <a:pt x="1" y="38"/>
                      <a:pt x="15" y="56"/>
                    </a:cubicBezTo>
                    <a:cubicBezTo>
                      <a:pt x="191" y="292"/>
                      <a:pt x="462" y="415"/>
                      <a:pt x="754" y="415"/>
                    </a:cubicBezTo>
                    <a:cubicBezTo>
                      <a:pt x="762" y="415"/>
                      <a:pt x="771" y="415"/>
                      <a:pt x="779" y="415"/>
                    </a:cubicBezTo>
                    <a:cubicBezTo>
                      <a:pt x="1041" y="408"/>
                      <a:pt x="1389" y="284"/>
                      <a:pt x="1494" y="17"/>
                    </a:cubicBezTo>
                    <a:cubicBezTo>
                      <a:pt x="1496" y="7"/>
                      <a:pt x="1488" y="1"/>
                      <a:pt x="14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4997750" y="4504600"/>
                <a:ext cx="92050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3870" extrusionOk="0">
                    <a:moveTo>
                      <a:pt x="42" y="1"/>
                    </a:moveTo>
                    <a:cubicBezTo>
                      <a:pt x="17" y="1"/>
                      <a:pt x="0" y="35"/>
                      <a:pt x="27" y="51"/>
                    </a:cubicBezTo>
                    <a:cubicBezTo>
                      <a:pt x="622" y="410"/>
                      <a:pt x="1200" y="784"/>
                      <a:pt x="1714" y="1257"/>
                    </a:cubicBezTo>
                    <a:cubicBezTo>
                      <a:pt x="2224" y="1724"/>
                      <a:pt x="2673" y="2257"/>
                      <a:pt x="3049" y="2842"/>
                    </a:cubicBezTo>
                    <a:cubicBezTo>
                      <a:pt x="3256" y="3169"/>
                      <a:pt x="3445" y="3508"/>
                      <a:pt x="3617" y="3855"/>
                    </a:cubicBezTo>
                    <a:cubicBezTo>
                      <a:pt x="3622" y="3866"/>
                      <a:pt x="3632" y="3870"/>
                      <a:pt x="3642" y="3870"/>
                    </a:cubicBezTo>
                    <a:cubicBezTo>
                      <a:pt x="3661" y="3870"/>
                      <a:pt x="3682" y="3854"/>
                      <a:pt x="3673" y="3833"/>
                    </a:cubicBezTo>
                    <a:cubicBezTo>
                      <a:pt x="3174" y="2537"/>
                      <a:pt x="2215" y="1408"/>
                      <a:pt x="1093" y="604"/>
                    </a:cubicBezTo>
                    <a:cubicBezTo>
                      <a:pt x="766" y="370"/>
                      <a:pt x="426" y="161"/>
                      <a:pt x="56" y="4"/>
                    </a:cubicBezTo>
                    <a:cubicBezTo>
                      <a:pt x="51" y="2"/>
                      <a:pt x="46" y="1"/>
                      <a:pt x="4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072275" y="4501775"/>
                <a:ext cx="49425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934" extrusionOk="0">
                    <a:moveTo>
                      <a:pt x="56" y="1"/>
                    </a:moveTo>
                    <a:cubicBezTo>
                      <a:pt x="22" y="1"/>
                      <a:pt x="1" y="49"/>
                      <a:pt x="36" y="66"/>
                    </a:cubicBezTo>
                    <a:cubicBezTo>
                      <a:pt x="425" y="266"/>
                      <a:pt x="786" y="519"/>
                      <a:pt x="1105" y="816"/>
                    </a:cubicBezTo>
                    <a:cubicBezTo>
                      <a:pt x="1259" y="956"/>
                      <a:pt x="1403" y="1108"/>
                      <a:pt x="1535" y="1267"/>
                    </a:cubicBezTo>
                    <a:cubicBezTo>
                      <a:pt x="1683" y="1444"/>
                      <a:pt x="1853" y="1657"/>
                      <a:pt x="1823" y="1902"/>
                    </a:cubicBezTo>
                    <a:cubicBezTo>
                      <a:pt x="1825" y="1922"/>
                      <a:pt x="1841" y="1934"/>
                      <a:pt x="1857" y="1934"/>
                    </a:cubicBezTo>
                    <a:cubicBezTo>
                      <a:pt x="1867" y="1934"/>
                      <a:pt x="1878" y="1929"/>
                      <a:pt x="1885" y="1919"/>
                    </a:cubicBezTo>
                    <a:cubicBezTo>
                      <a:pt x="1977" y="1710"/>
                      <a:pt x="1876" y="1517"/>
                      <a:pt x="1749" y="1347"/>
                    </a:cubicBezTo>
                    <a:cubicBezTo>
                      <a:pt x="1605" y="1156"/>
                      <a:pt x="1446" y="979"/>
                      <a:pt x="1272" y="816"/>
                    </a:cubicBezTo>
                    <a:cubicBezTo>
                      <a:pt x="917" y="483"/>
                      <a:pt x="513" y="210"/>
                      <a:pt x="73" y="5"/>
                    </a:cubicBezTo>
                    <a:cubicBezTo>
                      <a:pt x="67" y="2"/>
                      <a:pt x="62" y="1"/>
                      <a:pt x="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101900" y="4490325"/>
                <a:ext cx="257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99" extrusionOk="0">
                    <a:moveTo>
                      <a:pt x="66" y="1"/>
                    </a:moveTo>
                    <a:cubicBezTo>
                      <a:pt x="16" y="1"/>
                      <a:pt x="0" y="77"/>
                      <a:pt x="55" y="93"/>
                    </a:cubicBezTo>
                    <a:cubicBezTo>
                      <a:pt x="352" y="189"/>
                      <a:pt x="665" y="298"/>
                      <a:pt x="976" y="298"/>
                    </a:cubicBezTo>
                    <a:cubicBezTo>
                      <a:pt x="979" y="298"/>
                      <a:pt x="982" y="298"/>
                      <a:pt x="984" y="298"/>
                    </a:cubicBezTo>
                    <a:cubicBezTo>
                      <a:pt x="1016" y="296"/>
                      <a:pt x="1027" y="255"/>
                      <a:pt x="1001" y="238"/>
                    </a:cubicBezTo>
                    <a:cubicBezTo>
                      <a:pt x="721" y="94"/>
                      <a:pt x="390" y="50"/>
                      <a:pt x="81" y="3"/>
                    </a:cubicBezTo>
                    <a:cubicBezTo>
                      <a:pt x="76" y="1"/>
                      <a:pt x="71" y="1"/>
                      <a:pt x="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069175" y="4471600"/>
                <a:ext cx="134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291" extrusionOk="0">
                    <a:moveTo>
                      <a:pt x="104" y="1"/>
                    </a:moveTo>
                    <a:cubicBezTo>
                      <a:pt x="36" y="1"/>
                      <a:pt x="0" y="105"/>
                      <a:pt x="67" y="139"/>
                    </a:cubicBezTo>
                    <a:cubicBezTo>
                      <a:pt x="178" y="197"/>
                      <a:pt x="310" y="290"/>
                      <a:pt x="439" y="290"/>
                    </a:cubicBezTo>
                    <a:cubicBezTo>
                      <a:pt x="441" y="290"/>
                      <a:pt x="444" y="290"/>
                      <a:pt x="446" y="290"/>
                    </a:cubicBezTo>
                    <a:cubicBezTo>
                      <a:pt x="508" y="288"/>
                      <a:pt x="538" y="213"/>
                      <a:pt x="497" y="168"/>
                    </a:cubicBezTo>
                    <a:cubicBezTo>
                      <a:pt x="407" y="71"/>
                      <a:pt x="244" y="43"/>
                      <a:pt x="124" y="4"/>
                    </a:cubicBezTo>
                    <a:cubicBezTo>
                      <a:pt x="117" y="2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5071000" y="4397175"/>
                <a:ext cx="65050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245" extrusionOk="0">
                    <a:moveTo>
                      <a:pt x="2505" y="0"/>
                    </a:moveTo>
                    <a:cubicBezTo>
                      <a:pt x="2487" y="0"/>
                      <a:pt x="2469" y="9"/>
                      <a:pt x="2461" y="27"/>
                    </a:cubicBezTo>
                    <a:cubicBezTo>
                      <a:pt x="2374" y="214"/>
                      <a:pt x="2155" y="261"/>
                      <a:pt x="1977" y="334"/>
                    </a:cubicBezTo>
                    <a:cubicBezTo>
                      <a:pt x="1757" y="423"/>
                      <a:pt x="1534" y="513"/>
                      <a:pt x="1313" y="607"/>
                    </a:cubicBezTo>
                    <a:cubicBezTo>
                      <a:pt x="887" y="786"/>
                      <a:pt x="467" y="973"/>
                      <a:pt x="42" y="1158"/>
                    </a:cubicBezTo>
                    <a:cubicBezTo>
                      <a:pt x="0" y="1177"/>
                      <a:pt x="23" y="1245"/>
                      <a:pt x="63" y="1245"/>
                    </a:cubicBezTo>
                    <a:cubicBezTo>
                      <a:pt x="68" y="1245"/>
                      <a:pt x="73" y="1244"/>
                      <a:pt x="78" y="1242"/>
                    </a:cubicBezTo>
                    <a:cubicBezTo>
                      <a:pt x="575" y="1052"/>
                      <a:pt x="1074" y="866"/>
                      <a:pt x="1568" y="663"/>
                    </a:cubicBezTo>
                    <a:cubicBezTo>
                      <a:pt x="1807" y="565"/>
                      <a:pt x="2046" y="470"/>
                      <a:pt x="2284" y="369"/>
                    </a:cubicBezTo>
                    <a:cubicBezTo>
                      <a:pt x="2417" y="313"/>
                      <a:pt x="2602" y="212"/>
                      <a:pt x="2559" y="38"/>
                    </a:cubicBezTo>
                    <a:cubicBezTo>
                      <a:pt x="2553" y="15"/>
                      <a:pt x="2529" y="0"/>
                      <a:pt x="250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5078025" y="4312625"/>
                <a:ext cx="9097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1701" extrusionOk="0">
                    <a:moveTo>
                      <a:pt x="2804" y="0"/>
                    </a:moveTo>
                    <a:cubicBezTo>
                      <a:pt x="2537" y="0"/>
                      <a:pt x="2278" y="84"/>
                      <a:pt x="2038" y="206"/>
                    </a:cubicBezTo>
                    <a:cubicBezTo>
                      <a:pt x="1689" y="388"/>
                      <a:pt x="1375" y="638"/>
                      <a:pt x="1059" y="868"/>
                    </a:cubicBezTo>
                    <a:cubicBezTo>
                      <a:pt x="713" y="1122"/>
                      <a:pt x="373" y="1388"/>
                      <a:pt x="25" y="1642"/>
                    </a:cubicBezTo>
                    <a:cubicBezTo>
                      <a:pt x="0" y="1662"/>
                      <a:pt x="15" y="1700"/>
                      <a:pt x="40" y="1700"/>
                    </a:cubicBezTo>
                    <a:cubicBezTo>
                      <a:pt x="45" y="1700"/>
                      <a:pt x="51" y="1698"/>
                      <a:pt x="57" y="1695"/>
                    </a:cubicBezTo>
                    <a:cubicBezTo>
                      <a:pt x="373" y="1481"/>
                      <a:pt x="696" y="1278"/>
                      <a:pt x="1014" y="1064"/>
                    </a:cubicBezTo>
                    <a:cubicBezTo>
                      <a:pt x="1317" y="859"/>
                      <a:pt x="1614" y="640"/>
                      <a:pt x="1928" y="453"/>
                    </a:cubicBezTo>
                    <a:cubicBezTo>
                      <a:pt x="2188" y="299"/>
                      <a:pt x="2476" y="173"/>
                      <a:pt x="2784" y="173"/>
                    </a:cubicBezTo>
                    <a:cubicBezTo>
                      <a:pt x="2801" y="173"/>
                      <a:pt x="2818" y="174"/>
                      <a:pt x="2835" y="175"/>
                    </a:cubicBezTo>
                    <a:cubicBezTo>
                      <a:pt x="3132" y="189"/>
                      <a:pt x="3343" y="333"/>
                      <a:pt x="3575" y="504"/>
                    </a:cubicBezTo>
                    <a:cubicBezTo>
                      <a:pt x="3581" y="508"/>
                      <a:pt x="3588" y="510"/>
                      <a:pt x="3594" y="510"/>
                    </a:cubicBezTo>
                    <a:cubicBezTo>
                      <a:pt x="3617" y="510"/>
                      <a:pt x="3639" y="484"/>
                      <a:pt x="3631" y="459"/>
                    </a:cubicBezTo>
                    <a:cubicBezTo>
                      <a:pt x="3556" y="178"/>
                      <a:pt x="3237" y="49"/>
                      <a:pt x="2973" y="12"/>
                    </a:cubicBezTo>
                    <a:cubicBezTo>
                      <a:pt x="2916" y="4"/>
                      <a:pt x="2860" y="0"/>
                      <a:pt x="280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5167300" y="4272875"/>
                <a:ext cx="220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348" extrusionOk="0">
                    <a:moveTo>
                      <a:pt x="387" y="0"/>
                    </a:moveTo>
                    <a:cubicBezTo>
                      <a:pt x="261" y="0"/>
                      <a:pt x="147" y="41"/>
                      <a:pt x="34" y="119"/>
                    </a:cubicBezTo>
                    <a:cubicBezTo>
                      <a:pt x="1" y="143"/>
                      <a:pt x="15" y="203"/>
                      <a:pt x="53" y="203"/>
                    </a:cubicBezTo>
                    <a:cubicBezTo>
                      <a:pt x="57" y="203"/>
                      <a:pt x="62" y="202"/>
                      <a:pt x="68" y="200"/>
                    </a:cubicBezTo>
                    <a:cubicBezTo>
                      <a:pt x="137" y="172"/>
                      <a:pt x="216" y="159"/>
                      <a:pt x="296" y="159"/>
                    </a:cubicBezTo>
                    <a:cubicBezTo>
                      <a:pt x="360" y="159"/>
                      <a:pt x="425" y="168"/>
                      <a:pt x="483" y="183"/>
                    </a:cubicBezTo>
                    <a:cubicBezTo>
                      <a:pt x="614" y="216"/>
                      <a:pt x="703" y="319"/>
                      <a:pt x="829" y="345"/>
                    </a:cubicBezTo>
                    <a:cubicBezTo>
                      <a:pt x="832" y="347"/>
                      <a:pt x="836" y="347"/>
                      <a:pt x="840" y="347"/>
                    </a:cubicBezTo>
                    <a:cubicBezTo>
                      <a:pt x="862" y="347"/>
                      <a:pt x="881" y="329"/>
                      <a:pt x="883" y="306"/>
                    </a:cubicBezTo>
                    <a:cubicBezTo>
                      <a:pt x="874" y="138"/>
                      <a:pt x="672" y="48"/>
                      <a:pt x="530" y="16"/>
                    </a:cubicBezTo>
                    <a:cubicBezTo>
                      <a:pt x="480" y="5"/>
                      <a:pt x="433" y="0"/>
                      <a:pt x="38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5068725" y="4241525"/>
                <a:ext cx="140725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137" extrusionOk="0">
                    <a:moveTo>
                      <a:pt x="5305" y="1"/>
                    </a:moveTo>
                    <a:cubicBezTo>
                      <a:pt x="5253" y="1"/>
                      <a:pt x="5199" y="7"/>
                      <a:pt x="5146" y="14"/>
                    </a:cubicBezTo>
                    <a:cubicBezTo>
                      <a:pt x="4921" y="48"/>
                      <a:pt x="4699" y="91"/>
                      <a:pt x="4478" y="143"/>
                    </a:cubicBezTo>
                    <a:cubicBezTo>
                      <a:pt x="4052" y="246"/>
                      <a:pt x="3633" y="384"/>
                      <a:pt x="3229" y="556"/>
                    </a:cubicBezTo>
                    <a:cubicBezTo>
                      <a:pt x="2412" y="904"/>
                      <a:pt x="1661" y="1384"/>
                      <a:pt x="1003" y="1981"/>
                    </a:cubicBezTo>
                    <a:cubicBezTo>
                      <a:pt x="630" y="2314"/>
                      <a:pt x="300" y="2688"/>
                      <a:pt x="13" y="3097"/>
                    </a:cubicBezTo>
                    <a:cubicBezTo>
                      <a:pt x="1" y="3114"/>
                      <a:pt x="20" y="3136"/>
                      <a:pt x="39" y="3136"/>
                    </a:cubicBezTo>
                    <a:cubicBezTo>
                      <a:pt x="44" y="3136"/>
                      <a:pt x="50" y="3134"/>
                      <a:pt x="55" y="3129"/>
                    </a:cubicBezTo>
                    <a:lnTo>
                      <a:pt x="55" y="3127"/>
                    </a:lnTo>
                    <a:cubicBezTo>
                      <a:pt x="589" y="2480"/>
                      <a:pt x="1195" y="1895"/>
                      <a:pt x="1891" y="1422"/>
                    </a:cubicBezTo>
                    <a:cubicBezTo>
                      <a:pt x="2580" y="954"/>
                      <a:pt x="3340" y="597"/>
                      <a:pt x="4142" y="366"/>
                    </a:cubicBezTo>
                    <a:cubicBezTo>
                      <a:pt x="4364" y="300"/>
                      <a:pt x="4590" y="246"/>
                      <a:pt x="4818" y="203"/>
                    </a:cubicBezTo>
                    <a:cubicBezTo>
                      <a:pt x="4932" y="180"/>
                      <a:pt x="5047" y="162"/>
                      <a:pt x="5162" y="145"/>
                    </a:cubicBezTo>
                    <a:cubicBezTo>
                      <a:pt x="5214" y="137"/>
                      <a:pt x="5277" y="129"/>
                      <a:pt x="5340" y="129"/>
                    </a:cubicBezTo>
                    <a:cubicBezTo>
                      <a:pt x="5415" y="129"/>
                      <a:pt x="5491" y="141"/>
                      <a:pt x="5546" y="184"/>
                    </a:cubicBezTo>
                    <a:cubicBezTo>
                      <a:pt x="5553" y="190"/>
                      <a:pt x="5561" y="192"/>
                      <a:pt x="5570" y="192"/>
                    </a:cubicBezTo>
                    <a:cubicBezTo>
                      <a:pt x="5599" y="192"/>
                      <a:pt x="5629" y="166"/>
                      <a:pt x="5607" y="137"/>
                    </a:cubicBezTo>
                    <a:cubicBezTo>
                      <a:pt x="5527" y="30"/>
                      <a:pt x="5420" y="1"/>
                      <a:pt x="530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5041300" y="4372550"/>
                <a:ext cx="6285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9" extrusionOk="0">
                    <a:moveTo>
                      <a:pt x="2468" y="0"/>
                    </a:moveTo>
                    <a:cubicBezTo>
                      <a:pt x="2463" y="0"/>
                      <a:pt x="2458" y="2"/>
                      <a:pt x="2453" y="4"/>
                    </a:cubicBezTo>
                    <a:cubicBezTo>
                      <a:pt x="2060" y="223"/>
                      <a:pt x="1688" y="479"/>
                      <a:pt x="1288" y="689"/>
                    </a:cubicBezTo>
                    <a:cubicBezTo>
                      <a:pt x="879" y="904"/>
                      <a:pt x="452" y="1081"/>
                      <a:pt x="26" y="1259"/>
                    </a:cubicBezTo>
                    <a:cubicBezTo>
                      <a:pt x="1" y="1271"/>
                      <a:pt x="6" y="1309"/>
                      <a:pt x="31" y="1309"/>
                    </a:cubicBezTo>
                    <a:cubicBezTo>
                      <a:pt x="33" y="1309"/>
                      <a:pt x="36" y="1308"/>
                      <a:pt x="39" y="1307"/>
                    </a:cubicBezTo>
                    <a:cubicBezTo>
                      <a:pt x="482" y="1175"/>
                      <a:pt x="905" y="988"/>
                      <a:pt x="1316" y="778"/>
                    </a:cubicBezTo>
                    <a:cubicBezTo>
                      <a:pt x="1720" y="574"/>
                      <a:pt x="2146" y="348"/>
                      <a:pt x="2490" y="51"/>
                    </a:cubicBezTo>
                    <a:cubicBezTo>
                      <a:pt x="2514" y="32"/>
                      <a:pt x="2493" y="0"/>
                      <a:pt x="24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4978250" y="4625825"/>
                <a:ext cx="70000" cy="108425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4337" extrusionOk="0">
                    <a:moveTo>
                      <a:pt x="34" y="0"/>
                    </a:moveTo>
                    <a:cubicBezTo>
                      <a:pt x="17" y="0"/>
                      <a:pt x="1" y="13"/>
                      <a:pt x="5" y="35"/>
                    </a:cubicBezTo>
                    <a:cubicBezTo>
                      <a:pt x="84" y="444"/>
                      <a:pt x="211" y="848"/>
                      <a:pt x="333" y="1244"/>
                    </a:cubicBezTo>
                    <a:cubicBezTo>
                      <a:pt x="456" y="1643"/>
                      <a:pt x="589" y="2043"/>
                      <a:pt x="735" y="2433"/>
                    </a:cubicBezTo>
                    <a:cubicBezTo>
                      <a:pt x="865" y="2783"/>
                      <a:pt x="993" y="3138"/>
                      <a:pt x="1168" y="3467"/>
                    </a:cubicBezTo>
                    <a:cubicBezTo>
                      <a:pt x="1318" y="3750"/>
                      <a:pt x="1524" y="4037"/>
                      <a:pt x="1811" y="4195"/>
                    </a:cubicBezTo>
                    <a:cubicBezTo>
                      <a:pt x="1976" y="4285"/>
                      <a:pt x="2161" y="4337"/>
                      <a:pt x="2345" y="4337"/>
                    </a:cubicBezTo>
                    <a:cubicBezTo>
                      <a:pt x="2489" y="4337"/>
                      <a:pt x="2633" y="4305"/>
                      <a:pt x="2765" y="4234"/>
                    </a:cubicBezTo>
                    <a:cubicBezTo>
                      <a:pt x="2800" y="4215"/>
                      <a:pt x="2780" y="4167"/>
                      <a:pt x="2747" y="4167"/>
                    </a:cubicBezTo>
                    <a:cubicBezTo>
                      <a:pt x="2742" y="4167"/>
                      <a:pt x="2736" y="4169"/>
                      <a:pt x="2729" y="4172"/>
                    </a:cubicBezTo>
                    <a:lnTo>
                      <a:pt x="2728" y="4172"/>
                    </a:lnTo>
                    <a:cubicBezTo>
                      <a:pt x="2608" y="4235"/>
                      <a:pt x="2481" y="4262"/>
                      <a:pt x="2354" y="4262"/>
                    </a:cubicBezTo>
                    <a:cubicBezTo>
                      <a:pt x="2164" y="4262"/>
                      <a:pt x="1973" y="4201"/>
                      <a:pt x="1802" y="4103"/>
                    </a:cubicBezTo>
                    <a:cubicBezTo>
                      <a:pt x="1509" y="3931"/>
                      <a:pt x="1314" y="3658"/>
                      <a:pt x="1166" y="3357"/>
                    </a:cubicBezTo>
                    <a:cubicBezTo>
                      <a:pt x="1006" y="3030"/>
                      <a:pt x="892" y="2675"/>
                      <a:pt x="772" y="2331"/>
                    </a:cubicBezTo>
                    <a:cubicBezTo>
                      <a:pt x="649" y="1977"/>
                      <a:pt x="531" y="1624"/>
                      <a:pt x="420" y="1267"/>
                    </a:cubicBezTo>
                    <a:cubicBezTo>
                      <a:pt x="295" y="854"/>
                      <a:pt x="192" y="431"/>
                      <a:pt x="61" y="20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4527050" y="4030075"/>
                <a:ext cx="468600" cy="503325"/>
              </a:xfrm>
              <a:custGeom>
                <a:avLst/>
                <a:gdLst/>
                <a:ahLst/>
                <a:cxnLst/>
                <a:rect l="l" t="t" r="r" b="b"/>
                <a:pathLst>
                  <a:path w="18744" h="20133" extrusionOk="0">
                    <a:moveTo>
                      <a:pt x="12667" y="20133"/>
                    </a:moveTo>
                    <a:cubicBezTo>
                      <a:pt x="12667" y="20133"/>
                      <a:pt x="2294" y="16059"/>
                      <a:pt x="1148" y="14546"/>
                    </a:cubicBezTo>
                    <a:cubicBezTo>
                      <a:pt x="0" y="13032"/>
                      <a:pt x="2130" y="9207"/>
                      <a:pt x="2805" y="8167"/>
                    </a:cubicBezTo>
                    <a:cubicBezTo>
                      <a:pt x="3482" y="7126"/>
                      <a:pt x="1963" y="6731"/>
                      <a:pt x="3532" y="5681"/>
                    </a:cubicBezTo>
                    <a:cubicBezTo>
                      <a:pt x="5102" y="4630"/>
                      <a:pt x="5361" y="5507"/>
                      <a:pt x="7067" y="4249"/>
                    </a:cubicBezTo>
                    <a:cubicBezTo>
                      <a:pt x="8773" y="2988"/>
                      <a:pt x="8896" y="1887"/>
                      <a:pt x="10797" y="2057"/>
                    </a:cubicBezTo>
                    <a:cubicBezTo>
                      <a:pt x="12699" y="2226"/>
                      <a:pt x="14737" y="1"/>
                      <a:pt x="15877" y="2160"/>
                    </a:cubicBezTo>
                    <a:cubicBezTo>
                      <a:pt x="17018" y="4321"/>
                      <a:pt x="16876" y="7681"/>
                      <a:pt x="16876" y="7681"/>
                    </a:cubicBezTo>
                    <a:lnTo>
                      <a:pt x="18743" y="1733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4555275" y="4366600"/>
                <a:ext cx="27495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4427" extrusionOk="0">
                    <a:moveTo>
                      <a:pt x="28" y="0"/>
                    </a:moveTo>
                    <a:cubicBezTo>
                      <a:pt x="14" y="0"/>
                      <a:pt x="0" y="14"/>
                      <a:pt x="8" y="31"/>
                    </a:cubicBezTo>
                    <a:lnTo>
                      <a:pt x="10" y="31"/>
                    </a:lnTo>
                    <a:cubicBezTo>
                      <a:pt x="395" y="715"/>
                      <a:pt x="1120" y="1018"/>
                      <a:pt x="1837" y="1242"/>
                    </a:cubicBezTo>
                    <a:cubicBezTo>
                      <a:pt x="2564" y="1469"/>
                      <a:pt x="3304" y="1654"/>
                      <a:pt x="4045" y="1839"/>
                    </a:cubicBezTo>
                    <a:cubicBezTo>
                      <a:pt x="5604" y="2230"/>
                      <a:pt x="7182" y="2590"/>
                      <a:pt x="8672" y="3204"/>
                    </a:cubicBezTo>
                    <a:cubicBezTo>
                      <a:pt x="9078" y="3368"/>
                      <a:pt x="9472" y="3557"/>
                      <a:pt x="9855" y="3768"/>
                    </a:cubicBezTo>
                    <a:cubicBezTo>
                      <a:pt x="10037" y="3871"/>
                      <a:pt x="10214" y="3981"/>
                      <a:pt x="10392" y="4092"/>
                    </a:cubicBezTo>
                    <a:cubicBezTo>
                      <a:pt x="10564" y="4202"/>
                      <a:pt x="10740" y="4299"/>
                      <a:pt x="10906" y="4419"/>
                    </a:cubicBezTo>
                    <a:cubicBezTo>
                      <a:pt x="10914" y="4425"/>
                      <a:pt x="10922" y="4427"/>
                      <a:pt x="10929" y="4427"/>
                    </a:cubicBezTo>
                    <a:cubicBezTo>
                      <a:pt x="10966" y="4427"/>
                      <a:pt x="10998" y="4373"/>
                      <a:pt x="10964" y="4344"/>
                    </a:cubicBezTo>
                    <a:cubicBezTo>
                      <a:pt x="10697" y="4105"/>
                      <a:pt x="10409" y="3894"/>
                      <a:pt x="10102" y="3710"/>
                    </a:cubicBezTo>
                    <a:cubicBezTo>
                      <a:pt x="9775" y="3522"/>
                      <a:pt x="9437" y="3350"/>
                      <a:pt x="9091" y="3198"/>
                    </a:cubicBezTo>
                    <a:cubicBezTo>
                      <a:pt x="8373" y="2880"/>
                      <a:pt x="7629" y="2628"/>
                      <a:pt x="6875" y="2405"/>
                    </a:cubicBezTo>
                    <a:cubicBezTo>
                      <a:pt x="5363" y="1962"/>
                      <a:pt x="3815" y="1654"/>
                      <a:pt x="2295" y="1235"/>
                    </a:cubicBezTo>
                    <a:cubicBezTo>
                      <a:pt x="1500" y="1016"/>
                      <a:pt x="507" y="762"/>
                      <a:pt x="45" y="10"/>
                    </a:cubicBezTo>
                    <a:cubicBezTo>
                      <a:pt x="41" y="3"/>
                      <a:pt x="34" y="0"/>
                      <a:pt x="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4715025" y="4384200"/>
                <a:ext cx="148625" cy="87925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3517" extrusionOk="0">
                    <a:moveTo>
                      <a:pt x="42" y="1"/>
                    </a:moveTo>
                    <a:cubicBezTo>
                      <a:pt x="17" y="1"/>
                      <a:pt x="1" y="39"/>
                      <a:pt x="29" y="54"/>
                    </a:cubicBezTo>
                    <a:lnTo>
                      <a:pt x="29" y="56"/>
                    </a:lnTo>
                    <a:cubicBezTo>
                      <a:pt x="1596" y="1012"/>
                      <a:pt x="3553" y="1212"/>
                      <a:pt x="4978" y="2416"/>
                    </a:cubicBezTo>
                    <a:cubicBezTo>
                      <a:pt x="5346" y="2728"/>
                      <a:pt x="5623" y="3098"/>
                      <a:pt x="5883" y="3504"/>
                    </a:cubicBezTo>
                    <a:cubicBezTo>
                      <a:pt x="5888" y="3513"/>
                      <a:pt x="5898" y="3517"/>
                      <a:pt x="5907" y="3517"/>
                    </a:cubicBezTo>
                    <a:cubicBezTo>
                      <a:pt x="5926" y="3517"/>
                      <a:pt x="5944" y="3502"/>
                      <a:pt x="5937" y="3479"/>
                    </a:cubicBezTo>
                    <a:cubicBezTo>
                      <a:pt x="5789" y="3102"/>
                      <a:pt x="5516" y="2776"/>
                      <a:pt x="5225" y="2500"/>
                    </a:cubicBezTo>
                    <a:cubicBezTo>
                      <a:pt x="4918" y="2210"/>
                      <a:pt x="4567" y="1967"/>
                      <a:pt x="4200" y="1759"/>
                    </a:cubicBezTo>
                    <a:cubicBezTo>
                      <a:pt x="3385" y="1299"/>
                      <a:pt x="2486" y="1025"/>
                      <a:pt x="1611" y="705"/>
                    </a:cubicBezTo>
                    <a:cubicBezTo>
                      <a:pt x="1076" y="509"/>
                      <a:pt x="549" y="292"/>
                      <a:pt x="57" y="6"/>
                    </a:cubicBezTo>
                    <a:cubicBezTo>
                      <a:pt x="52" y="2"/>
                      <a:pt x="47" y="1"/>
                      <a:pt x="4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4562625" y="4300825"/>
                <a:ext cx="81775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271" extrusionOk="0">
                    <a:moveTo>
                      <a:pt x="26" y="0"/>
                    </a:moveTo>
                    <a:cubicBezTo>
                      <a:pt x="12" y="0"/>
                      <a:pt x="0" y="9"/>
                      <a:pt x="2" y="28"/>
                    </a:cubicBezTo>
                    <a:cubicBezTo>
                      <a:pt x="37" y="635"/>
                      <a:pt x="679" y="955"/>
                      <a:pt x="1144" y="1213"/>
                    </a:cubicBezTo>
                    <a:cubicBezTo>
                      <a:pt x="1490" y="1402"/>
                      <a:pt x="1836" y="1587"/>
                      <a:pt x="2186" y="1766"/>
                    </a:cubicBezTo>
                    <a:cubicBezTo>
                      <a:pt x="2361" y="1856"/>
                      <a:pt x="2537" y="1946"/>
                      <a:pt x="2713" y="2032"/>
                    </a:cubicBezTo>
                    <a:cubicBezTo>
                      <a:pt x="2883" y="2116"/>
                      <a:pt x="3053" y="2215"/>
                      <a:pt x="3236" y="2269"/>
                    </a:cubicBezTo>
                    <a:cubicBezTo>
                      <a:pt x="3239" y="2270"/>
                      <a:pt x="3241" y="2270"/>
                      <a:pt x="3243" y="2270"/>
                    </a:cubicBezTo>
                    <a:cubicBezTo>
                      <a:pt x="3263" y="2270"/>
                      <a:pt x="3270" y="2242"/>
                      <a:pt x="3253" y="2230"/>
                    </a:cubicBezTo>
                    <a:cubicBezTo>
                      <a:pt x="3104" y="2129"/>
                      <a:pt x="2932" y="2058"/>
                      <a:pt x="2771" y="1978"/>
                    </a:cubicBezTo>
                    <a:cubicBezTo>
                      <a:pt x="2610" y="1897"/>
                      <a:pt x="2446" y="1815"/>
                      <a:pt x="2285" y="1733"/>
                    </a:cubicBezTo>
                    <a:cubicBezTo>
                      <a:pt x="1961" y="1568"/>
                      <a:pt x="1640" y="1398"/>
                      <a:pt x="1322" y="1224"/>
                    </a:cubicBezTo>
                    <a:cubicBezTo>
                      <a:pt x="838" y="961"/>
                      <a:pt x="127" y="654"/>
                      <a:pt x="56" y="28"/>
                    </a:cubicBezTo>
                    <a:cubicBezTo>
                      <a:pt x="54" y="10"/>
                      <a:pt x="39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4661050" y="4364450"/>
                <a:ext cx="15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295" extrusionOk="0">
                    <a:moveTo>
                      <a:pt x="63" y="1"/>
                    </a:moveTo>
                    <a:cubicBezTo>
                      <a:pt x="25" y="1"/>
                      <a:pt x="1" y="54"/>
                      <a:pt x="42" y="72"/>
                    </a:cubicBezTo>
                    <a:cubicBezTo>
                      <a:pt x="216" y="149"/>
                      <a:pt x="388" y="225"/>
                      <a:pt x="565" y="293"/>
                    </a:cubicBezTo>
                    <a:cubicBezTo>
                      <a:pt x="568" y="294"/>
                      <a:pt x="571" y="294"/>
                      <a:pt x="574" y="294"/>
                    </a:cubicBezTo>
                    <a:cubicBezTo>
                      <a:pt x="600" y="294"/>
                      <a:pt x="615" y="252"/>
                      <a:pt x="588" y="239"/>
                    </a:cubicBezTo>
                    <a:cubicBezTo>
                      <a:pt x="421" y="153"/>
                      <a:pt x="251" y="80"/>
                      <a:pt x="81" y="5"/>
                    </a:cubicBezTo>
                    <a:cubicBezTo>
                      <a:pt x="75" y="2"/>
                      <a:pt x="69" y="1"/>
                      <a:pt x="6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4729850" y="4333900"/>
                <a:ext cx="256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44" extrusionOk="0">
                    <a:moveTo>
                      <a:pt x="53" y="0"/>
                    </a:moveTo>
                    <a:cubicBezTo>
                      <a:pt x="22" y="0"/>
                      <a:pt x="1" y="56"/>
                      <a:pt x="36" y="71"/>
                    </a:cubicBezTo>
                    <a:lnTo>
                      <a:pt x="38" y="71"/>
                    </a:lnTo>
                    <a:cubicBezTo>
                      <a:pt x="346" y="202"/>
                      <a:pt x="653" y="339"/>
                      <a:pt x="973" y="442"/>
                    </a:cubicBezTo>
                    <a:cubicBezTo>
                      <a:pt x="976" y="443"/>
                      <a:pt x="979" y="443"/>
                      <a:pt x="982" y="443"/>
                    </a:cubicBezTo>
                    <a:cubicBezTo>
                      <a:pt x="1008" y="443"/>
                      <a:pt x="1024" y="399"/>
                      <a:pt x="995" y="385"/>
                    </a:cubicBezTo>
                    <a:cubicBezTo>
                      <a:pt x="692" y="238"/>
                      <a:pt x="378" y="124"/>
                      <a:pt x="64" y="2"/>
                    </a:cubicBezTo>
                    <a:cubicBezTo>
                      <a:pt x="60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4775400" y="4357725"/>
                <a:ext cx="127050" cy="947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3788" extrusionOk="0">
                    <a:moveTo>
                      <a:pt x="33" y="1"/>
                    </a:moveTo>
                    <a:cubicBezTo>
                      <a:pt x="10" y="1"/>
                      <a:pt x="1" y="33"/>
                      <a:pt x="24" y="44"/>
                    </a:cubicBezTo>
                    <a:cubicBezTo>
                      <a:pt x="1593" y="560"/>
                      <a:pt x="3000" y="1474"/>
                      <a:pt x="4107" y="2701"/>
                    </a:cubicBezTo>
                    <a:cubicBezTo>
                      <a:pt x="4416" y="3045"/>
                      <a:pt x="4696" y="3415"/>
                      <a:pt x="4990" y="3772"/>
                    </a:cubicBezTo>
                    <a:cubicBezTo>
                      <a:pt x="4999" y="3783"/>
                      <a:pt x="5009" y="3787"/>
                      <a:pt x="5020" y="3787"/>
                    </a:cubicBezTo>
                    <a:cubicBezTo>
                      <a:pt x="5051" y="3787"/>
                      <a:pt x="5081" y="3747"/>
                      <a:pt x="5064" y="3714"/>
                    </a:cubicBezTo>
                    <a:cubicBezTo>
                      <a:pt x="4679" y="2979"/>
                      <a:pt x="4064" y="2349"/>
                      <a:pt x="3434" y="1816"/>
                    </a:cubicBezTo>
                    <a:cubicBezTo>
                      <a:pt x="2802" y="1283"/>
                      <a:pt x="2103" y="833"/>
                      <a:pt x="1355" y="481"/>
                    </a:cubicBezTo>
                    <a:cubicBezTo>
                      <a:pt x="931" y="283"/>
                      <a:pt x="489" y="122"/>
                      <a:pt x="37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4652275" y="4157625"/>
                <a:ext cx="206875" cy="180350"/>
              </a:xfrm>
              <a:custGeom>
                <a:avLst/>
                <a:gdLst/>
                <a:ahLst/>
                <a:cxnLst/>
                <a:rect l="l" t="t" r="r" b="b"/>
                <a:pathLst>
                  <a:path w="8275" h="7214" extrusionOk="0">
                    <a:moveTo>
                      <a:pt x="43" y="1"/>
                    </a:moveTo>
                    <a:cubicBezTo>
                      <a:pt x="7" y="1"/>
                      <a:pt x="0" y="50"/>
                      <a:pt x="34" y="61"/>
                    </a:cubicBezTo>
                    <a:cubicBezTo>
                      <a:pt x="684" y="186"/>
                      <a:pt x="1299" y="453"/>
                      <a:pt x="1836" y="844"/>
                    </a:cubicBezTo>
                    <a:cubicBezTo>
                      <a:pt x="2397" y="1248"/>
                      <a:pt x="2874" y="1755"/>
                      <a:pt x="3292" y="2301"/>
                    </a:cubicBezTo>
                    <a:cubicBezTo>
                      <a:pt x="3750" y="2899"/>
                      <a:pt x="4169" y="3527"/>
                      <a:pt x="4624" y="4129"/>
                    </a:cubicBezTo>
                    <a:cubicBezTo>
                      <a:pt x="5070" y="4722"/>
                      <a:pt x="5560" y="5270"/>
                      <a:pt x="6125" y="5754"/>
                    </a:cubicBezTo>
                    <a:cubicBezTo>
                      <a:pt x="6762" y="6298"/>
                      <a:pt x="7447" y="6784"/>
                      <a:pt x="8170" y="7207"/>
                    </a:cubicBezTo>
                    <a:cubicBezTo>
                      <a:pt x="8178" y="7211"/>
                      <a:pt x="8187" y="7213"/>
                      <a:pt x="8195" y="7213"/>
                    </a:cubicBezTo>
                    <a:cubicBezTo>
                      <a:pt x="8238" y="7213"/>
                      <a:pt x="8275" y="7156"/>
                      <a:pt x="8234" y="7124"/>
                    </a:cubicBezTo>
                    <a:cubicBezTo>
                      <a:pt x="7637" y="6657"/>
                      <a:pt x="7006" y="6236"/>
                      <a:pt x="6420" y="5752"/>
                    </a:cubicBezTo>
                    <a:cubicBezTo>
                      <a:pt x="5833" y="5262"/>
                      <a:pt x="5302" y="4707"/>
                      <a:pt x="4839" y="4099"/>
                    </a:cubicBezTo>
                    <a:cubicBezTo>
                      <a:pt x="3964" y="2966"/>
                      <a:pt x="3203" y="1727"/>
                      <a:pt x="2047" y="846"/>
                    </a:cubicBezTo>
                    <a:cubicBezTo>
                      <a:pt x="1464" y="403"/>
                      <a:pt x="783" y="53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4608650" y="4219775"/>
                <a:ext cx="187975" cy="10960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4384" extrusionOk="0">
                    <a:moveTo>
                      <a:pt x="37" y="0"/>
                    </a:moveTo>
                    <a:cubicBezTo>
                      <a:pt x="19" y="0"/>
                      <a:pt x="1" y="16"/>
                      <a:pt x="8" y="35"/>
                    </a:cubicBezTo>
                    <a:lnTo>
                      <a:pt x="8" y="37"/>
                    </a:lnTo>
                    <a:cubicBezTo>
                      <a:pt x="375" y="994"/>
                      <a:pt x="1509" y="1295"/>
                      <a:pt x="2360" y="1673"/>
                    </a:cubicBezTo>
                    <a:cubicBezTo>
                      <a:pt x="3488" y="2174"/>
                      <a:pt x="4572" y="2761"/>
                      <a:pt x="5667" y="3326"/>
                    </a:cubicBezTo>
                    <a:cubicBezTo>
                      <a:pt x="6290" y="3647"/>
                      <a:pt x="6890" y="3999"/>
                      <a:pt x="7479" y="4380"/>
                    </a:cubicBezTo>
                    <a:cubicBezTo>
                      <a:pt x="7483" y="4383"/>
                      <a:pt x="7487" y="4384"/>
                      <a:pt x="7490" y="4384"/>
                    </a:cubicBezTo>
                    <a:cubicBezTo>
                      <a:pt x="7507" y="4384"/>
                      <a:pt x="7518" y="4357"/>
                      <a:pt x="7500" y="4345"/>
                    </a:cubicBezTo>
                    <a:cubicBezTo>
                      <a:pt x="6997" y="4008"/>
                      <a:pt x="6485" y="3681"/>
                      <a:pt x="5978" y="3352"/>
                    </a:cubicBezTo>
                    <a:cubicBezTo>
                      <a:pt x="5469" y="3023"/>
                      <a:pt x="4944" y="2720"/>
                      <a:pt x="4405" y="2443"/>
                    </a:cubicBezTo>
                    <a:cubicBezTo>
                      <a:pt x="3867" y="2167"/>
                      <a:pt x="3319" y="1905"/>
                      <a:pt x="2764" y="1666"/>
                    </a:cubicBezTo>
                    <a:cubicBezTo>
                      <a:pt x="2261" y="1451"/>
                      <a:pt x="1745" y="1258"/>
                      <a:pt x="1251" y="1022"/>
                    </a:cubicBezTo>
                    <a:cubicBezTo>
                      <a:pt x="784" y="800"/>
                      <a:pt x="294" y="495"/>
                      <a:pt x="60" y="15"/>
                    </a:cubicBezTo>
                    <a:cubicBezTo>
                      <a:pt x="55" y="4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4686175" y="4218000"/>
                <a:ext cx="47950" cy="3845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538" extrusionOk="0">
                    <a:moveTo>
                      <a:pt x="61" y="0"/>
                    </a:moveTo>
                    <a:cubicBezTo>
                      <a:pt x="29" y="0"/>
                      <a:pt x="0" y="39"/>
                      <a:pt x="31" y="63"/>
                    </a:cubicBezTo>
                    <a:cubicBezTo>
                      <a:pt x="630" y="559"/>
                      <a:pt x="1224" y="1054"/>
                      <a:pt x="1837" y="1529"/>
                    </a:cubicBezTo>
                    <a:cubicBezTo>
                      <a:pt x="1845" y="1535"/>
                      <a:pt x="1853" y="1537"/>
                      <a:pt x="1861" y="1537"/>
                    </a:cubicBezTo>
                    <a:cubicBezTo>
                      <a:pt x="1891" y="1537"/>
                      <a:pt x="1917" y="1502"/>
                      <a:pt x="1888" y="1479"/>
                    </a:cubicBezTo>
                    <a:cubicBezTo>
                      <a:pt x="1299" y="976"/>
                      <a:pt x="691" y="493"/>
                      <a:pt x="86" y="9"/>
                    </a:cubicBezTo>
                    <a:cubicBezTo>
                      <a:pt x="78" y="3"/>
                      <a:pt x="69" y="0"/>
                      <a:pt x="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4814525" y="4115400"/>
                <a:ext cx="5980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4238" extrusionOk="0">
                    <a:moveTo>
                      <a:pt x="31" y="1"/>
                    </a:moveTo>
                    <a:cubicBezTo>
                      <a:pt x="16" y="1"/>
                      <a:pt x="1" y="18"/>
                      <a:pt x="11" y="32"/>
                    </a:cubicBezTo>
                    <a:cubicBezTo>
                      <a:pt x="452" y="692"/>
                      <a:pt x="916" y="1346"/>
                      <a:pt x="1306" y="2040"/>
                    </a:cubicBezTo>
                    <a:cubicBezTo>
                      <a:pt x="1703" y="2744"/>
                      <a:pt x="2054" y="3475"/>
                      <a:pt x="2355" y="4227"/>
                    </a:cubicBezTo>
                    <a:cubicBezTo>
                      <a:pt x="2358" y="4234"/>
                      <a:pt x="2365" y="4238"/>
                      <a:pt x="2372" y="4238"/>
                    </a:cubicBezTo>
                    <a:cubicBezTo>
                      <a:pt x="2382" y="4238"/>
                      <a:pt x="2392" y="4230"/>
                      <a:pt x="2387" y="4218"/>
                    </a:cubicBezTo>
                    <a:cubicBezTo>
                      <a:pt x="2092" y="3468"/>
                      <a:pt x="1748" y="2739"/>
                      <a:pt x="1359" y="2034"/>
                    </a:cubicBezTo>
                    <a:cubicBezTo>
                      <a:pt x="966" y="1325"/>
                      <a:pt x="559" y="634"/>
                      <a:pt x="44" y="7"/>
                    </a:cubicBezTo>
                    <a:cubicBezTo>
                      <a:pt x="41" y="3"/>
                      <a:pt x="36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4874325" y="4253025"/>
                <a:ext cx="1647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033" extrusionOk="0">
                    <a:moveTo>
                      <a:pt x="19" y="0"/>
                    </a:moveTo>
                    <a:cubicBezTo>
                      <a:pt x="10" y="0"/>
                      <a:pt x="1" y="8"/>
                      <a:pt x="4" y="18"/>
                    </a:cubicBezTo>
                    <a:cubicBezTo>
                      <a:pt x="268" y="661"/>
                      <a:pt x="404" y="1343"/>
                      <a:pt x="591" y="2009"/>
                    </a:cubicBezTo>
                    <a:cubicBezTo>
                      <a:pt x="596" y="2025"/>
                      <a:pt x="610" y="2033"/>
                      <a:pt x="625" y="2033"/>
                    </a:cubicBezTo>
                    <a:cubicBezTo>
                      <a:pt x="642" y="2033"/>
                      <a:pt x="659" y="2022"/>
                      <a:pt x="657" y="2001"/>
                    </a:cubicBezTo>
                    <a:cubicBezTo>
                      <a:pt x="584" y="1302"/>
                      <a:pt x="311" y="644"/>
                      <a:pt x="29" y="6"/>
                    </a:cubicBezTo>
                    <a:cubicBezTo>
                      <a:pt x="27" y="2"/>
                      <a:pt x="23" y="0"/>
                      <a:pt x="1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4727050" y="4118700"/>
                <a:ext cx="131025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7935" extrusionOk="0">
                    <a:moveTo>
                      <a:pt x="99" y="0"/>
                    </a:moveTo>
                    <a:cubicBezTo>
                      <a:pt x="79" y="0"/>
                      <a:pt x="60" y="13"/>
                      <a:pt x="60" y="38"/>
                    </a:cubicBezTo>
                    <a:cubicBezTo>
                      <a:pt x="0" y="1266"/>
                      <a:pt x="645" y="2446"/>
                      <a:pt x="1363" y="3398"/>
                    </a:cubicBezTo>
                    <a:cubicBezTo>
                      <a:pt x="2119" y="4398"/>
                      <a:pt x="3048" y="5245"/>
                      <a:pt x="3872" y="6185"/>
                    </a:cubicBezTo>
                    <a:cubicBezTo>
                      <a:pt x="4349" y="6729"/>
                      <a:pt x="4772" y="7313"/>
                      <a:pt x="5164" y="7918"/>
                    </a:cubicBezTo>
                    <a:cubicBezTo>
                      <a:pt x="5172" y="7930"/>
                      <a:pt x="5183" y="7935"/>
                      <a:pt x="5194" y="7935"/>
                    </a:cubicBezTo>
                    <a:cubicBezTo>
                      <a:pt x="5218" y="7935"/>
                      <a:pt x="5241" y="7910"/>
                      <a:pt x="5228" y="7883"/>
                    </a:cubicBezTo>
                    <a:cubicBezTo>
                      <a:pt x="4975" y="7318"/>
                      <a:pt x="4603" y="6828"/>
                      <a:pt x="4205" y="6357"/>
                    </a:cubicBezTo>
                    <a:cubicBezTo>
                      <a:pt x="3801" y="5879"/>
                      <a:pt x="3364" y="5432"/>
                      <a:pt x="2934" y="4979"/>
                    </a:cubicBezTo>
                    <a:cubicBezTo>
                      <a:pt x="2079" y="4080"/>
                      <a:pt x="1231" y="3155"/>
                      <a:pt x="681" y="2029"/>
                    </a:cubicBezTo>
                    <a:cubicBezTo>
                      <a:pt x="380" y="1405"/>
                      <a:pt x="195" y="730"/>
                      <a:pt x="137" y="38"/>
                    </a:cubicBezTo>
                    <a:cubicBezTo>
                      <a:pt x="137" y="13"/>
                      <a:pt x="118" y="0"/>
                      <a:pt x="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4871775" y="4073325"/>
                <a:ext cx="35750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760" extrusionOk="0">
                    <a:moveTo>
                      <a:pt x="53" y="1"/>
                    </a:moveTo>
                    <a:cubicBezTo>
                      <a:pt x="26" y="1"/>
                      <a:pt x="0" y="26"/>
                      <a:pt x="18" y="56"/>
                    </a:cubicBezTo>
                    <a:cubicBezTo>
                      <a:pt x="753" y="1157"/>
                      <a:pt x="1215" y="2418"/>
                      <a:pt x="1368" y="3732"/>
                    </a:cubicBezTo>
                    <a:cubicBezTo>
                      <a:pt x="1371" y="3750"/>
                      <a:pt x="1387" y="3759"/>
                      <a:pt x="1402" y="3759"/>
                    </a:cubicBezTo>
                    <a:cubicBezTo>
                      <a:pt x="1416" y="3759"/>
                      <a:pt x="1429" y="3750"/>
                      <a:pt x="1428" y="3732"/>
                    </a:cubicBezTo>
                    <a:cubicBezTo>
                      <a:pt x="1370" y="2399"/>
                      <a:pt x="888" y="1081"/>
                      <a:pt x="86" y="17"/>
                    </a:cubicBezTo>
                    <a:cubicBezTo>
                      <a:pt x="77" y="6"/>
                      <a:pt x="65" y="1"/>
                      <a:pt x="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4903075" y="4090700"/>
                <a:ext cx="17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942" extrusionOk="0">
                    <a:moveTo>
                      <a:pt x="47" y="0"/>
                    </a:moveTo>
                    <a:cubicBezTo>
                      <a:pt x="24" y="0"/>
                      <a:pt x="0" y="26"/>
                      <a:pt x="17" y="53"/>
                    </a:cubicBezTo>
                    <a:cubicBezTo>
                      <a:pt x="298" y="651"/>
                      <a:pt x="511" y="1263"/>
                      <a:pt x="636" y="1913"/>
                    </a:cubicBezTo>
                    <a:cubicBezTo>
                      <a:pt x="640" y="1932"/>
                      <a:pt x="656" y="1941"/>
                      <a:pt x="673" y="1941"/>
                    </a:cubicBezTo>
                    <a:cubicBezTo>
                      <a:pt x="694" y="1941"/>
                      <a:pt x="716" y="1927"/>
                      <a:pt x="715" y="1902"/>
                    </a:cubicBezTo>
                    <a:cubicBezTo>
                      <a:pt x="668" y="1238"/>
                      <a:pt x="455" y="569"/>
                      <a:pt x="75" y="18"/>
                    </a:cubicBezTo>
                    <a:cubicBezTo>
                      <a:pt x="68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4904825" y="4229475"/>
                <a:ext cx="162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358" extrusionOk="0">
                    <a:moveTo>
                      <a:pt x="40" y="0"/>
                    </a:moveTo>
                    <a:cubicBezTo>
                      <a:pt x="21" y="0"/>
                      <a:pt x="0" y="17"/>
                      <a:pt x="9" y="38"/>
                    </a:cubicBezTo>
                    <a:cubicBezTo>
                      <a:pt x="188" y="479"/>
                      <a:pt x="362" y="917"/>
                      <a:pt x="575" y="1341"/>
                    </a:cubicBezTo>
                    <a:cubicBezTo>
                      <a:pt x="582" y="1352"/>
                      <a:pt x="592" y="1357"/>
                      <a:pt x="604" y="1357"/>
                    </a:cubicBezTo>
                    <a:cubicBezTo>
                      <a:pt x="626" y="1357"/>
                      <a:pt x="649" y="1338"/>
                      <a:pt x="639" y="1313"/>
                    </a:cubicBezTo>
                    <a:cubicBezTo>
                      <a:pt x="473" y="870"/>
                      <a:pt x="269" y="444"/>
                      <a:pt x="65" y="16"/>
                    </a:cubicBezTo>
                    <a:cubicBezTo>
                      <a:pt x="60" y="5"/>
                      <a:pt x="50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4386025" y="4414375"/>
                <a:ext cx="485800" cy="251600"/>
              </a:xfrm>
              <a:custGeom>
                <a:avLst/>
                <a:gdLst/>
                <a:ahLst/>
                <a:cxnLst/>
                <a:rect l="l" t="t" r="r" b="b"/>
                <a:pathLst>
                  <a:path w="19432" h="10064" extrusionOk="0">
                    <a:moveTo>
                      <a:pt x="19432" y="4486"/>
                    </a:moveTo>
                    <a:cubicBezTo>
                      <a:pt x="19432" y="4486"/>
                      <a:pt x="13606" y="702"/>
                      <a:pt x="10697" y="352"/>
                    </a:cubicBezTo>
                    <a:cubicBezTo>
                      <a:pt x="7789" y="1"/>
                      <a:pt x="4987" y="489"/>
                      <a:pt x="4458" y="2216"/>
                    </a:cubicBezTo>
                    <a:cubicBezTo>
                      <a:pt x="4458" y="2216"/>
                      <a:pt x="1" y="4705"/>
                      <a:pt x="1575" y="7384"/>
                    </a:cubicBezTo>
                    <a:cubicBezTo>
                      <a:pt x="3147" y="10063"/>
                      <a:pt x="4821" y="8309"/>
                      <a:pt x="4821" y="8309"/>
                    </a:cubicBezTo>
                    <a:cubicBezTo>
                      <a:pt x="4821" y="8309"/>
                      <a:pt x="6006" y="9670"/>
                      <a:pt x="7474" y="9323"/>
                    </a:cubicBezTo>
                    <a:cubicBezTo>
                      <a:pt x="8943" y="8975"/>
                      <a:pt x="15311" y="9738"/>
                      <a:pt x="15311" y="9738"/>
                    </a:cubicBezTo>
                    <a:cubicBezTo>
                      <a:pt x="15311" y="9738"/>
                      <a:pt x="19331" y="5189"/>
                      <a:pt x="19432" y="4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4568275" y="4423900"/>
                <a:ext cx="1616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393" extrusionOk="0">
                    <a:moveTo>
                      <a:pt x="752" y="0"/>
                    </a:moveTo>
                    <a:cubicBezTo>
                      <a:pt x="514" y="0"/>
                      <a:pt x="275" y="17"/>
                      <a:pt x="36" y="57"/>
                    </a:cubicBezTo>
                    <a:cubicBezTo>
                      <a:pt x="1" y="63"/>
                      <a:pt x="8" y="123"/>
                      <a:pt x="44" y="123"/>
                    </a:cubicBezTo>
                    <a:cubicBezTo>
                      <a:pt x="44" y="123"/>
                      <a:pt x="45" y="123"/>
                      <a:pt x="45" y="123"/>
                    </a:cubicBezTo>
                    <a:cubicBezTo>
                      <a:pt x="221" y="109"/>
                      <a:pt x="396" y="102"/>
                      <a:pt x="570" y="102"/>
                    </a:cubicBezTo>
                    <a:cubicBezTo>
                      <a:pt x="1244" y="102"/>
                      <a:pt x="1907" y="203"/>
                      <a:pt x="2565" y="370"/>
                    </a:cubicBezTo>
                    <a:cubicBezTo>
                      <a:pt x="3394" y="579"/>
                      <a:pt x="4198" y="867"/>
                      <a:pt x="5017" y="1099"/>
                    </a:cubicBezTo>
                    <a:cubicBezTo>
                      <a:pt x="5475" y="1228"/>
                      <a:pt x="5940" y="1355"/>
                      <a:pt x="6415" y="1392"/>
                    </a:cubicBezTo>
                    <a:cubicBezTo>
                      <a:pt x="6416" y="1392"/>
                      <a:pt x="6416" y="1392"/>
                      <a:pt x="6417" y="1392"/>
                    </a:cubicBezTo>
                    <a:cubicBezTo>
                      <a:pt x="6458" y="1392"/>
                      <a:pt x="6467" y="1323"/>
                      <a:pt x="6424" y="1314"/>
                    </a:cubicBezTo>
                    <a:cubicBezTo>
                      <a:pt x="6004" y="1220"/>
                      <a:pt x="5583" y="1138"/>
                      <a:pt x="5166" y="1024"/>
                    </a:cubicBezTo>
                    <a:cubicBezTo>
                      <a:pt x="4749" y="912"/>
                      <a:pt x="4332" y="781"/>
                      <a:pt x="3917" y="652"/>
                    </a:cubicBezTo>
                    <a:cubicBezTo>
                      <a:pt x="3108" y="401"/>
                      <a:pt x="2294" y="147"/>
                      <a:pt x="1449" y="44"/>
                    </a:cubicBezTo>
                    <a:cubicBezTo>
                      <a:pt x="1217" y="17"/>
                      <a:pt x="985" y="0"/>
                      <a:pt x="7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4497425" y="4455700"/>
                <a:ext cx="28877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2188" extrusionOk="0">
                    <a:moveTo>
                      <a:pt x="1557" y="0"/>
                    </a:moveTo>
                    <a:cubicBezTo>
                      <a:pt x="971" y="0"/>
                      <a:pt x="301" y="135"/>
                      <a:pt x="13" y="670"/>
                    </a:cubicBezTo>
                    <a:cubicBezTo>
                      <a:pt x="0" y="692"/>
                      <a:pt x="19" y="717"/>
                      <a:pt x="40" y="717"/>
                    </a:cubicBezTo>
                    <a:cubicBezTo>
                      <a:pt x="48" y="717"/>
                      <a:pt x="55" y="714"/>
                      <a:pt x="62" y="707"/>
                    </a:cubicBezTo>
                    <a:cubicBezTo>
                      <a:pt x="284" y="470"/>
                      <a:pt x="546" y="300"/>
                      <a:pt x="864" y="219"/>
                    </a:cubicBezTo>
                    <a:cubicBezTo>
                      <a:pt x="1070" y="166"/>
                      <a:pt x="1283" y="146"/>
                      <a:pt x="1495" y="146"/>
                    </a:cubicBezTo>
                    <a:cubicBezTo>
                      <a:pt x="1610" y="146"/>
                      <a:pt x="1724" y="152"/>
                      <a:pt x="1838" y="161"/>
                    </a:cubicBezTo>
                    <a:cubicBezTo>
                      <a:pt x="2616" y="231"/>
                      <a:pt x="3378" y="429"/>
                      <a:pt x="4124" y="651"/>
                    </a:cubicBezTo>
                    <a:cubicBezTo>
                      <a:pt x="5685" y="1115"/>
                      <a:pt x="7215" y="1709"/>
                      <a:pt x="8821" y="2005"/>
                    </a:cubicBezTo>
                    <a:cubicBezTo>
                      <a:pt x="9260" y="2089"/>
                      <a:pt x="9703" y="2143"/>
                      <a:pt x="10150" y="2167"/>
                    </a:cubicBezTo>
                    <a:cubicBezTo>
                      <a:pt x="10325" y="2177"/>
                      <a:pt x="10508" y="2187"/>
                      <a:pt x="10692" y="2187"/>
                    </a:cubicBezTo>
                    <a:cubicBezTo>
                      <a:pt x="10961" y="2187"/>
                      <a:pt x="11231" y="2166"/>
                      <a:pt x="11481" y="2093"/>
                    </a:cubicBezTo>
                    <a:cubicBezTo>
                      <a:pt x="11550" y="2072"/>
                      <a:pt x="11534" y="1977"/>
                      <a:pt x="11464" y="1973"/>
                    </a:cubicBezTo>
                    <a:cubicBezTo>
                      <a:pt x="11368" y="1966"/>
                      <a:pt x="11272" y="1964"/>
                      <a:pt x="11176" y="1964"/>
                    </a:cubicBezTo>
                    <a:cubicBezTo>
                      <a:pt x="10931" y="1964"/>
                      <a:pt x="10685" y="1979"/>
                      <a:pt x="10439" y="1979"/>
                    </a:cubicBezTo>
                    <a:cubicBezTo>
                      <a:pt x="10369" y="1979"/>
                      <a:pt x="10299" y="1978"/>
                      <a:pt x="10229" y="1975"/>
                    </a:cubicBezTo>
                    <a:cubicBezTo>
                      <a:pt x="9821" y="1954"/>
                      <a:pt x="9415" y="1909"/>
                      <a:pt x="9013" y="1838"/>
                    </a:cubicBezTo>
                    <a:cubicBezTo>
                      <a:pt x="8200" y="1700"/>
                      <a:pt x="7402" y="1479"/>
                      <a:pt x="6611" y="1238"/>
                    </a:cubicBezTo>
                    <a:cubicBezTo>
                      <a:pt x="5809" y="993"/>
                      <a:pt x="5012" y="737"/>
                      <a:pt x="4205" y="515"/>
                    </a:cubicBezTo>
                    <a:cubicBezTo>
                      <a:pt x="3805" y="404"/>
                      <a:pt x="3405" y="302"/>
                      <a:pt x="3001" y="212"/>
                    </a:cubicBezTo>
                    <a:cubicBezTo>
                      <a:pt x="2634" y="131"/>
                      <a:pt x="2260" y="44"/>
                      <a:pt x="1886" y="14"/>
                    </a:cubicBezTo>
                    <a:cubicBezTo>
                      <a:pt x="1782" y="5"/>
                      <a:pt x="1671" y="0"/>
                      <a:pt x="155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4425875" y="4510350"/>
                <a:ext cx="11382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301" extrusionOk="0">
                    <a:moveTo>
                      <a:pt x="2813" y="0"/>
                    </a:moveTo>
                    <a:cubicBezTo>
                      <a:pt x="2492" y="0"/>
                      <a:pt x="2171" y="32"/>
                      <a:pt x="1852" y="105"/>
                    </a:cubicBezTo>
                    <a:cubicBezTo>
                      <a:pt x="1131" y="271"/>
                      <a:pt x="416" y="655"/>
                      <a:pt x="5" y="1286"/>
                    </a:cubicBezTo>
                    <a:cubicBezTo>
                      <a:pt x="1" y="1293"/>
                      <a:pt x="7" y="1300"/>
                      <a:pt x="14" y="1300"/>
                    </a:cubicBezTo>
                    <a:cubicBezTo>
                      <a:pt x="16" y="1300"/>
                      <a:pt x="18" y="1300"/>
                      <a:pt x="20" y="1298"/>
                    </a:cubicBezTo>
                    <a:cubicBezTo>
                      <a:pt x="517" y="746"/>
                      <a:pt x="1172" y="361"/>
                      <a:pt x="1897" y="196"/>
                    </a:cubicBezTo>
                    <a:cubicBezTo>
                      <a:pt x="2248" y="114"/>
                      <a:pt x="2610" y="79"/>
                      <a:pt x="2972" y="79"/>
                    </a:cubicBezTo>
                    <a:cubicBezTo>
                      <a:pt x="3498" y="79"/>
                      <a:pt x="4026" y="153"/>
                      <a:pt x="4532" y="266"/>
                    </a:cubicBezTo>
                    <a:cubicBezTo>
                      <a:pt x="4533" y="266"/>
                      <a:pt x="4534" y="266"/>
                      <a:pt x="4535" y="266"/>
                    </a:cubicBezTo>
                    <a:cubicBezTo>
                      <a:pt x="4547" y="266"/>
                      <a:pt x="4553" y="247"/>
                      <a:pt x="4539" y="243"/>
                    </a:cubicBezTo>
                    <a:cubicBezTo>
                      <a:pt x="3972" y="102"/>
                      <a:pt x="3393" y="0"/>
                      <a:pt x="281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4435750" y="4583875"/>
                <a:ext cx="770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634" extrusionOk="0">
                    <a:moveTo>
                      <a:pt x="3016" y="1"/>
                    </a:moveTo>
                    <a:cubicBezTo>
                      <a:pt x="3013" y="1"/>
                      <a:pt x="3010" y="1"/>
                      <a:pt x="3007" y="2"/>
                    </a:cubicBezTo>
                    <a:cubicBezTo>
                      <a:pt x="2764" y="58"/>
                      <a:pt x="2529" y="150"/>
                      <a:pt x="2287" y="213"/>
                    </a:cubicBezTo>
                    <a:cubicBezTo>
                      <a:pt x="2046" y="279"/>
                      <a:pt x="1801" y="337"/>
                      <a:pt x="1555" y="385"/>
                    </a:cubicBezTo>
                    <a:cubicBezTo>
                      <a:pt x="1052" y="484"/>
                      <a:pt x="543" y="550"/>
                      <a:pt x="31" y="585"/>
                    </a:cubicBezTo>
                    <a:cubicBezTo>
                      <a:pt x="1" y="587"/>
                      <a:pt x="1" y="634"/>
                      <a:pt x="33" y="634"/>
                    </a:cubicBezTo>
                    <a:cubicBezTo>
                      <a:pt x="543" y="623"/>
                      <a:pt x="1054" y="570"/>
                      <a:pt x="1558" y="477"/>
                    </a:cubicBezTo>
                    <a:cubicBezTo>
                      <a:pt x="1811" y="430"/>
                      <a:pt x="2063" y="376"/>
                      <a:pt x="2314" y="309"/>
                    </a:cubicBezTo>
                    <a:cubicBezTo>
                      <a:pt x="2555" y="243"/>
                      <a:pt x="2813" y="183"/>
                      <a:pt x="3039" y="77"/>
                    </a:cubicBezTo>
                    <a:cubicBezTo>
                      <a:pt x="3079" y="58"/>
                      <a:pt x="3054" y="1"/>
                      <a:pt x="301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4506075" y="4612725"/>
                <a:ext cx="99450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87" extrusionOk="0">
                    <a:moveTo>
                      <a:pt x="1439" y="0"/>
                    </a:moveTo>
                    <a:cubicBezTo>
                      <a:pt x="949" y="0"/>
                      <a:pt x="455" y="68"/>
                      <a:pt x="30" y="325"/>
                    </a:cubicBezTo>
                    <a:cubicBezTo>
                      <a:pt x="1" y="344"/>
                      <a:pt x="19" y="386"/>
                      <a:pt x="49" y="386"/>
                    </a:cubicBezTo>
                    <a:cubicBezTo>
                      <a:pt x="53" y="386"/>
                      <a:pt x="58" y="385"/>
                      <a:pt x="63" y="383"/>
                    </a:cubicBezTo>
                    <a:cubicBezTo>
                      <a:pt x="500" y="151"/>
                      <a:pt x="958" y="87"/>
                      <a:pt x="1424" y="87"/>
                    </a:cubicBezTo>
                    <a:cubicBezTo>
                      <a:pt x="1999" y="87"/>
                      <a:pt x="2587" y="184"/>
                      <a:pt x="3166" y="184"/>
                    </a:cubicBezTo>
                    <a:cubicBezTo>
                      <a:pt x="3423" y="184"/>
                      <a:pt x="3677" y="165"/>
                      <a:pt x="3928" y="110"/>
                    </a:cubicBezTo>
                    <a:cubicBezTo>
                      <a:pt x="3978" y="99"/>
                      <a:pt x="3960" y="29"/>
                      <a:pt x="3913" y="29"/>
                    </a:cubicBezTo>
                    <a:cubicBezTo>
                      <a:pt x="3910" y="29"/>
                      <a:pt x="3908" y="29"/>
                      <a:pt x="3905" y="30"/>
                    </a:cubicBezTo>
                    <a:cubicBezTo>
                      <a:pt x="3656" y="70"/>
                      <a:pt x="3409" y="84"/>
                      <a:pt x="3161" y="84"/>
                    </a:cubicBezTo>
                    <a:cubicBezTo>
                      <a:pt x="2730" y="84"/>
                      <a:pt x="2301" y="41"/>
                      <a:pt x="1868" y="15"/>
                    </a:cubicBezTo>
                    <a:cubicBezTo>
                      <a:pt x="1726" y="6"/>
                      <a:pt x="1583" y="0"/>
                      <a:pt x="14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4598850" y="4558225"/>
                <a:ext cx="1635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6543" h="912" extrusionOk="0">
                    <a:moveTo>
                      <a:pt x="6479" y="1"/>
                    </a:moveTo>
                    <a:cubicBezTo>
                      <a:pt x="6475" y="1"/>
                      <a:pt x="6470" y="2"/>
                      <a:pt x="6465" y="3"/>
                    </a:cubicBezTo>
                    <a:cubicBezTo>
                      <a:pt x="6074" y="132"/>
                      <a:pt x="5699" y="301"/>
                      <a:pt x="5308" y="432"/>
                    </a:cubicBezTo>
                    <a:cubicBezTo>
                      <a:pt x="4917" y="564"/>
                      <a:pt x="4523" y="675"/>
                      <a:pt x="4119" y="738"/>
                    </a:cubicBezTo>
                    <a:cubicBezTo>
                      <a:pt x="3761" y="795"/>
                      <a:pt x="3400" y="806"/>
                      <a:pt x="3038" y="806"/>
                    </a:cubicBezTo>
                    <a:cubicBezTo>
                      <a:pt x="2971" y="806"/>
                      <a:pt x="2904" y="806"/>
                      <a:pt x="2836" y="805"/>
                    </a:cubicBezTo>
                    <a:cubicBezTo>
                      <a:pt x="2401" y="802"/>
                      <a:pt x="1963" y="796"/>
                      <a:pt x="1528" y="792"/>
                    </a:cubicBezTo>
                    <a:cubicBezTo>
                      <a:pt x="1237" y="789"/>
                      <a:pt x="948" y="787"/>
                      <a:pt x="658" y="787"/>
                    </a:cubicBezTo>
                    <a:cubicBezTo>
                      <a:pt x="450" y="787"/>
                      <a:pt x="241" y="788"/>
                      <a:pt x="32" y="790"/>
                    </a:cubicBezTo>
                    <a:cubicBezTo>
                      <a:pt x="0" y="790"/>
                      <a:pt x="0" y="837"/>
                      <a:pt x="32" y="837"/>
                    </a:cubicBezTo>
                    <a:cubicBezTo>
                      <a:pt x="922" y="871"/>
                      <a:pt x="1812" y="888"/>
                      <a:pt x="2702" y="905"/>
                    </a:cubicBezTo>
                    <a:cubicBezTo>
                      <a:pt x="2862" y="908"/>
                      <a:pt x="3024" y="911"/>
                      <a:pt x="3185" y="911"/>
                    </a:cubicBezTo>
                    <a:cubicBezTo>
                      <a:pt x="3459" y="911"/>
                      <a:pt x="3733" y="902"/>
                      <a:pt x="4005" y="869"/>
                    </a:cubicBezTo>
                    <a:cubicBezTo>
                      <a:pt x="4410" y="815"/>
                      <a:pt x="4809" y="723"/>
                      <a:pt x="5196" y="594"/>
                    </a:cubicBezTo>
                    <a:cubicBezTo>
                      <a:pt x="5639" y="452"/>
                      <a:pt x="6084" y="291"/>
                      <a:pt x="6501" y="88"/>
                    </a:cubicBezTo>
                    <a:cubicBezTo>
                      <a:pt x="6543" y="66"/>
                      <a:pt x="6521" y="1"/>
                      <a:pt x="647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4635450" y="4517975"/>
                <a:ext cx="19100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7640" h="1139" extrusionOk="0">
                    <a:moveTo>
                      <a:pt x="7562" y="0"/>
                    </a:moveTo>
                    <a:cubicBezTo>
                      <a:pt x="7559" y="0"/>
                      <a:pt x="7555" y="1"/>
                      <a:pt x="7551" y="2"/>
                    </a:cubicBezTo>
                    <a:cubicBezTo>
                      <a:pt x="7308" y="62"/>
                      <a:pt x="7080" y="192"/>
                      <a:pt x="6848" y="288"/>
                    </a:cubicBezTo>
                    <a:cubicBezTo>
                      <a:pt x="6618" y="381"/>
                      <a:pt x="6387" y="465"/>
                      <a:pt x="6151" y="540"/>
                    </a:cubicBezTo>
                    <a:cubicBezTo>
                      <a:pt x="5680" y="692"/>
                      <a:pt x="5198" y="808"/>
                      <a:pt x="4710" y="886"/>
                    </a:cubicBezTo>
                    <a:cubicBezTo>
                      <a:pt x="4173" y="973"/>
                      <a:pt x="3631" y="1017"/>
                      <a:pt x="3089" y="1017"/>
                    </a:cubicBezTo>
                    <a:cubicBezTo>
                      <a:pt x="2619" y="1017"/>
                      <a:pt x="2148" y="984"/>
                      <a:pt x="1681" y="918"/>
                    </a:cubicBezTo>
                    <a:cubicBezTo>
                      <a:pt x="1125" y="837"/>
                      <a:pt x="576" y="716"/>
                      <a:pt x="37" y="553"/>
                    </a:cubicBezTo>
                    <a:cubicBezTo>
                      <a:pt x="35" y="553"/>
                      <a:pt x="33" y="552"/>
                      <a:pt x="31" y="552"/>
                    </a:cubicBezTo>
                    <a:cubicBezTo>
                      <a:pt x="8" y="552"/>
                      <a:pt x="0" y="588"/>
                      <a:pt x="24" y="596"/>
                    </a:cubicBezTo>
                    <a:lnTo>
                      <a:pt x="26" y="596"/>
                    </a:lnTo>
                    <a:cubicBezTo>
                      <a:pt x="1032" y="964"/>
                      <a:pt x="2108" y="1139"/>
                      <a:pt x="3185" y="1139"/>
                    </a:cubicBezTo>
                    <a:cubicBezTo>
                      <a:pt x="4151" y="1139"/>
                      <a:pt x="5118" y="998"/>
                      <a:pt x="6037" y="729"/>
                    </a:cubicBezTo>
                    <a:cubicBezTo>
                      <a:pt x="6314" y="649"/>
                      <a:pt x="6585" y="555"/>
                      <a:pt x="6854" y="450"/>
                    </a:cubicBezTo>
                    <a:cubicBezTo>
                      <a:pt x="7106" y="351"/>
                      <a:pt x="7387" y="256"/>
                      <a:pt x="7602" y="86"/>
                    </a:cubicBezTo>
                    <a:cubicBezTo>
                      <a:pt x="7640" y="55"/>
                      <a:pt x="7603" y="0"/>
                      <a:pt x="756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4559175" y="4546575"/>
                <a:ext cx="49375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281" extrusionOk="0">
                    <a:moveTo>
                      <a:pt x="34" y="0"/>
                    </a:moveTo>
                    <a:cubicBezTo>
                      <a:pt x="5" y="0"/>
                      <a:pt x="0" y="47"/>
                      <a:pt x="28" y="52"/>
                    </a:cubicBezTo>
                    <a:cubicBezTo>
                      <a:pt x="663" y="137"/>
                      <a:pt x="1301" y="239"/>
                      <a:pt x="1940" y="281"/>
                    </a:cubicBezTo>
                    <a:cubicBezTo>
                      <a:pt x="1968" y="281"/>
                      <a:pt x="1974" y="238"/>
                      <a:pt x="1948" y="234"/>
                    </a:cubicBezTo>
                    <a:cubicBezTo>
                      <a:pt x="1316" y="120"/>
                      <a:pt x="673" y="67"/>
                      <a:pt x="35" y="0"/>
                    </a:cubicBezTo>
                    <a:cubicBezTo>
                      <a:pt x="35" y="0"/>
                      <a:pt x="34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4734900" y="4475725"/>
                <a:ext cx="101500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51" extrusionOk="0">
                    <a:moveTo>
                      <a:pt x="52" y="0"/>
                    </a:moveTo>
                    <a:cubicBezTo>
                      <a:pt x="13" y="0"/>
                      <a:pt x="0" y="61"/>
                      <a:pt x="44" y="73"/>
                    </a:cubicBezTo>
                    <a:cubicBezTo>
                      <a:pt x="700" y="254"/>
                      <a:pt x="1362" y="413"/>
                      <a:pt x="2033" y="531"/>
                    </a:cubicBezTo>
                    <a:cubicBezTo>
                      <a:pt x="2353" y="587"/>
                      <a:pt x="2676" y="634"/>
                      <a:pt x="2999" y="675"/>
                    </a:cubicBezTo>
                    <a:cubicBezTo>
                      <a:pt x="3245" y="707"/>
                      <a:pt x="3498" y="751"/>
                      <a:pt x="3749" y="751"/>
                    </a:cubicBezTo>
                    <a:cubicBezTo>
                      <a:pt x="3835" y="751"/>
                      <a:pt x="3922" y="746"/>
                      <a:pt x="4007" y="733"/>
                    </a:cubicBezTo>
                    <a:cubicBezTo>
                      <a:pt x="4059" y="725"/>
                      <a:pt x="4050" y="650"/>
                      <a:pt x="4007" y="635"/>
                    </a:cubicBezTo>
                    <a:cubicBezTo>
                      <a:pt x="3699" y="538"/>
                      <a:pt x="3364" y="536"/>
                      <a:pt x="3044" y="499"/>
                    </a:cubicBezTo>
                    <a:cubicBezTo>
                      <a:pt x="2706" y="462"/>
                      <a:pt x="2369" y="413"/>
                      <a:pt x="2033" y="362"/>
                    </a:cubicBezTo>
                    <a:cubicBezTo>
                      <a:pt x="1373" y="265"/>
                      <a:pt x="713" y="147"/>
                      <a:pt x="62" y="2"/>
                    </a:cubicBezTo>
                    <a:cubicBezTo>
                      <a:pt x="59" y="1"/>
                      <a:pt x="55" y="0"/>
                      <a:pt x="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4772050" y="4414550"/>
                <a:ext cx="272350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6978" extrusionOk="0">
                    <a:moveTo>
                      <a:pt x="7227" y="1"/>
                    </a:moveTo>
                    <a:cubicBezTo>
                      <a:pt x="5116" y="1"/>
                      <a:pt x="2650" y="1281"/>
                      <a:pt x="1525" y="2789"/>
                    </a:cubicBezTo>
                    <a:cubicBezTo>
                      <a:pt x="1" y="4831"/>
                      <a:pt x="2867" y="6592"/>
                      <a:pt x="4032" y="6872"/>
                    </a:cubicBezTo>
                    <a:cubicBezTo>
                      <a:pt x="4303" y="6937"/>
                      <a:pt x="4582" y="6977"/>
                      <a:pt x="4870" y="6977"/>
                    </a:cubicBezTo>
                    <a:cubicBezTo>
                      <a:pt x="6028" y="6977"/>
                      <a:pt x="7337" y="6338"/>
                      <a:pt x="8919" y="4146"/>
                    </a:cubicBezTo>
                    <a:cubicBezTo>
                      <a:pt x="10893" y="1407"/>
                      <a:pt x="9269" y="534"/>
                      <a:pt x="9269" y="534"/>
                    </a:cubicBezTo>
                    <a:cubicBezTo>
                      <a:pt x="8684" y="163"/>
                      <a:pt x="7978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4852650" y="4048775"/>
                <a:ext cx="211850" cy="489925"/>
              </a:xfrm>
              <a:custGeom>
                <a:avLst/>
                <a:gdLst/>
                <a:ahLst/>
                <a:cxnLst/>
                <a:rect l="l" t="t" r="r" b="b"/>
                <a:pathLst>
                  <a:path w="8474" h="19597" extrusionOk="0">
                    <a:moveTo>
                      <a:pt x="6073" y="19596"/>
                    </a:moveTo>
                    <a:cubicBezTo>
                      <a:pt x="6073" y="19596"/>
                      <a:pt x="4414" y="15681"/>
                      <a:pt x="2515" y="13322"/>
                    </a:cubicBezTo>
                    <a:cubicBezTo>
                      <a:pt x="615" y="10964"/>
                      <a:pt x="0" y="11452"/>
                      <a:pt x="812" y="10205"/>
                    </a:cubicBezTo>
                    <a:cubicBezTo>
                      <a:pt x="1623" y="8956"/>
                      <a:pt x="3751" y="7320"/>
                      <a:pt x="2900" y="6533"/>
                    </a:cubicBezTo>
                    <a:cubicBezTo>
                      <a:pt x="2051" y="5744"/>
                      <a:pt x="1243" y="7474"/>
                      <a:pt x="2051" y="5744"/>
                    </a:cubicBezTo>
                    <a:cubicBezTo>
                      <a:pt x="2621" y="4525"/>
                      <a:pt x="3126" y="2558"/>
                      <a:pt x="2677" y="1167"/>
                    </a:cubicBezTo>
                    <a:cubicBezTo>
                      <a:pt x="2302" y="1"/>
                      <a:pt x="8473" y="10979"/>
                      <a:pt x="7886" y="14799"/>
                    </a:cubicBezTo>
                    <a:cubicBezTo>
                      <a:pt x="7299" y="18618"/>
                      <a:pt x="6073" y="19596"/>
                      <a:pt x="6073" y="195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4997025" y="4378175"/>
                <a:ext cx="37975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698" extrusionOk="0">
                    <a:moveTo>
                      <a:pt x="43" y="0"/>
                    </a:moveTo>
                    <a:cubicBezTo>
                      <a:pt x="22" y="0"/>
                      <a:pt x="0" y="23"/>
                      <a:pt x="13" y="48"/>
                    </a:cubicBezTo>
                    <a:cubicBezTo>
                      <a:pt x="204" y="406"/>
                      <a:pt x="367" y="779"/>
                      <a:pt x="537" y="1148"/>
                    </a:cubicBezTo>
                    <a:cubicBezTo>
                      <a:pt x="711" y="1524"/>
                      <a:pt x="870" y="1905"/>
                      <a:pt x="1014" y="2292"/>
                    </a:cubicBezTo>
                    <a:cubicBezTo>
                      <a:pt x="1287" y="3031"/>
                      <a:pt x="1519" y="3872"/>
                      <a:pt x="1320" y="4659"/>
                    </a:cubicBezTo>
                    <a:cubicBezTo>
                      <a:pt x="1316" y="4683"/>
                      <a:pt x="1334" y="4697"/>
                      <a:pt x="1353" y="4697"/>
                    </a:cubicBezTo>
                    <a:cubicBezTo>
                      <a:pt x="1365" y="4697"/>
                      <a:pt x="1377" y="4691"/>
                      <a:pt x="1382" y="4676"/>
                    </a:cubicBezTo>
                    <a:cubicBezTo>
                      <a:pt x="1447" y="4487"/>
                      <a:pt x="1489" y="4291"/>
                      <a:pt x="1507" y="4091"/>
                    </a:cubicBezTo>
                    <a:cubicBezTo>
                      <a:pt x="1519" y="3891"/>
                      <a:pt x="1509" y="3689"/>
                      <a:pt x="1479" y="3489"/>
                    </a:cubicBezTo>
                    <a:cubicBezTo>
                      <a:pt x="1423" y="3079"/>
                      <a:pt x="1305" y="2683"/>
                      <a:pt x="1165" y="2294"/>
                    </a:cubicBezTo>
                    <a:cubicBezTo>
                      <a:pt x="1027" y="1907"/>
                      <a:pt x="868" y="1527"/>
                      <a:pt x="698" y="1155"/>
                    </a:cubicBezTo>
                    <a:cubicBezTo>
                      <a:pt x="515" y="757"/>
                      <a:pt x="292" y="389"/>
                      <a:pt x="70" y="15"/>
                    </a:cubicBezTo>
                    <a:cubicBezTo>
                      <a:pt x="63" y="5"/>
                      <a:pt x="53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5036075" y="4398400"/>
                <a:ext cx="134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983" extrusionOk="0">
                    <a:moveTo>
                      <a:pt x="42" y="1"/>
                    </a:moveTo>
                    <a:cubicBezTo>
                      <a:pt x="22" y="1"/>
                      <a:pt x="1" y="23"/>
                      <a:pt x="13" y="47"/>
                    </a:cubicBezTo>
                    <a:cubicBezTo>
                      <a:pt x="312" y="640"/>
                      <a:pt x="448" y="1304"/>
                      <a:pt x="409" y="1967"/>
                    </a:cubicBezTo>
                    <a:cubicBezTo>
                      <a:pt x="409" y="1977"/>
                      <a:pt x="418" y="1983"/>
                      <a:pt x="426" y="1983"/>
                    </a:cubicBezTo>
                    <a:cubicBezTo>
                      <a:pt x="432" y="1983"/>
                      <a:pt x="438" y="1979"/>
                      <a:pt x="439" y="1971"/>
                    </a:cubicBezTo>
                    <a:lnTo>
                      <a:pt x="441" y="1971"/>
                    </a:lnTo>
                    <a:cubicBezTo>
                      <a:pt x="536" y="1296"/>
                      <a:pt x="403" y="608"/>
                      <a:pt x="65" y="15"/>
                    </a:cubicBezTo>
                    <a:cubicBezTo>
                      <a:pt x="59" y="5"/>
                      <a:pt x="50" y="1"/>
                      <a:pt x="4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4995275" y="4333275"/>
                <a:ext cx="216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218" extrusionOk="0">
                    <a:moveTo>
                      <a:pt x="50" y="1"/>
                    </a:moveTo>
                    <a:cubicBezTo>
                      <a:pt x="23" y="1"/>
                      <a:pt x="1" y="36"/>
                      <a:pt x="24" y="65"/>
                    </a:cubicBezTo>
                    <a:cubicBezTo>
                      <a:pt x="175" y="246"/>
                      <a:pt x="317" y="437"/>
                      <a:pt x="452" y="631"/>
                    </a:cubicBezTo>
                    <a:cubicBezTo>
                      <a:pt x="512" y="721"/>
                      <a:pt x="570" y="811"/>
                      <a:pt x="624" y="904"/>
                    </a:cubicBezTo>
                    <a:cubicBezTo>
                      <a:pt x="684" y="1009"/>
                      <a:pt x="755" y="1106"/>
                      <a:pt x="816" y="1207"/>
                    </a:cubicBezTo>
                    <a:cubicBezTo>
                      <a:pt x="821" y="1215"/>
                      <a:pt x="828" y="1218"/>
                      <a:pt x="836" y="1218"/>
                    </a:cubicBezTo>
                    <a:cubicBezTo>
                      <a:pt x="850" y="1218"/>
                      <a:pt x="864" y="1206"/>
                      <a:pt x="859" y="1190"/>
                    </a:cubicBezTo>
                    <a:lnTo>
                      <a:pt x="859" y="1190"/>
                    </a:lnTo>
                    <a:lnTo>
                      <a:pt x="859" y="1192"/>
                    </a:lnTo>
                    <a:cubicBezTo>
                      <a:pt x="822" y="1084"/>
                      <a:pt x="794" y="986"/>
                      <a:pt x="738" y="883"/>
                    </a:cubicBezTo>
                    <a:cubicBezTo>
                      <a:pt x="676" y="773"/>
                      <a:pt x="611" y="663"/>
                      <a:pt x="540" y="556"/>
                    </a:cubicBezTo>
                    <a:cubicBezTo>
                      <a:pt x="405" y="358"/>
                      <a:pt x="250" y="175"/>
                      <a:pt x="76" y="12"/>
                    </a:cubicBezTo>
                    <a:cubicBezTo>
                      <a:pt x="68" y="4"/>
                      <a:pt x="59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4925400" y="4210650"/>
                <a:ext cx="104200" cy="1400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5603" extrusionOk="0">
                    <a:moveTo>
                      <a:pt x="52" y="1"/>
                    </a:moveTo>
                    <a:cubicBezTo>
                      <a:pt x="24" y="1"/>
                      <a:pt x="1" y="43"/>
                      <a:pt x="25" y="66"/>
                    </a:cubicBezTo>
                    <a:cubicBezTo>
                      <a:pt x="691" y="696"/>
                      <a:pt x="1362" y="1309"/>
                      <a:pt x="1964" y="2004"/>
                    </a:cubicBezTo>
                    <a:cubicBezTo>
                      <a:pt x="2568" y="2702"/>
                      <a:pt x="3123" y="3453"/>
                      <a:pt x="3552" y="4274"/>
                    </a:cubicBezTo>
                    <a:cubicBezTo>
                      <a:pt x="3767" y="4697"/>
                      <a:pt x="3950" y="5132"/>
                      <a:pt x="4101" y="5581"/>
                    </a:cubicBezTo>
                    <a:cubicBezTo>
                      <a:pt x="4106" y="5596"/>
                      <a:pt x="4119" y="5602"/>
                      <a:pt x="4131" y="5602"/>
                    </a:cubicBezTo>
                    <a:cubicBezTo>
                      <a:pt x="4149" y="5602"/>
                      <a:pt x="4167" y="5588"/>
                      <a:pt x="4163" y="5564"/>
                    </a:cubicBezTo>
                    <a:cubicBezTo>
                      <a:pt x="4011" y="4706"/>
                      <a:pt x="3533" y="3908"/>
                      <a:pt x="3047" y="3201"/>
                    </a:cubicBezTo>
                    <a:cubicBezTo>
                      <a:pt x="2510" y="2419"/>
                      <a:pt x="1886" y="1701"/>
                      <a:pt x="1216" y="1032"/>
                    </a:cubicBezTo>
                    <a:cubicBezTo>
                      <a:pt x="854" y="671"/>
                      <a:pt x="480" y="314"/>
                      <a:pt x="70" y="8"/>
                    </a:cubicBezTo>
                    <a:cubicBezTo>
                      <a:pt x="64" y="3"/>
                      <a:pt x="58" y="1"/>
                      <a:pt x="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4901250" y="4321000"/>
                <a:ext cx="68450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3730" extrusionOk="0">
                    <a:moveTo>
                      <a:pt x="21" y="0"/>
                    </a:moveTo>
                    <a:cubicBezTo>
                      <a:pt x="10" y="0"/>
                      <a:pt x="0" y="11"/>
                      <a:pt x="8" y="23"/>
                    </a:cubicBezTo>
                    <a:lnTo>
                      <a:pt x="8" y="25"/>
                    </a:lnTo>
                    <a:cubicBezTo>
                      <a:pt x="115" y="187"/>
                      <a:pt x="223" y="352"/>
                      <a:pt x="333" y="513"/>
                    </a:cubicBezTo>
                    <a:cubicBezTo>
                      <a:pt x="384" y="587"/>
                      <a:pt x="423" y="668"/>
                      <a:pt x="470" y="744"/>
                    </a:cubicBezTo>
                    <a:cubicBezTo>
                      <a:pt x="517" y="821"/>
                      <a:pt x="571" y="892"/>
                      <a:pt x="627" y="967"/>
                    </a:cubicBezTo>
                    <a:cubicBezTo>
                      <a:pt x="683" y="1042"/>
                      <a:pt x="722" y="1120"/>
                      <a:pt x="775" y="1193"/>
                    </a:cubicBezTo>
                    <a:cubicBezTo>
                      <a:pt x="834" y="1281"/>
                      <a:pt x="905" y="1360"/>
                      <a:pt x="963" y="1447"/>
                    </a:cubicBezTo>
                    <a:cubicBezTo>
                      <a:pt x="1062" y="1597"/>
                      <a:pt x="1154" y="1747"/>
                      <a:pt x="1264" y="1889"/>
                    </a:cubicBezTo>
                    <a:cubicBezTo>
                      <a:pt x="1382" y="2038"/>
                      <a:pt x="1483" y="2193"/>
                      <a:pt x="1601" y="2343"/>
                    </a:cubicBezTo>
                    <a:cubicBezTo>
                      <a:pt x="1726" y="2506"/>
                      <a:pt x="1850" y="2670"/>
                      <a:pt x="1975" y="2835"/>
                    </a:cubicBezTo>
                    <a:cubicBezTo>
                      <a:pt x="2205" y="3136"/>
                      <a:pt x="2439" y="3435"/>
                      <a:pt x="2687" y="3723"/>
                    </a:cubicBezTo>
                    <a:cubicBezTo>
                      <a:pt x="2692" y="3728"/>
                      <a:pt x="2697" y="3730"/>
                      <a:pt x="2703" y="3730"/>
                    </a:cubicBezTo>
                    <a:cubicBezTo>
                      <a:pt x="2720" y="3730"/>
                      <a:pt x="2737" y="3710"/>
                      <a:pt x="2725" y="3693"/>
                    </a:cubicBezTo>
                    <a:cubicBezTo>
                      <a:pt x="2508" y="3379"/>
                      <a:pt x="2280" y="3070"/>
                      <a:pt x="2053" y="2762"/>
                    </a:cubicBezTo>
                    <a:cubicBezTo>
                      <a:pt x="1941" y="2610"/>
                      <a:pt x="1829" y="2459"/>
                      <a:pt x="1721" y="2306"/>
                    </a:cubicBezTo>
                    <a:cubicBezTo>
                      <a:pt x="1607" y="2147"/>
                      <a:pt x="1485" y="1991"/>
                      <a:pt x="1377" y="1831"/>
                    </a:cubicBezTo>
                    <a:cubicBezTo>
                      <a:pt x="1268" y="1672"/>
                      <a:pt x="1148" y="1532"/>
                      <a:pt x="1034" y="1378"/>
                    </a:cubicBezTo>
                    <a:cubicBezTo>
                      <a:pt x="976" y="1300"/>
                      <a:pt x="924" y="1217"/>
                      <a:pt x="870" y="1137"/>
                    </a:cubicBezTo>
                    <a:cubicBezTo>
                      <a:pt x="818" y="1060"/>
                      <a:pt x="754" y="997"/>
                      <a:pt x="703" y="920"/>
                    </a:cubicBezTo>
                    <a:cubicBezTo>
                      <a:pt x="655" y="842"/>
                      <a:pt x="603" y="765"/>
                      <a:pt x="546" y="692"/>
                    </a:cubicBezTo>
                    <a:cubicBezTo>
                      <a:pt x="488" y="625"/>
                      <a:pt x="427" y="559"/>
                      <a:pt x="376" y="486"/>
                    </a:cubicBezTo>
                    <a:cubicBezTo>
                      <a:pt x="262" y="326"/>
                      <a:pt x="150" y="167"/>
                      <a:pt x="34" y="8"/>
                    </a:cubicBezTo>
                    <a:cubicBezTo>
                      <a:pt x="31" y="3"/>
                      <a:pt x="26" y="0"/>
                      <a:pt x="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4561725" y="4432325"/>
                <a:ext cx="444025" cy="236825"/>
              </a:xfrm>
              <a:custGeom>
                <a:avLst/>
                <a:gdLst/>
                <a:ahLst/>
                <a:cxnLst/>
                <a:rect l="l" t="t" r="r" b="b"/>
                <a:pathLst>
                  <a:path w="17761" h="9473" extrusionOk="0">
                    <a:moveTo>
                      <a:pt x="12985" y="595"/>
                    </a:moveTo>
                    <a:cubicBezTo>
                      <a:pt x="14438" y="1"/>
                      <a:pt x="17760" y="2809"/>
                      <a:pt x="17710" y="4254"/>
                    </a:cubicBezTo>
                    <a:cubicBezTo>
                      <a:pt x="17657" y="5701"/>
                      <a:pt x="10364" y="9317"/>
                      <a:pt x="8477" y="9396"/>
                    </a:cubicBezTo>
                    <a:cubicBezTo>
                      <a:pt x="6593" y="9472"/>
                      <a:pt x="3156" y="8930"/>
                      <a:pt x="1608" y="8771"/>
                    </a:cubicBezTo>
                    <a:cubicBezTo>
                      <a:pt x="1" y="8608"/>
                      <a:pt x="4774" y="5677"/>
                      <a:pt x="6322" y="5024"/>
                    </a:cubicBezTo>
                    <a:cubicBezTo>
                      <a:pt x="7870" y="4374"/>
                      <a:pt x="12985" y="595"/>
                      <a:pt x="12985" y="59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4718725" y="4563850"/>
                <a:ext cx="126100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1600" extrusionOk="0">
                    <a:moveTo>
                      <a:pt x="36" y="1"/>
                    </a:moveTo>
                    <a:cubicBezTo>
                      <a:pt x="1" y="5"/>
                      <a:pt x="1" y="57"/>
                      <a:pt x="36" y="61"/>
                    </a:cubicBezTo>
                    <a:cubicBezTo>
                      <a:pt x="1786" y="152"/>
                      <a:pt x="3330" y="1085"/>
                      <a:pt x="4972" y="1598"/>
                    </a:cubicBezTo>
                    <a:cubicBezTo>
                      <a:pt x="4976" y="1599"/>
                      <a:pt x="4979" y="1599"/>
                      <a:pt x="4983" y="1599"/>
                    </a:cubicBezTo>
                    <a:cubicBezTo>
                      <a:pt x="5020" y="1599"/>
                      <a:pt x="5043" y="1540"/>
                      <a:pt x="5004" y="1521"/>
                    </a:cubicBezTo>
                    <a:cubicBezTo>
                      <a:pt x="4600" y="1332"/>
                      <a:pt x="4179" y="1181"/>
                      <a:pt x="3764" y="1020"/>
                    </a:cubicBezTo>
                    <a:cubicBezTo>
                      <a:pt x="3355" y="861"/>
                      <a:pt x="2945" y="700"/>
                      <a:pt x="2532" y="547"/>
                    </a:cubicBezTo>
                    <a:cubicBezTo>
                      <a:pt x="1728" y="251"/>
                      <a:pt x="900" y="8"/>
                      <a:pt x="3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4882875" y="4585300"/>
                <a:ext cx="777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037" extrusionOk="0">
                    <a:moveTo>
                      <a:pt x="3068" y="0"/>
                    </a:moveTo>
                    <a:cubicBezTo>
                      <a:pt x="3062" y="0"/>
                      <a:pt x="3056" y="2"/>
                      <a:pt x="3050" y="7"/>
                    </a:cubicBezTo>
                    <a:cubicBezTo>
                      <a:pt x="2629" y="339"/>
                      <a:pt x="2115" y="581"/>
                      <a:pt x="1605" y="740"/>
                    </a:cubicBezTo>
                    <a:cubicBezTo>
                      <a:pt x="1133" y="887"/>
                      <a:pt x="643" y="962"/>
                      <a:pt x="148" y="962"/>
                    </a:cubicBezTo>
                    <a:cubicBezTo>
                      <a:pt x="109" y="962"/>
                      <a:pt x="69" y="961"/>
                      <a:pt x="29" y="960"/>
                    </a:cubicBezTo>
                    <a:cubicBezTo>
                      <a:pt x="6" y="960"/>
                      <a:pt x="1" y="996"/>
                      <a:pt x="23" y="999"/>
                    </a:cubicBezTo>
                    <a:cubicBezTo>
                      <a:pt x="199" y="1025"/>
                      <a:pt x="376" y="1037"/>
                      <a:pt x="552" y="1037"/>
                    </a:cubicBezTo>
                    <a:cubicBezTo>
                      <a:pt x="927" y="1037"/>
                      <a:pt x="1301" y="980"/>
                      <a:pt x="1661" y="869"/>
                    </a:cubicBezTo>
                    <a:cubicBezTo>
                      <a:pt x="2201" y="700"/>
                      <a:pt x="2663" y="414"/>
                      <a:pt x="3089" y="46"/>
                    </a:cubicBezTo>
                    <a:cubicBezTo>
                      <a:pt x="3110" y="27"/>
                      <a:pt x="3090" y="0"/>
                      <a:pt x="30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4875050" y="4528725"/>
                <a:ext cx="1229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919" h="1369" extrusionOk="0">
                    <a:moveTo>
                      <a:pt x="44" y="0"/>
                    </a:moveTo>
                    <a:cubicBezTo>
                      <a:pt x="17" y="0"/>
                      <a:pt x="0" y="38"/>
                      <a:pt x="28" y="56"/>
                    </a:cubicBezTo>
                    <a:cubicBezTo>
                      <a:pt x="776" y="518"/>
                      <a:pt x="1548" y="950"/>
                      <a:pt x="2398" y="1189"/>
                    </a:cubicBezTo>
                    <a:cubicBezTo>
                      <a:pt x="2810" y="1305"/>
                      <a:pt x="3234" y="1365"/>
                      <a:pt x="3660" y="1368"/>
                    </a:cubicBezTo>
                    <a:cubicBezTo>
                      <a:pt x="3668" y="1369"/>
                      <a:pt x="3677" y="1369"/>
                      <a:pt x="3685" y="1369"/>
                    </a:cubicBezTo>
                    <a:cubicBezTo>
                      <a:pt x="4089" y="1369"/>
                      <a:pt x="4522" y="1322"/>
                      <a:pt x="4889" y="1146"/>
                    </a:cubicBezTo>
                    <a:cubicBezTo>
                      <a:pt x="4918" y="1130"/>
                      <a:pt x="4899" y="1089"/>
                      <a:pt x="4871" y="1089"/>
                    </a:cubicBezTo>
                    <a:cubicBezTo>
                      <a:pt x="4869" y="1089"/>
                      <a:pt x="4867" y="1089"/>
                      <a:pt x="4864" y="1090"/>
                    </a:cubicBezTo>
                    <a:cubicBezTo>
                      <a:pt x="4468" y="1174"/>
                      <a:pt x="4085" y="1252"/>
                      <a:pt x="3679" y="1252"/>
                    </a:cubicBezTo>
                    <a:cubicBezTo>
                      <a:pt x="3652" y="1252"/>
                      <a:pt x="3626" y="1251"/>
                      <a:pt x="3599" y="1251"/>
                    </a:cubicBezTo>
                    <a:cubicBezTo>
                      <a:pt x="3184" y="1234"/>
                      <a:pt x="2770" y="1167"/>
                      <a:pt x="2372" y="1051"/>
                    </a:cubicBezTo>
                    <a:cubicBezTo>
                      <a:pt x="1557" y="817"/>
                      <a:pt x="796" y="415"/>
                      <a:pt x="58" y="4"/>
                    </a:cubicBezTo>
                    <a:cubicBezTo>
                      <a:pt x="53" y="1"/>
                      <a:pt x="48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4933925" y="4518650"/>
                <a:ext cx="64375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1352" extrusionOk="0">
                    <a:moveTo>
                      <a:pt x="58" y="1"/>
                    </a:moveTo>
                    <a:cubicBezTo>
                      <a:pt x="23" y="1"/>
                      <a:pt x="1" y="49"/>
                      <a:pt x="36" y="68"/>
                    </a:cubicBezTo>
                    <a:lnTo>
                      <a:pt x="36" y="70"/>
                    </a:lnTo>
                    <a:cubicBezTo>
                      <a:pt x="453" y="294"/>
                      <a:pt x="866" y="526"/>
                      <a:pt x="1285" y="747"/>
                    </a:cubicBezTo>
                    <a:lnTo>
                      <a:pt x="1902" y="1070"/>
                    </a:lnTo>
                    <a:cubicBezTo>
                      <a:pt x="2096" y="1171"/>
                      <a:pt x="2311" y="1306"/>
                      <a:pt x="2528" y="1351"/>
                    </a:cubicBezTo>
                    <a:cubicBezTo>
                      <a:pt x="2531" y="1351"/>
                      <a:pt x="2533" y="1352"/>
                      <a:pt x="2536" y="1352"/>
                    </a:cubicBezTo>
                    <a:cubicBezTo>
                      <a:pt x="2560" y="1352"/>
                      <a:pt x="2575" y="1321"/>
                      <a:pt x="2554" y="1304"/>
                    </a:cubicBezTo>
                    <a:cubicBezTo>
                      <a:pt x="2399" y="1158"/>
                      <a:pt x="2179" y="1065"/>
                      <a:pt x="1990" y="968"/>
                    </a:cubicBezTo>
                    <a:cubicBezTo>
                      <a:pt x="1775" y="855"/>
                      <a:pt x="1562" y="747"/>
                      <a:pt x="1347" y="637"/>
                    </a:cubicBezTo>
                    <a:cubicBezTo>
                      <a:pt x="926" y="420"/>
                      <a:pt x="498" y="216"/>
                      <a:pt x="75" y="5"/>
                    </a:cubicBezTo>
                    <a:cubicBezTo>
                      <a:pt x="69" y="2"/>
                      <a:pt x="63" y="1"/>
                      <a:pt x="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4853350" y="4480150"/>
                <a:ext cx="655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57" extrusionOk="0">
                    <a:moveTo>
                      <a:pt x="54" y="0"/>
                    </a:moveTo>
                    <a:cubicBezTo>
                      <a:pt x="25" y="0"/>
                      <a:pt x="0" y="35"/>
                      <a:pt x="26" y="60"/>
                    </a:cubicBezTo>
                    <a:cubicBezTo>
                      <a:pt x="402" y="395"/>
                      <a:pt x="804" y="696"/>
                      <a:pt x="1228" y="963"/>
                    </a:cubicBezTo>
                    <a:cubicBezTo>
                      <a:pt x="1645" y="1227"/>
                      <a:pt x="2094" y="1504"/>
                      <a:pt x="2563" y="1655"/>
                    </a:cubicBezTo>
                    <a:cubicBezTo>
                      <a:pt x="2567" y="1656"/>
                      <a:pt x="2570" y="1656"/>
                      <a:pt x="2574" y="1656"/>
                    </a:cubicBezTo>
                    <a:cubicBezTo>
                      <a:pt x="2606" y="1656"/>
                      <a:pt x="2622" y="1610"/>
                      <a:pt x="2591" y="1590"/>
                    </a:cubicBezTo>
                    <a:cubicBezTo>
                      <a:pt x="2380" y="1470"/>
                      <a:pt x="2160" y="1373"/>
                      <a:pt x="1945" y="1260"/>
                    </a:cubicBezTo>
                    <a:cubicBezTo>
                      <a:pt x="1724" y="1145"/>
                      <a:pt x="1509" y="1019"/>
                      <a:pt x="1298" y="888"/>
                    </a:cubicBezTo>
                    <a:cubicBezTo>
                      <a:pt x="873" y="621"/>
                      <a:pt x="466" y="328"/>
                      <a:pt x="79" y="10"/>
                    </a:cubicBezTo>
                    <a:cubicBezTo>
                      <a:pt x="71" y="3"/>
                      <a:pt x="62" y="0"/>
                      <a:pt x="5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4685675" y="4617150"/>
                <a:ext cx="198550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747" extrusionOk="0">
                    <a:moveTo>
                      <a:pt x="677" y="0"/>
                    </a:moveTo>
                    <a:cubicBezTo>
                      <a:pt x="464" y="0"/>
                      <a:pt x="251" y="9"/>
                      <a:pt x="36" y="28"/>
                    </a:cubicBezTo>
                    <a:cubicBezTo>
                      <a:pt x="3" y="30"/>
                      <a:pt x="1" y="82"/>
                      <a:pt x="36" y="82"/>
                    </a:cubicBezTo>
                    <a:lnTo>
                      <a:pt x="38" y="82"/>
                    </a:lnTo>
                    <a:cubicBezTo>
                      <a:pt x="108" y="81"/>
                      <a:pt x="178" y="80"/>
                      <a:pt x="248" y="80"/>
                    </a:cubicBezTo>
                    <a:cubicBezTo>
                      <a:pt x="2254" y="80"/>
                      <a:pt x="4195" y="706"/>
                      <a:pt x="6200" y="744"/>
                    </a:cubicBezTo>
                    <a:cubicBezTo>
                      <a:pt x="6261" y="746"/>
                      <a:pt x="6321" y="746"/>
                      <a:pt x="6381" y="746"/>
                    </a:cubicBezTo>
                    <a:cubicBezTo>
                      <a:pt x="6893" y="746"/>
                      <a:pt x="7405" y="701"/>
                      <a:pt x="7902" y="570"/>
                    </a:cubicBezTo>
                    <a:cubicBezTo>
                      <a:pt x="7942" y="560"/>
                      <a:pt x="7928" y="504"/>
                      <a:pt x="7892" y="504"/>
                    </a:cubicBezTo>
                    <a:cubicBezTo>
                      <a:pt x="7889" y="504"/>
                      <a:pt x="7886" y="504"/>
                      <a:pt x="7883" y="505"/>
                    </a:cubicBezTo>
                    <a:cubicBezTo>
                      <a:pt x="7381" y="596"/>
                      <a:pt x="6879" y="636"/>
                      <a:pt x="6377" y="636"/>
                    </a:cubicBezTo>
                    <a:cubicBezTo>
                      <a:pt x="5851" y="636"/>
                      <a:pt x="5326" y="593"/>
                      <a:pt x="4798" y="518"/>
                    </a:cubicBezTo>
                    <a:cubicBezTo>
                      <a:pt x="3785" y="376"/>
                      <a:pt x="2779" y="172"/>
                      <a:pt x="1760" y="64"/>
                    </a:cubicBezTo>
                    <a:cubicBezTo>
                      <a:pt x="1399" y="25"/>
                      <a:pt x="1039" y="0"/>
                      <a:pt x="67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4626650" y="4631975"/>
                <a:ext cx="2620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216" extrusionOk="0">
                    <a:moveTo>
                      <a:pt x="817" y="0"/>
                    </a:moveTo>
                    <a:cubicBezTo>
                      <a:pt x="798" y="0"/>
                      <a:pt x="779" y="1"/>
                      <a:pt x="760" y="2"/>
                    </a:cubicBezTo>
                    <a:cubicBezTo>
                      <a:pt x="675" y="7"/>
                      <a:pt x="591" y="15"/>
                      <a:pt x="509" y="26"/>
                    </a:cubicBezTo>
                    <a:cubicBezTo>
                      <a:pt x="359" y="43"/>
                      <a:pt x="210" y="69"/>
                      <a:pt x="64" y="103"/>
                    </a:cubicBezTo>
                    <a:cubicBezTo>
                      <a:pt x="0" y="119"/>
                      <a:pt x="26" y="208"/>
                      <a:pt x="77" y="208"/>
                    </a:cubicBezTo>
                    <a:cubicBezTo>
                      <a:pt x="83" y="208"/>
                      <a:pt x="89" y="207"/>
                      <a:pt x="94" y="205"/>
                    </a:cubicBezTo>
                    <a:lnTo>
                      <a:pt x="94" y="205"/>
                    </a:lnTo>
                    <a:cubicBezTo>
                      <a:pt x="123" y="202"/>
                      <a:pt x="151" y="198"/>
                      <a:pt x="179" y="195"/>
                    </a:cubicBezTo>
                    <a:lnTo>
                      <a:pt x="179" y="195"/>
                    </a:lnTo>
                    <a:cubicBezTo>
                      <a:pt x="208" y="201"/>
                      <a:pt x="238" y="211"/>
                      <a:pt x="258" y="215"/>
                    </a:cubicBezTo>
                    <a:cubicBezTo>
                      <a:pt x="260" y="215"/>
                      <a:pt x="261" y="215"/>
                      <a:pt x="262" y="215"/>
                    </a:cubicBezTo>
                    <a:cubicBezTo>
                      <a:pt x="280" y="215"/>
                      <a:pt x="289" y="196"/>
                      <a:pt x="282" y="183"/>
                    </a:cubicBezTo>
                    <a:lnTo>
                      <a:pt x="282" y="183"/>
                    </a:lnTo>
                    <a:cubicBezTo>
                      <a:pt x="522" y="156"/>
                      <a:pt x="762" y="133"/>
                      <a:pt x="999" y="93"/>
                    </a:cubicBezTo>
                    <a:cubicBezTo>
                      <a:pt x="1047" y="86"/>
                      <a:pt x="1031" y="17"/>
                      <a:pt x="988" y="13"/>
                    </a:cubicBezTo>
                    <a:cubicBezTo>
                      <a:pt x="930" y="5"/>
                      <a:pt x="874" y="0"/>
                      <a:pt x="81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4675075" y="4638250"/>
                <a:ext cx="2430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62" extrusionOk="0">
                    <a:moveTo>
                      <a:pt x="263" y="0"/>
                    </a:moveTo>
                    <a:cubicBezTo>
                      <a:pt x="184" y="0"/>
                      <a:pt x="105" y="4"/>
                      <a:pt x="27" y="13"/>
                    </a:cubicBezTo>
                    <a:cubicBezTo>
                      <a:pt x="0" y="16"/>
                      <a:pt x="0" y="52"/>
                      <a:pt x="27" y="52"/>
                    </a:cubicBezTo>
                    <a:cubicBezTo>
                      <a:pt x="326" y="54"/>
                      <a:pt x="627" y="89"/>
                      <a:pt x="918" y="160"/>
                    </a:cubicBezTo>
                    <a:cubicBezTo>
                      <a:pt x="922" y="161"/>
                      <a:pt x="925" y="162"/>
                      <a:pt x="928" y="162"/>
                    </a:cubicBezTo>
                    <a:cubicBezTo>
                      <a:pt x="960" y="162"/>
                      <a:pt x="971" y="112"/>
                      <a:pt x="935" y="102"/>
                    </a:cubicBezTo>
                    <a:cubicBezTo>
                      <a:pt x="716" y="34"/>
                      <a:pt x="489" y="0"/>
                      <a:pt x="2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4829625" y="4573950"/>
                <a:ext cx="371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370" extrusionOk="0">
                    <a:moveTo>
                      <a:pt x="33" y="1"/>
                    </a:moveTo>
                    <a:cubicBezTo>
                      <a:pt x="3" y="1"/>
                      <a:pt x="0" y="48"/>
                      <a:pt x="29" y="57"/>
                    </a:cubicBezTo>
                    <a:cubicBezTo>
                      <a:pt x="478" y="203"/>
                      <a:pt x="940" y="294"/>
                      <a:pt x="1407" y="369"/>
                    </a:cubicBezTo>
                    <a:cubicBezTo>
                      <a:pt x="1410" y="370"/>
                      <a:pt x="1413" y="370"/>
                      <a:pt x="1416" y="370"/>
                    </a:cubicBezTo>
                    <a:cubicBezTo>
                      <a:pt x="1466" y="370"/>
                      <a:pt x="1485" y="297"/>
                      <a:pt x="1432" y="283"/>
                    </a:cubicBezTo>
                    <a:cubicBezTo>
                      <a:pt x="972" y="158"/>
                      <a:pt x="510" y="51"/>
                      <a:pt x="37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" name="Google Shape;303;p2"/>
            <p:cNvGrpSpPr/>
            <p:nvPr/>
          </p:nvGrpSpPr>
          <p:grpSpPr>
            <a:xfrm>
              <a:off x="7812534" y="-130740"/>
              <a:ext cx="1519847" cy="1419218"/>
              <a:chOff x="4037950" y="255550"/>
              <a:chExt cx="1111975" cy="1038275"/>
            </a:xfrm>
          </p:grpSpPr>
          <p:sp>
            <p:nvSpPr>
              <p:cNvPr id="304" name="Google Shape;304;p2"/>
              <p:cNvSpPr/>
              <p:nvPr/>
            </p:nvSpPr>
            <p:spPr>
              <a:xfrm>
                <a:off x="4363575" y="312450"/>
                <a:ext cx="217850" cy="72320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28928" extrusionOk="0">
                    <a:moveTo>
                      <a:pt x="6368" y="1"/>
                    </a:moveTo>
                    <a:cubicBezTo>
                      <a:pt x="6299" y="1"/>
                      <a:pt x="6232" y="54"/>
                      <a:pt x="6263" y="138"/>
                    </a:cubicBezTo>
                    <a:cubicBezTo>
                      <a:pt x="6820" y="1709"/>
                      <a:pt x="7304" y="3309"/>
                      <a:pt x="7661" y="4939"/>
                    </a:cubicBezTo>
                    <a:cubicBezTo>
                      <a:pt x="7973" y="6368"/>
                      <a:pt x="8198" y="7817"/>
                      <a:pt x="8297" y="9279"/>
                    </a:cubicBezTo>
                    <a:cubicBezTo>
                      <a:pt x="8385" y="10563"/>
                      <a:pt x="8373" y="11855"/>
                      <a:pt x="8259" y="13138"/>
                    </a:cubicBezTo>
                    <a:cubicBezTo>
                      <a:pt x="7979" y="16303"/>
                      <a:pt x="7014" y="19369"/>
                      <a:pt x="5429" y="22123"/>
                    </a:cubicBezTo>
                    <a:cubicBezTo>
                      <a:pt x="4997" y="22871"/>
                      <a:pt x="4528" y="23596"/>
                      <a:pt x="4017" y="24296"/>
                    </a:cubicBezTo>
                    <a:cubicBezTo>
                      <a:pt x="3570" y="24911"/>
                      <a:pt x="3095" y="25505"/>
                      <a:pt x="2598" y="26079"/>
                    </a:cubicBezTo>
                    <a:cubicBezTo>
                      <a:pt x="2177" y="26565"/>
                      <a:pt x="1740" y="27035"/>
                      <a:pt x="1295" y="27498"/>
                    </a:cubicBezTo>
                    <a:cubicBezTo>
                      <a:pt x="949" y="27857"/>
                      <a:pt x="590" y="28209"/>
                      <a:pt x="254" y="28577"/>
                    </a:cubicBezTo>
                    <a:cubicBezTo>
                      <a:pt x="186" y="28648"/>
                      <a:pt x="123" y="28725"/>
                      <a:pt x="55" y="28798"/>
                    </a:cubicBezTo>
                    <a:cubicBezTo>
                      <a:pt x="1" y="28852"/>
                      <a:pt x="51" y="28928"/>
                      <a:pt x="110" y="28928"/>
                    </a:cubicBezTo>
                    <a:cubicBezTo>
                      <a:pt x="128" y="28928"/>
                      <a:pt x="147" y="28921"/>
                      <a:pt x="164" y="28904"/>
                    </a:cubicBezTo>
                    <a:cubicBezTo>
                      <a:pt x="521" y="28596"/>
                      <a:pt x="865" y="28291"/>
                      <a:pt x="1202" y="27966"/>
                    </a:cubicBezTo>
                    <a:cubicBezTo>
                      <a:pt x="1645" y="27536"/>
                      <a:pt x="2075" y="27094"/>
                      <a:pt x="2493" y="26640"/>
                    </a:cubicBezTo>
                    <a:cubicBezTo>
                      <a:pt x="2998" y="26087"/>
                      <a:pt x="3482" y="25515"/>
                      <a:pt x="3941" y="24922"/>
                    </a:cubicBezTo>
                    <a:cubicBezTo>
                      <a:pt x="4458" y="24249"/>
                      <a:pt x="4941" y="23548"/>
                      <a:pt x="5386" y="22826"/>
                    </a:cubicBezTo>
                    <a:cubicBezTo>
                      <a:pt x="5881" y="22020"/>
                      <a:pt x="6324" y="21186"/>
                      <a:pt x="6715" y="20326"/>
                    </a:cubicBezTo>
                    <a:cubicBezTo>
                      <a:pt x="7145" y="19377"/>
                      <a:pt x="7506" y="18399"/>
                      <a:pt x="7798" y="17399"/>
                    </a:cubicBezTo>
                    <a:cubicBezTo>
                      <a:pt x="8114" y="16299"/>
                      <a:pt x="8347" y="15178"/>
                      <a:pt x="8491" y="14043"/>
                    </a:cubicBezTo>
                    <a:cubicBezTo>
                      <a:pt x="8652" y="12788"/>
                      <a:pt x="8714" y="11521"/>
                      <a:pt x="8674" y="10255"/>
                    </a:cubicBezTo>
                    <a:cubicBezTo>
                      <a:pt x="8628" y="8830"/>
                      <a:pt x="8472" y="7411"/>
                      <a:pt x="8209" y="6009"/>
                    </a:cubicBezTo>
                    <a:cubicBezTo>
                      <a:pt x="7913" y="4410"/>
                      <a:pt x="7476" y="2834"/>
                      <a:pt x="6941" y="1301"/>
                    </a:cubicBezTo>
                    <a:cubicBezTo>
                      <a:pt x="6797" y="890"/>
                      <a:pt x="6642" y="482"/>
                      <a:pt x="6481" y="77"/>
                    </a:cubicBezTo>
                    <a:cubicBezTo>
                      <a:pt x="6461" y="24"/>
                      <a:pt x="6414" y="1"/>
                      <a:pt x="63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4095200" y="844400"/>
                <a:ext cx="261325" cy="3468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13875" extrusionOk="0">
                    <a:moveTo>
                      <a:pt x="8953" y="10754"/>
                    </a:moveTo>
                    <a:cubicBezTo>
                      <a:pt x="8953" y="10754"/>
                      <a:pt x="5172" y="13875"/>
                      <a:pt x="3030" y="12682"/>
                    </a:cubicBezTo>
                    <a:cubicBezTo>
                      <a:pt x="887" y="11491"/>
                      <a:pt x="1345" y="10363"/>
                      <a:pt x="1009" y="9795"/>
                    </a:cubicBezTo>
                    <a:cubicBezTo>
                      <a:pt x="672" y="9227"/>
                      <a:pt x="1" y="7710"/>
                      <a:pt x="3" y="7183"/>
                    </a:cubicBezTo>
                    <a:cubicBezTo>
                      <a:pt x="6" y="6656"/>
                      <a:pt x="648" y="6400"/>
                      <a:pt x="650" y="5873"/>
                    </a:cubicBezTo>
                    <a:cubicBezTo>
                      <a:pt x="651" y="5345"/>
                      <a:pt x="584" y="3610"/>
                      <a:pt x="1493" y="2717"/>
                    </a:cubicBezTo>
                    <a:cubicBezTo>
                      <a:pt x="2401" y="1823"/>
                      <a:pt x="2665" y="1638"/>
                      <a:pt x="3499" y="819"/>
                    </a:cubicBezTo>
                    <a:cubicBezTo>
                      <a:pt x="4331" y="0"/>
                      <a:pt x="6288" y="398"/>
                      <a:pt x="6552" y="439"/>
                    </a:cubicBezTo>
                    <a:cubicBezTo>
                      <a:pt x="6816" y="482"/>
                      <a:pt x="8810" y="692"/>
                      <a:pt x="9631" y="2434"/>
                    </a:cubicBezTo>
                    <a:cubicBezTo>
                      <a:pt x="10452" y="4177"/>
                      <a:pt x="10368" y="6286"/>
                      <a:pt x="10403" y="7004"/>
                    </a:cubicBezTo>
                    <a:cubicBezTo>
                      <a:pt x="10439" y="7720"/>
                      <a:pt x="8953" y="10754"/>
                      <a:pt x="8953" y="1075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4197675" y="862425"/>
                <a:ext cx="755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2478" extrusionOk="0">
                    <a:moveTo>
                      <a:pt x="42" y="0"/>
                    </a:moveTo>
                    <a:cubicBezTo>
                      <a:pt x="11" y="0"/>
                      <a:pt x="0" y="48"/>
                      <a:pt x="34" y="55"/>
                    </a:cubicBezTo>
                    <a:cubicBezTo>
                      <a:pt x="327" y="130"/>
                      <a:pt x="624" y="277"/>
                      <a:pt x="886" y="429"/>
                    </a:cubicBezTo>
                    <a:cubicBezTo>
                      <a:pt x="1157" y="584"/>
                      <a:pt x="1408" y="773"/>
                      <a:pt x="1632" y="990"/>
                    </a:cubicBezTo>
                    <a:cubicBezTo>
                      <a:pt x="2103" y="1453"/>
                      <a:pt x="2507" y="1971"/>
                      <a:pt x="2943" y="2467"/>
                    </a:cubicBezTo>
                    <a:cubicBezTo>
                      <a:pt x="2950" y="2475"/>
                      <a:pt x="2959" y="2478"/>
                      <a:pt x="2968" y="2478"/>
                    </a:cubicBezTo>
                    <a:cubicBezTo>
                      <a:pt x="2995" y="2478"/>
                      <a:pt x="3021" y="2447"/>
                      <a:pt x="3003" y="2420"/>
                    </a:cubicBezTo>
                    <a:cubicBezTo>
                      <a:pt x="2640" y="1850"/>
                      <a:pt x="2221" y="1276"/>
                      <a:pt x="1698" y="842"/>
                    </a:cubicBezTo>
                    <a:cubicBezTo>
                      <a:pt x="1456" y="644"/>
                      <a:pt x="1212" y="453"/>
                      <a:pt x="937" y="302"/>
                    </a:cubicBezTo>
                    <a:cubicBezTo>
                      <a:pt x="810" y="231"/>
                      <a:pt x="675" y="167"/>
                      <a:pt x="537" y="115"/>
                    </a:cubicBezTo>
                    <a:cubicBezTo>
                      <a:pt x="381" y="57"/>
                      <a:pt x="213" y="33"/>
                      <a:pt x="49" y="1"/>
                    </a:cubicBezTo>
                    <a:cubicBezTo>
                      <a:pt x="46" y="0"/>
                      <a:pt x="44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4273700" y="863100"/>
                <a:ext cx="40225" cy="56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2253" extrusionOk="0">
                    <a:moveTo>
                      <a:pt x="10" y="0"/>
                    </a:moveTo>
                    <a:cubicBezTo>
                      <a:pt x="4" y="0"/>
                      <a:pt x="0" y="8"/>
                      <a:pt x="5" y="13"/>
                    </a:cubicBezTo>
                    <a:cubicBezTo>
                      <a:pt x="352" y="316"/>
                      <a:pt x="661" y="660"/>
                      <a:pt x="923" y="1038"/>
                    </a:cubicBezTo>
                    <a:cubicBezTo>
                      <a:pt x="1046" y="1219"/>
                      <a:pt x="1156" y="1408"/>
                      <a:pt x="1254" y="1606"/>
                    </a:cubicBezTo>
                    <a:cubicBezTo>
                      <a:pt x="1353" y="1812"/>
                      <a:pt x="1424" y="2038"/>
                      <a:pt x="1540" y="2236"/>
                    </a:cubicBezTo>
                    <a:cubicBezTo>
                      <a:pt x="1546" y="2247"/>
                      <a:pt x="1558" y="2252"/>
                      <a:pt x="1571" y="2252"/>
                    </a:cubicBezTo>
                    <a:cubicBezTo>
                      <a:pt x="1589" y="2252"/>
                      <a:pt x="1608" y="2240"/>
                      <a:pt x="1607" y="2217"/>
                    </a:cubicBezTo>
                    <a:cubicBezTo>
                      <a:pt x="1584" y="1997"/>
                      <a:pt x="1485" y="1787"/>
                      <a:pt x="1388" y="1593"/>
                    </a:cubicBezTo>
                    <a:cubicBezTo>
                      <a:pt x="1278" y="1374"/>
                      <a:pt x="1149" y="1165"/>
                      <a:pt x="1005" y="967"/>
                    </a:cubicBezTo>
                    <a:cubicBezTo>
                      <a:pt x="736" y="589"/>
                      <a:pt x="399" y="262"/>
                      <a:pt x="14" y="2"/>
                    </a:cubicBezTo>
                    <a:cubicBezTo>
                      <a:pt x="13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4235925" y="856900"/>
                <a:ext cx="30600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65" extrusionOk="0">
                    <a:moveTo>
                      <a:pt x="37" y="0"/>
                    </a:moveTo>
                    <a:cubicBezTo>
                      <a:pt x="15" y="0"/>
                      <a:pt x="1" y="29"/>
                      <a:pt x="18" y="46"/>
                    </a:cubicBezTo>
                    <a:cubicBezTo>
                      <a:pt x="87" y="126"/>
                      <a:pt x="188" y="184"/>
                      <a:pt x="276" y="244"/>
                    </a:cubicBezTo>
                    <a:cubicBezTo>
                      <a:pt x="386" y="319"/>
                      <a:pt x="495" y="396"/>
                      <a:pt x="600" y="478"/>
                    </a:cubicBezTo>
                    <a:cubicBezTo>
                      <a:pt x="790" y="631"/>
                      <a:pt x="964" y="805"/>
                      <a:pt x="1155" y="957"/>
                    </a:cubicBezTo>
                    <a:cubicBezTo>
                      <a:pt x="1162" y="962"/>
                      <a:pt x="1170" y="965"/>
                      <a:pt x="1178" y="965"/>
                    </a:cubicBezTo>
                    <a:cubicBezTo>
                      <a:pt x="1202" y="965"/>
                      <a:pt x="1224" y="942"/>
                      <a:pt x="1207" y="917"/>
                    </a:cubicBezTo>
                    <a:cubicBezTo>
                      <a:pt x="1071" y="702"/>
                      <a:pt x="876" y="526"/>
                      <a:pt x="678" y="373"/>
                    </a:cubicBezTo>
                    <a:cubicBezTo>
                      <a:pt x="499" y="233"/>
                      <a:pt x="274" y="39"/>
                      <a:pt x="42" y="1"/>
                    </a:cubicBezTo>
                    <a:cubicBezTo>
                      <a:pt x="40" y="1"/>
                      <a:pt x="39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4334125" y="915175"/>
                <a:ext cx="10800" cy="606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2425" extrusionOk="0">
                    <a:moveTo>
                      <a:pt x="36" y="1"/>
                    </a:moveTo>
                    <a:cubicBezTo>
                      <a:pt x="18" y="1"/>
                      <a:pt x="0" y="21"/>
                      <a:pt x="11" y="43"/>
                    </a:cubicBezTo>
                    <a:lnTo>
                      <a:pt x="11" y="45"/>
                    </a:lnTo>
                    <a:cubicBezTo>
                      <a:pt x="181" y="420"/>
                      <a:pt x="282" y="824"/>
                      <a:pt x="310" y="1237"/>
                    </a:cubicBezTo>
                    <a:cubicBezTo>
                      <a:pt x="319" y="1430"/>
                      <a:pt x="315" y="1624"/>
                      <a:pt x="295" y="1815"/>
                    </a:cubicBezTo>
                    <a:cubicBezTo>
                      <a:pt x="276" y="2010"/>
                      <a:pt x="209" y="2208"/>
                      <a:pt x="209" y="2400"/>
                    </a:cubicBezTo>
                    <a:cubicBezTo>
                      <a:pt x="209" y="2415"/>
                      <a:pt x="221" y="2425"/>
                      <a:pt x="234" y="2425"/>
                    </a:cubicBezTo>
                    <a:cubicBezTo>
                      <a:pt x="242" y="2425"/>
                      <a:pt x="250" y="2421"/>
                      <a:pt x="256" y="2413"/>
                    </a:cubicBezTo>
                    <a:cubicBezTo>
                      <a:pt x="357" y="2254"/>
                      <a:pt x="381" y="2038"/>
                      <a:pt x="403" y="1854"/>
                    </a:cubicBezTo>
                    <a:cubicBezTo>
                      <a:pt x="428" y="1636"/>
                      <a:pt x="431" y="1415"/>
                      <a:pt x="409" y="1196"/>
                    </a:cubicBezTo>
                    <a:cubicBezTo>
                      <a:pt x="370" y="783"/>
                      <a:pt x="250" y="383"/>
                      <a:pt x="57" y="15"/>
                    </a:cubicBezTo>
                    <a:cubicBezTo>
                      <a:pt x="52" y="5"/>
                      <a:pt x="44" y="1"/>
                      <a:pt x="3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4324775" y="966450"/>
                <a:ext cx="1557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492" extrusionOk="0">
                    <a:moveTo>
                      <a:pt x="44" y="0"/>
                    </a:moveTo>
                    <a:cubicBezTo>
                      <a:pt x="22" y="0"/>
                      <a:pt x="1" y="22"/>
                      <a:pt x="16" y="45"/>
                    </a:cubicBezTo>
                    <a:cubicBezTo>
                      <a:pt x="308" y="465"/>
                      <a:pt x="398" y="949"/>
                      <a:pt x="330" y="1454"/>
                    </a:cubicBezTo>
                    <a:cubicBezTo>
                      <a:pt x="327" y="1477"/>
                      <a:pt x="349" y="1492"/>
                      <a:pt x="370" y="1492"/>
                    </a:cubicBezTo>
                    <a:cubicBezTo>
                      <a:pt x="383" y="1492"/>
                      <a:pt x="396" y="1486"/>
                      <a:pt x="402" y="1473"/>
                    </a:cubicBezTo>
                    <a:cubicBezTo>
                      <a:pt x="622" y="979"/>
                      <a:pt x="459" y="362"/>
                      <a:pt x="63" y="7"/>
                    </a:cubicBezTo>
                    <a:cubicBezTo>
                      <a:pt x="57" y="2"/>
                      <a:pt x="50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4314400" y="964900"/>
                <a:ext cx="1482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593" h="1000" extrusionOk="0">
                    <a:moveTo>
                      <a:pt x="38" y="0"/>
                    </a:moveTo>
                    <a:cubicBezTo>
                      <a:pt x="20" y="0"/>
                      <a:pt x="1" y="21"/>
                      <a:pt x="13" y="43"/>
                    </a:cubicBezTo>
                    <a:cubicBezTo>
                      <a:pt x="99" y="206"/>
                      <a:pt x="158" y="383"/>
                      <a:pt x="244" y="548"/>
                    </a:cubicBezTo>
                    <a:cubicBezTo>
                      <a:pt x="321" y="688"/>
                      <a:pt x="386" y="888"/>
                      <a:pt x="516" y="989"/>
                    </a:cubicBezTo>
                    <a:cubicBezTo>
                      <a:pt x="524" y="996"/>
                      <a:pt x="536" y="999"/>
                      <a:pt x="548" y="999"/>
                    </a:cubicBezTo>
                    <a:cubicBezTo>
                      <a:pt x="571" y="999"/>
                      <a:pt x="593" y="986"/>
                      <a:pt x="590" y="957"/>
                    </a:cubicBezTo>
                    <a:cubicBezTo>
                      <a:pt x="575" y="795"/>
                      <a:pt x="450" y="639"/>
                      <a:pt x="372" y="499"/>
                    </a:cubicBezTo>
                    <a:cubicBezTo>
                      <a:pt x="276" y="331"/>
                      <a:pt x="157" y="179"/>
                      <a:pt x="61" y="15"/>
                    </a:cubicBezTo>
                    <a:cubicBezTo>
                      <a:pt x="55" y="4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4119975" y="923800"/>
                <a:ext cx="10962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4385" h="1667" extrusionOk="0">
                    <a:moveTo>
                      <a:pt x="898" y="0"/>
                    </a:moveTo>
                    <a:cubicBezTo>
                      <a:pt x="842" y="0"/>
                      <a:pt x="785" y="3"/>
                      <a:pt x="728" y="10"/>
                    </a:cubicBezTo>
                    <a:cubicBezTo>
                      <a:pt x="569" y="25"/>
                      <a:pt x="414" y="77"/>
                      <a:pt x="279" y="163"/>
                    </a:cubicBezTo>
                    <a:cubicBezTo>
                      <a:pt x="163" y="238"/>
                      <a:pt x="12" y="361"/>
                      <a:pt x="1" y="509"/>
                    </a:cubicBezTo>
                    <a:cubicBezTo>
                      <a:pt x="1" y="532"/>
                      <a:pt x="20" y="550"/>
                      <a:pt x="42" y="550"/>
                    </a:cubicBezTo>
                    <a:cubicBezTo>
                      <a:pt x="46" y="550"/>
                      <a:pt x="49" y="549"/>
                      <a:pt x="53" y="548"/>
                    </a:cubicBezTo>
                    <a:cubicBezTo>
                      <a:pt x="126" y="522"/>
                      <a:pt x="176" y="464"/>
                      <a:pt x="234" y="414"/>
                    </a:cubicBezTo>
                    <a:cubicBezTo>
                      <a:pt x="291" y="365"/>
                      <a:pt x="354" y="320"/>
                      <a:pt x="421" y="285"/>
                    </a:cubicBezTo>
                    <a:cubicBezTo>
                      <a:pt x="551" y="219"/>
                      <a:pt x="693" y="184"/>
                      <a:pt x="839" y="184"/>
                    </a:cubicBezTo>
                    <a:cubicBezTo>
                      <a:pt x="846" y="184"/>
                      <a:pt x="853" y="184"/>
                      <a:pt x="861" y="184"/>
                    </a:cubicBezTo>
                    <a:cubicBezTo>
                      <a:pt x="865" y="184"/>
                      <a:pt x="870" y="184"/>
                      <a:pt x="874" y="184"/>
                    </a:cubicBezTo>
                    <a:cubicBezTo>
                      <a:pt x="1290" y="184"/>
                      <a:pt x="1691" y="354"/>
                      <a:pt x="2065" y="522"/>
                    </a:cubicBezTo>
                    <a:cubicBezTo>
                      <a:pt x="2452" y="696"/>
                      <a:pt x="2831" y="889"/>
                      <a:pt x="3213" y="1076"/>
                    </a:cubicBezTo>
                    <a:cubicBezTo>
                      <a:pt x="3405" y="1169"/>
                      <a:pt x="3594" y="1268"/>
                      <a:pt x="3779" y="1373"/>
                    </a:cubicBezTo>
                    <a:cubicBezTo>
                      <a:pt x="3964" y="1478"/>
                      <a:pt x="4136" y="1590"/>
                      <a:pt x="4333" y="1665"/>
                    </a:cubicBezTo>
                    <a:cubicBezTo>
                      <a:pt x="4336" y="1666"/>
                      <a:pt x="4339" y="1666"/>
                      <a:pt x="4342" y="1666"/>
                    </a:cubicBezTo>
                    <a:cubicBezTo>
                      <a:pt x="4367" y="1666"/>
                      <a:pt x="4384" y="1628"/>
                      <a:pt x="4364" y="1608"/>
                    </a:cubicBezTo>
                    <a:cubicBezTo>
                      <a:pt x="4200" y="1457"/>
                      <a:pt x="4000" y="1350"/>
                      <a:pt x="3807" y="1236"/>
                    </a:cubicBezTo>
                    <a:cubicBezTo>
                      <a:pt x="3605" y="1117"/>
                      <a:pt x="3405" y="997"/>
                      <a:pt x="3200" y="881"/>
                    </a:cubicBezTo>
                    <a:cubicBezTo>
                      <a:pt x="2794" y="653"/>
                      <a:pt x="2373" y="447"/>
                      <a:pt x="1943" y="266"/>
                    </a:cubicBezTo>
                    <a:cubicBezTo>
                      <a:pt x="1615" y="125"/>
                      <a:pt x="1259" y="0"/>
                      <a:pt x="89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4229650" y="935950"/>
                <a:ext cx="7752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2157" extrusionOk="0">
                    <a:moveTo>
                      <a:pt x="36" y="0"/>
                    </a:moveTo>
                    <a:cubicBezTo>
                      <a:pt x="17" y="0"/>
                      <a:pt x="1" y="26"/>
                      <a:pt x="17" y="46"/>
                    </a:cubicBezTo>
                    <a:cubicBezTo>
                      <a:pt x="770" y="1005"/>
                      <a:pt x="1735" y="2115"/>
                      <a:pt x="3055" y="2156"/>
                    </a:cubicBezTo>
                    <a:cubicBezTo>
                      <a:pt x="3055" y="2156"/>
                      <a:pt x="3056" y="2156"/>
                      <a:pt x="3056" y="2156"/>
                    </a:cubicBezTo>
                    <a:cubicBezTo>
                      <a:pt x="3091" y="2156"/>
                      <a:pt x="3101" y="2098"/>
                      <a:pt x="3064" y="2093"/>
                    </a:cubicBezTo>
                    <a:cubicBezTo>
                      <a:pt x="2464" y="1992"/>
                      <a:pt x="1901" y="1719"/>
                      <a:pt x="1423" y="1351"/>
                    </a:cubicBezTo>
                    <a:cubicBezTo>
                      <a:pt x="918" y="960"/>
                      <a:pt x="488" y="474"/>
                      <a:pt x="54" y="8"/>
                    </a:cubicBezTo>
                    <a:cubicBezTo>
                      <a:pt x="48" y="2"/>
                      <a:pt x="42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4168750" y="877925"/>
                <a:ext cx="506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42" extrusionOk="0">
                    <a:moveTo>
                      <a:pt x="60" y="0"/>
                    </a:moveTo>
                    <a:cubicBezTo>
                      <a:pt x="22" y="0"/>
                      <a:pt x="1" y="52"/>
                      <a:pt x="37" y="73"/>
                    </a:cubicBezTo>
                    <a:lnTo>
                      <a:pt x="39" y="73"/>
                    </a:lnTo>
                    <a:cubicBezTo>
                      <a:pt x="377" y="267"/>
                      <a:pt x="733" y="424"/>
                      <a:pt x="1054" y="650"/>
                    </a:cubicBezTo>
                    <a:cubicBezTo>
                      <a:pt x="1376" y="876"/>
                      <a:pt x="1667" y="1155"/>
                      <a:pt x="1952" y="1432"/>
                    </a:cubicBezTo>
                    <a:cubicBezTo>
                      <a:pt x="1959" y="1439"/>
                      <a:pt x="1967" y="1442"/>
                      <a:pt x="1976" y="1442"/>
                    </a:cubicBezTo>
                    <a:cubicBezTo>
                      <a:pt x="2000" y="1442"/>
                      <a:pt x="2024" y="1416"/>
                      <a:pt x="2006" y="1391"/>
                    </a:cubicBezTo>
                    <a:cubicBezTo>
                      <a:pt x="1778" y="1054"/>
                      <a:pt x="1484" y="785"/>
                      <a:pt x="1157" y="549"/>
                    </a:cubicBezTo>
                    <a:cubicBezTo>
                      <a:pt x="834" y="316"/>
                      <a:pt x="462" y="86"/>
                      <a:pt x="69" y="1"/>
                    </a:cubicBezTo>
                    <a:cubicBezTo>
                      <a:pt x="66" y="1"/>
                      <a:pt x="63" y="0"/>
                      <a:pt x="6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4113850" y="951850"/>
                <a:ext cx="21950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73" extrusionOk="0">
                    <a:moveTo>
                      <a:pt x="401" y="0"/>
                    </a:moveTo>
                    <a:cubicBezTo>
                      <a:pt x="267" y="0"/>
                      <a:pt x="152" y="39"/>
                      <a:pt x="21" y="66"/>
                    </a:cubicBezTo>
                    <a:cubicBezTo>
                      <a:pt x="1" y="71"/>
                      <a:pt x="5" y="99"/>
                      <a:pt x="25" y="99"/>
                    </a:cubicBezTo>
                    <a:cubicBezTo>
                      <a:pt x="29" y="99"/>
                      <a:pt x="33" y="99"/>
                      <a:pt x="38" y="99"/>
                    </a:cubicBezTo>
                    <a:cubicBezTo>
                      <a:pt x="163" y="99"/>
                      <a:pt x="295" y="126"/>
                      <a:pt x="420" y="135"/>
                    </a:cubicBezTo>
                    <a:cubicBezTo>
                      <a:pt x="549" y="146"/>
                      <a:pt x="681" y="170"/>
                      <a:pt x="812" y="172"/>
                    </a:cubicBezTo>
                    <a:cubicBezTo>
                      <a:pt x="878" y="172"/>
                      <a:pt x="878" y="90"/>
                      <a:pt x="827" y="68"/>
                    </a:cubicBezTo>
                    <a:cubicBezTo>
                      <a:pt x="700" y="15"/>
                      <a:pt x="556" y="2"/>
                      <a:pt x="420" y="0"/>
                    </a:cubicBezTo>
                    <a:cubicBezTo>
                      <a:pt x="413" y="0"/>
                      <a:pt x="407" y="0"/>
                      <a:pt x="40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4124850" y="1084300"/>
                <a:ext cx="51750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117" extrusionOk="0">
                    <a:moveTo>
                      <a:pt x="1964" y="0"/>
                    </a:moveTo>
                    <a:cubicBezTo>
                      <a:pt x="1520" y="0"/>
                      <a:pt x="1083" y="59"/>
                      <a:pt x="684" y="268"/>
                    </a:cubicBezTo>
                    <a:cubicBezTo>
                      <a:pt x="520" y="352"/>
                      <a:pt x="374" y="468"/>
                      <a:pt x="254" y="610"/>
                    </a:cubicBezTo>
                    <a:cubicBezTo>
                      <a:pt x="172" y="711"/>
                      <a:pt x="0" y="952"/>
                      <a:pt x="92" y="1083"/>
                    </a:cubicBezTo>
                    <a:cubicBezTo>
                      <a:pt x="106" y="1105"/>
                      <a:pt x="129" y="1117"/>
                      <a:pt x="152" y="1117"/>
                    </a:cubicBezTo>
                    <a:cubicBezTo>
                      <a:pt x="163" y="1117"/>
                      <a:pt x="175" y="1114"/>
                      <a:pt x="185" y="1108"/>
                    </a:cubicBezTo>
                    <a:cubicBezTo>
                      <a:pt x="253" y="1063"/>
                      <a:pt x="254" y="995"/>
                      <a:pt x="284" y="926"/>
                    </a:cubicBezTo>
                    <a:cubicBezTo>
                      <a:pt x="318" y="848"/>
                      <a:pt x="365" y="775"/>
                      <a:pt x="421" y="711"/>
                    </a:cubicBezTo>
                    <a:cubicBezTo>
                      <a:pt x="535" y="584"/>
                      <a:pt x="679" y="493"/>
                      <a:pt x="827" y="416"/>
                    </a:cubicBezTo>
                    <a:cubicBezTo>
                      <a:pt x="995" y="328"/>
                      <a:pt x="1172" y="279"/>
                      <a:pt x="1354" y="227"/>
                    </a:cubicBezTo>
                    <a:cubicBezTo>
                      <a:pt x="1576" y="162"/>
                      <a:pt x="1804" y="96"/>
                      <a:pt x="2034" y="61"/>
                    </a:cubicBezTo>
                    <a:cubicBezTo>
                      <a:pt x="2070" y="55"/>
                      <a:pt x="2060" y="1"/>
                      <a:pt x="2027" y="1"/>
                    </a:cubicBezTo>
                    <a:cubicBezTo>
                      <a:pt x="2006" y="1"/>
                      <a:pt x="1985" y="0"/>
                      <a:pt x="19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4123850" y="1069750"/>
                <a:ext cx="11282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213" extrusionOk="0">
                    <a:moveTo>
                      <a:pt x="4166" y="0"/>
                    </a:moveTo>
                    <a:cubicBezTo>
                      <a:pt x="3891" y="0"/>
                      <a:pt x="3615" y="16"/>
                      <a:pt x="3338" y="24"/>
                    </a:cubicBezTo>
                    <a:cubicBezTo>
                      <a:pt x="3227" y="27"/>
                      <a:pt x="3116" y="27"/>
                      <a:pt x="3005" y="27"/>
                    </a:cubicBezTo>
                    <a:cubicBezTo>
                      <a:pt x="2853" y="27"/>
                      <a:pt x="2700" y="26"/>
                      <a:pt x="2548" y="26"/>
                    </a:cubicBezTo>
                    <a:cubicBezTo>
                      <a:pt x="2438" y="26"/>
                      <a:pt x="2327" y="27"/>
                      <a:pt x="2216" y="29"/>
                    </a:cubicBezTo>
                    <a:cubicBezTo>
                      <a:pt x="1842" y="39"/>
                      <a:pt x="1469" y="52"/>
                      <a:pt x="1095" y="67"/>
                    </a:cubicBezTo>
                    <a:cubicBezTo>
                      <a:pt x="918" y="74"/>
                      <a:pt x="739" y="89"/>
                      <a:pt x="562" y="89"/>
                    </a:cubicBezTo>
                    <a:cubicBezTo>
                      <a:pt x="391" y="89"/>
                      <a:pt x="220" y="75"/>
                      <a:pt x="53" y="29"/>
                    </a:cubicBezTo>
                    <a:cubicBezTo>
                      <a:pt x="50" y="28"/>
                      <a:pt x="47" y="28"/>
                      <a:pt x="44" y="28"/>
                    </a:cubicBezTo>
                    <a:cubicBezTo>
                      <a:pt x="12" y="28"/>
                      <a:pt x="0" y="79"/>
                      <a:pt x="36" y="91"/>
                    </a:cubicBezTo>
                    <a:cubicBezTo>
                      <a:pt x="310" y="192"/>
                      <a:pt x="601" y="212"/>
                      <a:pt x="892" y="212"/>
                    </a:cubicBezTo>
                    <a:cubicBezTo>
                      <a:pt x="936" y="212"/>
                      <a:pt x="981" y="212"/>
                      <a:pt x="1025" y="211"/>
                    </a:cubicBezTo>
                    <a:cubicBezTo>
                      <a:pt x="1407" y="205"/>
                      <a:pt x="1788" y="200"/>
                      <a:pt x="2170" y="188"/>
                    </a:cubicBezTo>
                    <a:cubicBezTo>
                      <a:pt x="2544" y="179"/>
                      <a:pt x="2916" y="142"/>
                      <a:pt x="3291" y="134"/>
                    </a:cubicBezTo>
                    <a:cubicBezTo>
                      <a:pt x="3682" y="123"/>
                      <a:pt x="4071" y="129"/>
                      <a:pt x="4460" y="87"/>
                    </a:cubicBezTo>
                    <a:cubicBezTo>
                      <a:pt x="4512" y="87"/>
                      <a:pt x="4512" y="7"/>
                      <a:pt x="4460" y="7"/>
                    </a:cubicBezTo>
                    <a:cubicBezTo>
                      <a:pt x="4362" y="2"/>
                      <a:pt x="4264" y="0"/>
                      <a:pt x="41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4143575" y="1130250"/>
                <a:ext cx="3115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473" extrusionOk="0">
                    <a:moveTo>
                      <a:pt x="1202" y="0"/>
                    </a:moveTo>
                    <a:cubicBezTo>
                      <a:pt x="1195" y="0"/>
                      <a:pt x="1188" y="3"/>
                      <a:pt x="1182" y="8"/>
                    </a:cubicBezTo>
                    <a:cubicBezTo>
                      <a:pt x="957" y="227"/>
                      <a:pt x="643" y="341"/>
                      <a:pt x="330" y="341"/>
                    </a:cubicBezTo>
                    <a:cubicBezTo>
                      <a:pt x="241" y="341"/>
                      <a:pt x="153" y="332"/>
                      <a:pt x="66" y="313"/>
                    </a:cubicBezTo>
                    <a:cubicBezTo>
                      <a:pt x="63" y="312"/>
                      <a:pt x="61" y="312"/>
                      <a:pt x="58" y="312"/>
                    </a:cubicBezTo>
                    <a:cubicBezTo>
                      <a:pt x="23" y="312"/>
                      <a:pt x="0" y="363"/>
                      <a:pt x="36" y="380"/>
                    </a:cubicBezTo>
                    <a:cubicBezTo>
                      <a:pt x="166" y="443"/>
                      <a:pt x="303" y="472"/>
                      <a:pt x="438" y="472"/>
                    </a:cubicBezTo>
                    <a:cubicBezTo>
                      <a:pt x="748" y="472"/>
                      <a:pt x="1050" y="317"/>
                      <a:pt x="1231" y="46"/>
                    </a:cubicBezTo>
                    <a:cubicBezTo>
                      <a:pt x="1245" y="23"/>
                      <a:pt x="1224" y="0"/>
                      <a:pt x="120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4152000" y="1102850"/>
                <a:ext cx="359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752" extrusionOk="0">
                    <a:moveTo>
                      <a:pt x="1380" y="1"/>
                    </a:moveTo>
                    <a:cubicBezTo>
                      <a:pt x="1374" y="1"/>
                      <a:pt x="1368" y="2"/>
                      <a:pt x="1361" y="5"/>
                    </a:cubicBezTo>
                    <a:cubicBezTo>
                      <a:pt x="896" y="182"/>
                      <a:pt x="466" y="435"/>
                      <a:pt x="32" y="682"/>
                    </a:cubicBezTo>
                    <a:cubicBezTo>
                      <a:pt x="0" y="700"/>
                      <a:pt x="16" y="751"/>
                      <a:pt x="50" y="751"/>
                    </a:cubicBezTo>
                    <a:cubicBezTo>
                      <a:pt x="54" y="751"/>
                      <a:pt x="58" y="751"/>
                      <a:pt x="62" y="749"/>
                    </a:cubicBezTo>
                    <a:lnTo>
                      <a:pt x="62" y="751"/>
                    </a:lnTo>
                    <a:cubicBezTo>
                      <a:pt x="530" y="575"/>
                      <a:pt x="989" y="381"/>
                      <a:pt x="1399" y="93"/>
                    </a:cubicBezTo>
                    <a:cubicBezTo>
                      <a:pt x="1435" y="66"/>
                      <a:pt x="1421" y="1"/>
                      <a:pt x="13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4096750" y="1013625"/>
                <a:ext cx="1119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1021" extrusionOk="0">
                    <a:moveTo>
                      <a:pt x="516" y="0"/>
                    </a:moveTo>
                    <a:cubicBezTo>
                      <a:pt x="435" y="0"/>
                      <a:pt x="354" y="9"/>
                      <a:pt x="279" y="33"/>
                    </a:cubicBezTo>
                    <a:cubicBezTo>
                      <a:pt x="152" y="72"/>
                      <a:pt x="75" y="158"/>
                      <a:pt x="12" y="272"/>
                    </a:cubicBezTo>
                    <a:cubicBezTo>
                      <a:pt x="1" y="293"/>
                      <a:pt x="17" y="314"/>
                      <a:pt x="37" y="314"/>
                    </a:cubicBezTo>
                    <a:cubicBezTo>
                      <a:pt x="43" y="314"/>
                      <a:pt x="50" y="311"/>
                      <a:pt x="57" y="306"/>
                    </a:cubicBezTo>
                    <a:cubicBezTo>
                      <a:pt x="192" y="185"/>
                      <a:pt x="351" y="143"/>
                      <a:pt x="517" y="143"/>
                    </a:cubicBezTo>
                    <a:cubicBezTo>
                      <a:pt x="678" y="143"/>
                      <a:pt x="845" y="183"/>
                      <a:pt x="1003" y="229"/>
                    </a:cubicBezTo>
                    <a:cubicBezTo>
                      <a:pt x="1392" y="343"/>
                      <a:pt x="1779" y="474"/>
                      <a:pt x="2166" y="596"/>
                    </a:cubicBezTo>
                    <a:cubicBezTo>
                      <a:pt x="2554" y="717"/>
                      <a:pt x="2938" y="844"/>
                      <a:pt x="3330" y="940"/>
                    </a:cubicBezTo>
                    <a:cubicBezTo>
                      <a:pt x="3526" y="988"/>
                      <a:pt x="3720" y="1021"/>
                      <a:pt x="3913" y="1021"/>
                    </a:cubicBezTo>
                    <a:cubicBezTo>
                      <a:pt x="4085" y="1021"/>
                      <a:pt x="4257" y="995"/>
                      <a:pt x="4428" y="930"/>
                    </a:cubicBezTo>
                    <a:cubicBezTo>
                      <a:pt x="4477" y="913"/>
                      <a:pt x="4460" y="841"/>
                      <a:pt x="4414" y="841"/>
                    </a:cubicBezTo>
                    <a:cubicBezTo>
                      <a:pt x="4410" y="841"/>
                      <a:pt x="4407" y="842"/>
                      <a:pt x="4403" y="842"/>
                    </a:cubicBezTo>
                    <a:cubicBezTo>
                      <a:pt x="4289" y="867"/>
                      <a:pt x="4172" y="878"/>
                      <a:pt x="4055" y="878"/>
                    </a:cubicBezTo>
                    <a:cubicBezTo>
                      <a:pt x="3753" y="878"/>
                      <a:pt x="3448" y="806"/>
                      <a:pt x="3162" y="723"/>
                    </a:cubicBezTo>
                    <a:cubicBezTo>
                      <a:pt x="2749" y="601"/>
                      <a:pt x="2341" y="468"/>
                      <a:pt x="1928" y="345"/>
                    </a:cubicBezTo>
                    <a:cubicBezTo>
                      <a:pt x="1539" y="231"/>
                      <a:pt x="1145" y="78"/>
                      <a:pt x="743" y="18"/>
                    </a:cubicBezTo>
                    <a:cubicBezTo>
                      <a:pt x="670" y="8"/>
                      <a:pt x="593" y="0"/>
                      <a:pt x="51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4132375" y="1047800"/>
                <a:ext cx="11137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455" h="424" extrusionOk="0">
                    <a:moveTo>
                      <a:pt x="54" y="1"/>
                    </a:moveTo>
                    <a:cubicBezTo>
                      <a:pt x="14" y="1"/>
                      <a:pt x="0" y="64"/>
                      <a:pt x="45" y="77"/>
                    </a:cubicBezTo>
                    <a:lnTo>
                      <a:pt x="45" y="75"/>
                    </a:lnTo>
                    <a:cubicBezTo>
                      <a:pt x="790" y="296"/>
                      <a:pt x="1574" y="423"/>
                      <a:pt x="2356" y="423"/>
                    </a:cubicBezTo>
                    <a:cubicBezTo>
                      <a:pt x="3052" y="423"/>
                      <a:pt x="3745" y="322"/>
                      <a:pt x="4407" y="96"/>
                    </a:cubicBezTo>
                    <a:cubicBezTo>
                      <a:pt x="4454" y="78"/>
                      <a:pt x="4439" y="9"/>
                      <a:pt x="4393" y="9"/>
                    </a:cubicBezTo>
                    <a:cubicBezTo>
                      <a:pt x="4390" y="9"/>
                      <a:pt x="4387" y="9"/>
                      <a:pt x="4384" y="10"/>
                    </a:cubicBezTo>
                    <a:cubicBezTo>
                      <a:pt x="3685" y="137"/>
                      <a:pt x="2978" y="236"/>
                      <a:pt x="2266" y="236"/>
                    </a:cubicBezTo>
                    <a:cubicBezTo>
                      <a:pt x="2253" y="236"/>
                      <a:pt x="2240" y="236"/>
                      <a:pt x="2227" y="236"/>
                    </a:cubicBezTo>
                    <a:cubicBezTo>
                      <a:pt x="1501" y="234"/>
                      <a:pt x="770" y="169"/>
                      <a:pt x="66" y="3"/>
                    </a:cubicBezTo>
                    <a:cubicBezTo>
                      <a:pt x="62" y="1"/>
                      <a:pt x="58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4121750" y="976800"/>
                <a:ext cx="503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811" extrusionOk="0">
                    <a:moveTo>
                      <a:pt x="252" y="1"/>
                    </a:moveTo>
                    <a:cubicBezTo>
                      <a:pt x="179" y="1"/>
                      <a:pt x="107" y="5"/>
                      <a:pt x="36" y="16"/>
                    </a:cubicBezTo>
                    <a:cubicBezTo>
                      <a:pt x="1" y="21"/>
                      <a:pt x="1" y="81"/>
                      <a:pt x="36" y="87"/>
                    </a:cubicBezTo>
                    <a:cubicBezTo>
                      <a:pt x="373" y="145"/>
                      <a:pt x="698" y="186"/>
                      <a:pt x="1022" y="305"/>
                    </a:cubicBezTo>
                    <a:cubicBezTo>
                      <a:pt x="1343" y="425"/>
                      <a:pt x="1642" y="608"/>
                      <a:pt x="1925" y="803"/>
                    </a:cubicBezTo>
                    <a:cubicBezTo>
                      <a:pt x="1933" y="808"/>
                      <a:pt x="1941" y="811"/>
                      <a:pt x="1949" y="811"/>
                    </a:cubicBezTo>
                    <a:cubicBezTo>
                      <a:pt x="1986" y="811"/>
                      <a:pt x="2013" y="759"/>
                      <a:pt x="1983" y="728"/>
                    </a:cubicBezTo>
                    <a:cubicBezTo>
                      <a:pt x="1728" y="468"/>
                      <a:pt x="1418" y="291"/>
                      <a:pt x="1080" y="167"/>
                    </a:cubicBezTo>
                    <a:cubicBezTo>
                      <a:pt x="822" y="72"/>
                      <a:pt x="534" y="1"/>
                      <a:pt x="2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4285000" y="957950"/>
                <a:ext cx="31275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74" extrusionOk="0">
                    <a:moveTo>
                      <a:pt x="38" y="1"/>
                    </a:moveTo>
                    <a:cubicBezTo>
                      <a:pt x="18" y="1"/>
                      <a:pt x="0" y="24"/>
                      <a:pt x="13" y="46"/>
                    </a:cubicBezTo>
                    <a:lnTo>
                      <a:pt x="11" y="44"/>
                    </a:lnTo>
                    <a:lnTo>
                      <a:pt x="11" y="44"/>
                    </a:lnTo>
                    <a:cubicBezTo>
                      <a:pt x="145" y="284"/>
                      <a:pt x="325" y="489"/>
                      <a:pt x="519" y="680"/>
                    </a:cubicBezTo>
                    <a:cubicBezTo>
                      <a:pt x="716" y="872"/>
                      <a:pt x="927" y="1045"/>
                      <a:pt x="1174" y="1170"/>
                    </a:cubicBezTo>
                    <a:cubicBezTo>
                      <a:pt x="1179" y="1173"/>
                      <a:pt x="1185" y="1174"/>
                      <a:pt x="1191" y="1174"/>
                    </a:cubicBezTo>
                    <a:cubicBezTo>
                      <a:pt x="1223" y="1174"/>
                      <a:pt x="1251" y="1134"/>
                      <a:pt x="1220" y="1110"/>
                    </a:cubicBezTo>
                    <a:cubicBezTo>
                      <a:pt x="1017" y="940"/>
                      <a:pt x="800" y="777"/>
                      <a:pt x="607" y="596"/>
                    </a:cubicBezTo>
                    <a:cubicBezTo>
                      <a:pt x="415" y="413"/>
                      <a:pt x="239" y="207"/>
                      <a:pt x="59" y="11"/>
                    </a:cubicBezTo>
                    <a:cubicBezTo>
                      <a:pt x="53" y="4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4292450" y="898300"/>
                <a:ext cx="28825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2668" extrusionOk="0">
                    <a:moveTo>
                      <a:pt x="12" y="0"/>
                    </a:moveTo>
                    <a:cubicBezTo>
                      <a:pt x="6" y="0"/>
                      <a:pt x="1" y="7"/>
                      <a:pt x="4" y="13"/>
                    </a:cubicBezTo>
                    <a:lnTo>
                      <a:pt x="4" y="15"/>
                    </a:lnTo>
                    <a:cubicBezTo>
                      <a:pt x="240" y="443"/>
                      <a:pt x="449" y="888"/>
                      <a:pt x="629" y="1344"/>
                    </a:cubicBezTo>
                    <a:cubicBezTo>
                      <a:pt x="715" y="1563"/>
                      <a:pt x="799" y="1783"/>
                      <a:pt x="877" y="2006"/>
                    </a:cubicBezTo>
                    <a:cubicBezTo>
                      <a:pt x="954" y="2219"/>
                      <a:pt x="1008" y="2456"/>
                      <a:pt x="1113" y="2656"/>
                    </a:cubicBezTo>
                    <a:cubicBezTo>
                      <a:pt x="1117" y="2665"/>
                      <a:pt x="1123" y="2668"/>
                      <a:pt x="1129" y="2668"/>
                    </a:cubicBezTo>
                    <a:cubicBezTo>
                      <a:pt x="1141" y="2668"/>
                      <a:pt x="1153" y="2655"/>
                      <a:pt x="1150" y="2642"/>
                    </a:cubicBezTo>
                    <a:cubicBezTo>
                      <a:pt x="1109" y="2408"/>
                      <a:pt x="1001" y="2172"/>
                      <a:pt x="922" y="1950"/>
                    </a:cubicBezTo>
                    <a:cubicBezTo>
                      <a:pt x="842" y="1720"/>
                      <a:pt x="758" y="1492"/>
                      <a:pt x="664" y="1267"/>
                    </a:cubicBezTo>
                    <a:cubicBezTo>
                      <a:pt x="485" y="826"/>
                      <a:pt x="281" y="402"/>
                      <a:pt x="19" y="5"/>
                    </a:cubicBezTo>
                    <a:cubicBezTo>
                      <a:pt x="18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4294200" y="868150"/>
                <a:ext cx="3452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3246" extrusionOk="0">
                    <a:moveTo>
                      <a:pt x="37" y="0"/>
                    </a:moveTo>
                    <a:cubicBezTo>
                      <a:pt x="17" y="0"/>
                      <a:pt x="0" y="30"/>
                      <a:pt x="20" y="45"/>
                    </a:cubicBezTo>
                    <a:lnTo>
                      <a:pt x="19" y="45"/>
                    </a:lnTo>
                    <a:cubicBezTo>
                      <a:pt x="222" y="206"/>
                      <a:pt x="419" y="363"/>
                      <a:pt x="572" y="574"/>
                    </a:cubicBezTo>
                    <a:cubicBezTo>
                      <a:pt x="740" y="808"/>
                      <a:pt x="856" y="1073"/>
                      <a:pt x="940" y="1350"/>
                    </a:cubicBezTo>
                    <a:cubicBezTo>
                      <a:pt x="1127" y="1955"/>
                      <a:pt x="1174" y="2591"/>
                      <a:pt x="1286" y="3212"/>
                    </a:cubicBezTo>
                    <a:cubicBezTo>
                      <a:pt x="1289" y="3235"/>
                      <a:pt x="1309" y="3246"/>
                      <a:pt x="1329" y="3246"/>
                    </a:cubicBezTo>
                    <a:cubicBezTo>
                      <a:pt x="1354" y="3246"/>
                      <a:pt x="1381" y="3230"/>
                      <a:pt x="1380" y="3201"/>
                    </a:cubicBezTo>
                    <a:cubicBezTo>
                      <a:pt x="1361" y="2858"/>
                      <a:pt x="1309" y="2520"/>
                      <a:pt x="1252" y="2185"/>
                    </a:cubicBezTo>
                    <a:cubicBezTo>
                      <a:pt x="1198" y="1858"/>
                      <a:pt x="1138" y="1527"/>
                      <a:pt x="1028" y="1213"/>
                    </a:cubicBezTo>
                    <a:cubicBezTo>
                      <a:pt x="865" y="744"/>
                      <a:pt x="549" y="168"/>
                      <a:pt x="45" y="2"/>
                    </a:cubicBezTo>
                    <a:cubicBezTo>
                      <a:pt x="42" y="1"/>
                      <a:pt x="40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4199775" y="879800"/>
                <a:ext cx="27500" cy="1990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96" extrusionOk="0">
                    <a:moveTo>
                      <a:pt x="65" y="1"/>
                    </a:moveTo>
                    <a:cubicBezTo>
                      <a:pt x="31" y="1"/>
                      <a:pt x="1" y="48"/>
                      <a:pt x="32" y="76"/>
                    </a:cubicBezTo>
                    <a:cubicBezTo>
                      <a:pt x="185" y="207"/>
                      <a:pt x="352" y="321"/>
                      <a:pt x="512" y="441"/>
                    </a:cubicBezTo>
                    <a:cubicBezTo>
                      <a:pt x="681" y="568"/>
                      <a:pt x="856" y="686"/>
                      <a:pt x="1040" y="792"/>
                    </a:cubicBezTo>
                    <a:cubicBezTo>
                      <a:pt x="1044" y="794"/>
                      <a:pt x="1049" y="795"/>
                      <a:pt x="1053" y="795"/>
                    </a:cubicBezTo>
                    <a:cubicBezTo>
                      <a:pt x="1078" y="795"/>
                      <a:pt x="1099" y="764"/>
                      <a:pt x="1077" y="743"/>
                    </a:cubicBezTo>
                    <a:cubicBezTo>
                      <a:pt x="929" y="609"/>
                      <a:pt x="770" y="484"/>
                      <a:pt x="606" y="370"/>
                    </a:cubicBezTo>
                    <a:cubicBezTo>
                      <a:pt x="434" y="246"/>
                      <a:pt x="266" y="117"/>
                      <a:pt x="86" y="7"/>
                    </a:cubicBezTo>
                    <a:cubicBezTo>
                      <a:pt x="79" y="2"/>
                      <a:pt x="72" y="1"/>
                      <a:pt x="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4236275" y="909750"/>
                <a:ext cx="566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971" extrusionOk="0">
                    <a:moveTo>
                      <a:pt x="12" y="0"/>
                    </a:moveTo>
                    <a:cubicBezTo>
                      <a:pt x="6" y="0"/>
                      <a:pt x="0" y="7"/>
                      <a:pt x="4" y="13"/>
                    </a:cubicBezTo>
                    <a:lnTo>
                      <a:pt x="2" y="13"/>
                    </a:lnTo>
                    <a:cubicBezTo>
                      <a:pt x="288" y="585"/>
                      <a:pt x="593" y="1144"/>
                      <a:pt x="963" y="1666"/>
                    </a:cubicBezTo>
                    <a:cubicBezTo>
                      <a:pt x="1139" y="1914"/>
                      <a:pt x="1330" y="2152"/>
                      <a:pt x="1533" y="2376"/>
                    </a:cubicBezTo>
                    <a:cubicBezTo>
                      <a:pt x="1640" y="2492"/>
                      <a:pt x="1750" y="2602"/>
                      <a:pt x="1864" y="2709"/>
                    </a:cubicBezTo>
                    <a:cubicBezTo>
                      <a:pt x="1963" y="2800"/>
                      <a:pt x="2077" y="2926"/>
                      <a:pt x="2208" y="2969"/>
                    </a:cubicBezTo>
                    <a:cubicBezTo>
                      <a:pt x="2212" y="2970"/>
                      <a:pt x="2215" y="2970"/>
                      <a:pt x="2219" y="2970"/>
                    </a:cubicBezTo>
                    <a:cubicBezTo>
                      <a:pt x="2245" y="2970"/>
                      <a:pt x="2264" y="2939"/>
                      <a:pt x="2250" y="2915"/>
                    </a:cubicBezTo>
                    <a:cubicBezTo>
                      <a:pt x="2175" y="2797"/>
                      <a:pt x="2031" y="2713"/>
                      <a:pt x="1926" y="2619"/>
                    </a:cubicBezTo>
                    <a:cubicBezTo>
                      <a:pt x="1814" y="2520"/>
                      <a:pt x="1707" y="2415"/>
                      <a:pt x="1604" y="2307"/>
                    </a:cubicBezTo>
                    <a:cubicBezTo>
                      <a:pt x="1386" y="2077"/>
                      <a:pt x="1184" y="1834"/>
                      <a:pt x="1001" y="1578"/>
                    </a:cubicBezTo>
                    <a:cubicBezTo>
                      <a:pt x="638" y="1077"/>
                      <a:pt x="324" y="540"/>
                      <a:pt x="19" y="5"/>
                    </a:cubicBezTo>
                    <a:cubicBezTo>
                      <a:pt x="17" y="2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4145300" y="901875"/>
                <a:ext cx="62450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1138" extrusionOk="0">
                    <a:moveTo>
                      <a:pt x="532" y="0"/>
                    </a:moveTo>
                    <a:cubicBezTo>
                      <a:pt x="364" y="0"/>
                      <a:pt x="193" y="28"/>
                      <a:pt x="18" y="92"/>
                    </a:cubicBezTo>
                    <a:cubicBezTo>
                      <a:pt x="1" y="97"/>
                      <a:pt x="6" y="125"/>
                      <a:pt x="23" y="125"/>
                    </a:cubicBezTo>
                    <a:cubicBezTo>
                      <a:pt x="24" y="125"/>
                      <a:pt x="26" y="125"/>
                      <a:pt x="27" y="124"/>
                    </a:cubicBezTo>
                    <a:cubicBezTo>
                      <a:pt x="170" y="82"/>
                      <a:pt x="310" y="64"/>
                      <a:pt x="448" y="64"/>
                    </a:cubicBezTo>
                    <a:cubicBezTo>
                      <a:pt x="1218" y="64"/>
                      <a:pt x="1900" y="655"/>
                      <a:pt x="2463" y="1134"/>
                    </a:cubicBezTo>
                    <a:cubicBezTo>
                      <a:pt x="2467" y="1137"/>
                      <a:pt x="2470" y="1138"/>
                      <a:pt x="2474" y="1138"/>
                    </a:cubicBezTo>
                    <a:cubicBezTo>
                      <a:pt x="2486" y="1138"/>
                      <a:pt x="2497" y="1122"/>
                      <a:pt x="2486" y="1109"/>
                    </a:cubicBezTo>
                    <a:cubicBezTo>
                      <a:pt x="1965" y="585"/>
                      <a:pt x="1291" y="0"/>
                      <a:pt x="5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4169150" y="961050"/>
                <a:ext cx="1261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2306" extrusionOk="0">
                    <a:moveTo>
                      <a:pt x="37" y="0"/>
                    </a:moveTo>
                    <a:cubicBezTo>
                      <a:pt x="14" y="0"/>
                      <a:pt x="0" y="30"/>
                      <a:pt x="23" y="42"/>
                    </a:cubicBezTo>
                    <a:cubicBezTo>
                      <a:pt x="674" y="390"/>
                      <a:pt x="1311" y="762"/>
                      <a:pt x="1930" y="1160"/>
                    </a:cubicBezTo>
                    <a:cubicBezTo>
                      <a:pt x="2244" y="1362"/>
                      <a:pt x="2562" y="1549"/>
                      <a:pt x="2869" y="1760"/>
                    </a:cubicBezTo>
                    <a:cubicBezTo>
                      <a:pt x="3143" y="1949"/>
                      <a:pt x="3420" y="2125"/>
                      <a:pt x="3753" y="2188"/>
                    </a:cubicBezTo>
                    <a:cubicBezTo>
                      <a:pt x="3953" y="2225"/>
                      <a:pt x="4157" y="2235"/>
                      <a:pt x="4359" y="2250"/>
                    </a:cubicBezTo>
                    <a:cubicBezTo>
                      <a:pt x="4577" y="2267"/>
                      <a:pt x="4798" y="2297"/>
                      <a:pt x="5019" y="2306"/>
                    </a:cubicBezTo>
                    <a:cubicBezTo>
                      <a:pt x="5045" y="2306"/>
                      <a:pt x="5043" y="2268"/>
                      <a:pt x="5019" y="2265"/>
                    </a:cubicBezTo>
                    <a:cubicBezTo>
                      <a:pt x="4538" y="2207"/>
                      <a:pt x="4018" y="2250"/>
                      <a:pt x="3557" y="2085"/>
                    </a:cubicBezTo>
                    <a:cubicBezTo>
                      <a:pt x="3145" y="1939"/>
                      <a:pt x="2783" y="1642"/>
                      <a:pt x="2425" y="1399"/>
                    </a:cubicBezTo>
                    <a:cubicBezTo>
                      <a:pt x="2231" y="1268"/>
                      <a:pt x="2044" y="1128"/>
                      <a:pt x="1844" y="1003"/>
                    </a:cubicBezTo>
                    <a:cubicBezTo>
                      <a:pt x="1659" y="887"/>
                      <a:pt x="1472" y="773"/>
                      <a:pt x="1283" y="662"/>
                    </a:cubicBezTo>
                    <a:cubicBezTo>
                      <a:pt x="881" y="423"/>
                      <a:pt x="470" y="203"/>
                      <a:pt x="47" y="3"/>
                    </a:cubicBezTo>
                    <a:cubicBezTo>
                      <a:pt x="44" y="1"/>
                      <a:pt x="40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4113800" y="996775"/>
                <a:ext cx="1214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249" extrusionOk="0">
                    <a:moveTo>
                      <a:pt x="233" y="0"/>
                    </a:moveTo>
                    <a:cubicBezTo>
                      <a:pt x="166" y="0"/>
                      <a:pt x="99" y="2"/>
                      <a:pt x="33" y="6"/>
                    </a:cubicBezTo>
                    <a:cubicBezTo>
                      <a:pt x="1" y="6"/>
                      <a:pt x="1" y="52"/>
                      <a:pt x="33" y="52"/>
                    </a:cubicBezTo>
                    <a:cubicBezTo>
                      <a:pt x="438" y="69"/>
                      <a:pt x="839" y="137"/>
                      <a:pt x="1227" y="251"/>
                    </a:cubicBezTo>
                    <a:cubicBezTo>
                      <a:pt x="1618" y="368"/>
                      <a:pt x="2003" y="507"/>
                      <a:pt x="2394" y="624"/>
                    </a:cubicBezTo>
                    <a:cubicBezTo>
                      <a:pt x="3183" y="862"/>
                      <a:pt x="3979" y="1124"/>
                      <a:pt x="4795" y="1247"/>
                    </a:cubicBezTo>
                    <a:cubicBezTo>
                      <a:pt x="4798" y="1248"/>
                      <a:pt x="4802" y="1248"/>
                      <a:pt x="4805" y="1248"/>
                    </a:cubicBezTo>
                    <a:cubicBezTo>
                      <a:pt x="4846" y="1248"/>
                      <a:pt x="4859" y="1186"/>
                      <a:pt x="4815" y="1172"/>
                    </a:cubicBezTo>
                    <a:cubicBezTo>
                      <a:pt x="4024" y="888"/>
                      <a:pt x="3187" y="739"/>
                      <a:pt x="2383" y="499"/>
                    </a:cubicBezTo>
                    <a:cubicBezTo>
                      <a:pt x="1992" y="383"/>
                      <a:pt x="1607" y="245"/>
                      <a:pt x="1214" y="137"/>
                    </a:cubicBezTo>
                    <a:cubicBezTo>
                      <a:pt x="894" y="46"/>
                      <a:pt x="564" y="0"/>
                      <a:pt x="2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4346300" y="886225"/>
                <a:ext cx="131400" cy="376525"/>
              </a:xfrm>
              <a:custGeom>
                <a:avLst/>
                <a:gdLst/>
                <a:ahLst/>
                <a:cxnLst/>
                <a:rect l="l" t="t" r="r" b="b"/>
                <a:pathLst>
                  <a:path w="5256" h="15061" extrusionOk="0">
                    <a:moveTo>
                      <a:pt x="129" y="6006"/>
                    </a:moveTo>
                    <a:cubicBezTo>
                      <a:pt x="0" y="4962"/>
                      <a:pt x="531" y="580"/>
                      <a:pt x="1128" y="290"/>
                    </a:cubicBezTo>
                    <a:cubicBezTo>
                      <a:pt x="1722" y="0"/>
                      <a:pt x="2018" y="301"/>
                      <a:pt x="2016" y="894"/>
                    </a:cubicBezTo>
                    <a:cubicBezTo>
                      <a:pt x="2012" y="1489"/>
                      <a:pt x="3788" y="2696"/>
                      <a:pt x="4523" y="4637"/>
                    </a:cubicBezTo>
                    <a:cubicBezTo>
                      <a:pt x="5256" y="6576"/>
                      <a:pt x="4815" y="6533"/>
                      <a:pt x="4671" y="6589"/>
                    </a:cubicBezTo>
                    <a:cubicBezTo>
                      <a:pt x="4084" y="6815"/>
                      <a:pt x="4684" y="6699"/>
                      <a:pt x="4753" y="8131"/>
                    </a:cubicBezTo>
                    <a:cubicBezTo>
                      <a:pt x="4820" y="9563"/>
                      <a:pt x="4895" y="10091"/>
                      <a:pt x="4366" y="10463"/>
                    </a:cubicBezTo>
                    <a:cubicBezTo>
                      <a:pt x="3837" y="10833"/>
                      <a:pt x="5179" y="13636"/>
                      <a:pt x="4837" y="14348"/>
                    </a:cubicBezTo>
                    <a:cubicBezTo>
                      <a:pt x="4495" y="15060"/>
                      <a:pt x="1307" y="11972"/>
                      <a:pt x="1388" y="10917"/>
                    </a:cubicBezTo>
                    <a:cubicBezTo>
                      <a:pt x="1466" y="9863"/>
                      <a:pt x="533" y="9291"/>
                      <a:pt x="129" y="60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4358100" y="927450"/>
                <a:ext cx="2362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945" h="4033" extrusionOk="0">
                    <a:moveTo>
                      <a:pt x="897" y="1"/>
                    </a:moveTo>
                    <a:cubicBezTo>
                      <a:pt x="888" y="1"/>
                      <a:pt x="879" y="4"/>
                      <a:pt x="871" y="12"/>
                    </a:cubicBezTo>
                    <a:cubicBezTo>
                      <a:pt x="639" y="206"/>
                      <a:pt x="570" y="513"/>
                      <a:pt x="534" y="801"/>
                    </a:cubicBezTo>
                    <a:cubicBezTo>
                      <a:pt x="493" y="1139"/>
                      <a:pt x="489" y="1481"/>
                      <a:pt x="474" y="1820"/>
                    </a:cubicBezTo>
                    <a:cubicBezTo>
                      <a:pt x="460" y="2167"/>
                      <a:pt x="439" y="2517"/>
                      <a:pt x="381" y="2861"/>
                    </a:cubicBezTo>
                    <a:cubicBezTo>
                      <a:pt x="355" y="3033"/>
                      <a:pt x="316" y="3203"/>
                      <a:pt x="265" y="3371"/>
                    </a:cubicBezTo>
                    <a:cubicBezTo>
                      <a:pt x="237" y="3454"/>
                      <a:pt x="203" y="3532"/>
                      <a:pt x="172" y="3611"/>
                    </a:cubicBezTo>
                    <a:cubicBezTo>
                      <a:pt x="138" y="3689"/>
                      <a:pt x="114" y="3801"/>
                      <a:pt x="59" y="3867"/>
                    </a:cubicBezTo>
                    <a:cubicBezTo>
                      <a:pt x="1" y="3938"/>
                      <a:pt x="62" y="4032"/>
                      <a:pt x="130" y="4032"/>
                    </a:cubicBezTo>
                    <a:cubicBezTo>
                      <a:pt x="151" y="4032"/>
                      <a:pt x="173" y="4023"/>
                      <a:pt x="192" y="4001"/>
                    </a:cubicBezTo>
                    <a:lnTo>
                      <a:pt x="194" y="4000"/>
                    </a:lnTo>
                    <a:cubicBezTo>
                      <a:pt x="291" y="3889"/>
                      <a:pt x="345" y="3712"/>
                      <a:pt x="387" y="3571"/>
                    </a:cubicBezTo>
                    <a:cubicBezTo>
                      <a:pt x="435" y="3405"/>
                      <a:pt x="480" y="3235"/>
                      <a:pt x="514" y="3065"/>
                    </a:cubicBezTo>
                    <a:cubicBezTo>
                      <a:pt x="577" y="2728"/>
                      <a:pt x="607" y="2388"/>
                      <a:pt x="624" y="2048"/>
                    </a:cubicBezTo>
                    <a:cubicBezTo>
                      <a:pt x="658" y="1376"/>
                      <a:pt x="600" y="664"/>
                      <a:pt x="931" y="56"/>
                    </a:cubicBezTo>
                    <a:cubicBezTo>
                      <a:pt x="945" y="29"/>
                      <a:pt x="922" y="1"/>
                      <a:pt x="8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4383025" y="918400"/>
                <a:ext cx="131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317" extrusionOk="0">
                    <a:moveTo>
                      <a:pt x="484" y="1"/>
                    </a:moveTo>
                    <a:cubicBezTo>
                      <a:pt x="479" y="1"/>
                      <a:pt x="474" y="2"/>
                      <a:pt x="468" y="5"/>
                    </a:cubicBezTo>
                    <a:cubicBezTo>
                      <a:pt x="326" y="86"/>
                      <a:pt x="272" y="205"/>
                      <a:pt x="231" y="359"/>
                    </a:cubicBezTo>
                    <a:cubicBezTo>
                      <a:pt x="179" y="561"/>
                      <a:pt x="145" y="770"/>
                      <a:pt x="113" y="976"/>
                    </a:cubicBezTo>
                    <a:cubicBezTo>
                      <a:pt x="42" y="1411"/>
                      <a:pt x="1" y="1849"/>
                      <a:pt x="22" y="2288"/>
                    </a:cubicBezTo>
                    <a:cubicBezTo>
                      <a:pt x="22" y="2307"/>
                      <a:pt x="36" y="2316"/>
                      <a:pt x="51" y="2316"/>
                    </a:cubicBezTo>
                    <a:cubicBezTo>
                      <a:pt x="65" y="2316"/>
                      <a:pt x="79" y="2307"/>
                      <a:pt x="79" y="2288"/>
                    </a:cubicBezTo>
                    <a:cubicBezTo>
                      <a:pt x="128" y="1884"/>
                      <a:pt x="164" y="1479"/>
                      <a:pt x="220" y="1077"/>
                    </a:cubicBezTo>
                    <a:cubicBezTo>
                      <a:pt x="248" y="880"/>
                      <a:pt x="278" y="684"/>
                      <a:pt x="313" y="490"/>
                    </a:cubicBezTo>
                    <a:cubicBezTo>
                      <a:pt x="343" y="338"/>
                      <a:pt x="386" y="162"/>
                      <a:pt x="504" y="52"/>
                    </a:cubicBezTo>
                    <a:cubicBezTo>
                      <a:pt x="524" y="32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4409775" y="947250"/>
                <a:ext cx="12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844" extrusionOk="0">
                    <a:moveTo>
                      <a:pt x="448" y="1"/>
                    </a:moveTo>
                    <a:cubicBezTo>
                      <a:pt x="442" y="1"/>
                      <a:pt x="435" y="3"/>
                      <a:pt x="429" y="9"/>
                    </a:cubicBezTo>
                    <a:cubicBezTo>
                      <a:pt x="206" y="196"/>
                      <a:pt x="0" y="517"/>
                      <a:pt x="42" y="820"/>
                    </a:cubicBezTo>
                    <a:cubicBezTo>
                      <a:pt x="44" y="834"/>
                      <a:pt x="57" y="844"/>
                      <a:pt x="70" y="844"/>
                    </a:cubicBezTo>
                    <a:cubicBezTo>
                      <a:pt x="78" y="844"/>
                      <a:pt x="86" y="839"/>
                      <a:pt x="88" y="827"/>
                    </a:cubicBezTo>
                    <a:cubicBezTo>
                      <a:pt x="122" y="682"/>
                      <a:pt x="141" y="538"/>
                      <a:pt x="204" y="401"/>
                    </a:cubicBezTo>
                    <a:cubicBezTo>
                      <a:pt x="268" y="267"/>
                      <a:pt x="357" y="147"/>
                      <a:pt x="468" y="48"/>
                    </a:cubicBezTo>
                    <a:cubicBezTo>
                      <a:pt x="490" y="29"/>
                      <a:pt x="471" y="1"/>
                      <a:pt x="44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4401225" y="973325"/>
                <a:ext cx="787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720" extrusionOk="0">
                    <a:moveTo>
                      <a:pt x="279" y="0"/>
                    </a:moveTo>
                    <a:cubicBezTo>
                      <a:pt x="270" y="0"/>
                      <a:pt x="261" y="4"/>
                      <a:pt x="256" y="14"/>
                    </a:cubicBezTo>
                    <a:cubicBezTo>
                      <a:pt x="152" y="231"/>
                      <a:pt x="66" y="458"/>
                      <a:pt x="4" y="689"/>
                    </a:cubicBezTo>
                    <a:cubicBezTo>
                      <a:pt x="0" y="707"/>
                      <a:pt x="15" y="720"/>
                      <a:pt x="30" y="720"/>
                    </a:cubicBezTo>
                    <a:cubicBezTo>
                      <a:pt x="37" y="720"/>
                      <a:pt x="44" y="716"/>
                      <a:pt x="49" y="708"/>
                    </a:cubicBezTo>
                    <a:cubicBezTo>
                      <a:pt x="157" y="493"/>
                      <a:pt x="245" y="269"/>
                      <a:pt x="309" y="37"/>
                    </a:cubicBezTo>
                    <a:cubicBezTo>
                      <a:pt x="315" y="17"/>
                      <a:pt x="296" y="0"/>
                      <a:pt x="2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4375675" y="1007725"/>
                <a:ext cx="1450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108" extrusionOk="0">
                    <a:moveTo>
                      <a:pt x="533" y="0"/>
                    </a:moveTo>
                    <a:cubicBezTo>
                      <a:pt x="512" y="0"/>
                      <a:pt x="489" y="11"/>
                      <a:pt x="480" y="33"/>
                    </a:cubicBezTo>
                    <a:cubicBezTo>
                      <a:pt x="413" y="213"/>
                      <a:pt x="359" y="396"/>
                      <a:pt x="274" y="570"/>
                    </a:cubicBezTo>
                    <a:cubicBezTo>
                      <a:pt x="194" y="732"/>
                      <a:pt x="95" y="888"/>
                      <a:pt x="15" y="1050"/>
                    </a:cubicBezTo>
                    <a:cubicBezTo>
                      <a:pt x="1" y="1080"/>
                      <a:pt x="24" y="1108"/>
                      <a:pt x="50" y="1108"/>
                    </a:cubicBezTo>
                    <a:cubicBezTo>
                      <a:pt x="59" y="1108"/>
                      <a:pt x="68" y="1105"/>
                      <a:pt x="76" y="1097"/>
                    </a:cubicBezTo>
                    <a:cubicBezTo>
                      <a:pt x="224" y="953"/>
                      <a:pt x="319" y="783"/>
                      <a:pt x="402" y="596"/>
                    </a:cubicBezTo>
                    <a:cubicBezTo>
                      <a:pt x="480" y="420"/>
                      <a:pt x="551" y="237"/>
                      <a:pt x="575" y="46"/>
                    </a:cubicBezTo>
                    <a:cubicBezTo>
                      <a:pt x="579" y="15"/>
                      <a:pt x="557" y="0"/>
                      <a:pt x="5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4405325" y="1027900"/>
                <a:ext cx="339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577" extrusionOk="0">
                    <a:moveTo>
                      <a:pt x="1316" y="1"/>
                    </a:moveTo>
                    <a:cubicBezTo>
                      <a:pt x="1312" y="1"/>
                      <a:pt x="1307" y="2"/>
                      <a:pt x="1302" y="4"/>
                    </a:cubicBezTo>
                    <a:cubicBezTo>
                      <a:pt x="1005" y="148"/>
                      <a:pt x="788" y="425"/>
                      <a:pt x="590" y="683"/>
                    </a:cubicBezTo>
                    <a:cubicBezTo>
                      <a:pt x="492" y="808"/>
                      <a:pt x="399" y="937"/>
                      <a:pt x="309" y="1066"/>
                    </a:cubicBezTo>
                    <a:cubicBezTo>
                      <a:pt x="208" y="1208"/>
                      <a:pt x="94" y="1352"/>
                      <a:pt x="16" y="1509"/>
                    </a:cubicBezTo>
                    <a:cubicBezTo>
                      <a:pt x="0" y="1543"/>
                      <a:pt x="29" y="1576"/>
                      <a:pt x="60" y="1576"/>
                    </a:cubicBezTo>
                    <a:cubicBezTo>
                      <a:pt x="70" y="1576"/>
                      <a:pt x="80" y="1573"/>
                      <a:pt x="89" y="1565"/>
                    </a:cubicBezTo>
                    <a:lnTo>
                      <a:pt x="89" y="1563"/>
                    </a:lnTo>
                    <a:cubicBezTo>
                      <a:pt x="330" y="1361"/>
                      <a:pt x="496" y="1053"/>
                      <a:pt x="681" y="800"/>
                    </a:cubicBezTo>
                    <a:cubicBezTo>
                      <a:pt x="881" y="531"/>
                      <a:pt x="1113" y="297"/>
                      <a:pt x="1338" y="49"/>
                    </a:cubicBezTo>
                    <a:cubicBezTo>
                      <a:pt x="1356" y="30"/>
                      <a:pt x="1340" y="1"/>
                      <a:pt x="131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4448250" y="1013950"/>
                <a:ext cx="18050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333" extrusionOk="0">
                    <a:moveTo>
                      <a:pt x="307" y="0"/>
                    </a:moveTo>
                    <a:cubicBezTo>
                      <a:pt x="203" y="0"/>
                      <a:pt x="101" y="36"/>
                      <a:pt x="21" y="104"/>
                    </a:cubicBezTo>
                    <a:cubicBezTo>
                      <a:pt x="0" y="119"/>
                      <a:pt x="18" y="149"/>
                      <a:pt x="39" y="149"/>
                    </a:cubicBezTo>
                    <a:cubicBezTo>
                      <a:pt x="43" y="149"/>
                      <a:pt x="48" y="148"/>
                      <a:pt x="52" y="145"/>
                    </a:cubicBezTo>
                    <a:lnTo>
                      <a:pt x="52" y="145"/>
                    </a:lnTo>
                    <a:lnTo>
                      <a:pt x="51" y="147"/>
                    </a:lnTo>
                    <a:cubicBezTo>
                      <a:pt x="114" y="109"/>
                      <a:pt x="187" y="91"/>
                      <a:pt x="261" y="91"/>
                    </a:cubicBezTo>
                    <a:cubicBezTo>
                      <a:pt x="314" y="91"/>
                      <a:pt x="366" y="100"/>
                      <a:pt x="415" y="117"/>
                    </a:cubicBezTo>
                    <a:cubicBezTo>
                      <a:pt x="537" y="160"/>
                      <a:pt x="606" y="244"/>
                      <a:pt x="694" y="328"/>
                    </a:cubicBezTo>
                    <a:cubicBezTo>
                      <a:pt x="697" y="331"/>
                      <a:pt x="701" y="333"/>
                      <a:pt x="704" y="333"/>
                    </a:cubicBezTo>
                    <a:cubicBezTo>
                      <a:pt x="712" y="333"/>
                      <a:pt x="718" y="328"/>
                      <a:pt x="718" y="319"/>
                    </a:cubicBezTo>
                    <a:cubicBezTo>
                      <a:pt x="722" y="171"/>
                      <a:pt x="570" y="61"/>
                      <a:pt x="443" y="22"/>
                    </a:cubicBezTo>
                    <a:cubicBezTo>
                      <a:pt x="399" y="7"/>
                      <a:pt x="353" y="0"/>
                      <a:pt x="30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4401100" y="1053100"/>
                <a:ext cx="55425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1371" extrusionOk="0">
                    <a:moveTo>
                      <a:pt x="2174" y="1"/>
                    </a:moveTo>
                    <a:cubicBezTo>
                      <a:pt x="2167" y="1"/>
                      <a:pt x="2159" y="3"/>
                      <a:pt x="2153" y="9"/>
                    </a:cubicBezTo>
                    <a:cubicBezTo>
                      <a:pt x="1856" y="310"/>
                      <a:pt x="1551" y="600"/>
                      <a:pt x="1189" y="821"/>
                    </a:cubicBezTo>
                    <a:cubicBezTo>
                      <a:pt x="1007" y="931"/>
                      <a:pt x="819" y="1028"/>
                      <a:pt x="624" y="1109"/>
                    </a:cubicBezTo>
                    <a:cubicBezTo>
                      <a:pt x="428" y="1189"/>
                      <a:pt x="224" y="1243"/>
                      <a:pt x="26" y="1316"/>
                    </a:cubicBezTo>
                    <a:cubicBezTo>
                      <a:pt x="0" y="1327"/>
                      <a:pt x="1" y="1370"/>
                      <a:pt x="31" y="1370"/>
                    </a:cubicBezTo>
                    <a:cubicBezTo>
                      <a:pt x="32" y="1370"/>
                      <a:pt x="33" y="1370"/>
                      <a:pt x="33" y="1370"/>
                    </a:cubicBezTo>
                    <a:cubicBezTo>
                      <a:pt x="456" y="1346"/>
                      <a:pt x="893" y="1144"/>
                      <a:pt x="1249" y="924"/>
                    </a:cubicBezTo>
                    <a:cubicBezTo>
                      <a:pt x="1617" y="695"/>
                      <a:pt x="1963" y="409"/>
                      <a:pt x="2202" y="47"/>
                    </a:cubicBezTo>
                    <a:cubicBezTo>
                      <a:pt x="2216" y="24"/>
                      <a:pt x="2195" y="1"/>
                      <a:pt x="217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4435025" y="1080575"/>
                <a:ext cx="302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706" extrusionOk="0">
                    <a:moveTo>
                      <a:pt x="1120" y="1"/>
                    </a:moveTo>
                    <a:cubicBezTo>
                      <a:pt x="1106" y="1"/>
                      <a:pt x="1093" y="9"/>
                      <a:pt x="1088" y="25"/>
                    </a:cubicBezTo>
                    <a:cubicBezTo>
                      <a:pt x="1021" y="208"/>
                      <a:pt x="796" y="324"/>
                      <a:pt x="632" y="412"/>
                    </a:cubicBezTo>
                    <a:cubicBezTo>
                      <a:pt x="447" y="511"/>
                      <a:pt x="249" y="585"/>
                      <a:pt x="45" y="634"/>
                    </a:cubicBezTo>
                    <a:cubicBezTo>
                      <a:pt x="1" y="645"/>
                      <a:pt x="17" y="706"/>
                      <a:pt x="57" y="706"/>
                    </a:cubicBezTo>
                    <a:cubicBezTo>
                      <a:pt x="59" y="706"/>
                      <a:pt x="61" y="706"/>
                      <a:pt x="64" y="705"/>
                    </a:cubicBezTo>
                    <a:cubicBezTo>
                      <a:pt x="322" y="664"/>
                      <a:pt x="568" y="578"/>
                      <a:pt x="795" y="451"/>
                    </a:cubicBezTo>
                    <a:cubicBezTo>
                      <a:pt x="939" y="367"/>
                      <a:pt x="1210" y="228"/>
                      <a:pt x="1152" y="25"/>
                    </a:cubicBezTo>
                    <a:cubicBezTo>
                      <a:pt x="1147" y="9"/>
                      <a:pt x="1133" y="1"/>
                      <a:pt x="112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4447450" y="1104675"/>
                <a:ext cx="137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48" extrusionOk="0">
                    <a:moveTo>
                      <a:pt x="334" y="0"/>
                    </a:moveTo>
                    <a:cubicBezTo>
                      <a:pt x="323" y="0"/>
                      <a:pt x="312" y="0"/>
                      <a:pt x="301" y="1"/>
                    </a:cubicBezTo>
                    <a:cubicBezTo>
                      <a:pt x="217" y="1"/>
                      <a:pt x="131" y="7"/>
                      <a:pt x="47" y="18"/>
                    </a:cubicBezTo>
                    <a:cubicBezTo>
                      <a:pt x="0" y="25"/>
                      <a:pt x="2" y="100"/>
                      <a:pt x="47" y="109"/>
                    </a:cubicBezTo>
                    <a:cubicBezTo>
                      <a:pt x="131" y="126"/>
                      <a:pt x="215" y="137"/>
                      <a:pt x="301" y="141"/>
                    </a:cubicBezTo>
                    <a:cubicBezTo>
                      <a:pt x="332" y="142"/>
                      <a:pt x="364" y="148"/>
                      <a:pt x="396" y="148"/>
                    </a:cubicBezTo>
                    <a:cubicBezTo>
                      <a:pt x="412" y="148"/>
                      <a:pt x="427" y="147"/>
                      <a:pt x="442" y="143"/>
                    </a:cubicBezTo>
                    <a:cubicBezTo>
                      <a:pt x="471" y="134"/>
                      <a:pt x="500" y="123"/>
                      <a:pt x="528" y="106"/>
                    </a:cubicBezTo>
                    <a:cubicBezTo>
                      <a:pt x="548" y="93"/>
                      <a:pt x="548" y="63"/>
                      <a:pt x="528" y="51"/>
                    </a:cubicBezTo>
                    <a:cubicBezTo>
                      <a:pt x="490" y="29"/>
                      <a:pt x="470" y="12"/>
                      <a:pt x="425" y="5"/>
                    </a:cubicBezTo>
                    <a:cubicBezTo>
                      <a:pt x="395" y="2"/>
                      <a:pt x="364" y="0"/>
                      <a:pt x="3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4429450" y="1107850"/>
                <a:ext cx="8850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86" extrusionOk="0">
                    <a:moveTo>
                      <a:pt x="236" y="1"/>
                    </a:moveTo>
                    <a:cubicBezTo>
                      <a:pt x="227" y="1"/>
                      <a:pt x="218" y="2"/>
                      <a:pt x="210" y="3"/>
                    </a:cubicBezTo>
                    <a:cubicBezTo>
                      <a:pt x="165" y="12"/>
                      <a:pt x="122" y="24"/>
                      <a:pt x="79" y="39"/>
                    </a:cubicBezTo>
                    <a:cubicBezTo>
                      <a:pt x="1" y="65"/>
                      <a:pt x="15" y="181"/>
                      <a:pt x="100" y="182"/>
                    </a:cubicBezTo>
                    <a:lnTo>
                      <a:pt x="100" y="184"/>
                    </a:lnTo>
                    <a:cubicBezTo>
                      <a:pt x="122" y="185"/>
                      <a:pt x="144" y="186"/>
                      <a:pt x="167" y="186"/>
                    </a:cubicBezTo>
                    <a:cubicBezTo>
                      <a:pt x="189" y="186"/>
                      <a:pt x="212" y="185"/>
                      <a:pt x="234" y="184"/>
                    </a:cubicBezTo>
                    <a:cubicBezTo>
                      <a:pt x="288" y="179"/>
                      <a:pt x="354" y="141"/>
                      <a:pt x="345" y="78"/>
                    </a:cubicBezTo>
                    <a:cubicBezTo>
                      <a:pt x="337" y="24"/>
                      <a:pt x="286" y="1"/>
                      <a:pt x="23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4425000" y="1131000"/>
                <a:ext cx="286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940" extrusionOk="0">
                    <a:moveTo>
                      <a:pt x="67" y="1"/>
                    </a:moveTo>
                    <a:cubicBezTo>
                      <a:pt x="32" y="1"/>
                      <a:pt x="1" y="51"/>
                      <a:pt x="35" y="79"/>
                    </a:cubicBezTo>
                    <a:lnTo>
                      <a:pt x="33" y="81"/>
                    </a:lnTo>
                    <a:cubicBezTo>
                      <a:pt x="207" y="227"/>
                      <a:pt x="377" y="376"/>
                      <a:pt x="556" y="517"/>
                    </a:cubicBezTo>
                    <a:cubicBezTo>
                      <a:pt x="633" y="576"/>
                      <a:pt x="711" y="636"/>
                      <a:pt x="788" y="694"/>
                    </a:cubicBezTo>
                    <a:cubicBezTo>
                      <a:pt x="872" y="760"/>
                      <a:pt x="967" y="814"/>
                      <a:pt x="1012" y="913"/>
                    </a:cubicBezTo>
                    <a:cubicBezTo>
                      <a:pt x="1020" y="932"/>
                      <a:pt x="1037" y="940"/>
                      <a:pt x="1055" y="940"/>
                    </a:cubicBezTo>
                    <a:cubicBezTo>
                      <a:pt x="1074" y="940"/>
                      <a:pt x="1095" y="930"/>
                      <a:pt x="1106" y="913"/>
                    </a:cubicBezTo>
                    <a:cubicBezTo>
                      <a:pt x="1145" y="848"/>
                      <a:pt x="1123" y="782"/>
                      <a:pt x="1072" y="728"/>
                    </a:cubicBezTo>
                    <a:cubicBezTo>
                      <a:pt x="988" y="638"/>
                      <a:pt x="872" y="569"/>
                      <a:pt x="775" y="494"/>
                    </a:cubicBezTo>
                    <a:cubicBezTo>
                      <a:pt x="551" y="324"/>
                      <a:pt x="321" y="167"/>
                      <a:pt x="89" y="8"/>
                    </a:cubicBezTo>
                    <a:cubicBezTo>
                      <a:pt x="82" y="3"/>
                      <a:pt x="74" y="1"/>
                      <a:pt x="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4419525" y="1165950"/>
                <a:ext cx="397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220" extrusionOk="0">
                    <a:moveTo>
                      <a:pt x="46" y="0"/>
                    </a:moveTo>
                    <a:cubicBezTo>
                      <a:pt x="24" y="0"/>
                      <a:pt x="1" y="25"/>
                      <a:pt x="18" y="46"/>
                    </a:cubicBezTo>
                    <a:lnTo>
                      <a:pt x="18" y="48"/>
                    </a:lnTo>
                    <a:cubicBezTo>
                      <a:pt x="265" y="369"/>
                      <a:pt x="482" y="751"/>
                      <a:pt x="790" y="1016"/>
                    </a:cubicBezTo>
                    <a:cubicBezTo>
                      <a:pt x="917" y="1127"/>
                      <a:pt x="1067" y="1209"/>
                      <a:pt x="1237" y="1218"/>
                    </a:cubicBezTo>
                    <a:cubicBezTo>
                      <a:pt x="1251" y="1219"/>
                      <a:pt x="1266" y="1220"/>
                      <a:pt x="1281" y="1220"/>
                    </a:cubicBezTo>
                    <a:cubicBezTo>
                      <a:pt x="1405" y="1220"/>
                      <a:pt x="1566" y="1183"/>
                      <a:pt x="1585" y="1046"/>
                    </a:cubicBezTo>
                    <a:cubicBezTo>
                      <a:pt x="1590" y="1022"/>
                      <a:pt x="1572" y="998"/>
                      <a:pt x="1547" y="996"/>
                    </a:cubicBezTo>
                    <a:cubicBezTo>
                      <a:pt x="1543" y="995"/>
                      <a:pt x="1538" y="995"/>
                      <a:pt x="1534" y="995"/>
                    </a:cubicBezTo>
                    <a:cubicBezTo>
                      <a:pt x="1478" y="995"/>
                      <a:pt x="1433" y="1016"/>
                      <a:pt x="1379" y="1029"/>
                    </a:cubicBezTo>
                    <a:cubicBezTo>
                      <a:pt x="1343" y="1039"/>
                      <a:pt x="1306" y="1043"/>
                      <a:pt x="1269" y="1043"/>
                    </a:cubicBezTo>
                    <a:cubicBezTo>
                      <a:pt x="1232" y="1043"/>
                      <a:pt x="1195" y="1039"/>
                      <a:pt x="1158" y="1029"/>
                    </a:cubicBezTo>
                    <a:cubicBezTo>
                      <a:pt x="1001" y="994"/>
                      <a:pt x="876" y="882"/>
                      <a:pt x="766" y="768"/>
                    </a:cubicBezTo>
                    <a:cubicBezTo>
                      <a:pt x="530" y="519"/>
                      <a:pt x="298" y="263"/>
                      <a:pt x="65" y="9"/>
                    </a:cubicBezTo>
                    <a:cubicBezTo>
                      <a:pt x="59" y="3"/>
                      <a:pt x="52" y="0"/>
                      <a:pt x="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4451250" y="1212900"/>
                <a:ext cx="1267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213" extrusionOk="0">
                    <a:moveTo>
                      <a:pt x="62" y="0"/>
                    </a:moveTo>
                    <a:cubicBezTo>
                      <a:pt x="31" y="0"/>
                      <a:pt x="1" y="35"/>
                      <a:pt x="22" y="66"/>
                    </a:cubicBezTo>
                    <a:cubicBezTo>
                      <a:pt x="78" y="148"/>
                      <a:pt x="131" y="196"/>
                      <a:pt x="235" y="210"/>
                    </a:cubicBezTo>
                    <a:cubicBezTo>
                      <a:pt x="251" y="212"/>
                      <a:pt x="268" y="213"/>
                      <a:pt x="286" y="213"/>
                    </a:cubicBezTo>
                    <a:cubicBezTo>
                      <a:pt x="363" y="213"/>
                      <a:pt x="449" y="190"/>
                      <a:pt x="482" y="118"/>
                    </a:cubicBezTo>
                    <a:cubicBezTo>
                      <a:pt x="506" y="73"/>
                      <a:pt x="477" y="19"/>
                      <a:pt x="426" y="17"/>
                    </a:cubicBezTo>
                    <a:cubicBezTo>
                      <a:pt x="421" y="17"/>
                      <a:pt x="416" y="16"/>
                      <a:pt x="411" y="16"/>
                    </a:cubicBezTo>
                    <a:cubicBezTo>
                      <a:pt x="359" y="16"/>
                      <a:pt x="309" y="41"/>
                      <a:pt x="256" y="41"/>
                    </a:cubicBezTo>
                    <a:cubicBezTo>
                      <a:pt x="205" y="41"/>
                      <a:pt x="127" y="32"/>
                      <a:pt x="82" y="6"/>
                    </a:cubicBezTo>
                    <a:cubicBezTo>
                      <a:pt x="76" y="2"/>
                      <a:pt x="69" y="0"/>
                      <a:pt x="6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4411225" y="1181125"/>
                <a:ext cx="57350" cy="54350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2174" extrusionOk="0">
                    <a:moveTo>
                      <a:pt x="31" y="1"/>
                    </a:moveTo>
                    <a:cubicBezTo>
                      <a:pt x="16" y="1"/>
                      <a:pt x="0" y="14"/>
                      <a:pt x="4" y="33"/>
                    </a:cubicBezTo>
                    <a:cubicBezTo>
                      <a:pt x="170" y="564"/>
                      <a:pt x="520" y="1041"/>
                      <a:pt x="922" y="1417"/>
                    </a:cubicBezTo>
                    <a:cubicBezTo>
                      <a:pt x="1124" y="1608"/>
                      <a:pt x="1346" y="1776"/>
                      <a:pt x="1586" y="1920"/>
                    </a:cubicBezTo>
                    <a:cubicBezTo>
                      <a:pt x="1707" y="1993"/>
                      <a:pt x="1833" y="2058"/>
                      <a:pt x="1963" y="2118"/>
                    </a:cubicBezTo>
                    <a:cubicBezTo>
                      <a:pt x="2027" y="2146"/>
                      <a:pt x="2085" y="2173"/>
                      <a:pt x="2142" y="2173"/>
                    </a:cubicBezTo>
                    <a:cubicBezTo>
                      <a:pt x="2183" y="2173"/>
                      <a:pt x="2223" y="2159"/>
                      <a:pt x="2264" y="2122"/>
                    </a:cubicBezTo>
                    <a:cubicBezTo>
                      <a:pt x="2294" y="2096"/>
                      <a:pt x="2267" y="2056"/>
                      <a:pt x="2235" y="2056"/>
                    </a:cubicBezTo>
                    <a:cubicBezTo>
                      <a:pt x="2232" y="2056"/>
                      <a:pt x="2230" y="2056"/>
                      <a:pt x="2227" y="2056"/>
                    </a:cubicBezTo>
                    <a:cubicBezTo>
                      <a:pt x="2218" y="2058"/>
                      <a:pt x="2208" y="2059"/>
                      <a:pt x="2197" y="2059"/>
                    </a:cubicBezTo>
                    <a:cubicBezTo>
                      <a:pt x="2082" y="2059"/>
                      <a:pt x="1929" y="1959"/>
                      <a:pt x="1838" y="1911"/>
                    </a:cubicBezTo>
                    <a:cubicBezTo>
                      <a:pt x="1726" y="1854"/>
                      <a:pt x="1619" y="1793"/>
                      <a:pt x="1515" y="1724"/>
                    </a:cubicBezTo>
                    <a:cubicBezTo>
                      <a:pt x="1300" y="1585"/>
                      <a:pt x="1100" y="1424"/>
                      <a:pt x="918" y="1245"/>
                    </a:cubicBezTo>
                    <a:cubicBezTo>
                      <a:pt x="554" y="888"/>
                      <a:pt x="286" y="465"/>
                      <a:pt x="53" y="13"/>
                    </a:cubicBezTo>
                    <a:cubicBezTo>
                      <a:pt x="48" y="4"/>
                      <a:pt x="39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4408775" y="1138175"/>
                <a:ext cx="26375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942" extrusionOk="0">
                    <a:moveTo>
                      <a:pt x="39" y="0"/>
                    </a:moveTo>
                    <a:cubicBezTo>
                      <a:pt x="19" y="0"/>
                      <a:pt x="1" y="27"/>
                      <a:pt x="20" y="43"/>
                    </a:cubicBezTo>
                    <a:cubicBezTo>
                      <a:pt x="186" y="187"/>
                      <a:pt x="360" y="319"/>
                      <a:pt x="523" y="469"/>
                    </a:cubicBezTo>
                    <a:cubicBezTo>
                      <a:pt x="684" y="618"/>
                      <a:pt x="824" y="794"/>
                      <a:pt x="992" y="934"/>
                    </a:cubicBezTo>
                    <a:cubicBezTo>
                      <a:pt x="998" y="940"/>
                      <a:pt x="1006" y="942"/>
                      <a:pt x="1013" y="942"/>
                    </a:cubicBezTo>
                    <a:cubicBezTo>
                      <a:pt x="1035" y="942"/>
                      <a:pt x="1055" y="921"/>
                      <a:pt x="1041" y="897"/>
                    </a:cubicBezTo>
                    <a:cubicBezTo>
                      <a:pt x="930" y="708"/>
                      <a:pt x="751" y="547"/>
                      <a:pt x="588" y="403"/>
                    </a:cubicBezTo>
                    <a:cubicBezTo>
                      <a:pt x="420" y="254"/>
                      <a:pt x="246" y="112"/>
                      <a:pt x="50" y="3"/>
                    </a:cubicBezTo>
                    <a:cubicBezTo>
                      <a:pt x="46" y="1"/>
                      <a:pt x="43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4406650" y="984400"/>
                <a:ext cx="4667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74" extrusionOk="0">
                    <a:moveTo>
                      <a:pt x="1531" y="0"/>
                    </a:moveTo>
                    <a:cubicBezTo>
                      <a:pt x="1281" y="0"/>
                      <a:pt x="1035" y="211"/>
                      <a:pt x="875" y="407"/>
                    </a:cubicBezTo>
                    <a:cubicBezTo>
                      <a:pt x="718" y="602"/>
                      <a:pt x="572" y="805"/>
                      <a:pt x="436" y="1017"/>
                    </a:cubicBezTo>
                    <a:cubicBezTo>
                      <a:pt x="286" y="1245"/>
                      <a:pt x="129" y="1478"/>
                      <a:pt x="15" y="1729"/>
                    </a:cubicBezTo>
                    <a:cubicBezTo>
                      <a:pt x="1" y="1752"/>
                      <a:pt x="21" y="1774"/>
                      <a:pt x="42" y="1774"/>
                    </a:cubicBezTo>
                    <a:cubicBezTo>
                      <a:pt x="51" y="1774"/>
                      <a:pt x="60" y="1769"/>
                      <a:pt x="66" y="1759"/>
                    </a:cubicBezTo>
                    <a:cubicBezTo>
                      <a:pt x="189" y="1579"/>
                      <a:pt x="292" y="1385"/>
                      <a:pt x="408" y="1202"/>
                    </a:cubicBezTo>
                    <a:cubicBezTo>
                      <a:pt x="525" y="1011"/>
                      <a:pt x="651" y="824"/>
                      <a:pt x="778" y="637"/>
                    </a:cubicBezTo>
                    <a:cubicBezTo>
                      <a:pt x="896" y="463"/>
                      <a:pt x="1019" y="265"/>
                      <a:pt x="1208" y="160"/>
                    </a:cubicBezTo>
                    <a:cubicBezTo>
                      <a:pt x="1299" y="110"/>
                      <a:pt x="1406" y="78"/>
                      <a:pt x="1511" y="78"/>
                    </a:cubicBezTo>
                    <a:cubicBezTo>
                      <a:pt x="1611" y="78"/>
                      <a:pt x="1709" y="107"/>
                      <a:pt x="1787" y="177"/>
                    </a:cubicBezTo>
                    <a:cubicBezTo>
                      <a:pt x="1795" y="184"/>
                      <a:pt x="1803" y="186"/>
                      <a:pt x="1811" y="186"/>
                    </a:cubicBezTo>
                    <a:cubicBezTo>
                      <a:pt x="1841" y="186"/>
                      <a:pt x="1866" y="150"/>
                      <a:pt x="1840" y="125"/>
                    </a:cubicBezTo>
                    <a:lnTo>
                      <a:pt x="1840" y="125"/>
                    </a:lnTo>
                    <a:lnTo>
                      <a:pt x="1840" y="127"/>
                    </a:lnTo>
                    <a:cubicBezTo>
                      <a:pt x="1740" y="37"/>
                      <a:pt x="1635" y="0"/>
                      <a:pt x="15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4164625" y="1054075"/>
                <a:ext cx="230725" cy="23975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9590" extrusionOk="0">
                    <a:moveTo>
                      <a:pt x="6751" y="0"/>
                    </a:moveTo>
                    <a:cubicBezTo>
                      <a:pt x="6751" y="0"/>
                      <a:pt x="1438" y="578"/>
                      <a:pt x="720" y="1135"/>
                    </a:cubicBezTo>
                    <a:cubicBezTo>
                      <a:pt x="0" y="1692"/>
                      <a:pt x="518" y="3732"/>
                      <a:pt x="705" y="4300"/>
                    </a:cubicBezTo>
                    <a:cubicBezTo>
                      <a:pt x="890" y="4867"/>
                      <a:pt x="137" y="4859"/>
                      <a:pt x="737" y="5544"/>
                    </a:cubicBezTo>
                    <a:cubicBezTo>
                      <a:pt x="1337" y="6230"/>
                      <a:pt x="1565" y="5854"/>
                      <a:pt x="2201" y="6654"/>
                    </a:cubicBezTo>
                    <a:cubicBezTo>
                      <a:pt x="2838" y="7453"/>
                      <a:pt x="2760" y="7978"/>
                      <a:pt x="3663" y="8141"/>
                    </a:cubicBezTo>
                    <a:cubicBezTo>
                      <a:pt x="4568" y="8301"/>
                      <a:pt x="5239" y="9589"/>
                      <a:pt x="6033" y="8733"/>
                    </a:cubicBezTo>
                    <a:cubicBezTo>
                      <a:pt x="6830" y="7875"/>
                      <a:pt x="7176" y="6301"/>
                      <a:pt x="7176" y="6301"/>
                    </a:cubicBezTo>
                    <a:lnTo>
                      <a:pt x="9229" y="206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4178625" y="1077525"/>
                <a:ext cx="14235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715" extrusionOk="0">
                    <a:moveTo>
                      <a:pt x="5628" y="0"/>
                    </a:moveTo>
                    <a:cubicBezTo>
                      <a:pt x="5624" y="0"/>
                      <a:pt x="5619" y="1"/>
                      <a:pt x="5614" y="3"/>
                    </a:cubicBezTo>
                    <a:cubicBezTo>
                      <a:pt x="5447" y="53"/>
                      <a:pt x="5273" y="90"/>
                      <a:pt x="5105" y="135"/>
                    </a:cubicBezTo>
                    <a:cubicBezTo>
                      <a:pt x="4926" y="182"/>
                      <a:pt x="4746" y="218"/>
                      <a:pt x="4563" y="246"/>
                    </a:cubicBezTo>
                    <a:cubicBezTo>
                      <a:pt x="4176" y="304"/>
                      <a:pt x="3781" y="322"/>
                      <a:pt x="3389" y="328"/>
                    </a:cubicBezTo>
                    <a:cubicBezTo>
                      <a:pt x="3307" y="329"/>
                      <a:pt x="3226" y="330"/>
                      <a:pt x="3145" y="330"/>
                    </a:cubicBezTo>
                    <a:cubicBezTo>
                      <a:pt x="2628" y="330"/>
                      <a:pt x="2112" y="309"/>
                      <a:pt x="1596" y="309"/>
                    </a:cubicBezTo>
                    <a:cubicBezTo>
                      <a:pt x="1429" y="309"/>
                      <a:pt x="1263" y="311"/>
                      <a:pt x="1097" y="317"/>
                    </a:cubicBezTo>
                    <a:cubicBezTo>
                      <a:pt x="697" y="330"/>
                      <a:pt x="308" y="375"/>
                      <a:pt x="16" y="678"/>
                    </a:cubicBezTo>
                    <a:cubicBezTo>
                      <a:pt x="0" y="693"/>
                      <a:pt x="15" y="714"/>
                      <a:pt x="32" y="714"/>
                    </a:cubicBezTo>
                    <a:cubicBezTo>
                      <a:pt x="37" y="714"/>
                      <a:pt x="43" y="712"/>
                      <a:pt x="48" y="707"/>
                    </a:cubicBezTo>
                    <a:cubicBezTo>
                      <a:pt x="334" y="453"/>
                      <a:pt x="788" y="453"/>
                      <a:pt x="1147" y="451"/>
                    </a:cubicBezTo>
                    <a:cubicBezTo>
                      <a:pt x="1166" y="451"/>
                      <a:pt x="1185" y="451"/>
                      <a:pt x="1204" y="451"/>
                    </a:cubicBezTo>
                    <a:cubicBezTo>
                      <a:pt x="1551" y="451"/>
                      <a:pt x="1899" y="467"/>
                      <a:pt x="2245" y="479"/>
                    </a:cubicBezTo>
                    <a:cubicBezTo>
                      <a:pt x="2562" y="491"/>
                      <a:pt x="2881" y="501"/>
                      <a:pt x="3201" y="501"/>
                    </a:cubicBezTo>
                    <a:cubicBezTo>
                      <a:pt x="3644" y="501"/>
                      <a:pt x="4087" y="482"/>
                      <a:pt x="4526" y="423"/>
                    </a:cubicBezTo>
                    <a:cubicBezTo>
                      <a:pt x="4726" y="397"/>
                      <a:pt x="4922" y="360"/>
                      <a:pt x="5118" y="311"/>
                    </a:cubicBezTo>
                    <a:cubicBezTo>
                      <a:pt x="5212" y="289"/>
                      <a:pt x="5307" y="261"/>
                      <a:pt x="5399" y="227"/>
                    </a:cubicBezTo>
                    <a:cubicBezTo>
                      <a:pt x="5487" y="193"/>
                      <a:pt x="5569" y="137"/>
                      <a:pt x="5651" y="90"/>
                    </a:cubicBezTo>
                    <a:cubicBezTo>
                      <a:pt x="5693" y="67"/>
                      <a:pt x="5673" y="0"/>
                      <a:pt x="56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4254975" y="1084400"/>
                <a:ext cx="805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922" extrusionOk="0">
                    <a:moveTo>
                      <a:pt x="3186" y="1"/>
                    </a:moveTo>
                    <a:cubicBezTo>
                      <a:pt x="3181" y="1"/>
                      <a:pt x="3176" y="3"/>
                      <a:pt x="3171" y="6"/>
                    </a:cubicBezTo>
                    <a:cubicBezTo>
                      <a:pt x="2965" y="154"/>
                      <a:pt x="2788" y="313"/>
                      <a:pt x="2550" y="416"/>
                    </a:cubicBezTo>
                    <a:cubicBezTo>
                      <a:pt x="2313" y="517"/>
                      <a:pt x="2059" y="576"/>
                      <a:pt x="1804" y="616"/>
                    </a:cubicBezTo>
                    <a:cubicBezTo>
                      <a:pt x="1214" y="705"/>
                      <a:pt x="610" y="694"/>
                      <a:pt x="32" y="866"/>
                    </a:cubicBezTo>
                    <a:cubicBezTo>
                      <a:pt x="1" y="877"/>
                      <a:pt x="10" y="921"/>
                      <a:pt x="40" y="921"/>
                    </a:cubicBezTo>
                    <a:cubicBezTo>
                      <a:pt x="42" y="921"/>
                      <a:pt x="45" y="921"/>
                      <a:pt x="47" y="920"/>
                    </a:cubicBezTo>
                    <a:cubicBezTo>
                      <a:pt x="655" y="767"/>
                      <a:pt x="1288" y="806"/>
                      <a:pt x="1903" y="702"/>
                    </a:cubicBezTo>
                    <a:cubicBezTo>
                      <a:pt x="2156" y="662"/>
                      <a:pt x="2401" y="590"/>
                      <a:pt x="2633" y="489"/>
                    </a:cubicBezTo>
                    <a:cubicBezTo>
                      <a:pt x="2848" y="391"/>
                      <a:pt x="3091" y="255"/>
                      <a:pt x="3212" y="45"/>
                    </a:cubicBezTo>
                    <a:cubicBezTo>
                      <a:pt x="3223" y="27"/>
                      <a:pt x="3205" y="1"/>
                      <a:pt x="318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4173950" y="1109950"/>
                <a:ext cx="4570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676" extrusionOk="0">
                    <a:moveTo>
                      <a:pt x="1775" y="1"/>
                    </a:moveTo>
                    <a:cubicBezTo>
                      <a:pt x="1585" y="1"/>
                      <a:pt x="1386" y="65"/>
                      <a:pt x="1203" y="104"/>
                    </a:cubicBezTo>
                    <a:cubicBezTo>
                      <a:pt x="1007" y="145"/>
                      <a:pt x="814" y="190"/>
                      <a:pt x="620" y="239"/>
                    </a:cubicBezTo>
                    <a:cubicBezTo>
                      <a:pt x="383" y="297"/>
                      <a:pt x="91" y="379"/>
                      <a:pt x="7" y="641"/>
                    </a:cubicBezTo>
                    <a:cubicBezTo>
                      <a:pt x="1" y="659"/>
                      <a:pt x="19" y="675"/>
                      <a:pt x="36" y="675"/>
                    </a:cubicBezTo>
                    <a:cubicBezTo>
                      <a:pt x="45" y="675"/>
                      <a:pt x="53" y="671"/>
                      <a:pt x="57" y="661"/>
                    </a:cubicBezTo>
                    <a:cubicBezTo>
                      <a:pt x="179" y="390"/>
                      <a:pt x="515" y="340"/>
                      <a:pt x="775" y="278"/>
                    </a:cubicBezTo>
                    <a:cubicBezTo>
                      <a:pt x="938" y="239"/>
                      <a:pt x="1102" y="201"/>
                      <a:pt x="1267" y="166"/>
                    </a:cubicBezTo>
                    <a:cubicBezTo>
                      <a:pt x="1443" y="130"/>
                      <a:pt x="1637" y="113"/>
                      <a:pt x="1803" y="44"/>
                    </a:cubicBezTo>
                    <a:cubicBezTo>
                      <a:pt x="1828" y="39"/>
                      <a:pt x="1822" y="3"/>
                      <a:pt x="1798" y="1"/>
                    </a:cubicBezTo>
                    <a:cubicBezTo>
                      <a:pt x="1790" y="1"/>
                      <a:pt x="1782" y="1"/>
                      <a:pt x="17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4227225" y="1107300"/>
                <a:ext cx="912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10" extrusionOk="0">
                    <a:moveTo>
                      <a:pt x="323" y="1"/>
                    </a:moveTo>
                    <a:cubicBezTo>
                      <a:pt x="231" y="6"/>
                      <a:pt x="140" y="18"/>
                      <a:pt x="48" y="32"/>
                    </a:cubicBezTo>
                    <a:cubicBezTo>
                      <a:pt x="0" y="40"/>
                      <a:pt x="18" y="110"/>
                      <a:pt x="62" y="110"/>
                    </a:cubicBezTo>
                    <a:cubicBezTo>
                      <a:pt x="64" y="110"/>
                      <a:pt x="67" y="109"/>
                      <a:pt x="69" y="109"/>
                    </a:cubicBezTo>
                    <a:cubicBezTo>
                      <a:pt x="157" y="98"/>
                      <a:pt x="245" y="81"/>
                      <a:pt x="332" y="61"/>
                    </a:cubicBezTo>
                    <a:cubicBezTo>
                      <a:pt x="364" y="49"/>
                      <a:pt x="359" y="3"/>
                      <a:pt x="3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4255550" y="1129675"/>
                <a:ext cx="1420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27" extrusionOk="0">
                    <a:moveTo>
                      <a:pt x="499" y="1"/>
                    </a:moveTo>
                    <a:cubicBezTo>
                      <a:pt x="344" y="1"/>
                      <a:pt x="194" y="29"/>
                      <a:pt x="41" y="52"/>
                    </a:cubicBezTo>
                    <a:cubicBezTo>
                      <a:pt x="0" y="59"/>
                      <a:pt x="9" y="127"/>
                      <a:pt x="50" y="127"/>
                    </a:cubicBezTo>
                    <a:cubicBezTo>
                      <a:pt x="51" y="127"/>
                      <a:pt x="51" y="127"/>
                      <a:pt x="52" y="127"/>
                    </a:cubicBezTo>
                    <a:cubicBezTo>
                      <a:pt x="215" y="112"/>
                      <a:pt x="377" y="104"/>
                      <a:pt x="534" y="61"/>
                    </a:cubicBezTo>
                    <a:cubicBezTo>
                      <a:pt x="568" y="52"/>
                      <a:pt x="561" y="3"/>
                      <a:pt x="527" y="1"/>
                    </a:cubicBezTo>
                    <a:cubicBezTo>
                      <a:pt x="517" y="1"/>
                      <a:pt x="508" y="1"/>
                      <a:pt x="49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279750" y="1098250"/>
                <a:ext cx="71775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1162" extrusionOk="0">
                    <a:moveTo>
                      <a:pt x="2803" y="0"/>
                    </a:moveTo>
                    <a:cubicBezTo>
                      <a:pt x="2796" y="0"/>
                      <a:pt x="2789" y="2"/>
                      <a:pt x="2782" y="6"/>
                    </a:cubicBezTo>
                    <a:cubicBezTo>
                      <a:pt x="2569" y="122"/>
                      <a:pt x="2382" y="277"/>
                      <a:pt x="2176" y="408"/>
                    </a:cubicBezTo>
                    <a:cubicBezTo>
                      <a:pt x="1965" y="542"/>
                      <a:pt x="1744" y="658"/>
                      <a:pt x="1514" y="757"/>
                    </a:cubicBezTo>
                    <a:cubicBezTo>
                      <a:pt x="1051" y="959"/>
                      <a:pt x="535" y="1075"/>
                      <a:pt x="32" y="1114"/>
                    </a:cubicBezTo>
                    <a:cubicBezTo>
                      <a:pt x="0" y="1114"/>
                      <a:pt x="0" y="1161"/>
                      <a:pt x="32" y="1161"/>
                    </a:cubicBezTo>
                    <a:cubicBezTo>
                      <a:pt x="55" y="1161"/>
                      <a:pt x="78" y="1162"/>
                      <a:pt x="101" y="1162"/>
                    </a:cubicBezTo>
                    <a:cubicBezTo>
                      <a:pt x="607" y="1162"/>
                      <a:pt x="1093" y="1063"/>
                      <a:pt x="1571" y="886"/>
                    </a:cubicBezTo>
                    <a:cubicBezTo>
                      <a:pt x="1810" y="798"/>
                      <a:pt x="2042" y="686"/>
                      <a:pt x="2262" y="553"/>
                    </a:cubicBezTo>
                    <a:cubicBezTo>
                      <a:pt x="2373" y="490"/>
                      <a:pt x="2479" y="419"/>
                      <a:pt x="2582" y="342"/>
                    </a:cubicBezTo>
                    <a:cubicBezTo>
                      <a:pt x="2685" y="265"/>
                      <a:pt x="2773" y="174"/>
                      <a:pt x="2848" y="69"/>
                    </a:cubicBezTo>
                    <a:cubicBezTo>
                      <a:pt x="2871" y="37"/>
                      <a:pt x="2836" y="0"/>
                      <a:pt x="28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97850" y="1145625"/>
                <a:ext cx="11960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2398" extrusionOk="0">
                    <a:moveTo>
                      <a:pt x="4700" y="0"/>
                    </a:moveTo>
                    <a:cubicBezTo>
                      <a:pt x="4697" y="0"/>
                      <a:pt x="4694" y="0"/>
                      <a:pt x="4691" y="1"/>
                    </a:cubicBezTo>
                    <a:cubicBezTo>
                      <a:pt x="4256" y="87"/>
                      <a:pt x="3839" y="251"/>
                      <a:pt x="3442" y="449"/>
                    </a:cubicBezTo>
                    <a:cubicBezTo>
                      <a:pt x="3055" y="644"/>
                      <a:pt x="2713" y="906"/>
                      <a:pt x="2381" y="1179"/>
                    </a:cubicBezTo>
                    <a:cubicBezTo>
                      <a:pt x="2040" y="1457"/>
                      <a:pt x="1715" y="1762"/>
                      <a:pt x="1328" y="1975"/>
                    </a:cubicBezTo>
                    <a:cubicBezTo>
                      <a:pt x="930" y="2197"/>
                      <a:pt x="509" y="2297"/>
                      <a:pt x="56" y="2297"/>
                    </a:cubicBezTo>
                    <a:cubicBezTo>
                      <a:pt x="52" y="2297"/>
                      <a:pt x="48" y="2297"/>
                      <a:pt x="44" y="2297"/>
                    </a:cubicBezTo>
                    <a:cubicBezTo>
                      <a:pt x="8" y="2297"/>
                      <a:pt x="1" y="2347"/>
                      <a:pt x="34" y="2357"/>
                    </a:cubicBezTo>
                    <a:lnTo>
                      <a:pt x="36" y="2357"/>
                    </a:lnTo>
                    <a:cubicBezTo>
                      <a:pt x="145" y="2385"/>
                      <a:pt x="255" y="2397"/>
                      <a:pt x="364" y="2397"/>
                    </a:cubicBezTo>
                    <a:cubicBezTo>
                      <a:pt x="909" y="2397"/>
                      <a:pt x="1452" y="2083"/>
                      <a:pt x="1885" y="1790"/>
                    </a:cubicBezTo>
                    <a:cubicBezTo>
                      <a:pt x="2472" y="1392"/>
                      <a:pt x="2973" y="893"/>
                      <a:pt x="3614" y="578"/>
                    </a:cubicBezTo>
                    <a:cubicBezTo>
                      <a:pt x="3981" y="401"/>
                      <a:pt x="4370" y="283"/>
                      <a:pt x="4731" y="98"/>
                    </a:cubicBezTo>
                    <a:cubicBezTo>
                      <a:pt x="4784" y="72"/>
                      <a:pt x="4750" y="0"/>
                      <a:pt x="470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85325" y="1142250"/>
                <a:ext cx="101500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1118" extrusionOk="0">
                    <a:moveTo>
                      <a:pt x="4032" y="0"/>
                    </a:moveTo>
                    <a:cubicBezTo>
                      <a:pt x="4030" y="0"/>
                      <a:pt x="4028" y="1"/>
                      <a:pt x="4026" y="1"/>
                    </a:cubicBezTo>
                    <a:cubicBezTo>
                      <a:pt x="3654" y="115"/>
                      <a:pt x="3274" y="201"/>
                      <a:pt x="2891" y="261"/>
                    </a:cubicBezTo>
                    <a:cubicBezTo>
                      <a:pt x="2508" y="323"/>
                      <a:pt x="2130" y="418"/>
                      <a:pt x="1749" y="495"/>
                    </a:cubicBezTo>
                    <a:cubicBezTo>
                      <a:pt x="1399" y="564"/>
                      <a:pt x="1044" y="603"/>
                      <a:pt x="694" y="674"/>
                    </a:cubicBezTo>
                    <a:cubicBezTo>
                      <a:pt x="414" y="732"/>
                      <a:pt x="176" y="833"/>
                      <a:pt x="14" y="1074"/>
                    </a:cubicBezTo>
                    <a:cubicBezTo>
                      <a:pt x="1" y="1095"/>
                      <a:pt x="21" y="1118"/>
                      <a:pt x="41" y="1118"/>
                    </a:cubicBezTo>
                    <a:cubicBezTo>
                      <a:pt x="47" y="1118"/>
                      <a:pt x="53" y="1115"/>
                      <a:pt x="58" y="1110"/>
                    </a:cubicBezTo>
                    <a:cubicBezTo>
                      <a:pt x="266" y="899"/>
                      <a:pt x="602" y="835"/>
                      <a:pt x="887" y="798"/>
                    </a:cubicBezTo>
                    <a:cubicBezTo>
                      <a:pt x="1227" y="755"/>
                      <a:pt x="1573" y="723"/>
                      <a:pt x="1911" y="663"/>
                    </a:cubicBezTo>
                    <a:cubicBezTo>
                      <a:pt x="2270" y="599"/>
                      <a:pt x="2637" y="538"/>
                      <a:pt x="2979" y="416"/>
                    </a:cubicBezTo>
                    <a:cubicBezTo>
                      <a:pt x="3330" y="289"/>
                      <a:pt x="3682" y="164"/>
                      <a:pt x="4037" y="42"/>
                    </a:cubicBezTo>
                    <a:cubicBezTo>
                      <a:pt x="4059" y="34"/>
                      <a:pt x="4052" y="0"/>
                      <a:pt x="40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220850" y="1167850"/>
                <a:ext cx="28200" cy="1317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527" extrusionOk="0">
                    <a:moveTo>
                      <a:pt x="1081" y="1"/>
                    </a:moveTo>
                    <a:cubicBezTo>
                      <a:pt x="1077" y="1"/>
                      <a:pt x="1072" y="2"/>
                      <a:pt x="1068" y="4"/>
                    </a:cubicBezTo>
                    <a:cubicBezTo>
                      <a:pt x="716" y="138"/>
                      <a:pt x="380" y="297"/>
                      <a:pt x="41" y="456"/>
                    </a:cubicBezTo>
                    <a:cubicBezTo>
                      <a:pt x="1" y="476"/>
                      <a:pt x="27" y="527"/>
                      <a:pt x="63" y="527"/>
                    </a:cubicBezTo>
                    <a:cubicBezTo>
                      <a:pt x="68" y="527"/>
                      <a:pt x="73" y="526"/>
                      <a:pt x="79" y="523"/>
                    </a:cubicBezTo>
                    <a:cubicBezTo>
                      <a:pt x="421" y="378"/>
                      <a:pt x="763" y="235"/>
                      <a:pt x="1096" y="69"/>
                    </a:cubicBezTo>
                    <a:cubicBezTo>
                      <a:pt x="1127" y="52"/>
                      <a:pt x="1112" y="1"/>
                      <a:pt x="108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268175" y="1202200"/>
                <a:ext cx="414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88" extrusionOk="0">
                    <a:moveTo>
                      <a:pt x="1633" y="1"/>
                    </a:moveTo>
                    <a:cubicBezTo>
                      <a:pt x="1627" y="1"/>
                      <a:pt x="1622" y="3"/>
                      <a:pt x="1619" y="7"/>
                    </a:cubicBezTo>
                    <a:cubicBezTo>
                      <a:pt x="1385" y="320"/>
                      <a:pt x="1129" y="615"/>
                      <a:pt x="854" y="892"/>
                    </a:cubicBezTo>
                    <a:cubicBezTo>
                      <a:pt x="588" y="1159"/>
                      <a:pt x="285" y="1389"/>
                      <a:pt x="14" y="1653"/>
                    </a:cubicBezTo>
                    <a:cubicBezTo>
                      <a:pt x="1" y="1667"/>
                      <a:pt x="12" y="1688"/>
                      <a:pt x="29" y="1688"/>
                    </a:cubicBezTo>
                    <a:cubicBezTo>
                      <a:pt x="33" y="1688"/>
                      <a:pt x="37" y="1687"/>
                      <a:pt x="41" y="1685"/>
                    </a:cubicBezTo>
                    <a:lnTo>
                      <a:pt x="41" y="1686"/>
                    </a:lnTo>
                    <a:cubicBezTo>
                      <a:pt x="371" y="1473"/>
                      <a:pt x="631" y="1195"/>
                      <a:pt x="902" y="912"/>
                    </a:cubicBezTo>
                    <a:cubicBezTo>
                      <a:pt x="1170" y="632"/>
                      <a:pt x="1418" y="337"/>
                      <a:pt x="1648" y="24"/>
                    </a:cubicBezTo>
                    <a:cubicBezTo>
                      <a:pt x="1656" y="12"/>
                      <a:pt x="1645" y="1"/>
                      <a:pt x="16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312975" y="1165850"/>
                <a:ext cx="1457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890" extrusionOk="0">
                    <a:moveTo>
                      <a:pt x="544" y="0"/>
                    </a:moveTo>
                    <a:cubicBezTo>
                      <a:pt x="533" y="0"/>
                      <a:pt x="522" y="5"/>
                      <a:pt x="515" y="14"/>
                    </a:cubicBezTo>
                    <a:cubicBezTo>
                      <a:pt x="320" y="282"/>
                      <a:pt x="202" y="601"/>
                      <a:pt x="6" y="869"/>
                    </a:cubicBezTo>
                    <a:cubicBezTo>
                      <a:pt x="0" y="877"/>
                      <a:pt x="10" y="889"/>
                      <a:pt x="20" y="889"/>
                    </a:cubicBezTo>
                    <a:cubicBezTo>
                      <a:pt x="23" y="889"/>
                      <a:pt x="26" y="888"/>
                      <a:pt x="28" y="886"/>
                    </a:cubicBezTo>
                    <a:cubicBezTo>
                      <a:pt x="242" y="628"/>
                      <a:pt x="485" y="372"/>
                      <a:pt x="576" y="41"/>
                    </a:cubicBezTo>
                    <a:cubicBezTo>
                      <a:pt x="582" y="16"/>
                      <a:pt x="564" y="0"/>
                      <a:pt x="5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228550" y="1155450"/>
                <a:ext cx="85525" cy="7695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3078" extrusionOk="0">
                    <a:moveTo>
                      <a:pt x="3372" y="0"/>
                    </a:moveTo>
                    <a:cubicBezTo>
                      <a:pt x="3367" y="0"/>
                      <a:pt x="3361" y="2"/>
                      <a:pt x="3355" y="6"/>
                    </a:cubicBezTo>
                    <a:cubicBezTo>
                      <a:pt x="3032" y="249"/>
                      <a:pt x="2725" y="509"/>
                      <a:pt x="2385" y="730"/>
                    </a:cubicBezTo>
                    <a:cubicBezTo>
                      <a:pt x="2042" y="950"/>
                      <a:pt x="1689" y="1146"/>
                      <a:pt x="1353" y="1371"/>
                    </a:cubicBezTo>
                    <a:cubicBezTo>
                      <a:pt x="1044" y="1578"/>
                      <a:pt x="749" y="1810"/>
                      <a:pt x="502" y="2089"/>
                    </a:cubicBezTo>
                    <a:cubicBezTo>
                      <a:pt x="264" y="2356"/>
                      <a:pt x="55" y="2670"/>
                      <a:pt x="5" y="3027"/>
                    </a:cubicBezTo>
                    <a:cubicBezTo>
                      <a:pt x="1" y="3054"/>
                      <a:pt x="25" y="3077"/>
                      <a:pt x="46" y="3077"/>
                    </a:cubicBezTo>
                    <a:cubicBezTo>
                      <a:pt x="57" y="3077"/>
                      <a:pt x="68" y="3071"/>
                      <a:pt x="74" y="3057"/>
                    </a:cubicBezTo>
                    <a:lnTo>
                      <a:pt x="74" y="3055"/>
                    </a:lnTo>
                    <a:cubicBezTo>
                      <a:pt x="227" y="2721"/>
                      <a:pt x="399" y="2408"/>
                      <a:pt x="651" y="2137"/>
                    </a:cubicBezTo>
                    <a:cubicBezTo>
                      <a:pt x="909" y="1859"/>
                      <a:pt x="1212" y="1627"/>
                      <a:pt x="1528" y="1419"/>
                    </a:cubicBezTo>
                    <a:cubicBezTo>
                      <a:pt x="1859" y="1203"/>
                      <a:pt x="2205" y="1008"/>
                      <a:pt x="2536" y="795"/>
                    </a:cubicBezTo>
                    <a:cubicBezTo>
                      <a:pt x="2856" y="589"/>
                      <a:pt x="3187" y="372"/>
                      <a:pt x="3405" y="55"/>
                    </a:cubicBezTo>
                    <a:cubicBezTo>
                      <a:pt x="3421" y="32"/>
                      <a:pt x="3398" y="0"/>
                      <a:pt x="337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289325" y="1231225"/>
                <a:ext cx="291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611" extrusionOk="0">
                    <a:moveTo>
                      <a:pt x="1128" y="0"/>
                    </a:moveTo>
                    <a:cubicBezTo>
                      <a:pt x="1119" y="0"/>
                      <a:pt x="1110" y="4"/>
                      <a:pt x="1105" y="15"/>
                    </a:cubicBezTo>
                    <a:cubicBezTo>
                      <a:pt x="851" y="591"/>
                      <a:pt x="485" y="1112"/>
                      <a:pt x="27" y="1544"/>
                    </a:cubicBezTo>
                    <a:cubicBezTo>
                      <a:pt x="0" y="1569"/>
                      <a:pt x="23" y="1611"/>
                      <a:pt x="53" y="1611"/>
                    </a:cubicBezTo>
                    <a:cubicBezTo>
                      <a:pt x="60" y="1611"/>
                      <a:pt x="67" y="1609"/>
                      <a:pt x="73" y="1604"/>
                    </a:cubicBezTo>
                    <a:lnTo>
                      <a:pt x="73" y="1604"/>
                    </a:lnTo>
                    <a:lnTo>
                      <a:pt x="71" y="1606"/>
                    </a:lnTo>
                    <a:cubicBezTo>
                      <a:pt x="591" y="1225"/>
                      <a:pt x="991" y="660"/>
                      <a:pt x="1160" y="37"/>
                    </a:cubicBezTo>
                    <a:cubicBezTo>
                      <a:pt x="1166" y="18"/>
                      <a:pt x="1146" y="0"/>
                      <a:pt x="11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06100" y="1245775"/>
                <a:ext cx="1530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861" extrusionOk="0">
                    <a:moveTo>
                      <a:pt x="565" y="1"/>
                    </a:moveTo>
                    <a:cubicBezTo>
                      <a:pt x="552" y="1"/>
                      <a:pt x="540" y="7"/>
                      <a:pt x="532" y="20"/>
                    </a:cubicBezTo>
                    <a:cubicBezTo>
                      <a:pt x="374" y="295"/>
                      <a:pt x="195" y="549"/>
                      <a:pt x="16" y="809"/>
                    </a:cubicBezTo>
                    <a:cubicBezTo>
                      <a:pt x="0" y="830"/>
                      <a:pt x="22" y="861"/>
                      <a:pt x="46" y="861"/>
                    </a:cubicBezTo>
                    <a:cubicBezTo>
                      <a:pt x="52" y="861"/>
                      <a:pt x="57" y="859"/>
                      <a:pt x="62" y="856"/>
                    </a:cubicBezTo>
                    <a:cubicBezTo>
                      <a:pt x="328" y="665"/>
                      <a:pt x="520" y="364"/>
                      <a:pt x="604" y="50"/>
                    </a:cubicBezTo>
                    <a:cubicBezTo>
                      <a:pt x="612" y="22"/>
                      <a:pt x="589" y="1"/>
                      <a:pt x="5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23950" y="1188325"/>
                <a:ext cx="12725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595" extrusionOk="0">
                    <a:moveTo>
                      <a:pt x="463" y="1"/>
                    </a:moveTo>
                    <a:cubicBezTo>
                      <a:pt x="455" y="1"/>
                      <a:pt x="446" y="4"/>
                      <a:pt x="438" y="11"/>
                    </a:cubicBezTo>
                    <a:cubicBezTo>
                      <a:pt x="276" y="174"/>
                      <a:pt x="148" y="359"/>
                      <a:pt x="16" y="548"/>
                    </a:cubicBezTo>
                    <a:cubicBezTo>
                      <a:pt x="0" y="569"/>
                      <a:pt x="22" y="594"/>
                      <a:pt x="44" y="594"/>
                    </a:cubicBezTo>
                    <a:cubicBezTo>
                      <a:pt x="51" y="594"/>
                      <a:pt x="58" y="591"/>
                      <a:pt x="64" y="585"/>
                    </a:cubicBezTo>
                    <a:cubicBezTo>
                      <a:pt x="218" y="413"/>
                      <a:pt x="371" y="248"/>
                      <a:pt x="494" y="52"/>
                    </a:cubicBezTo>
                    <a:cubicBezTo>
                      <a:pt x="508" y="26"/>
                      <a:pt x="487" y="1"/>
                      <a:pt x="46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120825" y="944875"/>
                <a:ext cx="225825" cy="141375"/>
              </a:xfrm>
              <a:custGeom>
                <a:avLst/>
                <a:gdLst/>
                <a:ahLst/>
                <a:cxnLst/>
                <a:rect l="l" t="t" r="r" b="b"/>
                <a:pathLst>
                  <a:path w="9033" h="5655" extrusionOk="0">
                    <a:moveTo>
                      <a:pt x="8993" y="4637"/>
                    </a:moveTo>
                    <a:cubicBezTo>
                      <a:pt x="8993" y="4637"/>
                      <a:pt x="5824" y="5654"/>
                      <a:pt x="4430" y="5451"/>
                    </a:cubicBezTo>
                    <a:cubicBezTo>
                      <a:pt x="3037" y="5247"/>
                      <a:pt x="1797" y="4667"/>
                      <a:pt x="1763" y="3800"/>
                    </a:cubicBezTo>
                    <a:cubicBezTo>
                      <a:pt x="1763" y="3800"/>
                      <a:pt x="0" y="2084"/>
                      <a:pt x="1059" y="1042"/>
                    </a:cubicBezTo>
                    <a:cubicBezTo>
                      <a:pt x="2119" y="1"/>
                      <a:pt x="2680" y="1023"/>
                      <a:pt x="2680" y="1023"/>
                    </a:cubicBezTo>
                    <a:cubicBezTo>
                      <a:pt x="2680" y="1023"/>
                      <a:pt x="3397" y="541"/>
                      <a:pt x="4037" y="889"/>
                    </a:cubicBezTo>
                    <a:cubicBezTo>
                      <a:pt x="4676" y="1235"/>
                      <a:pt x="7726" y="1685"/>
                      <a:pt x="7726" y="1685"/>
                    </a:cubicBezTo>
                    <a:cubicBezTo>
                      <a:pt x="7726" y="1685"/>
                      <a:pt x="9033" y="4299"/>
                      <a:pt x="8993" y="463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191800" y="1068300"/>
                <a:ext cx="8030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304" extrusionOk="0">
                    <a:moveTo>
                      <a:pt x="45" y="0"/>
                    </a:moveTo>
                    <a:cubicBezTo>
                      <a:pt x="15" y="0"/>
                      <a:pt x="0" y="44"/>
                      <a:pt x="29" y="63"/>
                    </a:cubicBezTo>
                    <a:cubicBezTo>
                      <a:pt x="433" y="270"/>
                      <a:pt x="904" y="304"/>
                      <a:pt x="1356" y="304"/>
                    </a:cubicBezTo>
                    <a:cubicBezTo>
                      <a:pt x="1415" y="304"/>
                      <a:pt x="1474" y="303"/>
                      <a:pt x="1533" y="302"/>
                    </a:cubicBezTo>
                    <a:cubicBezTo>
                      <a:pt x="1798" y="297"/>
                      <a:pt x="2062" y="284"/>
                      <a:pt x="2327" y="278"/>
                    </a:cubicBezTo>
                    <a:cubicBezTo>
                      <a:pt x="2351" y="278"/>
                      <a:pt x="2375" y="277"/>
                      <a:pt x="2399" y="277"/>
                    </a:cubicBezTo>
                    <a:cubicBezTo>
                      <a:pt x="2614" y="277"/>
                      <a:pt x="2830" y="295"/>
                      <a:pt x="3044" y="295"/>
                    </a:cubicBezTo>
                    <a:cubicBezTo>
                      <a:pt x="3082" y="295"/>
                      <a:pt x="3120" y="294"/>
                      <a:pt x="3157" y="293"/>
                    </a:cubicBezTo>
                    <a:cubicBezTo>
                      <a:pt x="3202" y="291"/>
                      <a:pt x="3211" y="228"/>
                      <a:pt x="3168" y="215"/>
                    </a:cubicBezTo>
                    <a:cubicBezTo>
                      <a:pt x="3008" y="171"/>
                      <a:pt x="2838" y="162"/>
                      <a:pt x="2669" y="162"/>
                    </a:cubicBezTo>
                    <a:cubicBezTo>
                      <a:pt x="2582" y="162"/>
                      <a:pt x="2496" y="164"/>
                      <a:pt x="2411" y="166"/>
                    </a:cubicBezTo>
                    <a:cubicBezTo>
                      <a:pt x="2146" y="170"/>
                      <a:pt x="1882" y="187"/>
                      <a:pt x="1617" y="192"/>
                    </a:cubicBezTo>
                    <a:cubicBezTo>
                      <a:pt x="1559" y="194"/>
                      <a:pt x="1501" y="194"/>
                      <a:pt x="1444" y="194"/>
                    </a:cubicBezTo>
                    <a:cubicBezTo>
                      <a:pt x="969" y="194"/>
                      <a:pt x="514" y="143"/>
                      <a:pt x="54" y="1"/>
                    </a:cubicBezTo>
                    <a:cubicBezTo>
                      <a:pt x="51" y="1"/>
                      <a:pt x="48" y="0"/>
                      <a:pt x="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164875" y="1037800"/>
                <a:ext cx="1396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910" extrusionOk="0">
                    <a:moveTo>
                      <a:pt x="32" y="1"/>
                    </a:moveTo>
                    <a:cubicBezTo>
                      <a:pt x="16" y="1"/>
                      <a:pt x="0" y="10"/>
                      <a:pt x="1" y="30"/>
                    </a:cubicBezTo>
                    <a:lnTo>
                      <a:pt x="3" y="30"/>
                    </a:lnTo>
                    <a:cubicBezTo>
                      <a:pt x="33" y="309"/>
                      <a:pt x="329" y="472"/>
                      <a:pt x="566" y="552"/>
                    </a:cubicBezTo>
                    <a:cubicBezTo>
                      <a:pt x="906" y="668"/>
                      <a:pt x="1282" y="659"/>
                      <a:pt x="1635" y="670"/>
                    </a:cubicBezTo>
                    <a:cubicBezTo>
                      <a:pt x="1744" y="673"/>
                      <a:pt x="1852" y="674"/>
                      <a:pt x="1960" y="674"/>
                    </a:cubicBezTo>
                    <a:cubicBezTo>
                      <a:pt x="2476" y="674"/>
                      <a:pt x="2993" y="645"/>
                      <a:pt x="3509" y="645"/>
                    </a:cubicBezTo>
                    <a:cubicBezTo>
                      <a:pt x="3722" y="645"/>
                      <a:pt x="3936" y="650"/>
                      <a:pt x="4150" y="664"/>
                    </a:cubicBezTo>
                    <a:cubicBezTo>
                      <a:pt x="4382" y="679"/>
                      <a:pt x="4612" y="709"/>
                      <a:pt x="4840" y="754"/>
                    </a:cubicBezTo>
                    <a:cubicBezTo>
                      <a:pt x="4948" y="776"/>
                      <a:pt x="5055" y="803"/>
                      <a:pt x="5162" y="833"/>
                    </a:cubicBezTo>
                    <a:cubicBezTo>
                      <a:pt x="5274" y="864"/>
                      <a:pt x="5384" y="909"/>
                      <a:pt x="5504" y="909"/>
                    </a:cubicBezTo>
                    <a:cubicBezTo>
                      <a:pt x="5556" y="907"/>
                      <a:pt x="5584" y="844"/>
                      <a:pt x="5547" y="805"/>
                    </a:cubicBezTo>
                    <a:cubicBezTo>
                      <a:pt x="5416" y="683"/>
                      <a:pt x="5221" y="644"/>
                      <a:pt x="5053" y="601"/>
                    </a:cubicBezTo>
                    <a:cubicBezTo>
                      <a:pt x="4872" y="556"/>
                      <a:pt x="4687" y="522"/>
                      <a:pt x="4500" y="500"/>
                    </a:cubicBezTo>
                    <a:cubicBezTo>
                      <a:pt x="4205" y="463"/>
                      <a:pt x="3908" y="451"/>
                      <a:pt x="3611" y="451"/>
                    </a:cubicBezTo>
                    <a:cubicBezTo>
                      <a:pt x="3511" y="451"/>
                      <a:pt x="3411" y="453"/>
                      <a:pt x="3311" y="455"/>
                    </a:cubicBezTo>
                    <a:cubicBezTo>
                      <a:pt x="2914" y="464"/>
                      <a:pt x="2520" y="496"/>
                      <a:pt x="2123" y="513"/>
                    </a:cubicBezTo>
                    <a:cubicBezTo>
                      <a:pt x="1943" y="521"/>
                      <a:pt x="1762" y="529"/>
                      <a:pt x="1580" y="529"/>
                    </a:cubicBezTo>
                    <a:cubicBezTo>
                      <a:pt x="1363" y="529"/>
                      <a:pt x="1146" y="518"/>
                      <a:pt x="932" y="481"/>
                    </a:cubicBezTo>
                    <a:cubicBezTo>
                      <a:pt x="766" y="453"/>
                      <a:pt x="598" y="427"/>
                      <a:pt x="445" y="356"/>
                    </a:cubicBezTo>
                    <a:cubicBezTo>
                      <a:pt x="274" y="277"/>
                      <a:pt x="170" y="159"/>
                      <a:pt x="59" y="14"/>
                    </a:cubicBezTo>
                    <a:cubicBezTo>
                      <a:pt x="53" y="5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140475" y="996875"/>
                <a:ext cx="4987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073" extrusionOk="0">
                    <a:moveTo>
                      <a:pt x="12" y="1"/>
                    </a:moveTo>
                    <a:cubicBezTo>
                      <a:pt x="6" y="1"/>
                      <a:pt x="1" y="6"/>
                      <a:pt x="3" y="13"/>
                    </a:cubicBezTo>
                    <a:cubicBezTo>
                      <a:pt x="91" y="372"/>
                      <a:pt x="392" y="649"/>
                      <a:pt x="714" y="817"/>
                    </a:cubicBezTo>
                    <a:cubicBezTo>
                      <a:pt x="1110" y="1024"/>
                      <a:pt x="1542" y="1067"/>
                      <a:pt x="1983" y="1073"/>
                    </a:cubicBezTo>
                    <a:cubicBezTo>
                      <a:pt x="1994" y="1069"/>
                      <a:pt x="1994" y="1052"/>
                      <a:pt x="1983" y="1049"/>
                    </a:cubicBezTo>
                    <a:cubicBezTo>
                      <a:pt x="1574" y="1026"/>
                      <a:pt x="1144" y="936"/>
                      <a:pt x="779" y="742"/>
                    </a:cubicBezTo>
                    <a:cubicBezTo>
                      <a:pt x="456" y="568"/>
                      <a:pt x="215" y="314"/>
                      <a:pt x="20" y="5"/>
                    </a:cubicBezTo>
                    <a:cubicBezTo>
                      <a:pt x="18" y="2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151625" y="971600"/>
                <a:ext cx="3532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706" extrusionOk="0">
                    <a:moveTo>
                      <a:pt x="35" y="0"/>
                    </a:moveTo>
                    <a:cubicBezTo>
                      <a:pt x="10" y="0"/>
                      <a:pt x="1" y="41"/>
                      <a:pt x="30" y="48"/>
                    </a:cubicBezTo>
                    <a:lnTo>
                      <a:pt x="30" y="50"/>
                    </a:lnTo>
                    <a:cubicBezTo>
                      <a:pt x="262" y="138"/>
                      <a:pt x="490" y="237"/>
                      <a:pt x="713" y="349"/>
                    </a:cubicBezTo>
                    <a:cubicBezTo>
                      <a:pt x="812" y="399"/>
                      <a:pt x="911" y="454"/>
                      <a:pt x="1008" y="508"/>
                    </a:cubicBezTo>
                    <a:cubicBezTo>
                      <a:pt x="1115" y="570"/>
                      <a:pt x="1219" y="648"/>
                      <a:pt x="1332" y="702"/>
                    </a:cubicBezTo>
                    <a:cubicBezTo>
                      <a:pt x="1337" y="705"/>
                      <a:pt x="1343" y="706"/>
                      <a:pt x="1348" y="706"/>
                    </a:cubicBezTo>
                    <a:cubicBezTo>
                      <a:pt x="1382" y="706"/>
                      <a:pt x="1412" y="666"/>
                      <a:pt x="1380" y="637"/>
                    </a:cubicBezTo>
                    <a:cubicBezTo>
                      <a:pt x="1206" y="474"/>
                      <a:pt x="956" y="360"/>
                      <a:pt x="741" y="259"/>
                    </a:cubicBezTo>
                    <a:cubicBezTo>
                      <a:pt x="515" y="153"/>
                      <a:pt x="283" y="67"/>
                      <a:pt x="42" y="1"/>
                    </a:cubicBezTo>
                    <a:cubicBezTo>
                      <a:pt x="39" y="1"/>
                      <a:pt x="37" y="0"/>
                      <a:pt x="3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186900" y="969900"/>
                <a:ext cx="468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95" extrusionOk="0">
                    <a:moveTo>
                      <a:pt x="47" y="1"/>
                    </a:moveTo>
                    <a:cubicBezTo>
                      <a:pt x="23" y="1"/>
                      <a:pt x="1" y="34"/>
                      <a:pt x="23" y="58"/>
                    </a:cubicBezTo>
                    <a:cubicBezTo>
                      <a:pt x="229" y="282"/>
                      <a:pt x="534" y="378"/>
                      <a:pt x="822" y="439"/>
                    </a:cubicBezTo>
                    <a:cubicBezTo>
                      <a:pt x="1151" y="509"/>
                      <a:pt x="1478" y="553"/>
                      <a:pt x="1788" y="690"/>
                    </a:cubicBezTo>
                    <a:cubicBezTo>
                      <a:pt x="1795" y="693"/>
                      <a:pt x="1801" y="694"/>
                      <a:pt x="1807" y="694"/>
                    </a:cubicBezTo>
                    <a:cubicBezTo>
                      <a:pt x="1845" y="694"/>
                      <a:pt x="1871" y="640"/>
                      <a:pt x="1830" y="619"/>
                    </a:cubicBezTo>
                    <a:cubicBezTo>
                      <a:pt x="1269" y="325"/>
                      <a:pt x="571" y="445"/>
                      <a:pt x="70" y="11"/>
                    </a:cubicBezTo>
                    <a:cubicBezTo>
                      <a:pt x="63" y="4"/>
                      <a:pt x="55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224800" y="1001725"/>
                <a:ext cx="7485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239" extrusionOk="0">
                    <a:moveTo>
                      <a:pt x="34" y="1"/>
                    </a:moveTo>
                    <a:cubicBezTo>
                      <a:pt x="9" y="1"/>
                      <a:pt x="0" y="40"/>
                      <a:pt x="29" y="49"/>
                    </a:cubicBezTo>
                    <a:cubicBezTo>
                      <a:pt x="545" y="206"/>
                      <a:pt x="1074" y="322"/>
                      <a:pt x="1589" y="483"/>
                    </a:cubicBezTo>
                    <a:cubicBezTo>
                      <a:pt x="1830" y="559"/>
                      <a:pt x="2060" y="666"/>
                      <a:pt x="2273" y="799"/>
                    </a:cubicBezTo>
                    <a:cubicBezTo>
                      <a:pt x="2492" y="933"/>
                      <a:pt x="2688" y="1109"/>
                      <a:pt x="2910" y="1234"/>
                    </a:cubicBezTo>
                    <a:cubicBezTo>
                      <a:pt x="2917" y="1237"/>
                      <a:pt x="2924" y="1239"/>
                      <a:pt x="2930" y="1239"/>
                    </a:cubicBezTo>
                    <a:cubicBezTo>
                      <a:pt x="2966" y="1239"/>
                      <a:pt x="2994" y="1193"/>
                      <a:pt x="2967" y="1161"/>
                    </a:cubicBezTo>
                    <a:cubicBezTo>
                      <a:pt x="2795" y="987"/>
                      <a:pt x="2576" y="847"/>
                      <a:pt x="2368" y="716"/>
                    </a:cubicBezTo>
                    <a:cubicBezTo>
                      <a:pt x="2153" y="580"/>
                      <a:pt x="1921" y="471"/>
                      <a:pt x="1678" y="397"/>
                    </a:cubicBezTo>
                    <a:cubicBezTo>
                      <a:pt x="1144" y="232"/>
                      <a:pt x="588" y="116"/>
                      <a:pt x="42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236325" y="1027250"/>
                <a:ext cx="87925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1291" extrusionOk="0">
                    <a:moveTo>
                      <a:pt x="444" y="1"/>
                    </a:moveTo>
                    <a:cubicBezTo>
                      <a:pt x="305" y="1"/>
                      <a:pt x="165" y="8"/>
                      <a:pt x="26" y="24"/>
                    </a:cubicBezTo>
                    <a:cubicBezTo>
                      <a:pt x="0" y="26"/>
                      <a:pt x="0" y="65"/>
                      <a:pt x="26" y="67"/>
                    </a:cubicBezTo>
                    <a:cubicBezTo>
                      <a:pt x="651" y="73"/>
                      <a:pt x="1270" y="161"/>
                      <a:pt x="1859" y="374"/>
                    </a:cubicBezTo>
                    <a:cubicBezTo>
                      <a:pt x="2156" y="481"/>
                      <a:pt x="2440" y="617"/>
                      <a:pt x="2709" y="782"/>
                    </a:cubicBezTo>
                    <a:cubicBezTo>
                      <a:pt x="2835" y="858"/>
                      <a:pt x="2956" y="940"/>
                      <a:pt x="3076" y="1028"/>
                    </a:cubicBezTo>
                    <a:cubicBezTo>
                      <a:pt x="3188" y="1112"/>
                      <a:pt x="3308" y="1249"/>
                      <a:pt x="3446" y="1288"/>
                    </a:cubicBezTo>
                    <a:cubicBezTo>
                      <a:pt x="3451" y="1290"/>
                      <a:pt x="3456" y="1290"/>
                      <a:pt x="3461" y="1290"/>
                    </a:cubicBezTo>
                    <a:cubicBezTo>
                      <a:pt x="3498" y="1290"/>
                      <a:pt x="3517" y="1248"/>
                      <a:pt x="3502" y="1213"/>
                    </a:cubicBezTo>
                    <a:cubicBezTo>
                      <a:pt x="3446" y="1083"/>
                      <a:pt x="3281" y="989"/>
                      <a:pt x="3169" y="907"/>
                    </a:cubicBezTo>
                    <a:cubicBezTo>
                      <a:pt x="3044" y="817"/>
                      <a:pt x="2915" y="733"/>
                      <a:pt x="2782" y="656"/>
                    </a:cubicBezTo>
                    <a:cubicBezTo>
                      <a:pt x="2506" y="497"/>
                      <a:pt x="2214" y="363"/>
                      <a:pt x="1911" y="260"/>
                    </a:cubicBezTo>
                    <a:cubicBezTo>
                      <a:pt x="1441" y="98"/>
                      <a:pt x="942" y="1"/>
                      <a:pt x="4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202575" y="1011200"/>
                <a:ext cx="2462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985" h="187" extrusionOk="0">
                    <a:moveTo>
                      <a:pt x="34" y="1"/>
                    </a:moveTo>
                    <a:cubicBezTo>
                      <a:pt x="6" y="1"/>
                      <a:pt x="1" y="48"/>
                      <a:pt x="28" y="53"/>
                    </a:cubicBezTo>
                    <a:cubicBezTo>
                      <a:pt x="329" y="105"/>
                      <a:pt x="642" y="176"/>
                      <a:pt x="948" y="186"/>
                    </a:cubicBezTo>
                    <a:cubicBezTo>
                      <a:pt x="949" y="186"/>
                      <a:pt x="951" y="186"/>
                      <a:pt x="952" y="186"/>
                    </a:cubicBezTo>
                    <a:cubicBezTo>
                      <a:pt x="980" y="186"/>
                      <a:pt x="984" y="143"/>
                      <a:pt x="956" y="139"/>
                    </a:cubicBezTo>
                    <a:cubicBezTo>
                      <a:pt x="658" y="59"/>
                      <a:pt x="341" y="36"/>
                      <a:pt x="36" y="1"/>
                    </a:cubicBezTo>
                    <a:cubicBezTo>
                      <a:pt x="35" y="1"/>
                      <a:pt x="35" y="1"/>
                      <a:pt x="3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275450" y="1065675"/>
                <a:ext cx="50550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309" extrusionOk="0">
                    <a:moveTo>
                      <a:pt x="459" y="1"/>
                    </a:moveTo>
                    <a:cubicBezTo>
                      <a:pt x="321" y="1"/>
                      <a:pt x="183" y="4"/>
                      <a:pt x="45" y="7"/>
                    </a:cubicBezTo>
                    <a:cubicBezTo>
                      <a:pt x="0" y="11"/>
                      <a:pt x="0" y="78"/>
                      <a:pt x="45" y="82"/>
                    </a:cubicBezTo>
                    <a:cubicBezTo>
                      <a:pt x="372" y="106"/>
                      <a:pt x="699" y="148"/>
                      <a:pt x="1027" y="191"/>
                    </a:cubicBezTo>
                    <a:cubicBezTo>
                      <a:pt x="1193" y="211"/>
                      <a:pt x="1357" y="234"/>
                      <a:pt x="1524" y="260"/>
                    </a:cubicBezTo>
                    <a:cubicBezTo>
                      <a:pt x="1626" y="277"/>
                      <a:pt x="1735" y="308"/>
                      <a:pt x="1840" y="308"/>
                    </a:cubicBezTo>
                    <a:cubicBezTo>
                      <a:pt x="1883" y="308"/>
                      <a:pt x="1926" y="303"/>
                      <a:pt x="1967" y="290"/>
                    </a:cubicBezTo>
                    <a:cubicBezTo>
                      <a:pt x="2001" y="278"/>
                      <a:pt x="2021" y="230"/>
                      <a:pt x="1989" y="206"/>
                    </a:cubicBezTo>
                    <a:cubicBezTo>
                      <a:pt x="1872" y="110"/>
                      <a:pt x="1718" y="105"/>
                      <a:pt x="1572" y="84"/>
                    </a:cubicBezTo>
                    <a:cubicBezTo>
                      <a:pt x="1406" y="62"/>
                      <a:pt x="1240" y="41"/>
                      <a:pt x="1071" y="26"/>
                    </a:cubicBezTo>
                    <a:cubicBezTo>
                      <a:pt x="867" y="7"/>
                      <a:pt x="663" y="1"/>
                      <a:pt x="4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300600" y="1033200"/>
                <a:ext cx="1157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666" extrusionOk="0">
                    <a:moveTo>
                      <a:pt x="2083" y="1"/>
                    </a:moveTo>
                    <a:cubicBezTo>
                      <a:pt x="1484" y="1"/>
                      <a:pt x="1" y="459"/>
                      <a:pt x="449" y="1577"/>
                    </a:cubicBezTo>
                    <a:cubicBezTo>
                      <a:pt x="849" y="2576"/>
                      <a:pt x="2170" y="3666"/>
                      <a:pt x="3305" y="3666"/>
                    </a:cubicBezTo>
                    <a:cubicBezTo>
                      <a:pt x="3464" y="3666"/>
                      <a:pt x="3619" y="3644"/>
                      <a:pt x="3767" y="3598"/>
                    </a:cubicBezTo>
                    <a:cubicBezTo>
                      <a:pt x="3767" y="3598"/>
                      <a:pt x="4627" y="3398"/>
                      <a:pt x="4048" y="1880"/>
                    </a:cubicBezTo>
                    <a:cubicBezTo>
                      <a:pt x="3466" y="362"/>
                      <a:pt x="2786" y="20"/>
                      <a:pt x="2114" y="1"/>
                    </a:cubicBezTo>
                    <a:cubicBezTo>
                      <a:pt x="2104" y="1"/>
                      <a:pt x="2094" y="1"/>
                      <a:pt x="20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304750" y="1071875"/>
                <a:ext cx="115200" cy="215075"/>
              </a:xfrm>
              <a:custGeom>
                <a:avLst/>
                <a:gdLst/>
                <a:ahLst/>
                <a:cxnLst/>
                <a:rect l="l" t="t" r="r" b="b"/>
                <a:pathLst>
                  <a:path w="4608" h="8603" extrusionOk="0">
                    <a:moveTo>
                      <a:pt x="4158" y="1"/>
                    </a:moveTo>
                    <a:cubicBezTo>
                      <a:pt x="4158" y="1"/>
                      <a:pt x="2908" y="1607"/>
                      <a:pt x="1735" y="2459"/>
                    </a:cubicBezTo>
                    <a:cubicBezTo>
                      <a:pt x="563" y="3312"/>
                      <a:pt x="339" y="3009"/>
                      <a:pt x="561" y="3689"/>
                    </a:cubicBezTo>
                    <a:cubicBezTo>
                      <a:pt x="786" y="4370"/>
                      <a:pt x="1571" y="5394"/>
                      <a:pt x="1081" y="5654"/>
                    </a:cubicBezTo>
                    <a:cubicBezTo>
                      <a:pt x="589" y="5914"/>
                      <a:pt x="427" y="5009"/>
                      <a:pt x="589" y="5912"/>
                    </a:cubicBezTo>
                    <a:cubicBezTo>
                      <a:pt x="705" y="6548"/>
                      <a:pt x="698" y="7524"/>
                      <a:pt x="318" y="8111"/>
                    </a:cubicBezTo>
                    <a:cubicBezTo>
                      <a:pt x="0" y="8603"/>
                      <a:pt x="4214" y="4295"/>
                      <a:pt x="4411" y="2452"/>
                    </a:cubicBezTo>
                    <a:cubicBezTo>
                      <a:pt x="4607" y="608"/>
                      <a:pt x="4158" y="1"/>
                      <a:pt x="415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384900" y="1094800"/>
                <a:ext cx="3185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047" extrusionOk="0">
                    <a:moveTo>
                      <a:pt x="1225" y="0"/>
                    </a:moveTo>
                    <a:cubicBezTo>
                      <a:pt x="1210" y="0"/>
                      <a:pt x="1195" y="10"/>
                      <a:pt x="1194" y="30"/>
                    </a:cubicBezTo>
                    <a:cubicBezTo>
                      <a:pt x="1171" y="402"/>
                      <a:pt x="965" y="757"/>
                      <a:pt x="756" y="1052"/>
                    </a:cubicBezTo>
                    <a:cubicBezTo>
                      <a:pt x="642" y="1213"/>
                      <a:pt x="522" y="1372"/>
                      <a:pt x="395" y="1523"/>
                    </a:cubicBezTo>
                    <a:cubicBezTo>
                      <a:pt x="268" y="1675"/>
                      <a:pt x="156" y="1841"/>
                      <a:pt x="25" y="1989"/>
                    </a:cubicBezTo>
                    <a:cubicBezTo>
                      <a:pt x="1" y="2013"/>
                      <a:pt x="22" y="2046"/>
                      <a:pt x="48" y="2046"/>
                    </a:cubicBezTo>
                    <a:cubicBezTo>
                      <a:pt x="56" y="2046"/>
                      <a:pt x="64" y="2043"/>
                      <a:pt x="72" y="2036"/>
                    </a:cubicBezTo>
                    <a:cubicBezTo>
                      <a:pt x="229" y="1890"/>
                      <a:pt x="388" y="1757"/>
                      <a:pt x="524" y="1591"/>
                    </a:cubicBezTo>
                    <a:cubicBezTo>
                      <a:pt x="657" y="1430"/>
                      <a:pt x="786" y="1263"/>
                      <a:pt x="902" y="1091"/>
                    </a:cubicBezTo>
                    <a:cubicBezTo>
                      <a:pt x="1010" y="934"/>
                      <a:pt x="1102" y="768"/>
                      <a:pt x="1177" y="594"/>
                    </a:cubicBezTo>
                    <a:cubicBezTo>
                      <a:pt x="1255" y="402"/>
                      <a:pt x="1274" y="231"/>
                      <a:pt x="1257" y="30"/>
                    </a:cubicBezTo>
                    <a:cubicBezTo>
                      <a:pt x="1255" y="10"/>
                      <a:pt x="1240" y="0"/>
                      <a:pt x="12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405625" y="1119050"/>
                <a:ext cx="119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895" extrusionOk="0">
                    <a:moveTo>
                      <a:pt x="460" y="0"/>
                    </a:moveTo>
                    <a:cubicBezTo>
                      <a:pt x="453" y="0"/>
                      <a:pt x="447" y="4"/>
                      <a:pt x="445" y="11"/>
                    </a:cubicBezTo>
                    <a:cubicBezTo>
                      <a:pt x="366" y="316"/>
                      <a:pt x="221" y="600"/>
                      <a:pt x="21" y="843"/>
                    </a:cubicBezTo>
                    <a:cubicBezTo>
                      <a:pt x="0" y="866"/>
                      <a:pt x="19" y="895"/>
                      <a:pt x="42" y="895"/>
                    </a:cubicBezTo>
                    <a:cubicBezTo>
                      <a:pt x="49" y="895"/>
                      <a:pt x="57" y="892"/>
                      <a:pt x="64" y="886"/>
                    </a:cubicBezTo>
                    <a:cubicBezTo>
                      <a:pt x="303" y="656"/>
                      <a:pt x="449" y="346"/>
                      <a:pt x="475" y="15"/>
                    </a:cubicBezTo>
                    <a:cubicBezTo>
                      <a:pt x="476" y="6"/>
                      <a:pt x="468" y="0"/>
                      <a:pt x="46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78475" y="1154125"/>
                <a:ext cx="1482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97" extrusionOk="0">
                    <a:moveTo>
                      <a:pt x="563" y="0"/>
                    </a:moveTo>
                    <a:cubicBezTo>
                      <a:pt x="559" y="0"/>
                      <a:pt x="556" y="1"/>
                      <a:pt x="553" y="3"/>
                    </a:cubicBezTo>
                    <a:cubicBezTo>
                      <a:pt x="458" y="61"/>
                      <a:pt x="387" y="138"/>
                      <a:pt x="301" y="209"/>
                    </a:cubicBezTo>
                    <a:cubicBezTo>
                      <a:pt x="211" y="285"/>
                      <a:pt x="121" y="360"/>
                      <a:pt x="30" y="433"/>
                    </a:cubicBezTo>
                    <a:cubicBezTo>
                      <a:pt x="1" y="458"/>
                      <a:pt x="28" y="496"/>
                      <a:pt x="59" y="496"/>
                    </a:cubicBezTo>
                    <a:cubicBezTo>
                      <a:pt x="64" y="496"/>
                      <a:pt x="69" y="495"/>
                      <a:pt x="75" y="493"/>
                    </a:cubicBezTo>
                    <a:cubicBezTo>
                      <a:pt x="278" y="396"/>
                      <a:pt x="499" y="240"/>
                      <a:pt x="587" y="29"/>
                    </a:cubicBezTo>
                    <a:cubicBezTo>
                      <a:pt x="593" y="14"/>
                      <a:pt x="577" y="0"/>
                      <a:pt x="5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31150" y="1161625"/>
                <a:ext cx="6652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2119" extrusionOk="0">
                    <a:moveTo>
                      <a:pt x="2623" y="0"/>
                    </a:moveTo>
                    <a:cubicBezTo>
                      <a:pt x="2615" y="0"/>
                      <a:pt x="2608" y="3"/>
                      <a:pt x="2601" y="10"/>
                    </a:cubicBezTo>
                    <a:cubicBezTo>
                      <a:pt x="2441" y="210"/>
                      <a:pt x="2289" y="415"/>
                      <a:pt x="2111" y="600"/>
                    </a:cubicBezTo>
                    <a:cubicBezTo>
                      <a:pt x="1913" y="806"/>
                      <a:pt x="1700" y="995"/>
                      <a:pt x="1470" y="1167"/>
                    </a:cubicBezTo>
                    <a:cubicBezTo>
                      <a:pt x="1242" y="1339"/>
                      <a:pt x="1005" y="1498"/>
                      <a:pt x="758" y="1644"/>
                    </a:cubicBezTo>
                    <a:cubicBezTo>
                      <a:pt x="520" y="1786"/>
                      <a:pt x="268" y="1902"/>
                      <a:pt x="32" y="2049"/>
                    </a:cubicBezTo>
                    <a:cubicBezTo>
                      <a:pt x="1" y="2069"/>
                      <a:pt x="15" y="2119"/>
                      <a:pt x="48" y="2119"/>
                    </a:cubicBezTo>
                    <a:cubicBezTo>
                      <a:pt x="52" y="2119"/>
                      <a:pt x="56" y="2118"/>
                      <a:pt x="61" y="2117"/>
                    </a:cubicBezTo>
                    <a:cubicBezTo>
                      <a:pt x="326" y="2029"/>
                      <a:pt x="575" y="1883"/>
                      <a:pt x="816" y="1743"/>
                    </a:cubicBezTo>
                    <a:cubicBezTo>
                      <a:pt x="1079" y="1589"/>
                      <a:pt x="1334" y="1419"/>
                      <a:pt x="1577" y="1236"/>
                    </a:cubicBezTo>
                    <a:cubicBezTo>
                      <a:pt x="1809" y="1064"/>
                      <a:pt x="2025" y="873"/>
                      <a:pt x="2226" y="664"/>
                    </a:cubicBezTo>
                    <a:cubicBezTo>
                      <a:pt x="2399" y="483"/>
                      <a:pt x="2566" y="281"/>
                      <a:pt x="2656" y="41"/>
                    </a:cubicBezTo>
                    <a:cubicBezTo>
                      <a:pt x="2661" y="18"/>
                      <a:pt x="2642" y="0"/>
                      <a:pt x="26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333800" y="1124650"/>
                <a:ext cx="439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414" extrusionOk="0">
                    <a:moveTo>
                      <a:pt x="1723" y="1"/>
                    </a:moveTo>
                    <a:cubicBezTo>
                      <a:pt x="1718" y="1"/>
                      <a:pt x="1713" y="2"/>
                      <a:pt x="1708" y="6"/>
                    </a:cubicBezTo>
                    <a:cubicBezTo>
                      <a:pt x="1398" y="191"/>
                      <a:pt x="1112" y="425"/>
                      <a:pt x="831" y="647"/>
                    </a:cubicBezTo>
                    <a:cubicBezTo>
                      <a:pt x="684" y="765"/>
                      <a:pt x="553" y="898"/>
                      <a:pt x="409" y="1016"/>
                    </a:cubicBezTo>
                    <a:cubicBezTo>
                      <a:pt x="383" y="1036"/>
                      <a:pt x="349" y="1049"/>
                      <a:pt x="325" y="1073"/>
                    </a:cubicBezTo>
                    <a:cubicBezTo>
                      <a:pt x="293" y="1102"/>
                      <a:pt x="274" y="1146"/>
                      <a:pt x="242" y="1180"/>
                    </a:cubicBezTo>
                    <a:cubicBezTo>
                      <a:pt x="173" y="1253"/>
                      <a:pt x="87" y="1318"/>
                      <a:pt x="12" y="1388"/>
                    </a:cubicBezTo>
                    <a:cubicBezTo>
                      <a:pt x="1" y="1399"/>
                      <a:pt x="11" y="1413"/>
                      <a:pt x="23" y="1413"/>
                    </a:cubicBezTo>
                    <a:cubicBezTo>
                      <a:pt x="26" y="1413"/>
                      <a:pt x="30" y="1412"/>
                      <a:pt x="33" y="1410"/>
                    </a:cubicBezTo>
                    <a:cubicBezTo>
                      <a:pt x="113" y="1346"/>
                      <a:pt x="192" y="1275"/>
                      <a:pt x="276" y="1219"/>
                    </a:cubicBezTo>
                    <a:cubicBezTo>
                      <a:pt x="313" y="1193"/>
                      <a:pt x="360" y="1180"/>
                      <a:pt x="394" y="1154"/>
                    </a:cubicBezTo>
                    <a:cubicBezTo>
                      <a:pt x="429" y="1126"/>
                      <a:pt x="457" y="1090"/>
                      <a:pt x="493" y="1062"/>
                    </a:cubicBezTo>
                    <a:cubicBezTo>
                      <a:pt x="573" y="1001"/>
                      <a:pt x="650" y="933"/>
                      <a:pt x="736" y="879"/>
                    </a:cubicBezTo>
                    <a:cubicBezTo>
                      <a:pt x="805" y="836"/>
                      <a:pt x="856" y="778"/>
                      <a:pt x="919" y="729"/>
                    </a:cubicBezTo>
                    <a:cubicBezTo>
                      <a:pt x="1198" y="514"/>
                      <a:pt x="1482" y="288"/>
                      <a:pt x="1738" y="45"/>
                    </a:cubicBezTo>
                    <a:cubicBezTo>
                      <a:pt x="1758" y="29"/>
                      <a:pt x="1743" y="1"/>
                      <a:pt x="17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216600" y="965625"/>
                <a:ext cx="195950" cy="1452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5810" extrusionOk="0">
                    <a:moveTo>
                      <a:pt x="5041" y="5350"/>
                    </a:moveTo>
                    <a:cubicBezTo>
                      <a:pt x="5643" y="5810"/>
                      <a:pt x="7529" y="4927"/>
                      <a:pt x="7684" y="4251"/>
                    </a:cubicBezTo>
                    <a:cubicBezTo>
                      <a:pt x="7838" y="3574"/>
                      <a:pt x="4895" y="979"/>
                      <a:pt x="4031" y="706"/>
                    </a:cubicBezTo>
                    <a:cubicBezTo>
                      <a:pt x="3166" y="431"/>
                      <a:pt x="1503" y="250"/>
                      <a:pt x="765" y="128"/>
                    </a:cubicBezTo>
                    <a:cubicBezTo>
                      <a:pt x="0" y="1"/>
                      <a:pt x="1855" y="1960"/>
                      <a:pt x="2492" y="2458"/>
                    </a:cubicBezTo>
                    <a:cubicBezTo>
                      <a:pt x="3130" y="2955"/>
                      <a:pt x="5041" y="5350"/>
                      <a:pt x="5041" y="53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278650" y="1020775"/>
                <a:ext cx="64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" extrusionOk="0">
                    <a:moveTo>
                      <a:pt x="2422" y="1"/>
                    </a:moveTo>
                    <a:cubicBezTo>
                      <a:pt x="2049" y="1"/>
                      <a:pt x="1668" y="79"/>
                      <a:pt x="1299" y="115"/>
                    </a:cubicBezTo>
                    <a:cubicBezTo>
                      <a:pt x="1088" y="135"/>
                      <a:pt x="875" y="150"/>
                      <a:pt x="662" y="150"/>
                    </a:cubicBezTo>
                    <a:cubicBezTo>
                      <a:pt x="457" y="150"/>
                      <a:pt x="251" y="136"/>
                      <a:pt x="48" y="98"/>
                    </a:cubicBezTo>
                    <a:cubicBezTo>
                      <a:pt x="46" y="98"/>
                      <a:pt x="44" y="98"/>
                      <a:pt x="42" y="98"/>
                    </a:cubicBezTo>
                    <a:cubicBezTo>
                      <a:pt x="11" y="98"/>
                      <a:pt x="1" y="144"/>
                      <a:pt x="33" y="156"/>
                    </a:cubicBezTo>
                    <a:cubicBezTo>
                      <a:pt x="287" y="228"/>
                      <a:pt x="545" y="254"/>
                      <a:pt x="804" y="254"/>
                    </a:cubicBezTo>
                    <a:cubicBezTo>
                      <a:pt x="961" y="254"/>
                      <a:pt x="1118" y="244"/>
                      <a:pt x="1276" y="231"/>
                    </a:cubicBezTo>
                    <a:cubicBezTo>
                      <a:pt x="1486" y="214"/>
                      <a:pt x="1691" y="192"/>
                      <a:pt x="1899" y="169"/>
                    </a:cubicBezTo>
                    <a:cubicBezTo>
                      <a:pt x="2112" y="149"/>
                      <a:pt x="2327" y="138"/>
                      <a:pt x="2534" y="83"/>
                    </a:cubicBezTo>
                    <a:cubicBezTo>
                      <a:pt x="2581" y="72"/>
                      <a:pt x="2570" y="5"/>
                      <a:pt x="2525" y="3"/>
                    </a:cubicBezTo>
                    <a:cubicBezTo>
                      <a:pt x="2491" y="1"/>
                      <a:pt x="2457" y="1"/>
                      <a:pt x="24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360650" y="1023225"/>
                <a:ext cx="33950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873" extrusionOk="0">
                    <a:moveTo>
                      <a:pt x="25" y="0"/>
                    </a:moveTo>
                    <a:cubicBezTo>
                      <a:pt x="2" y="0"/>
                      <a:pt x="1" y="32"/>
                      <a:pt x="21" y="40"/>
                    </a:cubicBezTo>
                    <a:lnTo>
                      <a:pt x="21" y="38"/>
                    </a:lnTo>
                    <a:cubicBezTo>
                      <a:pt x="266" y="116"/>
                      <a:pt x="501" y="226"/>
                      <a:pt x="718" y="365"/>
                    </a:cubicBezTo>
                    <a:cubicBezTo>
                      <a:pt x="930" y="501"/>
                      <a:pt x="1146" y="668"/>
                      <a:pt x="1302" y="864"/>
                    </a:cubicBezTo>
                    <a:cubicBezTo>
                      <a:pt x="1306" y="870"/>
                      <a:pt x="1312" y="873"/>
                      <a:pt x="1319" y="873"/>
                    </a:cubicBezTo>
                    <a:cubicBezTo>
                      <a:pt x="1337" y="873"/>
                      <a:pt x="1357" y="850"/>
                      <a:pt x="1345" y="830"/>
                    </a:cubicBezTo>
                    <a:cubicBezTo>
                      <a:pt x="1190" y="595"/>
                      <a:pt x="1031" y="397"/>
                      <a:pt x="788" y="247"/>
                    </a:cubicBezTo>
                    <a:cubicBezTo>
                      <a:pt x="559" y="101"/>
                      <a:pt x="298" y="17"/>
                      <a:pt x="27" y="0"/>
                    </a:cubicBezTo>
                    <a:cubicBezTo>
                      <a:pt x="26" y="0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4346900" y="1053150"/>
                <a:ext cx="614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410" extrusionOk="0">
                    <a:moveTo>
                      <a:pt x="1283" y="1"/>
                    </a:moveTo>
                    <a:cubicBezTo>
                      <a:pt x="856" y="1"/>
                      <a:pt x="441" y="115"/>
                      <a:pt x="36" y="243"/>
                    </a:cubicBezTo>
                    <a:cubicBezTo>
                      <a:pt x="0" y="253"/>
                      <a:pt x="11" y="304"/>
                      <a:pt x="44" y="304"/>
                    </a:cubicBezTo>
                    <a:cubicBezTo>
                      <a:pt x="47" y="304"/>
                      <a:pt x="50" y="304"/>
                      <a:pt x="53" y="303"/>
                    </a:cubicBezTo>
                    <a:lnTo>
                      <a:pt x="51" y="303"/>
                    </a:lnTo>
                    <a:cubicBezTo>
                      <a:pt x="460" y="212"/>
                      <a:pt x="876" y="127"/>
                      <a:pt x="1296" y="127"/>
                    </a:cubicBezTo>
                    <a:cubicBezTo>
                      <a:pt x="1300" y="127"/>
                      <a:pt x="1305" y="127"/>
                      <a:pt x="1309" y="127"/>
                    </a:cubicBezTo>
                    <a:cubicBezTo>
                      <a:pt x="1502" y="127"/>
                      <a:pt x="1696" y="149"/>
                      <a:pt x="1883" y="198"/>
                    </a:cubicBezTo>
                    <a:cubicBezTo>
                      <a:pt x="2070" y="247"/>
                      <a:pt x="2231" y="344"/>
                      <a:pt x="2411" y="407"/>
                    </a:cubicBezTo>
                    <a:cubicBezTo>
                      <a:pt x="2414" y="409"/>
                      <a:pt x="2418" y="409"/>
                      <a:pt x="2421" y="409"/>
                    </a:cubicBezTo>
                    <a:cubicBezTo>
                      <a:pt x="2446" y="409"/>
                      <a:pt x="2457" y="375"/>
                      <a:pt x="2441" y="357"/>
                    </a:cubicBezTo>
                    <a:cubicBezTo>
                      <a:pt x="2315" y="217"/>
                      <a:pt x="2110" y="142"/>
                      <a:pt x="1934" y="90"/>
                    </a:cubicBezTo>
                    <a:cubicBezTo>
                      <a:pt x="1743" y="35"/>
                      <a:pt x="1547" y="5"/>
                      <a:pt x="1351" y="2"/>
                    </a:cubicBezTo>
                    <a:cubicBezTo>
                      <a:pt x="1328" y="1"/>
                      <a:pt x="1305" y="1"/>
                      <a:pt x="12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4372925" y="1064050"/>
                <a:ext cx="3485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356" extrusionOk="0">
                    <a:moveTo>
                      <a:pt x="1270" y="1"/>
                    </a:moveTo>
                    <a:cubicBezTo>
                      <a:pt x="1092" y="1"/>
                      <a:pt x="903" y="70"/>
                      <a:pt x="736" y="108"/>
                    </a:cubicBezTo>
                    <a:cubicBezTo>
                      <a:pt x="502" y="160"/>
                      <a:pt x="274" y="224"/>
                      <a:pt x="44" y="284"/>
                    </a:cubicBezTo>
                    <a:cubicBezTo>
                      <a:pt x="0" y="294"/>
                      <a:pt x="14" y="356"/>
                      <a:pt x="54" y="356"/>
                    </a:cubicBezTo>
                    <a:cubicBezTo>
                      <a:pt x="57" y="356"/>
                      <a:pt x="60" y="355"/>
                      <a:pt x="63" y="355"/>
                    </a:cubicBezTo>
                    <a:cubicBezTo>
                      <a:pt x="291" y="314"/>
                      <a:pt x="519" y="280"/>
                      <a:pt x="747" y="233"/>
                    </a:cubicBezTo>
                    <a:cubicBezTo>
                      <a:pt x="947" y="190"/>
                      <a:pt x="1203" y="177"/>
                      <a:pt x="1375" y="59"/>
                    </a:cubicBezTo>
                    <a:cubicBezTo>
                      <a:pt x="1394" y="48"/>
                      <a:pt x="1394" y="13"/>
                      <a:pt x="1370" y="9"/>
                    </a:cubicBezTo>
                    <a:cubicBezTo>
                      <a:pt x="1337" y="3"/>
                      <a:pt x="1304" y="1"/>
                      <a:pt x="12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4330825" y="1068400"/>
                <a:ext cx="364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492" extrusionOk="0">
                    <a:moveTo>
                      <a:pt x="1378" y="0"/>
                    </a:moveTo>
                    <a:cubicBezTo>
                      <a:pt x="1155" y="0"/>
                      <a:pt x="915" y="81"/>
                      <a:pt x="704" y="147"/>
                    </a:cubicBezTo>
                    <a:cubicBezTo>
                      <a:pt x="472" y="218"/>
                      <a:pt x="247" y="310"/>
                      <a:pt x="32" y="422"/>
                    </a:cubicBezTo>
                    <a:cubicBezTo>
                      <a:pt x="1" y="439"/>
                      <a:pt x="17" y="491"/>
                      <a:pt x="49" y="491"/>
                    </a:cubicBezTo>
                    <a:cubicBezTo>
                      <a:pt x="52" y="491"/>
                      <a:pt x="56" y="491"/>
                      <a:pt x="60" y="489"/>
                    </a:cubicBezTo>
                    <a:lnTo>
                      <a:pt x="60" y="487"/>
                    </a:lnTo>
                    <a:cubicBezTo>
                      <a:pt x="279" y="396"/>
                      <a:pt x="502" y="313"/>
                      <a:pt x="730" y="242"/>
                    </a:cubicBezTo>
                    <a:cubicBezTo>
                      <a:pt x="958" y="173"/>
                      <a:pt x="1203" y="149"/>
                      <a:pt x="1425" y="70"/>
                    </a:cubicBezTo>
                    <a:cubicBezTo>
                      <a:pt x="1459" y="57"/>
                      <a:pt x="1453" y="5"/>
                      <a:pt x="1414" y="1"/>
                    </a:cubicBezTo>
                    <a:cubicBezTo>
                      <a:pt x="1402" y="1"/>
                      <a:pt x="1390" y="0"/>
                      <a:pt x="137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4269950" y="994125"/>
                <a:ext cx="948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828" extrusionOk="0">
                    <a:moveTo>
                      <a:pt x="40" y="0"/>
                    </a:moveTo>
                    <a:cubicBezTo>
                      <a:pt x="10" y="0"/>
                      <a:pt x="0" y="45"/>
                      <a:pt x="33" y="54"/>
                    </a:cubicBezTo>
                    <a:cubicBezTo>
                      <a:pt x="609" y="287"/>
                      <a:pt x="1252" y="334"/>
                      <a:pt x="1863" y="396"/>
                    </a:cubicBezTo>
                    <a:cubicBezTo>
                      <a:pt x="2183" y="429"/>
                      <a:pt x="2505" y="459"/>
                      <a:pt x="2821" y="523"/>
                    </a:cubicBezTo>
                    <a:cubicBezTo>
                      <a:pt x="3135" y="588"/>
                      <a:pt x="3434" y="701"/>
                      <a:pt x="3728" y="824"/>
                    </a:cubicBezTo>
                    <a:cubicBezTo>
                      <a:pt x="3733" y="827"/>
                      <a:pt x="3739" y="828"/>
                      <a:pt x="3744" y="828"/>
                    </a:cubicBezTo>
                    <a:cubicBezTo>
                      <a:pt x="3774" y="828"/>
                      <a:pt x="3792" y="787"/>
                      <a:pt x="3763" y="766"/>
                    </a:cubicBezTo>
                    <a:cubicBezTo>
                      <a:pt x="3245" y="441"/>
                      <a:pt x="2580" y="353"/>
                      <a:pt x="1981" y="284"/>
                    </a:cubicBezTo>
                    <a:cubicBezTo>
                      <a:pt x="1331" y="207"/>
                      <a:pt x="686" y="164"/>
                      <a:pt x="48" y="1"/>
                    </a:cubicBezTo>
                    <a:cubicBezTo>
                      <a:pt x="45" y="1"/>
                      <a:pt x="42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4243975" y="978125"/>
                <a:ext cx="13800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57" extrusionOk="0">
                    <a:moveTo>
                      <a:pt x="96" y="1"/>
                    </a:moveTo>
                    <a:cubicBezTo>
                      <a:pt x="52" y="1"/>
                      <a:pt x="0" y="61"/>
                      <a:pt x="61" y="99"/>
                    </a:cubicBezTo>
                    <a:cubicBezTo>
                      <a:pt x="128" y="140"/>
                      <a:pt x="199" y="176"/>
                      <a:pt x="274" y="204"/>
                    </a:cubicBezTo>
                    <a:cubicBezTo>
                      <a:pt x="309" y="219"/>
                      <a:pt x="347" y="234"/>
                      <a:pt x="382" y="245"/>
                    </a:cubicBezTo>
                    <a:cubicBezTo>
                      <a:pt x="412" y="255"/>
                      <a:pt x="434" y="256"/>
                      <a:pt x="458" y="256"/>
                    </a:cubicBezTo>
                    <a:cubicBezTo>
                      <a:pt x="463" y="256"/>
                      <a:pt x="468" y="256"/>
                      <a:pt x="473" y="256"/>
                    </a:cubicBezTo>
                    <a:cubicBezTo>
                      <a:pt x="481" y="256"/>
                      <a:pt x="489" y="256"/>
                      <a:pt x="498" y="256"/>
                    </a:cubicBezTo>
                    <a:cubicBezTo>
                      <a:pt x="499" y="256"/>
                      <a:pt x="500" y="256"/>
                      <a:pt x="500" y="256"/>
                    </a:cubicBezTo>
                    <a:cubicBezTo>
                      <a:pt x="543" y="256"/>
                      <a:pt x="552" y="200"/>
                      <a:pt x="519" y="180"/>
                    </a:cubicBezTo>
                    <a:cubicBezTo>
                      <a:pt x="485" y="159"/>
                      <a:pt x="470" y="138"/>
                      <a:pt x="431" y="125"/>
                    </a:cubicBezTo>
                    <a:cubicBezTo>
                      <a:pt x="393" y="110"/>
                      <a:pt x="358" y="99"/>
                      <a:pt x="321" y="86"/>
                    </a:cubicBezTo>
                    <a:cubicBezTo>
                      <a:pt x="254" y="60"/>
                      <a:pt x="188" y="33"/>
                      <a:pt x="120" y="9"/>
                    </a:cubicBezTo>
                    <a:lnTo>
                      <a:pt x="120" y="9"/>
                    </a:lnTo>
                    <a:cubicBezTo>
                      <a:pt x="113" y="3"/>
                      <a:pt x="105" y="1"/>
                      <a:pt x="9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4267675" y="983425"/>
                <a:ext cx="124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21" extrusionOk="0">
                    <a:moveTo>
                      <a:pt x="31" y="1"/>
                    </a:moveTo>
                    <a:cubicBezTo>
                      <a:pt x="13" y="1"/>
                      <a:pt x="1" y="28"/>
                      <a:pt x="21" y="37"/>
                    </a:cubicBezTo>
                    <a:cubicBezTo>
                      <a:pt x="143" y="92"/>
                      <a:pt x="277" y="120"/>
                      <a:pt x="413" y="120"/>
                    </a:cubicBezTo>
                    <a:cubicBezTo>
                      <a:pt x="429" y="120"/>
                      <a:pt x="445" y="120"/>
                      <a:pt x="461" y="119"/>
                    </a:cubicBezTo>
                    <a:cubicBezTo>
                      <a:pt x="498" y="115"/>
                      <a:pt x="498" y="61"/>
                      <a:pt x="461" y="57"/>
                    </a:cubicBezTo>
                    <a:cubicBezTo>
                      <a:pt x="319" y="48"/>
                      <a:pt x="176" y="29"/>
                      <a:pt x="36" y="1"/>
                    </a:cubicBezTo>
                    <a:cubicBezTo>
                      <a:pt x="35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4331475" y="1032100"/>
                <a:ext cx="1947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35" extrusionOk="0">
                    <a:moveTo>
                      <a:pt x="288" y="0"/>
                    </a:moveTo>
                    <a:cubicBezTo>
                      <a:pt x="202" y="0"/>
                      <a:pt x="115" y="6"/>
                      <a:pt x="29" y="19"/>
                    </a:cubicBezTo>
                    <a:cubicBezTo>
                      <a:pt x="1" y="25"/>
                      <a:pt x="5" y="66"/>
                      <a:pt x="29" y="75"/>
                    </a:cubicBezTo>
                    <a:cubicBezTo>
                      <a:pt x="194" y="119"/>
                      <a:pt x="362" y="135"/>
                      <a:pt x="532" y="135"/>
                    </a:cubicBezTo>
                    <a:cubicBezTo>
                      <a:pt x="593" y="135"/>
                      <a:pt x="654" y="133"/>
                      <a:pt x="715" y="129"/>
                    </a:cubicBezTo>
                    <a:cubicBezTo>
                      <a:pt x="762" y="128"/>
                      <a:pt x="779" y="49"/>
                      <a:pt x="726" y="42"/>
                    </a:cubicBezTo>
                    <a:cubicBezTo>
                      <a:pt x="580" y="17"/>
                      <a:pt x="434" y="0"/>
                      <a:pt x="28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4160500" y="469850"/>
                <a:ext cx="410825" cy="311475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2459" extrusionOk="0">
                    <a:moveTo>
                      <a:pt x="3630" y="1938"/>
                    </a:moveTo>
                    <a:cubicBezTo>
                      <a:pt x="3630" y="1938"/>
                      <a:pt x="1" y="6492"/>
                      <a:pt x="1448" y="8997"/>
                    </a:cubicBezTo>
                    <a:cubicBezTo>
                      <a:pt x="2895" y="11503"/>
                      <a:pt x="4219" y="10934"/>
                      <a:pt x="4895" y="11318"/>
                    </a:cubicBezTo>
                    <a:cubicBezTo>
                      <a:pt x="5574" y="11703"/>
                      <a:pt x="7378" y="12458"/>
                      <a:pt x="8005" y="12443"/>
                    </a:cubicBezTo>
                    <a:cubicBezTo>
                      <a:pt x="8629" y="12426"/>
                      <a:pt x="8921" y="11662"/>
                      <a:pt x="9545" y="11645"/>
                    </a:cubicBezTo>
                    <a:cubicBezTo>
                      <a:pt x="10170" y="11630"/>
                      <a:pt x="12221" y="11665"/>
                      <a:pt x="13264" y="10568"/>
                    </a:cubicBezTo>
                    <a:cubicBezTo>
                      <a:pt x="14307" y="9470"/>
                      <a:pt x="14522" y="9153"/>
                      <a:pt x="15477" y="8147"/>
                    </a:cubicBezTo>
                    <a:cubicBezTo>
                      <a:pt x="16433" y="7141"/>
                      <a:pt x="15928" y="4836"/>
                      <a:pt x="15874" y="4525"/>
                    </a:cubicBezTo>
                    <a:cubicBezTo>
                      <a:pt x="15821" y="4215"/>
                      <a:pt x="15537" y="1855"/>
                      <a:pt x="13462" y="928"/>
                    </a:cubicBezTo>
                    <a:cubicBezTo>
                      <a:pt x="11387" y="1"/>
                      <a:pt x="8893" y="152"/>
                      <a:pt x="8044" y="130"/>
                    </a:cubicBezTo>
                    <a:cubicBezTo>
                      <a:pt x="7197" y="107"/>
                      <a:pt x="3630" y="1938"/>
                      <a:pt x="3630" y="19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4475300" y="568325"/>
                <a:ext cx="74625" cy="867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3469" extrusionOk="0">
                    <a:moveTo>
                      <a:pt x="56" y="1"/>
                    </a:moveTo>
                    <a:cubicBezTo>
                      <a:pt x="26" y="1"/>
                      <a:pt x="1" y="43"/>
                      <a:pt x="29" y="67"/>
                    </a:cubicBezTo>
                    <a:cubicBezTo>
                      <a:pt x="332" y="321"/>
                      <a:pt x="651" y="551"/>
                      <a:pt x="950" y="807"/>
                    </a:cubicBezTo>
                    <a:cubicBezTo>
                      <a:pt x="1246" y="1057"/>
                      <a:pt x="1536" y="1314"/>
                      <a:pt x="1809" y="1587"/>
                    </a:cubicBezTo>
                    <a:cubicBezTo>
                      <a:pt x="2067" y="1845"/>
                      <a:pt x="2289" y="2132"/>
                      <a:pt x="2476" y="2447"/>
                    </a:cubicBezTo>
                    <a:cubicBezTo>
                      <a:pt x="2663" y="2755"/>
                      <a:pt x="2839" y="3105"/>
                      <a:pt x="2930" y="3454"/>
                    </a:cubicBezTo>
                    <a:cubicBezTo>
                      <a:pt x="2935" y="3464"/>
                      <a:pt x="2945" y="3469"/>
                      <a:pt x="2954" y="3469"/>
                    </a:cubicBezTo>
                    <a:cubicBezTo>
                      <a:pt x="2969" y="3469"/>
                      <a:pt x="2985" y="3458"/>
                      <a:pt x="2985" y="3439"/>
                    </a:cubicBezTo>
                    <a:cubicBezTo>
                      <a:pt x="2943" y="3251"/>
                      <a:pt x="2908" y="3060"/>
                      <a:pt x="2839" y="2878"/>
                    </a:cubicBezTo>
                    <a:cubicBezTo>
                      <a:pt x="2775" y="2718"/>
                      <a:pt x="2698" y="2561"/>
                      <a:pt x="2612" y="2411"/>
                    </a:cubicBezTo>
                    <a:cubicBezTo>
                      <a:pt x="2429" y="2089"/>
                      <a:pt x="2199" y="1800"/>
                      <a:pt x="1958" y="1519"/>
                    </a:cubicBezTo>
                    <a:cubicBezTo>
                      <a:pt x="1694" y="1220"/>
                      <a:pt x="1399" y="947"/>
                      <a:pt x="1079" y="710"/>
                    </a:cubicBezTo>
                    <a:cubicBezTo>
                      <a:pt x="754" y="463"/>
                      <a:pt x="421" y="222"/>
                      <a:pt x="75" y="7"/>
                    </a:cubicBezTo>
                    <a:cubicBezTo>
                      <a:pt x="69" y="3"/>
                      <a:pt x="62" y="1"/>
                      <a:pt x="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4480525" y="519725"/>
                <a:ext cx="67500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1837" extrusionOk="0">
                    <a:moveTo>
                      <a:pt x="44" y="1"/>
                    </a:moveTo>
                    <a:cubicBezTo>
                      <a:pt x="11" y="1"/>
                      <a:pt x="0" y="54"/>
                      <a:pt x="31" y="68"/>
                    </a:cubicBezTo>
                    <a:cubicBezTo>
                      <a:pt x="261" y="191"/>
                      <a:pt x="517" y="266"/>
                      <a:pt x="754" y="375"/>
                    </a:cubicBezTo>
                    <a:cubicBezTo>
                      <a:pt x="999" y="487"/>
                      <a:pt x="1237" y="620"/>
                      <a:pt x="1463" y="767"/>
                    </a:cubicBezTo>
                    <a:cubicBezTo>
                      <a:pt x="1914" y="1068"/>
                      <a:pt x="2323" y="1427"/>
                      <a:pt x="2682" y="1835"/>
                    </a:cubicBezTo>
                    <a:cubicBezTo>
                      <a:pt x="2684" y="1836"/>
                      <a:pt x="2686" y="1837"/>
                      <a:pt x="2688" y="1837"/>
                    </a:cubicBezTo>
                    <a:cubicBezTo>
                      <a:pt x="2694" y="1837"/>
                      <a:pt x="2699" y="1831"/>
                      <a:pt x="2695" y="1825"/>
                    </a:cubicBezTo>
                    <a:lnTo>
                      <a:pt x="2695" y="1824"/>
                    </a:lnTo>
                    <a:cubicBezTo>
                      <a:pt x="2379" y="1379"/>
                      <a:pt x="1985" y="992"/>
                      <a:pt x="1534" y="683"/>
                    </a:cubicBezTo>
                    <a:cubicBezTo>
                      <a:pt x="1308" y="526"/>
                      <a:pt x="1069" y="386"/>
                      <a:pt x="820" y="266"/>
                    </a:cubicBezTo>
                    <a:cubicBezTo>
                      <a:pt x="579" y="148"/>
                      <a:pt x="319" y="29"/>
                      <a:pt x="48" y="1"/>
                    </a:cubicBezTo>
                    <a:cubicBezTo>
                      <a:pt x="47" y="1"/>
                      <a:pt x="4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4526775" y="575125"/>
                <a:ext cx="29125" cy="347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390" extrusionOk="0">
                    <a:moveTo>
                      <a:pt x="42" y="0"/>
                    </a:moveTo>
                    <a:cubicBezTo>
                      <a:pt x="17" y="0"/>
                      <a:pt x="0" y="33"/>
                      <a:pt x="19" y="56"/>
                    </a:cubicBezTo>
                    <a:cubicBezTo>
                      <a:pt x="206" y="277"/>
                      <a:pt x="415" y="475"/>
                      <a:pt x="600" y="698"/>
                    </a:cubicBezTo>
                    <a:cubicBezTo>
                      <a:pt x="694" y="813"/>
                      <a:pt x="782" y="931"/>
                      <a:pt x="868" y="1055"/>
                    </a:cubicBezTo>
                    <a:cubicBezTo>
                      <a:pt x="944" y="1163"/>
                      <a:pt x="1015" y="1292"/>
                      <a:pt x="1116" y="1382"/>
                    </a:cubicBezTo>
                    <a:cubicBezTo>
                      <a:pt x="1122" y="1387"/>
                      <a:pt x="1128" y="1389"/>
                      <a:pt x="1134" y="1389"/>
                    </a:cubicBezTo>
                    <a:cubicBezTo>
                      <a:pt x="1150" y="1389"/>
                      <a:pt x="1165" y="1374"/>
                      <a:pt x="1159" y="1356"/>
                    </a:cubicBezTo>
                    <a:lnTo>
                      <a:pt x="1159" y="1356"/>
                    </a:lnTo>
                    <a:lnTo>
                      <a:pt x="1159" y="1358"/>
                    </a:lnTo>
                    <a:cubicBezTo>
                      <a:pt x="1133" y="1219"/>
                      <a:pt x="1043" y="1088"/>
                      <a:pt x="967" y="972"/>
                    </a:cubicBezTo>
                    <a:cubicBezTo>
                      <a:pt x="886" y="851"/>
                      <a:pt x="797" y="735"/>
                      <a:pt x="705" y="621"/>
                    </a:cubicBezTo>
                    <a:cubicBezTo>
                      <a:pt x="520" y="391"/>
                      <a:pt x="310" y="165"/>
                      <a:pt x="60" y="6"/>
                    </a:cubicBezTo>
                    <a:cubicBezTo>
                      <a:pt x="54" y="2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4413375" y="484100"/>
                <a:ext cx="7212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444" extrusionOk="0">
                    <a:moveTo>
                      <a:pt x="1173" y="1"/>
                    </a:moveTo>
                    <a:cubicBezTo>
                      <a:pt x="1017" y="1"/>
                      <a:pt x="861" y="11"/>
                      <a:pt x="707" y="31"/>
                    </a:cubicBezTo>
                    <a:cubicBezTo>
                      <a:pt x="486" y="61"/>
                      <a:pt x="212" y="95"/>
                      <a:pt x="21" y="218"/>
                    </a:cubicBezTo>
                    <a:cubicBezTo>
                      <a:pt x="0" y="233"/>
                      <a:pt x="10" y="265"/>
                      <a:pt x="34" y="265"/>
                    </a:cubicBezTo>
                    <a:cubicBezTo>
                      <a:pt x="258" y="255"/>
                      <a:pt x="485" y="173"/>
                      <a:pt x="707" y="145"/>
                    </a:cubicBezTo>
                    <a:cubicBezTo>
                      <a:pt x="888" y="120"/>
                      <a:pt x="1070" y="108"/>
                      <a:pt x="1254" y="108"/>
                    </a:cubicBezTo>
                    <a:cubicBezTo>
                      <a:pt x="1308" y="108"/>
                      <a:pt x="1362" y="109"/>
                      <a:pt x="1416" y="111"/>
                    </a:cubicBezTo>
                    <a:cubicBezTo>
                      <a:pt x="1904" y="134"/>
                      <a:pt x="2382" y="246"/>
                      <a:pt x="2829" y="440"/>
                    </a:cubicBezTo>
                    <a:cubicBezTo>
                      <a:pt x="2834" y="442"/>
                      <a:pt x="2838" y="443"/>
                      <a:pt x="2842" y="443"/>
                    </a:cubicBezTo>
                    <a:cubicBezTo>
                      <a:pt x="2868" y="443"/>
                      <a:pt x="2885" y="408"/>
                      <a:pt x="2857" y="394"/>
                    </a:cubicBezTo>
                    <a:cubicBezTo>
                      <a:pt x="2420" y="175"/>
                      <a:pt x="1943" y="46"/>
                      <a:pt x="1455" y="12"/>
                    </a:cubicBezTo>
                    <a:cubicBezTo>
                      <a:pt x="1361" y="5"/>
                      <a:pt x="1267" y="1"/>
                      <a:pt x="11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4380200" y="494000"/>
                <a:ext cx="447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6" extrusionOk="0">
                    <a:moveTo>
                      <a:pt x="624" y="0"/>
                    </a:moveTo>
                    <a:cubicBezTo>
                      <a:pt x="424" y="0"/>
                      <a:pt x="225" y="39"/>
                      <a:pt x="41" y="121"/>
                    </a:cubicBezTo>
                    <a:cubicBezTo>
                      <a:pt x="1" y="139"/>
                      <a:pt x="26" y="193"/>
                      <a:pt x="64" y="193"/>
                    </a:cubicBezTo>
                    <a:cubicBezTo>
                      <a:pt x="66" y="193"/>
                      <a:pt x="69" y="193"/>
                      <a:pt x="71" y="192"/>
                    </a:cubicBezTo>
                    <a:cubicBezTo>
                      <a:pt x="219" y="165"/>
                      <a:pt x="366" y="152"/>
                      <a:pt x="512" y="152"/>
                    </a:cubicBezTo>
                    <a:cubicBezTo>
                      <a:pt x="946" y="152"/>
                      <a:pt x="1367" y="273"/>
                      <a:pt x="1737" y="531"/>
                    </a:cubicBezTo>
                    <a:cubicBezTo>
                      <a:pt x="1742" y="534"/>
                      <a:pt x="1746" y="535"/>
                      <a:pt x="1751" y="535"/>
                    </a:cubicBezTo>
                    <a:cubicBezTo>
                      <a:pt x="1774" y="535"/>
                      <a:pt x="1791" y="502"/>
                      <a:pt x="1772" y="484"/>
                    </a:cubicBezTo>
                    <a:cubicBezTo>
                      <a:pt x="1478" y="177"/>
                      <a:pt x="1050" y="0"/>
                      <a:pt x="6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4397000" y="503400"/>
                <a:ext cx="300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52" extrusionOk="0">
                    <a:moveTo>
                      <a:pt x="46" y="1"/>
                    </a:moveTo>
                    <a:cubicBezTo>
                      <a:pt x="11" y="1"/>
                      <a:pt x="0" y="51"/>
                      <a:pt x="22" y="76"/>
                    </a:cubicBezTo>
                    <a:cubicBezTo>
                      <a:pt x="87" y="151"/>
                      <a:pt x="177" y="190"/>
                      <a:pt x="263" y="235"/>
                    </a:cubicBezTo>
                    <a:lnTo>
                      <a:pt x="553" y="381"/>
                    </a:lnTo>
                    <a:cubicBezTo>
                      <a:pt x="747" y="480"/>
                      <a:pt x="953" y="553"/>
                      <a:pt x="1145" y="648"/>
                    </a:cubicBezTo>
                    <a:cubicBezTo>
                      <a:pt x="1150" y="651"/>
                      <a:pt x="1155" y="652"/>
                      <a:pt x="1160" y="652"/>
                    </a:cubicBezTo>
                    <a:cubicBezTo>
                      <a:pt x="1186" y="652"/>
                      <a:pt x="1202" y="615"/>
                      <a:pt x="1175" y="599"/>
                    </a:cubicBezTo>
                    <a:cubicBezTo>
                      <a:pt x="979" y="493"/>
                      <a:pt x="797" y="362"/>
                      <a:pt x="599" y="255"/>
                    </a:cubicBezTo>
                    <a:cubicBezTo>
                      <a:pt x="433" y="166"/>
                      <a:pt x="242" y="22"/>
                      <a:pt x="51" y="1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4427675" y="620900"/>
                <a:ext cx="51350" cy="1284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5137" extrusionOk="0">
                    <a:moveTo>
                      <a:pt x="40" y="0"/>
                    </a:moveTo>
                    <a:cubicBezTo>
                      <a:pt x="19" y="0"/>
                      <a:pt x="0" y="28"/>
                      <a:pt x="10" y="52"/>
                    </a:cubicBezTo>
                    <a:cubicBezTo>
                      <a:pt x="165" y="409"/>
                      <a:pt x="401" y="732"/>
                      <a:pt x="584" y="1075"/>
                    </a:cubicBezTo>
                    <a:cubicBezTo>
                      <a:pt x="769" y="1417"/>
                      <a:pt x="948" y="1768"/>
                      <a:pt x="1126" y="2118"/>
                    </a:cubicBezTo>
                    <a:cubicBezTo>
                      <a:pt x="1302" y="2466"/>
                      <a:pt x="1477" y="2815"/>
                      <a:pt x="1618" y="3180"/>
                    </a:cubicBezTo>
                    <a:cubicBezTo>
                      <a:pt x="1747" y="3513"/>
                      <a:pt x="1850" y="3870"/>
                      <a:pt x="1823" y="4231"/>
                    </a:cubicBezTo>
                    <a:cubicBezTo>
                      <a:pt x="1814" y="4386"/>
                      <a:pt x="1771" y="4537"/>
                      <a:pt x="1696" y="4675"/>
                    </a:cubicBezTo>
                    <a:cubicBezTo>
                      <a:pt x="1657" y="4747"/>
                      <a:pt x="1610" y="4814"/>
                      <a:pt x="1556" y="4876"/>
                    </a:cubicBezTo>
                    <a:cubicBezTo>
                      <a:pt x="1500" y="4939"/>
                      <a:pt x="1438" y="4997"/>
                      <a:pt x="1403" y="5074"/>
                    </a:cubicBezTo>
                    <a:cubicBezTo>
                      <a:pt x="1387" y="5103"/>
                      <a:pt x="1409" y="5136"/>
                      <a:pt x="1440" y="5136"/>
                    </a:cubicBezTo>
                    <a:cubicBezTo>
                      <a:pt x="1443" y="5136"/>
                      <a:pt x="1446" y="5136"/>
                      <a:pt x="1449" y="5135"/>
                    </a:cubicBezTo>
                    <a:lnTo>
                      <a:pt x="1451" y="5135"/>
                    </a:lnTo>
                    <a:cubicBezTo>
                      <a:pt x="1592" y="5107"/>
                      <a:pt x="1700" y="4976"/>
                      <a:pt x="1782" y="4868"/>
                    </a:cubicBezTo>
                    <a:cubicBezTo>
                      <a:pt x="1870" y="4750"/>
                      <a:pt x="1932" y="4616"/>
                      <a:pt x="1967" y="4475"/>
                    </a:cubicBezTo>
                    <a:cubicBezTo>
                      <a:pt x="2053" y="4139"/>
                      <a:pt x="2003" y="3778"/>
                      <a:pt x="1909" y="3449"/>
                    </a:cubicBezTo>
                    <a:cubicBezTo>
                      <a:pt x="1795" y="3058"/>
                      <a:pt x="1612" y="2686"/>
                      <a:pt x="1433" y="2322"/>
                    </a:cubicBezTo>
                    <a:cubicBezTo>
                      <a:pt x="1248" y="1944"/>
                      <a:pt x="1053" y="1572"/>
                      <a:pt x="836" y="1209"/>
                    </a:cubicBezTo>
                    <a:cubicBezTo>
                      <a:pt x="713" y="998"/>
                      <a:pt x="586" y="792"/>
                      <a:pt x="459" y="585"/>
                    </a:cubicBezTo>
                    <a:cubicBezTo>
                      <a:pt x="335" y="387"/>
                      <a:pt x="219" y="185"/>
                      <a:pt x="62" y="11"/>
                    </a:cubicBezTo>
                    <a:cubicBezTo>
                      <a:pt x="55" y="3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4397550" y="529775"/>
                <a:ext cx="65100" cy="89575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583" extrusionOk="0">
                    <a:moveTo>
                      <a:pt x="36" y="0"/>
                    </a:moveTo>
                    <a:cubicBezTo>
                      <a:pt x="18" y="0"/>
                      <a:pt x="0" y="12"/>
                      <a:pt x="1" y="32"/>
                    </a:cubicBezTo>
                    <a:cubicBezTo>
                      <a:pt x="87" y="1590"/>
                      <a:pt x="1407" y="2699"/>
                      <a:pt x="2553" y="3577"/>
                    </a:cubicBezTo>
                    <a:cubicBezTo>
                      <a:pt x="2558" y="3581"/>
                      <a:pt x="2562" y="3582"/>
                      <a:pt x="2566" y="3582"/>
                    </a:cubicBezTo>
                    <a:cubicBezTo>
                      <a:pt x="2586" y="3582"/>
                      <a:pt x="2604" y="3553"/>
                      <a:pt x="2585" y="3536"/>
                    </a:cubicBezTo>
                    <a:cubicBezTo>
                      <a:pt x="2022" y="3037"/>
                      <a:pt x="1439" y="2541"/>
                      <a:pt x="968" y="1954"/>
                    </a:cubicBezTo>
                    <a:cubicBezTo>
                      <a:pt x="521" y="1395"/>
                      <a:pt x="187" y="732"/>
                      <a:pt x="67" y="23"/>
                    </a:cubicBezTo>
                    <a:cubicBezTo>
                      <a:pt x="64" y="7"/>
                      <a:pt x="50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4488525" y="631800"/>
                <a:ext cx="4362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312" extrusionOk="0">
                    <a:moveTo>
                      <a:pt x="48" y="0"/>
                    </a:moveTo>
                    <a:cubicBezTo>
                      <a:pt x="21" y="0"/>
                      <a:pt x="0" y="38"/>
                      <a:pt x="23" y="61"/>
                    </a:cubicBezTo>
                    <a:cubicBezTo>
                      <a:pt x="360" y="384"/>
                      <a:pt x="692" y="721"/>
                      <a:pt x="969" y="1099"/>
                    </a:cubicBezTo>
                    <a:cubicBezTo>
                      <a:pt x="1244" y="1476"/>
                      <a:pt x="1438" y="1887"/>
                      <a:pt x="1665" y="2293"/>
                    </a:cubicBezTo>
                    <a:cubicBezTo>
                      <a:pt x="1673" y="2306"/>
                      <a:pt x="1685" y="2312"/>
                      <a:pt x="1698" y="2312"/>
                    </a:cubicBezTo>
                    <a:cubicBezTo>
                      <a:pt x="1722" y="2312"/>
                      <a:pt x="1745" y="2291"/>
                      <a:pt x="1738" y="2261"/>
                    </a:cubicBezTo>
                    <a:cubicBezTo>
                      <a:pt x="1622" y="1803"/>
                      <a:pt x="1351" y="1371"/>
                      <a:pt x="1070" y="996"/>
                    </a:cubicBezTo>
                    <a:cubicBezTo>
                      <a:pt x="786" y="614"/>
                      <a:pt x="463" y="272"/>
                      <a:pt x="66" y="7"/>
                    </a:cubicBezTo>
                    <a:cubicBezTo>
                      <a:pt x="60" y="2"/>
                      <a:pt x="54" y="0"/>
                      <a:pt x="4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4440350" y="731875"/>
                <a:ext cx="49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999" extrusionOk="0">
                    <a:moveTo>
                      <a:pt x="50" y="1"/>
                    </a:moveTo>
                    <a:cubicBezTo>
                      <a:pt x="24" y="1"/>
                      <a:pt x="0" y="17"/>
                      <a:pt x="2" y="51"/>
                    </a:cubicBezTo>
                    <a:cubicBezTo>
                      <a:pt x="11" y="207"/>
                      <a:pt x="45" y="360"/>
                      <a:pt x="56" y="515"/>
                    </a:cubicBezTo>
                    <a:cubicBezTo>
                      <a:pt x="69" y="670"/>
                      <a:pt x="99" y="829"/>
                      <a:pt x="95" y="982"/>
                    </a:cubicBezTo>
                    <a:cubicBezTo>
                      <a:pt x="95" y="993"/>
                      <a:pt x="105" y="998"/>
                      <a:pt x="114" y="998"/>
                    </a:cubicBezTo>
                    <a:cubicBezTo>
                      <a:pt x="122" y="998"/>
                      <a:pt x="129" y="995"/>
                      <a:pt x="131" y="986"/>
                    </a:cubicBezTo>
                    <a:lnTo>
                      <a:pt x="131" y="988"/>
                    </a:lnTo>
                    <a:cubicBezTo>
                      <a:pt x="159" y="827"/>
                      <a:pt x="198" y="681"/>
                      <a:pt x="193" y="515"/>
                    </a:cubicBezTo>
                    <a:cubicBezTo>
                      <a:pt x="185" y="354"/>
                      <a:pt x="168" y="188"/>
                      <a:pt x="109" y="38"/>
                    </a:cubicBezTo>
                    <a:cubicBezTo>
                      <a:pt x="99" y="14"/>
                      <a:pt x="74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4255900" y="686725"/>
                <a:ext cx="3200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360" extrusionOk="0">
                    <a:moveTo>
                      <a:pt x="1246" y="1"/>
                    </a:moveTo>
                    <a:cubicBezTo>
                      <a:pt x="1231" y="1"/>
                      <a:pt x="1215" y="11"/>
                      <a:pt x="1212" y="31"/>
                    </a:cubicBezTo>
                    <a:cubicBezTo>
                      <a:pt x="1177" y="293"/>
                      <a:pt x="1120" y="551"/>
                      <a:pt x="1048" y="805"/>
                    </a:cubicBezTo>
                    <a:cubicBezTo>
                      <a:pt x="990" y="1012"/>
                      <a:pt x="939" y="1218"/>
                      <a:pt x="849" y="1414"/>
                    </a:cubicBezTo>
                    <a:cubicBezTo>
                      <a:pt x="690" y="1760"/>
                      <a:pt x="451" y="2076"/>
                      <a:pt x="72" y="2183"/>
                    </a:cubicBezTo>
                    <a:cubicBezTo>
                      <a:pt x="40" y="2192"/>
                      <a:pt x="16" y="2214"/>
                      <a:pt x="8" y="2246"/>
                    </a:cubicBezTo>
                    <a:cubicBezTo>
                      <a:pt x="1" y="2265"/>
                      <a:pt x="2" y="2287"/>
                      <a:pt x="12" y="2306"/>
                    </a:cubicBezTo>
                    <a:lnTo>
                      <a:pt x="10" y="2306"/>
                    </a:lnTo>
                    <a:lnTo>
                      <a:pt x="17" y="2315"/>
                    </a:lnTo>
                    <a:cubicBezTo>
                      <a:pt x="34" y="2343"/>
                      <a:pt x="65" y="2359"/>
                      <a:pt x="97" y="2359"/>
                    </a:cubicBezTo>
                    <a:cubicBezTo>
                      <a:pt x="104" y="2359"/>
                      <a:pt x="111" y="2358"/>
                      <a:pt x="118" y="2357"/>
                    </a:cubicBezTo>
                    <a:cubicBezTo>
                      <a:pt x="535" y="2276"/>
                      <a:pt x="834" y="1913"/>
                      <a:pt x="1003" y="1543"/>
                    </a:cubicBezTo>
                    <a:cubicBezTo>
                      <a:pt x="1223" y="1065"/>
                      <a:pt x="1279" y="551"/>
                      <a:pt x="1274" y="31"/>
                    </a:cubicBezTo>
                    <a:cubicBezTo>
                      <a:pt x="1274" y="10"/>
                      <a:pt x="1260" y="1"/>
                      <a:pt x="12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4299550" y="615350"/>
                <a:ext cx="557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5294" extrusionOk="0">
                    <a:moveTo>
                      <a:pt x="126" y="1"/>
                    </a:moveTo>
                    <a:cubicBezTo>
                      <a:pt x="106" y="1"/>
                      <a:pt x="87" y="14"/>
                      <a:pt x="87" y="40"/>
                    </a:cubicBezTo>
                    <a:cubicBezTo>
                      <a:pt x="51" y="491"/>
                      <a:pt x="59" y="941"/>
                      <a:pt x="53" y="1392"/>
                    </a:cubicBezTo>
                    <a:cubicBezTo>
                      <a:pt x="49" y="1844"/>
                      <a:pt x="18" y="2293"/>
                      <a:pt x="10" y="2744"/>
                    </a:cubicBezTo>
                    <a:cubicBezTo>
                      <a:pt x="5" y="3196"/>
                      <a:pt x="3" y="3645"/>
                      <a:pt x="3" y="4095"/>
                    </a:cubicBezTo>
                    <a:cubicBezTo>
                      <a:pt x="1" y="4492"/>
                      <a:pt x="10" y="4897"/>
                      <a:pt x="154" y="5271"/>
                    </a:cubicBezTo>
                    <a:cubicBezTo>
                      <a:pt x="159" y="5287"/>
                      <a:pt x="173" y="5293"/>
                      <a:pt x="185" y="5293"/>
                    </a:cubicBezTo>
                    <a:cubicBezTo>
                      <a:pt x="204" y="5293"/>
                      <a:pt x="222" y="5279"/>
                      <a:pt x="216" y="5255"/>
                    </a:cubicBezTo>
                    <a:cubicBezTo>
                      <a:pt x="94" y="4849"/>
                      <a:pt x="135" y="4421"/>
                      <a:pt x="145" y="4002"/>
                    </a:cubicBezTo>
                    <a:cubicBezTo>
                      <a:pt x="156" y="3568"/>
                      <a:pt x="165" y="3133"/>
                      <a:pt x="171" y="2697"/>
                    </a:cubicBezTo>
                    <a:cubicBezTo>
                      <a:pt x="175" y="2263"/>
                      <a:pt x="156" y="1828"/>
                      <a:pt x="163" y="1392"/>
                    </a:cubicBezTo>
                    <a:cubicBezTo>
                      <a:pt x="169" y="941"/>
                      <a:pt x="190" y="493"/>
                      <a:pt x="165" y="40"/>
                    </a:cubicBezTo>
                    <a:cubicBezTo>
                      <a:pt x="165" y="14"/>
                      <a:pt x="146" y="1"/>
                      <a:pt x="1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4216925" y="689950"/>
                <a:ext cx="167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439" extrusionOk="0">
                    <a:moveTo>
                      <a:pt x="630" y="1"/>
                    </a:moveTo>
                    <a:cubicBezTo>
                      <a:pt x="625" y="1"/>
                      <a:pt x="619" y="2"/>
                      <a:pt x="614" y="6"/>
                    </a:cubicBezTo>
                    <a:cubicBezTo>
                      <a:pt x="169" y="324"/>
                      <a:pt x="0" y="924"/>
                      <a:pt x="240" y="1420"/>
                    </a:cubicBezTo>
                    <a:cubicBezTo>
                      <a:pt x="246" y="1433"/>
                      <a:pt x="257" y="1439"/>
                      <a:pt x="269" y="1439"/>
                    </a:cubicBezTo>
                    <a:cubicBezTo>
                      <a:pt x="291" y="1439"/>
                      <a:pt x="314" y="1418"/>
                      <a:pt x="307" y="1392"/>
                    </a:cubicBezTo>
                    <a:cubicBezTo>
                      <a:pt x="191" y="926"/>
                      <a:pt x="316" y="401"/>
                      <a:pt x="651" y="55"/>
                    </a:cubicBezTo>
                    <a:cubicBezTo>
                      <a:pt x="669" y="35"/>
                      <a:pt x="653" y="1"/>
                      <a:pt x="6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4244025" y="673950"/>
                <a:ext cx="217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65" extrusionOk="0">
                    <a:moveTo>
                      <a:pt x="810" y="1"/>
                    </a:moveTo>
                    <a:cubicBezTo>
                      <a:pt x="794" y="1"/>
                      <a:pt x="778" y="7"/>
                      <a:pt x="767" y="22"/>
                    </a:cubicBezTo>
                    <a:cubicBezTo>
                      <a:pt x="444" y="517"/>
                      <a:pt x="216" y="1065"/>
                      <a:pt x="10" y="1619"/>
                    </a:cubicBezTo>
                    <a:cubicBezTo>
                      <a:pt x="0" y="1645"/>
                      <a:pt x="25" y="1665"/>
                      <a:pt x="48" y="1665"/>
                    </a:cubicBezTo>
                    <a:cubicBezTo>
                      <a:pt x="59" y="1665"/>
                      <a:pt x="71" y="1659"/>
                      <a:pt x="77" y="1647"/>
                    </a:cubicBezTo>
                    <a:cubicBezTo>
                      <a:pt x="356" y="1127"/>
                      <a:pt x="642" y="611"/>
                      <a:pt x="855" y="59"/>
                    </a:cubicBezTo>
                    <a:cubicBezTo>
                      <a:pt x="869" y="24"/>
                      <a:pt x="840" y="1"/>
                      <a:pt x="8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4339900" y="647775"/>
                <a:ext cx="32325" cy="1310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5241" extrusionOk="0">
                    <a:moveTo>
                      <a:pt x="193" y="0"/>
                    </a:moveTo>
                    <a:cubicBezTo>
                      <a:pt x="175" y="0"/>
                      <a:pt x="158" y="10"/>
                      <a:pt x="152" y="31"/>
                    </a:cubicBezTo>
                    <a:cubicBezTo>
                      <a:pt x="0" y="460"/>
                      <a:pt x="51" y="891"/>
                      <a:pt x="163" y="1321"/>
                    </a:cubicBezTo>
                    <a:cubicBezTo>
                      <a:pt x="281" y="1778"/>
                      <a:pt x="436" y="2224"/>
                      <a:pt x="584" y="2671"/>
                    </a:cubicBezTo>
                    <a:cubicBezTo>
                      <a:pt x="733" y="3127"/>
                      <a:pt x="892" y="3582"/>
                      <a:pt x="1034" y="4040"/>
                    </a:cubicBezTo>
                    <a:cubicBezTo>
                      <a:pt x="1156" y="4423"/>
                      <a:pt x="1251" y="4866"/>
                      <a:pt x="958" y="5192"/>
                    </a:cubicBezTo>
                    <a:cubicBezTo>
                      <a:pt x="940" y="5210"/>
                      <a:pt x="956" y="5240"/>
                      <a:pt x="977" y="5240"/>
                    </a:cubicBezTo>
                    <a:cubicBezTo>
                      <a:pt x="982" y="5240"/>
                      <a:pt x="986" y="5239"/>
                      <a:pt x="991" y="5236"/>
                    </a:cubicBezTo>
                    <a:lnTo>
                      <a:pt x="991" y="5235"/>
                    </a:lnTo>
                    <a:cubicBezTo>
                      <a:pt x="1090" y="5173"/>
                      <a:pt x="1186" y="5100"/>
                      <a:pt x="1234" y="4990"/>
                    </a:cubicBezTo>
                    <a:cubicBezTo>
                      <a:pt x="1281" y="4879"/>
                      <a:pt x="1290" y="4763"/>
                      <a:pt x="1292" y="4647"/>
                    </a:cubicBezTo>
                    <a:cubicBezTo>
                      <a:pt x="1292" y="4266"/>
                      <a:pt x="1152" y="3901"/>
                      <a:pt x="1038" y="3544"/>
                    </a:cubicBezTo>
                    <a:cubicBezTo>
                      <a:pt x="808" y="2810"/>
                      <a:pt x="546" y="2080"/>
                      <a:pt x="339" y="1340"/>
                    </a:cubicBezTo>
                    <a:cubicBezTo>
                      <a:pt x="225" y="929"/>
                      <a:pt x="146" y="478"/>
                      <a:pt x="238" y="54"/>
                    </a:cubicBezTo>
                    <a:cubicBezTo>
                      <a:pt x="244" y="21"/>
                      <a:pt x="218" y="0"/>
                      <a:pt x="19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4314200" y="606550"/>
                <a:ext cx="175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217" extrusionOk="0">
                    <a:moveTo>
                      <a:pt x="566" y="1"/>
                    </a:moveTo>
                    <a:cubicBezTo>
                      <a:pt x="549" y="1"/>
                      <a:pt x="533" y="9"/>
                      <a:pt x="525" y="29"/>
                    </a:cubicBezTo>
                    <a:cubicBezTo>
                      <a:pt x="0" y="1701"/>
                      <a:pt x="108" y="3528"/>
                      <a:pt x="619" y="5188"/>
                    </a:cubicBezTo>
                    <a:cubicBezTo>
                      <a:pt x="624" y="5207"/>
                      <a:pt x="640" y="5216"/>
                      <a:pt x="655" y="5216"/>
                    </a:cubicBezTo>
                    <a:cubicBezTo>
                      <a:pt x="678" y="5216"/>
                      <a:pt x="701" y="5197"/>
                      <a:pt x="694" y="5167"/>
                    </a:cubicBezTo>
                    <a:cubicBezTo>
                      <a:pt x="479" y="4337"/>
                      <a:pt x="385" y="3471"/>
                      <a:pt x="370" y="2615"/>
                    </a:cubicBezTo>
                    <a:cubicBezTo>
                      <a:pt x="353" y="1759"/>
                      <a:pt x="460" y="899"/>
                      <a:pt x="611" y="54"/>
                    </a:cubicBezTo>
                    <a:cubicBezTo>
                      <a:pt x="617" y="21"/>
                      <a:pt x="591" y="1"/>
                      <a:pt x="5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4390950" y="690050"/>
                <a:ext cx="2557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318" extrusionOk="0">
                    <a:moveTo>
                      <a:pt x="71" y="1"/>
                    </a:moveTo>
                    <a:cubicBezTo>
                      <a:pt x="36" y="1"/>
                      <a:pt x="1" y="38"/>
                      <a:pt x="26" y="72"/>
                    </a:cubicBezTo>
                    <a:cubicBezTo>
                      <a:pt x="267" y="395"/>
                      <a:pt x="490" y="747"/>
                      <a:pt x="636" y="1124"/>
                    </a:cubicBezTo>
                    <a:cubicBezTo>
                      <a:pt x="783" y="1502"/>
                      <a:pt x="841" y="1891"/>
                      <a:pt x="907" y="2291"/>
                    </a:cubicBezTo>
                    <a:cubicBezTo>
                      <a:pt x="910" y="2310"/>
                      <a:pt x="923" y="2318"/>
                      <a:pt x="936" y="2318"/>
                    </a:cubicBezTo>
                    <a:cubicBezTo>
                      <a:pt x="956" y="2318"/>
                      <a:pt x="977" y="2302"/>
                      <a:pt x="980" y="2280"/>
                    </a:cubicBezTo>
                    <a:lnTo>
                      <a:pt x="978" y="2280"/>
                    </a:lnTo>
                    <a:cubicBezTo>
                      <a:pt x="1023" y="1870"/>
                      <a:pt x="916" y="1429"/>
                      <a:pt x="768" y="1048"/>
                    </a:cubicBezTo>
                    <a:cubicBezTo>
                      <a:pt x="615" y="661"/>
                      <a:pt x="404" y="305"/>
                      <a:pt x="103" y="14"/>
                    </a:cubicBezTo>
                    <a:cubicBezTo>
                      <a:pt x="94" y="5"/>
                      <a:pt x="82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4400225" y="519125"/>
                <a:ext cx="355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410" extrusionOk="0">
                    <a:moveTo>
                      <a:pt x="51" y="1"/>
                    </a:moveTo>
                    <a:cubicBezTo>
                      <a:pt x="26" y="1"/>
                      <a:pt x="1" y="32"/>
                      <a:pt x="16" y="60"/>
                    </a:cubicBezTo>
                    <a:cubicBezTo>
                      <a:pt x="173" y="344"/>
                      <a:pt x="377" y="587"/>
                      <a:pt x="607" y="816"/>
                    </a:cubicBezTo>
                    <a:cubicBezTo>
                      <a:pt x="837" y="1046"/>
                      <a:pt x="1082" y="1249"/>
                      <a:pt x="1364" y="1406"/>
                    </a:cubicBezTo>
                    <a:cubicBezTo>
                      <a:pt x="1368" y="1409"/>
                      <a:pt x="1373" y="1410"/>
                      <a:pt x="1377" y="1410"/>
                    </a:cubicBezTo>
                    <a:cubicBezTo>
                      <a:pt x="1401" y="1410"/>
                      <a:pt x="1421" y="1380"/>
                      <a:pt x="1399" y="1360"/>
                    </a:cubicBezTo>
                    <a:cubicBezTo>
                      <a:pt x="1158" y="1156"/>
                      <a:pt x="913" y="956"/>
                      <a:pt x="693" y="730"/>
                    </a:cubicBezTo>
                    <a:cubicBezTo>
                      <a:pt x="474" y="505"/>
                      <a:pt x="278" y="257"/>
                      <a:pt x="76" y="13"/>
                    </a:cubicBezTo>
                    <a:cubicBezTo>
                      <a:pt x="69" y="4"/>
                      <a:pt x="60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4426450" y="512050"/>
                <a:ext cx="7960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289" extrusionOk="0">
                    <a:moveTo>
                      <a:pt x="35" y="1"/>
                    </a:moveTo>
                    <a:cubicBezTo>
                      <a:pt x="16" y="1"/>
                      <a:pt x="0" y="30"/>
                      <a:pt x="21" y="38"/>
                    </a:cubicBezTo>
                    <a:cubicBezTo>
                      <a:pt x="268" y="154"/>
                      <a:pt x="545" y="216"/>
                      <a:pt x="801" y="302"/>
                    </a:cubicBezTo>
                    <a:cubicBezTo>
                      <a:pt x="1067" y="390"/>
                      <a:pt x="1330" y="482"/>
                      <a:pt x="1592" y="581"/>
                    </a:cubicBezTo>
                    <a:cubicBezTo>
                      <a:pt x="2132" y="779"/>
                      <a:pt x="2659" y="1016"/>
                      <a:pt x="3168" y="1287"/>
                    </a:cubicBezTo>
                    <a:cubicBezTo>
                      <a:pt x="3169" y="1288"/>
                      <a:pt x="3170" y="1288"/>
                      <a:pt x="3171" y="1288"/>
                    </a:cubicBezTo>
                    <a:cubicBezTo>
                      <a:pt x="3179" y="1288"/>
                      <a:pt x="3184" y="1277"/>
                      <a:pt x="3175" y="1272"/>
                    </a:cubicBezTo>
                    <a:lnTo>
                      <a:pt x="3175" y="1272"/>
                    </a:lnTo>
                    <a:lnTo>
                      <a:pt x="3175" y="1274"/>
                    </a:lnTo>
                    <a:cubicBezTo>
                      <a:pt x="2701" y="975"/>
                      <a:pt x="2194" y="745"/>
                      <a:pt x="1669" y="543"/>
                    </a:cubicBezTo>
                    <a:cubicBezTo>
                      <a:pt x="1409" y="442"/>
                      <a:pt x="1145" y="351"/>
                      <a:pt x="880" y="263"/>
                    </a:cubicBezTo>
                    <a:cubicBezTo>
                      <a:pt x="607" y="171"/>
                      <a:pt x="322" y="52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4444850" y="503000"/>
                <a:ext cx="96900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1526" extrusionOk="0">
                    <a:moveTo>
                      <a:pt x="63" y="0"/>
                    </a:moveTo>
                    <a:cubicBezTo>
                      <a:pt x="12" y="0"/>
                      <a:pt x="0" y="86"/>
                      <a:pt x="52" y="94"/>
                    </a:cubicBezTo>
                    <a:cubicBezTo>
                      <a:pt x="783" y="200"/>
                      <a:pt x="1529" y="247"/>
                      <a:pt x="2241" y="447"/>
                    </a:cubicBezTo>
                    <a:cubicBezTo>
                      <a:pt x="2563" y="537"/>
                      <a:pt x="2875" y="660"/>
                      <a:pt x="3154" y="847"/>
                    </a:cubicBezTo>
                    <a:cubicBezTo>
                      <a:pt x="3421" y="1027"/>
                      <a:pt x="3625" y="1260"/>
                      <a:pt x="3819" y="1515"/>
                    </a:cubicBezTo>
                    <a:cubicBezTo>
                      <a:pt x="3825" y="1522"/>
                      <a:pt x="3834" y="1525"/>
                      <a:pt x="3843" y="1525"/>
                    </a:cubicBezTo>
                    <a:cubicBezTo>
                      <a:pt x="3859" y="1525"/>
                      <a:pt x="3875" y="1514"/>
                      <a:pt x="3868" y="1494"/>
                    </a:cubicBezTo>
                    <a:lnTo>
                      <a:pt x="3868" y="1492"/>
                    </a:lnTo>
                    <a:cubicBezTo>
                      <a:pt x="3644" y="898"/>
                      <a:pt x="2967" y="543"/>
                      <a:pt x="2396" y="361"/>
                    </a:cubicBezTo>
                    <a:cubicBezTo>
                      <a:pt x="2032" y="245"/>
                      <a:pt x="1652" y="184"/>
                      <a:pt x="1273" y="129"/>
                    </a:cubicBezTo>
                    <a:cubicBezTo>
                      <a:pt x="873" y="71"/>
                      <a:pt x="471" y="17"/>
                      <a:pt x="65" y="0"/>
                    </a:cubicBezTo>
                    <a:cubicBezTo>
                      <a:pt x="65" y="0"/>
                      <a:pt x="64" y="0"/>
                      <a:pt x="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4505425" y="622100"/>
                <a:ext cx="241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233" extrusionOk="0">
                    <a:moveTo>
                      <a:pt x="39" y="1"/>
                    </a:moveTo>
                    <a:cubicBezTo>
                      <a:pt x="19" y="1"/>
                      <a:pt x="0" y="23"/>
                      <a:pt x="13" y="47"/>
                    </a:cubicBezTo>
                    <a:cubicBezTo>
                      <a:pt x="144" y="258"/>
                      <a:pt x="286" y="462"/>
                      <a:pt x="439" y="658"/>
                    </a:cubicBezTo>
                    <a:cubicBezTo>
                      <a:pt x="583" y="847"/>
                      <a:pt x="721" y="1040"/>
                      <a:pt x="877" y="1219"/>
                    </a:cubicBezTo>
                    <a:cubicBezTo>
                      <a:pt x="884" y="1228"/>
                      <a:pt x="894" y="1232"/>
                      <a:pt x="904" y="1232"/>
                    </a:cubicBezTo>
                    <a:cubicBezTo>
                      <a:pt x="934" y="1232"/>
                      <a:pt x="965" y="1196"/>
                      <a:pt x="946" y="1165"/>
                    </a:cubicBezTo>
                    <a:cubicBezTo>
                      <a:pt x="809" y="957"/>
                      <a:pt x="656" y="761"/>
                      <a:pt x="508" y="561"/>
                    </a:cubicBezTo>
                    <a:cubicBezTo>
                      <a:pt x="368" y="370"/>
                      <a:pt x="218" y="185"/>
                      <a:pt x="59" y="10"/>
                    </a:cubicBezTo>
                    <a:cubicBezTo>
                      <a:pt x="53" y="3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4404625" y="546450"/>
                <a:ext cx="88850" cy="6465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586" extrusionOk="0">
                    <a:moveTo>
                      <a:pt x="44" y="0"/>
                    </a:moveTo>
                    <a:cubicBezTo>
                      <a:pt x="20" y="0"/>
                      <a:pt x="1" y="21"/>
                      <a:pt x="8" y="48"/>
                    </a:cubicBezTo>
                    <a:cubicBezTo>
                      <a:pt x="66" y="197"/>
                      <a:pt x="216" y="330"/>
                      <a:pt x="324" y="444"/>
                    </a:cubicBezTo>
                    <a:cubicBezTo>
                      <a:pt x="455" y="581"/>
                      <a:pt x="592" y="712"/>
                      <a:pt x="732" y="837"/>
                    </a:cubicBezTo>
                    <a:cubicBezTo>
                      <a:pt x="999" y="1071"/>
                      <a:pt x="1281" y="1289"/>
                      <a:pt x="1575" y="1487"/>
                    </a:cubicBezTo>
                    <a:cubicBezTo>
                      <a:pt x="2196" y="1912"/>
                      <a:pt x="2859" y="2260"/>
                      <a:pt x="3536" y="2585"/>
                    </a:cubicBezTo>
                    <a:cubicBezTo>
                      <a:pt x="3537" y="2585"/>
                      <a:pt x="3538" y="2586"/>
                      <a:pt x="3539" y="2586"/>
                    </a:cubicBezTo>
                    <a:cubicBezTo>
                      <a:pt x="3547" y="2586"/>
                      <a:pt x="3554" y="2573"/>
                      <a:pt x="3546" y="2568"/>
                    </a:cubicBezTo>
                    <a:lnTo>
                      <a:pt x="3546" y="2568"/>
                    </a:lnTo>
                    <a:lnTo>
                      <a:pt x="3546" y="2570"/>
                    </a:lnTo>
                    <a:cubicBezTo>
                      <a:pt x="2904" y="2224"/>
                      <a:pt x="2265" y="1867"/>
                      <a:pt x="1667" y="1452"/>
                    </a:cubicBezTo>
                    <a:cubicBezTo>
                      <a:pt x="1364" y="1243"/>
                      <a:pt x="1074" y="1014"/>
                      <a:pt x="801" y="768"/>
                    </a:cubicBezTo>
                    <a:cubicBezTo>
                      <a:pt x="668" y="644"/>
                      <a:pt x="537" y="517"/>
                      <a:pt x="414" y="383"/>
                    </a:cubicBezTo>
                    <a:cubicBezTo>
                      <a:pt x="302" y="263"/>
                      <a:pt x="199" y="96"/>
                      <a:pt x="62" y="5"/>
                    </a:cubicBezTo>
                    <a:cubicBezTo>
                      <a:pt x="56" y="2"/>
                      <a:pt x="50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4469500" y="645725"/>
                <a:ext cx="39150" cy="727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909" extrusionOk="0">
                    <a:moveTo>
                      <a:pt x="22" y="0"/>
                    </a:moveTo>
                    <a:cubicBezTo>
                      <a:pt x="10" y="0"/>
                      <a:pt x="0" y="16"/>
                      <a:pt x="10" y="29"/>
                    </a:cubicBezTo>
                    <a:cubicBezTo>
                      <a:pt x="696" y="798"/>
                      <a:pt x="1566" y="1766"/>
                      <a:pt x="1246" y="2890"/>
                    </a:cubicBezTo>
                    <a:cubicBezTo>
                      <a:pt x="1245" y="2901"/>
                      <a:pt x="1254" y="2908"/>
                      <a:pt x="1263" y="2908"/>
                    </a:cubicBezTo>
                    <a:cubicBezTo>
                      <a:pt x="1269" y="2908"/>
                      <a:pt x="1275" y="2905"/>
                      <a:pt x="1278" y="2897"/>
                    </a:cubicBezTo>
                    <a:lnTo>
                      <a:pt x="1280" y="2897"/>
                    </a:lnTo>
                    <a:cubicBezTo>
                      <a:pt x="1457" y="2379"/>
                      <a:pt x="1364" y="1832"/>
                      <a:pt x="1123" y="1349"/>
                    </a:cubicBezTo>
                    <a:cubicBezTo>
                      <a:pt x="859" y="826"/>
                      <a:pt x="449" y="409"/>
                      <a:pt x="33" y="5"/>
                    </a:cubicBezTo>
                    <a:cubicBezTo>
                      <a:pt x="29" y="1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4363575" y="544350"/>
                <a:ext cx="70275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886" extrusionOk="0">
                    <a:moveTo>
                      <a:pt x="19" y="1"/>
                    </a:moveTo>
                    <a:cubicBezTo>
                      <a:pt x="9" y="1"/>
                      <a:pt x="0" y="7"/>
                      <a:pt x="1" y="20"/>
                    </a:cubicBezTo>
                    <a:cubicBezTo>
                      <a:pt x="16" y="252"/>
                      <a:pt x="48" y="481"/>
                      <a:pt x="70" y="711"/>
                    </a:cubicBezTo>
                    <a:cubicBezTo>
                      <a:pt x="91" y="919"/>
                      <a:pt x="106" y="1126"/>
                      <a:pt x="134" y="1334"/>
                    </a:cubicBezTo>
                    <a:cubicBezTo>
                      <a:pt x="190" y="1742"/>
                      <a:pt x="358" y="2080"/>
                      <a:pt x="590" y="2417"/>
                    </a:cubicBezTo>
                    <a:cubicBezTo>
                      <a:pt x="1087" y="3129"/>
                      <a:pt x="1570" y="3854"/>
                      <a:pt x="2022" y="4598"/>
                    </a:cubicBezTo>
                    <a:cubicBezTo>
                      <a:pt x="2278" y="5017"/>
                      <a:pt x="2525" y="5442"/>
                      <a:pt x="2763" y="5873"/>
                    </a:cubicBezTo>
                    <a:cubicBezTo>
                      <a:pt x="2767" y="5882"/>
                      <a:pt x="2774" y="5885"/>
                      <a:pt x="2781" y="5885"/>
                    </a:cubicBezTo>
                    <a:cubicBezTo>
                      <a:pt x="2796" y="5885"/>
                      <a:pt x="2811" y="5869"/>
                      <a:pt x="2802" y="5851"/>
                    </a:cubicBezTo>
                    <a:cubicBezTo>
                      <a:pt x="2426" y="5092"/>
                      <a:pt x="1990" y="4370"/>
                      <a:pt x="1529" y="3662"/>
                    </a:cubicBezTo>
                    <a:cubicBezTo>
                      <a:pt x="1295" y="3305"/>
                      <a:pt x="1037" y="2964"/>
                      <a:pt x="794" y="2615"/>
                    </a:cubicBezTo>
                    <a:cubicBezTo>
                      <a:pt x="560" y="2278"/>
                      <a:pt x="313" y="1940"/>
                      <a:pt x="214" y="1536"/>
                    </a:cubicBezTo>
                    <a:cubicBezTo>
                      <a:pt x="97" y="1042"/>
                      <a:pt x="108" y="523"/>
                      <a:pt x="42" y="20"/>
                    </a:cubicBezTo>
                    <a:cubicBezTo>
                      <a:pt x="40" y="7"/>
                      <a:pt x="29" y="1"/>
                      <a:pt x="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4353525" y="615925"/>
                <a:ext cx="39075" cy="142075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5683" extrusionOk="0">
                    <a:moveTo>
                      <a:pt x="49" y="0"/>
                    </a:moveTo>
                    <a:cubicBezTo>
                      <a:pt x="25" y="0"/>
                      <a:pt x="1" y="21"/>
                      <a:pt x="9" y="51"/>
                    </a:cubicBezTo>
                    <a:cubicBezTo>
                      <a:pt x="145" y="793"/>
                      <a:pt x="371" y="1520"/>
                      <a:pt x="594" y="2240"/>
                    </a:cubicBezTo>
                    <a:cubicBezTo>
                      <a:pt x="706" y="2608"/>
                      <a:pt x="820" y="2977"/>
                      <a:pt x="942" y="3343"/>
                    </a:cubicBezTo>
                    <a:cubicBezTo>
                      <a:pt x="1059" y="3691"/>
                      <a:pt x="1190" y="4035"/>
                      <a:pt x="1293" y="4387"/>
                    </a:cubicBezTo>
                    <a:cubicBezTo>
                      <a:pt x="1411" y="4802"/>
                      <a:pt x="1480" y="5228"/>
                      <a:pt x="1501" y="5660"/>
                    </a:cubicBezTo>
                    <a:cubicBezTo>
                      <a:pt x="1501" y="5675"/>
                      <a:pt x="1512" y="5682"/>
                      <a:pt x="1524" y="5682"/>
                    </a:cubicBezTo>
                    <a:cubicBezTo>
                      <a:pt x="1536" y="5682"/>
                      <a:pt x="1547" y="5675"/>
                      <a:pt x="1547" y="5660"/>
                    </a:cubicBezTo>
                    <a:cubicBezTo>
                      <a:pt x="1562" y="5293"/>
                      <a:pt x="1529" y="4929"/>
                      <a:pt x="1446" y="4572"/>
                    </a:cubicBezTo>
                    <a:cubicBezTo>
                      <a:pt x="1364" y="4209"/>
                      <a:pt x="1235" y="3859"/>
                      <a:pt x="1116" y="3506"/>
                    </a:cubicBezTo>
                    <a:cubicBezTo>
                      <a:pt x="871" y="2775"/>
                      <a:pt x="663" y="2033"/>
                      <a:pt x="461" y="1290"/>
                    </a:cubicBezTo>
                    <a:cubicBezTo>
                      <a:pt x="349" y="866"/>
                      <a:pt x="233" y="443"/>
                      <a:pt x="85" y="30"/>
                    </a:cubicBezTo>
                    <a:cubicBezTo>
                      <a:pt x="80" y="9"/>
                      <a:pt x="65" y="0"/>
                      <a:pt x="4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4072025" y="328900"/>
                <a:ext cx="446675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17867" h="6183" extrusionOk="0">
                    <a:moveTo>
                      <a:pt x="10788" y="6056"/>
                    </a:moveTo>
                    <a:cubicBezTo>
                      <a:pt x="12024" y="6183"/>
                      <a:pt x="17201" y="5444"/>
                      <a:pt x="17534" y="4732"/>
                    </a:cubicBezTo>
                    <a:cubicBezTo>
                      <a:pt x="17867" y="4020"/>
                      <a:pt x="17508" y="3678"/>
                      <a:pt x="16805" y="3694"/>
                    </a:cubicBezTo>
                    <a:cubicBezTo>
                      <a:pt x="16102" y="3713"/>
                      <a:pt x="14642" y="1642"/>
                      <a:pt x="12334" y="821"/>
                    </a:cubicBezTo>
                    <a:cubicBezTo>
                      <a:pt x="10029" y="0"/>
                      <a:pt x="10087" y="524"/>
                      <a:pt x="10024" y="696"/>
                    </a:cubicBezTo>
                    <a:cubicBezTo>
                      <a:pt x="9764" y="1395"/>
                      <a:pt x="9893" y="681"/>
                      <a:pt x="8195" y="636"/>
                    </a:cubicBezTo>
                    <a:cubicBezTo>
                      <a:pt x="6499" y="589"/>
                      <a:pt x="5873" y="516"/>
                      <a:pt x="5443" y="1152"/>
                    </a:cubicBezTo>
                    <a:cubicBezTo>
                      <a:pt x="5013" y="1787"/>
                      <a:pt x="1674" y="267"/>
                      <a:pt x="836" y="690"/>
                    </a:cubicBezTo>
                    <a:cubicBezTo>
                      <a:pt x="0" y="1114"/>
                      <a:pt x="3708" y="4809"/>
                      <a:pt x="4953" y="4689"/>
                    </a:cubicBezTo>
                    <a:cubicBezTo>
                      <a:pt x="6200" y="4568"/>
                      <a:pt x="6894" y="5661"/>
                      <a:pt x="10788" y="60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4350575" y="439900"/>
                <a:ext cx="119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1141" extrusionOk="0">
                    <a:moveTo>
                      <a:pt x="4737" y="0"/>
                    </a:moveTo>
                    <a:cubicBezTo>
                      <a:pt x="4731" y="0"/>
                      <a:pt x="4725" y="2"/>
                      <a:pt x="4719" y="6"/>
                    </a:cubicBezTo>
                    <a:cubicBezTo>
                      <a:pt x="4027" y="429"/>
                      <a:pt x="3169" y="371"/>
                      <a:pt x="2389" y="427"/>
                    </a:cubicBezTo>
                    <a:cubicBezTo>
                      <a:pt x="1985" y="457"/>
                      <a:pt x="1581" y="498"/>
                      <a:pt x="1185" y="582"/>
                    </a:cubicBezTo>
                    <a:cubicBezTo>
                      <a:pt x="990" y="623"/>
                      <a:pt x="798" y="677"/>
                      <a:pt x="607" y="737"/>
                    </a:cubicBezTo>
                    <a:cubicBezTo>
                      <a:pt x="433" y="791"/>
                      <a:pt x="209" y="859"/>
                      <a:pt x="72" y="984"/>
                    </a:cubicBezTo>
                    <a:cubicBezTo>
                      <a:pt x="1" y="1048"/>
                      <a:pt x="66" y="1141"/>
                      <a:pt x="142" y="1141"/>
                    </a:cubicBezTo>
                    <a:cubicBezTo>
                      <a:pt x="163" y="1141"/>
                      <a:pt x="185" y="1134"/>
                      <a:pt x="205" y="1117"/>
                    </a:cubicBezTo>
                    <a:cubicBezTo>
                      <a:pt x="280" y="1051"/>
                      <a:pt x="407" y="1019"/>
                      <a:pt x="497" y="980"/>
                    </a:cubicBezTo>
                    <a:cubicBezTo>
                      <a:pt x="598" y="935"/>
                      <a:pt x="699" y="888"/>
                      <a:pt x="805" y="853"/>
                    </a:cubicBezTo>
                    <a:cubicBezTo>
                      <a:pt x="996" y="793"/>
                      <a:pt x="1189" y="744"/>
                      <a:pt x="1387" y="709"/>
                    </a:cubicBezTo>
                    <a:cubicBezTo>
                      <a:pt x="1791" y="632"/>
                      <a:pt x="2202" y="599"/>
                      <a:pt x="2613" y="571"/>
                    </a:cubicBezTo>
                    <a:cubicBezTo>
                      <a:pt x="3008" y="544"/>
                      <a:pt x="3408" y="531"/>
                      <a:pt x="3801" y="479"/>
                    </a:cubicBezTo>
                    <a:cubicBezTo>
                      <a:pt x="4150" y="432"/>
                      <a:pt x="4524" y="344"/>
                      <a:pt x="4763" y="66"/>
                    </a:cubicBezTo>
                    <a:cubicBezTo>
                      <a:pt x="4785" y="40"/>
                      <a:pt x="4766" y="0"/>
                      <a:pt x="47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4412025" y="422650"/>
                <a:ext cx="6857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630" extrusionOk="0">
                    <a:moveTo>
                      <a:pt x="2703" y="0"/>
                    </a:moveTo>
                    <a:cubicBezTo>
                      <a:pt x="2696" y="0"/>
                      <a:pt x="2689" y="3"/>
                      <a:pt x="2683" y="10"/>
                    </a:cubicBezTo>
                    <a:cubicBezTo>
                      <a:pt x="2558" y="156"/>
                      <a:pt x="2348" y="212"/>
                      <a:pt x="2167" y="251"/>
                    </a:cubicBezTo>
                    <a:cubicBezTo>
                      <a:pt x="1939" y="300"/>
                      <a:pt x="1711" y="341"/>
                      <a:pt x="1479" y="378"/>
                    </a:cubicBezTo>
                    <a:cubicBezTo>
                      <a:pt x="1002" y="457"/>
                      <a:pt x="520" y="507"/>
                      <a:pt x="39" y="571"/>
                    </a:cubicBezTo>
                    <a:cubicBezTo>
                      <a:pt x="4" y="574"/>
                      <a:pt x="0" y="629"/>
                      <a:pt x="39" y="629"/>
                    </a:cubicBezTo>
                    <a:cubicBezTo>
                      <a:pt x="62" y="629"/>
                      <a:pt x="86" y="629"/>
                      <a:pt x="109" y="629"/>
                    </a:cubicBezTo>
                    <a:cubicBezTo>
                      <a:pt x="603" y="629"/>
                      <a:pt x="1094" y="572"/>
                      <a:pt x="1578" y="485"/>
                    </a:cubicBezTo>
                    <a:cubicBezTo>
                      <a:pt x="1819" y="442"/>
                      <a:pt x="2060" y="397"/>
                      <a:pt x="2296" y="333"/>
                    </a:cubicBezTo>
                    <a:cubicBezTo>
                      <a:pt x="2481" y="285"/>
                      <a:pt x="2634" y="217"/>
                      <a:pt x="2730" y="45"/>
                    </a:cubicBezTo>
                    <a:cubicBezTo>
                      <a:pt x="2742" y="24"/>
                      <a:pt x="2724" y="0"/>
                      <a:pt x="27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4421000" y="392725"/>
                <a:ext cx="2512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531" extrusionOk="0">
                    <a:moveTo>
                      <a:pt x="965" y="1"/>
                    </a:moveTo>
                    <a:cubicBezTo>
                      <a:pt x="958" y="1"/>
                      <a:pt x="952" y="4"/>
                      <a:pt x="946" y="10"/>
                    </a:cubicBezTo>
                    <a:cubicBezTo>
                      <a:pt x="832" y="145"/>
                      <a:pt x="690" y="255"/>
                      <a:pt x="533" y="334"/>
                    </a:cubicBezTo>
                    <a:cubicBezTo>
                      <a:pt x="372" y="414"/>
                      <a:pt x="202" y="442"/>
                      <a:pt x="28" y="481"/>
                    </a:cubicBezTo>
                    <a:cubicBezTo>
                      <a:pt x="0" y="487"/>
                      <a:pt x="9" y="526"/>
                      <a:pt x="36" y="528"/>
                    </a:cubicBezTo>
                    <a:cubicBezTo>
                      <a:pt x="57" y="530"/>
                      <a:pt x="79" y="531"/>
                      <a:pt x="100" y="531"/>
                    </a:cubicBezTo>
                    <a:cubicBezTo>
                      <a:pt x="440" y="531"/>
                      <a:pt x="780" y="303"/>
                      <a:pt x="987" y="50"/>
                    </a:cubicBezTo>
                    <a:cubicBezTo>
                      <a:pt x="1004" y="30"/>
                      <a:pt x="986" y="1"/>
                      <a:pt x="9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4393875" y="408500"/>
                <a:ext cx="2157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371" extrusionOk="0">
                    <a:moveTo>
                      <a:pt x="823" y="1"/>
                    </a:moveTo>
                    <a:cubicBezTo>
                      <a:pt x="821" y="1"/>
                      <a:pt x="818" y="1"/>
                      <a:pt x="816" y="2"/>
                    </a:cubicBezTo>
                    <a:cubicBezTo>
                      <a:pt x="545" y="86"/>
                      <a:pt x="281" y="194"/>
                      <a:pt x="27" y="325"/>
                    </a:cubicBezTo>
                    <a:cubicBezTo>
                      <a:pt x="1" y="335"/>
                      <a:pt x="12" y="371"/>
                      <a:pt x="35" y="371"/>
                    </a:cubicBezTo>
                    <a:cubicBezTo>
                      <a:pt x="38" y="371"/>
                      <a:pt x="42" y="370"/>
                      <a:pt x="46" y="368"/>
                    </a:cubicBezTo>
                    <a:cubicBezTo>
                      <a:pt x="319" y="286"/>
                      <a:pt x="582" y="179"/>
                      <a:pt x="838" y="52"/>
                    </a:cubicBezTo>
                    <a:cubicBezTo>
                      <a:pt x="862" y="37"/>
                      <a:pt x="850" y="1"/>
                      <a:pt x="8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4342125" y="431850"/>
                <a:ext cx="332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679" extrusionOk="0">
                    <a:moveTo>
                      <a:pt x="1259" y="1"/>
                    </a:moveTo>
                    <a:cubicBezTo>
                      <a:pt x="1255" y="1"/>
                      <a:pt x="1250" y="1"/>
                      <a:pt x="1244" y="3"/>
                    </a:cubicBezTo>
                    <a:cubicBezTo>
                      <a:pt x="1018" y="40"/>
                      <a:pt x="799" y="130"/>
                      <a:pt x="594" y="229"/>
                    </a:cubicBezTo>
                    <a:cubicBezTo>
                      <a:pt x="384" y="332"/>
                      <a:pt x="192" y="446"/>
                      <a:pt x="25" y="612"/>
                    </a:cubicBezTo>
                    <a:cubicBezTo>
                      <a:pt x="0" y="640"/>
                      <a:pt x="24" y="679"/>
                      <a:pt x="55" y="679"/>
                    </a:cubicBezTo>
                    <a:cubicBezTo>
                      <a:pt x="61" y="679"/>
                      <a:pt x="67" y="677"/>
                      <a:pt x="74" y="674"/>
                    </a:cubicBezTo>
                    <a:cubicBezTo>
                      <a:pt x="265" y="569"/>
                      <a:pt x="446" y="448"/>
                      <a:pt x="640" y="349"/>
                    </a:cubicBezTo>
                    <a:cubicBezTo>
                      <a:pt x="844" y="246"/>
                      <a:pt x="1059" y="177"/>
                      <a:pt x="1271" y="96"/>
                    </a:cubicBezTo>
                    <a:cubicBezTo>
                      <a:pt x="1327" y="81"/>
                      <a:pt x="1311" y="1"/>
                      <a:pt x="12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4303975" y="374350"/>
                <a:ext cx="463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605" extrusionOk="0">
                    <a:moveTo>
                      <a:pt x="1816" y="1"/>
                    </a:moveTo>
                    <a:cubicBezTo>
                      <a:pt x="1809" y="1"/>
                      <a:pt x="1802" y="3"/>
                      <a:pt x="1796" y="9"/>
                    </a:cubicBezTo>
                    <a:cubicBezTo>
                      <a:pt x="1518" y="285"/>
                      <a:pt x="1247" y="560"/>
                      <a:pt x="934" y="800"/>
                    </a:cubicBezTo>
                    <a:cubicBezTo>
                      <a:pt x="635" y="1031"/>
                      <a:pt x="276" y="1239"/>
                      <a:pt x="28" y="1527"/>
                    </a:cubicBezTo>
                    <a:cubicBezTo>
                      <a:pt x="1" y="1560"/>
                      <a:pt x="28" y="1604"/>
                      <a:pt x="64" y="1604"/>
                    </a:cubicBezTo>
                    <a:cubicBezTo>
                      <a:pt x="70" y="1604"/>
                      <a:pt x="77" y="1603"/>
                      <a:pt x="84" y="1600"/>
                    </a:cubicBezTo>
                    <a:cubicBezTo>
                      <a:pt x="261" y="1501"/>
                      <a:pt x="424" y="1368"/>
                      <a:pt x="587" y="1248"/>
                    </a:cubicBezTo>
                    <a:cubicBezTo>
                      <a:pt x="742" y="1134"/>
                      <a:pt x="897" y="1018"/>
                      <a:pt x="1047" y="899"/>
                    </a:cubicBezTo>
                    <a:cubicBezTo>
                      <a:pt x="1348" y="657"/>
                      <a:pt x="1667" y="394"/>
                      <a:pt x="1841" y="42"/>
                    </a:cubicBezTo>
                    <a:cubicBezTo>
                      <a:pt x="1852" y="21"/>
                      <a:pt x="1835" y="1"/>
                      <a:pt x="181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4356400" y="341925"/>
                <a:ext cx="1062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825" extrusionOk="0">
                    <a:moveTo>
                      <a:pt x="17" y="1"/>
                    </a:moveTo>
                    <a:cubicBezTo>
                      <a:pt x="5" y="1"/>
                      <a:pt x="1" y="16"/>
                      <a:pt x="10" y="23"/>
                    </a:cubicBezTo>
                    <a:cubicBezTo>
                      <a:pt x="118" y="126"/>
                      <a:pt x="217" y="201"/>
                      <a:pt x="271" y="348"/>
                    </a:cubicBezTo>
                    <a:cubicBezTo>
                      <a:pt x="320" y="489"/>
                      <a:pt x="318" y="655"/>
                      <a:pt x="240" y="784"/>
                    </a:cubicBezTo>
                    <a:cubicBezTo>
                      <a:pt x="228" y="802"/>
                      <a:pt x="246" y="825"/>
                      <a:pt x="264" y="825"/>
                    </a:cubicBezTo>
                    <a:cubicBezTo>
                      <a:pt x="270" y="825"/>
                      <a:pt x="276" y="822"/>
                      <a:pt x="281" y="816"/>
                    </a:cubicBezTo>
                    <a:cubicBezTo>
                      <a:pt x="391" y="676"/>
                      <a:pt x="425" y="490"/>
                      <a:pt x="367" y="322"/>
                    </a:cubicBezTo>
                    <a:cubicBezTo>
                      <a:pt x="320" y="178"/>
                      <a:pt x="192" y="1"/>
                      <a:pt x="24" y="1"/>
                    </a:cubicBezTo>
                    <a:cubicBezTo>
                      <a:pt x="22" y="1"/>
                      <a:pt x="21" y="1"/>
                      <a:pt x="19" y="1"/>
                    </a:cubicBezTo>
                    <a:cubicBezTo>
                      <a:pt x="18" y="1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4280600" y="354525"/>
                <a:ext cx="3967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2627" extrusionOk="0">
                    <a:moveTo>
                      <a:pt x="1546" y="0"/>
                    </a:moveTo>
                    <a:cubicBezTo>
                      <a:pt x="1541" y="0"/>
                      <a:pt x="1536" y="2"/>
                      <a:pt x="1531" y="5"/>
                    </a:cubicBezTo>
                    <a:cubicBezTo>
                      <a:pt x="1110" y="302"/>
                      <a:pt x="778" y="716"/>
                      <a:pt x="516" y="1155"/>
                    </a:cubicBezTo>
                    <a:cubicBezTo>
                      <a:pt x="260" y="1583"/>
                      <a:pt x="35" y="2097"/>
                      <a:pt x="2" y="2600"/>
                    </a:cubicBezTo>
                    <a:cubicBezTo>
                      <a:pt x="1" y="2618"/>
                      <a:pt x="14" y="2627"/>
                      <a:pt x="27" y="2627"/>
                    </a:cubicBezTo>
                    <a:cubicBezTo>
                      <a:pt x="38" y="2627"/>
                      <a:pt x="50" y="2620"/>
                      <a:pt x="54" y="2608"/>
                    </a:cubicBezTo>
                    <a:cubicBezTo>
                      <a:pt x="132" y="2374"/>
                      <a:pt x="194" y="2133"/>
                      <a:pt x="284" y="1901"/>
                    </a:cubicBezTo>
                    <a:cubicBezTo>
                      <a:pt x="376" y="1664"/>
                      <a:pt x="488" y="1435"/>
                      <a:pt x="617" y="1215"/>
                    </a:cubicBezTo>
                    <a:cubicBezTo>
                      <a:pt x="875" y="779"/>
                      <a:pt x="1209" y="409"/>
                      <a:pt x="1568" y="54"/>
                    </a:cubicBezTo>
                    <a:cubicBezTo>
                      <a:pt x="1587" y="35"/>
                      <a:pt x="1568" y="0"/>
                      <a:pt x="15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4267150" y="346125"/>
                <a:ext cx="20475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819" h="1352" extrusionOk="0">
                    <a:moveTo>
                      <a:pt x="732" y="1"/>
                    </a:moveTo>
                    <a:cubicBezTo>
                      <a:pt x="515" y="1"/>
                      <a:pt x="372" y="300"/>
                      <a:pt x="282" y="465"/>
                    </a:cubicBezTo>
                    <a:cubicBezTo>
                      <a:pt x="141" y="728"/>
                      <a:pt x="48" y="1012"/>
                      <a:pt x="5" y="1306"/>
                    </a:cubicBezTo>
                    <a:cubicBezTo>
                      <a:pt x="0" y="1333"/>
                      <a:pt x="23" y="1351"/>
                      <a:pt x="44" y="1351"/>
                    </a:cubicBezTo>
                    <a:cubicBezTo>
                      <a:pt x="58" y="1351"/>
                      <a:pt x="71" y="1343"/>
                      <a:pt x="76" y="1325"/>
                    </a:cubicBezTo>
                    <a:lnTo>
                      <a:pt x="76" y="1325"/>
                    </a:lnTo>
                    <a:lnTo>
                      <a:pt x="74" y="1326"/>
                    </a:lnTo>
                    <a:cubicBezTo>
                      <a:pt x="126" y="1083"/>
                      <a:pt x="211" y="848"/>
                      <a:pt x="325" y="627"/>
                    </a:cubicBezTo>
                    <a:cubicBezTo>
                      <a:pt x="422" y="433"/>
                      <a:pt x="562" y="141"/>
                      <a:pt x="785" y="70"/>
                    </a:cubicBezTo>
                    <a:cubicBezTo>
                      <a:pt x="814" y="61"/>
                      <a:pt x="818" y="14"/>
                      <a:pt x="785" y="7"/>
                    </a:cubicBezTo>
                    <a:cubicBezTo>
                      <a:pt x="766" y="3"/>
                      <a:pt x="749" y="1"/>
                      <a:pt x="7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4254325" y="350250"/>
                <a:ext cx="450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613" extrusionOk="0">
                    <a:moveTo>
                      <a:pt x="99" y="0"/>
                    </a:moveTo>
                    <a:cubicBezTo>
                      <a:pt x="86" y="0"/>
                      <a:pt x="71" y="10"/>
                      <a:pt x="65" y="23"/>
                    </a:cubicBezTo>
                    <a:cubicBezTo>
                      <a:pt x="0" y="195"/>
                      <a:pt x="43" y="401"/>
                      <a:pt x="75" y="578"/>
                    </a:cubicBezTo>
                    <a:cubicBezTo>
                      <a:pt x="80" y="602"/>
                      <a:pt x="97" y="613"/>
                      <a:pt x="115" y="613"/>
                    </a:cubicBezTo>
                    <a:cubicBezTo>
                      <a:pt x="139" y="613"/>
                      <a:pt x="165" y="595"/>
                      <a:pt x="168" y="567"/>
                    </a:cubicBezTo>
                    <a:cubicBezTo>
                      <a:pt x="178" y="464"/>
                      <a:pt x="180" y="361"/>
                      <a:pt x="178" y="258"/>
                    </a:cubicBezTo>
                    <a:cubicBezTo>
                      <a:pt x="174" y="161"/>
                      <a:pt x="166" y="101"/>
                      <a:pt x="123" y="15"/>
                    </a:cubicBezTo>
                    <a:cubicBezTo>
                      <a:pt x="118" y="5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4250050" y="377600"/>
                <a:ext cx="60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53" extrusionOk="0">
                    <a:moveTo>
                      <a:pt x="121" y="1"/>
                    </a:moveTo>
                    <a:cubicBezTo>
                      <a:pt x="109" y="1"/>
                      <a:pt x="97" y="4"/>
                      <a:pt x="87" y="10"/>
                    </a:cubicBezTo>
                    <a:cubicBezTo>
                      <a:pt x="1" y="71"/>
                      <a:pt x="21" y="187"/>
                      <a:pt x="23" y="281"/>
                    </a:cubicBezTo>
                    <a:cubicBezTo>
                      <a:pt x="25" y="327"/>
                      <a:pt x="64" y="353"/>
                      <a:pt x="101" y="353"/>
                    </a:cubicBezTo>
                    <a:cubicBezTo>
                      <a:pt x="131" y="353"/>
                      <a:pt x="159" y="337"/>
                      <a:pt x="169" y="301"/>
                    </a:cubicBezTo>
                    <a:cubicBezTo>
                      <a:pt x="192" y="211"/>
                      <a:pt x="240" y="99"/>
                      <a:pt x="173" y="21"/>
                    </a:cubicBezTo>
                    <a:cubicBezTo>
                      <a:pt x="158" y="7"/>
                      <a:pt x="140" y="1"/>
                      <a:pt x="12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4200150" y="360900"/>
                <a:ext cx="28475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268" extrusionOk="0">
                    <a:moveTo>
                      <a:pt x="116" y="0"/>
                    </a:moveTo>
                    <a:cubicBezTo>
                      <a:pt x="92" y="0"/>
                      <a:pt x="66" y="7"/>
                      <a:pt x="39" y="21"/>
                    </a:cubicBezTo>
                    <a:cubicBezTo>
                      <a:pt x="0" y="46"/>
                      <a:pt x="8" y="105"/>
                      <a:pt x="52" y="119"/>
                    </a:cubicBezTo>
                    <a:cubicBezTo>
                      <a:pt x="167" y="156"/>
                      <a:pt x="232" y="276"/>
                      <a:pt x="303" y="365"/>
                    </a:cubicBezTo>
                    <a:cubicBezTo>
                      <a:pt x="385" y="468"/>
                      <a:pt x="466" y="571"/>
                      <a:pt x="548" y="674"/>
                    </a:cubicBezTo>
                    <a:cubicBezTo>
                      <a:pt x="711" y="870"/>
                      <a:pt x="877" y="1061"/>
                      <a:pt x="1043" y="1253"/>
                    </a:cubicBezTo>
                    <a:cubicBezTo>
                      <a:pt x="1052" y="1263"/>
                      <a:pt x="1062" y="1267"/>
                      <a:pt x="1073" y="1267"/>
                    </a:cubicBezTo>
                    <a:cubicBezTo>
                      <a:pt x="1105" y="1267"/>
                      <a:pt x="1139" y="1230"/>
                      <a:pt x="1116" y="1197"/>
                    </a:cubicBezTo>
                    <a:cubicBezTo>
                      <a:pt x="935" y="950"/>
                      <a:pt x="759" y="700"/>
                      <a:pt x="568" y="459"/>
                    </a:cubicBezTo>
                    <a:cubicBezTo>
                      <a:pt x="475" y="339"/>
                      <a:pt x="383" y="214"/>
                      <a:pt x="282" y="98"/>
                    </a:cubicBezTo>
                    <a:cubicBezTo>
                      <a:pt x="235" y="44"/>
                      <a:pt x="180" y="0"/>
                      <a:pt x="11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4150700" y="354550"/>
                <a:ext cx="366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823" extrusionOk="0">
                    <a:moveTo>
                      <a:pt x="210" y="1"/>
                    </a:moveTo>
                    <a:cubicBezTo>
                      <a:pt x="206" y="1"/>
                      <a:pt x="202" y="1"/>
                      <a:pt x="198" y="2"/>
                    </a:cubicBezTo>
                    <a:cubicBezTo>
                      <a:pt x="28" y="51"/>
                      <a:pt x="0" y="266"/>
                      <a:pt x="15" y="417"/>
                    </a:cubicBezTo>
                    <a:cubicBezTo>
                      <a:pt x="32" y="616"/>
                      <a:pt x="135" y="791"/>
                      <a:pt x="267" y="935"/>
                    </a:cubicBezTo>
                    <a:cubicBezTo>
                      <a:pt x="415" y="1098"/>
                      <a:pt x="596" y="1227"/>
                      <a:pt x="772" y="1356"/>
                    </a:cubicBezTo>
                    <a:cubicBezTo>
                      <a:pt x="982" y="1513"/>
                      <a:pt x="1197" y="1661"/>
                      <a:pt x="1406" y="1818"/>
                    </a:cubicBezTo>
                    <a:cubicBezTo>
                      <a:pt x="1411" y="1821"/>
                      <a:pt x="1416" y="1823"/>
                      <a:pt x="1421" y="1823"/>
                    </a:cubicBezTo>
                    <a:cubicBezTo>
                      <a:pt x="1445" y="1823"/>
                      <a:pt x="1465" y="1788"/>
                      <a:pt x="1443" y="1769"/>
                    </a:cubicBezTo>
                    <a:lnTo>
                      <a:pt x="1443" y="1769"/>
                    </a:lnTo>
                    <a:lnTo>
                      <a:pt x="1443" y="1771"/>
                    </a:lnTo>
                    <a:cubicBezTo>
                      <a:pt x="1286" y="1635"/>
                      <a:pt x="1135" y="1489"/>
                      <a:pt x="976" y="1350"/>
                    </a:cubicBezTo>
                    <a:cubicBezTo>
                      <a:pt x="823" y="1218"/>
                      <a:pt x="664" y="1092"/>
                      <a:pt x="514" y="956"/>
                    </a:cubicBezTo>
                    <a:cubicBezTo>
                      <a:pt x="383" y="832"/>
                      <a:pt x="256" y="692"/>
                      <a:pt x="209" y="513"/>
                    </a:cubicBezTo>
                    <a:cubicBezTo>
                      <a:pt x="185" y="429"/>
                      <a:pt x="181" y="341"/>
                      <a:pt x="200" y="257"/>
                    </a:cubicBezTo>
                    <a:cubicBezTo>
                      <a:pt x="215" y="182"/>
                      <a:pt x="247" y="116"/>
                      <a:pt x="249" y="40"/>
                    </a:cubicBezTo>
                    <a:cubicBezTo>
                      <a:pt x="249" y="17"/>
                      <a:pt x="231" y="1"/>
                      <a:pt x="2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4124850" y="350075"/>
                <a:ext cx="64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256" h="544" extrusionOk="0">
                    <a:moveTo>
                      <a:pt x="143" y="1"/>
                    </a:moveTo>
                    <a:cubicBezTo>
                      <a:pt x="132" y="1"/>
                      <a:pt x="121" y="4"/>
                      <a:pt x="110" y="9"/>
                    </a:cubicBezTo>
                    <a:cubicBezTo>
                      <a:pt x="17" y="67"/>
                      <a:pt x="0" y="191"/>
                      <a:pt x="15" y="292"/>
                    </a:cubicBezTo>
                    <a:cubicBezTo>
                      <a:pt x="30" y="409"/>
                      <a:pt x="84" y="471"/>
                      <a:pt x="178" y="537"/>
                    </a:cubicBezTo>
                    <a:cubicBezTo>
                      <a:pt x="185" y="542"/>
                      <a:pt x="192" y="544"/>
                      <a:pt x="199" y="544"/>
                    </a:cubicBezTo>
                    <a:cubicBezTo>
                      <a:pt x="229" y="544"/>
                      <a:pt x="256" y="507"/>
                      <a:pt x="238" y="477"/>
                    </a:cubicBezTo>
                    <a:cubicBezTo>
                      <a:pt x="202" y="423"/>
                      <a:pt x="185" y="333"/>
                      <a:pt x="183" y="269"/>
                    </a:cubicBezTo>
                    <a:cubicBezTo>
                      <a:pt x="182" y="198"/>
                      <a:pt x="213" y="136"/>
                      <a:pt x="211" y="67"/>
                    </a:cubicBezTo>
                    <a:cubicBezTo>
                      <a:pt x="211" y="29"/>
                      <a:pt x="179" y="1"/>
                      <a:pt x="1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4103375" y="344950"/>
                <a:ext cx="66150" cy="657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2628" extrusionOk="0">
                    <a:moveTo>
                      <a:pt x="123" y="0"/>
                    </a:moveTo>
                    <a:cubicBezTo>
                      <a:pt x="114" y="0"/>
                      <a:pt x="105" y="4"/>
                      <a:pt x="98" y="12"/>
                    </a:cubicBezTo>
                    <a:cubicBezTo>
                      <a:pt x="1" y="130"/>
                      <a:pt x="59" y="244"/>
                      <a:pt x="117" y="366"/>
                    </a:cubicBezTo>
                    <a:cubicBezTo>
                      <a:pt x="186" y="515"/>
                      <a:pt x="266" y="661"/>
                      <a:pt x="354" y="803"/>
                    </a:cubicBezTo>
                    <a:cubicBezTo>
                      <a:pt x="528" y="1084"/>
                      <a:pt x="734" y="1345"/>
                      <a:pt x="966" y="1583"/>
                    </a:cubicBezTo>
                    <a:cubicBezTo>
                      <a:pt x="1416" y="2045"/>
                      <a:pt x="1979" y="2437"/>
                      <a:pt x="2602" y="2626"/>
                    </a:cubicBezTo>
                    <a:cubicBezTo>
                      <a:pt x="2604" y="2627"/>
                      <a:pt x="2607" y="2627"/>
                      <a:pt x="2609" y="2627"/>
                    </a:cubicBezTo>
                    <a:cubicBezTo>
                      <a:pt x="2633" y="2627"/>
                      <a:pt x="2646" y="2591"/>
                      <a:pt x="2622" y="2579"/>
                    </a:cubicBezTo>
                    <a:cubicBezTo>
                      <a:pt x="2078" y="2321"/>
                      <a:pt x="1570" y="2011"/>
                      <a:pt x="1140" y="1585"/>
                    </a:cubicBezTo>
                    <a:cubicBezTo>
                      <a:pt x="923" y="1373"/>
                      <a:pt x="728" y="1140"/>
                      <a:pt x="560" y="887"/>
                    </a:cubicBezTo>
                    <a:cubicBezTo>
                      <a:pt x="481" y="770"/>
                      <a:pt x="409" y="648"/>
                      <a:pt x="341" y="523"/>
                    </a:cubicBezTo>
                    <a:cubicBezTo>
                      <a:pt x="308" y="459"/>
                      <a:pt x="276" y="396"/>
                      <a:pt x="246" y="332"/>
                    </a:cubicBezTo>
                    <a:cubicBezTo>
                      <a:pt x="210" y="255"/>
                      <a:pt x="145" y="141"/>
                      <a:pt x="164" y="52"/>
                    </a:cubicBezTo>
                    <a:cubicBezTo>
                      <a:pt x="169" y="26"/>
                      <a:pt x="146" y="0"/>
                      <a:pt x="1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"/>
              <p:cNvSpPr/>
              <p:nvPr/>
            </p:nvSpPr>
            <p:spPr>
              <a:xfrm>
                <a:off x="4191900" y="382525"/>
                <a:ext cx="28475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90" extrusionOk="0">
                    <a:moveTo>
                      <a:pt x="41" y="0"/>
                    </a:moveTo>
                    <a:cubicBezTo>
                      <a:pt x="18" y="0"/>
                      <a:pt x="0" y="30"/>
                      <a:pt x="18" y="52"/>
                    </a:cubicBezTo>
                    <a:cubicBezTo>
                      <a:pt x="190" y="243"/>
                      <a:pt x="397" y="407"/>
                      <a:pt x="579" y="594"/>
                    </a:cubicBezTo>
                    <a:cubicBezTo>
                      <a:pt x="758" y="781"/>
                      <a:pt x="919" y="985"/>
                      <a:pt x="1089" y="1181"/>
                    </a:cubicBezTo>
                    <a:cubicBezTo>
                      <a:pt x="1094" y="1187"/>
                      <a:pt x="1100" y="1189"/>
                      <a:pt x="1106" y="1189"/>
                    </a:cubicBezTo>
                    <a:cubicBezTo>
                      <a:pt x="1122" y="1189"/>
                      <a:pt x="1138" y="1169"/>
                      <a:pt x="1128" y="1151"/>
                    </a:cubicBezTo>
                    <a:lnTo>
                      <a:pt x="1127" y="1151"/>
                    </a:lnTo>
                    <a:cubicBezTo>
                      <a:pt x="992" y="925"/>
                      <a:pt x="822" y="723"/>
                      <a:pt x="642" y="529"/>
                    </a:cubicBezTo>
                    <a:cubicBezTo>
                      <a:pt x="468" y="340"/>
                      <a:pt x="276" y="134"/>
                      <a:pt x="53" y="3"/>
                    </a:cubicBezTo>
                    <a:cubicBezTo>
                      <a:pt x="49" y="1"/>
                      <a:pt x="45" y="0"/>
                      <a:pt x="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"/>
              <p:cNvSpPr/>
              <p:nvPr/>
            </p:nvSpPr>
            <p:spPr>
              <a:xfrm>
                <a:off x="4349625" y="356850"/>
                <a:ext cx="52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204" extrusionOk="0">
                    <a:moveTo>
                      <a:pt x="1896" y="0"/>
                    </a:moveTo>
                    <a:cubicBezTo>
                      <a:pt x="1870" y="0"/>
                      <a:pt x="1845" y="36"/>
                      <a:pt x="1870" y="64"/>
                    </a:cubicBezTo>
                    <a:cubicBezTo>
                      <a:pt x="2038" y="245"/>
                      <a:pt x="2018" y="522"/>
                      <a:pt x="1913" y="731"/>
                    </a:cubicBezTo>
                    <a:cubicBezTo>
                      <a:pt x="1797" y="965"/>
                      <a:pt x="1563" y="1122"/>
                      <a:pt x="1356" y="1270"/>
                    </a:cubicBezTo>
                    <a:cubicBezTo>
                      <a:pt x="1143" y="1421"/>
                      <a:pt x="928" y="1571"/>
                      <a:pt x="709" y="1715"/>
                    </a:cubicBezTo>
                    <a:cubicBezTo>
                      <a:pt x="483" y="1862"/>
                      <a:pt x="247" y="1995"/>
                      <a:pt x="26" y="2150"/>
                    </a:cubicBezTo>
                    <a:cubicBezTo>
                      <a:pt x="1" y="2168"/>
                      <a:pt x="16" y="2204"/>
                      <a:pt x="43" y="2204"/>
                    </a:cubicBezTo>
                    <a:cubicBezTo>
                      <a:pt x="47" y="2204"/>
                      <a:pt x="52" y="2203"/>
                      <a:pt x="56" y="2201"/>
                    </a:cubicBezTo>
                    <a:cubicBezTo>
                      <a:pt x="344" y="2062"/>
                      <a:pt x="612" y="1875"/>
                      <a:pt x="873" y="1696"/>
                    </a:cubicBezTo>
                    <a:cubicBezTo>
                      <a:pt x="1118" y="1529"/>
                      <a:pt x="1358" y="1356"/>
                      <a:pt x="1586" y="1169"/>
                    </a:cubicBezTo>
                    <a:cubicBezTo>
                      <a:pt x="1769" y="1015"/>
                      <a:pt x="1965" y="832"/>
                      <a:pt x="2042" y="598"/>
                    </a:cubicBezTo>
                    <a:cubicBezTo>
                      <a:pt x="2105" y="396"/>
                      <a:pt x="2066" y="166"/>
                      <a:pt x="1920" y="11"/>
                    </a:cubicBezTo>
                    <a:cubicBezTo>
                      <a:pt x="1913" y="3"/>
                      <a:pt x="1905" y="0"/>
                      <a:pt x="189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"/>
              <p:cNvSpPr/>
              <p:nvPr/>
            </p:nvSpPr>
            <p:spPr>
              <a:xfrm>
                <a:off x="4037950" y="427750"/>
                <a:ext cx="283075" cy="27290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0916" extrusionOk="0">
                    <a:moveTo>
                      <a:pt x="11323" y="2881"/>
                    </a:moveTo>
                    <a:cubicBezTo>
                      <a:pt x="11323" y="2881"/>
                      <a:pt x="10727" y="9186"/>
                      <a:pt x="10080" y="10051"/>
                    </a:cubicBezTo>
                    <a:cubicBezTo>
                      <a:pt x="9433" y="10915"/>
                      <a:pt x="7010" y="10352"/>
                      <a:pt x="6335" y="10147"/>
                    </a:cubicBezTo>
                    <a:cubicBezTo>
                      <a:pt x="5660" y="9941"/>
                      <a:pt x="5684" y="10833"/>
                      <a:pt x="4863" y="10139"/>
                    </a:cubicBezTo>
                    <a:cubicBezTo>
                      <a:pt x="4043" y="9447"/>
                      <a:pt x="4480" y="9169"/>
                      <a:pt x="3525" y="8434"/>
                    </a:cubicBezTo>
                    <a:cubicBezTo>
                      <a:pt x="2569" y="7699"/>
                      <a:pt x="1949" y="7806"/>
                      <a:pt x="1743" y="6740"/>
                    </a:cubicBezTo>
                    <a:cubicBezTo>
                      <a:pt x="1537" y="5675"/>
                      <a:pt x="1" y="4912"/>
                      <a:pt x="1003" y="3949"/>
                    </a:cubicBezTo>
                    <a:cubicBezTo>
                      <a:pt x="2003" y="2986"/>
                      <a:pt x="3861" y="2537"/>
                      <a:pt x="3861" y="2537"/>
                    </a:cubicBezTo>
                    <a:lnTo>
                      <a:pt x="884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"/>
              <p:cNvSpPr/>
              <p:nvPr/>
            </p:nvSpPr>
            <p:spPr>
              <a:xfrm>
                <a:off x="4274600" y="515875"/>
                <a:ext cx="1890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6711" extrusionOk="0">
                    <a:moveTo>
                      <a:pt x="695" y="1"/>
                    </a:moveTo>
                    <a:cubicBezTo>
                      <a:pt x="680" y="1"/>
                      <a:pt x="665" y="8"/>
                      <a:pt x="657" y="24"/>
                    </a:cubicBezTo>
                    <a:cubicBezTo>
                      <a:pt x="563" y="209"/>
                      <a:pt x="483" y="379"/>
                      <a:pt x="432" y="581"/>
                    </a:cubicBezTo>
                    <a:cubicBezTo>
                      <a:pt x="380" y="788"/>
                      <a:pt x="339" y="1000"/>
                      <a:pt x="309" y="1213"/>
                    </a:cubicBezTo>
                    <a:cubicBezTo>
                      <a:pt x="251" y="1658"/>
                      <a:pt x="221" y="2105"/>
                      <a:pt x="221" y="2553"/>
                    </a:cubicBezTo>
                    <a:cubicBezTo>
                      <a:pt x="215" y="3449"/>
                      <a:pt x="292" y="4341"/>
                      <a:pt x="307" y="5238"/>
                    </a:cubicBezTo>
                    <a:cubicBezTo>
                      <a:pt x="315" y="5702"/>
                      <a:pt x="343" y="6298"/>
                      <a:pt x="15" y="6672"/>
                    </a:cubicBezTo>
                    <a:cubicBezTo>
                      <a:pt x="1" y="6688"/>
                      <a:pt x="14" y="6711"/>
                      <a:pt x="31" y="6711"/>
                    </a:cubicBezTo>
                    <a:cubicBezTo>
                      <a:pt x="36" y="6711"/>
                      <a:pt x="41" y="6709"/>
                      <a:pt x="45" y="6704"/>
                    </a:cubicBezTo>
                    <a:cubicBezTo>
                      <a:pt x="350" y="6397"/>
                      <a:pt x="425" y="6003"/>
                      <a:pt x="440" y="5584"/>
                    </a:cubicBezTo>
                    <a:cubicBezTo>
                      <a:pt x="458" y="5150"/>
                      <a:pt x="444" y="4713"/>
                      <a:pt x="430" y="4279"/>
                    </a:cubicBezTo>
                    <a:cubicBezTo>
                      <a:pt x="402" y="3350"/>
                      <a:pt x="346" y="2419"/>
                      <a:pt x="447" y="1493"/>
                    </a:cubicBezTo>
                    <a:cubicBezTo>
                      <a:pt x="472" y="1248"/>
                      <a:pt x="513" y="1004"/>
                      <a:pt x="567" y="764"/>
                    </a:cubicBezTo>
                    <a:cubicBezTo>
                      <a:pt x="593" y="650"/>
                      <a:pt x="625" y="538"/>
                      <a:pt x="657" y="426"/>
                    </a:cubicBezTo>
                    <a:cubicBezTo>
                      <a:pt x="690" y="304"/>
                      <a:pt x="709" y="183"/>
                      <a:pt x="745" y="61"/>
                    </a:cubicBezTo>
                    <a:cubicBezTo>
                      <a:pt x="756" y="28"/>
                      <a:pt x="725" y="1"/>
                      <a:pt x="69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4259175" y="498375"/>
                <a:ext cx="26025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3805" extrusionOk="0">
                    <a:moveTo>
                      <a:pt x="999" y="0"/>
                    </a:moveTo>
                    <a:cubicBezTo>
                      <a:pt x="994" y="0"/>
                      <a:pt x="990" y="1"/>
                      <a:pt x="986" y="4"/>
                    </a:cubicBezTo>
                    <a:cubicBezTo>
                      <a:pt x="746" y="161"/>
                      <a:pt x="589" y="443"/>
                      <a:pt x="479" y="700"/>
                    </a:cubicBezTo>
                    <a:cubicBezTo>
                      <a:pt x="359" y="984"/>
                      <a:pt x="277" y="1279"/>
                      <a:pt x="236" y="1582"/>
                    </a:cubicBezTo>
                    <a:cubicBezTo>
                      <a:pt x="126" y="2309"/>
                      <a:pt x="178" y="3051"/>
                      <a:pt x="6" y="3769"/>
                    </a:cubicBezTo>
                    <a:cubicBezTo>
                      <a:pt x="0" y="3791"/>
                      <a:pt x="17" y="3805"/>
                      <a:pt x="34" y="3805"/>
                    </a:cubicBezTo>
                    <a:cubicBezTo>
                      <a:pt x="45" y="3805"/>
                      <a:pt x="56" y="3799"/>
                      <a:pt x="60" y="3784"/>
                    </a:cubicBezTo>
                    <a:cubicBezTo>
                      <a:pt x="251" y="3106"/>
                      <a:pt x="229" y="2399"/>
                      <a:pt x="320" y="1705"/>
                    </a:cubicBezTo>
                    <a:cubicBezTo>
                      <a:pt x="359" y="1406"/>
                      <a:pt x="425" y="1105"/>
                      <a:pt x="535" y="823"/>
                    </a:cubicBezTo>
                    <a:cubicBezTo>
                      <a:pt x="591" y="681"/>
                      <a:pt x="660" y="544"/>
                      <a:pt x="743" y="415"/>
                    </a:cubicBezTo>
                    <a:cubicBezTo>
                      <a:pt x="827" y="284"/>
                      <a:pt x="933" y="170"/>
                      <a:pt x="1027" y="45"/>
                    </a:cubicBezTo>
                    <a:cubicBezTo>
                      <a:pt x="1041" y="27"/>
                      <a:pt x="1020" y="0"/>
                      <a:pt x="9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4237350" y="636175"/>
                <a:ext cx="19475" cy="5387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155" extrusionOk="0">
                    <a:moveTo>
                      <a:pt x="750" y="0"/>
                    </a:moveTo>
                    <a:cubicBezTo>
                      <a:pt x="742" y="0"/>
                      <a:pt x="733" y="6"/>
                      <a:pt x="729" y="17"/>
                    </a:cubicBezTo>
                    <a:cubicBezTo>
                      <a:pt x="655" y="213"/>
                      <a:pt x="640" y="439"/>
                      <a:pt x="599" y="645"/>
                    </a:cubicBezTo>
                    <a:cubicBezTo>
                      <a:pt x="559" y="851"/>
                      <a:pt x="516" y="1051"/>
                      <a:pt x="471" y="1253"/>
                    </a:cubicBezTo>
                    <a:cubicBezTo>
                      <a:pt x="402" y="1557"/>
                      <a:pt x="346" y="1957"/>
                      <a:pt x="27" y="2103"/>
                    </a:cubicBezTo>
                    <a:cubicBezTo>
                      <a:pt x="1" y="2115"/>
                      <a:pt x="16" y="2155"/>
                      <a:pt x="41" y="2155"/>
                    </a:cubicBezTo>
                    <a:cubicBezTo>
                      <a:pt x="44" y="2155"/>
                      <a:pt x="46" y="2155"/>
                      <a:pt x="49" y="2154"/>
                    </a:cubicBezTo>
                    <a:cubicBezTo>
                      <a:pt x="357" y="2047"/>
                      <a:pt x="445" y="1692"/>
                      <a:pt x="513" y="1406"/>
                    </a:cubicBezTo>
                    <a:cubicBezTo>
                      <a:pt x="565" y="1174"/>
                      <a:pt x="615" y="942"/>
                      <a:pt x="662" y="710"/>
                    </a:cubicBezTo>
                    <a:cubicBezTo>
                      <a:pt x="705" y="488"/>
                      <a:pt x="778" y="249"/>
                      <a:pt x="772" y="22"/>
                    </a:cubicBezTo>
                    <a:cubicBezTo>
                      <a:pt x="771" y="8"/>
                      <a:pt x="761" y="0"/>
                      <a:pt x="7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4256625" y="616500"/>
                <a:ext cx="29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385" extrusionOk="0">
                    <a:moveTo>
                      <a:pt x="86" y="0"/>
                    </a:moveTo>
                    <a:cubicBezTo>
                      <a:pt x="74" y="0"/>
                      <a:pt x="62" y="7"/>
                      <a:pt x="58" y="22"/>
                    </a:cubicBezTo>
                    <a:cubicBezTo>
                      <a:pt x="33" y="125"/>
                      <a:pt x="20" y="230"/>
                      <a:pt x="5" y="334"/>
                    </a:cubicBezTo>
                    <a:cubicBezTo>
                      <a:pt x="1" y="365"/>
                      <a:pt x="26" y="384"/>
                      <a:pt x="49" y="384"/>
                    </a:cubicBezTo>
                    <a:cubicBezTo>
                      <a:pt x="65" y="384"/>
                      <a:pt x="79" y="375"/>
                      <a:pt x="82" y="355"/>
                    </a:cubicBezTo>
                    <a:cubicBezTo>
                      <a:pt x="95" y="247"/>
                      <a:pt x="112" y="140"/>
                      <a:pt x="116" y="30"/>
                    </a:cubicBezTo>
                    <a:cubicBezTo>
                      <a:pt x="116" y="11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4229250" y="577525"/>
                <a:ext cx="33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32" extrusionOk="0">
                    <a:moveTo>
                      <a:pt x="97" y="1"/>
                    </a:moveTo>
                    <a:cubicBezTo>
                      <a:pt x="84" y="1"/>
                      <a:pt x="72" y="7"/>
                      <a:pt x="68" y="22"/>
                    </a:cubicBezTo>
                    <a:cubicBezTo>
                      <a:pt x="25" y="211"/>
                      <a:pt x="16" y="402"/>
                      <a:pt x="3" y="594"/>
                    </a:cubicBezTo>
                    <a:cubicBezTo>
                      <a:pt x="1" y="617"/>
                      <a:pt x="23" y="631"/>
                      <a:pt x="43" y="631"/>
                    </a:cubicBezTo>
                    <a:cubicBezTo>
                      <a:pt x="59" y="631"/>
                      <a:pt x="73" y="623"/>
                      <a:pt x="76" y="605"/>
                    </a:cubicBezTo>
                    <a:cubicBezTo>
                      <a:pt x="102" y="413"/>
                      <a:pt x="134" y="224"/>
                      <a:pt x="130" y="31"/>
                    </a:cubicBezTo>
                    <a:cubicBezTo>
                      <a:pt x="130" y="12"/>
                      <a:pt x="113" y="1"/>
                      <a:pt x="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4235000" y="480275"/>
                <a:ext cx="3365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379" extrusionOk="0">
                    <a:moveTo>
                      <a:pt x="1284" y="1"/>
                    </a:moveTo>
                    <a:cubicBezTo>
                      <a:pt x="1273" y="1"/>
                      <a:pt x="1261" y="4"/>
                      <a:pt x="1252" y="12"/>
                    </a:cubicBezTo>
                    <a:cubicBezTo>
                      <a:pt x="1012" y="208"/>
                      <a:pt x="848" y="461"/>
                      <a:pt x="694" y="728"/>
                    </a:cubicBezTo>
                    <a:cubicBezTo>
                      <a:pt x="543" y="992"/>
                      <a:pt x="416" y="1268"/>
                      <a:pt x="315" y="1556"/>
                    </a:cubicBezTo>
                    <a:cubicBezTo>
                      <a:pt x="107" y="2140"/>
                      <a:pt x="1" y="2738"/>
                      <a:pt x="16" y="3355"/>
                    </a:cubicBezTo>
                    <a:cubicBezTo>
                      <a:pt x="16" y="3371"/>
                      <a:pt x="28" y="3379"/>
                      <a:pt x="39" y="3379"/>
                    </a:cubicBezTo>
                    <a:cubicBezTo>
                      <a:pt x="51" y="3379"/>
                      <a:pt x="63" y="3371"/>
                      <a:pt x="63" y="3355"/>
                    </a:cubicBezTo>
                    <a:lnTo>
                      <a:pt x="63" y="3357"/>
                    </a:lnTo>
                    <a:cubicBezTo>
                      <a:pt x="96" y="2764"/>
                      <a:pt x="220" y="2162"/>
                      <a:pt x="442" y="1610"/>
                    </a:cubicBezTo>
                    <a:cubicBezTo>
                      <a:pt x="552" y="1336"/>
                      <a:pt x="687" y="1068"/>
                      <a:pt x="840" y="814"/>
                    </a:cubicBezTo>
                    <a:cubicBezTo>
                      <a:pt x="994" y="560"/>
                      <a:pt x="1177" y="326"/>
                      <a:pt x="1325" y="70"/>
                    </a:cubicBezTo>
                    <a:cubicBezTo>
                      <a:pt x="1346" y="32"/>
                      <a:pt x="1316" y="1"/>
                      <a:pt x="12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4142600" y="521925"/>
                <a:ext cx="70325" cy="14150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5660" extrusionOk="0">
                    <a:moveTo>
                      <a:pt x="2748" y="1"/>
                    </a:moveTo>
                    <a:cubicBezTo>
                      <a:pt x="2732" y="1"/>
                      <a:pt x="2717" y="9"/>
                      <a:pt x="2708" y="29"/>
                    </a:cubicBezTo>
                    <a:cubicBezTo>
                      <a:pt x="2530" y="412"/>
                      <a:pt x="2405" y="814"/>
                      <a:pt x="2239" y="1203"/>
                    </a:cubicBezTo>
                    <a:cubicBezTo>
                      <a:pt x="2070" y="1586"/>
                      <a:pt x="1861" y="1952"/>
                      <a:pt x="1616" y="2293"/>
                    </a:cubicBezTo>
                    <a:cubicBezTo>
                      <a:pt x="1135" y="2960"/>
                      <a:pt x="580" y="3573"/>
                      <a:pt x="266" y="4346"/>
                    </a:cubicBezTo>
                    <a:cubicBezTo>
                      <a:pt x="103" y="4751"/>
                      <a:pt x="1" y="5206"/>
                      <a:pt x="111" y="5637"/>
                    </a:cubicBezTo>
                    <a:cubicBezTo>
                      <a:pt x="115" y="5652"/>
                      <a:pt x="127" y="5659"/>
                      <a:pt x="140" y="5659"/>
                    </a:cubicBezTo>
                    <a:cubicBezTo>
                      <a:pt x="155" y="5659"/>
                      <a:pt x="171" y="5649"/>
                      <a:pt x="171" y="5630"/>
                    </a:cubicBezTo>
                    <a:cubicBezTo>
                      <a:pt x="154" y="5226"/>
                      <a:pt x="208" y="4832"/>
                      <a:pt x="356" y="4454"/>
                    </a:cubicBezTo>
                    <a:cubicBezTo>
                      <a:pt x="511" y="4060"/>
                      <a:pt x="745" y="3706"/>
                      <a:pt x="1006" y="3375"/>
                    </a:cubicBezTo>
                    <a:cubicBezTo>
                      <a:pt x="1511" y="2741"/>
                      <a:pt x="2037" y="2124"/>
                      <a:pt x="2369" y="1377"/>
                    </a:cubicBezTo>
                    <a:cubicBezTo>
                      <a:pt x="2558" y="956"/>
                      <a:pt x="2713" y="522"/>
                      <a:pt x="2805" y="68"/>
                    </a:cubicBezTo>
                    <a:cubicBezTo>
                      <a:pt x="2812" y="32"/>
                      <a:pt x="2779" y="1"/>
                      <a:pt x="274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4185850" y="557500"/>
                <a:ext cx="31575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4803" extrusionOk="0">
                    <a:moveTo>
                      <a:pt x="1238" y="0"/>
                    </a:moveTo>
                    <a:cubicBezTo>
                      <a:pt x="1229" y="0"/>
                      <a:pt x="1220" y="5"/>
                      <a:pt x="1217" y="17"/>
                    </a:cubicBezTo>
                    <a:cubicBezTo>
                      <a:pt x="1079" y="442"/>
                      <a:pt x="939" y="866"/>
                      <a:pt x="800" y="1290"/>
                    </a:cubicBezTo>
                    <a:cubicBezTo>
                      <a:pt x="667" y="1700"/>
                      <a:pt x="600" y="2132"/>
                      <a:pt x="531" y="2556"/>
                    </a:cubicBezTo>
                    <a:cubicBezTo>
                      <a:pt x="466" y="2958"/>
                      <a:pt x="432" y="3366"/>
                      <a:pt x="385" y="3770"/>
                    </a:cubicBezTo>
                    <a:cubicBezTo>
                      <a:pt x="346" y="4108"/>
                      <a:pt x="273" y="4504"/>
                      <a:pt x="21" y="4753"/>
                    </a:cubicBezTo>
                    <a:cubicBezTo>
                      <a:pt x="1" y="4771"/>
                      <a:pt x="19" y="4803"/>
                      <a:pt x="40" y="4803"/>
                    </a:cubicBezTo>
                    <a:cubicBezTo>
                      <a:pt x="45" y="4803"/>
                      <a:pt x="50" y="4801"/>
                      <a:pt x="54" y="4798"/>
                    </a:cubicBezTo>
                    <a:lnTo>
                      <a:pt x="56" y="4798"/>
                    </a:lnTo>
                    <a:cubicBezTo>
                      <a:pt x="340" y="4594"/>
                      <a:pt x="451" y="4297"/>
                      <a:pt x="510" y="3962"/>
                    </a:cubicBezTo>
                    <a:cubicBezTo>
                      <a:pt x="585" y="3549"/>
                      <a:pt x="626" y="3132"/>
                      <a:pt x="701" y="2719"/>
                    </a:cubicBezTo>
                    <a:cubicBezTo>
                      <a:pt x="783" y="2272"/>
                      <a:pt x="884" y="1827"/>
                      <a:pt x="959" y="1380"/>
                    </a:cubicBezTo>
                    <a:cubicBezTo>
                      <a:pt x="1030" y="922"/>
                      <a:pt x="1129" y="471"/>
                      <a:pt x="1258" y="27"/>
                    </a:cubicBezTo>
                    <a:cubicBezTo>
                      <a:pt x="1263" y="10"/>
                      <a:pt x="1251" y="0"/>
                      <a:pt x="12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4172550" y="603125"/>
                <a:ext cx="1530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90" extrusionOk="0">
                    <a:moveTo>
                      <a:pt x="564" y="0"/>
                    </a:moveTo>
                    <a:cubicBezTo>
                      <a:pt x="552" y="0"/>
                      <a:pt x="541" y="5"/>
                      <a:pt x="536" y="17"/>
                    </a:cubicBezTo>
                    <a:cubicBezTo>
                      <a:pt x="345" y="419"/>
                      <a:pt x="179" y="830"/>
                      <a:pt x="10" y="1242"/>
                    </a:cubicBezTo>
                    <a:cubicBezTo>
                      <a:pt x="0" y="1268"/>
                      <a:pt x="27" y="1290"/>
                      <a:pt x="52" y="1290"/>
                    </a:cubicBezTo>
                    <a:cubicBezTo>
                      <a:pt x="64" y="1290"/>
                      <a:pt x="75" y="1284"/>
                      <a:pt x="81" y="1271"/>
                    </a:cubicBezTo>
                    <a:cubicBezTo>
                      <a:pt x="263" y="864"/>
                      <a:pt x="444" y="462"/>
                      <a:pt x="601" y="45"/>
                    </a:cubicBezTo>
                    <a:cubicBezTo>
                      <a:pt x="611" y="20"/>
                      <a:pt x="586" y="0"/>
                      <a:pt x="5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4096775" y="532000"/>
                <a:ext cx="49475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979" extrusionOk="0">
                    <a:moveTo>
                      <a:pt x="1954" y="1"/>
                    </a:moveTo>
                    <a:cubicBezTo>
                      <a:pt x="1951" y="1"/>
                      <a:pt x="1948" y="1"/>
                      <a:pt x="1946" y="3"/>
                    </a:cubicBezTo>
                    <a:cubicBezTo>
                      <a:pt x="1583" y="282"/>
                      <a:pt x="1237" y="585"/>
                      <a:pt x="910" y="908"/>
                    </a:cubicBezTo>
                    <a:cubicBezTo>
                      <a:pt x="583" y="1235"/>
                      <a:pt x="259" y="1553"/>
                      <a:pt x="9" y="1946"/>
                    </a:cubicBezTo>
                    <a:cubicBezTo>
                      <a:pt x="1" y="1962"/>
                      <a:pt x="14" y="1978"/>
                      <a:pt x="28" y="1978"/>
                    </a:cubicBezTo>
                    <a:cubicBezTo>
                      <a:pt x="33" y="1978"/>
                      <a:pt x="38" y="1976"/>
                      <a:pt x="43" y="1972"/>
                    </a:cubicBezTo>
                    <a:cubicBezTo>
                      <a:pt x="349" y="1634"/>
                      <a:pt x="626" y="1267"/>
                      <a:pt x="946" y="940"/>
                    </a:cubicBezTo>
                    <a:cubicBezTo>
                      <a:pt x="1265" y="615"/>
                      <a:pt x="1606" y="310"/>
                      <a:pt x="1966" y="29"/>
                    </a:cubicBezTo>
                    <a:cubicBezTo>
                      <a:pt x="1979" y="20"/>
                      <a:pt x="1967" y="1"/>
                      <a:pt x="19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4162700" y="509875"/>
                <a:ext cx="26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91" extrusionOk="0">
                    <a:moveTo>
                      <a:pt x="1012" y="0"/>
                    </a:moveTo>
                    <a:cubicBezTo>
                      <a:pt x="1009" y="0"/>
                      <a:pt x="1005" y="1"/>
                      <a:pt x="1001" y="2"/>
                    </a:cubicBezTo>
                    <a:cubicBezTo>
                      <a:pt x="618" y="129"/>
                      <a:pt x="311" y="410"/>
                      <a:pt x="10" y="668"/>
                    </a:cubicBezTo>
                    <a:cubicBezTo>
                      <a:pt x="1" y="675"/>
                      <a:pt x="10" y="691"/>
                      <a:pt x="20" y="691"/>
                    </a:cubicBezTo>
                    <a:cubicBezTo>
                      <a:pt x="23" y="691"/>
                      <a:pt x="25" y="690"/>
                      <a:pt x="27" y="688"/>
                    </a:cubicBezTo>
                    <a:cubicBezTo>
                      <a:pt x="339" y="449"/>
                      <a:pt x="707" y="292"/>
                      <a:pt x="1027" y="62"/>
                    </a:cubicBezTo>
                    <a:cubicBezTo>
                      <a:pt x="1052" y="44"/>
                      <a:pt x="1041" y="0"/>
                      <a:pt x="1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4111500" y="525725"/>
                <a:ext cx="90050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4094" extrusionOk="0">
                    <a:moveTo>
                      <a:pt x="3551" y="0"/>
                    </a:moveTo>
                    <a:cubicBezTo>
                      <a:pt x="3546" y="0"/>
                      <a:pt x="3540" y="2"/>
                      <a:pt x="3535" y="6"/>
                    </a:cubicBezTo>
                    <a:cubicBezTo>
                      <a:pt x="3247" y="222"/>
                      <a:pt x="3039" y="505"/>
                      <a:pt x="2841" y="802"/>
                    </a:cubicBezTo>
                    <a:cubicBezTo>
                      <a:pt x="2637" y="1109"/>
                      <a:pt x="2458" y="1428"/>
                      <a:pt x="2271" y="1744"/>
                    </a:cubicBezTo>
                    <a:cubicBezTo>
                      <a:pt x="1914" y="2350"/>
                      <a:pt x="1538" y="2958"/>
                      <a:pt x="1005" y="3427"/>
                    </a:cubicBezTo>
                    <a:cubicBezTo>
                      <a:pt x="717" y="3681"/>
                      <a:pt x="388" y="3866"/>
                      <a:pt x="39" y="4023"/>
                    </a:cubicBezTo>
                    <a:cubicBezTo>
                      <a:pt x="0" y="4041"/>
                      <a:pt x="26" y="4093"/>
                      <a:pt x="62" y="4093"/>
                    </a:cubicBezTo>
                    <a:cubicBezTo>
                      <a:pt x="64" y="4093"/>
                      <a:pt x="66" y="4093"/>
                      <a:pt x="69" y="4093"/>
                    </a:cubicBezTo>
                    <a:cubicBezTo>
                      <a:pt x="729" y="3971"/>
                      <a:pt x="1267" y="3438"/>
                      <a:pt x="1663" y="2928"/>
                    </a:cubicBezTo>
                    <a:cubicBezTo>
                      <a:pt x="2108" y="2354"/>
                      <a:pt x="2432" y="1699"/>
                      <a:pt x="2821" y="1090"/>
                    </a:cubicBezTo>
                    <a:cubicBezTo>
                      <a:pt x="3053" y="727"/>
                      <a:pt x="3322" y="396"/>
                      <a:pt x="3584" y="56"/>
                    </a:cubicBezTo>
                    <a:cubicBezTo>
                      <a:pt x="3602" y="33"/>
                      <a:pt x="3576" y="0"/>
                      <a:pt x="35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4064275" y="522175"/>
                <a:ext cx="475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386" extrusionOk="0">
                    <a:moveTo>
                      <a:pt x="1859" y="1"/>
                    </a:moveTo>
                    <a:cubicBezTo>
                      <a:pt x="1857" y="1"/>
                      <a:pt x="1854" y="1"/>
                      <a:pt x="1851" y="2"/>
                    </a:cubicBezTo>
                    <a:cubicBezTo>
                      <a:pt x="1120" y="226"/>
                      <a:pt x="466" y="709"/>
                      <a:pt x="19" y="1327"/>
                    </a:cubicBezTo>
                    <a:cubicBezTo>
                      <a:pt x="0" y="1354"/>
                      <a:pt x="28" y="1385"/>
                      <a:pt x="55" y="1385"/>
                    </a:cubicBezTo>
                    <a:cubicBezTo>
                      <a:pt x="64" y="1385"/>
                      <a:pt x="73" y="1382"/>
                      <a:pt x="81" y="1374"/>
                    </a:cubicBezTo>
                    <a:cubicBezTo>
                      <a:pt x="580" y="813"/>
                      <a:pt x="1191" y="364"/>
                      <a:pt x="1875" y="56"/>
                    </a:cubicBezTo>
                    <a:cubicBezTo>
                      <a:pt x="1903" y="44"/>
                      <a:pt x="1888" y="1"/>
                      <a:pt x="18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4069075" y="519225"/>
                <a:ext cx="25525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11" extrusionOk="0">
                    <a:moveTo>
                      <a:pt x="967" y="1"/>
                    </a:moveTo>
                    <a:cubicBezTo>
                      <a:pt x="963" y="1"/>
                      <a:pt x="960" y="1"/>
                      <a:pt x="956" y="2"/>
                    </a:cubicBezTo>
                    <a:cubicBezTo>
                      <a:pt x="590" y="116"/>
                      <a:pt x="242" y="346"/>
                      <a:pt x="16" y="658"/>
                    </a:cubicBezTo>
                    <a:cubicBezTo>
                      <a:pt x="1" y="681"/>
                      <a:pt x="22" y="711"/>
                      <a:pt x="45" y="711"/>
                    </a:cubicBezTo>
                    <a:cubicBezTo>
                      <a:pt x="51" y="711"/>
                      <a:pt x="57" y="709"/>
                      <a:pt x="62" y="705"/>
                    </a:cubicBezTo>
                    <a:cubicBezTo>
                      <a:pt x="362" y="477"/>
                      <a:pt x="659" y="260"/>
                      <a:pt x="986" y="73"/>
                    </a:cubicBezTo>
                    <a:cubicBezTo>
                      <a:pt x="1020" y="53"/>
                      <a:pt x="1003" y="1"/>
                      <a:pt x="9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"/>
              <p:cNvSpPr/>
              <p:nvPr/>
            </p:nvSpPr>
            <p:spPr>
              <a:xfrm>
                <a:off x="4144625" y="499725"/>
                <a:ext cx="177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83" extrusionOk="0">
                    <a:moveTo>
                      <a:pt x="659" y="1"/>
                    </a:moveTo>
                    <a:cubicBezTo>
                      <a:pt x="653" y="1"/>
                      <a:pt x="647" y="2"/>
                      <a:pt x="641" y="6"/>
                    </a:cubicBezTo>
                    <a:cubicBezTo>
                      <a:pt x="417" y="161"/>
                      <a:pt x="221" y="345"/>
                      <a:pt x="21" y="528"/>
                    </a:cubicBezTo>
                    <a:cubicBezTo>
                      <a:pt x="1" y="548"/>
                      <a:pt x="19" y="582"/>
                      <a:pt x="42" y="582"/>
                    </a:cubicBezTo>
                    <a:cubicBezTo>
                      <a:pt x="47" y="582"/>
                      <a:pt x="53" y="580"/>
                      <a:pt x="58" y="576"/>
                    </a:cubicBezTo>
                    <a:cubicBezTo>
                      <a:pt x="275" y="412"/>
                      <a:pt x="492" y="255"/>
                      <a:pt x="684" y="62"/>
                    </a:cubicBezTo>
                    <a:cubicBezTo>
                      <a:pt x="707" y="39"/>
                      <a:pt x="686" y="1"/>
                      <a:pt x="6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"/>
              <p:cNvSpPr/>
              <p:nvPr/>
            </p:nvSpPr>
            <p:spPr>
              <a:xfrm>
                <a:off x="4284050" y="484125"/>
                <a:ext cx="168900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10635" extrusionOk="0">
                    <a:moveTo>
                      <a:pt x="1152" y="56"/>
                    </a:moveTo>
                    <a:cubicBezTo>
                      <a:pt x="1152" y="56"/>
                      <a:pt x="0" y="3831"/>
                      <a:pt x="266" y="5476"/>
                    </a:cubicBezTo>
                    <a:cubicBezTo>
                      <a:pt x="531" y="7120"/>
                      <a:pt x="1238" y="8572"/>
                      <a:pt x="2264" y="8591"/>
                    </a:cubicBezTo>
                    <a:cubicBezTo>
                      <a:pt x="2264" y="8591"/>
                      <a:pt x="4323" y="10634"/>
                      <a:pt x="5540" y="9356"/>
                    </a:cubicBezTo>
                    <a:cubicBezTo>
                      <a:pt x="6755" y="8075"/>
                      <a:pt x="5534" y="7437"/>
                      <a:pt x="5534" y="7437"/>
                    </a:cubicBezTo>
                    <a:cubicBezTo>
                      <a:pt x="5534" y="7437"/>
                      <a:pt x="6093" y="6575"/>
                      <a:pt x="5673" y="5828"/>
                    </a:cubicBezTo>
                    <a:cubicBezTo>
                      <a:pt x="5252" y="5080"/>
                      <a:pt x="4669" y="1481"/>
                      <a:pt x="4669" y="1481"/>
                    </a:cubicBezTo>
                    <a:cubicBezTo>
                      <a:pt x="4669" y="1481"/>
                      <a:pt x="1552" y="0"/>
                      <a:pt x="1152" y="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4296750" y="573550"/>
                <a:ext cx="97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49" extrusionOk="0">
                    <a:moveTo>
                      <a:pt x="40" y="1"/>
                    </a:moveTo>
                    <a:cubicBezTo>
                      <a:pt x="21" y="1"/>
                      <a:pt x="2" y="14"/>
                      <a:pt x="1" y="39"/>
                    </a:cubicBezTo>
                    <a:cubicBezTo>
                      <a:pt x="3" y="355"/>
                      <a:pt x="34" y="667"/>
                      <a:pt x="34" y="983"/>
                    </a:cubicBezTo>
                    <a:cubicBezTo>
                      <a:pt x="34" y="1306"/>
                      <a:pt x="21" y="1630"/>
                      <a:pt x="19" y="1953"/>
                    </a:cubicBezTo>
                    <a:cubicBezTo>
                      <a:pt x="17" y="2552"/>
                      <a:pt x="44" y="3191"/>
                      <a:pt x="322" y="3733"/>
                    </a:cubicBezTo>
                    <a:cubicBezTo>
                      <a:pt x="329" y="3744"/>
                      <a:pt x="339" y="3749"/>
                      <a:pt x="349" y="3749"/>
                    </a:cubicBezTo>
                    <a:cubicBezTo>
                      <a:pt x="369" y="3749"/>
                      <a:pt x="388" y="3732"/>
                      <a:pt x="382" y="3709"/>
                    </a:cubicBezTo>
                    <a:lnTo>
                      <a:pt x="382" y="3707"/>
                    </a:lnTo>
                    <a:cubicBezTo>
                      <a:pt x="178" y="3107"/>
                      <a:pt x="120" y="2501"/>
                      <a:pt x="128" y="1871"/>
                    </a:cubicBezTo>
                    <a:cubicBezTo>
                      <a:pt x="130" y="1561"/>
                      <a:pt x="143" y="1250"/>
                      <a:pt x="145" y="940"/>
                    </a:cubicBezTo>
                    <a:cubicBezTo>
                      <a:pt x="146" y="639"/>
                      <a:pt x="154" y="323"/>
                      <a:pt x="77" y="30"/>
                    </a:cubicBezTo>
                    <a:cubicBezTo>
                      <a:pt x="71" y="10"/>
                      <a:pt x="55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"/>
              <p:cNvSpPr/>
              <p:nvPr/>
            </p:nvSpPr>
            <p:spPr>
              <a:xfrm>
                <a:off x="4314125" y="535050"/>
                <a:ext cx="29000" cy="1636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6545" extrusionOk="0">
                    <a:moveTo>
                      <a:pt x="67" y="1"/>
                    </a:moveTo>
                    <a:cubicBezTo>
                      <a:pt x="34" y="1"/>
                      <a:pt x="0" y="27"/>
                      <a:pt x="3" y="63"/>
                    </a:cubicBezTo>
                    <a:cubicBezTo>
                      <a:pt x="20" y="291"/>
                      <a:pt x="125" y="511"/>
                      <a:pt x="179" y="734"/>
                    </a:cubicBezTo>
                    <a:cubicBezTo>
                      <a:pt x="235" y="969"/>
                      <a:pt x="276" y="1211"/>
                      <a:pt x="302" y="1452"/>
                    </a:cubicBezTo>
                    <a:cubicBezTo>
                      <a:pt x="354" y="1934"/>
                      <a:pt x="356" y="2420"/>
                      <a:pt x="349" y="2904"/>
                    </a:cubicBezTo>
                    <a:cubicBezTo>
                      <a:pt x="340" y="3394"/>
                      <a:pt x="330" y="3886"/>
                      <a:pt x="343" y="4376"/>
                    </a:cubicBezTo>
                    <a:cubicBezTo>
                      <a:pt x="349" y="4613"/>
                      <a:pt x="358" y="4851"/>
                      <a:pt x="377" y="5088"/>
                    </a:cubicBezTo>
                    <a:cubicBezTo>
                      <a:pt x="392" y="5292"/>
                      <a:pt x="401" y="5499"/>
                      <a:pt x="450" y="5700"/>
                    </a:cubicBezTo>
                    <a:cubicBezTo>
                      <a:pt x="534" y="6036"/>
                      <a:pt x="728" y="6494"/>
                      <a:pt x="1123" y="6545"/>
                    </a:cubicBezTo>
                    <a:cubicBezTo>
                      <a:pt x="1124" y="6545"/>
                      <a:pt x="1125" y="6545"/>
                      <a:pt x="1126" y="6545"/>
                    </a:cubicBezTo>
                    <a:cubicBezTo>
                      <a:pt x="1155" y="6545"/>
                      <a:pt x="1159" y="6501"/>
                      <a:pt x="1138" y="6487"/>
                    </a:cubicBezTo>
                    <a:lnTo>
                      <a:pt x="1138" y="6487"/>
                    </a:lnTo>
                    <a:lnTo>
                      <a:pt x="1138" y="6489"/>
                    </a:lnTo>
                    <a:cubicBezTo>
                      <a:pt x="981" y="6386"/>
                      <a:pt x="848" y="6277"/>
                      <a:pt x="755" y="6111"/>
                    </a:cubicBezTo>
                    <a:cubicBezTo>
                      <a:pt x="667" y="5952"/>
                      <a:pt x="614" y="5774"/>
                      <a:pt x="583" y="5597"/>
                    </a:cubicBezTo>
                    <a:cubicBezTo>
                      <a:pt x="502" y="5154"/>
                      <a:pt x="487" y="4703"/>
                      <a:pt x="495" y="4251"/>
                    </a:cubicBezTo>
                    <a:cubicBezTo>
                      <a:pt x="513" y="3320"/>
                      <a:pt x="599" y="2385"/>
                      <a:pt x="500" y="1452"/>
                    </a:cubicBezTo>
                    <a:cubicBezTo>
                      <a:pt x="474" y="1199"/>
                      <a:pt x="433" y="949"/>
                      <a:pt x="373" y="700"/>
                    </a:cubicBezTo>
                    <a:cubicBezTo>
                      <a:pt x="317" y="472"/>
                      <a:pt x="263" y="203"/>
                      <a:pt x="108" y="20"/>
                    </a:cubicBezTo>
                    <a:cubicBezTo>
                      <a:pt x="97" y="7"/>
                      <a:pt x="82" y="1"/>
                      <a:pt x="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"/>
              <p:cNvSpPr/>
              <p:nvPr/>
            </p:nvSpPr>
            <p:spPr>
              <a:xfrm>
                <a:off x="4359400" y="668375"/>
                <a:ext cx="32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2328" extrusionOk="0">
                    <a:moveTo>
                      <a:pt x="12" y="1"/>
                    </a:moveTo>
                    <a:cubicBezTo>
                      <a:pt x="6" y="1"/>
                      <a:pt x="1" y="5"/>
                      <a:pt x="2" y="13"/>
                    </a:cubicBezTo>
                    <a:cubicBezTo>
                      <a:pt x="17" y="529"/>
                      <a:pt x="78" y="1041"/>
                      <a:pt x="329" y="1503"/>
                    </a:cubicBezTo>
                    <a:cubicBezTo>
                      <a:pt x="533" y="1877"/>
                      <a:pt x="864" y="2223"/>
                      <a:pt x="1286" y="2328"/>
                    </a:cubicBezTo>
                    <a:cubicBezTo>
                      <a:pt x="1287" y="2328"/>
                      <a:pt x="1288" y="2328"/>
                      <a:pt x="1288" y="2328"/>
                    </a:cubicBezTo>
                    <a:cubicBezTo>
                      <a:pt x="1298" y="2328"/>
                      <a:pt x="1301" y="2316"/>
                      <a:pt x="1294" y="2311"/>
                    </a:cubicBezTo>
                    <a:lnTo>
                      <a:pt x="1294" y="2311"/>
                    </a:lnTo>
                    <a:lnTo>
                      <a:pt x="1294" y="2313"/>
                    </a:lnTo>
                    <a:cubicBezTo>
                      <a:pt x="922" y="2102"/>
                      <a:pt x="613" y="1814"/>
                      <a:pt x="406" y="1438"/>
                    </a:cubicBezTo>
                    <a:cubicBezTo>
                      <a:pt x="166" y="1008"/>
                      <a:pt x="58" y="499"/>
                      <a:pt x="24" y="13"/>
                    </a:cubicBezTo>
                    <a:cubicBezTo>
                      <a:pt x="24" y="5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4400125" y="672250"/>
                <a:ext cx="21450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08" extrusionOk="0">
                    <a:moveTo>
                      <a:pt x="51" y="0"/>
                    </a:moveTo>
                    <a:cubicBezTo>
                      <a:pt x="24" y="0"/>
                      <a:pt x="0" y="33"/>
                      <a:pt x="14" y="62"/>
                    </a:cubicBezTo>
                    <a:cubicBezTo>
                      <a:pt x="74" y="185"/>
                      <a:pt x="164" y="296"/>
                      <a:pt x="233" y="413"/>
                    </a:cubicBezTo>
                    <a:cubicBezTo>
                      <a:pt x="308" y="537"/>
                      <a:pt x="379" y="662"/>
                      <a:pt x="446" y="791"/>
                    </a:cubicBezTo>
                    <a:cubicBezTo>
                      <a:pt x="581" y="1051"/>
                      <a:pt x="700" y="1318"/>
                      <a:pt x="805" y="1591"/>
                    </a:cubicBezTo>
                    <a:cubicBezTo>
                      <a:pt x="810" y="1602"/>
                      <a:pt x="819" y="1607"/>
                      <a:pt x="829" y="1607"/>
                    </a:cubicBezTo>
                    <a:cubicBezTo>
                      <a:pt x="844" y="1607"/>
                      <a:pt x="858" y="1596"/>
                      <a:pt x="852" y="1578"/>
                    </a:cubicBezTo>
                    <a:cubicBezTo>
                      <a:pt x="770" y="1298"/>
                      <a:pt x="663" y="1025"/>
                      <a:pt x="534" y="763"/>
                    </a:cubicBezTo>
                    <a:cubicBezTo>
                      <a:pt x="469" y="627"/>
                      <a:pt x="396" y="494"/>
                      <a:pt x="317" y="363"/>
                    </a:cubicBezTo>
                    <a:cubicBezTo>
                      <a:pt x="246" y="247"/>
                      <a:pt x="175" y="112"/>
                      <a:pt x="78" y="13"/>
                    </a:cubicBezTo>
                    <a:cubicBezTo>
                      <a:pt x="69" y="4"/>
                      <a:pt x="60" y="0"/>
                      <a:pt x="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"/>
              <p:cNvSpPr/>
              <p:nvPr/>
            </p:nvSpPr>
            <p:spPr>
              <a:xfrm>
                <a:off x="4401675" y="616925"/>
                <a:ext cx="215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146" extrusionOk="0">
                    <a:moveTo>
                      <a:pt x="54" y="1"/>
                    </a:moveTo>
                    <a:cubicBezTo>
                      <a:pt x="28" y="1"/>
                      <a:pt x="0" y="31"/>
                      <a:pt x="16" y="63"/>
                    </a:cubicBezTo>
                    <a:cubicBezTo>
                      <a:pt x="182" y="426"/>
                      <a:pt x="242" y="809"/>
                      <a:pt x="328" y="1194"/>
                    </a:cubicBezTo>
                    <a:cubicBezTo>
                      <a:pt x="407" y="1535"/>
                      <a:pt x="523" y="1895"/>
                      <a:pt x="790" y="2135"/>
                    </a:cubicBezTo>
                    <a:cubicBezTo>
                      <a:pt x="797" y="2142"/>
                      <a:pt x="806" y="2145"/>
                      <a:pt x="814" y="2145"/>
                    </a:cubicBezTo>
                    <a:cubicBezTo>
                      <a:pt x="839" y="2145"/>
                      <a:pt x="861" y="2112"/>
                      <a:pt x="837" y="2088"/>
                    </a:cubicBezTo>
                    <a:lnTo>
                      <a:pt x="837" y="2088"/>
                    </a:lnTo>
                    <a:lnTo>
                      <a:pt x="837" y="2090"/>
                    </a:lnTo>
                    <a:cubicBezTo>
                      <a:pt x="309" y="1512"/>
                      <a:pt x="444" y="678"/>
                      <a:pt x="87" y="22"/>
                    </a:cubicBezTo>
                    <a:cubicBezTo>
                      <a:pt x="79" y="7"/>
                      <a:pt x="67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4346900" y="539925"/>
                <a:ext cx="37825" cy="867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3469" extrusionOk="0">
                    <a:moveTo>
                      <a:pt x="58" y="0"/>
                    </a:moveTo>
                    <a:cubicBezTo>
                      <a:pt x="27" y="0"/>
                      <a:pt x="0" y="32"/>
                      <a:pt x="16" y="68"/>
                    </a:cubicBezTo>
                    <a:cubicBezTo>
                      <a:pt x="165" y="313"/>
                      <a:pt x="362" y="529"/>
                      <a:pt x="519" y="771"/>
                    </a:cubicBezTo>
                    <a:cubicBezTo>
                      <a:pt x="687" y="1029"/>
                      <a:pt x="823" y="1305"/>
                      <a:pt x="922" y="1599"/>
                    </a:cubicBezTo>
                    <a:cubicBezTo>
                      <a:pt x="1123" y="2208"/>
                      <a:pt x="1268" y="2837"/>
                      <a:pt x="1461" y="3450"/>
                    </a:cubicBezTo>
                    <a:cubicBezTo>
                      <a:pt x="1464" y="3463"/>
                      <a:pt x="1473" y="3468"/>
                      <a:pt x="1483" y="3468"/>
                    </a:cubicBezTo>
                    <a:cubicBezTo>
                      <a:pt x="1497" y="3468"/>
                      <a:pt x="1512" y="3456"/>
                      <a:pt x="1508" y="3437"/>
                    </a:cubicBezTo>
                    <a:cubicBezTo>
                      <a:pt x="1433" y="3108"/>
                      <a:pt x="1351" y="2782"/>
                      <a:pt x="1265" y="2455"/>
                    </a:cubicBezTo>
                    <a:cubicBezTo>
                      <a:pt x="1182" y="2139"/>
                      <a:pt x="1108" y="1820"/>
                      <a:pt x="1008" y="1507"/>
                    </a:cubicBezTo>
                    <a:cubicBezTo>
                      <a:pt x="915" y="1227"/>
                      <a:pt x="784" y="958"/>
                      <a:pt x="621" y="711"/>
                    </a:cubicBezTo>
                    <a:cubicBezTo>
                      <a:pt x="464" y="468"/>
                      <a:pt x="292" y="217"/>
                      <a:pt x="89" y="12"/>
                    </a:cubicBezTo>
                    <a:cubicBezTo>
                      <a:pt x="79" y="4"/>
                      <a:pt x="68" y="0"/>
                      <a:pt x="5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"/>
              <p:cNvSpPr/>
              <p:nvPr/>
            </p:nvSpPr>
            <p:spPr>
              <a:xfrm>
                <a:off x="4314750" y="511250"/>
                <a:ext cx="40550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4101" extrusionOk="0">
                    <a:moveTo>
                      <a:pt x="64" y="0"/>
                    </a:moveTo>
                    <a:cubicBezTo>
                      <a:pt x="32" y="0"/>
                      <a:pt x="0" y="25"/>
                      <a:pt x="14" y="61"/>
                    </a:cubicBezTo>
                    <a:cubicBezTo>
                      <a:pt x="71" y="216"/>
                      <a:pt x="219" y="347"/>
                      <a:pt x="320" y="476"/>
                    </a:cubicBezTo>
                    <a:cubicBezTo>
                      <a:pt x="434" y="626"/>
                      <a:pt x="543" y="781"/>
                      <a:pt x="642" y="942"/>
                    </a:cubicBezTo>
                    <a:cubicBezTo>
                      <a:pt x="834" y="1250"/>
                      <a:pt x="997" y="1579"/>
                      <a:pt x="1126" y="1920"/>
                    </a:cubicBezTo>
                    <a:cubicBezTo>
                      <a:pt x="1388" y="2611"/>
                      <a:pt x="1500" y="3344"/>
                      <a:pt x="1509" y="4081"/>
                    </a:cubicBezTo>
                    <a:cubicBezTo>
                      <a:pt x="1511" y="4094"/>
                      <a:pt x="1521" y="4100"/>
                      <a:pt x="1532" y="4100"/>
                    </a:cubicBezTo>
                    <a:cubicBezTo>
                      <a:pt x="1542" y="4100"/>
                      <a:pt x="1552" y="4094"/>
                      <a:pt x="1554" y="4081"/>
                    </a:cubicBezTo>
                    <a:cubicBezTo>
                      <a:pt x="1621" y="3333"/>
                      <a:pt x="1494" y="2572"/>
                      <a:pt x="1238" y="1869"/>
                    </a:cubicBezTo>
                    <a:cubicBezTo>
                      <a:pt x="1113" y="1521"/>
                      <a:pt x="954" y="1187"/>
                      <a:pt x="765" y="869"/>
                    </a:cubicBezTo>
                    <a:cubicBezTo>
                      <a:pt x="668" y="704"/>
                      <a:pt x="561" y="545"/>
                      <a:pt x="447" y="392"/>
                    </a:cubicBezTo>
                    <a:cubicBezTo>
                      <a:pt x="348" y="259"/>
                      <a:pt x="240" y="80"/>
                      <a:pt x="86" y="5"/>
                    </a:cubicBezTo>
                    <a:cubicBezTo>
                      <a:pt x="79" y="2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"/>
              <p:cNvSpPr/>
              <p:nvPr/>
            </p:nvSpPr>
            <p:spPr>
              <a:xfrm>
                <a:off x="4368150" y="625025"/>
                <a:ext cx="57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128" extrusionOk="0">
                    <a:moveTo>
                      <a:pt x="25" y="1"/>
                    </a:moveTo>
                    <a:cubicBezTo>
                      <a:pt x="13" y="1"/>
                      <a:pt x="0" y="10"/>
                      <a:pt x="1" y="25"/>
                    </a:cubicBezTo>
                    <a:cubicBezTo>
                      <a:pt x="24" y="388"/>
                      <a:pt x="108" y="753"/>
                      <a:pt x="173" y="1108"/>
                    </a:cubicBezTo>
                    <a:cubicBezTo>
                      <a:pt x="176" y="1122"/>
                      <a:pt x="186" y="1128"/>
                      <a:pt x="196" y="1128"/>
                    </a:cubicBezTo>
                    <a:cubicBezTo>
                      <a:pt x="211" y="1128"/>
                      <a:pt x="228" y="1114"/>
                      <a:pt x="226" y="1095"/>
                    </a:cubicBezTo>
                    <a:lnTo>
                      <a:pt x="224" y="1095"/>
                    </a:lnTo>
                    <a:cubicBezTo>
                      <a:pt x="175" y="738"/>
                      <a:pt x="142" y="367"/>
                      <a:pt x="48" y="18"/>
                    </a:cubicBezTo>
                    <a:cubicBezTo>
                      <a:pt x="45" y="6"/>
                      <a:pt x="35" y="1"/>
                      <a:pt x="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4298100" y="509825"/>
                <a:ext cx="9800" cy="5850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340" extrusionOk="0">
                    <a:moveTo>
                      <a:pt x="84" y="1"/>
                    </a:moveTo>
                    <a:cubicBezTo>
                      <a:pt x="64" y="1"/>
                      <a:pt x="44" y="12"/>
                      <a:pt x="38" y="36"/>
                    </a:cubicBezTo>
                    <a:cubicBezTo>
                      <a:pt x="1" y="213"/>
                      <a:pt x="59" y="391"/>
                      <a:pt x="91" y="565"/>
                    </a:cubicBezTo>
                    <a:cubicBezTo>
                      <a:pt x="124" y="756"/>
                      <a:pt x="152" y="946"/>
                      <a:pt x="178" y="1137"/>
                    </a:cubicBezTo>
                    <a:cubicBezTo>
                      <a:pt x="233" y="1524"/>
                      <a:pt x="285" y="1915"/>
                      <a:pt x="315" y="2304"/>
                    </a:cubicBezTo>
                    <a:cubicBezTo>
                      <a:pt x="317" y="2327"/>
                      <a:pt x="336" y="2339"/>
                      <a:pt x="354" y="2339"/>
                    </a:cubicBezTo>
                    <a:cubicBezTo>
                      <a:pt x="372" y="2339"/>
                      <a:pt x="390" y="2328"/>
                      <a:pt x="390" y="2304"/>
                    </a:cubicBezTo>
                    <a:cubicBezTo>
                      <a:pt x="392" y="1909"/>
                      <a:pt x="386" y="1518"/>
                      <a:pt x="347" y="1126"/>
                    </a:cubicBezTo>
                    <a:cubicBezTo>
                      <a:pt x="326" y="937"/>
                      <a:pt x="300" y="750"/>
                      <a:pt x="272" y="561"/>
                    </a:cubicBezTo>
                    <a:cubicBezTo>
                      <a:pt x="246" y="382"/>
                      <a:pt x="238" y="178"/>
                      <a:pt x="132" y="25"/>
                    </a:cubicBezTo>
                    <a:cubicBezTo>
                      <a:pt x="120" y="9"/>
                      <a:pt x="102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"/>
              <p:cNvSpPr/>
              <p:nvPr/>
            </p:nvSpPr>
            <p:spPr>
              <a:xfrm>
                <a:off x="4227725" y="414125"/>
                <a:ext cx="118325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4557" extrusionOk="0">
                    <a:moveTo>
                      <a:pt x="1404" y="1"/>
                    </a:moveTo>
                    <a:cubicBezTo>
                      <a:pt x="551" y="1"/>
                      <a:pt x="423" y="592"/>
                      <a:pt x="423" y="592"/>
                    </a:cubicBezTo>
                    <a:cubicBezTo>
                      <a:pt x="0" y="2032"/>
                      <a:pt x="1515" y="3955"/>
                      <a:pt x="2870" y="4468"/>
                    </a:cubicBezTo>
                    <a:cubicBezTo>
                      <a:pt x="3032" y="4529"/>
                      <a:pt x="3182" y="4557"/>
                      <a:pt x="3320" y="4557"/>
                    </a:cubicBezTo>
                    <a:cubicBezTo>
                      <a:pt x="4340" y="4557"/>
                      <a:pt x="4733" y="3057"/>
                      <a:pt x="4708" y="2458"/>
                    </a:cubicBezTo>
                    <a:cubicBezTo>
                      <a:pt x="4671" y="1663"/>
                      <a:pt x="4255" y="867"/>
                      <a:pt x="2451" y="216"/>
                    </a:cubicBezTo>
                    <a:cubicBezTo>
                      <a:pt x="2017" y="60"/>
                      <a:pt x="1674" y="1"/>
                      <a:pt x="14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"/>
              <p:cNvSpPr/>
              <p:nvPr/>
            </p:nvSpPr>
            <p:spPr>
              <a:xfrm>
                <a:off x="4045900" y="398200"/>
                <a:ext cx="252800" cy="141375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5655" extrusionOk="0">
                    <a:moveTo>
                      <a:pt x="10111" y="519"/>
                    </a:moveTo>
                    <a:cubicBezTo>
                      <a:pt x="10111" y="519"/>
                      <a:pt x="8232" y="2039"/>
                      <a:pt x="7243" y="3446"/>
                    </a:cubicBezTo>
                    <a:cubicBezTo>
                      <a:pt x="6252" y="4854"/>
                      <a:pt x="6617" y="5112"/>
                      <a:pt x="5807" y="4865"/>
                    </a:cubicBezTo>
                    <a:cubicBezTo>
                      <a:pt x="4998" y="4619"/>
                      <a:pt x="3770" y="3714"/>
                      <a:pt x="3472" y="4301"/>
                    </a:cubicBezTo>
                    <a:cubicBezTo>
                      <a:pt x="3177" y="4890"/>
                      <a:pt x="4248" y="5058"/>
                      <a:pt x="3175" y="4890"/>
                    </a:cubicBezTo>
                    <a:cubicBezTo>
                      <a:pt x="2420" y="4768"/>
                      <a:pt x="1268" y="4802"/>
                      <a:pt x="578" y="5266"/>
                    </a:cubicBezTo>
                    <a:cubicBezTo>
                      <a:pt x="0" y="5654"/>
                      <a:pt x="5028" y="560"/>
                      <a:pt x="7206" y="281"/>
                    </a:cubicBezTo>
                    <a:cubicBezTo>
                      <a:pt x="9384" y="1"/>
                      <a:pt x="10111" y="519"/>
                      <a:pt x="10111" y="5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4211250" y="402775"/>
                <a:ext cx="60425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512" extrusionOk="0">
                    <a:moveTo>
                      <a:pt x="2279" y="0"/>
                    </a:moveTo>
                    <a:cubicBezTo>
                      <a:pt x="2090" y="0"/>
                      <a:pt x="1921" y="31"/>
                      <a:pt x="1738" y="107"/>
                    </a:cubicBezTo>
                    <a:cubicBezTo>
                      <a:pt x="1519" y="203"/>
                      <a:pt x="1314" y="321"/>
                      <a:pt x="1123" y="461"/>
                    </a:cubicBezTo>
                    <a:cubicBezTo>
                      <a:pt x="927" y="599"/>
                      <a:pt x="740" y="749"/>
                      <a:pt x="558" y="904"/>
                    </a:cubicBezTo>
                    <a:cubicBezTo>
                      <a:pt x="360" y="1072"/>
                      <a:pt x="199" y="1263"/>
                      <a:pt x="25" y="1455"/>
                    </a:cubicBezTo>
                    <a:cubicBezTo>
                      <a:pt x="1" y="1479"/>
                      <a:pt x="23" y="1512"/>
                      <a:pt x="49" y="1512"/>
                    </a:cubicBezTo>
                    <a:cubicBezTo>
                      <a:pt x="57" y="1512"/>
                      <a:pt x="65" y="1509"/>
                      <a:pt x="72" y="1502"/>
                    </a:cubicBezTo>
                    <a:cubicBezTo>
                      <a:pt x="237" y="1345"/>
                      <a:pt x="422" y="1211"/>
                      <a:pt x="594" y="1061"/>
                    </a:cubicBezTo>
                    <a:cubicBezTo>
                      <a:pt x="777" y="902"/>
                      <a:pt x="968" y="751"/>
                      <a:pt x="1162" y="609"/>
                    </a:cubicBezTo>
                    <a:cubicBezTo>
                      <a:pt x="1512" y="351"/>
                      <a:pt x="1931" y="96"/>
                      <a:pt x="2376" y="66"/>
                    </a:cubicBezTo>
                    <a:cubicBezTo>
                      <a:pt x="2417" y="66"/>
                      <a:pt x="2417" y="3"/>
                      <a:pt x="2376" y="3"/>
                    </a:cubicBezTo>
                    <a:cubicBezTo>
                      <a:pt x="2343" y="1"/>
                      <a:pt x="2311" y="0"/>
                      <a:pt x="22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"/>
              <p:cNvSpPr/>
              <p:nvPr/>
            </p:nvSpPr>
            <p:spPr>
              <a:xfrm>
                <a:off x="4216250" y="402000"/>
                <a:ext cx="2652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62" extrusionOk="0">
                    <a:moveTo>
                      <a:pt x="1044" y="0"/>
                    </a:moveTo>
                    <a:cubicBezTo>
                      <a:pt x="1044" y="0"/>
                      <a:pt x="1043" y="0"/>
                      <a:pt x="1043" y="0"/>
                    </a:cubicBezTo>
                    <a:cubicBezTo>
                      <a:pt x="652" y="43"/>
                      <a:pt x="291" y="224"/>
                      <a:pt x="24" y="509"/>
                    </a:cubicBezTo>
                    <a:cubicBezTo>
                      <a:pt x="1" y="531"/>
                      <a:pt x="20" y="562"/>
                      <a:pt x="44" y="562"/>
                    </a:cubicBezTo>
                    <a:cubicBezTo>
                      <a:pt x="52" y="562"/>
                      <a:pt x="59" y="559"/>
                      <a:pt x="67" y="552"/>
                    </a:cubicBezTo>
                    <a:cubicBezTo>
                      <a:pt x="347" y="303"/>
                      <a:pt x="684" y="125"/>
                      <a:pt x="1046" y="30"/>
                    </a:cubicBezTo>
                    <a:cubicBezTo>
                      <a:pt x="1061" y="26"/>
                      <a:pt x="1059" y="0"/>
                      <a:pt x="10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"/>
              <p:cNvSpPr/>
              <p:nvPr/>
            </p:nvSpPr>
            <p:spPr>
              <a:xfrm>
                <a:off x="4187075" y="431725"/>
                <a:ext cx="14700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671" extrusionOk="0">
                    <a:moveTo>
                      <a:pt x="556" y="1"/>
                    </a:moveTo>
                    <a:cubicBezTo>
                      <a:pt x="553" y="1"/>
                      <a:pt x="549" y="2"/>
                      <a:pt x="546" y="4"/>
                    </a:cubicBezTo>
                    <a:cubicBezTo>
                      <a:pt x="482" y="39"/>
                      <a:pt x="439" y="56"/>
                      <a:pt x="387" y="107"/>
                    </a:cubicBezTo>
                    <a:cubicBezTo>
                      <a:pt x="334" y="159"/>
                      <a:pt x="284" y="211"/>
                      <a:pt x="237" y="268"/>
                    </a:cubicBezTo>
                    <a:cubicBezTo>
                      <a:pt x="147" y="372"/>
                      <a:pt x="73" y="490"/>
                      <a:pt x="15" y="615"/>
                    </a:cubicBezTo>
                    <a:cubicBezTo>
                      <a:pt x="0" y="645"/>
                      <a:pt x="24" y="670"/>
                      <a:pt x="49" y="670"/>
                    </a:cubicBezTo>
                    <a:cubicBezTo>
                      <a:pt x="60" y="670"/>
                      <a:pt x="72" y="665"/>
                      <a:pt x="80" y="653"/>
                    </a:cubicBezTo>
                    <a:cubicBezTo>
                      <a:pt x="164" y="541"/>
                      <a:pt x="254" y="426"/>
                      <a:pt x="344" y="318"/>
                    </a:cubicBezTo>
                    <a:cubicBezTo>
                      <a:pt x="383" y="271"/>
                      <a:pt x="422" y="226"/>
                      <a:pt x="463" y="185"/>
                    </a:cubicBezTo>
                    <a:cubicBezTo>
                      <a:pt x="514" y="133"/>
                      <a:pt x="534" y="90"/>
                      <a:pt x="577" y="34"/>
                    </a:cubicBezTo>
                    <a:cubicBezTo>
                      <a:pt x="588" y="19"/>
                      <a:pt x="573" y="1"/>
                      <a:pt x="5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4131075" y="426750"/>
                <a:ext cx="618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3167" extrusionOk="0">
                    <a:moveTo>
                      <a:pt x="2431" y="1"/>
                    </a:moveTo>
                    <a:cubicBezTo>
                      <a:pt x="2428" y="1"/>
                      <a:pt x="2424" y="1"/>
                      <a:pt x="2421" y="3"/>
                    </a:cubicBezTo>
                    <a:cubicBezTo>
                      <a:pt x="2135" y="123"/>
                      <a:pt x="1896" y="330"/>
                      <a:pt x="1679" y="545"/>
                    </a:cubicBezTo>
                    <a:cubicBezTo>
                      <a:pt x="1441" y="783"/>
                      <a:pt x="1224" y="1039"/>
                      <a:pt x="1028" y="1312"/>
                    </a:cubicBezTo>
                    <a:cubicBezTo>
                      <a:pt x="819" y="1598"/>
                      <a:pt x="628" y="1895"/>
                      <a:pt x="454" y="2203"/>
                    </a:cubicBezTo>
                    <a:cubicBezTo>
                      <a:pt x="288" y="2497"/>
                      <a:pt x="118" y="2800"/>
                      <a:pt x="9" y="3120"/>
                    </a:cubicBezTo>
                    <a:cubicBezTo>
                      <a:pt x="0" y="3147"/>
                      <a:pt x="24" y="3167"/>
                      <a:pt x="47" y="3167"/>
                    </a:cubicBezTo>
                    <a:cubicBezTo>
                      <a:pt x="59" y="3167"/>
                      <a:pt x="71" y="3161"/>
                      <a:pt x="78" y="3149"/>
                    </a:cubicBezTo>
                    <a:lnTo>
                      <a:pt x="78" y="3148"/>
                    </a:lnTo>
                    <a:cubicBezTo>
                      <a:pt x="241" y="2867"/>
                      <a:pt x="374" y="2574"/>
                      <a:pt x="535" y="2293"/>
                    </a:cubicBezTo>
                    <a:cubicBezTo>
                      <a:pt x="707" y="1990"/>
                      <a:pt x="893" y="1699"/>
                      <a:pt x="1099" y="1418"/>
                    </a:cubicBezTo>
                    <a:cubicBezTo>
                      <a:pt x="1295" y="1143"/>
                      <a:pt x="1516" y="885"/>
                      <a:pt x="1755" y="646"/>
                    </a:cubicBezTo>
                    <a:cubicBezTo>
                      <a:pt x="1972" y="431"/>
                      <a:pt x="2213" y="246"/>
                      <a:pt x="2451" y="55"/>
                    </a:cubicBezTo>
                    <a:cubicBezTo>
                      <a:pt x="2472" y="39"/>
                      <a:pt x="2455" y="1"/>
                      <a:pt x="24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"/>
              <p:cNvSpPr/>
              <p:nvPr/>
            </p:nvSpPr>
            <p:spPr>
              <a:xfrm>
                <a:off x="4195625" y="449625"/>
                <a:ext cx="41175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2084" extrusionOk="0">
                    <a:moveTo>
                      <a:pt x="1614" y="0"/>
                    </a:moveTo>
                    <a:cubicBezTo>
                      <a:pt x="1609" y="0"/>
                      <a:pt x="1603" y="2"/>
                      <a:pt x="1598" y="8"/>
                    </a:cubicBezTo>
                    <a:cubicBezTo>
                      <a:pt x="1441" y="183"/>
                      <a:pt x="1295" y="372"/>
                      <a:pt x="1150" y="559"/>
                    </a:cubicBezTo>
                    <a:cubicBezTo>
                      <a:pt x="1075" y="653"/>
                      <a:pt x="1004" y="746"/>
                      <a:pt x="925" y="836"/>
                    </a:cubicBezTo>
                    <a:cubicBezTo>
                      <a:pt x="860" y="911"/>
                      <a:pt x="811" y="991"/>
                      <a:pt x="746" y="1066"/>
                    </a:cubicBezTo>
                    <a:cubicBezTo>
                      <a:pt x="604" y="1227"/>
                      <a:pt x="501" y="1427"/>
                      <a:pt x="355" y="1584"/>
                    </a:cubicBezTo>
                    <a:cubicBezTo>
                      <a:pt x="291" y="1653"/>
                      <a:pt x="256" y="1735"/>
                      <a:pt x="204" y="1810"/>
                    </a:cubicBezTo>
                    <a:cubicBezTo>
                      <a:pt x="142" y="1896"/>
                      <a:pt x="73" y="1978"/>
                      <a:pt x="7" y="2061"/>
                    </a:cubicBezTo>
                    <a:cubicBezTo>
                      <a:pt x="0" y="2072"/>
                      <a:pt x="11" y="2084"/>
                      <a:pt x="22" y="2084"/>
                    </a:cubicBezTo>
                    <a:cubicBezTo>
                      <a:pt x="25" y="2084"/>
                      <a:pt x="29" y="2083"/>
                      <a:pt x="32" y="2079"/>
                    </a:cubicBezTo>
                    <a:cubicBezTo>
                      <a:pt x="110" y="1991"/>
                      <a:pt x="181" y="1892"/>
                      <a:pt x="265" y="1810"/>
                    </a:cubicBezTo>
                    <a:cubicBezTo>
                      <a:pt x="333" y="1746"/>
                      <a:pt x="396" y="1679"/>
                      <a:pt x="456" y="1606"/>
                    </a:cubicBezTo>
                    <a:cubicBezTo>
                      <a:pt x="583" y="1444"/>
                      <a:pt x="742" y="1298"/>
                      <a:pt x="860" y="1126"/>
                    </a:cubicBezTo>
                    <a:cubicBezTo>
                      <a:pt x="921" y="1040"/>
                      <a:pt x="991" y="965"/>
                      <a:pt x="1050" y="877"/>
                    </a:cubicBezTo>
                    <a:cubicBezTo>
                      <a:pt x="1110" y="789"/>
                      <a:pt x="1174" y="709"/>
                      <a:pt x="1236" y="625"/>
                    </a:cubicBezTo>
                    <a:cubicBezTo>
                      <a:pt x="1376" y="434"/>
                      <a:pt x="1516" y="240"/>
                      <a:pt x="1636" y="36"/>
                    </a:cubicBezTo>
                    <a:cubicBezTo>
                      <a:pt x="1647" y="19"/>
                      <a:pt x="1631" y="0"/>
                      <a:pt x="161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"/>
              <p:cNvSpPr/>
              <p:nvPr/>
            </p:nvSpPr>
            <p:spPr>
              <a:xfrm>
                <a:off x="4253425" y="406150"/>
                <a:ext cx="1742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6969" h="9188" extrusionOk="0">
                    <a:moveTo>
                      <a:pt x="554" y="3355"/>
                    </a:moveTo>
                    <a:cubicBezTo>
                      <a:pt x="0" y="2655"/>
                      <a:pt x="1012" y="399"/>
                      <a:pt x="1810" y="201"/>
                    </a:cubicBezTo>
                    <a:cubicBezTo>
                      <a:pt x="2609" y="1"/>
                      <a:pt x="5729" y="3418"/>
                      <a:pt x="6067" y="4435"/>
                    </a:cubicBezTo>
                    <a:cubicBezTo>
                      <a:pt x="6406" y="5452"/>
                      <a:pt x="6649" y="7415"/>
                      <a:pt x="6806" y="8285"/>
                    </a:cubicBezTo>
                    <a:cubicBezTo>
                      <a:pt x="6969" y="9188"/>
                      <a:pt x="4618" y="7042"/>
                      <a:pt x="4018" y="6299"/>
                    </a:cubicBezTo>
                    <a:cubicBezTo>
                      <a:pt x="3420" y="5555"/>
                      <a:pt x="554" y="3355"/>
                      <a:pt x="554" y="3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"/>
              <p:cNvSpPr/>
              <p:nvPr/>
            </p:nvSpPr>
            <p:spPr>
              <a:xfrm>
                <a:off x="4353300" y="488100"/>
                <a:ext cx="7150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013" extrusionOk="0">
                    <a:moveTo>
                      <a:pt x="224" y="1"/>
                    </a:moveTo>
                    <a:cubicBezTo>
                      <a:pt x="208" y="1"/>
                      <a:pt x="192" y="10"/>
                      <a:pt x="188" y="30"/>
                    </a:cubicBezTo>
                    <a:cubicBezTo>
                      <a:pt x="134" y="279"/>
                      <a:pt x="122" y="531"/>
                      <a:pt x="100" y="781"/>
                    </a:cubicBezTo>
                    <a:cubicBezTo>
                      <a:pt x="78" y="1034"/>
                      <a:pt x="53" y="1292"/>
                      <a:pt x="36" y="1548"/>
                    </a:cubicBezTo>
                    <a:cubicBezTo>
                      <a:pt x="1" y="2034"/>
                      <a:pt x="3" y="2520"/>
                      <a:pt x="141" y="2991"/>
                    </a:cubicBezTo>
                    <a:cubicBezTo>
                      <a:pt x="146" y="3006"/>
                      <a:pt x="158" y="3013"/>
                      <a:pt x="170" y="3013"/>
                    </a:cubicBezTo>
                    <a:cubicBezTo>
                      <a:pt x="188" y="3013"/>
                      <a:pt x="206" y="2998"/>
                      <a:pt x="199" y="2975"/>
                    </a:cubicBezTo>
                    <a:cubicBezTo>
                      <a:pt x="100" y="2500"/>
                      <a:pt x="113" y="2008"/>
                      <a:pt x="152" y="1526"/>
                    </a:cubicBezTo>
                    <a:cubicBezTo>
                      <a:pt x="192" y="1034"/>
                      <a:pt x="285" y="533"/>
                      <a:pt x="270" y="41"/>
                    </a:cubicBezTo>
                    <a:cubicBezTo>
                      <a:pt x="269" y="16"/>
                      <a:pt x="246" y="1"/>
                      <a:pt x="22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"/>
              <p:cNvSpPr/>
              <p:nvPr/>
            </p:nvSpPr>
            <p:spPr>
              <a:xfrm>
                <a:off x="4330625" y="427550"/>
                <a:ext cx="264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560" extrusionOk="0">
                    <a:moveTo>
                      <a:pt x="35" y="0"/>
                    </a:moveTo>
                    <a:cubicBezTo>
                      <a:pt x="13" y="0"/>
                      <a:pt x="0" y="34"/>
                      <a:pt x="24" y="51"/>
                    </a:cubicBezTo>
                    <a:cubicBezTo>
                      <a:pt x="263" y="231"/>
                      <a:pt x="470" y="487"/>
                      <a:pt x="633" y="736"/>
                    </a:cubicBezTo>
                    <a:cubicBezTo>
                      <a:pt x="798" y="986"/>
                      <a:pt x="927" y="1259"/>
                      <a:pt x="1016" y="1545"/>
                    </a:cubicBezTo>
                    <a:cubicBezTo>
                      <a:pt x="1019" y="1555"/>
                      <a:pt x="1028" y="1559"/>
                      <a:pt x="1036" y="1559"/>
                    </a:cubicBezTo>
                    <a:cubicBezTo>
                      <a:pt x="1047" y="1559"/>
                      <a:pt x="1057" y="1553"/>
                      <a:pt x="1056" y="1540"/>
                    </a:cubicBezTo>
                    <a:cubicBezTo>
                      <a:pt x="1026" y="1222"/>
                      <a:pt x="919" y="917"/>
                      <a:pt x="743" y="651"/>
                    </a:cubicBezTo>
                    <a:cubicBezTo>
                      <a:pt x="562" y="373"/>
                      <a:pt x="328" y="180"/>
                      <a:pt x="50" y="5"/>
                    </a:cubicBezTo>
                    <a:cubicBezTo>
                      <a:pt x="45" y="1"/>
                      <a:pt x="40" y="0"/>
                      <a:pt x="3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"/>
              <p:cNvSpPr/>
              <p:nvPr/>
            </p:nvSpPr>
            <p:spPr>
              <a:xfrm>
                <a:off x="4308725" y="411700"/>
                <a:ext cx="12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2871" extrusionOk="0">
                    <a:moveTo>
                      <a:pt x="40" y="1"/>
                    </a:moveTo>
                    <a:cubicBezTo>
                      <a:pt x="21" y="1"/>
                      <a:pt x="0" y="17"/>
                      <a:pt x="10" y="38"/>
                    </a:cubicBezTo>
                    <a:cubicBezTo>
                      <a:pt x="94" y="244"/>
                      <a:pt x="206" y="429"/>
                      <a:pt x="268" y="644"/>
                    </a:cubicBezTo>
                    <a:cubicBezTo>
                      <a:pt x="329" y="867"/>
                      <a:pt x="361" y="1097"/>
                      <a:pt x="365" y="1328"/>
                    </a:cubicBezTo>
                    <a:cubicBezTo>
                      <a:pt x="376" y="1835"/>
                      <a:pt x="279" y="2338"/>
                      <a:pt x="172" y="2832"/>
                    </a:cubicBezTo>
                    <a:cubicBezTo>
                      <a:pt x="166" y="2855"/>
                      <a:pt x="185" y="2871"/>
                      <a:pt x="203" y="2871"/>
                    </a:cubicBezTo>
                    <a:cubicBezTo>
                      <a:pt x="216" y="2871"/>
                      <a:pt x="228" y="2864"/>
                      <a:pt x="232" y="2848"/>
                    </a:cubicBezTo>
                    <a:cubicBezTo>
                      <a:pt x="382" y="2342"/>
                      <a:pt x="513" y="1822"/>
                      <a:pt x="492" y="1289"/>
                    </a:cubicBezTo>
                    <a:cubicBezTo>
                      <a:pt x="483" y="1061"/>
                      <a:pt x="445" y="833"/>
                      <a:pt x="382" y="614"/>
                    </a:cubicBezTo>
                    <a:cubicBezTo>
                      <a:pt x="316" y="401"/>
                      <a:pt x="226" y="162"/>
                      <a:pt x="60" y="8"/>
                    </a:cubicBezTo>
                    <a:cubicBezTo>
                      <a:pt x="55" y="3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"/>
              <p:cNvSpPr/>
              <p:nvPr/>
            </p:nvSpPr>
            <p:spPr>
              <a:xfrm>
                <a:off x="4298100" y="412325"/>
                <a:ext cx="1045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620" extrusionOk="0">
                    <a:moveTo>
                      <a:pt x="356" y="0"/>
                    </a:moveTo>
                    <a:cubicBezTo>
                      <a:pt x="346" y="0"/>
                      <a:pt x="335" y="5"/>
                      <a:pt x="330" y="13"/>
                    </a:cubicBezTo>
                    <a:cubicBezTo>
                      <a:pt x="268" y="114"/>
                      <a:pt x="246" y="236"/>
                      <a:pt x="221" y="352"/>
                    </a:cubicBezTo>
                    <a:cubicBezTo>
                      <a:pt x="193" y="490"/>
                      <a:pt x="169" y="627"/>
                      <a:pt x="143" y="765"/>
                    </a:cubicBezTo>
                    <a:cubicBezTo>
                      <a:pt x="91" y="1034"/>
                      <a:pt x="51" y="1303"/>
                      <a:pt x="5" y="1573"/>
                    </a:cubicBezTo>
                    <a:cubicBezTo>
                      <a:pt x="0" y="1601"/>
                      <a:pt x="24" y="1620"/>
                      <a:pt x="45" y="1620"/>
                    </a:cubicBezTo>
                    <a:cubicBezTo>
                      <a:pt x="60" y="1620"/>
                      <a:pt x="73" y="1612"/>
                      <a:pt x="78" y="1593"/>
                    </a:cubicBezTo>
                    <a:cubicBezTo>
                      <a:pt x="139" y="1320"/>
                      <a:pt x="210" y="1051"/>
                      <a:pt x="266" y="776"/>
                    </a:cubicBezTo>
                    <a:cubicBezTo>
                      <a:pt x="317" y="539"/>
                      <a:pt x="418" y="262"/>
                      <a:pt x="380" y="19"/>
                    </a:cubicBezTo>
                    <a:cubicBezTo>
                      <a:pt x="378" y="6"/>
                      <a:pt x="367" y="0"/>
                      <a:pt x="3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>
                <a:off x="4289600" y="460550"/>
                <a:ext cx="13950" cy="423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695" extrusionOk="0">
                    <a:moveTo>
                      <a:pt x="515" y="0"/>
                    </a:moveTo>
                    <a:cubicBezTo>
                      <a:pt x="501" y="0"/>
                      <a:pt x="488" y="7"/>
                      <a:pt x="481" y="23"/>
                    </a:cubicBezTo>
                    <a:cubicBezTo>
                      <a:pt x="397" y="292"/>
                      <a:pt x="369" y="578"/>
                      <a:pt x="292" y="850"/>
                    </a:cubicBezTo>
                    <a:cubicBezTo>
                      <a:pt x="212" y="1121"/>
                      <a:pt x="118" y="1388"/>
                      <a:pt x="12" y="1650"/>
                    </a:cubicBezTo>
                    <a:cubicBezTo>
                      <a:pt x="1" y="1675"/>
                      <a:pt x="25" y="1695"/>
                      <a:pt x="48" y="1695"/>
                    </a:cubicBezTo>
                    <a:cubicBezTo>
                      <a:pt x="60" y="1695"/>
                      <a:pt x="71" y="1690"/>
                      <a:pt x="77" y="1678"/>
                    </a:cubicBezTo>
                    <a:lnTo>
                      <a:pt x="75" y="1678"/>
                    </a:lnTo>
                    <a:cubicBezTo>
                      <a:pt x="203" y="1420"/>
                      <a:pt x="307" y="1152"/>
                      <a:pt x="388" y="878"/>
                    </a:cubicBezTo>
                    <a:cubicBezTo>
                      <a:pt x="466" y="610"/>
                      <a:pt x="558" y="313"/>
                      <a:pt x="552" y="33"/>
                    </a:cubicBezTo>
                    <a:cubicBezTo>
                      <a:pt x="549" y="12"/>
                      <a:pt x="532" y="0"/>
                      <a:pt x="51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"/>
              <p:cNvSpPr/>
              <p:nvPr/>
            </p:nvSpPr>
            <p:spPr>
              <a:xfrm>
                <a:off x="4366800" y="462225"/>
                <a:ext cx="26225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429" extrusionOk="0">
                    <a:moveTo>
                      <a:pt x="47" y="0"/>
                    </a:moveTo>
                    <a:cubicBezTo>
                      <a:pt x="23" y="0"/>
                      <a:pt x="1" y="25"/>
                      <a:pt x="16" y="52"/>
                    </a:cubicBezTo>
                    <a:cubicBezTo>
                      <a:pt x="175" y="401"/>
                      <a:pt x="312" y="758"/>
                      <a:pt x="394" y="1134"/>
                    </a:cubicBezTo>
                    <a:cubicBezTo>
                      <a:pt x="474" y="1497"/>
                      <a:pt x="517" y="1869"/>
                      <a:pt x="558" y="2239"/>
                    </a:cubicBezTo>
                    <a:cubicBezTo>
                      <a:pt x="642" y="2966"/>
                      <a:pt x="708" y="3727"/>
                      <a:pt x="990" y="4410"/>
                    </a:cubicBezTo>
                    <a:cubicBezTo>
                      <a:pt x="996" y="4423"/>
                      <a:pt x="1007" y="4428"/>
                      <a:pt x="1017" y="4428"/>
                    </a:cubicBezTo>
                    <a:cubicBezTo>
                      <a:pt x="1033" y="4428"/>
                      <a:pt x="1048" y="4416"/>
                      <a:pt x="1043" y="4395"/>
                    </a:cubicBezTo>
                    <a:cubicBezTo>
                      <a:pt x="831" y="3649"/>
                      <a:pt x="770" y="2888"/>
                      <a:pt x="671" y="2121"/>
                    </a:cubicBezTo>
                    <a:cubicBezTo>
                      <a:pt x="579" y="1413"/>
                      <a:pt x="465" y="633"/>
                      <a:pt x="76" y="18"/>
                    </a:cubicBezTo>
                    <a:cubicBezTo>
                      <a:pt x="68" y="6"/>
                      <a:pt x="57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"/>
              <p:cNvSpPr/>
              <p:nvPr/>
            </p:nvSpPr>
            <p:spPr>
              <a:xfrm>
                <a:off x="4404725" y="588150"/>
                <a:ext cx="755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77" extrusionOk="0">
                    <a:moveTo>
                      <a:pt x="43" y="1"/>
                    </a:moveTo>
                    <a:cubicBezTo>
                      <a:pt x="22" y="1"/>
                      <a:pt x="0" y="15"/>
                      <a:pt x="2" y="42"/>
                    </a:cubicBezTo>
                    <a:cubicBezTo>
                      <a:pt x="6" y="85"/>
                      <a:pt x="2" y="117"/>
                      <a:pt x="14" y="158"/>
                    </a:cubicBezTo>
                    <a:cubicBezTo>
                      <a:pt x="30" y="206"/>
                      <a:pt x="51" y="255"/>
                      <a:pt x="72" y="304"/>
                    </a:cubicBezTo>
                    <a:cubicBezTo>
                      <a:pt x="107" y="388"/>
                      <a:pt x="148" y="472"/>
                      <a:pt x="195" y="550"/>
                    </a:cubicBezTo>
                    <a:cubicBezTo>
                      <a:pt x="207" y="569"/>
                      <a:pt x="222" y="576"/>
                      <a:pt x="237" y="576"/>
                    </a:cubicBezTo>
                    <a:cubicBezTo>
                      <a:pt x="270" y="576"/>
                      <a:pt x="302" y="540"/>
                      <a:pt x="292" y="507"/>
                    </a:cubicBezTo>
                    <a:lnTo>
                      <a:pt x="292" y="507"/>
                    </a:lnTo>
                    <a:lnTo>
                      <a:pt x="292" y="507"/>
                    </a:lnTo>
                    <a:cubicBezTo>
                      <a:pt x="292" y="507"/>
                      <a:pt x="292" y="507"/>
                      <a:pt x="292" y="507"/>
                    </a:cubicBezTo>
                    <a:lnTo>
                      <a:pt x="292" y="507"/>
                    </a:lnTo>
                    <a:cubicBezTo>
                      <a:pt x="291" y="505"/>
                      <a:pt x="291" y="503"/>
                      <a:pt x="290" y="501"/>
                    </a:cubicBezTo>
                    <a:lnTo>
                      <a:pt x="290" y="501"/>
                    </a:lnTo>
                    <a:cubicBezTo>
                      <a:pt x="227" y="339"/>
                      <a:pt x="169" y="169"/>
                      <a:pt x="79" y="20"/>
                    </a:cubicBezTo>
                    <a:cubicBezTo>
                      <a:pt x="72" y="7"/>
                      <a:pt x="57" y="1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"/>
              <p:cNvSpPr/>
              <p:nvPr/>
            </p:nvSpPr>
            <p:spPr>
              <a:xfrm>
                <a:off x="4401975" y="561525"/>
                <a:ext cx="3700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558" extrusionOk="0">
                    <a:moveTo>
                      <a:pt x="38" y="1"/>
                    </a:moveTo>
                    <a:cubicBezTo>
                      <a:pt x="23" y="1"/>
                      <a:pt x="8" y="10"/>
                      <a:pt x="8" y="30"/>
                    </a:cubicBezTo>
                    <a:cubicBezTo>
                      <a:pt x="0" y="210"/>
                      <a:pt x="36" y="385"/>
                      <a:pt x="109" y="548"/>
                    </a:cubicBezTo>
                    <a:cubicBezTo>
                      <a:pt x="112" y="555"/>
                      <a:pt x="117" y="558"/>
                      <a:pt x="123" y="558"/>
                    </a:cubicBezTo>
                    <a:cubicBezTo>
                      <a:pt x="135" y="558"/>
                      <a:pt x="148" y="547"/>
                      <a:pt x="144" y="533"/>
                    </a:cubicBezTo>
                    <a:cubicBezTo>
                      <a:pt x="105" y="368"/>
                      <a:pt x="79" y="200"/>
                      <a:pt x="69" y="30"/>
                    </a:cubicBezTo>
                    <a:cubicBezTo>
                      <a:pt x="68" y="10"/>
                      <a:pt x="53" y="1"/>
                      <a:pt x="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"/>
              <p:cNvSpPr/>
              <p:nvPr/>
            </p:nvSpPr>
            <p:spPr>
              <a:xfrm>
                <a:off x="4342975" y="479350"/>
                <a:ext cx="42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75" extrusionOk="0">
                    <a:moveTo>
                      <a:pt x="56" y="0"/>
                    </a:moveTo>
                    <a:cubicBezTo>
                      <a:pt x="33" y="0"/>
                      <a:pt x="7" y="17"/>
                      <a:pt x="6" y="45"/>
                    </a:cubicBezTo>
                    <a:cubicBezTo>
                      <a:pt x="1" y="316"/>
                      <a:pt x="12" y="589"/>
                      <a:pt x="79" y="855"/>
                    </a:cubicBezTo>
                    <a:cubicBezTo>
                      <a:pt x="83" y="868"/>
                      <a:pt x="93" y="874"/>
                      <a:pt x="104" y="874"/>
                    </a:cubicBezTo>
                    <a:cubicBezTo>
                      <a:pt x="118" y="874"/>
                      <a:pt x="133" y="864"/>
                      <a:pt x="135" y="845"/>
                    </a:cubicBezTo>
                    <a:cubicBezTo>
                      <a:pt x="167" y="574"/>
                      <a:pt x="139" y="301"/>
                      <a:pt x="94" y="32"/>
                    </a:cubicBezTo>
                    <a:cubicBezTo>
                      <a:pt x="91" y="10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"/>
              <p:cNvSpPr/>
              <p:nvPr/>
            </p:nvSpPr>
            <p:spPr>
              <a:xfrm>
                <a:off x="4425950" y="255550"/>
                <a:ext cx="30177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2071" h="7046" extrusionOk="0">
                    <a:moveTo>
                      <a:pt x="11986" y="6135"/>
                    </a:moveTo>
                    <a:cubicBezTo>
                      <a:pt x="11986" y="6135"/>
                      <a:pt x="12071" y="3631"/>
                      <a:pt x="9651" y="1816"/>
                    </a:cubicBezTo>
                    <a:cubicBezTo>
                      <a:pt x="7230" y="1"/>
                      <a:pt x="5525" y="371"/>
                      <a:pt x="5525" y="371"/>
                    </a:cubicBezTo>
                    <a:lnTo>
                      <a:pt x="4884" y="1861"/>
                    </a:lnTo>
                    <a:cubicBezTo>
                      <a:pt x="4884" y="1861"/>
                      <a:pt x="3927" y="1006"/>
                      <a:pt x="3485" y="2031"/>
                    </a:cubicBezTo>
                    <a:cubicBezTo>
                      <a:pt x="3044" y="3056"/>
                      <a:pt x="2399" y="6090"/>
                      <a:pt x="1201" y="6567"/>
                    </a:cubicBezTo>
                    <a:cubicBezTo>
                      <a:pt x="0" y="7045"/>
                      <a:pt x="11719" y="7012"/>
                      <a:pt x="11986" y="6135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"/>
              <p:cNvSpPr/>
              <p:nvPr/>
            </p:nvSpPr>
            <p:spPr>
              <a:xfrm>
                <a:off x="4629400" y="306175"/>
                <a:ext cx="84025" cy="93225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3729" extrusionOk="0">
                    <a:moveTo>
                      <a:pt x="52" y="0"/>
                    </a:moveTo>
                    <a:cubicBezTo>
                      <a:pt x="14" y="0"/>
                      <a:pt x="0" y="62"/>
                      <a:pt x="34" y="85"/>
                    </a:cubicBezTo>
                    <a:cubicBezTo>
                      <a:pt x="363" y="309"/>
                      <a:pt x="685" y="535"/>
                      <a:pt x="975" y="810"/>
                    </a:cubicBezTo>
                    <a:cubicBezTo>
                      <a:pt x="1255" y="1075"/>
                      <a:pt x="1510" y="1369"/>
                      <a:pt x="1751" y="1670"/>
                    </a:cubicBezTo>
                    <a:cubicBezTo>
                      <a:pt x="1998" y="1978"/>
                      <a:pt x="2229" y="2300"/>
                      <a:pt x="2459" y="2620"/>
                    </a:cubicBezTo>
                    <a:cubicBezTo>
                      <a:pt x="2592" y="2807"/>
                      <a:pt x="2725" y="2994"/>
                      <a:pt x="2859" y="3179"/>
                    </a:cubicBezTo>
                    <a:cubicBezTo>
                      <a:pt x="2990" y="3358"/>
                      <a:pt x="3129" y="3575"/>
                      <a:pt x="3299" y="3721"/>
                    </a:cubicBezTo>
                    <a:cubicBezTo>
                      <a:pt x="3305" y="3726"/>
                      <a:pt x="3313" y="3729"/>
                      <a:pt x="3321" y="3729"/>
                    </a:cubicBezTo>
                    <a:cubicBezTo>
                      <a:pt x="3340" y="3729"/>
                      <a:pt x="3360" y="3714"/>
                      <a:pt x="3351" y="3691"/>
                    </a:cubicBezTo>
                    <a:lnTo>
                      <a:pt x="3353" y="3689"/>
                    </a:lnTo>
                    <a:cubicBezTo>
                      <a:pt x="3271" y="3484"/>
                      <a:pt x="3116" y="3283"/>
                      <a:pt x="2988" y="3102"/>
                    </a:cubicBezTo>
                    <a:cubicBezTo>
                      <a:pt x="2850" y="2904"/>
                      <a:pt x="2710" y="2708"/>
                      <a:pt x="2570" y="2511"/>
                    </a:cubicBezTo>
                    <a:cubicBezTo>
                      <a:pt x="2336" y="2184"/>
                      <a:pt x="2102" y="1857"/>
                      <a:pt x="1852" y="1543"/>
                    </a:cubicBezTo>
                    <a:cubicBezTo>
                      <a:pt x="1373" y="941"/>
                      <a:pt x="790" y="307"/>
                      <a:pt x="70" y="4"/>
                    </a:cubicBezTo>
                    <a:cubicBezTo>
                      <a:pt x="64" y="1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"/>
              <p:cNvSpPr/>
              <p:nvPr/>
            </p:nvSpPr>
            <p:spPr>
              <a:xfrm>
                <a:off x="4539225" y="303500"/>
                <a:ext cx="623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873" extrusionOk="0">
                    <a:moveTo>
                      <a:pt x="122" y="1"/>
                    </a:moveTo>
                    <a:cubicBezTo>
                      <a:pt x="48" y="1"/>
                      <a:pt x="1" y="113"/>
                      <a:pt x="78" y="163"/>
                    </a:cubicBezTo>
                    <a:cubicBezTo>
                      <a:pt x="502" y="444"/>
                      <a:pt x="944" y="696"/>
                      <a:pt x="1368" y="975"/>
                    </a:cubicBezTo>
                    <a:cubicBezTo>
                      <a:pt x="1753" y="1227"/>
                      <a:pt x="2135" y="1506"/>
                      <a:pt x="2432" y="1863"/>
                    </a:cubicBezTo>
                    <a:cubicBezTo>
                      <a:pt x="2437" y="1869"/>
                      <a:pt x="2443" y="1872"/>
                      <a:pt x="2450" y="1872"/>
                    </a:cubicBezTo>
                    <a:cubicBezTo>
                      <a:pt x="2470" y="1872"/>
                      <a:pt x="2491" y="1847"/>
                      <a:pt x="2479" y="1826"/>
                    </a:cubicBezTo>
                    <a:cubicBezTo>
                      <a:pt x="2228" y="1431"/>
                      <a:pt x="1878" y="1132"/>
                      <a:pt x="1497" y="870"/>
                    </a:cubicBezTo>
                    <a:cubicBezTo>
                      <a:pt x="1061" y="575"/>
                      <a:pt x="616" y="287"/>
                      <a:pt x="166" y="14"/>
                    </a:cubicBezTo>
                    <a:cubicBezTo>
                      <a:pt x="151" y="5"/>
                      <a:pt x="136" y="1"/>
                      <a:pt x="1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"/>
              <p:cNvSpPr/>
              <p:nvPr/>
            </p:nvSpPr>
            <p:spPr>
              <a:xfrm>
                <a:off x="4560550" y="281050"/>
                <a:ext cx="103550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3722" extrusionOk="0">
                    <a:moveTo>
                      <a:pt x="44" y="0"/>
                    </a:moveTo>
                    <a:cubicBezTo>
                      <a:pt x="11" y="0"/>
                      <a:pt x="0" y="51"/>
                      <a:pt x="36" y="61"/>
                    </a:cubicBezTo>
                    <a:cubicBezTo>
                      <a:pt x="713" y="269"/>
                      <a:pt x="1296" y="618"/>
                      <a:pt x="1822" y="1091"/>
                    </a:cubicBezTo>
                    <a:cubicBezTo>
                      <a:pt x="2338" y="1555"/>
                      <a:pt x="2783" y="2094"/>
                      <a:pt x="3217" y="2634"/>
                    </a:cubicBezTo>
                    <a:cubicBezTo>
                      <a:pt x="3510" y="2997"/>
                      <a:pt x="3807" y="3357"/>
                      <a:pt x="4105" y="3716"/>
                    </a:cubicBezTo>
                    <a:cubicBezTo>
                      <a:pt x="4108" y="3720"/>
                      <a:pt x="4112" y="3722"/>
                      <a:pt x="4116" y="3722"/>
                    </a:cubicBezTo>
                    <a:cubicBezTo>
                      <a:pt x="4128" y="3722"/>
                      <a:pt x="4141" y="3707"/>
                      <a:pt x="4133" y="3694"/>
                    </a:cubicBezTo>
                    <a:cubicBezTo>
                      <a:pt x="3662" y="3069"/>
                      <a:pt x="3192" y="2439"/>
                      <a:pt x="2680" y="1845"/>
                    </a:cubicBezTo>
                    <a:cubicBezTo>
                      <a:pt x="2222" y="1318"/>
                      <a:pt x="1708" y="820"/>
                      <a:pt x="1109" y="454"/>
                    </a:cubicBezTo>
                    <a:cubicBezTo>
                      <a:pt x="784" y="254"/>
                      <a:pt x="427" y="86"/>
                      <a:pt x="53" y="1"/>
                    </a:cubicBezTo>
                    <a:cubicBezTo>
                      <a:pt x="50" y="0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"/>
              <p:cNvSpPr/>
              <p:nvPr/>
            </p:nvSpPr>
            <p:spPr>
              <a:xfrm>
                <a:off x="4505450" y="319775"/>
                <a:ext cx="6810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276" extrusionOk="0">
                    <a:moveTo>
                      <a:pt x="176" y="1"/>
                    </a:moveTo>
                    <a:cubicBezTo>
                      <a:pt x="126" y="1"/>
                      <a:pt x="78" y="6"/>
                      <a:pt x="32" y="21"/>
                    </a:cubicBezTo>
                    <a:cubicBezTo>
                      <a:pt x="1" y="30"/>
                      <a:pt x="1" y="77"/>
                      <a:pt x="32" y="86"/>
                    </a:cubicBezTo>
                    <a:cubicBezTo>
                      <a:pt x="141" y="124"/>
                      <a:pt x="264" y="115"/>
                      <a:pt x="378" y="126"/>
                    </a:cubicBezTo>
                    <a:cubicBezTo>
                      <a:pt x="503" y="137"/>
                      <a:pt x="629" y="158"/>
                      <a:pt x="752" y="184"/>
                    </a:cubicBezTo>
                    <a:cubicBezTo>
                      <a:pt x="997" y="238"/>
                      <a:pt x="1236" y="316"/>
                      <a:pt x="1466" y="417"/>
                    </a:cubicBezTo>
                    <a:cubicBezTo>
                      <a:pt x="1922" y="616"/>
                      <a:pt x="2332" y="905"/>
                      <a:pt x="2672" y="1268"/>
                    </a:cubicBezTo>
                    <a:cubicBezTo>
                      <a:pt x="2677" y="1273"/>
                      <a:pt x="2683" y="1275"/>
                      <a:pt x="2689" y="1275"/>
                    </a:cubicBezTo>
                    <a:cubicBezTo>
                      <a:pt x="2707" y="1275"/>
                      <a:pt x="2724" y="1251"/>
                      <a:pt x="2708" y="1233"/>
                    </a:cubicBezTo>
                    <a:cubicBezTo>
                      <a:pt x="2207" y="649"/>
                      <a:pt x="1530" y="245"/>
                      <a:pt x="778" y="85"/>
                    </a:cubicBezTo>
                    <a:cubicBezTo>
                      <a:pt x="659" y="57"/>
                      <a:pt x="537" y="38"/>
                      <a:pt x="416" y="23"/>
                    </a:cubicBezTo>
                    <a:cubicBezTo>
                      <a:pt x="339" y="15"/>
                      <a:pt x="256" y="1"/>
                      <a:pt x="17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"/>
              <p:cNvSpPr/>
              <p:nvPr/>
            </p:nvSpPr>
            <p:spPr>
              <a:xfrm>
                <a:off x="4505550" y="345400"/>
                <a:ext cx="3455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3" extrusionOk="0">
                    <a:moveTo>
                      <a:pt x="379" y="0"/>
                    </a:moveTo>
                    <a:cubicBezTo>
                      <a:pt x="270" y="0"/>
                      <a:pt x="161" y="7"/>
                      <a:pt x="53" y="22"/>
                    </a:cubicBezTo>
                    <a:cubicBezTo>
                      <a:pt x="0" y="30"/>
                      <a:pt x="15" y="112"/>
                      <a:pt x="66" y="112"/>
                    </a:cubicBezTo>
                    <a:cubicBezTo>
                      <a:pt x="492" y="112"/>
                      <a:pt x="909" y="133"/>
                      <a:pt x="1326" y="232"/>
                    </a:cubicBezTo>
                    <a:cubicBezTo>
                      <a:pt x="1328" y="232"/>
                      <a:pt x="1331" y="232"/>
                      <a:pt x="1333" y="232"/>
                    </a:cubicBezTo>
                    <a:cubicBezTo>
                      <a:pt x="1370" y="232"/>
                      <a:pt x="1382" y="177"/>
                      <a:pt x="1345" y="163"/>
                    </a:cubicBezTo>
                    <a:cubicBezTo>
                      <a:pt x="1035" y="63"/>
                      <a:pt x="706" y="0"/>
                      <a:pt x="3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"/>
              <p:cNvSpPr/>
              <p:nvPr/>
            </p:nvSpPr>
            <p:spPr>
              <a:xfrm>
                <a:off x="4382100" y="352450"/>
                <a:ext cx="403825" cy="383575"/>
              </a:xfrm>
              <a:custGeom>
                <a:avLst/>
                <a:gdLst/>
                <a:ahLst/>
                <a:cxnLst/>
                <a:rect l="l" t="t" r="r" b="b"/>
                <a:pathLst>
                  <a:path w="16153" h="15343" extrusionOk="0">
                    <a:moveTo>
                      <a:pt x="16152" y="8707"/>
                    </a:moveTo>
                    <a:cubicBezTo>
                      <a:pt x="16152" y="8707"/>
                      <a:pt x="11946" y="15084"/>
                      <a:pt x="6713" y="15241"/>
                    </a:cubicBezTo>
                    <a:cubicBezTo>
                      <a:pt x="3357" y="15342"/>
                      <a:pt x="3798" y="14318"/>
                      <a:pt x="3798" y="14318"/>
                    </a:cubicBezTo>
                    <a:cubicBezTo>
                      <a:pt x="3798" y="14318"/>
                      <a:pt x="2665" y="15155"/>
                      <a:pt x="1792" y="12570"/>
                    </a:cubicBezTo>
                    <a:cubicBezTo>
                      <a:pt x="1792" y="12570"/>
                      <a:pt x="513" y="12461"/>
                      <a:pt x="687" y="11541"/>
                    </a:cubicBezTo>
                    <a:cubicBezTo>
                      <a:pt x="862" y="10622"/>
                      <a:pt x="1661" y="11078"/>
                      <a:pt x="1130" y="9745"/>
                    </a:cubicBezTo>
                    <a:cubicBezTo>
                      <a:pt x="601" y="8412"/>
                      <a:pt x="1" y="8264"/>
                      <a:pt x="883" y="6987"/>
                    </a:cubicBezTo>
                    <a:cubicBezTo>
                      <a:pt x="1764" y="5710"/>
                      <a:pt x="1790" y="6163"/>
                      <a:pt x="2111" y="4646"/>
                    </a:cubicBezTo>
                    <a:cubicBezTo>
                      <a:pt x="2435" y="3128"/>
                      <a:pt x="1795" y="3074"/>
                      <a:pt x="2953" y="2691"/>
                    </a:cubicBezTo>
                    <a:cubicBezTo>
                      <a:pt x="4112" y="2306"/>
                      <a:pt x="10117" y="0"/>
                      <a:pt x="14692" y="5428"/>
                    </a:cubicBezTo>
                    <a:cubicBezTo>
                      <a:pt x="15862" y="6817"/>
                      <a:pt x="16152" y="8707"/>
                      <a:pt x="16152" y="87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"/>
              <p:cNvSpPr/>
              <p:nvPr/>
            </p:nvSpPr>
            <p:spPr>
              <a:xfrm>
                <a:off x="4563850" y="598225"/>
                <a:ext cx="13032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2224" extrusionOk="0">
                    <a:moveTo>
                      <a:pt x="5070" y="0"/>
                    </a:moveTo>
                    <a:cubicBezTo>
                      <a:pt x="4407" y="0"/>
                      <a:pt x="3831" y="380"/>
                      <a:pt x="3294" y="733"/>
                    </a:cubicBezTo>
                    <a:cubicBezTo>
                      <a:pt x="2658" y="1150"/>
                      <a:pt x="1991" y="1520"/>
                      <a:pt x="1279" y="1787"/>
                    </a:cubicBezTo>
                    <a:cubicBezTo>
                      <a:pt x="877" y="1935"/>
                      <a:pt x="467" y="2055"/>
                      <a:pt x="50" y="2144"/>
                    </a:cubicBezTo>
                    <a:cubicBezTo>
                      <a:pt x="1" y="2155"/>
                      <a:pt x="18" y="2224"/>
                      <a:pt x="62" y="2224"/>
                    </a:cubicBezTo>
                    <a:cubicBezTo>
                      <a:pt x="65" y="2224"/>
                      <a:pt x="68" y="2223"/>
                      <a:pt x="71" y="2223"/>
                    </a:cubicBezTo>
                    <a:cubicBezTo>
                      <a:pt x="796" y="2088"/>
                      <a:pt x="1501" y="1862"/>
                      <a:pt x="2168" y="1552"/>
                    </a:cubicBezTo>
                    <a:cubicBezTo>
                      <a:pt x="2505" y="1393"/>
                      <a:pt x="2828" y="1211"/>
                      <a:pt x="3139" y="1006"/>
                    </a:cubicBezTo>
                    <a:cubicBezTo>
                      <a:pt x="3434" y="813"/>
                      <a:pt x="3720" y="606"/>
                      <a:pt x="4025" y="430"/>
                    </a:cubicBezTo>
                    <a:cubicBezTo>
                      <a:pt x="4376" y="224"/>
                      <a:pt x="4767" y="65"/>
                      <a:pt x="5180" y="56"/>
                    </a:cubicBezTo>
                    <a:cubicBezTo>
                      <a:pt x="5212" y="52"/>
                      <a:pt x="5212" y="5"/>
                      <a:pt x="5180" y="4"/>
                    </a:cubicBezTo>
                    <a:lnTo>
                      <a:pt x="5179" y="4"/>
                    </a:lnTo>
                    <a:cubicBezTo>
                      <a:pt x="5142" y="1"/>
                      <a:pt x="5106" y="0"/>
                      <a:pt x="50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"/>
              <p:cNvSpPr/>
              <p:nvPr/>
            </p:nvSpPr>
            <p:spPr>
              <a:xfrm>
                <a:off x="4422025" y="661650"/>
                <a:ext cx="900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80" extrusionOk="0">
                    <a:moveTo>
                      <a:pt x="3577" y="0"/>
                    </a:moveTo>
                    <a:cubicBezTo>
                      <a:pt x="3574" y="0"/>
                      <a:pt x="3572" y="1"/>
                      <a:pt x="3569" y="2"/>
                    </a:cubicBezTo>
                    <a:cubicBezTo>
                      <a:pt x="3065" y="168"/>
                      <a:pt x="2537" y="243"/>
                      <a:pt x="2007" y="243"/>
                    </a:cubicBezTo>
                    <a:cubicBezTo>
                      <a:pt x="1936" y="243"/>
                      <a:pt x="1864" y="242"/>
                      <a:pt x="1793" y="239"/>
                    </a:cubicBezTo>
                    <a:cubicBezTo>
                      <a:pt x="1496" y="230"/>
                      <a:pt x="1202" y="189"/>
                      <a:pt x="913" y="121"/>
                    </a:cubicBezTo>
                    <a:cubicBezTo>
                      <a:pt x="716" y="74"/>
                      <a:pt x="502" y="8"/>
                      <a:pt x="293" y="8"/>
                    </a:cubicBezTo>
                    <a:cubicBezTo>
                      <a:pt x="213" y="8"/>
                      <a:pt x="132" y="18"/>
                      <a:pt x="54" y="43"/>
                    </a:cubicBezTo>
                    <a:cubicBezTo>
                      <a:pt x="0" y="60"/>
                      <a:pt x="8" y="144"/>
                      <a:pt x="68" y="144"/>
                    </a:cubicBezTo>
                    <a:cubicBezTo>
                      <a:pt x="71" y="144"/>
                      <a:pt x="75" y="144"/>
                      <a:pt x="79" y="144"/>
                    </a:cubicBezTo>
                    <a:cubicBezTo>
                      <a:pt x="392" y="144"/>
                      <a:pt x="675" y="219"/>
                      <a:pt x="980" y="282"/>
                    </a:cubicBezTo>
                    <a:cubicBezTo>
                      <a:pt x="1268" y="340"/>
                      <a:pt x="1561" y="374"/>
                      <a:pt x="1857" y="379"/>
                    </a:cubicBezTo>
                    <a:cubicBezTo>
                      <a:pt x="1877" y="380"/>
                      <a:pt x="1897" y="380"/>
                      <a:pt x="1918" y="380"/>
                    </a:cubicBezTo>
                    <a:cubicBezTo>
                      <a:pt x="2488" y="380"/>
                      <a:pt x="3052" y="254"/>
                      <a:pt x="3581" y="43"/>
                    </a:cubicBezTo>
                    <a:cubicBezTo>
                      <a:pt x="3602" y="34"/>
                      <a:pt x="3597" y="0"/>
                      <a:pt x="357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"/>
              <p:cNvSpPr/>
              <p:nvPr/>
            </p:nvSpPr>
            <p:spPr>
              <a:xfrm>
                <a:off x="4420425" y="581200"/>
                <a:ext cx="22622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1837" extrusionOk="0">
                    <a:moveTo>
                      <a:pt x="9010" y="0"/>
                    </a:moveTo>
                    <a:cubicBezTo>
                      <a:pt x="9009" y="0"/>
                      <a:pt x="9008" y="0"/>
                      <a:pt x="9007" y="0"/>
                    </a:cubicBezTo>
                    <a:lnTo>
                      <a:pt x="9009" y="0"/>
                    </a:lnTo>
                    <a:cubicBezTo>
                      <a:pt x="8420" y="83"/>
                      <a:pt x="7868" y="296"/>
                      <a:pt x="7326" y="527"/>
                    </a:cubicBezTo>
                    <a:cubicBezTo>
                      <a:pt x="6765" y="765"/>
                      <a:pt x="6204" y="986"/>
                      <a:pt x="5621" y="1159"/>
                    </a:cubicBezTo>
                    <a:cubicBezTo>
                      <a:pt x="4462" y="1503"/>
                      <a:pt x="3259" y="1685"/>
                      <a:pt x="2052" y="1702"/>
                    </a:cubicBezTo>
                    <a:cubicBezTo>
                      <a:pt x="1976" y="1702"/>
                      <a:pt x="1901" y="1703"/>
                      <a:pt x="1826" y="1703"/>
                    </a:cubicBezTo>
                    <a:cubicBezTo>
                      <a:pt x="1567" y="1703"/>
                      <a:pt x="1309" y="1697"/>
                      <a:pt x="1051" y="1683"/>
                    </a:cubicBezTo>
                    <a:cubicBezTo>
                      <a:pt x="723" y="1667"/>
                      <a:pt x="393" y="1610"/>
                      <a:pt x="65" y="1610"/>
                    </a:cubicBezTo>
                    <a:cubicBezTo>
                      <a:pt x="55" y="1610"/>
                      <a:pt x="45" y="1610"/>
                      <a:pt x="34" y="1610"/>
                    </a:cubicBezTo>
                    <a:cubicBezTo>
                      <a:pt x="6" y="1610"/>
                      <a:pt x="1" y="1651"/>
                      <a:pt x="29" y="1659"/>
                    </a:cubicBezTo>
                    <a:cubicBezTo>
                      <a:pt x="315" y="1746"/>
                      <a:pt x="627" y="1763"/>
                      <a:pt x="924" y="1789"/>
                    </a:cubicBezTo>
                    <a:cubicBezTo>
                      <a:pt x="1222" y="1816"/>
                      <a:pt x="1519" y="1834"/>
                      <a:pt x="1816" y="1836"/>
                    </a:cubicBezTo>
                    <a:cubicBezTo>
                      <a:pt x="1854" y="1837"/>
                      <a:pt x="1892" y="1837"/>
                      <a:pt x="1930" y="1837"/>
                    </a:cubicBezTo>
                    <a:cubicBezTo>
                      <a:pt x="2496" y="1837"/>
                      <a:pt x="3061" y="1798"/>
                      <a:pt x="3622" y="1722"/>
                    </a:cubicBezTo>
                    <a:cubicBezTo>
                      <a:pt x="4809" y="1563"/>
                      <a:pt x="5970" y="1242"/>
                      <a:pt x="7072" y="769"/>
                    </a:cubicBezTo>
                    <a:cubicBezTo>
                      <a:pt x="7709" y="498"/>
                      <a:pt x="8341" y="197"/>
                      <a:pt x="9020" y="45"/>
                    </a:cubicBezTo>
                    <a:cubicBezTo>
                      <a:pt x="9048" y="38"/>
                      <a:pt x="9036" y="0"/>
                      <a:pt x="90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"/>
              <p:cNvSpPr/>
              <p:nvPr/>
            </p:nvSpPr>
            <p:spPr>
              <a:xfrm>
                <a:off x="4475650" y="609275"/>
                <a:ext cx="220150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8806" h="4207" extrusionOk="0">
                    <a:moveTo>
                      <a:pt x="8768" y="0"/>
                    </a:moveTo>
                    <a:cubicBezTo>
                      <a:pt x="8765" y="0"/>
                      <a:pt x="8761" y="1"/>
                      <a:pt x="8757" y="3"/>
                    </a:cubicBezTo>
                    <a:cubicBezTo>
                      <a:pt x="7637" y="623"/>
                      <a:pt x="6523" y="1250"/>
                      <a:pt x="5364" y="1796"/>
                    </a:cubicBezTo>
                    <a:cubicBezTo>
                      <a:pt x="4204" y="2344"/>
                      <a:pt x="3017" y="2800"/>
                      <a:pt x="1815" y="3237"/>
                    </a:cubicBezTo>
                    <a:cubicBezTo>
                      <a:pt x="1206" y="3460"/>
                      <a:pt x="551" y="3699"/>
                      <a:pt x="41" y="4110"/>
                    </a:cubicBezTo>
                    <a:cubicBezTo>
                      <a:pt x="0" y="4145"/>
                      <a:pt x="38" y="4206"/>
                      <a:pt x="82" y="4206"/>
                    </a:cubicBezTo>
                    <a:cubicBezTo>
                      <a:pt x="90" y="4206"/>
                      <a:pt x="99" y="4204"/>
                      <a:pt x="108" y="4198"/>
                    </a:cubicBezTo>
                    <a:cubicBezTo>
                      <a:pt x="366" y="4036"/>
                      <a:pt x="622" y="3875"/>
                      <a:pt x="899" y="3744"/>
                    </a:cubicBezTo>
                    <a:cubicBezTo>
                      <a:pt x="1176" y="3611"/>
                      <a:pt x="1464" y="3499"/>
                      <a:pt x="1752" y="3392"/>
                    </a:cubicBezTo>
                    <a:cubicBezTo>
                      <a:pt x="2340" y="3176"/>
                      <a:pt x="2931" y="2972"/>
                      <a:pt x="3515" y="2738"/>
                    </a:cubicBezTo>
                    <a:cubicBezTo>
                      <a:pt x="4683" y="2274"/>
                      <a:pt x="5824" y="1745"/>
                      <a:pt x="6932" y="1153"/>
                    </a:cubicBezTo>
                    <a:cubicBezTo>
                      <a:pt x="7566" y="812"/>
                      <a:pt x="8189" y="453"/>
                      <a:pt x="8783" y="48"/>
                    </a:cubicBezTo>
                    <a:cubicBezTo>
                      <a:pt x="8806" y="32"/>
                      <a:pt x="8791" y="0"/>
                      <a:pt x="87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"/>
              <p:cNvSpPr/>
              <p:nvPr/>
            </p:nvSpPr>
            <p:spPr>
              <a:xfrm>
                <a:off x="4510200" y="675525"/>
                <a:ext cx="8097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1833" extrusionOk="0">
                    <a:moveTo>
                      <a:pt x="3217" y="0"/>
                    </a:moveTo>
                    <a:cubicBezTo>
                      <a:pt x="3214" y="0"/>
                      <a:pt x="3211" y="1"/>
                      <a:pt x="3208" y="4"/>
                    </a:cubicBezTo>
                    <a:cubicBezTo>
                      <a:pt x="2731" y="363"/>
                      <a:pt x="2230" y="692"/>
                      <a:pt x="1710" y="987"/>
                    </a:cubicBezTo>
                    <a:cubicBezTo>
                      <a:pt x="1177" y="1286"/>
                      <a:pt x="618" y="1516"/>
                      <a:pt x="50" y="1741"/>
                    </a:cubicBezTo>
                    <a:cubicBezTo>
                      <a:pt x="0" y="1760"/>
                      <a:pt x="13" y="1833"/>
                      <a:pt x="61" y="1833"/>
                    </a:cubicBezTo>
                    <a:cubicBezTo>
                      <a:pt x="66" y="1833"/>
                      <a:pt x="71" y="1832"/>
                      <a:pt x="76" y="1830"/>
                    </a:cubicBezTo>
                    <a:cubicBezTo>
                      <a:pt x="661" y="1662"/>
                      <a:pt x="1220" y="1397"/>
                      <a:pt x="1751" y="1099"/>
                    </a:cubicBezTo>
                    <a:cubicBezTo>
                      <a:pt x="2284" y="802"/>
                      <a:pt x="2779" y="443"/>
                      <a:pt x="3228" y="28"/>
                    </a:cubicBezTo>
                    <a:cubicBezTo>
                      <a:pt x="3239" y="19"/>
                      <a:pt x="3230" y="0"/>
                      <a:pt x="321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"/>
              <p:cNvSpPr/>
              <p:nvPr/>
            </p:nvSpPr>
            <p:spPr>
              <a:xfrm>
                <a:off x="4451750" y="560775"/>
                <a:ext cx="256675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1747" extrusionOk="0">
                    <a:moveTo>
                      <a:pt x="8012" y="0"/>
                    </a:moveTo>
                    <a:cubicBezTo>
                      <a:pt x="7433" y="0"/>
                      <a:pt x="6856" y="52"/>
                      <a:pt x="6288" y="159"/>
                    </a:cubicBezTo>
                    <a:cubicBezTo>
                      <a:pt x="5630" y="283"/>
                      <a:pt x="4981" y="453"/>
                      <a:pt x="4347" y="670"/>
                    </a:cubicBezTo>
                    <a:cubicBezTo>
                      <a:pt x="3689" y="892"/>
                      <a:pt x="3052" y="1172"/>
                      <a:pt x="2388" y="1378"/>
                    </a:cubicBezTo>
                    <a:cubicBezTo>
                      <a:pt x="1866" y="1538"/>
                      <a:pt x="1336" y="1646"/>
                      <a:pt x="800" y="1646"/>
                    </a:cubicBezTo>
                    <a:cubicBezTo>
                      <a:pt x="555" y="1646"/>
                      <a:pt x="308" y="1623"/>
                      <a:pt x="60" y="1573"/>
                    </a:cubicBezTo>
                    <a:cubicBezTo>
                      <a:pt x="58" y="1572"/>
                      <a:pt x="55" y="1572"/>
                      <a:pt x="53" y="1572"/>
                    </a:cubicBezTo>
                    <a:cubicBezTo>
                      <a:pt x="15" y="1572"/>
                      <a:pt x="1" y="1627"/>
                      <a:pt x="41" y="1638"/>
                    </a:cubicBezTo>
                    <a:cubicBezTo>
                      <a:pt x="314" y="1714"/>
                      <a:pt x="589" y="1746"/>
                      <a:pt x="864" y="1746"/>
                    </a:cubicBezTo>
                    <a:cubicBezTo>
                      <a:pt x="1929" y="1746"/>
                      <a:pt x="3000" y="1261"/>
                      <a:pt x="3977" y="918"/>
                    </a:cubicBezTo>
                    <a:cubicBezTo>
                      <a:pt x="5250" y="473"/>
                      <a:pt x="6591" y="146"/>
                      <a:pt x="7946" y="137"/>
                    </a:cubicBezTo>
                    <a:cubicBezTo>
                      <a:pt x="7968" y="137"/>
                      <a:pt x="7990" y="136"/>
                      <a:pt x="8012" y="136"/>
                    </a:cubicBezTo>
                    <a:cubicBezTo>
                      <a:pt x="8748" y="136"/>
                      <a:pt x="9504" y="229"/>
                      <a:pt x="10210" y="436"/>
                    </a:cubicBezTo>
                    <a:cubicBezTo>
                      <a:pt x="10214" y="437"/>
                      <a:pt x="10218" y="438"/>
                      <a:pt x="10222" y="438"/>
                    </a:cubicBezTo>
                    <a:cubicBezTo>
                      <a:pt x="10256" y="438"/>
                      <a:pt x="10266" y="384"/>
                      <a:pt x="10229" y="370"/>
                    </a:cubicBezTo>
                    <a:cubicBezTo>
                      <a:pt x="9603" y="150"/>
                      <a:pt x="8946" y="26"/>
                      <a:pt x="8283" y="4"/>
                    </a:cubicBezTo>
                    <a:cubicBezTo>
                      <a:pt x="8193" y="1"/>
                      <a:pt x="8103" y="0"/>
                      <a:pt x="8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"/>
              <p:cNvSpPr/>
              <p:nvPr/>
            </p:nvSpPr>
            <p:spPr>
              <a:xfrm>
                <a:off x="4420550" y="546225"/>
                <a:ext cx="147650" cy="178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14" extrusionOk="0">
                    <a:moveTo>
                      <a:pt x="5846" y="1"/>
                    </a:moveTo>
                    <a:cubicBezTo>
                      <a:pt x="5075" y="1"/>
                      <a:pt x="4346" y="230"/>
                      <a:pt x="3602" y="397"/>
                    </a:cubicBezTo>
                    <a:cubicBezTo>
                      <a:pt x="3142" y="500"/>
                      <a:pt x="2680" y="558"/>
                      <a:pt x="2217" y="558"/>
                    </a:cubicBezTo>
                    <a:cubicBezTo>
                      <a:pt x="1913" y="558"/>
                      <a:pt x="1609" y="533"/>
                      <a:pt x="1304" y="479"/>
                    </a:cubicBezTo>
                    <a:cubicBezTo>
                      <a:pt x="882" y="403"/>
                      <a:pt x="471" y="272"/>
                      <a:pt x="72" y="117"/>
                    </a:cubicBezTo>
                    <a:cubicBezTo>
                      <a:pt x="68" y="115"/>
                      <a:pt x="63" y="114"/>
                      <a:pt x="59" y="114"/>
                    </a:cubicBezTo>
                    <a:cubicBezTo>
                      <a:pt x="20" y="114"/>
                      <a:pt x="0" y="175"/>
                      <a:pt x="39" y="195"/>
                    </a:cubicBezTo>
                    <a:cubicBezTo>
                      <a:pt x="704" y="543"/>
                      <a:pt x="1469" y="706"/>
                      <a:pt x="2217" y="713"/>
                    </a:cubicBezTo>
                    <a:cubicBezTo>
                      <a:pt x="2234" y="713"/>
                      <a:pt x="2251" y="713"/>
                      <a:pt x="2267" y="713"/>
                    </a:cubicBezTo>
                    <a:cubicBezTo>
                      <a:pt x="3036" y="713"/>
                      <a:pt x="3761" y="507"/>
                      <a:pt x="4501" y="317"/>
                    </a:cubicBezTo>
                    <a:cubicBezTo>
                      <a:pt x="4950" y="201"/>
                      <a:pt x="5399" y="92"/>
                      <a:pt x="5864" y="70"/>
                    </a:cubicBezTo>
                    <a:cubicBezTo>
                      <a:pt x="5906" y="66"/>
                      <a:pt x="5906" y="5"/>
                      <a:pt x="5864" y="1"/>
                    </a:cubicBezTo>
                    <a:cubicBezTo>
                      <a:pt x="5858" y="1"/>
                      <a:pt x="5852" y="1"/>
                      <a:pt x="58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"/>
              <p:cNvSpPr/>
              <p:nvPr/>
            </p:nvSpPr>
            <p:spPr>
              <a:xfrm>
                <a:off x="4445125" y="506350"/>
                <a:ext cx="25012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10005" h="1874" extrusionOk="0">
                    <a:moveTo>
                      <a:pt x="23" y="0"/>
                    </a:moveTo>
                    <a:cubicBezTo>
                      <a:pt x="9" y="0"/>
                      <a:pt x="1" y="21"/>
                      <a:pt x="15" y="31"/>
                    </a:cubicBezTo>
                    <a:cubicBezTo>
                      <a:pt x="555" y="399"/>
                      <a:pt x="1195" y="614"/>
                      <a:pt x="1830" y="743"/>
                    </a:cubicBezTo>
                    <a:cubicBezTo>
                      <a:pt x="2488" y="872"/>
                      <a:pt x="3156" y="938"/>
                      <a:pt x="3827" y="940"/>
                    </a:cubicBezTo>
                    <a:cubicBezTo>
                      <a:pt x="3865" y="940"/>
                      <a:pt x="3904" y="940"/>
                      <a:pt x="3942" y="940"/>
                    </a:cubicBezTo>
                    <a:cubicBezTo>
                      <a:pt x="4585" y="940"/>
                      <a:pt x="5230" y="912"/>
                      <a:pt x="5873" y="912"/>
                    </a:cubicBezTo>
                    <a:cubicBezTo>
                      <a:pt x="6540" y="912"/>
                      <a:pt x="7205" y="942"/>
                      <a:pt x="7863" y="1065"/>
                    </a:cubicBezTo>
                    <a:cubicBezTo>
                      <a:pt x="8598" y="1199"/>
                      <a:pt x="9299" y="1472"/>
                      <a:pt x="9931" y="1869"/>
                    </a:cubicBezTo>
                    <a:cubicBezTo>
                      <a:pt x="9937" y="1872"/>
                      <a:pt x="9943" y="1873"/>
                      <a:pt x="9948" y="1873"/>
                    </a:cubicBezTo>
                    <a:cubicBezTo>
                      <a:pt x="9979" y="1873"/>
                      <a:pt x="10005" y="1833"/>
                      <a:pt x="9978" y="1809"/>
                    </a:cubicBezTo>
                    <a:cubicBezTo>
                      <a:pt x="8955" y="990"/>
                      <a:pt x="7562" y="829"/>
                      <a:pt x="6295" y="797"/>
                    </a:cubicBezTo>
                    <a:cubicBezTo>
                      <a:pt x="6157" y="794"/>
                      <a:pt x="6020" y="793"/>
                      <a:pt x="5882" y="793"/>
                    </a:cubicBezTo>
                    <a:cubicBezTo>
                      <a:pt x="5342" y="793"/>
                      <a:pt x="4801" y="814"/>
                      <a:pt x="4261" y="822"/>
                    </a:cubicBezTo>
                    <a:cubicBezTo>
                      <a:pt x="4067" y="824"/>
                      <a:pt x="3871" y="826"/>
                      <a:pt x="3675" y="826"/>
                    </a:cubicBezTo>
                    <a:cubicBezTo>
                      <a:pt x="3178" y="826"/>
                      <a:pt x="2678" y="812"/>
                      <a:pt x="2189" y="743"/>
                    </a:cubicBezTo>
                    <a:cubicBezTo>
                      <a:pt x="1421" y="635"/>
                      <a:pt x="701" y="399"/>
                      <a:pt x="32" y="3"/>
                    </a:cubicBezTo>
                    <a:cubicBezTo>
                      <a:pt x="29" y="1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"/>
              <p:cNvSpPr/>
              <p:nvPr/>
            </p:nvSpPr>
            <p:spPr>
              <a:xfrm>
                <a:off x="4438450" y="454050"/>
                <a:ext cx="10312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2010" extrusionOk="0">
                    <a:moveTo>
                      <a:pt x="70" y="1"/>
                    </a:moveTo>
                    <a:cubicBezTo>
                      <a:pt x="29" y="1"/>
                      <a:pt x="1" y="61"/>
                      <a:pt x="33" y="96"/>
                    </a:cubicBezTo>
                    <a:cubicBezTo>
                      <a:pt x="153" y="236"/>
                      <a:pt x="314" y="347"/>
                      <a:pt x="461" y="457"/>
                    </a:cubicBezTo>
                    <a:cubicBezTo>
                      <a:pt x="616" y="575"/>
                      <a:pt x="779" y="685"/>
                      <a:pt x="940" y="792"/>
                    </a:cubicBezTo>
                    <a:cubicBezTo>
                      <a:pt x="1260" y="1005"/>
                      <a:pt x="1594" y="1196"/>
                      <a:pt x="1942" y="1362"/>
                    </a:cubicBezTo>
                    <a:cubicBezTo>
                      <a:pt x="2623" y="1685"/>
                      <a:pt x="3350" y="1913"/>
                      <a:pt x="4100" y="2009"/>
                    </a:cubicBezTo>
                    <a:cubicBezTo>
                      <a:pt x="4101" y="2009"/>
                      <a:pt x="4102" y="2009"/>
                      <a:pt x="4103" y="2009"/>
                    </a:cubicBezTo>
                    <a:cubicBezTo>
                      <a:pt x="4121" y="2009"/>
                      <a:pt x="4125" y="1977"/>
                      <a:pt x="4105" y="1973"/>
                    </a:cubicBezTo>
                    <a:lnTo>
                      <a:pt x="4105" y="1971"/>
                    </a:lnTo>
                    <a:cubicBezTo>
                      <a:pt x="3359" y="1827"/>
                      <a:pt x="2632" y="1601"/>
                      <a:pt x="1949" y="1272"/>
                    </a:cubicBezTo>
                    <a:cubicBezTo>
                      <a:pt x="1615" y="1111"/>
                      <a:pt x="1291" y="926"/>
                      <a:pt x="985" y="719"/>
                    </a:cubicBezTo>
                    <a:cubicBezTo>
                      <a:pt x="826" y="612"/>
                      <a:pt x="674" y="494"/>
                      <a:pt x="527" y="373"/>
                    </a:cubicBezTo>
                    <a:cubicBezTo>
                      <a:pt x="383" y="257"/>
                      <a:pt x="250" y="119"/>
                      <a:pt x="99" y="10"/>
                    </a:cubicBezTo>
                    <a:cubicBezTo>
                      <a:pt x="89" y="3"/>
                      <a:pt x="79" y="1"/>
                      <a:pt x="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"/>
              <p:cNvSpPr/>
              <p:nvPr/>
            </p:nvSpPr>
            <p:spPr>
              <a:xfrm>
                <a:off x="4438800" y="424800"/>
                <a:ext cx="51925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108" extrusionOk="0">
                    <a:moveTo>
                      <a:pt x="94" y="0"/>
                    </a:moveTo>
                    <a:cubicBezTo>
                      <a:pt x="43" y="0"/>
                      <a:pt x="1" y="61"/>
                      <a:pt x="45" y="105"/>
                    </a:cubicBezTo>
                    <a:cubicBezTo>
                      <a:pt x="182" y="240"/>
                      <a:pt x="350" y="335"/>
                      <a:pt x="513" y="432"/>
                    </a:cubicBezTo>
                    <a:cubicBezTo>
                      <a:pt x="672" y="526"/>
                      <a:pt x="834" y="614"/>
                      <a:pt x="1001" y="694"/>
                    </a:cubicBezTo>
                    <a:cubicBezTo>
                      <a:pt x="1333" y="855"/>
                      <a:pt x="1692" y="982"/>
                      <a:pt x="2042" y="1105"/>
                    </a:cubicBezTo>
                    <a:cubicBezTo>
                      <a:pt x="2045" y="1107"/>
                      <a:pt x="2048" y="1107"/>
                      <a:pt x="2050" y="1107"/>
                    </a:cubicBezTo>
                    <a:cubicBezTo>
                      <a:pt x="2070" y="1107"/>
                      <a:pt x="2076" y="1073"/>
                      <a:pt x="2053" y="1064"/>
                    </a:cubicBezTo>
                    <a:cubicBezTo>
                      <a:pt x="1700" y="924"/>
                      <a:pt x="1382" y="748"/>
                      <a:pt x="1053" y="563"/>
                    </a:cubicBezTo>
                    <a:cubicBezTo>
                      <a:pt x="900" y="475"/>
                      <a:pt x="746" y="386"/>
                      <a:pt x="595" y="292"/>
                    </a:cubicBezTo>
                    <a:cubicBezTo>
                      <a:pt x="438" y="195"/>
                      <a:pt x="290" y="85"/>
                      <a:pt x="122" y="6"/>
                    </a:cubicBezTo>
                    <a:cubicBezTo>
                      <a:pt x="113" y="2"/>
                      <a:pt x="103" y="0"/>
                      <a:pt x="9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"/>
              <p:cNvSpPr/>
              <p:nvPr/>
            </p:nvSpPr>
            <p:spPr>
              <a:xfrm>
                <a:off x="4762325" y="270500"/>
                <a:ext cx="387600" cy="616925"/>
              </a:xfrm>
              <a:custGeom>
                <a:avLst/>
                <a:gdLst/>
                <a:ahLst/>
                <a:cxnLst/>
                <a:rect l="l" t="t" r="r" b="b"/>
                <a:pathLst>
                  <a:path w="15504" h="24677" extrusionOk="0">
                    <a:moveTo>
                      <a:pt x="3654" y="14919"/>
                    </a:moveTo>
                    <a:cubicBezTo>
                      <a:pt x="5546" y="18299"/>
                      <a:pt x="9388" y="24676"/>
                      <a:pt x="11546" y="24282"/>
                    </a:cubicBezTo>
                    <a:cubicBezTo>
                      <a:pt x="13703" y="23885"/>
                      <a:pt x="12972" y="23020"/>
                      <a:pt x="14238" y="22902"/>
                    </a:cubicBezTo>
                    <a:cubicBezTo>
                      <a:pt x="15504" y="22786"/>
                      <a:pt x="14719" y="22558"/>
                      <a:pt x="14760" y="21692"/>
                    </a:cubicBezTo>
                    <a:cubicBezTo>
                      <a:pt x="14801" y="20827"/>
                      <a:pt x="15442" y="20109"/>
                      <a:pt x="13846" y="19200"/>
                    </a:cubicBezTo>
                    <a:cubicBezTo>
                      <a:pt x="13846" y="19200"/>
                      <a:pt x="14663" y="16792"/>
                      <a:pt x="13518" y="15859"/>
                    </a:cubicBezTo>
                    <a:cubicBezTo>
                      <a:pt x="12374" y="14924"/>
                      <a:pt x="12774" y="14765"/>
                      <a:pt x="12658" y="12727"/>
                    </a:cubicBezTo>
                    <a:cubicBezTo>
                      <a:pt x="12542" y="10688"/>
                      <a:pt x="11482" y="8023"/>
                      <a:pt x="7784" y="6098"/>
                    </a:cubicBezTo>
                    <a:cubicBezTo>
                      <a:pt x="4086" y="4172"/>
                      <a:pt x="1717" y="3263"/>
                      <a:pt x="2013" y="2067"/>
                    </a:cubicBezTo>
                    <a:cubicBezTo>
                      <a:pt x="2306" y="868"/>
                      <a:pt x="1577" y="1"/>
                      <a:pt x="788" y="1319"/>
                    </a:cubicBezTo>
                    <a:cubicBezTo>
                      <a:pt x="1" y="2635"/>
                      <a:pt x="721" y="9682"/>
                      <a:pt x="3654" y="149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"/>
              <p:cNvSpPr/>
              <p:nvPr/>
            </p:nvSpPr>
            <p:spPr>
              <a:xfrm>
                <a:off x="4911675" y="677375"/>
                <a:ext cx="178750" cy="17655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062" extrusionOk="0">
                    <a:moveTo>
                      <a:pt x="75" y="1"/>
                    </a:moveTo>
                    <a:cubicBezTo>
                      <a:pt x="37" y="1"/>
                      <a:pt x="0" y="48"/>
                      <a:pt x="25" y="83"/>
                    </a:cubicBezTo>
                    <a:cubicBezTo>
                      <a:pt x="215" y="360"/>
                      <a:pt x="468" y="597"/>
                      <a:pt x="675" y="863"/>
                    </a:cubicBezTo>
                    <a:cubicBezTo>
                      <a:pt x="889" y="1134"/>
                      <a:pt x="1085" y="1420"/>
                      <a:pt x="1272" y="1710"/>
                    </a:cubicBezTo>
                    <a:cubicBezTo>
                      <a:pt x="1649" y="2287"/>
                      <a:pt x="1993" y="2888"/>
                      <a:pt x="2354" y="3477"/>
                    </a:cubicBezTo>
                    <a:cubicBezTo>
                      <a:pt x="2708" y="4052"/>
                      <a:pt x="3070" y="4626"/>
                      <a:pt x="3485" y="5161"/>
                    </a:cubicBezTo>
                    <a:cubicBezTo>
                      <a:pt x="3908" y="5705"/>
                      <a:pt x="4388" y="6238"/>
                      <a:pt x="4966" y="6619"/>
                    </a:cubicBezTo>
                    <a:cubicBezTo>
                      <a:pt x="5291" y="6834"/>
                      <a:pt x="5656" y="6993"/>
                      <a:pt x="6045" y="7044"/>
                    </a:cubicBezTo>
                    <a:cubicBezTo>
                      <a:pt x="6132" y="7055"/>
                      <a:pt x="6224" y="7062"/>
                      <a:pt x="6317" y="7062"/>
                    </a:cubicBezTo>
                    <a:cubicBezTo>
                      <a:pt x="6605" y="7062"/>
                      <a:pt x="6910" y="6999"/>
                      <a:pt x="7126" y="6821"/>
                    </a:cubicBezTo>
                    <a:cubicBezTo>
                      <a:pt x="7149" y="6801"/>
                      <a:pt x="7129" y="6764"/>
                      <a:pt x="7101" y="6764"/>
                    </a:cubicBezTo>
                    <a:cubicBezTo>
                      <a:pt x="7098" y="6764"/>
                      <a:pt x="7095" y="6764"/>
                      <a:pt x="7092" y="6765"/>
                    </a:cubicBezTo>
                    <a:lnTo>
                      <a:pt x="7090" y="6767"/>
                    </a:lnTo>
                    <a:cubicBezTo>
                      <a:pt x="6920" y="6818"/>
                      <a:pt x="6757" y="6883"/>
                      <a:pt x="6578" y="6904"/>
                    </a:cubicBezTo>
                    <a:cubicBezTo>
                      <a:pt x="6496" y="6913"/>
                      <a:pt x="6415" y="6918"/>
                      <a:pt x="6333" y="6918"/>
                    </a:cubicBezTo>
                    <a:cubicBezTo>
                      <a:pt x="6236" y="6918"/>
                      <a:pt x="6139" y="6911"/>
                      <a:pt x="6043" y="6898"/>
                    </a:cubicBezTo>
                    <a:cubicBezTo>
                      <a:pt x="5695" y="6846"/>
                      <a:pt x="5370" y="6700"/>
                      <a:pt x="5076" y="6509"/>
                    </a:cubicBezTo>
                    <a:cubicBezTo>
                      <a:pt x="4503" y="6135"/>
                      <a:pt x="4028" y="5600"/>
                      <a:pt x="3614" y="5060"/>
                    </a:cubicBezTo>
                    <a:cubicBezTo>
                      <a:pt x="2807" y="4008"/>
                      <a:pt x="2218" y="2815"/>
                      <a:pt x="1487" y="1712"/>
                    </a:cubicBezTo>
                    <a:cubicBezTo>
                      <a:pt x="1285" y="1407"/>
                      <a:pt x="1074" y="1110"/>
                      <a:pt x="847" y="820"/>
                    </a:cubicBezTo>
                    <a:cubicBezTo>
                      <a:pt x="629" y="538"/>
                      <a:pt x="395" y="216"/>
                      <a:pt x="100" y="8"/>
                    </a:cubicBezTo>
                    <a:cubicBezTo>
                      <a:pt x="92" y="3"/>
                      <a:pt x="8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"/>
              <p:cNvSpPr/>
              <p:nvPr/>
            </p:nvSpPr>
            <p:spPr>
              <a:xfrm>
                <a:off x="4855400" y="613400"/>
                <a:ext cx="252400" cy="148925"/>
              </a:xfrm>
              <a:custGeom>
                <a:avLst/>
                <a:gdLst/>
                <a:ahLst/>
                <a:cxnLst/>
                <a:rect l="l" t="t" r="r" b="b"/>
                <a:pathLst>
                  <a:path w="10096" h="5957" extrusionOk="0">
                    <a:moveTo>
                      <a:pt x="66" y="0"/>
                    </a:moveTo>
                    <a:cubicBezTo>
                      <a:pt x="20" y="0"/>
                      <a:pt x="0" y="75"/>
                      <a:pt x="43" y="103"/>
                    </a:cubicBezTo>
                    <a:cubicBezTo>
                      <a:pt x="737" y="569"/>
                      <a:pt x="1498" y="920"/>
                      <a:pt x="2220" y="1339"/>
                    </a:cubicBezTo>
                    <a:cubicBezTo>
                      <a:pt x="2943" y="1758"/>
                      <a:pt x="3657" y="2190"/>
                      <a:pt x="4370" y="2625"/>
                    </a:cubicBezTo>
                    <a:cubicBezTo>
                      <a:pt x="5069" y="3052"/>
                      <a:pt x="5761" y="3478"/>
                      <a:pt x="6404" y="3986"/>
                    </a:cubicBezTo>
                    <a:cubicBezTo>
                      <a:pt x="6703" y="4224"/>
                      <a:pt x="6998" y="4473"/>
                      <a:pt x="7247" y="4762"/>
                    </a:cubicBezTo>
                    <a:cubicBezTo>
                      <a:pt x="7488" y="5043"/>
                      <a:pt x="7748" y="5297"/>
                      <a:pt x="8049" y="5512"/>
                    </a:cubicBezTo>
                    <a:cubicBezTo>
                      <a:pt x="8386" y="5750"/>
                      <a:pt x="8866" y="5956"/>
                      <a:pt x="9316" y="5956"/>
                    </a:cubicBezTo>
                    <a:cubicBezTo>
                      <a:pt x="9593" y="5956"/>
                      <a:pt x="9859" y="5878"/>
                      <a:pt x="10072" y="5680"/>
                    </a:cubicBezTo>
                    <a:cubicBezTo>
                      <a:pt x="10096" y="5658"/>
                      <a:pt x="10074" y="5628"/>
                      <a:pt x="10049" y="5628"/>
                    </a:cubicBezTo>
                    <a:cubicBezTo>
                      <a:pt x="10044" y="5628"/>
                      <a:pt x="10039" y="5629"/>
                      <a:pt x="10035" y="5632"/>
                    </a:cubicBezTo>
                    <a:lnTo>
                      <a:pt x="10033" y="5630"/>
                    </a:lnTo>
                    <a:cubicBezTo>
                      <a:pt x="9803" y="5735"/>
                      <a:pt x="9561" y="5795"/>
                      <a:pt x="9312" y="5795"/>
                    </a:cubicBezTo>
                    <a:cubicBezTo>
                      <a:pt x="9225" y="5795"/>
                      <a:pt x="9136" y="5788"/>
                      <a:pt x="9048" y="5772"/>
                    </a:cubicBezTo>
                    <a:cubicBezTo>
                      <a:pt x="8707" y="5714"/>
                      <a:pt x="8397" y="5557"/>
                      <a:pt x="8118" y="5357"/>
                    </a:cubicBezTo>
                    <a:cubicBezTo>
                      <a:pt x="7821" y="5142"/>
                      <a:pt x="7552" y="4886"/>
                      <a:pt x="7271" y="4652"/>
                    </a:cubicBezTo>
                    <a:cubicBezTo>
                      <a:pt x="6982" y="4409"/>
                      <a:pt x="6714" y="4145"/>
                      <a:pt x="6419" y="3910"/>
                    </a:cubicBezTo>
                    <a:cubicBezTo>
                      <a:pt x="5822" y="3435"/>
                      <a:pt x="5179" y="3014"/>
                      <a:pt x="4540" y="2601"/>
                    </a:cubicBezTo>
                    <a:cubicBezTo>
                      <a:pt x="3857" y="2158"/>
                      <a:pt x="3166" y="1735"/>
                      <a:pt x="2465" y="1324"/>
                    </a:cubicBezTo>
                    <a:cubicBezTo>
                      <a:pt x="1685" y="864"/>
                      <a:pt x="922" y="358"/>
                      <a:pt x="85" y="4"/>
                    </a:cubicBezTo>
                    <a:cubicBezTo>
                      <a:pt x="78" y="1"/>
                      <a:pt x="72" y="0"/>
                      <a:pt x="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"/>
              <p:cNvSpPr/>
              <p:nvPr/>
            </p:nvSpPr>
            <p:spPr>
              <a:xfrm>
                <a:off x="4853725" y="607325"/>
                <a:ext cx="168375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2855" extrusionOk="0">
                    <a:moveTo>
                      <a:pt x="199" y="0"/>
                    </a:moveTo>
                    <a:cubicBezTo>
                      <a:pt x="147" y="0"/>
                      <a:pt x="95" y="6"/>
                      <a:pt x="43" y="19"/>
                    </a:cubicBezTo>
                    <a:cubicBezTo>
                      <a:pt x="1" y="30"/>
                      <a:pt x="7" y="99"/>
                      <a:pt x="53" y="99"/>
                    </a:cubicBezTo>
                    <a:cubicBezTo>
                      <a:pt x="53" y="99"/>
                      <a:pt x="54" y="99"/>
                      <a:pt x="54" y="99"/>
                    </a:cubicBezTo>
                    <a:cubicBezTo>
                      <a:pt x="71" y="99"/>
                      <a:pt x="87" y="98"/>
                      <a:pt x="103" y="98"/>
                    </a:cubicBezTo>
                    <a:cubicBezTo>
                      <a:pt x="563" y="98"/>
                      <a:pt x="958" y="372"/>
                      <a:pt x="1359" y="574"/>
                    </a:cubicBezTo>
                    <a:cubicBezTo>
                      <a:pt x="1780" y="787"/>
                      <a:pt x="2206" y="993"/>
                      <a:pt x="2634" y="1193"/>
                    </a:cubicBezTo>
                    <a:cubicBezTo>
                      <a:pt x="3481" y="1588"/>
                      <a:pt x="4341" y="1949"/>
                      <a:pt x="5211" y="2293"/>
                    </a:cubicBezTo>
                    <a:cubicBezTo>
                      <a:pt x="5450" y="2390"/>
                      <a:pt x="5689" y="2489"/>
                      <a:pt x="5931" y="2584"/>
                    </a:cubicBezTo>
                    <a:cubicBezTo>
                      <a:pt x="6054" y="2633"/>
                      <a:pt x="6179" y="2678"/>
                      <a:pt x="6304" y="2723"/>
                    </a:cubicBezTo>
                    <a:cubicBezTo>
                      <a:pt x="6433" y="2769"/>
                      <a:pt x="6566" y="2831"/>
                      <a:pt x="6703" y="2853"/>
                    </a:cubicBezTo>
                    <a:cubicBezTo>
                      <a:pt x="6705" y="2854"/>
                      <a:pt x="6707" y="2854"/>
                      <a:pt x="6708" y="2854"/>
                    </a:cubicBezTo>
                    <a:cubicBezTo>
                      <a:pt x="6727" y="2854"/>
                      <a:pt x="6735" y="2830"/>
                      <a:pt x="6718" y="2820"/>
                    </a:cubicBezTo>
                    <a:cubicBezTo>
                      <a:pt x="6523" y="2706"/>
                      <a:pt x="6284" y="2646"/>
                      <a:pt x="6073" y="2564"/>
                    </a:cubicBezTo>
                    <a:cubicBezTo>
                      <a:pt x="5846" y="2476"/>
                      <a:pt x="5615" y="2399"/>
                      <a:pt x="5388" y="2309"/>
                    </a:cubicBezTo>
                    <a:cubicBezTo>
                      <a:pt x="4930" y="2128"/>
                      <a:pt x="4480" y="1930"/>
                      <a:pt x="4029" y="1734"/>
                    </a:cubicBezTo>
                    <a:cubicBezTo>
                      <a:pt x="3143" y="1346"/>
                      <a:pt x="2268" y="933"/>
                      <a:pt x="1404" y="494"/>
                    </a:cubicBezTo>
                    <a:cubicBezTo>
                      <a:pt x="1174" y="378"/>
                      <a:pt x="946" y="247"/>
                      <a:pt x="709" y="139"/>
                    </a:cubicBezTo>
                    <a:cubicBezTo>
                      <a:pt x="551" y="67"/>
                      <a:pt x="375" y="0"/>
                      <a:pt x="1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"/>
              <p:cNvSpPr/>
              <p:nvPr/>
            </p:nvSpPr>
            <p:spPr>
              <a:xfrm>
                <a:off x="4799075" y="332475"/>
                <a:ext cx="392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9056" extrusionOk="0">
                    <a:moveTo>
                      <a:pt x="257" y="0"/>
                    </a:moveTo>
                    <a:cubicBezTo>
                      <a:pt x="246" y="0"/>
                      <a:pt x="235" y="6"/>
                      <a:pt x="230" y="20"/>
                    </a:cubicBezTo>
                    <a:cubicBezTo>
                      <a:pt x="6" y="560"/>
                      <a:pt x="1" y="1194"/>
                      <a:pt x="57" y="1768"/>
                    </a:cubicBezTo>
                    <a:cubicBezTo>
                      <a:pt x="116" y="2370"/>
                      <a:pt x="262" y="2959"/>
                      <a:pt x="436" y="3538"/>
                    </a:cubicBezTo>
                    <a:cubicBezTo>
                      <a:pt x="784" y="4696"/>
                      <a:pt x="1255" y="5823"/>
                      <a:pt x="1393" y="7033"/>
                    </a:cubicBezTo>
                    <a:cubicBezTo>
                      <a:pt x="1470" y="7693"/>
                      <a:pt x="1440" y="8379"/>
                      <a:pt x="1249" y="9018"/>
                    </a:cubicBezTo>
                    <a:cubicBezTo>
                      <a:pt x="1243" y="9042"/>
                      <a:pt x="1260" y="9056"/>
                      <a:pt x="1278" y="9056"/>
                    </a:cubicBezTo>
                    <a:cubicBezTo>
                      <a:pt x="1291" y="9056"/>
                      <a:pt x="1303" y="9049"/>
                      <a:pt x="1309" y="9035"/>
                    </a:cubicBezTo>
                    <a:lnTo>
                      <a:pt x="1307" y="9035"/>
                    </a:lnTo>
                    <a:cubicBezTo>
                      <a:pt x="1414" y="8770"/>
                      <a:pt x="1487" y="8491"/>
                      <a:pt x="1524" y="8207"/>
                    </a:cubicBezTo>
                    <a:cubicBezTo>
                      <a:pt x="1562" y="7915"/>
                      <a:pt x="1569" y="7622"/>
                      <a:pt x="1549" y="7328"/>
                    </a:cubicBezTo>
                    <a:cubicBezTo>
                      <a:pt x="1509" y="6735"/>
                      <a:pt x="1380" y="6152"/>
                      <a:pt x="1218" y="5582"/>
                    </a:cubicBezTo>
                    <a:cubicBezTo>
                      <a:pt x="885" y="4419"/>
                      <a:pt x="402" y="3297"/>
                      <a:pt x="219" y="2095"/>
                    </a:cubicBezTo>
                    <a:cubicBezTo>
                      <a:pt x="167" y="1760"/>
                      <a:pt x="144" y="1422"/>
                      <a:pt x="152" y="1084"/>
                    </a:cubicBezTo>
                    <a:cubicBezTo>
                      <a:pt x="159" y="728"/>
                      <a:pt x="225" y="382"/>
                      <a:pt x="287" y="35"/>
                    </a:cubicBezTo>
                    <a:cubicBezTo>
                      <a:pt x="291" y="13"/>
                      <a:pt x="274" y="0"/>
                      <a:pt x="25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"/>
              <p:cNvSpPr/>
              <p:nvPr/>
            </p:nvSpPr>
            <p:spPr>
              <a:xfrm>
                <a:off x="4861750" y="490550"/>
                <a:ext cx="56250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4677" extrusionOk="0">
                    <a:moveTo>
                      <a:pt x="2225" y="0"/>
                    </a:moveTo>
                    <a:cubicBezTo>
                      <a:pt x="2212" y="0"/>
                      <a:pt x="2199" y="9"/>
                      <a:pt x="2199" y="25"/>
                    </a:cubicBezTo>
                    <a:cubicBezTo>
                      <a:pt x="2164" y="912"/>
                      <a:pt x="1667" y="1721"/>
                      <a:pt x="1177" y="2432"/>
                    </a:cubicBezTo>
                    <a:cubicBezTo>
                      <a:pt x="930" y="2787"/>
                      <a:pt x="676" y="3140"/>
                      <a:pt x="457" y="3516"/>
                    </a:cubicBezTo>
                    <a:cubicBezTo>
                      <a:pt x="352" y="3694"/>
                      <a:pt x="257" y="3879"/>
                      <a:pt x="176" y="4067"/>
                    </a:cubicBezTo>
                    <a:cubicBezTo>
                      <a:pt x="104" y="4245"/>
                      <a:pt x="1" y="4458"/>
                      <a:pt x="21" y="4655"/>
                    </a:cubicBezTo>
                    <a:cubicBezTo>
                      <a:pt x="21" y="4668"/>
                      <a:pt x="32" y="4676"/>
                      <a:pt x="44" y="4676"/>
                    </a:cubicBezTo>
                    <a:cubicBezTo>
                      <a:pt x="51" y="4676"/>
                      <a:pt x="59" y="4673"/>
                      <a:pt x="64" y="4666"/>
                    </a:cubicBezTo>
                    <a:lnTo>
                      <a:pt x="64" y="4668"/>
                    </a:lnTo>
                    <a:cubicBezTo>
                      <a:pt x="150" y="4537"/>
                      <a:pt x="180" y="4374"/>
                      <a:pt x="240" y="4230"/>
                    </a:cubicBezTo>
                    <a:cubicBezTo>
                      <a:pt x="307" y="4062"/>
                      <a:pt x="386" y="3895"/>
                      <a:pt x="472" y="3735"/>
                    </a:cubicBezTo>
                    <a:cubicBezTo>
                      <a:pt x="633" y="3437"/>
                      <a:pt x="810" y="3149"/>
                      <a:pt x="1003" y="2869"/>
                    </a:cubicBezTo>
                    <a:cubicBezTo>
                      <a:pt x="1379" y="2308"/>
                      <a:pt x="1782" y="1758"/>
                      <a:pt x="2031" y="1127"/>
                    </a:cubicBezTo>
                    <a:cubicBezTo>
                      <a:pt x="2171" y="777"/>
                      <a:pt x="2246" y="403"/>
                      <a:pt x="2250" y="25"/>
                    </a:cubicBezTo>
                    <a:cubicBezTo>
                      <a:pt x="2250" y="9"/>
                      <a:pt x="2237" y="0"/>
                      <a:pt x="22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"/>
              <p:cNvSpPr/>
              <p:nvPr/>
            </p:nvSpPr>
            <p:spPr>
              <a:xfrm>
                <a:off x="4865700" y="414225"/>
                <a:ext cx="20625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825" h="5626" extrusionOk="0">
                    <a:moveTo>
                      <a:pt x="786" y="0"/>
                    </a:moveTo>
                    <a:cubicBezTo>
                      <a:pt x="778" y="0"/>
                      <a:pt x="769" y="4"/>
                      <a:pt x="763" y="14"/>
                    </a:cubicBezTo>
                    <a:cubicBezTo>
                      <a:pt x="407" y="594"/>
                      <a:pt x="312" y="1282"/>
                      <a:pt x="254" y="1945"/>
                    </a:cubicBezTo>
                    <a:cubicBezTo>
                      <a:pt x="185" y="2712"/>
                      <a:pt x="136" y="3478"/>
                      <a:pt x="82" y="4247"/>
                    </a:cubicBezTo>
                    <a:cubicBezTo>
                      <a:pt x="50" y="4699"/>
                      <a:pt x="26" y="5152"/>
                      <a:pt x="2" y="5604"/>
                    </a:cubicBezTo>
                    <a:cubicBezTo>
                      <a:pt x="1" y="5618"/>
                      <a:pt x="11" y="5625"/>
                      <a:pt x="22" y="5625"/>
                    </a:cubicBezTo>
                    <a:cubicBezTo>
                      <a:pt x="33" y="5625"/>
                      <a:pt x="45" y="5618"/>
                      <a:pt x="46" y="5604"/>
                    </a:cubicBezTo>
                    <a:cubicBezTo>
                      <a:pt x="140" y="4623"/>
                      <a:pt x="222" y="3641"/>
                      <a:pt x="291" y="2658"/>
                    </a:cubicBezTo>
                    <a:cubicBezTo>
                      <a:pt x="355" y="1768"/>
                      <a:pt x="387" y="850"/>
                      <a:pt x="813" y="44"/>
                    </a:cubicBezTo>
                    <a:cubicBezTo>
                      <a:pt x="825" y="21"/>
                      <a:pt x="806" y="0"/>
                      <a:pt x="7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"/>
              <p:cNvSpPr/>
              <p:nvPr/>
            </p:nvSpPr>
            <p:spPr>
              <a:xfrm>
                <a:off x="4860550" y="384025"/>
                <a:ext cx="1592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591" extrusionOk="0">
                    <a:moveTo>
                      <a:pt x="594" y="1"/>
                    </a:moveTo>
                    <a:cubicBezTo>
                      <a:pt x="584" y="1"/>
                      <a:pt x="573" y="5"/>
                      <a:pt x="567" y="16"/>
                    </a:cubicBezTo>
                    <a:cubicBezTo>
                      <a:pt x="301" y="499"/>
                      <a:pt x="138" y="1018"/>
                      <a:pt x="6" y="1551"/>
                    </a:cubicBezTo>
                    <a:cubicBezTo>
                      <a:pt x="0" y="1575"/>
                      <a:pt x="19" y="1590"/>
                      <a:pt x="37" y="1590"/>
                    </a:cubicBezTo>
                    <a:cubicBezTo>
                      <a:pt x="49" y="1590"/>
                      <a:pt x="61" y="1584"/>
                      <a:pt x="66" y="1568"/>
                    </a:cubicBezTo>
                    <a:lnTo>
                      <a:pt x="67" y="1568"/>
                    </a:lnTo>
                    <a:cubicBezTo>
                      <a:pt x="217" y="1046"/>
                      <a:pt x="428" y="545"/>
                      <a:pt x="628" y="40"/>
                    </a:cubicBezTo>
                    <a:cubicBezTo>
                      <a:pt x="637" y="18"/>
                      <a:pt x="615" y="1"/>
                      <a:pt x="5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"/>
              <p:cNvSpPr/>
              <p:nvPr/>
            </p:nvSpPr>
            <p:spPr>
              <a:xfrm>
                <a:off x="4829700" y="413700"/>
                <a:ext cx="8900" cy="5660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264" extrusionOk="0">
                    <a:moveTo>
                      <a:pt x="44" y="1"/>
                    </a:moveTo>
                    <a:cubicBezTo>
                      <a:pt x="33" y="1"/>
                      <a:pt x="23" y="8"/>
                      <a:pt x="23" y="22"/>
                    </a:cubicBezTo>
                    <a:cubicBezTo>
                      <a:pt x="0" y="405"/>
                      <a:pt x="11" y="789"/>
                      <a:pt x="58" y="1168"/>
                    </a:cubicBezTo>
                    <a:cubicBezTo>
                      <a:pt x="105" y="1538"/>
                      <a:pt x="200" y="1895"/>
                      <a:pt x="314" y="2251"/>
                    </a:cubicBezTo>
                    <a:cubicBezTo>
                      <a:pt x="318" y="2259"/>
                      <a:pt x="325" y="2263"/>
                      <a:pt x="333" y="2263"/>
                    </a:cubicBezTo>
                    <a:cubicBezTo>
                      <a:pt x="344" y="2263"/>
                      <a:pt x="356" y="2254"/>
                      <a:pt x="353" y="2239"/>
                    </a:cubicBezTo>
                    <a:cubicBezTo>
                      <a:pt x="142" y="1520"/>
                      <a:pt x="45" y="772"/>
                      <a:pt x="66" y="22"/>
                    </a:cubicBezTo>
                    <a:cubicBezTo>
                      <a:pt x="66" y="8"/>
                      <a:pt x="5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"/>
              <p:cNvSpPr/>
              <p:nvPr/>
            </p:nvSpPr>
            <p:spPr>
              <a:xfrm>
                <a:off x="4828050" y="360400"/>
                <a:ext cx="382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079" extrusionOk="0">
                    <a:moveTo>
                      <a:pt x="108" y="1"/>
                    </a:moveTo>
                    <a:cubicBezTo>
                      <a:pt x="98" y="1"/>
                      <a:pt x="89" y="6"/>
                      <a:pt x="85" y="19"/>
                    </a:cubicBezTo>
                    <a:cubicBezTo>
                      <a:pt x="1" y="361"/>
                      <a:pt x="12" y="716"/>
                      <a:pt x="90" y="1056"/>
                    </a:cubicBezTo>
                    <a:cubicBezTo>
                      <a:pt x="93" y="1072"/>
                      <a:pt x="105" y="1078"/>
                      <a:pt x="116" y="1078"/>
                    </a:cubicBezTo>
                    <a:cubicBezTo>
                      <a:pt x="134" y="1078"/>
                      <a:pt x="152" y="1064"/>
                      <a:pt x="147" y="1042"/>
                    </a:cubicBezTo>
                    <a:cubicBezTo>
                      <a:pt x="74" y="705"/>
                      <a:pt x="79" y="370"/>
                      <a:pt x="135" y="34"/>
                    </a:cubicBezTo>
                    <a:cubicBezTo>
                      <a:pt x="139" y="14"/>
                      <a:pt x="123" y="1"/>
                      <a:pt x="10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"/>
              <p:cNvSpPr/>
              <p:nvPr/>
            </p:nvSpPr>
            <p:spPr>
              <a:xfrm>
                <a:off x="4849875" y="549375"/>
                <a:ext cx="172975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408" extrusionOk="0">
                    <a:moveTo>
                      <a:pt x="6905" y="1"/>
                    </a:moveTo>
                    <a:cubicBezTo>
                      <a:pt x="6902" y="1"/>
                      <a:pt x="6899" y="2"/>
                      <a:pt x="6898" y="6"/>
                    </a:cubicBezTo>
                    <a:cubicBezTo>
                      <a:pt x="6408" y="772"/>
                      <a:pt x="5690" y="1341"/>
                      <a:pt x="4869" y="1718"/>
                    </a:cubicBezTo>
                    <a:cubicBezTo>
                      <a:pt x="3944" y="2144"/>
                      <a:pt x="2921" y="2298"/>
                      <a:pt x="1910" y="2320"/>
                    </a:cubicBezTo>
                    <a:cubicBezTo>
                      <a:pt x="1839" y="2322"/>
                      <a:pt x="1768" y="2323"/>
                      <a:pt x="1698" y="2323"/>
                    </a:cubicBezTo>
                    <a:cubicBezTo>
                      <a:pt x="1145" y="2323"/>
                      <a:pt x="594" y="2276"/>
                      <a:pt x="40" y="2268"/>
                    </a:cubicBezTo>
                    <a:cubicBezTo>
                      <a:pt x="10" y="2268"/>
                      <a:pt x="1" y="2318"/>
                      <a:pt x="33" y="2322"/>
                    </a:cubicBezTo>
                    <a:cubicBezTo>
                      <a:pt x="519" y="2389"/>
                      <a:pt x="1018" y="2407"/>
                      <a:pt x="1510" y="2407"/>
                    </a:cubicBezTo>
                    <a:cubicBezTo>
                      <a:pt x="1584" y="2407"/>
                      <a:pt x="1657" y="2407"/>
                      <a:pt x="1730" y="2406"/>
                    </a:cubicBezTo>
                    <a:cubicBezTo>
                      <a:pt x="2282" y="2404"/>
                      <a:pt x="2831" y="2358"/>
                      <a:pt x="3375" y="2264"/>
                    </a:cubicBezTo>
                    <a:cubicBezTo>
                      <a:pt x="4293" y="2098"/>
                      <a:pt x="5185" y="1750"/>
                      <a:pt x="5922" y="1169"/>
                    </a:cubicBezTo>
                    <a:cubicBezTo>
                      <a:pt x="6326" y="849"/>
                      <a:pt x="6666" y="467"/>
                      <a:pt x="6915" y="17"/>
                    </a:cubicBezTo>
                    <a:cubicBezTo>
                      <a:pt x="6919" y="9"/>
                      <a:pt x="6911" y="1"/>
                      <a:pt x="690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"/>
              <p:cNvSpPr/>
              <p:nvPr/>
            </p:nvSpPr>
            <p:spPr>
              <a:xfrm>
                <a:off x="4993725" y="472950"/>
                <a:ext cx="2927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2808" extrusionOk="0">
                    <a:moveTo>
                      <a:pt x="1112" y="1"/>
                    </a:moveTo>
                    <a:cubicBezTo>
                      <a:pt x="1100" y="1"/>
                      <a:pt x="1088" y="9"/>
                      <a:pt x="1086" y="25"/>
                    </a:cubicBezTo>
                    <a:cubicBezTo>
                      <a:pt x="1078" y="1042"/>
                      <a:pt x="691" y="2010"/>
                      <a:pt x="15" y="2769"/>
                    </a:cubicBezTo>
                    <a:cubicBezTo>
                      <a:pt x="0" y="2786"/>
                      <a:pt x="16" y="2808"/>
                      <a:pt x="33" y="2808"/>
                    </a:cubicBezTo>
                    <a:cubicBezTo>
                      <a:pt x="38" y="2808"/>
                      <a:pt x="43" y="2806"/>
                      <a:pt x="48" y="2801"/>
                    </a:cubicBezTo>
                    <a:cubicBezTo>
                      <a:pt x="774" y="2079"/>
                      <a:pt x="1170" y="1045"/>
                      <a:pt x="1136" y="25"/>
                    </a:cubicBezTo>
                    <a:cubicBezTo>
                      <a:pt x="1135" y="9"/>
                      <a:pt x="1124" y="1"/>
                      <a:pt x="11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"/>
              <p:cNvSpPr/>
              <p:nvPr/>
            </p:nvSpPr>
            <p:spPr>
              <a:xfrm>
                <a:off x="4929325" y="526150"/>
                <a:ext cx="56500" cy="435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743" extrusionOk="0">
                    <a:moveTo>
                      <a:pt x="2238" y="1"/>
                    </a:moveTo>
                    <a:cubicBezTo>
                      <a:pt x="2234" y="1"/>
                      <a:pt x="2230" y="2"/>
                      <a:pt x="2226" y="5"/>
                    </a:cubicBezTo>
                    <a:lnTo>
                      <a:pt x="2226" y="7"/>
                    </a:lnTo>
                    <a:cubicBezTo>
                      <a:pt x="1901" y="348"/>
                      <a:pt x="1590" y="690"/>
                      <a:pt x="1213" y="974"/>
                    </a:cubicBezTo>
                    <a:cubicBezTo>
                      <a:pt x="842" y="1252"/>
                      <a:pt x="439" y="1462"/>
                      <a:pt x="31" y="1679"/>
                    </a:cubicBezTo>
                    <a:cubicBezTo>
                      <a:pt x="1" y="1696"/>
                      <a:pt x="17" y="1742"/>
                      <a:pt x="47" y="1742"/>
                    </a:cubicBezTo>
                    <a:cubicBezTo>
                      <a:pt x="50" y="1742"/>
                      <a:pt x="54" y="1742"/>
                      <a:pt x="57" y="1740"/>
                    </a:cubicBezTo>
                    <a:cubicBezTo>
                      <a:pt x="497" y="1589"/>
                      <a:pt x="899" y="1325"/>
                      <a:pt x="1263" y="1039"/>
                    </a:cubicBezTo>
                    <a:cubicBezTo>
                      <a:pt x="1626" y="755"/>
                      <a:pt x="1998" y="419"/>
                      <a:pt x="2252" y="26"/>
                    </a:cubicBezTo>
                    <a:cubicBezTo>
                      <a:pt x="2259" y="13"/>
                      <a:pt x="2249" y="1"/>
                      <a:pt x="22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"/>
              <p:cNvSpPr/>
              <p:nvPr/>
            </p:nvSpPr>
            <p:spPr>
              <a:xfrm>
                <a:off x="4944850" y="596675"/>
                <a:ext cx="1144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173" extrusionOk="0">
                    <a:moveTo>
                      <a:pt x="4527" y="0"/>
                    </a:moveTo>
                    <a:cubicBezTo>
                      <a:pt x="4514" y="0"/>
                      <a:pt x="4502" y="9"/>
                      <a:pt x="4503" y="26"/>
                    </a:cubicBezTo>
                    <a:lnTo>
                      <a:pt x="4505" y="26"/>
                    </a:lnTo>
                    <a:cubicBezTo>
                      <a:pt x="4509" y="247"/>
                      <a:pt x="4320" y="413"/>
                      <a:pt x="4178" y="561"/>
                    </a:cubicBezTo>
                    <a:cubicBezTo>
                      <a:pt x="4052" y="692"/>
                      <a:pt x="3920" y="821"/>
                      <a:pt x="3764" y="916"/>
                    </a:cubicBezTo>
                    <a:cubicBezTo>
                      <a:pt x="3590" y="1025"/>
                      <a:pt x="3412" y="1061"/>
                      <a:pt x="3231" y="1061"/>
                    </a:cubicBezTo>
                    <a:cubicBezTo>
                      <a:pt x="2997" y="1061"/>
                      <a:pt x="2760" y="1001"/>
                      <a:pt x="2517" y="955"/>
                    </a:cubicBezTo>
                    <a:cubicBezTo>
                      <a:pt x="2110" y="875"/>
                      <a:pt x="1697" y="823"/>
                      <a:pt x="1282" y="795"/>
                    </a:cubicBezTo>
                    <a:cubicBezTo>
                      <a:pt x="1161" y="787"/>
                      <a:pt x="1040" y="783"/>
                      <a:pt x="920" y="783"/>
                    </a:cubicBezTo>
                    <a:cubicBezTo>
                      <a:pt x="833" y="783"/>
                      <a:pt x="747" y="785"/>
                      <a:pt x="661" y="789"/>
                    </a:cubicBezTo>
                    <a:cubicBezTo>
                      <a:pt x="453" y="800"/>
                      <a:pt x="236" y="810"/>
                      <a:pt x="36" y="866"/>
                    </a:cubicBezTo>
                    <a:cubicBezTo>
                      <a:pt x="1" y="877"/>
                      <a:pt x="6" y="927"/>
                      <a:pt x="44" y="929"/>
                    </a:cubicBezTo>
                    <a:cubicBezTo>
                      <a:pt x="279" y="922"/>
                      <a:pt x="513" y="881"/>
                      <a:pt x="749" y="869"/>
                    </a:cubicBezTo>
                    <a:cubicBezTo>
                      <a:pt x="867" y="863"/>
                      <a:pt x="985" y="860"/>
                      <a:pt x="1103" y="860"/>
                    </a:cubicBezTo>
                    <a:cubicBezTo>
                      <a:pt x="1221" y="860"/>
                      <a:pt x="1340" y="863"/>
                      <a:pt x="1457" y="869"/>
                    </a:cubicBezTo>
                    <a:cubicBezTo>
                      <a:pt x="1704" y="883"/>
                      <a:pt x="1957" y="907"/>
                      <a:pt x="2196" y="969"/>
                    </a:cubicBezTo>
                    <a:cubicBezTo>
                      <a:pt x="2416" y="1023"/>
                      <a:pt x="2628" y="1103"/>
                      <a:pt x="2852" y="1142"/>
                    </a:cubicBezTo>
                    <a:cubicBezTo>
                      <a:pt x="2961" y="1162"/>
                      <a:pt x="3066" y="1172"/>
                      <a:pt x="3170" y="1172"/>
                    </a:cubicBezTo>
                    <a:cubicBezTo>
                      <a:pt x="3448" y="1172"/>
                      <a:pt x="3706" y="1096"/>
                      <a:pt x="3944" y="909"/>
                    </a:cubicBezTo>
                    <a:cubicBezTo>
                      <a:pt x="4097" y="782"/>
                      <a:pt x="4237" y="640"/>
                      <a:pt x="4365" y="486"/>
                    </a:cubicBezTo>
                    <a:cubicBezTo>
                      <a:pt x="4475" y="355"/>
                      <a:pt x="4578" y="206"/>
                      <a:pt x="4557" y="26"/>
                    </a:cubicBezTo>
                    <a:cubicBezTo>
                      <a:pt x="4555" y="9"/>
                      <a:pt x="4541" y="0"/>
                      <a:pt x="452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"/>
              <p:cNvSpPr/>
              <p:nvPr/>
            </p:nvSpPr>
            <p:spPr>
              <a:xfrm>
                <a:off x="4966675" y="732525"/>
                <a:ext cx="153525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636" extrusionOk="0">
                    <a:moveTo>
                      <a:pt x="36" y="0"/>
                    </a:moveTo>
                    <a:cubicBezTo>
                      <a:pt x="18" y="0"/>
                      <a:pt x="0" y="20"/>
                      <a:pt x="10" y="42"/>
                    </a:cubicBezTo>
                    <a:cubicBezTo>
                      <a:pt x="98" y="244"/>
                      <a:pt x="210" y="435"/>
                      <a:pt x="345" y="611"/>
                    </a:cubicBezTo>
                    <a:cubicBezTo>
                      <a:pt x="480" y="784"/>
                      <a:pt x="629" y="949"/>
                      <a:pt x="790" y="1100"/>
                    </a:cubicBezTo>
                    <a:cubicBezTo>
                      <a:pt x="1113" y="1398"/>
                      <a:pt x="1472" y="1658"/>
                      <a:pt x="1856" y="1873"/>
                    </a:cubicBezTo>
                    <a:cubicBezTo>
                      <a:pt x="2757" y="2385"/>
                      <a:pt x="3774" y="2634"/>
                      <a:pt x="4761" y="2921"/>
                    </a:cubicBezTo>
                    <a:cubicBezTo>
                      <a:pt x="5253" y="3065"/>
                      <a:pt x="5733" y="3234"/>
                      <a:pt x="6085" y="3626"/>
                    </a:cubicBezTo>
                    <a:cubicBezTo>
                      <a:pt x="6090" y="3633"/>
                      <a:pt x="6097" y="3635"/>
                      <a:pt x="6103" y="3635"/>
                    </a:cubicBezTo>
                    <a:cubicBezTo>
                      <a:pt x="6122" y="3635"/>
                      <a:pt x="6140" y="3614"/>
                      <a:pt x="6128" y="3594"/>
                    </a:cubicBezTo>
                    <a:cubicBezTo>
                      <a:pt x="5905" y="3241"/>
                      <a:pt x="5520" y="3045"/>
                      <a:pt x="5141" y="2901"/>
                    </a:cubicBezTo>
                    <a:cubicBezTo>
                      <a:pt x="4673" y="2725"/>
                      <a:pt x="4183" y="2604"/>
                      <a:pt x="3707" y="2454"/>
                    </a:cubicBezTo>
                    <a:cubicBezTo>
                      <a:pt x="2766" y="2157"/>
                      <a:pt x="1796" y="1811"/>
                      <a:pt x="1027" y="1173"/>
                    </a:cubicBezTo>
                    <a:cubicBezTo>
                      <a:pt x="637" y="848"/>
                      <a:pt x="308" y="455"/>
                      <a:pt x="57" y="14"/>
                    </a:cubicBezTo>
                    <a:cubicBezTo>
                      <a:pt x="52" y="4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"/>
              <p:cNvSpPr/>
              <p:nvPr/>
            </p:nvSpPr>
            <p:spPr>
              <a:xfrm>
                <a:off x="4521200" y="555775"/>
                <a:ext cx="485950" cy="456675"/>
              </a:xfrm>
              <a:custGeom>
                <a:avLst/>
                <a:gdLst/>
                <a:ahLst/>
                <a:cxnLst/>
                <a:rect l="l" t="t" r="r" b="b"/>
                <a:pathLst>
                  <a:path w="19438" h="18267" extrusionOk="0">
                    <a:moveTo>
                      <a:pt x="13355" y="1324"/>
                    </a:moveTo>
                    <a:cubicBezTo>
                      <a:pt x="15790" y="3365"/>
                      <a:pt x="18276" y="4768"/>
                      <a:pt x="18858" y="7778"/>
                    </a:cubicBezTo>
                    <a:cubicBezTo>
                      <a:pt x="19437" y="10790"/>
                      <a:pt x="18590" y="15062"/>
                      <a:pt x="17259" y="15591"/>
                    </a:cubicBezTo>
                    <a:cubicBezTo>
                      <a:pt x="15926" y="16122"/>
                      <a:pt x="14752" y="17236"/>
                      <a:pt x="14273" y="17434"/>
                    </a:cubicBezTo>
                    <a:cubicBezTo>
                      <a:pt x="13767" y="17648"/>
                      <a:pt x="13340" y="16997"/>
                      <a:pt x="11316" y="17339"/>
                    </a:cubicBezTo>
                    <a:cubicBezTo>
                      <a:pt x="9293" y="17681"/>
                      <a:pt x="8534" y="17133"/>
                      <a:pt x="8534" y="17133"/>
                    </a:cubicBezTo>
                    <a:cubicBezTo>
                      <a:pt x="8534" y="17133"/>
                      <a:pt x="8599" y="18266"/>
                      <a:pt x="6643" y="17423"/>
                    </a:cubicBezTo>
                    <a:cubicBezTo>
                      <a:pt x="4686" y="16582"/>
                      <a:pt x="3420" y="17470"/>
                      <a:pt x="2771" y="15645"/>
                    </a:cubicBezTo>
                    <a:cubicBezTo>
                      <a:pt x="2123" y="13820"/>
                      <a:pt x="763" y="13897"/>
                      <a:pt x="900" y="12300"/>
                    </a:cubicBezTo>
                    <a:cubicBezTo>
                      <a:pt x="1036" y="10702"/>
                      <a:pt x="1556" y="10264"/>
                      <a:pt x="984" y="9797"/>
                    </a:cubicBezTo>
                    <a:cubicBezTo>
                      <a:pt x="412" y="9330"/>
                      <a:pt x="1" y="8490"/>
                      <a:pt x="696" y="7133"/>
                    </a:cubicBezTo>
                    <a:cubicBezTo>
                      <a:pt x="1392" y="5775"/>
                      <a:pt x="3018" y="4048"/>
                      <a:pt x="5617" y="3399"/>
                    </a:cubicBezTo>
                    <a:cubicBezTo>
                      <a:pt x="8214" y="2752"/>
                      <a:pt x="7724" y="1326"/>
                      <a:pt x="9003" y="662"/>
                    </a:cubicBezTo>
                    <a:cubicBezTo>
                      <a:pt x="10284" y="0"/>
                      <a:pt x="13355" y="1324"/>
                      <a:pt x="13355" y="1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"/>
              <p:cNvSpPr/>
              <p:nvPr/>
            </p:nvSpPr>
            <p:spPr>
              <a:xfrm>
                <a:off x="4837725" y="622300"/>
                <a:ext cx="145275" cy="149175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5967" extrusionOk="0">
                    <a:moveTo>
                      <a:pt x="124" y="0"/>
                    </a:moveTo>
                    <a:cubicBezTo>
                      <a:pt x="34" y="0"/>
                      <a:pt x="1" y="129"/>
                      <a:pt x="98" y="159"/>
                    </a:cubicBezTo>
                    <a:cubicBezTo>
                      <a:pt x="373" y="248"/>
                      <a:pt x="651" y="317"/>
                      <a:pt x="921" y="424"/>
                    </a:cubicBezTo>
                    <a:cubicBezTo>
                      <a:pt x="1182" y="527"/>
                      <a:pt x="1437" y="648"/>
                      <a:pt x="1681" y="785"/>
                    </a:cubicBezTo>
                    <a:cubicBezTo>
                      <a:pt x="2169" y="1058"/>
                      <a:pt x="2620" y="1393"/>
                      <a:pt x="3024" y="1780"/>
                    </a:cubicBezTo>
                    <a:cubicBezTo>
                      <a:pt x="3431" y="2172"/>
                      <a:pt x="3792" y="2593"/>
                      <a:pt x="4086" y="3077"/>
                    </a:cubicBezTo>
                    <a:cubicBezTo>
                      <a:pt x="4377" y="3561"/>
                      <a:pt x="4566" y="4079"/>
                      <a:pt x="4779" y="4599"/>
                    </a:cubicBezTo>
                    <a:cubicBezTo>
                      <a:pt x="4890" y="4872"/>
                      <a:pt x="5013" y="5143"/>
                      <a:pt x="5178" y="5390"/>
                    </a:cubicBezTo>
                    <a:cubicBezTo>
                      <a:pt x="5342" y="5635"/>
                      <a:pt x="5539" y="5827"/>
                      <a:pt x="5798" y="5966"/>
                    </a:cubicBezTo>
                    <a:cubicBezTo>
                      <a:pt x="5800" y="5966"/>
                      <a:pt x="5801" y="5966"/>
                      <a:pt x="5802" y="5966"/>
                    </a:cubicBezTo>
                    <a:cubicBezTo>
                      <a:pt x="5807" y="5966"/>
                      <a:pt x="5810" y="5959"/>
                      <a:pt x="5804" y="5954"/>
                    </a:cubicBezTo>
                    <a:cubicBezTo>
                      <a:pt x="5316" y="5640"/>
                      <a:pt x="5054" y="5102"/>
                      <a:pt x="4852" y="4578"/>
                    </a:cubicBezTo>
                    <a:cubicBezTo>
                      <a:pt x="4652" y="4059"/>
                      <a:pt x="4471" y="3541"/>
                      <a:pt x="4189" y="3056"/>
                    </a:cubicBezTo>
                    <a:cubicBezTo>
                      <a:pt x="3633" y="2090"/>
                      <a:pt x="2841" y="1282"/>
                      <a:pt x="1885" y="710"/>
                    </a:cubicBezTo>
                    <a:cubicBezTo>
                      <a:pt x="1622" y="551"/>
                      <a:pt x="1347" y="415"/>
                      <a:pt x="1063" y="297"/>
                    </a:cubicBezTo>
                    <a:cubicBezTo>
                      <a:pt x="769" y="174"/>
                      <a:pt x="455" y="52"/>
                      <a:pt x="141" y="2"/>
                    </a:cubicBezTo>
                    <a:cubicBezTo>
                      <a:pt x="135" y="1"/>
                      <a:pt x="130" y="0"/>
                      <a:pt x="1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"/>
              <p:cNvSpPr/>
              <p:nvPr/>
            </p:nvSpPr>
            <p:spPr>
              <a:xfrm>
                <a:off x="4832250" y="639650"/>
                <a:ext cx="86200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3827" extrusionOk="0">
                    <a:moveTo>
                      <a:pt x="52" y="1"/>
                    </a:moveTo>
                    <a:cubicBezTo>
                      <a:pt x="13" y="1"/>
                      <a:pt x="0" y="64"/>
                      <a:pt x="35" y="83"/>
                    </a:cubicBezTo>
                    <a:cubicBezTo>
                      <a:pt x="222" y="184"/>
                      <a:pt x="420" y="259"/>
                      <a:pt x="603" y="371"/>
                    </a:cubicBezTo>
                    <a:cubicBezTo>
                      <a:pt x="743" y="457"/>
                      <a:pt x="880" y="547"/>
                      <a:pt x="1014" y="639"/>
                    </a:cubicBezTo>
                    <a:cubicBezTo>
                      <a:pt x="1248" y="798"/>
                      <a:pt x="1472" y="968"/>
                      <a:pt x="1687" y="1149"/>
                    </a:cubicBezTo>
                    <a:cubicBezTo>
                      <a:pt x="2188" y="1572"/>
                      <a:pt x="2637" y="2067"/>
                      <a:pt x="2959" y="2641"/>
                    </a:cubicBezTo>
                    <a:cubicBezTo>
                      <a:pt x="3166" y="3007"/>
                      <a:pt x="3320" y="3402"/>
                      <a:pt x="3411" y="3813"/>
                    </a:cubicBezTo>
                    <a:cubicBezTo>
                      <a:pt x="3413" y="3822"/>
                      <a:pt x="3419" y="3826"/>
                      <a:pt x="3426" y="3826"/>
                    </a:cubicBezTo>
                    <a:cubicBezTo>
                      <a:pt x="3436" y="3826"/>
                      <a:pt x="3447" y="3817"/>
                      <a:pt x="3445" y="3804"/>
                    </a:cubicBezTo>
                    <a:cubicBezTo>
                      <a:pt x="3200" y="2441"/>
                      <a:pt x="2246" y="1387"/>
                      <a:pt x="1151" y="605"/>
                    </a:cubicBezTo>
                    <a:cubicBezTo>
                      <a:pt x="1001" y="498"/>
                      <a:pt x="850" y="396"/>
                      <a:pt x="696" y="297"/>
                    </a:cubicBezTo>
                    <a:cubicBezTo>
                      <a:pt x="504" y="173"/>
                      <a:pt x="289" y="29"/>
                      <a:pt x="57" y="1"/>
                    </a:cubicBezTo>
                    <a:cubicBezTo>
                      <a:pt x="55" y="1"/>
                      <a:pt x="54" y="1"/>
                      <a:pt x="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"/>
              <p:cNvSpPr/>
              <p:nvPr/>
            </p:nvSpPr>
            <p:spPr>
              <a:xfrm>
                <a:off x="4829525" y="644650"/>
                <a:ext cx="55675" cy="343650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3746" extrusionOk="0">
                    <a:moveTo>
                      <a:pt x="84" y="1"/>
                    </a:moveTo>
                    <a:cubicBezTo>
                      <a:pt x="41" y="1"/>
                      <a:pt x="0" y="43"/>
                      <a:pt x="31" y="85"/>
                    </a:cubicBezTo>
                    <a:cubicBezTo>
                      <a:pt x="288" y="444"/>
                      <a:pt x="546" y="811"/>
                      <a:pt x="768" y="1192"/>
                    </a:cubicBezTo>
                    <a:cubicBezTo>
                      <a:pt x="987" y="1577"/>
                      <a:pt x="1176" y="1977"/>
                      <a:pt x="1329" y="2394"/>
                    </a:cubicBezTo>
                    <a:cubicBezTo>
                      <a:pt x="1641" y="3236"/>
                      <a:pt x="1817" y="4124"/>
                      <a:pt x="1879" y="5016"/>
                    </a:cubicBezTo>
                    <a:cubicBezTo>
                      <a:pt x="1950" y="6057"/>
                      <a:pt x="1873" y="7102"/>
                      <a:pt x="1725" y="8132"/>
                    </a:cubicBezTo>
                    <a:cubicBezTo>
                      <a:pt x="1579" y="9157"/>
                      <a:pt x="1336" y="10155"/>
                      <a:pt x="1114" y="11165"/>
                    </a:cubicBezTo>
                    <a:cubicBezTo>
                      <a:pt x="933" y="11985"/>
                      <a:pt x="755" y="13062"/>
                      <a:pt x="1387" y="13741"/>
                    </a:cubicBezTo>
                    <a:cubicBezTo>
                      <a:pt x="1390" y="13744"/>
                      <a:pt x="1394" y="13746"/>
                      <a:pt x="1398" y="13746"/>
                    </a:cubicBezTo>
                    <a:cubicBezTo>
                      <a:pt x="1410" y="13746"/>
                      <a:pt x="1421" y="13733"/>
                      <a:pt x="1413" y="13720"/>
                    </a:cubicBezTo>
                    <a:cubicBezTo>
                      <a:pt x="912" y="12973"/>
                      <a:pt x="1017" y="12081"/>
                      <a:pt x="1207" y="11247"/>
                    </a:cubicBezTo>
                    <a:cubicBezTo>
                      <a:pt x="1436" y="10247"/>
                      <a:pt x="1697" y="9256"/>
                      <a:pt x="1869" y="8242"/>
                    </a:cubicBezTo>
                    <a:cubicBezTo>
                      <a:pt x="2195" y="6350"/>
                      <a:pt x="2226" y="4372"/>
                      <a:pt x="1619" y="2533"/>
                    </a:cubicBezTo>
                    <a:cubicBezTo>
                      <a:pt x="1314" y="1613"/>
                      <a:pt x="848" y="672"/>
                      <a:pt x="123" y="16"/>
                    </a:cubicBezTo>
                    <a:cubicBezTo>
                      <a:pt x="111" y="5"/>
                      <a:pt x="97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"/>
              <p:cNvSpPr/>
              <p:nvPr/>
            </p:nvSpPr>
            <p:spPr>
              <a:xfrm>
                <a:off x="4724425" y="719375"/>
                <a:ext cx="76450" cy="260225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0409" extrusionOk="0">
                    <a:moveTo>
                      <a:pt x="3033" y="0"/>
                    </a:moveTo>
                    <a:cubicBezTo>
                      <a:pt x="3027" y="0"/>
                      <a:pt x="3022" y="3"/>
                      <a:pt x="3018" y="9"/>
                    </a:cubicBezTo>
                    <a:cubicBezTo>
                      <a:pt x="2285" y="1200"/>
                      <a:pt x="2011" y="2589"/>
                      <a:pt x="1715" y="3939"/>
                    </a:cubicBezTo>
                    <a:cubicBezTo>
                      <a:pt x="1564" y="4631"/>
                      <a:pt x="1418" y="5325"/>
                      <a:pt x="1222" y="6003"/>
                    </a:cubicBezTo>
                    <a:cubicBezTo>
                      <a:pt x="1020" y="6702"/>
                      <a:pt x="732" y="7370"/>
                      <a:pt x="507" y="8060"/>
                    </a:cubicBezTo>
                    <a:cubicBezTo>
                      <a:pt x="262" y="8809"/>
                      <a:pt x="81" y="9615"/>
                      <a:pt x="296" y="10393"/>
                    </a:cubicBezTo>
                    <a:cubicBezTo>
                      <a:pt x="299" y="10404"/>
                      <a:pt x="308" y="10409"/>
                      <a:pt x="316" y="10409"/>
                    </a:cubicBezTo>
                    <a:cubicBezTo>
                      <a:pt x="328" y="10409"/>
                      <a:pt x="341" y="10398"/>
                      <a:pt x="337" y="10382"/>
                    </a:cubicBezTo>
                    <a:cubicBezTo>
                      <a:pt x="1" y="8931"/>
                      <a:pt x="889" y="7572"/>
                      <a:pt x="1302" y="6235"/>
                    </a:cubicBezTo>
                    <a:cubicBezTo>
                      <a:pt x="1708" y="4913"/>
                      <a:pt x="1885" y="3539"/>
                      <a:pt x="2246" y="2206"/>
                    </a:cubicBezTo>
                    <a:cubicBezTo>
                      <a:pt x="2448" y="1460"/>
                      <a:pt x="2704" y="720"/>
                      <a:pt x="3048" y="26"/>
                    </a:cubicBezTo>
                    <a:cubicBezTo>
                      <a:pt x="3057" y="13"/>
                      <a:pt x="3045" y="0"/>
                      <a:pt x="30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"/>
              <p:cNvSpPr/>
              <p:nvPr/>
            </p:nvSpPr>
            <p:spPr>
              <a:xfrm>
                <a:off x="4683775" y="654700"/>
                <a:ext cx="70550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6299" extrusionOk="0">
                    <a:moveTo>
                      <a:pt x="2685" y="1"/>
                    </a:moveTo>
                    <a:cubicBezTo>
                      <a:pt x="2670" y="1"/>
                      <a:pt x="2652" y="15"/>
                      <a:pt x="2651" y="33"/>
                    </a:cubicBezTo>
                    <a:lnTo>
                      <a:pt x="2651" y="31"/>
                    </a:lnTo>
                    <a:lnTo>
                      <a:pt x="2651" y="31"/>
                    </a:lnTo>
                    <a:cubicBezTo>
                      <a:pt x="2634" y="244"/>
                      <a:pt x="2691" y="467"/>
                      <a:pt x="2696" y="682"/>
                    </a:cubicBezTo>
                    <a:cubicBezTo>
                      <a:pt x="2702" y="900"/>
                      <a:pt x="2692" y="1119"/>
                      <a:pt x="2668" y="1336"/>
                    </a:cubicBezTo>
                    <a:cubicBezTo>
                      <a:pt x="2614" y="1789"/>
                      <a:pt x="2504" y="2232"/>
                      <a:pt x="2343" y="2658"/>
                    </a:cubicBezTo>
                    <a:cubicBezTo>
                      <a:pt x="2031" y="3507"/>
                      <a:pt x="1535" y="4273"/>
                      <a:pt x="993" y="4991"/>
                    </a:cubicBezTo>
                    <a:cubicBezTo>
                      <a:pt x="679" y="5408"/>
                      <a:pt x="348" y="5816"/>
                      <a:pt x="24" y="6227"/>
                    </a:cubicBezTo>
                    <a:cubicBezTo>
                      <a:pt x="0" y="6257"/>
                      <a:pt x="27" y="6298"/>
                      <a:pt x="56" y="6298"/>
                    </a:cubicBezTo>
                    <a:cubicBezTo>
                      <a:pt x="65" y="6298"/>
                      <a:pt x="75" y="6294"/>
                      <a:pt x="82" y="6285"/>
                    </a:cubicBezTo>
                    <a:cubicBezTo>
                      <a:pt x="1290" y="4903"/>
                      <a:pt x="2524" y="3352"/>
                      <a:pt x="2775" y="1474"/>
                    </a:cubicBezTo>
                    <a:cubicBezTo>
                      <a:pt x="2806" y="1231"/>
                      <a:pt x="2821" y="988"/>
                      <a:pt x="2816" y="743"/>
                    </a:cubicBezTo>
                    <a:cubicBezTo>
                      <a:pt x="2810" y="513"/>
                      <a:pt x="2812" y="227"/>
                      <a:pt x="2707" y="16"/>
                    </a:cubicBezTo>
                    <a:cubicBezTo>
                      <a:pt x="2703" y="5"/>
                      <a:pt x="2694" y="1"/>
                      <a:pt x="26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"/>
              <p:cNvSpPr/>
              <p:nvPr/>
            </p:nvSpPr>
            <p:spPr>
              <a:xfrm>
                <a:off x="4673250" y="754800"/>
                <a:ext cx="3780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726" extrusionOk="0">
                    <a:moveTo>
                      <a:pt x="1486" y="0"/>
                    </a:moveTo>
                    <a:cubicBezTo>
                      <a:pt x="1482" y="0"/>
                      <a:pt x="1478" y="2"/>
                      <a:pt x="1474" y="6"/>
                    </a:cubicBezTo>
                    <a:cubicBezTo>
                      <a:pt x="980" y="553"/>
                      <a:pt x="494" y="1107"/>
                      <a:pt x="19" y="1670"/>
                    </a:cubicBezTo>
                    <a:cubicBezTo>
                      <a:pt x="1" y="1694"/>
                      <a:pt x="21" y="1725"/>
                      <a:pt x="44" y="1725"/>
                    </a:cubicBezTo>
                    <a:cubicBezTo>
                      <a:pt x="52" y="1725"/>
                      <a:pt x="59" y="1722"/>
                      <a:pt x="66" y="1714"/>
                    </a:cubicBezTo>
                    <a:cubicBezTo>
                      <a:pt x="554" y="1163"/>
                      <a:pt x="1033" y="602"/>
                      <a:pt x="1500" y="32"/>
                    </a:cubicBezTo>
                    <a:cubicBezTo>
                      <a:pt x="1511" y="19"/>
                      <a:pt x="1500" y="0"/>
                      <a:pt x="14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"/>
              <p:cNvSpPr/>
              <p:nvPr/>
            </p:nvSpPr>
            <p:spPr>
              <a:xfrm>
                <a:off x="4919225" y="762825"/>
                <a:ext cx="3242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7309" extrusionOk="0">
                    <a:moveTo>
                      <a:pt x="50" y="1"/>
                    </a:moveTo>
                    <a:cubicBezTo>
                      <a:pt x="26" y="1"/>
                      <a:pt x="1" y="21"/>
                      <a:pt x="11" y="47"/>
                    </a:cubicBezTo>
                    <a:cubicBezTo>
                      <a:pt x="415" y="1029"/>
                      <a:pt x="547" y="2065"/>
                      <a:pt x="540" y="3121"/>
                    </a:cubicBezTo>
                    <a:cubicBezTo>
                      <a:pt x="536" y="3691"/>
                      <a:pt x="501" y="4261"/>
                      <a:pt x="476" y="4832"/>
                    </a:cubicBezTo>
                    <a:cubicBezTo>
                      <a:pt x="454" y="5402"/>
                      <a:pt x="420" y="5985"/>
                      <a:pt x="486" y="6552"/>
                    </a:cubicBezTo>
                    <a:cubicBezTo>
                      <a:pt x="510" y="6774"/>
                      <a:pt x="570" y="7012"/>
                      <a:pt x="744" y="7165"/>
                    </a:cubicBezTo>
                    <a:cubicBezTo>
                      <a:pt x="842" y="7251"/>
                      <a:pt x="961" y="7308"/>
                      <a:pt x="1081" y="7308"/>
                    </a:cubicBezTo>
                    <a:cubicBezTo>
                      <a:pt x="1149" y="7308"/>
                      <a:pt x="1217" y="7290"/>
                      <a:pt x="1282" y="7249"/>
                    </a:cubicBezTo>
                    <a:cubicBezTo>
                      <a:pt x="1297" y="7234"/>
                      <a:pt x="1286" y="7208"/>
                      <a:pt x="1265" y="7208"/>
                    </a:cubicBezTo>
                    <a:cubicBezTo>
                      <a:pt x="1228" y="7218"/>
                      <a:pt x="1191" y="7222"/>
                      <a:pt x="1155" y="7222"/>
                    </a:cubicBezTo>
                    <a:cubicBezTo>
                      <a:pt x="962" y="7222"/>
                      <a:pt x="781" y="7097"/>
                      <a:pt x="693" y="6924"/>
                    </a:cubicBezTo>
                    <a:cubicBezTo>
                      <a:pt x="585" y="6709"/>
                      <a:pt x="585" y="6456"/>
                      <a:pt x="577" y="6223"/>
                    </a:cubicBezTo>
                    <a:cubicBezTo>
                      <a:pt x="560" y="5680"/>
                      <a:pt x="579" y="5140"/>
                      <a:pt x="603" y="4600"/>
                    </a:cubicBezTo>
                    <a:cubicBezTo>
                      <a:pt x="650" y="3588"/>
                      <a:pt x="710" y="2571"/>
                      <a:pt x="557" y="1565"/>
                    </a:cubicBezTo>
                    <a:cubicBezTo>
                      <a:pt x="476" y="1029"/>
                      <a:pt x="336" y="500"/>
                      <a:pt x="80" y="17"/>
                    </a:cubicBezTo>
                    <a:cubicBezTo>
                      <a:pt x="73" y="6"/>
                      <a:pt x="62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"/>
              <p:cNvSpPr/>
              <p:nvPr/>
            </p:nvSpPr>
            <p:spPr>
              <a:xfrm>
                <a:off x="4551700" y="622475"/>
                <a:ext cx="17792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7304" extrusionOk="0">
                    <a:moveTo>
                      <a:pt x="7065" y="0"/>
                    </a:moveTo>
                    <a:cubicBezTo>
                      <a:pt x="7059" y="0"/>
                      <a:pt x="7054" y="2"/>
                      <a:pt x="7048" y="6"/>
                    </a:cubicBezTo>
                    <a:cubicBezTo>
                      <a:pt x="6506" y="396"/>
                      <a:pt x="5947" y="763"/>
                      <a:pt x="5399" y="1146"/>
                    </a:cubicBezTo>
                    <a:cubicBezTo>
                      <a:pt x="4844" y="1535"/>
                      <a:pt x="4294" y="1933"/>
                      <a:pt x="3763" y="2352"/>
                    </a:cubicBezTo>
                    <a:cubicBezTo>
                      <a:pt x="3260" y="2741"/>
                      <a:pt x="2802" y="3182"/>
                      <a:pt x="2395" y="3668"/>
                    </a:cubicBezTo>
                    <a:cubicBezTo>
                      <a:pt x="1965" y="4184"/>
                      <a:pt x="1583" y="4740"/>
                      <a:pt x="1219" y="5304"/>
                    </a:cubicBezTo>
                    <a:cubicBezTo>
                      <a:pt x="813" y="5929"/>
                      <a:pt x="411" y="6561"/>
                      <a:pt x="33" y="7202"/>
                    </a:cubicBezTo>
                    <a:cubicBezTo>
                      <a:pt x="1" y="7258"/>
                      <a:pt x="46" y="7303"/>
                      <a:pt x="95" y="7303"/>
                    </a:cubicBezTo>
                    <a:cubicBezTo>
                      <a:pt x="116" y="7303"/>
                      <a:pt x="139" y="7294"/>
                      <a:pt x="155" y="7273"/>
                    </a:cubicBezTo>
                    <a:cubicBezTo>
                      <a:pt x="544" y="6749"/>
                      <a:pt x="873" y="6181"/>
                      <a:pt x="1222" y="5631"/>
                    </a:cubicBezTo>
                    <a:cubicBezTo>
                      <a:pt x="1581" y="5061"/>
                      <a:pt x="1951" y="4497"/>
                      <a:pt x="2368" y="3967"/>
                    </a:cubicBezTo>
                    <a:cubicBezTo>
                      <a:pt x="3185" y="2930"/>
                      <a:pt x="4232" y="2143"/>
                      <a:pt x="5300" y="1384"/>
                    </a:cubicBezTo>
                    <a:cubicBezTo>
                      <a:pt x="5908" y="954"/>
                      <a:pt x="6511" y="525"/>
                      <a:pt x="7091" y="62"/>
                    </a:cubicBezTo>
                    <a:cubicBezTo>
                      <a:pt x="7116" y="42"/>
                      <a:pt x="7093" y="0"/>
                      <a:pt x="70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"/>
              <p:cNvSpPr/>
              <p:nvPr/>
            </p:nvSpPr>
            <p:spPr>
              <a:xfrm>
                <a:off x="4574950" y="780800"/>
                <a:ext cx="67350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5835" extrusionOk="0">
                    <a:moveTo>
                      <a:pt x="2655" y="1"/>
                    </a:moveTo>
                    <a:cubicBezTo>
                      <a:pt x="2646" y="1"/>
                      <a:pt x="2637" y="5"/>
                      <a:pt x="2631" y="14"/>
                    </a:cubicBezTo>
                    <a:cubicBezTo>
                      <a:pt x="2396" y="370"/>
                      <a:pt x="2164" y="727"/>
                      <a:pt x="1915" y="1075"/>
                    </a:cubicBezTo>
                    <a:cubicBezTo>
                      <a:pt x="1668" y="1419"/>
                      <a:pt x="1412" y="1755"/>
                      <a:pt x="1171" y="2101"/>
                    </a:cubicBezTo>
                    <a:cubicBezTo>
                      <a:pt x="696" y="2778"/>
                      <a:pt x="283" y="3501"/>
                      <a:pt x="126" y="4322"/>
                    </a:cubicBezTo>
                    <a:cubicBezTo>
                      <a:pt x="36" y="4793"/>
                      <a:pt x="1" y="5401"/>
                      <a:pt x="277" y="5820"/>
                    </a:cubicBezTo>
                    <a:cubicBezTo>
                      <a:pt x="284" y="5830"/>
                      <a:pt x="294" y="5835"/>
                      <a:pt x="303" y="5835"/>
                    </a:cubicBezTo>
                    <a:cubicBezTo>
                      <a:pt x="321" y="5835"/>
                      <a:pt x="339" y="5819"/>
                      <a:pt x="335" y="5797"/>
                    </a:cubicBezTo>
                    <a:lnTo>
                      <a:pt x="333" y="5795"/>
                    </a:lnTo>
                    <a:cubicBezTo>
                      <a:pt x="283" y="5558"/>
                      <a:pt x="216" y="5326"/>
                      <a:pt x="195" y="5083"/>
                    </a:cubicBezTo>
                    <a:cubicBezTo>
                      <a:pt x="178" y="4846"/>
                      <a:pt x="189" y="4606"/>
                      <a:pt x="231" y="4373"/>
                    </a:cubicBezTo>
                    <a:cubicBezTo>
                      <a:pt x="298" y="3971"/>
                      <a:pt x="444" y="3585"/>
                      <a:pt x="627" y="3225"/>
                    </a:cubicBezTo>
                    <a:cubicBezTo>
                      <a:pt x="990" y="2509"/>
                      <a:pt x="1493" y="1877"/>
                      <a:pt x="1960" y="1230"/>
                    </a:cubicBezTo>
                    <a:cubicBezTo>
                      <a:pt x="2227" y="856"/>
                      <a:pt x="2500" y="469"/>
                      <a:pt x="2680" y="43"/>
                    </a:cubicBezTo>
                    <a:cubicBezTo>
                      <a:pt x="2694" y="21"/>
                      <a:pt x="2674" y="1"/>
                      <a:pt x="26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"/>
              <p:cNvSpPr/>
              <p:nvPr/>
            </p:nvSpPr>
            <p:spPr>
              <a:xfrm>
                <a:off x="4682100" y="639575"/>
                <a:ext cx="55375" cy="81350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254" extrusionOk="0">
                    <a:moveTo>
                      <a:pt x="2166" y="1"/>
                    </a:moveTo>
                    <a:cubicBezTo>
                      <a:pt x="2159" y="1"/>
                      <a:pt x="2152" y="3"/>
                      <a:pt x="2146" y="8"/>
                    </a:cubicBezTo>
                    <a:lnTo>
                      <a:pt x="2144" y="8"/>
                    </a:lnTo>
                    <a:cubicBezTo>
                      <a:pt x="1553" y="479"/>
                      <a:pt x="1109" y="1081"/>
                      <a:pt x="744" y="1737"/>
                    </a:cubicBezTo>
                    <a:cubicBezTo>
                      <a:pt x="477" y="2222"/>
                      <a:pt x="277" y="2738"/>
                      <a:pt x="11" y="3222"/>
                    </a:cubicBezTo>
                    <a:cubicBezTo>
                      <a:pt x="1" y="3239"/>
                      <a:pt x="16" y="3254"/>
                      <a:pt x="30" y="3254"/>
                    </a:cubicBezTo>
                    <a:cubicBezTo>
                      <a:pt x="36" y="3254"/>
                      <a:pt x="43" y="3251"/>
                      <a:pt x="47" y="3244"/>
                    </a:cubicBezTo>
                    <a:cubicBezTo>
                      <a:pt x="314" y="2773"/>
                      <a:pt x="520" y="2270"/>
                      <a:pt x="789" y="1801"/>
                    </a:cubicBezTo>
                    <a:cubicBezTo>
                      <a:pt x="1159" y="1152"/>
                      <a:pt x="1617" y="537"/>
                      <a:pt x="2191" y="53"/>
                    </a:cubicBezTo>
                    <a:cubicBezTo>
                      <a:pt x="2215" y="32"/>
                      <a:pt x="2191" y="1"/>
                      <a:pt x="21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"/>
              <p:cNvSpPr/>
              <p:nvPr/>
            </p:nvSpPr>
            <p:spPr>
              <a:xfrm>
                <a:off x="4647125" y="854775"/>
                <a:ext cx="23850" cy="1250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002" extrusionOk="0">
                    <a:moveTo>
                      <a:pt x="900" y="0"/>
                    </a:moveTo>
                    <a:cubicBezTo>
                      <a:pt x="886" y="0"/>
                      <a:pt x="873" y="7"/>
                      <a:pt x="866" y="23"/>
                    </a:cubicBezTo>
                    <a:cubicBezTo>
                      <a:pt x="711" y="339"/>
                      <a:pt x="576" y="666"/>
                      <a:pt x="462" y="1000"/>
                    </a:cubicBezTo>
                    <a:cubicBezTo>
                      <a:pt x="346" y="1344"/>
                      <a:pt x="271" y="1698"/>
                      <a:pt x="200" y="2053"/>
                    </a:cubicBezTo>
                    <a:cubicBezTo>
                      <a:pt x="70" y="2700"/>
                      <a:pt x="0" y="3345"/>
                      <a:pt x="152" y="3996"/>
                    </a:cubicBezTo>
                    <a:cubicBezTo>
                      <a:pt x="232" y="4345"/>
                      <a:pt x="374" y="4678"/>
                      <a:pt x="576" y="4977"/>
                    </a:cubicBezTo>
                    <a:cubicBezTo>
                      <a:pt x="587" y="4994"/>
                      <a:pt x="604" y="5001"/>
                      <a:pt x="620" y="5001"/>
                    </a:cubicBezTo>
                    <a:cubicBezTo>
                      <a:pt x="657" y="5001"/>
                      <a:pt x="694" y="4963"/>
                      <a:pt x="670" y="4923"/>
                    </a:cubicBezTo>
                    <a:lnTo>
                      <a:pt x="668" y="4923"/>
                    </a:lnTo>
                    <a:cubicBezTo>
                      <a:pt x="230" y="4240"/>
                      <a:pt x="114" y="3401"/>
                      <a:pt x="178" y="2605"/>
                    </a:cubicBezTo>
                    <a:cubicBezTo>
                      <a:pt x="212" y="2163"/>
                      <a:pt x="341" y="1737"/>
                      <a:pt x="494" y="1324"/>
                    </a:cubicBezTo>
                    <a:cubicBezTo>
                      <a:pt x="651" y="903"/>
                      <a:pt x="812" y="482"/>
                      <a:pt x="945" y="54"/>
                    </a:cubicBezTo>
                    <a:cubicBezTo>
                      <a:pt x="953" y="24"/>
                      <a:pt x="926" y="0"/>
                      <a:pt x="90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"/>
              <p:cNvSpPr/>
              <p:nvPr/>
            </p:nvSpPr>
            <p:spPr>
              <a:xfrm>
                <a:off x="4626425" y="851650"/>
                <a:ext cx="39000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3975" extrusionOk="0">
                    <a:moveTo>
                      <a:pt x="1531" y="1"/>
                    </a:moveTo>
                    <a:cubicBezTo>
                      <a:pt x="1526" y="1"/>
                      <a:pt x="1521" y="3"/>
                      <a:pt x="1516" y="7"/>
                    </a:cubicBezTo>
                    <a:cubicBezTo>
                      <a:pt x="1283" y="267"/>
                      <a:pt x="1092" y="574"/>
                      <a:pt x="901" y="867"/>
                    </a:cubicBezTo>
                    <a:cubicBezTo>
                      <a:pt x="707" y="1170"/>
                      <a:pt x="539" y="1492"/>
                      <a:pt x="402" y="1826"/>
                    </a:cubicBezTo>
                    <a:cubicBezTo>
                      <a:pt x="124" y="2500"/>
                      <a:pt x="0" y="3238"/>
                      <a:pt x="146" y="3958"/>
                    </a:cubicBezTo>
                    <a:cubicBezTo>
                      <a:pt x="148" y="3970"/>
                      <a:pt x="157" y="3975"/>
                      <a:pt x="166" y="3975"/>
                    </a:cubicBezTo>
                    <a:cubicBezTo>
                      <a:pt x="179" y="3975"/>
                      <a:pt x="195" y="3963"/>
                      <a:pt x="193" y="3945"/>
                    </a:cubicBezTo>
                    <a:cubicBezTo>
                      <a:pt x="94" y="3227"/>
                      <a:pt x="239" y="2498"/>
                      <a:pt x="511" y="1834"/>
                    </a:cubicBezTo>
                    <a:cubicBezTo>
                      <a:pt x="641" y="1514"/>
                      <a:pt x="810" y="1213"/>
                      <a:pt x="982" y="914"/>
                    </a:cubicBezTo>
                    <a:cubicBezTo>
                      <a:pt x="1157" y="611"/>
                      <a:pt x="1374" y="336"/>
                      <a:pt x="1550" y="35"/>
                    </a:cubicBezTo>
                    <a:cubicBezTo>
                      <a:pt x="1560" y="19"/>
                      <a:pt x="1545" y="1"/>
                      <a:pt x="15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"/>
              <p:cNvSpPr/>
              <p:nvPr/>
            </p:nvSpPr>
            <p:spPr>
              <a:xfrm>
                <a:off x="4830025" y="708275"/>
                <a:ext cx="697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841" extrusionOk="0">
                    <a:moveTo>
                      <a:pt x="31" y="0"/>
                    </a:moveTo>
                    <a:cubicBezTo>
                      <a:pt x="21" y="0"/>
                      <a:pt x="10" y="10"/>
                      <a:pt x="13" y="23"/>
                    </a:cubicBezTo>
                    <a:cubicBezTo>
                      <a:pt x="266" y="1259"/>
                      <a:pt x="254" y="2579"/>
                      <a:pt x="4" y="3813"/>
                    </a:cubicBezTo>
                    <a:cubicBezTo>
                      <a:pt x="1" y="3830"/>
                      <a:pt x="14" y="3841"/>
                      <a:pt x="27" y="3841"/>
                    </a:cubicBezTo>
                    <a:cubicBezTo>
                      <a:pt x="36" y="3841"/>
                      <a:pt x="44" y="3836"/>
                      <a:pt x="47" y="3826"/>
                    </a:cubicBezTo>
                    <a:cubicBezTo>
                      <a:pt x="197" y="3202"/>
                      <a:pt x="275" y="2562"/>
                      <a:pt x="279" y="1919"/>
                    </a:cubicBezTo>
                    <a:cubicBezTo>
                      <a:pt x="279" y="1272"/>
                      <a:pt x="191" y="642"/>
                      <a:pt x="47" y="14"/>
                    </a:cubicBezTo>
                    <a:cubicBezTo>
                      <a:pt x="45" y="4"/>
                      <a:pt x="38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"/>
              <p:cNvSpPr/>
              <p:nvPr/>
            </p:nvSpPr>
            <p:spPr>
              <a:xfrm>
                <a:off x="4686050" y="540775"/>
                <a:ext cx="20107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8043" h="7414" extrusionOk="0">
                    <a:moveTo>
                      <a:pt x="4221" y="1161"/>
                    </a:moveTo>
                    <a:cubicBezTo>
                      <a:pt x="8042" y="3995"/>
                      <a:pt x="6025" y="7413"/>
                      <a:pt x="2138" y="4459"/>
                    </a:cubicBezTo>
                    <a:cubicBezTo>
                      <a:pt x="272" y="3044"/>
                      <a:pt x="1" y="449"/>
                      <a:pt x="1532" y="224"/>
                    </a:cubicBezTo>
                    <a:cubicBezTo>
                      <a:pt x="3063" y="0"/>
                      <a:pt x="4221" y="1161"/>
                      <a:pt x="4221" y="116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"/>
              <p:cNvSpPr/>
              <p:nvPr/>
            </p:nvSpPr>
            <p:spPr>
              <a:xfrm>
                <a:off x="4341100" y="352025"/>
                <a:ext cx="535925" cy="281400"/>
              </a:xfrm>
              <a:custGeom>
                <a:avLst/>
                <a:gdLst/>
                <a:ahLst/>
                <a:cxnLst/>
                <a:rect l="l" t="t" r="r" b="b"/>
                <a:pathLst>
                  <a:path w="21437" h="11256" extrusionOk="0">
                    <a:moveTo>
                      <a:pt x="18933" y="11203"/>
                    </a:moveTo>
                    <a:cubicBezTo>
                      <a:pt x="20028" y="11256"/>
                      <a:pt x="21436" y="10515"/>
                      <a:pt x="21281" y="8571"/>
                    </a:cubicBezTo>
                    <a:cubicBezTo>
                      <a:pt x="21124" y="6626"/>
                      <a:pt x="20608" y="4749"/>
                      <a:pt x="18506" y="3734"/>
                    </a:cubicBezTo>
                    <a:cubicBezTo>
                      <a:pt x="16405" y="2719"/>
                      <a:pt x="15117" y="836"/>
                      <a:pt x="11548" y="1178"/>
                    </a:cubicBezTo>
                    <a:cubicBezTo>
                      <a:pt x="11548" y="1178"/>
                      <a:pt x="9072" y="0"/>
                      <a:pt x="6674" y="956"/>
                    </a:cubicBezTo>
                    <a:cubicBezTo>
                      <a:pt x="4275" y="1909"/>
                      <a:pt x="3226" y="1016"/>
                      <a:pt x="1613" y="1425"/>
                    </a:cubicBezTo>
                    <a:cubicBezTo>
                      <a:pt x="1" y="1836"/>
                      <a:pt x="1439" y="2345"/>
                      <a:pt x="2757" y="2360"/>
                    </a:cubicBezTo>
                    <a:cubicBezTo>
                      <a:pt x="4075" y="2377"/>
                      <a:pt x="9263" y="5712"/>
                      <a:pt x="10458" y="7552"/>
                    </a:cubicBezTo>
                    <a:cubicBezTo>
                      <a:pt x="11651" y="9392"/>
                      <a:pt x="11591" y="6716"/>
                      <a:pt x="12789" y="7012"/>
                    </a:cubicBezTo>
                    <a:cubicBezTo>
                      <a:pt x="13986" y="7305"/>
                      <a:pt x="16336" y="11078"/>
                      <a:pt x="18933" y="112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"/>
              <p:cNvSpPr/>
              <p:nvPr/>
            </p:nvSpPr>
            <p:spPr>
              <a:xfrm>
                <a:off x="4506075" y="388575"/>
                <a:ext cx="11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485" extrusionOk="0">
                    <a:moveTo>
                      <a:pt x="4418" y="1"/>
                    </a:moveTo>
                    <a:cubicBezTo>
                      <a:pt x="3676" y="4"/>
                      <a:pt x="2935" y="64"/>
                      <a:pt x="2199" y="139"/>
                    </a:cubicBezTo>
                    <a:cubicBezTo>
                      <a:pt x="1473" y="212"/>
                      <a:pt x="748" y="305"/>
                      <a:pt x="30" y="432"/>
                    </a:cubicBezTo>
                    <a:cubicBezTo>
                      <a:pt x="1" y="438"/>
                      <a:pt x="5" y="485"/>
                      <a:pt x="32" y="485"/>
                    </a:cubicBezTo>
                    <a:cubicBezTo>
                      <a:pt x="33" y="485"/>
                      <a:pt x="34" y="485"/>
                      <a:pt x="35" y="485"/>
                    </a:cubicBezTo>
                    <a:cubicBezTo>
                      <a:pt x="763" y="389"/>
                      <a:pt x="1490" y="298"/>
                      <a:pt x="2221" y="225"/>
                    </a:cubicBezTo>
                    <a:cubicBezTo>
                      <a:pt x="2950" y="152"/>
                      <a:pt x="3685" y="103"/>
                      <a:pt x="4418" y="38"/>
                    </a:cubicBezTo>
                    <a:cubicBezTo>
                      <a:pt x="4440" y="34"/>
                      <a:pt x="4440" y="1"/>
                      <a:pt x="441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"/>
              <p:cNvSpPr/>
              <p:nvPr/>
            </p:nvSpPr>
            <p:spPr>
              <a:xfrm>
                <a:off x="4475875" y="405600"/>
                <a:ext cx="77250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1278" extrusionOk="0">
                    <a:moveTo>
                      <a:pt x="3055" y="0"/>
                    </a:moveTo>
                    <a:cubicBezTo>
                      <a:pt x="3052" y="0"/>
                      <a:pt x="3049" y="1"/>
                      <a:pt x="3046" y="2"/>
                    </a:cubicBezTo>
                    <a:cubicBezTo>
                      <a:pt x="2513" y="163"/>
                      <a:pt x="1987" y="346"/>
                      <a:pt x="1473" y="555"/>
                    </a:cubicBezTo>
                    <a:cubicBezTo>
                      <a:pt x="1228" y="654"/>
                      <a:pt x="987" y="757"/>
                      <a:pt x="746" y="866"/>
                    </a:cubicBezTo>
                    <a:cubicBezTo>
                      <a:pt x="625" y="920"/>
                      <a:pt x="503" y="976"/>
                      <a:pt x="381" y="1032"/>
                    </a:cubicBezTo>
                    <a:cubicBezTo>
                      <a:pt x="262" y="1086"/>
                      <a:pt x="118" y="1133"/>
                      <a:pt x="24" y="1225"/>
                    </a:cubicBezTo>
                    <a:cubicBezTo>
                      <a:pt x="0" y="1247"/>
                      <a:pt x="22" y="1278"/>
                      <a:pt x="48" y="1278"/>
                    </a:cubicBezTo>
                    <a:cubicBezTo>
                      <a:pt x="50" y="1278"/>
                      <a:pt x="52" y="1277"/>
                      <a:pt x="54" y="1277"/>
                    </a:cubicBezTo>
                    <a:cubicBezTo>
                      <a:pt x="174" y="1260"/>
                      <a:pt x="284" y="1187"/>
                      <a:pt x="393" y="1137"/>
                    </a:cubicBezTo>
                    <a:cubicBezTo>
                      <a:pt x="512" y="1079"/>
                      <a:pt x="634" y="1023"/>
                      <a:pt x="755" y="969"/>
                    </a:cubicBezTo>
                    <a:cubicBezTo>
                      <a:pt x="1015" y="851"/>
                      <a:pt x="1277" y="739"/>
                      <a:pt x="1541" y="632"/>
                    </a:cubicBezTo>
                    <a:cubicBezTo>
                      <a:pt x="2042" y="428"/>
                      <a:pt x="2548" y="236"/>
                      <a:pt x="3061" y="54"/>
                    </a:cubicBezTo>
                    <a:cubicBezTo>
                      <a:pt x="3089" y="44"/>
                      <a:pt x="3081" y="0"/>
                      <a:pt x="30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"/>
              <p:cNvSpPr/>
              <p:nvPr/>
            </p:nvSpPr>
            <p:spPr>
              <a:xfrm>
                <a:off x="4429400" y="406900"/>
                <a:ext cx="461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35" extrusionOk="0">
                    <a:moveTo>
                      <a:pt x="1821" y="0"/>
                    </a:moveTo>
                    <a:cubicBezTo>
                      <a:pt x="1820" y="0"/>
                      <a:pt x="1819" y="0"/>
                      <a:pt x="1818" y="0"/>
                    </a:cubicBezTo>
                    <a:cubicBezTo>
                      <a:pt x="1220" y="64"/>
                      <a:pt x="623" y="156"/>
                      <a:pt x="23" y="199"/>
                    </a:cubicBezTo>
                    <a:cubicBezTo>
                      <a:pt x="1" y="200"/>
                      <a:pt x="1" y="234"/>
                      <a:pt x="23" y="234"/>
                    </a:cubicBezTo>
                    <a:cubicBezTo>
                      <a:pt x="629" y="204"/>
                      <a:pt x="1229" y="165"/>
                      <a:pt x="1824" y="42"/>
                    </a:cubicBezTo>
                    <a:cubicBezTo>
                      <a:pt x="1845" y="36"/>
                      <a:pt x="1843" y="0"/>
                      <a:pt x="18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"/>
              <p:cNvSpPr/>
              <p:nvPr/>
            </p:nvSpPr>
            <p:spPr>
              <a:xfrm>
                <a:off x="4628650" y="439150"/>
                <a:ext cx="9160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4420" extrusionOk="0">
                    <a:moveTo>
                      <a:pt x="3639" y="1"/>
                    </a:moveTo>
                    <a:cubicBezTo>
                      <a:pt x="3635" y="1"/>
                      <a:pt x="3630" y="2"/>
                      <a:pt x="3626" y="6"/>
                    </a:cubicBezTo>
                    <a:lnTo>
                      <a:pt x="3628" y="6"/>
                    </a:lnTo>
                    <a:cubicBezTo>
                      <a:pt x="3060" y="571"/>
                      <a:pt x="2519" y="1165"/>
                      <a:pt x="1977" y="1754"/>
                    </a:cubicBezTo>
                    <a:cubicBezTo>
                      <a:pt x="1498" y="2272"/>
                      <a:pt x="1009" y="2784"/>
                      <a:pt x="592" y="3355"/>
                    </a:cubicBezTo>
                    <a:cubicBezTo>
                      <a:pt x="365" y="3667"/>
                      <a:pt x="139" y="4000"/>
                      <a:pt x="12" y="4366"/>
                    </a:cubicBezTo>
                    <a:cubicBezTo>
                      <a:pt x="1" y="4397"/>
                      <a:pt x="29" y="4420"/>
                      <a:pt x="56" y="4420"/>
                    </a:cubicBezTo>
                    <a:cubicBezTo>
                      <a:pt x="70" y="4420"/>
                      <a:pt x="84" y="4414"/>
                      <a:pt x="92" y="4400"/>
                    </a:cubicBezTo>
                    <a:cubicBezTo>
                      <a:pt x="266" y="4101"/>
                      <a:pt x="425" y="3798"/>
                      <a:pt x="623" y="3513"/>
                    </a:cubicBezTo>
                    <a:cubicBezTo>
                      <a:pt x="825" y="3229"/>
                      <a:pt x="1040" y="2956"/>
                      <a:pt x="1270" y="2696"/>
                    </a:cubicBezTo>
                    <a:cubicBezTo>
                      <a:pt x="1758" y="2136"/>
                      <a:pt x="2269" y="1593"/>
                      <a:pt x="2766" y="1042"/>
                    </a:cubicBezTo>
                    <a:cubicBezTo>
                      <a:pt x="3067" y="709"/>
                      <a:pt x="3366" y="376"/>
                      <a:pt x="3652" y="32"/>
                    </a:cubicBezTo>
                    <a:cubicBezTo>
                      <a:pt x="3664" y="19"/>
                      <a:pt x="3653" y="1"/>
                      <a:pt x="36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"/>
              <p:cNvSpPr/>
              <p:nvPr/>
            </p:nvSpPr>
            <p:spPr>
              <a:xfrm>
                <a:off x="4602875" y="413850"/>
                <a:ext cx="157500" cy="110375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4415" extrusionOk="0">
                    <a:moveTo>
                      <a:pt x="5019" y="0"/>
                    </a:moveTo>
                    <a:cubicBezTo>
                      <a:pt x="4944" y="0"/>
                      <a:pt x="4869" y="3"/>
                      <a:pt x="4794" y="8"/>
                    </a:cubicBezTo>
                    <a:cubicBezTo>
                      <a:pt x="4281" y="46"/>
                      <a:pt x="3786" y="195"/>
                      <a:pt x="3354" y="474"/>
                    </a:cubicBezTo>
                    <a:cubicBezTo>
                      <a:pt x="2883" y="781"/>
                      <a:pt x="2503" y="1229"/>
                      <a:pt x="2109" y="1622"/>
                    </a:cubicBezTo>
                    <a:cubicBezTo>
                      <a:pt x="1714" y="2016"/>
                      <a:pt x="1333" y="2417"/>
                      <a:pt x="981" y="2847"/>
                    </a:cubicBezTo>
                    <a:cubicBezTo>
                      <a:pt x="600" y="3312"/>
                      <a:pt x="245" y="3821"/>
                      <a:pt x="9" y="4378"/>
                    </a:cubicBezTo>
                    <a:cubicBezTo>
                      <a:pt x="0" y="4398"/>
                      <a:pt x="20" y="4414"/>
                      <a:pt x="38" y="4414"/>
                    </a:cubicBezTo>
                    <a:cubicBezTo>
                      <a:pt x="48" y="4414"/>
                      <a:pt x="57" y="4410"/>
                      <a:pt x="62" y="4400"/>
                    </a:cubicBezTo>
                    <a:cubicBezTo>
                      <a:pt x="293" y="3920"/>
                      <a:pt x="574" y="3464"/>
                      <a:pt x="901" y="3043"/>
                    </a:cubicBezTo>
                    <a:cubicBezTo>
                      <a:pt x="1228" y="2626"/>
                      <a:pt x="1591" y="2246"/>
                      <a:pt x="1970" y="1878"/>
                    </a:cubicBezTo>
                    <a:cubicBezTo>
                      <a:pt x="2363" y="1493"/>
                      <a:pt x="2765" y="1102"/>
                      <a:pt x="3202" y="771"/>
                    </a:cubicBezTo>
                    <a:cubicBezTo>
                      <a:pt x="3604" y="463"/>
                      <a:pt x="4074" y="255"/>
                      <a:pt x="4573" y="166"/>
                    </a:cubicBezTo>
                    <a:cubicBezTo>
                      <a:pt x="4738" y="137"/>
                      <a:pt x="4905" y="123"/>
                      <a:pt x="5072" y="123"/>
                    </a:cubicBezTo>
                    <a:cubicBezTo>
                      <a:pt x="5181" y="123"/>
                      <a:pt x="5290" y="129"/>
                      <a:pt x="5399" y="141"/>
                    </a:cubicBezTo>
                    <a:cubicBezTo>
                      <a:pt x="5693" y="171"/>
                      <a:pt x="5958" y="274"/>
                      <a:pt x="6241" y="345"/>
                    </a:cubicBezTo>
                    <a:cubicBezTo>
                      <a:pt x="6244" y="346"/>
                      <a:pt x="6247" y="346"/>
                      <a:pt x="6250" y="346"/>
                    </a:cubicBezTo>
                    <a:cubicBezTo>
                      <a:pt x="6283" y="346"/>
                      <a:pt x="6300" y="300"/>
                      <a:pt x="6269" y="281"/>
                    </a:cubicBezTo>
                    <a:lnTo>
                      <a:pt x="6267" y="281"/>
                    </a:lnTo>
                    <a:cubicBezTo>
                      <a:pt x="6057" y="147"/>
                      <a:pt x="5786" y="85"/>
                      <a:pt x="5543" y="44"/>
                    </a:cubicBezTo>
                    <a:cubicBezTo>
                      <a:pt x="5369" y="15"/>
                      <a:pt x="5194" y="0"/>
                      <a:pt x="501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"/>
              <p:cNvSpPr/>
              <p:nvPr/>
            </p:nvSpPr>
            <p:spPr>
              <a:xfrm>
                <a:off x="4522475" y="399875"/>
                <a:ext cx="169125" cy="70450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2818" extrusionOk="0">
                    <a:moveTo>
                      <a:pt x="6714" y="1"/>
                    </a:moveTo>
                    <a:cubicBezTo>
                      <a:pt x="6712" y="1"/>
                      <a:pt x="6710" y="1"/>
                      <a:pt x="6708" y="1"/>
                    </a:cubicBezTo>
                    <a:cubicBezTo>
                      <a:pt x="5759" y="128"/>
                      <a:pt x="4913" y="612"/>
                      <a:pt x="4089" y="1069"/>
                    </a:cubicBezTo>
                    <a:cubicBezTo>
                      <a:pt x="3661" y="1304"/>
                      <a:pt x="3229" y="1536"/>
                      <a:pt x="2775" y="1723"/>
                    </a:cubicBezTo>
                    <a:cubicBezTo>
                      <a:pt x="2331" y="1906"/>
                      <a:pt x="1873" y="2016"/>
                      <a:pt x="1410" y="2129"/>
                    </a:cubicBezTo>
                    <a:cubicBezTo>
                      <a:pt x="933" y="2246"/>
                      <a:pt x="380" y="2383"/>
                      <a:pt x="26" y="2746"/>
                    </a:cubicBezTo>
                    <a:cubicBezTo>
                      <a:pt x="0" y="2773"/>
                      <a:pt x="25" y="2818"/>
                      <a:pt x="56" y="2818"/>
                    </a:cubicBezTo>
                    <a:cubicBezTo>
                      <a:pt x="63" y="2818"/>
                      <a:pt x="70" y="2816"/>
                      <a:pt x="77" y="2811"/>
                    </a:cubicBezTo>
                    <a:cubicBezTo>
                      <a:pt x="275" y="2678"/>
                      <a:pt x="475" y="2553"/>
                      <a:pt x="696" y="2463"/>
                    </a:cubicBezTo>
                    <a:cubicBezTo>
                      <a:pt x="909" y="2381"/>
                      <a:pt x="1127" y="2314"/>
                      <a:pt x="1348" y="2259"/>
                    </a:cubicBezTo>
                    <a:cubicBezTo>
                      <a:pt x="1804" y="2144"/>
                      <a:pt x="2260" y="2043"/>
                      <a:pt x="2698" y="1867"/>
                    </a:cubicBezTo>
                    <a:cubicBezTo>
                      <a:pt x="3573" y="1517"/>
                      <a:pt x="4371" y="1001"/>
                      <a:pt x="5222" y="597"/>
                    </a:cubicBezTo>
                    <a:cubicBezTo>
                      <a:pt x="5704" y="367"/>
                      <a:pt x="6203" y="177"/>
                      <a:pt x="6725" y="63"/>
                    </a:cubicBezTo>
                    <a:cubicBezTo>
                      <a:pt x="6764" y="54"/>
                      <a:pt x="6751" y="1"/>
                      <a:pt x="671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"/>
              <p:cNvSpPr/>
              <p:nvPr/>
            </p:nvSpPr>
            <p:spPr>
              <a:xfrm>
                <a:off x="4795700" y="573550"/>
                <a:ext cx="45600" cy="5545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2218" extrusionOk="0">
                    <a:moveTo>
                      <a:pt x="1738" y="0"/>
                    </a:moveTo>
                    <a:cubicBezTo>
                      <a:pt x="1720" y="0"/>
                      <a:pt x="1702" y="12"/>
                      <a:pt x="1702" y="35"/>
                    </a:cubicBezTo>
                    <a:cubicBezTo>
                      <a:pt x="1669" y="553"/>
                      <a:pt x="1611" y="1118"/>
                      <a:pt x="1300" y="1553"/>
                    </a:cubicBezTo>
                    <a:cubicBezTo>
                      <a:pt x="1052" y="1901"/>
                      <a:pt x="652" y="2121"/>
                      <a:pt x="230" y="2121"/>
                    </a:cubicBezTo>
                    <a:cubicBezTo>
                      <a:pt x="169" y="2121"/>
                      <a:pt x="107" y="2116"/>
                      <a:pt x="46" y="2107"/>
                    </a:cubicBezTo>
                    <a:cubicBezTo>
                      <a:pt x="43" y="2106"/>
                      <a:pt x="40" y="2106"/>
                      <a:pt x="38" y="2106"/>
                    </a:cubicBezTo>
                    <a:cubicBezTo>
                      <a:pt x="8" y="2106"/>
                      <a:pt x="0" y="2150"/>
                      <a:pt x="33" y="2159"/>
                    </a:cubicBezTo>
                    <a:lnTo>
                      <a:pt x="31" y="2157"/>
                    </a:lnTo>
                    <a:lnTo>
                      <a:pt x="31" y="2157"/>
                    </a:lnTo>
                    <a:cubicBezTo>
                      <a:pt x="138" y="2199"/>
                      <a:pt x="247" y="2217"/>
                      <a:pt x="357" y="2217"/>
                    </a:cubicBezTo>
                    <a:cubicBezTo>
                      <a:pt x="743" y="2217"/>
                      <a:pt x="1127" y="1985"/>
                      <a:pt x="1364" y="1688"/>
                    </a:cubicBezTo>
                    <a:cubicBezTo>
                      <a:pt x="1732" y="1226"/>
                      <a:pt x="1824" y="609"/>
                      <a:pt x="1773" y="35"/>
                    </a:cubicBezTo>
                    <a:cubicBezTo>
                      <a:pt x="1773" y="12"/>
                      <a:pt x="1756" y="0"/>
                      <a:pt x="17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"/>
              <p:cNvSpPr/>
              <p:nvPr/>
            </p:nvSpPr>
            <p:spPr>
              <a:xfrm>
                <a:off x="4800025" y="447325"/>
                <a:ext cx="3117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6087" extrusionOk="0">
                    <a:moveTo>
                      <a:pt x="44" y="0"/>
                    </a:moveTo>
                    <a:cubicBezTo>
                      <a:pt x="20" y="0"/>
                      <a:pt x="0" y="32"/>
                      <a:pt x="22" y="51"/>
                    </a:cubicBezTo>
                    <a:cubicBezTo>
                      <a:pt x="694" y="571"/>
                      <a:pt x="914" y="1375"/>
                      <a:pt x="1053" y="2177"/>
                    </a:cubicBezTo>
                    <a:cubicBezTo>
                      <a:pt x="1200" y="3029"/>
                      <a:pt x="1247" y="3925"/>
                      <a:pt x="1038" y="4772"/>
                    </a:cubicBezTo>
                    <a:cubicBezTo>
                      <a:pt x="927" y="5236"/>
                      <a:pt x="727" y="5675"/>
                      <a:pt x="450" y="6066"/>
                    </a:cubicBezTo>
                    <a:cubicBezTo>
                      <a:pt x="443" y="6076"/>
                      <a:pt x="453" y="6086"/>
                      <a:pt x="464" y="6086"/>
                    </a:cubicBezTo>
                    <a:cubicBezTo>
                      <a:pt x="468" y="6086"/>
                      <a:pt x="472" y="6084"/>
                      <a:pt x="475" y="6081"/>
                    </a:cubicBezTo>
                    <a:cubicBezTo>
                      <a:pt x="1008" y="5380"/>
                      <a:pt x="1211" y="4514"/>
                      <a:pt x="1228" y="3646"/>
                    </a:cubicBezTo>
                    <a:cubicBezTo>
                      <a:pt x="1234" y="3198"/>
                      <a:pt x="1200" y="2751"/>
                      <a:pt x="1129" y="2310"/>
                    </a:cubicBezTo>
                    <a:cubicBezTo>
                      <a:pt x="1062" y="1885"/>
                      <a:pt x="970" y="1463"/>
                      <a:pt x="824" y="1057"/>
                    </a:cubicBezTo>
                    <a:cubicBezTo>
                      <a:pt x="675" y="646"/>
                      <a:pt x="445" y="232"/>
                      <a:pt x="58" y="4"/>
                    </a:cubicBezTo>
                    <a:cubicBezTo>
                      <a:pt x="53" y="2"/>
                      <a:pt x="49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"/>
              <p:cNvSpPr/>
              <p:nvPr/>
            </p:nvSpPr>
            <p:spPr>
              <a:xfrm>
                <a:off x="4828775" y="464450"/>
                <a:ext cx="31550" cy="1014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4058" extrusionOk="0">
                    <a:moveTo>
                      <a:pt x="53" y="1"/>
                    </a:moveTo>
                    <a:cubicBezTo>
                      <a:pt x="21" y="1"/>
                      <a:pt x="0" y="47"/>
                      <a:pt x="33" y="69"/>
                    </a:cubicBezTo>
                    <a:cubicBezTo>
                      <a:pt x="587" y="490"/>
                      <a:pt x="869" y="1096"/>
                      <a:pt x="1000" y="1767"/>
                    </a:cubicBezTo>
                    <a:cubicBezTo>
                      <a:pt x="1071" y="2135"/>
                      <a:pt x="1103" y="2511"/>
                      <a:pt x="1138" y="2885"/>
                    </a:cubicBezTo>
                    <a:cubicBezTo>
                      <a:pt x="1174" y="3268"/>
                      <a:pt x="1204" y="3653"/>
                      <a:pt x="1221" y="4036"/>
                    </a:cubicBezTo>
                    <a:cubicBezTo>
                      <a:pt x="1221" y="4050"/>
                      <a:pt x="1231" y="4057"/>
                      <a:pt x="1241" y="4057"/>
                    </a:cubicBezTo>
                    <a:cubicBezTo>
                      <a:pt x="1251" y="4057"/>
                      <a:pt x="1262" y="4050"/>
                      <a:pt x="1262" y="4036"/>
                    </a:cubicBezTo>
                    <a:cubicBezTo>
                      <a:pt x="1256" y="3246"/>
                      <a:pt x="1234" y="2434"/>
                      <a:pt x="1077" y="1656"/>
                    </a:cubicBezTo>
                    <a:cubicBezTo>
                      <a:pt x="951" y="1028"/>
                      <a:pt x="663" y="327"/>
                      <a:pt x="71" y="6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"/>
              <p:cNvSpPr/>
              <p:nvPr/>
            </p:nvSpPr>
            <p:spPr>
              <a:xfrm>
                <a:off x="4706425" y="506975"/>
                <a:ext cx="22600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797" extrusionOk="0">
                    <a:moveTo>
                      <a:pt x="885" y="0"/>
                    </a:moveTo>
                    <a:cubicBezTo>
                      <a:pt x="882" y="0"/>
                      <a:pt x="879" y="1"/>
                      <a:pt x="876" y="4"/>
                    </a:cubicBezTo>
                    <a:cubicBezTo>
                      <a:pt x="367" y="443"/>
                      <a:pt x="42" y="1111"/>
                      <a:pt x="1" y="1778"/>
                    </a:cubicBezTo>
                    <a:cubicBezTo>
                      <a:pt x="1" y="1790"/>
                      <a:pt x="11" y="1796"/>
                      <a:pt x="20" y="1796"/>
                    </a:cubicBezTo>
                    <a:cubicBezTo>
                      <a:pt x="28" y="1796"/>
                      <a:pt x="36" y="1792"/>
                      <a:pt x="38" y="1782"/>
                    </a:cubicBezTo>
                    <a:cubicBezTo>
                      <a:pt x="156" y="1128"/>
                      <a:pt x="451" y="518"/>
                      <a:pt x="895" y="23"/>
                    </a:cubicBezTo>
                    <a:cubicBezTo>
                      <a:pt x="903" y="13"/>
                      <a:pt x="895" y="0"/>
                      <a:pt x="88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"/>
              <p:cNvSpPr/>
              <p:nvPr/>
            </p:nvSpPr>
            <p:spPr>
              <a:xfrm>
                <a:off x="4699425" y="441250"/>
                <a:ext cx="97650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2256" extrusionOk="0">
                    <a:moveTo>
                      <a:pt x="3198" y="0"/>
                    </a:moveTo>
                    <a:cubicBezTo>
                      <a:pt x="2663" y="0"/>
                      <a:pt x="2111" y="235"/>
                      <a:pt x="1685" y="517"/>
                    </a:cubicBezTo>
                    <a:cubicBezTo>
                      <a:pt x="1021" y="960"/>
                      <a:pt x="453" y="1532"/>
                      <a:pt x="17" y="2199"/>
                    </a:cubicBezTo>
                    <a:cubicBezTo>
                      <a:pt x="0" y="2225"/>
                      <a:pt x="27" y="2255"/>
                      <a:pt x="52" y="2255"/>
                    </a:cubicBezTo>
                    <a:cubicBezTo>
                      <a:pt x="60" y="2255"/>
                      <a:pt x="67" y="2252"/>
                      <a:pt x="73" y="2244"/>
                    </a:cubicBezTo>
                    <a:cubicBezTo>
                      <a:pt x="537" y="1655"/>
                      <a:pt x="1055" y="1085"/>
                      <a:pt x="1674" y="657"/>
                    </a:cubicBezTo>
                    <a:cubicBezTo>
                      <a:pt x="1982" y="442"/>
                      <a:pt x="2321" y="266"/>
                      <a:pt x="2687" y="176"/>
                    </a:cubicBezTo>
                    <a:cubicBezTo>
                      <a:pt x="2856" y="135"/>
                      <a:pt x="3023" y="117"/>
                      <a:pt x="3189" y="117"/>
                    </a:cubicBezTo>
                    <a:cubicBezTo>
                      <a:pt x="3409" y="117"/>
                      <a:pt x="3629" y="150"/>
                      <a:pt x="3852" y="206"/>
                    </a:cubicBezTo>
                    <a:cubicBezTo>
                      <a:pt x="3854" y="207"/>
                      <a:pt x="3857" y="207"/>
                      <a:pt x="3859" y="207"/>
                    </a:cubicBezTo>
                    <a:cubicBezTo>
                      <a:pt x="3888" y="207"/>
                      <a:pt x="3906" y="164"/>
                      <a:pt x="3876" y="150"/>
                    </a:cubicBezTo>
                    <a:cubicBezTo>
                      <a:pt x="3662" y="45"/>
                      <a:pt x="3432" y="0"/>
                      <a:pt x="319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"/>
              <p:cNvSpPr/>
              <p:nvPr/>
            </p:nvSpPr>
            <p:spPr>
              <a:xfrm>
                <a:off x="4751300" y="461700"/>
                <a:ext cx="46850" cy="1456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5825" extrusionOk="0">
                    <a:moveTo>
                      <a:pt x="1844" y="1"/>
                    </a:moveTo>
                    <a:cubicBezTo>
                      <a:pt x="1834" y="1"/>
                      <a:pt x="1823" y="6"/>
                      <a:pt x="1818" y="18"/>
                    </a:cubicBezTo>
                    <a:lnTo>
                      <a:pt x="1820" y="18"/>
                    </a:lnTo>
                    <a:cubicBezTo>
                      <a:pt x="1487" y="833"/>
                      <a:pt x="1169" y="1654"/>
                      <a:pt x="851" y="2473"/>
                    </a:cubicBezTo>
                    <a:cubicBezTo>
                      <a:pt x="696" y="2879"/>
                      <a:pt x="539" y="3285"/>
                      <a:pt x="384" y="3690"/>
                    </a:cubicBezTo>
                    <a:cubicBezTo>
                      <a:pt x="244" y="4060"/>
                      <a:pt x="104" y="4446"/>
                      <a:pt x="98" y="4848"/>
                    </a:cubicBezTo>
                    <a:cubicBezTo>
                      <a:pt x="94" y="5205"/>
                      <a:pt x="191" y="5579"/>
                      <a:pt x="470" y="5816"/>
                    </a:cubicBezTo>
                    <a:cubicBezTo>
                      <a:pt x="476" y="5822"/>
                      <a:pt x="483" y="5825"/>
                      <a:pt x="489" y="5825"/>
                    </a:cubicBezTo>
                    <a:cubicBezTo>
                      <a:pt x="510" y="5825"/>
                      <a:pt x="528" y="5797"/>
                      <a:pt x="509" y="5777"/>
                    </a:cubicBezTo>
                    <a:cubicBezTo>
                      <a:pt x="1" y="5143"/>
                      <a:pt x="240" y="4358"/>
                      <a:pt x="500" y="3677"/>
                    </a:cubicBezTo>
                    <a:cubicBezTo>
                      <a:pt x="795" y="2907"/>
                      <a:pt x="1089" y="2137"/>
                      <a:pt x="1381" y="1366"/>
                    </a:cubicBezTo>
                    <a:cubicBezTo>
                      <a:pt x="1547" y="921"/>
                      <a:pt x="1708" y="476"/>
                      <a:pt x="1867" y="31"/>
                    </a:cubicBezTo>
                    <a:cubicBezTo>
                      <a:pt x="1873" y="12"/>
                      <a:pt x="1859" y="1"/>
                      <a:pt x="18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9" name="Google Shape;539;p2"/>
            <p:cNvGrpSpPr/>
            <p:nvPr/>
          </p:nvGrpSpPr>
          <p:grpSpPr>
            <a:xfrm>
              <a:off x="-201517" y="-154535"/>
              <a:ext cx="1833239" cy="1379069"/>
              <a:chOff x="471075" y="300950"/>
              <a:chExt cx="1381075" cy="1038925"/>
            </a:xfrm>
          </p:grpSpPr>
          <p:sp>
            <p:nvSpPr>
              <p:cNvPr id="540" name="Google Shape;540;p2"/>
              <p:cNvSpPr/>
              <p:nvPr/>
            </p:nvSpPr>
            <p:spPr>
              <a:xfrm>
                <a:off x="920725" y="551550"/>
                <a:ext cx="40362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21321" extrusionOk="0">
                    <a:moveTo>
                      <a:pt x="136" y="1"/>
                    </a:moveTo>
                    <a:cubicBezTo>
                      <a:pt x="69" y="1"/>
                      <a:pt x="0" y="56"/>
                      <a:pt x="23" y="141"/>
                    </a:cubicBezTo>
                    <a:cubicBezTo>
                      <a:pt x="365" y="1409"/>
                      <a:pt x="776" y="2658"/>
                      <a:pt x="1257" y="3878"/>
                    </a:cubicBezTo>
                    <a:cubicBezTo>
                      <a:pt x="1707" y="5030"/>
                      <a:pt x="2214" y="6158"/>
                      <a:pt x="2777" y="7261"/>
                    </a:cubicBezTo>
                    <a:cubicBezTo>
                      <a:pt x="3297" y="8283"/>
                      <a:pt x="3863" y="9282"/>
                      <a:pt x="4473" y="10254"/>
                    </a:cubicBezTo>
                    <a:cubicBezTo>
                      <a:pt x="5041" y="11161"/>
                      <a:pt x="5645" y="12041"/>
                      <a:pt x="6288" y="12898"/>
                    </a:cubicBezTo>
                    <a:cubicBezTo>
                      <a:pt x="6877" y="13683"/>
                      <a:pt x="7496" y="14447"/>
                      <a:pt x="8146" y="15182"/>
                    </a:cubicBezTo>
                    <a:cubicBezTo>
                      <a:pt x="8732" y="15844"/>
                      <a:pt x="9343" y="16482"/>
                      <a:pt x="9977" y="17099"/>
                    </a:cubicBezTo>
                    <a:cubicBezTo>
                      <a:pt x="10539" y="17645"/>
                      <a:pt x="11123" y="18168"/>
                      <a:pt x="11725" y="18669"/>
                    </a:cubicBezTo>
                    <a:cubicBezTo>
                      <a:pt x="12243" y="19097"/>
                      <a:pt x="12776" y="19505"/>
                      <a:pt x="13327" y="19890"/>
                    </a:cubicBezTo>
                    <a:cubicBezTo>
                      <a:pt x="13768" y="20202"/>
                      <a:pt x="14226" y="20490"/>
                      <a:pt x="14698" y="20756"/>
                    </a:cubicBezTo>
                    <a:cubicBezTo>
                      <a:pt x="15064" y="20957"/>
                      <a:pt x="15399" y="21129"/>
                      <a:pt x="15797" y="21257"/>
                    </a:cubicBezTo>
                    <a:cubicBezTo>
                      <a:pt x="15866" y="21279"/>
                      <a:pt x="15939" y="21300"/>
                      <a:pt x="16010" y="21318"/>
                    </a:cubicBezTo>
                    <a:cubicBezTo>
                      <a:pt x="16016" y="21320"/>
                      <a:pt x="16022" y="21321"/>
                      <a:pt x="16028" y="21321"/>
                    </a:cubicBezTo>
                    <a:cubicBezTo>
                      <a:pt x="16099" y="21321"/>
                      <a:pt x="16144" y="21213"/>
                      <a:pt x="16070" y="21180"/>
                    </a:cubicBezTo>
                    <a:lnTo>
                      <a:pt x="16070" y="21178"/>
                    </a:lnTo>
                    <a:cubicBezTo>
                      <a:pt x="15744" y="21038"/>
                      <a:pt x="15434" y="20864"/>
                      <a:pt x="15114" y="20686"/>
                    </a:cubicBezTo>
                    <a:cubicBezTo>
                      <a:pt x="14677" y="20443"/>
                      <a:pt x="14253" y="20172"/>
                      <a:pt x="13837" y="19888"/>
                    </a:cubicBezTo>
                    <a:cubicBezTo>
                      <a:pt x="13321" y="19535"/>
                      <a:pt x="12824" y="19155"/>
                      <a:pt x="12336" y="18763"/>
                    </a:cubicBezTo>
                    <a:cubicBezTo>
                      <a:pt x="11751" y="18293"/>
                      <a:pt x="11188" y="17800"/>
                      <a:pt x="10642" y="17286"/>
                    </a:cubicBezTo>
                    <a:cubicBezTo>
                      <a:pt x="10018" y="16702"/>
                      <a:pt x="9418" y="16093"/>
                      <a:pt x="8842" y="15461"/>
                    </a:cubicBezTo>
                    <a:cubicBezTo>
                      <a:pt x="8201" y="14760"/>
                      <a:pt x="7587" y="14036"/>
                      <a:pt x="7000" y="13288"/>
                    </a:cubicBezTo>
                    <a:cubicBezTo>
                      <a:pt x="6363" y="12473"/>
                      <a:pt x="5761" y="11634"/>
                      <a:pt x="5194" y="10766"/>
                    </a:cubicBezTo>
                    <a:cubicBezTo>
                      <a:pt x="4577" y="9830"/>
                      <a:pt x="4003" y="8865"/>
                      <a:pt x="3472" y="7878"/>
                    </a:cubicBezTo>
                    <a:cubicBezTo>
                      <a:pt x="2902" y="6818"/>
                      <a:pt x="2386" y="5733"/>
                      <a:pt x="1909" y="4628"/>
                    </a:cubicBezTo>
                    <a:cubicBezTo>
                      <a:pt x="1397" y="3448"/>
                      <a:pt x="959" y="2241"/>
                      <a:pt x="548" y="1024"/>
                    </a:cubicBezTo>
                    <a:cubicBezTo>
                      <a:pt x="443" y="711"/>
                      <a:pt x="341" y="397"/>
                      <a:pt x="243" y="81"/>
                    </a:cubicBezTo>
                    <a:cubicBezTo>
                      <a:pt x="226" y="25"/>
                      <a:pt x="182" y="1"/>
                      <a:pt x="1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"/>
              <p:cNvSpPr/>
              <p:nvPr/>
            </p:nvSpPr>
            <p:spPr>
              <a:xfrm>
                <a:off x="986525" y="869450"/>
                <a:ext cx="167700" cy="276450"/>
              </a:xfrm>
              <a:custGeom>
                <a:avLst/>
                <a:gdLst/>
                <a:ahLst/>
                <a:cxnLst/>
                <a:rect l="l" t="t" r="r" b="b"/>
                <a:pathLst>
                  <a:path w="6708" h="11058" extrusionOk="0">
                    <a:moveTo>
                      <a:pt x="597" y="11057"/>
                    </a:moveTo>
                    <a:cubicBezTo>
                      <a:pt x="822" y="9750"/>
                      <a:pt x="726" y="8412"/>
                      <a:pt x="657" y="7086"/>
                    </a:cubicBezTo>
                    <a:cubicBezTo>
                      <a:pt x="638" y="6731"/>
                      <a:pt x="392" y="7277"/>
                      <a:pt x="337" y="6923"/>
                    </a:cubicBezTo>
                    <a:cubicBezTo>
                      <a:pt x="1" y="4732"/>
                      <a:pt x="106" y="2676"/>
                      <a:pt x="3155" y="0"/>
                    </a:cubicBezTo>
                    <a:cubicBezTo>
                      <a:pt x="3155" y="0"/>
                      <a:pt x="6707" y="4648"/>
                      <a:pt x="3245" y="8180"/>
                    </a:cubicBezTo>
                    <a:cubicBezTo>
                      <a:pt x="3099" y="8329"/>
                      <a:pt x="3078" y="7841"/>
                      <a:pt x="2959" y="8028"/>
                    </a:cubicBezTo>
                    <a:cubicBezTo>
                      <a:pt x="2373" y="8950"/>
                      <a:pt x="1599" y="9958"/>
                      <a:pt x="597" y="110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"/>
              <p:cNvSpPr/>
              <p:nvPr/>
            </p:nvSpPr>
            <p:spPr>
              <a:xfrm>
                <a:off x="1015325" y="877925"/>
                <a:ext cx="53600" cy="24467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9787" extrusionOk="0">
                    <a:moveTo>
                      <a:pt x="1978" y="0"/>
                    </a:moveTo>
                    <a:cubicBezTo>
                      <a:pt x="1952" y="0"/>
                      <a:pt x="1926" y="15"/>
                      <a:pt x="1917" y="46"/>
                    </a:cubicBezTo>
                    <a:cubicBezTo>
                      <a:pt x="1820" y="355"/>
                      <a:pt x="1820" y="680"/>
                      <a:pt x="1799" y="1002"/>
                    </a:cubicBezTo>
                    <a:cubicBezTo>
                      <a:pt x="1780" y="1321"/>
                      <a:pt x="1754" y="1641"/>
                      <a:pt x="1728" y="1959"/>
                    </a:cubicBezTo>
                    <a:cubicBezTo>
                      <a:pt x="1674" y="2606"/>
                      <a:pt x="1595" y="3249"/>
                      <a:pt x="1494" y="3890"/>
                    </a:cubicBezTo>
                    <a:cubicBezTo>
                      <a:pt x="1298" y="5156"/>
                      <a:pt x="1029" y="6414"/>
                      <a:pt x="659" y="7641"/>
                    </a:cubicBezTo>
                    <a:cubicBezTo>
                      <a:pt x="552" y="7988"/>
                      <a:pt x="444" y="8334"/>
                      <a:pt x="331" y="8682"/>
                    </a:cubicBezTo>
                    <a:cubicBezTo>
                      <a:pt x="277" y="8847"/>
                      <a:pt x="217" y="9011"/>
                      <a:pt x="165" y="9178"/>
                    </a:cubicBezTo>
                    <a:cubicBezTo>
                      <a:pt x="111" y="9359"/>
                      <a:pt x="73" y="9542"/>
                      <a:pt x="12" y="9722"/>
                    </a:cubicBezTo>
                    <a:cubicBezTo>
                      <a:pt x="1" y="9758"/>
                      <a:pt x="34" y="9786"/>
                      <a:pt x="66" y="9786"/>
                    </a:cubicBezTo>
                    <a:cubicBezTo>
                      <a:pt x="82" y="9786"/>
                      <a:pt x="97" y="9779"/>
                      <a:pt x="105" y="9761"/>
                    </a:cubicBezTo>
                    <a:cubicBezTo>
                      <a:pt x="171" y="9615"/>
                      <a:pt x="251" y="9480"/>
                      <a:pt x="318" y="9336"/>
                    </a:cubicBezTo>
                    <a:cubicBezTo>
                      <a:pt x="391" y="9183"/>
                      <a:pt x="451" y="9024"/>
                      <a:pt x="511" y="8867"/>
                    </a:cubicBezTo>
                    <a:cubicBezTo>
                      <a:pt x="629" y="8568"/>
                      <a:pt x="739" y="8267"/>
                      <a:pt x="836" y="7960"/>
                    </a:cubicBezTo>
                    <a:cubicBezTo>
                      <a:pt x="1038" y="7338"/>
                      <a:pt x="1218" y="6706"/>
                      <a:pt x="1378" y="6072"/>
                    </a:cubicBezTo>
                    <a:cubicBezTo>
                      <a:pt x="1696" y="4814"/>
                      <a:pt x="1911" y="3535"/>
                      <a:pt x="2025" y="2243"/>
                    </a:cubicBezTo>
                    <a:cubicBezTo>
                      <a:pt x="2059" y="1880"/>
                      <a:pt x="2081" y="1518"/>
                      <a:pt x="2096" y="1153"/>
                    </a:cubicBezTo>
                    <a:cubicBezTo>
                      <a:pt x="2109" y="785"/>
                      <a:pt x="2143" y="403"/>
                      <a:pt x="2038" y="46"/>
                    </a:cubicBezTo>
                    <a:cubicBezTo>
                      <a:pt x="2029" y="15"/>
                      <a:pt x="2003" y="0"/>
                      <a:pt x="197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"/>
              <p:cNvSpPr/>
              <p:nvPr/>
            </p:nvSpPr>
            <p:spPr>
              <a:xfrm>
                <a:off x="1012225" y="939225"/>
                <a:ext cx="450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49" extrusionOk="0">
                    <a:moveTo>
                      <a:pt x="1745" y="0"/>
                    </a:moveTo>
                    <a:cubicBezTo>
                      <a:pt x="1728" y="0"/>
                      <a:pt x="1712" y="8"/>
                      <a:pt x="1704" y="25"/>
                    </a:cubicBezTo>
                    <a:cubicBezTo>
                      <a:pt x="1448" y="618"/>
                      <a:pt x="1250" y="1234"/>
                      <a:pt x="964" y="1816"/>
                    </a:cubicBezTo>
                    <a:cubicBezTo>
                      <a:pt x="820" y="2108"/>
                      <a:pt x="663" y="2394"/>
                      <a:pt x="497" y="2674"/>
                    </a:cubicBezTo>
                    <a:cubicBezTo>
                      <a:pt x="418" y="2807"/>
                      <a:pt x="336" y="2940"/>
                      <a:pt x="253" y="3072"/>
                    </a:cubicBezTo>
                    <a:cubicBezTo>
                      <a:pt x="173" y="3205"/>
                      <a:pt x="70" y="3340"/>
                      <a:pt x="12" y="3486"/>
                    </a:cubicBezTo>
                    <a:cubicBezTo>
                      <a:pt x="0" y="3517"/>
                      <a:pt x="32" y="3549"/>
                      <a:pt x="62" y="3549"/>
                    </a:cubicBezTo>
                    <a:cubicBezTo>
                      <a:pt x="70" y="3549"/>
                      <a:pt x="78" y="3547"/>
                      <a:pt x="85" y="3542"/>
                    </a:cubicBezTo>
                    <a:cubicBezTo>
                      <a:pt x="207" y="3450"/>
                      <a:pt x="298" y="3319"/>
                      <a:pt x="390" y="3199"/>
                    </a:cubicBezTo>
                    <a:cubicBezTo>
                      <a:pt x="493" y="3063"/>
                      <a:pt x="590" y="2925"/>
                      <a:pt x="684" y="2783"/>
                    </a:cubicBezTo>
                    <a:cubicBezTo>
                      <a:pt x="863" y="2502"/>
                      <a:pt x="1026" y="2212"/>
                      <a:pt x="1170" y="1913"/>
                    </a:cubicBezTo>
                    <a:cubicBezTo>
                      <a:pt x="1458" y="1324"/>
                      <a:pt x="1721" y="704"/>
                      <a:pt x="1798" y="49"/>
                    </a:cubicBezTo>
                    <a:cubicBezTo>
                      <a:pt x="1801" y="20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"/>
              <p:cNvSpPr/>
              <p:nvPr/>
            </p:nvSpPr>
            <p:spPr>
              <a:xfrm>
                <a:off x="1020025" y="900925"/>
                <a:ext cx="3805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2469" extrusionOk="0">
                    <a:moveTo>
                      <a:pt x="1456" y="1"/>
                    </a:moveTo>
                    <a:cubicBezTo>
                      <a:pt x="1444" y="1"/>
                      <a:pt x="1432" y="4"/>
                      <a:pt x="1422" y="13"/>
                    </a:cubicBezTo>
                    <a:cubicBezTo>
                      <a:pt x="1063" y="310"/>
                      <a:pt x="792" y="729"/>
                      <a:pt x="558" y="1131"/>
                    </a:cubicBezTo>
                    <a:cubicBezTo>
                      <a:pt x="437" y="1334"/>
                      <a:pt x="329" y="1544"/>
                      <a:pt x="233" y="1761"/>
                    </a:cubicBezTo>
                    <a:cubicBezTo>
                      <a:pt x="143" y="1978"/>
                      <a:pt x="67" y="2200"/>
                      <a:pt x="7" y="2428"/>
                    </a:cubicBezTo>
                    <a:cubicBezTo>
                      <a:pt x="1" y="2450"/>
                      <a:pt x="22" y="2469"/>
                      <a:pt x="41" y="2469"/>
                    </a:cubicBezTo>
                    <a:cubicBezTo>
                      <a:pt x="50" y="2469"/>
                      <a:pt x="60" y="2464"/>
                      <a:pt x="65" y="2452"/>
                    </a:cubicBezTo>
                    <a:lnTo>
                      <a:pt x="67" y="2452"/>
                    </a:lnTo>
                    <a:cubicBezTo>
                      <a:pt x="162" y="2245"/>
                      <a:pt x="272" y="2045"/>
                      <a:pt x="375" y="1843"/>
                    </a:cubicBezTo>
                    <a:cubicBezTo>
                      <a:pt x="484" y="1632"/>
                      <a:pt x="594" y="1424"/>
                      <a:pt x="716" y="1222"/>
                    </a:cubicBezTo>
                    <a:cubicBezTo>
                      <a:pt x="959" y="824"/>
                      <a:pt x="1254" y="465"/>
                      <a:pt x="1499" y="70"/>
                    </a:cubicBezTo>
                    <a:cubicBezTo>
                      <a:pt x="1521" y="34"/>
                      <a:pt x="1490" y="1"/>
                      <a:pt x="14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"/>
              <p:cNvSpPr/>
              <p:nvPr/>
            </p:nvSpPr>
            <p:spPr>
              <a:xfrm>
                <a:off x="1067400" y="931175"/>
                <a:ext cx="1152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4545" extrusionOk="0">
                    <a:moveTo>
                      <a:pt x="171" y="0"/>
                    </a:moveTo>
                    <a:cubicBezTo>
                      <a:pt x="155" y="0"/>
                      <a:pt x="140" y="10"/>
                      <a:pt x="142" y="31"/>
                    </a:cubicBezTo>
                    <a:cubicBezTo>
                      <a:pt x="182" y="395"/>
                      <a:pt x="234" y="760"/>
                      <a:pt x="255" y="1126"/>
                    </a:cubicBezTo>
                    <a:cubicBezTo>
                      <a:pt x="273" y="1502"/>
                      <a:pt x="271" y="1882"/>
                      <a:pt x="247" y="2258"/>
                    </a:cubicBezTo>
                    <a:cubicBezTo>
                      <a:pt x="223" y="2637"/>
                      <a:pt x="182" y="3017"/>
                      <a:pt x="129" y="3394"/>
                    </a:cubicBezTo>
                    <a:cubicBezTo>
                      <a:pt x="79" y="3763"/>
                      <a:pt x="6" y="4129"/>
                      <a:pt x="0" y="4501"/>
                    </a:cubicBezTo>
                    <a:cubicBezTo>
                      <a:pt x="0" y="4530"/>
                      <a:pt x="23" y="4545"/>
                      <a:pt x="45" y="4545"/>
                    </a:cubicBezTo>
                    <a:cubicBezTo>
                      <a:pt x="64" y="4545"/>
                      <a:pt x="83" y="4534"/>
                      <a:pt x="90" y="4512"/>
                    </a:cubicBezTo>
                    <a:cubicBezTo>
                      <a:pt x="204" y="4150"/>
                      <a:pt x="247" y="3770"/>
                      <a:pt x="296" y="3394"/>
                    </a:cubicBezTo>
                    <a:cubicBezTo>
                      <a:pt x="346" y="3017"/>
                      <a:pt x="387" y="2637"/>
                      <a:pt x="410" y="2258"/>
                    </a:cubicBezTo>
                    <a:cubicBezTo>
                      <a:pt x="453" y="1523"/>
                      <a:pt x="460" y="723"/>
                      <a:pt x="204" y="22"/>
                    </a:cubicBezTo>
                    <a:cubicBezTo>
                      <a:pt x="199" y="8"/>
                      <a:pt x="184" y="0"/>
                      <a:pt x="17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"/>
              <p:cNvSpPr/>
              <p:nvPr/>
            </p:nvSpPr>
            <p:spPr>
              <a:xfrm>
                <a:off x="1048000" y="1035700"/>
                <a:ext cx="72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175" extrusionOk="0">
                    <a:moveTo>
                      <a:pt x="255" y="0"/>
                    </a:moveTo>
                    <a:cubicBezTo>
                      <a:pt x="243" y="0"/>
                      <a:pt x="232" y="7"/>
                      <a:pt x="228" y="23"/>
                    </a:cubicBezTo>
                    <a:cubicBezTo>
                      <a:pt x="185" y="210"/>
                      <a:pt x="118" y="391"/>
                      <a:pt x="81" y="580"/>
                    </a:cubicBezTo>
                    <a:cubicBezTo>
                      <a:pt x="41" y="759"/>
                      <a:pt x="15" y="941"/>
                      <a:pt x="2" y="1124"/>
                    </a:cubicBezTo>
                    <a:cubicBezTo>
                      <a:pt x="0" y="1157"/>
                      <a:pt x="26" y="1174"/>
                      <a:pt x="53" y="1174"/>
                    </a:cubicBezTo>
                    <a:cubicBezTo>
                      <a:pt x="76" y="1174"/>
                      <a:pt x="98" y="1163"/>
                      <a:pt x="107" y="1137"/>
                    </a:cubicBezTo>
                    <a:cubicBezTo>
                      <a:pt x="159" y="961"/>
                      <a:pt x="200" y="780"/>
                      <a:pt x="228" y="597"/>
                    </a:cubicBezTo>
                    <a:cubicBezTo>
                      <a:pt x="258" y="410"/>
                      <a:pt x="260" y="223"/>
                      <a:pt x="286" y="38"/>
                    </a:cubicBezTo>
                    <a:cubicBezTo>
                      <a:pt x="290" y="15"/>
                      <a:pt x="272" y="0"/>
                      <a:pt x="2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"/>
              <p:cNvSpPr/>
              <p:nvPr/>
            </p:nvSpPr>
            <p:spPr>
              <a:xfrm>
                <a:off x="1112675" y="900575"/>
                <a:ext cx="1290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3736" extrusionOk="0">
                    <a:moveTo>
                      <a:pt x="5161" y="3736"/>
                    </a:moveTo>
                    <a:cubicBezTo>
                      <a:pt x="4583" y="3265"/>
                      <a:pt x="4129" y="2663"/>
                      <a:pt x="3671" y="2078"/>
                    </a:cubicBezTo>
                    <a:cubicBezTo>
                      <a:pt x="3548" y="1919"/>
                      <a:pt x="3854" y="2059"/>
                      <a:pt x="3746" y="1891"/>
                    </a:cubicBezTo>
                    <a:cubicBezTo>
                      <a:pt x="3082" y="838"/>
                      <a:pt x="2278" y="8"/>
                      <a:pt x="1" y="0"/>
                    </a:cubicBezTo>
                    <a:cubicBezTo>
                      <a:pt x="1" y="0"/>
                      <a:pt x="212" y="3278"/>
                      <a:pt x="2979" y="3495"/>
                    </a:cubicBezTo>
                    <a:cubicBezTo>
                      <a:pt x="3097" y="3504"/>
                      <a:pt x="2925" y="3289"/>
                      <a:pt x="3045" y="3325"/>
                    </a:cubicBezTo>
                    <a:cubicBezTo>
                      <a:pt x="3632" y="3498"/>
                      <a:pt x="4331" y="3641"/>
                      <a:pt x="5161" y="37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"/>
              <p:cNvSpPr/>
              <p:nvPr/>
            </p:nvSpPr>
            <p:spPr>
              <a:xfrm>
                <a:off x="1114900" y="902975"/>
                <a:ext cx="112850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3504" extrusionOk="0">
                    <a:moveTo>
                      <a:pt x="68" y="1"/>
                    </a:moveTo>
                    <a:cubicBezTo>
                      <a:pt x="29" y="1"/>
                      <a:pt x="1" y="43"/>
                      <a:pt x="9" y="82"/>
                    </a:cubicBezTo>
                    <a:lnTo>
                      <a:pt x="9" y="80"/>
                    </a:lnTo>
                    <a:cubicBezTo>
                      <a:pt x="45" y="258"/>
                      <a:pt x="174" y="392"/>
                      <a:pt x="290" y="523"/>
                    </a:cubicBezTo>
                    <a:cubicBezTo>
                      <a:pt x="415" y="662"/>
                      <a:pt x="542" y="798"/>
                      <a:pt x="675" y="931"/>
                    </a:cubicBezTo>
                    <a:cubicBezTo>
                      <a:pt x="936" y="1187"/>
                      <a:pt x="1208" y="1437"/>
                      <a:pt x="1488" y="1673"/>
                    </a:cubicBezTo>
                    <a:cubicBezTo>
                      <a:pt x="2062" y="2154"/>
                      <a:pt x="2679" y="2576"/>
                      <a:pt x="3317" y="2965"/>
                    </a:cubicBezTo>
                    <a:cubicBezTo>
                      <a:pt x="3494" y="3073"/>
                      <a:pt x="3674" y="3174"/>
                      <a:pt x="3859" y="3268"/>
                    </a:cubicBezTo>
                    <a:cubicBezTo>
                      <a:pt x="3947" y="3313"/>
                      <a:pt x="4033" y="3361"/>
                      <a:pt x="4124" y="3397"/>
                    </a:cubicBezTo>
                    <a:cubicBezTo>
                      <a:pt x="4225" y="3440"/>
                      <a:pt x="4332" y="3459"/>
                      <a:pt x="4433" y="3500"/>
                    </a:cubicBezTo>
                    <a:cubicBezTo>
                      <a:pt x="4439" y="3502"/>
                      <a:pt x="4445" y="3503"/>
                      <a:pt x="4451" y="3503"/>
                    </a:cubicBezTo>
                    <a:cubicBezTo>
                      <a:pt x="4495" y="3503"/>
                      <a:pt x="4513" y="3434"/>
                      <a:pt x="4472" y="3406"/>
                    </a:cubicBezTo>
                    <a:cubicBezTo>
                      <a:pt x="4397" y="3359"/>
                      <a:pt x="4334" y="3301"/>
                      <a:pt x="4264" y="3247"/>
                    </a:cubicBezTo>
                    <a:cubicBezTo>
                      <a:pt x="4190" y="3189"/>
                      <a:pt x="4107" y="3144"/>
                      <a:pt x="4029" y="3096"/>
                    </a:cubicBezTo>
                    <a:cubicBezTo>
                      <a:pt x="3870" y="2997"/>
                      <a:pt x="3713" y="2896"/>
                      <a:pt x="3554" y="2797"/>
                    </a:cubicBezTo>
                    <a:cubicBezTo>
                      <a:pt x="3247" y="2606"/>
                      <a:pt x="2948" y="2406"/>
                      <a:pt x="2658" y="2189"/>
                    </a:cubicBezTo>
                    <a:cubicBezTo>
                      <a:pt x="2075" y="1755"/>
                      <a:pt x="1518" y="1286"/>
                      <a:pt x="989" y="787"/>
                    </a:cubicBezTo>
                    <a:cubicBezTo>
                      <a:pt x="845" y="648"/>
                      <a:pt x="699" y="510"/>
                      <a:pt x="557" y="370"/>
                    </a:cubicBezTo>
                    <a:cubicBezTo>
                      <a:pt x="415" y="228"/>
                      <a:pt x="282" y="65"/>
                      <a:pt x="86" y="3"/>
                    </a:cubicBezTo>
                    <a:cubicBezTo>
                      <a:pt x="80" y="2"/>
                      <a:pt x="74" y="1"/>
                      <a:pt x="6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"/>
              <p:cNvSpPr/>
              <p:nvPr/>
            </p:nvSpPr>
            <p:spPr>
              <a:xfrm>
                <a:off x="1141325" y="925825"/>
                <a:ext cx="5272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45" extrusionOk="0">
                    <a:moveTo>
                      <a:pt x="60" y="1"/>
                    </a:moveTo>
                    <a:cubicBezTo>
                      <a:pt x="20" y="1"/>
                      <a:pt x="1" y="56"/>
                      <a:pt x="29" y="86"/>
                    </a:cubicBezTo>
                    <a:cubicBezTo>
                      <a:pt x="278" y="372"/>
                      <a:pt x="642" y="533"/>
                      <a:pt x="986" y="677"/>
                    </a:cubicBezTo>
                    <a:cubicBezTo>
                      <a:pt x="1160" y="752"/>
                      <a:pt x="1342" y="815"/>
                      <a:pt x="1525" y="866"/>
                    </a:cubicBezTo>
                    <a:cubicBezTo>
                      <a:pt x="1661" y="902"/>
                      <a:pt x="1815" y="944"/>
                      <a:pt x="1962" y="944"/>
                    </a:cubicBezTo>
                    <a:cubicBezTo>
                      <a:pt x="1996" y="944"/>
                      <a:pt x="2030" y="942"/>
                      <a:pt x="2063" y="937"/>
                    </a:cubicBezTo>
                    <a:cubicBezTo>
                      <a:pt x="2108" y="929"/>
                      <a:pt x="2106" y="866"/>
                      <a:pt x="2074" y="845"/>
                    </a:cubicBezTo>
                    <a:lnTo>
                      <a:pt x="2074" y="845"/>
                    </a:lnTo>
                    <a:lnTo>
                      <a:pt x="2073" y="847"/>
                    </a:lnTo>
                    <a:cubicBezTo>
                      <a:pt x="1923" y="750"/>
                      <a:pt x="1729" y="710"/>
                      <a:pt x="1562" y="652"/>
                    </a:cubicBezTo>
                    <a:cubicBezTo>
                      <a:pt x="1396" y="594"/>
                      <a:pt x="1227" y="533"/>
                      <a:pt x="1063" y="465"/>
                    </a:cubicBezTo>
                    <a:cubicBezTo>
                      <a:pt x="728" y="325"/>
                      <a:pt x="420" y="121"/>
                      <a:pt x="76" y="4"/>
                    </a:cubicBezTo>
                    <a:cubicBezTo>
                      <a:pt x="70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"/>
              <p:cNvSpPr/>
              <p:nvPr/>
            </p:nvSpPr>
            <p:spPr>
              <a:xfrm>
                <a:off x="1127025" y="909650"/>
                <a:ext cx="395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578" extrusionOk="0">
                    <a:moveTo>
                      <a:pt x="189" y="1"/>
                    </a:moveTo>
                    <a:cubicBezTo>
                      <a:pt x="141" y="1"/>
                      <a:pt x="94" y="4"/>
                      <a:pt x="48" y="11"/>
                    </a:cubicBezTo>
                    <a:cubicBezTo>
                      <a:pt x="8" y="17"/>
                      <a:pt x="1" y="80"/>
                      <a:pt x="36" y="99"/>
                    </a:cubicBezTo>
                    <a:cubicBezTo>
                      <a:pt x="270" y="206"/>
                      <a:pt x="534" y="239"/>
                      <a:pt x="779" y="314"/>
                    </a:cubicBezTo>
                    <a:cubicBezTo>
                      <a:pt x="900" y="352"/>
                      <a:pt x="1020" y="395"/>
                      <a:pt x="1138" y="439"/>
                    </a:cubicBezTo>
                    <a:cubicBezTo>
                      <a:pt x="1269" y="490"/>
                      <a:pt x="1403" y="527"/>
                      <a:pt x="1532" y="576"/>
                    </a:cubicBezTo>
                    <a:cubicBezTo>
                      <a:pt x="1536" y="577"/>
                      <a:pt x="1540" y="578"/>
                      <a:pt x="1544" y="578"/>
                    </a:cubicBezTo>
                    <a:cubicBezTo>
                      <a:pt x="1572" y="578"/>
                      <a:pt x="1581" y="535"/>
                      <a:pt x="1556" y="518"/>
                    </a:cubicBezTo>
                    <a:cubicBezTo>
                      <a:pt x="1439" y="432"/>
                      <a:pt x="1334" y="350"/>
                      <a:pt x="1201" y="288"/>
                    </a:cubicBezTo>
                    <a:cubicBezTo>
                      <a:pt x="1080" y="230"/>
                      <a:pt x="954" y="181"/>
                      <a:pt x="827" y="138"/>
                    </a:cubicBezTo>
                    <a:cubicBezTo>
                      <a:pt x="628" y="69"/>
                      <a:pt x="405" y="1"/>
                      <a:pt x="18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"/>
              <p:cNvSpPr/>
              <p:nvPr/>
            </p:nvSpPr>
            <p:spPr>
              <a:xfrm>
                <a:off x="1132100" y="928525"/>
                <a:ext cx="450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921" extrusionOk="0">
                    <a:moveTo>
                      <a:pt x="39" y="0"/>
                    </a:moveTo>
                    <a:cubicBezTo>
                      <a:pt x="20" y="0"/>
                      <a:pt x="1" y="20"/>
                      <a:pt x="7" y="42"/>
                    </a:cubicBezTo>
                    <a:cubicBezTo>
                      <a:pt x="119" y="440"/>
                      <a:pt x="439" y="786"/>
                      <a:pt x="721" y="1075"/>
                    </a:cubicBezTo>
                    <a:cubicBezTo>
                      <a:pt x="873" y="1231"/>
                      <a:pt x="1030" y="1376"/>
                      <a:pt x="1189" y="1519"/>
                    </a:cubicBezTo>
                    <a:cubicBezTo>
                      <a:pt x="1355" y="1666"/>
                      <a:pt x="1516" y="1818"/>
                      <a:pt x="1716" y="1917"/>
                    </a:cubicBezTo>
                    <a:cubicBezTo>
                      <a:pt x="1722" y="1920"/>
                      <a:pt x="1729" y="1921"/>
                      <a:pt x="1735" y="1921"/>
                    </a:cubicBezTo>
                    <a:cubicBezTo>
                      <a:pt x="1769" y="1921"/>
                      <a:pt x="1803" y="1888"/>
                      <a:pt x="1778" y="1855"/>
                    </a:cubicBezTo>
                    <a:cubicBezTo>
                      <a:pt x="1654" y="1687"/>
                      <a:pt x="1494" y="1563"/>
                      <a:pt x="1337" y="1427"/>
                    </a:cubicBezTo>
                    <a:cubicBezTo>
                      <a:pt x="1176" y="1287"/>
                      <a:pt x="1017" y="1141"/>
                      <a:pt x="865" y="988"/>
                    </a:cubicBezTo>
                    <a:cubicBezTo>
                      <a:pt x="718" y="842"/>
                      <a:pt x="579" y="688"/>
                      <a:pt x="450" y="528"/>
                    </a:cubicBezTo>
                    <a:cubicBezTo>
                      <a:pt x="316" y="357"/>
                      <a:pt x="200" y="174"/>
                      <a:pt x="60" y="10"/>
                    </a:cubicBezTo>
                    <a:cubicBezTo>
                      <a:pt x="54" y="3"/>
                      <a:pt x="47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"/>
              <p:cNvSpPr/>
              <p:nvPr/>
            </p:nvSpPr>
            <p:spPr>
              <a:xfrm>
                <a:off x="1177850" y="966400"/>
                <a:ext cx="1505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72" extrusionOk="0">
                    <a:moveTo>
                      <a:pt x="44" y="1"/>
                    </a:moveTo>
                    <a:cubicBezTo>
                      <a:pt x="20" y="1"/>
                      <a:pt x="1" y="34"/>
                      <a:pt x="21" y="52"/>
                    </a:cubicBezTo>
                    <a:cubicBezTo>
                      <a:pt x="103" y="127"/>
                      <a:pt x="165" y="219"/>
                      <a:pt x="249" y="291"/>
                    </a:cubicBezTo>
                    <a:cubicBezTo>
                      <a:pt x="327" y="359"/>
                      <a:pt x="413" y="419"/>
                      <a:pt x="505" y="465"/>
                    </a:cubicBezTo>
                    <a:cubicBezTo>
                      <a:pt x="514" y="470"/>
                      <a:pt x="522" y="472"/>
                      <a:pt x="530" y="472"/>
                    </a:cubicBezTo>
                    <a:cubicBezTo>
                      <a:pt x="571" y="472"/>
                      <a:pt x="601" y="419"/>
                      <a:pt x="569" y="383"/>
                    </a:cubicBezTo>
                    <a:cubicBezTo>
                      <a:pt x="499" y="301"/>
                      <a:pt x="419" y="228"/>
                      <a:pt x="331" y="166"/>
                    </a:cubicBezTo>
                    <a:cubicBezTo>
                      <a:pt x="245" y="104"/>
                      <a:pt x="144" y="65"/>
                      <a:pt x="58" y="5"/>
                    </a:cubicBezTo>
                    <a:cubicBezTo>
                      <a:pt x="53" y="2"/>
                      <a:pt x="48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"/>
              <p:cNvSpPr/>
              <p:nvPr/>
            </p:nvSpPr>
            <p:spPr>
              <a:xfrm>
                <a:off x="1312825" y="1020375"/>
                <a:ext cx="1719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6105" extrusionOk="0">
                    <a:moveTo>
                      <a:pt x="1317" y="1290"/>
                    </a:moveTo>
                    <a:cubicBezTo>
                      <a:pt x="1317" y="1290"/>
                      <a:pt x="5009" y="0"/>
                      <a:pt x="5669" y="292"/>
                    </a:cubicBezTo>
                    <a:cubicBezTo>
                      <a:pt x="6327" y="585"/>
                      <a:pt x="6273" y="1253"/>
                      <a:pt x="6273" y="1253"/>
                    </a:cubicBezTo>
                    <a:cubicBezTo>
                      <a:pt x="6273" y="1253"/>
                      <a:pt x="6556" y="1530"/>
                      <a:pt x="6318" y="1920"/>
                    </a:cubicBezTo>
                    <a:cubicBezTo>
                      <a:pt x="6079" y="2311"/>
                      <a:pt x="6877" y="2612"/>
                      <a:pt x="6309" y="3055"/>
                    </a:cubicBezTo>
                    <a:cubicBezTo>
                      <a:pt x="6309" y="3055"/>
                      <a:pt x="6685" y="3072"/>
                      <a:pt x="6284" y="3569"/>
                    </a:cubicBezTo>
                    <a:cubicBezTo>
                      <a:pt x="5884" y="4068"/>
                      <a:pt x="5484" y="4865"/>
                      <a:pt x="5108" y="5446"/>
                    </a:cubicBezTo>
                    <a:cubicBezTo>
                      <a:pt x="4731" y="6030"/>
                      <a:pt x="3618" y="6105"/>
                      <a:pt x="3618" y="6105"/>
                    </a:cubicBezTo>
                    <a:cubicBezTo>
                      <a:pt x="3618" y="6105"/>
                      <a:pt x="1" y="4356"/>
                      <a:pt x="1317" y="12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"/>
              <p:cNvSpPr/>
              <p:nvPr/>
            </p:nvSpPr>
            <p:spPr>
              <a:xfrm>
                <a:off x="1405900" y="1077875"/>
                <a:ext cx="5460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818" extrusionOk="0">
                    <a:moveTo>
                      <a:pt x="218" y="1"/>
                    </a:moveTo>
                    <a:cubicBezTo>
                      <a:pt x="159" y="1"/>
                      <a:pt x="100" y="7"/>
                      <a:pt x="43" y="20"/>
                    </a:cubicBezTo>
                    <a:cubicBezTo>
                      <a:pt x="0" y="35"/>
                      <a:pt x="0" y="95"/>
                      <a:pt x="43" y="110"/>
                    </a:cubicBezTo>
                    <a:cubicBezTo>
                      <a:pt x="215" y="157"/>
                      <a:pt x="393" y="177"/>
                      <a:pt x="565" y="230"/>
                    </a:cubicBezTo>
                    <a:cubicBezTo>
                      <a:pt x="750" y="290"/>
                      <a:pt x="931" y="363"/>
                      <a:pt x="1105" y="449"/>
                    </a:cubicBezTo>
                    <a:cubicBezTo>
                      <a:pt x="1270" y="527"/>
                      <a:pt x="1434" y="607"/>
                      <a:pt x="1602" y="677"/>
                    </a:cubicBezTo>
                    <a:cubicBezTo>
                      <a:pt x="1774" y="748"/>
                      <a:pt x="1956" y="796"/>
                      <a:pt x="2141" y="817"/>
                    </a:cubicBezTo>
                    <a:cubicBezTo>
                      <a:pt x="2143" y="817"/>
                      <a:pt x="2144" y="817"/>
                      <a:pt x="2146" y="817"/>
                    </a:cubicBezTo>
                    <a:cubicBezTo>
                      <a:pt x="2174" y="817"/>
                      <a:pt x="2184" y="777"/>
                      <a:pt x="2156" y="766"/>
                    </a:cubicBezTo>
                    <a:lnTo>
                      <a:pt x="2154" y="766"/>
                    </a:lnTo>
                    <a:cubicBezTo>
                      <a:pt x="1963" y="707"/>
                      <a:pt x="1772" y="613"/>
                      <a:pt x="1593" y="529"/>
                    </a:cubicBezTo>
                    <a:cubicBezTo>
                      <a:pt x="1419" y="449"/>
                      <a:pt x="1249" y="361"/>
                      <a:pt x="1077" y="278"/>
                    </a:cubicBezTo>
                    <a:cubicBezTo>
                      <a:pt x="824" y="155"/>
                      <a:pt x="514" y="1"/>
                      <a:pt x="21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"/>
              <p:cNvSpPr/>
              <p:nvPr/>
            </p:nvSpPr>
            <p:spPr>
              <a:xfrm>
                <a:off x="1418550" y="1066875"/>
                <a:ext cx="482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401" extrusionOk="0">
                    <a:moveTo>
                      <a:pt x="38" y="0"/>
                    </a:moveTo>
                    <a:cubicBezTo>
                      <a:pt x="16" y="0"/>
                      <a:pt x="0" y="31"/>
                      <a:pt x="23" y="45"/>
                    </a:cubicBezTo>
                    <a:cubicBezTo>
                      <a:pt x="304" y="201"/>
                      <a:pt x="653" y="262"/>
                      <a:pt x="965" y="318"/>
                    </a:cubicBezTo>
                    <a:cubicBezTo>
                      <a:pt x="1115" y="346"/>
                      <a:pt x="1266" y="367"/>
                      <a:pt x="1418" y="380"/>
                    </a:cubicBezTo>
                    <a:cubicBezTo>
                      <a:pt x="1514" y="390"/>
                      <a:pt x="1609" y="400"/>
                      <a:pt x="1705" y="400"/>
                    </a:cubicBezTo>
                    <a:cubicBezTo>
                      <a:pt x="1773" y="400"/>
                      <a:pt x="1842" y="395"/>
                      <a:pt x="1910" y="380"/>
                    </a:cubicBezTo>
                    <a:cubicBezTo>
                      <a:pt x="1930" y="374"/>
                      <a:pt x="1930" y="348"/>
                      <a:pt x="1910" y="343"/>
                    </a:cubicBezTo>
                    <a:lnTo>
                      <a:pt x="1910" y="341"/>
                    </a:lnTo>
                    <a:cubicBezTo>
                      <a:pt x="1764" y="301"/>
                      <a:pt x="1614" y="301"/>
                      <a:pt x="1463" y="287"/>
                    </a:cubicBezTo>
                    <a:cubicBezTo>
                      <a:pt x="1298" y="272"/>
                      <a:pt x="1134" y="247"/>
                      <a:pt x="971" y="219"/>
                    </a:cubicBezTo>
                    <a:cubicBezTo>
                      <a:pt x="657" y="165"/>
                      <a:pt x="356" y="53"/>
                      <a:pt x="42" y="0"/>
                    </a:cubicBezTo>
                    <a:cubicBezTo>
                      <a:pt x="41" y="0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"/>
              <p:cNvSpPr/>
              <p:nvPr/>
            </p:nvSpPr>
            <p:spPr>
              <a:xfrm>
                <a:off x="1404625" y="1053325"/>
                <a:ext cx="6225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4" extrusionOk="0">
                    <a:moveTo>
                      <a:pt x="2459" y="0"/>
                    </a:moveTo>
                    <a:cubicBezTo>
                      <a:pt x="2456" y="0"/>
                      <a:pt x="2453" y="1"/>
                      <a:pt x="2450" y="2"/>
                    </a:cubicBezTo>
                    <a:cubicBezTo>
                      <a:pt x="2377" y="28"/>
                      <a:pt x="2310" y="69"/>
                      <a:pt x="2233" y="90"/>
                    </a:cubicBezTo>
                    <a:cubicBezTo>
                      <a:pt x="2145" y="111"/>
                      <a:pt x="2055" y="122"/>
                      <a:pt x="1967" y="124"/>
                    </a:cubicBezTo>
                    <a:cubicBezTo>
                      <a:pt x="1959" y="124"/>
                      <a:pt x="1950" y="124"/>
                      <a:pt x="1941" y="124"/>
                    </a:cubicBezTo>
                    <a:cubicBezTo>
                      <a:pt x="1748" y="124"/>
                      <a:pt x="1553" y="105"/>
                      <a:pt x="1360" y="98"/>
                    </a:cubicBezTo>
                    <a:cubicBezTo>
                      <a:pt x="1145" y="88"/>
                      <a:pt x="930" y="79"/>
                      <a:pt x="715" y="71"/>
                    </a:cubicBezTo>
                    <a:cubicBezTo>
                      <a:pt x="569" y="66"/>
                      <a:pt x="418" y="52"/>
                      <a:pt x="269" y="52"/>
                    </a:cubicBezTo>
                    <a:cubicBezTo>
                      <a:pt x="194" y="52"/>
                      <a:pt x="120" y="56"/>
                      <a:pt x="47" y="66"/>
                    </a:cubicBezTo>
                    <a:cubicBezTo>
                      <a:pt x="14" y="69"/>
                      <a:pt x="1" y="120"/>
                      <a:pt x="40" y="129"/>
                    </a:cubicBezTo>
                    <a:cubicBezTo>
                      <a:pt x="264" y="182"/>
                      <a:pt x="507" y="174"/>
                      <a:pt x="737" y="187"/>
                    </a:cubicBezTo>
                    <a:cubicBezTo>
                      <a:pt x="975" y="202"/>
                      <a:pt x="1212" y="215"/>
                      <a:pt x="1451" y="227"/>
                    </a:cubicBezTo>
                    <a:cubicBezTo>
                      <a:pt x="1583" y="234"/>
                      <a:pt x="1717" y="243"/>
                      <a:pt x="1851" y="243"/>
                    </a:cubicBezTo>
                    <a:cubicBezTo>
                      <a:pt x="1925" y="243"/>
                      <a:pt x="2000" y="240"/>
                      <a:pt x="2074" y="232"/>
                    </a:cubicBezTo>
                    <a:cubicBezTo>
                      <a:pt x="2218" y="217"/>
                      <a:pt x="2399" y="174"/>
                      <a:pt x="2480" y="40"/>
                    </a:cubicBezTo>
                    <a:cubicBezTo>
                      <a:pt x="2489" y="23"/>
                      <a:pt x="2477" y="0"/>
                      <a:pt x="24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"/>
              <p:cNvSpPr/>
              <p:nvPr/>
            </p:nvSpPr>
            <p:spPr>
              <a:xfrm>
                <a:off x="1401125" y="1138100"/>
                <a:ext cx="25475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1145" extrusionOk="0">
                    <a:moveTo>
                      <a:pt x="71" y="1"/>
                    </a:moveTo>
                    <a:cubicBezTo>
                      <a:pt x="51" y="1"/>
                      <a:pt x="31" y="16"/>
                      <a:pt x="30" y="40"/>
                    </a:cubicBezTo>
                    <a:cubicBezTo>
                      <a:pt x="0" y="268"/>
                      <a:pt x="193" y="550"/>
                      <a:pt x="329" y="717"/>
                    </a:cubicBezTo>
                    <a:cubicBezTo>
                      <a:pt x="492" y="911"/>
                      <a:pt x="705" y="1087"/>
                      <a:pt x="956" y="1143"/>
                    </a:cubicBezTo>
                    <a:cubicBezTo>
                      <a:pt x="959" y="1144"/>
                      <a:pt x="962" y="1144"/>
                      <a:pt x="965" y="1144"/>
                    </a:cubicBezTo>
                    <a:cubicBezTo>
                      <a:pt x="1000" y="1144"/>
                      <a:pt x="1018" y="1095"/>
                      <a:pt x="984" y="1074"/>
                    </a:cubicBezTo>
                    <a:lnTo>
                      <a:pt x="986" y="1074"/>
                    </a:lnTo>
                    <a:cubicBezTo>
                      <a:pt x="793" y="936"/>
                      <a:pt x="601" y="808"/>
                      <a:pt x="447" y="623"/>
                    </a:cubicBezTo>
                    <a:cubicBezTo>
                      <a:pt x="374" y="535"/>
                      <a:pt x="311" y="440"/>
                      <a:pt x="258" y="341"/>
                    </a:cubicBezTo>
                    <a:cubicBezTo>
                      <a:pt x="204" y="238"/>
                      <a:pt x="172" y="113"/>
                      <a:pt x="105" y="19"/>
                    </a:cubicBezTo>
                    <a:cubicBezTo>
                      <a:pt x="97" y="7"/>
                      <a:pt x="84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"/>
              <p:cNvSpPr/>
              <p:nvPr/>
            </p:nvSpPr>
            <p:spPr>
              <a:xfrm>
                <a:off x="1403500" y="1157600"/>
                <a:ext cx="115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92" extrusionOk="0">
                    <a:moveTo>
                      <a:pt x="41" y="1"/>
                    </a:moveTo>
                    <a:cubicBezTo>
                      <a:pt x="21" y="1"/>
                      <a:pt x="1" y="17"/>
                      <a:pt x="1" y="40"/>
                    </a:cubicBezTo>
                    <a:cubicBezTo>
                      <a:pt x="4" y="167"/>
                      <a:pt x="70" y="262"/>
                      <a:pt x="158" y="350"/>
                    </a:cubicBezTo>
                    <a:cubicBezTo>
                      <a:pt x="221" y="415"/>
                      <a:pt x="306" y="492"/>
                      <a:pt x="401" y="492"/>
                    </a:cubicBezTo>
                    <a:cubicBezTo>
                      <a:pt x="415" y="492"/>
                      <a:pt x="429" y="490"/>
                      <a:pt x="444" y="487"/>
                    </a:cubicBezTo>
                    <a:cubicBezTo>
                      <a:pt x="455" y="483"/>
                      <a:pt x="463" y="468"/>
                      <a:pt x="455" y="455"/>
                    </a:cubicBezTo>
                    <a:cubicBezTo>
                      <a:pt x="414" y="367"/>
                      <a:pt x="320" y="322"/>
                      <a:pt x="255" y="253"/>
                    </a:cubicBezTo>
                    <a:cubicBezTo>
                      <a:pt x="184" y="178"/>
                      <a:pt x="135" y="88"/>
                      <a:pt x="68" y="12"/>
                    </a:cubicBezTo>
                    <a:cubicBezTo>
                      <a:pt x="60" y="4"/>
                      <a:pt x="51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"/>
              <p:cNvSpPr/>
              <p:nvPr/>
            </p:nvSpPr>
            <p:spPr>
              <a:xfrm>
                <a:off x="1447350" y="1116525"/>
                <a:ext cx="1380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44" extrusionOk="0">
                    <a:moveTo>
                      <a:pt x="34" y="0"/>
                    </a:moveTo>
                    <a:cubicBezTo>
                      <a:pt x="16" y="0"/>
                      <a:pt x="0" y="24"/>
                      <a:pt x="17" y="41"/>
                    </a:cubicBezTo>
                    <a:cubicBezTo>
                      <a:pt x="75" y="136"/>
                      <a:pt x="169" y="204"/>
                      <a:pt x="279" y="228"/>
                    </a:cubicBezTo>
                    <a:cubicBezTo>
                      <a:pt x="315" y="236"/>
                      <a:pt x="357" y="243"/>
                      <a:pt x="399" y="243"/>
                    </a:cubicBezTo>
                    <a:cubicBezTo>
                      <a:pt x="456" y="243"/>
                      <a:pt x="513" y="229"/>
                      <a:pt x="546" y="183"/>
                    </a:cubicBezTo>
                    <a:cubicBezTo>
                      <a:pt x="552" y="174"/>
                      <a:pt x="548" y="163"/>
                      <a:pt x="539" y="157"/>
                    </a:cubicBezTo>
                    <a:cubicBezTo>
                      <a:pt x="470" y="120"/>
                      <a:pt x="384" y="138"/>
                      <a:pt x="307" y="122"/>
                    </a:cubicBezTo>
                    <a:cubicBezTo>
                      <a:pt x="217" y="97"/>
                      <a:pt x="129" y="58"/>
                      <a:pt x="51" y="7"/>
                    </a:cubicBezTo>
                    <a:cubicBezTo>
                      <a:pt x="46" y="2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"/>
              <p:cNvSpPr/>
              <p:nvPr/>
            </p:nvSpPr>
            <p:spPr>
              <a:xfrm>
                <a:off x="1403950" y="1094575"/>
                <a:ext cx="36850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887" extrusionOk="0">
                    <a:moveTo>
                      <a:pt x="61" y="0"/>
                    </a:moveTo>
                    <a:cubicBezTo>
                      <a:pt x="28" y="0"/>
                      <a:pt x="0" y="45"/>
                      <a:pt x="29" y="72"/>
                    </a:cubicBezTo>
                    <a:cubicBezTo>
                      <a:pt x="121" y="153"/>
                      <a:pt x="233" y="203"/>
                      <a:pt x="338" y="261"/>
                    </a:cubicBezTo>
                    <a:cubicBezTo>
                      <a:pt x="459" y="328"/>
                      <a:pt x="579" y="398"/>
                      <a:pt x="699" y="469"/>
                    </a:cubicBezTo>
                    <a:cubicBezTo>
                      <a:pt x="933" y="607"/>
                      <a:pt x="1161" y="753"/>
                      <a:pt x="1398" y="882"/>
                    </a:cubicBezTo>
                    <a:cubicBezTo>
                      <a:pt x="1404" y="885"/>
                      <a:pt x="1409" y="886"/>
                      <a:pt x="1415" y="886"/>
                    </a:cubicBezTo>
                    <a:cubicBezTo>
                      <a:pt x="1446" y="886"/>
                      <a:pt x="1473" y="846"/>
                      <a:pt x="1445" y="822"/>
                    </a:cubicBezTo>
                    <a:cubicBezTo>
                      <a:pt x="1235" y="654"/>
                      <a:pt x="1013" y="504"/>
                      <a:pt x="783" y="371"/>
                    </a:cubicBezTo>
                    <a:cubicBezTo>
                      <a:pt x="669" y="304"/>
                      <a:pt x="555" y="239"/>
                      <a:pt x="439" y="175"/>
                    </a:cubicBezTo>
                    <a:cubicBezTo>
                      <a:pt x="323" y="110"/>
                      <a:pt x="201" y="31"/>
                      <a:pt x="71" y="1"/>
                    </a:cubicBezTo>
                    <a:cubicBezTo>
                      <a:pt x="68" y="0"/>
                      <a:pt x="64" y="0"/>
                      <a:pt x="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"/>
              <p:cNvSpPr/>
              <p:nvPr/>
            </p:nvSpPr>
            <p:spPr>
              <a:xfrm>
                <a:off x="1410750" y="1117050"/>
                <a:ext cx="218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03" extrusionOk="0">
                    <a:moveTo>
                      <a:pt x="50" y="0"/>
                    </a:moveTo>
                    <a:cubicBezTo>
                      <a:pt x="21" y="0"/>
                      <a:pt x="0" y="36"/>
                      <a:pt x="25" y="61"/>
                    </a:cubicBezTo>
                    <a:cubicBezTo>
                      <a:pt x="253" y="310"/>
                      <a:pt x="552" y="506"/>
                      <a:pt x="827" y="699"/>
                    </a:cubicBezTo>
                    <a:cubicBezTo>
                      <a:pt x="831" y="701"/>
                      <a:pt x="835" y="703"/>
                      <a:pt x="839" y="703"/>
                    </a:cubicBezTo>
                    <a:cubicBezTo>
                      <a:pt x="857" y="703"/>
                      <a:pt x="872" y="677"/>
                      <a:pt x="855" y="661"/>
                    </a:cubicBezTo>
                    <a:cubicBezTo>
                      <a:pt x="612" y="431"/>
                      <a:pt x="358" y="177"/>
                      <a:pt x="68" y="5"/>
                    </a:cubicBezTo>
                    <a:cubicBezTo>
                      <a:pt x="62" y="2"/>
                      <a:pt x="56" y="0"/>
                      <a:pt x="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"/>
              <p:cNvSpPr/>
              <p:nvPr/>
            </p:nvSpPr>
            <p:spPr>
              <a:xfrm>
                <a:off x="1399575" y="1117000"/>
                <a:ext cx="314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216" extrusionOk="0">
                    <a:moveTo>
                      <a:pt x="43" y="0"/>
                    </a:moveTo>
                    <a:cubicBezTo>
                      <a:pt x="20" y="0"/>
                      <a:pt x="0" y="29"/>
                      <a:pt x="14" y="50"/>
                    </a:cubicBezTo>
                    <a:cubicBezTo>
                      <a:pt x="184" y="314"/>
                      <a:pt x="434" y="538"/>
                      <a:pt x="651" y="763"/>
                    </a:cubicBezTo>
                    <a:cubicBezTo>
                      <a:pt x="764" y="880"/>
                      <a:pt x="872" y="1000"/>
                      <a:pt x="990" y="1110"/>
                    </a:cubicBezTo>
                    <a:cubicBezTo>
                      <a:pt x="1045" y="1161"/>
                      <a:pt x="1099" y="1215"/>
                      <a:pt x="1165" y="1215"/>
                    </a:cubicBezTo>
                    <a:cubicBezTo>
                      <a:pt x="1185" y="1215"/>
                      <a:pt x="1205" y="1211"/>
                      <a:pt x="1227" y="1200"/>
                    </a:cubicBezTo>
                    <a:cubicBezTo>
                      <a:pt x="1259" y="1185"/>
                      <a:pt x="1238" y="1146"/>
                      <a:pt x="1212" y="1142"/>
                    </a:cubicBezTo>
                    <a:lnTo>
                      <a:pt x="1210" y="1142"/>
                    </a:lnTo>
                    <a:cubicBezTo>
                      <a:pt x="1139" y="1133"/>
                      <a:pt x="1096" y="1067"/>
                      <a:pt x="1051" y="1017"/>
                    </a:cubicBezTo>
                    <a:cubicBezTo>
                      <a:pt x="1007" y="966"/>
                      <a:pt x="958" y="914"/>
                      <a:pt x="911" y="863"/>
                    </a:cubicBezTo>
                    <a:lnTo>
                      <a:pt x="627" y="561"/>
                    </a:lnTo>
                    <a:cubicBezTo>
                      <a:pt x="448" y="370"/>
                      <a:pt x="270" y="159"/>
                      <a:pt x="59" y="5"/>
                    </a:cubicBezTo>
                    <a:cubicBezTo>
                      <a:pt x="53" y="2"/>
                      <a:pt x="48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"/>
              <p:cNvSpPr/>
              <p:nvPr/>
            </p:nvSpPr>
            <p:spPr>
              <a:xfrm>
                <a:off x="1415800" y="1031375"/>
                <a:ext cx="428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00" extrusionOk="0">
                    <a:moveTo>
                      <a:pt x="528" y="1"/>
                    </a:moveTo>
                    <a:cubicBezTo>
                      <a:pt x="506" y="1"/>
                      <a:pt x="483" y="1"/>
                      <a:pt x="460" y="1"/>
                    </a:cubicBezTo>
                    <a:cubicBezTo>
                      <a:pt x="330" y="7"/>
                      <a:pt x="152" y="5"/>
                      <a:pt x="40" y="78"/>
                    </a:cubicBezTo>
                    <a:cubicBezTo>
                      <a:pt x="2" y="102"/>
                      <a:pt x="0" y="175"/>
                      <a:pt x="53" y="183"/>
                    </a:cubicBezTo>
                    <a:cubicBezTo>
                      <a:pt x="75" y="186"/>
                      <a:pt x="97" y="187"/>
                      <a:pt x="120" y="187"/>
                    </a:cubicBezTo>
                    <a:cubicBezTo>
                      <a:pt x="225" y="187"/>
                      <a:pt x="335" y="157"/>
                      <a:pt x="438" y="151"/>
                    </a:cubicBezTo>
                    <a:cubicBezTo>
                      <a:pt x="478" y="149"/>
                      <a:pt x="519" y="148"/>
                      <a:pt x="559" y="148"/>
                    </a:cubicBezTo>
                    <a:cubicBezTo>
                      <a:pt x="657" y="148"/>
                      <a:pt x="755" y="154"/>
                      <a:pt x="853" y="166"/>
                    </a:cubicBezTo>
                    <a:cubicBezTo>
                      <a:pt x="1133" y="201"/>
                      <a:pt x="1401" y="299"/>
                      <a:pt x="1663" y="398"/>
                    </a:cubicBezTo>
                    <a:cubicBezTo>
                      <a:pt x="1666" y="399"/>
                      <a:pt x="1670" y="400"/>
                      <a:pt x="1674" y="400"/>
                    </a:cubicBezTo>
                    <a:cubicBezTo>
                      <a:pt x="1703" y="400"/>
                      <a:pt x="1712" y="354"/>
                      <a:pt x="1689" y="336"/>
                    </a:cubicBezTo>
                    <a:lnTo>
                      <a:pt x="1689" y="336"/>
                    </a:lnTo>
                    <a:lnTo>
                      <a:pt x="1689" y="338"/>
                    </a:lnTo>
                    <a:cubicBezTo>
                      <a:pt x="1451" y="157"/>
                      <a:pt x="1167" y="67"/>
                      <a:pt x="874" y="26"/>
                    </a:cubicBezTo>
                    <a:cubicBezTo>
                      <a:pt x="758" y="9"/>
                      <a:pt x="644" y="1"/>
                      <a:pt x="5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"/>
              <p:cNvSpPr/>
              <p:nvPr/>
            </p:nvSpPr>
            <p:spPr>
              <a:xfrm>
                <a:off x="1397700" y="1038425"/>
                <a:ext cx="462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206" extrusionOk="0">
                    <a:moveTo>
                      <a:pt x="741" y="0"/>
                    </a:moveTo>
                    <a:cubicBezTo>
                      <a:pt x="650" y="0"/>
                      <a:pt x="559" y="3"/>
                      <a:pt x="468" y="7"/>
                    </a:cubicBezTo>
                    <a:cubicBezTo>
                      <a:pt x="332" y="15"/>
                      <a:pt x="165" y="7"/>
                      <a:pt x="40" y="73"/>
                    </a:cubicBezTo>
                    <a:cubicBezTo>
                      <a:pt x="1" y="97"/>
                      <a:pt x="8" y="157"/>
                      <a:pt x="53" y="170"/>
                    </a:cubicBezTo>
                    <a:cubicBezTo>
                      <a:pt x="86" y="176"/>
                      <a:pt x="119" y="179"/>
                      <a:pt x="152" y="179"/>
                    </a:cubicBezTo>
                    <a:cubicBezTo>
                      <a:pt x="257" y="179"/>
                      <a:pt x="366" y="155"/>
                      <a:pt x="468" y="148"/>
                    </a:cubicBezTo>
                    <a:cubicBezTo>
                      <a:pt x="580" y="139"/>
                      <a:pt x="693" y="135"/>
                      <a:pt x="806" y="135"/>
                    </a:cubicBezTo>
                    <a:cubicBezTo>
                      <a:pt x="843" y="135"/>
                      <a:pt x="881" y="135"/>
                      <a:pt x="919" y="136"/>
                    </a:cubicBezTo>
                    <a:cubicBezTo>
                      <a:pt x="1216" y="142"/>
                      <a:pt x="1512" y="179"/>
                      <a:pt x="1809" y="206"/>
                    </a:cubicBezTo>
                    <a:cubicBezTo>
                      <a:pt x="1810" y="206"/>
                      <a:pt x="1811" y="206"/>
                      <a:pt x="1812" y="206"/>
                    </a:cubicBezTo>
                    <a:cubicBezTo>
                      <a:pt x="1845" y="206"/>
                      <a:pt x="1847" y="155"/>
                      <a:pt x="1816" y="146"/>
                    </a:cubicBezTo>
                    <a:cubicBezTo>
                      <a:pt x="1525" y="50"/>
                      <a:pt x="1224" y="15"/>
                      <a:pt x="919" y="4"/>
                    </a:cubicBezTo>
                    <a:cubicBezTo>
                      <a:pt x="860" y="1"/>
                      <a:pt x="801" y="0"/>
                      <a:pt x="7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"/>
              <p:cNvSpPr/>
              <p:nvPr/>
            </p:nvSpPr>
            <p:spPr>
              <a:xfrm>
                <a:off x="1305125" y="985125"/>
                <a:ext cx="15602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2951" extrusionOk="0">
                    <a:moveTo>
                      <a:pt x="94" y="2790"/>
                    </a:moveTo>
                    <a:cubicBezTo>
                      <a:pt x="0" y="2951"/>
                      <a:pt x="232" y="2399"/>
                      <a:pt x="971" y="1810"/>
                    </a:cubicBezTo>
                    <a:cubicBezTo>
                      <a:pt x="1707" y="1219"/>
                      <a:pt x="4929" y="1472"/>
                      <a:pt x="5845" y="1"/>
                    </a:cubicBezTo>
                    <a:cubicBezTo>
                      <a:pt x="5845" y="1"/>
                      <a:pt x="6241" y="698"/>
                      <a:pt x="5327" y="1571"/>
                    </a:cubicBezTo>
                    <a:cubicBezTo>
                      <a:pt x="4412" y="2444"/>
                      <a:pt x="4412" y="2244"/>
                      <a:pt x="3324" y="2405"/>
                    </a:cubicBezTo>
                    <a:cubicBezTo>
                      <a:pt x="2234" y="2564"/>
                      <a:pt x="94" y="2790"/>
                      <a:pt x="94" y="27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"/>
              <p:cNvSpPr/>
              <p:nvPr/>
            </p:nvSpPr>
            <p:spPr>
              <a:xfrm>
                <a:off x="1328525" y="1019650"/>
                <a:ext cx="11232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324" extrusionOk="0">
                    <a:moveTo>
                      <a:pt x="4450" y="1"/>
                    </a:moveTo>
                    <a:cubicBezTo>
                      <a:pt x="4449" y="1"/>
                      <a:pt x="4448" y="1"/>
                      <a:pt x="4447" y="1"/>
                    </a:cubicBezTo>
                    <a:lnTo>
                      <a:pt x="4445" y="3"/>
                    </a:lnTo>
                    <a:cubicBezTo>
                      <a:pt x="3991" y="46"/>
                      <a:pt x="3542" y="126"/>
                      <a:pt x="3089" y="186"/>
                    </a:cubicBezTo>
                    <a:cubicBezTo>
                      <a:pt x="2654" y="242"/>
                      <a:pt x="2218" y="283"/>
                      <a:pt x="1781" y="317"/>
                    </a:cubicBezTo>
                    <a:cubicBezTo>
                      <a:pt x="1397" y="347"/>
                      <a:pt x="1005" y="394"/>
                      <a:pt x="655" y="562"/>
                    </a:cubicBezTo>
                    <a:cubicBezTo>
                      <a:pt x="371" y="700"/>
                      <a:pt x="63" y="940"/>
                      <a:pt x="8" y="1269"/>
                    </a:cubicBezTo>
                    <a:cubicBezTo>
                      <a:pt x="1" y="1301"/>
                      <a:pt x="26" y="1324"/>
                      <a:pt x="52" y="1324"/>
                    </a:cubicBezTo>
                    <a:cubicBezTo>
                      <a:pt x="65" y="1324"/>
                      <a:pt x="79" y="1317"/>
                      <a:pt x="89" y="1302"/>
                    </a:cubicBezTo>
                    <a:cubicBezTo>
                      <a:pt x="283" y="1007"/>
                      <a:pt x="506" y="775"/>
                      <a:pt x="842" y="644"/>
                    </a:cubicBezTo>
                    <a:cubicBezTo>
                      <a:pt x="1209" y="500"/>
                      <a:pt x="1611" y="480"/>
                      <a:pt x="1998" y="442"/>
                    </a:cubicBezTo>
                    <a:cubicBezTo>
                      <a:pt x="2817" y="362"/>
                      <a:pt x="3662" y="291"/>
                      <a:pt x="4456" y="70"/>
                    </a:cubicBezTo>
                    <a:cubicBezTo>
                      <a:pt x="4493" y="61"/>
                      <a:pt x="4488" y="1"/>
                      <a:pt x="44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"/>
              <p:cNvSpPr/>
              <p:nvPr/>
            </p:nvSpPr>
            <p:spPr>
              <a:xfrm>
                <a:off x="1383725" y="1032525"/>
                <a:ext cx="345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0" extrusionOk="0">
                    <a:moveTo>
                      <a:pt x="1334" y="0"/>
                    </a:moveTo>
                    <a:cubicBezTo>
                      <a:pt x="1333" y="0"/>
                      <a:pt x="1333" y="0"/>
                      <a:pt x="1332" y="0"/>
                    </a:cubicBezTo>
                    <a:cubicBezTo>
                      <a:pt x="1111" y="10"/>
                      <a:pt x="893" y="36"/>
                      <a:pt x="672" y="58"/>
                    </a:cubicBezTo>
                    <a:cubicBezTo>
                      <a:pt x="463" y="79"/>
                      <a:pt x="248" y="83"/>
                      <a:pt x="42" y="129"/>
                    </a:cubicBezTo>
                    <a:cubicBezTo>
                      <a:pt x="3" y="139"/>
                      <a:pt x="1" y="204"/>
                      <a:pt x="42" y="210"/>
                    </a:cubicBezTo>
                    <a:cubicBezTo>
                      <a:pt x="124" y="224"/>
                      <a:pt x="206" y="229"/>
                      <a:pt x="289" y="229"/>
                    </a:cubicBezTo>
                    <a:cubicBezTo>
                      <a:pt x="424" y="229"/>
                      <a:pt x="560" y="215"/>
                      <a:pt x="695" y="202"/>
                    </a:cubicBezTo>
                    <a:cubicBezTo>
                      <a:pt x="913" y="184"/>
                      <a:pt x="1130" y="142"/>
                      <a:pt x="1341" y="79"/>
                    </a:cubicBezTo>
                    <a:cubicBezTo>
                      <a:pt x="1382" y="66"/>
                      <a:pt x="1377" y="0"/>
                      <a:pt x="13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"/>
              <p:cNvSpPr/>
              <p:nvPr/>
            </p:nvSpPr>
            <p:spPr>
              <a:xfrm>
                <a:off x="1387750" y="996325"/>
                <a:ext cx="59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854" extrusionOk="0">
                    <a:moveTo>
                      <a:pt x="2363" y="0"/>
                    </a:moveTo>
                    <a:cubicBezTo>
                      <a:pt x="2356" y="0"/>
                      <a:pt x="2349" y="3"/>
                      <a:pt x="2343" y="11"/>
                    </a:cubicBezTo>
                    <a:lnTo>
                      <a:pt x="2345" y="11"/>
                    </a:lnTo>
                    <a:cubicBezTo>
                      <a:pt x="2222" y="164"/>
                      <a:pt x="2091" y="334"/>
                      <a:pt x="1930" y="450"/>
                    </a:cubicBezTo>
                    <a:cubicBezTo>
                      <a:pt x="1764" y="571"/>
                      <a:pt x="1562" y="616"/>
                      <a:pt x="1360" y="646"/>
                    </a:cubicBezTo>
                    <a:cubicBezTo>
                      <a:pt x="1150" y="676"/>
                      <a:pt x="939" y="710"/>
                      <a:pt x="730" y="743"/>
                    </a:cubicBezTo>
                    <a:cubicBezTo>
                      <a:pt x="494" y="779"/>
                      <a:pt x="255" y="786"/>
                      <a:pt x="19" y="824"/>
                    </a:cubicBezTo>
                    <a:cubicBezTo>
                      <a:pt x="1" y="828"/>
                      <a:pt x="6" y="854"/>
                      <a:pt x="23" y="854"/>
                    </a:cubicBezTo>
                    <a:cubicBezTo>
                      <a:pt x="277" y="848"/>
                      <a:pt x="530" y="807"/>
                      <a:pt x="782" y="807"/>
                    </a:cubicBezTo>
                    <a:cubicBezTo>
                      <a:pt x="1016" y="807"/>
                      <a:pt x="1246" y="807"/>
                      <a:pt x="1476" y="770"/>
                    </a:cubicBezTo>
                    <a:cubicBezTo>
                      <a:pt x="1674" y="738"/>
                      <a:pt x="1867" y="669"/>
                      <a:pt x="2024" y="543"/>
                    </a:cubicBezTo>
                    <a:cubicBezTo>
                      <a:pt x="2192" y="409"/>
                      <a:pt x="2297" y="235"/>
                      <a:pt x="2388" y="44"/>
                    </a:cubicBezTo>
                    <a:cubicBezTo>
                      <a:pt x="2398" y="24"/>
                      <a:pt x="2381" y="0"/>
                      <a:pt x="23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"/>
              <p:cNvSpPr/>
              <p:nvPr/>
            </p:nvSpPr>
            <p:spPr>
              <a:xfrm>
                <a:off x="1260150" y="1026775"/>
                <a:ext cx="17447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6979" h="8923" extrusionOk="0">
                    <a:moveTo>
                      <a:pt x="662" y="2373"/>
                    </a:moveTo>
                    <a:cubicBezTo>
                      <a:pt x="1051" y="1724"/>
                      <a:pt x="1453" y="1814"/>
                      <a:pt x="1453" y="1814"/>
                    </a:cubicBezTo>
                    <a:cubicBezTo>
                      <a:pt x="1453" y="1814"/>
                      <a:pt x="1164" y="1475"/>
                      <a:pt x="1893" y="1124"/>
                    </a:cubicBezTo>
                    <a:cubicBezTo>
                      <a:pt x="2622" y="772"/>
                      <a:pt x="4433" y="0"/>
                      <a:pt x="5705" y="617"/>
                    </a:cubicBezTo>
                    <a:cubicBezTo>
                      <a:pt x="6978" y="1232"/>
                      <a:pt x="5804" y="5863"/>
                      <a:pt x="5426" y="6546"/>
                    </a:cubicBezTo>
                    <a:cubicBezTo>
                      <a:pt x="5049" y="7228"/>
                      <a:pt x="4519" y="7481"/>
                      <a:pt x="4344" y="7363"/>
                    </a:cubicBezTo>
                    <a:cubicBezTo>
                      <a:pt x="4168" y="7247"/>
                      <a:pt x="4336" y="7701"/>
                      <a:pt x="3921" y="7778"/>
                    </a:cubicBezTo>
                    <a:cubicBezTo>
                      <a:pt x="3506" y="7853"/>
                      <a:pt x="3499" y="7991"/>
                      <a:pt x="3170" y="8144"/>
                    </a:cubicBezTo>
                    <a:cubicBezTo>
                      <a:pt x="2839" y="8298"/>
                      <a:pt x="2532" y="8634"/>
                      <a:pt x="2003" y="8487"/>
                    </a:cubicBezTo>
                    <a:cubicBezTo>
                      <a:pt x="2003" y="8487"/>
                      <a:pt x="1764" y="8778"/>
                      <a:pt x="1465" y="8778"/>
                    </a:cubicBezTo>
                    <a:cubicBezTo>
                      <a:pt x="1165" y="8778"/>
                      <a:pt x="896" y="8922"/>
                      <a:pt x="752" y="8554"/>
                    </a:cubicBezTo>
                    <a:cubicBezTo>
                      <a:pt x="606" y="8186"/>
                      <a:pt x="1006" y="7389"/>
                      <a:pt x="1014" y="7251"/>
                    </a:cubicBezTo>
                    <a:cubicBezTo>
                      <a:pt x="1023" y="7112"/>
                      <a:pt x="1" y="3476"/>
                      <a:pt x="662" y="23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"/>
              <p:cNvSpPr/>
              <p:nvPr/>
            </p:nvSpPr>
            <p:spPr>
              <a:xfrm>
                <a:off x="1273375" y="1083950"/>
                <a:ext cx="40450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3875" extrusionOk="0">
                    <a:moveTo>
                      <a:pt x="309" y="0"/>
                    </a:moveTo>
                    <a:cubicBezTo>
                      <a:pt x="297" y="0"/>
                      <a:pt x="285" y="3"/>
                      <a:pt x="274" y="9"/>
                    </a:cubicBezTo>
                    <a:lnTo>
                      <a:pt x="274" y="11"/>
                    </a:lnTo>
                    <a:cubicBezTo>
                      <a:pt x="1" y="161"/>
                      <a:pt x="77" y="604"/>
                      <a:pt x="163" y="837"/>
                    </a:cubicBezTo>
                    <a:cubicBezTo>
                      <a:pt x="283" y="1168"/>
                      <a:pt x="455" y="1481"/>
                      <a:pt x="605" y="1797"/>
                    </a:cubicBezTo>
                    <a:cubicBezTo>
                      <a:pt x="762" y="2124"/>
                      <a:pt x="917" y="2451"/>
                      <a:pt x="1046" y="2791"/>
                    </a:cubicBezTo>
                    <a:cubicBezTo>
                      <a:pt x="1109" y="2959"/>
                      <a:pt x="1164" y="3131"/>
                      <a:pt x="1218" y="3302"/>
                    </a:cubicBezTo>
                    <a:cubicBezTo>
                      <a:pt x="1272" y="3474"/>
                      <a:pt x="1311" y="3672"/>
                      <a:pt x="1397" y="3834"/>
                    </a:cubicBezTo>
                    <a:cubicBezTo>
                      <a:pt x="1412" y="3862"/>
                      <a:pt x="1441" y="3875"/>
                      <a:pt x="1471" y="3875"/>
                    </a:cubicBezTo>
                    <a:cubicBezTo>
                      <a:pt x="1508" y="3875"/>
                      <a:pt x="1546" y="3854"/>
                      <a:pt x="1554" y="3814"/>
                    </a:cubicBezTo>
                    <a:cubicBezTo>
                      <a:pt x="1618" y="3496"/>
                      <a:pt x="1491" y="3124"/>
                      <a:pt x="1386" y="2827"/>
                    </a:cubicBezTo>
                    <a:cubicBezTo>
                      <a:pt x="1270" y="2500"/>
                      <a:pt x="1136" y="2178"/>
                      <a:pt x="982" y="1866"/>
                    </a:cubicBezTo>
                    <a:cubicBezTo>
                      <a:pt x="831" y="1552"/>
                      <a:pt x="666" y="1243"/>
                      <a:pt x="509" y="931"/>
                    </a:cubicBezTo>
                    <a:cubicBezTo>
                      <a:pt x="440" y="800"/>
                      <a:pt x="386" y="664"/>
                      <a:pt x="347" y="522"/>
                    </a:cubicBezTo>
                    <a:cubicBezTo>
                      <a:pt x="328" y="454"/>
                      <a:pt x="320" y="385"/>
                      <a:pt x="322" y="316"/>
                    </a:cubicBezTo>
                    <a:cubicBezTo>
                      <a:pt x="326" y="232"/>
                      <a:pt x="362" y="168"/>
                      <a:pt x="378" y="90"/>
                    </a:cubicBezTo>
                    <a:cubicBezTo>
                      <a:pt x="390" y="41"/>
                      <a:pt x="353" y="0"/>
                      <a:pt x="30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"/>
              <p:cNvSpPr/>
              <p:nvPr/>
            </p:nvSpPr>
            <p:spPr>
              <a:xfrm>
                <a:off x="1278175" y="1125525"/>
                <a:ext cx="22100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4205" extrusionOk="0">
                    <a:moveTo>
                      <a:pt x="41" y="0"/>
                    </a:moveTo>
                    <a:cubicBezTo>
                      <a:pt x="22" y="0"/>
                      <a:pt x="1" y="18"/>
                      <a:pt x="7" y="40"/>
                    </a:cubicBezTo>
                    <a:lnTo>
                      <a:pt x="7" y="42"/>
                    </a:lnTo>
                    <a:cubicBezTo>
                      <a:pt x="61" y="218"/>
                      <a:pt x="97" y="399"/>
                      <a:pt x="155" y="575"/>
                    </a:cubicBezTo>
                    <a:cubicBezTo>
                      <a:pt x="211" y="745"/>
                      <a:pt x="269" y="911"/>
                      <a:pt x="323" y="1081"/>
                    </a:cubicBezTo>
                    <a:cubicBezTo>
                      <a:pt x="437" y="1425"/>
                      <a:pt x="527" y="1777"/>
                      <a:pt x="592" y="2134"/>
                    </a:cubicBezTo>
                    <a:cubicBezTo>
                      <a:pt x="654" y="2469"/>
                      <a:pt x="674" y="2811"/>
                      <a:pt x="654" y="3151"/>
                    </a:cubicBezTo>
                    <a:cubicBezTo>
                      <a:pt x="644" y="3323"/>
                      <a:pt x="624" y="3493"/>
                      <a:pt x="592" y="3663"/>
                    </a:cubicBezTo>
                    <a:cubicBezTo>
                      <a:pt x="557" y="3832"/>
                      <a:pt x="491" y="3992"/>
                      <a:pt x="493" y="4164"/>
                    </a:cubicBezTo>
                    <a:cubicBezTo>
                      <a:pt x="493" y="4188"/>
                      <a:pt x="513" y="4205"/>
                      <a:pt x="533" y="4205"/>
                    </a:cubicBezTo>
                    <a:cubicBezTo>
                      <a:pt x="543" y="4205"/>
                      <a:pt x="554" y="4201"/>
                      <a:pt x="562" y="4193"/>
                    </a:cubicBezTo>
                    <a:cubicBezTo>
                      <a:pt x="682" y="4073"/>
                      <a:pt x="721" y="3916"/>
                      <a:pt x="764" y="3753"/>
                    </a:cubicBezTo>
                    <a:cubicBezTo>
                      <a:pt x="809" y="3583"/>
                      <a:pt x="841" y="3409"/>
                      <a:pt x="858" y="3235"/>
                    </a:cubicBezTo>
                    <a:cubicBezTo>
                      <a:pt x="884" y="2874"/>
                      <a:pt x="867" y="2514"/>
                      <a:pt x="807" y="2160"/>
                    </a:cubicBezTo>
                    <a:cubicBezTo>
                      <a:pt x="745" y="1783"/>
                      <a:pt x="648" y="1411"/>
                      <a:pt x="519" y="1050"/>
                    </a:cubicBezTo>
                    <a:cubicBezTo>
                      <a:pt x="459" y="874"/>
                      <a:pt x="394" y="700"/>
                      <a:pt x="321" y="530"/>
                    </a:cubicBezTo>
                    <a:cubicBezTo>
                      <a:pt x="244" y="352"/>
                      <a:pt x="149" y="190"/>
                      <a:pt x="65" y="16"/>
                    </a:cubicBezTo>
                    <a:cubicBezTo>
                      <a:pt x="60" y="5"/>
                      <a:pt x="50" y="0"/>
                      <a:pt x="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"/>
              <p:cNvSpPr/>
              <p:nvPr/>
            </p:nvSpPr>
            <p:spPr>
              <a:xfrm>
                <a:off x="1326350" y="1105925"/>
                <a:ext cx="598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31" extrusionOk="0">
                    <a:moveTo>
                      <a:pt x="43" y="0"/>
                    </a:moveTo>
                    <a:cubicBezTo>
                      <a:pt x="16" y="0"/>
                      <a:pt x="0" y="34"/>
                      <a:pt x="21" y="56"/>
                    </a:cubicBezTo>
                    <a:cubicBezTo>
                      <a:pt x="200" y="215"/>
                      <a:pt x="409" y="331"/>
                      <a:pt x="609" y="463"/>
                    </a:cubicBezTo>
                    <a:cubicBezTo>
                      <a:pt x="821" y="607"/>
                      <a:pt x="1028" y="759"/>
                      <a:pt x="1228" y="921"/>
                    </a:cubicBezTo>
                    <a:cubicBezTo>
                      <a:pt x="1615" y="1234"/>
                      <a:pt x="1986" y="1568"/>
                      <a:pt x="2335" y="1922"/>
                    </a:cubicBezTo>
                    <a:cubicBezTo>
                      <a:pt x="2341" y="1928"/>
                      <a:pt x="2348" y="1930"/>
                      <a:pt x="2355" y="1930"/>
                    </a:cubicBezTo>
                    <a:cubicBezTo>
                      <a:pt x="2375" y="1930"/>
                      <a:pt x="2391" y="1904"/>
                      <a:pt x="2374" y="1884"/>
                    </a:cubicBezTo>
                    <a:cubicBezTo>
                      <a:pt x="2053" y="1486"/>
                      <a:pt x="1688" y="1123"/>
                      <a:pt x="1290" y="804"/>
                    </a:cubicBezTo>
                    <a:cubicBezTo>
                      <a:pt x="1103" y="652"/>
                      <a:pt x="909" y="508"/>
                      <a:pt x="710" y="370"/>
                    </a:cubicBezTo>
                    <a:cubicBezTo>
                      <a:pt x="503" y="228"/>
                      <a:pt x="294" y="80"/>
                      <a:pt x="52" y="1"/>
                    </a:cubicBezTo>
                    <a:cubicBezTo>
                      <a:pt x="49" y="1"/>
                      <a:pt x="46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"/>
              <p:cNvSpPr/>
              <p:nvPr/>
            </p:nvSpPr>
            <p:spPr>
              <a:xfrm>
                <a:off x="1286025" y="1072075"/>
                <a:ext cx="725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162" extrusionOk="0">
                    <a:moveTo>
                      <a:pt x="426" y="0"/>
                    </a:moveTo>
                    <a:cubicBezTo>
                      <a:pt x="291" y="0"/>
                      <a:pt x="163" y="28"/>
                      <a:pt x="26" y="95"/>
                    </a:cubicBezTo>
                    <a:cubicBezTo>
                      <a:pt x="1" y="104"/>
                      <a:pt x="10" y="140"/>
                      <a:pt x="35" y="140"/>
                    </a:cubicBezTo>
                    <a:cubicBezTo>
                      <a:pt x="36" y="140"/>
                      <a:pt x="37" y="140"/>
                      <a:pt x="39" y="140"/>
                    </a:cubicBezTo>
                    <a:cubicBezTo>
                      <a:pt x="82" y="138"/>
                      <a:pt x="125" y="136"/>
                      <a:pt x="167" y="136"/>
                    </a:cubicBezTo>
                    <a:cubicBezTo>
                      <a:pt x="624" y="136"/>
                      <a:pt x="1044" y="287"/>
                      <a:pt x="1460" y="480"/>
                    </a:cubicBezTo>
                    <a:cubicBezTo>
                      <a:pt x="1921" y="694"/>
                      <a:pt x="2381" y="922"/>
                      <a:pt x="2834" y="1157"/>
                    </a:cubicBezTo>
                    <a:cubicBezTo>
                      <a:pt x="2840" y="1160"/>
                      <a:pt x="2845" y="1162"/>
                      <a:pt x="2851" y="1162"/>
                    </a:cubicBezTo>
                    <a:cubicBezTo>
                      <a:pt x="2881" y="1162"/>
                      <a:pt x="2901" y="1116"/>
                      <a:pt x="2869" y="1096"/>
                    </a:cubicBezTo>
                    <a:cubicBezTo>
                      <a:pt x="2404" y="793"/>
                      <a:pt x="1920" y="525"/>
                      <a:pt x="1419" y="290"/>
                    </a:cubicBezTo>
                    <a:cubicBezTo>
                      <a:pt x="1190" y="183"/>
                      <a:pt x="955" y="84"/>
                      <a:pt x="708" y="34"/>
                    </a:cubicBezTo>
                    <a:cubicBezTo>
                      <a:pt x="609" y="13"/>
                      <a:pt x="516" y="0"/>
                      <a:pt x="4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"/>
              <p:cNvSpPr/>
              <p:nvPr/>
            </p:nvSpPr>
            <p:spPr>
              <a:xfrm>
                <a:off x="1387250" y="1049025"/>
                <a:ext cx="231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465" extrusionOk="0">
                    <a:moveTo>
                      <a:pt x="30" y="0"/>
                    </a:moveTo>
                    <a:cubicBezTo>
                      <a:pt x="2" y="0"/>
                      <a:pt x="0" y="38"/>
                      <a:pt x="24" y="47"/>
                    </a:cubicBezTo>
                    <a:cubicBezTo>
                      <a:pt x="181" y="107"/>
                      <a:pt x="342" y="142"/>
                      <a:pt x="494" y="217"/>
                    </a:cubicBezTo>
                    <a:cubicBezTo>
                      <a:pt x="634" y="286"/>
                      <a:pt x="759" y="380"/>
                      <a:pt x="892" y="462"/>
                    </a:cubicBezTo>
                    <a:cubicBezTo>
                      <a:pt x="895" y="464"/>
                      <a:pt x="898" y="465"/>
                      <a:pt x="901" y="465"/>
                    </a:cubicBezTo>
                    <a:cubicBezTo>
                      <a:pt x="915" y="465"/>
                      <a:pt x="924" y="446"/>
                      <a:pt x="914" y="434"/>
                    </a:cubicBezTo>
                    <a:lnTo>
                      <a:pt x="914" y="434"/>
                    </a:lnTo>
                    <a:lnTo>
                      <a:pt x="914" y="436"/>
                    </a:lnTo>
                    <a:cubicBezTo>
                      <a:pt x="800" y="303"/>
                      <a:pt x="653" y="212"/>
                      <a:pt x="496" y="135"/>
                    </a:cubicBezTo>
                    <a:cubicBezTo>
                      <a:pt x="352" y="66"/>
                      <a:pt x="193" y="2"/>
                      <a:pt x="3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"/>
              <p:cNvSpPr/>
              <p:nvPr/>
            </p:nvSpPr>
            <p:spPr>
              <a:xfrm>
                <a:off x="1334650" y="1049300"/>
                <a:ext cx="573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70" extrusionOk="0">
                    <a:moveTo>
                      <a:pt x="766" y="0"/>
                    </a:moveTo>
                    <a:cubicBezTo>
                      <a:pt x="718" y="0"/>
                      <a:pt x="670" y="1"/>
                      <a:pt x="621" y="2"/>
                    </a:cubicBezTo>
                    <a:cubicBezTo>
                      <a:pt x="427" y="8"/>
                      <a:pt x="223" y="8"/>
                      <a:pt x="36" y="66"/>
                    </a:cubicBezTo>
                    <a:cubicBezTo>
                      <a:pt x="6" y="75"/>
                      <a:pt x="1" y="128"/>
                      <a:pt x="36" y="133"/>
                    </a:cubicBezTo>
                    <a:cubicBezTo>
                      <a:pt x="128" y="151"/>
                      <a:pt x="221" y="156"/>
                      <a:pt x="314" y="156"/>
                    </a:cubicBezTo>
                    <a:cubicBezTo>
                      <a:pt x="403" y="156"/>
                      <a:pt x="492" y="152"/>
                      <a:pt x="580" y="150"/>
                    </a:cubicBezTo>
                    <a:cubicBezTo>
                      <a:pt x="642" y="149"/>
                      <a:pt x="704" y="148"/>
                      <a:pt x="765" y="148"/>
                    </a:cubicBezTo>
                    <a:cubicBezTo>
                      <a:pt x="889" y="148"/>
                      <a:pt x="1012" y="151"/>
                      <a:pt x="1136" y="156"/>
                    </a:cubicBezTo>
                    <a:cubicBezTo>
                      <a:pt x="1326" y="163"/>
                      <a:pt x="1515" y="184"/>
                      <a:pt x="1704" y="221"/>
                    </a:cubicBezTo>
                    <a:cubicBezTo>
                      <a:pt x="1889" y="257"/>
                      <a:pt x="2065" y="320"/>
                      <a:pt x="2248" y="369"/>
                    </a:cubicBezTo>
                    <a:cubicBezTo>
                      <a:pt x="2251" y="369"/>
                      <a:pt x="2253" y="370"/>
                      <a:pt x="2255" y="370"/>
                    </a:cubicBezTo>
                    <a:cubicBezTo>
                      <a:pt x="2282" y="370"/>
                      <a:pt x="2295" y="332"/>
                      <a:pt x="2271" y="316"/>
                    </a:cubicBezTo>
                    <a:cubicBezTo>
                      <a:pt x="1966" y="109"/>
                      <a:pt x="1554" y="51"/>
                      <a:pt x="1197" y="19"/>
                    </a:cubicBezTo>
                    <a:cubicBezTo>
                      <a:pt x="1053" y="7"/>
                      <a:pt x="910" y="0"/>
                      <a:pt x="7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"/>
              <p:cNvSpPr/>
              <p:nvPr/>
            </p:nvSpPr>
            <p:spPr>
              <a:xfrm>
                <a:off x="1300075" y="1058375"/>
                <a:ext cx="4512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240" extrusionOk="0">
                    <a:moveTo>
                      <a:pt x="1085" y="1"/>
                    </a:moveTo>
                    <a:cubicBezTo>
                      <a:pt x="1009" y="1"/>
                      <a:pt x="934" y="3"/>
                      <a:pt x="858" y="6"/>
                    </a:cubicBezTo>
                    <a:cubicBezTo>
                      <a:pt x="709" y="13"/>
                      <a:pt x="559" y="28"/>
                      <a:pt x="410" y="47"/>
                    </a:cubicBezTo>
                    <a:cubicBezTo>
                      <a:pt x="281" y="64"/>
                      <a:pt x="126" y="62"/>
                      <a:pt x="23" y="152"/>
                    </a:cubicBezTo>
                    <a:cubicBezTo>
                      <a:pt x="0" y="174"/>
                      <a:pt x="11" y="211"/>
                      <a:pt x="41" y="221"/>
                    </a:cubicBezTo>
                    <a:cubicBezTo>
                      <a:pt x="77" y="234"/>
                      <a:pt x="115" y="239"/>
                      <a:pt x="155" y="239"/>
                    </a:cubicBezTo>
                    <a:cubicBezTo>
                      <a:pt x="254" y="239"/>
                      <a:pt x="362" y="207"/>
                      <a:pt x="455" y="197"/>
                    </a:cubicBezTo>
                    <a:cubicBezTo>
                      <a:pt x="597" y="180"/>
                      <a:pt x="739" y="168"/>
                      <a:pt x="881" y="161"/>
                    </a:cubicBezTo>
                    <a:cubicBezTo>
                      <a:pt x="1174" y="144"/>
                      <a:pt x="1466" y="155"/>
                      <a:pt x="1760" y="140"/>
                    </a:cubicBezTo>
                    <a:cubicBezTo>
                      <a:pt x="1797" y="140"/>
                      <a:pt x="1804" y="86"/>
                      <a:pt x="1769" y="75"/>
                    </a:cubicBezTo>
                    <a:lnTo>
                      <a:pt x="1769" y="75"/>
                    </a:lnTo>
                    <a:lnTo>
                      <a:pt x="1769" y="77"/>
                    </a:lnTo>
                    <a:cubicBezTo>
                      <a:pt x="1543" y="19"/>
                      <a:pt x="1315" y="1"/>
                      <a:pt x="10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"/>
              <p:cNvSpPr/>
              <p:nvPr/>
            </p:nvSpPr>
            <p:spPr>
              <a:xfrm>
                <a:off x="1357550" y="1075375"/>
                <a:ext cx="575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73" extrusionOk="0">
                    <a:moveTo>
                      <a:pt x="39" y="0"/>
                    </a:moveTo>
                    <a:cubicBezTo>
                      <a:pt x="11" y="0"/>
                      <a:pt x="1" y="41"/>
                      <a:pt x="31" y="49"/>
                    </a:cubicBezTo>
                    <a:cubicBezTo>
                      <a:pt x="831" y="315"/>
                      <a:pt x="1553" y="713"/>
                      <a:pt x="2259" y="1169"/>
                    </a:cubicBezTo>
                    <a:cubicBezTo>
                      <a:pt x="2263" y="1172"/>
                      <a:pt x="2267" y="1173"/>
                      <a:pt x="2271" y="1173"/>
                    </a:cubicBezTo>
                    <a:cubicBezTo>
                      <a:pt x="2289" y="1173"/>
                      <a:pt x="2303" y="1148"/>
                      <a:pt x="2287" y="1134"/>
                    </a:cubicBezTo>
                    <a:cubicBezTo>
                      <a:pt x="1656" y="580"/>
                      <a:pt x="852" y="208"/>
                      <a:pt x="44" y="1"/>
                    </a:cubicBezTo>
                    <a:cubicBezTo>
                      <a:pt x="42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"/>
              <p:cNvSpPr/>
              <p:nvPr/>
            </p:nvSpPr>
            <p:spPr>
              <a:xfrm>
                <a:off x="1330800" y="1142700"/>
                <a:ext cx="37950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2680" extrusionOk="0">
                    <a:moveTo>
                      <a:pt x="30" y="1"/>
                    </a:moveTo>
                    <a:cubicBezTo>
                      <a:pt x="15" y="1"/>
                      <a:pt x="1" y="19"/>
                      <a:pt x="9" y="36"/>
                    </a:cubicBezTo>
                    <a:cubicBezTo>
                      <a:pt x="265" y="466"/>
                      <a:pt x="527" y="894"/>
                      <a:pt x="770" y="1331"/>
                    </a:cubicBezTo>
                    <a:cubicBezTo>
                      <a:pt x="1013" y="1771"/>
                      <a:pt x="1209" y="2234"/>
                      <a:pt x="1460" y="2666"/>
                    </a:cubicBezTo>
                    <a:cubicBezTo>
                      <a:pt x="1466" y="2676"/>
                      <a:pt x="1475" y="2680"/>
                      <a:pt x="1483" y="2680"/>
                    </a:cubicBezTo>
                    <a:cubicBezTo>
                      <a:pt x="1500" y="2680"/>
                      <a:pt x="1517" y="2665"/>
                      <a:pt x="1512" y="2646"/>
                    </a:cubicBezTo>
                    <a:cubicBezTo>
                      <a:pt x="1366" y="2165"/>
                      <a:pt x="1112" y="1711"/>
                      <a:pt x="871" y="1273"/>
                    </a:cubicBezTo>
                    <a:cubicBezTo>
                      <a:pt x="624" y="830"/>
                      <a:pt x="359" y="408"/>
                      <a:pt x="44" y="7"/>
                    </a:cubicBezTo>
                    <a:cubicBezTo>
                      <a:pt x="40" y="3"/>
                      <a:pt x="35" y="1"/>
                      <a:pt x="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"/>
              <p:cNvSpPr/>
              <p:nvPr/>
            </p:nvSpPr>
            <p:spPr>
              <a:xfrm>
                <a:off x="1283950" y="1079300"/>
                <a:ext cx="252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545" extrusionOk="0">
                    <a:moveTo>
                      <a:pt x="234" y="0"/>
                    </a:moveTo>
                    <a:cubicBezTo>
                      <a:pt x="145" y="0"/>
                      <a:pt x="72" y="68"/>
                      <a:pt x="54" y="160"/>
                    </a:cubicBezTo>
                    <a:cubicBezTo>
                      <a:pt x="25" y="320"/>
                      <a:pt x="148" y="502"/>
                      <a:pt x="223" y="635"/>
                    </a:cubicBezTo>
                    <a:cubicBezTo>
                      <a:pt x="406" y="962"/>
                      <a:pt x="630" y="1300"/>
                      <a:pt x="924" y="1536"/>
                    </a:cubicBezTo>
                    <a:cubicBezTo>
                      <a:pt x="931" y="1542"/>
                      <a:pt x="941" y="1545"/>
                      <a:pt x="950" y="1545"/>
                    </a:cubicBezTo>
                    <a:cubicBezTo>
                      <a:pt x="980" y="1545"/>
                      <a:pt x="1010" y="1517"/>
                      <a:pt x="987" y="1487"/>
                    </a:cubicBezTo>
                    <a:cubicBezTo>
                      <a:pt x="825" y="1274"/>
                      <a:pt x="642" y="1076"/>
                      <a:pt x="488" y="855"/>
                    </a:cubicBezTo>
                    <a:cubicBezTo>
                      <a:pt x="415" y="751"/>
                      <a:pt x="346" y="642"/>
                      <a:pt x="283" y="532"/>
                    </a:cubicBezTo>
                    <a:cubicBezTo>
                      <a:pt x="232" y="442"/>
                      <a:pt x="1" y="53"/>
                      <a:pt x="232" y="53"/>
                    </a:cubicBezTo>
                    <a:cubicBezTo>
                      <a:pt x="242" y="53"/>
                      <a:pt x="254" y="53"/>
                      <a:pt x="266" y="55"/>
                    </a:cubicBezTo>
                    <a:cubicBezTo>
                      <a:pt x="267" y="55"/>
                      <a:pt x="268" y="55"/>
                      <a:pt x="269" y="55"/>
                    </a:cubicBezTo>
                    <a:cubicBezTo>
                      <a:pt x="294" y="55"/>
                      <a:pt x="298" y="12"/>
                      <a:pt x="273" y="5"/>
                    </a:cubicBezTo>
                    <a:lnTo>
                      <a:pt x="271" y="5"/>
                    </a:lnTo>
                    <a:cubicBezTo>
                      <a:pt x="258" y="2"/>
                      <a:pt x="246" y="0"/>
                      <a:pt x="2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"/>
              <p:cNvSpPr/>
              <p:nvPr/>
            </p:nvSpPr>
            <p:spPr>
              <a:xfrm>
                <a:off x="1317650" y="1160100"/>
                <a:ext cx="25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2722" extrusionOk="0">
                    <a:moveTo>
                      <a:pt x="22" y="1"/>
                    </a:moveTo>
                    <a:cubicBezTo>
                      <a:pt x="11" y="1"/>
                      <a:pt x="0" y="9"/>
                      <a:pt x="6" y="20"/>
                    </a:cubicBezTo>
                    <a:cubicBezTo>
                      <a:pt x="47" y="125"/>
                      <a:pt x="111" y="220"/>
                      <a:pt x="154" y="325"/>
                    </a:cubicBezTo>
                    <a:cubicBezTo>
                      <a:pt x="202" y="437"/>
                      <a:pt x="243" y="553"/>
                      <a:pt x="279" y="673"/>
                    </a:cubicBezTo>
                    <a:cubicBezTo>
                      <a:pt x="346" y="903"/>
                      <a:pt x="400" y="1136"/>
                      <a:pt x="453" y="1370"/>
                    </a:cubicBezTo>
                    <a:cubicBezTo>
                      <a:pt x="556" y="1822"/>
                      <a:pt x="655" y="2295"/>
                      <a:pt x="901" y="2695"/>
                    </a:cubicBezTo>
                    <a:cubicBezTo>
                      <a:pt x="912" y="2714"/>
                      <a:pt x="928" y="2721"/>
                      <a:pt x="943" y="2721"/>
                    </a:cubicBezTo>
                    <a:cubicBezTo>
                      <a:pt x="976" y="2721"/>
                      <a:pt x="1009" y="2685"/>
                      <a:pt x="987" y="2647"/>
                    </a:cubicBezTo>
                    <a:lnTo>
                      <a:pt x="987" y="2645"/>
                    </a:lnTo>
                    <a:cubicBezTo>
                      <a:pt x="756" y="2211"/>
                      <a:pt x="640" y="1744"/>
                      <a:pt x="524" y="1269"/>
                    </a:cubicBezTo>
                    <a:cubicBezTo>
                      <a:pt x="471" y="1043"/>
                      <a:pt x="406" y="818"/>
                      <a:pt x="327" y="600"/>
                    </a:cubicBezTo>
                    <a:cubicBezTo>
                      <a:pt x="256" y="403"/>
                      <a:pt x="174" y="162"/>
                      <a:pt x="32" y="5"/>
                    </a:cubicBezTo>
                    <a:cubicBezTo>
                      <a:pt x="29" y="2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"/>
              <p:cNvSpPr/>
              <p:nvPr/>
            </p:nvSpPr>
            <p:spPr>
              <a:xfrm>
                <a:off x="1306525" y="1197925"/>
                <a:ext cx="4225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72" extrusionOk="0">
                    <a:moveTo>
                      <a:pt x="73" y="0"/>
                    </a:moveTo>
                    <a:cubicBezTo>
                      <a:pt x="60" y="0"/>
                      <a:pt x="47" y="10"/>
                      <a:pt x="49" y="27"/>
                    </a:cubicBezTo>
                    <a:cubicBezTo>
                      <a:pt x="34" y="294"/>
                      <a:pt x="60" y="566"/>
                      <a:pt x="62" y="833"/>
                    </a:cubicBezTo>
                    <a:cubicBezTo>
                      <a:pt x="62" y="964"/>
                      <a:pt x="38" y="1095"/>
                      <a:pt x="30" y="1225"/>
                    </a:cubicBezTo>
                    <a:cubicBezTo>
                      <a:pt x="26" y="1297"/>
                      <a:pt x="19" y="1366"/>
                      <a:pt x="10" y="1435"/>
                    </a:cubicBezTo>
                    <a:cubicBezTo>
                      <a:pt x="0" y="1506"/>
                      <a:pt x="19" y="1568"/>
                      <a:pt x="28" y="1639"/>
                    </a:cubicBezTo>
                    <a:cubicBezTo>
                      <a:pt x="29" y="1660"/>
                      <a:pt x="47" y="1671"/>
                      <a:pt x="64" y="1671"/>
                    </a:cubicBezTo>
                    <a:cubicBezTo>
                      <a:pt x="77" y="1671"/>
                      <a:pt x="91" y="1664"/>
                      <a:pt x="96" y="1648"/>
                    </a:cubicBezTo>
                    <a:cubicBezTo>
                      <a:pt x="116" y="1586"/>
                      <a:pt x="148" y="1530"/>
                      <a:pt x="152" y="1465"/>
                    </a:cubicBezTo>
                    <a:cubicBezTo>
                      <a:pt x="155" y="1390"/>
                      <a:pt x="152" y="1317"/>
                      <a:pt x="157" y="1242"/>
                    </a:cubicBezTo>
                    <a:cubicBezTo>
                      <a:pt x="169" y="1106"/>
                      <a:pt x="150" y="969"/>
                      <a:pt x="152" y="833"/>
                    </a:cubicBezTo>
                    <a:cubicBezTo>
                      <a:pt x="157" y="566"/>
                      <a:pt x="157" y="283"/>
                      <a:pt x="96" y="21"/>
                    </a:cubicBezTo>
                    <a:cubicBezTo>
                      <a:pt x="94" y="7"/>
                      <a:pt x="83" y="0"/>
                      <a:pt x="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"/>
              <p:cNvSpPr/>
              <p:nvPr/>
            </p:nvSpPr>
            <p:spPr>
              <a:xfrm>
                <a:off x="1290000" y="1225100"/>
                <a:ext cx="113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08" extrusionOk="0">
                    <a:moveTo>
                      <a:pt x="428" y="1"/>
                    </a:moveTo>
                    <a:cubicBezTo>
                      <a:pt x="422" y="1"/>
                      <a:pt x="416" y="4"/>
                      <a:pt x="413" y="11"/>
                    </a:cubicBezTo>
                    <a:cubicBezTo>
                      <a:pt x="383" y="77"/>
                      <a:pt x="334" y="127"/>
                      <a:pt x="304" y="191"/>
                    </a:cubicBezTo>
                    <a:cubicBezTo>
                      <a:pt x="265" y="273"/>
                      <a:pt x="233" y="359"/>
                      <a:pt x="196" y="441"/>
                    </a:cubicBezTo>
                    <a:cubicBezTo>
                      <a:pt x="134" y="578"/>
                      <a:pt x="52" y="712"/>
                      <a:pt x="11" y="856"/>
                    </a:cubicBezTo>
                    <a:cubicBezTo>
                      <a:pt x="1" y="888"/>
                      <a:pt x="25" y="907"/>
                      <a:pt x="50" y="907"/>
                    </a:cubicBezTo>
                    <a:cubicBezTo>
                      <a:pt x="65" y="907"/>
                      <a:pt x="79" y="901"/>
                      <a:pt x="89" y="888"/>
                    </a:cubicBezTo>
                    <a:cubicBezTo>
                      <a:pt x="183" y="763"/>
                      <a:pt x="241" y="598"/>
                      <a:pt x="306" y="456"/>
                    </a:cubicBezTo>
                    <a:cubicBezTo>
                      <a:pt x="336" y="389"/>
                      <a:pt x="364" y="322"/>
                      <a:pt x="394" y="253"/>
                    </a:cubicBezTo>
                    <a:cubicBezTo>
                      <a:pt x="424" y="180"/>
                      <a:pt x="426" y="103"/>
                      <a:pt x="450" y="26"/>
                    </a:cubicBezTo>
                    <a:cubicBezTo>
                      <a:pt x="455" y="13"/>
                      <a:pt x="441" y="1"/>
                      <a:pt x="4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"/>
              <p:cNvSpPr/>
              <p:nvPr/>
            </p:nvSpPr>
            <p:spPr>
              <a:xfrm>
                <a:off x="1382325" y="1125225"/>
                <a:ext cx="129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54" extrusionOk="0">
                    <a:moveTo>
                      <a:pt x="40" y="1"/>
                    </a:moveTo>
                    <a:cubicBezTo>
                      <a:pt x="18" y="1"/>
                      <a:pt x="1" y="29"/>
                      <a:pt x="19" y="45"/>
                    </a:cubicBezTo>
                    <a:cubicBezTo>
                      <a:pt x="89" y="97"/>
                      <a:pt x="160" y="146"/>
                      <a:pt x="235" y="189"/>
                    </a:cubicBezTo>
                    <a:cubicBezTo>
                      <a:pt x="313" y="241"/>
                      <a:pt x="386" y="299"/>
                      <a:pt x="466" y="349"/>
                    </a:cubicBezTo>
                    <a:cubicBezTo>
                      <a:pt x="472" y="352"/>
                      <a:pt x="477" y="354"/>
                      <a:pt x="481" y="354"/>
                    </a:cubicBezTo>
                    <a:cubicBezTo>
                      <a:pt x="503" y="354"/>
                      <a:pt x="517" y="325"/>
                      <a:pt x="502" y="305"/>
                    </a:cubicBezTo>
                    <a:cubicBezTo>
                      <a:pt x="392" y="172"/>
                      <a:pt x="214" y="45"/>
                      <a:pt x="46" y="2"/>
                    </a:cubicBezTo>
                    <a:cubicBezTo>
                      <a:pt x="44" y="1"/>
                      <a:pt x="42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"/>
              <p:cNvSpPr/>
              <p:nvPr/>
            </p:nvSpPr>
            <p:spPr>
              <a:xfrm>
                <a:off x="1384875" y="1169075"/>
                <a:ext cx="118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282" extrusionOk="0">
                    <a:moveTo>
                      <a:pt x="341" y="0"/>
                    </a:moveTo>
                    <a:cubicBezTo>
                      <a:pt x="331" y="0"/>
                      <a:pt x="320" y="7"/>
                      <a:pt x="321" y="20"/>
                    </a:cubicBezTo>
                    <a:lnTo>
                      <a:pt x="319" y="20"/>
                    </a:lnTo>
                    <a:cubicBezTo>
                      <a:pt x="344" y="235"/>
                      <a:pt x="359" y="448"/>
                      <a:pt x="301" y="659"/>
                    </a:cubicBezTo>
                    <a:cubicBezTo>
                      <a:pt x="273" y="760"/>
                      <a:pt x="233" y="858"/>
                      <a:pt x="183" y="949"/>
                    </a:cubicBezTo>
                    <a:cubicBezTo>
                      <a:pt x="129" y="1046"/>
                      <a:pt x="60" y="1131"/>
                      <a:pt x="13" y="1230"/>
                    </a:cubicBezTo>
                    <a:cubicBezTo>
                      <a:pt x="1" y="1255"/>
                      <a:pt x="19" y="1281"/>
                      <a:pt x="43" y="1281"/>
                    </a:cubicBezTo>
                    <a:cubicBezTo>
                      <a:pt x="48" y="1281"/>
                      <a:pt x="54" y="1280"/>
                      <a:pt x="60" y="1276"/>
                    </a:cubicBezTo>
                    <a:cubicBezTo>
                      <a:pt x="267" y="1177"/>
                      <a:pt x="383" y="906"/>
                      <a:pt x="428" y="693"/>
                    </a:cubicBezTo>
                    <a:cubicBezTo>
                      <a:pt x="475" y="465"/>
                      <a:pt x="473" y="216"/>
                      <a:pt x="357" y="9"/>
                    </a:cubicBezTo>
                    <a:cubicBezTo>
                      <a:pt x="354" y="3"/>
                      <a:pt x="348" y="0"/>
                      <a:pt x="3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"/>
              <p:cNvSpPr/>
              <p:nvPr/>
            </p:nvSpPr>
            <p:spPr>
              <a:xfrm>
                <a:off x="1364375" y="1018400"/>
                <a:ext cx="155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8" extrusionOk="0">
                    <a:moveTo>
                      <a:pt x="615" y="1"/>
                    </a:moveTo>
                    <a:cubicBezTo>
                      <a:pt x="615" y="1"/>
                      <a:pt x="615" y="1"/>
                      <a:pt x="614" y="1"/>
                    </a:cubicBezTo>
                    <a:cubicBezTo>
                      <a:pt x="414" y="16"/>
                      <a:pt x="208" y="18"/>
                      <a:pt x="12" y="49"/>
                    </a:cubicBezTo>
                    <a:cubicBezTo>
                      <a:pt x="1" y="51"/>
                      <a:pt x="5" y="68"/>
                      <a:pt x="14" y="68"/>
                    </a:cubicBezTo>
                    <a:cubicBezTo>
                      <a:pt x="214" y="64"/>
                      <a:pt x="416" y="32"/>
                      <a:pt x="612" y="14"/>
                    </a:cubicBezTo>
                    <a:cubicBezTo>
                      <a:pt x="621" y="14"/>
                      <a:pt x="622" y="1"/>
                      <a:pt x="61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"/>
              <p:cNvSpPr/>
              <p:nvPr/>
            </p:nvSpPr>
            <p:spPr>
              <a:xfrm>
                <a:off x="1361200" y="1019100"/>
                <a:ext cx="5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0" extrusionOk="0">
                    <a:moveTo>
                      <a:pt x="12" y="1"/>
                    </a:moveTo>
                    <a:cubicBezTo>
                      <a:pt x="1" y="3"/>
                      <a:pt x="1" y="18"/>
                      <a:pt x="12" y="19"/>
                    </a:cubicBezTo>
                    <a:cubicBezTo>
                      <a:pt x="21" y="18"/>
                      <a:pt x="21" y="3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"/>
              <p:cNvSpPr/>
              <p:nvPr/>
            </p:nvSpPr>
            <p:spPr>
              <a:xfrm>
                <a:off x="1266275" y="1045700"/>
                <a:ext cx="45975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632" extrusionOk="0">
                    <a:moveTo>
                      <a:pt x="118" y="2470"/>
                    </a:moveTo>
                    <a:cubicBezTo>
                      <a:pt x="234" y="3510"/>
                      <a:pt x="163" y="4632"/>
                      <a:pt x="163" y="4632"/>
                    </a:cubicBezTo>
                    <a:cubicBezTo>
                      <a:pt x="163" y="4632"/>
                      <a:pt x="1838" y="1281"/>
                      <a:pt x="1438" y="904"/>
                    </a:cubicBezTo>
                    <a:cubicBezTo>
                      <a:pt x="485" y="1"/>
                      <a:pt x="1" y="1433"/>
                      <a:pt x="118" y="24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"/>
              <p:cNvSpPr/>
              <p:nvPr/>
            </p:nvSpPr>
            <p:spPr>
              <a:xfrm>
                <a:off x="1275575" y="1014850"/>
                <a:ext cx="7622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2617" extrusionOk="0">
                    <a:moveTo>
                      <a:pt x="1440" y="1723"/>
                    </a:moveTo>
                    <a:cubicBezTo>
                      <a:pt x="1440" y="1723"/>
                      <a:pt x="1" y="2616"/>
                      <a:pt x="395" y="1504"/>
                    </a:cubicBezTo>
                    <a:cubicBezTo>
                      <a:pt x="593" y="941"/>
                      <a:pt x="2147" y="674"/>
                      <a:pt x="2597" y="337"/>
                    </a:cubicBezTo>
                    <a:cubicBezTo>
                      <a:pt x="3048" y="1"/>
                      <a:pt x="1440" y="1723"/>
                      <a:pt x="1440" y="17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"/>
              <p:cNvSpPr/>
              <p:nvPr/>
            </p:nvSpPr>
            <p:spPr>
              <a:xfrm>
                <a:off x="1214925" y="1061250"/>
                <a:ext cx="691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765" h="1102" extrusionOk="0">
                    <a:moveTo>
                      <a:pt x="2665" y="1"/>
                    </a:moveTo>
                    <a:cubicBezTo>
                      <a:pt x="2662" y="1"/>
                      <a:pt x="2659" y="1"/>
                      <a:pt x="2657" y="1"/>
                    </a:cubicBezTo>
                    <a:cubicBezTo>
                      <a:pt x="2432" y="35"/>
                      <a:pt x="2228" y="186"/>
                      <a:pt x="2025" y="278"/>
                    </a:cubicBezTo>
                    <a:cubicBezTo>
                      <a:pt x="1804" y="379"/>
                      <a:pt x="1582" y="482"/>
                      <a:pt x="1355" y="569"/>
                    </a:cubicBezTo>
                    <a:cubicBezTo>
                      <a:pt x="916" y="743"/>
                      <a:pt x="471" y="908"/>
                      <a:pt x="24" y="1061"/>
                    </a:cubicBezTo>
                    <a:cubicBezTo>
                      <a:pt x="1" y="1070"/>
                      <a:pt x="7" y="1102"/>
                      <a:pt x="28" y="1102"/>
                    </a:cubicBezTo>
                    <a:cubicBezTo>
                      <a:pt x="30" y="1102"/>
                      <a:pt x="33" y="1101"/>
                      <a:pt x="35" y="1100"/>
                    </a:cubicBezTo>
                    <a:cubicBezTo>
                      <a:pt x="499" y="955"/>
                      <a:pt x="961" y="796"/>
                      <a:pt x="1415" y="622"/>
                    </a:cubicBezTo>
                    <a:cubicBezTo>
                      <a:pt x="1639" y="536"/>
                      <a:pt x="1866" y="459"/>
                      <a:pt x="2088" y="373"/>
                    </a:cubicBezTo>
                    <a:cubicBezTo>
                      <a:pt x="2298" y="293"/>
                      <a:pt x="2541" y="246"/>
                      <a:pt x="2714" y="102"/>
                    </a:cubicBezTo>
                    <a:cubicBezTo>
                      <a:pt x="2764" y="61"/>
                      <a:pt x="2715" y="1"/>
                      <a:pt x="26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"/>
              <p:cNvSpPr/>
              <p:nvPr/>
            </p:nvSpPr>
            <p:spPr>
              <a:xfrm>
                <a:off x="1273050" y="994800"/>
                <a:ext cx="1297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101" extrusionOk="0">
                    <a:moveTo>
                      <a:pt x="22" y="1"/>
                    </a:moveTo>
                    <a:cubicBezTo>
                      <a:pt x="18" y="1"/>
                      <a:pt x="14" y="3"/>
                      <a:pt x="14" y="8"/>
                    </a:cubicBezTo>
                    <a:lnTo>
                      <a:pt x="17" y="10"/>
                    </a:lnTo>
                    <a:cubicBezTo>
                      <a:pt x="1" y="546"/>
                      <a:pt x="40" y="1079"/>
                      <a:pt x="87" y="1616"/>
                    </a:cubicBezTo>
                    <a:cubicBezTo>
                      <a:pt x="111" y="1878"/>
                      <a:pt x="131" y="2137"/>
                      <a:pt x="163" y="2399"/>
                    </a:cubicBezTo>
                    <a:cubicBezTo>
                      <a:pt x="178" y="2521"/>
                      <a:pt x="195" y="2642"/>
                      <a:pt x="217" y="2764"/>
                    </a:cubicBezTo>
                    <a:cubicBezTo>
                      <a:pt x="238" y="2885"/>
                      <a:pt x="253" y="3011"/>
                      <a:pt x="358" y="3089"/>
                    </a:cubicBezTo>
                    <a:cubicBezTo>
                      <a:pt x="370" y="3097"/>
                      <a:pt x="384" y="3100"/>
                      <a:pt x="398" y="3100"/>
                    </a:cubicBezTo>
                    <a:cubicBezTo>
                      <a:pt x="425" y="3100"/>
                      <a:pt x="453" y="3086"/>
                      <a:pt x="468" y="3059"/>
                    </a:cubicBezTo>
                    <a:cubicBezTo>
                      <a:pt x="519" y="2955"/>
                      <a:pt x="485" y="2854"/>
                      <a:pt x="457" y="2743"/>
                    </a:cubicBezTo>
                    <a:cubicBezTo>
                      <a:pt x="427" y="2620"/>
                      <a:pt x="389" y="2496"/>
                      <a:pt x="356" y="2373"/>
                    </a:cubicBezTo>
                    <a:cubicBezTo>
                      <a:pt x="289" y="2119"/>
                      <a:pt x="225" y="1861"/>
                      <a:pt x="180" y="1601"/>
                    </a:cubicBezTo>
                    <a:cubicBezTo>
                      <a:pt x="88" y="1077"/>
                      <a:pt x="55" y="539"/>
                      <a:pt x="31" y="8"/>
                    </a:cubicBezTo>
                    <a:cubicBezTo>
                      <a:pt x="31" y="3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"/>
              <p:cNvSpPr/>
              <p:nvPr/>
            </p:nvSpPr>
            <p:spPr>
              <a:xfrm>
                <a:off x="1095575" y="300950"/>
                <a:ext cx="756575" cy="343600"/>
              </a:xfrm>
              <a:custGeom>
                <a:avLst/>
                <a:gdLst/>
                <a:ahLst/>
                <a:cxnLst/>
                <a:rect l="l" t="t" r="r" b="b"/>
                <a:pathLst>
                  <a:path w="30263" h="13744" extrusionOk="0">
                    <a:moveTo>
                      <a:pt x="9489" y="3765"/>
                    </a:moveTo>
                    <a:cubicBezTo>
                      <a:pt x="7462" y="4567"/>
                      <a:pt x="1" y="9888"/>
                      <a:pt x="57" y="11264"/>
                    </a:cubicBezTo>
                    <a:cubicBezTo>
                      <a:pt x="113" y="12641"/>
                      <a:pt x="949" y="12884"/>
                      <a:pt x="2027" y="12289"/>
                    </a:cubicBezTo>
                    <a:cubicBezTo>
                      <a:pt x="3106" y="11694"/>
                      <a:pt x="7047" y="13744"/>
                      <a:pt x="11299" y="13160"/>
                    </a:cubicBezTo>
                    <a:cubicBezTo>
                      <a:pt x="15550" y="12579"/>
                      <a:pt x="15038" y="11812"/>
                      <a:pt x="14999" y="11494"/>
                    </a:cubicBezTo>
                    <a:cubicBezTo>
                      <a:pt x="14840" y="10195"/>
                      <a:pt x="15214" y="11408"/>
                      <a:pt x="17891" y="10113"/>
                    </a:cubicBezTo>
                    <a:cubicBezTo>
                      <a:pt x="20568" y="8817"/>
                      <a:pt x="21602" y="8426"/>
                      <a:pt x="21759" y="7091"/>
                    </a:cubicBezTo>
                    <a:cubicBezTo>
                      <a:pt x="21916" y="5755"/>
                      <a:pt x="28339" y="5429"/>
                      <a:pt x="29301" y="4098"/>
                    </a:cubicBezTo>
                    <a:cubicBezTo>
                      <a:pt x="30262" y="2765"/>
                      <a:pt x="21513" y="0"/>
                      <a:pt x="19671" y="1193"/>
                    </a:cubicBezTo>
                    <a:cubicBezTo>
                      <a:pt x="17829" y="2386"/>
                      <a:pt x="15868" y="1245"/>
                      <a:pt x="9489" y="37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"/>
              <p:cNvSpPr/>
              <p:nvPr/>
            </p:nvSpPr>
            <p:spPr>
              <a:xfrm>
                <a:off x="1165400" y="424500"/>
                <a:ext cx="162250" cy="13545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5418" extrusionOk="0">
                    <a:moveTo>
                      <a:pt x="6380" y="1"/>
                    </a:moveTo>
                    <a:cubicBezTo>
                      <a:pt x="6343" y="1"/>
                      <a:pt x="6306" y="36"/>
                      <a:pt x="6298" y="70"/>
                    </a:cubicBezTo>
                    <a:cubicBezTo>
                      <a:pt x="6281" y="134"/>
                      <a:pt x="6219" y="196"/>
                      <a:pt x="6180" y="248"/>
                    </a:cubicBezTo>
                    <a:cubicBezTo>
                      <a:pt x="6141" y="299"/>
                      <a:pt x="6101" y="351"/>
                      <a:pt x="6060" y="403"/>
                    </a:cubicBezTo>
                    <a:cubicBezTo>
                      <a:pt x="5972" y="512"/>
                      <a:pt x="5883" y="622"/>
                      <a:pt x="5791" y="729"/>
                    </a:cubicBezTo>
                    <a:cubicBezTo>
                      <a:pt x="5615" y="930"/>
                      <a:pt x="5425" y="1121"/>
                      <a:pt x="5225" y="1299"/>
                    </a:cubicBezTo>
                    <a:cubicBezTo>
                      <a:pt x="4810" y="1667"/>
                      <a:pt x="4361" y="1994"/>
                      <a:pt x="3899" y="2299"/>
                    </a:cubicBezTo>
                    <a:cubicBezTo>
                      <a:pt x="3435" y="2602"/>
                      <a:pt x="2966" y="2882"/>
                      <a:pt x="2497" y="3167"/>
                    </a:cubicBezTo>
                    <a:cubicBezTo>
                      <a:pt x="2029" y="3447"/>
                      <a:pt x="1553" y="3718"/>
                      <a:pt x="1110" y="4038"/>
                    </a:cubicBezTo>
                    <a:cubicBezTo>
                      <a:pt x="637" y="4378"/>
                      <a:pt x="180" y="4795"/>
                      <a:pt x="8" y="5371"/>
                    </a:cubicBezTo>
                    <a:cubicBezTo>
                      <a:pt x="1" y="5397"/>
                      <a:pt x="24" y="5418"/>
                      <a:pt x="47" y="5418"/>
                    </a:cubicBezTo>
                    <a:cubicBezTo>
                      <a:pt x="59" y="5418"/>
                      <a:pt x="71" y="5412"/>
                      <a:pt x="78" y="5399"/>
                    </a:cubicBezTo>
                    <a:cubicBezTo>
                      <a:pt x="586" y="4393"/>
                      <a:pt x="1646" y="3856"/>
                      <a:pt x="2575" y="3303"/>
                    </a:cubicBezTo>
                    <a:cubicBezTo>
                      <a:pt x="3520" y="2742"/>
                      <a:pt x="4473" y="2178"/>
                      <a:pt x="5301" y="1452"/>
                    </a:cubicBezTo>
                    <a:cubicBezTo>
                      <a:pt x="5531" y="1252"/>
                      <a:pt x="5752" y="1039"/>
                      <a:pt x="5959" y="816"/>
                    </a:cubicBezTo>
                    <a:cubicBezTo>
                      <a:pt x="6058" y="712"/>
                      <a:pt x="6150" y="603"/>
                      <a:pt x="6236" y="489"/>
                    </a:cubicBezTo>
                    <a:cubicBezTo>
                      <a:pt x="6320" y="383"/>
                      <a:pt x="6447" y="252"/>
                      <a:pt x="6479" y="119"/>
                    </a:cubicBezTo>
                    <a:cubicBezTo>
                      <a:pt x="6484" y="100"/>
                      <a:pt x="6483" y="77"/>
                      <a:pt x="6475" y="56"/>
                    </a:cubicBezTo>
                    <a:lnTo>
                      <a:pt x="6475" y="56"/>
                    </a:lnTo>
                    <a:cubicBezTo>
                      <a:pt x="6489" y="20"/>
                      <a:pt x="6410" y="3"/>
                      <a:pt x="6388" y="1"/>
                    </a:cubicBezTo>
                    <a:cubicBezTo>
                      <a:pt x="6385" y="1"/>
                      <a:pt x="6382" y="1"/>
                      <a:pt x="63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"/>
              <p:cNvSpPr/>
              <p:nvPr/>
            </p:nvSpPr>
            <p:spPr>
              <a:xfrm>
                <a:off x="1163175" y="518250"/>
                <a:ext cx="94075" cy="77300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092" extrusionOk="0">
                    <a:moveTo>
                      <a:pt x="3720" y="0"/>
                    </a:moveTo>
                    <a:cubicBezTo>
                      <a:pt x="3715" y="0"/>
                      <a:pt x="3711" y="1"/>
                      <a:pt x="3706" y="4"/>
                    </a:cubicBezTo>
                    <a:cubicBezTo>
                      <a:pt x="2932" y="417"/>
                      <a:pt x="2203" y="910"/>
                      <a:pt x="1505" y="1439"/>
                    </a:cubicBezTo>
                    <a:cubicBezTo>
                      <a:pt x="1172" y="1692"/>
                      <a:pt x="845" y="1950"/>
                      <a:pt x="529" y="2223"/>
                    </a:cubicBezTo>
                    <a:cubicBezTo>
                      <a:pt x="396" y="2331"/>
                      <a:pt x="277" y="2457"/>
                      <a:pt x="170" y="2593"/>
                    </a:cubicBezTo>
                    <a:cubicBezTo>
                      <a:pt x="67" y="2730"/>
                      <a:pt x="9" y="2892"/>
                      <a:pt x="2" y="3062"/>
                    </a:cubicBezTo>
                    <a:cubicBezTo>
                      <a:pt x="1" y="3081"/>
                      <a:pt x="17" y="3092"/>
                      <a:pt x="33" y="3092"/>
                    </a:cubicBezTo>
                    <a:cubicBezTo>
                      <a:pt x="46" y="3092"/>
                      <a:pt x="58" y="3085"/>
                      <a:pt x="62" y="3070"/>
                    </a:cubicBezTo>
                    <a:cubicBezTo>
                      <a:pt x="124" y="2709"/>
                      <a:pt x="428" y="2445"/>
                      <a:pt x="696" y="2227"/>
                    </a:cubicBezTo>
                    <a:cubicBezTo>
                      <a:pt x="1019" y="1959"/>
                      <a:pt x="1350" y="1705"/>
                      <a:pt x="1688" y="1454"/>
                    </a:cubicBezTo>
                    <a:cubicBezTo>
                      <a:pt x="2352" y="961"/>
                      <a:pt x="3044" y="508"/>
                      <a:pt x="3736" y="56"/>
                    </a:cubicBezTo>
                    <a:cubicBezTo>
                      <a:pt x="3763" y="38"/>
                      <a:pt x="3746" y="0"/>
                      <a:pt x="372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"/>
              <p:cNvSpPr/>
              <p:nvPr/>
            </p:nvSpPr>
            <p:spPr>
              <a:xfrm>
                <a:off x="1240975" y="575775"/>
                <a:ext cx="284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541" extrusionOk="0">
                    <a:moveTo>
                      <a:pt x="1101" y="1"/>
                    </a:moveTo>
                    <a:cubicBezTo>
                      <a:pt x="1097" y="1"/>
                      <a:pt x="1093" y="2"/>
                      <a:pt x="1089" y="4"/>
                    </a:cubicBezTo>
                    <a:cubicBezTo>
                      <a:pt x="519" y="273"/>
                      <a:pt x="130" y="905"/>
                      <a:pt x="5" y="1505"/>
                    </a:cubicBezTo>
                    <a:cubicBezTo>
                      <a:pt x="0" y="1527"/>
                      <a:pt x="18" y="1541"/>
                      <a:pt x="35" y="1541"/>
                    </a:cubicBezTo>
                    <a:cubicBezTo>
                      <a:pt x="46" y="1541"/>
                      <a:pt x="56" y="1535"/>
                      <a:pt x="59" y="1520"/>
                    </a:cubicBezTo>
                    <a:cubicBezTo>
                      <a:pt x="124" y="1221"/>
                      <a:pt x="252" y="937"/>
                      <a:pt x="429" y="688"/>
                    </a:cubicBezTo>
                    <a:cubicBezTo>
                      <a:pt x="616" y="430"/>
                      <a:pt x="857" y="234"/>
                      <a:pt x="1112" y="47"/>
                    </a:cubicBezTo>
                    <a:cubicBezTo>
                      <a:pt x="1135" y="33"/>
                      <a:pt x="1121" y="1"/>
                      <a:pt x="110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"/>
              <p:cNvSpPr/>
              <p:nvPr/>
            </p:nvSpPr>
            <p:spPr>
              <a:xfrm>
                <a:off x="1275950" y="535600"/>
                <a:ext cx="2585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81" extrusionOk="0">
                    <a:moveTo>
                      <a:pt x="1002" y="1"/>
                    </a:moveTo>
                    <a:cubicBezTo>
                      <a:pt x="996" y="1"/>
                      <a:pt x="991" y="3"/>
                      <a:pt x="986" y="9"/>
                    </a:cubicBezTo>
                    <a:cubicBezTo>
                      <a:pt x="646" y="372"/>
                      <a:pt x="320" y="740"/>
                      <a:pt x="17" y="1131"/>
                    </a:cubicBezTo>
                    <a:cubicBezTo>
                      <a:pt x="0" y="1152"/>
                      <a:pt x="17" y="1180"/>
                      <a:pt x="38" y="1180"/>
                    </a:cubicBezTo>
                    <a:cubicBezTo>
                      <a:pt x="44" y="1180"/>
                      <a:pt x="51" y="1178"/>
                      <a:pt x="57" y="1172"/>
                    </a:cubicBezTo>
                    <a:cubicBezTo>
                      <a:pt x="399" y="811"/>
                      <a:pt x="713" y="433"/>
                      <a:pt x="1019" y="42"/>
                    </a:cubicBezTo>
                    <a:cubicBezTo>
                      <a:pt x="1034" y="25"/>
                      <a:pt x="1019" y="1"/>
                      <a:pt x="100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"/>
              <p:cNvSpPr/>
              <p:nvPr/>
            </p:nvSpPr>
            <p:spPr>
              <a:xfrm>
                <a:off x="1319550" y="446050"/>
                <a:ext cx="37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76" extrusionOk="0">
                    <a:moveTo>
                      <a:pt x="1465" y="0"/>
                    </a:moveTo>
                    <a:cubicBezTo>
                      <a:pt x="1452" y="0"/>
                      <a:pt x="1440" y="5"/>
                      <a:pt x="1433" y="18"/>
                    </a:cubicBezTo>
                    <a:cubicBezTo>
                      <a:pt x="1240" y="353"/>
                      <a:pt x="1046" y="693"/>
                      <a:pt x="818" y="1005"/>
                    </a:cubicBezTo>
                    <a:cubicBezTo>
                      <a:pt x="584" y="1327"/>
                      <a:pt x="313" y="1611"/>
                      <a:pt x="35" y="1895"/>
                    </a:cubicBezTo>
                    <a:cubicBezTo>
                      <a:pt x="1" y="1930"/>
                      <a:pt x="34" y="1976"/>
                      <a:pt x="72" y="1976"/>
                    </a:cubicBezTo>
                    <a:cubicBezTo>
                      <a:pt x="83" y="1976"/>
                      <a:pt x="94" y="1972"/>
                      <a:pt x="104" y="1964"/>
                    </a:cubicBezTo>
                    <a:cubicBezTo>
                      <a:pt x="414" y="1712"/>
                      <a:pt x="680" y="1405"/>
                      <a:pt x="917" y="1086"/>
                    </a:cubicBezTo>
                    <a:cubicBezTo>
                      <a:pt x="1156" y="766"/>
                      <a:pt x="1362" y="426"/>
                      <a:pt x="1504" y="50"/>
                    </a:cubicBezTo>
                    <a:cubicBezTo>
                      <a:pt x="1515" y="21"/>
                      <a:pt x="1489" y="0"/>
                      <a:pt x="14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"/>
              <p:cNvSpPr/>
              <p:nvPr/>
            </p:nvSpPr>
            <p:spPr>
              <a:xfrm>
                <a:off x="1404900" y="468975"/>
                <a:ext cx="39600" cy="9680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3872" extrusionOk="0">
                    <a:moveTo>
                      <a:pt x="1526" y="1"/>
                    </a:moveTo>
                    <a:cubicBezTo>
                      <a:pt x="1512" y="1"/>
                      <a:pt x="1497" y="7"/>
                      <a:pt x="1489" y="23"/>
                    </a:cubicBezTo>
                    <a:cubicBezTo>
                      <a:pt x="1321" y="327"/>
                      <a:pt x="1175" y="647"/>
                      <a:pt x="1022" y="959"/>
                    </a:cubicBezTo>
                    <a:cubicBezTo>
                      <a:pt x="866" y="1273"/>
                      <a:pt x="713" y="1589"/>
                      <a:pt x="569" y="1909"/>
                    </a:cubicBezTo>
                    <a:cubicBezTo>
                      <a:pt x="296" y="2521"/>
                      <a:pt x="34" y="3167"/>
                      <a:pt x="1" y="3844"/>
                    </a:cubicBezTo>
                    <a:cubicBezTo>
                      <a:pt x="1" y="3862"/>
                      <a:pt x="15" y="3871"/>
                      <a:pt x="29" y="3871"/>
                    </a:cubicBezTo>
                    <a:cubicBezTo>
                      <a:pt x="41" y="3871"/>
                      <a:pt x="53" y="3865"/>
                      <a:pt x="57" y="3852"/>
                    </a:cubicBezTo>
                    <a:cubicBezTo>
                      <a:pt x="216" y="3182"/>
                      <a:pt x="442" y="2532"/>
                      <a:pt x="730" y="1909"/>
                    </a:cubicBezTo>
                    <a:cubicBezTo>
                      <a:pt x="1012" y="1298"/>
                      <a:pt x="1369" y="701"/>
                      <a:pt x="1573" y="58"/>
                    </a:cubicBezTo>
                    <a:cubicBezTo>
                      <a:pt x="1583" y="25"/>
                      <a:pt x="1554" y="1"/>
                      <a:pt x="1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"/>
              <p:cNvSpPr/>
              <p:nvPr/>
            </p:nvSpPr>
            <p:spPr>
              <a:xfrm>
                <a:off x="1393375" y="595900"/>
                <a:ext cx="276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098" extrusionOk="0">
                    <a:moveTo>
                      <a:pt x="75" y="1"/>
                    </a:moveTo>
                    <a:cubicBezTo>
                      <a:pt x="64" y="1"/>
                      <a:pt x="53" y="7"/>
                      <a:pt x="51" y="20"/>
                    </a:cubicBezTo>
                    <a:lnTo>
                      <a:pt x="49" y="20"/>
                    </a:lnTo>
                    <a:cubicBezTo>
                      <a:pt x="0" y="315"/>
                      <a:pt x="97" y="598"/>
                      <a:pt x="307" y="811"/>
                    </a:cubicBezTo>
                    <a:cubicBezTo>
                      <a:pt x="450" y="959"/>
                      <a:pt x="686" y="1098"/>
                      <a:pt x="909" y="1098"/>
                    </a:cubicBezTo>
                    <a:cubicBezTo>
                      <a:pt x="970" y="1098"/>
                      <a:pt x="1031" y="1087"/>
                      <a:pt x="1088" y="1063"/>
                    </a:cubicBezTo>
                    <a:cubicBezTo>
                      <a:pt x="1099" y="1059"/>
                      <a:pt x="1103" y="1041"/>
                      <a:pt x="1088" y="1039"/>
                    </a:cubicBezTo>
                    <a:cubicBezTo>
                      <a:pt x="967" y="1020"/>
                      <a:pt x="849" y="1015"/>
                      <a:pt x="733" y="972"/>
                    </a:cubicBezTo>
                    <a:cubicBezTo>
                      <a:pt x="604" y="923"/>
                      <a:pt x="486" y="848"/>
                      <a:pt x="387" y="751"/>
                    </a:cubicBezTo>
                    <a:cubicBezTo>
                      <a:pt x="194" y="564"/>
                      <a:pt x="75" y="297"/>
                      <a:pt x="103" y="27"/>
                    </a:cubicBezTo>
                    <a:cubicBezTo>
                      <a:pt x="104" y="11"/>
                      <a:pt x="89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"/>
              <p:cNvSpPr/>
              <p:nvPr/>
            </p:nvSpPr>
            <p:spPr>
              <a:xfrm>
                <a:off x="1467500" y="440350"/>
                <a:ext cx="205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277" extrusionOk="0">
                    <a:moveTo>
                      <a:pt x="332" y="0"/>
                    </a:moveTo>
                    <a:cubicBezTo>
                      <a:pt x="316" y="0"/>
                      <a:pt x="299" y="13"/>
                      <a:pt x="305" y="35"/>
                    </a:cubicBezTo>
                    <a:cubicBezTo>
                      <a:pt x="400" y="474"/>
                      <a:pt x="498" y="915"/>
                      <a:pt x="544" y="1362"/>
                    </a:cubicBezTo>
                    <a:cubicBezTo>
                      <a:pt x="589" y="1794"/>
                      <a:pt x="599" y="2230"/>
                      <a:pt x="574" y="2662"/>
                    </a:cubicBezTo>
                    <a:cubicBezTo>
                      <a:pt x="527" y="3548"/>
                      <a:pt x="312" y="4408"/>
                      <a:pt x="10" y="5238"/>
                    </a:cubicBezTo>
                    <a:cubicBezTo>
                      <a:pt x="1" y="5259"/>
                      <a:pt x="22" y="5277"/>
                      <a:pt x="41" y="5277"/>
                    </a:cubicBezTo>
                    <a:cubicBezTo>
                      <a:pt x="51" y="5277"/>
                      <a:pt x="61" y="5272"/>
                      <a:pt x="66" y="5260"/>
                    </a:cubicBezTo>
                    <a:lnTo>
                      <a:pt x="66" y="5262"/>
                    </a:lnTo>
                    <a:cubicBezTo>
                      <a:pt x="658" y="4015"/>
                      <a:pt x="819" y="2551"/>
                      <a:pt x="634" y="1192"/>
                    </a:cubicBezTo>
                    <a:cubicBezTo>
                      <a:pt x="580" y="792"/>
                      <a:pt x="499" y="399"/>
                      <a:pt x="357" y="20"/>
                    </a:cubicBezTo>
                    <a:cubicBezTo>
                      <a:pt x="354" y="6"/>
                      <a:pt x="343" y="0"/>
                      <a:pt x="3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"/>
              <p:cNvSpPr/>
              <p:nvPr/>
            </p:nvSpPr>
            <p:spPr>
              <a:xfrm>
                <a:off x="1524975" y="492575"/>
                <a:ext cx="10875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50" extrusionOk="0">
                    <a:moveTo>
                      <a:pt x="159" y="0"/>
                    </a:moveTo>
                    <a:cubicBezTo>
                      <a:pt x="137" y="0"/>
                      <a:pt x="114" y="18"/>
                      <a:pt x="122" y="45"/>
                    </a:cubicBezTo>
                    <a:lnTo>
                      <a:pt x="124" y="45"/>
                    </a:lnTo>
                    <a:cubicBezTo>
                      <a:pt x="251" y="488"/>
                      <a:pt x="315" y="948"/>
                      <a:pt x="313" y="1410"/>
                    </a:cubicBezTo>
                    <a:cubicBezTo>
                      <a:pt x="313" y="1636"/>
                      <a:pt x="296" y="1864"/>
                      <a:pt x="261" y="2089"/>
                    </a:cubicBezTo>
                    <a:cubicBezTo>
                      <a:pt x="233" y="2270"/>
                      <a:pt x="179" y="2474"/>
                      <a:pt x="23" y="2588"/>
                    </a:cubicBezTo>
                    <a:cubicBezTo>
                      <a:pt x="0" y="2606"/>
                      <a:pt x="9" y="2650"/>
                      <a:pt x="38" y="2650"/>
                    </a:cubicBezTo>
                    <a:cubicBezTo>
                      <a:pt x="42" y="2650"/>
                      <a:pt x="45" y="2649"/>
                      <a:pt x="50" y="2648"/>
                    </a:cubicBezTo>
                    <a:cubicBezTo>
                      <a:pt x="218" y="2590"/>
                      <a:pt x="300" y="2448"/>
                      <a:pt x="343" y="2281"/>
                    </a:cubicBezTo>
                    <a:cubicBezTo>
                      <a:pt x="405" y="2050"/>
                      <a:pt x="418" y="1799"/>
                      <a:pt x="423" y="1562"/>
                    </a:cubicBezTo>
                    <a:cubicBezTo>
                      <a:pt x="435" y="1040"/>
                      <a:pt x="356" y="520"/>
                      <a:pt x="193" y="25"/>
                    </a:cubicBezTo>
                    <a:cubicBezTo>
                      <a:pt x="188" y="8"/>
                      <a:pt x="173" y="0"/>
                      <a:pt x="1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"/>
              <p:cNvSpPr/>
              <p:nvPr/>
            </p:nvSpPr>
            <p:spPr>
              <a:xfrm>
                <a:off x="1555950" y="506275"/>
                <a:ext cx="142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893" extrusionOk="0">
                    <a:moveTo>
                      <a:pt x="64" y="0"/>
                    </a:moveTo>
                    <a:cubicBezTo>
                      <a:pt x="32" y="0"/>
                      <a:pt x="0" y="34"/>
                      <a:pt x="22" y="71"/>
                    </a:cubicBezTo>
                    <a:lnTo>
                      <a:pt x="22" y="73"/>
                    </a:lnTo>
                    <a:cubicBezTo>
                      <a:pt x="155" y="355"/>
                      <a:pt x="291" y="658"/>
                      <a:pt x="508" y="885"/>
                    </a:cubicBezTo>
                    <a:cubicBezTo>
                      <a:pt x="515" y="890"/>
                      <a:pt x="523" y="893"/>
                      <a:pt x="530" y="893"/>
                    </a:cubicBezTo>
                    <a:cubicBezTo>
                      <a:pt x="550" y="893"/>
                      <a:pt x="568" y="876"/>
                      <a:pt x="562" y="853"/>
                    </a:cubicBezTo>
                    <a:cubicBezTo>
                      <a:pt x="476" y="552"/>
                      <a:pt x="280" y="283"/>
                      <a:pt x="102" y="25"/>
                    </a:cubicBezTo>
                    <a:cubicBezTo>
                      <a:pt x="93" y="8"/>
                      <a:pt x="78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"/>
              <p:cNvSpPr/>
              <p:nvPr/>
            </p:nvSpPr>
            <p:spPr>
              <a:xfrm>
                <a:off x="1546625" y="470300"/>
                <a:ext cx="74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89" extrusionOk="0">
                    <a:moveTo>
                      <a:pt x="92" y="1"/>
                    </a:moveTo>
                    <a:cubicBezTo>
                      <a:pt x="48" y="1"/>
                      <a:pt x="1" y="42"/>
                      <a:pt x="15" y="95"/>
                    </a:cubicBezTo>
                    <a:lnTo>
                      <a:pt x="15" y="93"/>
                    </a:lnTo>
                    <a:cubicBezTo>
                      <a:pt x="49" y="215"/>
                      <a:pt x="72" y="375"/>
                      <a:pt x="165" y="469"/>
                    </a:cubicBezTo>
                    <a:cubicBezTo>
                      <a:pt x="180" y="482"/>
                      <a:pt x="197" y="488"/>
                      <a:pt x="215" y="488"/>
                    </a:cubicBezTo>
                    <a:cubicBezTo>
                      <a:pt x="251" y="488"/>
                      <a:pt x="286" y="462"/>
                      <a:pt x="288" y="420"/>
                    </a:cubicBezTo>
                    <a:cubicBezTo>
                      <a:pt x="296" y="289"/>
                      <a:pt x="204" y="151"/>
                      <a:pt x="150" y="37"/>
                    </a:cubicBezTo>
                    <a:cubicBezTo>
                      <a:pt x="137" y="12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"/>
              <p:cNvSpPr/>
              <p:nvPr/>
            </p:nvSpPr>
            <p:spPr>
              <a:xfrm>
                <a:off x="1581125" y="439925"/>
                <a:ext cx="65975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1147" extrusionOk="0">
                    <a:moveTo>
                      <a:pt x="73" y="0"/>
                    </a:moveTo>
                    <a:cubicBezTo>
                      <a:pt x="30" y="0"/>
                      <a:pt x="0" y="61"/>
                      <a:pt x="47" y="84"/>
                    </a:cubicBezTo>
                    <a:cubicBezTo>
                      <a:pt x="520" y="310"/>
                      <a:pt x="989" y="540"/>
                      <a:pt x="1466" y="755"/>
                    </a:cubicBezTo>
                    <a:cubicBezTo>
                      <a:pt x="1698" y="859"/>
                      <a:pt x="1930" y="966"/>
                      <a:pt x="2162" y="1069"/>
                    </a:cubicBezTo>
                    <a:cubicBezTo>
                      <a:pt x="2241" y="1105"/>
                      <a:pt x="2343" y="1146"/>
                      <a:pt x="2435" y="1146"/>
                    </a:cubicBezTo>
                    <a:cubicBezTo>
                      <a:pt x="2506" y="1146"/>
                      <a:pt x="2571" y="1122"/>
                      <a:pt x="2618" y="1054"/>
                    </a:cubicBezTo>
                    <a:cubicBezTo>
                      <a:pt x="2638" y="1017"/>
                      <a:pt x="2610" y="974"/>
                      <a:pt x="2571" y="974"/>
                    </a:cubicBezTo>
                    <a:cubicBezTo>
                      <a:pt x="2567" y="974"/>
                      <a:pt x="2562" y="974"/>
                      <a:pt x="2558" y="975"/>
                    </a:cubicBezTo>
                    <a:cubicBezTo>
                      <a:pt x="2522" y="987"/>
                      <a:pt x="2485" y="993"/>
                      <a:pt x="2449" y="993"/>
                    </a:cubicBezTo>
                    <a:cubicBezTo>
                      <a:pt x="2281" y="993"/>
                      <a:pt x="2111" y="882"/>
                      <a:pt x="1963" y="815"/>
                    </a:cubicBezTo>
                    <a:cubicBezTo>
                      <a:pt x="1760" y="723"/>
                      <a:pt x="1556" y="631"/>
                      <a:pt x="1352" y="540"/>
                    </a:cubicBezTo>
                    <a:cubicBezTo>
                      <a:pt x="935" y="356"/>
                      <a:pt x="514" y="183"/>
                      <a:pt x="94" y="5"/>
                    </a:cubicBezTo>
                    <a:cubicBezTo>
                      <a:pt x="87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"/>
              <p:cNvSpPr/>
              <p:nvPr/>
            </p:nvSpPr>
            <p:spPr>
              <a:xfrm>
                <a:off x="1638850" y="395000"/>
                <a:ext cx="88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820" extrusionOk="0">
                    <a:moveTo>
                      <a:pt x="46" y="1"/>
                    </a:moveTo>
                    <a:cubicBezTo>
                      <a:pt x="13" y="1"/>
                      <a:pt x="1" y="53"/>
                      <a:pt x="38" y="61"/>
                    </a:cubicBezTo>
                    <a:cubicBezTo>
                      <a:pt x="395" y="142"/>
                      <a:pt x="748" y="233"/>
                      <a:pt x="1105" y="312"/>
                    </a:cubicBezTo>
                    <a:cubicBezTo>
                      <a:pt x="1451" y="389"/>
                      <a:pt x="1799" y="454"/>
                      <a:pt x="2141" y="544"/>
                    </a:cubicBezTo>
                    <a:cubicBezTo>
                      <a:pt x="2448" y="624"/>
                      <a:pt x="2760" y="742"/>
                      <a:pt x="2986" y="974"/>
                    </a:cubicBezTo>
                    <a:cubicBezTo>
                      <a:pt x="3093" y="1080"/>
                      <a:pt x="3175" y="1207"/>
                      <a:pt x="3229" y="1348"/>
                    </a:cubicBezTo>
                    <a:cubicBezTo>
                      <a:pt x="3278" y="1484"/>
                      <a:pt x="3287" y="1637"/>
                      <a:pt x="3306" y="1781"/>
                    </a:cubicBezTo>
                    <a:cubicBezTo>
                      <a:pt x="3307" y="1806"/>
                      <a:pt x="3326" y="1820"/>
                      <a:pt x="3346" y="1820"/>
                    </a:cubicBezTo>
                    <a:cubicBezTo>
                      <a:pt x="3358" y="1820"/>
                      <a:pt x="3371" y="1814"/>
                      <a:pt x="3379" y="1802"/>
                    </a:cubicBezTo>
                    <a:cubicBezTo>
                      <a:pt x="3538" y="1542"/>
                      <a:pt x="3396" y="1207"/>
                      <a:pt x="3229" y="989"/>
                    </a:cubicBezTo>
                    <a:cubicBezTo>
                      <a:pt x="3025" y="719"/>
                      <a:pt x="2728" y="559"/>
                      <a:pt x="2412" y="456"/>
                    </a:cubicBezTo>
                    <a:cubicBezTo>
                      <a:pt x="2051" y="338"/>
                      <a:pt x="1670" y="284"/>
                      <a:pt x="1298" y="215"/>
                    </a:cubicBezTo>
                    <a:cubicBezTo>
                      <a:pt x="885" y="140"/>
                      <a:pt x="468" y="74"/>
                      <a:pt x="53" y="2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"/>
              <p:cNvSpPr/>
              <p:nvPr/>
            </p:nvSpPr>
            <p:spPr>
              <a:xfrm>
                <a:off x="1755775" y="406500"/>
                <a:ext cx="1607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56" extrusionOk="0">
                    <a:moveTo>
                      <a:pt x="69" y="1"/>
                    </a:moveTo>
                    <a:cubicBezTo>
                      <a:pt x="29" y="1"/>
                      <a:pt x="0" y="63"/>
                      <a:pt x="44" y="82"/>
                    </a:cubicBezTo>
                    <a:lnTo>
                      <a:pt x="46" y="82"/>
                    </a:lnTo>
                    <a:cubicBezTo>
                      <a:pt x="169" y="138"/>
                      <a:pt x="280" y="256"/>
                      <a:pt x="343" y="374"/>
                    </a:cubicBezTo>
                    <a:cubicBezTo>
                      <a:pt x="405" y="488"/>
                      <a:pt x="394" y="626"/>
                      <a:pt x="459" y="736"/>
                    </a:cubicBezTo>
                    <a:cubicBezTo>
                      <a:pt x="468" y="749"/>
                      <a:pt x="482" y="756"/>
                      <a:pt x="495" y="756"/>
                    </a:cubicBezTo>
                    <a:cubicBezTo>
                      <a:pt x="506" y="756"/>
                      <a:pt x="517" y="752"/>
                      <a:pt x="525" y="744"/>
                    </a:cubicBezTo>
                    <a:cubicBezTo>
                      <a:pt x="642" y="622"/>
                      <a:pt x="566" y="413"/>
                      <a:pt x="491" y="288"/>
                    </a:cubicBezTo>
                    <a:cubicBezTo>
                      <a:pt x="396" y="127"/>
                      <a:pt x="257" y="41"/>
                      <a:pt x="78" y="1"/>
                    </a:cubicBezTo>
                    <a:cubicBezTo>
                      <a:pt x="75" y="1"/>
                      <a:pt x="72" y="1"/>
                      <a:pt x="6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"/>
              <p:cNvSpPr/>
              <p:nvPr/>
            </p:nvSpPr>
            <p:spPr>
              <a:xfrm>
                <a:off x="1658025" y="362550"/>
                <a:ext cx="15090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2122" extrusionOk="0">
                    <a:moveTo>
                      <a:pt x="985" y="0"/>
                    </a:moveTo>
                    <a:cubicBezTo>
                      <a:pt x="666" y="0"/>
                      <a:pt x="346" y="24"/>
                      <a:pt x="30" y="71"/>
                    </a:cubicBezTo>
                    <a:cubicBezTo>
                      <a:pt x="0" y="75"/>
                      <a:pt x="5" y="124"/>
                      <a:pt x="36" y="124"/>
                    </a:cubicBezTo>
                    <a:cubicBezTo>
                      <a:pt x="36" y="124"/>
                      <a:pt x="37" y="124"/>
                      <a:pt x="37" y="124"/>
                    </a:cubicBezTo>
                    <a:lnTo>
                      <a:pt x="35" y="124"/>
                    </a:lnTo>
                    <a:cubicBezTo>
                      <a:pt x="268" y="108"/>
                      <a:pt x="501" y="99"/>
                      <a:pt x="733" y="99"/>
                    </a:cubicBezTo>
                    <a:cubicBezTo>
                      <a:pt x="1332" y="99"/>
                      <a:pt x="1929" y="155"/>
                      <a:pt x="2516" y="284"/>
                    </a:cubicBezTo>
                    <a:cubicBezTo>
                      <a:pt x="3330" y="462"/>
                      <a:pt x="4111" y="767"/>
                      <a:pt x="4829" y="1189"/>
                    </a:cubicBezTo>
                    <a:cubicBezTo>
                      <a:pt x="5024" y="1303"/>
                      <a:pt x="5212" y="1425"/>
                      <a:pt x="5396" y="1556"/>
                    </a:cubicBezTo>
                    <a:cubicBezTo>
                      <a:pt x="5497" y="1629"/>
                      <a:pt x="5596" y="1702"/>
                      <a:pt x="5691" y="1778"/>
                    </a:cubicBezTo>
                    <a:cubicBezTo>
                      <a:pt x="5786" y="1857"/>
                      <a:pt x="5912" y="1954"/>
                      <a:pt x="5925" y="2083"/>
                    </a:cubicBezTo>
                    <a:cubicBezTo>
                      <a:pt x="5927" y="2106"/>
                      <a:pt x="5950" y="2121"/>
                      <a:pt x="5970" y="2121"/>
                    </a:cubicBezTo>
                    <a:cubicBezTo>
                      <a:pt x="5985" y="2121"/>
                      <a:pt x="5998" y="2113"/>
                      <a:pt x="6001" y="2092"/>
                    </a:cubicBezTo>
                    <a:cubicBezTo>
                      <a:pt x="6035" y="1894"/>
                      <a:pt x="5900" y="1774"/>
                      <a:pt x="5755" y="1660"/>
                    </a:cubicBezTo>
                    <a:cubicBezTo>
                      <a:pt x="5584" y="1528"/>
                      <a:pt x="5407" y="1401"/>
                      <a:pt x="5224" y="1281"/>
                    </a:cubicBezTo>
                    <a:cubicBezTo>
                      <a:pt x="4852" y="1038"/>
                      <a:pt x="4459" y="828"/>
                      <a:pt x="4051" y="653"/>
                    </a:cubicBezTo>
                    <a:cubicBezTo>
                      <a:pt x="3242" y="303"/>
                      <a:pt x="2380" y="90"/>
                      <a:pt x="1501" y="21"/>
                    </a:cubicBezTo>
                    <a:cubicBezTo>
                      <a:pt x="1330" y="7"/>
                      <a:pt x="1158" y="0"/>
                      <a:pt x="98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"/>
              <p:cNvSpPr/>
              <p:nvPr/>
            </p:nvSpPr>
            <p:spPr>
              <a:xfrm>
                <a:off x="1577375" y="402900"/>
                <a:ext cx="662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961" extrusionOk="0">
                    <a:moveTo>
                      <a:pt x="39" y="1"/>
                    </a:moveTo>
                    <a:cubicBezTo>
                      <a:pt x="16" y="1"/>
                      <a:pt x="1" y="32"/>
                      <a:pt x="25" y="46"/>
                    </a:cubicBezTo>
                    <a:cubicBezTo>
                      <a:pt x="423" y="276"/>
                      <a:pt x="850" y="454"/>
                      <a:pt x="1281" y="607"/>
                    </a:cubicBezTo>
                    <a:cubicBezTo>
                      <a:pt x="1708" y="761"/>
                      <a:pt x="2162" y="912"/>
                      <a:pt x="2613" y="961"/>
                    </a:cubicBezTo>
                    <a:cubicBezTo>
                      <a:pt x="2614" y="961"/>
                      <a:pt x="2615" y="961"/>
                      <a:pt x="2616" y="961"/>
                    </a:cubicBezTo>
                    <a:cubicBezTo>
                      <a:pt x="2648" y="961"/>
                      <a:pt x="2651" y="910"/>
                      <a:pt x="2620" y="899"/>
                    </a:cubicBezTo>
                    <a:cubicBezTo>
                      <a:pt x="2192" y="764"/>
                      <a:pt x="1753" y="671"/>
                      <a:pt x="1326" y="525"/>
                    </a:cubicBezTo>
                    <a:cubicBezTo>
                      <a:pt x="891" y="375"/>
                      <a:pt x="470" y="190"/>
                      <a:pt x="51" y="3"/>
                    </a:cubicBezTo>
                    <a:cubicBezTo>
                      <a:pt x="47" y="2"/>
                      <a:pt x="43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"/>
              <p:cNvSpPr/>
              <p:nvPr/>
            </p:nvSpPr>
            <p:spPr>
              <a:xfrm>
                <a:off x="1327400" y="509025"/>
                <a:ext cx="48125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4890" extrusionOk="0">
                    <a:moveTo>
                      <a:pt x="1884" y="1"/>
                    </a:moveTo>
                    <a:cubicBezTo>
                      <a:pt x="1875" y="1"/>
                      <a:pt x="1866" y="5"/>
                      <a:pt x="1859" y="16"/>
                    </a:cubicBezTo>
                    <a:cubicBezTo>
                      <a:pt x="1620" y="348"/>
                      <a:pt x="1418" y="711"/>
                      <a:pt x="1218" y="1066"/>
                    </a:cubicBezTo>
                    <a:cubicBezTo>
                      <a:pt x="1016" y="1421"/>
                      <a:pt x="820" y="1784"/>
                      <a:pt x="640" y="2152"/>
                    </a:cubicBezTo>
                    <a:cubicBezTo>
                      <a:pt x="468" y="2502"/>
                      <a:pt x="289" y="2855"/>
                      <a:pt x="166" y="3226"/>
                    </a:cubicBezTo>
                    <a:cubicBezTo>
                      <a:pt x="63" y="3540"/>
                      <a:pt x="1" y="3897"/>
                      <a:pt x="102" y="4218"/>
                    </a:cubicBezTo>
                    <a:cubicBezTo>
                      <a:pt x="195" y="4523"/>
                      <a:pt x="405" y="4785"/>
                      <a:pt x="711" y="4888"/>
                    </a:cubicBezTo>
                    <a:cubicBezTo>
                      <a:pt x="716" y="4889"/>
                      <a:pt x="720" y="4890"/>
                      <a:pt x="724" y="4890"/>
                    </a:cubicBezTo>
                    <a:cubicBezTo>
                      <a:pt x="759" y="4890"/>
                      <a:pt x="771" y="4832"/>
                      <a:pt x="730" y="4817"/>
                    </a:cubicBezTo>
                    <a:lnTo>
                      <a:pt x="730" y="4817"/>
                    </a:lnTo>
                    <a:lnTo>
                      <a:pt x="732" y="4819"/>
                    </a:lnTo>
                    <a:cubicBezTo>
                      <a:pt x="433" y="4716"/>
                      <a:pt x="240" y="4447"/>
                      <a:pt x="162" y="4151"/>
                    </a:cubicBezTo>
                    <a:cubicBezTo>
                      <a:pt x="70" y="3807"/>
                      <a:pt x="128" y="3467"/>
                      <a:pt x="250" y="3140"/>
                    </a:cubicBezTo>
                    <a:cubicBezTo>
                      <a:pt x="382" y="2784"/>
                      <a:pt x="569" y="2446"/>
                      <a:pt x="741" y="2111"/>
                    </a:cubicBezTo>
                    <a:cubicBezTo>
                      <a:pt x="910" y="1786"/>
                      <a:pt x="1082" y="1463"/>
                      <a:pt x="1263" y="1143"/>
                    </a:cubicBezTo>
                    <a:cubicBezTo>
                      <a:pt x="1474" y="775"/>
                      <a:pt x="1706" y="417"/>
                      <a:pt x="1910" y="45"/>
                    </a:cubicBezTo>
                    <a:cubicBezTo>
                      <a:pt x="1924" y="22"/>
                      <a:pt x="1904" y="1"/>
                      <a:pt x="18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"/>
              <p:cNvSpPr/>
              <p:nvPr/>
            </p:nvSpPr>
            <p:spPr>
              <a:xfrm>
                <a:off x="703325" y="352950"/>
                <a:ext cx="660200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26408" h="15974" extrusionOk="0">
                    <a:moveTo>
                      <a:pt x="26407" y="4879"/>
                    </a:moveTo>
                    <a:cubicBezTo>
                      <a:pt x="23319" y="4808"/>
                      <a:pt x="20303" y="3991"/>
                      <a:pt x="17308" y="3239"/>
                    </a:cubicBezTo>
                    <a:cubicBezTo>
                      <a:pt x="16500" y="3037"/>
                      <a:pt x="17863" y="2716"/>
                      <a:pt x="17078" y="2433"/>
                    </a:cubicBezTo>
                    <a:cubicBezTo>
                      <a:pt x="12224" y="683"/>
                      <a:pt x="7477" y="1"/>
                      <a:pt x="1" y="5772"/>
                    </a:cubicBezTo>
                    <a:cubicBezTo>
                      <a:pt x="1" y="5772"/>
                      <a:pt x="9027" y="15973"/>
                      <a:pt x="18650" y="9643"/>
                    </a:cubicBezTo>
                    <a:cubicBezTo>
                      <a:pt x="19054" y="9375"/>
                      <a:pt x="17949" y="9108"/>
                      <a:pt x="18430" y="8921"/>
                    </a:cubicBezTo>
                    <a:cubicBezTo>
                      <a:pt x="20797" y="7994"/>
                      <a:pt x="23446" y="6679"/>
                      <a:pt x="26407" y="4879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"/>
              <p:cNvSpPr/>
              <p:nvPr/>
            </p:nvSpPr>
            <p:spPr>
              <a:xfrm>
                <a:off x="724350" y="498025"/>
                <a:ext cx="57800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3120" h="1288" extrusionOk="0">
                    <a:moveTo>
                      <a:pt x="23043" y="0"/>
                    </a:moveTo>
                    <a:cubicBezTo>
                      <a:pt x="23040" y="0"/>
                      <a:pt x="23036" y="1"/>
                      <a:pt x="23033" y="1"/>
                    </a:cubicBezTo>
                    <a:cubicBezTo>
                      <a:pt x="22652" y="63"/>
                      <a:pt x="22270" y="106"/>
                      <a:pt x="21889" y="156"/>
                    </a:cubicBezTo>
                    <a:cubicBezTo>
                      <a:pt x="21520" y="205"/>
                      <a:pt x="21154" y="265"/>
                      <a:pt x="20788" y="315"/>
                    </a:cubicBezTo>
                    <a:cubicBezTo>
                      <a:pt x="20038" y="420"/>
                      <a:pt x="19284" y="512"/>
                      <a:pt x="18533" y="596"/>
                    </a:cubicBezTo>
                    <a:cubicBezTo>
                      <a:pt x="17050" y="762"/>
                      <a:pt x="15564" y="872"/>
                      <a:pt x="14074" y="927"/>
                    </a:cubicBezTo>
                    <a:cubicBezTo>
                      <a:pt x="13263" y="957"/>
                      <a:pt x="12451" y="971"/>
                      <a:pt x="11640" y="971"/>
                    </a:cubicBezTo>
                    <a:cubicBezTo>
                      <a:pt x="9454" y="971"/>
                      <a:pt x="7268" y="863"/>
                      <a:pt x="5092" y="646"/>
                    </a:cubicBezTo>
                    <a:cubicBezTo>
                      <a:pt x="4253" y="562"/>
                      <a:pt x="3413" y="463"/>
                      <a:pt x="2576" y="349"/>
                    </a:cubicBezTo>
                    <a:cubicBezTo>
                      <a:pt x="1745" y="233"/>
                      <a:pt x="919" y="78"/>
                      <a:pt x="83" y="29"/>
                    </a:cubicBezTo>
                    <a:cubicBezTo>
                      <a:pt x="81" y="29"/>
                      <a:pt x="80" y="29"/>
                      <a:pt x="78" y="29"/>
                    </a:cubicBezTo>
                    <a:cubicBezTo>
                      <a:pt x="8" y="29"/>
                      <a:pt x="1" y="133"/>
                      <a:pt x="67" y="153"/>
                    </a:cubicBezTo>
                    <a:cubicBezTo>
                      <a:pt x="784" y="379"/>
                      <a:pt x="1529" y="491"/>
                      <a:pt x="2273" y="605"/>
                    </a:cubicBezTo>
                    <a:cubicBezTo>
                      <a:pt x="3015" y="719"/>
                      <a:pt x="3761" y="820"/>
                      <a:pt x="4509" y="904"/>
                    </a:cubicBezTo>
                    <a:cubicBezTo>
                      <a:pt x="6006" y="1072"/>
                      <a:pt x="7508" y="1187"/>
                      <a:pt x="9015" y="1244"/>
                    </a:cubicBezTo>
                    <a:cubicBezTo>
                      <a:pt x="9771" y="1273"/>
                      <a:pt x="10527" y="1288"/>
                      <a:pt x="11284" y="1288"/>
                    </a:cubicBezTo>
                    <a:cubicBezTo>
                      <a:pt x="12040" y="1288"/>
                      <a:pt x="12797" y="1273"/>
                      <a:pt x="13554" y="1244"/>
                    </a:cubicBezTo>
                    <a:cubicBezTo>
                      <a:pt x="15059" y="1185"/>
                      <a:pt x="16562" y="1074"/>
                      <a:pt x="18062" y="914"/>
                    </a:cubicBezTo>
                    <a:cubicBezTo>
                      <a:pt x="18808" y="833"/>
                      <a:pt x="19550" y="740"/>
                      <a:pt x="20292" y="626"/>
                    </a:cubicBezTo>
                    <a:cubicBezTo>
                      <a:pt x="21032" y="512"/>
                      <a:pt x="21777" y="396"/>
                      <a:pt x="22508" y="216"/>
                    </a:cubicBezTo>
                    <a:cubicBezTo>
                      <a:pt x="22691" y="171"/>
                      <a:pt x="22876" y="136"/>
                      <a:pt x="23059" y="98"/>
                    </a:cubicBezTo>
                    <a:cubicBezTo>
                      <a:pt x="23119" y="84"/>
                      <a:pt x="23098" y="0"/>
                      <a:pt x="230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"/>
              <p:cNvSpPr/>
              <p:nvPr/>
            </p:nvSpPr>
            <p:spPr>
              <a:xfrm>
                <a:off x="868050" y="448375"/>
                <a:ext cx="219225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2410" extrusionOk="0">
                    <a:moveTo>
                      <a:pt x="8707" y="1"/>
                    </a:moveTo>
                    <a:cubicBezTo>
                      <a:pt x="8701" y="1"/>
                      <a:pt x="8696" y="2"/>
                      <a:pt x="8690" y="4"/>
                    </a:cubicBezTo>
                    <a:lnTo>
                      <a:pt x="8692" y="4"/>
                    </a:lnTo>
                    <a:cubicBezTo>
                      <a:pt x="8412" y="101"/>
                      <a:pt x="8139" y="232"/>
                      <a:pt x="7866" y="346"/>
                    </a:cubicBezTo>
                    <a:cubicBezTo>
                      <a:pt x="7602" y="456"/>
                      <a:pt x="7337" y="561"/>
                      <a:pt x="7071" y="663"/>
                    </a:cubicBezTo>
                    <a:cubicBezTo>
                      <a:pt x="6525" y="875"/>
                      <a:pt x="5972" y="1067"/>
                      <a:pt x="5413" y="1241"/>
                    </a:cubicBezTo>
                    <a:cubicBezTo>
                      <a:pt x="4308" y="1585"/>
                      <a:pt x="3181" y="1851"/>
                      <a:pt x="2038" y="2032"/>
                    </a:cubicBezTo>
                    <a:cubicBezTo>
                      <a:pt x="1384" y="2139"/>
                      <a:pt x="724" y="2227"/>
                      <a:pt x="66" y="2313"/>
                    </a:cubicBezTo>
                    <a:cubicBezTo>
                      <a:pt x="7" y="2320"/>
                      <a:pt x="0" y="2410"/>
                      <a:pt x="64" y="2410"/>
                    </a:cubicBezTo>
                    <a:cubicBezTo>
                      <a:pt x="64" y="2410"/>
                      <a:pt x="65" y="2410"/>
                      <a:pt x="66" y="2410"/>
                    </a:cubicBezTo>
                    <a:cubicBezTo>
                      <a:pt x="1247" y="2404"/>
                      <a:pt x="2418" y="2227"/>
                      <a:pt x="3571" y="1970"/>
                    </a:cubicBezTo>
                    <a:cubicBezTo>
                      <a:pt x="4715" y="1718"/>
                      <a:pt x="5837" y="1374"/>
                      <a:pt x="6927" y="944"/>
                    </a:cubicBezTo>
                    <a:cubicBezTo>
                      <a:pt x="7228" y="824"/>
                      <a:pt x="7524" y="697"/>
                      <a:pt x="7817" y="563"/>
                    </a:cubicBezTo>
                    <a:cubicBezTo>
                      <a:pt x="8126" y="420"/>
                      <a:pt x="8444" y="278"/>
                      <a:pt x="8730" y="95"/>
                    </a:cubicBezTo>
                    <a:cubicBezTo>
                      <a:pt x="8768" y="68"/>
                      <a:pt x="8751" y="1"/>
                      <a:pt x="870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"/>
              <p:cNvSpPr/>
              <p:nvPr/>
            </p:nvSpPr>
            <p:spPr>
              <a:xfrm>
                <a:off x="780025" y="436350"/>
                <a:ext cx="1551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6207" h="2252" extrusionOk="0">
                    <a:moveTo>
                      <a:pt x="6168" y="0"/>
                    </a:moveTo>
                    <a:cubicBezTo>
                      <a:pt x="6167" y="0"/>
                      <a:pt x="6166" y="0"/>
                      <a:pt x="6165" y="0"/>
                    </a:cubicBezTo>
                    <a:lnTo>
                      <a:pt x="6165" y="2"/>
                    </a:lnTo>
                    <a:cubicBezTo>
                      <a:pt x="5750" y="53"/>
                      <a:pt x="5339" y="111"/>
                      <a:pt x="4931" y="197"/>
                    </a:cubicBezTo>
                    <a:cubicBezTo>
                      <a:pt x="4512" y="286"/>
                      <a:pt x="4101" y="397"/>
                      <a:pt x="3691" y="520"/>
                    </a:cubicBezTo>
                    <a:cubicBezTo>
                      <a:pt x="2882" y="769"/>
                      <a:pt x="2089" y="1075"/>
                      <a:pt x="1324" y="1440"/>
                    </a:cubicBezTo>
                    <a:cubicBezTo>
                      <a:pt x="881" y="1647"/>
                      <a:pt x="455" y="1889"/>
                      <a:pt x="48" y="2162"/>
                    </a:cubicBezTo>
                    <a:cubicBezTo>
                      <a:pt x="1" y="2188"/>
                      <a:pt x="27" y="2252"/>
                      <a:pt x="70" y="2252"/>
                    </a:cubicBezTo>
                    <a:cubicBezTo>
                      <a:pt x="78" y="2252"/>
                      <a:pt x="87" y="2249"/>
                      <a:pt x="96" y="2244"/>
                    </a:cubicBezTo>
                    <a:cubicBezTo>
                      <a:pt x="855" y="1872"/>
                      <a:pt x="1609" y="1485"/>
                      <a:pt x="2394" y="1169"/>
                    </a:cubicBezTo>
                    <a:cubicBezTo>
                      <a:pt x="3175" y="860"/>
                      <a:pt x="3974" y="600"/>
                      <a:pt x="4787" y="389"/>
                    </a:cubicBezTo>
                    <a:cubicBezTo>
                      <a:pt x="5245" y="270"/>
                      <a:pt x="5709" y="154"/>
                      <a:pt x="6174" y="62"/>
                    </a:cubicBezTo>
                    <a:cubicBezTo>
                      <a:pt x="6207" y="57"/>
                      <a:pt x="6201" y="0"/>
                      <a:pt x="61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"/>
              <p:cNvSpPr/>
              <p:nvPr/>
            </p:nvSpPr>
            <p:spPr>
              <a:xfrm>
                <a:off x="842050" y="538925"/>
                <a:ext cx="2594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1795" extrusionOk="0">
                    <a:moveTo>
                      <a:pt x="43" y="1"/>
                    </a:moveTo>
                    <a:cubicBezTo>
                      <a:pt x="15" y="1"/>
                      <a:pt x="1" y="46"/>
                      <a:pt x="31" y="61"/>
                    </a:cubicBezTo>
                    <a:lnTo>
                      <a:pt x="29" y="61"/>
                    </a:lnTo>
                    <a:cubicBezTo>
                      <a:pt x="1235" y="684"/>
                      <a:pt x="2572" y="1041"/>
                      <a:pt x="3901" y="1282"/>
                    </a:cubicBezTo>
                    <a:cubicBezTo>
                      <a:pt x="5253" y="1529"/>
                      <a:pt x="6623" y="1652"/>
                      <a:pt x="7993" y="1729"/>
                    </a:cubicBezTo>
                    <a:cubicBezTo>
                      <a:pt x="8612" y="1763"/>
                      <a:pt x="9231" y="1795"/>
                      <a:pt x="9850" y="1795"/>
                    </a:cubicBezTo>
                    <a:cubicBezTo>
                      <a:pt x="10006" y="1795"/>
                      <a:pt x="10162" y="1793"/>
                      <a:pt x="10317" y="1788"/>
                    </a:cubicBezTo>
                    <a:cubicBezTo>
                      <a:pt x="10375" y="1787"/>
                      <a:pt x="10373" y="1704"/>
                      <a:pt x="10317" y="1699"/>
                    </a:cubicBezTo>
                    <a:cubicBezTo>
                      <a:pt x="9627" y="1631"/>
                      <a:pt x="8938" y="1611"/>
                      <a:pt x="8248" y="1575"/>
                    </a:cubicBezTo>
                    <a:cubicBezTo>
                      <a:pt x="7569" y="1540"/>
                      <a:pt x="6894" y="1497"/>
                      <a:pt x="6219" y="1431"/>
                    </a:cubicBezTo>
                    <a:cubicBezTo>
                      <a:pt x="4875" y="1304"/>
                      <a:pt x="3533" y="1099"/>
                      <a:pt x="2229" y="740"/>
                    </a:cubicBezTo>
                    <a:cubicBezTo>
                      <a:pt x="1491" y="536"/>
                      <a:pt x="765" y="282"/>
                      <a:pt x="53" y="3"/>
                    </a:cubicBezTo>
                    <a:cubicBezTo>
                      <a:pt x="50" y="2"/>
                      <a:pt x="46" y="1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"/>
              <p:cNvSpPr/>
              <p:nvPr/>
            </p:nvSpPr>
            <p:spPr>
              <a:xfrm>
                <a:off x="1088800" y="545475"/>
                <a:ext cx="674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56" extrusionOk="0">
                    <a:moveTo>
                      <a:pt x="1332" y="1"/>
                    </a:moveTo>
                    <a:cubicBezTo>
                      <a:pt x="900" y="1"/>
                      <a:pt x="470" y="29"/>
                      <a:pt x="38" y="33"/>
                    </a:cubicBezTo>
                    <a:cubicBezTo>
                      <a:pt x="1" y="35"/>
                      <a:pt x="1" y="87"/>
                      <a:pt x="38" y="91"/>
                    </a:cubicBezTo>
                    <a:cubicBezTo>
                      <a:pt x="470" y="104"/>
                      <a:pt x="900" y="141"/>
                      <a:pt x="1332" y="150"/>
                    </a:cubicBezTo>
                    <a:cubicBezTo>
                      <a:pt x="1516" y="154"/>
                      <a:pt x="1700" y="156"/>
                      <a:pt x="1884" y="156"/>
                    </a:cubicBezTo>
                    <a:cubicBezTo>
                      <a:pt x="2132" y="156"/>
                      <a:pt x="2379" y="152"/>
                      <a:pt x="2627" y="141"/>
                    </a:cubicBezTo>
                    <a:cubicBezTo>
                      <a:pt x="2697" y="141"/>
                      <a:pt x="2697" y="36"/>
                      <a:pt x="2627" y="36"/>
                    </a:cubicBezTo>
                    <a:cubicBezTo>
                      <a:pt x="2195" y="10"/>
                      <a:pt x="1765" y="1"/>
                      <a:pt x="13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"/>
              <p:cNvSpPr/>
              <p:nvPr/>
            </p:nvSpPr>
            <p:spPr>
              <a:xfrm>
                <a:off x="471075" y="560575"/>
                <a:ext cx="632200" cy="779300"/>
              </a:xfrm>
              <a:custGeom>
                <a:avLst/>
                <a:gdLst/>
                <a:ahLst/>
                <a:cxnLst/>
                <a:rect l="l" t="t" r="r" b="b"/>
                <a:pathLst>
                  <a:path w="25288" h="31172" extrusionOk="0">
                    <a:moveTo>
                      <a:pt x="7915" y="1371"/>
                    </a:moveTo>
                    <a:cubicBezTo>
                      <a:pt x="7528" y="1452"/>
                      <a:pt x="7144" y="1173"/>
                      <a:pt x="6920" y="700"/>
                    </a:cubicBezTo>
                    <a:cubicBezTo>
                      <a:pt x="6795" y="436"/>
                      <a:pt x="6619" y="197"/>
                      <a:pt x="6369" y="130"/>
                    </a:cubicBezTo>
                    <a:cubicBezTo>
                      <a:pt x="6116" y="62"/>
                      <a:pt x="5540" y="148"/>
                      <a:pt x="5108" y="476"/>
                    </a:cubicBezTo>
                    <a:cubicBezTo>
                      <a:pt x="4740" y="754"/>
                      <a:pt x="4622" y="1420"/>
                      <a:pt x="4843" y="1954"/>
                    </a:cubicBezTo>
                    <a:cubicBezTo>
                      <a:pt x="4843" y="1954"/>
                      <a:pt x="5206" y="2663"/>
                      <a:pt x="5006" y="3321"/>
                    </a:cubicBezTo>
                    <a:cubicBezTo>
                      <a:pt x="4594" y="4679"/>
                      <a:pt x="3815" y="7784"/>
                      <a:pt x="3276" y="9465"/>
                    </a:cubicBezTo>
                    <a:cubicBezTo>
                      <a:pt x="1835" y="13971"/>
                      <a:pt x="1" y="23717"/>
                      <a:pt x="262" y="24543"/>
                    </a:cubicBezTo>
                    <a:cubicBezTo>
                      <a:pt x="522" y="25371"/>
                      <a:pt x="4383" y="30042"/>
                      <a:pt x="7062" y="29057"/>
                    </a:cubicBezTo>
                    <a:cubicBezTo>
                      <a:pt x="7062" y="29057"/>
                      <a:pt x="9042" y="31171"/>
                      <a:pt x="12488" y="30092"/>
                    </a:cubicBezTo>
                    <a:cubicBezTo>
                      <a:pt x="15934" y="29012"/>
                      <a:pt x="22006" y="26527"/>
                      <a:pt x="23277" y="15621"/>
                    </a:cubicBezTo>
                    <a:cubicBezTo>
                      <a:pt x="23277" y="15621"/>
                      <a:pt x="24582" y="16102"/>
                      <a:pt x="24663" y="11794"/>
                    </a:cubicBezTo>
                    <a:cubicBezTo>
                      <a:pt x="24741" y="7487"/>
                      <a:pt x="25287" y="4409"/>
                      <a:pt x="18555" y="2895"/>
                    </a:cubicBezTo>
                    <a:cubicBezTo>
                      <a:pt x="18555" y="2897"/>
                      <a:pt x="14567" y="1"/>
                      <a:pt x="7915" y="13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"/>
              <p:cNvSpPr/>
              <p:nvPr/>
            </p:nvSpPr>
            <p:spPr>
              <a:xfrm>
                <a:off x="628425" y="593350"/>
                <a:ext cx="388225" cy="159275"/>
              </a:xfrm>
              <a:custGeom>
                <a:avLst/>
                <a:gdLst/>
                <a:ahLst/>
                <a:cxnLst/>
                <a:rect l="l" t="t" r="r" b="b"/>
                <a:pathLst>
                  <a:path w="15529" h="6371" extrusionOk="0">
                    <a:moveTo>
                      <a:pt x="39" y="1"/>
                    </a:moveTo>
                    <a:cubicBezTo>
                      <a:pt x="19" y="1"/>
                      <a:pt x="0" y="23"/>
                      <a:pt x="13" y="45"/>
                    </a:cubicBezTo>
                    <a:cubicBezTo>
                      <a:pt x="248" y="494"/>
                      <a:pt x="684" y="862"/>
                      <a:pt x="1107" y="1130"/>
                    </a:cubicBezTo>
                    <a:cubicBezTo>
                      <a:pt x="1516" y="1389"/>
                      <a:pt x="1982" y="1561"/>
                      <a:pt x="2451" y="1681"/>
                    </a:cubicBezTo>
                    <a:cubicBezTo>
                      <a:pt x="2903" y="1795"/>
                      <a:pt x="3369" y="1859"/>
                      <a:pt x="3832" y="1905"/>
                    </a:cubicBezTo>
                    <a:cubicBezTo>
                      <a:pt x="4466" y="1967"/>
                      <a:pt x="5104" y="2008"/>
                      <a:pt x="5738" y="2059"/>
                    </a:cubicBezTo>
                    <a:lnTo>
                      <a:pt x="7824" y="2225"/>
                    </a:lnTo>
                    <a:cubicBezTo>
                      <a:pt x="8460" y="2276"/>
                      <a:pt x="9095" y="2326"/>
                      <a:pt x="9726" y="2422"/>
                    </a:cubicBezTo>
                    <a:cubicBezTo>
                      <a:pt x="10900" y="2601"/>
                      <a:pt x="12048" y="2945"/>
                      <a:pt x="13046" y="3601"/>
                    </a:cubicBezTo>
                    <a:cubicBezTo>
                      <a:pt x="14082" y="4280"/>
                      <a:pt x="14919" y="5252"/>
                      <a:pt x="15476" y="6357"/>
                    </a:cubicBezTo>
                    <a:cubicBezTo>
                      <a:pt x="15481" y="6366"/>
                      <a:pt x="15488" y="6370"/>
                      <a:pt x="15496" y="6370"/>
                    </a:cubicBezTo>
                    <a:cubicBezTo>
                      <a:pt x="15512" y="6370"/>
                      <a:pt x="15528" y="6351"/>
                      <a:pt x="15519" y="6331"/>
                    </a:cubicBezTo>
                    <a:cubicBezTo>
                      <a:pt x="15075" y="5327"/>
                      <a:pt x="14385" y="4452"/>
                      <a:pt x="13510" y="3788"/>
                    </a:cubicBezTo>
                    <a:cubicBezTo>
                      <a:pt x="12618" y="3104"/>
                      <a:pt x="11573" y="2676"/>
                      <a:pt x="10479" y="2438"/>
                    </a:cubicBezTo>
                    <a:cubicBezTo>
                      <a:pt x="9196" y="2162"/>
                      <a:pt x="7873" y="2100"/>
                      <a:pt x="6571" y="1988"/>
                    </a:cubicBezTo>
                    <a:lnTo>
                      <a:pt x="4485" y="1810"/>
                    </a:lnTo>
                    <a:cubicBezTo>
                      <a:pt x="3988" y="1767"/>
                      <a:pt x="3488" y="1728"/>
                      <a:pt x="2995" y="1642"/>
                    </a:cubicBezTo>
                    <a:cubicBezTo>
                      <a:pt x="2458" y="1548"/>
                      <a:pt x="1925" y="1401"/>
                      <a:pt x="1439" y="1150"/>
                    </a:cubicBezTo>
                    <a:cubicBezTo>
                      <a:pt x="1179" y="1017"/>
                      <a:pt x="935" y="857"/>
                      <a:pt x="710" y="672"/>
                    </a:cubicBezTo>
                    <a:cubicBezTo>
                      <a:pt x="471" y="471"/>
                      <a:pt x="275" y="232"/>
                      <a:pt x="60" y="10"/>
                    </a:cubicBezTo>
                    <a:cubicBezTo>
                      <a:pt x="53" y="3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"/>
              <p:cNvSpPr/>
              <p:nvPr/>
            </p:nvSpPr>
            <p:spPr>
              <a:xfrm>
                <a:off x="999650" y="687750"/>
                <a:ext cx="65100" cy="2217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8868" extrusionOk="0">
                    <a:moveTo>
                      <a:pt x="21" y="0"/>
                    </a:moveTo>
                    <a:cubicBezTo>
                      <a:pt x="8" y="0"/>
                      <a:pt x="0" y="20"/>
                      <a:pt x="14" y="29"/>
                    </a:cubicBezTo>
                    <a:cubicBezTo>
                      <a:pt x="996" y="642"/>
                      <a:pt x="1641" y="1719"/>
                      <a:pt x="1979" y="2802"/>
                    </a:cubicBezTo>
                    <a:cubicBezTo>
                      <a:pt x="2174" y="3424"/>
                      <a:pt x="2293" y="4073"/>
                      <a:pt x="2391" y="4718"/>
                    </a:cubicBezTo>
                    <a:cubicBezTo>
                      <a:pt x="2488" y="5371"/>
                      <a:pt x="2551" y="6032"/>
                      <a:pt x="2542" y="6692"/>
                    </a:cubicBezTo>
                    <a:cubicBezTo>
                      <a:pt x="2538" y="7053"/>
                      <a:pt x="2512" y="7414"/>
                      <a:pt x="2463" y="7773"/>
                    </a:cubicBezTo>
                    <a:cubicBezTo>
                      <a:pt x="2415" y="8124"/>
                      <a:pt x="2314" y="8465"/>
                      <a:pt x="2256" y="8814"/>
                    </a:cubicBezTo>
                    <a:cubicBezTo>
                      <a:pt x="2247" y="8846"/>
                      <a:pt x="2273" y="8867"/>
                      <a:pt x="2298" y="8867"/>
                    </a:cubicBezTo>
                    <a:cubicBezTo>
                      <a:pt x="2314" y="8867"/>
                      <a:pt x="2330" y="8858"/>
                      <a:pt x="2336" y="8837"/>
                    </a:cubicBezTo>
                    <a:cubicBezTo>
                      <a:pt x="2456" y="8547"/>
                      <a:pt x="2495" y="8218"/>
                      <a:pt x="2535" y="7908"/>
                    </a:cubicBezTo>
                    <a:cubicBezTo>
                      <a:pt x="2576" y="7582"/>
                      <a:pt x="2598" y="7255"/>
                      <a:pt x="2600" y="6926"/>
                    </a:cubicBezTo>
                    <a:cubicBezTo>
                      <a:pt x="2604" y="6257"/>
                      <a:pt x="2557" y="5587"/>
                      <a:pt x="2458" y="4924"/>
                    </a:cubicBezTo>
                    <a:cubicBezTo>
                      <a:pt x="2363" y="4247"/>
                      <a:pt x="2226" y="3578"/>
                      <a:pt x="2047" y="2919"/>
                    </a:cubicBezTo>
                    <a:cubicBezTo>
                      <a:pt x="1884" y="2327"/>
                      <a:pt x="1648" y="1755"/>
                      <a:pt x="1306" y="1241"/>
                    </a:cubicBezTo>
                    <a:cubicBezTo>
                      <a:pt x="977" y="745"/>
                      <a:pt x="543" y="308"/>
                      <a:pt x="29" y="3"/>
                    </a:cubicBezTo>
                    <a:cubicBezTo>
                      <a:pt x="26" y="1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"/>
              <p:cNvSpPr/>
              <p:nvPr/>
            </p:nvSpPr>
            <p:spPr>
              <a:xfrm>
                <a:off x="624475" y="621075"/>
                <a:ext cx="212825" cy="400125"/>
              </a:xfrm>
              <a:custGeom>
                <a:avLst/>
                <a:gdLst/>
                <a:ahLst/>
                <a:cxnLst/>
                <a:rect l="l" t="t" r="r" b="b"/>
                <a:pathLst>
                  <a:path w="8513" h="16005" extrusionOk="0">
                    <a:moveTo>
                      <a:pt x="84" y="1"/>
                    </a:moveTo>
                    <a:cubicBezTo>
                      <a:pt x="41" y="1"/>
                      <a:pt x="1" y="33"/>
                      <a:pt x="21" y="84"/>
                    </a:cubicBezTo>
                    <a:cubicBezTo>
                      <a:pt x="434" y="1144"/>
                      <a:pt x="1048" y="2098"/>
                      <a:pt x="1715" y="3014"/>
                    </a:cubicBezTo>
                    <a:cubicBezTo>
                      <a:pt x="2412" y="3973"/>
                      <a:pt x="3121" y="4915"/>
                      <a:pt x="3770" y="5908"/>
                    </a:cubicBezTo>
                    <a:cubicBezTo>
                      <a:pt x="4467" y="6976"/>
                      <a:pt x="5123" y="8069"/>
                      <a:pt x="5780" y="9165"/>
                    </a:cubicBezTo>
                    <a:cubicBezTo>
                      <a:pt x="6365" y="10141"/>
                      <a:pt x="6946" y="11124"/>
                      <a:pt x="7416" y="12164"/>
                    </a:cubicBezTo>
                    <a:cubicBezTo>
                      <a:pt x="7685" y="12758"/>
                      <a:pt x="7943" y="13372"/>
                      <a:pt x="8115" y="14002"/>
                    </a:cubicBezTo>
                    <a:cubicBezTo>
                      <a:pt x="8287" y="14645"/>
                      <a:pt x="8395" y="15303"/>
                      <a:pt x="8433" y="15967"/>
                    </a:cubicBezTo>
                    <a:cubicBezTo>
                      <a:pt x="8435" y="15992"/>
                      <a:pt x="8455" y="16004"/>
                      <a:pt x="8474" y="16004"/>
                    </a:cubicBezTo>
                    <a:cubicBezTo>
                      <a:pt x="8493" y="16004"/>
                      <a:pt x="8512" y="15992"/>
                      <a:pt x="8511" y="15967"/>
                    </a:cubicBezTo>
                    <a:cubicBezTo>
                      <a:pt x="8507" y="15387"/>
                      <a:pt x="8423" y="14811"/>
                      <a:pt x="8291" y="14248"/>
                    </a:cubicBezTo>
                    <a:cubicBezTo>
                      <a:pt x="8158" y="13686"/>
                      <a:pt x="7993" y="13121"/>
                      <a:pt x="7773" y="12584"/>
                    </a:cubicBezTo>
                    <a:cubicBezTo>
                      <a:pt x="7343" y="11536"/>
                      <a:pt x="6787" y="10543"/>
                      <a:pt x="6210" y="9569"/>
                    </a:cubicBezTo>
                    <a:cubicBezTo>
                      <a:pt x="5565" y="8482"/>
                      <a:pt x="4914" y="7400"/>
                      <a:pt x="4234" y="6334"/>
                    </a:cubicBezTo>
                    <a:cubicBezTo>
                      <a:pt x="3579" y="5310"/>
                      <a:pt x="2876" y="4323"/>
                      <a:pt x="2151" y="3349"/>
                    </a:cubicBezTo>
                    <a:cubicBezTo>
                      <a:pt x="1382" y="2313"/>
                      <a:pt x="636" y="1249"/>
                      <a:pt x="154" y="47"/>
                    </a:cubicBezTo>
                    <a:cubicBezTo>
                      <a:pt x="141" y="15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"/>
              <p:cNvSpPr/>
              <p:nvPr/>
            </p:nvSpPr>
            <p:spPr>
              <a:xfrm>
                <a:off x="695275" y="668900"/>
                <a:ext cx="9997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2551" extrusionOk="0">
                    <a:moveTo>
                      <a:pt x="40" y="0"/>
                    </a:moveTo>
                    <a:cubicBezTo>
                      <a:pt x="16" y="0"/>
                      <a:pt x="1" y="37"/>
                      <a:pt x="25" y="54"/>
                    </a:cubicBezTo>
                    <a:cubicBezTo>
                      <a:pt x="1317" y="912"/>
                      <a:pt x="2624" y="1759"/>
                      <a:pt x="3961" y="2548"/>
                    </a:cubicBezTo>
                    <a:cubicBezTo>
                      <a:pt x="3965" y="2550"/>
                      <a:pt x="3968" y="2551"/>
                      <a:pt x="3971" y="2551"/>
                    </a:cubicBezTo>
                    <a:cubicBezTo>
                      <a:pt x="3988" y="2551"/>
                      <a:pt x="3999" y="2525"/>
                      <a:pt x="3982" y="2512"/>
                    </a:cubicBezTo>
                    <a:cubicBezTo>
                      <a:pt x="2699" y="1636"/>
                      <a:pt x="1379" y="813"/>
                      <a:pt x="55" y="5"/>
                    </a:cubicBezTo>
                    <a:cubicBezTo>
                      <a:pt x="50" y="2"/>
                      <a:pt x="45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"/>
              <p:cNvSpPr/>
              <p:nvPr/>
            </p:nvSpPr>
            <p:spPr>
              <a:xfrm>
                <a:off x="840825" y="764025"/>
                <a:ext cx="134150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14596" extrusionOk="0">
                    <a:moveTo>
                      <a:pt x="32" y="0"/>
                    </a:moveTo>
                    <a:cubicBezTo>
                      <a:pt x="13" y="0"/>
                      <a:pt x="0" y="32"/>
                      <a:pt x="22" y="46"/>
                    </a:cubicBezTo>
                    <a:lnTo>
                      <a:pt x="20" y="46"/>
                    </a:lnTo>
                    <a:cubicBezTo>
                      <a:pt x="1682" y="1299"/>
                      <a:pt x="3021" y="2957"/>
                      <a:pt x="4040" y="4763"/>
                    </a:cubicBezTo>
                    <a:cubicBezTo>
                      <a:pt x="4322" y="5264"/>
                      <a:pt x="4584" y="5778"/>
                      <a:pt x="4786" y="6315"/>
                    </a:cubicBezTo>
                    <a:cubicBezTo>
                      <a:pt x="4987" y="6853"/>
                      <a:pt x="5124" y="7414"/>
                      <a:pt x="5197" y="7986"/>
                    </a:cubicBezTo>
                    <a:cubicBezTo>
                      <a:pt x="5341" y="9119"/>
                      <a:pt x="5290" y="10277"/>
                      <a:pt x="5234" y="11415"/>
                    </a:cubicBezTo>
                    <a:cubicBezTo>
                      <a:pt x="5184" y="12466"/>
                      <a:pt x="5103" y="13674"/>
                      <a:pt x="4434" y="14541"/>
                    </a:cubicBezTo>
                    <a:cubicBezTo>
                      <a:pt x="4416" y="14565"/>
                      <a:pt x="4443" y="14595"/>
                      <a:pt x="4468" y="14595"/>
                    </a:cubicBezTo>
                    <a:cubicBezTo>
                      <a:pt x="4476" y="14595"/>
                      <a:pt x="4484" y="14592"/>
                      <a:pt x="4490" y="14584"/>
                    </a:cubicBezTo>
                    <a:cubicBezTo>
                      <a:pt x="5098" y="13844"/>
                      <a:pt x="5214" y="12802"/>
                      <a:pt x="5279" y="11881"/>
                    </a:cubicBezTo>
                    <a:cubicBezTo>
                      <a:pt x="5320" y="11325"/>
                      <a:pt x="5335" y="10768"/>
                      <a:pt x="5350" y="10211"/>
                    </a:cubicBezTo>
                    <a:cubicBezTo>
                      <a:pt x="5365" y="9613"/>
                      <a:pt x="5363" y="9015"/>
                      <a:pt x="5315" y="8418"/>
                    </a:cubicBezTo>
                    <a:cubicBezTo>
                      <a:pt x="5266" y="7839"/>
                      <a:pt x="5169" y="7261"/>
                      <a:pt x="4997" y="6704"/>
                    </a:cubicBezTo>
                    <a:cubicBezTo>
                      <a:pt x="4827" y="6158"/>
                      <a:pt x="4587" y="5634"/>
                      <a:pt x="4320" y="5130"/>
                    </a:cubicBezTo>
                    <a:cubicBezTo>
                      <a:pt x="3810" y="4159"/>
                      <a:pt x="3204" y="3241"/>
                      <a:pt x="2514" y="2389"/>
                    </a:cubicBezTo>
                    <a:cubicBezTo>
                      <a:pt x="1789" y="1501"/>
                      <a:pt x="966" y="689"/>
                      <a:pt x="44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"/>
              <p:cNvSpPr/>
              <p:nvPr/>
            </p:nvSpPr>
            <p:spPr>
              <a:xfrm>
                <a:off x="527550" y="658900"/>
                <a:ext cx="83725" cy="550100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22004" extrusionOk="0">
                    <a:moveTo>
                      <a:pt x="3327" y="1"/>
                    </a:moveTo>
                    <a:cubicBezTo>
                      <a:pt x="3320" y="1"/>
                      <a:pt x="3313" y="5"/>
                      <a:pt x="3311" y="15"/>
                    </a:cubicBezTo>
                    <a:cubicBezTo>
                      <a:pt x="2948" y="1525"/>
                      <a:pt x="2687" y="3062"/>
                      <a:pt x="2373" y="4584"/>
                    </a:cubicBezTo>
                    <a:cubicBezTo>
                      <a:pt x="2059" y="6106"/>
                      <a:pt x="1731" y="7628"/>
                      <a:pt x="1423" y="9151"/>
                    </a:cubicBezTo>
                    <a:cubicBezTo>
                      <a:pt x="834" y="12068"/>
                      <a:pt x="209" y="14994"/>
                      <a:pt x="45" y="17972"/>
                    </a:cubicBezTo>
                    <a:cubicBezTo>
                      <a:pt x="0" y="18812"/>
                      <a:pt x="2" y="19653"/>
                      <a:pt x="47" y="20492"/>
                    </a:cubicBezTo>
                    <a:cubicBezTo>
                      <a:pt x="73" y="20990"/>
                      <a:pt x="129" y="21723"/>
                      <a:pt x="617" y="21999"/>
                    </a:cubicBezTo>
                    <a:cubicBezTo>
                      <a:pt x="622" y="22002"/>
                      <a:pt x="627" y="22004"/>
                      <a:pt x="631" y="22004"/>
                    </a:cubicBezTo>
                    <a:cubicBezTo>
                      <a:pt x="654" y="22004"/>
                      <a:pt x="670" y="21968"/>
                      <a:pt x="643" y="21953"/>
                    </a:cubicBezTo>
                    <a:cubicBezTo>
                      <a:pt x="415" y="21812"/>
                      <a:pt x="303" y="21543"/>
                      <a:pt x="234" y="21295"/>
                    </a:cubicBezTo>
                    <a:cubicBezTo>
                      <a:pt x="161" y="21023"/>
                      <a:pt x="131" y="20739"/>
                      <a:pt x="120" y="20459"/>
                    </a:cubicBezTo>
                    <a:cubicBezTo>
                      <a:pt x="90" y="19718"/>
                      <a:pt x="114" y="18980"/>
                      <a:pt x="157" y="18241"/>
                    </a:cubicBezTo>
                    <a:cubicBezTo>
                      <a:pt x="239" y="16770"/>
                      <a:pt x="419" y="15306"/>
                      <a:pt x="662" y="13852"/>
                    </a:cubicBezTo>
                    <a:cubicBezTo>
                      <a:pt x="905" y="12412"/>
                      <a:pt x="1195" y="10982"/>
                      <a:pt x="1481" y="9551"/>
                    </a:cubicBezTo>
                    <a:cubicBezTo>
                      <a:pt x="1780" y="8056"/>
                      <a:pt x="2062" y="6558"/>
                      <a:pt x="2356" y="5061"/>
                    </a:cubicBezTo>
                    <a:cubicBezTo>
                      <a:pt x="2518" y="4221"/>
                      <a:pt x="2690" y="3384"/>
                      <a:pt x="2861" y="2544"/>
                    </a:cubicBezTo>
                    <a:cubicBezTo>
                      <a:pt x="3031" y="1707"/>
                      <a:pt x="3208" y="869"/>
                      <a:pt x="3347" y="24"/>
                    </a:cubicBezTo>
                    <a:cubicBezTo>
                      <a:pt x="3349" y="10"/>
                      <a:pt x="3338" y="1"/>
                      <a:pt x="33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"/>
              <p:cNvSpPr/>
              <p:nvPr/>
            </p:nvSpPr>
            <p:spPr>
              <a:xfrm>
                <a:off x="616200" y="990650"/>
                <a:ext cx="83800" cy="311600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12464" extrusionOk="0">
                    <a:moveTo>
                      <a:pt x="25" y="1"/>
                    </a:moveTo>
                    <a:cubicBezTo>
                      <a:pt x="13" y="1"/>
                      <a:pt x="1" y="9"/>
                      <a:pt x="1" y="24"/>
                    </a:cubicBezTo>
                    <a:cubicBezTo>
                      <a:pt x="12" y="2087"/>
                      <a:pt x="38" y="4145"/>
                      <a:pt x="167" y="6205"/>
                    </a:cubicBezTo>
                    <a:cubicBezTo>
                      <a:pt x="225" y="7150"/>
                      <a:pt x="279" y="8101"/>
                      <a:pt x="414" y="9038"/>
                    </a:cubicBezTo>
                    <a:cubicBezTo>
                      <a:pt x="524" y="9810"/>
                      <a:pt x="698" y="10631"/>
                      <a:pt x="1147" y="11283"/>
                    </a:cubicBezTo>
                    <a:cubicBezTo>
                      <a:pt x="1386" y="11639"/>
                      <a:pt x="1713" y="11926"/>
                      <a:pt x="2097" y="12121"/>
                    </a:cubicBezTo>
                    <a:cubicBezTo>
                      <a:pt x="2482" y="12313"/>
                      <a:pt x="2899" y="12407"/>
                      <a:pt x="3323" y="12463"/>
                    </a:cubicBezTo>
                    <a:cubicBezTo>
                      <a:pt x="3324" y="12463"/>
                      <a:pt x="3325" y="12463"/>
                      <a:pt x="3326" y="12463"/>
                    </a:cubicBezTo>
                    <a:cubicBezTo>
                      <a:pt x="3350" y="12463"/>
                      <a:pt x="3352" y="12424"/>
                      <a:pt x="3329" y="12418"/>
                    </a:cubicBezTo>
                    <a:cubicBezTo>
                      <a:pt x="2964" y="12319"/>
                      <a:pt x="2588" y="12237"/>
                      <a:pt x="2244" y="12078"/>
                    </a:cubicBezTo>
                    <a:cubicBezTo>
                      <a:pt x="1872" y="11913"/>
                      <a:pt x="1554" y="11648"/>
                      <a:pt x="1324" y="11313"/>
                    </a:cubicBezTo>
                    <a:cubicBezTo>
                      <a:pt x="887" y="10668"/>
                      <a:pt x="696" y="9889"/>
                      <a:pt x="577" y="9129"/>
                    </a:cubicBezTo>
                    <a:cubicBezTo>
                      <a:pt x="435" y="8225"/>
                      <a:pt x="378" y="7303"/>
                      <a:pt x="315" y="6390"/>
                    </a:cubicBezTo>
                    <a:cubicBezTo>
                      <a:pt x="248" y="5392"/>
                      <a:pt x="197" y="4392"/>
                      <a:pt x="156" y="3392"/>
                    </a:cubicBezTo>
                    <a:cubicBezTo>
                      <a:pt x="111" y="2270"/>
                      <a:pt x="70" y="1148"/>
                      <a:pt x="49" y="24"/>
                    </a:cubicBezTo>
                    <a:cubicBezTo>
                      <a:pt x="49" y="9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"/>
              <p:cNvSpPr/>
              <p:nvPr/>
            </p:nvSpPr>
            <p:spPr>
              <a:xfrm>
                <a:off x="731400" y="898500"/>
                <a:ext cx="120950" cy="2434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9736" extrusionOk="0">
                    <a:moveTo>
                      <a:pt x="41" y="1"/>
                    </a:moveTo>
                    <a:cubicBezTo>
                      <a:pt x="21" y="1"/>
                      <a:pt x="1" y="25"/>
                      <a:pt x="14" y="44"/>
                    </a:cubicBezTo>
                    <a:cubicBezTo>
                      <a:pt x="835" y="1147"/>
                      <a:pt x="1632" y="2269"/>
                      <a:pt x="2335" y="3449"/>
                    </a:cubicBezTo>
                    <a:cubicBezTo>
                      <a:pt x="3062" y="4671"/>
                      <a:pt x="3694" y="5960"/>
                      <a:pt x="4148" y="7309"/>
                    </a:cubicBezTo>
                    <a:cubicBezTo>
                      <a:pt x="4414" y="8095"/>
                      <a:pt x="4608" y="8899"/>
                      <a:pt x="4767" y="9710"/>
                    </a:cubicBezTo>
                    <a:cubicBezTo>
                      <a:pt x="4771" y="9728"/>
                      <a:pt x="4783" y="9735"/>
                      <a:pt x="4796" y="9735"/>
                    </a:cubicBezTo>
                    <a:cubicBezTo>
                      <a:pt x="4816" y="9735"/>
                      <a:pt x="4838" y="9717"/>
                      <a:pt x="4834" y="9691"/>
                    </a:cubicBezTo>
                    <a:cubicBezTo>
                      <a:pt x="4642" y="8252"/>
                      <a:pt x="4158" y="6848"/>
                      <a:pt x="3552" y="5533"/>
                    </a:cubicBezTo>
                    <a:cubicBezTo>
                      <a:pt x="2959" y="4251"/>
                      <a:pt x="2228" y="3032"/>
                      <a:pt x="1424" y="1871"/>
                    </a:cubicBezTo>
                    <a:cubicBezTo>
                      <a:pt x="987" y="1237"/>
                      <a:pt x="530" y="618"/>
                      <a:pt x="59" y="10"/>
                    </a:cubicBezTo>
                    <a:cubicBezTo>
                      <a:pt x="54" y="4"/>
                      <a:pt x="47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"/>
              <p:cNvSpPr/>
              <p:nvPr/>
            </p:nvSpPr>
            <p:spPr>
              <a:xfrm>
                <a:off x="644275" y="718175"/>
                <a:ext cx="148000" cy="550850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22034" extrusionOk="0">
                    <a:moveTo>
                      <a:pt x="17" y="1"/>
                    </a:moveTo>
                    <a:cubicBezTo>
                      <a:pt x="9" y="1"/>
                      <a:pt x="1" y="8"/>
                      <a:pt x="3" y="18"/>
                    </a:cubicBezTo>
                    <a:cubicBezTo>
                      <a:pt x="411" y="1652"/>
                      <a:pt x="830" y="3294"/>
                      <a:pt x="1035" y="4967"/>
                    </a:cubicBezTo>
                    <a:cubicBezTo>
                      <a:pt x="1245" y="6663"/>
                      <a:pt x="1181" y="8373"/>
                      <a:pt x="1147" y="10076"/>
                    </a:cubicBezTo>
                    <a:cubicBezTo>
                      <a:pt x="1116" y="11714"/>
                      <a:pt x="1144" y="13354"/>
                      <a:pt x="1495" y="14962"/>
                    </a:cubicBezTo>
                    <a:cubicBezTo>
                      <a:pt x="1794" y="16332"/>
                      <a:pt x="2305" y="17650"/>
                      <a:pt x="3006" y="18866"/>
                    </a:cubicBezTo>
                    <a:cubicBezTo>
                      <a:pt x="3640" y="19963"/>
                      <a:pt x="4455" y="20991"/>
                      <a:pt x="5466" y="21763"/>
                    </a:cubicBezTo>
                    <a:cubicBezTo>
                      <a:pt x="5586" y="21855"/>
                      <a:pt x="5707" y="21943"/>
                      <a:pt x="5833" y="22027"/>
                    </a:cubicBezTo>
                    <a:cubicBezTo>
                      <a:pt x="5839" y="22031"/>
                      <a:pt x="5846" y="22033"/>
                      <a:pt x="5853" y="22033"/>
                    </a:cubicBezTo>
                    <a:cubicBezTo>
                      <a:pt x="5888" y="22033"/>
                      <a:pt x="5920" y="21983"/>
                      <a:pt x="5885" y="21956"/>
                    </a:cubicBezTo>
                    <a:cubicBezTo>
                      <a:pt x="4889" y="21184"/>
                      <a:pt x="4068" y="20208"/>
                      <a:pt x="3406" y="19139"/>
                    </a:cubicBezTo>
                    <a:cubicBezTo>
                      <a:pt x="2675" y="17957"/>
                      <a:pt x="2146" y="16661"/>
                      <a:pt x="1804" y="15317"/>
                    </a:cubicBezTo>
                    <a:cubicBezTo>
                      <a:pt x="1407" y="13756"/>
                      <a:pt x="1321" y="12142"/>
                      <a:pt x="1314" y="10538"/>
                    </a:cubicBezTo>
                    <a:cubicBezTo>
                      <a:pt x="1305" y="8846"/>
                      <a:pt x="1381" y="7149"/>
                      <a:pt x="1207" y="5464"/>
                    </a:cubicBezTo>
                    <a:cubicBezTo>
                      <a:pt x="1037" y="3811"/>
                      <a:pt x="633" y="2196"/>
                      <a:pt x="192" y="598"/>
                    </a:cubicBezTo>
                    <a:cubicBezTo>
                      <a:pt x="138" y="403"/>
                      <a:pt x="84" y="207"/>
                      <a:pt x="29" y="10"/>
                    </a:cubicBezTo>
                    <a:cubicBezTo>
                      <a:pt x="27" y="4"/>
                      <a:pt x="22" y="1"/>
                      <a:pt x="1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5" name="Google Shape;625;p2"/>
            <p:cNvGrpSpPr/>
            <p:nvPr/>
          </p:nvGrpSpPr>
          <p:grpSpPr>
            <a:xfrm rot="1678232">
              <a:off x="-701465" y="3932002"/>
              <a:ext cx="2001581" cy="1724140"/>
              <a:chOff x="105141" y="3694359"/>
              <a:chExt cx="1663318" cy="1432764"/>
            </a:xfrm>
          </p:grpSpPr>
          <p:sp>
            <p:nvSpPr>
              <p:cNvPr id="626" name="Google Shape;626;p2"/>
              <p:cNvSpPr/>
              <p:nvPr/>
            </p:nvSpPr>
            <p:spPr>
              <a:xfrm>
                <a:off x="1504673" y="4495026"/>
                <a:ext cx="206861" cy="269759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9980" extrusionOk="0">
                    <a:moveTo>
                      <a:pt x="7590" y="0"/>
                    </a:moveTo>
                    <a:cubicBezTo>
                      <a:pt x="7571" y="0"/>
                      <a:pt x="7553" y="9"/>
                      <a:pt x="7545" y="27"/>
                    </a:cubicBezTo>
                    <a:cubicBezTo>
                      <a:pt x="7382" y="397"/>
                      <a:pt x="7272" y="784"/>
                      <a:pt x="7107" y="1155"/>
                    </a:cubicBezTo>
                    <a:cubicBezTo>
                      <a:pt x="6946" y="1519"/>
                      <a:pt x="6793" y="1886"/>
                      <a:pt x="6612" y="2243"/>
                    </a:cubicBezTo>
                    <a:cubicBezTo>
                      <a:pt x="6242" y="2964"/>
                      <a:pt x="5815" y="3654"/>
                      <a:pt x="5359" y="4324"/>
                    </a:cubicBezTo>
                    <a:cubicBezTo>
                      <a:pt x="4901" y="4998"/>
                      <a:pt x="4396" y="5642"/>
                      <a:pt x="3903" y="6290"/>
                    </a:cubicBezTo>
                    <a:cubicBezTo>
                      <a:pt x="3385" y="6967"/>
                      <a:pt x="2884" y="7663"/>
                      <a:pt x="2265" y="8255"/>
                    </a:cubicBezTo>
                    <a:cubicBezTo>
                      <a:pt x="1949" y="8558"/>
                      <a:pt x="1609" y="8835"/>
                      <a:pt x="1246" y="9082"/>
                    </a:cubicBezTo>
                    <a:cubicBezTo>
                      <a:pt x="872" y="9336"/>
                      <a:pt x="479" y="9558"/>
                      <a:pt x="91" y="9788"/>
                    </a:cubicBezTo>
                    <a:cubicBezTo>
                      <a:pt x="1" y="9841"/>
                      <a:pt x="45" y="9980"/>
                      <a:pt x="139" y="9980"/>
                    </a:cubicBezTo>
                    <a:cubicBezTo>
                      <a:pt x="148" y="9980"/>
                      <a:pt x="159" y="9978"/>
                      <a:pt x="169" y="9975"/>
                    </a:cubicBezTo>
                    <a:lnTo>
                      <a:pt x="169" y="9974"/>
                    </a:lnTo>
                    <a:cubicBezTo>
                      <a:pt x="939" y="9736"/>
                      <a:pt x="1639" y="9263"/>
                      <a:pt x="2246" y="8745"/>
                    </a:cubicBezTo>
                    <a:cubicBezTo>
                      <a:pt x="2906" y="8182"/>
                      <a:pt x="3458" y="7493"/>
                      <a:pt x="3963" y="6791"/>
                    </a:cubicBezTo>
                    <a:cubicBezTo>
                      <a:pt x="4933" y="5447"/>
                      <a:pt x="5914" y="4086"/>
                      <a:pt x="6687" y="2617"/>
                    </a:cubicBezTo>
                    <a:cubicBezTo>
                      <a:pt x="6900" y="2211"/>
                      <a:pt x="7094" y="1798"/>
                      <a:pt x="7266" y="1375"/>
                    </a:cubicBezTo>
                    <a:cubicBezTo>
                      <a:pt x="7352" y="1164"/>
                      <a:pt x="7416" y="940"/>
                      <a:pt x="7487" y="723"/>
                    </a:cubicBezTo>
                    <a:cubicBezTo>
                      <a:pt x="7560" y="502"/>
                      <a:pt x="7621" y="287"/>
                      <a:pt x="7649" y="55"/>
                    </a:cubicBezTo>
                    <a:cubicBezTo>
                      <a:pt x="7653" y="22"/>
                      <a:pt x="7620" y="0"/>
                      <a:pt x="7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"/>
              <p:cNvSpPr/>
              <p:nvPr/>
            </p:nvSpPr>
            <p:spPr>
              <a:xfrm>
                <a:off x="1660934" y="4363849"/>
                <a:ext cx="107525" cy="166748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6169" extrusionOk="0">
                    <a:moveTo>
                      <a:pt x="1379" y="5983"/>
                    </a:moveTo>
                    <a:cubicBezTo>
                      <a:pt x="23" y="5710"/>
                      <a:pt x="1" y="3863"/>
                      <a:pt x="661" y="2904"/>
                    </a:cubicBezTo>
                    <a:cubicBezTo>
                      <a:pt x="1319" y="1947"/>
                      <a:pt x="2828" y="621"/>
                      <a:pt x="3263" y="311"/>
                    </a:cubicBezTo>
                    <a:cubicBezTo>
                      <a:pt x="3699" y="0"/>
                      <a:pt x="3933" y="277"/>
                      <a:pt x="3921" y="1459"/>
                    </a:cubicBezTo>
                    <a:cubicBezTo>
                      <a:pt x="3910" y="2638"/>
                      <a:pt x="3977" y="3979"/>
                      <a:pt x="3299" y="4996"/>
                    </a:cubicBezTo>
                    <a:cubicBezTo>
                      <a:pt x="2620" y="6013"/>
                      <a:pt x="2302" y="6168"/>
                      <a:pt x="1379" y="598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"/>
              <p:cNvSpPr/>
              <p:nvPr/>
            </p:nvSpPr>
            <p:spPr>
              <a:xfrm>
                <a:off x="1686558" y="4381770"/>
                <a:ext cx="68656" cy="13866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5130" extrusionOk="0">
                    <a:moveTo>
                      <a:pt x="2492" y="1"/>
                    </a:moveTo>
                    <a:cubicBezTo>
                      <a:pt x="2484" y="1"/>
                      <a:pt x="2477" y="3"/>
                      <a:pt x="2470" y="9"/>
                    </a:cubicBezTo>
                    <a:cubicBezTo>
                      <a:pt x="2138" y="291"/>
                      <a:pt x="1840" y="624"/>
                      <a:pt x="1539" y="940"/>
                    </a:cubicBezTo>
                    <a:cubicBezTo>
                      <a:pt x="1242" y="1250"/>
                      <a:pt x="950" y="1564"/>
                      <a:pt x="705" y="1919"/>
                    </a:cubicBezTo>
                    <a:cubicBezTo>
                      <a:pt x="268" y="2557"/>
                      <a:pt x="1" y="3325"/>
                      <a:pt x="109" y="4107"/>
                    </a:cubicBezTo>
                    <a:cubicBezTo>
                      <a:pt x="135" y="4305"/>
                      <a:pt x="189" y="4498"/>
                      <a:pt x="272" y="4681"/>
                    </a:cubicBezTo>
                    <a:cubicBezTo>
                      <a:pt x="339" y="4830"/>
                      <a:pt x="449" y="5079"/>
                      <a:pt x="619" y="5128"/>
                    </a:cubicBezTo>
                    <a:cubicBezTo>
                      <a:pt x="623" y="5129"/>
                      <a:pt x="627" y="5129"/>
                      <a:pt x="631" y="5129"/>
                    </a:cubicBezTo>
                    <a:cubicBezTo>
                      <a:pt x="654" y="5129"/>
                      <a:pt x="669" y="5105"/>
                      <a:pt x="666" y="5081"/>
                    </a:cubicBezTo>
                    <a:cubicBezTo>
                      <a:pt x="655" y="5001"/>
                      <a:pt x="604" y="4944"/>
                      <a:pt x="561" y="4877"/>
                    </a:cubicBezTo>
                    <a:cubicBezTo>
                      <a:pt x="513" y="4802"/>
                      <a:pt x="470" y="4724"/>
                      <a:pt x="432" y="4645"/>
                    </a:cubicBezTo>
                    <a:cubicBezTo>
                      <a:pt x="358" y="4485"/>
                      <a:pt x="307" y="4314"/>
                      <a:pt x="281" y="4140"/>
                    </a:cubicBezTo>
                    <a:cubicBezTo>
                      <a:pt x="223" y="3780"/>
                      <a:pt x="260" y="3411"/>
                      <a:pt x="352" y="3060"/>
                    </a:cubicBezTo>
                    <a:cubicBezTo>
                      <a:pt x="554" y="2284"/>
                      <a:pt x="1061" y="1631"/>
                      <a:pt x="1599" y="1056"/>
                    </a:cubicBezTo>
                    <a:cubicBezTo>
                      <a:pt x="1909" y="727"/>
                      <a:pt x="2263" y="420"/>
                      <a:pt x="2523" y="48"/>
                    </a:cubicBezTo>
                    <a:cubicBezTo>
                      <a:pt x="2540" y="24"/>
                      <a:pt x="2516" y="1"/>
                      <a:pt x="249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"/>
              <p:cNvSpPr/>
              <p:nvPr/>
            </p:nvSpPr>
            <p:spPr>
              <a:xfrm>
                <a:off x="1700452" y="4429938"/>
                <a:ext cx="38274" cy="96146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557" extrusionOk="0">
                    <a:moveTo>
                      <a:pt x="1378" y="1"/>
                    </a:moveTo>
                    <a:cubicBezTo>
                      <a:pt x="1365" y="1"/>
                      <a:pt x="1353" y="8"/>
                      <a:pt x="1349" y="23"/>
                    </a:cubicBezTo>
                    <a:lnTo>
                      <a:pt x="1349" y="25"/>
                    </a:lnTo>
                    <a:cubicBezTo>
                      <a:pt x="1263" y="319"/>
                      <a:pt x="1154" y="605"/>
                      <a:pt x="1057" y="895"/>
                    </a:cubicBezTo>
                    <a:cubicBezTo>
                      <a:pt x="958" y="1190"/>
                      <a:pt x="857" y="1485"/>
                      <a:pt x="745" y="1777"/>
                    </a:cubicBezTo>
                    <a:cubicBezTo>
                      <a:pt x="633" y="2069"/>
                      <a:pt x="513" y="2358"/>
                      <a:pt x="386" y="2643"/>
                    </a:cubicBezTo>
                    <a:cubicBezTo>
                      <a:pt x="262" y="2919"/>
                      <a:pt x="113" y="3189"/>
                      <a:pt x="18" y="3477"/>
                    </a:cubicBezTo>
                    <a:cubicBezTo>
                      <a:pt x="1" y="3525"/>
                      <a:pt x="39" y="3556"/>
                      <a:pt x="79" y="3556"/>
                    </a:cubicBezTo>
                    <a:cubicBezTo>
                      <a:pt x="101" y="3556"/>
                      <a:pt x="123" y="3547"/>
                      <a:pt x="137" y="3527"/>
                    </a:cubicBezTo>
                    <a:cubicBezTo>
                      <a:pt x="313" y="3269"/>
                      <a:pt x="429" y="2974"/>
                      <a:pt x="550" y="2688"/>
                    </a:cubicBezTo>
                    <a:cubicBezTo>
                      <a:pt x="670" y="2407"/>
                      <a:pt x="782" y="2125"/>
                      <a:pt x="889" y="1839"/>
                    </a:cubicBezTo>
                    <a:cubicBezTo>
                      <a:pt x="994" y="1553"/>
                      <a:pt x="1093" y="1263"/>
                      <a:pt x="1182" y="973"/>
                    </a:cubicBezTo>
                    <a:cubicBezTo>
                      <a:pt x="1276" y="666"/>
                      <a:pt x="1338" y="352"/>
                      <a:pt x="1409" y="40"/>
                    </a:cubicBezTo>
                    <a:cubicBezTo>
                      <a:pt x="1415" y="17"/>
                      <a:pt x="1396" y="1"/>
                      <a:pt x="137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"/>
              <p:cNvSpPr/>
              <p:nvPr/>
            </p:nvSpPr>
            <p:spPr>
              <a:xfrm>
                <a:off x="721668" y="3950642"/>
                <a:ext cx="363797" cy="454509"/>
              </a:xfrm>
              <a:custGeom>
                <a:avLst/>
                <a:gdLst/>
                <a:ahLst/>
                <a:cxnLst/>
                <a:rect l="l" t="t" r="r" b="b"/>
                <a:pathLst>
                  <a:path w="13459" h="16815" extrusionOk="0">
                    <a:moveTo>
                      <a:pt x="13107" y="1"/>
                    </a:moveTo>
                    <a:cubicBezTo>
                      <a:pt x="13058" y="1"/>
                      <a:pt x="13009" y="40"/>
                      <a:pt x="13023" y="102"/>
                    </a:cubicBezTo>
                    <a:lnTo>
                      <a:pt x="13025" y="101"/>
                    </a:lnTo>
                    <a:cubicBezTo>
                      <a:pt x="13126" y="588"/>
                      <a:pt x="13144" y="1095"/>
                      <a:pt x="13148" y="1592"/>
                    </a:cubicBezTo>
                    <a:cubicBezTo>
                      <a:pt x="13148" y="2180"/>
                      <a:pt x="13101" y="2765"/>
                      <a:pt x="13008" y="3344"/>
                    </a:cubicBezTo>
                    <a:cubicBezTo>
                      <a:pt x="12791" y="4732"/>
                      <a:pt x="12370" y="6095"/>
                      <a:pt x="11808" y="7379"/>
                    </a:cubicBezTo>
                    <a:cubicBezTo>
                      <a:pt x="11177" y="8824"/>
                      <a:pt x="10368" y="10202"/>
                      <a:pt x="9384" y="11436"/>
                    </a:cubicBezTo>
                    <a:cubicBezTo>
                      <a:pt x="8362" y="12720"/>
                      <a:pt x="7143" y="13848"/>
                      <a:pt x="5744" y="14712"/>
                    </a:cubicBezTo>
                    <a:cubicBezTo>
                      <a:pt x="4260" y="15626"/>
                      <a:pt x="2592" y="16226"/>
                      <a:pt x="861" y="16445"/>
                    </a:cubicBezTo>
                    <a:cubicBezTo>
                      <a:pt x="629" y="16473"/>
                      <a:pt x="395" y="16497"/>
                      <a:pt x="163" y="16531"/>
                    </a:cubicBezTo>
                    <a:cubicBezTo>
                      <a:pt x="1" y="16553"/>
                      <a:pt x="44" y="16815"/>
                      <a:pt x="203" y="16815"/>
                    </a:cubicBezTo>
                    <a:cubicBezTo>
                      <a:pt x="681" y="16813"/>
                      <a:pt x="1162" y="16736"/>
                      <a:pt x="1633" y="16650"/>
                    </a:cubicBezTo>
                    <a:cubicBezTo>
                      <a:pt x="2074" y="16570"/>
                      <a:pt x="2512" y="16465"/>
                      <a:pt x="2944" y="16334"/>
                    </a:cubicBezTo>
                    <a:cubicBezTo>
                      <a:pt x="3787" y="16080"/>
                      <a:pt x="4602" y="15738"/>
                      <a:pt x="5374" y="15312"/>
                    </a:cubicBezTo>
                    <a:cubicBezTo>
                      <a:pt x="6851" y="14500"/>
                      <a:pt x="8156" y="13395"/>
                      <a:pt x="9265" y="12130"/>
                    </a:cubicBezTo>
                    <a:cubicBezTo>
                      <a:pt x="10332" y="10905"/>
                      <a:pt x="11224" y="9536"/>
                      <a:pt x="11908" y="8063"/>
                    </a:cubicBezTo>
                    <a:cubicBezTo>
                      <a:pt x="12531" y="6732"/>
                      <a:pt x="13012" y="5326"/>
                      <a:pt x="13264" y="3877"/>
                    </a:cubicBezTo>
                    <a:cubicBezTo>
                      <a:pt x="13378" y="3255"/>
                      <a:pt x="13440" y="2624"/>
                      <a:pt x="13451" y="1991"/>
                    </a:cubicBezTo>
                    <a:cubicBezTo>
                      <a:pt x="13458" y="1452"/>
                      <a:pt x="13421" y="908"/>
                      <a:pt x="13281" y="385"/>
                    </a:cubicBezTo>
                    <a:cubicBezTo>
                      <a:pt x="13251" y="276"/>
                      <a:pt x="13219" y="166"/>
                      <a:pt x="13184" y="58"/>
                    </a:cubicBezTo>
                    <a:cubicBezTo>
                      <a:pt x="13170" y="18"/>
                      <a:pt x="13138" y="1"/>
                      <a:pt x="131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"/>
              <p:cNvSpPr/>
              <p:nvPr/>
            </p:nvSpPr>
            <p:spPr>
              <a:xfrm>
                <a:off x="831140" y="4059113"/>
                <a:ext cx="144151" cy="234458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8674" extrusionOk="0">
                    <a:moveTo>
                      <a:pt x="2122" y="1"/>
                    </a:moveTo>
                    <a:cubicBezTo>
                      <a:pt x="2410" y="999"/>
                      <a:pt x="2936" y="1911"/>
                      <a:pt x="3437" y="2822"/>
                    </a:cubicBezTo>
                    <a:cubicBezTo>
                      <a:pt x="3571" y="3067"/>
                      <a:pt x="3558" y="2596"/>
                      <a:pt x="3719" y="2827"/>
                    </a:cubicBezTo>
                    <a:cubicBezTo>
                      <a:pt x="4704" y="4258"/>
                      <a:pt x="5333" y="5744"/>
                      <a:pt x="4095" y="8674"/>
                    </a:cubicBezTo>
                    <a:cubicBezTo>
                      <a:pt x="4095" y="8674"/>
                      <a:pt x="0" y="6610"/>
                      <a:pt x="1236" y="2934"/>
                    </a:cubicBezTo>
                    <a:cubicBezTo>
                      <a:pt x="1289" y="2779"/>
                      <a:pt x="1470" y="3117"/>
                      <a:pt x="1491" y="2943"/>
                    </a:cubicBezTo>
                    <a:cubicBezTo>
                      <a:pt x="1590" y="2093"/>
                      <a:pt x="1790" y="1119"/>
                      <a:pt x="2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"/>
              <p:cNvSpPr/>
              <p:nvPr/>
            </p:nvSpPr>
            <p:spPr>
              <a:xfrm>
                <a:off x="883957" y="4082224"/>
                <a:ext cx="56439" cy="20518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7591" extrusionOk="0">
                    <a:moveTo>
                      <a:pt x="72" y="1"/>
                    </a:moveTo>
                    <a:cubicBezTo>
                      <a:pt x="46" y="1"/>
                      <a:pt x="17" y="19"/>
                      <a:pt x="17" y="51"/>
                    </a:cubicBezTo>
                    <a:cubicBezTo>
                      <a:pt x="17" y="180"/>
                      <a:pt x="4" y="307"/>
                      <a:pt x="2" y="436"/>
                    </a:cubicBezTo>
                    <a:cubicBezTo>
                      <a:pt x="0" y="565"/>
                      <a:pt x="13" y="692"/>
                      <a:pt x="23" y="821"/>
                    </a:cubicBezTo>
                    <a:cubicBezTo>
                      <a:pt x="41" y="1075"/>
                      <a:pt x="66" y="1327"/>
                      <a:pt x="101" y="1580"/>
                    </a:cubicBezTo>
                    <a:cubicBezTo>
                      <a:pt x="170" y="2090"/>
                      <a:pt x="260" y="2599"/>
                      <a:pt x="361" y="3105"/>
                    </a:cubicBezTo>
                    <a:cubicBezTo>
                      <a:pt x="567" y="4108"/>
                      <a:pt x="855" y="5093"/>
                      <a:pt x="1223" y="6050"/>
                    </a:cubicBezTo>
                    <a:cubicBezTo>
                      <a:pt x="1324" y="6316"/>
                      <a:pt x="1434" y="6579"/>
                      <a:pt x="1550" y="6841"/>
                    </a:cubicBezTo>
                    <a:cubicBezTo>
                      <a:pt x="1664" y="7103"/>
                      <a:pt x="1767" y="7376"/>
                      <a:pt x="1976" y="7574"/>
                    </a:cubicBezTo>
                    <a:cubicBezTo>
                      <a:pt x="1989" y="7585"/>
                      <a:pt x="2005" y="7591"/>
                      <a:pt x="2021" y="7591"/>
                    </a:cubicBezTo>
                    <a:cubicBezTo>
                      <a:pt x="2054" y="7591"/>
                      <a:pt x="2087" y="7568"/>
                      <a:pt x="2085" y="7529"/>
                    </a:cubicBezTo>
                    <a:cubicBezTo>
                      <a:pt x="2070" y="7277"/>
                      <a:pt x="1961" y="7054"/>
                      <a:pt x="1868" y="6824"/>
                    </a:cubicBezTo>
                    <a:cubicBezTo>
                      <a:pt x="1773" y="6592"/>
                      <a:pt x="1683" y="6359"/>
                      <a:pt x="1593" y="6125"/>
                    </a:cubicBezTo>
                    <a:cubicBezTo>
                      <a:pt x="1412" y="5650"/>
                      <a:pt x="1247" y="5170"/>
                      <a:pt x="1098" y="4683"/>
                    </a:cubicBezTo>
                    <a:cubicBezTo>
                      <a:pt x="799" y="3713"/>
                      <a:pt x="550" y="2724"/>
                      <a:pt x="389" y="1722"/>
                    </a:cubicBezTo>
                    <a:cubicBezTo>
                      <a:pt x="344" y="1440"/>
                      <a:pt x="303" y="1157"/>
                      <a:pt x="260" y="873"/>
                    </a:cubicBezTo>
                    <a:cubicBezTo>
                      <a:pt x="241" y="740"/>
                      <a:pt x="228" y="606"/>
                      <a:pt x="206" y="471"/>
                    </a:cubicBezTo>
                    <a:cubicBezTo>
                      <a:pt x="180" y="325"/>
                      <a:pt x="135" y="185"/>
                      <a:pt x="116" y="37"/>
                    </a:cubicBezTo>
                    <a:cubicBezTo>
                      <a:pt x="113" y="12"/>
                      <a:pt x="93" y="1"/>
                      <a:pt x="7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"/>
              <p:cNvSpPr/>
              <p:nvPr/>
            </p:nvSpPr>
            <p:spPr>
              <a:xfrm>
                <a:off x="915825" y="4153232"/>
                <a:ext cx="9028" cy="8400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08" extrusionOk="0">
                    <a:moveTo>
                      <a:pt x="266" y="0"/>
                    </a:moveTo>
                    <a:cubicBezTo>
                      <a:pt x="252" y="0"/>
                      <a:pt x="238" y="7"/>
                      <a:pt x="229" y="24"/>
                    </a:cubicBezTo>
                    <a:cubicBezTo>
                      <a:pt x="117" y="235"/>
                      <a:pt x="89" y="507"/>
                      <a:pt x="59" y="740"/>
                    </a:cubicBezTo>
                    <a:cubicBezTo>
                      <a:pt x="23" y="1002"/>
                      <a:pt x="7" y="1267"/>
                      <a:pt x="5" y="1531"/>
                    </a:cubicBezTo>
                    <a:cubicBezTo>
                      <a:pt x="1" y="2047"/>
                      <a:pt x="21" y="2589"/>
                      <a:pt x="212" y="3074"/>
                    </a:cubicBezTo>
                    <a:cubicBezTo>
                      <a:pt x="221" y="3096"/>
                      <a:pt x="243" y="3108"/>
                      <a:pt x="263" y="3108"/>
                    </a:cubicBezTo>
                    <a:cubicBezTo>
                      <a:pt x="287" y="3108"/>
                      <a:pt x="309" y="3092"/>
                      <a:pt x="309" y="3060"/>
                    </a:cubicBezTo>
                    <a:cubicBezTo>
                      <a:pt x="309" y="2557"/>
                      <a:pt x="231" y="2058"/>
                      <a:pt x="233" y="1554"/>
                    </a:cubicBezTo>
                    <a:cubicBezTo>
                      <a:pt x="233" y="1309"/>
                      <a:pt x="248" y="1064"/>
                      <a:pt x="265" y="821"/>
                    </a:cubicBezTo>
                    <a:cubicBezTo>
                      <a:pt x="274" y="695"/>
                      <a:pt x="287" y="570"/>
                      <a:pt x="298" y="445"/>
                    </a:cubicBezTo>
                    <a:cubicBezTo>
                      <a:pt x="308" y="314"/>
                      <a:pt x="334" y="179"/>
                      <a:pt x="321" y="50"/>
                    </a:cubicBezTo>
                    <a:cubicBezTo>
                      <a:pt x="318" y="22"/>
                      <a:pt x="292" y="0"/>
                      <a:pt x="2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"/>
              <p:cNvSpPr/>
              <p:nvPr/>
            </p:nvSpPr>
            <p:spPr>
              <a:xfrm>
                <a:off x="935287" y="4205886"/>
                <a:ext cx="9488" cy="6079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49" extrusionOk="0">
                    <a:moveTo>
                      <a:pt x="236" y="0"/>
                    </a:moveTo>
                    <a:cubicBezTo>
                      <a:pt x="219" y="0"/>
                      <a:pt x="201" y="12"/>
                      <a:pt x="201" y="32"/>
                    </a:cubicBezTo>
                    <a:lnTo>
                      <a:pt x="201" y="34"/>
                    </a:lnTo>
                    <a:cubicBezTo>
                      <a:pt x="201" y="215"/>
                      <a:pt x="186" y="396"/>
                      <a:pt x="180" y="580"/>
                    </a:cubicBezTo>
                    <a:cubicBezTo>
                      <a:pt x="175" y="761"/>
                      <a:pt x="169" y="944"/>
                      <a:pt x="150" y="1126"/>
                    </a:cubicBezTo>
                    <a:cubicBezTo>
                      <a:pt x="115" y="1486"/>
                      <a:pt x="21" y="1842"/>
                      <a:pt x="1" y="2202"/>
                    </a:cubicBezTo>
                    <a:cubicBezTo>
                      <a:pt x="2" y="2232"/>
                      <a:pt x="25" y="2249"/>
                      <a:pt x="49" y="2249"/>
                    </a:cubicBezTo>
                    <a:cubicBezTo>
                      <a:pt x="65" y="2249"/>
                      <a:pt x="81" y="2241"/>
                      <a:pt x="90" y="2225"/>
                    </a:cubicBezTo>
                    <a:cubicBezTo>
                      <a:pt x="257" y="1901"/>
                      <a:pt x="304" y="1507"/>
                      <a:pt x="330" y="1146"/>
                    </a:cubicBezTo>
                    <a:cubicBezTo>
                      <a:pt x="347" y="957"/>
                      <a:pt x="350" y="768"/>
                      <a:pt x="345" y="578"/>
                    </a:cubicBezTo>
                    <a:cubicBezTo>
                      <a:pt x="335" y="387"/>
                      <a:pt x="300" y="209"/>
                      <a:pt x="264" y="22"/>
                    </a:cubicBezTo>
                    <a:cubicBezTo>
                      <a:pt x="261" y="7"/>
                      <a:pt x="249" y="0"/>
                      <a:pt x="2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"/>
              <p:cNvSpPr/>
              <p:nvPr/>
            </p:nvSpPr>
            <p:spPr>
              <a:xfrm>
                <a:off x="873739" y="4160665"/>
                <a:ext cx="41275" cy="88496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3274" extrusionOk="0">
                    <a:moveTo>
                      <a:pt x="50" y="0"/>
                    </a:moveTo>
                    <a:cubicBezTo>
                      <a:pt x="25" y="0"/>
                      <a:pt x="1" y="17"/>
                      <a:pt x="4" y="45"/>
                    </a:cubicBezTo>
                    <a:cubicBezTo>
                      <a:pt x="38" y="342"/>
                      <a:pt x="135" y="622"/>
                      <a:pt x="229" y="905"/>
                    </a:cubicBezTo>
                    <a:cubicBezTo>
                      <a:pt x="324" y="1194"/>
                      <a:pt x="429" y="1482"/>
                      <a:pt x="545" y="1763"/>
                    </a:cubicBezTo>
                    <a:cubicBezTo>
                      <a:pt x="765" y="2294"/>
                      <a:pt x="1031" y="2873"/>
                      <a:pt x="1464" y="3264"/>
                    </a:cubicBezTo>
                    <a:cubicBezTo>
                      <a:pt x="1471" y="3271"/>
                      <a:pt x="1479" y="3274"/>
                      <a:pt x="1487" y="3274"/>
                    </a:cubicBezTo>
                    <a:cubicBezTo>
                      <a:pt x="1508" y="3274"/>
                      <a:pt x="1527" y="3250"/>
                      <a:pt x="1513" y="3227"/>
                    </a:cubicBezTo>
                    <a:lnTo>
                      <a:pt x="1513" y="3225"/>
                    </a:lnTo>
                    <a:cubicBezTo>
                      <a:pt x="1369" y="2976"/>
                      <a:pt x="1206" y="2737"/>
                      <a:pt x="1068" y="2484"/>
                    </a:cubicBezTo>
                    <a:cubicBezTo>
                      <a:pt x="922" y="2219"/>
                      <a:pt x="793" y="1944"/>
                      <a:pt x="681" y="1664"/>
                    </a:cubicBezTo>
                    <a:cubicBezTo>
                      <a:pt x="571" y="1393"/>
                      <a:pt x="474" y="1118"/>
                      <a:pt x="384" y="839"/>
                    </a:cubicBezTo>
                    <a:cubicBezTo>
                      <a:pt x="292" y="561"/>
                      <a:pt x="221" y="280"/>
                      <a:pt x="88" y="22"/>
                    </a:cubicBezTo>
                    <a:cubicBezTo>
                      <a:pt x="80" y="7"/>
                      <a:pt x="65" y="0"/>
                      <a:pt x="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"/>
              <p:cNvSpPr/>
              <p:nvPr/>
            </p:nvSpPr>
            <p:spPr>
              <a:xfrm>
                <a:off x="880713" y="4137987"/>
                <a:ext cx="8704" cy="2492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922" extrusionOk="0">
                    <a:moveTo>
                      <a:pt x="62" y="0"/>
                    </a:moveTo>
                    <a:cubicBezTo>
                      <a:pt x="33" y="0"/>
                      <a:pt x="1" y="22"/>
                      <a:pt x="4" y="53"/>
                    </a:cubicBezTo>
                    <a:cubicBezTo>
                      <a:pt x="23" y="194"/>
                      <a:pt x="53" y="334"/>
                      <a:pt x="96" y="470"/>
                    </a:cubicBezTo>
                    <a:cubicBezTo>
                      <a:pt x="139" y="620"/>
                      <a:pt x="212" y="755"/>
                      <a:pt x="260" y="902"/>
                    </a:cubicBezTo>
                    <a:cubicBezTo>
                      <a:pt x="265" y="915"/>
                      <a:pt x="275" y="921"/>
                      <a:pt x="286" y="921"/>
                    </a:cubicBezTo>
                    <a:cubicBezTo>
                      <a:pt x="303" y="921"/>
                      <a:pt x="321" y="907"/>
                      <a:pt x="316" y="885"/>
                    </a:cubicBezTo>
                    <a:cubicBezTo>
                      <a:pt x="285" y="734"/>
                      <a:pt x="277" y="583"/>
                      <a:pt x="240" y="431"/>
                    </a:cubicBezTo>
                    <a:cubicBezTo>
                      <a:pt x="206" y="293"/>
                      <a:pt x="159" y="156"/>
                      <a:pt x="103" y="25"/>
                    </a:cubicBezTo>
                    <a:cubicBezTo>
                      <a:pt x="96" y="8"/>
                      <a:pt x="79" y="0"/>
                      <a:pt x="6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"/>
              <p:cNvSpPr/>
              <p:nvPr/>
            </p:nvSpPr>
            <p:spPr>
              <a:xfrm>
                <a:off x="986644" y="4215887"/>
                <a:ext cx="173100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6404" h="1713" extrusionOk="0">
                    <a:moveTo>
                      <a:pt x="537" y="542"/>
                    </a:moveTo>
                    <a:cubicBezTo>
                      <a:pt x="1440" y="118"/>
                      <a:pt x="2461" y="0"/>
                      <a:pt x="3457" y="54"/>
                    </a:cubicBezTo>
                    <a:cubicBezTo>
                      <a:pt x="4452" y="107"/>
                      <a:pt x="5432" y="322"/>
                      <a:pt x="6404" y="537"/>
                    </a:cubicBezTo>
                    <a:cubicBezTo>
                      <a:pt x="5660" y="630"/>
                      <a:pt x="4951" y="901"/>
                      <a:pt x="4244" y="1156"/>
                    </a:cubicBezTo>
                    <a:cubicBezTo>
                      <a:pt x="3539" y="1410"/>
                      <a:pt x="2816" y="1653"/>
                      <a:pt x="2064" y="1683"/>
                    </a:cubicBezTo>
                    <a:cubicBezTo>
                      <a:pt x="1315" y="1713"/>
                      <a:pt x="524" y="1503"/>
                      <a:pt x="0" y="96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"/>
              <p:cNvSpPr/>
              <p:nvPr/>
            </p:nvSpPr>
            <p:spPr>
              <a:xfrm>
                <a:off x="1185638" y="3881634"/>
                <a:ext cx="124014" cy="136312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5043" extrusionOk="0">
                    <a:moveTo>
                      <a:pt x="192" y="4162"/>
                    </a:moveTo>
                    <a:cubicBezTo>
                      <a:pt x="192" y="4162"/>
                      <a:pt x="967" y="5043"/>
                      <a:pt x="2375" y="4884"/>
                    </a:cubicBezTo>
                    <a:cubicBezTo>
                      <a:pt x="3783" y="4725"/>
                      <a:pt x="4245" y="4050"/>
                      <a:pt x="4245" y="4050"/>
                    </a:cubicBezTo>
                    <a:lnTo>
                      <a:pt x="3987" y="3336"/>
                    </a:lnTo>
                    <a:cubicBezTo>
                      <a:pt x="3987" y="3336"/>
                      <a:pt x="4587" y="3319"/>
                      <a:pt x="4408" y="2829"/>
                    </a:cubicBezTo>
                    <a:cubicBezTo>
                      <a:pt x="4226" y="2338"/>
                      <a:pt x="3473" y="1096"/>
                      <a:pt x="3727" y="548"/>
                    </a:cubicBezTo>
                    <a:cubicBezTo>
                      <a:pt x="3983" y="1"/>
                      <a:pt x="1" y="3777"/>
                      <a:pt x="192" y="416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"/>
              <p:cNvSpPr/>
              <p:nvPr/>
            </p:nvSpPr>
            <p:spPr>
              <a:xfrm>
                <a:off x="1198072" y="3992322"/>
                <a:ext cx="64656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389" extrusionOk="0">
                    <a:moveTo>
                      <a:pt x="133" y="0"/>
                    </a:moveTo>
                    <a:cubicBezTo>
                      <a:pt x="103" y="0"/>
                      <a:pt x="72" y="2"/>
                      <a:pt x="42" y="6"/>
                    </a:cubicBezTo>
                    <a:cubicBezTo>
                      <a:pt x="12" y="7"/>
                      <a:pt x="1" y="49"/>
                      <a:pt x="27" y="65"/>
                    </a:cubicBezTo>
                    <a:cubicBezTo>
                      <a:pt x="201" y="163"/>
                      <a:pt x="416" y="189"/>
                      <a:pt x="608" y="228"/>
                    </a:cubicBezTo>
                    <a:cubicBezTo>
                      <a:pt x="812" y="269"/>
                      <a:pt x="1014" y="310"/>
                      <a:pt x="1220" y="340"/>
                    </a:cubicBezTo>
                    <a:cubicBezTo>
                      <a:pt x="1388" y="365"/>
                      <a:pt x="1577" y="389"/>
                      <a:pt x="1765" y="389"/>
                    </a:cubicBezTo>
                    <a:cubicBezTo>
                      <a:pt x="1972" y="389"/>
                      <a:pt x="2177" y="360"/>
                      <a:pt x="2351" y="273"/>
                    </a:cubicBezTo>
                    <a:cubicBezTo>
                      <a:pt x="2391" y="253"/>
                      <a:pt x="2374" y="189"/>
                      <a:pt x="2330" y="189"/>
                    </a:cubicBezTo>
                    <a:cubicBezTo>
                      <a:pt x="2330" y="189"/>
                      <a:pt x="2329" y="189"/>
                      <a:pt x="2328" y="189"/>
                    </a:cubicBezTo>
                    <a:cubicBezTo>
                      <a:pt x="2147" y="196"/>
                      <a:pt x="1965" y="228"/>
                      <a:pt x="1783" y="228"/>
                    </a:cubicBezTo>
                    <a:cubicBezTo>
                      <a:pt x="1778" y="228"/>
                      <a:pt x="1773" y="228"/>
                      <a:pt x="1768" y="228"/>
                    </a:cubicBezTo>
                    <a:cubicBezTo>
                      <a:pt x="1568" y="224"/>
                      <a:pt x="1369" y="206"/>
                      <a:pt x="1173" y="174"/>
                    </a:cubicBezTo>
                    <a:cubicBezTo>
                      <a:pt x="982" y="146"/>
                      <a:pt x="794" y="108"/>
                      <a:pt x="603" y="71"/>
                    </a:cubicBezTo>
                    <a:cubicBezTo>
                      <a:pt x="453" y="43"/>
                      <a:pt x="291" y="0"/>
                      <a:pt x="1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"/>
              <p:cNvSpPr/>
              <p:nvPr/>
            </p:nvSpPr>
            <p:spPr>
              <a:xfrm>
                <a:off x="1256457" y="3966130"/>
                <a:ext cx="41194" cy="878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325" extrusionOk="0">
                    <a:moveTo>
                      <a:pt x="1391" y="1"/>
                    </a:moveTo>
                    <a:cubicBezTo>
                      <a:pt x="1385" y="1"/>
                      <a:pt x="1379" y="1"/>
                      <a:pt x="1373" y="2"/>
                    </a:cubicBezTo>
                    <a:cubicBezTo>
                      <a:pt x="955" y="75"/>
                      <a:pt x="533" y="209"/>
                      <a:pt x="105" y="209"/>
                    </a:cubicBezTo>
                    <a:cubicBezTo>
                      <a:pt x="83" y="209"/>
                      <a:pt x="61" y="209"/>
                      <a:pt x="39" y="208"/>
                    </a:cubicBezTo>
                    <a:cubicBezTo>
                      <a:pt x="6" y="210"/>
                      <a:pt x="0" y="257"/>
                      <a:pt x="32" y="266"/>
                    </a:cubicBezTo>
                    <a:cubicBezTo>
                      <a:pt x="158" y="307"/>
                      <a:pt x="284" y="324"/>
                      <a:pt x="411" y="324"/>
                    </a:cubicBezTo>
                    <a:cubicBezTo>
                      <a:pt x="501" y="324"/>
                      <a:pt x="593" y="316"/>
                      <a:pt x="686" y="302"/>
                    </a:cubicBezTo>
                    <a:cubicBezTo>
                      <a:pt x="931" y="264"/>
                      <a:pt x="1178" y="221"/>
                      <a:pt x="1419" y="169"/>
                    </a:cubicBezTo>
                    <a:cubicBezTo>
                      <a:pt x="1523" y="148"/>
                      <a:pt x="1488" y="1"/>
                      <a:pt x="139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"/>
              <p:cNvSpPr/>
              <p:nvPr/>
            </p:nvSpPr>
            <p:spPr>
              <a:xfrm>
                <a:off x="1225345" y="3983159"/>
                <a:ext cx="71197" cy="8244"/>
              </a:xfrm>
              <a:custGeom>
                <a:avLst/>
                <a:gdLst/>
                <a:ahLst/>
                <a:cxnLst/>
                <a:rect l="l" t="t" r="r" b="b"/>
                <a:pathLst>
                  <a:path w="2634" h="305" extrusionOk="0">
                    <a:moveTo>
                      <a:pt x="2590" y="1"/>
                    </a:moveTo>
                    <a:cubicBezTo>
                      <a:pt x="2585" y="1"/>
                      <a:pt x="2581" y="2"/>
                      <a:pt x="2576" y="4"/>
                    </a:cubicBezTo>
                    <a:cubicBezTo>
                      <a:pt x="2365" y="96"/>
                      <a:pt x="2161" y="169"/>
                      <a:pt x="1931" y="199"/>
                    </a:cubicBezTo>
                    <a:cubicBezTo>
                      <a:pt x="1812" y="213"/>
                      <a:pt x="1691" y="220"/>
                      <a:pt x="1571" y="220"/>
                    </a:cubicBezTo>
                    <a:cubicBezTo>
                      <a:pt x="1487" y="220"/>
                      <a:pt x="1404" y="217"/>
                      <a:pt x="1321" y="210"/>
                    </a:cubicBezTo>
                    <a:cubicBezTo>
                      <a:pt x="888" y="180"/>
                      <a:pt x="456" y="113"/>
                      <a:pt x="22" y="72"/>
                    </a:cubicBezTo>
                    <a:cubicBezTo>
                      <a:pt x="21" y="72"/>
                      <a:pt x="21" y="72"/>
                      <a:pt x="20" y="72"/>
                    </a:cubicBezTo>
                    <a:cubicBezTo>
                      <a:pt x="3" y="72"/>
                      <a:pt x="0" y="102"/>
                      <a:pt x="18" y="105"/>
                    </a:cubicBezTo>
                    <a:cubicBezTo>
                      <a:pt x="467" y="193"/>
                      <a:pt x="921" y="285"/>
                      <a:pt x="1381" y="302"/>
                    </a:cubicBezTo>
                    <a:cubicBezTo>
                      <a:pt x="1431" y="303"/>
                      <a:pt x="1483" y="304"/>
                      <a:pt x="1535" y="304"/>
                    </a:cubicBezTo>
                    <a:cubicBezTo>
                      <a:pt x="1900" y="304"/>
                      <a:pt x="2300" y="257"/>
                      <a:pt x="2606" y="59"/>
                    </a:cubicBezTo>
                    <a:cubicBezTo>
                      <a:pt x="2633" y="39"/>
                      <a:pt x="2616" y="1"/>
                      <a:pt x="259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"/>
              <p:cNvSpPr/>
              <p:nvPr/>
            </p:nvSpPr>
            <p:spPr>
              <a:xfrm>
                <a:off x="1266350" y="3949425"/>
                <a:ext cx="36761" cy="13947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516" extrusionOk="0">
                    <a:moveTo>
                      <a:pt x="1319" y="1"/>
                    </a:moveTo>
                    <a:cubicBezTo>
                      <a:pt x="1317" y="1"/>
                      <a:pt x="1314" y="1"/>
                      <a:pt x="1311" y="2"/>
                    </a:cubicBezTo>
                    <a:cubicBezTo>
                      <a:pt x="1216" y="26"/>
                      <a:pt x="1137" y="121"/>
                      <a:pt x="1055" y="174"/>
                    </a:cubicBezTo>
                    <a:cubicBezTo>
                      <a:pt x="952" y="239"/>
                      <a:pt x="842" y="293"/>
                      <a:pt x="728" y="336"/>
                    </a:cubicBezTo>
                    <a:cubicBezTo>
                      <a:pt x="529" y="414"/>
                      <a:pt x="315" y="453"/>
                      <a:pt x="102" y="453"/>
                    </a:cubicBezTo>
                    <a:cubicBezTo>
                      <a:pt x="80" y="453"/>
                      <a:pt x="57" y="453"/>
                      <a:pt x="34" y="452"/>
                    </a:cubicBezTo>
                    <a:cubicBezTo>
                      <a:pt x="1" y="452"/>
                      <a:pt x="3" y="499"/>
                      <a:pt x="34" y="503"/>
                    </a:cubicBezTo>
                    <a:cubicBezTo>
                      <a:pt x="101" y="511"/>
                      <a:pt x="169" y="515"/>
                      <a:pt x="236" y="515"/>
                    </a:cubicBezTo>
                    <a:cubicBezTo>
                      <a:pt x="424" y="515"/>
                      <a:pt x="612" y="482"/>
                      <a:pt x="792" y="420"/>
                    </a:cubicBezTo>
                    <a:cubicBezTo>
                      <a:pt x="902" y="379"/>
                      <a:pt x="1008" y="327"/>
                      <a:pt x="1107" y="263"/>
                    </a:cubicBezTo>
                    <a:cubicBezTo>
                      <a:pt x="1193" y="211"/>
                      <a:pt x="1321" y="142"/>
                      <a:pt x="1354" y="43"/>
                    </a:cubicBezTo>
                    <a:cubicBezTo>
                      <a:pt x="1359" y="21"/>
                      <a:pt x="1342" y="1"/>
                      <a:pt x="13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"/>
              <p:cNvSpPr/>
              <p:nvPr/>
            </p:nvSpPr>
            <p:spPr>
              <a:xfrm>
                <a:off x="1278595" y="3939884"/>
                <a:ext cx="15921" cy="11947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42" extrusionOk="0">
                    <a:moveTo>
                      <a:pt x="524" y="0"/>
                    </a:moveTo>
                    <a:cubicBezTo>
                      <a:pt x="513" y="0"/>
                      <a:pt x="503" y="3"/>
                      <a:pt x="494" y="11"/>
                    </a:cubicBezTo>
                    <a:cubicBezTo>
                      <a:pt x="339" y="134"/>
                      <a:pt x="200" y="269"/>
                      <a:pt x="34" y="375"/>
                    </a:cubicBezTo>
                    <a:cubicBezTo>
                      <a:pt x="0" y="396"/>
                      <a:pt x="20" y="441"/>
                      <a:pt x="51" y="441"/>
                    </a:cubicBezTo>
                    <a:cubicBezTo>
                      <a:pt x="56" y="441"/>
                      <a:pt x="62" y="440"/>
                      <a:pt x="67" y="437"/>
                    </a:cubicBezTo>
                    <a:cubicBezTo>
                      <a:pt x="258" y="356"/>
                      <a:pt x="447" y="237"/>
                      <a:pt x="565" y="67"/>
                    </a:cubicBezTo>
                    <a:cubicBezTo>
                      <a:pt x="589" y="31"/>
                      <a:pt x="557" y="0"/>
                      <a:pt x="5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"/>
              <p:cNvSpPr/>
              <p:nvPr/>
            </p:nvSpPr>
            <p:spPr>
              <a:xfrm>
                <a:off x="1095953" y="3779109"/>
                <a:ext cx="197806" cy="204320"/>
              </a:xfrm>
              <a:custGeom>
                <a:avLst/>
                <a:gdLst/>
                <a:ahLst/>
                <a:cxnLst/>
                <a:rect l="l" t="t" r="r" b="b"/>
                <a:pathLst>
                  <a:path w="7318" h="7559" extrusionOk="0">
                    <a:moveTo>
                      <a:pt x="615" y="6533"/>
                    </a:moveTo>
                    <a:cubicBezTo>
                      <a:pt x="615" y="6533"/>
                      <a:pt x="0" y="3006"/>
                      <a:pt x="1733" y="1271"/>
                    </a:cubicBezTo>
                    <a:cubicBezTo>
                      <a:pt x="2844" y="159"/>
                      <a:pt x="3023" y="651"/>
                      <a:pt x="3023" y="651"/>
                    </a:cubicBezTo>
                    <a:cubicBezTo>
                      <a:pt x="3023" y="651"/>
                      <a:pt x="3139" y="0"/>
                      <a:pt x="4269" y="600"/>
                    </a:cubicBezTo>
                    <a:cubicBezTo>
                      <a:pt x="4269" y="600"/>
                      <a:pt x="4740" y="226"/>
                      <a:pt x="4975" y="596"/>
                    </a:cubicBezTo>
                    <a:cubicBezTo>
                      <a:pt x="5211" y="967"/>
                      <a:pt x="4792" y="1068"/>
                      <a:pt x="5402" y="1352"/>
                    </a:cubicBezTo>
                    <a:cubicBezTo>
                      <a:pt x="6009" y="1634"/>
                      <a:pt x="6262" y="1492"/>
                      <a:pt x="6372" y="2212"/>
                    </a:cubicBezTo>
                    <a:cubicBezTo>
                      <a:pt x="6482" y="2930"/>
                      <a:pt x="6327" y="2784"/>
                      <a:pt x="6705" y="3403"/>
                    </a:cubicBezTo>
                    <a:cubicBezTo>
                      <a:pt x="7082" y="4023"/>
                      <a:pt x="7318" y="3837"/>
                      <a:pt x="7047" y="4339"/>
                    </a:cubicBezTo>
                    <a:cubicBezTo>
                      <a:pt x="6774" y="4844"/>
                      <a:pt x="5469" y="7559"/>
                      <a:pt x="2165" y="7179"/>
                    </a:cubicBezTo>
                    <a:cubicBezTo>
                      <a:pt x="1322" y="7084"/>
                      <a:pt x="615" y="6533"/>
                      <a:pt x="615" y="65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"/>
              <p:cNvSpPr/>
              <p:nvPr/>
            </p:nvSpPr>
            <p:spPr>
              <a:xfrm>
                <a:off x="1135768" y="3847522"/>
                <a:ext cx="30895" cy="6611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446" extrusionOk="0">
                    <a:moveTo>
                      <a:pt x="1085" y="1"/>
                    </a:moveTo>
                    <a:cubicBezTo>
                      <a:pt x="1072" y="1"/>
                      <a:pt x="1060" y="6"/>
                      <a:pt x="1051" y="17"/>
                    </a:cubicBezTo>
                    <a:cubicBezTo>
                      <a:pt x="782" y="378"/>
                      <a:pt x="550" y="791"/>
                      <a:pt x="427" y="1227"/>
                    </a:cubicBezTo>
                    <a:cubicBezTo>
                      <a:pt x="317" y="1618"/>
                      <a:pt x="300" y="2083"/>
                      <a:pt x="15" y="2399"/>
                    </a:cubicBezTo>
                    <a:cubicBezTo>
                      <a:pt x="0" y="2416"/>
                      <a:pt x="14" y="2445"/>
                      <a:pt x="33" y="2445"/>
                    </a:cubicBezTo>
                    <a:cubicBezTo>
                      <a:pt x="38" y="2445"/>
                      <a:pt x="42" y="2444"/>
                      <a:pt x="47" y="2440"/>
                    </a:cubicBezTo>
                    <a:cubicBezTo>
                      <a:pt x="374" y="2190"/>
                      <a:pt x="431" y="1775"/>
                      <a:pt x="532" y="1401"/>
                    </a:cubicBezTo>
                    <a:cubicBezTo>
                      <a:pt x="661" y="924"/>
                      <a:pt x="847" y="472"/>
                      <a:pt x="1122" y="58"/>
                    </a:cubicBezTo>
                    <a:cubicBezTo>
                      <a:pt x="1142" y="28"/>
                      <a:pt x="1114" y="1"/>
                      <a:pt x="10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"/>
              <p:cNvSpPr/>
              <p:nvPr/>
            </p:nvSpPr>
            <p:spPr>
              <a:xfrm>
                <a:off x="1180989" y="3793868"/>
                <a:ext cx="34112" cy="33112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225" extrusionOk="0">
                    <a:moveTo>
                      <a:pt x="1199" y="0"/>
                    </a:moveTo>
                    <a:cubicBezTo>
                      <a:pt x="1190" y="0"/>
                      <a:pt x="1182" y="2"/>
                      <a:pt x="1175" y="7"/>
                    </a:cubicBezTo>
                    <a:cubicBezTo>
                      <a:pt x="1053" y="88"/>
                      <a:pt x="936" y="170"/>
                      <a:pt x="810" y="247"/>
                    </a:cubicBezTo>
                    <a:cubicBezTo>
                      <a:pt x="694" y="318"/>
                      <a:pt x="584" y="400"/>
                      <a:pt x="483" y="492"/>
                    </a:cubicBezTo>
                    <a:cubicBezTo>
                      <a:pt x="272" y="684"/>
                      <a:pt x="119" y="929"/>
                      <a:pt x="8" y="1191"/>
                    </a:cubicBezTo>
                    <a:cubicBezTo>
                      <a:pt x="1" y="1209"/>
                      <a:pt x="14" y="1224"/>
                      <a:pt x="28" y="1224"/>
                    </a:cubicBezTo>
                    <a:cubicBezTo>
                      <a:pt x="34" y="1224"/>
                      <a:pt x="41" y="1221"/>
                      <a:pt x="46" y="1213"/>
                    </a:cubicBezTo>
                    <a:cubicBezTo>
                      <a:pt x="197" y="961"/>
                      <a:pt x="399" y="740"/>
                      <a:pt x="623" y="553"/>
                    </a:cubicBezTo>
                    <a:cubicBezTo>
                      <a:pt x="736" y="464"/>
                      <a:pt x="853" y="383"/>
                      <a:pt x="979" y="314"/>
                    </a:cubicBezTo>
                    <a:cubicBezTo>
                      <a:pt x="1087" y="252"/>
                      <a:pt x="1205" y="187"/>
                      <a:pt x="1250" y="65"/>
                    </a:cubicBezTo>
                    <a:cubicBezTo>
                      <a:pt x="1262" y="33"/>
                      <a:pt x="1230" y="0"/>
                      <a:pt x="11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"/>
              <p:cNvSpPr/>
              <p:nvPr/>
            </p:nvSpPr>
            <p:spPr>
              <a:xfrm>
                <a:off x="1159365" y="3809194"/>
                <a:ext cx="70440" cy="94118"/>
              </a:xfrm>
              <a:custGeom>
                <a:avLst/>
                <a:gdLst/>
                <a:ahLst/>
                <a:cxnLst/>
                <a:rect l="l" t="t" r="r" b="b"/>
                <a:pathLst>
                  <a:path w="2606" h="3482" extrusionOk="0">
                    <a:moveTo>
                      <a:pt x="2570" y="1"/>
                    </a:moveTo>
                    <a:cubicBezTo>
                      <a:pt x="2568" y="1"/>
                      <a:pt x="2566" y="1"/>
                      <a:pt x="2564" y="1"/>
                    </a:cubicBezTo>
                    <a:cubicBezTo>
                      <a:pt x="2409" y="46"/>
                      <a:pt x="2267" y="183"/>
                      <a:pt x="2140" y="282"/>
                    </a:cubicBezTo>
                    <a:cubicBezTo>
                      <a:pt x="2001" y="390"/>
                      <a:pt x="1868" y="506"/>
                      <a:pt x="1743" y="630"/>
                    </a:cubicBezTo>
                    <a:cubicBezTo>
                      <a:pt x="1487" y="882"/>
                      <a:pt x="1255" y="1155"/>
                      <a:pt x="1048" y="1448"/>
                    </a:cubicBezTo>
                    <a:cubicBezTo>
                      <a:pt x="835" y="1746"/>
                      <a:pt x="651" y="2064"/>
                      <a:pt x="498" y="2394"/>
                    </a:cubicBezTo>
                    <a:cubicBezTo>
                      <a:pt x="337" y="2746"/>
                      <a:pt x="210" y="3116"/>
                      <a:pt x="10" y="3447"/>
                    </a:cubicBezTo>
                    <a:cubicBezTo>
                      <a:pt x="0" y="3464"/>
                      <a:pt x="16" y="3482"/>
                      <a:pt x="32" y="3482"/>
                    </a:cubicBezTo>
                    <a:cubicBezTo>
                      <a:pt x="37" y="3482"/>
                      <a:pt x="43" y="3480"/>
                      <a:pt x="47" y="3475"/>
                    </a:cubicBezTo>
                    <a:lnTo>
                      <a:pt x="46" y="3475"/>
                    </a:lnTo>
                    <a:cubicBezTo>
                      <a:pt x="298" y="3187"/>
                      <a:pt x="433" y="2836"/>
                      <a:pt x="591" y="2494"/>
                    </a:cubicBezTo>
                    <a:cubicBezTo>
                      <a:pt x="743" y="2174"/>
                      <a:pt x="919" y="1869"/>
                      <a:pt x="1121" y="1579"/>
                    </a:cubicBezTo>
                    <a:cubicBezTo>
                      <a:pt x="1326" y="1284"/>
                      <a:pt x="1556" y="1007"/>
                      <a:pt x="1810" y="753"/>
                    </a:cubicBezTo>
                    <a:cubicBezTo>
                      <a:pt x="1936" y="628"/>
                      <a:pt x="2063" y="506"/>
                      <a:pt x="2194" y="390"/>
                    </a:cubicBezTo>
                    <a:cubicBezTo>
                      <a:pt x="2323" y="276"/>
                      <a:pt x="2493" y="177"/>
                      <a:pt x="2594" y="39"/>
                    </a:cubicBezTo>
                    <a:cubicBezTo>
                      <a:pt x="2606" y="22"/>
                      <a:pt x="2589" y="1"/>
                      <a:pt x="25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"/>
              <p:cNvSpPr/>
              <p:nvPr/>
            </p:nvSpPr>
            <p:spPr>
              <a:xfrm>
                <a:off x="1131335" y="3794462"/>
                <a:ext cx="46735" cy="11568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4280" extrusionOk="0">
                    <a:moveTo>
                      <a:pt x="1674" y="1"/>
                    </a:moveTo>
                    <a:cubicBezTo>
                      <a:pt x="1650" y="1"/>
                      <a:pt x="1626" y="13"/>
                      <a:pt x="1617" y="40"/>
                    </a:cubicBezTo>
                    <a:cubicBezTo>
                      <a:pt x="1557" y="219"/>
                      <a:pt x="1514" y="397"/>
                      <a:pt x="1438" y="573"/>
                    </a:cubicBezTo>
                    <a:cubicBezTo>
                      <a:pt x="1367" y="737"/>
                      <a:pt x="1283" y="898"/>
                      <a:pt x="1200" y="1057"/>
                    </a:cubicBezTo>
                    <a:cubicBezTo>
                      <a:pt x="1026" y="1399"/>
                      <a:pt x="862" y="1747"/>
                      <a:pt x="710" y="2098"/>
                    </a:cubicBezTo>
                    <a:cubicBezTo>
                      <a:pt x="417" y="2784"/>
                      <a:pt x="129" y="3506"/>
                      <a:pt x="7" y="4244"/>
                    </a:cubicBezTo>
                    <a:cubicBezTo>
                      <a:pt x="1" y="4266"/>
                      <a:pt x="18" y="4280"/>
                      <a:pt x="34" y="4280"/>
                    </a:cubicBezTo>
                    <a:cubicBezTo>
                      <a:pt x="45" y="4280"/>
                      <a:pt x="56" y="4274"/>
                      <a:pt x="60" y="4259"/>
                    </a:cubicBezTo>
                    <a:lnTo>
                      <a:pt x="62" y="4259"/>
                    </a:lnTo>
                    <a:cubicBezTo>
                      <a:pt x="202" y="3891"/>
                      <a:pt x="312" y="3515"/>
                      <a:pt x="443" y="3145"/>
                    </a:cubicBezTo>
                    <a:cubicBezTo>
                      <a:pt x="574" y="2781"/>
                      <a:pt x="712" y="2420"/>
                      <a:pt x="864" y="2064"/>
                    </a:cubicBezTo>
                    <a:cubicBezTo>
                      <a:pt x="1013" y="1719"/>
                      <a:pt x="1176" y="1382"/>
                      <a:pt x="1346" y="1047"/>
                    </a:cubicBezTo>
                    <a:cubicBezTo>
                      <a:pt x="1499" y="745"/>
                      <a:pt x="1699" y="399"/>
                      <a:pt x="1726" y="55"/>
                    </a:cubicBezTo>
                    <a:cubicBezTo>
                      <a:pt x="1729" y="19"/>
                      <a:pt x="1702" y="1"/>
                      <a:pt x="167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"/>
              <p:cNvSpPr/>
              <p:nvPr/>
            </p:nvSpPr>
            <p:spPr>
              <a:xfrm>
                <a:off x="1147283" y="3803923"/>
                <a:ext cx="15813" cy="4535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1678" extrusionOk="0">
                    <a:moveTo>
                      <a:pt x="524" y="0"/>
                    </a:moveTo>
                    <a:cubicBezTo>
                      <a:pt x="508" y="0"/>
                      <a:pt x="493" y="7"/>
                      <a:pt x="483" y="21"/>
                    </a:cubicBezTo>
                    <a:cubicBezTo>
                      <a:pt x="326" y="260"/>
                      <a:pt x="223" y="540"/>
                      <a:pt x="139" y="813"/>
                    </a:cubicBezTo>
                    <a:cubicBezTo>
                      <a:pt x="51" y="1088"/>
                      <a:pt x="5" y="1374"/>
                      <a:pt x="1" y="1662"/>
                    </a:cubicBezTo>
                    <a:cubicBezTo>
                      <a:pt x="2" y="1672"/>
                      <a:pt x="10" y="1677"/>
                      <a:pt x="18" y="1677"/>
                    </a:cubicBezTo>
                    <a:cubicBezTo>
                      <a:pt x="25" y="1677"/>
                      <a:pt x="32" y="1674"/>
                      <a:pt x="34" y="1666"/>
                    </a:cubicBezTo>
                    <a:cubicBezTo>
                      <a:pt x="100" y="1391"/>
                      <a:pt x="167" y="1114"/>
                      <a:pt x="253" y="845"/>
                    </a:cubicBezTo>
                    <a:cubicBezTo>
                      <a:pt x="339" y="576"/>
                      <a:pt x="463" y="322"/>
                      <a:pt x="571" y="58"/>
                    </a:cubicBezTo>
                    <a:cubicBezTo>
                      <a:pt x="585" y="24"/>
                      <a:pt x="554" y="0"/>
                      <a:pt x="5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"/>
              <p:cNvSpPr/>
              <p:nvPr/>
            </p:nvSpPr>
            <p:spPr>
              <a:xfrm>
                <a:off x="1140120" y="3827736"/>
                <a:ext cx="85820" cy="10128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747" extrusionOk="0">
                    <a:moveTo>
                      <a:pt x="3124" y="0"/>
                    </a:moveTo>
                    <a:cubicBezTo>
                      <a:pt x="3118" y="0"/>
                      <a:pt x="3112" y="2"/>
                      <a:pt x="3106" y="5"/>
                    </a:cubicBezTo>
                    <a:cubicBezTo>
                      <a:pt x="2562" y="271"/>
                      <a:pt x="2294" y="910"/>
                      <a:pt x="2031" y="1419"/>
                    </a:cubicBezTo>
                    <a:cubicBezTo>
                      <a:pt x="1732" y="1998"/>
                      <a:pt x="1376" y="2559"/>
                      <a:pt x="909" y="3019"/>
                    </a:cubicBezTo>
                    <a:cubicBezTo>
                      <a:pt x="647" y="3279"/>
                      <a:pt x="350" y="3501"/>
                      <a:pt x="28" y="3683"/>
                    </a:cubicBezTo>
                    <a:cubicBezTo>
                      <a:pt x="0" y="3699"/>
                      <a:pt x="15" y="3747"/>
                      <a:pt x="43" y="3747"/>
                    </a:cubicBezTo>
                    <a:cubicBezTo>
                      <a:pt x="47" y="3747"/>
                      <a:pt x="51" y="3746"/>
                      <a:pt x="55" y="3744"/>
                    </a:cubicBezTo>
                    <a:lnTo>
                      <a:pt x="53" y="3744"/>
                    </a:lnTo>
                    <a:cubicBezTo>
                      <a:pt x="337" y="3632"/>
                      <a:pt x="600" y="3473"/>
                      <a:pt x="832" y="3273"/>
                    </a:cubicBezTo>
                    <a:cubicBezTo>
                      <a:pt x="1075" y="3062"/>
                      <a:pt x="1294" y="2825"/>
                      <a:pt x="1483" y="2565"/>
                    </a:cubicBezTo>
                    <a:cubicBezTo>
                      <a:pt x="1676" y="2301"/>
                      <a:pt x="1846" y="2023"/>
                      <a:pt x="1995" y="1733"/>
                    </a:cubicBezTo>
                    <a:cubicBezTo>
                      <a:pt x="2141" y="1452"/>
                      <a:pt x="2261" y="1159"/>
                      <a:pt x="2416" y="882"/>
                    </a:cubicBezTo>
                    <a:cubicBezTo>
                      <a:pt x="2601" y="555"/>
                      <a:pt x="2827" y="278"/>
                      <a:pt x="3141" y="65"/>
                    </a:cubicBezTo>
                    <a:cubicBezTo>
                      <a:pt x="3174" y="45"/>
                      <a:pt x="3154" y="0"/>
                      <a:pt x="31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"/>
              <p:cNvSpPr/>
              <p:nvPr/>
            </p:nvSpPr>
            <p:spPr>
              <a:xfrm>
                <a:off x="1200045" y="3835467"/>
                <a:ext cx="55330" cy="5354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981" extrusionOk="0">
                    <a:moveTo>
                      <a:pt x="1978" y="1"/>
                    </a:moveTo>
                    <a:cubicBezTo>
                      <a:pt x="1975" y="1"/>
                      <a:pt x="1972" y="1"/>
                      <a:pt x="1969" y="2"/>
                    </a:cubicBezTo>
                    <a:cubicBezTo>
                      <a:pt x="1526" y="99"/>
                      <a:pt x="1119" y="394"/>
                      <a:pt x="829" y="736"/>
                    </a:cubicBezTo>
                    <a:cubicBezTo>
                      <a:pt x="517" y="1105"/>
                      <a:pt x="341" y="1566"/>
                      <a:pt x="19" y="1925"/>
                    </a:cubicBezTo>
                    <a:cubicBezTo>
                      <a:pt x="0" y="1951"/>
                      <a:pt x="21" y="1981"/>
                      <a:pt x="46" y="1981"/>
                    </a:cubicBezTo>
                    <a:cubicBezTo>
                      <a:pt x="53" y="1981"/>
                      <a:pt x="60" y="1979"/>
                      <a:pt x="66" y="1974"/>
                    </a:cubicBezTo>
                    <a:cubicBezTo>
                      <a:pt x="414" y="1664"/>
                      <a:pt x="614" y="1247"/>
                      <a:pt x="900" y="890"/>
                    </a:cubicBezTo>
                    <a:cubicBezTo>
                      <a:pt x="1197" y="519"/>
                      <a:pt x="1582" y="284"/>
                      <a:pt x="2003" y="80"/>
                    </a:cubicBezTo>
                    <a:cubicBezTo>
                      <a:pt x="2047" y="59"/>
                      <a:pt x="2019" y="1"/>
                      <a:pt x="197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"/>
              <p:cNvSpPr/>
              <p:nvPr/>
            </p:nvSpPr>
            <p:spPr>
              <a:xfrm>
                <a:off x="1151337" y="3860362"/>
                <a:ext cx="109228" cy="70981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2626" extrusionOk="0">
                    <a:moveTo>
                      <a:pt x="4020" y="0"/>
                    </a:moveTo>
                    <a:cubicBezTo>
                      <a:pt x="4019" y="0"/>
                      <a:pt x="4019" y="0"/>
                      <a:pt x="4018" y="0"/>
                    </a:cubicBezTo>
                    <a:cubicBezTo>
                      <a:pt x="3734" y="36"/>
                      <a:pt x="3461" y="161"/>
                      <a:pt x="3216" y="305"/>
                    </a:cubicBezTo>
                    <a:cubicBezTo>
                      <a:pt x="2951" y="458"/>
                      <a:pt x="2702" y="638"/>
                      <a:pt x="2472" y="840"/>
                    </a:cubicBezTo>
                    <a:cubicBezTo>
                      <a:pt x="1990" y="1272"/>
                      <a:pt x="1571" y="1773"/>
                      <a:pt x="1025" y="2130"/>
                    </a:cubicBezTo>
                    <a:cubicBezTo>
                      <a:pt x="722" y="2330"/>
                      <a:pt x="391" y="2457"/>
                      <a:pt x="40" y="2551"/>
                    </a:cubicBezTo>
                    <a:cubicBezTo>
                      <a:pt x="0" y="2564"/>
                      <a:pt x="8" y="2623"/>
                      <a:pt x="51" y="2623"/>
                    </a:cubicBezTo>
                    <a:lnTo>
                      <a:pt x="51" y="2625"/>
                    </a:lnTo>
                    <a:cubicBezTo>
                      <a:pt x="655" y="2612"/>
                      <a:pt x="1188" y="2201"/>
                      <a:pt x="1619" y="1816"/>
                    </a:cubicBezTo>
                    <a:cubicBezTo>
                      <a:pt x="1863" y="1603"/>
                      <a:pt x="2087" y="1369"/>
                      <a:pt x="2319" y="1145"/>
                    </a:cubicBezTo>
                    <a:cubicBezTo>
                      <a:pt x="2549" y="920"/>
                      <a:pt x="2782" y="677"/>
                      <a:pt x="3042" y="488"/>
                    </a:cubicBezTo>
                    <a:cubicBezTo>
                      <a:pt x="3345" y="270"/>
                      <a:pt x="3663" y="129"/>
                      <a:pt x="4022" y="34"/>
                    </a:cubicBezTo>
                    <a:cubicBezTo>
                      <a:pt x="4040" y="29"/>
                      <a:pt x="4037" y="0"/>
                      <a:pt x="402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"/>
              <p:cNvSpPr/>
              <p:nvPr/>
            </p:nvSpPr>
            <p:spPr>
              <a:xfrm>
                <a:off x="1225129" y="3876228"/>
                <a:ext cx="56520" cy="19326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715" extrusionOk="0">
                    <a:moveTo>
                      <a:pt x="1942" y="0"/>
                    </a:moveTo>
                    <a:cubicBezTo>
                      <a:pt x="1806" y="0"/>
                      <a:pt x="1662" y="34"/>
                      <a:pt x="1533" y="58"/>
                    </a:cubicBezTo>
                    <a:cubicBezTo>
                      <a:pt x="1341" y="90"/>
                      <a:pt x="1154" y="135"/>
                      <a:pt x="969" y="193"/>
                    </a:cubicBezTo>
                    <a:cubicBezTo>
                      <a:pt x="626" y="301"/>
                      <a:pt x="299" y="460"/>
                      <a:pt x="15" y="683"/>
                    </a:cubicBezTo>
                    <a:cubicBezTo>
                      <a:pt x="1" y="694"/>
                      <a:pt x="15" y="715"/>
                      <a:pt x="31" y="715"/>
                    </a:cubicBezTo>
                    <a:cubicBezTo>
                      <a:pt x="34" y="715"/>
                      <a:pt x="37" y="714"/>
                      <a:pt x="39" y="713"/>
                    </a:cubicBezTo>
                    <a:lnTo>
                      <a:pt x="37" y="711"/>
                    </a:lnTo>
                    <a:cubicBezTo>
                      <a:pt x="348" y="531"/>
                      <a:pt x="667" y="373"/>
                      <a:pt x="1010" y="268"/>
                    </a:cubicBezTo>
                    <a:cubicBezTo>
                      <a:pt x="1184" y="210"/>
                      <a:pt x="1363" y="169"/>
                      <a:pt x="1544" y="144"/>
                    </a:cubicBezTo>
                    <a:cubicBezTo>
                      <a:pt x="1707" y="124"/>
                      <a:pt x="1877" y="143"/>
                      <a:pt x="2036" y="113"/>
                    </a:cubicBezTo>
                    <a:cubicBezTo>
                      <a:pt x="2088" y="103"/>
                      <a:pt x="2090" y="14"/>
                      <a:pt x="2036" y="6"/>
                    </a:cubicBezTo>
                    <a:cubicBezTo>
                      <a:pt x="2005" y="2"/>
                      <a:pt x="1974" y="0"/>
                      <a:pt x="19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"/>
              <p:cNvSpPr/>
              <p:nvPr/>
            </p:nvSpPr>
            <p:spPr>
              <a:xfrm>
                <a:off x="1261809" y="3886932"/>
                <a:ext cx="29895" cy="10082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373" extrusionOk="0">
                    <a:moveTo>
                      <a:pt x="954" y="1"/>
                    </a:moveTo>
                    <a:cubicBezTo>
                      <a:pt x="810" y="1"/>
                      <a:pt x="650" y="59"/>
                      <a:pt x="524" y="104"/>
                    </a:cubicBezTo>
                    <a:cubicBezTo>
                      <a:pt x="352" y="165"/>
                      <a:pt x="187" y="255"/>
                      <a:pt x="21" y="332"/>
                    </a:cubicBezTo>
                    <a:cubicBezTo>
                      <a:pt x="1" y="340"/>
                      <a:pt x="12" y="372"/>
                      <a:pt x="31" y="372"/>
                    </a:cubicBezTo>
                    <a:cubicBezTo>
                      <a:pt x="33" y="372"/>
                      <a:pt x="35" y="372"/>
                      <a:pt x="38" y="371"/>
                    </a:cubicBezTo>
                    <a:cubicBezTo>
                      <a:pt x="214" y="307"/>
                      <a:pt x="382" y="279"/>
                      <a:pt x="561" y="244"/>
                    </a:cubicBezTo>
                    <a:cubicBezTo>
                      <a:pt x="718" y="212"/>
                      <a:pt x="922" y="205"/>
                      <a:pt x="1060" y="124"/>
                    </a:cubicBezTo>
                    <a:cubicBezTo>
                      <a:pt x="1105" y="98"/>
                      <a:pt x="1100" y="23"/>
                      <a:pt x="1046" y="10"/>
                    </a:cubicBezTo>
                    <a:cubicBezTo>
                      <a:pt x="1016" y="4"/>
                      <a:pt x="985" y="1"/>
                      <a:pt x="9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"/>
              <p:cNvSpPr/>
              <p:nvPr/>
            </p:nvSpPr>
            <p:spPr>
              <a:xfrm>
                <a:off x="884659" y="3912097"/>
                <a:ext cx="326144" cy="171668"/>
              </a:xfrm>
              <a:custGeom>
                <a:avLst/>
                <a:gdLst/>
                <a:ahLst/>
                <a:cxnLst/>
                <a:rect l="l" t="t" r="r" b="b"/>
                <a:pathLst>
                  <a:path w="12066" h="6351" extrusionOk="0">
                    <a:moveTo>
                      <a:pt x="6565" y="1484"/>
                    </a:moveTo>
                    <a:cubicBezTo>
                      <a:pt x="4835" y="939"/>
                      <a:pt x="1475" y="1"/>
                      <a:pt x="868" y="829"/>
                    </a:cubicBezTo>
                    <a:cubicBezTo>
                      <a:pt x="258" y="1657"/>
                      <a:pt x="786" y="1717"/>
                      <a:pt x="393" y="2164"/>
                    </a:cubicBezTo>
                    <a:cubicBezTo>
                      <a:pt x="0" y="2613"/>
                      <a:pt x="341" y="2437"/>
                      <a:pt x="602" y="2746"/>
                    </a:cubicBezTo>
                    <a:cubicBezTo>
                      <a:pt x="866" y="3054"/>
                      <a:pt x="879" y="3505"/>
                      <a:pt x="1715" y="3301"/>
                    </a:cubicBezTo>
                    <a:cubicBezTo>
                      <a:pt x="1715" y="3301"/>
                      <a:pt x="2212" y="4383"/>
                      <a:pt x="2902" y="4335"/>
                    </a:cubicBezTo>
                    <a:cubicBezTo>
                      <a:pt x="3592" y="4286"/>
                      <a:pt x="3506" y="4467"/>
                      <a:pt x="4200" y="5126"/>
                    </a:cubicBezTo>
                    <a:cubicBezTo>
                      <a:pt x="4895" y="5782"/>
                      <a:pt x="6112" y="6350"/>
                      <a:pt x="7991" y="5817"/>
                    </a:cubicBezTo>
                    <a:cubicBezTo>
                      <a:pt x="9870" y="5284"/>
                      <a:pt x="10969" y="4834"/>
                      <a:pt x="11254" y="5337"/>
                    </a:cubicBezTo>
                    <a:cubicBezTo>
                      <a:pt x="11538" y="5840"/>
                      <a:pt x="12065" y="5900"/>
                      <a:pt x="11912" y="5198"/>
                    </a:cubicBezTo>
                    <a:cubicBezTo>
                      <a:pt x="11757" y="4495"/>
                      <a:pt x="9248" y="2325"/>
                      <a:pt x="6565" y="148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"/>
              <p:cNvSpPr/>
              <p:nvPr/>
            </p:nvSpPr>
            <p:spPr>
              <a:xfrm>
                <a:off x="903202" y="3939992"/>
                <a:ext cx="126609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818" extrusionOk="0">
                    <a:moveTo>
                      <a:pt x="1207" y="0"/>
                    </a:moveTo>
                    <a:cubicBezTo>
                      <a:pt x="1011" y="0"/>
                      <a:pt x="815" y="21"/>
                      <a:pt x="631" y="81"/>
                    </a:cubicBezTo>
                    <a:cubicBezTo>
                      <a:pt x="475" y="130"/>
                      <a:pt x="331" y="214"/>
                      <a:pt x="210" y="324"/>
                    </a:cubicBezTo>
                    <a:cubicBezTo>
                      <a:pt x="116" y="412"/>
                      <a:pt x="1" y="564"/>
                      <a:pt x="15" y="698"/>
                    </a:cubicBezTo>
                    <a:cubicBezTo>
                      <a:pt x="15" y="719"/>
                      <a:pt x="32" y="732"/>
                      <a:pt x="50" y="732"/>
                    </a:cubicBezTo>
                    <a:cubicBezTo>
                      <a:pt x="58" y="732"/>
                      <a:pt x="66" y="729"/>
                      <a:pt x="73" y="723"/>
                    </a:cubicBezTo>
                    <a:lnTo>
                      <a:pt x="72" y="723"/>
                    </a:lnTo>
                    <a:cubicBezTo>
                      <a:pt x="133" y="661"/>
                      <a:pt x="169" y="577"/>
                      <a:pt x="229" y="511"/>
                    </a:cubicBezTo>
                    <a:cubicBezTo>
                      <a:pt x="285" y="448"/>
                      <a:pt x="348" y="392"/>
                      <a:pt x="419" y="345"/>
                    </a:cubicBezTo>
                    <a:cubicBezTo>
                      <a:pt x="599" y="227"/>
                      <a:pt x="814" y="180"/>
                      <a:pt x="1025" y="165"/>
                    </a:cubicBezTo>
                    <a:cubicBezTo>
                      <a:pt x="1081" y="162"/>
                      <a:pt x="1137" y="160"/>
                      <a:pt x="1193" y="160"/>
                    </a:cubicBezTo>
                    <a:cubicBezTo>
                      <a:pt x="1554" y="160"/>
                      <a:pt x="1915" y="229"/>
                      <a:pt x="2263" y="315"/>
                    </a:cubicBezTo>
                    <a:cubicBezTo>
                      <a:pt x="2667" y="414"/>
                      <a:pt x="3054" y="551"/>
                      <a:pt x="3456" y="646"/>
                    </a:cubicBezTo>
                    <a:cubicBezTo>
                      <a:pt x="3656" y="693"/>
                      <a:pt x="3856" y="734"/>
                      <a:pt x="4059" y="766"/>
                    </a:cubicBezTo>
                    <a:cubicBezTo>
                      <a:pt x="4178" y="782"/>
                      <a:pt x="4322" y="818"/>
                      <a:pt x="4455" y="818"/>
                    </a:cubicBezTo>
                    <a:cubicBezTo>
                      <a:pt x="4515" y="818"/>
                      <a:pt x="4572" y="811"/>
                      <a:pt x="4624" y="792"/>
                    </a:cubicBezTo>
                    <a:cubicBezTo>
                      <a:pt x="4663" y="777"/>
                      <a:pt x="4684" y="711"/>
                      <a:pt x="4637" y="691"/>
                    </a:cubicBezTo>
                    <a:cubicBezTo>
                      <a:pt x="4497" y="627"/>
                      <a:pt x="4316" y="638"/>
                      <a:pt x="4164" y="616"/>
                    </a:cubicBezTo>
                    <a:cubicBezTo>
                      <a:pt x="3988" y="588"/>
                      <a:pt x="3815" y="551"/>
                      <a:pt x="3644" y="506"/>
                    </a:cubicBezTo>
                    <a:cubicBezTo>
                      <a:pt x="3312" y="420"/>
                      <a:pt x="2981" y="321"/>
                      <a:pt x="2648" y="233"/>
                    </a:cubicBezTo>
                    <a:cubicBezTo>
                      <a:pt x="2315" y="147"/>
                      <a:pt x="1984" y="70"/>
                      <a:pt x="1644" y="29"/>
                    </a:cubicBezTo>
                    <a:cubicBezTo>
                      <a:pt x="1501" y="12"/>
                      <a:pt x="1354" y="0"/>
                      <a:pt x="120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"/>
              <p:cNvSpPr/>
              <p:nvPr/>
            </p:nvSpPr>
            <p:spPr>
              <a:xfrm>
                <a:off x="928475" y="3962535"/>
                <a:ext cx="144286" cy="3735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1382" extrusionOk="0">
                    <a:moveTo>
                      <a:pt x="5269" y="1"/>
                    </a:moveTo>
                    <a:cubicBezTo>
                      <a:pt x="5268" y="1"/>
                      <a:pt x="5266" y="1"/>
                      <a:pt x="5265" y="1"/>
                    </a:cubicBezTo>
                    <a:cubicBezTo>
                      <a:pt x="4873" y="21"/>
                      <a:pt x="4506" y="177"/>
                      <a:pt x="4127" y="268"/>
                    </a:cubicBezTo>
                    <a:cubicBezTo>
                      <a:pt x="3747" y="360"/>
                      <a:pt x="3362" y="442"/>
                      <a:pt x="2979" y="528"/>
                    </a:cubicBezTo>
                    <a:cubicBezTo>
                      <a:pt x="2579" y="620"/>
                      <a:pt x="2184" y="706"/>
                      <a:pt x="1773" y="737"/>
                    </a:cubicBezTo>
                    <a:cubicBezTo>
                      <a:pt x="1685" y="743"/>
                      <a:pt x="1593" y="749"/>
                      <a:pt x="1504" y="749"/>
                    </a:cubicBezTo>
                    <a:cubicBezTo>
                      <a:pt x="1397" y="749"/>
                      <a:pt x="1298" y="719"/>
                      <a:pt x="1193" y="706"/>
                    </a:cubicBezTo>
                    <a:cubicBezTo>
                      <a:pt x="1134" y="698"/>
                      <a:pt x="1075" y="695"/>
                      <a:pt x="1016" y="695"/>
                    </a:cubicBezTo>
                    <a:cubicBezTo>
                      <a:pt x="890" y="695"/>
                      <a:pt x="764" y="711"/>
                      <a:pt x="642" y="743"/>
                    </a:cubicBezTo>
                    <a:cubicBezTo>
                      <a:pt x="380" y="812"/>
                      <a:pt x="0" y="1031"/>
                      <a:pt x="32" y="1351"/>
                    </a:cubicBezTo>
                    <a:cubicBezTo>
                      <a:pt x="33" y="1370"/>
                      <a:pt x="49" y="1382"/>
                      <a:pt x="65" y="1382"/>
                    </a:cubicBezTo>
                    <a:cubicBezTo>
                      <a:pt x="75" y="1382"/>
                      <a:pt x="85" y="1377"/>
                      <a:pt x="92" y="1366"/>
                    </a:cubicBezTo>
                    <a:lnTo>
                      <a:pt x="92" y="1367"/>
                    </a:lnTo>
                    <a:cubicBezTo>
                      <a:pt x="200" y="1205"/>
                      <a:pt x="301" y="1063"/>
                      <a:pt x="481" y="973"/>
                    </a:cubicBezTo>
                    <a:cubicBezTo>
                      <a:pt x="688" y="870"/>
                      <a:pt x="920" y="870"/>
                      <a:pt x="1148" y="853"/>
                    </a:cubicBezTo>
                    <a:cubicBezTo>
                      <a:pt x="1268" y="844"/>
                      <a:pt x="1382" y="816"/>
                      <a:pt x="1504" y="814"/>
                    </a:cubicBezTo>
                    <a:cubicBezTo>
                      <a:pt x="1627" y="810"/>
                      <a:pt x="1743" y="808"/>
                      <a:pt x="1862" y="799"/>
                    </a:cubicBezTo>
                    <a:cubicBezTo>
                      <a:pt x="2087" y="780"/>
                      <a:pt x="2311" y="741"/>
                      <a:pt x="2534" y="711"/>
                    </a:cubicBezTo>
                    <a:cubicBezTo>
                      <a:pt x="3001" y="648"/>
                      <a:pt x="3461" y="558"/>
                      <a:pt x="3921" y="455"/>
                    </a:cubicBezTo>
                    <a:cubicBezTo>
                      <a:pt x="4375" y="354"/>
                      <a:pt x="4873" y="311"/>
                      <a:pt x="5291" y="100"/>
                    </a:cubicBezTo>
                    <a:cubicBezTo>
                      <a:pt x="5337" y="78"/>
                      <a:pt x="5318" y="1"/>
                      <a:pt x="526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"/>
              <p:cNvSpPr/>
              <p:nvPr/>
            </p:nvSpPr>
            <p:spPr>
              <a:xfrm>
                <a:off x="987509" y="3964373"/>
                <a:ext cx="87496" cy="33815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251" extrusionOk="0">
                    <a:moveTo>
                      <a:pt x="3185" y="1"/>
                    </a:moveTo>
                    <a:cubicBezTo>
                      <a:pt x="3175" y="1"/>
                      <a:pt x="3166" y="4"/>
                      <a:pt x="3158" y="11"/>
                    </a:cubicBezTo>
                    <a:cubicBezTo>
                      <a:pt x="3055" y="94"/>
                      <a:pt x="2935" y="155"/>
                      <a:pt x="2808" y="191"/>
                    </a:cubicBezTo>
                    <a:cubicBezTo>
                      <a:pt x="2666" y="232"/>
                      <a:pt x="2524" y="273"/>
                      <a:pt x="2382" y="316"/>
                    </a:cubicBezTo>
                    <a:cubicBezTo>
                      <a:pt x="2107" y="402"/>
                      <a:pt x="1834" y="494"/>
                      <a:pt x="1563" y="589"/>
                    </a:cubicBezTo>
                    <a:cubicBezTo>
                      <a:pt x="1290" y="686"/>
                      <a:pt x="1025" y="795"/>
                      <a:pt x="755" y="903"/>
                    </a:cubicBezTo>
                    <a:cubicBezTo>
                      <a:pt x="619" y="957"/>
                      <a:pt x="479" y="1004"/>
                      <a:pt x="342" y="1058"/>
                    </a:cubicBezTo>
                    <a:cubicBezTo>
                      <a:pt x="236" y="1103"/>
                      <a:pt x="101" y="1142"/>
                      <a:pt x="13" y="1219"/>
                    </a:cubicBezTo>
                    <a:cubicBezTo>
                      <a:pt x="0" y="1230"/>
                      <a:pt x="9" y="1251"/>
                      <a:pt x="26" y="1251"/>
                    </a:cubicBezTo>
                    <a:cubicBezTo>
                      <a:pt x="150" y="1238"/>
                      <a:pt x="279" y="1165"/>
                      <a:pt x="391" y="1116"/>
                    </a:cubicBezTo>
                    <a:cubicBezTo>
                      <a:pt x="544" y="1049"/>
                      <a:pt x="696" y="978"/>
                      <a:pt x="854" y="922"/>
                    </a:cubicBezTo>
                    <a:cubicBezTo>
                      <a:pt x="1139" y="819"/>
                      <a:pt x="1425" y="720"/>
                      <a:pt x="1711" y="625"/>
                    </a:cubicBezTo>
                    <a:cubicBezTo>
                      <a:pt x="1999" y="529"/>
                      <a:pt x="2287" y="438"/>
                      <a:pt x="2578" y="353"/>
                    </a:cubicBezTo>
                    <a:cubicBezTo>
                      <a:pt x="2767" y="299"/>
                      <a:pt x="3120" y="260"/>
                      <a:pt x="3221" y="60"/>
                    </a:cubicBezTo>
                    <a:cubicBezTo>
                      <a:pt x="3237" y="30"/>
                      <a:pt x="3212" y="1"/>
                      <a:pt x="31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"/>
              <p:cNvSpPr/>
              <p:nvPr/>
            </p:nvSpPr>
            <p:spPr>
              <a:xfrm>
                <a:off x="1099142" y="3974942"/>
                <a:ext cx="89469" cy="75684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2800" extrusionOk="0">
                    <a:moveTo>
                      <a:pt x="39" y="0"/>
                    </a:moveTo>
                    <a:cubicBezTo>
                      <a:pt x="20" y="0"/>
                      <a:pt x="0" y="17"/>
                      <a:pt x="8" y="39"/>
                    </a:cubicBezTo>
                    <a:lnTo>
                      <a:pt x="6" y="39"/>
                    </a:lnTo>
                    <a:cubicBezTo>
                      <a:pt x="62" y="202"/>
                      <a:pt x="144" y="353"/>
                      <a:pt x="249" y="488"/>
                    </a:cubicBezTo>
                    <a:cubicBezTo>
                      <a:pt x="359" y="624"/>
                      <a:pt x="484" y="748"/>
                      <a:pt x="623" y="856"/>
                    </a:cubicBezTo>
                    <a:cubicBezTo>
                      <a:pt x="907" y="1084"/>
                      <a:pt x="1227" y="1264"/>
                      <a:pt x="1546" y="1436"/>
                    </a:cubicBezTo>
                    <a:cubicBezTo>
                      <a:pt x="1872" y="1610"/>
                      <a:pt x="2201" y="1782"/>
                      <a:pt x="2502" y="2000"/>
                    </a:cubicBezTo>
                    <a:cubicBezTo>
                      <a:pt x="2649" y="2105"/>
                      <a:pt x="2788" y="2225"/>
                      <a:pt x="2915" y="2357"/>
                    </a:cubicBezTo>
                    <a:cubicBezTo>
                      <a:pt x="3042" y="2492"/>
                      <a:pt x="3135" y="2649"/>
                      <a:pt x="3255" y="2791"/>
                    </a:cubicBezTo>
                    <a:cubicBezTo>
                      <a:pt x="3261" y="2797"/>
                      <a:pt x="3268" y="2800"/>
                      <a:pt x="3274" y="2800"/>
                    </a:cubicBezTo>
                    <a:cubicBezTo>
                      <a:pt x="3292" y="2800"/>
                      <a:pt x="3310" y="2782"/>
                      <a:pt x="3306" y="2761"/>
                    </a:cubicBezTo>
                    <a:cubicBezTo>
                      <a:pt x="3223" y="2438"/>
                      <a:pt x="2915" y="2165"/>
                      <a:pt x="2661" y="1967"/>
                    </a:cubicBezTo>
                    <a:cubicBezTo>
                      <a:pt x="2376" y="1748"/>
                      <a:pt x="2064" y="1574"/>
                      <a:pt x="1748" y="1406"/>
                    </a:cubicBezTo>
                    <a:cubicBezTo>
                      <a:pt x="1098" y="1058"/>
                      <a:pt x="443" y="677"/>
                      <a:pt x="64" y="15"/>
                    </a:cubicBezTo>
                    <a:cubicBezTo>
                      <a:pt x="58" y="5"/>
                      <a:pt x="48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"/>
              <p:cNvSpPr/>
              <p:nvPr/>
            </p:nvSpPr>
            <p:spPr>
              <a:xfrm>
                <a:off x="1070626" y="3968211"/>
                <a:ext cx="21840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808" h="2328" extrusionOk="0">
                    <a:moveTo>
                      <a:pt x="30" y="1"/>
                    </a:moveTo>
                    <a:cubicBezTo>
                      <a:pt x="19" y="1"/>
                      <a:pt x="8" y="10"/>
                      <a:pt x="8" y="24"/>
                    </a:cubicBezTo>
                    <a:lnTo>
                      <a:pt x="6" y="24"/>
                    </a:lnTo>
                    <a:cubicBezTo>
                      <a:pt x="1" y="120"/>
                      <a:pt x="59" y="206"/>
                      <a:pt x="90" y="296"/>
                    </a:cubicBezTo>
                    <a:cubicBezTo>
                      <a:pt x="124" y="397"/>
                      <a:pt x="156" y="499"/>
                      <a:pt x="180" y="604"/>
                    </a:cubicBezTo>
                    <a:cubicBezTo>
                      <a:pt x="231" y="819"/>
                      <a:pt x="264" y="1040"/>
                      <a:pt x="302" y="1258"/>
                    </a:cubicBezTo>
                    <a:cubicBezTo>
                      <a:pt x="369" y="1653"/>
                      <a:pt x="475" y="2023"/>
                      <a:pt x="756" y="2320"/>
                    </a:cubicBezTo>
                    <a:cubicBezTo>
                      <a:pt x="762" y="2326"/>
                      <a:pt x="768" y="2328"/>
                      <a:pt x="773" y="2328"/>
                    </a:cubicBezTo>
                    <a:cubicBezTo>
                      <a:pt x="792" y="2328"/>
                      <a:pt x="808" y="2304"/>
                      <a:pt x="793" y="2285"/>
                    </a:cubicBezTo>
                    <a:cubicBezTo>
                      <a:pt x="530" y="1965"/>
                      <a:pt x="440" y="1515"/>
                      <a:pt x="382" y="1114"/>
                    </a:cubicBezTo>
                    <a:cubicBezTo>
                      <a:pt x="352" y="907"/>
                      <a:pt x="326" y="698"/>
                      <a:pt x="275" y="494"/>
                    </a:cubicBezTo>
                    <a:cubicBezTo>
                      <a:pt x="240" y="346"/>
                      <a:pt x="188" y="81"/>
                      <a:pt x="42" y="4"/>
                    </a:cubicBezTo>
                    <a:cubicBezTo>
                      <a:pt x="38" y="2"/>
                      <a:pt x="34" y="1"/>
                      <a:pt x="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"/>
              <p:cNvSpPr/>
              <p:nvPr/>
            </p:nvSpPr>
            <p:spPr>
              <a:xfrm>
                <a:off x="1087601" y="3988808"/>
                <a:ext cx="43140" cy="5938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197" extrusionOk="0">
                    <a:moveTo>
                      <a:pt x="34" y="1"/>
                    </a:moveTo>
                    <a:cubicBezTo>
                      <a:pt x="18" y="1"/>
                      <a:pt x="1" y="19"/>
                      <a:pt x="12" y="35"/>
                    </a:cubicBezTo>
                    <a:cubicBezTo>
                      <a:pt x="281" y="399"/>
                      <a:pt x="560" y="756"/>
                      <a:pt x="848" y="1106"/>
                    </a:cubicBezTo>
                    <a:cubicBezTo>
                      <a:pt x="1123" y="1439"/>
                      <a:pt x="1399" y="1760"/>
                      <a:pt x="1534" y="2177"/>
                    </a:cubicBezTo>
                    <a:cubicBezTo>
                      <a:pt x="1539" y="2190"/>
                      <a:pt x="1550" y="2196"/>
                      <a:pt x="1561" y="2196"/>
                    </a:cubicBezTo>
                    <a:cubicBezTo>
                      <a:pt x="1578" y="2196"/>
                      <a:pt x="1595" y="2182"/>
                      <a:pt x="1592" y="2160"/>
                    </a:cubicBezTo>
                    <a:cubicBezTo>
                      <a:pt x="1519" y="1760"/>
                      <a:pt x="1235" y="1437"/>
                      <a:pt x="988" y="1128"/>
                    </a:cubicBezTo>
                    <a:cubicBezTo>
                      <a:pt x="685" y="747"/>
                      <a:pt x="371" y="371"/>
                      <a:pt x="48" y="7"/>
                    </a:cubicBezTo>
                    <a:cubicBezTo>
                      <a:pt x="44" y="3"/>
                      <a:pt x="39" y="1"/>
                      <a:pt x="3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"/>
              <p:cNvSpPr/>
              <p:nvPr/>
            </p:nvSpPr>
            <p:spPr>
              <a:xfrm>
                <a:off x="1134795" y="4035300"/>
                <a:ext cx="10136" cy="20651"/>
              </a:xfrm>
              <a:custGeom>
                <a:avLst/>
                <a:gdLst/>
                <a:ahLst/>
                <a:cxnLst/>
                <a:rect l="l" t="t" r="r" b="b"/>
                <a:pathLst>
                  <a:path w="375" h="764" extrusionOk="0">
                    <a:moveTo>
                      <a:pt x="40" y="0"/>
                    </a:moveTo>
                    <a:cubicBezTo>
                      <a:pt x="21" y="0"/>
                      <a:pt x="1" y="22"/>
                      <a:pt x="12" y="46"/>
                    </a:cubicBezTo>
                    <a:cubicBezTo>
                      <a:pt x="123" y="276"/>
                      <a:pt x="199" y="519"/>
                      <a:pt x="311" y="747"/>
                    </a:cubicBezTo>
                    <a:cubicBezTo>
                      <a:pt x="317" y="759"/>
                      <a:pt x="326" y="764"/>
                      <a:pt x="336" y="764"/>
                    </a:cubicBezTo>
                    <a:cubicBezTo>
                      <a:pt x="355" y="764"/>
                      <a:pt x="375" y="745"/>
                      <a:pt x="371" y="723"/>
                    </a:cubicBezTo>
                    <a:cubicBezTo>
                      <a:pt x="323" y="463"/>
                      <a:pt x="197" y="240"/>
                      <a:pt x="65" y="16"/>
                    </a:cubicBezTo>
                    <a:cubicBezTo>
                      <a:pt x="59" y="5"/>
                      <a:pt x="50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"/>
              <p:cNvSpPr/>
              <p:nvPr/>
            </p:nvSpPr>
            <p:spPr>
              <a:xfrm>
                <a:off x="1127443" y="4010189"/>
                <a:ext cx="23543" cy="1911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707" extrusionOk="0">
                    <a:moveTo>
                      <a:pt x="28" y="1"/>
                    </a:moveTo>
                    <a:cubicBezTo>
                      <a:pt x="11" y="1"/>
                      <a:pt x="0" y="27"/>
                      <a:pt x="19" y="38"/>
                    </a:cubicBezTo>
                    <a:cubicBezTo>
                      <a:pt x="318" y="220"/>
                      <a:pt x="589" y="442"/>
                      <a:pt x="826" y="700"/>
                    </a:cubicBezTo>
                    <a:cubicBezTo>
                      <a:pt x="831" y="705"/>
                      <a:pt x="836" y="707"/>
                      <a:pt x="841" y="707"/>
                    </a:cubicBezTo>
                    <a:cubicBezTo>
                      <a:pt x="857" y="707"/>
                      <a:pt x="871" y="686"/>
                      <a:pt x="856" y="670"/>
                    </a:cubicBezTo>
                    <a:cubicBezTo>
                      <a:pt x="742" y="528"/>
                      <a:pt x="613" y="397"/>
                      <a:pt x="475" y="278"/>
                    </a:cubicBezTo>
                    <a:cubicBezTo>
                      <a:pt x="340" y="167"/>
                      <a:pt x="193" y="85"/>
                      <a:pt x="39" y="5"/>
                    </a:cubicBezTo>
                    <a:cubicBezTo>
                      <a:pt x="36" y="2"/>
                      <a:pt x="32" y="1"/>
                      <a:pt x="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"/>
              <p:cNvSpPr/>
              <p:nvPr/>
            </p:nvSpPr>
            <p:spPr>
              <a:xfrm>
                <a:off x="1158608" y="4038111"/>
                <a:ext cx="11001" cy="1092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404" extrusionOk="0">
                    <a:moveTo>
                      <a:pt x="41" y="1"/>
                    </a:moveTo>
                    <a:cubicBezTo>
                      <a:pt x="15" y="1"/>
                      <a:pt x="0" y="39"/>
                      <a:pt x="27" y="58"/>
                    </a:cubicBezTo>
                    <a:cubicBezTo>
                      <a:pt x="158" y="148"/>
                      <a:pt x="257" y="263"/>
                      <a:pt x="350" y="391"/>
                    </a:cubicBezTo>
                    <a:cubicBezTo>
                      <a:pt x="355" y="400"/>
                      <a:pt x="363" y="404"/>
                      <a:pt x="371" y="404"/>
                    </a:cubicBezTo>
                    <a:cubicBezTo>
                      <a:pt x="389" y="404"/>
                      <a:pt x="407" y="385"/>
                      <a:pt x="395" y="364"/>
                    </a:cubicBezTo>
                    <a:cubicBezTo>
                      <a:pt x="318" y="215"/>
                      <a:pt x="193" y="97"/>
                      <a:pt x="57" y="5"/>
                    </a:cubicBezTo>
                    <a:cubicBezTo>
                      <a:pt x="51" y="2"/>
                      <a:pt x="46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"/>
              <p:cNvSpPr/>
              <p:nvPr/>
            </p:nvSpPr>
            <p:spPr>
              <a:xfrm>
                <a:off x="1027729" y="3963968"/>
                <a:ext cx="49168" cy="81739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024" extrusionOk="0">
                    <a:moveTo>
                      <a:pt x="1781" y="1"/>
                    </a:moveTo>
                    <a:cubicBezTo>
                      <a:pt x="1777" y="1"/>
                      <a:pt x="1773" y="2"/>
                      <a:pt x="1769" y="4"/>
                    </a:cubicBezTo>
                    <a:cubicBezTo>
                      <a:pt x="1509" y="163"/>
                      <a:pt x="1279" y="393"/>
                      <a:pt x="1066" y="606"/>
                    </a:cubicBezTo>
                    <a:cubicBezTo>
                      <a:pt x="845" y="821"/>
                      <a:pt x="651" y="1062"/>
                      <a:pt x="486" y="1322"/>
                    </a:cubicBezTo>
                    <a:cubicBezTo>
                      <a:pt x="180" y="1817"/>
                      <a:pt x="0" y="2442"/>
                      <a:pt x="167" y="3016"/>
                    </a:cubicBezTo>
                    <a:cubicBezTo>
                      <a:pt x="168" y="3021"/>
                      <a:pt x="172" y="3023"/>
                      <a:pt x="175" y="3023"/>
                    </a:cubicBezTo>
                    <a:cubicBezTo>
                      <a:pt x="181" y="3023"/>
                      <a:pt x="186" y="3018"/>
                      <a:pt x="185" y="3010"/>
                    </a:cubicBezTo>
                    <a:lnTo>
                      <a:pt x="185" y="3010"/>
                    </a:lnTo>
                    <a:lnTo>
                      <a:pt x="185" y="3012"/>
                    </a:lnTo>
                    <a:cubicBezTo>
                      <a:pt x="99" y="2412"/>
                      <a:pt x="262" y="1819"/>
                      <a:pt x="589" y="1313"/>
                    </a:cubicBezTo>
                    <a:cubicBezTo>
                      <a:pt x="752" y="1068"/>
                      <a:pt x="941" y="840"/>
                      <a:pt x="1152" y="636"/>
                    </a:cubicBezTo>
                    <a:cubicBezTo>
                      <a:pt x="1359" y="430"/>
                      <a:pt x="1603" y="258"/>
                      <a:pt x="1801" y="47"/>
                    </a:cubicBezTo>
                    <a:cubicBezTo>
                      <a:pt x="1818" y="28"/>
                      <a:pt x="1802" y="1"/>
                      <a:pt x="178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"/>
              <p:cNvSpPr/>
              <p:nvPr/>
            </p:nvSpPr>
            <p:spPr>
              <a:xfrm>
                <a:off x="1043839" y="4037651"/>
                <a:ext cx="16380" cy="36166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338" extrusionOk="0">
                    <a:moveTo>
                      <a:pt x="54" y="1"/>
                    </a:moveTo>
                    <a:cubicBezTo>
                      <a:pt x="42" y="1"/>
                      <a:pt x="31" y="8"/>
                      <a:pt x="31" y="24"/>
                    </a:cubicBezTo>
                    <a:cubicBezTo>
                      <a:pt x="1" y="509"/>
                      <a:pt x="206" y="997"/>
                      <a:pt x="554" y="1331"/>
                    </a:cubicBezTo>
                    <a:cubicBezTo>
                      <a:pt x="559" y="1336"/>
                      <a:pt x="565" y="1338"/>
                      <a:pt x="570" y="1338"/>
                    </a:cubicBezTo>
                    <a:cubicBezTo>
                      <a:pt x="590" y="1338"/>
                      <a:pt x="606" y="1313"/>
                      <a:pt x="590" y="1296"/>
                    </a:cubicBezTo>
                    <a:lnTo>
                      <a:pt x="591" y="1296"/>
                    </a:lnTo>
                    <a:cubicBezTo>
                      <a:pt x="276" y="935"/>
                      <a:pt x="109" y="501"/>
                      <a:pt x="77" y="24"/>
                    </a:cubicBezTo>
                    <a:cubicBezTo>
                      <a:pt x="77" y="8"/>
                      <a:pt x="66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"/>
              <p:cNvSpPr/>
              <p:nvPr/>
            </p:nvSpPr>
            <p:spPr>
              <a:xfrm>
                <a:off x="1052272" y="4005513"/>
                <a:ext cx="8487" cy="35923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329" extrusionOk="0">
                    <a:moveTo>
                      <a:pt x="274" y="0"/>
                    </a:moveTo>
                    <a:cubicBezTo>
                      <a:pt x="263" y="0"/>
                      <a:pt x="253" y="5"/>
                      <a:pt x="246" y="17"/>
                    </a:cubicBezTo>
                    <a:cubicBezTo>
                      <a:pt x="124" y="207"/>
                      <a:pt x="81" y="451"/>
                      <a:pt x="51" y="671"/>
                    </a:cubicBezTo>
                    <a:cubicBezTo>
                      <a:pt x="23" y="877"/>
                      <a:pt x="1" y="1114"/>
                      <a:pt x="57" y="1318"/>
                    </a:cubicBezTo>
                    <a:cubicBezTo>
                      <a:pt x="59" y="1326"/>
                      <a:pt x="66" y="1329"/>
                      <a:pt x="72" y="1329"/>
                    </a:cubicBezTo>
                    <a:cubicBezTo>
                      <a:pt x="80" y="1329"/>
                      <a:pt x="88" y="1324"/>
                      <a:pt x="89" y="1314"/>
                    </a:cubicBezTo>
                    <a:lnTo>
                      <a:pt x="89" y="1312"/>
                    </a:lnTo>
                    <a:cubicBezTo>
                      <a:pt x="113" y="1090"/>
                      <a:pt x="98" y="871"/>
                      <a:pt x="139" y="651"/>
                    </a:cubicBezTo>
                    <a:cubicBezTo>
                      <a:pt x="177" y="441"/>
                      <a:pt x="261" y="247"/>
                      <a:pt x="308" y="43"/>
                    </a:cubicBezTo>
                    <a:cubicBezTo>
                      <a:pt x="314" y="18"/>
                      <a:pt x="294" y="0"/>
                      <a:pt x="2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"/>
              <p:cNvSpPr/>
              <p:nvPr/>
            </p:nvSpPr>
            <p:spPr>
              <a:xfrm>
                <a:off x="998618" y="3992295"/>
                <a:ext cx="38977" cy="4873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803" extrusionOk="0">
                    <a:moveTo>
                      <a:pt x="1405" y="0"/>
                    </a:moveTo>
                    <a:cubicBezTo>
                      <a:pt x="1399" y="0"/>
                      <a:pt x="1393" y="2"/>
                      <a:pt x="1388" y="7"/>
                    </a:cubicBezTo>
                    <a:cubicBezTo>
                      <a:pt x="1305" y="70"/>
                      <a:pt x="1244" y="164"/>
                      <a:pt x="1173" y="240"/>
                    </a:cubicBezTo>
                    <a:cubicBezTo>
                      <a:pt x="1098" y="321"/>
                      <a:pt x="1021" y="399"/>
                      <a:pt x="939" y="472"/>
                    </a:cubicBezTo>
                    <a:cubicBezTo>
                      <a:pt x="845" y="553"/>
                      <a:pt x="744" y="639"/>
                      <a:pt x="632" y="693"/>
                    </a:cubicBezTo>
                    <a:cubicBezTo>
                      <a:pt x="533" y="739"/>
                      <a:pt x="430" y="775"/>
                      <a:pt x="339" y="839"/>
                    </a:cubicBezTo>
                    <a:cubicBezTo>
                      <a:pt x="182" y="945"/>
                      <a:pt x="75" y="1082"/>
                      <a:pt x="47" y="1274"/>
                    </a:cubicBezTo>
                    <a:cubicBezTo>
                      <a:pt x="27" y="1428"/>
                      <a:pt x="0" y="1682"/>
                      <a:pt x="135" y="1794"/>
                    </a:cubicBezTo>
                    <a:cubicBezTo>
                      <a:pt x="141" y="1800"/>
                      <a:pt x="148" y="1803"/>
                      <a:pt x="154" y="1803"/>
                    </a:cubicBezTo>
                    <a:cubicBezTo>
                      <a:pt x="176" y="1803"/>
                      <a:pt x="194" y="1775"/>
                      <a:pt x="174" y="1757"/>
                    </a:cubicBezTo>
                    <a:lnTo>
                      <a:pt x="174" y="1755"/>
                    </a:lnTo>
                    <a:cubicBezTo>
                      <a:pt x="105" y="1671"/>
                      <a:pt x="124" y="1530"/>
                      <a:pt x="129" y="1429"/>
                    </a:cubicBezTo>
                    <a:cubicBezTo>
                      <a:pt x="133" y="1321"/>
                      <a:pt x="146" y="1211"/>
                      <a:pt x="204" y="1117"/>
                    </a:cubicBezTo>
                    <a:cubicBezTo>
                      <a:pt x="298" y="964"/>
                      <a:pt x="477" y="897"/>
                      <a:pt x="614" y="790"/>
                    </a:cubicBezTo>
                    <a:cubicBezTo>
                      <a:pt x="759" y="672"/>
                      <a:pt x="916" y="575"/>
                      <a:pt x="1060" y="455"/>
                    </a:cubicBezTo>
                    <a:cubicBezTo>
                      <a:pt x="1189" y="347"/>
                      <a:pt x="1363" y="210"/>
                      <a:pt x="1433" y="51"/>
                    </a:cubicBezTo>
                    <a:cubicBezTo>
                      <a:pt x="1442" y="32"/>
                      <a:pt x="1426" y="0"/>
                      <a:pt x="140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"/>
              <p:cNvSpPr/>
              <p:nvPr/>
            </p:nvSpPr>
            <p:spPr>
              <a:xfrm>
                <a:off x="900931" y="3954615"/>
                <a:ext cx="89172" cy="25327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937" extrusionOk="0">
                    <a:moveTo>
                      <a:pt x="2660" y="1"/>
                    </a:moveTo>
                    <a:cubicBezTo>
                      <a:pt x="2603" y="1"/>
                      <a:pt x="2546" y="3"/>
                      <a:pt x="2489" y="8"/>
                    </a:cubicBezTo>
                    <a:cubicBezTo>
                      <a:pt x="2210" y="26"/>
                      <a:pt x="1939" y="84"/>
                      <a:pt x="1677" y="180"/>
                    </a:cubicBezTo>
                    <a:cubicBezTo>
                      <a:pt x="1412" y="281"/>
                      <a:pt x="1160" y="408"/>
                      <a:pt x="907" y="541"/>
                    </a:cubicBezTo>
                    <a:cubicBezTo>
                      <a:pt x="625" y="688"/>
                      <a:pt x="363" y="843"/>
                      <a:pt x="38" y="853"/>
                    </a:cubicBezTo>
                    <a:cubicBezTo>
                      <a:pt x="6" y="855"/>
                      <a:pt x="0" y="898"/>
                      <a:pt x="30" y="907"/>
                    </a:cubicBezTo>
                    <a:cubicBezTo>
                      <a:pt x="91" y="928"/>
                      <a:pt x="152" y="936"/>
                      <a:pt x="214" y="936"/>
                    </a:cubicBezTo>
                    <a:cubicBezTo>
                      <a:pt x="400" y="936"/>
                      <a:pt x="590" y="857"/>
                      <a:pt x="754" y="782"/>
                    </a:cubicBezTo>
                    <a:cubicBezTo>
                      <a:pt x="1017" y="658"/>
                      <a:pt x="1275" y="522"/>
                      <a:pt x="1543" y="404"/>
                    </a:cubicBezTo>
                    <a:cubicBezTo>
                      <a:pt x="1799" y="290"/>
                      <a:pt x="2079" y="172"/>
                      <a:pt x="2358" y="129"/>
                    </a:cubicBezTo>
                    <a:cubicBezTo>
                      <a:pt x="2462" y="113"/>
                      <a:pt x="2566" y="106"/>
                      <a:pt x="2670" y="106"/>
                    </a:cubicBezTo>
                    <a:cubicBezTo>
                      <a:pt x="2865" y="106"/>
                      <a:pt x="3058" y="132"/>
                      <a:pt x="3250" y="176"/>
                    </a:cubicBezTo>
                    <a:cubicBezTo>
                      <a:pt x="3252" y="177"/>
                      <a:pt x="3254" y="177"/>
                      <a:pt x="3257" y="177"/>
                    </a:cubicBezTo>
                    <a:cubicBezTo>
                      <a:pt x="3283" y="177"/>
                      <a:pt x="3298" y="139"/>
                      <a:pt x="3272" y="127"/>
                    </a:cubicBezTo>
                    <a:cubicBezTo>
                      <a:pt x="3079" y="35"/>
                      <a:pt x="2871" y="1"/>
                      <a:pt x="266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"/>
              <p:cNvSpPr/>
              <p:nvPr/>
            </p:nvSpPr>
            <p:spPr>
              <a:xfrm>
                <a:off x="912960" y="3737754"/>
                <a:ext cx="239161" cy="246081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9104" extrusionOk="0">
                    <a:moveTo>
                      <a:pt x="6200" y="8696"/>
                    </a:moveTo>
                    <a:cubicBezTo>
                      <a:pt x="4716" y="8782"/>
                      <a:pt x="3416" y="9104"/>
                      <a:pt x="2251" y="8264"/>
                    </a:cubicBezTo>
                    <a:cubicBezTo>
                      <a:pt x="1085" y="7425"/>
                      <a:pt x="0" y="5696"/>
                      <a:pt x="285" y="5088"/>
                    </a:cubicBezTo>
                    <a:cubicBezTo>
                      <a:pt x="569" y="4478"/>
                      <a:pt x="612" y="3721"/>
                      <a:pt x="709" y="3501"/>
                    </a:cubicBezTo>
                    <a:cubicBezTo>
                      <a:pt x="816" y="3265"/>
                      <a:pt x="1169" y="3349"/>
                      <a:pt x="1748" y="2583"/>
                    </a:cubicBezTo>
                    <a:cubicBezTo>
                      <a:pt x="2328" y="1814"/>
                      <a:pt x="2764" y="1758"/>
                      <a:pt x="2764" y="1758"/>
                    </a:cubicBezTo>
                    <a:cubicBezTo>
                      <a:pt x="2764" y="1758"/>
                      <a:pt x="2377" y="1394"/>
                      <a:pt x="3315" y="1051"/>
                    </a:cubicBezTo>
                    <a:cubicBezTo>
                      <a:pt x="4252" y="709"/>
                      <a:pt x="4398" y="1"/>
                      <a:pt x="5205" y="414"/>
                    </a:cubicBezTo>
                    <a:cubicBezTo>
                      <a:pt x="6013" y="827"/>
                      <a:pt x="6451" y="363"/>
                      <a:pt x="6918" y="952"/>
                    </a:cubicBezTo>
                    <a:cubicBezTo>
                      <a:pt x="7385" y="1541"/>
                      <a:pt x="7350" y="1857"/>
                      <a:pt x="7694" y="1833"/>
                    </a:cubicBezTo>
                    <a:cubicBezTo>
                      <a:pt x="8040" y="1807"/>
                      <a:pt x="8449" y="1962"/>
                      <a:pt x="8647" y="2648"/>
                    </a:cubicBezTo>
                    <a:cubicBezTo>
                      <a:pt x="8847" y="3332"/>
                      <a:pt x="8847" y="4445"/>
                      <a:pt x="8171" y="5501"/>
                    </a:cubicBezTo>
                    <a:cubicBezTo>
                      <a:pt x="7494" y="6557"/>
                      <a:pt x="8118" y="6885"/>
                      <a:pt x="7896" y="7522"/>
                    </a:cubicBezTo>
                    <a:cubicBezTo>
                      <a:pt x="7673" y="8160"/>
                      <a:pt x="6200" y="8696"/>
                      <a:pt x="6200" y="869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"/>
              <p:cNvSpPr/>
              <p:nvPr/>
            </p:nvSpPr>
            <p:spPr>
              <a:xfrm>
                <a:off x="969912" y="3948858"/>
                <a:ext cx="106768" cy="18570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687" extrusionOk="0">
                    <a:moveTo>
                      <a:pt x="236" y="0"/>
                    </a:moveTo>
                    <a:cubicBezTo>
                      <a:pt x="159" y="0"/>
                      <a:pt x="81" y="11"/>
                      <a:pt x="6" y="34"/>
                    </a:cubicBezTo>
                    <a:cubicBezTo>
                      <a:pt x="1" y="36"/>
                      <a:pt x="0" y="47"/>
                      <a:pt x="7" y="47"/>
                    </a:cubicBezTo>
                    <a:cubicBezTo>
                      <a:pt x="7" y="47"/>
                      <a:pt x="7" y="47"/>
                      <a:pt x="8" y="47"/>
                    </a:cubicBezTo>
                    <a:cubicBezTo>
                      <a:pt x="46" y="42"/>
                      <a:pt x="84" y="40"/>
                      <a:pt x="121" y="40"/>
                    </a:cubicBezTo>
                    <a:cubicBezTo>
                      <a:pt x="474" y="40"/>
                      <a:pt x="781" y="243"/>
                      <a:pt x="1096" y="389"/>
                    </a:cubicBezTo>
                    <a:cubicBezTo>
                      <a:pt x="1388" y="525"/>
                      <a:pt x="1698" y="604"/>
                      <a:pt x="2018" y="656"/>
                    </a:cubicBezTo>
                    <a:cubicBezTo>
                      <a:pt x="2143" y="677"/>
                      <a:pt x="2269" y="686"/>
                      <a:pt x="2395" y="686"/>
                    </a:cubicBezTo>
                    <a:cubicBezTo>
                      <a:pt x="2587" y="686"/>
                      <a:pt x="2779" y="665"/>
                      <a:pt x="2968" y="630"/>
                    </a:cubicBezTo>
                    <a:cubicBezTo>
                      <a:pt x="3130" y="598"/>
                      <a:pt x="3289" y="555"/>
                      <a:pt x="3444" y="497"/>
                    </a:cubicBezTo>
                    <a:cubicBezTo>
                      <a:pt x="3596" y="441"/>
                      <a:pt x="3766" y="380"/>
                      <a:pt x="3893" y="277"/>
                    </a:cubicBezTo>
                    <a:cubicBezTo>
                      <a:pt x="3950" y="232"/>
                      <a:pt x="3901" y="136"/>
                      <a:pt x="3836" y="136"/>
                    </a:cubicBezTo>
                    <a:cubicBezTo>
                      <a:pt x="3829" y="136"/>
                      <a:pt x="3821" y="137"/>
                      <a:pt x="3813" y="140"/>
                    </a:cubicBezTo>
                    <a:cubicBezTo>
                      <a:pt x="3659" y="196"/>
                      <a:pt x="3517" y="286"/>
                      <a:pt x="3362" y="344"/>
                    </a:cubicBezTo>
                    <a:cubicBezTo>
                      <a:pt x="3207" y="400"/>
                      <a:pt x="3048" y="445"/>
                      <a:pt x="2885" y="477"/>
                    </a:cubicBezTo>
                    <a:cubicBezTo>
                      <a:pt x="2673" y="516"/>
                      <a:pt x="2457" y="536"/>
                      <a:pt x="2240" y="536"/>
                    </a:cubicBezTo>
                    <a:cubicBezTo>
                      <a:pt x="2127" y="536"/>
                      <a:pt x="2014" y="531"/>
                      <a:pt x="1902" y="520"/>
                    </a:cubicBezTo>
                    <a:cubicBezTo>
                      <a:pt x="1554" y="488"/>
                      <a:pt x="1231" y="352"/>
                      <a:pt x="915" y="208"/>
                    </a:cubicBezTo>
                    <a:cubicBezTo>
                      <a:pt x="763" y="137"/>
                      <a:pt x="608" y="67"/>
                      <a:pt x="445" y="28"/>
                    </a:cubicBezTo>
                    <a:cubicBezTo>
                      <a:pt x="377" y="9"/>
                      <a:pt x="306" y="0"/>
                      <a:pt x="2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"/>
              <p:cNvSpPr/>
              <p:nvPr/>
            </p:nvSpPr>
            <p:spPr>
              <a:xfrm>
                <a:off x="1006024" y="3940316"/>
                <a:ext cx="65926" cy="11974"/>
              </a:xfrm>
              <a:custGeom>
                <a:avLst/>
                <a:gdLst/>
                <a:ahLst/>
                <a:cxnLst/>
                <a:rect l="l" t="t" r="r" b="b"/>
                <a:pathLst>
                  <a:path w="2439" h="443" extrusionOk="0">
                    <a:moveTo>
                      <a:pt x="23" y="1"/>
                    </a:moveTo>
                    <a:cubicBezTo>
                      <a:pt x="8" y="1"/>
                      <a:pt x="0" y="23"/>
                      <a:pt x="14" y="34"/>
                    </a:cubicBezTo>
                    <a:lnTo>
                      <a:pt x="16" y="34"/>
                    </a:lnTo>
                    <a:cubicBezTo>
                      <a:pt x="375" y="309"/>
                      <a:pt x="801" y="426"/>
                      <a:pt x="1248" y="441"/>
                    </a:cubicBezTo>
                    <a:cubicBezTo>
                      <a:pt x="1275" y="442"/>
                      <a:pt x="1302" y="442"/>
                      <a:pt x="1328" y="442"/>
                    </a:cubicBezTo>
                    <a:cubicBezTo>
                      <a:pt x="1490" y="442"/>
                      <a:pt x="1652" y="432"/>
                      <a:pt x="1813" y="411"/>
                    </a:cubicBezTo>
                    <a:cubicBezTo>
                      <a:pt x="1906" y="398"/>
                      <a:pt x="1998" y="385"/>
                      <a:pt x="2090" y="368"/>
                    </a:cubicBezTo>
                    <a:cubicBezTo>
                      <a:pt x="2198" y="348"/>
                      <a:pt x="2333" y="333"/>
                      <a:pt x="2413" y="251"/>
                    </a:cubicBezTo>
                    <a:cubicBezTo>
                      <a:pt x="2438" y="225"/>
                      <a:pt x="2422" y="176"/>
                      <a:pt x="2387" y="176"/>
                    </a:cubicBezTo>
                    <a:cubicBezTo>
                      <a:pt x="2386" y="176"/>
                      <a:pt x="2384" y="176"/>
                      <a:pt x="2383" y="176"/>
                    </a:cubicBezTo>
                    <a:cubicBezTo>
                      <a:pt x="2280" y="183"/>
                      <a:pt x="2181" y="234"/>
                      <a:pt x="2078" y="256"/>
                    </a:cubicBezTo>
                    <a:cubicBezTo>
                      <a:pt x="1990" y="275"/>
                      <a:pt x="1901" y="290"/>
                      <a:pt x="1811" y="305"/>
                    </a:cubicBezTo>
                    <a:cubicBezTo>
                      <a:pt x="1630" y="333"/>
                      <a:pt x="1446" y="346"/>
                      <a:pt x="1263" y="346"/>
                    </a:cubicBezTo>
                    <a:cubicBezTo>
                      <a:pt x="831" y="344"/>
                      <a:pt x="399" y="241"/>
                      <a:pt x="33" y="4"/>
                    </a:cubicBezTo>
                    <a:cubicBezTo>
                      <a:pt x="29" y="2"/>
                      <a:pt x="26" y="1"/>
                      <a:pt x="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"/>
              <p:cNvSpPr/>
              <p:nvPr/>
            </p:nvSpPr>
            <p:spPr>
              <a:xfrm>
                <a:off x="937881" y="3828574"/>
                <a:ext cx="133582" cy="116851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4323" extrusionOk="0">
                    <a:moveTo>
                      <a:pt x="31" y="0"/>
                    </a:moveTo>
                    <a:cubicBezTo>
                      <a:pt x="28" y="0"/>
                      <a:pt x="25" y="0"/>
                      <a:pt x="23" y="0"/>
                    </a:cubicBezTo>
                    <a:cubicBezTo>
                      <a:pt x="4" y="2"/>
                      <a:pt x="0" y="27"/>
                      <a:pt x="19" y="34"/>
                    </a:cubicBezTo>
                    <a:cubicBezTo>
                      <a:pt x="211" y="100"/>
                      <a:pt x="383" y="195"/>
                      <a:pt x="525" y="344"/>
                    </a:cubicBezTo>
                    <a:cubicBezTo>
                      <a:pt x="668" y="494"/>
                      <a:pt x="774" y="666"/>
                      <a:pt x="875" y="844"/>
                    </a:cubicBezTo>
                    <a:cubicBezTo>
                      <a:pt x="1107" y="1249"/>
                      <a:pt x="1331" y="1661"/>
                      <a:pt x="1586" y="2055"/>
                    </a:cubicBezTo>
                    <a:cubicBezTo>
                      <a:pt x="2073" y="2814"/>
                      <a:pt x="2704" y="3504"/>
                      <a:pt x="3498" y="3945"/>
                    </a:cubicBezTo>
                    <a:cubicBezTo>
                      <a:pt x="3853" y="4144"/>
                      <a:pt x="4278" y="4322"/>
                      <a:pt x="4694" y="4322"/>
                    </a:cubicBezTo>
                    <a:cubicBezTo>
                      <a:pt x="4756" y="4322"/>
                      <a:pt x="4818" y="4318"/>
                      <a:pt x="4880" y="4310"/>
                    </a:cubicBezTo>
                    <a:cubicBezTo>
                      <a:pt x="4942" y="4302"/>
                      <a:pt x="4928" y="4215"/>
                      <a:pt x="4880" y="4198"/>
                    </a:cubicBezTo>
                    <a:cubicBezTo>
                      <a:pt x="4672" y="4129"/>
                      <a:pt x="4457" y="4084"/>
                      <a:pt x="4248" y="4018"/>
                    </a:cubicBezTo>
                    <a:cubicBezTo>
                      <a:pt x="4035" y="3951"/>
                      <a:pt x="3827" y="3863"/>
                      <a:pt x="3629" y="3760"/>
                    </a:cubicBezTo>
                    <a:cubicBezTo>
                      <a:pt x="3235" y="3553"/>
                      <a:pt x="2876" y="3287"/>
                      <a:pt x="2560" y="2973"/>
                    </a:cubicBezTo>
                    <a:cubicBezTo>
                      <a:pt x="2219" y="2638"/>
                      <a:pt x="1924" y="2265"/>
                      <a:pt x="1651" y="1874"/>
                    </a:cubicBezTo>
                    <a:cubicBezTo>
                      <a:pt x="1384" y="1496"/>
                      <a:pt x="1165" y="1090"/>
                      <a:pt x="916" y="702"/>
                    </a:cubicBezTo>
                    <a:cubicBezTo>
                      <a:pt x="723" y="395"/>
                      <a:pt x="432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"/>
              <p:cNvSpPr/>
              <p:nvPr/>
            </p:nvSpPr>
            <p:spPr>
              <a:xfrm>
                <a:off x="989374" y="3785759"/>
                <a:ext cx="66467" cy="120256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4449" extrusionOk="0">
                    <a:moveTo>
                      <a:pt x="30" y="1"/>
                    </a:moveTo>
                    <a:cubicBezTo>
                      <a:pt x="11" y="1"/>
                      <a:pt x="0" y="28"/>
                      <a:pt x="19" y="42"/>
                    </a:cubicBezTo>
                    <a:lnTo>
                      <a:pt x="21" y="42"/>
                    </a:lnTo>
                    <a:cubicBezTo>
                      <a:pt x="546" y="414"/>
                      <a:pt x="671" y="1052"/>
                      <a:pt x="920" y="1605"/>
                    </a:cubicBezTo>
                    <a:cubicBezTo>
                      <a:pt x="1201" y="2231"/>
                      <a:pt x="1608" y="2779"/>
                      <a:pt x="1937" y="3377"/>
                    </a:cubicBezTo>
                    <a:cubicBezTo>
                      <a:pt x="2126" y="3718"/>
                      <a:pt x="2287" y="4071"/>
                      <a:pt x="2421" y="4436"/>
                    </a:cubicBezTo>
                    <a:cubicBezTo>
                      <a:pt x="2424" y="4445"/>
                      <a:pt x="2430" y="4448"/>
                      <a:pt x="2437" y="4448"/>
                    </a:cubicBezTo>
                    <a:cubicBezTo>
                      <a:pt x="2448" y="4448"/>
                      <a:pt x="2458" y="4440"/>
                      <a:pt x="2455" y="4426"/>
                    </a:cubicBezTo>
                    <a:cubicBezTo>
                      <a:pt x="2347" y="3731"/>
                      <a:pt x="1941" y="3136"/>
                      <a:pt x="1593" y="2542"/>
                    </a:cubicBezTo>
                    <a:cubicBezTo>
                      <a:pt x="1412" y="2233"/>
                      <a:pt x="1227" y="1928"/>
                      <a:pt x="1073" y="1605"/>
                    </a:cubicBezTo>
                    <a:cubicBezTo>
                      <a:pt x="939" y="1319"/>
                      <a:pt x="828" y="1024"/>
                      <a:pt x="677" y="745"/>
                    </a:cubicBezTo>
                    <a:cubicBezTo>
                      <a:pt x="518" y="453"/>
                      <a:pt x="333" y="175"/>
                      <a:pt x="41" y="5"/>
                    </a:cubicBezTo>
                    <a:cubicBezTo>
                      <a:pt x="37" y="2"/>
                      <a:pt x="33" y="1"/>
                      <a:pt x="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"/>
              <p:cNvSpPr/>
              <p:nvPr/>
            </p:nvSpPr>
            <p:spPr>
              <a:xfrm>
                <a:off x="1064922" y="3830791"/>
                <a:ext cx="31841" cy="82117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3038" extrusionOk="0">
                    <a:moveTo>
                      <a:pt x="37" y="1"/>
                    </a:moveTo>
                    <a:cubicBezTo>
                      <a:pt x="18" y="1"/>
                      <a:pt x="0" y="13"/>
                      <a:pt x="0" y="40"/>
                    </a:cubicBezTo>
                    <a:cubicBezTo>
                      <a:pt x="4" y="661"/>
                      <a:pt x="56" y="1298"/>
                      <a:pt x="270" y="1887"/>
                    </a:cubicBezTo>
                    <a:cubicBezTo>
                      <a:pt x="357" y="2134"/>
                      <a:pt x="479" y="2366"/>
                      <a:pt x="632" y="2579"/>
                    </a:cubicBezTo>
                    <a:cubicBezTo>
                      <a:pt x="703" y="2674"/>
                      <a:pt x="782" y="2766"/>
                      <a:pt x="866" y="2850"/>
                    </a:cubicBezTo>
                    <a:cubicBezTo>
                      <a:pt x="939" y="2921"/>
                      <a:pt x="1036" y="3028"/>
                      <a:pt x="1143" y="3037"/>
                    </a:cubicBezTo>
                    <a:cubicBezTo>
                      <a:pt x="1143" y="3037"/>
                      <a:pt x="1144" y="3037"/>
                      <a:pt x="1145" y="3037"/>
                    </a:cubicBezTo>
                    <a:cubicBezTo>
                      <a:pt x="1169" y="3037"/>
                      <a:pt x="1178" y="3008"/>
                      <a:pt x="1171" y="2990"/>
                    </a:cubicBezTo>
                    <a:cubicBezTo>
                      <a:pt x="1131" y="2897"/>
                      <a:pt x="1010" y="2826"/>
                      <a:pt x="939" y="2753"/>
                    </a:cubicBezTo>
                    <a:cubicBezTo>
                      <a:pt x="849" y="2661"/>
                      <a:pt x="769" y="2562"/>
                      <a:pt x="698" y="2455"/>
                    </a:cubicBezTo>
                    <a:cubicBezTo>
                      <a:pt x="559" y="2246"/>
                      <a:pt x="449" y="2020"/>
                      <a:pt x="369" y="1782"/>
                    </a:cubicBezTo>
                    <a:cubicBezTo>
                      <a:pt x="176" y="1222"/>
                      <a:pt x="150" y="625"/>
                      <a:pt x="81" y="40"/>
                    </a:cubicBezTo>
                    <a:cubicBezTo>
                      <a:pt x="78" y="14"/>
                      <a:pt x="57" y="1"/>
                      <a:pt x="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"/>
              <p:cNvSpPr/>
              <p:nvPr/>
            </p:nvSpPr>
            <p:spPr>
              <a:xfrm>
                <a:off x="1073950" y="3832413"/>
                <a:ext cx="2622" cy="29301"/>
              </a:xfrm>
              <a:custGeom>
                <a:avLst/>
                <a:gdLst/>
                <a:ahLst/>
                <a:cxnLst/>
                <a:rect l="l" t="t" r="r" b="b"/>
                <a:pathLst>
                  <a:path w="97" h="1084" extrusionOk="0">
                    <a:moveTo>
                      <a:pt x="31" y="1"/>
                    </a:moveTo>
                    <a:cubicBezTo>
                      <a:pt x="16" y="1"/>
                      <a:pt x="1" y="11"/>
                      <a:pt x="1" y="32"/>
                    </a:cubicBezTo>
                    <a:cubicBezTo>
                      <a:pt x="7" y="378"/>
                      <a:pt x="29" y="722"/>
                      <a:pt x="59" y="1066"/>
                    </a:cubicBezTo>
                    <a:cubicBezTo>
                      <a:pt x="61" y="1077"/>
                      <a:pt x="70" y="1083"/>
                      <a:pt x="78" y="1083"/>
                    </a:cubicBezTo>
                    <a:cubicBezTo>
                      <a:pt x="87" y="1083"/>
                      <a:pt x="95" y="1077"/>
                      <a:pt x="96" y="1066"/>
                    </a:cubicBezTo>
                    <a:cubicBezTo>
                      <a:pt x="96" y="720"/>
                      <a:pt x="89" y="376"/>
                      <a:pt x="65" y="32"/>
                    </a:cubicBezTo>
                    <a:cubicBezTo>
                      <a:pt x="63" y="11"/>
                      <a:pt x="46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"/>
              <p:cNvSpPr/>
              <p:nvPr/>
            </p:nvSpPr>
            <p:spPr>
              <a:xfrm>
                <a:off x="921366" y="3870741"/>
                <a:ext cx="75873" cy="61304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2268" extrusionOk="0">
                    <a:moveTo>
                      <a:pt x="198" y="1"/>
                    </a:moveTo>
                    <a:cubicBezTo>
                      <a:pt x="99" y="1"/>
                      <a:pt x="16" y="45"/>
                      <a:pt x="2" y="172"/>
                    </a:cubicBezTo>
                    <a:cubicBezTo>
                      <a:pt x="0" y="186"/>
                      <a:pt x="13" y="194"/>
                      <a:pt x="25" y="194"/>
                    </a:cubicBezTo>
                    <a:cubicBezTo>
                      <a:pt x="30" y="194"/>
                      <a:pt x="35" y="192"/>
                      <a:pt x="39" y="189"/>
                    </a:cubicBezTo>
                    <a:cubicBezTo>
                      <a:pt x="97" y="131"/>
                      <a:pt x="157" y="108"/>
                      <a:pt x="217" y="108"/>
                    </a:cubicBezTo>
                    <a:cubicBezTo>
                      <a:pt x="429" y="108"/>
                      <a:pt x="643" y="396"/>
                      <a:pt x="768" y="533"/>
                    </a:cubicBezTo>
                    <a:cubicBezTo>
                      <a:pt x="987" y="768"/>
                      <a:pt x="1189" y="1019"/>
                      <a:pt x="1404" y="1258"/>
                    </a:cubicBezTo>
                    <a:cubicBezTo>
                      <a:pt x="1767" y="1664"/>
                      <a:pt x="2202" y="2114"/>
                      <a:pt x="2742" y="2266"/>
                    </a:cubicBezTo>
                    <a:cubicBezTo>
                      <a:pt x="2746" y="2267"/>
                      <a:pt x="2749" y="2267"/>
                      <a:pt x="2752" y="2267"/>
                    </a:cubicBezTo>
                    <a:cubicBezTo>
                      <a:pt x="2786" y="2267"/>
                      <a:pt x="2806" y="2217"/>
                      <a:pt x="2770" y="2198"/>
                    </a:cubicBezTo>
                    <a:cubicBezTo>
                      <a:pt x="2473" y="2041"/>
                      <a:pt x="2195" y="1867"/>
                      <a:pt x="1944" y="1641"/>
                    </a:cubicBezTo>
                    <a:cubicBezTo>
                      <a:pt x="1686" y="1409"/>
                      <a:pt x="1460" y="1146"/>
                      <a:pt x="1234" y="882"/>
                    </a:cubicBezTo>
                    <a:cubicBezTo>
                      <a:pt x="1007" y="620"/>
                      <a:pt x="787" y="336"/>
                      <a:pt x="516" y="117"/>
                    </a:cubicBezTo>
                    <a:cubicBezTo>
                      <a:pt x="442" y="58"/>
                      <a:pt x="310" y="1"/>
                      <a:pt x="19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"/>
              <p:cNvSpPr/>
              <p:nvPr/>
            </p:nvSpPr>
            <p:spPr>
              <a:xfrm>
                <a:off x="1114252" y="3787300"/>
                <a:ext cx="14407" cy="12969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798" extrusionOk="0">
                    <a:moveTo>
                      <a:pt x="98" y="0"/>
                    </a:moveTo>
                    <a:cubicBezTo>
                      <a:pt x="62" y="0"/>
                      <a:pt x="27" y="24"/>
                      <a:pt x="30" y="69"/>
                    </a:cubicBezTo>
                    <a:cubicBezTo>
                      <a:pt x="52" y="473"/>
                      <a:pt x="168" y="877"/>
                      <a:pt x="239" y="1275"/>
                    </a:cubicBezTo>
                    <a:cubicBezTo>
                      <a:pt x="310" y="1668"/>
                      <a:pt x="365" y="2066"/>
                      <a:pt x="346" y="2464"/>
                    </a:cubicBezTo>
                    <a:cubicBezTo>
                      <a:pt x="312" y="3242"/>
                      <a:pt x="90" y="3992"/>
                      <a:pt x="4" y="4764"/>
                    </a:cubicBezTo>
                    <a:cubicBezTo>
                      <a:pt x="1" y="4785"/>
                      <a:pt x="19" y="4797"/>
                      <a:pt x="38" y="4797"/>
                    </a:cubicBezTo>
                    <a:cubicBezTo>
                      <a:pt x="53" y="4797"/>
                      <a:pt x="68" y="4790"/>
                      <a:pt x="71" y="4773"/>
                    </a:cubicBezTo>
                    <a:cubicBezTo>
                      <a:pt x="245" y="4014"/>
                      <a:pt x="469" y="3246"/>
                      <a:pt x="510" y="2464"/>
                    </a:cubicBezTo>
                    <a:cubicBezTo>
                      <a:pt x="533" y="2064"/>
                      <a:pt x="482" y="1664"/>
                      <a:pt x="417" y="1269"/>
                    </a:cubicBezTo>
                    <a:cubicBezTo>
                      <a:pt x="350" y="864"/>
                      <a:pt x="284" y="445"/>
                      <a:pt x="166" y="50"/>
                    </a:cubicBezTo>
                    <a:cubicBezTo>
                      <a:pt x="157" y="17"/>
                      <a:pt x="127" y="0"/>
                      <a:pt x="9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"/>
              <p:cNvSpPr/>
              <p:nvPr/>
            </p:nvSpPr>
            <p:spPr>
              <a:xfrm>
                <a:off x="1062706" y="3753026"/>
                <a:ext cx="30436" cy="7525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2784" extrusionOk="0">
                    <a:moveTo>
                      <a:pt x="43" y="0"/>
                    </a:moveTo>
                    <a:cubicBezTo>
                      <a:pt x="15" y="0"/>
                      <a:pt x="0" y="34"/>
                      <a:pt x="21" y="55"/>
                    </a:cubicBezTo>
                    <a:lnTo>
                      <a:pt x="22" y="56"/>
                    </a:lnTo>
                    <a:cubicBezTo>
                      <a:pt x="103" y="144"/>
                      <a:pt x="215" y="199"/>
                      <a:pt x="303" y="281"/>
                    </a:cubicBezTo>
                    <a:cubicBezTo>
                      <a:pt x="398" y="369"/>
                      <a:pt x="482" y="471"/>
                      <a:pt x="548" y="586"/>
                    </a:cubicBezTo>
                    <a:cubicBezTo>
                      <a:pt x="677" y="806"/>
                      <a:pt x="750" y="1055"/>
                      <a:pt x="798" y="1305"/>
                    </a:cubicBezTo>
                    <a:cubicBezTo>
                      <a:pt x="847" y="1556"/>
                      <a:pt x="875" y="1810"/>
                      <a:pt x="909" y="2063"/>
                    </a:cubicBezTo>
                    <a:cubicBezTo>
                      <a:pt x="939" y="2298"/>
                      <a:pt x="967" y="2552"/>
                      <a:pt x="1073" y="2771"/>
                    </a:cubicBezTo>
                    <a:cubicBezTo>
                      <a:pt x="1079" y="2780"/>
                      <a:pt x="1088" y="2784"/>
                      <a:pt x="1097" y="2784"/>
                    </a:cubicBezTo>
                    <a:cubicBezTo>
                      <a:pt x="1111" y="2784"/>
                      <a:pt x="1126" y="2773"/>
                      <a:pt x="1126" y="2756"/>
                    </a:cubicBezTo>
                    <a:cubicBezTo>
                      <a:pt x="1109" y="2479"/>
                      <a:pt x="1053" y="2203"/>
                      <a:pt x="1019" y="1928"/>
                    </a:cubicBezTo>
                    <a:cubicBezTo>
                      <a:pt x="985" y="1666"/>
                      <a:pt x="955" y="1401"/>
                      <a:pt x="890" y="1145"/>
                    </a:cubicBezTo>
                    <a:cubicBezTo>
                      <a:pt x="830" y="892"/>
                      <a:pt x="727" y="651"/>
                      <a:pt x="587" y="432"/>
                    </a:cubicBezTo>
                    <a:cubicBezTo>
                      <a:pt x="469" y="256"/>
                      <a:pt x="275" y="8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"/>
              <p:cNvSpPr/>
              <p:nvPr/>
            </p:nvSpPr>
            <p:spPr>
              <a:xfrm>
                <a:off x="1097656" y="3863903"/>
                <a:ext cx="11109" cy="49519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832" extrusionOk="0">
                    <a:moveTo>
                      <a:pt x="26" y="0"/>
                    </a:moveTo>
                    <a:cubicBezTo>
                      <a:pt x="13" y="0"/>
                      <a:pt x="0" y="11"/>
                      <a:pt x="5" y="26"/>
                    </a:cubicBezTo>
                    <a:cubicBezTo>
                      <a:pt x="63" y="270"/>
                      <a:pt x="150" y="505"/>
                      <a:pt x="206" y="748"/>
                    </a:cubicBezTo>
                    <a:cubicBezTo>
                      <a:pt x="287" y="1090"/>
                      <a:pt x="326" y="1449"/>
                      <a:pt x="294" y="1801"/>
                    </a:cubicBezTo>
                    <a:cubicBezTo>
                      <a:pt x="292" y="1820"/>
                      <a:pt x="310" y="1831"/>
                      <a:pt x="326" y="1831"/>
                    </a:cubicBezTo>
                    <a:cubicBezTo>
                      <a:pt x="340" y="1831"/>
                      <a:pt x="354" y="1824"/>
                      <a:pt x="356" y="1808"/>
                    </a:cubicBezTo>
                    <a:cubicBezTo>
                      <a:pt x="410" y="1459"/>
                      <a:pt x="375" y="1124"/>
                      <a:pt x="287" y="784"/>
                    </a:cubicBezTo>
                    <a:cubicBezTo>
                      <a:pt x="220" y="524"/>
                      <a:pt x="117" y="275"/>
                      <a:pt x="46" y="15"/>
                    </a:cubicBezTo>
                    <a:cubicBezTo>
                      <a:pt x="43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"/>
              <p:cNvSpPr/>
              <p:nvPr/>
            </p:nvSpPr>
            <p:spPr>
              <a:xfrm>
                <a:off x="1013998" y="3760918"/>
                <a:ext cx="43464" cy="5019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857" extrusionOk="0">
                    <a:moveTo>
                      <a:pt x="78" y="0"/>
                    </a:moveTo>
                    <a:cubicBezTo>
                      <a:pt x="21" y="0"/>
                      <a:pt x="1" y="87"/>
                      <a:pt x="63" y="105"/>
                    </a:cubicBezTo>
                    <a:cubicBezTo>
                      <a:pt x="420" y="202"/>
                      <a:pt x="733" y="443"/>
                      <a:pt x="970" y="724"/>
                    </a:cubicBezTo>
                    <a:cubicBezTo>
                      <a:pt x="1241" y="1043"/>
                      <a:pt x="1307" y="1484"/>
                      <a:pt x="1522" y="1838"/>
                    </a:cubicBezTo>
                    <a:cubicBezTo>
                      <a:pt x="1530" y="1851"/>
                      <a:pt x="1544" y="1857"/>
                      <a:pt x="1557" y="1857"/>
                    </a:cubicBezTo>
                    <a:cubicBezTo>
                      <a:pt x="1582" y="1857"/>
                      <a:pt x="1608" y="1835"/>
                      <a:pt x="1600" y="1804"/>
                    </a:cubicBezTo>
                    <a:cubicBezTo>
                      <a:pt x="1507" y="1365"/>
                      <a:pt x="1247" y="1000"/>
                      <a:pt x="996" y="636"/>
                    </a:cubicBezTo>
                    <a:cubicBezTo>
                      <a:pt x="781" y="323"/>
                      <a:pt x="467" y="82"/>
                      <a:pt x="91" y="2"/>
                    </a:cubicBezTo>
                    <a:cubicBezTo>
                      <a:pt x="87" y="1"/>
                      <a:pt x="82" y="0"/>
                      <a:pt x="7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"/>
              <p:cNvSpPr/>
              <p:nvPr/>
            </p:nvSpPr>
            <p:spPr>
              <a:xfrm>
                <a:off x="1036703" y="3760918"/>
                <a:ext cx="23381" cy="49249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822" extrusionOk="0">
                    <a:moveTo>
                      <a:pt x="34" y="0"/>
                    </a:moveTo>
                    <a:cubicBezTo>
                      <a:pt x="16" y="0"/>
                      <a:pt x="1" y="26"/>
                      <a:pt x="18" y="41"/>
                    </a:cubicBezTo>
                    <a:lnTo>
                      <a:pt x="18" y="43"/>
                    </a:lnTo>
                    <a:cubicBezTo>
                      <a:pt x="252" y="252"/>
                      <a:pt x="433" y="514"/>
                      <a:pt x="549" y="806"/>
                    </a:cubicBezTo>
                    <a:cubicBezTo>
                      <a:pt x="611" y="967"/>
                      <a:pt x="663" y="1129"/>
                      <a:pt x="702" y="1298"/>
                    </a:cubicBezTo>
                    <a:cubicBezTo>
                      <a:pt x="745" y="1464"/>
                      <a:pt x="760" y="1642"/>
                      <a:pt x="812" y="1806"/>
                    </a:cubicBezTo>
                    <a:cubicBezTo>
                      <a:pt x="815" y="1817"/>
                      <a:pt x="823" y="1822"/>
                      <a:pt x="832" y="1822"/>
                    </a:cubicBezTo>
                    <a:cubicBezTo>
                      <a:pt x="843" y="1822"/>
                      <a:pt x="854" y="1814"/>
                      <a:pt x="855" y="1800"/>
                    </a:cubicBezTo>
                    <a:cubicBezTo>
                      <a:pt x="865" y="1613"/>
                      <a:pt x="824" y="1412"/>
                      <a:pt x="786" y="1228"/>
                    </a:cubicBezTo>
                    <a:cubicBezTo>
                      <a:pt x="751" y="1058"/>
                      <a:pt x="700" y="890"/>
                      <a:pt x="631" y="731"/>
                    </a:cubicBezTo>
                    <a:cubicBezTo>
                      <a:pt x="502" y="436"/>
                      <a:pt x="317" y="181"/>
                      <a:pt x="46" y="4"/>
                    </a:cubicBezTo>
                    <a:cubicBezTo>
                      <a:pt x="42" y="1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"/>
              <p:cNvSpPr/>
              <p:nvPr/>
            </p:nvSpPr>
            <p:spPr>
              <a:xfrm>
                <a:off x="1014106" y="3884526"/>
                <a:ext cx="34436" cy="3616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338" extrusionOk="0">
                    <a:moveTo>
                      <a:pt x="30" y="1"/>
                    </a:moveTo>
                    <a:cubicBezTo>
                      <a:pt x="15" y="1"/>
                      <a:pt x="0" y="17"/>
                      <a:pt x="11" y="36"/>
                    </a:cubicBezTo>
                    <a:lnTo>
                      <a:pt x="11" y="34"/>
                    </a:lnTo>
                    <a:cubicBezTo>
                      <a:pt x="157" y="299"/>
                      <a:pt x="332" y="546"/>
                      <a:pt x="538" y="769"/>
                    </a:cubicBezTo>
                    <a:cubicBezTo>
                      <a:pt x="747" y="995"/>
                      <a:pt x="985" y="1167"/>
                      <a:pt x="1241" y="1335"/>
                    </a:cubicBezTo>
                    <a:cubicBezTo>
                      <a:pt x="1244" y="1337"/>
                      <a:pt x="1247" y="1338"/>
                      <a:pt x="1250" y="1338"/>
                    </a:cubicBezTo>
                    <a:cubicBezTo>
                      <a:pt x="1264" y="1338"/>
                      <a:pt x="1273" y="1316"/>
                      <a:pt x="1258" y="1305"/>
                    </a:cubicBezTo>
                    <a:cubicBezTo>
                      <a:pt x="1020" y="1131"/>
                      <a:pt x="803" y="918"/>
                      <a:pt x="601" y="705"/>
                    </a:cubicBezTo>
                    <a:cubicBezTo>
                      <a:pt x="396" y="492"/>
                      <a:pt x="211" y="258"/>
                      <a:pt x="48" y="11"/>
                    </a:cubicBezTo>
                    <a:cubicBezTo>
                      <a:pt x="44" y="4"/>
                      <a:pt x="37" y="1"/>
                      <a:pt x="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"/>
              <p:cNvSpPr/>
              <p:nvPr/>
            </p:nvSpPr>
            <p:spPr>
              <a:xfrm>
                <a:off x="1039649" y="3906096"/>
                <a:ext cx="116013" cy="5873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2173" extrusionOk="0">
                    <a:moveTo>
                      <a:pt x="2625" y="1911"/>
                    </a:moveTo>
                    <a:cubicBezTo>
                      <a:pt x="412" y="2173"/>
                      <a:pt x="1" y="361"/>
                      <a:pt x="2274" y="118"/>
                    </a:cubicBezTo>
                    <a:cubicBezTo>
                      <a:pt x="3366" y="0"/>
                      <a:pt x="4291" y="799"/>
                      <a:pt x="3843" y="1367"/>
                    </a:cubicBezTo>
                    <a:cubicBezTo>
                      <a:pt x="3392" y="1935"/>
                      <a:pt x="2625" y="1911"/>
                      <a:pt x="2625" y="19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"/>
              <p:cNvSpPr/>
              <p:nvPr/>
            </p:nvSpPr>
            <p:spPr>
              <a:xfrm>
                <a:off x="1063463" y="3864551"/>
                <a:ext cx="272922" cy="152179"/>
              </a:xfrm>
              <a:custGeom>
                <a:avLst/>
                <a:gdLst/>
                <a:ahLst/>
                <a:cxnLst/>
                <a:rect l="l" t="t" r="r" b="b"/>
                <a:pathLst>
                  <a:path w="10097" h="5630" extrusionOk="0">
                    <a:moveTo>
                      <a:pt x="632" y="2893"/>
                    </a:moveTo>
                    <a:cubicBezTo>
                      <a:pt x="241" y="3226"/>
                      <a:pt x="0" y="3931"/>
                      <a:pt x="679" y="4544"/>
                    </a:cubicBezTo>
                    <a:cubicBezTo>
                      <a:pt x="1357" y="5155"/>
                      <a:pt x="2135" y="5630"/>
                      <a:pt x="3178" y="5301"/>
                    </a:cubicBezTo>
                    <a:cubicBezTo>
                      <a:pt x="4222" y="4972"/>
                      <a:pt x="5265" y="5198"/>
                      <a:pt x="6372" y="3936"/>
                    </a:cubicBezTo>
                    <a:cubicBezTo>
                      <a:pt x="6372" y="3936"/>
                      <a:pt x="7593" y="3542"/>
                      <a:pt x="8105" y="2446"/>
                    </a:cubicBezTo>
                    <a:cubicBezTo>
                      <a:pt x="8615" y="1349"/>
                      <a:pt x="9260" y="1317"/>
                      <a:pt x="9677" y="659"/>
                    </a:cubicBezTo>
                    <a:cubicBezTo>
                      <a:pt x="10096" y="1"/>
                      <a:pt x="9442" y="290"/>
                      <a:pt x="8987" y="707"/>
                    </a:cubicBezTo>
                    <a:cubicBezTo>
                      <a:pt x="8533" y="1126"/>
                      <a:pt x="5693" y="1655"/>
                      <a:pt x="4695" y="1412"/>
                    </a:cubicBezTo>
                    <a:cubicBezTo>
                      <a:pt x="3696" y="1169"/>
                      <a:pt x="4579" y="2063"/>
                      <a:pt x="4074" y="2347"/>
                    </a:cubicBezTo>
                    <a:cubicBezTo>
                      <a:pt x="3571" y="2633"/>
                      <a:pt x="1557" y="2100"/>
                      <a:pt x="632" y="28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"/>
              <p:cNvSpPr/>
              <p:nvPr/>
            </p:nvSpPr>
            <p:spPr>
              <a:xfrm>
                <a:off x="1237239" y="3920720"/>
                <a:ext cx="38220" cy="43329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603" extrusionOk="0">
                    <a:moveTo>
                      <a:pt x="1376" y="0"/>
                    </a:moveTo>
                    <a:cubicBezTo>
                      <a:pt x="1370" y="0"/>
                      <a:pt x="1363" y="3"/>
                      <a:pt x="1358" y="9"/>
                    </a:cubicBezTo>
                    <a:cubicBezTo>
                      <a:pt x="1136" y="269"/>
                      <a:pt x="917" y="533"/>
                      <a:pt x="691" y="792"/>
                    </a:cubicBezTo>
                    <a:cubicBezTo>
                      <a:pt x="466" y="1052"/>
                      <a:pt x="229" y="1303"/>
                      <a:pt x="14" y="1570"/>
                    </a:cubicBezTo>
                    <a:cubicBezTo>
                      <a:pt x="1" y="1584"/>
                      <a:pt x="12" y="1602"/>
                      <a:pt x="26" y="1602"/>
                    </a:cubicBezTo>
                    <a:cubicBezTo>
                      <a:pt x="31" y="1602"/>
                      <a:pt x="36" y="1600"/>
                      <a:pt x="40" y="1596"/>
                    </a:cubicBezTo>
                    <a:lnTo>
                      <a:pt x="38" y="1596"/>
                    </a:lnTo>
                    <a:cubicBezTo>
                      <a:pt x="304" y="1366"/>
                      <a:pt x="537" y="1103"/>
                      <a:pt x="767" y="837"/>
                    </a:cubicBezTo>
                    <a:cubicBezTo>
                      <a:pt x="990" y="581"/>
                      <a:pt x="1205" y="316"/>
                      <a:pt x="1399" y="41"/>
                    </a:cubicBezTo>
                    <a:cubicBezTo>
                      <a:pt x="1413" y="23"/>
                      <a:pt x="1395" y="0"/>
                      <a:pt x="137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"/>
              <p:cNvSpPr/>
              <p:nvPr/>
            </p:nvSpPr>
            <p:spPr>
              <a:xfrm>
                <a:off x="1254727" y="3896609"/>
                <a:ext cx="19137" cy="38869"/>
              </a:xfrm>
              <a:custGeom>
                <a:avLst/>
                <a:gdLst/>
                <a:ahLst/>
                <a:cxnLst/>
                <a:rect l="l" t="t" r="r" b="b"/>
                <a:pathLst>
                  <a:path w="708" h="1438" extrusionOk="0">
                    <a:moveTo>
                      <a:pt x="666" y="1"/>
                    </a:moveTo>
                    <a:cubicBezTo>
                      <a:pt x="658" y="1"/>
                      <a:pt x="650" y="3"/>
                      <a:pt x="644" y="9"/>
                    </a:cubicBezTo>
                    <a:cubicBezTo>
                      <a:pt x="569" y="80"/>
                      <a:pt x="545" y="207"/>
                      <a:pt x="507" y="301"/>
                    </a:cubicBezTo>
                    <a:cubicBezTo>
                      <a:pt x="455" y="432"/>
                      <a:pt x="399" y="561"/>
                      <a:pt x="341" y="690"/>
                    </a:cubicBezTo>
                    <a:cubicBezTo>
                      <a:pt x="232" y="927"/>
                      <a:pt x="122" y="1165"/>
                      <a:pt x="10" y="1400"/>
                    </a:cubicBezTo>
                    <a:cubicBezTo>
                      <a:pt x="1" y="1420"/>
                      <a:pt x="17" y="1438"/>
                      <a:pt x="35" y="1438"/>
                    </a:cubicBezTo>
                    <a:cubicBezTo>
                      <a:pt x="43" y="1438"/>
                      <a:pt x="51" y="1434"/>
                      <a:pt x="57" y="1426"/>
                    </a:cubicBezTo>
                    <a:lnTo>
                      <a:pt x="57" y="1428"/>
                    </a:lnTo>
                    <a:cubicBezTo>
                      <a:pt x="197" y="1200"/>
                      <a:pt x="322" y="963"/>
                      <a:pt x="434" y="720"/>
                    </a:cubicBezTo>
                    <a:cubicBezTo>
                      <a:pt x="483" y="609"/>
                      <a:pt x="532" y="501"/>
                      <a:pt x="578" y="389"/>
                    </a:cubicBezTo>
                    <a:cubicBezTo>
                      <a:pt x="621" y="284"/>
                      <a:pt x="707" y="148"/>
                      <a:pt x="698" y="32"/>
                    </a:cubicBezTo>
                    <a:cubicBezTo>
                      <a:pt x="698" y="13"/>
                      <a:pt x="683" y="1"/>
                      <a:pt x="6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"/>
              <p:cNvSpPr/>
              <p:nvPr/>
            </p:nvSpPr>
            <p:spPr>
              <a:xfrm>
                <a:off x="1283000" y="3889716"/>
                <a:ext cx="16245" cy="18434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82" extrusionOk="0">
                    <a:moveTo>
                      <a:pt x="575" y="1"/>
                    </a:moveTo>
                    <a:cubicBezTo>
                      <a:pt x="571" y="1"/>
                      <a:pt x="567" y="2"/>
                      <a:pt x="563" y="6"/>
                    </a:cubicBezTo>
                    <a:cubicBezTo>
                      <a:pt x="362" y="210"/>
                      <a:pt x="161" y="404"/>
                      <a:pt x="9" y="651"/>
                    </a:cubicBezTo>
                    <a:cubicBezTo>
                      <a:pt x="1" y="667"/>
                      <a:pt x="13" y="682"/>
                      <a:pt x="28" y="682"/>
                    </a:cubicBezTo>
                    <a:cubicBezTo>
                      <a:pt x="33" y="682"/>
                      <a:pt x="38" y="680"/>
                      <a:pt x="43" y="676"/>
                    </a:cubicBezTo>
                    <a:cubicBezTo>
                      <a:pt x="239" y="472"/>
                      <a:pt x="400" y="242"/>
                      <a:pt x="589" y="31"/>
                    </a:cubicBezTo>
                    <a:cubicBezTo>
                      <a:pt x="600" y="18"/>
                      <a:pt x="589" y="1"/>
                      <a:pt x="5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"/>
              <p:cNvSpPr/>
              <p:nvPr/>
            </p:nvSpPr>
            <p:spPr>
              <a:xfrm>
                <a:off x="1176232" y="3908259"/>
                <a:ext cx="7677" cy="72954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699" extrusionOk="0">
                    <a:moveTo>
                      <a:pt x="47" y="1"/>
                    </a:moveTo>
                    <a:cubicBezTo>
                      <a:pt x="24" y="1"/>
                      <a:pt x="1" y="17"/>
                      <a:pt x="3" y="44"/>
                    </a:cubicBezTo>
                    <a:cubicBezTo>
                      <a:pt x="27" y="259"/>
                      <a:pt x="96" y="464"/>
                      <a:pt x="121" y="681"/>
                    </a:cubicBezTo>
                    <a:cubicBezTo>
                      <a:pt x="143" y="893"/>
                      <a:pt x="149" y="1104"/>
                      <a:pt x="153" y="1317"/>
                    </a:cubicBezTo>
                    <a:cubicBezTo>
                      <a:pt x="162" y="1771"/>
                      <a:pt x="158" y="2229"/>
                      <a:pt x="209" y="2682"/>
                    </a:cubicBezTo>
                    <a:cubicBezTo>
                      <a:pt x="210" y="2693"/>
                      <a:pt x="218" y="2699"/>
                      <a:pt x="226" y="2699"/>
                    </a:cubicBezTo>
                    <a:cubicBezTo>
                      <a:pt x="235" y="2699"/>
                      <a:pt x="243" y="2693"/>
                      <a:pt x="244" y="2682"/>
                    </a:cubicBezTo>
                    <a:cubicBezTo>
                      <a:pt x="283" y="2214"/>
                      <a:pt x="268" y="1741"/>
                      <a:pt x="261" y="1272"/>
                    </a:cubicBezTo>
                    <a:cubicBezTo>
                      <a:pt x="259" y="1053"/>
                      <a:pt x="254" y="835"/>
                      <a:pt x="229" y="616"/>
                    </a:cubicBezTo>
                    <a:cubicBezTo>
                      <a:pt x="209" y="420"/>
                      <a:pt x="188" y="195"/>
                      <a:pt x="85" y="21"/>
                    </a:cubicBezTo>
                    <a:cubicBezTo>
                      <a:pt x="77" y="7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"/>
              <p:cNvSpPr/>
              <p:nvPr/>
            </p:nvSpPr>
            <p:spPr>
              <a:xfrm>
                <a:off x="1172772" y="3908799"/>
                <a:ext cx="29084" cy="93226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449" extrusionOk="0">
                    <a:moveTo>
                      <a:pt x="854" y="1"/>
                    </a:moveTo>
                    <a:cubicBezTo>
                      <a:pt x="838" y="1"/>
                      <a:pt x="822" y="14"/>
                      <a:pt x="828" y="35"/>
                    </a:cubicBezTo>
                    <a:cubicBezTo>
                      <a:pt x="926" y="370"/>
                      <a:pt x="982" y="714"/>
                      <a:pt x="993" y="1061"/>
                    </a:cubicBezTo>
                    <a:cubicBezTo>
                      <a:pt x="998" y="1402"/>
                      <a:pt x="978" y="1740"/>
                      <a:pt x="931" y="2075"/>
                    </a:cubicBezTo>
                    <a:cubicBezTo>
                      <a:pt x="894" y="2365"/>
                      <a:pt x="819" y="2636"/>
                      <a:pt x="653" y="2881"/>
                    </a:cubicBezTo>
                    <a:cubicBezTo>
                      <a:pt x="568" y="3000"/>
                      <a:pt x="466" y="3107"/>
                      <a:pt x="346" y="3193"/>
                    </a:cubicBezTo>
                    <a:cubicBezTo>
                      <a:pt x="245" y="3268"/>
                      <a:pt x="116" y="3309"/>
                      <a:pt x="23" y="3389"/>
                    </a:cubicBezTo>
                    <a:cubicBezTo>
                      <a:pt x="0" y="3410"/>
                      <a:pt x="17" y="3447"/>
                      <a:pt x="47" y="3449"/>
                    </a:cubicBezTo>
                    <a:cubicBezTo>
                      <a:pt x="170" y="3449"/>
                      <a:pt x="305" y="3361"/>
                      <a:pt x="404" y="3294"/>
                    </a:cubicBezTo>
                    <a:cubicBezTo>
                      <a:pt x="520" y="3215"/>
                      <a:pt x="626" y="3122"/>
                      <a:pt x="718" y="3017"/>
                    </a:cubicBezTo>
                    <a:cubicBezTo>
                      <a:pt x="911" y="2795"/>
                      <a:pt x="1038" y="2518"/>
                      <a:pt x="1053" y="2222"/>
                    </a:cubicBezTo>
                    <a:cubicBezTo>
                      <a:pt x="1075" y="1852"/>
                      <a:pt x="1064" y="1477"/>
                      <a:pt x="1055" y="1106"/>
                    </a:cubicBezTo>
                    <a:cubicBezTo>
                      <a:pt x="1047" y="745"/>
                      <a:pt x="1015" y="358"/>
                      <a:pt x="883" y="20"/>
                    </a:cubicBezTo>
                    <a:cubicBezTo>
                      <a:pt x="877" y="7"/>
                      <a:pt x="866" y="1"/>
                      <a:pt x="8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"/>
              <p:cNvSpPr/>
              <p:nvPr/>
            </p:nvSpPr>
            <p:spPr>
              <a:xfrm>
                <a:off x="1205532" y="3900717"/>
                <a:ext cx="40491" cy="85090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3148" extrusionOk="0">
                    <a:moveTo>
                      <a:pt x="1429" y="0"/>
                    </a:moveTo>
                    <a:cubicBezTo>
                      <a:pt x="1412" y="0"/>
                      <a:pt x="1395" y="9"/>
                      <a:pt x="1389" y="29"/>
                    </a:cubicBezTo>
                    <a:cubicBezTo>
                      <a:pt x="1336" y="170"/>
                      <a:pt x="1306" y="308"/>
                      <a:pt x="1234" y="441"/>
                    </a:cubicBezTo>
                    <a:cubicBezTo>
                      <a:pt x="1168" y="560"/>
                      <a:pt x="1091" y="674"/>
                      <a:pt x="1017" y="790"/>
                    </a:cubicBezTo>
                    <a:cubicBezTo>
                      <a:pt x="869" y="1020"/>
                      <a:pt x="751" y="1265"/>
                      <a:pt x="661" y="1523"/>
                    </a:cubicBezTo>
                    <a:cubicBezTo>
                      <a:pt x="469" y="2062"/>
                      <a:pt x="314" y="2609"/>
                      <a:pt x="15" y="3099"/>
                    </a:cubicBezTo>
                    <a:cubicBezTo>
                      <a:pt x="0" y="3122"/>
                      <a:pt x="22" y="3148"/>
                      <a:pt x="43" y="3148"/>
                    </a:cubicBezTo>
                    <a:cubicBezTo>
                      <a:pt x="50" y="3148"/>
                      <a:pt x="57" y="3145"/>
                      <a:pt x="63" y="3138"/>
                    </a:cubicBezTo>
                    <a:cubicBezTo>
                      <a:pt x="448" y="2701"/>
                      <a:pt x="547" y="2114"/>
                      <a:pt x="744" y="1585"/>
                    </a:cubicBezTo>
                    <a:cubicBezTo>
                      <a:pt x="847" y="1308"/>
                      <a:pt x="981" y="1044"/>
                      <a:pt x="1144" y="800"/>
                    </a:cubicBezTo>
                    <a:cubicBezTo>
                      <a:pt x="1282" y="586"/>
                      <a:pt x="1497" y="308"/>
                      <a:pt x="1471" y="40"/>
                    </a:cubicBezTo>
                    <a:cubicBezTo>
                      <a:pt x="1470" y="15"/>
                      <a:pt x="1449" y="0"/>
                      <a:pt x="142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"/>
              <p:cNvSpPr/>
              <p:nvPr/>
            </p:nvSpPr>
            <p:spPr>
              <a:xfrm>
                <a:off x="1079113" y="3937749"/>
                <a:ext cx="13569" cy="35842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326" extrusionOk="0">
                    <a:moveTo>
                      <a:pt x="362" y="1"/>
                    </a:moveTo>
                    <a:cubicBezTo>
                      <a:pt x="360" y="1"/>
                      <a:pt x="357" y="1"/>
                      <a:pt x="354" y="2"/>
                    </a:cubicBezTo>
                    <a:lnTo>
                      <a:pt x="356" y="2"/>
                    </a:lnTo>
                    <a:cubicBezTo>
                      <a:pt x="109" y="67"/>
                      <a:pt x="1" y="368"/>
                      <a:pt x="18" y="598"/>
                    </a:cubicBezTo>
                    <a:cubicBezTo>
                      <a:pt x="38" y="892"/>
                      <a:pt x="208" y="1146"/>
                      <a:pt x="440" y="1320"/>
                    </a:cubicBezTo>
                    <a:cubicBezTo>
                      <a:pt x="445" y="1324"/>
                      <a:pt x="451" y="1325"/>
                      <a:pt x="456" y="1325"/>
                    </a:cubicBezTo>
                    <a:cubicBezTo>
                      <a:pt x="480" y="1325"/>
                      <a:pt x="502" y="1294"/>
                      <a:pt x="487" y="1273"/>
                    </a:cubicBezTo>
                    <a:cubicBezTo>
                      <a:pt x="358" y="1080"/>
                      <a:pt x="195" y="880"/>
                      <a:pt x="156" y="645"/>
                    </a:cubicBezTo>
                    <a:cubicBezTo>
                      <a:pt x="117" y="409"/>
                      <a:pt x="216" y="209"/>
                      <a:pt x="382" y="48"/>
                    </a:cubicBezTo>
                    <a:cubicBezTo>
                      <a:pt x="401" y="31"/>
                      <a:pt x="387" y="1"/>
                      <a:pt x="36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"/>
              <p:cNvSpPr/>
              <p:nvPr/>
            </p:nvSpPr>
            <p:spPr>
              <a:xfrm>
                <a:off x="1092628" y="3953507"/>
                <a:ext cx="57871" cy="53763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1989" extrusionOk="0">
                    <a:moveTo>
                      <a:pt x="16" y="0"/>
                    </a:moveTo>
                    <a:cubicBezTo>
                      <a:pt x="8" y="0"/>
                      <a:pt x="1" y="6"/>
                      <a:pt x="2" y="15"/>
                    </a:cubicBezTo>
                    <a:cubicBezTo>
                      <a:pt x="50" y="524"/>
                      <a:pt x="348" y="950"/>
                      <a:pt x="714" y="1292"/>
                    </a:cubicBezTo>
                    <a:cubicBezTo>
                      <a:pt x="909" y="1473"/>
                      <a:pt x="1120" y="1634"/>
                      <a:pt x="1346" y="1771"/>
                    </a:cubicBezTo>
                    <a:cubicBezTo>
                      <a:pt x="1526" y="1877"/>
                      <a:pt x="1742" y="1989"/>
                      <a:pt x="1958" y="1989"/>
                    </a:cubicBezTo>
                    <a:cubicBezTo>
                      <a:pt x="2008" y="1989"/>
                      <a:pt x="2059" y="1983"/>
                      <a:pt x="2109" y="1969"/>
                    </a:cubicBezTo>
                    <a:cubicBezTo>
                      <a:pt x="2141" y="1958"/>
                      <a:pt x="2135" y="1911"/>
                      <a:pt x="2099" y="1909"/>
                    </a:cubicBezTo>
                    <a:cubicBezTo>
                      <a:pt x="2091" y="1909"/>
                      <a:pt x="2083" y="1909"/>
                      <a:pt x="2076" y="1909"/>
                    </a:cubicBezTo>
                    <a:cubicBezTo>
                      <a:pt x="1796" y="1909"/>
                      <a:pt x="1562" y="1845"/>
                      <a:pt x="1322" y="1692"/>
                    </a:cubicBezTo>
                    <a:cubicBezTo>
                      <a:pt x="1109" y="1558"/>
                      <a:pt x="909" y="1400"/>
                      <a:pt x="725" y="1228"/>
                    </a:cubicBezTo>
                    <a:cubicBezTo>
                      <a:pt x="379" y="901"/>
                      <a:pt x="103" y="490"/>
                      <a:pt x="30" y="11"/>
                    </a:cubicBezTo>
                    <a:cubicBezTo>
                      <a:pt x="28" y="4"/>
                      <a:pt x="22" y="0"/>
                      <a:pt x="1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"/>
              <p:cNvSpPr/>
              <p:nvPr/>
            </p:nvSpPr>
            <p:spPr>
              <a:xfrm>
                <a:off x="1086168" y="3982510"/>
                <a:ext cx="47897" cy="29057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075" extrusionOk="0">
                    <a:moveTo>
                      <a:pt x="31" y="1"/>
                    </a:moveTo>
                    <a:cubicBezTo>
                      <a:pt x="14" y="1"/>
                      <a:pt x="1" y="22"/>
                      <a:pt x="16" y="36"/>
                    </a:cubicBezTo>
                    <a:cubicBezTo>
                      <a:pt x="263" y="305"/>
                      <a:pt x="521" y="569"/>
                      <a:pt x="815" y="786"/>
                    </a:cubicBezTo>
                    <a:cubicBezTo>
                      <a:pt x="1006" y="927"/>
                      <a:pt x="1275" y="1074"/>
                      <a:pt x="1530" y="1074"/>
                    </a:cubicBezTo>
                    <a:cubicBezTo>
                      <a:pt x="1599" y="1074"/>
                      <a:pt x="1666" y="1064"/>
                      <a:pt x="1731" y="1040"/>
                    </a:cubicBezTo>
                    <a:cubicBezTo>
                      <a:pt x="1772" y="1027"/>
                      <a:pt x="1763" y="967"/>
                      <a:pt x="1721" y="965"/>
                    </a:cubicBezTo>
                    <a:cubicBezTo>
                      <a:pt x="1555" y="961"/>
                      <a:pt x="1400" y="961"/>
                      <a:pt x="1241" y="903"/>
                    </a:cubicBezTo>
                    <a:cubicBezTo>
                      <a:pt x="1088" y="845"/>
                      <a:pt x="944" y="765"/>
                      <a:pt x="815" y="666"/>
                    </a:cubicBezTo>
                    <a:cubicBezTo>
                      <a:pt x="545" y="466"/>
                      <a:pt x="291" y="236"/>
                      <a:pt x="46" y="8"/>
                    </a:cubicBezTo>
                    <a:cubicBezTo>
                      <a:pt x="41" y="3"/>
                      <a:pt x="36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"/>
              <p:cNvSpPr/>
              <p:nvPr/>
            </p:nvSpPr>
            <p:spPr>
              <a:xfrm>
                <a:off x="1147499" y="3934613"/>
                <a:ext cx="9731" cy="24651"/>
              </a:xfrm>
              <a:custGeom>
                <a:avLst/>
                <a:gdLst/>
                <a:ahLst/>
                <a:cxnLst/>
                <a:rect l="l" t="t" r="r" b="b"/>
                <a:pathLst>
                  <a:path w="360" h="912" extrusionOk="0">
                    <a:moveTo>
                      <a:pt x="26" y="0"/>
                    </a:moveTo>
                    <a:cubicBezTo>
                      <a:pt x="13" y="0"/>
                      <a:pt x="1" y="16"/>
                      <a:pt x="8" y="30"/>
                    </a:cubicBezTo>
                    <a:lnTo>
                      <a:pt x="10" y="28"/>
                    </a:lnTo>
                    <a:cubicBezTo>
                      <a:pt x="83" y="163"/>
                      <a:pt x="144" y="303"/>
                      <a:pt x="197" y="447"/>
                    </a:cubicBezTo>
                    <a:cubicBezTo>
                      <a:pt x="247" y="596"/>
                      <a:pt x="266" y="742"/>
                      <a:pt x="283" y="899"/>
                    </a:cubicBezTo>
                    <a:cubicBezTo>
                      <a:pt x="284" y="907"/>
                      <a:pt x="292" y="912"/>
                      <a:pt x="299" y="912"/>
                    </a:cubicBezTo>
                    <a:cubicBezTo>
                      <a:pt x="304" y="912"/>
                      <a:pt x="308" y="909"/>
                      <a:pt x="309" y="903"/>
                    </a:cubicBezTo>
                    <a:cubicBezTo>
                      <a:pt x="359" y="578"/>
                      <a:pt x="258" y="249"/>
                      <a:pt x="38" y="5"/>
                    </a:cubicBezTo>
                    <a:cubicBezTo>
                      <a:pt x="34" y="2"/>
                      <a:pt x="30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"/>
              <p:cNvSpPr/>
              <p:nvPr/>
            </p:nvSpPr>
            <p:spPr>
              <a:xfrm>
                <a:off x="1150986" y="3952210"/>
                <a:ext cx="21840" cy="53628"/>
              </a:xfrm>
              <a:custGeom>
                <a:avLst/>
                <a:gdLst/>
                <a:ahLst/>
                <a:cxnLst/>
                <a:rect l="l" t="t" r="r" b="b"/>
                <a:pathLst>
                  <a:path w="808" h="1984" extrusionOk="0">
                    <a:moveTo>
                      <a:pt x="686" y="1"/>
                    </a:moveTo>
                    <a:cubicBezTo>
                      <a:pt x="670" y="1"/>
                      <a:pt x="653" y="12"/>
                      <a:pt x="651" y="33"/>
                    </a:cubicBezTo>
                    <a:cubicBezTo>
                      <a:pt x="664" y="400"/>
                      <a:pt x="681" y="775"/>
                      <a:pt x="593" y="1134"/>
                    </a:cubicBezTo>
                    <a:cubicBezTo>
                      <a:pt x="557" y="1295"/>
                      <a:pt x="494" y="1448"/>
                      <a:pt x="404" y="1585"/>
                    </a:cubicBezTo>
                    <a:cubicBezTo>
                      <a:pt x="301" y="1733"/>
                      <a:pt x="170" y="1822"/>
                      <a:pt x="28" y="1927"/>
                    </a:cubicBezTo>
                    <a:cubicBezTo>
                      <a:pt x="1" y="1944"/>
                      <a:pt x="15" y="1984"/>
                      <a:pt x="43" y="1984"/>
                    </a:cubicBezTo>
                    <a:cubicBezTo>
                      <a:pt x="46" y="1984"/>
                      <a:pt x="48" y="1984"/>
                      <a:pt x="51" y="1983"/>
                    </a:cubicBezTo>
                    <a:cubicBezTo>
                      <a:pt x="382" y="1920"/>
                      <a:pt x="591" y="1534"/>
                      <a:pt x="677" y="1241"/>
                    </a:cubicBezTo>
                    <a:cubicBezTo>
                      <a:pt x="793" y="845"/>
                      <a:pt x="808" y="426"/>
                      <a:pt x="720" y="24"/>
                    </a:cubicBezTo>
                    <a:cubicBezTo>
                      <a:pt x="713" y="8"/>
                      <a:pt x="700" y="1"/>
                      <a:pt x="68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"/>
              <p:cNvSpPr/>
              <p:nvPr/>
            </p:nvSpPr>
            <p:spPr>
              <a:xfrm>
                <a:off x="1107170" y="3933613"/>
                <a:ext cx="39518" cy="66467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459" extrusionOk="0">
                    <a:moveTo>
                      <a:pt x="97" y="0"/>
                    </a:moveTo>
                    <a:cubicBezTo>
                      <a:pt x="75" y="0"/>
                      <a:pt x="52" y="2"/>
                      <a:pt x="28" y="5"/>
                    </a:cubicBezTo>
                    <a:cubicBezTo>
                      <a:pt x="0" y="9"/>
                      <a:pt x="6" y="52"/>
                      <a:pt x="28" y="57"/>
                    </a:cubicBezTo>
                    <a:cubicBezTo>
                      <a:pt x="243" y="112"/>
                      <a:pt x="428" y="252"/>
                      <a:pt x="537" y="446"/>
                    </a:cubicBezTo>
                    <a:cubicBezTo>
                      <a:pt x="658" y="654"/>
                      <a:pt x="737" y="891"/>
                      <a:pt x="830" y="1114"/>
                    </a:cubicBezTo>
                    <a:cubicBezTo>
                      <a:pt x="1014" y="1562"/>
                      <a:pt x="1204" y="2007"/>
                      <a:pt x="1408" y="2447"/>
                    </a:cubicBezTo>
                    <a:cubicBezTo>
                      <a:pt x="1412" y="2455"/>
                      <a:pt x="1420" y="2459"/>
                      <a:pt x="1428" y="2459"/>
                    </a:cubicBezTo>
                    <a:cubicBezTo>
                      <a:pt x="1443" y="2459"/>
                      <a:pt x="1461" y="2445"/>
                      <a:pt x="1455" y="2426"/>
                    </a:cubicBezTo>
                    <a:lnTo>
                      <a:pt x="1455" y="2426"/>
                    </a:lnTo>
                    <a:lnTo>
                      <a:pt x="1453" y="2428"/>
                    </a:lnTo>
                    <a:cubicBezTo>
                      <a:pt x="1262" y="1895"/>
                      <a:pt x="1049" y="1372"/>
                      <a:pt x="834" y="848"/>
                    </a:cubicBezTo>
                    <a:cubicBezTo>
                      <a:pt x="703" y="534"/>
                      <a:pt x="508" y="0"/>
                      <a:pt x="9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"/>
              <p:cNvSpPr/>
              <p:nvPr/>
            </p:nvSpPr>
            <p:spPr>
              <a:xfrm>
                <a:off x="798136" y="4368904"/>
                <a:ext cx="404126" cy="387178"/>
              </a:xfrm>
              <a:custGeom>
                <a:avLst/>
                <a:gdLst/>
                <a:ahLst/>
                <a:cxnLst/>
                <a:rect l="l" t="t" r="r" b="b"/>
                <a:pathLst>
                  <a:path w="14951" h="14324" extrusionOk="0">
                    <a:moveTo>
                      <a:pt x="13772" y="8866"/>
                    </a:moveTo>
                    <a:cubicBezTo>
                      <a:pt x="13772" y="8866"/>
                      <a:pt x="14950" y="3164"/>
                      <a:pt x="12527" y="1582"/>
                    </a:cubicBezTo>
                    <a:cubicBezTo>
                      <a:pt x="10104" y="0"/>
                      <a:pt x="9180" y="1107"/>
                      <a:pt x="8401" y="1072"/>
                    </a:cubicBezTo>
                    <a:cubicBezTo>
                      <a:pt x="7623" y="1036"/>
                      <a:pt x="5671" y="1176"/>
                      <a:pt x="5121" y="1474"/>
                    </a:cubicBezTo>
                    <a:cubicBezTo>
                      <a:pt x="4572" y="1771"/>
                      <a:pt x="4658" y="2586"/>
                      <a:pt x="4108" y="2881"/>
                    </a:cubicBezTo>
                    <a:cubicBezTo>
                      <a:pt x="3558" y="3179"/>
                      <a:pt x="1711" y="4074"/>
                      <a:pt x="1278" y="5525"/>
                    </a:cubicBezTo>
                    <a:cubicBezTo>
                      <a:pt x="844" y="6974"/>
                      <a:pt x="797" y="7355"/>
                      <a:pt x="399" y="8685"/>
                    </a:cubicBezTo>
                    <a:cubicBezTo>
                      <a:pt x="1" y="10014"/>
                      <a:pt x="1494" y="11843"/>
                      <a:pt x="1683" y="12097"/>
                    </a:cubicBezTo>
                    <a:cubicBezTo>
                      <a:pt x="1870" y="12351"/>
                      <a:pt x="3188" y="14324"/>
                      <a:pt x="5460" y="14213"/>
                    </a:cubicBezTo>
                    <a:cubicBezTo>
                      <a:pt x="7731" y="14101"/>
                      <a:pt x="9885" y="12837"/>
                      <a:pt x="10652" y="12475"/>
                    </a:cubicBezTo>
                    <a:cubicBezTo>
                      <a:pt x="11420" y="12112"/>
                      <a:pt x="13772" y="8866"/>
                      <a:pt x="13772" y="886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"/>
              <p:cNvSpPr/>
              <p:nvPr/>
            </p:nvSpPr>
            <p:spPr>
              <a:xfrm>
                <a:off x="815517" y="4622040"/>
                <a:ext cx="113958" cy="48546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1796" extrusionOk="0">
                    <a:moveTo>
                      <a:pt x="38" y="0"/>
                    </a:moveTo>
                    <a:cubicBezTo>
                      <a:pt x="18" y="0"/>
                      <a:pt x="0" y="29"/>
                      <a:pt x="18" y="51"/>
                    </a:cubicBezTo>
                    <a:lnTo>
                      <a:pt x="16" y="51"/>
                    </a:lnTo>
                    <a:cubicBezTo>
                      <a:pt x="135" y="199"/>
                      <a:pt x="253" y="352"/>
                      <a:pt x="393" y="479"/>
                    </a:cubicBezTo>
                    <a:cubicBezTo>
                      <a:pt x="520" y="593"/>
                      <a:pt x="655" y="696"/>
                      <a:pt x="799" y="789"/>
                    </a:cubicBezTo>
                    <a:cubicBezTo>
                      <a:pt x="1098" y="989"/>
                      <a:pt x="1420" y="1139"/>
                      <a:pt x="1751" y="1277"/>
                    </a:cubicBezTo>
                    <a:cubicBezTo>
                      <a:pt x="2130" y="1434"/>
                      <a:pt x="2525" y="1548"/>
                      <a:pt x="2929" y="1619"/>
                    </a:cubicBezTo>
                    <a:cubicBezTo>
                      <a:pt x="3338" y="1694"/>
                      <a:pt x="3751" y="1760"/>
                      <a:pt x="4164" y="1795"/>
                    </a:cubicBezTo>
                    <a:cubicBezTo>
                      <a:pt x="4165" y="1795"/>
                      <a:pt x="4167" y="1795"/>
                      <a:pt x="4168" y="1795"/>
                    </a:cubicBezTo>
                    <a:cubicBezTo>
                      <a:pt x="4208" y="1795"/>
                      <a:pt x="4216" y="1729"/>
                      <a:pt x="4176" y="1720"/>
                    </a:cubicBezTo>
                    <a:cubicBezTo>
                      <a:pt x="3775" y="1627"/>
                      <a:pt x="3370" y="1563"/>
                      <a:pt x="2972" y="1464"/>
                    </a:cubicBezTo>
                    <a:cubicBezTo>
                      <a:pt x="2592" y="1371"/>
                      <a:pt x="2214" y="1277"/>
                      <a:pt x="1844" y="1152"/>
                    </a:cubicBezTo>
                    <a:cubicBezTo>
                      <a:pt x="1513" y="1036"/>
                      <a:pt x="1195" y="883"/>
                      <a:pt x="898" y="694"/>
                    </a:cubicBezTo>
                    <a:cubicBezTo>
                      <a:pt x="599" y="505"/>
                      <a:pt x="291" y="277"/>
                      <a:pt x="57" y="10"/>
                    </a:cubicBezTo>
                    <a:cubicBezTo>
                      <a:pt x="51" y="3"/>
                      <a:pt x="45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"/>
              <p:cNvSpPr/>
              <p:nvPr/>
            </p:nvSpPr>
            <p:spPr>
              <a:xfrm>
                <a:off x="861143" y="4707833"/>
                <a:ext cx="87064" cy="15056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57" extrusionOk="0">
                    <a:moveTo>
                      <a:pt x="10" y="0"/>
                    </a:moveTo>
                    <a:cubicBezTo>
                      <a:pt x="4" y="0"/>
                      <a:pt x="0" y="11"/>
                      <a:pt x="7" y="16"/>
                    </a:cubicBezTo>
                    <a:lnTo>
                      <a:pt x="7" y="14"/>
                    </a:lnTo>
                    <a:cubicBezTo>
                      <a:pt x="495" y="270"/>
                      <a:pt x="1022" y="437"/>
                      <a:pt x="1568" y="508"/>
                    </a:cubicBezTo>
                    <a:cubicBezTo>
                      <a:pt x="1809" y="540"/>
                      <a:pt x="2053" y="557"/>
                      <a:pt x="2297" y="557"/>
                    </a:cubicBezTo>
                    <a:cubicBezTo>
                      <a:pt x="2321" y="557"/>
                      <a:pt x="2345" y="557"/>
                      <a:pt x="2370" y="556"/>
                    </a:cubicBezTo>
                    <a:cubicBezTo>
                      <a:pt x="2639" y="554"/>
                      <a:pt x="2931" y="543"/>
                      <a:pt x="3185" y="448"/>
                    </a:cubicBezTo>
                    <a:cubicBezTo>
                      <a:pt x="3220" y="433"/>
                      <a:pt x="3213" y="380"/>
                      <a:pt x="3176" y="377"/>
                    </a:cubicBezTo>
                    <a:cubicBezTo>
                      <a:pt x="3166" y="377"/>
                      <a:pt x="3156" y="377"/>
                      <a:pt x="3146" y="377"/>
                    </a:cubicBezTo>
                    <a:cubicBezTo>
                      <a:pt x="2894" y="377"/>
                      <a:pt x="2642" y="420"/>
                      <a:pt x="2390" y="431"/>
                    </a:cubicBezTo>
                    <a:cubicBezTo>
                      <a:pt x="2322" y="434"/>
                      <a:pt x="2253" y="435"/>
                      <a:pt x="2184" y="435"/>
                    </a:cubicBezTo>
                    <a:cubicBezTo>
                      <a:pt x="1983" y="435"/>
                      <a:pt x="1782" y="423"/>
                      <a:pt x="1583" y="401"/>
                    </a:cubicBezTo>
                    <a:cubicBezTo>
                      <a:pt x="1048" y="341"/>
                      <a:pt x="513" y="197"/>
                      <a:pt x="12" y="1"/>
                    </a:cubicBezTo>
                    <a:cubicBezTo>
                      <a:pt x="11" y="0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"/>
              <p:cNvSpPr/>
              <p:nvPr/>
            </p:nvSpPr>
            <p:spPr>
              <a:xfrm>
                <a:off x="831924" y="4668667"/>
                <a:ext cx="44681" cy="20354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753" extrusionOk="0">
                    <a:moveTo>
                      <a:pt x="37" y="0"/>
                    </a:moveTo>
                    <a:cubicBezTo>
                      <a:pt x="15" y="0"/>
                      <a:pt x="1" y="29"/>
                      <a:pt x="18" y="46"/>
                    </a:cubicBezTo>
                    <a:cubicBezTo>
                      <a:pt x="102" y="152"/>
                      <a:pt x="239" y="229"/>
                      <a:pt x="357" y="296"/>
                    </a:cubicBezTo>
                    <a:cubicBezTo>
                      <a:pt x="493" y="373"/>
                      <a:pt x="635" y="444"/>
                      <a:pt x="779" y="506"/>
                    </a:cubicBezTo>
                    <a:cubicBezTo>
                      <a:pt x="1043" y="622"/>
                      <a:pt x="1323" y="725"/>
                      <a:pt x="1611" y="753"/>
                    </a:cubicBezTo>
                    <a:cubicBezTo>
                      <a:pt x="1612" y="753"/>
                      <a:pt x="1614" y="753"/>
                      <a:pt x="1615" y="753"/>
                    </a:cubicBezTo>
                    <a:cubicBezTo>
                      <a:pt x="1652" y="753"/>
                      <a:pt x="1649" y="700"/>
                      <a:pt x="1620" y="687"/>
                    </a:cubicBezTo>
                    <a:cubicBezTo>
                      <a:pt x="1346" y="575"/>
                      <a:pt x="1061" y="489"/>
                      <a:pt x="790" y="367"/>
                    </a:cubicBezTo>
                    <a:cubicBezTo>
                      <a:pt x="663" y="311"/>
                      <a:pt x="542" y="250"/>
                      <a:pt x="420" y="186"/>
                    </a:cubicBezTo>
                    <a:cubicBezTo>
                      <a:pt x="299" y="121"/>
                      <a:pt x="175" y="38"/>
                      <a:pt x="42" y="1"/>
                    </a:cubicBezTo>
                    <a:cubicBezTo>
                      <a:pt x="41" y="1"/>
                      <a:pt x="39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"/>
              <p:cNvSpPr/>
              <p:nvPr/>
            </p:nvSpPr>
            <p:spPr>
              <a:xfrm>
                <a:off x="956127" y="4714726"/>
                <a:ext cx="71765" cy="31490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1165" extrusionOk="0">
                    <a:moveTo>
                      <a:pt x="2623" y="0"/>
                    </a:moveTo>
                    <a:cubicBezTo>
                      <a:pt x="2619" y="0"/>
                      <a:pt x="2614" y="1"/>
                      <a:pt x="2610" y="4"/>
                    </a:cubicBezTo>
                    <a:cubicBezTo>
                      <a:pt x="2513" y="56"/>
                      <a:pt x="2429" y="140"/>
                      <a:pt x="2343" y="208"/>
                    </a:cubicBezTo>
                    <a:cubicBezTo>
                      <a:pt x="2249" y="283"/>
                      <a:pt x="2154" y="355"/>
                      <a:pt x="2053" y="423"/>
                    </a:cubicBezTo>
                    <a:cubicBezTo>
                      <a:pt x="1860" y="554"/>
                      <a:pt x="1657" y="670"/>
                      <a:pt x="1443" y="767"/>
                    </a:cubicBezTo>
                    <a:cubicBezTo>
                      <a:pt x="998" y="965"/>
                      <a:pt x="522" y="1083"/>
                      <a:pt x="37" y="1109"/>
                    </a:cubicBezTo>
                    <a:cubicBezTo>
                      <a:pt x="0" y="1109"/>
                      <a:pt x="0" y="1165"/>
                      <a:pt x="37" y="1165"/>
                    </a:cubicBezTo>
                    <a:cubicBezTo>
                      <a:pt x="525" y="1161"/>
                      <a:pt x="1010" y="1060"/>
                      <a:pt x="1460" y="870"/>
                    </a:cubicBezTo>
                    <a:cubicBezTo>
                      <a:pt x="1688" y="776"/>
                      <a:pt x="1905" y="658"/>
                      <a:pt x="2111" y="520"/>
                    </a:cubicBezTo>
                    <a:cubicBezTo>
                      <a:pt x="2296" y="393"/>
                      <a:pt x="2533" y="238"/>
                      <a:pt x="2644" y="38"/>
                    </a:cubicBezTo>
                    <a:cubicBezTo>
                      <a:pt x="2654" y="20"/>
                      <a:pt x="2641" y="0"/>
                      <a:pt x="26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"/>
              <p:cNvSpPr/>
              <p:nvPr/>
            </p:nvSpPr>
            <p:spPr>
              <a:xfrm>
                <a:off x="1008430" y="4690858"/>
                <a:ext cx="47438" cy="1643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608" extrusionOk="0">
                    <a:moveTo>
                      <a:pt x="1708" y="1"/>
                    </a:moveTo>
                    <a:cubicBezTo>
                      <a:pt x="1702" y="1"/>
                      <a:pt x="1695" y="3"/>
                      <a:pt x="1688" y="8"/>
                    </a:cubicBezTo>
                    <a:cubicBezTo>
                      <a:pt x="1290" y="311"/>
                      <a:pt x="826" y="486"/>
                      <a:pt x="335" y="486"/>
                    </a:cubicBezTo>
                    <a:cubicBezTo>
                      <a:pt x="240" y="486"/>
                      <a:pt x="145" y="480"/>
                      <a:pt x="49" y="466"/>
                    </a:cubicBezTo>
                    <a:cubicBezTo>
                      <a:pt x="46" y="466"/>
                      <a:pt x="44" y="466"/>
                      <a:pt x="42" y="466"/>
                    </a:cubicBezTo>
                    <a:cubicBezTo>
                      <a:pt x="11" y="466"/>
                      <a:pt x="1" y="512"/>
                      <a:pt x="34" y="522"/>
                    </a:cubicBezTo>
                    <a:cubicBezTo>
                      <a:pt x="197" y="580"/>
                      <a:pt x="371" y="608"/>
                      <a:pt x="545" y="608"/>
                    </a:cubicBezTo>
                    <a:cubicBezTo>
                      <a:pt x="995" y="608"/>
                      <a:pt x="1450" y="421"/>
                      <a:pt x="1735" y="70"/>
                    </a:cubicBezTo>
                    <a:cubicBezTo>
                      <a:pt x="1755" y="44"/>
                      <a:pt x="1736" y="1"/>
                      <a:pt x="170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"/>
              <p:cNvSpPr/>
              <p:nvPr/>
            </p:nvSpPr>
            <p:spPr>
              <a:xfrm>
                <a:off x="1000591" y="4691723"/>
                <a:ext cx="36193" cy="386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43" extrusionOk="0">
                    <a:moveTo>
                      <a:pt x="1076" y="0"/>
                    </a:moveTo>
                    <a:cubicBezTo>
                      <a:pt x="1053" y="0"/>
                      <a:pt x="1030" y="1"/>
                      <a:pt x="1008" y="1"/>
                    </a:cubicBezTo>
                    <a:lnTo>
                      <a:pt x="683" y="1"/>
                    </a:lnTo>
                    <a:cubicBezTo>
                      <a:pt x="466" y="1"/>
                      <a:pt x="251" y="29"/>
                      <a:pt x="36" y="30"/>
                    </a:cubicBezTo>
                    <a:cubicBezTo>
                      <a:pt x="0" y="34"/>
                      <a:pt x="0" y="85"/>
                      <a:pt x="36" y="87"/>
                    </a:cubicBezTo>
                    <a:lnTo>
                      <a:pt x="36" y="85"/>
                    </a:lnTo>
                    <a:cubicBezTo>
                      <a:pt x="251" y="92"/>
                      <a:pt x="466" y="128"/>
                      <a:pt x="683" y="131"/>
                    </a:cubicBezTo>
                    <a:lnTo>
                      <a:pt x="1008" y="139"/>
                    </a:lnTo>
                    <a:cubicBezTo>
                      <a:pt x="1045" y="140"/>
                      <a:pt x="1083" y="142"/>
                      <a:pt x="1120" y="142"/>
                    </a:cubicBezTo>
                    <a:cubicBezTo>
                      <a:pt x="1180" y="142"/>
                      <a:pt x="1240" y="137"/>
                      <a:pt x="1298" y="116"/>
                    </a:cubicBezTo>
                    <a:cubicBezTo>
                      <a:pt x="1339" y="103"/>
                      <a:pt x="1339" y="45"/>
                      <a:pt x="1298" y="32"/>
                    </a:cubicBezTo>
                    <a:cubicBezTo>
                      <a:pt x="1226" y="4"/>
                      <a:pt x="1151" y="0"/>
                      <a:pt x="107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"/>
              <p:cNvSpPr/>
              <p:nvPr/>
            </p:nvSpPr>
            <p:spPr>
              <a:xfrm>
                <a:off x="846898" y="4489485"/>
                <a:ext cx="103065" cy="106823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952" extrusionOk="0">
                    <a:moveTo>
                      <a:pt x="231" y="0"/>
                    </a:moveTo>
                    <a:cubicBezTo>
                      <a:pt x="221" y="0"/>
                      <a:pt x="211" y="4"/>
                      <a:pt x="203" y="12"/>
                    </a:cubicBezTo>
                    <a:lnTo>
                      <a:pt x="201" y="12"/>
                    </a:lnTo>
                    <a:cubicBezTo>
                      <a:pt x="76" y="109"/>
                      <a:pt x="34" y="311"/>
                      <a:pt x="18" y="462"/>
                    </a:cubicBezTo>
                    <a:cubicBezTo>
                      <a:pt x="1" y="632"/>
                      <a:pt x="21" y="804"/>
                      <a:pt x="77" y="967"/>
                    </a:cubicBezTo>
                    <a:cubicBezTo>
                      <a:pt x="195" y="1311"/>
                      <a:pt x="433" y="1608"/>
                      <a:pt x="693" y="1857"/>
                    </a:cubicBezTo>
                    <a:cubicBezTo>
                      <a:pt x="965" y="2120"/>
                      <a:pt x="1274" y="2349"/>
                      <a:pt x="1579" y="2575"/>
                    </a:cubicBezTo>
                    <a:cubicBezTo>
                      <a:pt x="1906" y="2820"/>
                      <a:pt x="2237" y="3052"/>
                      <a:pt x="2583" y="3268"/>
                    </a:cubicBezTo>
                    <a:cubicBezTo>
                      <a:pt x="2779" y="3394"/>
                      <a:pt x="2977" y="3515"/>
                      <a:pt x="3175" y="3637"/>
                    </a:cubicBezTo>
                    <a:cubicBezTo>
                      <a:pt x="3366" y="3755"/>
                      <a:pt x="3551" y="3870"/>
                      <a:pt x="3761" y="3951"/>
                    </a:cubicBezTo>
                    <a:cubicBezTo>
                      <a:pt x="3763" y="3951"/>
                      <a:pt x="3766" y="3952"/>
                      <a:pt x="3769" y="3952"/>
                    </a:cubicBezTo>
                    <a:cubicBezTo>
                      <a:pt x="3796" y="3952"/>
                      <a:pt x="3813" y="3919"/>
                      <a:pt x="3792" y="3897"/>
                    </a:cubicBezTo>
                    <a:cubicBezTo>
                      <a:pt x="3512" y="3663"/>
                      <a:pt x="3177" y="3493"/>
                      <a:pt x="2876" y="3283"/>
                    </a:cubicBezTo>
                    <a:cubicBezTo>
                      <a:pt x="2566" y="3068"/>
                      <a:pt x="2259" y="2846"/>
                      <a:pt x="1953" y="2623"/>
                    </a:cubicBezTo>
                    <a:cubicBezTo>
                      <a:pt x="1655" y="2407"/>
                      <a:pt x="1360" y="2188"/>
                      <a:pt x="1080" y="1950"/>
                    </a:cubicBezTo>
                    <a:cubicBezTo>
                      <a:pt x="810" y="1726"/>
                      <a:pt x="554" y="1477"/>
                      <a:pt x="375" y="1174"/>
                    </a:cubicBezTo>
                    <a:cubicBezTo>
                      <a:pt x="274" y="1002"/>
                      <a:pt x="199" y="812"/>
                      <a:pt x="191" y="610"/>
                    </a:cubicBezTo>
                    <a:cubicBezTo>
                      <a:pt x="188" y="518"/>
                      <a:pt x="195" y="425"/>
                      <a:pt x="214" y="333"/>
                    </a:cubicBezTo>
                    <a:cubicBezTo>
                      <a:pt x="234" y="236"/>
                      <a:pt x="277" y="141"/>
                      <a:pt x="272" y="40"/>
                    </a:cubicBezTo>
                    <a:cubicBezTo>
                      <a:pt x="271" y="16"/>
                      <a:pt x="251" y="0"/>
                      <a:pt x="2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"/>
              <p:cNvSpPr/>
              <p:nvPr/>
            </p:nvSpPr>
            <p:spPr>
              <a:xfrm>
                <a:off x="917420" y="4613931"/>
                <a:ext cx="106282" cy="5552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054" extrusionOk="0">
                    <a:moveTo>
                      <a:pt x="38" y="0"/>
                    </a:moveTo>
                    <a:cubicBezTo>
                      <a:pt x="9" y="0"/>
                      <a:pt x="0" y="43"/>
                      <a:pt x="30" y="52"/>
                    </a:cubicBezTo>
                    <a:cubicBezTo>
                      <a:pt x="785" y="250"/>
                      <a:pt x="1563" y="433"/>
                      <a:pt x="2273" y="771"/>
                    </a:cubicBezTo>
                    <a:cubicBezTo>
                      <a:pt x="2887" y="1065"/>
                      <a:pt x="3453" y="1489"/>
                      <a:pt x="3859" y="2039"/>
                    </a:cubicBezTo>
                    <a:cubicBezTo>
                      <a:pt x="3866" y="2049"/>
                      <a:pt x="3876" y="2054"/>
                      <a:pt x="3887" y="2054"/>
                    </a:cubicBezTo>
                    <a:cubicBezTo>
                      <a:pt x="3909" y="2054"/>
                      <a:pt x="3931" y="2031"/>
                      <a:pt x="3917" y="2005"/>
                    </a:cubicBezTo>
                    <a:cubicBezTo>
                      <a:pt x="3139" y="659"/>
                      <a:pt x="1458" y="265"/>
                      <a:pt x="45" y="1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"/>
              <p:cNvSpPr/>
              <p:nvPr/>
            </p:nvSpPr>
            <p:spPr>
              <a:xfrm>
                <a:off x="815949" y="4579954"/>
                <a:ext cx="69764" cy="35788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324" extrusionOk="0">
                    <a:moveTo>
                      <a:pt x="50" y="1"/>
                    </a:moveTo>
                    <a:cubicBezTo>
                      <a:pt x="21" y="1"/>
                      <a:pt x="1" y="43"/>
                      <a:pt x="24" y="69"/>
                    </a:cubicBezTo>
                    <a:cubicBezTo>
                      <a:pt x="336" y="426"/>
                      <a:pt x="772" y="688"/>
                      <a:pt x="1194" y="897"/>
                    </a:cubicBezTo>
                    <a:cubicBezTo>
                      <a:pt x="1621" y="1109"/>
                      <a:pt x="2062" y="1264"/>
                      <a:pt x="2535" y="1324"/>
                    </a:cubicBezTo>
                    <a:cubicBezTo>
                      <a:pt x="2537" y="1324"/>
                      <a:pt x="2538" y="1324"/>
                      <a:pt x="2540" y="1324"/>
                    </a:cubicBezTo>
                    <a:cubicBezTo>
                      <a:pt x="2576" y="1324"/>
                      <a:pt x="2580" y="1265"/>
                      <a:pt x="2544" y="1254"/>
                    </a:cubicBezTo>
                    <a:cubicBezTo>
                      <a:pt x="2097" y="1120"/>
                      <a:pt x="1649" y="968"/>
                      <a:pt x="1230" y="755"/>
                    </a:cubicBezTo>
                    <a:cubicBezTo>
                      <a:pt x="813" y="544"/>
                      <a:pt x="456" y="265"/>
                      <a:pt x="71" y="7"/>
                    </a:cubicBezTo>
                    <a:cubicBezTo>
                      <a:pt x="64" y="3"/>
                      <a:pt x="57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"/>
              <p:cNvSpPr/>
              <p:nvPr/>
            </p:nvSpPr>
            <p:spPr>
              <a:xfrm>
                <a:off x="868333" y="4472213"/>
                <a:ext cx="15218" cy="23651"/>
              </a:xfrm>
              <a:custGeom>
                <a:avLst/>
                <a:gdLst/>
                <a:ahLst/>
                <a:cxnLst/>
                <a:rect l="l" t="t" r="r" b="b"/>
                <a:pathLst>
                  <a:path w="563" h="875" extrusionOk="0">
                    <a:moveTo>
                      <a:pt x="23" y="0"/>
                    </a:moveTo>
                    <a:cubicBezTo>
                      <a:pt x="12" y="0"/>
                      <a:pt x="1" y="10"/>
                      <a:pt x="4" y="22"/>
                    </a:cubicBezTo>
                    <a:cubicBezTo>
                      <a:pt x="51" y="179"/>
                      <a:pt x="81" y="329"/>
                      <a:pt x="163" y="475"/>
                    </a:cubicBezTo>
                    <a:cubicBezTo>
                      <a:pt x="244" y="615"/>
                      <a:pt x="331" y="753"/>
                      <a:pt x="455" y="860"/>
                    </a:cubicBezTo>
                    <a:cubicBezTo>
                      <a:pt x="466" y="870"/>
                      <a:pt x="478" y="874"/>
                      <a:pt x="491" y="874"/>
                    </a:cubicBezTo>
                    <a:cubicBezTo>
                      <a:pt x="528" y="874"/>
                      <a:pt x="563" y="836"/>
                      <a:pt x="539" y="794"/>
                    </a:cubicBezTo>
                    <a:cubicBezTo>
                      <a:pt x="460" y="660"/>
                      <a:pt x="361" y="538"/>
                      <a:pt x="281" y="406"/>
                    </a:cubicBezTo>
                    <a:cubicBezTo>
                      <a:pt x="201" y="275"/>
                      <a:pt x="101" y="146"/>
                      <a:pt x="36" y="9"/>
                    </a:cubicBezTo>
                    <a:cubicBezTo>
                      <a:pt x="33" y="3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"/>
              <p:cNvSpPr/>
              <p:nvPr/>
            </p:nvSpPr>
            <p:spPr>
              <a:xfrm>
                <a:off x="1040109" y="4392366"/>
                <a:ext cx="16029" cy="71278"/>
              </a:xfrm>
              <a:custGeom>
                <a:avLst/>
                <a:gdLst/>
                <a:ahLst/>
                <a:cxnLst/>
                <a:rect l="l" t="t" r="r" b="b"/>
                <a:pathLst>
                  <a:path w="593" h="2637" extrusionOk="0">
                    <a:moveTo>
                      <a:pt x="499" y="0"/>
                    </a:moveTo>
                    <a:cubicBezTo>
                      <a:pt x="475" y="0"/>
                      <a:pt x="452" y="9"/>
                      <a:pt x="434" y="26"/>
                    </a:cubicBezTo>
                    <a:cubicBezTo>
                      <a:pt x="98" y="288"/>
                      <a:pt x="0" y="750"/>
                      <a:pt x="15" y="1155"/>
                    </a:cubicBezTo>
                    <a:cubicBezTo>
                      <a:pt x="36" y="1679"/>
                      <a:pt x="219" y="2163"/>
                      <a:pt x="460" y="2621"/>
                    </a:cubicBezTo>
                    <a:cubicBezTo>
                      <a:pt x="465" y="2632"/>
                      <a:pt x="475" y="2637"/>
                      <a:pt x="485" y="2637"/>
                    </a:cubicBezTo>
                    <a:cubicBezTo>
                      <a:pt x="504" y="2637"/>
                      <a:pt x="524" y="2621"/>
                      <a:pt x="516" y="2599"/>
                    </a:cubicBezTo>
                    <a:cubicBezTo>
                      <a:pt x="432" y="2359"/>
                      <a:pt x="365" y="2114"/>
                      <a:pt x="316" y="1866"/>
                    </a:cubicBezTo>
                    <a:cubicBezTo>
                      <a:pt x="273" y="1645"/>
                      <a:pt x="223" y="1430"/>
                      <a:pt x="212" y="1204"/>
                    </a:cubicBezTo>
                    <a:cubicBezTo>
                      <a:pt x="195" y="819"/>
                      <a:pt x="264" y="426"/>
                      <a:pt x="561" y="153"/>
                    </a:cubicBezTo>
                    <a:cubicBezTo>
                      <a:pt x="584" y="131"/>
                      <a:pt x="593" y="97"/>
                      <a:pt x="584" y="65"/>
                    </a:cubicBezTo>
                    <a:cubicBezTo>
                      <a:pt x="582" y="45"/>
                      <a:pt x="571" y="28"/>
                      <a:pt x="554" y="17"/>
                    </a:cubicBezTo>
                    <a:lnTo>
                      <a:pt x="543" y="11"/>
                    </a:lnTo>
                    <a:cubicBezTo>
                      <a:pt x="529" y="4"/>
                      <a:pt x="514" y="0"/>
                      <a:pt x="4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"/>
              <p:cNvSpPr/>
              <p:nvPr/>
            </p:nvSpPr>
            <p:spPr>
              <a:xfrm>
                <a:off x="1006402" y="4413071"/>
                <a:ext cx="67764" cy="127041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4700" extrusionOk="0">
                    <a:moveTo>
                      <a:pt x="44" y="1"/>
                    </a:moveTo>
                    <a:cubicBezTo>
                      <a:pt x="21" y="1"/>
                      <a:pt x="1" y="32"/>
                      <a:pt x="21" y="55"/>
                    </a:cubicBezTo>
                    <a:lnTo>
                      <a:pt x="21" y="53"/>
                    </a:lnTo>
                    <a:cubicBezTo>
                      <a:pt x="294" y="339"/>
                      <a:pt x="442" y="705"/>
                      <a:pt x="610" y="1057"/>
                    </a:cubicBezTo>
                    <a:cubicBezTo>
                      <a:pt x="804" y="1464"/>
                      <a:pt x="999" y="1870"/>
                      <a:pt x="1199" y="2276"/>
                    </a:cubicBezTo>
                    <a:cubicBezTo>
                      <a:pt x="1397" y="2680"/>
                      <a:pt x="1618" y="3070"/>
                      <a:pt x="1816" y="3476"/>
                    </a:cubicBezTo>
                    <a:cubicBezTo>
                      <a:pt x="2012" y="3882"/>
                      <a:pt x="2199" y="4291"/>
                      <a:pt x="2423" y="4682"/>
                    </a:cubicBezTo>
                    <a:cubicBezTo>
                      <a:pt x="2430" y="4695"/>
                      <a:pt x="2443" y="4700"/>
                      <a:pt x="2456" y="4700"/>
                    </a:cubicBezTo>
                    <a:cubicBezTo>
                      <a:pt x="2481" y="4700"/>
                      <a:pt x="2507" y="4679"/>
                      <a:pt x="2494" y="4652"/>
                    </a:cubicBezTo>
                    <a:cubicBezTo>
                      <a:pt x="2322" y="4231"/>
                      <a:pt x="2109" y="3829"/>
                      <a:pt x="1909" y="3422"/>
                    </a:cubicBezTo>
                    <a:cubicBezTo>
                      <a:pt x="1705" y="3009"/>
                      <a:pt x="1526" y="2586"/>
                      <a:pt x="1324" y="2173"/>
                    </a:cubicBezTo>
                    <a:cubicBezTo>
                      <a:pt x="1122" y="1762"/>
                      <a:pt x="916" y="1354"/>
                      <a:pt x="711" y="945"/>
                    </a:cubicBezTo>
                    <a:cubicBezTo>
                      <a:pt x="539" y="604"/>
                      <a:pt x="350" y="266"/>
                      <a:pt x="66" y="10"/>
                    </a:cubicBezTo>
                    <a:cubicBezTo>
                      <a:pt x="59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"/>
              <p:cNvSpPr/>
              <p:nvPr/>
            </p:nvSpPr>
            <p:spPr>
              <a:xfrm>
                <a:off x="1094655" y="4394664"/>
                <a:ext cx="16975" cy="39221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451" extrusionOk="0">
                    <a:moveTo>
                      <a:pt x="45" y="1"/>
                    </a:moveTo>
                    <a:cubicBezTo>
                      <a:pt x="19" y="1"/>
                      <a:pt x="1" y="42"/>
                      <a:pt x="20" y="66"/>
                    </a:cubicBezTo>
                    <a:cubicBezTo>
                      <a:pt x="334" y="427"/>
                      <a:pt x="458" y="953"/>
                      <a:pt x="317" y="1412"/>
                    </a:cubicBezTo>
                    <a:cubicBezTo>
                      <a:pt x="311" y="1435"/>
                      <a:pt x="330" y="1450"/>
                      <a:pt x="348" y="1450"/>
                    </a:cubicBezTo>
                    <a:cubicBezTo>
                      <a:pt x="358" y="1450"/>
                      <a:pt x="367" y="1446"/>
                      <a:pt x="374" y="1437"/>
                    </a:cubicBezTo>
                    <a:cubicBezTo>
                      <a:pt x="628" y="951"/>
                      <a:pt x="503" y="341"/>
                      <a:pt x="65" y="8"/>
                    </a:cubicBezTo>
                    <a:cubicBezTo>
                      <a:pt x="58" y="3"/>
                      <a:pt x="52" y="1"/>
                      <a:pt x="4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"/>
              <p:cNvSpPr/>
              <p:nvPr/>
            </p:nvSpPr>
            <p:spPr>
              <a:xfrm>
                <a:off x="1078248" y="4415179"/>
                <a:ext cx="6001" cy="4978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842" extrusionOk="0">
                    <a:moveTo>
                      <a:pt x="71" y="1"/>
                    </a:moveTo>
                    <a:cubicBezTo>
                      <a:pt x="53" y="1"/>
                      <a:pt x="36" y="12"/>
                      <a:pt x="36" y="36"/>
                    </a:cubicBezTo>
                    <a:cubicBezTo>
                      <a:pt x="23" y="624"/>
                      <a:pt x="1" y="1209"/>
                      <a:pt x="61" y="1794"/>
                    </a:cubicBezTo>
                    <a:cubicBezTo>
                      <a:pt x="61" y="1826"/>
                      <a:pt x="85" y="1842"/>
                      <a:pt x="108" y="1842"/>
                    </a:cubicBezTo>
                    <a:cubicBezTo>
                      <a:pt x="132" y="1842"/>
                      <a:pt x="156" y="1826"/>
                      <a:pt x="156" y="1794"/>
                    </a:cubicBezTo>
                    <a:cubicBezTo>
                      <a:pt x="222" y="1207"/>
                      <a:pt x="177" y="622"/>
                      <a:pt x="111" y="36"/>
                    </a:cubicBezTo>
                    <a:cubicBezTo>
                      <a:pt x="108" y="13"/>
                      <a:pt x="89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"/>
              <p:cNvSpPr/>
              <p:nvPr/>
            </p:nvSpPr>
            <p:spPr>
              <a:xfrm>
                <a:off x="930448" y="4412558"/>
                <a:ext cx="87280" cy="116986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4328" extrusionOk="0">
                    <a:moveTo>
                      <a:pt x="143" y="0"/>
                    </a:moveTo>
                    <a:cubicBezTo>
                      <a:pt x="134" y="0"/>
                      <a:pt x="126" y="4"/>
                      <a:pt x="120" y="14"/>
                    </a:cubicBezTo>
                    <a:cubicBezTo>
                      <a:pt x="49" y="133"/>
                      <a:pt x="0" y="255"/>
                      <a:pt x="21" y="395"/>
                    </a:cubicBezTo>
                    <a:cubicBezTo>
                      <a:pt x="45" y="558"/>
                      <a:pt x="131" y="713"/>
                      <a:pt x="221" y="848"/>
                    </a:cubicBezTo>
                    <a:cubicBezTo>
                      <a:pt x="425" y="1151"/>
                      <a:pt x="705" y="1401"/>
                      <a:pt x="959" y="1661"/>
                    </a:cubicBezTo>
                    <a:cubicBezTo>
                      <a:pt x="1242" y="1951"/>
                      <a:pt x="1526" y="2241"/>
                      <a:pt x="1812" y="2528"/>
                    </a:cubicBezTo>
                    <a:cubicBezTo>
                      <a:pt x="2066" y="2785"/>
                      <a:pt x="2330" y="3035"/>
                      <a:pt x="2567" y="3308"/>
                    </a:cubicBezTo>
                    <a:cubicBezTo>
                      <a:pt x="2814" y="3594"/>
                      <a:pt x="3040" y="3927"/>
                      <a:pt x="3136" y="4295"/>
                    </a:cubicBezTo>
                    <a:cubicBezTo>
                      <a:pt x="3142" y="4317"/>
                      <a:pt x="3162" y="4327"/>
                      <a:pt x="3182" y="4327"/>
                    </a:cubicBezTo>
                    <a:cubicBezTo>
                      <a:pt x="3206" y="4327"/>
                      <a:pt x="3228" y="4312"/>
                      <a:pt x="3225" y="4284"/>
                    </a:cubicBezTo>
                    <a:cubicBezTo>
                      <a:pt x="3141" y="3641"/>
                      <a:pt x="2691" y="3177"/>
                      <a:pt x="2255" y="2734"/>
                    </a:cubicBezTo>
                    <a:cubicBezTo>
                      <a:pt x="1713" y="2184"/>
                      <a:pt x="1158" y="1648"/>
                      <a:pt x="619" y="1096"/>
                    </a:cubicBezTo>
                    <a:cubicBezTo>
                      <a:pt x="479" y="952"/>
                      <a:pt x="346" y="799"/>
                      <a:pt x="251" y="621"/>
                    </a:cubicBezTo>
                    <a:cubicBezTo>
                      <a:pt x="146" y="429"/>
                      <a:pt x="114" y="249"/>
                      <a:pt x="172" y="36"/>
                    </a:cubicBezTo>
                    <a:cubicBezTo>
                      <a:pt x="177" y="15"/>
                      <a:pt x="160" y="0"/>
                      <a:pt x="1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"/>
              <p:cNvSpPr/>
              <p:nvPr/>
            </p:nvSpPr>
            <p:spPr>
              <a:xfrm>
                <a:off x="986022" y="4436344"/>
                <a:ext cx="67656" cy="124987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4624" extrusionOk="0">
                    <a:moveTo>
                      <a:pt x="54" y="1"/>
                    </a:moveTo>
                    <a:cubicBezTo>
                      <a:pt x="26" y="1"/>
                      <a:pt x="1" y="38"/>
                      <a:pt x="25" y="67"/>
                    </a:cubicBezTo>
                    <a:cubicBezTo>
                      <a:pt x="911" y="1073"/>
                      <a:pt x="1577" y="2267"/>
                      <a:pt x="2052" y="3516"/>
                    </a:cubicBezTo>
                    <a:cubicBezTo>
                      <a:pt x="2186" y="3870"/>
                      <a:pt x="2302" y="4230"/>
                      <a:pt x="2411" y="4591"/>
                    </a:cubicBezTo>
                    <a:cubicBezTo>
                      <a:pt x="2417" y="4614"/>
                      <a:pt x="2434" y="4623"/>
                      <a:pt x="2451" y="4623"/>
                    </a:cubicBezTo>
                    <a:cubicBezTo>
                      <a:pt x="2476" y="4623"/>
                      <a:pt x="2502" y="4601"/>
                      <a:pt x="2497" y="4569"/>
                    </a:cubicBezTo>
                    <a:cubicBezTo>
                      <a:pt x="2385" y="3896"/>
                      <a:pt x="2168" y="3253"/>
                      <a:pt x="1885" y="2634"/>
                    </a:cubicBezTo>
                    <a:cubicBezTo>
                      <a:pt x="1605" y="2017"/>
                      <a:pt x="1265" y="1426"/>
                      <a:pt x="848" y="893"/>
                    </a:cubicBezTo>
                    <a:cubicBezTo>
                      <a:pt x="607" y="587"/>
                      <a:pt x="350" y="291"/>
                      <a:pt x="79" y="13"/>
                    </a:cubicBezTo>
                    <a:cubicBezTo>
                      <a:pt x="71" y="4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"/>
              <p:cNvSpPr/>
              <p:nvPr/>
            </p:nvSpPr>
            <p:spPr>
              <a:xfrm>
                <a:off x="899904" y="4466753"/>
                <a:ext cx="51465" cy="45437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81" extrusionOk="0">
                    <a:moveTo>
                      <a:pt x="45" y="0"/>
                    </a:moveTo>
                    <a:cubicBezTo>
                      <a:pt x="22" y="0"/>
                      <a:pt x="1" y="17"/>
                      <a:pt x="10" y="45"/>
                    </a:cubicBezTo>
                    <a:cubicBezTo>
                      <a:pt x="156" y="430"/>
                      <a:pt x="444" y="774"/>
                      <a:pt x="747" y="1045"/>
                    </a:cubicBezTo>
                    <a:cubicBezTo>
                      <a:pt x="1061" y="1327"/>
                      <a:pt x="1416" y="1554"/>
                      <a:pt x="1822" y="1679"/>
                    </a:cubicBezTo>
                    <a:cubicBezTo>
                      <a:pt x="1826" y="1680"/>
                      <a:pt x="1831" y="1681"/>
                      <a:pt x="1835" y="1681"/>
                    </a:cubicBezTo>
                    <a:cubicBezTo>
                      <a:pt x="1878" y="1681"/>
                      <a:pt x="1904" y="1613"/>
                      <a:pt x="1859" y="1591"/>
                    </a:cubicBezTo>
                    <a:cubicBezTo>
                      <a:pt x="1502" y="1413"/>
                      <a:pt x="1153" y="1204"/>
                      <a:pt x="854" y="939"/>
                    </a:cubicBezTo>
                    <a:cubicBezTo>
                      <a:pt x="547" y="666"/>
                      <a:pt x="317" y="346"/>
                      <a:pt x="78" y="17"/>
                    </a:cubicBezTo>
                    <a:cubicBezTo>
                      <a:pt x="70" y="5"/>
                      <a:pt x="57" y="0"/>
                      <a:pt x="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"/>
              <p:cNvSpPr/>
              <p:nvPr/>
            </p:nvSpPr>
            <p:spPr>
              <a:xfrm>
                <a:off x="975156" y="4663315"/>
                <a:ext cx="50925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662" extrusionOk="0">
                    <a:moveTo>
                      <a:pt x="40" y="1"/>
                    </a:moveTo>
                    <a:cubicBezTo>
                      <a:pt x="6" y="1"/>
                      <a:pt x="1" y="48"/>
                      <a:pt x="33" y="59"/>
                    </a:cubicBezTo>
                    <a:cubicBezTo>
                      <a:pt x="332" y="130"/>
                      <a:pt x="635" y="195"/>
                      <a:pt x="928" y="294"/>
                    </a:cubicBezTo>
                    <a:cubicBezTo>
                      <a:pt x="1229" y="395"/>
                      <a:pt x="1521" y="530"/>
                      <a:pt x="1813" y="657"/>
                    </a:cubicBezTo>
                    <a:cubicBezTo>
                      <a:pt x="1819" y="660"/>
                      <a:pt x="1825" y="661"/>
                      <a:pt x="1830" y="661"/>
                    </a:cubicBezTo>
                    <a:cubicBezTo>
                      <a:pt x="1864" y="661"/>
                      <a:pt x="1884" y="614"/>
                      <a:pt x="1850" y="592"/>
                    </a:cubicBezTo>
                    <a:cubicBezTo>
                      <a:pt x="1583" y="408"/>
                      <a:pt x="1289" y="283"/>
                      <a:pt x="981" y="184"/>
                    </a:cubicBezTo>
                    <a:cubicBezTo>
                      <a:pt x="670" y="83"/>
                      <a:pt x="362" y="12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"/>
              <p:cNvSpPr/>
              <p:nvPr/>
            </p:nvSpPr>
            <p:spPr>
              <a:xfrm>
                <a:off x="912041" y="4699508"/>
                <a:ext cx="92199" cy="9596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55" extrusionOk="0">
                    <a:moveTo>
                      <a:pt x="3381" y="0"/>
                    </a:moveTo>
                    <a:cubicBezTo>
                      <a:pt x="3115" y="10"/>
                      <a:pt x="2844" y="79"/>
                      <a:pt x="2581" y="118"/>
                    </a:cubicBezTo>
                    <a:cubicBezTo>
                      <a:pt x="2289" y="161"/>
                      <a:pt x="1996" y="199"/>
                      <a:pt x="1702" y="232"/>
                    </a:cubicBezTo>
                    <a:cubicBezTo>
                      <a:pt x="1229" y="286"/>
                      <a:pt x="753" y="312"/>
                      <a:pt x="277" y="312"/>
                    </a:cubicBezTo>
                    <a:cubicBezTo>
                      <a:pt x="189" y="312"/>
                      <a:pt x="100" y="311"/>
                      <a:pt x="12" y="309"/>
                    </a:cubicBezTo>
                    <a:cubicBezTo>
                      <a:pt x="1" y="309"/>
                      <a:pt x="3" y="326"/>
                      <a:pt x="12" y="326"/>
                    </a:cubicBezTo>
                    <a:lnTo>
                      <a:pt x="12" y="328"/>
                    </a:lnTo>
                    <a:cubicBezTo>
                      <a:pt x="223" y="346"/>
                      <a:pt x="433" y="354"/>
                      <a:pt x="642" y="354"/>
                    </a:cubicBezTo>
                    <a:cubicBezTo>
                      <a:pt x="1003" y="354"/>
                      <a:pt x="1364" y="330"/>
                      <a:pt x="1724" y="292"/>
                    </a:cubicBezTo>
                    <a:cubicBezTo>
                      <a:pt x="1994" y="264"/>
                      <a:pt x="2263" y="227"/>
                      <a:pt x="2528" y="187"/>
                    </a:cubicBezTo>
                    <a:cubicBezTo>
                      <a:pt x="2809" y="144"/>
                      <a:pt x="3114" y="124"/>
                      <a:pt x="3387" y="42"/>
                    </a:cubicBezTo>
                    <a:cubicBezTo>
                      <a:pt x="3411" y="36"/>
                      <a:pt x="3405" y="0"/>
                      <a:pt x="338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"/>
              <p:cNvSpPr/>
              <p:nvPr/>
            </p:nvSpPr>
            <p:spPr>
              <a:xfrm>
                <a:off x="879199" y="4716267"/>
                <a:ext cx="111688" cy="2359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873" extrusionOk="0">
                    <a:moveTo>
                      <a:pt x="4065" y="0"/>
                    </a:moveTo>
                    <a:cubicBezTo>
                      <a:pt x="4060" y="0"/>
                      <a:pt x="4055" y="1"/>
                      <a:pt x="4050" y="3"/>
                    </a:cubicBezTo>
                    <a:cubicBezTo>
                      <a:pt x="3377" y="229"/>
                      <a:pt x="2715" y="512"/>
                      <a:pt x="2016" y="663"/>
                    </a:cubicBezTo>
                    <a:cubicBezTo>
                      <a:pt x="1768" y="716"/>
                      <a:pt x="1515" y="750"/>
                      <a:pt x="1262" y="750"/>
                    </a:cubicBezTo>
                    <a:cubicBezTo>
                      <a:pt x="1175" y="750"/>
                      <a:pt x="1089" y="746"/>
                      <a:pt x="1003" y="738"/>
                    </a:cubicBezTo>
                    <a:cubicBezTo>
                      <a:pt x="662" y="706"/>
                      <a:pt x="358" y="584"/>
                      <a:pt x="53" y="439"/>
                    </a:cubicBezTo>
                    <a:cubicBezTo>
                      <a:pt x="49" y="437"/>
                      <a:pt x="44" y="436"/>
                      <a:pt x="40" y="436"/>
                    </a:cubicBezTo>
                    <a:cubicBezTo>
                      <a:pt x="18" y="436"/>
                      <a:pt x="1" y="461"/>
                      <a:pt x="21" y="480"/>
                    </a:cubicBezTo>
                    <a:cubicBezTo>
                      <a:pt x="342" y="775"/>
                      <a:pt x="803" y="873"/>
                      <a:pt x="1254" y="873"/>
                    </a:cubicBezTo>
                    <a:cubicBezTo>
                      <a:pt x="1486" y="873"/>
                      <a:pt x="1716" y="847"/>
                      <a:pt x="1922" y="809"/>
                    </a:cubicBezTo>
                    <a:cubicBezTo>
                      <a:pt x="2296" y="740"/>
                      <a:pt x="2657" y="622"/>
                      <a:pt x="3014" y="500"/>
                    </a:cubicBezTo>
                    <a:cubicBezTo>
                      <a:pt x="3377" y="377"/>
                      <a:pt x="3740" y="248"/>
                      <a:pt x="4087" y="89"/>
                    </a:cubicBezTo>
                    <a:cubicBezTo>
                      <a:pt x="4131" y="69"/>
                      <a:pt x="4107" y="0"/>
                      <a:pt x="40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"/>
              <p:cNvSpPr/>
              <p:nvPr/>
            </p:nvSpPr>
            <p:spPr>
              <a:xfrm>
                <a:off x="836519" y="4613904"/>
                <a:ext cx="37842" cy="19381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17" extrusionOk="0">
                    <a:moveTo>
                      <a:pt x="57" y="1"/>
                    </a:moveTo>
                    <a:cubicBezTo>
                      <a:pt x="20" y="1"/>
                      <a:pt x="1" y="63"/>
                      <a:pt x="39" y="84"/>
                    </a:cubicBezTo>
                    <a:cubicBezTo>
                      <a:pt x="254" y="208"/>
                      <a:pt x="480" y="314"/>
                      <a:pt x="703" y="425"/>
                    </a:cubicBezTo>
                    <a:cubicBezTo>
                      <a:pt x="912" y="533"/>
                      <a:pt x="1129" y="629"/>
                      <a:pt x="1351" y="715"/>
                    </a:cubicBezTo>
                    <a:cubicBezTo>
                      <a:pt x="1355" y="716"/>
                      <a:pt x="1358" y="716"/>
                      <a:pt x="1361" y="716"/>
                    </a:cubicBezTo>
                    <a:cubicBezTo>
                      <a:pt x="1388" y="716"/>
                      <a:pt x="1399" y="674"/>
                      <a:pt x="1374" y="658"/>
                    </a:cubicBezTo>
                    <a:cubicBezTo>
                      <a:pt x="966" y="404"/>
                      <a:pt x="516" y="187"/>
                      <a:pt x="73" y="4"/>
                    </a:cubicBezTo>
                    <a:cubicBezTo>
                      <a:pt x="67" y="2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"/>
              <p:cNvSpPr/>
              <p:nvPr/>
            </p:nvSpPr>
            <p:spPr>
              <a:xfrm>
                <a:off x="891579" y="4637069"/>
                <a:ext cx="116932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326" h="739" extrusionOk="0">
                    <a:moveTo>
                      <a:pt x="551" y="1"/>
                    </a:moveTo>
                    <a:cubicBezTo>
                      <a:pt x="371" y="1"/>
                      <a:pt x="190" y="3"/>
                      <a:pt x="10" y="7"/>
                    </a:cubicBezTo>
                    <a:cubicBezTo>
                      <a:pt x="0" y="9"/>
                      <a:pt x="0" y="22"/>
                      <a:pt x="10" y="24"/>
                    </a:cubicBezTo>
                    <a:cubicBezTo>
                      <a:pt x="748" y="44"/>
                      <a:pt x="1492" y="71"/>
                      <a:pt x="2225" y="175"/>
                    </a:cubicBezTo>
                    <a:cubicBezTo>
                      <a:pt x="2582" y="226"/>
                      <a:pt x="2938" y="299"/>
                      <a:pt x="3285" y="396"/>
                    </a:cubicBezTo>
                    <a:cubicBezTo>
                      <a:pt x="3459" y="445"/>
                      <a:pt x="3631" y="499"/>
                      <a:pt x="3800" y="562"/>
                    </a:cubicBezTo>
                    <a:cubicBezTo>
                      <a:pt x="3953" y="618"/>
                      <a:pt x="4116" y="718"/>
                      <a:pt x="4278" y="738"/>
                    </a:cubicBezTo>
                    <a:cubicBezTo>
                      <a:pt x="4279" y="738"/>
                      <a:pt x="4281" y="738"/>
                      <a:pt x="4282" y="738"/>
                    </a:cubicBezTo>
                    <a:cubicBezTo>
                      <a:pt x="4311" y="738"/>
                      <a:pt x="4326" y="693"/>
                      <a:pt x="4304" y="675"/>
                    </a:cubicBezTo>
                    <a:cubicBezTo>
                      <a:pt x="4183" y="564"/>
                      <a:pt x="3981" y="512"/>
                      <a:pt x="3829" y="458"/>
                    </a:cubicBezTo>
                    <a:cubicBezTo>
                      <a:pt x="3659" y="398"/>
                      <a:pt x="3487" y="345"/>
                      <a:pt x="3312" y="301"/>
                    </a:cubicBezTo>
                    <a:cubicBezTo>
                      <a:pt x="2964" y="211"/>
                      <a:pt x="2612" y="144"/>
                      <a:pt x="2257" y="99"/>
                    </a:cubicBezTo>
                    <a:cubicBezTo>
                      <a:pt x="1690" y="25"/>
                      <a:pt x="1122" y="1"/>
                      <a:pt x="5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"/>
              <p:cNvSpPr/>
              <p:nvPr/>
            </p:nvSpPr>
            <p:spPr>
              <a:xfrm>
                <a:off x="831329" y="4537571"/>
                <a:ext cx="66196" cy="55087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038" extrusionOk="0">
                    <a:moveTo>
                      <a:pt x="21" y="1"/>
                    </a:moveTo>
                    <a:cubicBezTo>
                      <a:pt x="11" y="1"/>
                      <a:pt x="0" y="9"/>
                      <a:pt x="3" y="22"/>
                    </a:cubicBezTo>
                    <a:cubicBezTo>
                      <a:pt x="74" y="540"/>
                      <a:pt x="382" y="975"/>
                      <a:pt x="792" y="1291"/>
                    </a:cubicBezTo>
                    <a:cubicBezTo>
                      <a:pt x="1274" y="1665"/>
                      <a:pt x="1846" y="1858"/>
                      <a:pt x="2422" y="2037"/>
                    </a:cubicBezTo>
                    <a:cubicBezTo>
                      <a:pt x="2424" y="2038"/>
                      <a:pt x="2425" y="2038"/>
                      <a:pt x="2427" y="2038"/>
                    </a:cubicBezTo>
                    <a:cubicBezTo>
                      <a:pt x="2444" y="2038"/>
                      <a:pt x="2449" y="2012"/>
                      <a:pt x="2431" y="2005"/>
                    </a:cubicBezTo>
                    <a:cubicBezTo>
                      <a:pt x="1472" y="1630"/>
                      <a:pt x="257" y="1157"/>
                      <a:pt x="35" y="12"/>
                    </a:cubicBezTo>
                    <a:cubicBezTo>
                      <a:pt x="33" y="4"/>
                      <a:pt x="27" y="1"/>
                      <a:pt x="2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"/>
              <p:cNvSpPr/>
              <p:nvPr/>
            </p:nvSpPr>
            <p:spPr>
              <a:xfrm>
                <a:off x="909770" y="4530354"/>
                <a:ext cx="139556" cy="108282"/>
              </a:xfrm>
              <a:custGeom>
                <a:avLst/>
                <a:gdLst/>
                <a:ahLst/>
                <a:cxnLst/>
                <a:rect l="l" t="t" r="r" b="b"/>
                <a:pathLst>
                  <a:path w="5163" h="4006" extrusionOk="0">
                    <a:moveTo>
                      <a:pt x="31" y="1"/>
                    </a:moveTo>
                    <a:cubicBezTo>
                      <a:pt x="12" y="1"/>
                      <a:pt x="1" y="31"/>
                      <a:pt x="19" y="44"/>
                    </a:cubicBezTo>
                    <a:cubicBezTo>
                      <a:pt x="709" y="558"/>
                      <a:pt x="1438" y="1014"/>
                      <a:pt x="2184" y="1442"/>
                    </a:cubicBezTo>
                    <a:cubicBezTo>
                      <a:pt x="2553" y="1654"/>
                      <a:pt x="2938" y="1841"/>
                      <a:pt x="3314" y="2042"/>
                    </a:cubicBezTo>
                    <a:cubicBezTo>
                      <a:pt x="3671" y="2235"/>
                      <a:pt x="4035" y="2428"/>
                      <a:pt x="4297" y="2745"/>
                    </a:cubicBezTo>
                    <a:cubicBezTo>
                      <a:pt x="4615" y="3131"/>
                      <a:pt x="4837" y="3587"/>
                      <a:pt x="5116" y="3996"/>
                    </a:cubicBezTo>
                    <a:cubicBezTo>
                      <a:pt x="5120" y="4003"/>
                      <a:pt x="5127" y="4006"/>
                      <a:pt x="5133" y="4006"/>
                    </a:cubicBezTo>
                    <a:cubicBezTo>
                      <a:pt x="5148" y="4006"/>
                      <a:pt x="5162" y="3991"/>
                      <a:pt x="5153" y="3976"/>
                    </a:cubicBezTo>
                    <a:cubicBezTo>
                      <a:pt x="5035" y="3776"/>
                      <a:pt x="4901" y="3587"/>
                      <a:pt x="4779" y="3390"/>
                    </a:cubicBezTo>
                    <a:cubicBezTo>
                      <a:pt x="4663" y="3209"/>
                      <a:pt x="4555" y="3024"/>
                      <a:pt x="4432" y="2848"/>
                    </a:cubicBezTo>
                    <a:cubicBezTo>
                      <a:pt x="4205" y="2527"/>
                      <a:pt x="3914" y="2308"/>
                      <a:pt x="3572" y="2121"/>
                    </a:cubicBezTo>
                    <a:cubicBezTo>
                      <a:pt x="2805" y="1704"/>
                      <a:pt x="2042" y="1278"/>
                      <a:pt x="1298" y="820"/>
                    </a:cubicBezTo>
                    <a:cubicBezTo>
                      <a:pt x="874" y="558"/>
                      <a:pt x="455" y="285"/>
                      <a:pt x="44" y="5"/>
                    </a:cubicBezTo>
                    <a:cubicBezTo>
                      <a:pt x="39" y="2"/>
                      <a:pt x="35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"/>
              <p:cNvSpPr/>
              <p:nvPr/>
            </p:nvSpPr>
            <p:spPr>
              <a:xfrm>
                <a:off x="917366" y="4445967"/>
                <a:ext cx="106552" cy="119067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405" extrusionOk="0">
                    <a:moveTo>
                      <a:pt x="31" y="1"/>
                    </a:moveTo>
                    <a:cubicBezTo>
                      <a:pt x="16" y="1"/>
                      <a:pt x="0" y="18"/>
                      <a:pt x="9" y="36"/>
                    </a:cubicBezTo>
                    <a:lnTo>
                      <a:pt x="9" y="34"/>
                    </a:lnTo>
                    <a:cubicBezTo>
                      <a:pt x="153" y="350"/>
                      <a:pt x="337" y="647"/>
                      <a:pt x="555" y="917"/>
                    </a:cubicBezTo>
                    <a:cubicBezTo>
                      <a:pt x="793" y="1208"/>
                      <a:pt x="1068" y="1464"/>
                      <a:pt x="1335" y="1728"/>
                    </a:cubicBezTo>
                    <a:cubicBezTo>
                      <a:pt x="1896" y="2278"/>
                      <a:pt x="2425" y="2854"/>
                      <a:pt x="2948" y="3437"/>
                    </a:cubicBezTo>
                    <a:cubicBezTo>
                      <a:pt x="3244" y="3764"/>
                      <a:pt x="3537" y="4091"/>
                      <a:pt x="3859" y="4394"/>
                    </a:cubicBezTo>
                    <a:cubicBezTo>
                      <a:pt x="3866" y="4402"/>
                      <a:pt x="3876" y="4405"/>
                      <a:pt x="3885" y="4405"/>
                    </a:cubicBezTo>
                    <a:cubicBezTo>
                      <a:pt x="3913" y="4405"/>
                      <a:pt x="3942" y="4376"/>
                      <a:pt x="3921" y="4347"/>
                    </a:cubicBezTo>
                    <a:cubicBezTo>
                      <a:pt x="3457" y="3740"/>
                      <a:pt x="2920" y="3186"/>
                      <a:pt x="2389" y="2637"/>
                    </a:cubicBezTo>
                    <a:cubicBezTo>
                      <a:pt x="2126" y="2364"/>
                      <a:pt x="1860" y="2089"/>
                      <a:pt x="1591" y="1822"/>
                    </a:cubicBezTo>
                    <a:cubicBezTo>
                      <a:pt x="1320" y="1554"/>
                      <a:pt x="1036" y="1300"/>
                      <a:pt x="778" y="1020"/>
                    </a:cubicBezTo>
                    <a:cubicBezTo>
                      <a:pt x="499" y="713"/>
                      <a:pt x="254" y="374"/>
                      <a:pt x="49" y="12"/>
                    </a:cubicBezTo>
                    <a:cubicBezTo>
                      <a:pt x="44" y="4"/>
                      <a:pt x="37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"/>
              <p:cNvSpPr/>
              <p:nvPr/>
            </p:nvSpPr>
            <p:spPr>
              <a:xfrm>
                <a:off x="954586" y="4632852"/>
                <a:ext cx="467592" cy="210104"/>
              </a:xfrm>
              <a:custGeom>
                <a:avLst/>
                <a:gdLst/>
                <a:ahLst/>
                <a:cxnLst/>
                <a:rect l="l" t="t" r="r" b="b"/>
                <a:pathLst>
                  <a:path w="17299" h="7773" extrusionOk="0">
                    <a:moveTo>
                      <a:pt x="5443" y="2093"/>
                    </a:moveTo>
                    <a:cubicBezTo>
                      <a:pt x="4284" y="2539"/>
                      <a:pt x="1" y="5538"/>
                      <a:pt x="25" y="6323"/>
                    </a:cubicBezTo>
                    <a:cubicBezTo>
                      <a:pt x="51" y="7109"/>
                      <a:pt x="526" y="7253"/>
                      <a:pt x="1145" y="6918"/>
                    </a:cubicBezTo>
                    <a:cubicBezTo>
                      <a:pt x="1764" y="6583"/>
                      <a:pt x="4004" y="7772"/>
                      <a:pt x="6431" y="7460"/>
                    </a:cubicBezTo>
                    <a:cubicBezTo>
                      <a:pt x="8859" y="7148"/>
                      <a:pt x="8571" y="6709"/>
                      <a:pt x="8551" y="6527"/>
                    </a:cubicBezTo>
                    <a:cubicBezTo>
                      <a:pt x="8465" y="5787"/>
                      <a:pt x="8674" y="6481"/>
                      <a:pt x="10207" y="5753"/>
                    </a:cubicBezTo>
                    <a:cubicBezTo>
                      <a:pt x="11740" y="5028"/>
                      <a:pt x="12333" y="4809"/>
                      <a:pt x="12426" y="4048"/>
                    </a:cubicBezTo>
                    <a:cubicBezTo>
                      <a:pt x="12522" y="3285"/>
                      <a:pt x="16190" y="3132"/>
                      <a:pt x="16745" y="2377"/>
                    </a:cubicBezTo>
                    <a:cubicBezTo>
                      <a:pt x="17299" y="1621"/>
                      <a:pt x="12322" y="0"/>
                      <a:pt x="11265" y="672"/>
                    </a:cubicBezTo>
                    <a:cubicBezTo>
                      <a:pt x="10209" y="1343"/>
                      <a:pt x="9097" y="683"/>
                      <a:pt x="5443" y="209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"/>
              <p:cNvSpPr/>
              <p:nvPr/>
            </p:nvSpPr>
            <p:spPr>
              <a:xfrm>
                <a:off x="997131" y="4706698"/>
                <a:ext cx="102849" cy="83928"/>
              </a:xfrm>
              <a:custGeom>
                <a:avLst/>
                <a:gdLst/>
                <a:ahLst/>
                <a:cxnLst/>
                <a:rect l="l" t="t" r="r" b="b"/>
                <a:pathLst>
                  <a:path w="3805" h="3105" extrusionOk="0">
                    <a:moveTo>
                      <a:pt x="3692" y="0"/>
                    </a:moveTo>
                    <a:cubicBezTo>
                      <a:pt x="3654" y="0"/>
                      <a:pt x="3614" y="19"/>
                      <a:pt x="3596" y="64"/>
                    </a:cubicBezTo>
                    <a:cubicBezTo>
                      <a:pt x="3570" y="127"/>
                      <a:pt x="3499" y="193"/>
                      <a:pt x="3454" y="247"/>
                    </a:cubicBezTo>
                    <a:cubicBezTo>
                      <a:pt x="3404" y="307"/>
                      <a:pt x="3353" y="368"/>
                      <a:pt x="3303" y="430"/>
                    </a:cubicBezTo>
                    <a:cubicBezTo>
                      <a:pt x="3200" y="548"/>
                      <a:pt x="3088" y="660"/>
                      <a:pt x="2968" y="763"/>
                    </a:cubicBezTo>
                    <a:cubicBezTo>
                      <a:pt x="2729" y="963"/>
                      <a:pt x="2478" y="1148"/>
                      <a:pt x="2215" y="1316"/>
                    </a:cubicBezTo>
                    <a:cubicBezTo>
                      <a:pt x="1689" y="1655"/>
                      <a:pt x="1121" y="1931"/>
                      <a:pt x="614" y="2298"/>
                    </a:cubicBezTo>
                    <a:cubicBezTo>
                      <a:pt x="347" y="2490"/>
                      <a:pt x="87" y="2726"/>
                      <a:pt x="7" y="3059"/>
                    </a:cubicBezTo>
                    <a:cubicBezTo>
                      <a:pt x="1" y="3085"/>
                      <a:pt x="22" y="3104"/>
                      <a:pt x="45" y="3104"/>
                    </a:cubicBezTo>
                    <a:cubicBezTo>
                      <a:pt x="56" y="3104"/>
                      <a:pt x="68" y="3099"/>
                      <a:pt x="76" y="3087"/>
                    </a:cubicBezTo>
                    <a:cubicBezTo>
                      <a:pt x="420" y="2528"/>
                      <a:pt x="994" y="2229"/>
                      <a:pt x="1545" y="1907"/>
                    </a:cubicBezTo>
                    <a:cubicBezTo>
                      <a:pt x="2082" y="1593"/>
                      <a:pt x="2626" y="1275"/>
                      <a:pt x="3099" y="867"/>
                    </a:cubicBezTo>
                    <a:cubicBezTo>
                      <a:pt x="3228" y="757"/>
                      <a:pt x="3352" y="641"/>
                      <a:pt x="3471" y="520"/>
                    </a:cubicBezTo>
                    <a:cubicBezTo>
                      <a:pt x="3581" y="408"/>
                      <a:pt x="3722" y="264"/>
                      <a:pt x="3778" y="112"/>
                    </a:cubicBezTo>
                    <a:cubicBezTo>
                      <a:pt x="3805" y="44"/>
                      <a:pt x="3750" y="0"/>
                      <a:pt x="369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"/>
              <p:cNvSpPr/>
              <p:nvPr/>
            </p:nvSpPr>
            <p:spPr>
              <a:xfrm>
                <a:off x="995780" y="4764569"/>
                <a:ext cx="59250" cy="4787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1771" extrusionOk="0">
                    <a:moveTo>
                      <a:pt x="2150" y="0"/>
                    </a:moveTo>
                    <a:cubicBezTo>
                      <a:pt x="2145" y="0"/>
                      <a:pt x="2139" y="2"/>
                      <a:pt x="2134" y="5"/>
                    </a:cubicBezTo>
                    <a:cubicBezTo>
                      <a:pt x="1672" y="231"/>
                      <a:pt x="1244" y="514"/>
                      <a:pt x="835" y="822"/>
                    </a:cubicBezTo>
                    <a:cubicBezTo>
                      <a:pt x="646" y="966"/>
                      <a:pt x="455" y="1112"/>
                      <a:pt x="277" y="1269"/>
                    </a:cubicBezTo>
                    <a:cubicBezTo>
                      <a:pt x="124" y="1402"/>
                      <a:pt x="10" y="1535"/>
                      <a:pt x="1" y="1742"/>
                    </a:cubicBezTo>
                    <a:cubicBezTo>
                      <a:pt x="1" y="1761"/>
                      <a:pt x="15" y="1771"/>
                      <a:pt x="29" y="1771"/>
                    </a:cubicBezTo>
                    <a:cubicBezTo>
                      <a:pt x="41" y="1771"/>
                      <a:pt x="54" y="1764"/>
                      <a:pt x="59" y="1750"/>
                    </a:cubicBezTo>
                    <a:lnTo>
                      <a:pt x="57" y="1750"/>
                    </a:lnTo>
                    <a:cubicBezTo>
                      <a:pt x="107" y="1548"/>
                      <a:pt x="287" y="1398"/>
                      <a:pt x="444" y="1275"/>
                    </a:cubicBezTo>
                    <a:cubicBezTo>
                      <a:pt x="631" y="1123"/>
                      <a:pt x="823" y="979"/>
                      <a:pt x="1018" y="839"/>
                    </a:cubicBezTo>
                    <a:cubicBezTo>
                      <a:pt x="1392" y="566"/>
                      <a:pt x="1781" y="316"/>
                      <a:pt x="2164" y="56"/>
                    </a:cubicBezTo>
                    <a:cubicBezTo>
                      <a:pt x="2192" y="39"/>
                      <a:pt x="2176" y="0"/>
                      <a:pt x="21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"/>
              <p:cNvSpPr/>
              <p:nvPr/>
            </p:nvSpPr>
            <p:spPr>
              <a:xfrm>
                <a:off x="1043515" y="4800195"/>
                <a:ext cx="18461" cy="2424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897" extrusionOk="0">
                    <a:moveTo>
                      <a:pt x="649" y="1"/>
                    </a:moveTo>
                    <a:cubicBezTo>
                      <a:pt x="647" y="1"/>
                      <a:pt x="645" y="1"/>
                      <a:pt x="643" y="2"/>
                    </a:cubicBezTo>
                    <a:cubicBezTo>
                      <a:pt x="304" y="136"/>
                      <a:pt x="80" y="519"/>
                      <a:pt x="5" y="862"/>
                    </a:cubicBezTo>
                    <a:cubicBezTo>
                      <a:pt x="1" y="883"/>
                      <a:pt x="19" y="897"/>
                      <a:pt x="35" y="897"/>
                    </a:cubicBezTo>
                    <a:cubicBezTo>
                      <a:pt x="46" y="897"/>
                      <a:pt x="56" y="891"/>
                      <a:pt x="59" y="877"/>
                    </a:cubicBezTo>
                    <a:lnTo>
                      <a:pt x="61" y="877"/>
                    </a:lnTo>
                    <a:cubicBezTo>
                      <a:pt x="102" y="699"/>
                      <a:pt x="183" y="534"/>
                      <a:pt x="293" y="390"/>
                    </a:cubicBezTo>
                    <a:cubicBezTo>
                      <a:pt x="400" y="252"/>
                      <a:pt x="534" y="153"/>
                      <a:pt x="667" y="43"/>
                    </a:cubicBezTo>
                    <a:cubicBezTo>
                      <a:pt x="682" y="29"/>
                      <a:pt x="669" y="1"/>
                      <a:pt x="64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"/>
              <p:cNvSpPr/>
              <p:nvPr/>
            </p:nvSpPr>
            <p:spPr>
              <a:xfrm>
                <a:off x="1065247" y="4775624"/>
                <a:ext cx="17056" cy="18624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89" extrusionOk="0">
                    <a:moveTo>
                      <a:pt x="596" y="1"/>
                    </a:moveTo>
                    <a:cubicBezTo>
                      <a:pt x="590" y="1"/>
                      <a:pt x="584" y="3"/>
                      <a:pt x="579" y="8"/>
                    </a:cubicBezTo>
                    <a:cubicBezTo>
                      <a:pt x="375" y="204"/>
                      <a:pt x="186" y="419"/>
                      <a:pt x="16" y="647"/>
                    </a:cubicBezTo>
                    <a:cubicBezTo>
                      <a:pt x="1" y="667"/>
                      <a:pt x="21" y="689"/>
                      <a:pt x="42" y="689"/>
                    </a:cubicBezTo>
                    <a:cubicBezTo>
                      <a:pt x="49" y="689"/>
                      <a:pt x="56" y="686"/>
                      <a:pt x="61" y="681"/>
                    </a:cubicBezTo>
                    <a:cubicBezTo>
                      <a:pt x="263" y="482"/>
                      <a:pt x="450" y="266"/>
                      <a:pt x="618" y="36"/>
                    </a:cubicBezTo>
                    <a:cubicBezTo>
                      <a:pt x="631" y="19"/>
                      <a:pt x="614" y="1"/>
                      <a:pt x="59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"/>
              <p:cNvSpPr/>
              <p:nvPr/>
            </p:nvSpPr>
            <p:spPr>
              <a:xfrm>
                <a:off x="1092412" y="4720483"/>
                <a:ext cx="24787" cy="31382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161" extrusionOk="0">
                    <a:moveTo>
                      <a:pt x="870" y="1"/>
                    </a:moveTo>
                    <a:cubicBezTo>
                      <a:pt x="857" y="1"/>
                      <a:pt x="844" y="7"/>
                      <a:pt x="836" y="19"/>
                    </a:cubicBezTo>
                    <a:cubicBezTo>
                      <a:pt x="713" y="200"/>
                      <a:pt x="604" y="389"/>
                      <a:pt x="475" y="567"/>
                    </a:cubicBezTo>
                    <a:cubicBezTo>
                      <a:pt x="341" y="750"/>
                      <a:pt x="182" y="909"/>
                      <a:pt x="28" y="1077"/>
                    </a:cubicBezTo>
                    <a:cubicBezTo>
                      <a:pt x="1" y="1108"/>
                      <a:pt x="27" y="1161"/>
                      <a:pt x="63" y="1161"/>
                    </a:cubicBezTo>
                    <a:cubicBezTo>
                      <a:pt x="71" y="1161"/>
                      <a:pt x="80" y="1158"/>
                      <a:pt x="88" y="1152"/>
                    </a:cubicBezTo>
                    <a:cubicBezTo>
                      <a:pt x="275" y="1016"/>
                      <a:pt x="429" y="836"/>
                      <a:pt x="571" y="653"/>
                    </a:cubicBezTo>
                    <a:cubicBezTo>
                      <a:pt x="715" y="466"/>
                      <a:pt x="834" y="275"/>
                      <a:pt x="907" y="49"/>
                    </a:cubicBezTo>
                    <a:cubicBezTo>
                      <a:pt x="917" y="20"/>
                      <a:pt x="894" y="1"/>
                      <a:pt x="8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"/>
              <p:cNvSpPr/>
              <p:nvPr/>
            </p:nvSpPr>
            <p:spPr>
              <a:xfrm>
                <a:off x="1144904" y="4735052"/>
                <a:ext cx="25841" cy="6030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231" extrusionOk="0">
                    <a:moveTo>
                      <a:pt x="903" y="0"/>
                    </a:moveTo>
                    <a:cubicBezTo>
                      <a:pt x="890" y="0"/>
                      <a:pt x="876" y="6"/>
                      <a:pt x="867" y="20"/>
                    </a:cubicBezTo>
                    <a:cubicBezTo>
                      <a:pt x="754" y="187"/>
                      <a:pt x="670" y="376"/>
                      <a:pt x="581" y="555"/>
                    </a:cubicBezTo>
                    <a:cubicBezTo>
                      <a:pt x="491" y="733"/>
                      <a:pt x="399" y="918"/>
                      <a:pt x="315" y="1103"/>
                    </a:cubicBezTo>
                    <a:cubicBezTo>
                      <a:pt x="160" y="1447"/>
                      <a:pt x="1" y="1817"/>
                      <a:pt x="3" y="2204"/>
                    </a:cubicBezTo>
                    <a:cubicBezTo>
                      <a:pt x="4" y="2221"/>
                      <a:pt x="18" y="2231"/>
                      <a:pt x="31" y="2231"/>
                    </a:cubicBezTo>
                    <a:cubicBezTo>
                      <a:pt x="43" y="2231"/>
                      <a:pt x="55" y="2224"/>
                      <a:pt x="59" y="2210"/>
                    </a:cubicBezTo>
                    <a:cubicBezTo>
                      <a:pt x="184" y="1834"/>
                      <a:pt x="304" y="1462"/>
                      <a:pt x="476" y="1103"/>
                    </a:cubicBezTo>
                    <a:cubicBezTo>
                      <a:pt x="638" y="764"/>
                      <a:pt x="859" y="422"/>
                      <a:pt x="951" y="56"/>
                    </a:cubicBezTo>
                    <a:cubicBezTo>
                      <a:pt x="956" y="24"/>
                      <a:pt x="929" y="0"/>
                      <a:pt x="9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"/>
              <p:cNvSpPr/>
              <p:nvPr/>
            </p:nvSpPr>
            <p:spPr>
              <a:xfrm>
                <a:off x="1137525" y="4813331"/>
                <a:ext cx="17515" cy="17651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53" extrusionOk="0">
                    <a:moveTo>
                      <a:pt x="62" y="0"/>
                    </a:moveTo>
                    <a:cubicBezTo>
                      <a:pt x="51" y="0"/>
                      <a:pt x="41" y="6"/>
                      <a:pt x="36" y="19"/>
                    </a:cubicBezTo>
                    <a:cubicBezTo>
                      <a:pt x="1" y="194"/>
                      <a:pt x="57" y="376"/>
                      <a:pt x="186" y="501"/>
                    </a:cubicBezTo>
                    <a:cubicBezTo>
                      <a:pt x="270" y="583"/>
                      <a:pt x="395" y="653"/>
                      <a:pt x="517" y="653"/>
                    </a:cubicBezTo>
                    <a:cubicBezTo>
                      <a:pt x="558" y="653"/>
                      <a:pt x="599" y="645"/>
                      <a:pt x="639" y="626"/>
                    </a:cubicBezTo>
                    <a:cubicBezTo>
                      <a:pt x="648" y="621"/>
                      <a:pt x="646" y="606"/>
                      <a:pt x="637" y="602"/>
                    </a:cubicBezTo>
                    <a:cubicBezTo>
                      <a:pt x="495" y="564"/>
                      <a:pt x="369" y="535"/>
                      <a:pt x="257" y="430"/>
                    </a:cubicBezTo>
                    <a:cubicBezTo>
                      <a:pt x="143" y="327"/>
                      <a:pt x="81" y="179"/>
                      <a:pt x="89" y="26"/>
                    </a:cubicBezTo>
                    <a:cubicBezTo>
                      <a:pt x="88" y="9"/>
                      <a:pt x="75" y="0"/>
                      <a:pt x="6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"/>
              <p:cNvSpPr/>
              <p:nvPr/>
            </p:nvSpPr>
            <p:spPr>
              <a:xfrm>
                <a:off x="1183557" y="4717645"/>
                <a:ext cx="12974" cy="82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036" extrusionOk="0">
                    <a:moveTo>
                      <a:pt x="232" y="1"/>
                    </a:moveTo>
                    <a:cubicBezTo>
                      <a:pt x="216" y="1"/>
                      <a:pt x="199" y="18"/>
                      <a:pt x="201" y="36"/>
                    </a:cubicBezTo>
                    <a:cubicBezTo>
                      <a:pt x="239" y="290"/>
                      <a:pt x="295" y="539"/>
                      <a:pt x="317" y="795"/>
                    </a:cubicBezTo>
                    <a:cubicBezTo>
                      <a:pt x="340" y="1040"/>
                      <a:pt x="343" y="1287"/>
                      <a:pt x="327" y="1534"/>
                    </a:cubicBezTo>
                    <a:cubicBezTo>
                      <a:pt x="297" y="2039"/>
                      <a:pt x="164" y="2519"/>
                      <a:pt x="5" y="2998"/>
                    </a:cubicBezTo>
                    <a:cubicBezTo>
                      <a:pt x="0" y="3020"/>
                      <a:pt x="17" y="3035"/>
                      <a:pt x="35" y="3035"/>
                    </a:cubicBezTo>
                    <a:cubicBezTo>
                      <a:pt x="45" y="3035"/>
                      <a:pt x="54" y="3031"/>
                      <a:pt x="61" y="3020"/>
                    </a:cubicBezTo>
                    <a:lnTo>
                      <a:pt x="61" y="3022"/>
                    </a:lnTo>
                    <a:cubicBezTo>
                      <a:pt x="302" y="2566"/>
                      <a:pt x="413" y="2046"/>
                      <a:pt x="446" y="1534"/>
                    </a:cubicBezTo>
                    <a:cubicBezTo>
                      <a:pt x="480" y="1038"/>
                      <a:pt x="446" y="479"/>
                      <a:pt x="252" y="16"/>
                    </a:cubicBezTo>
                    <a:cubicBezTo>
                      <a:pt x="247" y="5"/>
                      <a:pt x="240" y="1"/>
                      <a:pt x="2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"/>
              <p:cNvSpPr/>
              <p:nvPr/>
            </p:nvSpPr>
            <p:spPr>
              <a:xfrm>
                <a:off x="1218912" y="4750081"/>
                <a:ext cx="8163" cy="4170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543" extrusionOk="0">
                    <a:moveTo>
                      <a:pt x="124" y="0"/>
                    </a:moveTo>
                    <a:cubicBezTo>
                      <a:pt x="102" y="0"/>
                      <a:pt x="80" y="18"/>
                      <a:pt x="88" y="46"/>
                    </a:cubicBezTo>
                    <a:cubicBezTo>
                      <a:pt x="153" y="296"/>
                      <a:pt x="185" y="556"/>
                      <a:pt x="181" y="814"/>
                    </a:cubicBezTo>
                    <a:cubicBezTo>
                      <a:pt x="178" y="1025"/>
                      <a:pt x="183" y="1328"/>
                      <a:pt x="21" y="1485"/>
                    </a:cubicBezTo>
                    <a:cubicBezTo>
                      <a:pt x="0" y="1508"/>
                      <a:pt x="17" y="1542"/>
                      <a:pt x="45" y="1542"/>
                    </a:cubicBezTo>
                    <a:cubicBezTo>
                      <a:pt x="47" y="1542"/>
                      <a:pt x="50" y="1542"/>
                      <a:pt x="52" y="1542"/>
                    </a:cubicBezTo>
                    <a:cubicBezTo>
                      <a:pt x="288" y="1482"/>
                      <a:pt x="282" y="1134"/>
                      <a:pt x="290" y="943"/>
                    </a:cubicBezTo>
                    <a:cubicBezTo>
                      <a:pt x="301" y="633"/>
                      <a:pt x="256" y="323"/>
                      <a:pt x="157" y="27"/>
                    </a:cubicBezTo>
                    <a:cubicBezTo>
                      <a:pt x="153" y="8"/>
                      <a:pt x="138" y="0"/>
                      <a:pt x="1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"/>
              <p:cNvSpPr/>
              <p:nvPr/>
            </p:nvSpPr>
            <p:spPr>
              <a:xfrm>
                <a:off x="1238131" y="4758704"/>
                <a:ext cx="9596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42" extrusionOk="0">
                    <a:moveTo>
                      <a:pt x="57" y="1"/>
                    </a:moveTo>
                    <a:cubicBezTo>
                      <a:pt x="27" y="1"/>
                      <a:pt x="0" y="21"/>
                      <a:pt x="14" y="56"/>
                    </a:cubicBezTo>
                    <a:cubicBezTo>
                      <a:pt x="52" y="149"/>
                      <a:pt x="93" y="239"/>
                      <a:pt x="142" y="327"/>
                    </a:cubicBezTo>
                    <a:cubicBezTo>
                      <a:pt x="162" y="370"/>
                      <a:pt x="185" y="413"/>
                      <a:pt x="211" y="452"/>
                    </a:cubicBezTo>
                    <a:cubicBezTo>
                      <a:pt x="239" y="493"/>
                      <a:pt x="271" y="508"/>
                      <a:pt x="308" y="538"/>
                    </a:cubicBezTo>
                    <a:cubicBezTo>
                      <a:pt x="313" y="540"/>
                      <a:pt x="317" y="541"/>
                      <a:pt x="322" y="541"/>
                    </a:cubicBezTo>
                    <a:cubicBezTo>
                      <a:pt x="339" y="541"/>
                      <a:pt x="355" y="528"/>
                      <a:pt x="355" y="510"/>
                    </a:cubicBezTo>
                    <a:cubicBezTo>
                      <a:pt x="355" y="473"/>
                      <a:pt x="349" y="434"/>
                      <a:pt x="340" y="398"/>
                    </a:cubicBezTo>
                    <a:cubicBezTo>
                      <a:pt x="319" y="355"/>
                      <a:pt x="297" y="312"/>
                      <a:pt x="269" y="273"/>
                    </a:cubicBezTo>
                    <a:cubicBezTo>
                      <a:pt x="218" y="185"/>
                      <a:pt x="162" y="101"/>
                      <a:pt x="100" y="20"/>
                    </a:cubicBezTo>
                    <a:cubicBezTo>
                      <a:pt x="90" y="7"/>
                      <a:pt x="73" y="1"/>
                      <a:pt x="5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"/>
              <p:cNvSpPr/>
              <p:nvPr/>
            </p:nvSpPr>
            <p:spPr>
              <a:xfrm>
                <a:off x="1232346" y="4736026"/>
                <a:ext cx="7109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43" extrusionOk="0">
                    <a:moveTo>
                      <a:pt x="87" y="1"/>
                    </a:moveTo>
                    <a:cubicBezTo>
                      <a:pt x="44" y="1"/>
                      <a:pt x="0" y="42"/>
                      <a:pt x="12" y="95"/>
                    </a:cubicBezTo>
                    <a:cubicBezTo>
                      <a:pt x="21" y="138"/>
                      <a:pt x="28" y="183"/>
                      <a:pt x="42" y="226"/>
                    </a:cubicBezTo>
                    <a:cubicBezTo>
                      <a:pt x="58" y="282"/>
                      <a:pt x="81" y="317"/>
                      <a:pt x="135" y="340"/>
                    </a:cubicBezTo>
                    <a:cubicBezTo>
                      <a:pt x="142" y="342"/>
                      <a:pt x="149" y="343"/>
                      <a:pt x="155" y="343"/>
                    </a:cubicBezTo>
                    <a:cubicBezTo>
                      <a:pt x="180" y="343"/>
                      <a:pt x="202" y="330"/>
                      <a:pt x="215" y="308"/>
                    </a:cubicBezTo>
                    <a:cubicBezTo>
                      <a:pt x="262" y="216"/>
                      <a:pt x="187" y="117"/>
                      <a:pt x="144" y="37"/>
                    </a:cubicBezTo>
                    <a:cubicBezTo>
                      <a:pt x="130" y="11"/>
                      <a:pt x="109" y="1"/>
                      <a:pt x="8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"/>
              <p:cNvSpPr/>
              <p:nvPr/>
            </p:nvSpPr>
            <p:spPr>
              <a:xfrm>
                <a:off x="1253997" y="4717726"/>
                <a:ext cx="42140" cy="19462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720" extrusionOk="0">
                    <a:moveTo>
                      <a:pt x="64" y="0"/>
                    </a:moveTo>
                    <a:cubicBezTo>
                      <a:pt x="23" y="0"/>
                      <a:pt x="1" y="67"/>
                      <a:pt x="43" y="87"/>
                    </a:cubicBezTo>
                    <a:cubicBezTo>
                      <a:pt x="332" y="235"/>
                      <a:pt x="617" y="385"/>
                      <a:pt x="912" y="521"/>
                    </a:cubicBezTo>
                    <a:cubicBezTo>
                      <a:pt x="1039" y="579"/>
                      <a:pt x="1164" y="648"/>
                      <a:pt x="1295" y="697"/>
                    </a:cubicBezTo>
                    <a:cubicBezTo>
                      <a:pt x="1331" y="711"/>
                      <a:pt x="1368" y="720"/>
                      <a:pt x="1404" y="720"/>
                    </a:cubicBezTo>
                    <a:cubicBezTo>
                      <a:pt x="1455" y="720"/>
                      <a:pt x="1502" y="700"/>
                      <a:pt x="1535" y="648"/>
                    </a:cubicBezTo>
                    <a:cubicBezTo>
                      <a:pt x="1559" y="607"/>
                      <a:pt x="1523" y="569"/>
                      <a:pt x="1483" y="569"/>
                    </a:cubicBezTo>
                    <a:cubicBezTo>
                      <a:pt x="1480" y="569"/>
                      <a:pt x="1476" y="569"/>
                      <a:pt x="1473" y="570"/>
                    </a:cubicBezTo>
                    <a:cubicBezTo>
                      <a:pt x="1462" y="571"/>
                      <a:pt x="1451" y="572"/>
                      <a:pt x="1440" y="572"/>
                    </a:cubicBezTo>
                    <a:cubicBezTo>
                      <a:pt x="1334" y="572"/>
                      <a:pt x="1230" y="502"/>
                      <a:pt x="1136" y="459"/>
                    </a:cubicBezTo>
                    <a:cubicBezTo>
                      <a:pt x="1017" y="403"/>
                      <a:pt x="897" y="349"/>
                      <a:pt x="777" y="295"/>
                    </a:cubicBezTo>
                    <a:cubicBezTo>
                      <a:pt x="546" y="192"/>
                      <a:pt x="312" y="100"/>
                      <a:pt x="78" y="3"/>
                    </a:cubicBezTo>
                    <a:cubicBezTo>
                      <a:pt x="73" y="1"/>
                      <a:pt x="68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"/>
              <p:cNvSpPr/>
              <p:nvPr/>
            </p:nvSpPr>
            <p:spPr>
              <a:xfrm>
                <a:off x="1289974" y="4690588"/>
                <a:ext cx="56060" cy="29328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085" extrusionOk="0">
                    <a:moveTo>
                      <a:pt x="47" y="1"/>
                    </a:moveTo>
                    <a:cubicBezTo>
                      <a:pt x="13" y="1"/>
                      <a:pt x="0" y="51"/>
                      <a:pt x="37" y="61"/>
                    </a:cubicBezTo>
                    <a:lnTo>
                      <a:pt x="39" y="61"/>
                    </a:lnTo>
                    <a:cubicBezTo>
                      <a:pt x="243" y="112"/>
                      <a:pt x="443" y="173"/>
                      <a:pt x="647" y="224"/>
                    </a:cubicBezTo>
                    <a:cubicBezTo>
                      <a:pt x="841" y="272"/>
                      <a:pt x="1039" y="312"/>
                      <a:pt x="1232" y="368"/>
                    </a:cubicBezTo>
                    <a:cubicBezTo>
                      <a:pt x="1411" y="418"/>
                      <a:pt x="1598" y="491"/>
                      <a:pt x="1720" y="639"/>
                    </a:cubicBezTo>
                    <a:cubicBezTo>
                      <a:pt x="1776" y="706"/>
                      <a:pt x="1817" y="785"/>
                      <a:pt x="1838" y="871"/>
                    </a:cubicBezTo>
                    <a:cubicBezTo>
                      <a:pt x="1851" y="938"/>
                      <a:pt x="1858" y="1002"/>
                      <a:pt x="1886" y="1065"/>
                    </a:cubicBezTo>
                    <a:cubicBezTo>
                      <a:pt x="1894" y="1078"/>
                      <a:pt x="1907" y="1085"/>
                      <a:pt x="1920" y="1085"/>
                    </a:cubicBezTo>
                    <a:cubicBezTo>
                      <a:pt x="1930" y="1085"/>
                      <a:pt x="1940" y="1081"/>
                      <a:pt x="1948" y="1073"/>
                    </a:cubicBezTo>
                    <a:cubicBezTo>
                      <a:pt x="2073" y="957"/>
                      <a:pt x="2004" y="757"/>
                      <a:pt x="1929" y="631"/>
                    </a:cubicBezTo>
                    <a:cubicBezTo>
                      <a:pt x="1828" y="461"/>
                      <a:pt x="1664" y="351"/>
                      <a:pt x="1484" y="280"/>
                    </a:cubicBezTo>
                    <a:cubicBezTo>
                      <a:pt x="1271" y="196"/>
                      <a:pt x="1039" y="164"/>
                      <a:pt x="815" y="123"/>
                    </a:cubicBezTo>
                    <a:cubicBezTo>
                      <a:pt x="563" y="78"/>
                      <a:pt x="306" y="44"/>
                      <a:pt x="54" y="1"/>
                    </a:cubicBezTo>
                    <a:cubicBezTo>
                      <a:pt x="52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"/>
              <p:cNvSpPr/>
              <p:nvPr/>
            </p:nvSpPr>
            <p:spPr>
              <a:xfrm>
                <a:off x="1361820" y="4698129"/>
                <a:ext cx="11488" cy="12758"/>
              </a:xfrm>
              <a:custGeom>
                <a:avLst/>
                <a:gdLst/>
                <a:ahLst/>
                <a:cxnLst/>
                <a:rect l="l" t="t" r="r" b="b"/>
                <a:pathLst>
                  <a:path w="425" h="472" extrusionOk="0">
                    <a:moveTo>
                      <a:pt x="73" y="1"/>
                    </a:moveTo>
                    <a:cubicBezTo>
                      <a:pt x="29" y="1"/>
                      <a:pt x="1" y="56"/>
                      <a:pt x="45" y="81"/>
                    </a:cubicBezTo>
                    <a:lnTo>
                      <a:pt x="45" y="83"/>
                    </a:lnTo>
                    <a:cubicBezTo>
                      <a:pt x="101" y="115"/>
                      <a:pt x="157" y="188"/>
                      <a:pt x="187" y="246"/>
                    </a:cubicBezTo>
                    <a:cubicBezTo>
                      <a:pt x="221" y="308"/>
                      <a:pt x="223" y="379"/>
                      <a:pt x="255" y="440"/>
                    </a:cubicBezTo>
                    <a:cubicBezTo>
                      <a:pt x="266" y="462"/>
                      <a:pt x="286" y="471"/>
                      <a:pt x="307" y="471"/>
                    </a:cubicBezTo>
                    <a:cubicBezTo>
                      <a:pt x="330" y="471"/>
                      <a:pt x="353" y="460"/>
                      <a:pt x="367" y="440"/>
                    </a:cubicBezTo>
                    <a:cubicBezTo>
                      <a:pt x="425" y="351"/>
                      <a:pt x="386" y="233"/>
                      <a:pt x="329" y="151"/>
                    </a:cubicBezTo>
                    <a:cubicBezTo>
                      <a:pt x="264" y="55"/>
                      <a:pt x="189" y="18"/>
                      <a:pt x="79" y="1"/>
                    </a:cubicBezTo>
                    <a:cubicBezTo>
                      <a:pt x="77" y="1"/>
                      <a:pt x="75" y="1"/>
                      <a:pt x="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"/>
              <p:cNvSpPr/>
              <p:nvPr/>
            </p:nvSpPr>
            <p:spPr>
              <a:xfrm>
                <a:off x="1302111" y="4670532"/>
                <a:ext cx="94037" cy="34409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273" extrusionOk="0">
                    <a:moveTo>
                      <a:pt x="594" y="0"/>
                    </a:moveTo>
                    <a:cubicBezTo>
                      <a:pt x="404" y="0"/>
                      <a:pt x="214" y="16"/>
                      <a:pt x="28" y="48"/>
                    </a:cubicBezTo>
                    <a:cubicBezTo>
                      <a:pt x="0" y="53"/>
                      <a:pt x="5" y="98"/>
                      <a:pt x="33" y="98"/>
                    </a:cubicBezTo>
                    <a:cubicBezTo>
                      <a:pt x="34" y="98"/>
                      <a:pt x="34" y="98"/>
                      <a:pt x="35" y="98"/>
                    </a:cubicBezTo>
                    <a:lnTo>
                      <a:pt x="35" y="100"/>
                    </a:lnTo>
                    <a:cubicBezTo>
                      <a:pt x="102" y="99"/>
                      <a:pt x="169" y="98"/>
                      <a:pt x="236" y="98"/>
                    </a:cubicBezTo>
                    <a:cubicBezTo>
                      <a:pt x="772" y="98"/>
                      <a:pt x="1299" y="154"/>
                      <a:pt x="1815" y="319"/>
                    </a:cubicBezTo>
                    <a:cubicBezTo>
                      <a:pt x="2101" y="411"/>
                      <a:pt x="2378" y="530"/>
                      <a:pt x="2639" y="678"/>
                    </a:cubicBezTo>
                    <a:cubicBezTo>
                      <a:pt x="2767" y="749"/>
                      <a:pt x="2892" y="828"/>
                      <a:pt x="3011" y="912"/>
                    </a:cubicBezTo>
                    <a:cubicBezTo>
                      <a:pt x="3120" y="988"/>
                      <a:pt x="3333" y="1104"/>
                      <a:pt x="3369" y="1244"/>
                    </a:cubicBezTo>
                    <a:cubicBezTo>
                      <a:pt x="3375" y="1263"/>
                      <a:pt x="3391" y="1273"/>
                      <a:pt x="3408" y="1273"/>
                    </a:cubicBezTo>
                    <a:cubicBezTo>
                      <a:pt x="3424" y="1273"/>
                      <a:pt x="3440" y="1263"/>
                      <a:pt x="3445" y="1244"/>
                    </a:cubicBezTo>
                    <a:cubicBezTo>
                      <a:pt x="3479" y="1099"/>
                      <a:pt x="3376" y="1022"/>
                      <a:pt x="3269" y="940"/>
                    </a:cubicBezTo>
                    <a:cubicBezTo>
                      <a:pt x="3137" y="837"/>
                      <a:pt x="2996" y="742"/>
                      <a:pt x="2853" y="654"/>
                    </a:cubicBezTo>
                    <a:cubicBezTo>
                      <a:pt x="2576" y="485"/>
                      <a:pt x="2280" y="349"/>
                      <a:pt x="1974" y="244"/>
                    </a:cubicBezTo>
                    <a:cubicBezTo>
                      <a:pt x="1536" y="93"/>
                      <a:pt x="1063" y="0"/>
                      <a:pt x="59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"/>
              <p:cNvSpPr/>
              <p:nvPr/>
            </p:nvSpPr>
            <p:spPr>
              <a:xfrm>
                <a:off x="1252213" y="4695156"/>
                <a:ext cx="41545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586" extrusionOk="0">
                    <a:moveTo>
                      <a:pt x="32" y="1"/>
                    </a:moveTo>
                    <a:cubicBezTo>
                      <a:pt x="10" y="1"/>
                      <a:pt x="1" y="36"/>
                      <a:pt x="21" y="49"/>
                    </a:cubicBezTo>
                    <a:lnTo>
                      <a:pt x="23" y="47"/>
                    </a:lnTo>
                    <a:cubicBezTo>
                      <a:pt x="245" y="189"/>
                      <a:pt x="490" y="292"/>
                      <a:pt x="737" y="384"/>
                    </a:cubicBezTo>
                    <a:cubicBezTo>
                      <a:pt x="978" y="474"/>
                      <a:pt x="1242" y="569"/>
                      <a:pt x="1498" y="586"/>
                    </a:cubicBezTo>
                    <a:cubicBezTo>
                      <a:pt x="1498" y="586"/>
                      <a:pt x="1499" y="586"/>
                      <a:pt x="1500" y="586"/>
                    </a:cubicBezTo>
                    <a:cubicBezTo>
                      <a:pt x="1535" y="586"/>
                      <a:pt x="1536" y="537"/>
                      <a:pt x="1507" y="526"/>
                    </a:cubicBezTo>
                    <a:cubicBezTo>
                      <a:pt x="1266" y="433"/>
                      <a:pt x="1006" y="380"/>
                      <a:pt x="761" y="294"/>
                    </a:cubicBezTo>
                    <a:cubicBezTo>
                      <a:pt x="516" y="210"/>
                      <a:pt x="281" y="100"/>
                      <a:pt x="41" y="3"/>
                    </a:cubicBezTo>
                    <a:cubicBezTo>
                      <a:pt x="38" y="1"/>
                      <a:pt x="35" y="1"/>
                      <a:pt x="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"/>
              <p:cNvSpPr/>
              <p:nvPr/>
            </p:nvSpPr>
            <p:spPr>
              <a:xfrm>
                <a:off x="1096710" y="4759515"/>
                <a:ext cx="31247" cy="7606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814" extrusionOk="0">
                    <a:moveTo>
                      <a:pt x="1117" y="0"/>
                    </a:moveTo>
                    <a:cubicBezTo>
                      <a:pt x="1107" y="0"/>
                      <a:pt x="1098" y="5"/>
                      <a:pt x="1092" y="17"/>
                    </a:cubicBezTo>
                    <a:cubicBezTo>
                      <a:pt x="901" y="263"/>
                      <a:pt x="750" y="546"/>
                      <a:pt x="600" y="817"/>
                    </a:cubicBezTo>
                    <a:cubicBezTo>
                      <a:pt x="447" y="1090"/>
                      <a:pt x="307" y="1370"/>
                      <a:pt x="184" y="1656"/>
                    </a:cubicBezTo>
                    <a:cubicBezTo>
                      <a:pt x="92" y="1873"/>
                      <a:pt x="0" y="2131"/>
                      <a:pt x="51" y="2370"/>
                    </a:cubicBezTo>
                    <a:cubicBezTo>
                      <a:pt x="94" y="2569"/>
                      <a:pt x="228" y="2742"/>
                      <a:pt x="421" y="2812"/>
                    </a:cubicBezTo>
                    <a:cubicBezTo>
                      <a:pt x="425" y="2813"/>
                      <a:pt x="429" y="2814"/>
                      <a:pt x="433" y="2814"/>
                    </a:cubicBezTo>
                    <a:cubicBezTo>
                      <a:pt x="467" y="2814"/>
                      <a:pt x="479" y="2756"/>
                      <a:pt x="440" y="2741"/>
                    </a:cubicBezTo>
                    <a:cubicBezTo>
                      <a:pt x="219" y="2660"/>
                      <a:pt x="112" y="2425"/>
                      <a:pt x="101" y="2202"/>
                    </a:cubicBezTo>
                    <a:cubicBezTo>
                      <a:pt x="86" y="1920"/>
                      <a:pt x="238" y="1656"/>
                      <a:pt x="365" y="1413"/>
                    </a:cubicBezTo>
                    <a:cubicBezTo>
                      <a:pt x="483" y="1187"/>
                      <a:pt x="602" y="963"/>
                      <a:pt x="729" y="742"/>
                    </a:cubicBezTo>
                    <a:cubicBezTo>
                      <a:pt x="864" y="508"/>
                      <a:pt x="1016" y="284"/>
                      <a:pt x="1143" y="45"/>
                    </a:cubicBezTo>
                    <a:cubicBezTo>
                      <a:pt x="1155" y="22"/>
                      <a:pt x="1136" y="0"/>
                      <a:pt x="111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"/>
              <p:cNvSpPr/>
              <p:nvPr/>
            </p:nvSpPr>
            <p:spPr>
              <a:xfrm>
                <a:off x="1049461" y="4399826"/>
                <a:ext cx="310872" cy="299763"/>
              </a:xfrm>
              <a:custGeom>
                <a:avLst/>
                <a:gdLst/>
                <a:ahLst/>
                <a:cxnLst/>
                <a:rect l="l" t="t" r="r" b="b"/>
                <a:pathLst>
                  <a:path w="11501" h="11090" extrusionOk="0">
                    <a:moveTo>
                      <a:pt x="2320" y="9642"/>
                    </a:moveTo>
                    <a:cubicBezTo>
                      <a:pt x="2320" y="9642"/>
                      <a:pt x="0" y="3749"/>
                      <a:pt x="187" y="2687"/>
                    </a:cubicBezTo>
                    <a:cubicBezTo>
                      <a:pt x="374" y="1623"/>
                      <a:pt x="2788" y="1029"/>
                      <a:pt x="3483" y="907"/>
                    </a:cubicBezTo>
                    <a:cubicBezTo>
                      <a:pt x="4179" y="786"/>
                      <a:pt x="3754" y="1"/>
                      <a:pt x="4800" y="247"/>
                    </a:cubicBezTo>
                    <a:cubicBezTo>
                      <a:pt x="5845" y="494"/>
                      <a:pt x="5579" y="941"/>
                      <a:pt x="6763" y="1164"/>
                    </a:cubicBezTo>
                    <a:cubicBezTo>
                      <a:pt x="7946" y="1386"/>
                      <a:pt x="8455" y="1012"/>
                      <a:pt x="9118" y="1868"/>
                    </a:cubicBezTo>
                    <a:cubicBezTo>
                      <a:pt x="9784" y="2727"/>
                      <a:pt x="11500" y="2712"/>
                      <a:pt x="11042" y="4024"/>
                    </a:cubicBezTo>
                    <a:cubicBezTo>
                      <a:pt x="10584" y="5335"/>
                      <a:pt x="9131" y="6576"/>
                      <a:pt x="9131" y="6576"/>
                    </a:cubicBezTo>
                    <a:lnTo>
                      <a:pt x="5835" y="11089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"/>
              <p:cNvSpPr/>
              <p:nvPr/>
            </p:nvSpPr>
            <p:spPr>
              <a:xfrm>
                <a:off x="1063598" y="4460752"/>
                <a:ext cx="69359" cy="170154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6295" extrusionOk="0">
                    <a:moveTo>
                      <a:pt x="109" y="1"/>
                    </a:moveTo>
                    <a:cubicBezTo>
                      <a:pt x="101" y="1"/>
                      <a:pt x="92" y="5"/>
                      <a:pt x="89" y="16"/>
                    </a:cubicBezTo>
                    <a:lnTo>
                      <a:pt x="90" y="18"/>
                    </a:lnTo>
                    <a:cubicBezTo>
                      <a:pt x="21" y="224"/>
                      <a:pt x="8" y="443"/>
                      <a:pt x="53" y="654"/>
                    </a:cubicBezTo>
                    <a:cubicBezTo>
                      <a:pt x="102" y="884"/>
                      <a:pt x="197" y="1099"/>
                      <a:pt x="298" y="1310"/>
                    </a:cubicBezTo>
                    <a:cubicBezTo>
                      <a:pt x="483" y="1693"/>
                      <a:pt x="687" y="2065"/>
                      <a:pt x="891" y="2439"/>
                    </a:cubicBezTo>
                    <a:cubicBezTo>
                      <a:pt x="1328" y="3241"/>
                      <a:pt x="1790" y="4036"/>
                      <a:pt x="2108" y="4896"/>
                    </a:cubicBezTo>
                    <a:cubicBezTo>
                      <a:pt x="2190" y="5117"/>
                      <a:pt x="2259" y="5343"/>
                      <a:pt x="2317" y="5571"/>
                    </a:cubicBezTo>
                    <a:cubicBezTo>
                      <a:pt x="2345" y="5689"/>
                      <a:pt x="2368" y="5805"/>
                      <a:pt x="2390" y="5922"/>
                    </a:cubicBezTo>
                    <a:cubicBezTo>
                      <a:pt x="2414" y="6038"/>
                      <a:pt x="2450" y="6145"/>
                      <a:pt x="2470" y="6259"/>
                    </a:cubicBezTo>
                    <a:cubicBezTo>
                      <a:pt x="2475" y="6284"/>
                      <a:pt x="2493" y="6295"/>
                      <a:pt x="2513" y="6295"/>
                    </a:cubicBezTo>
                    <a:cubicBezTo>
                      <a:pt x="2538" y="6295"/>
                      <a:pt x="2564" y="6277"/>
                      <a:pt x="2564" y="6248"/>
                    </a:cubicBezTo>
                    <a:cubicBezTo>
                      <a:pt x="2566" y="6046"/>
                      <a:pt x="2558" y="5863"/>
                      <a:pt x="2517" y="5664"/>
                    </a:cubicBezTo>
                    <a:cubicBezTo>
                      <a:pt x="2472" y="5463"/>
                      <a:pt x="2416" y="5261"/>
                      <a:pt x="2349" y="5062"/>
                    </a:cubicBezTo>
                    <a:cubicBezTo>
                      <a:pt x="2207" y="4655"/>
                      <a:pt x="2039" y="4255"/>
                      <a:pt x="1844" y="3868"/>
                    </a:cubicBezTo>
                    <a:cubicBezTo>
                      <a:pt x="1453" y="3073"/>
                      <a:pt x="990" y="2318"/>
                      <a:pt x="571" y="1538"/>
                    </a:cubicBezTo>
                    <a:cubicBezTo>
                      <a:pt x="335" y="1101"/>
                      <a:pt x="1" y="545"/>
                      <a:pt x="132" y="29"/>
                    </a:cubicBezTo>
                    <a:cubicBezTo>
                      <a:pt x="136" y="12"/>
                      <a:pt x="123" y="1"/>
                      <a:pt x="10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"/>
              <p:cNvSpPr/>
              <p:nvPr/>
            </p:nvSpPr>
            <p:spPr>
              <a:xfrm>
                <a:off x="1124686" y="4540166"/>
                <a:ext cx="28300" cy="1037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3838" extrusionOk="0">
                    <a:moveTo>
                      <a:pt x="35" y="1"/>
                    </a:moveTo>
                    <a:cubicBezTo>
                      <a:pt x="18" y="1"/>
                      <a:pt x="0" y="15"/>
                      <a:pt x="5" y="36"/>
                    </a:cubicBezTo>
                    <a:cubicBezTo>
                      <a:pt x="130" y="672"/>
                      <a:pt x="427" y="1251"/>
                      <a:pt x="657" y="1853"/>
                    </a:cubicBezTo>
                    <a:cubicBezTo>
                      <a:pt x="775" y="2166"/>
                      <a:pt x="874" y="2489"/>
                      <a:pt x="912" y="2822"/>
                    </a:cubicBezTo>
                    <a:cubicBezTo>
                      <a:pt x="930" y="2975"/>
                      <a:pt x="934" y="3128"/>
                      <a:pt x="925" y="3282"/>
                    </a:cubicBezTo>
                    <a:cubicBezTo>
                      <a:pt x="912" y="3457"/>
                      <a:pt x="865" y="3626"/>
                      <a:pt x="835" y="3800"/>
                    </a:cubicBezTo>
                    <a:cubicBezTo>
                      <a:pt x="831" y="3821"/>
                      <a:pt x="848" y="3838"/>
                      <a:pt x="866" y="3838"/>
                    </a:cubicBezTo>
                    <a:cubicBezTo>
                      <a:pt x="874" y="3838"/>
                      <a:pt x="883" y="3834"/>
                      <a:pt x="889" y="3824"/>
                    </a:cubicBezTo>
                    <a:cubicBezTo>
                      <a:pt x="1041" y="3558"/>
                      <a:pt x="1046" y="3205"/>
                      <a:pt x="1022" y="2906"/>
                    </a:cubicBezTo>
                    <a:cubicBezTo>
                      <a:pt x="992" y="2571"/>
                      <a:pt x="904" y="2242"/>
                      <a:pt x="790" y="1924"/>
                    </a:cubicBezTo>
                    <a:cubicBezTo>
                      <a:pt x="558" y="1285"/>
                      <a:pt x="216" y="687"/>
                      <a:pt x="59" y="21"/>
                    </a:cubicBezTo>
                    <a:cubicBezTo>
                      <a:pt x="56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"/>
              <p:cNvSpPr/>
              <p:nvPr/>
            </p:nvSpPr>
            <p:spPr>
              <a:xfrm>
                <a:off x="1092196" y="4436479"/>
                <a:ext cx="16245" cy="60763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248" extrusionOk="0">
                    <a:moveTo>
                      <a:pt x="256" y="1"/>
                    </a:moveTo>
                    <a:cubicBezTo>
                      <a:pt x="250" y="1"/>
                      <a:pt x="244" y="3"/>
                      <a:pt x="238" y="9"/>
                    </a:cubicBezTo>
                    <a:lnTo>
                      <a:pt x="240" y="9"/>
                    </a:lnTo>
                    <a:cubicBezTo>
                      <a:pt x="1" y="258"/>
                      <a:pt x="102" y="638"/>
                      <a:pt x="175" y="931"/>
                    </a:cubicBezTo>
                    <a:cubicBezTo>
                      <a:pt x="231" y="1154"/>
                      <a:pt x="291" y="1376"/>
                      <a:pt x="352" y="1597"/>
                    </a:cubicBezTo>
                    <a:cubicBezTo>
                      <a:pt x="412" y="1808"/>
                      <a:pt x="455" y="2044"/>
                      <a:pt x="558" y="2238"/>
                    </a:cubicBezTo>
                    <a:cubicBezTo>
                      <a:pt x="562" y="2244"/>
                      <a:pt x="570" y="2247"/>
                      <a:pt x="577" y="2247"/>
                    </a:cubicBezTo>
                    <a:cubicBezTo>
                      <a:pt x="589" y="2247"/>
                      <a:pt x="600" y="2240"/>
                      <a:pt x="599" y="2227"/>
                    </a:cubicBezTo>
                    <a:cubicBezTo>
                      <a:pt x="579" y="2044"/>
                      <a:pt x="506" y="1864"/>
                      <a:pt x="455" y="1688"/>
                    </a:cubicBezTo>
                    <a:cubicBezTo>
                      <a:pt x="399" y="1490"/>
                      <a:pt x="343" y="1290"/>
                      <a:pt x="293" y="1090"/>
                    </a:cubicBezTo>
                    <a:cubicBezTo>
                      <a:pt x="210" y="772"/>
                      <a:pt x="46" y="340"/>
                      <a:pt x="278" y="49"/>
                    </a:cubicBezTo>
                    <a:cubicBezTo>
                      <a:pt x="293" y="29"/>
                      <a:pt x="276" y="1"/>
                      <a:pt x="2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"/>
              <p:cNvSpPr/>
              <p:nvPr/>
            </p:nvSpPr>
            <p:spPr>
              <a:xfrm>
                <a:off x="1110684" y="4507541"/>
                <a:ext cx="5028" cy="10028"/>
              </a:xfrm>
              <a:custGeom>
                <a:avLst/>
                <a:gdLst/>
                <a:ahLst/>
                <a:cxnLst/>
                <a:rect l="l" t="t" r="r" b="b"/>
                <a:pathLst>
                  <a:path w="186" h="371" extrusionOk="0">
                    <a:moveTo>
                      <a:pt x="48" y="1"/>
                    </a:moveTo>
                    <a:cubicBezTo>
                      <a:pt x="24" y="1"/>
                      <a:pt x="0" y="19"/>
                      <a:pt x="11" y="48"/>
                    </a:cubicBezTo>
                    <a:lnTo>
                      <a:pt x="9" y="50"/>
                    </a:lnTo>
                    <a:cubicBezTo>
                      <a:pt x="44" y="155"/>
                      <a:pt x="80" y="256"/>
                      <a:pt x="126" y="355"/>
                    </a:cubicBezTo>
                    <a:cubicBezTo>
                      <a:pt x="131" y="366"/>
                      <a:pt x="139" y="370"/>
                      <a:pt x="148" y="370"/>
                    </a:cubicBezTo>
                    <a:cubicBezTo>
                      <a:pt x="166" y="370"/>
                      <a:pt x="186" y="353"/>
                      <a:pt x="181" y="331"/>
                    </a:cubicBezTo>
                    <a:cubicBezTo>
                      <a:pt x="155" y="228"/>
                      <a:pt x="121" y="129"/>
                      <a:pt x="87" y="28"/>
                    </a:cubicBezTo>
                    <a:cubicBezTo>
                      <a:pt x="80" y="9"/>
                      <a:pt x="64" y="1"/>
                      <a:pt x="4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"/>
              <p:cNvSpPr/>
              <p:nvPr/>
            </p:nvSpPr>
            <p:spPr>
              <a:xfrm>
                <a:off x="1153175" y="4525840"/>
                <a:ext cx="7704" cy="16083"/>
              </a:xfrm>
              <a:custGeom>
                <a:avLst/>
                <a:gdLst/>
                <a:ahLst/>
                <a:cxnLst/>
                <a:rect l="l" t="t" r="r" b="b"/>
                <a:pathLst>
                  <a:path w="285" h="595" extrusionOk="0">
                    <a:moveTo>
                      <a:pt x="44" y="0"/>
                    </a:moveTo>
                    <a:cubicBezTo>
                      <a:pt x="22" y="0"/>
                      <a:pt x="1" y="17"/>
                      <a:pt x="11" y="44"/>
                    </a:cubicBezTo>
                    <a:cubicBezTo>
                      <a:pt x="74" y="228"/>
                      <a:pt x="132" y="409"/>
                      <a:pt x="222" y="579"/>
                    </a:cubicBezTo>
                    <a:cubicBezTo>
                      <a:pt x="229" y="590"/>
                      <a:pt x="239" y="594"/>
                      <a:pt x="249" y="594"/>
                    </a:cubicBezTo>
                    <a:cubicBezTo>
                      <a:pt x="267" y="594"/>
                      <a:pt x="284" y="579"/>
                      <a:pt x="278" y="557"/>
                    </a:cubicBezTo>
                    <a:cubicBezTo>
                      <a:pt x="232" y="372"/>
                      <a:pt x="157" y="200"/>
                      <a:pt x="82" y="26"/>
                    </a:cubicBezTo>
                    <a:cubicBezTo>
                      <a:pt x="75" y="8"/>
                      <a:pt x="59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"/>
              <p:cNvSpPr/>
              <p:nvPr/>
            </p:nvSpPr>
            <p:spPr>
              <a:xfrm>
                <a:off x="1161933" y="4556114"/>
                <a:ext cx="17569" cy="96984"/>
              </a:xfrm>
              <a:custGeom>
                <a:avLst/>
                <a:gdLst/>
                <a:ahLst/>
                <a:cxnLst/>
                <a:rect l="l" t="t" r="r" b="b"/>
                <a:pathLst>
                  <a:path w="650" h="3588" extrusionOk="0">
                    <a:moveTo>
                      <a:pt x="31" y="1"/>
                    </a:moveTo>
                    <a:cubicBezTo>
                      <a:pt x="16" y="1"/>
                      <a:pt x="1" y="18"/>
                      <a:pt x="8" y="37"/>
                    </a:cubicBezTo>
                    <a:cubicBezTo>
                      <a:pt x="250" y="587"/>
                      <a:pt x="414" y="1190"/>
                      <a:pt x="461" y="1791"/>
                    </a:cubicBezTo>
                    <a:cubicBezTo>
                      <a:pt x="483" y="2080"/>
                      <a:pt x="483" y="2370"/>
                      <a:pt x="463" y="2660"/>
                    </a:cubicBezTo>
                    <a:cubicBezTo>
                      <a:pt x="440" y="2955"/>
                      <a:pt x="382" y="3245"/>
                      <a:pt x="367" y="3541"/>
                    </a:cubicBezTo>
                    <a:cubicBezTo>
                      <a:pt x="366" y="3569"/>
                      <a:pt x="394" y="3588"/>
                      <a:pt x="419" y="3588"/>
                    </a:cubicBezTo>
                    <a:cubicBezTo>
                      <a:pt x="434" y="3588"/>
                      <a:pt x="448" y="3581"/>
                      <a:pt x="455" y="3565"/>
                    </a:cubicBezTo>
                    <a:cubicBezTo>
                      <a:pt x="519" y="3425"/>
                      <a:pt x="564" y="3279"/>
                      <a:pt x="586" y="3127"/>
                    </a:cubicBezTo>
                    <a:cubicBezTo>
                      <a:pt x="609" y="2987"/>
                      <a:pt x="622" y="2843"/>
                      <a:pt x="631" y="2701"/>
                    </a:cubicBezTo>
                    <a:cubicBezTo>
                      <a:pt x="650" y="2383"/>
                      <a:pt x="639" y="2064"/>
                      <a:pt x="596" y="1749"/>
                    </a:cubicBezTo>
                    <a:cubicBezTo>
                      <a:pt x="515" y="1136"/>
                      <a:pt x="341" y="557"/>
                      <a:pt x="48" y="13"/>
                    </a:cubicBezTo>
                    <a:cubicBezTo>
                      <a:pt x="44" y="4"/>
                      <a:pt x="37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"/>
              <p:cNvSpPr/>
              <p:nvPr/>
            </p:nvSpPr>
            <p:spPr>
              <a:xfrm>
                <a:off x="1198478" y="4417017"/>
                <a:ext cx="17921" cy="168613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238" extrusionOk="0">
                    <a:moveTo>
                      <a:pt x="104" y="0"/>
                    </a:moveTo>
                    <a:cubicBezTo>
                      <a:pt x="83" y="0"/>
                      <a:pt x="63" y="25"/>
                      <a:pt x="76" y="47"/>
                    </a:cubicBezTo>
                    <a:cubicBezTo>
                      <a:pt x="262" y="380"/>
                      <a:pt x="391" y="737"/>
                      <a:pt x="434" y="1116"/>
                    </a:cubicBezTo>
                    <a:cubicBezTo>
                      <a:pt x="472" y="1492"/>
                      <a:pt x="455" y="1872"/>
                      <a:pt x="384" y="2244"/>
                    </a:cubicBezTo>
                    <a:cubicBezTo>
                      <a:pt x="233" y="3076"/>
                      <a:pt x="1" y="3891"/>
                      <a:pt x="31" y="4744"/>
                    </a:cubicBezTo>
                    <a:cubicBezTo>
                      <a:pt x="47" y="5235"/>
                      <a:pt x="109" y="5725"/>
                      <a:pt x="240" y="6200"/>
                    </a:cubicBezTo>
                    <a:cubicBezTo>
                      <a:pt x="247" y="6225"/>
                      <a:pt x="269" y="6237"/>
                      <a:pt x="290" y="6237"/>
                    </a:cubicBezTo>
                    <a:cubicBezTo>
                      <a:pt x="317" y="6237"/>
                      <a:pt x="344" y="6219"/>
                      <a:pt x="343" y="6185"/>
                    </a:cubicBezTo>
                    <a:cubicBezTo>
                      <a:pt x="328" y="5740"/>
                      <a:pt x="251" y="5303"/>
                      <a:pt x="229" y="4858"/>
                    </a:cubicBezTo>
                    <a:cubicBezTo>
                      <a:pt x="210" y="4413"/>
                      <a:pt x="240" y="3966"/>
                      <a:pt x="320" y="3528"/>
                    </a:cubicBezTo>
                    <a:cubicBezTo>
                      <a:pt x="459" y="2726"/>
                      <a:pt x="663" y="1919"/>
                      <a:pt x="556" y="1098"/>
                    </a:cubicBezTo>
                    <a:cubicBezTo>
                      <a:pt x="506" y="703"/>
                      <a:pt x="390" y="313"/>
                      <a:pt x="124" y="10"/>
                    </a:cubicBezTo>
                    <a:cubicBezTo>
                      <a:pt x="118" y="3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"/>
              <p:cNvSpPr/>
              <p:nvPr/>
            </p:nvSpPr>
            <p:spPr>
              <a:xfrm>
                <a:off x="1149472" y="4423424"/>
                <a:ext cx="35355" cy="130528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829" extrusionOk="0">
                    <a:moveTo>
                      <a:pt x="203" y="1"/>
                    </a:moveTo>
                    <a:cubicBezTo>
                      <a:pt x="194" y="1"/>
                      <a:pt x="185" y="5"/>
                      <a:pt x="180" y="14"/>
                    </a:cubicBezTo>
                    <a:cubicBezTo>
                      <a:pt x="0" y="358"/>
                      <a:pt x="66" y="709"/>
                      <a:pt x="183" y="1065"/>
                    </a:cubicBezTo>
                    <a:cubicBezTo>
                      <a:pt x="316" y="1476"/>
                      <a:pt x="458" y="1883"/>
                      <a:pt x="585" y="2295"/>
                    </a:cubicBezTo>
                    <a:cubicBezTo>
                      <a:pt x="711" y="2706"/>
                      <a:pt x="810" y="3129"/>
                      <a:pt x="942" y="3538"/>
                    </a:cubicBezTo>
                    <a:cubicBezTo>
                      <a:pt x="1079" y="3955"/>
                      <a:pt x="1186" y="4381"/>
                      <a:pt x="1264" y="4813"/>
                    </a:cubicBezTo>
                    <a:cubicBezTo>
                      <a:pt x="1266" y="4824"/>
                      <a:pt x="1274" y="4828"/>
                      <a:pt x="1282" y="4828"/>
                    </a:cubicBezTo>
                    <a:cubicBezTo>
                      <a:pt x="1294" y="4828"/>
                      <a:pt x="1307" y="4818"/>
                      <a:pt x="1305" y="4802"/>
                    </a:cubicBezTo>
                    <a:cubicBezTo>
                      <a:pt x="1240" y="4389"/>
                      <a:pt x="1176" y="3976"/>
                      <a:pt x="1113" y="3562"/>
                    </a:cubicBezTo>
                    <a:cubicBezTo>
                      <a:pt x="1049" y="3147"/>
                      <a:pt x="931" y="2747"/>
                      <a:pt x="808" y="2349"/>
                    </a:cubicBezTo>
                    <a:cubicBezTo>
                      <a:pt x="684" y="1951"/>
                      <a:pt x="535" y="1566"/>
                      <a:pt x="387" y="1179"/>
                    </a:cubicBezTo>
                    <a:cubicBezTo>
                      <a:pt x="254" y="827"/>
                      <a:pt x="107" y="408"/>
                      <a:pt x="232" y="36"/>
                    </a:cubicBezTo>
                    <a:cubicBezTo>
                      <a:pt x="236" y="15"/>
                      <a:pt x="219" y="1"/>
                      <a:pt x="20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"/>
              <p:cNvSpPr/>
              <p:nvPr/>
            </p:nvSpPr>
            <p:spPr>
              <a:xfrm>
                <a:off x="1187287" y="4457644"/>
                <a:ext cx="4460" cy="37599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391" extrusionOk="0">
                    <a:moveTo>
                      <a:pt x="37" y="1"/>
                    </a:moveTo>
                    <a:cubicBezTo>
                      <a:pt x="19" y="1"/>
                      <a:pt x="1" y="13"/>
                      <a:pt x="2" y="38"/>
                    </a:cubicBezTo>
                    <a:cubicBezTo>
                      <a:pt x="24" y="477"/>
                      <a:pt x="45" y="917"/>
                      <a:pt x="91" y="1356"/>
                    </a:cubicBezTo>
                    <a:cubicBezTo>
                      <a:pt x="94" y="1379"/>
                      <a:pt x="113" y="1390"/>
                      <a:pt x="130" y="1390"/>
                    </a:cubicBezTo>
                    <a:cubicBezTo>
                      <a:pt x="148" y="1390"/>
                      <a:pt x="164" y="1379"/>
                      <a:pt x="164" y="1356"/>
                    </a:cubicBezTo>
                    <a:cubicBezTo>
                      <a:pt x="153" y="915"/>
                      <a:pt x="114" y="477"/>
                      <a:pt x="78" y="38"/>
                    </a:cubicBezTo>
                    <a:cubicBezTo>
                      <a:pt x="76" y="13"/>
                      <a:pt x="56" y="1"/>
                      <a:pt x="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"/>
              <p:cNvSpPr/>
              <p:nvPr/>
            </p:nvSpPr>
            <p:spPr>
              <a:xfrm>
                <a:off x="1264755" y="4472402"/>
                <a:ext cx="23949" cy="7135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2640" extrusionOk="0">
                    <a:moveTo>
                      <a:pt x="863" y="0"/>
                    </a:moveTo>
                    <a:cubicBezTo>
                      <a:pt x="855" y="0"/>
                      <a:pt x="846" y="5"/>
                      <a:pt x="843" y="15"/>
                    </a:cubicBezTo>
                    <a:cubicBezTo>
                      <a:pt x="723" y="447"/>
                      <a:pt x="647" y="894"/>
                      <a:pt x="512" y="1322"/>
                    </a:cubicBezTo>
                    <a:cubicBezTo>
                      <a:pt x="372" y="1763"/>
                      <a:pt x="204" y="2195"/>
                      <a:pt x="7" y="2614"/>
                    </a:cubicBezTo>
                    <a:cubicBezTo>
                      <a:pt x="1" y="2627"/>
                      <a:pt x="13" y="2639"/>
                      <a:pt x="24" y="2639"/>
                    </a:cubicBezTo>
                    <a:cubicBezTo>
                      <a:pt x="29" y="2639"/>
                      <a:pt x="33" y="2637"/>
                      <a:pt x="35" y="2631"/>
                    </a:cubicBezTo>
                    <a:cubicBezTo>
                      <a:pt x="234" y="2216"/>
                      <a:pt x="406" y="1791"/>
                      <a:pt x="549" y="1356"/>
                    </a:cubicBezTo>
                    <a:cubicBezTo>
                      <a:pt x="695" y="915"/>
                      <a:pt x="837" y="485"/>
                      <a:pt x="884" y="21"/>
                    </a:cubicBezTo>
                    <a:cubicBezTo>
                      <a:pt x="885" y="8"/>
                      <a:pt x="874" y="0"/>
                      <a:pt x="8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"/>
              <p:cNvSpPr/>
              <p:nvPr/>
            </p:nvSpPr>
            <p:spPr>
              <a:xfrm>
                <a:off x="1234022" y="4556898"/>
                <a:ext cx="17597" cy="28868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068" extrusionOk="0">
                    <a:moveTo>
                      <a:pt x="633" y="0"/>
                    </a:moveTo>
                    <a:cubicBezTo>
                      <a:pt x="629" y="0"/>
                      <a:pt x="625" y="2"/>
                      <a:pt x="623" y="6"/>
                    </a:cubicBezTo>
                    <a:cubicBezTo>
                      <a:pt x="453" y="363"/>
                      <a:pt x="195" y="670"/>
                      <a:pt x="13" y="1017"/>
                    </a:cubicBezTo>
                    <a:cubicBezTo>
                      <a:pt x="0" y="1043"/>
                      <a:pt x="21" y="1067"/>
                      <a:pt x="44" y="1067"/>
                    </a:cubicBezTo>
                    <a:cubicBezTo>
                      <a:pt x="51" y="1067"/>
                      <a:pt x="59" y="1065"/>
                      <a:pt x="66" y="1059"/>
                    </a:cubicBezTo>
                    <a:cubicBezTo>
                      <a:pt x="350" y="773"/>
                      <a:pt x="496" y="382"/>
                      <a:pt x="647" y="17"/>
                    </a:cubicBezTo>
                    <a:cubicBezTo>
                      <a:pt x="651" y="8"/>
                      <a:pt x="642" y="0"/>
                      <a:pt x="6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"/>
              <p:cNvSpPr/>
              <p:nvPr/>
            </p:nvSpPr>
            <p:spPr>
              <a:xfrm>
                <a:off x="1214371" y="4434857"/>
                <a:ext cx="37491" cy="141718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5243" extrusionOk="0">
                    <a:moveTo>
                      <a:pt x="1340" y="0"/>
                    </a:moveTo>
                    <a:cubicBezTo>
                      <a:pt x="1334" y="0"/>
                      <a:pt x="1327" y="3"/>
                      <a:pt x="1320" y="8"/>
                    </a:cubicBezTo>
                    <a:cubicBezTo>
                      <a:pt x="811" y="395"/>
                      <a:pt x="566" y="1062"/>
                      <a:pt x="437" y="1668"/>
                    </a:cubicBezTo>
                    <a:cubicBezTo>
                      <a:pt x="286" y="2388"/>
                      <a:pt x="291" y="3128"/>
                      <a:pt x="224" y="3857"/>
                    </a:cubicBezTo>
                    <a:cubicBezTo>
                      <a:pt x="183" y="4310"/>
                      <a:pt x="88" y="4749"/>
                      <a:pt x="5" y="5196"/>
                    </a:cubicBezTo>
                    <a:cubicBezTo>
                      <a:pt x="0" y="5221"/>
                      <a:pt x="23" y="5242"/>
                      <a:pt x="44" y="5242"/>
                    </a:cubicBezTo>
                    <a:cubicBezTo>
                      <a:pt x="54" y="5242"/>
                      <a:pt x="65" y="5237"/>
                      <a:pt x="71" y="5224"/>
                    </a:cubicBezTo>
                    <a:cubicBezTo>
                      <a:pt x="232" y="4895"/>
                      <a:pt x="288" y="4540"/>
                      <a:pt x="331" y="4179"/>
                    </a:cubicBezTo>
                    <a:cubicBezTo>
                      <a:pt x="376" y="3792"/>
                      <a:pt x="391" y="3403"/>
                      <a:pt x="415" y="3016"/>
                    </a:cubicBezTo>
                    <a:cubicBezTo>
                      <a:pt x="460" y="2341"/>
                      <a:pt x="527" y="1660"/>
                      <a:pt x="779" y="1027"/>
                    </a:cubicBezTo>
                    <a:cubicBezTo>
                      <a:pt x="920" y="673"/>
                      <a:pt x="1129" y="361"/>
                      <a:pt x="1367" y="68"/>
                    </a:cubicBezTo>
                    <a:cubicBezTo>
                      <a:pt x="1386" y="43"/>
                      <a:pt x="1368" y="0"/>
                      <a:pt x="13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"/>
              <p:cNvSpPr/>
              <p:nvPr/>
            </p:nvSpPr>
            <p:spPr>
              <a:xfrm>
                <a:off x="1302543" y="4480511"/>
                <a:ext cx="29652" cy="55682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2060" extrusionOk="0">
                    <a:moveTo>
                      <a:pt x="1052" y="0"/>
                    </a:moveTo>
                    <a:cubicBezTo>
                      <a:pt x="1038" y="0"/>
                      <a:pt x="1024" y="8"/>
                      <a:pt x="1019" y="28"/>
                    </a:cubicBezTo>
                    <a:cubicBezTo>
                      <a:pt x="827" y="751"/>
                      <a:pt x="486" y="1424"/>
                      <a:pt x="19" y="2007"/>
                    </a:cubicBezTo>
                    <a:cubicBezTo>
                      <a:pt x="0" y="2031"/>
                      <a:pt x="18" y="2059"/>
                      <a:pt x="40" y="2059"/>
                    </a:cubicBezTo>
                    <a:cubicBezTo>
                      <a:pt x="47" y="2059"/>
                      <a:pt x="54" y="2057"/>
                      <a:pt x="60" y="2050"/>
                    </a:cubicBezTo>
                    <a:cubicBezTo>
                      <a:pt x="608" y="1521"/>
                      <a:pt x="974" y="800"/>
                      <a:pt x="1092" y="48"/>
                    </a:cubicBezTo>
                    <a:cubicBezTo>
                      <a:pt x="1097" y="20"/>
                      <a:pt x="1074" y="0"/>
                      <a:pt x="10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"/>
              <p:cNvSpPr/>
              <p:nvPr/>
            </p:nvSpPr>
            <p:spPr>
              <a:xfrm>
                <a:off x="1320464" y="4501838"/>
                <a:ext cx="16813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59" extrusionOk="0">
                    <a:moveTo>
                      <a:pt x="582" y="0"/>
                    </a:moveTo>
                    <a:cubicBezTo>
                      <a:pt x="572" y="0"/>
                      <a:pt x="563" y="6"/>
                      <a:pt x="556" y="18"/>
                    </a:cubicBezTo>
                    <a:cubicBezTo>
                      <a:pt x="394" y="358"/>
                      <a:pt x="225" y="686"/>
                      <a:pt x="20" y="1000"/>
                    </a:cubicBezTo>
                    <a:cubicBezTo>
                      <a:pt x="0" y="1029"/>
                      <a:pt x="26" y="1058"/>
                      <a:pt x="54" y="1058"/>
                    </a:cubicBezTo>
                    <a:cubicBezTo>
                      <a:pt x="64" y="1058"/>
                      <a:pt x="73" y="1055"/>
                      <a:pt x="81" y="1046"/>
                    </a:cubicBezTo>
                    <a:cubicBezTo>
                      <a:pt x="353" y="783"/>
                      <a:pt x="558" y="422"/>
                      <a:pt x="618" y="44"/>
                    </a:cubicBezTo>
                    <a:cubicBezTo>
                      <a:pt x="622" y="21"/>
                      <a:pt x="602" y="0"/>
                      <a:pt x="58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"/>
              <p:cNvSpPr/>
              <p:nvPr/>
            </p:nvSpPr>
            <p:spPr>
              <a:xfrm>
                <a:off x="1264863" y="4560736"/>
                <a:ext cx="10704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801" extrusionOk="0">
                    <a:moveTo>
                      <a:pt x="356" y="0"/>
                    </a:moveTo>
                    <a:cubicBezTo>
                      <a:pt x="347" y="0"/>
                      <a:pt x="337" y="5"/>
                      <a:pt x="332" y="15"/>
                    </a:cubicBezTo>
                    <a:cubicBezTo>
                      <a:pt x="213" y="260"/>
                      <a:pt x="91" y="498"/>
                      <a:pt x="7" y="758"/>
                    </a:cubicBezTo>
                    <a:cubicBezTo>
                      <a:pt x="1" y="782"/>
                      <a:pt x="21" y="800"/>
                      <a:pt x="42" y="800"/>
                    </a:cubicBezTo>
                    <a:cubicBezTo>
                      <a:pt x="53" y="800"/>
                      <a:pt x="64" y="795"/>
                      <a:pt x="71" y="784"/>
                    </a:cubicBezTo>
                    <a:cubicBezTo>
                      <a:pt x="201" y="546"/>
                      <a:pt x="293" y="294"/>
                      <a:pt x="388" y="40"/>
                    </a:cubicBezTo>
                    <a:cubicBezTo>
                      <a:pt x="396" y="17"/>
                      <a:pt x="375" y="0"/>
                      <a:pt x="3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"/>
              <p:cNvSpPr/>
              <p:nvPr/>
            </p:nvSpPr>
            <p:spPr>
              <a:xfrm>
                <a:off x="932962" y="4475429"/>
                <a:ext cx="59709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1530" extrusionOk="0">
                    <a:moveTo>
                      <a:pt x="277" y="0"/>
                    </a:moveTo>
                    <a:cubicBezTo>
                      <a:pt x="188" y="0"/>
                      <a:pt x="98" y="10"/>
                      <a:pt x="10" y="30"/>
                    </a:cubicBezTo>
                    <a:cubicBezTo>
                      <a:pt x="1" y="32"/>
                      <a:pt x="3" y="47"/>
                      <a:pt x="14" y="47"/>
                    </a:cubicBezTo>
                    <a:cubicBezTo>
                      <a:pt x="479" y="72"/>
                      <a:pt x="915" y="208"/>
                      <a:pt x="1289" y="489"/>
                    </a:cubicBezTo>
                    <a:cubicBezTo>
                      <a:pt x="1653" y="763"/>
                      <a:pt x="1951" y="1135"/>
                      <a:pt x="2184" y="1524"/>
                    </a:cubicBezTo>
                    <a:cubicBezTo>
                      <a:pt x="2187" y="1528"/>
                      <a:pt x="2190" y="1529"/>
                      <a:pt x="2194" y="1529"/>
                    </a:cubicBezTo>
                    <a:cubicBezTo>
                      <a:pt x="2201" y="1529"/>
                      <a:pt x="2209" y="1522"/>
                      <a:pt x="2205" y="1513"/>
                    </a:cubicBezTo>
                    <a:cubicBezTo>
                      <a:pt x="1973" y="1089"/>
                      <a:pt x="1711" y="689"/>
                      <a:pt x="1323" y="393"/>
                    </a:cubicBezTo>
                    <a:cubicBezTo>
                      <a:pt x="1027" y="168"/>
                      <a:pt x="652" y="0"/>
                      <a:pt x="27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"/>
              <p:cNvSpPr/>
              <p:nvPr/>
            </p:nvSpPr>
            <p:spPr>
              <a:xfrm>
                <a:off x="911284" y="4504054"/>
                <a:ext cx="39896" cy="2949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91" extrusionOk="0">
                    <a:moveTo>
                      <a:pt x="34" y="1"/>
                    </a:moveTo>
                    <a:cubicBezTo>
                      <a:pt x="16" y="1"/>
                      <a:pt x="0" y="26"/>
                      <a:pt x="17" y="43"/>
                    </a:cubicBezTo>
                    <a:cubicBezTo>
                      <a:pt x="218" y="256"/>
                      <a:pt x="436" y="452"/>
                      <a:pt x="670" y="628"/>
                    </a:cubicBezTo>
                    <a:cubicBezTo>
                      <a:pt x="792" y="718"/>
                      <a:pt x="917" y="806"/>
                      <a:pt x="1044" y="884"/>
                    </a:cubicBezTo>
                    <a:cubicBezTo>
                      <a:pt x="1162" y="957"/>
                      <a:pt x="1285" y="1043"/>
                      <a:pt x="1416" y="1088"/>
                    </a:cubicBezTo>
                    <a:cubicBezTo>
                      <a:pt x="1421" y="1090"/>
                      <a:pt x="1426" y="1091"/>
                      <a:pt x="1430" y="1091"/>
                    </a:cubicBezTo>
                    <a:cubicBezTo>
                      <a:pt x="1466" y="1091"/>
                      <a:pt x="1476" y="1036"/>
                      <a:pt x="1448" y="1013"/>
                    </a:cubicBezTo>
                    <a:cubicBezTo>
                      <a:pt x="1339" y="931"/>
                      <a:pt x="1208" y="873"/>
                      <a:pt x="1094" y="800"/>
                    </a:cubicBezTo>
                    <a:cubicBezTo>
                      <a:pt x="971" y="723"/>
                      <a:pt x="851" y="643"/>
                      <a:pt x="734" y="561"/>
                    </a:cubicBezTo>
                    <a:cubicBezTo>
                      <a:pt x="496" y="389"/>
                      <a:pt x="268" y="205"/>
                      <a:pt x="51" y="9"/>
                    </a:cubicBezTo>
                    <a:cubicBezTo>
                      <a:pt x="46" y="3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"/>
              <p:cNvSpPr/>
              <p:nvPr/>
            </p:nvSpPr>
            <p:spPr>
              <a:xfrm>
                <a:off x="930394" y="4545032"/>
                <a:ext cx="46600" cy="42653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578" extrusionOk="0">
                    <a:moveTo>
                      <a:pt x="47" y="1"/>
                    </a:moveTo>
                    <a:cubicBezTo>
                      <a:pt x="11" y="1"/>
                      <a:pt x="0" y="55"/>
                      <a:pt x="40" y="65"/>
                    </a:cubicBezTo>
                    <a:cubicBezTo>
                      <a:pt x="771" y="340"/>
                      <a:pt x="1027" y="1148"/>
                      <a:pt x="1642" y="1571"/>
                    </a:cubicBezTo>
                    <a:cubicBezTo>
                      <a:pt x="1649" y="1575"/>
                      <a:pt x="1656" y="1577"/>
                      <a:pt x="1663" y="1577"/>
                    </a:cubicBezTo>
                    <a:cubicBezTo>
                      <a:pt x="1695" y="1577"/>
                      <a:pt x="1723" y="1530"/>
                      <a:pt x="1692" y="1505"/>
                    </a:cubicBezTo>
                    <a:cubicBezTo>
                      <a:pt x="1384" y="1260"/>
                      <a:pt x="1156" y="950"/>
                      <a:pt x="907" y="649"/>
                    </a:cubicBezTo>
                    <a:cubicBezTo>
                      <a:pt x="681" y="374"/>
                      <a:pt x="412" y="97"/>
                      <a:pt x="56" y="2"/>
                    </a:cubicBezTo>
                    <a:cubicBezTo>
                      <a:pt x="53" y="1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"/>
              <p:cNvSpPr/>
              <p:nvPr/>
            </p:nvSpPr>
            <p:spPr>
              <a:xfrm>
                <a:off x="1025080" y="4566088"/>
                <a:ext cx="87280" cy="81252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006" extrusionOk="0">
                    <a:moveTo>
                      <a:pt x="29" y="0"/>
                    </a:moveTo>
                    <a:cubicBezTo>
                      <a:pt x="15" y="0"/>
                      <a:pt x="0" y="12"/>
                      <a:pt x="7" y="27"/>
                    </a:cubicBezTo>
                    <a:lnTo>
                      <a:pt x="7" y="29"/>
                    </a:lnTo>
                    <a:cubicBezTo>
                      <a:pt x="435" y="1107"/>
                      <a:pt x="1287" y="2018"/>
                      <a:pt x="2278" y="2613"/>
                    </a:cubicBezTo>
                    <a:cubicBezTo>
                      <a:pt x="2418" y="2697"/>
                      <a:pt x="2564" y="2775"/>
                      <a:pt x="2714" y="2848"/>
                    </a:cubicBezTo>
                    <a:cubicBezTo>
                      <a:pt x="2847" y="2913"/>
                      <a:pt x="3006" y="3005"/>
                      <a:pt x="3158" y="3005"/>
                    </a:cubicBezTo>
                    <a:cubicBezTo>
                      <a:pt x="3160" y="3005"/>
                      <a:pt x="3161" y="3005"/>
                      <a:pt x="3163" y="3005"/>
                    </a:cubicBezTo>
                    <a:cubicBezTo>
                      <a:pt x="3206" y="3003"/>
                      <a:pt x="3228" y="2951"/>
                      <a:pt x="3198" y="2919"/>
                    </a:cubicBezTo>
                    <a:cubicBezTo>
                      <a:pt x="3069" y="2801"/>
                      <a:pt x="2867" y="2751"/>
                      <a:pt x="2712" y="2676"/>
                    </a:cubicBezTo>
                    <a:cubicBezTo>
                      <a:pt x="2551" y="2599"/>
                      <a:pt x="2396" y="2515"/>
                      <a:pt x="2245" y="2422"/>
                    </a:cubicBezTo>
                    <a:cubicBezTo>
                      <a:pt x="1931" y="2231"/>
                      <a:pt x="1635" y="2010"/>
                      <a:pt x="1364" y="1764"/>
                    </a:cubicBezTo>
                    <a:cubicBezTo>
                      <a:pt x="820" y="1265"/>
                      <a:pt x="388" y="664"/>
                      <a:pt x="46" y="10"/>
                    </a:cubicBezTo>
                    <a:cubicBezTo>
                      <a:pt x="42" y="3"/>
                      <a:pt x="36" y="0"/>
                      <a:pt x="2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"/>
              <p:cNvSpPr/>
              <p:nvPr/>
            </p:nvSpPr>
            <p:spPr>
              <a:xfrm>
                <a:off x="986238" y="4537950"/>
                <a:ext cx="19218" cy="25192"/>
              </a:xfrm>
              <a:custGeom>
                <a:avLst/>
                <a:gdLst/>
                <a:ahLst/>
                <a:cxnLst/>
                <a:rect l="l" t="t" r="r" b="b"/>
                <a:pathLst>
                  <a:path w="711" h="932" extrusionOk="0">
                    <a:moveTo>
                      <a:pt x="37" y="0"/>
                    </a:moveTo>
                    <a:cubicBezTo>
                      <a:pt x="18" y="0"/>
                      <a:pt x="0" y="18"/>
                      <a:pt x="13" y="38"/>
                    </a:cubicBezTo>
                    <a:cubicBezTo>
                      <a:pt x="221" y="337"/>
                      <a:pt x="419" y="653"/>
                      <a:pt x="662" y="924"/>
                    </a:cubicBezTo>
                    <a:cubicBezTo>
                      <a:pt x="667" y="929"/>
                      <a:pt x="673" y="931"/>
                      <a:pt x="678" y="931"/>
                    </a:cubicBezTo>
                    <a:cubicBezTo>
                      <a:pt x="695" y="931"/>
                      <a:pt x="711" y="912"/>
                      <a:pt x="700" y="894"/>
                    </a:cubicBezTo>
                    <a:cubicBezTo>
                      <a:pt x="518" y="582"/>
                      <a:pt x="279" y="298"/>
                      <a:pt x="60" y="11"/>
                    </a:cubicBezTo>
                    <a:cubicBezTo>
                      <a:pt x="54" y="4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"/>
              <p:cNvSpPr/>
              <p:nvPr/>
            </p:nvSpPr>
            <p:spPr>
              <a:xfrm>
                <a:off x="1091412" y="4587306"/>
                <a:ext cx="36842" cy="53519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0" extrusionOk="0">
                    <a:moveTo>
                      <a:pt x="51" y="1"/>
                    </a:moveTo>
                    <a:cubicBezTo>
                      <a:pt x="26" y="1"/>
                      <a:pt x="1" y="27"/>
                      <a:pt x="19" y="57"/>
                    </a:cubicBezTo>
                    <a:lnTo>
                      <a:pt x="17" y="57"/>
                    </a:lnTo>
                    <a:cubicBezTo>
                      <a:pt x="189" y="410"/>
                      <a:pt x="380" y="754"/>
                      <a:pt x="589" y="1089"/>
                    </a:cubicBezTo>
                    <a:cubicBezTo>
                      <a:pt x="692" y="1250"/>
                      <a:pt x="802" y="1409"/>
                      <a:pt x="916" y="1566"/>
                    </a:cubicBezTo>
                    <a:cubicBezTo>
                      <a:pt x="1021" y="1712"/>
                      <a:pt x="1118" y="1885"/>
                      <a:pt x="1281" y="1973"/>
                    </a:cubicBezTo>
                    <a:cubicBezTo>
                      <a:pt x="1288" y="1977"/>
                      <a:pt x="1296" y="1979"/>
                      <a:pt x="1304" y="1979"/>
                    </a:cubicBezTo>
                    <a:cubicBezTo>
                      <a:pt x="1335" y="1979"/>
                      <a:pt x="1363" y="1950"/>
                      <a:pt x="1354" y="1915"/>
                    </a:cubicBezTo>
                    <a:cubicBezTo>
                      <a:pt x="1307" y="1732"/>
                      <a:pt x="1157" y="1588"/>
                      <a:pt x="1047" y="1441"/>
                    </a:cubicBezTo>
                    <a:cubicBezTo>
                      <a:pt x="935" y="1291"/>
                      <a:pt x="828" y="1138"/>
                      <a:pt x="722" y="986"/>
                    </a:cubicBezTo>
                    <a:cubicBezTo>
                      <a:pt x="501" y="670"/>
                      <a:pt x="282" y="351"/>
                      <a:pt x="82" y="20"/>
                    </a:cubicBezTo>
                    <a:cubicBezTo>
                      <a:pt x="75" y="6"/>
                      <a:pt x="63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"/>
              <p:cNvSpPr/>
              <p:nvPr/>
            </p:nvSpPr>
            <p:spPr>
              <a:xfrm>
                <a:off x="1081303" y="4624338"/>
                <a:ext cx="152530" cy="99416"/>
              </a:xfrm>
              <a:custGeom>
                <a:avLst/>
                <a:gdLst/>
                <a:ahLst/>
                <a:cxnLst/>
                <a:rect l="l" t="t" r="r" b="b"/>
                <a:pathLst>
                  <a:path w="5643" h="3678" extrusionOk="0">
                    <a:moveTo>
                      <a:pt x="1740" y="1"/>
                    </a:moveTo>
                    <a:cubicBezTo>
                      <a:pt x="1638" y="1"/>
                      <a:pt x="1538" y="6"/>
                      <a:pt x="1442" y="16"/>
                    </a:cubicBezTo>
                    <a:cubicBezTo>
                      <a:pt x="0" y="173"/>
                      <a:pt x="378" y="2047"/>
                      <a:pt x="712" y="2641"/>
                    </a:cubicBezTo>
                    <a:cubicBezTo>
                      <a:pt x="1036" y="3219"/>
                      <a:pt x="1597" y="3677"/>
                      <a:pt x="2876" y="3677"/>
                    </a:cubicBezTo>
                    <a:cubicBezTo>
                      <a:pt x="3133" y="3677"/>
                      <a:pt x="3419" y="3659"/>
                      <a:pt x="3737" y="3619"/>
                    </a:cubicBezTo>
                    <a:cubicBezTo>
                      <a:pt x="5643" y="3382"/>
                      <a:pt x="5377" y="2366"/>
                      <a:pt x="5377" y="2366"/>
                    </a:cubicBezTo>
                    <a:cubicBezTo>
                      <a:pt x="5121" y="990"/>
                      <a:pt x="3169" y="1"/>
                      <a:pt x="1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"/>
              <p:cNvSpPr/>
              <p:nvPr/>
            </p:nvSpPr>
            <p:spPr>
              <a:xfrm>
                <a:off x="1177016" y="4487620"/>
                <a:ext cx="181047" cy="250974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285" extrusionOk="0">
                    <a:moveTo>
                      <a:pt x="0" y="9154"/>
                    </a:moveTo>
                    <a:cubicBezTo>
                      <a:pt x="0" y="9154"/>
                      <a:pt x="989" y="6948"/>
                      <a:pt x="1236" y="5244"/>
                    </a:cubicBezTo>
                    <a:cubicBezTo>
                      <a:pt x="1481" y="3539"/>
                      <a:pt x="1042" y="3474"/>
                      <a:pt x="1874" y="3328"/>
                    </a:cubicBezTo>
                    <a:cubicBezTo>
                      <a:pt x="2707" y="3182"/>
                      <a:pt x="4211" y="3435"/>
                      <a:pt x="4211" y="2777"/>
                    </a:cubicBezTo>
                    <a:cubicBezTo>
                      <a:pt x="4211" y="2118"/>
                      <a:pt x="3179" y="2451"/>
                      <a:pt x="4211" y="2118"/>
                    </a:cubicBezTo>
                    <a:cubicBezTo>
                      <a:pt x="4940" y="1885"/>
                      <a:pt x="5953" y="1333"/>
                      <a:pt x="6359" y="608"/>
                    </a:cubicBezTo>
                    <a:cubicBezTo>
                      <a:pt x="6697" y="0"/>
                      <a:pt x="4517" y="6817"/>
                      <a:pt x="2700" y="8051"/>
                    </a:cubicBezTo>
                    <a:cubicBezTo>
                      <a:pt x="883" y="9285"/>
                      <a:pt x="0" y="9154"/>
                      <a:pt x="0" y="915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"/>
              <p:cNvSpPr/>
              <p:nvPr/>
            </p:nvSpPr>
            <p:spPr>
              <a:xfrm>
                <a:off x="1206506" y="4664423"/>
                <a:ext cx="40815" cy="64953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2403" extrusionOk="0">
                    <a:moveTo>
                      <a:pt x="1470" y="0"/>
                    </a:moveTo>
                    <a:cubicBezTo>
                      <a:pt x="1457" y="0"/>
                      <a:pt x="1444" y="7"/>
                      <a:pt x="1439" y="23"/>
                    </a:cubicBezTo>
                    <a:cubicBezTo>
                      <a:pt x="1356" y="251"/>
                      <a:pt x="1248" y="470"/>
                      <a:pt x="1155" y="695"/>
                    </a:cubicBezTo>
                    <a:cubicBezTo>
                      <a:pt x="1059" y="928"/>
                      <a:pt x="953" y="1156"/>
                      <a:pt x="837" y="1379"/>
                    </a:cubicBezTo>
                    <a:cubicBezTo>
                      <a:pt x="648" y="1743"/>
                      <a:pt x="394" y="2130"/>
                      <a:pt x="33" y="2344"/>
                    </a:cubicBezTo>
                    <a:cubicBezTo>
                      <a:pt x="0" y="2363"/>
                      <a:pt x="20" y="2402"/>
                      <a:pt x="50" y="2402"/>
                    </a:cubicBezTo>
                    <a:cubicBezTo>
                      <a:pt x="55" y="2402"/>
                      <a:pt x="60" y="2402"/>
                      <a:pt x="65" y="2400"/>
                    </a:cubicBezTo>
                    <a:cubicBezTo>
                      <a:pt x="266" y="2310"/>
                      <a:pt x="425" y="2201"/>
                      <a:pt x="571" y="2033"/>
                    </a:cubicBezTo>
                    <a:cubicBezTo>
                      <a:pt x="713" y="1865"/>
                      <a:pt x="839" y="1680"/>
                      <a:pt x="941" y="1484"/>
                    </a:cubicBezTo>
                    <a:cubicBezTo>
                      <a:pt x="1057" y="1267"/>
                      <a:pt x="1162" y="1042"/>
                      <a:pt x="1259" y="814"/>
                    </a:cubicBezTo>
                    <a:cubicBezTo>
                      <a:pt x="1366" y="562"/>
                      <a:pt x="1429" y="306"/>
                      <a:pt x="1502" y="40"/>
                    </a:cubicBezTo>
                    <a:cubicBezTo>
                      <a:pt x="1509" y="16"/>
                      <a:pt x="1490" y="0"/>
                      <a:pt x="14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"/>
              <p:cNvSpPr/>
              <p:nvPr/>
            </p:nvSpPr>
            <p:spPr>
              <a:xfrm>
                <a:off x="1235130" y="4690507"/>
                <a:ext cx="19299" cy="25841"/>
              </a:xfrm>
              <a:custGeom>
                <a:avLst/>
                <a:gdLst/>
                <a:ahLst/>
                <a:cxnLst/>
                <a:rect l="l" t="t" r="r" b="b"/>
                <a:pathLst>
                  <a:path w="714" h="956" extrusionOk="0">
                    <a:moveTo>
                      <a:pt x="678" y="0"/>
                    </a:moveTo>
                    <a:cubicBezTo>
                      <a:pt x="666" y="0"/>
                      <a:pt x="653" y="7"/>
                      <a:pt x="647" y="21"/>
                    </a:cubicBezTo>
                    <a:cubicBezTo>
                      <a:pt x="509" y="369"/>
                      <a:pt x="292" y="681"/>
                      <a:pt x="10" y="930"/>
                    </a:cubicBezTo>
                    <a:cubicBezTo>
                      <a:pt x="0" y="939"/>
                      <a:pt x="10" y="955"/>
                      <a:pt x="21" y="955"/>
                    </a:cubicBezTo>
                    <a:cubicBezTo>
                      <a:pt x="23" y="955"/>
                      <a:pt x="26" y="954"/>
                      <a:pt x="28" y="952"/>
                    </a:cubicBezTo>
                    <a:lnTo>
                      <a:pt x="30" y="952"/>
                    </a:lnTo>
                    <a:cubicBezTo>
                      <a:pt x="357" y="737"/>
                      <a:pt x="597" y="414"/>
                      <a:pt x="707" y="38"/>
                    </a:cubicBezTo>
                    <a:cubicBezTo>
                      <a:pt x="714" y="15"/>
                      <a:pt x="696" y="0"/>
                      <a:pt x="67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"/>
              <p:cNvSpPr/>
              <p:nvPr/>
            </p:nvSpPr>
            <p:spPr>
              <a:xfrm>
                <a:off x="1260241" y="4644907"/>
                <a:ext cx="6703" cy="22570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35" extrusionOk="0">
                    <a:moveTo>
                      <a:pt x="200" y="0"/>
                    </a:moveTo>
                    <a:cubicBezTo>
                      <a:pt x="185" y="0"/>
                      <a:pt x="170" y="9"/>
                      <a:pt x="167" y="27"/>
                    </a:cubicBezTo>
                    <a:cubicBezTo>
                      <a:pt x="120" y="289"/>
                      <a:pt x="32" y="551"/>
                      <a:pt x="2" y="813"/>
                    </a:cubicBezTo>
                    <a:cubicBezTo>
                      <a:pt x="0" y="828"/>
                      <a:pt x="10" y="835"/>
                      <a:pt x="22" y="835"/>
                    </a:cubicBezTo>
                    <a:cubicBezTo>
                      <a:pt x="31" y="835"/>
                      <a:pt x="40" y="831"/>
                      <a:pt x="45" y="824"/>
                    </a:cubicBezTo>
                    <a:cubicBezTo>
                      <a:pt x="206" y="609"/>
                      <a:pt x="247" y="302"/>
                      <a:pt x="240" y="37"/>
                    </a:cubicBezTo>
                    <a:cubicBezTo>
                      <a:pt x="240" y="14"/>
                      <a:pt x="219" y="0"/>
                      <a:pt x="20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"/>
              <p:cNvSpPr/>
              <p:nvPr/>
            </p:nvSpPr>
            <p:spPr>
              <a:xfrm>
                <a:off x="1271080" y="4562169"/>
                <a:ext cx="22894" cy="105687"/>
              </a:xfrm>
              <a:custGeom>
                <a:avLst/>
                <a:gdLst/>
                <a:ahLst/>
                <a:cxnLst/>
                <a:rect l="l" t="t" r="r" b="b"/>
                <a:pathLst>
                  <a:path w="847" h="3910" extrusionOk="0">
                    <a:moveTo>
                      <a:pt x="768" y="0"/>
                    </a:moveTo>
                    <a:cubicBezTo>
                      <a:pt x="749" y="0"/>
                      <a:pt x="727" y="15"/>
                      <a:pt x="725" y="37"/>
                    </a:cubicBezTo>
                    <a:cubicBezTo>
                      <a:pt x="706" y="363"/>
                      <a:pt x="721" y="690"/>
                      <a:pt x="704" y="1017"/>
                    </a:cubicBezTo>
                    <a:cubicBezTo>
                      <a:pt x="688" y="1361"/>
                      <a:pt x="652" y="1705"/>
                      <a:pt x="598" y="2045"/>
                    </a:cubicBezTo>
                    <a:cubicBezTo>
                      <a:pt x="545" y="2371"/>
                      <a:pt x="469" y="2690"/>
                      <a:pt x="370" y="3002"/>
                    </a:cubicBezTo>
                    <a:cubicBezTo>
                      <a:pt x="272" y="3298"/>
                      <a:pt x="140" y="3578"/>
                      <a:pt x="11" y="3861"/>
                    </a:cubicBezTo>
                    <a:cubicBezTo>
                      <a:pt x="1" y="3883"/>
                      <a:pt x="20" y="3910"/>
                      <a:pt x="41" y="3910"/>
                    </a:cubicBezTo>
                    <a:cubicBezTo>
                      <a:pt x="48" y="3910"/>
                      <a:pt x="55" y="3907"/>
                      <a:pt x="61" y="3900"/>
                    </a:cubicBezTo>
                    <a:cubicBezTo>
                      <a:pt x="256" y="3670"/>
                      <a:pt x="373" y="3386"/>
                      <a:pt x="469" y="3102"/>
                    </a:cubicBezTo>
                    <a:cubicBezTo>
                      <a:pt x="579" y="2769"/>
                      <a:pt x="661" y="2425"/>
                      <a:pt x="714" y="2077"/>
                    </a:cubicBezTo>
                    <a:cubicBezTo>
                      <a:pt x="768" y="1731"/>
                      <a:pt x="803" y="1383"/>
                      <a:pt x="818" y="1036"/>
                    </a:cubicBezTo>
                    <a:cubicBezTo>
                      <a:pt x="833" y="701"/>
                      <a:pt x="846" y="359"/>
                      <a:pt x="798" y="28"/>
                    </a:cubicBezTo>
                    <a:cubicBezTo>
                      <a:pt x="795" y="9"/>
                      <a:pt x="782" y="0"/>
                      <a:pt x="7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"/>
              <p:cNvSpPr/>
              <p:nvPr/>
            </p:nvSpPr>
            <p:spPr>
              <a:xfrm>
                <a:off x="1217723" y="4597497"/>
                <a:ext cx="14596" cy="69846"/>
              </a:xfrm>
              <a:custGeom>
                <a:avLst/>
                <a:gdLst/>
                <a:ahLst/>
                <a:cxnLst/>
                <a:rect l="l" t="t" r="r" b="b"/>
                <a:pathLst>
                  <a:path w="540" h="2584" extrusionOk="0">
                    <a:moveTo>
                      <a:pt x="522" y="0"/>
                    </a:moveTo>
                    <a:cubicBezTo>
                      <a:pt x="516" y="0"/>
                      <a:pt x="510" y="3"/>
                      <a:pt x="508" y="11"/>
                    </a:cubicBezTo>
                    <a:lnTo>
                      <a:pt x="510" y="11"/>
                    </a:lnTo>
                    <a:cubicBezTo>
                      <a:pt x="478" y="129"/>
                      <a:pt x="459" y="250"/>
                      <a:pt x="422" y="364"/>
                    </a:cubicBezTo>
                    <a:cubicBezTo>
                      <a:pt x="394" y="445"/>
                      <a:pt x="382" y="439"/>
                      <a:pt x="362" y="521"/>
                    </a:cubicBezTo>
                    <a:cubicBezTo>
                      <a:pt x="349" y="570"/>
                      <a:pt x="349" y="622"/>
                      <a:pt x="336" y="671"/>
                    </a:cubicBezTo>
                    <a:cubicBezTo>
                      <a:pt x="283" y="867"/>
                      <a:pt x="225" y="1065"/>
                      <a:pt x="196" y="1267"/>
                    </a:cubicBezTo>
                    <a:cubicBezTo>
                      <a:pt x="181" y="1379"/>
                      <a:pt x="153" y="1490"/>
                      <a:pt x="134" y="1604"/>
                    </a:cubicBezTo>
                    <a:cubicBezTo>
                      <a:pt x="119" y="1709"/>
                      <a:pt x="98" y="1813"/>
                      <a:pt x="81" y="1918"/>
                    </a:cubicBezTo>
                    <a:cubicBezTo>
                      <a:pt x="48" y="2131"/>
                      <a:pt x="16" y="2346"/>
                      <a:pt x="1" y="2559"/>
                    </a:cubicBezTo>
                    <a:cubicBezTo>
                      <a:pt x="0" y="2575"/>
                      <a:pt x="13" y="2584"/>
                      <a:pt x="26" y="2584"/>
                    </a:cubicBezTo>
                    <a:cubicBezTo>
                      <a:pt x="36" y="2584"/>
                      <a:pt x="45" y="2578"/>
                      <a:pt x="48" y="2567"/>
                    </a:cubicBezTo>
                    <a:cubicBezTo>
                      <a:pt x="160" y="2142"/>
                      <a:pt x="218" y="1703"/>
                      <a:pt x="319" y="1279"/>
                    </a:cubicBezTo>
                    <a:cubicBezTo>
                      <a:pt x="368" y="1071"/>
                      <a:pt x="382" y="856"/>
                      <a:pt x="429" y="648"/>
                    </a:cubicBezTo>
                    <a:cubicBezTo>
                      <a:pt x="446" y="559"/>
                      <a:pt x="459" y="469"/>
                      <a:pt x="467" y="377"/>
                    </a:cubicBezTo>
                    <a:cubicBezTo>
                      <a:pt x="480" y="258"/>
                      <a:pt x="513" y="138"/>
                      <a:pt x="538" y="18"/>
                    </a:cubicBezTo>
                    <a:cubicBezTo>
                      <a:pt x="540" y="7"/>
                      <a:pt x="531" y="0"/>
                      <a:pt x="5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"/>
              <p:cNvSpPr/>
              <p:nvPr/>
            </p:nvSpPr>
            <p:spPr>
              <a:xfrm>
                <a:off x="942774" y="4581360"/>
                <a:ext cx="251082" cy="168208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6223" extrusionOk="0">
                    <a:moveTo>
                      <a:pt x="8361" y="2304"/>
                    </a:moveTo>
                    <a:cubicBezTo>
                      <a:pt x="9171" y="2678"/>
                      <a:pt x="9289" y="5147"/>
                      <a:pt x="8666" y="5686"/>
                    </a:cubicBezTo>
                    <a:cubicBezTo>
                      <a:pt x="8044" y="6222"/>
                      <a:pt x="3715" y="4586"/>
                      <a:pt x="2954" y="3833"/>
                    </a:cubicBezTo>
                    <a:cubicBezTo>
                      <a:pt x="2192" y="3078"/>
                      <a:pt x="1089" y="1438"/>
                      <a:pt x="554" y="733"/>
                    </a:cubicBezTo>
                    <a:cubicBezTo>
                      <a:pt x="0" y="0"/>
                      <a:pt x="3068" y="853"/>
                      <a:pt x="3938" y="1244"/>
                    </a:cubicBezTo>
                    <a:cubicBezTo>
                      <a:pt x="4807" y="1636"/>
                      <a:pt x="8361" y="2304"/>
                      <a:pt x="8361" y="23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"/>
              <p:cNvSpPr/>
              <p:nvPr/>
            </p:nvSpPr>
            <p:spPr>
              <a:xfrm>
                <a:off x="1045109" y="4616823"/>
                <a:ext cx="36977" cy="73603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723" extrusionOk="0">
                    <a:moveTo>
                      <a:pt x="41" y="1"/>
                    </a:moveTo>
                    <a:cubicBezTo>
                      <a:pt x="19" y="1"/>
                      <a:pt x="1" y="30"/>
                      <a:pt x="19" y="53"/>
                    </a:cubicBezTo>
                    <a:cubicBezTo>
                      <a:pt x="318" y="427"/>
                      <a:pt x="528" y="865"/>
                      <a:pt x="709" y="1306"/>
                    </a:cubicBezTo>
                    <a:cubicBezTo>
                      <a:pt x="802" y="1532"/>
                      <a:pt x="888" y="1758"/>
                      <a:pt x="978" y="1984"/>
                    </a:cubicBezTo>
                    <a:cubicBezTo>
                      <a:pt x="1072" y="2226"/>
                      <a:pt x="1158" y="2472"/>
                      <a:pt x="1283" y="2702"/>
                    </a:cubicBezTo>
                    <a:cubicBezTo>
                      <a:pt x="1291" y="2716"/>
                      <a:pt x="1303" y="2722"/>
                      <a:pt x="1316" y="2722"/>
                    </a:cubicBezTo>
                    <a:cubicBezTo>
                      <a:pt x="1341" y="2722"/>
                      <a:pt x="1367" y="2700"/>
                      <a:pt x="1360" y="2671"/>
                    </a:cubicBezTo>
                    <a:cubicBezTo>
                      <a:pt x="1289" y="2401"/>
                      <a:pt x="1173" y="2145"/>
                      <a:pt x="1068" y="1887"/>
                    </a:cubicBezTo>
                    <a:cubicBezTo>
                      <a:pt x="976" y="1659"/>
                      <a:pt x="887" y="1431"/>
                      <a:pt x="789" y="1207"/>
                    </a:cubicBezTo>
                    <a:cubicBezTo>
                      <a:pt x="604" y="773"/>
                      <a:pt x="386" y="356"/>
                      <a:pt x="60" y="10"/>
                    </a:cubicBezTo>
                    <a:cubicBezTo>
                      <a:pt x="54" y="4"/>
                      <a:pt x="47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"/>
              <p:cNvSpPr/>
              <p:nvPr/>
            </p:nvSpPr>
            <p:spPr>
              <a:xfrm>
                <a:off x="1093790" y="4709860"/>
                <a:ext cx="44194" cy="25516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944" extrusionOk="0">
                    <a:moveTo>
                      <a:pt x="26" y="1"/>
                    </a:moveTo>
                    <a:cubicBezTo>
                      <a:pt x="12" y="1"/>
                      <a:pt x="0" y="15"/>
                      <a:pt x="7" y="29"/>
                    </a:cubicBezTo>
                    <a:cubicBezTo>
                      <a:pt x="177" y="300"/>
                      <a:pt x="411" y="524"/>
                      <a:pt x="690" y="681"/>
                    </a:cubicBezTo>
                    <a:cubicBezTo>
                      <a:pt x="976" y="848"/>
                      <a:pt x="1273" y="911"/>
                      <a:pt x="1598" y="943"/>
                    </a:cubicBezTo>
                    <a:cubicBezTo>
                      <a:pt x="1600" y="943"/>
                      <a:pt x="1601" y="943"/>
                      <a:pt x="1602" y="943"/>
                    </a:cubicBezTo>
                    <a:cubicBezTo>
                      <a:pt x="1631" y="943"/>
                      <a:pt x="1635" y="894"/>
                      <a:pt x="1606" y="889"/>
                    </a:cubicBezTo>
                    <a:cubicBezTo>
                      <a:pt x="1312" y="838"/>
                      <a:pt x="1019" y="707"/>
                      <a:pt x="759" y="562"/>
                    </a:cubicBezTo>
                    <a:cubicBezTo>
                      <a:pt x="493" y="412"/>
                      <a:pt x="252" y="223"/>
                      <a:pt x="39" y="6"/>
                    </a:cubicBezTo>
                    <a:cubicBezTo>
                      <a:pt x="35" y="3"/>
                      <a:pt x="30" y="1"/>
                      <a:pt x="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"/>
              <p:cNvSpPr/>
              <p:nvPr/>
            </p:nvSpPr>
            <p:spPr>
              <a:xfrm>
                <a:off x="1126551" y="4672586"/>
                <a:ext cx="40410" cy="67413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494" extrusionOk="0">
                    <a:moveTo>
                      <a:pt x="37" y="0"/>
                    </a:moveTo>
                    <a:cubicBezTo>
                      <a:pt x="19" y="0"/>
                      <a:pt x="0" y="16"/>
                      <a:pt x="5" y="39"/>
                    </a:cubicBezTo>
                    <a:cubicBezTo>
                      <a:pt x="102" y="566"/>
                      <a:pt x="224" y="1101"/>
                      <a:pt x="495" y="1572"/>
                    </a:cubicBezTo>
                    <a:cubicBezTo>
                      <a:pt x="605" y="1767"/>
                      <a:pt x="740" y="1946"/>
                      <a:pt x="895" y="2109"/>
                    </a:cubicBezTo>
                    <a:cubicBezTo>
                      <a:pt x="1045" y="2264"/>
                      <a:pt x="1231" y="2430"/>
                      <a:pt x="1443" y="2492"/>
                    </a:cubicBezTo>
                    <a:cubicBezTo>
                      <a:pt x="1445" y="2493"/>
                      <a:pt x="1448" y="2493"/>
                      <a:pt x="1450" y="2493"/>
                    </a:cubicBezTo>
                    <a:cubicBezTo>
                      <a:pt x="1475" y="2493"/>
                      <a:pt x="1495" y="2459"/>
                      <a:pt x="1473" y="2440"/>
                    </a:cubicBezTo>
                    <a:cubicBezTo>
                      <a:pt x="1308" y="2300"/>
                      <a:pt x="1127" y="2186"/>
                      <a:pt x="977" y="2027"/>
                    </a:cubicBezTo>
                    <a:cubicBezTo>
                      <a:pt x="824" y="1860"/>
                      <a:pt x="691" y="1675"/>
                      <a:pt x="585" y="1475"/>
                    </a:cubicBezTo>
                    <a:cubicBezTo>
                      <a:pt x="340" y="1023"/>
                      <a:pt x="196" y="520"/>
                      <a:pt x="65" y="22"/>
                    </a:cubicBezTo>
                    <a:cubicBezTo>
                      <a:pt x="60" y="7"/>
                      <a:pt x="49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"/>
              <p:cNvSpPr/>
              <p:nvPr/>
            </p:nvSpPr>
            <p:spPr>
              <a:xfrm>
                <a:off x="1155527" y="4694913"/>
                <a:ext cx="13677" cy="43113"/>
              </a:xfrm>
              <a:custGeom>
                <a:avLst/>
                <a:gdLst/>
                <a:ahLst/>
                <a:cxnLst/>
                <a:rect l="l" t="t" r="r" b="b"/>
                <a:pathLst>
                  <a:path w="506" h="1595" extrusionOk="0">
                    <a:moveTo>
                      <a:pt x="45" y="0"/>
                    </a:moveTo>
                    <a:cubicBezTo>
                      <a:pt x="23" y="0"/>
                      <a:pt x="0" y="19"/>
                      <a:pt x="8" y="47"/>
                    </a:cubicBezTo>
                    <a:cubicBezTo>
                      <a:pt x="73" y="313"/>
                      <a:pt x="131" y="578"/>
                      <a:pt x="202" y="842"/>
                    </a:cubicBezTo>
                    <a:cubicBezTo>
                      <a:pt x="236" y="969"/>
                      <a:pt x="270" y="1098"/>
                      <a:pt x="305" y="1225"/>
                    </a:cubicBezTo>
                    <a:cubicBezTo>
                      <a:pt x="339" y="1346"/>
                      <a:pt x="369" y="1477"/>
                      <a:pt x="446" y="1582"/>
                    </a:cubicBezTo>
                    <a:cubicBezTo>
                      <a:pt x="451" y="1591"/>
                      <a:pt x="459" y="1595"/>
                      <a:pt x="467" y="1595"/>
                    </a:cubicBezTo>
                    <a:cubicBezTo>
                      <a:pt x="481" y="1595"/>
                      <a:pt x="495" y="1584"/>
                      <a:pt x="496" y="1567"/>
                    </a:cubicBezTo>
                    <a:cubicBezTo>
                      <a:pt x="505" y="1447"/>
                      <a:pt x="470" y="1328"/>
                      <a:pt x="438" y="1212"/>
                    </a:cubicBezTo>
                    <a:cubicBezTo>
                      <a:pt x="401" y="1077"/>
                      <a:pt x="361" y="943"/>
                      <a:pt x="322" y="808"/>
                    </a:cubicBezTo>
                    <a:cubicBezTo>
                      <a:pt x="247" y="546"/>
                      <a:pt x="159" y="288"/>
                      <a:pt x="79" y="28"/>
                    </a:cubicBezTo>
                    <a:cubicBezTo>
                      <a:pt x="75" y="9"/>
                      <a:pt x="60" y="0"/>
                      <a:pt x="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"/>
              <p:cNvSpPr/>
              <p:nvPr/>
            </p:nvSpPr>
            <p:spPr>
              <a:xfrm>
                <a:off x="1139309" y="4642502"/>
                <a:ext cx="10596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736" extrusionOk="0">
                    <a:moveTo>
                      <a:pt x="35" y="1"/>
                    </a:moveTo>
                    <a:cubicBezTo>
                      <a:pt x="18" y="1"/>
                      <a:pt x="0" y="13"/>
                      <a:pt x="0" y="36"/>
                    </a:cubicBezTo>
                    <a:cubicBezTo>
                      <a:pt x="4" y="324"/>
                      <a:pt x="32" y="610"/>
                      <a:pt x="85" y="892"/>
                    </a:cubicBezTo>
                    <a:cubicBezTo>
                      <a:pt x="137" y="1165"/>
                      <a:pt x="189" y="1472"/>
                      <a:pt x="322" y="1717"/>
                    </a:cubicBezTo>
                    <a:cubicBezTo>
                      <a:pt x="329" y="1730"/>
                      <a:pt x="339" y="1736"/>
                      <a:pt x="350" y="1736"/>
                    </a:cubicBezTo>
                    <a:cubicBezTo>
                      <a:pt x="370" y="1736"/>
                      <a:pt x="391" y="1715"/>
                      <a:pt x="387" y="1689"/>
                    </a:cubicBezTo>
                    <a:cubicBezTo>
                      <a:pt x="341" y="1420"/>
                      <a:pt x="240" y="1158"/>
                      <a:pt x="187" y="887"/>
                    </a:cubicBezTo>
                    <a:cubicBezTo>
                      <a:pt x="133" y="606"/>
                      <a:pt x="96" y="322"/>
                      <a:pt x="73" y="36"/>
                    </a:cubicBezTo>
                    <a:cubicBezTo>
                      <a:pt x="71" y="13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"/>
              <p:cNvSpPr/>
              <p:nvPr/>
            </p:nvSpPr>
            <p:spPr>
              <a:xfrm>
                <a:off x="1007024" y="4624635"/>
                <a:ext cx="79198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3517" extrusionOk="0">
                    <a:moveTo>
                      <a:pt x="40" y="0"/>
                    </a:moveTo>
                    <a:cubicBezTo>
                      <a:pt x="19" y="0"/>
                      <a:pt x="0" y="28"/>
                      <a:pt x="20" y="46"/>
                    </a:cubicBezTo>
                    <a:cubicBezTo>
                      <a:pt x="822" y="918"/>
                      <a:pt x="1337" y="1998"/>
                      <a:pt x="2125" y="2879"/>
                    </a:cubicBezTo>
                    <a:cubicBezTo>
                      <a:pt x="2344" y="3122"/>
                      <a:pt x="2582" y="3346"/>
                      <a:pt x="2862" y="3513"/>
                    </a:cubicBezTo>
                    <a:cubicBezTo>
                      <a:pt x="2867" y="3516"/>
                      <a:pt x="2873" y="3517"/>
                      <a:pt x="2878" y="3517"/>
                    </a:cubicBezTo>
                    <a:cubicBezTo>
                      <a:pt x="2905" y="3517"/>
                      <a:pt x="2930" y="3481"/>
                      <a:pt x="2903" y="3460"/>
                    </a:cubicBezTo>
                    <a:cubicBezTo>
                      <a:pt x="2447" y="3098"/>
                      <a:pt x="2049" y="2668"/>
                      <a:pt x="1720" y="2187"/>
                    </a:cubicBezTo>
                    <a:cubicBezTo>
                      <a:pt x="1383" y="1701"/>
                      <a:pt x="1071" y="1196"/>
                      <a:pt x="714" y="725"/>
                    </a:cubicBezTo>
                    <a:cubicBezTo>
                      <a:pt x="516" y="465"/>
                      <a:pt x="308" y="222"/>
                      <a:pt x="60" y="9"/>
                    </a:cubicBezTo>
                    <a:cubicBezTo>
                      <a:pt x="53" y="3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"/>
              <p:cNvSpPr/>
              <p:nvPr/>
            </p:nvSpPr>
            <p:spPr>
              <a:xfrm>
                <a:off x="974021" y="4605038"/>
                <a:ext cx="14110" cy="11812"/>
              </a:xfrm>
              <a:custGeom>
                <a:avLst/>
                <a:gdLst/>
                <a:ahLst/>
                <a:cxnLst/>
                <a:rect l="l" t="t" r="r" b="b"/>
                <a:pathLst>
                  <a:path w="522" h="437" extrusionOk="0">
                    <a:moveTo>
                      <a:pt x="75" y="1"/>
                    </a:moveTo>
                    <a:cubicBezTo>
                      <a:pt x="32" y="1"/>
                      <a:pt x="0" y="66"/>
                      <a:pt x="40" y="95"/>
                    </a:cubicBezTo>
                    <a:lnTo>
                      <a:pt x="40" y="95"/>
                    </a:lnTo>
                    <a:cubicBezTo>
                      <a:pt x="64" y="117"/>
                      <a:pt x="89" y="139"/>
                      <a:pt x="114" y="160"/>
                    </a:cubicBezTo>
                    <a:lnTo>
                      <a:pt x="114" y="160"/>
                    </a:lnTo>
                    <a:cubicBezTo>
                      <a:pt x="115" y="162"/>
                      <a:pt x="117" y="164"/>
                      <a:pt x="119" y="165"/>
                    </a:cubicBezTo>
                    <a:lnTo>
                      <a:pt x="119" y="165"/>
                    </a:lnTo>
                    <a:cubicBezTo>
                      <a:pt x="161" y="201"/>
                      <a:pt x="203" y="236"/>
                      <a:pt x="245" y="272"/>
                    </a:cubicBezTo>
                    <a:cubicBezTo>
                      <a:pt x="277" y="302"/>
                      <a:pt x="308" y="332"/>
                      <a:pt x="340" y="360"/>
                    </a:cubicBezTo>
                    <a:cubicBezTo>
                      <a:pt x="374" y="388"/>
                      <a:pt x="409" y="411"/>
                      <a:pt x="447" y="431"/>
                    </a:cubicBezTo>
                    <a:cubicBezTo>
                      <a:pt x="454" y="435"/>
                      <a:pt x="461" y="437"/>
                      <a:pt x="467" y="437"/>
                    </a:cubicBezTo>
                    <a:cubicBezTo>
                      <a:pt x="497" y="437"/>
                      <a:pt x="521" y="404"/>
                      <a:pt x="505" y="375"/>
                    </a:cubicBezTo>
                    <a:cubicBezTo>
                      <a:pt x="484" y="336"/>
                      <a:pt x="460" y="300"/>
                      <a:pt x="432" y="268"/>
                    </a:cubicBezTo>
                    <a:cubicBezTo>
                      <a:pt x="398" y="235"/>
                      <a:pt x="361" y="203"/>
                      <a:pt x="323" y="173"/>
                    </a:cubicBezTo>
                    <a:cubicBezTo>
                      <a:pt x="254" y="111"/>
                      <a:pt x="179" y="57"/>
                      <a:pt x="101" y="9"/>
                    </a:cubicBezTo>
                    <a:cubicBezTo>
                      <a:pt x="92" y="3"/>
                      <a:pt x="8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"/>
              <p:cNvSpPr/>
              <p:nvPr/>
            </p:nvSpPr>
            <p:spPr>
              <a:xfrm>
                <a:off x="993644" y="4628581"/>
                <a:ext cx="10055" cy="1251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63" extrusionOk="0">
                    <a:moveTo>
                      <a:pt x="27" y="0"/>
                    </a:moveTo>
                    <a:cubicBezTo>
                      <a:pt x="13" y="0"/>
                      <a:pt x="1" y="19"/>
                      <a:pt x="12" y="33"/>
                    </a:cubicBezTo>
                    <a:cubicBezTo>
                      <a:pt x="121" y="162"/>
                      <a:pt x="220" y="301"/>
                      <a:pt x="306" y="448"/>
                    </a:cubicBezTo>
                    <a:cubicBezTo>
                      <a:pt x="312" y="459"/>
                      <a:pt x="321" y="463"/>
                      <a:pt x="331" y="463"/>
                    </a:cubicBezTo>
                    <a:cubicBezTo>
                      <a:pt x="351" y="463"/>
                      <a:pt x="372" y="441"/>
                      <a:pt x="360" y="416"/>
                    </a:cubicBezTo>
                    <a:cubicBezTo>
                      <a:pt x="285" y="256"/>
                      <a:pt x="177" y="115"/>
                      <a:pt x="39" y="5"/>
                    </a:cubicBezTo>
                    <a:cubicBezTo>
                      <a:pt x="35" y="2"/>
                      <a:pt x="31" y="0"/>
                      <a:pt x="2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"/>
              <p:cNvSpPr/>
              <p:nvPr/>
            </p:nvSpPr>
            <p:spPr>
              <a:xfrm>
                <a:off x="1087249" y="4671072"/>
                <a:ext cx="13569" cy="20651"/>
              </a:xfrm>
              <a:custGeom>
                <a:avLst/>
                <a:gdLst/>
                <a:ahLst/>
                <a:cxnLst/>
                <a:rect l="l" t="t" r="r" b="b"/>
                <a:pathLst>
                  <a:path w="502" h="764" extrusionOk="0">
                    <a:moveTo>
                      <a:pt x="33" y="1"/>
                    </a:moveTo>
                    <a:cubicBezTo>
                      <a:pt x="16" y="1"/>
                      <a:pt x="0" y="15"/>
                      <a:pt x="4" y="35"/>
                    </a:cubicBezTo>
                    <a:lnTo>
                      <a:pt x="3" y="35"/>
                    </a:lnTo>
                    <a:cubicBezTo>
                      <a:pt x="98" y="292"/>
                      <a:pt x="244" y="521"/>
                      <a:pt x="405" y="740"/>
                    </a:cubicBezTo>
                    <a:cubicBezTo>
                      <a:pt x="414" y="756"/>
                      <a:pt x="428" y="763"/>
                      <a:pt x="441" y="763"/>
                    </a:cubicBezTo>
                    <a:cubicBezTo>
                      <a:pt x="472" y="763"/>
                      <a:pt x="502" y="730"/>
                      <a:pt x="481" y="695"/>
                    </a:cubicBezTo>
                    <a:cubicBezTo>
                      <a:pt x="365" y="450"/>
                      <a:pt x="231" y="213"/>
                      <a:pt x="51" y="7"/>
                    </a:cubicBezTo>
                    <a:cubicBezTo>
                      <a:pt x="46" y="3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"/>
              <p:cNvSpPr/>
              <p:nvPr/>
            </p:nvSpPr>
            <p:spPr>
              <a:xfrm>
                <a:off x="1004321" y="4490134"/>
                <a:ext cx="593876" cy="636989"/>
              </a:xfrm>
              <a:custGeom>
                <a:avLst/>
                <a:gdLst/>
                <a:ahLst/>
                <a:cxnLst/>
                <a:rect l="l" t="t" r="r" b="b"/>
                <a:pathLst>
                  <a:path w="21971" h="23566" extrusionOk="0">
                    <a:moveTo>
                      <a:pt x="21971" y="1"/>
                    </a:moveTo>
                    <a:cubicBezTo>
                      <a:pt x="19935" y="2874"/>
                      <a:pt x="18633" y="6191"/>
                      <a:pt x="17285" y="9444"/>
                    </a:cubicBezTo>
                    <a:cubicBezTo>
                      <a:pt x="16921" y="10319"/>
                      <a:pt x="18142" y="9293"/>
                      <a:pt x="17869" y="10201"/>
                    </a:cubicBezTo>
                    <a:cubicBezTo>
                      <a:pt x="16171" y="15834"/>
                      <a:pt x="13569" y="20645"/>
                      <a:pt x="3203" y="23565"/>
                    </a:cubicBezTo>
                    <a:cubicBezTo>
                      <a:pt x="3203" y="23565"/>
                      <a:pt x="1" y="8369"/>
                      <a:pt x="12336" y="3865"/>
                    </a:cubicBezTo>
                    <a:cubicBezTo>
                      <a:pt x="12856" y="3676"/>
                      <a:pt x="12348" y="4869"/>
                      <a:pt x="12847" y="4559"/>
                    </a:cubicBezTo>
                    <a:cubicBezTo>
                      <a:pt x="15305" y="3020"/>
                      <a:pt x="18308" y="1487"/>
                      <a:pt x="2197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"/>
              <p:cNvSpPr/>
              <p:nvPr/>
            </p:nvSpPr>
            <p:spPr>
              <a:xfrm>
                <a:off x="1102656" y="4533273"/>
                <a:ext cx="427047" cy="570468"/>
              </a:xfrm>
              <a:custGeom>
                <a:avLst/>
                <a:gdLst/>
                <a:ahLst/>
                <a:cxnLst/>
                <a:rect l="l" t="t" r="r" b="b"/>
                <a:pathLst>
                  <a:path w="15799" h="21105" extrusionOk="0">
                    <a:moveTo>
                      <a:pt x="15724" y="1"/>
                    </a:moveTo>
                    <a:cubicBezTo>
                      <a:pt x="15713" y="1"/>
                      <a:pt x="15701" y="5"/>
                      <a:pt x="15691" y="14"/>
                    </a:cubicBezTo>
                    <a:cubicBezTo>
                      <a:pt x="15369" y="300"/>
                      <a:pt x="15038" y="577"/>
                      <a:pt x="14719" y="865"/>
                    </a:cubicBezTo>
                    <a:cubicBezTo>
                      <a:pt x="14399" y="1153"/>
                      <a:pt x="14092" y="1452"/>
                      <a:pt x="13784" y="1753"/>
                    </a:cubicBezTo>
                    <a:cubicBezTo>
                      <a:pt x="13169" y="2351"/>
                      <a:pt x="12567" y="2963"/>
                      <a:pt x="11978" y="3589"/>
                    </a:cubicBezTo>
                    <a:cubicBezTo>
                      <a:pt x="10802" y="4840"/>
                      <a:pt x="9671" y="6132"/>
                      <a:pt x="8584" y="7463"/>
                    </a:cubicBezTo>
                    <a:cubicBezTo>
                      <a:pt x="7496" y="8796"/>
                      <a:pt x="6460" y="10165"/>
                      <a:pt x="5475" y="11572"/>
                    </a:cubicBezTo>
                    <a:cubicBezTo>
                      <a:pt x="4492" y="12980"/>
                      <a:pt x="3561" y="14424"/>
                      <a:pt x="2682" y="15902"/>
                    </a:cubicBezTo>
                    <a:cubicBezTo>
                      <a:pt x="1807" y="17376"/>
                      <a:pt x="953" y="18881"/>
                      <a:pt x="246" y="20442"/>
                    </a:cubicBezTo>
                    <a:cubicBezTo>
                      <a:pt x="160" y="20633"/>
                      <a:pt x="89" y="20829"/>
                      <a:pt x="18" y="21027"/>
                    </a:cubicBezTo>
                    <a:cubicBezTo>
                      <a:pt x="1" y="21072"/>
                      <a:pt x="40" y="21104"/>
                      <a:pt x="80" y="21104"/>
                    </a:cubicBezTo>
                    <a:cubicBezTo>
                      <a:pt x="101" y="21104"/>
                      <a:pt x="122" y="21096"/>
                      <a:pt x="136" y="21076"/>
                    </a:cubicBezTo>
                    <a:lnTo>
                      <a:pt x="136" y="21074"/>
                    </a:lnTo>
                    <a:cubicBezTo>
                      <a:pt x="595" y="20350"/>
                      <a:pt x="977" y="19580"/>
                      <a:pt x="1388" y="18826"/>
                    </a:cubicBezTo>
                    <a:cubicBezTo>
                      <a:pt x="1794" y="18077"/>
                      <a:pt x="2213" y="17335"/>
                      <a:pt x="2645" y="16600"/>
                    </a:cubicBezTo>
                    <a:cubicBezTo>
                      <a:pt x="3510" y="15125"/>
                      <a:pt x="4424" y="13679"/>
                      <a:pt x="5393" y="12266"/>
                    </a:cubicBezTo>
                    <a:cubicBezTo>
                      <a:pt x="6360" y="10853"/>
                      <a:pt x="7373" y="9473"/>
                      <a:pt x="8431" y="8129"/>
                    </a:cubicBezTo>
                    <a:cubicBezTo>
                      <a:pt x="9489" y="6784"/>
                      <a:pt x="10598" y="5481"/>
                      <a:pt x="11755" y="4219"/>
                    </a:cubicBezTo>
                    <a:cubicBezTo>
                      <a:pt x="12331" y="3591"/>
                      <a:pt x="12916" y="2970"/>
                      <a:pt x="13511" y="2359"/>
                    </a:cubicBezTo>
                    <a:cubicBezTo>
                      <a:pt x="14104" y="1747"/>
                      <a:pt x="14715" y="1155"/>
                      <a:pt x="15302" y="536"/>
                    </a:cubicBezTo>
                    <a:cubicBezTo>
                      <a:pt x="15450" y="381"/>
                      <a:pt x="15607" y="235"/>
                      <a:pt x="15762" y="85"/>
                    </a:cubicBezTo>
                    <a:cubicBezTo>
                      <a:pt x="15798" y="50"/>
                      <a:pt x="15763" y="1"/>
                      <a:pt x="1572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"/>
              <p:cNvSpPr/>
              <p:nvPr/>
            </p:nvSpPr>
            <p:spPr>
              <a:xfrm>
                <a:off x="1201235" y="4782328"/>
                <a:ext cx="219457" cy="174046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6439" extrusionOk="0">
                    <a:moveTo>
                      <a:pt x="8059" y="1"/>
                    </a:moveTo>
                    <a:cubicBezTo>
                      <a:pt x="8054" y="1"/>
                      <a:pt x="8048" y="2"/>
                      <a:pt x="8041" y="5"/>
                    </a:cubicBezTo>
                    <a:lnTo>
                      <a:pt x="8043" y="5"/>
                    </a:lnTo>
                    <a:cubicBezTo>
                      <a:pt x="7734" y="124"/>
                      <a:pt x="7441" y="285"/>
                      <a:pt x="7151" y="440"/>
                    </a:cubicBezTo>
                    <a:cubicBezTo>
                      <a:pt x="6861" y="597"/>
                      <a:pt x="6568" y="762"/>
                      <a:pt x="6284" y="934"/>
                    </a:cubicBezTo>
                    <a:cubicBezTo>
                      <a:pt x="5702" y="1285"/>
                      <a:pt x="5137" y="1659"/>
                      <a:pt x="4586" y="2057"/>
                    </a:cubicBezTo>
                    <a:cubicBezTo>
                      <a:pt x="3500" y="2844"/>
                      <a:pt x="2477" y="3714"/>
                      <a:pt x="1525" y="4660"/>
                    </a:cubicBezTo>
                    <a:cubicBezTo>
                      <a:pt x="987" y="5193"/>
                      <a:pt x="486" y="5763"/>
                      <a:pt x="26" y="6365"/>
                    </a:cubicBezTo>
                    <a:cubicBezTo>
                      <a:pt x="0" y="6399"/>
                      <a:pt x="36" y="6438"/>
                      <a:pt x="71" y="6438"/>
                    </a:cubicBezTo>
                    <a:cubicBezTo>
                      <a:pt x="82" y="6438"/>
                      <a:pt x="93" y="6434"/>
                      <a:pt x="103" y="6425"/>
                    </a:cubicBezTo>
                    <a:cubicBezTo>
                      <a:pt x="1021" y="5462"/>
                      <a:pt x="1953" y="4510"/>
                      <a:pt x="2957" y="3639"/>
                    </a:cubicBezTo>
                    <a:cubicBezTo>
                      <a:pt x="3969" y="2766"/>
                      <a:pt x="5042" y="1969"/>
                      <a:pt x="6168" y="1252"/>
                    </a:cubicBezTo>
                    <a:cubicBezTo>
                      <a:pt x="6482" y="1050"/>
                      <a:pt x="6798" y="853"/>
                      <a:pt x="7119" y="663"/>
                    </a:cubicBezTo>
                    <a:cubicBezTo>
                      <a:pt x="7437" y="472"/>
                      <a:pt x="7770" y="298"/>
                      <a:pt x="8080" y="94"/>
                    </a:cubicBezTo>
                    <a:cubicBezTo>
                      <a:pt x="8118" y="68"/>
                      <a:pt x="8102" y="1"/>
                      <a:pt x="80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"/>
              <p:cNvSpPr/>
              <p:nvPr/>
            </p:nvSpPr>
            <p:spPr>
              <a:xfrm>
                <a:off x="1152527" y="4941994"/>
                <a:ext cx="168613" cy="113094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4184" extrusionOk="0">
                    <a:moveTo>
                      <a:pt x="6194" y="0"/>
                    </a:moveTo>
                    <a:cubicBezTo>
                      <a:pt x="6187" y="0"/>
                      <a:pt x="6180" y="3"/>
                      <a:pt x="6173" y="9"/>
                    </a:cubicBezTo>
                    <a:cubicBezTo>
                      <a:pt x="5818" y="336"/>
                      <a:pt x="5442" y="647"/>
                      <a:pt x="5068" y="953"/>
                    </a:cubicBezTo>
                    <a:cubicBezTo>
                      <a:pt x="4694" y="1260"/>
                      <a:pt x="4313" y="1557"/>
                      <a:pt x="3922" y="1840"/>
                    </a:cubicBezTo>
                    <a:cubicBezTo>
                      <a:pt x="3148" y="2399"/>
                      <a:pt x="2336" y="2903"/>
                      <a:pt x="1495" y="3352"/>
                    </a:cubicBezTo>
                    <a:cubicBezTo>
                      <a:pt x="1016" y="3606"/>
                      <a:pt x="528" y="3848"/>
                      <a:pt x="44" y="4092"/>
                    </a:cubicBezTo>
                    <a:cubicBezTo>
                      <a:pt x="1" y="4114"/>
                      <a:pt x="23" y="4183"/>
                      <a:pt x="66" y="4183"/>
                    </a:cubicBezTo>
                    <a:cubicBezTo>
                      <a:pt x="71" y="4183"/>
                      <a:pt x="76" y="4182"/>
                      <a:pt x="82" y="4180"/>
                    </a:cubicBezTo>
                    <a:cubicBezTo>
                      <a:pt x="992" y="3853"/>
                      <a:pt x="1848" y="3393"/>
                      <a:pt x="2673" y="2890"/>
                    </a:cubicBezTo>
                    <a:cubicBezTo>
                      <a:pt x="3499" y="2387"/>
                      <a:pt x="4286" y="1819"/>
                      <a:pt x="5025" y="1193"/>
                    </a:cubicBezTo>
                    <a:cubicBezTo>
                      <a:pt x="5446" y="834"/>
                      <a:pt x="5834" y="450"/>
                      <a:pt x="6218" y="54"/>
                    </a:cubicBezTo>
                    <a:cubicBezTo>
                      <a:pt x="6238" y="31"/>
                      <a:pt x="6218" y="0"/>
                      <a:pt x="619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"/>
              <p:cNvSpPr/>
              <p:nvPr/>
            </p:nvSpPr>
            <p:spPr>
              <a:xfrm>
                <a:off x="1150608" y="4670640"/>
                <a:ext cx="148962" cy="287734"/>
              </a:xfrm>
              <a:custGeom>
                <a:avLst/>
                <a:gdLst/>
                <a:ahLst/>
                <a:cxnLst/>
                <a:rect l="l" t="t" r="r" b="b"/>
                <a:pathLst>
                  <a:path w="5511" h="10645" extrusionOk="0">
                    <a:moveTo>
                      <a:pt x="5449" y="0"/>
                    </a:moveTo>
                    <a:cubicBezTo>
                      <a:pt x="5439" y="0"/>
                      <a:pt x="5429" y="4"/>
                      <a:pt x="5421" y="14"/>
                    </a:cubicBezTo>
                    <a:cubicBezTo>
                      <a:pt x="4946" y="629"/>
                      <a:pt x="4511" y="1269"/>
                      <a:pt x="4081" y="1914"/>
                    </a:cubicBezTo>
                    <a:cubicBezTo>
                      <a:pt x="3641" y="2573"/>
                      <a:pt x="3211" y="3239"/>
                      <a:pt x="2802" y="3918"/>
                    </a:cubicBezTo>
                    <a:cubicBezTo>
                      <a:pt x="2002" y="5245"/>
                      <a:pt x="1276" y="6623"/>
                      <a:pt x="723" y="8072"/>
                    </a:cubicBezTo>
                    <a:cubicBezTo>
                      <a:pt x="409" y="8897"/>
                      <a:pt x="153" y="9736"/>
                      <a:pt x="5" y="10604"/>
                    </a:cubicBezTo>
                    <a:cubicBezTo>
                      <a:pt x="0" y="10628"/>
                      <a:pt x="20" y="10644"/>
                      <a:pt x="38" y="10644"/>
                    </a:cubicBezTo>
                    <a:cubicBezTo>
                      <a:pt x="51" y="10644"/>
                      <a:pt x="62" y="10638"/>
                      <a:pt x="67" y="10622"/>
                    </a:cubicBezTo>
                    <a:cubicBezTo>
                      <a:pt x="465" y="9123"/>
                      <a:pt x="994" y="7674"/>
                      <a:pt x="1682" y="6285"/>
                    </a:cubicBezTo>
                    <a:cubicBezTo>
                      <a:pt x="2370" y="4896"/>
                      <a:pt x="3185" y="3568"/>
                      <a:pt x="4043" y="2274"/>
                    </a:cubicBezTo>
                    <a:cubicBezTo>
                      <a:pt x="4528" y="1540"/>
                      <a:pt x="5034" y="820"/>
                      <a:pt x="5492" y="70"/>
                    </a:cubicBezTo>
                    <a:cubicBezTo>
                      <a:pt x="5511" y="38"/>
                      <a:pt x="5479" y="0"/>
                      <a:pt x="544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"/>
              <p:cNvSpPr/>
              <p:nvPr/>
            </p:nvSpPr>
            <p:spPr>
              <a:xfrm>
                <a:off x="1324464" y="4642042"/>
                <a:ext cx="49924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474" extrusionOk="0">
                    <a:moveTo>
                      <a:pt x="1773" y="1"/>
                    </a:moveTo>
                    <a:cubicBezTo>
                      <a:pt x="1761" y="1"/>
                      <a:pt x="1749" y="6"/>
                      <a:pt x="1739" y="18"/>
                    </a:cubicBezTo>
                    <a:cubicBezTo>
                      <a:pt x="1435" y="403"/>
                      <a:pt x="1145" y="795"/>
                      <a:pt x="859" y="1194"/>
                    </a:cubicBezTo>
                    <a:cubicBezTo>
                      <a:pt x="567" y="1599"/>
                      <a:pt x="304" y="2022"/>
                      <a:pt x="18" y="2431"/>
                    </a:cubicBezTo>
                    <a:cubicBezTo>
                      <a:pt x="0" y="2452"/>
                      <a:pt x="22" y="2474"/>
                      <a:pt x="43" y="2474"/>
                    </a:cubicBezTo>
                    <a:cubicBezTo>
                      <a:pt x="52" y="2474"/>
                      <a:pt x="61" y="2470"/>
                      <a:pt x="68" y="2461"/>
                    </a:cubicBezTo>
                    <a:cubicBezTo>
                      <a:pt x="365" y="2065"/>
                      <a:pt x="681" y="1685"/>
                      <a:pt x="975" y="1287"/>
                    </a:cubicBezTo>
                    <a:cubicBezTo>
                      <a:pt x="1268" y="891"/>
                      <a:pt x="1551" y="492"/>
                      <a:pt x="1822" y="81"/>
                    </a:cubicBezTo>
                    <a:cubicBezTo>
                      <a:pt x="1847" y="45"/>
                      <a:pt x="1809" y="1"/>
                      <a:pt x="17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"/>
              <p:cNvSpPr/>
              <p:nvPr/>
            </p:nvSpPr>
            <p:spPr>
              <a:xfrm>
                <a:off x="105141" y="4012865"/>
                <a:ext cx="518219" cy="743866"/>
              </a:xfrm>
              <a:custGeom>
                <a:avLst/>
                <a:gdLst/>
                <a:ahLst/>
                <a:cxnLst/>
                <a:rect l="l" t="t" r="r" b="b"/>
                <a:pathLst>
                  <a:path w="19172" h="27520" extrusionOk="0">
                    <a:moveTo>
                      <a:pt x="19172" y="1"/>
                    </a:moveTo>
                    <a:cubicBezTo>
                      <a:pt x="17923" y="3295"/>
                      <a:pt x="17494" y="6831"/>
                      <a:pt x="17005" y="10319"/>
                    </a:cubicBezTo>
                    <a:cubicBezTo>
                      <a:pt x="16872" y="11256"/>
                      <a:pt x="17795" y="9955"/>
                      <a:pt x="17758" y="10905"/>
                    </a:cubicBezTo>
                    <a:cubicBezTo>
                      <a:pt x="17528" y="16785"/>
                      <a:pt x="16214" y="22092"/>
                      <a:pt x="6911" y="27520"/>
                    </a:cubicBezTo>
                    <a:cubicBezTo>
                      <a:pt x="6911" y="27520"/>
                      <a:pt x="0" y="13610"/>
                      <a:pt x="10814" y="6158"/>
                    </a:cubicBezTo>
                    <a:cubicBezTo>
                      <a:pt x="11269" y="5843"/>
                      <a:pt x="11076" y="7128"/>
                      <a:pt x="11482" y="6700"/>
                    </a:cubicBezTo>
                    <a:cubicBezTo>
                      <a:pt x="13477" y="4595"/>
                      <a:pt x="16001" y="2359"/>
                      <a:pt x="1917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"/>
              <p:cNvSpPr/>
              <p:nvPr/>
            </p:nvSpPr>
            <p:spPr>
              <a:xfrm>
                <a:off x="297352" y="4072250"/>
                <a:ext cx="270841" cy="658343"/>
              </a:xfrm>
              <a:custGeom>
                <a:avLst/>
                <a:gdLst/>
                <a:ahLst/>
                <a:cxnLst/>
                <a:rect l="l" t="t" r="r" b="b"/>
                <a:pathLst>
                  <a:path w="10020" h="24356" extrusionOk="0">
                    <a:moveTo>
                      <a:pt x="9950" y="1"/>
                    </a:moveTo>
                    <a:cubicBezTo>
                      <a:pt x="9935" y="1"/>
                      <a:pt x="9919" y="7"/>
                      <a:pt x="9909" y="23"/>
                    </a:cubicBezTo>
                    <a:cubicBezTo>
                      <a:pt x="9667" y="384"/>
                      <a:pt x="9415" y="737"/>
                      <a:pt x="9176" y="1098"/>
                    </a:cubicBezTo>
                    <a:cubicBezTo>
                      <a:pt x="8940" y="1453"/>
                      <a:pt x="8719" y="1818"/>
                      <a:pt x="8499" y="2183"/>
                    </a:cubicBezTo>
                    <a:cubicBezTo>
                      <a:pt x="8054" y="2917"/>
                      <a:pt x="7624" y="3660"/>
                      <a:pt x="7211" y="4413"/>
                    </a:cubicBezTo>
                    <a:cubicBezTo>
                      <a:pt x="6386" y="5920"/>
                      <a:pt x="5614" y="7453"/>
                      <a:pt x="4896" y="9016"/>
                    </a:cubicBezTo>
                    <a:cubicBezTo>
                      <a:pt x="4176" y="10577"/>
                      <a:pt x="3518" y="12163"/>
                      <a:pt x="2918" y="13772"/>
                    </a:cubicBezTo>
                    <a:cubicBezTo>
                      <a:pt x="2320" y="15382"/>
                      <a:pt x="1779" y="17012"/>
                      <a:pt x="1299" y="18663"/>
                    </a:cubicBezTo>
                    <a:cubicBezTo>
                      <a:pt x="822" y="20309"/>
                      <a:pt x="373" y="21980"/>
                      <a:pt x="78" y="23670"/>
                    </a:cubicBezTo>
                    <a:cubicBezTo>
                      <a:pt x="43" y="23876"/>
                      <a:pt x="24" y="24085"/>
                      <a:pt x="3" y="24295"/>
                    </a:cubicBezTo>
                    <a:cubicBezTo>
                      <a:pt x="0" y="24334"/>
                      <a:pt x="32" y="24355"/>
                      <a:pt x="65" y="24355"/>
                    </a:cubicBezTo>
                    <a:cubicBezTo>
                      <a:pt x="92" y="24355"/>
                      <a:pt x="119" y="24341"/>
                      <a:pt x="129" y="24311"/>
                    </a:cubicBezTo>
                    <a:cubicBezTo>
                      <a:pt x="392" y="23493"/>
                      <a:pt x="570" y="22653"/>
                      <a:pt x="777" y="21821"/>
                    </a:cubicBezTo>
                    <a:cubicBezTo>
                      <a:pt x="983" y="20995"/>
                      <a:pt x="1205" y="20172"/>
                      <a:pt x="1437" y="19351"/>
                    </a:cubicBezTo>
                    <a:cubicBezTo>
                      <a:pt x="1903" y="17706"/>
                      <a:pt x="2426" y="16078"/>
                      <a:pt x="3010" y="14468"/>
                    </a:cubicBezTo>
                    <a:cubicBezTo>
                      <a:pt x="3591" y="12856"/>
                      <a:pt x="4227" y="11267"/>
                      <a:pt x="4915" y="9700"/>
                    </a:cubicBezTo>
                    <a:cubicBezTo>
                      <a:pt x="5603" y="8134"/>
                      <a:pt x="6349" y="6593"/>
                      <a:pt x="7153" y="5082"/>
                    </a:cubicBezTo>
                    <a:cubicBezTo>
                      <a:pt x="7553" y="4329"/>
                      <a:pt x="7964" y="3583"/>
                      <a:pt x="8385" y="2844"/>
                    </a:cubicBezTo>
                    <a:cubicBezTo>
                      <a:pt x="8806" y="2102"/>
                      <a:pt x="9249" y="1375"/>
                      <a:pt x="9662" y="631"/>
                    </a:cubicBezTo>
                    <a:cubicBezTo>
                      <a:pt x="9766" y="442"/>
                      <a:pt x="9882" y="259"/>
                      <a:pt x="9996" y="74"/>
                    </a:cubicBezTo>
                    <a:cubicBezTo>
                      <a:pt x="10020" y="36"/>
                      <a:pt x="9985" y="1"/>
                      <a:pt x="99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"/>
              <p:cNvSpPr/>
              <p:nvPr/>
            </p:nvSpPr>
            <p:spPr>
              <a:xfrm>
                <a:off x="355763" y="4340604"/>
                <a:ext cx="169478" cy="222673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8238" extrusionOk="0">
                    <a:moveTo>
                      <a:pt x="6207" y="0"/>
                    </a:moveTo>
                    <a:cubicBezTo>
                      <a:pt x="6199" y="0"/>
                      <a:pt x="6190" y="3"/>
                      <a:pt x="6181" y="10"/>
                    </a:cubicBezTo>
                    <a:cubicBezTo>
                      <a:pt x="5912" y="202"/>
                      <a:pt x="5669" y="430"/>
                      <a:pt x="5427" y="657"/>
                    </a:cubicBezTo>
                    <a:cubicBezTo>
                      <a:pt x="5184" y="881"/>
                      <a:pt x="4943" y="1113"/>
                      <a:pt x="4709" y="1350"/>
                    </a:cubicBezTo>
                    <a:cubicBezTo>
                      <a:pt x="4236" y="1836"/>
                      <a:pt x="3782" y="2341"/>
                      <a:pt x="3350" y="2865"/>
                    </a:cubicBezTo>
                    <a:cubicBezTo>
                      <a:pt x="2496" y="3899"/>
                      <a:pt x="1724" y="4996"/>
                      <a:pt x="1039" y="6150"/>
                    </a:cubicBezTo>
                    <a:cubicBezTo>
                      <a:pt x="652" y="6800"/>
                      <a:pt x="310" y="7479"/>
                      <a:pt x="15" y="8176"/>
                    </a:cubicBezTo>
                    <a:cubicBezTo>
                      <a:pt x="0" y="8211"/>
                      <a:pt x="32" y="8237"/>
                      <a:pt x="64" y="8237"/>
                    </a:cubicBezTo>
                    <a:cubicBezTo>
                      <a:pt x="80" y="8237"/>
                      <a:pt x="96" y="8230"/>
                      <a:pt x="105" y="8214"/>
                    </a:cubicBezTo>
                    <a:cubicBezTo>
                      <a:pt x="751" y="7053"/>
                      <a:pt x="1415" y="5897"/>
                      <a:pt x="2170" y="4802"/>
                    </a:cubicBezTo>
                    <a:cubicBezTo>
                      <a:pt x="2931" y="3704"/>
                      <a:pt x="3769" y="2663"/>
                      <a:pt x="4681" y="1687"/>
                    </a:cubicBezTo>
                    <a:cubicBezTo>
                      <a:pt x="4934" y="1412"/>
                      <a:pt x="5192" y="1143"/>
                      <a:pt x="5454" y="877"/>
                    </a:cubicBezTo>
                    <a:cubicBezTo>
                      <a:pt x="5715" y="614"/>
                      <a:pt x="5992" y="363"/>
                      <a:pt x="6241" y="86"/>
                    </a:cubicBezTo>
                    <a:cubicBezTo>
                      <a:pt x="6270" y="54"/>
                      <a:pt x="6244" y="0"/>
                      <a:pt x="620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"/>
              <p:cNvSpPr/>
              <p:nvPr/>
            </p:nvSpPr>
            <p:spPr>
              <a:xfrm>
                <a:off x="333139" y="4520002"/>
                <a:ext cx="135555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5591" extrusionOk="0">
                    <a:moveTo>
                      <a:pt x="4971" y="0"/>
                    </a:moveTo>
                    <a:cubicBezTo>
                      <a:pt x="4961" y="0"/>
                      <a:pt x="4951" y="5"/>
                      <a:pt x="4944" y="16"/>
                    </a:cubicBezTo>
                    <a:cubicBezTo>
                      <a:pt x="4417" y="831"/>
                      <a:pt x="3841" y="1612"/>
                      <a:pt x="3222" y="2356"/>
                    </a:cubicBezTo>
                    <a:cubicBezTo>
                      <a:pt x="2611" y="3093"/>
                      <a:pt x="1951" y="3787"/>
                      <a:pt x="1246" y="4432"/>
                    </a:cubicBezTo>
                    <a:cubicBezTo>
                      <a:pt x="850" y="4796"/>
                      <a:pt x="440" y="5149"/>
                      <a:pt x="35" y="5507"/>
                    </a:cubicBezTo>
                    <a:cubicBezTo>
                      <a:pt x="1" y="5536"/>
                      <a:pt x="32" y="5590"/>
                      <a:pt x="70" y="5590"/>
                    </a:cubicBezTo>
                    <a:cubicBezTo>
                      <a:pt x="77" y="5590"/>
                      <a:pt x="85" y="5588"/>
                      <a:pt x="93" y="5583"/>
                    </a:cubicBezTo>
                    <a:cubicBezTo>
                      <a:pt x="893" y="5037"/>
                      <a:pt x="1609" y="4375"/>
                      <a:pt x="2280" y="3680"/>
                    </a:cubicBezTo>
                    <a:cubicBezTo>
                      <a:pt x="2957" y="2984"/>
                      <a:pt x="3578" y="2237"/>
                      <a:pt x="4135" y="1444"/>
                    </a:cubicBezTo>
                    <a:cubicBezTo>
                      <a:pt x="4451" y="993"/>
                      <a:pt x="4729" y="526"/>
                      <a:pt x="5001" y="49"/>
                    </a:cubicBezTo>
                    <a:cubicBezTo>
                      <a:pt x="5015" y="23"/>
                      <a:pt x="4993" y="0"/>
                      <a:pt x="497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"/>
              <p:cNvSpPr/>
              <p:nvPr/>
            </p:nvSpPr>
            <p:spPr>
              <a:xfrm>
                <a:off x="305298" y="4262892"/>
                <a:ext cx="74495" cy="315278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11664" extrusionOk="0">
                    <a:moveTo>
                      <a:pt x="2697" y="0"/>
                    </a:moveTo>
                    <a:cubicBezTo>
                      <a:pt x="2683" y="0"/>
                      <a:pt x="2670" y="7"/>
                      <a:pt x="2663" y="22"/>
                    </a:cubicBezTo>
                    <a:cubicBezTo>
                      <a:pt x="2359" y="735"/>
                      <a:pt x="2097" y="1460"/>
                      <a:pt x="1843" y="2191"/>
                    </a:cubicBezTo>
                    <a:cubicBezTo>
                      <a:pt x="1583" y="2939"/>
                      <a:pt x="1336" y="3691"/>
                      <a:pt x="1110" y="4450"/>
                    </a:cubicBezTo>
                    <a:cubicBezTo>
                      <a:pt x="665" y="5940"/>
                      <a:pt x="308" y="7458"/>
                      <a:pt x="136" y="9004"/>
                    </a:cubicBezTo>
                    <a:cubicBezTo>
                      <a:pt x="38" y="9879"/>
                      <a:pt x="1" y="10754"/>
                      <a:pt x="76" y="11633"/>
                    </a:cubicBezTo>
                    <a:cubicBezTo>
                      <a:pt x="76" y="11653"/>
                      <a:pt x="92" y="11664"/>
                      <a:pt x="108" y="11664"/>
                    </a:cubicBezTo>
                    <a:cubicBezTo>
                      <a:pt x="123" y="11664"/>
                      <a:pt x="139" y="11653"/>
                      <a:pt x="139" y="11633"/>
                    </a:cubicBezTo>
                    <a:lnTo>
                      <a:pt x="139" y="11631"/>
                    </a:lnTo>
                    <a:cubicBezTo>
                      <a:pt x="151" y="10075"/>
                      <a:pt x="300" y="8537"/>
                      <a:pt x="620" y="7015"/>
                    </a:cubicBezTo>
                    <a:cubicBezTo>
                      <a:pt x="938" y="5498"/>
                      <a:pt x="1394" y="4014"/>
                      <a:pt x="1897" y="2550"/>
                    </a:cubicBezTo>
                    <a:cubicBezTo>
                      <a:pt x="2181" y="1720"/>
                      <a:pt x="2489" y="897"/>
                      <a:pt x="2746" y="58"/>
                    </a:cubicBezTo>
                    <a:cubicBezTo>
                      <a:pt x="2756" y="27"/>
                      <a:pt x="2725" y="0"/>
                      <a:pt x="269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"/>
              <p:cNvSpPr/>
              <p:nvPr/>
            </p:nvSpPr>
            <p:spPr>
              <a:xfrm>
                <a:off x="413175" y="4216509"/>
                <a:ext cx="31922" cy="76495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2830" extrusionOk="0">
                    <a:moveTo>
                      <a:pt x="1113" y="1"/>
                    </a:moveTo>
                    <a:cubicBezTo>
                      <a:pt x="1097" y="1"/>
                      <a:pt x="1081" y="9"/>
                      <a:pt x="1073" y="28"/>
                    </a:cubicBezTo>
                    <a:cubicBezTo>
                      <a:pt x="873" y="475"/>
                      <a:pt x="692" y="929"/>
                      <a:pt x="514" y="1387"/>
                    </a:cubicBezTo>
                    <a:cubicBezTo>
                      <a:pt x="333" y="1852"/>
                      <a:pt x="183" y="2327"/>
                      <a:pt x="9" y="2795"/>
                    </a:cubicBezTo>
                    <a:cubicBezTo>
                      <a:pt x="0" y="2816"/>
                      <a:pt x="17" y="2830"/>
                      <a:pt x="35" y="2830"/>
                    </a:cubicBezTo>
                    <a:cubicBezTo>
                      <a:pt x="47" y="2830"/>
                      <a:pt x="59" y="2824"/>
                      <a:pt x="65" y="2810"/>
                    </a:cubicBezTo>
                    <a:cubicBezTo>
                      <a:pt x="252" y="2353"/>
                      <a:pt x="463" y="1907"/>
                      <a:pt x="649" y="1449"/>
                    </a:cubicBezTo>
                    <a:cubicBezTo>
                      <a:pt x="834" y="989"/>
                      <a:pt x="1009" y="532"/>
                      <a:pt x="1168" y="67"/>
                    </a:cubicBezTo>
                    <a:cubicBezTo>
                      <a:pt x="1181" y="31"/>
                      <a:pt x="1145" y="1"/>
                      <a:pt x="111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"/>
              <p:cNvSpPr/>
              <p:nvPr/>
            </p:nvSpPr>
            <p:spPr>
              <a:xfrm>
                <a:off x="199584" y="4193047"/>
                <a:ext cx="819685" cy="733892"/>
              </a:xfrm>
              <a:custGeom>
                <a:avLst/>
                <a:gdLst/>
                <a:ahLst/>
                <a:cxnLst/>
                <a:rect l="l" t="t" r="r" b="b"/>
                <a:pathLst>
                  <a:path w="30325" h="27151" extrusionOk="0">
                    <a:moveTo>
                      <a:pt x="7827" y="24530"/>
                    </a:moveTo>
                    <a:cubicBezTo>
                      <a:pt x="8107" y="24760"/>
                      <a:pt x="8128" y="25195"/>
                      <a:pt x="7920" y="25625"/>
                    </a:cubicBezTo>
                    <a:cubicBezTo>
                      <a:pt x="7803" y="25866"/>
                      <a:pt x="7735" y="26132"/>
                      <a:pt x="7831" y="26347"/>
                    </a:cubicBezTo>
                    <a:cubicBezTo>
                      <a:pt x="7926" y="26564"/>
                      <a:pt x="8321" y="26928"/>
                      <a:pt x="8803" y="27048"/>
                    </a:cubicBezTo>
                    <a:cubicBezTo>
                      <a:pt x="9212" y="27151"/>
                      <a:pt x="9756" y="26853"/>
                      <a:pt x="10011" y="26388"/>
                    </a:cubicBezTo>
                    <a:cubicBezTo>
                      <a:pt x="10011" y="26388"/>
                      <a:pt x="10308" y="25720"/>
                      <a:pt x="10891" y="25485"/>
                    </a:cubicBezTo>
                    <a:cubicBezTo>
                      <a:pt x="12097" y="24997"/>
                      <a:pt x="14763" y="23767"/>
                      <a:pt x="16272" y="23183"/>
                    </a:cubicBezTo>
                    <a:cubicBezTo>
                      <a:pt x="20316" y="21620"/>
                      <a:pt x="28329" y="17322"/>
                      <a:pt x="28771" y="16660"/>
                    </a:cubicBezTo>
                    <a:cubicBezTo>
                      <a:pt x="29210" y="16000"/>
                      <a:pt x="30324" y="10558"/>
                      <a:pt x="28081" y="9210"/>
                    </a:cubicBezTo>
                    <a:cubicBezTo>
                      <a:pt x="28081" y="9210"/>
                      <a:pt x="28449" y="6581"/>
                      <a:pt x="25697" y="4741"/>
                    </a:cubicBezTo>
                    <a:cubicBezTo>
                      <a:pt x="22943" y="2904"/>
                      <a:pt x="17676" y="0"/>
                      <a:pt x="9162" y="5366"/>
                    </a:cubicBezTo>
                    <a:cubicBezTo>
                      <a:pt x="9162" y="5366"/>
                      <a:pt x="8752" y="4156"/>
                      <a:pt x="5632" y="6577"/>
                    </a:cubicBezTo>
                    <a:cubicBezTo>
                      <a:pt x="2512" y="9000"/>
                      <a:pt x="1" y="10380"/>
                      <a:pt x="2794" y="16056"/>
                    </a:cubicBezTo>
                    <a:cubicBezTo>
                      <a:pt x="2794" y="16056"/>
                      <a:pt x="3022" y="20568"/>
                      <a:pt x="7827" y="245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"/>
              <p:cNvSpPr/>
              <p:nvPr/>
            </p:nvSpPr>
            <p:spPr>
              <a:xfrm>
                <a:off x="297487" y="4489917"/>
                <a:ext cx="143935" cy="398017"/>
              </a:xfrm>
              <a:custGeom>
                <a:avLst/>
                <a:gdLst/>
                <a:ahLst/>
                <a:cxnLst/>
                <a:rect l="l" t="t" r="r" b="b"/>
                <a:pathLst>
                  <a:path w="5325" h="14725" extrusionOk="0">
                    <a:moveTo>
                      <a:pt x="704" y="1"/>
                    </a:moveTo>
                    <a:cubicBezTo>
                      <a:pt x="697" y="1"/>
                      <a:pt x="689" y="5"/>
                      <a:pt x="684" y="14"/>
                    </a:cubicBezTo>
                    <a:cubicBezTo>
                      <a:pt x="432" y="502"/>
                      <a:pt x="239" y="1014"/>
                      <a:pt x="135" y="1557"/>
                    </a:cubicBezTo>
                    <a:cubicBezTo>
                      <a:pt x="36" y="2060"/>
                      <a:pt x="0" y="2572"/>
                      <a:pt x="26" y="3082"/>
                    </a:cubicBezTo>
                    <a:cubicBezTo>
                      <a:pt x="79" y="4097"/>
                      <a:pt x="391" y="5066"/>
                      <a:pt x="855" y="5965"/>
                    </a:cubicBezTo>
                    <a:cubicBezTo>
                      <a:pt x="1352" y="6928"/>
                      <a:pt x="1991" y="7814"/>
                      <a:pt x="2595" y="8712"/>
                    </a:cubicBezTo>
                    <a:lnTo>
                      <a:pt x="3601" y="10206"/>
                    </a:lnTo>
                    <a:cubicBezTo>
                      <a:pt x="3885" y="10626"/>
                      <a:pt x="4177" y="11043"/>
                      <a:pt x="4435" y="11482"/>
                    </a:cubicBezTo>
                    <a:cubicBezTo>
                      <a:pt x="4708" y="11948"/>
                      <a:pt x="4942" y="12442"/>
                      <a:pt x="5061" y="12967"/>
                    </a:cubicBezTo>
                    <a:cubicBezTo>
                      <a:pt x="5125" y="13244"/>
                      <a:pt x="5158" y="13524"/>
                      <a:pt x="5158" y="13806"/>
                    </a:cubicBezTo>
                    <a:cubicBezTo>
                      <a:pt x="5157" y="14107"/>
                      <a:pt x="5095" y="14397"/>
                      <a:pt x="5063" y="14694"/>
                    </a:cubicBezTo>
                    <a:cubicBezTo>
                      <a:pt x="5064" y="14713"/>
                      <a:pt x="5079" y="14724"/>
                      <a:pt x="5093" y="14724"/>
                    </a:cubicBezTo>
                    <a:cubicBezTo>
                      <a:pt x="5102" y="14724"/>
                      <a:pt x="5112" y="14720"/>
                      <a:pt x="5117" y="14709"/>
                    </a:cubicBezTo>
                    <a:lnTo>
                      <a:pt x="5119" y="14708"/>
                    </a:lnTo>
                    <a:cubicBezTo>
                      <a:pt x="5317" y="14266"/>
                      <a:pt x="5325" y="13711"/>
                      <a:pt x="5261" y="13238"/>
                    </a:cubicBezTo>
                    <a:cubicBezTo>
                      <a:pt x="5200" y="12778"/>
                      <a:pt x="5043" y="12333"/>
                      <a:pt x="4841" y="11916"/>
                    </a:cubicBezTo>
                    <a:cubicBezTo>
                      <a:pt x="4641" y="11497"/>
                      <a:pt x="4388" y="11097"/>
                      <a:pt x="4126" y="10712"/>
                    </a:cubicBezTo>
                    <a:cubicBezTo>
                      <a:pt x="3799" y="10230"/>
                      <a:pt x="3470" y="9751"/>
                      <a:pt x="3143" y="9271"/>
                    </a:cubicBezTo>
                    <a:cubicBezTo>
                      <a:pt x="2519" y="8356"/>
                      <a:pt x="1859" y="7455"/>
                      <a:pt x="1292" y="6502"/>
                    </a:cubicBezTo>
                    <a:cubicBezTo>
                      <a:pt x="763" y="5612"/>
                      <a:pt x="340" y="4651"/>
                      <a:pt x="195" y="3619"/>
                    </a:cubicBezTo>
                    <a:cubicBezTo>
                      <a:pt x="23" y="2407"/>
                      <a:pt x="228" y="1153"/>
                      <a:pt x="729" y="39"/>
                    </a:cubicBezTo>
                    <a:cubicBezTo>
                      <a:pt x="738" y="19"/>
                      <a:pt x="721" y="1"/>
                      <a:pt x="7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"/>
              <p:cNvSpPr/>
              <p:nvPr/>
            </p:nvSpPr>
            <p:spPr>
              <a:xfrm>
                <a:off x="273781" y="4360417"/>
                <a:ext cx="139502" cy="182398"/>
              </a:xfrm>
              <a:custGeom>
                <a:avLst/>
                <a:gdLst/>
                <a:ahLst/>
                <a:cxnLst/>
                <a:rect l="l" t="t" r="r" b="b"/>
                <a:pathLst>
                  <a:path w="5161" h="6748" extrusionOk="0">
                    <a:moveTo>
                      <a:pt x="5102" y="1"/>
                    </a:moveTo>
                    <a:cubicBezTo>
                      <a:pt x="5099" y="1"/>
                      <a:pt x="5095" y="1"/>
                      <a:pt x="5091" y="2"/>
                    </a:cubicBezTo>
                    <a:cubicBezTo>
                      <a:pt x="4835" y="75"/>
                      <a:pt x="4594" y="223"/>
                      <a:pt x="4368" y="359"/>
                    </a:cubicBezTo>
                    <a:cubicBezTo>
                      <a:pt x="4123" y="509"/>
                      <a:pt x="3887" y="671"/>
                      <a:pt x="3661" y="847"/>
                    </a:cubicBezTo>
                    <a:cubicBezTo>
                      <a:pt x="3205" y="1201"/>
                      <a:pt x="2775" y="1589"/>
                      <a:pt x="2377" y="2008"/>
                    </a:cubicBezTo>
                    <a:cubicBezTo>
                      <a:pt x="1963" y="2436"/>
                      <a:pt x="1576" y="2891"/>
                      <a:pt x="1216" y="3366"/>
                    </a:cubicBezTo>
                    <a:cubicBezTo>
                      <a:pt x="849" y="3854"/>
                      <a:pt x="522" y="4364"/>
                      <a:pt x="314" y="4940"/>
                    </a:cubicBezTo>
                    <a:cubicBezTo>
                      <a:pt x="109" y="5512"/>
                      <a:pt x="23" y="6133"/>
                      <a:pt x="109" y="6737"/>
                    </a:cubicBezTo>
                    <a:cubicBezTo>
                      <a:pt x="110" y="6744"/>
                      <a:pt x="116" y="6747"/>
                      <a:pt x="123" y="6747"/>
                    </a:cubicBezTo>
                    <a:cubicBezTo>
                      <a:pt x="131" y="6747"/>
                      <a:pt x="140" y="6742"/>
                      <a:pt x="139" y="6733"/>
                    </a:cubicBezTo>
                    <a:lnTo>
                      <a:pt x="137" y="6733"/>
                    </a:lnTo>
                    <a:cubicBezTo>
                      <a:pt x="0" y="5587"/>
                      <a:pt x="477" y="4435"/>
                      <a:pt x="1133" y="3519"/>
                    </a:cubicBezTo>
                    <a:cubicBezTo>
                      <a:pt x="1481" y="3037"/>
                      <a:pt x="1881" y="2582"/>
                      <a:pt x="2291" y="2152"/>
                    </a:cubicBezTo>
                    <a:cubicBezTo>
                      <a:pt x="2687" y="1737"/>
                      <a:pt x="3106" y="1343"/>
                      <a:pt x="3566" y="999"/>
                    </a:cubicBezTo>
                    <a:cubicBezTo>
                      <a:pt x="3805" y="817"/>
                      <a:pt x="4056" y="651"/>
                      <a:pt x="4314" y="498"/>
                    </a:cubicBezTo>
                    <a:cubicBezTo>
                      <a:pt x="4577" y="342"/>
                      <a:pt x="4861" y="230"/>
                      <a:pt x="5123" y="77"/>
                    </a:cubicBezTo>
                    <a:cubicBezTo>
                      <a:pt x="5161" y="55"/>
                      <a:pt x="5142" y="1"/>
                      <a:pt x="510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"/>
              <p:cNvSpPr/>
              <p:nvPr/>
            </p:nvSpPr>
            <p:spPr>
              <a:xfrm>
                <a:off x="456531" y="4461320"/>
                <a:ext cx="180344" cy="411937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15240" extrusionOk="0">
                    <a:moveTo>
                      <a:pt x="6613" y="0"/>
                    </a:moveTo>
                    <a:cubicBezTo>
                      <a:pt x="6604" y="0"/>
                      <a:pt x="6595" y="3"/>
                      <a:pt x="6587" y="10"/>
                    </a:cubicBezTo>
                    <a:cubicBezTo>
                      <a:pt x="5826" y="631"/>
                      <a:pt x="5209" y="1452"/>
                      <a:pt x="4704" y="2289"/>
                    </a:cubicBezTo>
                    <a:cubicBezTo>
                      <a:pt x="4207" y="3118"/>
                      <a:pt x="3840" y="4030"/>
                      <a:pt x="3496" y="4931"/>
                    </a:cubicBezTo>
                    <a:cubicBezTo>
                      <a:pt x="2660" y="7111"/>
                      <a:pt x="1879" y="9314"/>
                      <a:pt x="1299" y="11574"/>
                    </a:cubicBezTo>
                    <a:cubicBezTo>
                      <a:pt x="983" y="12798"/>
                      <a:pt x="651" y="14027"/>
                      <a:pt x="30" y="15137"/>
                    </a:cubicBezTo>
                    <a:cubicBezTo>
                      <a:pt x="0" y="15190"/>
                      <a:pt x="47" y="15240"/>
                      <a:pt x="94" y="15240"/>
                    </a:cubicBezTo>
                    <a:cubicBezTo>
                      <a:pt x="115" y="15240"/>
                      <a:pt x="136" y="15230"/>
                      <a:pt x="149" y="15207"/>
                    </a:cubicBezTo>
                    <a:lnTo>
                      <a:pt x="148" y="15205"/>
                    </a:lnTo>
                    <a:cubicBezTo>
                      <a:pt x="705" y="14236"/>
                      <a:pt x="1036" y="13172"/>
                      <a:pt x="1322" y="12097"/>
                    </a:cubicBezTo>
                    <a:cubicBezTo>
                      <a:pt x="1617" y="10976"/>
                      <a:pt x="1918" y="9861"/>
                      <a:pt x="2286" y="8762"/>
                    </a:cubicBezTo>
                    <a:cubicBezTo>
                      <a:pt x="2662" y="7638"/>
                      <a:pt x="3072" y="6526"/>
                      <a:pt x="3485" y="5415"/>
                    </a:cubicBezTo>
                    <a:cubicBezTo>
                      <a:pt x="3825" y="4501"/>
                      <a:pt x="4186" y="3592"/>
                      <a:pt x="4646" y="2729"/>
                    </a:cubicBezTo>
                    <a:cubicBezTo>
                      <a:pt x="4900" y="2248"/>
                      <a:pt x="5168" y="1770"/>
                      <a:pt x="5491" y="1332"/>
                    </a:cubicBezTo>
                    <a:cubicBezTo>
                      <a:pt x="5833" y="874"/>
                      <a:pt x="6220" y="450"/>
                      <a:pt x="6643" y="65"/>
                    </a:cubicBezTo>
                    <a:cubicBezTo>
                      <a:pt x="6672" y="38"/>
                      <a:pt x="6645" y="0"/>
                      <a:pt x="661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"/>
              <p:cNvSpPr/>
              <p:nvPr/>
            </p:nvSpPr>
            <p:spPr>
              <a:xfrm>
                <a:off x="438340" y="4673208"/>
                <a:ext cx="14326" cy="11601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292" extrusionOk="0">
                    <a:moveTo>
                      <a:pt x="25" y="0"/>
                    </a:moveTo>
                    <a:cubicBezTo>
                      <a:pt x="13" y="0"/>
                      <a:pt x="1" y="7"/>
                      <a:pt x="2" y="20"/>
                    </a:cubicBezTo>
                    <a:cubicBezTo>
                      <a:pt x="110" y="1439"/>
                      <a:pt x="282" y="2856"/>
                      <a:pt x="471" y="4266"/>
                    </a:cubicBezTo>
                    <a:cubicBezTo>
                      <a:pt x="474" y="4283"/>
                      <a:pt x="489" y="4292"/>
                      <a:pt x="503" y="4292"/>
                    </a:cubicBezTo>
                    <a:cubicBezTo>
                      <a:pt x="517" y="4292"/>
                      <a:pt x="530" y="4283"/>
                      <a:pt x="529" y="4266"/>
                    </a:cubicBezTo>
                    <a:cubicBezTo>
                      <a:pt x="400" y="2847"/>
                      <a:pt x="252" y="1424"/>
                      <a:pt x="43" y="14"/>
                    </a:cubicBezTo>
                    <a:cubicBezTo>
                      <a:pt x="42" y="5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"/>
              <p:cNvSpPr/>
              <p:nvPr/>
            </p:nvSpPr>
            <p:spPr>
              <a:xfrm>
                <a:off x="432961" y="4304627"/>
                <a:ext cx="214510" cy="313170"/>
              </a:xfrm>
              <a:custGeom>
                <a:avLst/>
                <a:gdLst/>
                <a:ahLst/>
                <a:cxnLst/>
                <a:rect l="l" t="t" r="r" b="b"/>
                <a:pathLst>
                  <a:path w="7936" h="11586" extrusionOk="0">
                    <a:moveTo>
                      <a:pt x="7873" y="0"/>
                    </a:moveTo>
                    <a:cubicBezTo>
                      <a:pt x="6937" y="0"/>
                      <a:pt x="6074" y="589"/>
                      <a:pt x="5344" y="1111"/>
                    </a:cubicBezTo>
                    <a:cubicBezTo>
                      <a:pt x="4555" y="1674"/>
                      <a:pt x="3762" y="2261"/>
                      <a:pt x="3056" y="2926"/>
                    </a:cubicBezTo>
                    <a:cubicBezTo>
                      <a:pt x="2715" y="3244"/>
                      <a:pt x="2403" y="3592"/>
                      <a:pt x="2125" y="3966"/>
                    </a:cubicBezTo>
                    <a:cubicBezTo>
                      <a:pt x="1822" y="4379"/>
                      <a:pt x="1575" y="4828"/>
                      <a:pt x="1362" y="5293"/>
                    </a:cubicBezTo>
                    <a:cubicBezTo>
                      <a:pt x="928" y="6239"/>
                      <a:pt x="595" y="7226"/>
                      <a:pt x="367" y="8242"/>
                    </a:cubicBezTo>
                    <a:cubicBezTo>
                      <a:pt x="122" y="9330"/>
                      <a:pt x="1" y="10448"/>
                      <a:pt x="44" y="11562"/>
                    </a:cubicBezTo>
                    <a:cubicBezTo>
                      <a:pt x="45" y="11578"/>
                      <a:pt x="57" y="11586"/>
                      <a:pt x="69" y="11586"/>
                    </a:cubicBezTo>
                    <a:cubicBezTo>
                      <a:pt x="81" y="11586"/>
                      <a:pt x="92" y="11578"/>
                      <a:pt x="92" y="11562"/>
                    </a:cubicBezTo>
                    <a:cubicBezTo>
                      <a:pt x="27" y="9563"/>
                      <a:pt x="483" y="7561"/>
                      <a:pt x="1251" y="5721"/>
                    </a:cubicBezTo>
                    <a:cubicBezTo>
                      <a:pt x="1635" y="4801"/>
                      <a:pt x="2134" y="3962"/>
                      <a:pt x="2833" y="3246"/>
                    </a:cubicBezTo>
                    <a:cubicBezTo>
                      <a:pt x="3499" y="2565"/>
                      <a:pt x="4267" y="1993"/>
                      <a:pt x="5032" y="1429"/>
                    </a:cubicBezTo>
                    <a:cubicBezTo>
                      <a:pt x="5858" y="815"/>
                      <a:pt x="6817" y="99"/>
                      <a:pt x="7890" y="73"/>
                    </a:cubicBezTo>
                    <a:cubicBezTo>
                      <a:pt x="7935" y="69"/>
                      <a:pt x="7935" y="4"/>
                      <a:pt x="7890" y="0"/>
                    </a:cubicBezTo>
                    <a:cubicBezTo>
                      <a:pt x="7885" y="0"/>
                      <a:pt x="7879" y="0"/>
                      <a:pt x="78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"/>
              <p:cNvSpPr/>
              <p:nvPr/>
            </p:nvSpPr>
            <p:spPr>
              <a:xfrm>
                <a:off x="496373" y="4570764"/>
                <a:ext cx="468295" cy="290572"/>
              </a:xfrm>
              <a:custGeom>
                <a:avLst/>
                <a:gdLst/>
                <a:ahLst/>
                <a:cxnLst/>
                <a:rect l="l" t="t" r="r" b="b"/>
                <a:pathLst>
                  <a:path w="17325" h="10750" extrusionOk="0">
                    <a:moveTo>
                      <a:pt x="17254" y="0"/>
                    </a:moveTo>
                    <a:cubicBezTo>
                      <a:pt x="17240" y="0"/>
                      <a:pt x="17226" y="9"/>
                      <a:pt x="17228" y="26"/>
                    </a:cubicBezTo>
                    <a:cubicBezTo>
                      <a:pt x="17261" y="310"/>
                      <a:pt x="17093" y="576"/>
                      <a:pt x="16923" y="789"/>
                    </a:cubicBezTo>
                    <a:cubicBezTo>
                      <a:pt x="16734" y="1026"/>
                      <a:pt x="16504" y="1226"/>
                      <a:pt x="16274" y="1422"/>
                    </a:cubicBezTo>
                    <a:cubicBezTo>
                      <a:pt x="15771" y="1849"/>
                      <a:pt x="15237" y="2238"/>
                      <a:pt x="14700" y="2621"/>
                    </a:cubicBezTo>
                    <a:cubicBezTo>
                      <a:pt x="13657" y="3367"/>
                      <a:pt x="12561" y="4036"/>
                      <a:pt x="11443" y="4664"/>
                    </a:cubicBezTo>
                    <a:cubicBezTo>
                      <a:pt x="10325" y="5293"/>
                      <a:pt x="9186" y="5885"/>
                      <a:pt x="8050" y="6478"/>
                    </a:cubicBezTo>
                    <a:cubicBezTo>
                      <a:pt x="6784" y="7140"/>
                      <a:pt x="5526" y="7815"/>
                      <a:pt x="4264" y="8480"/>
                    </a:cubicBezTo>
                    <a:cubicBezTo>
                      <a:pt x="3563" y="8850"/>
                      <a:pt x="2860" y="9215"/>
                      <a:pt x="2157" y="9580"/>
                    </a:cubicBezTo>
                    <a:cubicBezTo>
                      <a:pt x="1441" y="9952"/>
                      <a:pt x="719" y="10316"/>
                      <a:pt x="20" y="10716"/>
                    </a:cubicBezTo>
                    <a:cubicBezTo>
                      <a:pt x="0" y="10726"/>
                      <a:pt x="12" y="10750"/>
                      <a:pt x="30" y="10750"/>
                    </a:cubicBezTo>
                    <a:cubicBezTo>
                      <a:pt x="33" y="10750"/>
                      <a:pt x="35" y="10749"/>
                      <a:pt x="38" y="10748"/>
                    </a:cubicBezTo>
                    <a:lnTo>
                      <a:pt x="37" y="10748"/>
                    </a:lnTo>
                    <a:cubicBezTo>
                      <a:pt x="1356" y="10126"/>
                      <a:pt x="2633" y="9409"/>
                      <a:pt x="3931" y="8744"/>
                    </a:cubicBezTo>
                    <a:cubicBezTo>
                      <a:pt x="5228" y="8076"/>
                      <a:pt x="6533" y="7420"/>
                      <a:pt x="7829" y="6747"/>
                    </a:cubicBezTo>
                    <a:cubicBezTo>
                      <a:pt x="10151" y="5543"/>
                      <a:pt x="12490" y="4350"/>
                      <a:pt x="14627" y="2828"/>
                    </a:cubicBezTo>
                    <a:cubicBezTo>
                      <a:pt x="15218" y="2408"/>
                      <a:pt x="15779" y="1948"/>
                      <a:pt x="16328" y="1475"/>
                    </a:cubicBezTo>
                    <a:cubicBezTo>
                      <a:pt x="16579" y="1260"/>
                      <a:pt x="16828" y="1039"/>
                      <a:pt x="17026" y="772"/>
                    </a:cubicBezTo>
                    <a:cubicBezTo>
                      <a:pt x="17188" y="555"/>
                      <a:pt x="17325" y="297"/>
                      <a:pt x="17278" y="18"/>
                    </a:cubicBezTo>
                    <a:cubicBezTo>
                      <a:pt x="17277" y="6"/>
                      <a:pt x="17266" y="0"/>
                      <a:pt x="1725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"/>
              <p:cNvSpPr/>
              <p:nvPr/>
            </p:nvSpPr>
            <p:spPr>
              <a:xfrm>
                <a:off x="748482" y="4392528"/>
                <a:ext cx="204563" cy="257839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9539" extrusionOk="0">
                    <a:moveTo>
                      <a:pt x="7004" y="0"/>
                    </a:moveTo>
                    <a:cubicBezTo>
                      <a:pt x="6990" y="0"/>
                      <a:pt x="6976" y="14"/>
                      <a:pt x="6983" y="31"/>
                    </a:cubicBezTo>
                    <a:cubicBezTo>
                      <a:pt x="7132" y="375"/>
                      <a:pt x="7301" y="716"/>
                      <a:pt x="7379" y="1084"/>
                    </a:cubicBezTo>
                    <a:cubicBezTo>
                      <a:pt x="7463" y="1471"/>
                      <a:pt x="7431" y="1849"/>
                      <a:pt x="7299" y="2221"/>
                    </a:cubicBezTo>
                    <a:cubicBezTo>
                      <a:pt x="7039" y="2954"/>
                      <a:pt x="6517" y="3569"/>
                      <a:pt x="5986" y="4122"/>
                    </a:cubicBezTo>
                    <a:cubicBezTo>
                      <a:pt x="5403" y="4730"/>
                      <a:pt x="4780" y="5302"/>
                      <a:pt x="4160" y="5872"/>
                    </a:cubicBezTo>
                    <a:cubicBezTo>
                      <a:pt x="3524" y="6455"/>
                      <a:pt x="2881" y="7029"/>
                      <a:pt x="2230" y="7596"/>
                    </a:cubicBezTo>
                    <a:cubicBezTo>
                      <a:pt x="1497" y="8235"/>
                      <a:pt x="764" y="8875"/>
                      <a:pt x="18" y="9499"/>
                    </a:cubicBezTo>
                    <a:cubicBezTo>
                      <a:pt x="1" y="9514"/>
                      <a:pt x="18" y="9538"/>
                      <a:pt x="37" y="9538"/>
                    </a:cubicBezTo>
                    <a:cubicBezTo>
                      <a:pt x="42" y="9538"/>
                      <a:pt x="47" y="9537"/>
                      <a:pt x="52" y="9533"/>
                    </a:cubicBezTo>
                    <a:lnTo>
                      <a:pt x="54" y="9533"/>
                    </a:lnTo>
                    <a:cubicBezTo>
                      <a:pt x="1439" y="8405"/>
                      <a:pt x="2817" y="7272"/>
                      <a:pt x="4141" y="6074"/>
                    </a:cubicBezTo>
                    <a:cubicBezTo>
                      <a:pt x="4788" y="5487"/>
                      <a:pt x="5438" y="4896"/>
                      <a:pt x="6048" y="4272"/>
                    </a:cubicBezTo>
                    <a:cubicBezTo>
                      <a:pt x="6581" y="3726"/>
                      <a:pt x="7129" y="3107"/>
                      <a:pt x="7388" y="2378"/>
                    </a:cubicBezTo>
                    <a:cubicBezTo>
                      <a:pt x="7531" y="1993"/>
                      <a:pt x="7568" y="1577"/>
                      <a:pt x="7503" y="1172"/>
                    </a:cubicBezTo>
                    <a:cubicBezTo>
                      <a:pt x="7430" y="753"/>
                      <a:pt x="7246" y="366"/>
                      <a:pt x="7022" y="9"/>
                    </a:cubicBezTo>
                    <a:cubicBezTo>
                      <a:pt x="7017" y="3"/>
                      <a:pt x="7011" y="0"/>
                      <a:pt x="700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"/>
              <p:cNvSpPr/>
              <p:nvPr/>
            </p:nvSpPr>
            <p:spPr>
              <a:xfrm>
                <a:off x="605737" y="4374553"/>
                <a:ext cx="114688" cy="243946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9025" extrusionOk="0">
                    <a:moveTo>
                      <a:pt x="4196" y="1"/>
                    </a:moveTo>
                    <a:cubicBezTo>
                      <a:pt x="4188" y="1"/>
                      <a:pt x="4180" y="4"/>
                      <a:pt x="4172" y="12"/>
                    </a:cubicBezTo>
                    <a:cubicBezTo>
                      <a:pt x="3254" y="973"/>
                      <a:pt x="2527" y="2128"/>
                      <a:pt x="1940" y="3318"/>
                    </a:cubicBezTo>
                    <a:cubicBezTo>
                      <a:pt x="1369" y="4471"/>
                      <a:pt x="921" y="5684"/>
                      <a:pt x="554" y="6918"/>
                    </a:cubicBezTo>
                    <a:cubicBezTo>
                      <a:pt x="351" y="7605"/>
                      <a:pt x="169" y="8294"/>
                      <a:pt x="5" y="8990"/>
                    </a:cubicBezTo>
                    <a:cubicBezTo>
                      <a:pt x="0" y="9011"/>
                      <a:pt x="16" y="9024"/>
                      <a:pt x="33" y="9024"/>
                    </a:cubicBezTo>
                    <a:cubicBezTo>
                      <a:pt x="44" y="9024"/>
                      <a:pt x="55" y="9018"/>
                      <a:pt x="61" y="9005"/>
                    </a:cubicBezTo>
                    <a:cubicBezTo>
                      <a:pt x="375" y="7793"/>
                      <a:pt x="715" y="6586"/>
                      <a:pt x="1151" y="5410"/>
                    </a:cubicBezTo>
                    <a:cubicBezTo>
                      <a:pt x="1605" y="4185"/>
                      <a:pt x="2160" y="2994"/>
                      <a:pt x="2861" y="1891"/>
                    </a:cubicBezTo>
                    <a:cubicBezTo>
                      <a:pt x="3269" y="1248"/>
                      <a:pt x="3733" y="644"/>
                      <a:pt x="4221" y="61"/>
                    </a:cubicBezTo>
                    <a:cubicBezTo>
                      <a:pt x="4242" y="35"/>
                      <a:pt x="4221" y="1"/>
                      <a:pt x="419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"/>
              <p:cNvSpPr/>
              <p:nvPr/>
            </p:nvSpPr>
            <p:spPr>
              <a:xfrm>
                <a:off x="521187" y="4342361"/>
                <a:ext cx="336307" cy="455861"/>
              </a:xfrm>
              <a:custGeom>
                <a:avLst/>
                <a:gdLst/>
                <a:ahLst/>
                <a:cxnLst/>
                <a:rect l="l" t="t" r="r" b="b"/>
                <a:pathLst>
                  <a:path w="12442" h="16865" extrusionOk="0">
                    <a:moveTo>
                      <a:pt x="12342" y="1"/>
                    </a:moveTo>
                    <a:cubicBezTo>
                      <a:pt x="12321" y="1"/>
                      <a:pt x="12300" y="14"/>
                      <a:pt x="12301" y="42"/>
                    </a:cubicBezTo>
                    <a:cubicBezTo>
                      <a:pt x="12320" y="1272"/>
                      <a:pt x="12064" y="2489"/>
                      <a:pt x="11636" y="3637"/>
                    </a:cubicBezTo>
                    <a:cubicBezTo>
                      <a:pt x="11165" y="4905"/>
                      <a:pt x="10465" y="6094"/>
                      <a:pt x="9615" y="7143"/>
                    </a:cubicBezTo>
                    <a:cubicBezTo>
                      <a:pt x="8712" y="8257"/>
                      <a:pt x="7614" y="9196"/>
                      <a:pt x="6500" y="10095"/>
                    </a:cubicBezTo>
                    <a:cubicBezTo>
                      <a:pt x="5374" y="11002"/>
                      <a:pt x="4210" y="11873"/>
                      <a:pt x="3185" y="12899"/>
                    </a:cubicBezTo>
                    <a:cubicBezTo>
                      <a:pt x="2117" y="13963"/>
                      <a:pt x="1207" y="15169"/>
                      <a:pt x="330" y="16394"/>
                    </a:cubicBezTo>
                    <a:cubicBezTo>
                      <a:pt x="222" y="16543"/>
                      <a:pt x="115" y="16695"/>
                      <a:pt x="7" y="16846"/>
                    </a:cubicBezTo>
                    <a:cubicBezTo>
                      <a:pt x="0" y="16855"/>
                      <a:pt x="9" y="16865"/>
                      <a:pt x="19" y="16865"/>
                    </a:cubicBezTo>
                    <a:cubicBezTo>
                      <a:pt x="23" y="16865"/>
                      <a:pt x="28" y="16863"/>
                      <a:pt x="31" y="16859"/>
                    </a:cubicBezTo>
                    <a:cubicBezTo>
                      <a:pt x="960" y="15631"/>
                      <a:pt x="1889" y="14393"/>
                      <a:pt x="2962" y="13286"/>
                    </a:cubicBezTo>
                    <a:cubicBezTo>
                      <a:pt x="3989" y="12228"/>
                      <a:pt x="5159" y="11331"/>
                      <a:pt x="6324" y="10435"/>
                    </a:cubicBezTo>
                    <a:cubicBezTo>
                      <a:pt x="7466" y="9558"/>
                      <a:pt x="8598" y="8659"/>
                      <a:pt x="9540" y="7565"/>
                    </a:cubicBezTo>
                    <a:cubicBezTo>
                      <a:pt x="10434" y="6533"/>
                      <a:pt x="11151" y="5365"/>
                      <a:pt x="11671" y="4105"/>
                    </a:cubicBezTo>
                    <a:cubicBezTo>
                      <a:pt x="12139" y="2964"/>
                      <a:pt x="12442" y="1721"/>
                      <a:pt x="12413" y="481"/>
                    </a:cubicBezTo>
                    <a:cubicBezTo>
                      <a:pt x="12410" y="336"/>
                      <a:pt x="12400" y="190"/>
                      <a:pt x="12389" y="42"/>
                    </a:cubicBezTo>
                    <a:cubicBezTo>
                      <a:pt x="12386" y="15"/>
                      <a:pt x="12364" y="1"/>
                      <a:pt x="1234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"/>
              <p:cNvSpPr/>
              <p:nvPr/>
            </p:nvSpPr>
            <p:spPr>
              <a:xfrm>
                <a:off x="1076161" y="3694359"/>
                <a:ext cx="1730" cy="1514"/>
              </a:xfrm>
              <a:custGeom>
                <a:avLst/>
                <a:gdLst/>
                <a:ahLst/>
                <a:cxnLst/>
                <a:rect l="l" t="t" r="r" b="b"/>
                <a:pathLst>
                  <a:path w="64" h="56" extrusionOk="0">
                    <a:moveTo>
                      <a:pt x="46" y="1"/>
                    </a:moveTo>
                    <a:cubicBezTo>
                      <a:pt x="42" y="1"/>
                      <a:pt x="38" y="2"/>
                      <a:pt x="34" y="5"/>
                    </a:cubicBezTo>
                    <a:lnTo>
                      <a:pt x="13" y="23"/>
                    </a:lnTo>
                    <a:cubicBezTo>
                      <a:pt x="0" y="36"/>
                      <a:pt x="13" y="55"/>
                      <a:pt x="27" y="55"/>
                    </a:cubicBezTo>
                    <a:cubicBezTo>
                      <a:pt x="31" y="55"/>
                      <a:pt x="36" y="53"/>
                      <a:pt x="39" y="50"/>
                    </a:cubicBezTo>
                    <a:lnTo>
                      <a:pt x="58" y="27"/>
                    </a:lnTo>
                    <a:cubicBezTo>
                      <a:pt x="64" y="22"/>
                      <a:pt x="64" y="10"/>
                      <a:pt x="58" y="5"/>
                    </a:cubicBezTo>
                    <a:cubicBezTo>
                      <a:pt x="54" y="2"/>
                      <a:pt x="50" y="1"/>
                      <a:pt x="46" y="1"/>
                    </a:cubicBezTo>
                    <a:close/>
                  </a:path>
                </a:pathLst>
              </a:custGeom>
              <a:solidFill>
                <a:srgbClr val="C8A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4" name="Google Shape;804;p2"/>
            <p:cNvGrpSpPr/>
            <p:nvPr/>
          </p:nvGrpSpPr>
          <p:grpSpPr>
            <a:xfrm>
              <a:off x="1363423" y="4674285"/>
              <a:ext cx="1557922" cy="671055"/>
              <a:chOff x="2287375" y="4216025"/>
              <a:chExt cx="1370325" cy="590250"/>
            </a:xfrm>
          </p:grpSpPr>
          <p:sp>
            <p:nvSpPr>
              <p:cNvPr id="805" name="Google Shape;805;p2"/>
              <p:cNvSpPr/>
              <p:nvPr/>
            </p:nvSpPr>
            <p:spPr>
              <a:xfrm>
                <a:off x="3596400" y="4438600"/>
                <a:ext cx="34875" cy="262550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0502" extrusionOk="0">
                    <a:moveTo>
                      <a:pt x="694" y="0"/>
                    </a:moveTo>
                    <a:cubicBezTo>
                      <a:pt x="678" y="0"/>
                      <a:pt x="661" y="8"/>
                      <a:pt x="651" y="28"/>
                    </a:cubicBezTo>
                    <a:cubicBezTo>
                      <a:pt x="574" y="172"/>
                      <a:pt x="512" y="326"/>
                      <a:pt x="468" y="485"/>
                    </a:cubicBezTo>
                    <a:cubicBezTo>
                      <a:pt x="415" y="664"/>
                      <a:pt x="357" y="843"/>
                      <a:pt x="312" y="1023"/>
                    </a:cubicBezTo>
                    <a:cubicBezTo>
                      <a:pt x="228" y="1352"/>
                      <a:pt x="180" y="1694"/>
                      <a:pt x="137" y="2029"/>
                    </a:cubicBezTo>
                    <a:cubicBezTo>
                      <a:pt x="45" y="2734"/>
                      <a:pt x="21" y="3442"/>
                      <a:pt x="10" y="4151"/>
                    </a:cubicBezTo>
                    <a:cubicBezTo>
                      <a:pt x="0" y="4848"/>
                      <a:pt x="10" y="5544"/>
                      <a:pt x="28" y="6241"/>
                    </a:cubicBezTo>
                    <a:cubicBezTo>
                      <a:pt x="47" y="6974"/>
                      <a:pt x="92" y="7714"/>
                      <a:pt x="262" y="8429"/>
                    </a:cubicBezTo>
                    <a:cubicBezTo>
                      <a:pt x="430" y="9145"/>
                      <a:pt x="724" y="9898"/>
                      <a:pt x="1202" y="10466"/>
                    </a:cubicBezTo>
                    <a:cubicBezTo>
                      <a:pt x="1223" y="10491"/>
                      <a:pt x="1246" y="10501"/>
                      <a:pt x="1269" y="10501"/>
                    </a:cubicBezTo>
                    <a:cubicBezTo>
                      <a:pt x="1335" y="10501"/>
                      <a:pt x="1395" y="10415"/>
                      <a:pt x="1361" y="10343"/>
                    </a:cubicBezTo>
                    <a:cubicBezTo>
                      <a:pt x="1094" y="9743"/>
                      <a:pt x="808" y="9160"/>
                      <a:pt x="645" y="8516"/>
                    </a:cubicBezTo>
                    <a:cubicBezTo>
                      <a:pt x="471" y="7827"/>
                      <a:pt x="432" y="7131"/>
                      <a:pt x="387" y="6424"/>
                    </a:cubicBezTo>
                    <a:cubicBezTo>
                      <a:pt x="301" y="5059"/>
                      <a:pt x="208" y="3695"/>
                      <a:pt x="342" y="2330"/>
                    </a:cubicBezTo>
                    <a:cubicBezTo>
                      <a:pt x="378" y="1954"/>
                      <a:pt x="434" y="1580"/>
                      <a:pt x="509" y="1210"/>
                    </a:cubicBezTo>
                    <a:cubicBezTo>
                      <a:pt x="546" y="1027"/>
                      <a:pt x="569" y="842"/>
                      <a:pt x="615" y="660"/>
                    </a:cubicBezTo>
                    <a:cubicBezTo>
                      <a:pt x="666" y="462"/>
                      <a:pt x="722" y="273"/>
                      <a:pt x="754" y="71"/>
                    </a:cubicBezTo>
                    <a:cubicBezTo>
                      <a:pt x="760" y="33"/>
                      <a:pt x="726" y="0"/>
                      <a:pt x="6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"/>
              <p:cNvSpPr/>
              <p:nvPr/>
            </p:nvSpPr>
            <p:spPr>
              <a:xfrm>
                <a:off x="3586850" y="4332350"/>
                <a:ext cx="70850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5703" extrusionOk="0">
                    <a:moveTo>
                      <a:pt x="878" y="5256"/>
                    </a:moveTo>
                    <a:cubicBezTo>
                      <a:pt x="1951" y="5703"/>
                      <a:pt x="2833" y="4428"/>
                      <a:pt x="2826" y="3452"/>
                    </a:cubicBezTo>
                    <a:cubicBezTo>
                      <a:pt x="2816" y="2474"/>
                      <a:pt x="2388" y="844"/>
                      <a:pt x="2231" y="421"/>
                    </a:cubicBezTo>
                    <a:cubicBezTo>
                      <a:pt x="2074" y="1"/>
                      <a:pt x="1781" y="85"/>
                      <a:pt x="1233" y="913"/>
                    </a:cubicBezTo>
                    <a:cubicBezTo>
                      <a:pt x="687" y="1741"/>
                      <a:pt x="10" y="2642"/>
                      <a:pt x="6" y="3669"/>
                    </a:cubicBezTo>
                    <a:cubicBezTo>
                      <a:pt x="1" y="4695"/>
                      <a:pt x="148" y="4951"/>
                      <a:pt x="878" y="52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"/>
              <p:cNvSpPr/>
              <p:nvPr/>
            </p:nvSpPr>
            <p:spPr>
              <a:xfrm>
                <a:off x="3606950" y="4346700"/>
                <a:ext cx="38550" cy="1120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4482" extrusionOk="0">
                    <a:moveTo>
                      <a:pt x="1123" y="0"/>
                    </a:moveTo>
                    <a:cubicBezTo>
                      <a:pt x="1107" y="0"/>
                      <a:pt x="1090" y="12"/>
                      <a:pt x="1089" y="32"/>
                    </a:cubicBezTo>
                    <a:cubicBezTo>
                      <a:pt x="1087" y="399"/>
                      <a:pt x="1190" y="769"/>
                      <a:pt x="1248" y="1132"/>
                    </a:cubicBezTo>
                    <a:cubicBezTo>
                      <a:pt x="1309" y="1513"/>
                      <a:pt x="1347" y="1904"/>
                      <a:pt x="1334" y="2291"/>
                    </a:cubicBezTo>
                    <a:cubicBezTo>
                      <a:pt x="1315" y="2870"/>
                      <a:pt x="1132" y="3480"/>
                      <a:pt x="732" y="3914"/>
                    </a:cubicBezTo>
                    <a:cubicBezTo>
                      <a:pt x="631" y="4026"/>
                      <a:pt x="513" y="4123"/>
                      <a:pt x="384" y="4202"/>
                    </a:cubicBezTo>
                    <a:cubicBezTo>
                      <a:pt x="317" y="4241"/>
                      <a:pt x="246" y="4276"/>
                      <a:pt x="173" y="4308"/>
                    </a:cubicBezTo>
                    <a:cubicBezTo>
                      <a:pt x="109" y="4336"/>
                      <a:pt x="51" y="4351"/>
                      <a:pt x="12" y="4411"/>
                    </a:cubicBezTo>
                    <a:cubicBezTo>
                      <a:pt x="1" y="4430"/>
                      <a:pt x="6" y="4454"/>
                      <a:pt x="25" y="4463"/>
                    </a:cubicBezTo>
                    <a:cubicBezTo>
                      <a:pt x="52" y="4476"/>
                      <a:pt x="80" y="4482"/>
                      <a:pt x="110" y="4482"/>
                    </a:cubicBezTo>
                    <a:cubicBezTo>
                      <a:pt x="204" y="4482"/>
                      <a:pt x="307" y="4427"/>
                      <a:pt x="384" y="4387"/>
                    </a:cubicBezTo>
                    <a:cubicBezTo>
                      <a:pt x="505" y="4323"/>
                      <a:pt x="621" y="4245"/>
                      <a:pt x="724" y="4153"/>
                    </a:cubicBezTo>
                    <a:cubicBezTo>
                      <a:pt x="949" y="3957"/>
                      <a:pt x="1122" y="3704"/>
                      <a:pt x="1248" y="3433"/>
                    </a:cubicBezTo>
                    <a:cubicBezTo>
                      <a:pt x="1541" y="2798"/>
                      <a:pt x="1532" y="2087"/>
                      <a:pt x="1420" y="1408"/>
                    </a:cubicBezTo>
                    <a:cubicBezTo>
                      <a:pt x="1382" y="1180"/>
                      <a:pt x="1343" y="952"/>
                      <a:pt x="1300" y="724"/>
                    </a:cubicBezTo>
                    <a:cubicBezTo>
                      <a:pt x="1257" y="489"/>
                      <a:pt x="1225" y="251"/>
                      <a:pt x="1154" y="23"/>
                    </a:cubicBezTo>
                    <a:cubicBezTo>
                      <a:pt x="1149" y="7"/>
                      <a:pt x="1136" y="0"/>
                      <a:pt x="11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"/>
              <p:cNvSpPr/>
              <p:nvPr/>
            </p:nvSpPr>
            <p:spPr>
              <a:xfrm>
                <a:off x="3604575" y="4384825"/>
                <a:ext cx="20925" cy="778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115" extrusionOk="0">
                    <a:moveTo>
                      <a:pt x="799" y="0"/>
                    </a:moveTo>
                    <a:cubicBezTo>
                      <a:pt x="786" y="0"/>
                      <a:pt x="773" y="7"/>
                      <a:pt x="767" y="22"/>
                    </a:cubicBezTo>
                    <a:cubicBezTo>
                      <a:pt x="672" y="265"/>
                      <a:pt x="567" y="502"/>
                      <a:pt x="490" y="751"/>
                    </a:cubicBezTo>
                    <a:cubicBezTo>
                      <a:pt x="410" y="1005"/>
                      <a:pt x="341" y="1263"/>
                      <a:pt x="277" y="1523"/>
                    </a:cubicBezTo>
                    <a:cubicBezTo>
                      <a:pt x="215" y="1774"/>
                      <a:pt x="159" y="2028"/>
                      <a:pt x="111" y="2282"/>
                    </a:cubicBezTo>
                    <a:cubicBezTo>
                      <a:pt x="62" y="2535"/>
                      <a:pt x="0" y="2793"/>
                      <a:pt x="10" y="3051"/>
                    </a:cubicBezTo>
                    <a:cubicBezTo>
                      <a:pt x="12" y="3092"/>
                      <a:pt x="44" y="3114"/>
                      <a:pt x="77" y="3114"/>
                    </a:cubicBezTo>
                    <a:cubicBezTo>
                      <a:pt x="103" y="3114"/>
                      <a:pt x="129" y="3099"/>
                      <a:pt x="139" y="3067"/>
                    </a:cubicBezTo>
                    <a:cubicBezTo>
                      <a:pt x="215" y="2821"/>
                      <a:pt x="234" y="2559"/>
                      <a:pt x="279" y="2305"/>
                    </a:cubicBezTo>
                    <a:cubicBezTo>
                      <a:pt x="326" y="2050"/>
                      <a:pt x="376" y="1794"/>
                      <a:pt x="434" y="1542"/>
                    </a:cubicBezTo>
                    <a:cubicBezTo>
                      <a:pt x="490" y="1297"/>
                      <a:pt x="554" y="1054"/>
                      <a:pt x="621" y="811"/>
                    </a:cubicBezTo>
                    <a:cubicBezTo>
                      <a:pt x="692" y="553"/>
                      <a:pt x="748" y="293"/>
                      <a:pt x="829" y="39"/>
                    </a:cubicBezTo>
                    <a:cubicBezTo>
                      <a:pt x="836" y="15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"/>
              <p:cNvSpPr/>
              <p:nvPr/>
            </p:nvSpPr>
            <p:spPr>
              <a:xfrm>
                <a:off x="2460275" y="4352525"/>
                <a:ext cx="306650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2266" h="15631" extrusionOk="0">
                    <a:moveTo>
                      <a:pt x="147" y="0"/>
                    </a:moveTo>
                    <a:cubicBezTo>
                      <a:pt x="104" y="0"/>
                      <a:pt x="62" y="29"/>
                      <a:pt x="56" y="89"/>
                    </a:cubicBezTo>
                    <a:lnTo>
                      <a:pt x="56" y="91"/>
                    </a:lnTo>
                    <a:cubicBezTo>
                      <a:pt x="0" y="760"/>
                      <a:pt x="88" y="1456"/>
                      <a:pt x="200" y="2116"/>
                    </a:cubicBezTo>
                    <a:cubicBezTo>
                      <a:pt x="314" y="2785"/>
                      <a:pt x="475" y="3445"/>
                      <a:pt x="683" y="4092"/>
                    </a:cubicBezTo>
                    <a:cubicBezTo>
                      <a:pt x="1094" y="5382"/>
                      <a:pt x="1690" y="6618"/>
                      <a:pt x="2416" y="7762"/>
                    </a:cubicBezTo>
                    <a:cubicBezTo>
                      <a:pt x="3145" y="8910"/>
                      <a:pt x="4012" y="9966"/>
                      <a:pt x="4979" y="10922"/>
                    </a:cubicBezTo>
                    <a:cubicBezTo>
                      <a:pt x="5936" y="11870"/>
                      <a:pt x="6993" y="12718"/>
                      <a:pt x="8109" y="13472"/>
                    </a:cubicBezTo>
                    <a:cubicBezTo>
                      <a:pt x="9230" y="14227"/>
                      <a:pt x="10420" y="14925"/>
                      <a:pt x="11663" y="15457"/>
                    </a:cubicBezTo>
                    <a:cubicBezTo>
                      <a:pt x="11814" y="15525"/>
                      <a:pt x="11971" y="15581"/>
                      <a:pt x="12130" y="15628"/>
                    </a:cubicBezTo>
                    <a:cubicBezTo>
                      <a:pt x="12138" y="15630"/>
                      <a:pt x="12146" y="15631"/>
                      <a:pt x="12153" y="15631"/>
                    </a:cubicBezTo>
                    <a:cubicBezTo>
                      <a:pt x="12231" y="15631"/>
                      <a:pt x="12266" y="15520"/>
                      <a:pt x="12196" y="15474"/>
                    </a:cubicBezTo>
                    <a:cubicBezTo>
                      <a:pt x="11917" y="15293"/>
                      <a:pt x="11612" y="15156"/>
                      <a:pt x="11317" y="15005"/>
                    </a:cubicBezTo>
                    <a:cubicBezTo>
                      <a:pt x="11022" y="14854"/>
                      <a:pt x="10724" y="14700"/>
                      <a:pt x="10431" y="14541"/>
                    </a:cubicBezTo>
                    <a:cubicBezTo>
                      <a:pt x="9844" y="14225"/>
                      <a:pt x="9270" y="13887"/>
                      <a:pt x="8709" y="13528"/>
                    </a:cubicBezTo>
                    <a:cubicBezTo>
                      <a:pt x="7591" y="12806"/>
                      <a:pt x="6531" y="11995"/>
                      <a:pt x="5562" y="11083"/>
                    </a:cubicBezTo>
                    <a:cubicBezTo>
                      <a:pt x="4592" y="10172"/>
                      <a:pt x="3711" y="9161"/>
                      <a:pt x="2963" y="8056"/>
                    </a:cubicBezTo>
                    <a:cubicBezTo>
                      <a:pt x="2216" y="6951"/>
                      <a:pt x="1593" y="5752"/>
                      <a:pt x="1141" y="4492"/>
                    </a:cubicBezTo>
                    <a:cubicBezTo>
                      <a:pt x="688" y="3234"/>
                      <a:pt x="413" y="1931"/>
                      <a:pt x="296" y="600"/>
                    </a:cubicBezTo>
                    <a:cubicBezTo>
                      <a:pt x="281" y="428"/>
                      <a:pt x="266" y="259"/>
                      <a:pt x="243" y="89"/>
                    </a:cubicBezTo>
                    <a:cubicBezTo>
                      <a:pt x="236" y="31"/>
                      <a:pt x="191" y="0"/>
                      <a:pt x="1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"/>
              <p:cNvSpPr/>
              <p:nvPr/>
            </p:nvSpPr>
            <p:spPr>
              <a:xfrm>
                <a:off x="2475775" y="4434425"/>
                <a:ext cx="15835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1865" extrusionOk="0">
                    <a:moveTo>
                      <a:pt x="638" y="167"/>
                    </a:moveTo>
                    <a:cubicBezTo>
                      <a:pt x="1629" y="1"/>
                      <a:pt x="2652" y="165"/>
                      <a:pt x="3604" y="487"/>
                    </a:cubicBezTo>
                    <a:cubicBezTo>
                      <a:pt x="4555" y="809"/>
                      <a:pt x="5447" y="1283"/>
                      <a:pt x="6333" y="1756"/>
                    </a:cubicBezTo>
                    <a:cubicBezTo>
                      <a:pt x="5585" y="1644"/>
                      <a:pt x="4824" y="1715"/>
                      <a:pt x="4069" y="1771"/>
                    </a:cubicBezTo>
                    <a:cubicBezTo>
                      <a:pt x="3316" y="1826"/>
                      <a:pt x="2547" y="1865"/>
                      <a:pt x="1811" y="1689"/>
                    </a:cubicBezTo>
                    <a:cubicBezTo>
                      <a:pt x="1076" y="1515"/>
                      <a:pt x="364" y="1096"/>
                      <a:pt x="1" y="4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"/>
              <p:cNvSpPr/>
              <p:nvPr/>
            </p:nvSpPr>
            <p:spPr>
              <a:xfrm>
                <a:off x="2312800" y="4216025"/>
                <a:ext cx="178950" cy="1454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5817" extrusionOk="0">
                    <a:moveTo>
                      <a:pt x="3899" y="5817"/>
                    </a:moveTo>
                    <a:cubicBezTo>
                      <a:pt x="3899" y="5817"/>
                      <a:pt x="429" y="3814"/>
                      <a:pt x="215" y="3107"/>
                    </a:cubicBezTo>
                    <a:cubicBezTo>
                      <a:pt x="0" y="2401"/>
                      <a:pt x="556" y="1997"/>
                      <a:pt x="556" y="1997"/>
                    </a:cubicBezTo>
                    <a:cubicBezTo>
                      <a:pt x="556" y="1997"/>
                      <a:pt x="580" y="1591"/>
                      <a:pt x="1044" y="1516"/>
                    </a:cubicBezTo>
                    <a:cubicBezTo>
                      <a:pt x="1506" y="1440"/>
                      <a:pt x="1206" y="619"/>
                      <a:pt x="1932" y="765"/>
                    </a:cubicBezTo>
                    <a:cubicBezTo>
                      <a:pt x="1932" y="765"/>
                      <a:pt x="1692" y="462"/>
                      <a:pt x="2345" y="440"/>
                    </a:cubicBezTo>
                    <a:cubicBezTo>
                      <a:pt x="2999" y="417"/>
                      <a:pt x="3886" y="193"/>
                      <a:pt x="4589" y="97"/>
                    </a:cubicBezTo>
                    <a:cubicBezTo>
                      <a:pt x="5293" y="0"/>
                      <a:pt x="6095" y="813"/>
                      <a:pt x="6095" y="813"/>
                    </a:cubicBezTo>
                    <a:cubicBezTo>
                      <a:pt x="6095" y="813"/>
                      <a:pt x="7157" y="4788"/>
                      <a:pt x="3899" y="58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"/>
              <p:cNvSpPr/>
              <p:nvPr/>
            </p:nvSpPr>
            <p:spPr>
              <a:xfrm>
                <a:off x="2368175" y="4242325"/>
                <a:ext cx="2317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2186" extrusionOk="0">
                    <a:moveTo>
                      <a:pt x="37" y="1"/>
                    </a:moveTo>
                    <a:cubicBezTo>
                      <a:pt x="19" y="1"/>
                      <a:pt x="1" y="20"/>
                      <a:pt x="12" y="42"/>
                    </a:cubicBezTo>
                    <a:lnTo>
                      <a:pt x="14" y="40"/>
                    </a:lnTo>
                    <a:cubicBezTo>
                      <a:pt x="94" y="225"/>
                      <a:pt x="149" y="433"/>
                      <a:pt x="205" y="627"/>
                    </a:cubicBezTo>
                    <a:cubicBezTo>
                      <a:pt x="259" y="820"/>
                      <a:pt x="304" y="1012"/>
                      <a:pt x="356" y="1203"/>
                    </a:cubicBezTo>
                    <a:cubicBezTo>
                      <a:pt x="446" y="1538"/>
                      <a:pt x="556" y="1962"/>
                      <a:pt x="848" y="2177"/>
                    </a:cubicBezTo>
                    <a:cubicBezTo>
                      <a:pt x="856" y="2183"/>
                      <a:pt x="864" y="2185"/>
                      <a:pt x="872" y="2185"/>
                    </a:cubicBezTo>
                    <a:cubicBezTo>
                      <a:pt x="903" y="2185"/>
                      <a:pt x="926" y="2143"/>
                      <a:pt x="911" y="2113"/>
                    </a:cubicBezTo>
                    <a:cubicBezTo>
                      <a:pt x="829" y="1945"/>
                      <a:pt x="725" y="1792"/>
                      <a:pt x="650" y="1618"/>
                    </a:cubicBezTo>
                    <a:cubicBezTo>
                      <a:pt x="577" y="1437"/>
                      <a:pt x="513" y="1252"/>
                      <a:pt x="465" y="1061"/>
                    </a:cubicBezTo>
                    <a:cubicBezTo>
                      <a:pt x="412" y="876"/>
                      <a:pt x="364" y="689"/>
                      <a:pt x="304" y="506"/>
                    </a:cubicBezTo>
                    <a:cubicBezTo>
                      <a:pt x="244" y="332"/>
                      <a:pt x="162" y="167"/>
                      <a:pt x="59" y="14"/>
                    </a:cubicBezTo>
                    <a:cubicBezTo>
                      <a:pt x="54" y="5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"/>
              <p:cNvSpPr/>
              <p:nvPr/>
            </p:nvSpPr>
            <p:spPr>
              <a:xfrm>
                <a:off x="2347150" y="4251925"/>
                <a:ext cx="26125" cy="430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723" extrusionOk="0">
                    <a:moveTo>
                      <a:pt x="24" y="0"/>
                    </a:moveTo>
                    <a:cubicBezTo>
                      <a:pt x="11" y="0"/>
                      <a:pt x="0" y="18"/>
                      <a:pt x="6" y="30"/>
                    </a:cubicBezTo>
                    <a:lnTo>
                      <a:pt x="8" y="30"/>
                    </a:lnTo>
                    <a:cubicBezTo>
                      <a:pt x="81" y="176"/>
                      <a:pt x="186" y="299"/>
                      <a:pt x="279" y="432"/>
                    </a:cubicBezTo>
                    <a:cubicBezTo>
                      <a:pt x="373" y="567"/>
                      <a:pt x="461" y="703"/>
                      <a:pt x="543" y="843"/>
                    </a:cubicBezTo>
                    <a:cubicBezTo>
                      <a:pt x="711" y="1122"/>
                      <a:pt x="823" y="1430"/>
                      <a:pt x="993" y="1707"/>
                    </a:cubicBezTo>
                    <a:cubicBezTo>
                      <a:pt x="997" y="1718"/>
                      <a:pt x="1006" y="1722"/>
                      <a:pt x="1014" y="1722"/>
                    </a:cubicBezTo>
                    <a:cubicBezTo>
                      <a:pt x="1029" y="1722"/>
                      <a:pt x="1045" y="1708"/>
                      <a:pt x="1036" y="1688"/>
                    </a:cubicBezTo>
                    <a:cubicBezTo>
                      <a:pt x="969" y="1369"/>
                      <a:pt x="782" y="1056"/>
                      <a:pt x="618" y="776"/>
                    </a:cubicBezTo>
                    <a:cubicBezTo>
                      <a:pt x="462" y="510"/>
                      <a:pt x="283" y="194"/>
                      <a:pt x="34" y="4"/>
                    </a:cubicBezTo>
                    <a:cubicBezTo>
                      <a:pt x="31" y="1"/>
                      <a:pt x="27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"/>
              <p:cNvSpPr/>
              <p:nvPr/>
            </p:nvSpPr>
            <p:spPr>
              <a:xfrm>
                <a:off x="2330050" y="4266425"/>
                <a:ext cx="434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883" extrusionOk="0">
                    <a:moveTo>
                      <a:pt x="75" y="1"/>
                    </a:moveTo>
                    <a:cubicBezTo>
                      <a:pt x="58" y="1"/>
                      <a:pt x="42" y="2"/>
                      <a:pt x="25" y="5"/>
                    </a:cubicBezTo>
                    <a:cubicBezTo>
                      <a:pt x="4" y="11"/>
                      <a:pt x="0" y="41"/>
                      <a:pt x="19" y="52"/>
                    </a:cubicBezTo>
                    <a:cubicBezTo>
                      <a:pt x="98" y="97"/>
                      <a:pt x="180" y="123"/>
                      <a:pt x="253" y="177"/>
                    </a:cubicBezTo>
                    <a:cubicBezTo>
                      <a:pt x="324" y="230"/>
                      <a:pt x="387" y="289"/>
                      <a:pt x="445" y="357"/>
                    </a:cubicBezTo>
                    <a:cubicBezTo>
                      <a:pt x="578" y="506"/>
                      <a:pt x="694" y="673"/>
                      <a:pt x="817" y="828"/>
                    </a:cubicBezTo>
                    <a:cubicBezTo>
                      <a:pt x="956" y="1002"/>
                      <a:pt x="1094" y="1176"/>
                      <a:pt x="1232" y="1349"/>
                    </a:cubicBezTo>
                    <a:cubicBezTo>
                      <a:pt x="1373" y="1525"/>
                      <a:pt x="1505" y="1723"/>
                      <a:pt x="1676" y="1873"/>
                    </a:cubicBezTo>
                    <a:cubicBezTo>
                      <a:pt x="1682" y="1880"/>
                      <a:pt x="1690" y="1883"/>
                      <a:pt x="1698" y="1883"/>
                    </a:cubicBezTo>
                    <a:cubicBezTo>
                      <a:pt x="1719" y="1883"/>
                      <a:pt x="1739" y="1859"/>
                      <a:pt x="1726" y="1834"/>
                    </a:cubicBezTo>
                    <a:cubicBezTo>
                      <a:pt x="1614" y="1621"/>
                      <a:pt x="1440" y="1434"/>
                      <a:pt x="1294" y="1243"/>
                    </a:cubicBezTo>
                    <a:cubicBezTo>
                      <a:pt x="1148" y="1052"/>
                      <a:pt x="999" y="860"/>
                      <a:pt x="851" y="667"/>
                    </a:cubicBezTo>
                    <a:cubicBezTo>
                      <a:pt x="722" y="503"/>
                      <a:pt x="597" y="327"/>
                      <a:pt x="442" y="185"/>
                    </a:cubicBezTo>
                    <a:cubicBezTo>
                      <a:pt x="345" y="96"/>
                      <a:pt x="21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"/>
              <p:cNvSpPr/>
              <p:nvPr/>
            </p:nvSpPr>
            <p:spPr>
              <a:xfrm>
                <a:off x="2437975" y="4223150"/>
                <a:ext cx="1095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484" extrusionOk="0">
                    <a:moveTo>
                      <a:pt x="275" y="0"/>
                    </a:moveTo>
                    <a:cubicBezTo>
                      <a:pt x="256" y="0"/>
                      <a:pt x="235" y="14"/>
                      <a:pt x="238" y="37"/>
                    </a:cubicBezTo>
                    <a:cubicBezTo>
                      <a:pt x="260" y="280"/>
                      <a:pt x="292" y="521"/>
                      <a:pt x="247" y="764"/>
                    </a:cubicBezTo>
                    <a:cubicBezTo>
                      <a:pt x="228" y="880"/>
                      <a:pt x="197" y="994"/>
                      <a:pt x="154" y="1102"/>
                    </a:cubicBezTo>
                    <a:cubicBezTo>
                      <a:pt x="111" y="1213"/>
                      <a:pt x="38" y="1319"/>
                      <a:pt x="8" y="1433"/>
                    </a:cubicBezTo>
                    <a:cubicBezTo>
                      <a:pt x="0" y="1460"/>
                      <a:pt x="22" y="1483"/>
                      <a:pt x="47" y="1483"/>
                    </a:cubicBezTo>
                    <a:cubicBezTo>
                      <a:pt x="53" y="1483"/>
                      <a:pt x="60" y="1482"/>
                      <a:pt x="66" y="1478"/>
                    </a:cubicBezTo>
                    <a:cubicBezTo>
                      <a:pt x="266" y="1342"/>
                      <a:pt x="361" y="1013"/>
                      <a:pt x="397" y="786"/>
                    </a:cubicBezTo>
                    <a:cubicBezTo>
                      <a:pt x="438" y="528"/>
                      <a:pt x="432" y="250"/>
                      <a:pt x="307" y="18"/>
                    </a:cubicBezTo>
                    <a:cubicBezTo>
                      <a:pt x="300" y="6"/>
                      <a:pt x="288" y="0"/>
                      <a:pt x="2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"/>
              <p:cNvSpPr/>
              <p:nvPr/>
            </p:nvSpPr>
            <p:spPr>
              <a:xfrm>
                <a:off x="2452050" y="4229625"/>
                <a:ext cx="74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653" extrusionOk="0">
                    <a:moveTo>
                      <a:pt x="109" y="0"/>
                    </a:moveTo>
                    <a:cubicBezTo>
                      <a:pt x="102" y="0"/>
                      <a:pt x="95" y="4"/>
                      <a:pt x="92" y="11"/>
                    </a:cubicBezTo>
                    <a:cubicBezTo>
                      <a:pt x="56" y="94"/>
                      <a:pt x="75" y="178"/>
                      <a:pt x="71" y="268"/>
                    </a:cubicBezTo>
                    <a:cubicBezTo>
                      <a:pt x="64" y="382"/>
                      <a:pt x="24" y="490"/>
                      <a:pt x="8" y="604"/>
                    </a:cubicBezTo>
                    <a:cubicBezTo>
                      <a:pt x="1" y="631"/>
                      <a:pt x="22" y="653"/>
                      <a:pt x="46" y="653"/>
                    </a:cubicBezTo>
                    <a:cubicBezTo>
                      <a:pt x="55" y="653"/>
                      <a:pt x="65" y="649"/>
                      <a:pt x="73" y="641"/>
                    </a:cubicBezTo>
                    <a:cubicBezTo>
                      <a:pt x="211" y="512"/>
                      <a:pt x="295" y="137"/>
                      <a:pt x="120" y="4"/>
                    </a:cubicBezTo>
                    <a:cubicBezTo>
                      <a:pt x="116" y="1"/>
                      <a:pt x="113" y="0"/>
                      <a:pt x="10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"/>
              <p:cNvSpPr/>
              <p:nvPr/>
            </p:nvSpPr>
            <p:spPr>
              <a:xfrm>
                <a:off x="2385850" y="4226200"/>
                <a:ext cx="742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23" extrusionOk="0">
                    <a:moveTo>
                      <a:pt x="32" y="0"/>
                    </a:moveTo>
                    <a:cubicBezTo>
                      <a:pt x="28" y="0"/>
                      <a:pt x="25" y="0"/>
                      <a:pt x="21" y="1"/>
                    </a:cubicBezTo>
                    <a:cubicBezTo>
                      <a:pt x="10" y="3"/>
                      <a:pt x="1" y="14"/>
                      <a:pt x="4" y="25"/>
                    </a:cubicBezTo>
                    <a:cubicBezTo>
                      <a:pt x="19" y="102"/>
                      <a:pt x="98" y="163"/>
                      <a:pt x="135" y="233"/>
                    </a:cubicBezTo>
                    <a:cubicBezTo>
                      <a:pt x="176" y="319"/>
                      <a:pt x="203" y="410"/>
                      <a:pt x="214" y="506"/>
                    </a:cubicBezTo>
                    <a:cubicBezTo>
                      <a:pt x="216" y="517"/>
                      <a:pt x="225" y="522"/>
                      <a:pt x="235" y="522"/>
                    </a:cubicBezTo>
                    <a:cubicBezTo>
                      <a:pt x="246" y="522"/>
                      <a:pt x="258" y="516"/>
                      <a:pt x="261" y="506"/>
                    </a:cubicBezTo>
                    <a:cubicBezTo>
                      <a:pt x="296" y="401"/>
                      <a:pt x="287" y="287"/>
                      <a:pt x="236" y="190"/>
                    </a:cubicBezTo>
                    <a:cubicBezTo>
                      <a:pt x="200" y="117"/>
                      <a:pt x="124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"/>
              <p:cNvSpPr/>
              <p:nvPr/>
            </p:nvSpPr>
            <p:spPr>
              <a:xfrm>
                <a:off x="2395650" y="4245600"/>
                <a:ext cx="91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673" extrusionOk="0">
                    <a:moveTo>
                      <a:pt x="40" y="1"/>
                    </a:moveTo>
                    <a:cubicBezTo>
                      <a:pt x="20" y="1"/>
                      <a:pt x="0" y="14"/>
                      <a:pt x="1" y="38"/>
                    </a:cubicBezTo>
                    <a:cubicBezTo>
                      <a:pt x="13" y="313"/>
                      <a:pt x="44" y="586"/>
                      <a:pt x="95" y="855"/>
                    </a:cubicBezTo>
                    <a:cubicBezTo>
                      <a:pt x="119" y="988"/>
                      <a:pt x="145" y="1121"/>
                      <a:pt x="173" y="1253"/>
                    </a:cubicBezTo>
                    <a:cubicBezTo>
                      <a:pt x="201" y="1388"/>
                      <a:pt x="220" y="1530"/>
                      <a:pt x="285" y="1651"/>
                    </a:cubicBezTo>
                    <a:cubicBezTo>
                      <a:pt x="293" y="1666"/>
                      <a:pt x="305" y="1673"/>
                      <a:pt x="318" y="1673"/>
                    </a:cubicBezTo>
                    <a:cubicBezTo>
                      <a:pt x="340" y="1673"/>
                      <a:pt x="362" y="1655"/>
                      <a:pt x="362" y="1631"/>
                    </a:cubicBezTo>
                    <a:cubicBezTo>
                      <a:pt x="364" y="1508"/>
                      <a:pt x="327" y="1384"/>
                      <a:pt x="300" y="1264"/>
                    </a:cubicBezTo>
                    <a:cubicBezTo>
                      <a:pt x="272" y="1124"/>
                      <a:pt x="246" y="984"/>
                      <a:pt x="220" y="844"/>
                    </a:cubicBezTo>
                    <a:cubicBezTo>
                      <a:pt x="173" y="573"/>
                      <a:pt x="132" y="298"/>
                      <a:pt x="76" y="29"/>
                    </a:cubicBezTo>
                    <a:cubicBezTo>
                      <a:pt x="72" y="9"/>
                      <a:pt x="56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"/>
              <p:cNvSpPr/>
              <p:nvPr/>
            </p:nvSpPr>
            <p:spPr>
              <a:xfrm>
                <a:off x="2414275" y="4239725"/>
                <a:ext cx="41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102" extrusionOk="0">
                    <a:moveTo>
                      <a:pt x="64" y="1"/>
                    </a:moveTo>
                    <a:cubicBezTo>
                      <a:pt x="52" y="1"/>
                      <a:pt x="40" y="8"/>
                      <a:pt x="40" y="24"/>
                    </a:cubicBezTo>
                    <a:lnTo>
                      <a:pt x="42" y="24"/>
                    </a:lnTo>
                    <a:cubicBezTo>
                      <a:pt x="27" y="368"/>
                      <a:pt x="0" y="733"/>
                      <a:pt x="58" y="1075"/>
                    </a:cubicBezTo>
                    <a:cubicBezTo>
                      <a:pt x="62" y="1093"/>
                      <a:pt x="74" y="1101"/>
                      <a:pt x="88" y="1101"/>
                    </a:cubicBezTo>
                    <a:cubicBezTo>
                      <a:pt x="107" y="1101"/>
                      <a:pt x="127" y="1087"/>
                      <a:pt x="129" y="1066"/>
                    </a:cubicBezTo>
                    <a:cubicBezTo>
                      <a:pt x="167" y="724"/>
                      <a:pt x="122" y="365"/>
                      <a:pt x="88" y="24"/>
                    </a:cubicBezTo>
                    <a:cubicBezTo>
                      <a:pt x="88" y="8"/>
                      <a:pt x="76" y="1"/>
                      <a:pt x="6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"/>
              <p:cNvSpPr/>
              <p:nvPr/>
            </p:nvSpPr>
            <p:spPr>
              <a:xfrm>
                <a:off x="2422775" y="4232725"/>
                <a:ext cx="652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734" extrusionOk="0">
                    <a:moveTo>
                      <a:pt x="158" y="1"/>
                    </a:moveTo>
                    <a:cubicBezTo>
                      <a:pt x="135" y="1"/>
                      <a:pt x="118" y="26"/>
                      <a:pt x="130" y="46"/>
                    </a:cubicBezTo>
                    <a:lnTo>
                      <a:pt x="132" y="46"/>
                    </a:lnTo>
                    <a:cubicBezTo>
                      <a:pt x="195" y="140"/>
                      <a:pt x="137" y="316"/>
                      <a:pt x="126" y="422"/>
                    </a:cubicBezTo>
                    <a:lnTo>
                      <a:pt x="79" y="856"/>
                    </a:lnTo>
                    <a:cubicBezTo>
                      <a:pt x="49" y="1133"/>
                      <a:pt x="1" y="1424"/>
                      <a:pt x="23" y="1701"/>
                    </a:cubicBezTo>
                    <a:cubicBezTo>
                      <a:pt x="23" y="1722"/>
                      <a:pt x="40" y="1733"/>
                      <a:pt x="57" y="1733"/>
                    </a:cubicBezTo>
                    <a:cubicBezTo>
                      <a:pt x="70" y="1733"/>
                      <a:pt x="84" y="1726"/>
                      <a:pt x="89" y="1710"/>
                    </a:cubicBezTo>
                    <a:cubicBezTo>
                      <a:pt x="178" y="1394"/>
                      <a:pt x="184" y="1045"/>
                      <a:pt x="214" y="719"/>
                    </a:cubicBezTo>
                    <a:cubicBezTo>
                      <a:pt x="229" y="553"/>
                      <a:pt x="251" y="385"/>
                      <a:pt x="257" y="216"/>
                    </a:cubicBezTo>
                    <a:cubicBezTo>
                      <a:pt x="261" y="129"/>
                      <a:pt x="259" y="37"/>
                      <a:pt x="165" y="1"/>
                    </a:cubicBezTo>
                    <a:cubicBezTo>
                      <a:pt x="163" y="1"/>
                      <a:pt x="161" y="1"/>
                      <a:pt x="1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"/>
              <p:cNvSpPr/>
              <p:nvPr/>
            </p:nvSpPr>
            <p:spPr>
              <a:xfrm>
                <a:off x="2325175" y="4281900"/>
                <a:ext cx="248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493" extrusionOk="0">
                    <a:moveTo>
                      <a:pt x="32" y="0"/>
                    </a:moveTo>
                    <a:cubicBezTo>
                      <a:pt x="16" y="0"/>
                      <a:pt x="1" y="10"/>
                      <a:pt x="3" y="31"/>
                    </a:cubicBezTo>
                    <a:lnTo>
                      <a:pt x="3" y="33"/>
                    </a:lnTo>
                    <a:cubicBezTo>
                      <a:pt x="21" y="334"/>
                      <a:pt x="137" y="613"/>
                      <a:pt x="298" y="867"/>
                    </a:cubicBezTo>
                    <a:cubicBezTo>
                      <a:pt x="379" y="994"/>
                      <a:pt x="472" y="1114"/>
                      <a:pt x="575" y="1224"/>
                    </a:cubicBezTo>
                    <a:cubicBezTo>
                      <a:pt x="663" y="1319"/>
                      <a:pt x="779" y="1456"/>
                      <a:pt x="908" y="1491"/>
                    </a:cubicBezTo>
                    <a:cubicBezTo>
                      <a:pt x="912" y="1492"/>
                      <a:pt x="917" y="1493"/>
                      <a:pt x="921" y="1493"/>
                    </a:cubicBezTo>
                    <a:cubicBezTo>
                      <a:pt x="963" y="1493"/>
                      <a:pt x="995" y="1446"/>
                      <a:pt x="971" y="1407"/>
                    </a:cubicBezTo>
                    <a:cubicBezTo>
                      <a:pt x="908" y="1301"/>
                      <a:pt x="779" y="1222"/>
                      <a:pt x="691" y="1132"/>
                    </a:cubicBezTo>
                    <a:cubicBezTo>
                      <a:pt x="592" y="1028"/>
                      <a:pt x="500" y="916"/>
                      <a:pt x="422" y="794"/>
                    </a:cubicBezTo>
                    <a:cubicBezTo>
                      <a:pt x="266" y="557"/>
                      <a:pt x="164" y="289"/>
                      <a:pt x="66" y="24"/>
                    </a:cubicBezTo>
                    <a:cubicBezTo>
                      <a:pt x="61" y="8"/>
                      <a:pt x="4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"/>
              <p:cNvSpPr/>
              <p:nvPr/>
            </p:nvSpPr>
            <p:spPr>
              <a:xfrm>
                <a:off x="2336675" y="4291875"/>
                <a:ext cx="306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474" extrusionOk="0">
                    <a:moveTo>
                      <a:pt x="38" y="0"/>
                    </a:moveTo>
                    <a:cubicBezTo>
                      <a:pt x="19" y="0"/>
                      <a:pt x="0" y="14"/>
                      <a:pt x="10" y="36"/>
                    </a:cubicBezTo>
                    <a:lnTo>
                      <a:pt x="10" y="38"/>
                    </a:lnTo>
                    <a:cubicBezTo>
                      <a:pt x="130" y="324"/>
                      <a:pt x="300" y="576"/>
                      <a:pt x="493" y="819"/>
                    </a:cubicBezTo>
                    <a:cubicBezTo>
                      <a:pt x="592" y="943"/>
                      <a:pt x="696" y="1064"/>
                      <a:pt x="807" y="1180"/>
                    </a:cubicBezTo>
                    <a:cubicBezTo>
                      <a:pt x="904" y="1281"/>
                      <a:pt x="1010" y="1418"/>
                      <a:pt x="1145" y="1470"/>
                    </a:cubicBezTo>
                    <a:cubicBezTo>
                      <a:pt x="1151" y="1472"/>
                      <a:pt x="1156" y="1473"/>
                      <a:pt x="1162" y="1473"/>
                    </a:cubicBezTo>
                    <a:cubicBezTo>
                      <a:pt x="1199" y="1473"/>
                      <a:pt x="1223" y="1424"/>
                      <a:pt x="1207" y="1392"/>
                    </a:cubicBezTo>
                    <a:cubicBezTo>
                      <a:pt x="1143" y="1274"/>
                      <a:pt x="1012" y="1188"/>
                      <a:pt x="919" y="1094"/>
                    </a:cubicBezTo>
                    <a:cubicBezTo>
                      <a:pt x="810" y="988"/>
                      <a:pt x="708" y="874"/>
                      <a:pt x="610" y="758"/>
                    </a:cubicBezTo>
                    <a:cubicBezTo>
                      <a:pt x="414" y="520"/>
                      <a:pt x="244" y="264"/>
                      <a:pt x="66" y="14"/>
                    </a:cubicBezTo>
                    <a:cubicBezTo>
                      <a:pt x="60" y="4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"/>
              <p:cNvSpPr/>
              <p:nvPr/>
            </p:nvSpPr>
            <p:spPr>
              <a:xfrm>
                <a:off x="2287375" y="4305325"/>
                <a:ext cx="1549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3526" extrusionOk="0">
                    <a:moveTo>
                      <a:pt x="6009" y="3372"/>
                    </a:moveTo>
                    <a:cubicBezTo>
                      <a:pt x="6196" y="3335"/>
                      <a:pt x="5611" y="3525"/>
                      <a:pt x="4663" y="3348"/>
                    </a:cubicBezTo>
                    <a:cubicBezTo>
                      <a:pt x="3713" y="3170"/>
                      <a:pt x="1752" y="504"/>
                      <a:pt x="0" y="777"/>
                    </a:cubicBezTo>
                    <a:cubicBezTo>
                      <a:pt x="0" y="777"/>
                      <a:pt x="275" y="1"/>
                      <a:pt x="1563" y="126"/>
                    </a:cubicBezTo>
                    <a:cubicBezTo>
                      <a:pt x="2852" y="253"/>
                      <a:pt x="2698" y="386"/>
                      <a:pt x="3551" y="1125"/>
                    </a:cubicBezTo>
                    <a:cubicBezTo>
                      <a:pt x="4403" y="1863"/>
                      <a:pt x="6009" y="3372"/>
                      <a:pt x="6009" y="33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"/>
              <p:cNvSpPr/>
              <p:nvPr/>
            </p:nvSpPr>
            <p:spPr>
              <a:xfrm>
                <a:off x="2321400" y="4309050"/>
                <a:ext cx="1004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2758" extrusionOk="0">
                    <a:moveTo>
                      <a:pt x="47" y="1"/>
                    </a:moveTo>
                    <a:cubicBezTo>
                      <a:pt x="21" y="1"/>
                      <a:pt x="0" y="39"/>
                      <a:pt x="23" y="61"/>
                    </a:cubicBezTo>
                    <a:cubicBezTo>
                      <a:pt x="184" y="215"/>
                      <a:pt x="344" y="368"/>
                      <a:pt x="516" y="508"/>
                    </a:cubicBezTo>
                    <a:cubicBezTo>
                      <a:pt x="688" y="647"/>
                      <a:pt x="855" y="796"/>
                      <a:pt x="1021" y="944"/>
                    </a:cubicBezTo>
                    <a:cubicBezTo>
                      <a:pt x="1352" y="1237"/>
                      <a:pt x="1674" y="1540"/>
                      <a:pt x="1986" y="1854"/>
                    </a:cubicBezTo>
                    <a:cubicBezTo>
                      <a:pt x="2266" y="2135"/>
                      <a:pt x="2560" y="2421"/>
                      <a:pt x="2923" y="2593"/>
                    </a:cubicBezTo>
                    <a:cubicBezTo>
                      <a:pt x="3114" y="2684"/>
                      <a:pt x="3345" y="2757"/>
                      <a:pt x="3568" y="2757"/>
                    </a:cubicBezTo>
                    <a:cubicBezTo>
                      <a:pt x="3711" y="2757"/>
                      <a:pt x="3850" y="2727"/>
                      <a:pt x="3973" y="2653"/>
                    </a:cubicBezTo>
                    <a:cubicBezTo>
                      <a:pt x="4018" y="2626"/>
                      <a:pt x="3989" y="2572"/>
                      <a:pt x="3946" y="2572"/>
                    </a:cubicBezTo>
                    <a:cubicBezTo>
                      <a:pt x="3944" y="2572"/>
                      <a:pt x="3942" y="2572"/>
                      <a:pt x="3940" y="2572"/>
                    </a:cubicBezTo>
                    <a:cubicBezTo>
                      <a:pt x="3824" y="2589"/>
                      <a:pt x="3707" y="2603"/>
                      <a:pt x="3590" y="2603"/>
                    </a:cubicBezTo>
                    <a:cubicBezTo>
                      <a:pt x="3511" y="2603"/>
                      <a:pt x="3433" y="2597"/>
                      <a:pt x="3356" y="2582"/>
                    </a:cubicBezTo>
                    <a:cubicBezTo>
                      <a:pt x="3166" y="2542"/>
                      <a:pt x="2986" y="2469"/>
                      <a:pt x="2822" y="2367"/>
                    </a:cubicBezTo>
                    <a:cubicBezTo>
                      <a:pt x="2487" y="2163"/>
                      <a:pt x="2214" y="1871"/>
                      <a:pt x="1932" y="1604"/>
                    </a:cubicBezTo>
                    <a:cubicBezTo>
                      <a:pt x="1339" y="1043"/>
                      <a:pt x="743" y="460"/>
                      <a:pt x="66" y="7"/>
                    </a:cubicBezTo>
                    <a:cubicBezTo>
                      <a:pt x="60" y="3"/>
                      <a:pt x="53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"/>
              <p:cNvSpPr/>
              <p:nvPr/>
            </p:nvSpPr>
            <p:spPr>
              <a:xfrm>
                <a:off x="2346450" y="4317875"/>
                <a:ext cx="265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989" extrusionOk="0">
                    <a:moveTo>
                      <a:pt x="54" y="0"/>
                    </a:moveTo>
                    <a:cubicBezTo>
                      <a:pt x="23" y="0"/>
                      <a:pt x="0" y="41"/>
                      <a:pt x="25" y="67"/>
                    </a:cubicBezTo>
                    <a:cubicBezTo>
                      <a:pt x="180" y="234"/>
                      <a:pt x="346" y="385"/>
                      <a:pt x="511" y="540"/>
                    </a:cubicBezTo>
                    <a:cubicBezTo>
                      <a:pt x="668" y="690"/>
                      <a:pt x="814" y="853"/>
                      <a:pt x="988" y="982"/>
                    </a:cubicBezTo>
                    <a:cubicBezTo>
                      <a:pt x="994" y="987"/>
                      <a:pt x="1001" y="989"/>
                      <a:pt x="1008" y="989"/>
                    </a:cubicBezTo>
                    <a:cubicBezTo>
                      <a:pt x="1036" y="989"/>
                      <a:pt x="1061" y="951"/>
                      <a:pt x="1046" y="924"/>
                    </a:cubicBezTo>
                    <a:cubicBezTo>
                      <a:pt x="928" y="733"/>
                      <a:pt x="762" y="576"/>
                      <a:pt x="599" y="423"/>
                    </a:cubicBezTo>
                    <a:cubicBezTo>
                      <a:pt x="440" y="266"/>
                      <a:pt x="262" y="127"/>
                      <a:pt x="74" y="6"/>
                    </a:cubicBezTo>
                    <a:cubicBezTo>
                      <a:pt x="67" y="2"/>
                      <a:pt x="60" y="0"/>
                      <a:pt x="5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"/>
              <p:cNvSpPr/>
              <p:nvPr/>
            </p:nvSpPr>
            <p:spPr>
              <a:xfrm>
                <a:off x="2298600" y="4317750"/>
                <a:ext cx="5635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1387" extrusionOk="0">
                    <a:moveTo>
                      <a:pt x="38" y="123"/>
                    </a:moveTo>
                    <a:cubicBezTo>
                      <a:pt x="38" y="123"/>
                      <a:pt x="38" y="123"/>
                      <a:pt x="37" y="123"/>
                    </a:cubicBezTo>
                    <a:lnTo>
                      <a:pt x="39" y="123"/>
                    </a:lnTo>
                    <a:cubicBezTo>
                      <a:pt x="39" y="123"/>
                      <a:pt x="38" y="123"/>
                      <a:pt x="38" y="123"/>
                    </a:cubicBezTo>
                    <a:close/>
                    <a:moveTo>
                      <a:pt x="474" y="0"/>
                    </a:moveTo>
                    <a:cubicBezTo>
                      <a:pt x="325" y="0"/>
                      <a:pt x="179" y="29"/>
                      <a:pt x="32" y="69"/>
                    </a:cubicBezTo>
                    <a:cubicBezTo>
                      <a:pt x="1" y="76"/>
                      <a:pt x="7" y="122"/>
                      <a:pt x="38" y="123"/>
                    </a:cubicBezTo>
                    <a:lnTo>
                      <a:pt x="38" y="123"/>
                    </a:lnTo>
                    <a:cubicBezTo>
                      <a:pt x="125" y="119"/>
                      <a:pt x="214" y="115"/>
                      <a:pt x="304" y="115"/>
                    </a:cubicBezTo>
                    <a:cubicBezTo>
                      <a:pt x="436" y="115"/>
                      <a:pt x="568" y="124"/>
                      <a:pt x="692" y="158"/>
                    </a:cubicBezTo>
                    <a:cubicBezTo>
                      <a:pt x="896" y="214"/>
                      <a:pt x="1062" y="347"/>
                      <a:pt x="1217" y="486"/>
                    </a:cubicBezTo>
                    <a:cubicBezTo>
                      <a:pt x="1380" y="631"/>
                      <a:pt x="1552" y="766"/>
                      <a:pt x="1716" y="912"/>
                    </a:cubicBezTo>
                    <a:cubicBezTo>
                      <a:pt x="1888" y="1063"/>
                      <a:pt x="2045" y="1233"/>
                      <a:pt x="2221" y="1381"/>
                    </a:cubicBezTo>
                    <a:cubicBezTo>
                      <a:pt x="2225" y="1385"/>
                      <a:pt x="2228" y="1386"/>
                      <a:pt x="2232" y="1386"/>
                    </a:cubicBezTo>
                    <a:cubicBezTo>
                      <a:pt x="2244" y="1386"/>
                      <a:pt x="2254" y="1370"/>
                      <a:pt x="2244" y="1359"/>
                    </a:cubicBezTo>
                    <a:cubicBezTo>
                      <a:pt x="2074" y="1172"/>
                      <a:pt x="1879" y="1009"/>
                      <a:pt x="1713" y="818"/>
                    </a:cubicBezTo>
                    <a:cubicBezTo>
                      <a:pt x="1554" y="635"/>
                      <a:pt x="1399" y="452"/>
                      <a:pt x="1213" y="297"/>
                    </a:cubicBezTo>
                    <a:cubicBezTo>
                      <a:pt x="1060" y="168"/>
                      <a:pt x="884" y="63"/>
                      <a:pt x="686" y="22"/>
                    </a:cubicBezTo>
                    <a:cubicBezTo>
                      <a:pt x="615" y="7"/>
                      <a:pt x="544" y="0"/>
                      <a:pt x="4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"/>
              <p:cNvSpPr/>
              <p:nvPr/>
            </p:nvSpPr>
            <p:spPr>
              <a:xfrm>
                <a:off x="2354675" y="4226350"/>
                <a:ext cx="25085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6862" extrusionOk="0">
                    <a:moveTo>
                      <a:pt x="5107" y="6649"/>
                    </a:moveTo>
                    <a:cubicBezTo>
                      <a:pt x="4346" y="6781"/>
                      <a:pt x="4146" y="6409"/>
                      <a:pt x="4146" y="6409"/>
                    </a:cubicBezTo>
                    <a:cubicBezTo>
                      <a:pt x="4146" y="6409"/>
                      <a:pt x="4076" y="6862"/>
                      <a:pt x="3317" y="6531"/>
                    </a:cubicBezTo>
                    <a:cubicBezTo>
                      <a:pt x="2556" y="6200"/>
                      <a:pt x="747" y="5310"/>
                      <a:pt x="373" y="3912"/>
                    </a:cubicBezTo>
                    <a:cubicBezTo>
                      <a:pt x="1" y="2513"/>
                      <a:pt x="4377" y="328"/>
                      <a:pt x="5159" y="163"/>
                    </a:cubicBezTo>
                    <a:cubicBezTo>
                      <a:pt x="5940" y="0"/>
                      <a:pt x="6490" y="242"/>
                      <a:pt x="6518" y="457"/>
                    </a:cubicBezTo>
                    <a:cubicBezTo>
                      <a:pt x="6546" y="670"/>
                      <a:pt x="6786" y="236"/>
                      <a:pt x="7122" y="507"/>
                    </a:cubicBezTo>
                    <a:cubicBezTo>
                      <a:pt x="7459" y="778"/>
                      <a:pt x="7571" y="692"/>
                      <a:pt x="7909" y="845"/>
                    </a:cubicBezTo>
                    <a:cubicBezTo>
                      <a:pt x="8249" y="999"/>
                      <a:pt x="8717" y="1012"/>
                      <a:pt x="8956" y="1520"/>
                    </a:cubicBezTo>
                    <a:cubicBezTo>
                      <a:pt x="8956" y="1520"/>
                      <a:pt x="9341" y="1511"/>
                      <a:pt x="9539" y="1745"/>
                    </a:cubicBezTo>
                    <a:cubicBezTo>
                      <a:pt x="9740" y="1977"/>
                      <a:pt x="10033" y="2087"/>
                      <a:pt x="9844" y="2446"/>
                    </a:cubicBezTo>
                    <a:cubicBezTo>
                      <a:pt x="9655" y="2805"/>
                      <a:pt x="8769" y="3027"/>
                      <a:pt x="8657" y="3113"/>
                    </a:cubicBezTo>
                    <a:cubicBezTo>
                      <a:pt x="8545" y="3199"/>
                      <a:pt x="6406" y="6424"/>
                      <a:pt x="5107" y="66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"/>
              <p:cNvSpPr/>
              <p:nvPr/>
            </p:nvSpPr>
            <p:spPr>
              <a:xfrm>
                <a:off x="2476725" y="4302600"/>
                <a:ext cx="578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3561" extrusionOk="0">
                    <a:moveTo>
                      <a:pt x="2204" y="1"/>
                    </a:moveTo>
                    <a:cubicBezTo>
                      <a:pt x="2190" y="1"/>
                      <a:pt x="2176" y="4"/>
                      <a:pt x="2163" y="11"/>
                    </a:cubicBezTo>
                    <a:cubicBezTo>
                      <a:pt x="2014" y="93"/>
                      <a:pt x="1894" y="246"/>
                      <a:pt x="1789" y="381"/>
                    </a:cubicBezTo>
                    <a:cubicBezTo>
                      <a:pt x="1681" y="529"/>
                      <a:pt x="1580" y="682"/>
                      <a:pt x="1490" y="843"/>
                    </a:cubicBezTo>
                    <a:cubicBezTo>
                      <a:pt x="1316" y="1151"/>
                      <a:pt x="1161" y="1471"/>
                      <a:pt x="1023" y="1800"/>
                    </a:cubicBezTo>
                    <a:cubicBezTo>
                      <a:pt x="883" y="2127"/>
                      <a:pt x="756" y="2462"/>
                      <a:pt x="615" y="2789"/>
                    </a:cubicBezTo>
                    <a:cubicBezTo>
                      <a:pt x="557" y="2924"/>
                      <a:pt x="490" y="3064"/>
                      <a:pt x="398" y="3180"/>
                    </a:cubicBezTo>
                    <a:cubicBezTo>
                      <a:pt x="355" y="3236"/>
                      <a:pt x="303" y="3286"/>
                      <a:pt x="245" y="3326"/>
                    </a:cubicBezTo>
                    <a:cubicBezTo>
                      <a:pt x="187" y="3365"/>
                      <a:pt x="122" y="3378"/>
                      <a:pt x="62" y="3410"/>
                    </a:cubicBezTo>
                    <a:cubicBezTo>
                      <a:pt x="0" y="3440"/>
                      <a:pt x="25" y="3520"/>
                      <a:pt x="79" y="3539"/>
                    </a:cubicBezTo>
                    <a:lnTo>
                      <a:pt x="79" y="3541"/>
                    </a:lnTo>
                    <a:cubicBezTo>
                      <a:pt x="116" y="3554"/>
                      <a:pt x="153" y="3561"/>
                      <a:pt x="189" y="3561"/>
                    </a:cubicBezTo>
                    <a:cubicBezTo>
                      <a:pt x="435" y="3561"/>
                      <a:pt x="665" y="3283"/>
                      <a:pt x="772" y="3100"/>
                    </a:cubicBezTo>
                    <a:cubicBezTo>
                      <a:pt x="956" y="2787"/>
                      <a:pt x="1083" y="2436"/>
                      <a:pt x="1229" y="2103"/>
                    </a:cubicBezTo>
                    <a:cubicBezTo>
                      <a:pt x="1382" y="1753"/>
                      <a:pt x="1537" y="1402"/>
                      <a:pt x="1720" y="1067"/>
                    </a:cubicBezTo>
                    <a:cubicBezTo>
                      <a:pt x="1808" y="906"/>
                      <a:pt x="1904" y="749"/>
                      <a:pt x="2001" y="594"/>
                    </a:cubicBezTo>
                    <a:cubicBezTo>
                      <a:pt x="2098" y="439"/>
                      <a:pt x="2225" y="280"/>
                      <a:pt x="2291" y="106"/>
                    </a:cubicBezTo>
                    <a:cubicBezTo>
                      <a:pt x="2311" y="48"/>
                      <a:pt x="2258" y="1"/>
                      <a:pt x="22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"/>
              <p:cNvSpPr/>
              <p:nvPr/>
            </p:nvSpPr>
            <p:spPr>
              <a:xfrm>
                <a:off x="2510950" y="4284050"/>
                <a:ext cx="74325" cy="805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3222" extrusionOk="0">
                    <a:moveTo>
                      <a:pt x="2885" y="1"/>
                    </a:moveTo>
                    <a:cubicBezTo>
                      <a:pt x="2729" y="1"/>
                      <a:pt x="2594" y="69"/>
                      <a:pt x="2453" y="136"/>
                    </a:cubicBezTo>
                    <a:cubicBezTo>
                      <a:pt x="2294" y="211"/>
                      <a:pt x="2142" y="300"/>
                      <a:pt x="2000" y="401"/>
                    </a:cubicBezTo>
                    <a:cubicBezTo>
                      <a:pt x="1712" y="611"/>
                      <a:pt x="1449" y="854"/>
                      <a:pt x="1219" y="1125"/>
                    </a:cubicBezTo>
                    <a:cubicBezTo>
                      <a:pt x="968" y="1418"/>
                      <a:pt x="744" y="1736"/>
                      <a:pt x="549" y="2071"/>
                    </a:cubicBezTo>
                    <a:cubicBezTo>
                      <a:pt x="449" y="2243"/>
                      <a:pt x="349" y="2417"/>
                      <a:pt x="260" y="2596"/>
                    </a:cubicBezTo>
                    <a:cubicBezTo>
                      <a:pt x="166" y="2785"/>
                      <a:pt x="99" y="2981"/>
                      <a:pt x="15" y="3174"/>
                    </a:cubicBezTo>
                    <a:cubicBezTo>
                      <a:pt x="1" y="3199"/>
                      <a:pt x="22" y="3221"/>
                      <a:pt x="43" y="3221"/>
                    </a:cubicBezTo>
                    <a:cubicBezTo>
                      <a:pt x="53" y="3221"/>
                      <a:pt x="63" y="3217"/>
                      <a:pt x="69" y="3206"/>
                    </a:cubicBezTo>
                    <a:cubicBezTo>
                      <a:pt x="176" y="3038"/>
                      <a:pt x="297" y="2877"/>
                      <a:pt x="402" y="2705"/>
                    </a:cubicBezTo>
                    <a:cubicBezTo>
                      <a:pt x="497" y="2546"/>
                      <a:pt x="591" y="2385"/>
                      <a:pt x="688" y="2226"/>
                    </a:cubicBezTo>
                    <a:cubicBezTo>
                      <a:pt x="890" y="1899"/>
                      <a:pt x="1105" y="1579"/>
                      <a:pt x="1353" y="1288"/>
                    </a:cubicBezTo>
                    <a:cubicBezTo>
                      <a:pt x="1574" y="1022"/>
                      <a:pt x="1826" y="787"/>
                      <a:pt x="2105" y="583"/>
                    </a:cubicBezTo>
                    <a:cubicBezTo>
                      <a:pt x="2236" y="486"/>
                      <a:pt x="2372" y="396"/>
                      <a:pt x="2514" y="315"/>
                    </a:cubicBezTo>
                    <a:cubicBezTo>
                      <a:pt x="2660" y="235"/>
                      <a:pt x="2815" y="183"/>
                      <a:pt x="2944" y="72"/>
                    </a:cubicBezTo>
                    <a:cubicBezTo>
                      <a:pt x="2973" y="48"/>
                      <a:pt x="2948" y="5"/>
                      <a:pt x="2915" y="1"/>
                    </a:cubicBezTo>
                    <a:cubicBezTo>
                      <a:pt x="2905" y="1"/>
                      <a:pt x="2895" y="1"/>
                      <a:pt x="28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"/>
              <p:cNvSpPr/>
              <p:nvPr/>
            </p:nvSpPr>
            <p:spPr>
              <a:xfrm>
                <a:off x="2458200" y="4262650"/>
                <a:ext cx="71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03" extrusionOk="0">
                    <a:moveTo>
                      <a:pt x="155" y="1"/>
                    </a:moveTo>
                    <a:cubicBezTo>
                      <a:pt x="143" y="1"/>
                      <a:pt x="132" y="7"/>
                      <a:pt x="130" y="20"/>
                    </a:cubicBezTo>
                    <a:cubicBezTo>
                      <a:pt x="38" y="526"/>
                      <a:pt x="1" y="1039"/>
                      <a:pt x="16" y="1553"/>
                    </a:cubicBezTo>
                    <a:cubicBezTo>
                      <a:pt x="21" y="1807"/>
                      <a:pt x="40" y="2061"/>
                      <a:pt x="68" y="2316"/>
                    </a:cubicBezTo>
                    <a:cubicBezTo>
                      <a:pt x="96" y="2574"/>
                      <a:pt x="121" y="2839"/>
                      <a:pt x="220" y="3080"/>
                    </a:cubicBezTo>
                    <a:cubicBezTo>
                      <a:pt x="226" y="3095"/>
                      <a:pt x="240" y="3102"/>
                      <a:pt x="253" y="3102"/>
                    </a:cubicBezTo>
                    <a:cubicBezTo>
                      <a:pt x="268" y="3102"/>
                      <a:pt x="283" y="3092"/>
                      <a:pt x="283" y="3071"/>
                    </a:cubicBezTo>
                    <a:cubicBezTo>
                      <a:pt x="285" y="2817"/>
                      <a:pt x="231" y="2568"/>
                      <a:pt x="203" y="2316"/>
                    </a:cubicBezTo>
                    <a:cubicBezTo>
                      <a:pt x="173" y="2063"/>
                      <a:pt x="156" y="1807"/>
                      <a:pt x="147" y="1553"/>
                    </a:cubicBezTo>
                    <a:cubicBezTo>
                      <a:pt x="130" y="1044"/>
                      <a:pt x="141" y="534"/>
                      <a:pt x="184" y="27"/>
                    </a:cubicBezTo>
                    <a:cubicBezTo>
                      <a:pt x="185" y="10"/>
                      <a:pt x="170" y="1"/>
                      <a:pt x="1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"/>
              <p:cNvSpPr/>
              <p:nvPr/>
            </p:nvSpPr>
            <p:spPr>
              <a:xfrm>
                <a:off x="2438450" y="4319675"/>
                <a:ext cx="292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2919" extrusionOk="0">
                    <a:moveTo>
                      <a:pt x="44" y="1"/>
                    </a:moveTo>
                    <a:cubicBezTo>
                      <a:pt x="23" y="1"/>
                      <a:pt x="0" y="19"/>
                      <a:pt x="4" y="46"/>
                    </a:cubicBezTo>
                    <a:lnTo>
                      <a:pt x="6" y="48"/>
                    </a:lnTo>
                    <a:cubicBezTo>
                      <a:pt x="86" y="644"/>
                      <a:pt x="211" y="1235"/>
                      <a:pt x="381" y="1813"/>
                    </a:cubicBezTo>
                    <a:cubicBezTo>
                      <a:pt x="449" y="2037"/>
                      <a:pt x="527" y="2258"/>
                      <a:pt x="643" y="2461"/>
                    </a:cubicBezTo>
                    <a:cubicBezTo>
                      <a:pt x="763" y="2671"/>
                      <a:pt x="899" y="2820"/>
                      <a:pt x="1126" y="2916"/>
                    </a:cubicBezTo>
                    <a:cubicBezTo>
                      <a:pt x="1129" y="2917"/>
                      <a:pt x="1133" y="2918"/>
                      <a:pt x="1136" y="2918"/>
                    </a:cubicBezTo>
                    <a:cubicBezTo>
                      <a:pt x="1155" y="2918"/>
                      <a:pt x="1171" y="2896"/>
                      <a:pt x="1154" y="2878"/>
                    </a:cubicBezTo>
                    <a:cubicBezTo>
                      <a:pt x="825" y="2547"/>
                      <a:pt x="638" y="2129"/>
                      <a:pt x="507" y="1685"/>
                    </a:cubicBezTo>
                    <a:cubicBezTo>
                      <a:pt x="344" y="1140"/>
                      <a:pt x="202" y="584"/>
                      <a:pt x="75" y="27"/>
                    </a:cubicBezTo>
                    <a:cubicBezTo>
                      <a:pt x="70" y="9"/>
                      <a:pt x="57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"/>
              <p:cNvSpPr/>
              <p:nvPr/>
            </p:nvSpPr>
            <p:spPr>
              <a:xfrm>
                <a:off x="2371700" y="4306225"/>
                <a:ext cx="877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004" extrusionOk="0">
                    <a:moveTo>
                      <a:pt x="64" y="1"/>
                    </a:moveTo>
                    <a:cubicBezTo>
                      <a:pt x="57" y="1"/>
                      <a:pt x="50" y="5"/>
                      <a:pt x="47" y="14"/>
                    </a:cubicBezTo>
                    <a:lnTo>
                      <a:pt x="47" y="12"/>
                    </a:lnTo>
                    <a:lnTo>
                      <a:pt x="47" y="12"/>
                    </a:lnTo>
                    <a:cubicBezTo>
                      <a:pt x="0" y="324"/>
                      <a:pt x="97" y="746"/>
                      <a:pt x="301" y="993"/>
                    </a:cubicBezTo>
                    <a:cubicBezTo>
                      <a:pt x="306" y="1001"/>
                      <a:pt x="312" y="1004"/>
                      <a:pt x="319" y="1004"/>
                    </a:cubicBezTo>
                    <a:cubicBezTo>
                      <a:pt x="335" y="1004"/>
                      <a:pt x="351" y="987"/>
                      <a:pt x="340" y="969"/>
                    </a:cubicBezTo>
                    <a:cubicBezTo>
                      <a:pt x="284" y="812"/>
                      <a:pt x="206" y="666"/>
                      <a:pt x="163" y="503"/>
                    </a:cubicBezTo>
                    <a:cubicBezTo>
                      <a:pt x="118" y="341"/>
                      <a:pt x="105" y="176"/>
                      <a:pt x="81" y="14"/>
                    </a:cubicBezTo>
                    <a:cubicBezTo>
                      <a:pt x="79" y="5"/>
                      <a:pt x="72" y="1"/>
                      <a:pt x="6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"/>
              <p:cNvSpPr/>
              <p:nvPr/>
            </p:nvSpPr>
            <p:spPr>
              <a:xfrm>
                <a:off x="2383225" y="4322075"/>
                <a:ext cx="3412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938" extrusionOk="0">
                    <a:moveTo>
                      <a:pt x="31" y="0"/>
                    </a:moveTo>
                    <a:cubicBezTo>
                      <a:pt x="16" y="0"/>
                      <a:pt x="1" y="11"/>
                      <a:pt x="3" y="28"/>
                    </a:cubicBezTo>
                    <a:cubicBezTo>
                      <a:pt x="48" y="406"/>
                      <a:pt x="276" y="769"/>
                      <a:pt x="495" y="1072"/>
                    </a:cubicBezTo>
                    <a:cubicBezTo>
                      <a:pt x="612" y="1231"/>
                      <a:pt x="739" y="1386"/>
                      <a:pt x="874" y="1533"/>
                    </a:cubicBezTo>
                    <a:cubicBezTo>
                      <a:pt x="1005" y="1677"/>
                      <a:pt x="1138" y="1829"/>
                      <a:pt x="1304" y="1934"/>
                    </a:cubicBezTo>
                    <a:cubicBezTo>
                      <a:pt x="1310" y="1937"/>
                      <a:pt x="1315" y="1938"/>
                      <a:pt x="1321" y="1938"/>
                    </a:cubicBezTo>
                    <a:cubicBezTo>
                      <a:pt x="1345" y="1938"/>
                      <a:pt x="1365" y="1911"/>
                      <a:pt x="1351" y="1887"/>
                    </a:cubicBezTo>
                    <a:cubicBezTo>
                      <a:pt x="1257" y="1726"/>
                      <a:pt x="1125" y="1595"/>
                      <a:pt x="1003" y="1459"/>
                    </a:cubicBezTo>
                    <a:cubicBezTo>
                      <a:pt x="872" y="1315"/>
                      <a:pt x="747" y="1167"/>
                      <a:pt x="629" y="1016"/>
                    </a:cubicBezTo>
                    <a:cubicBezTo>
                      <a:pt x="506" y="860"/>
                      <a:pt x="395" y="698"/>
                      <a:pt x="298" y="526"/>
                    </a:cubicBezTo>
                    <a:cubicBezTo>
                      <a:pt x="205" y="361"/>
                      <a:pt x="137" y="184"/>
                      <a:pt x="55" y="15"/>
                    </a:cubicBezTo>
                    <a:cubicBezTo>
                      <a:pt x="51" y="5"/>
                      <a:pt x="41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"/>
              <p:cNvSpPr/>
              <p:nvPr/>
            </p:nvSpPr>
            <p:spPr>
              <a:xfrm>
                <a:off x="2416900" y="4356225"/>
                <a:ext cx="3230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350" extrusionOk="0">
                    <a:moveTo>
                      <a:pt x="42" y="0"/>
                    </a:moveTo>
                    <a:cubicBezTo>
                      <a:pt x="20" y="0"/>
                      <a:pt x="1" y="26"/>
                      <a:pt x="13" y="51"/>
                    </a:cubicBezTo>
                    <a:lnTo>
                      <a:pt x="13" y="50"/>
                    </a:lnTo>
                    <a:cubicBezTo>
                      <a:pt x="152" y="324"/>
                      <a:pt x="344" y="560"/>
                      <a:pt x="554" y="784"/>
                    </a:cubicBezTo>
                    <a:cubicBezTo>
                      <a:pt x="654" y="895"/>
                      <a:pt x="763" y="998"/>
                      <a:pt x="873" y="1098"/>
                    </a:cubicBezTo>
                    <a:cubicBezTo>
                      <a:pt x="972" y="1188"/>
                      <a:pt x="1090" y="1327"/>
                      <a:pt x="1228" y="1349"/>
                    </a:cubicBezTo>
                    <a:cubicBezTo>
                      <a:pt x="1230" y="1349"/>
                      <a:pt x="1232" y="1349"/>
                      <a:pt x="1234" y="1349"/>
                    </a:cubicBezTo>
                    <a:cubicBezTo>
                      <a:pt x="1260" y="1349"/>
                      <a:pt x="1291" y="1328"/>
                      <a:pt x="1279" y="1297"/>
                    </a:cubicBezTo>
                    <a:cubicBezTo>
                      <a:pt x="1230" y="1175"/>
                      <a:pt x="1107" y="1102"/>
                      <a:pt x="1013" y="1016"/>
                    </a:cubicBezTo>
                    <a:cubicBezTo>
                      <a:pt x="896" y="912"/>
                      <a:pt x="785" y="803"/>
                      <a:pt x="677" y="689"/>
                    </a:cubicBezTo>
                    <a:cubicBezTo>
                      <a:pt x="466" y="470"/>
                      <a:pt x="273" y="233"/>
                      <a:pt x="64" y="10"/>
                    </a:cubicBezTo>
                    <a:cubicBezTo>
                      <a:pt x="57" y="3"/>
                      <a:pt x="49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"/>
              <p:cNvSpPr/>
              <p:nvPr/>
            </p:nvSpPr>
            <p:spPr>
              <a:xfrm>
                <a:off x="2403625" y="4273200"/>
                <a:ext cx="171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2534" extrusionOk="0">
                    <a:moveTo>
                      <a:pt x="33" y="0"/>
                    </a:moveTo>
                    <a:cubicBezTo>
                      <a:pt x="21" y="0"/>
                      <a:pt x="8" y="9"/>
                      <a:pt x="8" y="24"/>
                    </a:cubicBezTo>
                    <a:lnTo>
                      <a:pt x="6" y="24"/>
                    </a:lnTo>
                    <a:cubicBezTo>
                      <a:pt x="0" y="884"/>
                      <a:pt x="249" y="1755"/>
                      <a:pt x="630" y="2522"/>
                    </a:cubicBezTo>
                    <a:cubicBezTo>
                      <a:pt x="634" y="2530"/>
                      <a:pt x="641" y="2533"/>
                      <a:pt x="649" y="2533"/>
                    </a:cubicBezTo>
                    <a:cubicBezTo>
                      <a:pt x="665" y="2533"/>
                      <a:pt x="683" y="2519"/>
                      <a:pt x="677" y="2501"/>
                    </a:cubicBezTo>
                    <a:cubicBezTo>
                      <a:pt x="344" y="1701"/>
                      <a:pt x="168" y="873"/>
                      <a:pt x="52" y="17"/>
                    </a:cubicBezTo>
                    <a:cubicBezTo>
                      <a:pt x="51" y="5"/>
                      <a:pt x="42" y="0"/>
                      <a:pt x="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"/>
              <p:cNvSpPr/>
              <p:nvPr/>
            </p:nvSpPr>
            <p:spPr>
              <a:xfrm>
                <a:off x="2489500" y="4238975"/>
                <a:ext cx="2815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2936" extrusionOk="0">
                    <a:moveTo>
                      <a:pt x="1090" y="0"/>
                    </a:moveTo>
                    <a:cubicBezTo>
                      <a:pt x="1080" y="0"/>
                      <a:pt x="1071" y="4"/>
                      <a:pt x="1065" y="13"/>
                    </a:cubicBezTo>
                    <a:cubicBezTo>
                      <a:pt x="794" y="441"/>
                      <a:pt x="615" y="937"/>
                      <a:pt x="439" y="1410"/>
                    </a:cubicBezTo>
                    <a:cubicBezTo>
                      <a:pt x="258" y="1900"/>
                      <a:pt x="104" y="2395"/>
                      <a:pt x="3" y="2909"/>
                    </a:cubicBezTo>
                    <a:cubicBezTo>
                      <a:pt x="0" y="2925"/>
                      <a:pt x="13" y="2935"/>
                      <a:pt x="26" y="2935"/>
                    </a:cubicBezTo>
                    <a:cubicBezTo>
                      <a:pt x="34" y="2935"/>
                      <a:pt x="43" y="2931"/>
                      <a:pt x="46" y="2920"/>
                    </a:cubicBezTo>
                    <a:cubicBezTo>
                      <a:pt x="209" y="2434"/>
                      <a:pt x="366" y="1943"/>
                      <a:pt x="542" y="1460"/>
                    </a:cubicBezTo>
                    <a:cubicBezTo>
                      <a:pt x="719" y="978"/>
                      <a:pt x="949" y="518"/>
                      <a:pt x="1118" y="36"/>
                    </a:cubicBezTo>
                    <a:cubicBezTo>
                      <a:pt x="1125" y="15"/>
                      <a:pt x="1107" y="0"/>
                      <a:pt x="10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"/>
              <p:cNvSpPr/>
              <p:nvPr/>
            </p:nvSpPr>
            <p:spPr>
              <a:xfrm>
                <a:off x="2467500" y="4346850"/>
                <a:ext cx="1937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66" extrusionOk="0">
                    <a:moveTo>
                      <a:pt x="719" y="1"/>
                    </a:moveTo>
                    <a:cubicBezTo>
                      <a:pt x="703" y="1"/>
                      <a:pt x="687" y="10"/>
                      <a:pt x="683" y="30"/>
                    </a:cubicBezTo>
                    <a:cubicBezTo>
                      <a:pt x="627" y="309"/>
                      <a:pt x="594" y="589"/>
                      <a:pt x="521" y="864"/>
                    </a:cubicBezTo>
                    <a:cubicBezTo>
                      <a:pt x="485" y="995"/>
                      <a:pt x="446" y="1124"/>
                      <a:pt x="399" y="1251"/>
                    </a:cubicBezTo>
                    <a:cubicBezTo>
                      <a:pt x="375" y="1318"/>
                      <a:pt x="352" y="1387"/>
                      <a:pt x="323" y="1453"/>
                    </a:cubicBezTo>
                    <a:cubicBezTo>
                      <a:pt x="295" y="1515"/>
                      <a:pt x="219" y="1607"/>
                      <a:pt x="146" y="1607"/>
                    </a:cubicBezTo>
                    <a:cubicBezTo>
                      <a:pt x="114" y="1607"/>
                      <a:pt x="84" y="1590"/>
                      <a:pt x="57" y="1548"/>
                    </a:cubicBezTo>
                    <a:cubicBezTo>
                      <a:pt x="52" y="1539"/>
                      <a:pt x="44" y="1535"/>
                      <a:pt x="36" y="1535"/>
                    </a:cubicBezTo>
                    <a:cubicBezTo>
                      <a:pt x="18" y="1535"/>
                      <a:pt x="1" y="1554"/>
                      <a:pt x="12" y="1574"/>
                    </a:cubicBezTo>
                    <a:lnTo>
                      <a:pt x="14" y="1574"/>
                    </a:lnTo>
                    <a:cubicBezTo>
                      <a:pt x="45" y="1636"/>
                      <a:pt x="106" y="1666"/>
                      <a:pt x="169" y="1666"/>
                    </a:cubicBezTo>
                    <a:cubicBezTo>
                      <a:pt x="203" y="1666"/>
                      <a:pt x="239" y="1657"/>
                      <a:pt x="270" y="1640"/>
                    </a:cubicBezTo>
                    <a:cubicBezTo>
                      <a:pt x="409" y="1567"/>
                      <a:pt x="463" y="1373"/>
                      <a:pt x="513" y="1238"/>
                    </a:cubicBezTo>
                    <a:cubicBezTo>
                      <a:pt x="653" y="862"/>
                      <a:pt x="775" y="443"/>
                      <a:pt x="762" y="39"/>
                    </a:cubicBezTo>
                    <a:cubicBezTo>
                      <a:pt x="762" y="15"/>
                      <a:pt x="740" y="1"/>
                      <a:pt x="7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"/>
              <p:cNvSpPr/>
              <p:nvPr/>
            </p:nvSpPr>
            <p:spPr>
              <a:xfrm>
                <a:off x="2511925" y="4247250"/>
                <a:ext cx="38000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552" extrusionOk="0">
                    <a:moveTo>
                      <a:pt x="1461" y="0"/>
                    </a:moveTo>
                    <a:cubicBezTo>
                      <a:pt x="1441" y="0"/>
                      <a:pt x="1421" y="10"/>
                      <a:pt x="1412" y="34"/>
                    </a:cubicBezTo>
                    <a:cubicBezTo>
                      <a:pt x="1230" y="501"/>
                      <a:pt x="944" y="903"/>
                      <a:pt x="656" y="1309"/>
                    </a:cubicBezTo>
                    <a:cubicBezTo>
                      <a:pt x="516" y="1501"/>
                      <a:pt x="385" y="1701"/>
                      <a:pt x="266" y="1907"/>
                    </a:cubicBezTo>
                    <a:cubicBezTo>
                      <a:pt x="163" y="2092"/>
                      <a:pt x="28" y="2324"/>
                      <a:pt x="2" y="2537"/>
                    </a:cubicBezTo>
                    <a:cubicBezTo>
                      <a:pt x="1" y="2546"/>
                      <a:pt x="9" y="2552"/>
                      <a:pt x="18" y="2552"/>
                    </a:cubicBezTo>
                    <a:cubicBezTo>
                      <a:pt x="24" y="2552"/>
                      <a:pt x="29" y="2550"/>
                      <a:pt x="32" y="2545"/>
                    </a:cubicBezTo>
                    <a:cubicBezTo>
                      <a:pt x="88" y="2442"/>
                      <a:pt x="118" y="2326"/>
                      <a:pt x="170" y="2219"/>
                    </a:cubicBezTo>
                    <a:cubicBezTo>
                      <a:pt x="224" y="2109"/>
                      <a:pt x="286" y="2001"/>
                      <a:pt x="353" y="1898"/>
                    </a:cubicBezTo>
                    <a:cubicBezTo>
                      <a:pt x="486" y="1692"/>
                      <a:pt x="632" y="1494"/>
                      <a:pt x="778" y="1296"/>
                    </a:cubicBezTo>
                    <a:cubicBezTo>
                      <a:pt x="1060" y="912"/>
                      <a:pt x="1361" y="520"/>
                      <a:pt x="1507" y="60"/>
                    </a:cubicBezTo>
                    <a:cubicBezTo>
                      <a:pt x="1519" y="23"/>
                      <a:pt x="1491" y="0"/>
                      <a:pt x="14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"/>
              <p:cNvSpPr/>
              <p:nvPr/>
            </p:nvSpPr>
            <p:spPr>
              <a:xfrm>
                <a:off x="2547625" y="4265175"/>
                <a:ext cx="333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128" extrusionOk="0">
                    <a:moveTo>
                      <a:pt x="1294" y="1"/>
                    </a:moveTo>
                    <a:cubicBezTo>
                      <a:pt x="1290" y="1"/>
                      <a:pt x="1287" y="1"/>
                      <a:pt x="1283" y="3"/>
                    </a:cubicBezTo>
                    <a:cubicBezTo>
                      <a:pt x="1223" y="23"/>
                      <a:pt x="1165" y="48"/>
                      <a:pt x="1111" y="80"/>
                    </a:cubicBezTo>
                    <a:cubicBezTo>
                      <a:pt x="1042" y="123"/>
                      <a:pt x="982" y="182"/>
                      <a:pt x="918" y="231"/>
                    </a:cubicBezTo>
                    <a:cubicBezTo>
                      <a:pt x="817" y="308"/>
                      <a:pt x="735" y="401"/>
                      <a:pt x="638" y="481"/>
                    </a:cubicBezTo>
                    <a:cubicBezTo>
                      <a:pt x="416" y="663"/>
                      <a:pt x="184" y="859"/>
                      <a:pt x="14" y="1093"/>
                    </a:cubicBezTo>
                    <a:cubicBezTo>
                      <a:pt x="1" y="1111"/>
                      <a:pt x="18" y="1128"/>
                      <a:pt x="36" y="1128"/>
                    </a:cubicBezTo>
                    <a:cubicBezTo>
                      <a:pt x="41" y="1128"/>
                      <a:pt x="47" y="1126"/>
                      <a:pt x="51" y="1123"/>
                    </a:cubicBezTo>
                    <a:lnTo>
                      <a:pt x="53" y="1123"/>
                    </a:lnTo>
                    <a:cubicBezTo>
                      <a:pt x="281" y="945"/>
                      <a:pt x="475" y="726"/>
                      <a:pt x="702" y="545"/>
                    </a:cubicBezTo>
                    <a:cubicBezTo>
                      <a:pt x="907" y="379"/>
                      <a:pt x="1139" y="257"/>
                      <a:pt x="1315" y="61"/>
                    </a:cubicBezTo>
                    <a:cubicBezTo>
                      <a:pt x="1333" y="39"/>
                      <a:pt x="1319" y="1"/>
                      <a:pt x="12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"/>
              <p:cNvSpPr/>
              <p:nvPr/>
            </p:nvSpPr>
            <p:spPr>
              <a:xfrm>
                <a:off x="2573850" y="4272750"/>
                <a:ext cx="2497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37" extrusionOk="0">
                    <a:moveTo>
                      <a:pt x="939" y="1"/>
                    </a:moveTo>
                    <a:cubicBezTo>
                      <a:pt x="938" y="1"/>
                      <a:pt x="938" y="1"/>
                      <a:pt x="937" y="1"/>
                    </a:cubicBezTo>
                    <a:cubicBezTo>
                      <a:pt x="786" y="12"/>
                      <a:pt x="634" y="68"/>
                      <a:pt x="488" y="111"/>
                    </a:cubicBezTo>
                    <a:cubicBezTo>
                      <a:pt x="415" y="134"/>
                      <a:pt x="342" y="156"/>
                      <a:pt x="271" y="178"/>
                    </a:cubicBezTo>
                    <a:cubicBezTo>
                      <a:pt x="178" y="208"/>
                      <a:pt x="113" y="259"/>
                      <a:pt x="23" y="294"/>
                    </a:cubicBezTo>
                    <a:cubicBezTo>
                      <a:pt x="0" y="305"/>
                      <a:pt x="7" y="336"/>
                      <a:pt x="29" y="336"/>
                    </a:cubicBezTo>
                    <a:cubicBezTo>
                      <a:pt x="30" y="336"/>
                      <a:pt x="32" y="336"/>
                      <a:pt x="34" y="336"/>
                    </a:cubicBezTo>
                    <a:cubicBezTo>
                      <a:pt x="116" y="311"/>
                      <a:pt x="197" y="313"/>
                      <a:pt x="277" y="289"/>
                    </a:cubicBezTo>
                    <a:cubicBezTo>
                      <a:pt x="359" y="263"/>
                      <a:pt x="436" y="238"/>
                      <a:pt x="514" y="214"/>
                    </a:cubicBezTo>
                    <a:cubicBezTo>
                      <a:pt x="662" y="171"/>
                      <a:pt x="819" y="143"/>
                      <a:pt x="959" y="81"/>
                    </a:cubicBezTo>
                    <a:cubicBezTo>
                      <a:pt x="998" y="65"/>
                      <a:pt x="979" y="1"/>
                      <a:pt x="9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"/>
              <p:cNvSpPr/>
              <p:nvPr/>
            </p:nvSpPr>
            <p:spPr>
              <a:xfrm>
                <a:off x="2438950" y="4269000"/>
                <a:ext cx="3725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598" extrusionOk="0">
                    <a:moveTo>
                      <a:pt x="58" y="1"/>
                    </a:moveTo>
                    <a:cubicBezTo>
                      <a:pt x="46" y="1"/>
                      <a:pt x="34" y="8"/>
                      <a:pt x="30" y="22"/>
                    </a:cubicBezTo>
                    <a:lnTo>
                      <a:pt x="29" y="22"/>
                    </a:lnTo>
                    <a:cubicBezTo>
                      <a:pt x="1" y="199"/>
                      <a:pt x="19" y="422"/>
                      <a:pt x="100" y="585"/>
                    </a:cubicBezTo>
                    <a:cubicBezTo>
                      <a:pt x="105" y="593"/>
                      <a:pt x="113" y="597"/>
                      <a:pt x="122" y="597"/>
                    </a:cubicBezTo>
                    <a:cubicBezTo>
                      <a:pt x="135" y="597"/>
                      <a:pt x="148" y="588"/>
                      <a:pt x="148" y="572"/>
                    </a:cubicBezTo>
                    <a:cubicBezTo>
                      <a:pt x="146" y="478"/>
                      <a:pt x="126" y="390"/>
                      <a:pt x="115" y="297"/>
                    </a:cubicBezTo>
                    <a:cubicBezTo>
                      <a:pt x="103" y="205"/>
                      <a:pt x="100" y="113"/>
                      <a:pt x="85" y="22"/>
                    </a:cubicBezTo>
                    <a:cubicBezTo>
                      <a:pt x="81" y="8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"/>
              <p:cNvSpPr/>
              <p:nvPr/>
            </p:nvSpPr>
            <p:spPr>
              <a:xfrm>
                <a:off x="2468525" y="4229750"/>
                <a:ext cx="3055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680" extrusionOk="0">
                    <a:moveTo>
                      <a:pt x="983" y="1"/>
                    </a:moveTo>
                    <a:cubicBezTo>
                      <a:pt x="815" y="1"/>
                      <a:pt x="638" y="64"/>
                      <a:pt x="498" y="139"/>
                    </a:cubicBezTo>
                    <a:cubicBezTo>
                      <a:pt x="285" y="251"/>
                      <a:pt x="91" y="425"/>
                      <a:pt x="5" y="655"/>
                    </a:cubicBezTo>
                    <a:cubicBezTo>
                      <a:pt x="1" y="669"/>
                      <a:pt x="13" y="680"/>
                      <a:pt x="25" y="680"/>
                    </a:cubicBezTo>
                    <a:cubicBezTo>
                      <a:pt x="30" y="680"/>
                      <a:pt x="35" y="678"/>
                      <a:pt x="38" y="674"/>
                    </a:cubicBezTo>
                    <a:cubicBezTo>
                      <a:pt x="190" y="511"/>
                      <a:pt x="347" y="358"/>
                      <a:pt x="551" y="261"/>
                    </a:cubicBezTo>
                    <a:cubicBezTo>
                      <a:pt x="755" y="163"/>
                      <a:pt x="968" y="160"/>
                      <a:pt x="1185" y="104"/>
                    </a:cubicBezTo>
                    <a:cubicBezTo>
                      <a:pt x="1213" y="98"/>
                      <a:pt x="1222" y="53"/>
                      <a:pt x="1194" y="40"/>
                    </a:cubicBezTo>
                    <a:cubicBezTo>
                      <a:pt x="1128" y="12"/>
                      <a:pt x="1056" y="1"/>
                      <a:pt x="9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"/>
              <p:cNvSpPr/>
              <p:nvPr/>
            </p:nvSpPr>
            <p:spPr>
              <a:xfrm>
                <a:off x="2360900" y="4357700"/>
                <a:ext cx="116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464" h="447" extrusionOk="0">
                    <a:moveTo>
                      <a:pt x="10" y="0"/>
                    </a:moveTo>
                    <a:cubicBezTo>
                      <a:pt x="5" y="0"/>
                      <a:pt x="0" y="7"/>
                      <a:pt x="6" y="11"/>
                    </a:cubicBezTo>
                    <a:cubicBezTo>
                      <a:pt x="150" y="155"/>
                      <a:pt x="286" y="312"/>
                      <a:pt x="443" y="443"/>
                    </a:cubicBezTo>
                    <a:cubicBezTo>
                      <a:pt x="446" y="445"/>
                      <a:pt x="448" y="446"/>
                      <a:pt x="451" y="446"/>
                    </a:cubicBezTo>
                    <a:cubicBezTo>
                      <a:pt x="458" y="446"/>
                      <a:pt x="464" y="437"/>
                      <a:pt x="456" y="430"/>
                    </a:cubicBezTo>
                    <a:cubicBezTo>
                      <a:pt x="322" y="277"/>
                      <a:pt x="161" y="142"/>
                      <a:pt x="15" y="2"/>
                    </a:cubicBezTo>
                    <a:cubicBezTo>
                      <a:pt x="14" y="1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"/>
              <p:cNvSpPr/>
              <p:nvPr/>
            </p:nvSpPr>
            <p:spPr>
              <a:xfrm>
                <a:off x="2373650" y="4371250"/>
                <a:ext cx="55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7" extrusionOk="0">
                    <a:moveTo>
                      <a:pt x="10" y="0"/>
                    </a:moveTo>
                    <a:cubicBezTo>
                      <a:pt x="1" y="0"/>
                      <a:pt x="1" y="15"/>
                      <a:pt x="10" y="17"/>
                    </a:cubicBezTo>
                    <a:cubicBezTo>
                      <a:pt x="21" y="15"/>
                      <a:pt x="21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"/>
              <p:cNvSpPr/>
              <p:nvPr/>
            </p:nvSpPr>
            <p:spPr>
              <a:xfrm>
                <a:off x="2928550" y="4386750"/>
                <a:ext cx="358075" cy="419525"/>
              </a:xfrm>
              <a:custGeom>
                <a:avLst/>
                <a:gdLst/>
                <a:ahLst/>
                <a:cxnLst/>
                <a:rect l="l" t="t" r="r" b="b"/>
                <a:pathLst>
                  <a:path w="14323" h="16781" extrusionOk="0">
                    <a:moveTo>
                      <a:pt x="14322" y="1"/>
                    </a:moveTo>
                    <a:cubicBezTo>
                      <a:pt x="13103" y="2035"/>
                      <a:pt x="12398" y="4327"/>
                      <a:pt x="11660" y="6582"/>
                    </a:cubicBezTo>
                    <a:cubicBezTo>
                      <a:pt x="11460" y="7188"/>
                      <a:pt x="12228" y="6434"/>
                      <a:pt x="12090" y="7059"/>
                    </a:cubicBezTo>
                    <a:cubicBezTo>
                      <a:pt x="11239" y="10929"/>
                      <a:pt x="9738" y="14290"/>
                      <a:pt x="2929" y="16781"/>
                    </a:cubicBezTo>
                    <a:cubicBezTo>
                      <a:pt x="2929" y="16781"/>
                      <a:pt x="1" y="6745"/>
                      <a:pt x="8052" y="3088"/>
                    </a:cubicBezTo>
                    <a:cubicBezTo>
                      <a:pt x="8390" y="2934"/>
                      <a:pt x="8111" y="3763"/>
                      <a:pt x="8431" y="3527"/>
                    </a:cubicBezTo>
                    <a:cubicBezTo>
                      <a:pt x="10002" y="2370"/>
                      <a:pt x="11940" y="1186"/>
                      <a:pt x="1432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"/>
              <p:cNvSpPr/>
              <p:nvPr/>
            </p:nvSpPr>
            <p:spPr>
              <a:xfrm>
                <a:off x="3007500" y="4416425"/>
                <a:ext cx="239175" cy="375200"/>
              </a:xfrm>
              <a:custGeom>
                <a:avLst/>
                <a:gdLst/>
                <a:ahLst/>
                <a:cxnLst/>
                <a:rect l="l" t="t" r="r" b="b"/>
                <a:pathLst>
                  <a:path w="9567" h="15008" extrusionOk="0">
                    <a:moveTo>
                      <a:pt x="9497" y="1"/>
                    </a:moveTo>
                    <a:cubicBezTo>
                      <a:pt x="9486" y="1"/>
                      <a:pt x="9474" y="5"/>
                      <a:pt x="9463" y="16"/>
                    </a:cubicBezTo>
                    <a:cubicBezTo>
                      <a:pt x="9255" y="227"/>
                      <a:pt x="9037" y="429"/>
                      <a:pt x="8829" y="642"/>
                    </a:cubicBezTo>
                    <a:cubicBezTo>
                      <a:pt x="8629" y="844"/>
                      <a:pt x="8442" y="1057"/>
                      <a:pt x="8253" y="1269"/>
                    </a:cubicBezTo>
                    <a:cubicBezTo>
                      <a:pt x="7868" y="1704"/>
                      <a:pt x="7490" y="2146"/>
                      <a:pt x="7126" y="2598"/>
                    </a:cubicBezTo>
                    <a:cubicBezTo>
                      <a:pt x="6402" y="3495"/>
                      <a:pt x="5709" y="4419"/>
                      <a:pt x="5045" y="5365"/>
                    </a:cubicBezTo>
                    <a:cubicBezTo>
                      <a:pt x="3714" y="7265"/>
                      <a:pt x="2530" y="9265"/>
                      <a:pt x="1504" y="11346"/>
                    </a:cubicBezTo>
                    <a:cubicBezTo>
                      <a:pt x="1216" y="11927"/>
                      <a:pt x="943" y="12516"/>
                      <a:pt x="683" y="13113"/>
                    </a:cubicBezTo>
                    <a:cubicBezTo>
                      <a:pt x="423" y="13702"/>
                      <a:pt x="150" y="14296"/>
                      <a:pt x="10" y="14928"/>
                    </a:cubicBezTo>
                    <a:cubicBezTo>
                      <a:pt x="0" y="14974"/>
                      <a:pt x="37" y="15008"/>
                      <a:pt x="74" y="15008"/>
                    </a:cubicBezTo>
                    <a:cubicBezTo>
                      <a:pt x="94" y="15008"/>
                      <a:pt x="113" y="14999"/>
                      <a:pt x="126" y="14977"/>
                    </a:cubicBezTo>
                    <a:lnTo>
                      <a:pt x="124" y="14977"/>
                    </a:lnTo>
                    <a:cubicBezTo>
                      <a:pt x="423" y="14479"/>
                      <a:pt x="638" y="13941"/>
                      <a:pt x="878" y="13414"/>
                    </a:cubicBezTo>
                    <a:cubicBezTo>
                      <a:pt x="1111" y="12896"/>
                      <a:pt x="1354" y="12384"/>
                      <a:pt x="1603" y="11873"/>
                    </a:cubicBezTo>
                    <a:cubicBezTo>
                      <a:pt x="2106" y="10839"/>
                      <a:pt x="2646" y="9826"/>
                      <a:pt x="3222" y="8829"/>
                    </a:cubicBezTo>
                    <a:cubicBezTo>
                      <a:pt x="4368" y="6838"/>
                      <a:pt x="5643" y="4913"/>
                      <a:pt x="7062" y="3105"/>
                    </a:cubicBezTo>
                    <a:cubicBezTo>
                      <a:pt x="7462" y="2592"/>
                      <a:pt x="7872" y="2088"/>
                      <a:pt x="8287" y="1588"/>
                    </a:cubicBezTo>
                    <a:cubicBezTo>
                      <a:pt x="8494" y="1338"/>
                      <a:pt x="8711" y="1097"/>
                      <a:pt x="8915" y="844"/>
                    </a:cubicBezTo>
                    <a:cubicBezTo>
                      <a:pt x="9121" y="592"/>
                      <a:pt x="9319" y="332"/>
                      <a:pt x="9534" y="87"/>
                    </a:cubicBezTo>
                    <a:cubicBezTo>
                      <a:pt x="9567" y="50"/>
                      <a:pt x="9535" y="1"/>
                      <a:pt x="94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"/>
              <p:cNvSpPr/>
              <p:nvPr/>
            </p:nvSpPr>
            <p:spPr>
              <a:xfrm>
                <a:off x="3061725" y="4576250"/>
                <a:ext cx="129200" cy="1191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765" extrusionOk="0">
                    <a:moveTo>
                      <a:pt x="5104" y="1"/>
                    </a:moveTo>
                    <a:cubicBezTo>
                      <a:pt x="5098" y="1"/>
                      <a:pt x="5093" y="2"/>
                      <a:pt x="5088" y="4"/>
                    </a:cubicBezTo>
                    <a:cubicBezTo>
                      <a:pt x="4882" y="90"/>
                      <a:pt x="4691" y="212"/>
                      <a:pt x="4504" y="329"/>
                    </a:cubicBezTo>
                    <a:cubicBezTo>
                      <a:pt x="4317" y="447"/>
                      <a:pt x="4127" y="572"/>
                      <a:pt x="3944" y="701"/>
                    </a:cubicBezTo>
                    <a:cubicBezTo>
                      <a:pt x="3575" y="963"/>
                      <a:pt x="3214" y="1240"/>
                      <a:pt x="2868" y="1532"/>
                    </a:cubicBezTo>
                    <a:cubicBezTo>
                      <a:pt x="2171" y="2120"/>
                      <a:pt x="1520" y="2764"/>
                      <a:pt x="924" y="3457"/>
                    </a:cubicBezTo>
                    <a:cubicBezTo>
                      <a:pt x="591" y="3842"/>
                      <a:pt x="288" y="4256"/>
                      <a:pt x="21" y="4689"/>
                    </a:cubicBezTo>
                    <a:cubicBezTo>
                      <a:pt x="0" y="4724"/>
                      <a:pt x="32" y="4765"/>
                      <a:pt x="66" y="4765"/>
                    </a:cubicBezTo>
                    <a:cubicBezTo>
                      <a:pt x="77" y="4765"/>
                      <a:pt x="88" y="4760"/>
                      <a:pt x="98" y="4749"/>
                    </a:cubicBezTo>
                    <a:cubicBezTo>
                      <a:pt x="685" y="4070"/>
                      <a:pt x="1261" y="3381"/>
                      <a:pt x="1893" y="2743"/>
                    </a:cubicBezTo>
                    <a:cubicBezTo>
                      <a:pt x="2526" y="2107"/>
                      <a:pt x="3205" y="1517"/>
                      <a:pt x="3921" y="976"/>
                    </a:cubicBezTo>
                    <a:cubicBezTo>
                      <a:pt x="4121" y="825"/>
                      <a:pt x="4325" y="675"/>
                      <a:pt x="4529" y="528"/>
                    </a:cubicBezTo>
                    <a:cubicBezTo>
                      <a:pt x="4731" y="382"/>
                      <a:pt x="4948" y="249"/>
                      <a:pt x="5136" y="86"/>
                    </a:cubicBezTo>
                    <a:cubicBezTo>
                      <a:pt x="5168" y="58"/>
                      <a:pt x="5142" y="1"/>
                      <a:pt x="51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"/>
              <p:cNvSpPr/>
              <p:nvPr/>
            </p:nvSpPr>
            <p:spPr>
              <a:xfrm>
                <a:off x="3036150" y="4680175"/>
                <a:ext cx="1002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152" extrusionOk="0">
                    <a:moveTo>
                      <a:pt x="3965" y="1"/>
                    </a:moveTo>
                    <a:cubicBezTo>
                      <a:pt x="3958" y="1"/>
                      <a:pt x="3950" y="4"/>
                      <a:pt x="3944" y="11"/>
                    </a:cubicBezTo>
                    <a:cubicBezTo>
                      <a:pt x="3658" y="308"/>
                      <a:pt x="3355" y="590"/>
                      <a:pt x="3050" y="867"/>
                    </a:cubicBezTo>
                    <a:cubicBezTo>
                      <a:pt x="2745" y="1146"/>
                      <a:pt x="2433" y="1419"/>
                      <a:pt x="2108" y="1671"/>
                    </a:cubicBezTo>
                    <a:cubicBezTo>
                      <a:pt x="1448" y="2185"/>
                      <a:pt x="737" y="2608"/>
                      <a:pt x="38" y="3060"/>
                    </a:cubicBezTo>
                    <a:cubicBezTo>
                      <a:pt x="0" y="3085"/>
                      <a:pt x="16" y="3152"/>
                      <a:pt x="58" y="3152"/>
                    </a:cubicBezTo>
                    <a:cubicBezTo>
                      <a:pt x="63" y="3152"/>
                      <a:pt x="69" y="3151"/>
                      <a:pt x="76" y="3148"/>
                    </a:cubicBezTo>
                    <a:cubicBezTo>
                      <a:pt x="840" y="2832"/>
                      <a:pt x="1541" y="2350"/>
                      <a:pt x="2188" y="1837"/>
                    </a:cubicBezTo>
                    <a:cubicBezTo>
                      <a:pt x="2519" y="1577"/>
                      <a:pt x="2835" y="1303"/>
                      <a:pt x="3138" y="1011"/>
                    </a:cubicBezTo>
                    <a:cubicBezTo>
                      <a:pt x="3445" y="712"/>
                      <a:pt x="3719" y="390"/>
                      <a:pt x="3989" y="56"/>
                    </a:cubicBezTo>
                    <a:cubicBezTo>
                      <a:pt x="4007" y="33"/>
                      <a:pt x="3987" y="1"/>
                      <a:pt x="39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"/>
              <p:cNvSpPr/>
              <p:nvPr/>
            </p:nvSpPr>
            <p:spPr>
              <a:xfrm>
                <a:off x="3030650" y="4512675"/>
                <a:ext cx="79675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7448" extrusionOk="0">
                    <a:moveTo>
                      <a:pt x="3125" y="1"/>
                    </a:moveTo>
                    <a:cubicBezTo>
                      <a:pt x="3112" y="1"/>
                      <a:pt x="3098" y="7"/>
                      <a:pt x="3089" y="23"/>
                    </a:cubicBezTo>
                    <a:cubicBezTo>
                      <a:pt x="2784" y="461"/>
                      <a:pt x="2520" y="920"/>
                      <a:pt x="2262" y="1384"/>
                    </a:cubicBezTo>
                    <a:cubicBezTo>
                      <a:pt x="2003" y="1848"/>
                      <a:pt x="1750" y="2315"/>
                      <a:pt x="1511" y="2790"/>
                    </a:cubicBezTo>
                    <a:cubicBezTo>
                      <a:pt x="1042" y="3725"/>
                      <a:pt x="625" y="4692"/>
                      <a:pt x="331" y="5697"/>
                    </a:cubicBezTo>
                    <a:cubicBezTo>
                      <a:pt x="165" y="6260"/>
                      <a:pt x="41" y="6830"/>
                      <a:pt x="0" y="7417"/>
                    </a:cubicBezTo>
                    <a:cubicBezTo>
                      <a:pt x="1" y="7437"/>
                      <a:pt x="16" y="7447"/>
                      <a:pt x="31" y="7447"/>
                    </a:cubicBezTo>
                    <a:cubicBezTo>
                      <a:pt x="44" y="7447"/>
                      <a:pt x="57" y="7440"/>
                      <a:pt x="62" y="7425"/>
                    </a:cubicBezTo>
                    <a:cubicBezTo>
                      <a:pt x="275" y="6408"/>
                      <a:pt x="546" y="5413"/>
                      <a:pt x="935" y="4448"/>
                    </a:cubicBezTo>
                    <a:cubicBezTo>
                      <a:pt x="1328" y="3471"/>
                      <a:pt x="1812" y="2534"/>
                      <a:pt x="2324" y="1614"/>
                    </a:cubicBezTo>
                    <a:cubicBezTo>
                      <a:pt x="2610" y="1102"/>
                      <a:pt x="2911" y="599"/>
                      <a:pt x="3165" y="70"/>
                    </a:cubicBezTo>
                    <a:cubicBezTo>
                      <a:pt x="3186" y="34"/>
                      <a:pt x="3156" y="1"/>
                      <a:pt x="31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"/>
              <p:cNvSpPr/>
              <p:nvPr/>
            </p:nvSpPr>
            <p:spPr>
              <a:xfrm>
                <a:off x="3126750" y="4491350"/>
                <a:ext cx="28775" cy="44425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777" extrusionOk="0">
                    <a:moveTo>
                      <a:pt x="1080" y="1"/>
                    </a:moveTo>
                    <a:cubicBezTo>
                      <a:pt x="1063" y="1"/>
                      <a:pt x="1047" y="9"/>
                      <a:pt x="1036" y="27"/>
                    </a:cubicBezTo>
                    <a:cubicBezTo>
                      <a:pt x="843" y="298"/>
                      <a:pt x="666" y="577"/>
                      <a:pt x="496" y="863"/>
                    </a:cubicBezTo>
                    <a:cubicBezTo>
                      <a:pt x="324" y="1149"/>
                      <a:pt x="180" y="1446"/>
                      <a:pt x="13" y="1732"/>
                    </a:cubicBezTo>
                    <a:cubicBezTo>
                      <a:pt x="0" y="1756"/>
                      <a:pt x="20" y="1776"/>
                      <a:pt x="39" y="1776"/>
                    </a:cubicBezTo>
                    <a:cubicBezTo>
                      <a:pt x="48" y="1776"/>
                      <a:pt x="57" y="1772"/>
                      <a:pt x="64" y="1762"/>
                    </a:cubicBezTo>
                    <a:cubicBezTo>
                      <a:pt x="243" y="1484"/>
                      <a:pt x="445" y="1218"/>
                      <a:pt x="625" y="938"/>
                    </a:cubicBezTo>
                    <a:cubicBezTo>
                      <a:pt x="802" y="657"/>
                      <a:pt x="970" y="375"/>
                      <a:pt x="1126" y="80"/>
                    </a:cubicBezTo>
                    <a:cubicBezTo>
                      <a:pt x="1150" y="38"/>
                      <a:pt x="1115" y="1"/>
                      <a:pt x="10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1" name="Google Shape;851;p2"/>
            <p:cNvGrpSpPr/>
            <p:nvPr/>
          </p:nvGrpSpPr>
          <p:grpSpPr>
            <a:xfrm rot="10800000">
              <a:off x="6277498" y="-130740"/>
              <a:ext cx="1557922" cy="671055"/>
              <a:chOff x="2287375" y="4216025"/>
              <a:chExt cx="1370325" cy="590250"/>
            </a:xfrm>
          </p:grpSpPr>
          <p:sp>
            <p:nvSpPr>
              <p:cNvPr id="852" name="Google Shape;852;p2"/>
              <p:cNvSpPr/>
              <p:nvPr/>
            </p:nvSpPr>
            <p:spPr>
              <a:xfrm>
                <a:off x="3596400" y="4438600"/>
                <a:ext cx="34875" cy="262550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0502" extrusionOk="0">
                    <a:moveTo>
                      <a:pt x="694" y="0"/>
                    </a:moveTo>
                    <a:cubicBezTo>
                      <a:pt x="678" y="0"/>
                      <a:pt x="661" y="8"/>
                      <a:pt x="651" y="28"/>
                    </a:cubicBezTo>
                    <a:cubicBezTo>
                      <a:pt x="574" y="172"/>
                      <a:pt x="512" y="326"/>
                      <a:pt x="468" y="485"/>
                    </a:cubicBezTo>
                    <a:cubicBezTo>
                      <a:pt x="415" y="664"/>
                      <a:pt x="357" y="843"/>
                      <a:pt x="312" y="1023"/>
                    </a:cubicBezTo>
                    <a:cubicBezTo>
                      <a:pt x="228" y="1352"/>
                      <a:pt x="180" y="1694"/>
                      <a:pt x="137" y="2029"/>
                    </a:cubicBezTo>
                    <a:cubicBezTo>
                      <a:pt x="45" y="2734"/>
                      <a:pt x="21" y="3442"/>
                      <a:pt x="10" y="4151"/>
                    </a:cubicBezTo>
                    <a:cubicBezTo>
                      <a:pt x="0" y="4848"/>
                      <a:pt x="10" y="5544"/>
                      <a:pt x="28" y="6241"/>
                    </a:cubicBezTo>
                    <a:cubicBezTo>
                      <a:pt x="47" y="6974"/>
                      <a:pt x="92" y="7714"/>
                      <a:pt x="262" y="8429"/>
                    </a:cubicBezTo>
                    <a:cubicBezTo>
                      <a:pt x="430" y="9145"/>
                      <a:pt x="724" y="9898"/>
                      <a:pt x="1202" y="10466"/>
                    </a:cubicBezTo>
                    <a:cubicBezTo>
                      <a:pt x="1223" y="10491"/>
                      <a:pt x="1246" y="10501"/>
                      <a:pt x="1269" y="10501"/>
                    </a:cubicBezTo>
                    <a:cubicBezTo>
                      <a:pt x="1335" y="10501"/>
                      <a:pt x="1395" y="10415"/>
                      <a:pt x="1361" y="10343"/>
                    </a:cubicBezTo>
                    <a:cubicBezTo>
                      <a:pt x="1094" y="9743"/>
                      <a:pt x="808" y="9160"/>
                      <a:pt x="645" y="8516"/>
                    </a:cubicBezTo>
                    <a:cubicBezTo>
                      <a:pt x="471" y="7827"/>
                      <a:pt x="432" y="7131"/>
                      <a:pt x="387" y="6424"/>
                    </a:cubicBezTo>
                    <a:cubicBezTo>
                      <a:pt x="301" y="5059"/>
                      <a:pt x="208" y="3695"/>
                      <a:pt x="342" y="2330"/>
                    </a:cubicBezTo>
                    <a:cubicBezTo>
                      <a:pt x="378" y="1954"/>
                      <a:pt x="434" y="1580"/>
                      <a:pt x="509" y="1210"/>
                    </a:cubicBezTo>
                    <a:cubicBezTo>
                      <a:pt x="546" y="1027"/>
                      <a:pt x="569" y="842"/>
                      <a:pt x="615" y="660"/>
                    </a:cubicBezTo>
                    <a:cubicBezTo>
                      <a:pt x="666" y="462"/>
                      <a:pt x="722" y="273"/>
                      <a:pt x="754" y="71"/>
                    </a:cubicBezTo>
                    <a:cubicBezTo>
                      <a:pt x="760" y="33"/>
                      <a:pt x="726" y="0"/>
                      <a:pt x="6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"/>
              <p:cNvSpPr/>
              <p:nvPr/>
            </p:nvSpPr>
            <p:spPr>
              <a:xfrm>
                <a:off x="3586850" y="4332350"/>
                <a:ext cx="70850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5703" extrusionOk="0">
                    <a:moveTo>
                      <a:pt x="878" y="5256"/>
                    </a:moveTo>
                    <a:cubicBezTo>
                      <a:pt x="1951" y="5703"/>
                      <a:pt x="2833" y="4428"/>
                      <a:pt x="2826" y="3452"/>
                    </a:cubicBezTo>
                    <a:cubicBezTo>
                      <a:pt x="2816" y="2474"/>
                      <a:pt x="2388" y="844"/>
                      <a:pt x="2231" y="421"/>
                    </a:cubicBezTo>
                    <a:cubicBezTo>
                      <a:pt x="2074" y="1"/>
                      <a:pt x="1781" y="85"/>
                      <a:pt x="1233" y="913"/>
                    </a:cubicBezTo>
                    <a:cubicBezTo>
                      <a:pt x="687" y="1741"/>
                      <a:pt x="10" y="2642"/>
                      <a:pt x="6" y="3669"/>
                    </a:cubicBezTo>
                    <a:cubicBezTo>
                      <a:pt x="1" y="4695"/>
                      <a:pt x="148" y="4951"/>
                      <a:pt x="878" y="52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"/>
              <p:cNvSpPr/>
              <p:nvPr/>
            </p:nvSpPr>
            <p:spPr>
              <a:xfrm>
                <a:off x="3606950" y="4346700"/>
                <a:ext cx="38550" cy="1120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4482" extrusionOk="0">
                    <a:moveTo>
                      <a:pt x="1123" y="0"/>
                    </a:moveTo>
                    <a:cubicBezTo>
                      <a:pt x="1107" y="0"/>
                      <a:pt x="1090" y="12"/>
                      <a:pt x="1089" y="32"/>
                    </a:cubicBezTo>
                    <a:cubicBezTo>
                      <a:pt x="1087" y="399"/>
                      <a:pt x="1190" y="769"/>
                      <a:pt x="1248" y="1132"/>
                    </a:cubicBezTo>
                    <a:cubicBezTo>
                      <a:pt x="1309" y="1513"/>
                      <a:pt x="1347" y="1904"/>
                      <a:pt x="1334" y="2291"/>
                    </a:cubicBezTo>
                    <a:cubicBezTo>
                      <a:pt x="1315" y="2870"/>
                      <a:pt x="1132" y="3480"/>
                      <a:pt x="732" y="3914"/>
                    </a:cubicBezTo>
                    <a:cubicBezTo>
                      <a:pt x="631" y="4026"/>
                      <a:pt x="513" y="4123"/>
                      <a:pt x="384" y="4202"/>
                    </a:cubicBezTo>
                    <a:cubicBezTo>
                      <a:pt x="317" y="4241"/>
                      <a:pt x="246" y="4276"/>
                      <a:pt x="173" y="4308"/>
                    </a:cubicBezTo>
                    <a:cubicBezTo>
                      <a:pt x="109" y="4336"/>
                      <a:pt x="51" y="4351"/>
                      <a:pt x="12" y="4411"/>
                    </a:cubicBezTo>
                    <a:cubicBezTo>
                      <a:pt x="1" y="4430"/>
                      <a:pt x="6" y="4454"/>
                      <a:pt x="25" y="4463"/>
                    </a:cubicBezTo>
                    <a:cubicBezTo>
                      <a:pt x="52" y="4476"/>
                      <a:pt x="80" y="4482"/>
                      <a:pt x="110" y="4482"/>
                    </a:cubicBezTo>
                    <a:cubicBezTo>
                      <a:pt x="204" y="4482"/>
                      <a:pt x="307" y="4427"/>
                      <a:pt x="384" y="4387"/>
                    </a:cubicBezTo>
                    <a:cubicBezTo>
                      <a:pt x="505" y="4323"/>
                      <a:pt x="621" y="4245"/>
                      <a:pt x="724" y="4153"/>
                    </a:cubicBezTo>
                    <a:cubicBezTo>
                      <a:pt x="949" y="3957"/>
                      <a:pt x="1122" y="3704"/>
                      <a:pt x="1248" y="3433"/>
                    </a:cubicBezTo>
                    <a:cubicBezTo>
                      <a:pt x="1541" y="2798"/>
                      <a:pt x="1532" y="2087"/>
                      <a:pt x="1420" y="1408"/>
                    </a:cubicBezTo>
                    <a:cubicBezTo>
                      <a:pt x="1382" y="1180"/>
                      <a:pt x="1343" y="952"/>
                      <a:pt x="1300" y="724"/>
                    </a:cubicBezTo>
                    <a:cubicBezTo>
                      <a:pt x="1257" y="489"/>
                      <a:pt x="1225" y="251"/>
                      <a:pt x="1154" y="23"/>
                    </a:cubicBezTo>
                    <a:cubicBezTo>
                      <a:pt x="1149" y="7"/>
                      <a:pt x="1136" y="0"/>
                      <a:pt x="11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"/>
              <p:cNvSpPr/>
              <p:nvPr/>
            </p:nvSpPr>
            <p:spPr>
              <a:xfrm>
                <a:off x="3604575" y="4384825"/>
                <a:ext cx="20925" cy="778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115" extrusionOk="0">
                    <a:moveTo>
                      <a:pt x="799" y="0"/>
                    </a:moveTo>
                    <a:cubicBezTo>
                      <a:pt x="786" y="0"/>
                      <a:pt x="773" y="7"/>
                      <a:pt x="767" y="22"/>
                    </a:cubicBezTo>
                    <a:cubicBezTo>
                      <a:pt x="672" y="265"/>
                      <a:pt x="567" y="502"/>
                      <a:pt x="490" y="751"/>
                    </a:cubicBezTo>
                    <a:cubicBezTo>
                      <a:pt x="410" y="1005"/>
                      <a:pt x="341" y="1263"/>
                      <a:pt x="277" y="1523"/>
                    </a:cubicBezTo>
                    <a:cubicBezTo>
                      <a:pt x="215" y="1774"/>
                      <a:pt x="159" y="2028"/>
                      <a:pt x="111" y="2282"/>
                    </a:cubicBezTo>
                    <a:cubicBezTo>
                      <a:pt x="62" y="2535"/>
                      <a:pt x="0" y="2793"/>
                      <a:pt x="10" y="3051"/>
                    </a:cubicBezTo>
                    <a:cubicBezTo>
                      <a:pt x="12" y="3092"/>
                      <a:pt x="44" y="3114"/>
                      <a:pt x="77" y="3114"/>
                    </a:cubicBezTo>
                    <a:cubicBezTo>
                      <a:pt x="103" y="3114"/>
                      <a:pt x="129" y="3099"/>
                      <a:pt x="139" y="3067"/>
                    </a:cubicBezTo>
                    <a:cubicBezTo>
                      <a:pt x="215" y="2821"/>
                      <a:pt x="234" y="2559"/>
                      <a:pt x="279" y="2305"/>
                    </a:cubicBezTo>
                    <a:cubicBezTo>
                      <a:pt x="326" y="2050"/>
                      <a:pt x="376" y="1794"/>
                      <a:pt x="434" y="1542"/>
                    </a:cubicBezTo>
                    <a:cubicBezTo>
                      <a:pt x="490" y="1297"/>
                      <a:pt x="554" y="1054"/>
                      <a:pt x="621" y="811"/>
                    </a:cubicBezTo>
                    <a:cubicBezTo>
                      <a:pt x="692" y="553"/>
                      <a:pt x="748" y="293"/>
                      <a:pt x="829" y="39"/>
                    </a:cubicBezTo>
                    <a:cubicBezTo>
                      <a:pt x="836" y="15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"/>
              <p:cNvSpPr/>
              <p:nvPr/>
            </p:nvSpPr>
            <p:spPr>
              <a:xfrm>
                <a:off x="2460275" y="4352525"/>
                <a:ext cx="306650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2266" h="15631" extrusionOk="0">
                    <a:moveTo>
                      <a:pt x="147" y="0"/>
                    </a:moveTo>
                    <a:cubicBezTo>
                      <a:pt x="104" y="0"/>
                      <a:pt x="62" y="29"/>
                      <a:pt x="56" y="89"/>
                    </a:cubicBezTo>
                    <a:lnTo>
                      <a:pt x="56" y="91"/>
                    </a:lnTo>
                    <a:cubicBezTo>
                      <a:pt x="0" y="760"/>
                      <a:pt x="88" y="1456"/>
                      <a:pt x="200" y="2116"/>
                    </a:cubicBezTo>
                    <a:cubicBezTo>
                      <a:pt x="314" y="2785"/>
                      <a:pt x="475" y="3445"/>
                      <a:pt x="683" y="4092"/>
                    </a:cubicBezTo>
                    <a:cubicBezTo>
                      <a:pt x="1094" y="5382"/>
                      <a:pt x="1690" y="6618"/>
                      <a:pt x="2416" y="7762"/>
                    </a:cubicBezTo>
                    <a:cubicBezTo>
                      <a:pt x="3145" y="8910"/>
                      <a:pt x="4012" y="9966"/>
                      <a:pt x="4979" y="10922"/>
                    </a:cubicBezTo>
                    <a:cubicBezTo>
                      <a:pt x="5936" y="11870"/>
                      <a:pt x="6993" y="12718"/>
                      <a:pt x="8109" y="13472"/>
                    </a:cubicBezTo>
                    <a:cubicBezTo>
                      <a:pt x="9230" y="14227"/>
                      <a:pt x="10420" y="14925"/>
                      <a:pt x="11663" y="15457"/>
                    </a:cubicBezTo>
                    <a:cubicBezTo>
                      <a:pt x="11814" y="15525"/>
                      <a:pt x="11971" y="15581"/>
                      <a:pt x="12130" y="15628"/>
                    </a:cubicBezTo>
                    <a:cubicBezTo>
                      <a:pt x="12138" y="15630"/>
                      <a:pt x="12146" y="15631"/>
                      <a:pt x="12153" y="15631"/>
                    </a:cubicBezTo>
                    <a:cubicBezTo>
                      <a:pt x="12231" y="15631"/>
                      <a:pt x="12266" y="15520"/>
                      <a:pt x="12196" y="15474"/>
                    </a:cubicBezTo>
                    <a:cubicBezTo>
                      <a:pt x="11917" y="15293"/>
                      <a:pt x="11612" y="15156"/>
                      <a:pt x="11317" y="15005"/>
                    </a:cubicBezTo>
                    <a:cubicBezTo>
                      <a:pt x="11022" y="14854"/>
                      <a:pt x="10724" y="14700"/>
                      <a:pt x="10431" y="14541"/>
                    </a:cubicBezTo>
                    <a:cubicBezTo>
                      <a:pt x="9844" y="14225"/>
                      <a:pt x="9270" y="13887"/>
                      <a:pt x="8709" y="13528"/>
                    </a:cubicBezTo>
                    <a:cubicBezTo>
                      <a:pt x="7591" y="12806"/>
                      <a:pt x="6531" y="11995"/>
                      <a:pt x="5562" y="11083"/>
                    </a:cubicBezTo>
                    <a:cubicBezTo>
                      <a:pt x="4592" y="10172"/>
                      <a:pt x="3711" y="9161"/>
                      <a:pt x="2963" y="8056"/>
                    </a:cubicBezTo>
                    <a:cubicBezTo>
                      <a:pt x="2216" y="6951"/>
                      <a:pt x="1593" y="5752"/>
                      <a:pt x="1141" y="4492"/>
                    </a:cubicBezTo>
                    <a:cubicBezTo>
                      <a:pt x="688" y="3234"/>
                      <a:pt x="413" y="1931"/>
                      <a:pt x="296" y="600"/>
                    </a:cubicBezTo>
                    <a:cubicBezTo>
                      <a:pt x="281" y="428"/>
                      <a:pt x="266" y="259"/>
                      <a:pt x="243" y="89"/>
                    </a:cubicBezTo>
                    <a:cubicBezTo>
                      <a:pt x="236" y="31"/>
                      <a:pt x="191" y="0"/>
                      <a:pt x="1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"/>
              <p:cNvSpPr/>
              <p:nvPr/>
            </p:nvSpPr>
            <p:spPr>
              <a:xfrm>
                <a:off x="2475775" y="4434425"/>
                <a:ext cx="15835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1865" extrusionOk="0">
                    <a:moveTo>
                      <a:pt x="638" y="167"/>
                    </a:moveTo>
                    <a:cubicBezTo>
                      <a:pt x="1629" y="1"/>
                      <a:pt x="2652" y="165"/>
                      <a:pt x="3604" y="487"/>
                    </a:cubicBezTo>
                    <a:cubicBezTo>
                      <a:pt x="4555" y="809"/>
                      <a:pt x="5447" y="1283"/>
                      <a:pt x="6333" y="1756"/>
                    </a:cubicBezTo>
                    <a:cubicBezTo>
                      <a:pt x="5585" y="1644"/>
                      <a:pt x="4824" y="1715"/>
                      <a:pt x="4069" y="1771"/>
                    </a:cubicBezTo>
                    <a:cubicBezTo>
                      <a:pt x="3316" y="1826"/>
                      <a:pt x="2547" y="1865"/>
                      <a:pt x="1811" y="1689"/>
                    </a:cubicBezTo>
                    <a:cubicBezTo>
                      <a:pt x="1076" y="1515"/>
                      <a:pt x="364" y="1096"/>
                      <a:pt x="1" y="4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"/>
              <p:cNvSpPr/>
              <p:nvPr/>
            </p:nvSpPr>
            <p:spPr>
              <a:xfrm>
                <a:off x="2312800" y="4216025"/>
                <a:ext cx="178950" cy="1454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5817" extrusionOk="0">
                    <a:moveTo>
                      <a:pt x="3899" y="5817"/>
                    </a:moveTo>
                    <a:cubicBezTo>
                      <a:pt x="3899" y="5817"/>
                      <a:pt x="429" y="3814"/>
                      <a:pt x="215" y="3107"/>
                    </a:cubicBezTo>
                    <a:cubicBezTo>
                      <a:pt x="0" y="2401"/>
                      <a:pt x="556" y="1997"/>
                      <a:pt x="556" y="1997"/>
                    </a:cubicBezTo>
                    <a:cubicBezTo>
                      <a:pt x="556" y="1997"/>
                      <a:pt x="580" y="1591"/>
                      <a:pt x="1044" y="1516"/>
                    </a:cubicBezTo>
                    <a:cubicBezTo>
                      <a:pt x="1506" y="1440"/>
                      <a:pt x="1206" y="619"/>
                      <a:pt x="1932" y="765"/>
                    </a:cubicBezTo>
                    <a:cubicBezTo>
                      <a:pt x="1932" y="765"/>
                      <a:pt x="1692" y="462"/>
                      <a:pt x="2345" y="440"/>
                    </a:cubicBezTo>
                    <a:cubicBezTo>
                      <a:pt x="2999" y="417"/>
                      <a:pt x="3886" y="193"/>
                      <a:pt x="4589" y="97"/>
                    </a:cubicBezTo>
                    <a:cubicBezTo>
                      <a:pt x="5293" y="0"/>
                      <a:pt x="6095" y="813"/>
                      <a:pt x="6095" y="813"/>
                    </a:cubicBezTo>
                    <a:cubicBezTo>
                      <a:pt x="6095" y="813"/>
                      <a:pt x="7157" y="4788"/>
                      <a:pt x="3899" y="58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"/>
              <p:cNvSpPr/>
              <p:nvPr/>
            </p:nvSpPr>
            <p:spPr>
              <a:xfrm>
                <a:off x="2368175" y="4242325"/>
                <a:ext cx="2317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2186" extrusionOk="0">
                    <a:moveTo>
                      <a:pt x="37" y="1"/>
                    </a:moveTo>
                    <a:cubicBezTo>
                      <a:pt x="19" y="1"/>
                      <a:pt x="1" y="20"/>
                      <a:pt x="12" y="42"/>
                    </a:cubicBezTo>
                    <a:lnTo>
                      <a:pt x="14" y="40"/>
                    </a:lnTo>
                    <a:cubicBezTo>
                      <a:pt x="94" y="225"/>
                      <a:pt x="149" y="433"/>
                      <a:pt x="205" y="627"/>
                    </a:cubicBezTo>
                    <a:cubicBezTo>
                      <a:pt x="259" y="820"/>
                      <a:pt x="304" y="1012"/>
                      <a:pt x="356" y="1203"/>
                    </a:cubicBezTo>
                    <a:cubicBezTo>
                      <a:pt x="446" y="1538"/>
                      <a:pt x="556" y="1962"/>
                      <a:pt x="848" y="2177"/>
                    </a:cubicBezTo>
                    <a:cubicBezTo>
                      <a:pt x="856" y="2183"/>
                      <a:pt x="864" y="2185"/>
                      <a:pt x="872" y="2185"/>
                    </a:cubicBezTo>
                    <a:cubicBezTo>
                      <a:pt x="903" y="2185"/>
                      <a:pt x="926" y="2143"/>
                      <a:pt x="911" y="2113"/>
                    </a:cubicBezTo>
                    <a:cubicBezTo>
                      <a:pt x="829" y="1945"/>
                      <a:pt x="725" y="1792"/>
                      <a:pt x="650" y="1618"/>
                    </a:cubicBezTo>
                    <a:cubicBezTo>
                      <a:pt x="577" y="1437"/>
                      <a:pt x="513" y="1252"/>
                      <a:pt x="465" y="1061"/>
                    </a:cubicBezTo>
                    <a:cubicBezTo>
                      <a:pt x="412" y="876"/>
                      <a:pt x="364" y="689"/>
                      <a:pt x="304" y="506"/>
                    </a:cubicBezTo>
                    <a:cubicBezTo>
                      <a:pt x="244" y="332"/>
                      <a:pt x="162" y="167"/>
                      <a:pt x="59" y="14"/>
                    </a:cubicBezTo>
                    <a:cubicBezTo>
                      <a:pt x="54" y="5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2"/>
              <p:cNvSpPr/>
              <p:nvPr/>
            </p:nvSpPr>
            <p:spPr>
              <a:xfrm>
                <a:off x="2347150" y="4251925"/>
                <a:ext cx="26125" cy="430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723" extrusionOk="0">
                    <a:moveTo>
                      <a:pt x="24" y="0"/>
                    </a:moveTo>
                    <a:cubicBezTo>
                      <a:pt x="11" y="0"/>
                      <a:pt x="0" y="18"/>
                      <a:pt x="6" y="30"/>
                    </a:cubicBezTo>
                    <a:lnTo>
                      <a:pt x="8" y="30"/>
                    </a:lnTo>
                    <a:cubicBezTo>
                      <a:pt x="81" y="176"/>
                      <a:pt x="186" y="299"/>
                      <a:pt x="279" y="432"/>
                    </a:cubicBezTo>
                    <a:cubicBezTo>
                      <a:pt x="373" y="567"/>
                      <a:pt x="461" y="703"/>
                      <a:pt x="543" y="843"/>
                    </a:cubicBezTo>
                    <a:cubicBezTo>
                      <a:pt x="711" y="1122"/>
                      <a:pt x="823" y="1430"/>
                      <a:pt x="993" y="1707"/>
                    </a:cubicBezTo>
                    <a:cubicBezTo>
                      <a:pt x="997" y="1718"/>
                      <a:pt x="1006" y="1722"/>
                      <a:pt x="1014" y="1722"/>
                    </a:cubicBezTo>
                    <a:cubicBezTo>
                      <a:pt x="1029" y="1722"/>
                      <a:pt x="1045" y="1708"/>
                      <a:pt x="1036" y="1688"/>
                    </a:cubicBezTo>
                    <a:cubicBezTo>
                      <a:pt x="969" y="1369"/>
                      <a:pt x="782" y="1056"/>
                      <a:pt x="618" y="776"/>
                    </a:cubicBezTo>
                    <a:cubicBezTo>
                      <a:pt x="462" y="510"/>
                      <a:pt x="283" y="194"/>
                      <a:pt x="34" y="4"/>
                    </a:cubicBezTo>
                    <a:cubicBezTo>
                      <a:pt x="31" y="1"/>
                      <a:pt x="27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"/>
              <p:cNvSpPr/>
              <p:nvPr/>
            </p:nvSpPr>
            <p:spPr>
              <a:xfrm>
                <a:off x="2330050" y="4266425"/>
                <a:ext cx="434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883" extrusionOk="0">
                    <a:moveTo>
                      <a:pt x="75" y="1"/>
                    </a:moveTo>
                    <a:cubicBezTo>
                      <a:pt x="58" y="1"/>
                      <a:pt x="42" y="2"/>
                      <a:pt x="25" y="5"/>
                    </a:cubicBezTo>
                    <a:cubicBezTo>
                      <a:pt x="4" y="11"/>
                      <a:pt x="0" y="41"/>
                      <a:pt x="19" y="52"/>
                    </a:cubicBezTo>
                    <a:cubicBezTo>
                      <a:pt x="98" y="97"/>
                      <a:pt x="180" y="123"/>
                      <a:pt x="253" y="177"/>
                    </a:cubicBezTo>
                    <a:cubicBezTo>
                      <a:pt x="324" y="230"/>
                      <a:pt x="387" y="289"/>
                      <a:pt x="445" y="357"/>
                    </a:cubicBezTo>
                    <a:cubicBezTo>
                      <a:pt x="578" y="506"/>
                      <a:pt x="694" y="673"/>
                      <a:pt x="817" y="828"/>
                    </a:cubicBezTo>
                    <a:cubicBezTo>
                      <a:pt x="956" y="1002"/>
                      <a:pt x="1094" y="1176"/>
                      <a:pt x="1232" y="1349"/>
                    </a:cubicBezTo>
                    <a:cubicBezTo>
                      <a:pt x="1373" y="1525"/>
                      <a:pt x="1505" y="1723"/>
                      <a:pt x="1676" y="1873"/>
                    </a:cubicBezTo>
                    <a:cubicBezTo>
                      <a:pt x="1682" y="1880"/>
                      <a:pt x="1690" y="1883"/>
                      <a:pt x="1698" y="1883"/>
                    </a:cubicBezTo>
                    <a:cubicBezTo>
                      <a:pt x="1719" y="1883"/>
                      <a:pt x="1739" y="1859"/>
                      <a:pt x="1726" y="1834"/>
                    </a:cubicBezTo>
                    <a:cubicBezTo>
                      <a:pt x="1614" y="1621"/>
                      <a:pt x="1440" y="1434"/>
                      <a:pt x="1294" y="1243"/>
                    </a:cubicBezTo>
                    <a:cubicBezTo>
                      <a:pt x="1148" y="1052"/>
                      <a:pt x="999" y="860"/>
                      <a:pt x="851" y="667"/>
                    </a:cubicBezTo>
                    <a:cubicBezTo>
                      <a:pt x="722" y="503"/>
                      <a:pt x="597" y="327"/>
                      <a:pt x="442" y="185"/>
                    </a:cubicBezTo>
                    <a:cubicBezTo>
                      <a:pt x="345" y="96"/>
                      <a:pt x="21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"/>
              <p:cNvSpPr/>
              <p:nvPr/>
            </p:nvSpPr>
            <p:spPr>
              <a:xfrm>
                <a:off x="2437975" y="4223150"/>
                <a:ext cx="1095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484" extrusionOk="0">
                    <a:moveTo>
                      <a:pt x="275" y="0"/>
                    </a:moveTo>
                    <a:cubicBezTo>
                      <a:pt x="256" y="0"/>
                      <a:pt x="235" y="14"/>
                      <a:pt x="238" y="37"/>
                    </a:cubicBezTo>
                    <a:cubicBezTo>
                      <a:pt x="260" y="280"/>
                      <a:pt x="292" y="521"/>
                      <a:pt x="247" y="764"/>
                    </a:cubicBezTo>
                    <a:cubicBezTo>
                      <a:pt x="228" y="880"/>
                      <a:pt x="197" y="994"/>
                      <a:pt x="154" y="1102"/>
                    </a:cubicBezTo>
                    <a:cubicBezTo>
                      <a:pt x="111" y="1213"/>
                      <a:pt x="38" y="1319"/>
                      <a:pt x="8" y="1433"/>
                    </a:cubicBezTo>
                    <a:cubicBezTo>
                      <a:pt x="0" y="1460"/>
                      <a:pt x="22" y="1483"/>
                      <a:pt x="47" y="1483"/>
                    </a:cubicBezTo>
                    <a:cubicBezTo>
                      <a:pt x="53" y="1483"/>
                      <a:pt x="60" y="1482"/>
                      <a:pt x="66" y="1478"/>
                    </a:cubicBezTo>
                    <a:cubicBezTo>
                      <a:pt x="266" y="1342"/>
                      <a:pt x="361" y="1013"/>
                      <a:pt x="397" y="786"/>
                    </a:cubicBezTo>
                    <a:cubicBezTo>
                      <a:pt x="438" y="528"/>
                      <a:pt x="432" y="250"/>
                      <a:pt x="307" y="18"/>
                    </a:cubicBezTo>
                    <a:cubicBezTo>
                      <a:pt x="300" y="6"/>
                      <a:pt x="288" y="0"/>
                      <a:pt x="2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"/>
              <p:cNvSpPr/>
              <p:nvPr/>
            </p:nvSpPr>
            <p:spPr>
              <a:xfrm>
                <a:off x="2452050" y="4229625"/>
                <a:ext cx="74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653" extrusionOk="0">
                    <a:moveTo>
                      <a:pt x="109" y="0"/>
                    </a:moveTo>
                    <a:cubicBezTo>
                      <a:pt x="102" y="0"/>
                      <a:pt x="95" y="4"/>
                      <a:pt x="92" y="11"/>
                    </a:cubicBezTo>
                    <a:cubicBezTo>
                      <a:pt x="56" y="94"/>
                      <a:pt x="75" y="178"/>
                      <a:pt x="71" y="268"/>
                    </a:cubicBezTo>
                    <a:cubicBezTo>
                      <a:pt x="64" y="382"/>
                      <a:pt x="24" y="490"/>
                      <a:pt x="8" y="604"/>
                    </a:cubicBezTo>
                    <a:cubicBezTo>
                      <a:pt x="1" y="631"/>
                      <a:pt x="22" y="653"/>
                      <a:pt x="46" y="653"/>
                    </a:cubicBezTo>
                    <a:cubicBezTo>
                      <a:pt x="55" y="653"/>
                      <a:pt x="65" y="649"/>
                      <a:pt x="73" y="641"/>
                    </a:cubicBezTo>
                    <a:cubicBezTo>
                      <a:pt x="211" y="512"/>
                      <a:pt x="295" y="137"/>
                      <a:pt x="120" y="4"/>
                    </a:cubicBezTo>
                    <a:cubicBezTo>
                      <a:pt x="116" y="1"/>
                      <a:pt x="113" y="0"/>
                      <a:pt x="10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"/>
              <p:cNvSpPr/>
              <p:nvPr/>
            </p:nvSpPr>
            <p:spPr>
              <a:xfrm>
                <a:off x="2385850" y="4226200"/>
                <a:ext cx="742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23" extrusionOk="0">
                    <a:moveTo>
                      <a:pt x="32" y="0"/>
                    </a:moveTo>
                    <a:cubicBezTo>
                      <a:pt x="28" y="0"/>
                      <a:pt x="25" y="0"/>
                      <a:pt x="21" y="1"/>
                    </a:cubicBezTo>
                    <a:cubicBezTo>
                      <a:pt x="10" y="3"/>
                      <a:pt x="1" y="14"/>
                      <a:pt x="4" y="25"/>
                    </a:cubicBezTo>
                    <a:cubicBezTo>
                      <a:pt x="19" y="102"/>
                      <a:pt x="98" y="163"/>
                      <a:pt x="135" y="233"/>
                    </a:cubicBezTo>
                    <a:cubicBezTo>
                      <a:pt x="176" y="319"/>
                      <a:pt x="203" y="410"/>
                      <a:pt x="214" y="506"/>
                    </a:cubicBezTo>
                    <a:cubicBezTo>
                      <a:pt x="216" y="517"/>
                      <a:pt x="225" y="522"/>
                      <a:pt x="235" y="522"/>
                    </a:cubicBezTo>
                    <a:cubicBezTo>
                      <a:pt x="246" y="522"/>
                      <a:pt x="258" y="516"/>
                      <a:pt x="261" y="506"/>
                    </a:cubicBezTo>
                    <a:cubicBezTo>
                      <a:pt x="296" y="401"/>
                      <a:pt x="287" y="287"/>
                      <a:pt x="236" y="190"/>
                    </a:cubicBezTo>
                    <a:cubicBezTo>
                      <a:pt x="200" y="117"/>
                      <a:pt x="124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"/>
              <p:cNvSpPr/>
              <p:nvPr/>
            </p:nvSpPr>
            <p:spPr>
              <a:xfrm>
                <a:off x="2395650" y="4245600"/>
                <a:ext cx="91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673" extrusionOk="0">
                    <a:moveTo>
                      <a:pt x="40" y="1"/>
                    </a:moveTo>
                    <a:cubicBezTo>
                      <a:pt x="20" y="1"/>
                      <a:pt x="0" y="14"/>
                      <a:pt x="1" y="38"/>
                    </a:cubicBezTo>
                    <a:cubicBezTo>
                      <a:pt x="13" y="313"/>
                      <a:pt x="44" y="586"/>
                      <a:pt x="95" y="855"/>
                    </a:cubicBezTo>
                    <a:cubicBezTo>
                      <a:pt x="119" y="988"/>
                      <a:pt x="145" y="1121"/>
                      <a:pt x="173" y="1253"/>
                    </a:cubicBezTo>
                    <a:cubicBezTo>
                      <a:pt x="201" y="1388"/>
                      <a:pt x="220" y="1530"/>
                      <a:pt x="285" y="1651"/>
                    </a:cubicBezTo>
                    <a:cubicBezTo>
                      <a:pt x="293" y="1666"/>
                      <a:pt x="305" y="1673"/>
                      <a:pt x="318" y="1673"/>
                    </a:cubicBezTo>
                    <a:cubicBezTo>
                      <a:pt x="340" y="1673"/>
                      <a:pt x="362" y="1655"/>
                      <a:pt x="362" y="1631"/>
                    </a:cubicBezTo>
                    <a:cubicBezTo>
                      <a:pt x="364" y="1508"/>
                      <a:pt x="327" y="1384"/>
                      <a:pt x="300" y="1264"/>
                    </a:cubicBezTo>
                    <a:cubicBezTo>
                      <a:pt x="272" y="1124"/>
                      <a:pt x="246" y="984"/>
                      <a:pt x="220" y="844"/>
                    </a:cubicBezTo>
                    <a:cubicBezTo>
                      <a:pt x="173" y="573"/>
                      <a:pt x="132" y="298"/>
                      <a:pt x="76" y="29"/>
                    </a:cubicBezTo>
                    <a:cubicBezTo>
                      <a:pt x="72" y="9"/>
                      <a:pt x="56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"/>
              <p:cNvSpPr/>
              <p:nvPr/>
            </p:nvSpPr>
            <p:spPr>
              <a:xfrm>
                <a:off x="2414275" y="4239725"/>
                <a:ext cx="41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102" extrusionOk="0">
                    <a:moveTo>
                      <a:pt x="64" y="1"/>
                    </a:moveTo>
                    <a:cubicBezTo>
                      <a:pt x="52" y="1"/>
                      <a:pt x="40" y="8"/>
                      <a:pt x="40" y="24"/>
                    </a:cubicBezTo>
                    <a:lnTo>
                      <a:pt x="42" y="24"/>
                    </a:lnTo>
                    <a:cubicBezTo>
                      <a:pt x="27" y="368"/>
                      <a:pt x="0" y="733"/>
                      <a:pt x="58" y="1075"/>
                    </a:cubicBezTo>
                    <a:cubicBezTo>
                      <a:pt x="62" y="1093"/>
                      <a:pt x="74" y="1101"/>
                      <a:pt x="88" y="1101"/>
                    </a:cubicBezTo>
                    <a:cubicBezTo>
                      <a:pt x="107" y="1101"/>
                      <a:pt x="127" y="1087"/>
                      <a:pt x="129" y="1066"/>
                    </a:cubicBezTo>
                    <a:cubicBezTo>
                      <a:pt x="167" y="724"/>
                      <a:pt x="122" y="365"/>
                      <a:pt x="88" y="24"/>
                    </a:cubicBezTo>
                    <a:cubicBezTo>
                      <a:pt x="88" y="8"/>
                      <a:pt x="76" y="1"/>
                      <a:pt x="6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"/>
              <p:cNvSpPr/>
              <p:nvPr/>
            </p:nvSpPr>
            <p:spPr>
              <a:xfrm>
                <a:off x="2422775" y="4232725"/>
                <a:ext cx="652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734" extrusionOk="0">
                    <a:moveTo>
                      <a:pt x="158" y="1"/>
                    </a:moveTo>
                    <a:cubicBezTo>
                      <a:pt x="135" y="1"/>
                      <a:pt x="118" y="26"/>
                      <a:pt x="130" y="46"/>
                    </a:cubicBezTo>
                    <a:lnTo>
                      <a:pt x="132" y="46"/>
                    </a:lnTo>
                    <a:cubicBezTo>
                      <a:pt x="195" y="140"/>
                      <a:pt x="137" y="316"/>
                      <a:pt x="126" y="422"/>
                    </a:cubicBezTo>
                    <a:lnTo>
                      <a:pt x="79" y="856"/>
                    </a:lnTo>
                    <a:cubicBezTo>
                      <a:pt x="49" y="1133"/>
                      <a:pt x="1" y="1424"/>
                      <a:pt x="23" y="1701"/>
                    </a:cubicBezTo>
                    <a:cubicBezTo>
                      <a:pt x="23" y="1722"/>
                      <a:pt x="40" y="1733"/>
                      <a:pt x="57" y="1733"/>
                    </a:cubicBezTo>
                    <a:cubicBezTo>
                      <a:pt x="70" y="1733"/>
                      <a:pt x="84" y="1726"/>
                      <a:pt x="89" y="1710"/>
                    </a:cubicBezTo>
                    <a:cubicBezTo>
                      <a:pt x="178" y="1394"/>
                      <a:pt x="184" y="1045"/>
                      <a:pt x="214" y="719"/>
                    </a:cubicBezTo>
                    <a:cubicBezTo>
                      <a:pt x="229" y="553"/>
                      <a:pt x="251" y="385"/>
                      <a:pt x="257" y="216"/>
                    </a:cubicBezTo>
                    <a:cubicBezTo>
                      <a:pt x="261" y="129"/>
                      <a:pt x="259" y="37"/>
                      <a:pt x="165" y="1"/>
                    </a:cubicBezTo>
                    <a:cubicBezTo>
                      <a:pt x="163" y="1"/>
                      <a:pt x="161" y="1"/>
                      <a:pt x="1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"/>
              <p:cNvSpPr/>
              <p:nvPr/>
            </p:nvSpPr>
            <p:spPr>
              <a:xfrm>
                <a:off x="2325175" y="4281900"/>
                <a:ext cx="248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493" extrusionOk="0">
                    <a:moveTo>
                      <a:pt x="32" y="0"/>
                    </a:moveTo>
                    <a:cubicBezTo>
                      <a:pt x="16" y="0"/>
                      <a:pt x="1" y="10"/>
                      <a:pt x="3" y="31"/>
                    </a:cubicBezTo>
                    <a:lnTo>
                      <a:pt x="3" y="33"/>
                    </a:lnTo>
                    <a:cubicBezTo>
                      <a:pt x="21" y="334"/>
                      <a:pt x="137" y="613"/>
                      <a:pt x="298" y="867"/>
                    </a:cubicBezTo>
                    <a:cubicBezTo>
                      <a:pt x="379" y="994"/>
                      <a:pt x="472" y="1114"/>
                      <a:pt x="575" y="1224"/>
                    </a:cubicBezTo>
                    <a:cubicBezTo>
                      <a:pt x="663" y="1319"/>
                      <a:pt x="779" y="1456"/>
                      <a:pt x="908" y="1491"/>
                    </a:cubicBezTo>
                    <a:cubicBezTo>
                      <a:pt x="912" y="1492"/>
                      <a:pt x="917" y="1493"/>
                      <a:pt x="921" y="1493"/>
                    </a:cubicBezTo>
                    <a:cubicBezTo>
                      <a:pt x="963" y="1493"/>
                      <a:pt x="995" y="1446"/>
                      <a:pt x="971" y="1407"/>
                    </a:cubicBezTo>
                    <a:cubicBezTo>
                      <a:pt x="908" y="1301"/>
                      <a:pt x="779" y="1222"/>
                      <a:pt x="691" y="1132"/>
                    </a:cubicBezTo>
                    <a:cubicBezTo>
                      <a:pt x="592" y="1028"/>
                      <a:pt x="500" y="916"/>
                      <a:pt x="422" y="794"/>
                    </a:cubicBezTo>
                    <a:cubicBezTo>
                      <a:pt x="266" y="557"/>
                      <a:pt x="164" y="289"/>
                      <a:pt x="66" y="24"/>
                    </a:cubicBezTo>
                    <a:cubicBezTo>
                      <a:pt x="61" y="8"/>
                      <a:pt x="4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"/>
              <p:cNvSpPr/>
              <p:nvPr/>
            </p:nvSpPr>
            <p:spPr>
              <a:xfrm>
                <a:off x="2336675" y="4291875"/>
                <a:ext cx="306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474" extrusionOk="0">
                    <a:moveTo>
                      <a:pt x="38" y="0"/>
                    </a:moveTo>
                    <a:cubicBezTo>
                      <a:pt x="19" y="0"/>
                      <a:pt x="0" y="14"/>
                      <a:pt x="10" y="36"/>
                    </a:cubicBezTo>
                    <a:lnTo>
                      <a:pt x="10" y="38"/>
                    </a:lnTo>
                    <a:cubicBezTo>
                      <a:pt x="130" y="324"/>
                      <a:pt x="300" y="576"/>
                      <a:pt x="493" y="819"/>
                    </a:cubicBezTo>
                    <a:cubicBezTo>
                      <a:pt x="592" y="943"/>
                      <a:pt x="696" y="1064"/>
                      <a:pt x="807" y="1180"/>
                    </a:cubicBezTo>
                    <a:cubicBezTo>
                      <a:pt x="904" y="1281"/>
                      <a:pt x="1010" y="1418"/>
                      <a:pt x="1145" y="1470"/>
                    </a:cubicBezTo>
                    <a:cubicBezTo>
                      <a:pt x="1151" y="1472"/>
                      <a:pt x="1156" y="1473"/>
                      <a:pt x="1162" y="1473"/>
                    </a:cubicBezTo>
                    <a:cubicBezTo>
                      <a:pt x="1199" y="1473"/>
                      <a:pt x="1223" y="1424"/>
                      <a:pt x="1207" y="1392"/>
                    </a:cubicBezTo>
                    <a:cubicBezTo>
                      <a:pt x="1143" y="1274"/>
                      <a:pt x="1012" y="1188"/>
                      <a:pt x="919" y="1094"/>
                    </a:cubicBezTo>
                    <a:cubicBezTo>
                      <a:pt x="810" y="988"/>
                      <a:pt x="708" y="874"/>
                      <a:pt x="610" y="758"/>
                    </a:cubicBezTo>
                    <a:cubicBezTo>
                      <a:pt x="414" y="520"/>
                      <a:pt x="244" y="264"/>
                      <a:pt x="66" y="14"/>
                    </a:cubicBezTo>
                    <a:cubicBezTo>
                      <a:pt x="60" y="4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"/>
              <p:cNvSpPr/>
              <p:nvPr/>
            </p:nvSpPr>
            <p:spPr>
              <a:xfrm>
                <a:off x="2287375" y="4305325"/>
                <a:ext cx="1549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3526" extrusionOk="0">
                    <a:moveTo>
                      <a:pt x="6009" y="3372"/>
                    </a:moveTo>
                    <a:cubicBezTo>
                      <a:pt x="6196" y="3335"/>
                      <a:pt x="5611" y="3525"/>
                      <a:pt x="4663" y="3348"/>
                    </a:cubicBezTo>
                    <a:cubicBezTo>
                      <a:pt x="3713" y="3170"/>
                      <a:pt x="1752" y="504"/>
                      <a:pt x="0" y="777"/>
                    </a:cubicBezTo>
                    <a:cubicBezTo>
                      <a:pt x="0" y="777"/>
                      <a:pt x="275" y="1"/>
                      <a:pt x="1563" y="126"/>
                    </a:cubicBezTo>
                    <a:cubicBezTo>
                      <a:pt x="2852" y="253"/>
                      <a:pt x="2698" y="386"/>
                      <a:pt x="3551" y="1125"/>
                    </a:cubicBezTo>
                    <a:cubicBezTo>
                      <a:pt x="4403" y="1863"/>
                      <a:pt x="6009" y="3372"/>
                      <a:pt x="6009" y="33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"/>
              <p:cNvSpPr/>
              <p:nvPr/>
            </p:nvSpPr>
            <p:spPr>
              <a:xfrm>
                <a:off x="2321400" y="4309050"/>
                <a:ext cx="1004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2758" extrusionOk="0">
                    <a:moveTo>
                      <a:pt x="47" y="1"/>
                    </a:moveTo>
                    <a:cubicBezTo>
                      <a:pt x="21" y="1"/>
                      <a:pt x="0" y="39"/>
                      <a:pt x="23" y="61"/>
                    </a:cubicBezTo>
                    <a:cubicBezTo>
                      <a:pt x="184" y="215"/>
                      <a:pt x="344" y="368"/>
                      <a:pt x="516" y="508"/>
                    </a:cubicBezTo>
                    <a:cubicBezTo>
                      <a:pt x="688" y="647"/>
                      <a:pt x="855" y="796"/>
                      <a:pt x="1021" y="944"/>
                    </a:cubicBezTo>
                    <a:cubicBezTo>
                      <a:pt x="1352" y="1237"/>
                      <a:pt x="1674" y="1540"/>
                      <a:pt x="1986" y="1854"/>
                    </a:cubicBezTo>
                    <a:cubicBezTo>
                      <a:pt x="2266" y="2135"/>
                      <a:pt x="2560" y="2421"/>
                      <a:pt x="2923" y="2593"/>
                    </a:cubicBezTo>
                    <a:cubicBezTo>
                      <a:pt x="3114" y="2684"/>
                      <a:pt x="3345" y="2757"/>
                      <a:pt x="3568" y="2757"/>
                    </a:cubicBezTo>
                    <a:cubicBezTo>
                      <a:pt x="3711" y="2757"/>
                      <a:pt x="3850" y="2727"/>
                      <a:pt x="3973" y="2653"/>
                    </a:cubicBezTo>
                    <a:cubicBezTo>
                      <a:pt x="4018" y="2626"/>
                      <a:pt x="3989" y="2572"/>
                      <a:pt x="3946" y="2572"/>
                    </a:cubicBezTo>
                    <a:cubicBezTo>
                      <a:pt x="3944" y="2572"/>
                      <a:pt x="3942" y="2572"/>
                      <a:pt x="3940" y="2572"/>
                    </a:cubicBezTo>
                    <a:cubicBezTo>
                      <a:pt x="3824" y="2589"/>
                      <a:pt x="3707" y="2603"/>
                      <a:pt x="3590" y="2603"/>
                    </a:cubicBezTo>
                    <a:cubicBezTo>
                      <a:pt x="3511" y="2603"/>
                      <a:pt x="3433" y="2597"/>
                      <a:pt x="3356" y="2582"/>
                    </a:cubicBezTo>
                    <a:cubicBezTo>
                      <a:pt x="3166" y="2542"/>
                      <a:pt x="2986" y="2469"/>
                      <a:pt x="2822" y="2367"/>
                    </a:cubicBezTo>
                    <a:cubicBezTo>
                      <a:pt x="2487" y="2163"/>
                      <a:pt x="2214" y="1871"/>
                      <a:pt x="1932" y="1604"/>
                    </a:cubicBezTo>
                    <a:cubicBezTo>
                      <a:pt x="1339" y="1043"/>
                      <a:pt x="743" y="460"/>
                      <a:pt x="66" y="7"/>
                    </a:cubicBezTo>
                    <a:cubicBezTo>
                      <a:pt x="60" y="3"/>
                      <a:pt x="53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"/>
              <p:cNvSpPr/>
              <p:nvPr/>
            </p:nvSpPr>
            <p:spPr>
              <a:xfrm>
                <a:off x="2346450" y="4317875"/>
                <a:ext cx="265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989" extrusionOk="0">
                    <a:moveTo>
                      <a:pt x="54" y="0"/>
                    </a:moveTo>
                    <a:cubicBezTo>
                      <a:pt x="23" y="0"/>
                      <a:pt x="0" y="41"/>
                      <a:pt x="25" y="67"/>
                    </a:cubicBezTo>
                    <a:cubicBezTo>
                      <a:pt x="180" y="234"/>
                      <a:pt x="346" y="385"/>
                      <a:pt x="511" y="540"/>
                    </a:cubicBezTo>
                    <a:cubicBezTo>
                      <a:pt x="668" y="690"/>
                      <a:pt x="814" y="853"/>
                      <a:pt x="988" y="982"/>
                    </a:cubicBezTo>
                    <a:cubicBezTo>
                      <a:pt x="994" y="987"/>
                      <a:pt x="1001" y="989"/>
                      <a:pt x="1008" y="989"/>
                    </a:cubicBezTo>
                    <a:cubicBezTo>
                      <a:pt x="1036" y="989"/>
                      <a:pt x="1061" y="951"/>
                      <a:pt x="1046" y="924"/>
                    </a:cubicBezTo>
                    <a:cubicBezTo>
                      <a:pt x="928" y="733"/>
                      <a:pt x="762" y="576"/>
                      <a:pt x="599" y="423"/>
                    </a:cubicBezTo>
                    <a:cubicBezTo>
                      <a:pt x="440" y="266"/>
                      <a:pt x="262" y="127"/>
                      <a:pt x="74" y="6"/>
                    </a:cubicBezTo>
                    <a:cubicBezTo>
                      <a:pt x="67" y="2"/>
                      <a:pt x="60" y="0"/>
                      <a:pt x="5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"/>
              <p:cNvSpPr/>
              <p:nvPr/>
            </p:nvSpPr>
            <p:spPr>
              <a:xfrm>
                <a:off x="2298600" y="4317750"/>
                <a:ext cx="5635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1387" extrusionOk="0">
                    <a:moveTo>
                      <a:pt x="38" y="123"/>
                    </a:moveTo>
                    <a:cubicBezTo>
                      <a:pt x="38" y="123"/>
                      <a:pt x="38" y="123"/>
                      <a:pt x="37" y="123"/>
                    </a:cubicBezTo>
                    <a:lnTo>
                      <a:pt x="39" y="123"/>
                    </a:lnTo>
                    <a:cubicBezTo>
                      <a:pt x="39" y="123"/>
                      <a:pt x="38" y="123"/>
                      <a:pt x="38" y="123"/>
                    </a:cubicBezTo>
                    <a:close/>
                    <a:moveTo>
                      <a:pt x="474" y="0"/>
                    </a:moveTo>
                    <a:cubicBezTo>
                      <a:pt x="325" y="0"/>
                      <a:pt x="179" y="29"/>
                      <a:pt x="32" y="69"/>
                    </a:cubicBezTo>
                    <a:cubicBezTo>
                      <a:pt x="1" y="76"/>
                      <a:pt x="7" y="122"/>
                      <a:pt x="38" y="123"/>
                    </a:cubicBezTo>
                    <a:lnTo>
                      <a:pt x="38" y="123"/>
                    </a:lnTo>
                    <a:cubicBezTo>
                      <a:pt x="125" y="119"/>
                      <a:pt x="214" y="115"/>
                      <a:pt x="304" y="115"/>
                    </a:cubicBezTo>
                    <a:cubicBezTo>
                      <a:pt x="436" y="115"/>
                      <a:pt x="568" y="124"/>
                      <a:pt x="692" y="158"/>
                    </a:cubicBezTo>
                    <a:cubicBezTo>
                      <a:pt x="896" y="214"/>
                      <a:pt x="1062" y="347"/>
                      <a:pt x="1217" y="486"/>
                    </a:cubicBezTo>
                    <a:cubicBezTo>
                      <a:pt x="1380" y="631"/>
                      <a:pt x="1552" y="766"/>
                      <a:pt x="1716" y="912"/>
                    </a:cubicBezTo>
                    <a:cubicBezTo>
                      <a:pt x="1888" y="1063"/>
                      <a:pt x="2045" y="1233"/>
                      <a:pt x="2221" y="1381"/>
                    </a:cubicBezTo>
                    <a:cubicBezTo>
                      <a:pt x="2225" y="1385"/>
                      <a:pt x="2228" y="1386"/>
                      <a:pt x="2232" y="1386"/>
                    </a:cubicBezTo>
                    <a:cubicBezTo>
                      <a:pt x="2244" y="1386"/>
                      <a:pt x="2254" y="1370"/>
                      <a:pt x="2244" y="1359"/>
                    </a:cubicBezTo>
                    <a:cubicBezTo>
                      <a:pt x="2074" y="1172"/>
                      <a:pt x="1879" y="1009"/>
                      <a:pt x="1713" y="818"/>
                    </a:cubicBezTo>
                    <a:cubicBezTo>
                      <a:pt x="1554" y="635"/>
                      <a:pt x="1399" y="452"/>
                      <a:pt x="1213" y="297"/>
                    </a:cubicBezTo>
                    <a:cubicBezTo>
                      <a:pt x="1060" y="168"/>
                      <a:pt x="884" y="63"/>
                      <a:pt x="686" y="22"/>
                    </a:cubicBezTo>
                    <a:cubicBezTo>
                      <a:pt x="615" y="7"/>
                      <a:pt x="544" y="0"/>
                      <a:pt x="4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"/>
              <p:cNvSpPr/>
              <p:nvPr/>
            </p:nvSpPr>
            <p:spPr>
              <a:xfrm>
                <a:off x="2354675" y="4226350"/>
                <a:ext cx="25085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6862" extrusionOk="0">
                    <a:moveTo>
                      <a:pt x="5107" y="6649"/>
                    </a:moveTo>
                    <a:cubicBezTo>
                      <a:pt x="4346" y="6781"/>
                      <a:pt x="4146" y="6409"/>
                      <a:pt x="4146" y="6409"/>
                    </a:cubicBezTo>
                    <a:cubicBezTo>
                      <a:pt x="4146" y="6409"/>
                      <a:pt x="4076" y="6862"/>
                      <a:pt x="3317" y="6531"/>
                    </a:cubicBezTo>
                    <a:cubicBezTo>
                      <a:pt x="2556" y="6200"/>
                      <a:pt x="747" y="5310"/>
                      <a:pt x="373" y="3912"/>
                    </a:cubicBezTo>
                    <a:cubicBezTo>
                      <a:pt x="1" y="2513"/>
                      <a:pt x="4377" y="328"/>
                      <a:pt x="5159" y="163"/>
                    </a:cubicBezTo>
                    <a:cubicBezTo>
                      <a:pt x="5940" y="0"/>
                      <a:pt x="6490" y="242"/>
                      <a:pt x="6518" y="457"/>
                    </a:cubicBezTo>
                    <a:cubicBezTo>
                      <a:pt x="6546" y="670"/>
                      <a:pt x="6786" y="236"/>
                      <a:pt x="7122" y="507"/>
                    </a:cubicBezTo>
                    <a:cubicBezTo>
                      <a:pt x="7459" y="778"/>
                      <a:pt x="7571" y="692"/>
                      <a:pt x="7909" y="845"/>
                    </a:cubicBezTo>
                    <a:cubicBezTo>
                      <a:pt x="8249" y="999"/>
                      <a:pt x="8717" y="1012"/>
                      <a:pt x="8956" y="1520"/>
                    </a:cubicBezTo>
                    <a:cubicBezTo>
                      <a:pt x="8956" y="1520"/>
                      <a:pt x="9341" y="1511"/>
                      <a:pt x="9539" y="1745"/>
                    </a:cubicBezTo>
                    <a:cubicBezTo>
                      <a:pt x="9740" y="1977"/>
                      <a:pt x="10033" y="2087"/>
                      <a:pt x="9844" y="2446"/>
                    </a:cubicBezTo>
                    <a:cubicBezTo>
                      <a:pt x="9655" y="2805"/>
                      <a:pt x="8769" y="3027"/>
                      <a:pt x="8657" y="3113"/>
                    </a:cubicBezTo>
                    <a:cubicBezTo>
                      <a:pt x="8545" y="3199"/>
                      <a:pt x="6406" y="6424"/>
                      <a:pt x="5107" y="66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"/>
              <p:cNvSpPr/>
              <p:nvPr/>
            </p:nvSpPr>
            <p:spPr>
              <a:xfrm>
                <a:off x="2476725" y="4302600"/>
                <a:ext cx="578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3561" extrusionOk="0">
                    <a:moveTo>
                      <a:pt x="2204" y="1"/>
                    </a:moveTo>
                    <a:cubicBezTo>
                      <a:pt x="2190" y="1"/>
                      <a:pt x="2176" y="4"/>
                      <a:pt x="2163" y="11"/>
                    </a:cubicBezTo>
                    <a:cubicBezTo>
                      <a:pt x="2014" y="93"/>
                      <a:pt x="1894" y="246"/>
                      <a:pt x="1789" y="381"/>
                    </a:cubicBezTo>
                    <a:cubicBezTo>
                      <a:pt x="1681" y="529"/>
                      <a:pt x="1580" y="682"/>
                      <a:pt x="1490" y="843"/>
                    </a:cubicBezTo>
                    <a:cubicBezTo>
                      <a:pt x="1316" y="1151"/>
                      <a:pt x="1161" y="1471"/>
                      <a:pt x="1023" y="1800"/>
                    </a:cubicBezTo>
                    <a:cubicBezTo>
                      <a:pt x="883" y="2127"/>
                      <a:pt x="756" y="2462"/>
                      <a:pt x="615" y="2789"/>
                    </a:cubicBezTo>
                    <a:cubicBezTo>
                      <a:pt x="557" y="2924"/>
                      <a:pt x="490" y="3064"/>
                      <a:pt x="398" y="3180"/>
                    </a:cubicBezTo>
                    <a:cubicBezTo>
                      <a:pt x="355" y="3236"/>
                      <a:pt x="303" y="3286"/>
                      <a:pt x="245" y="3326"/>
                    </a:cubicBezTo>
                    <a:cubicBezTo>
                      <a:pt x="187" y="3365"/>
                      <a:pt x="122" y="3378"/>
                      <a:pt x="62" y="3410"/>
                    </a:cubicBezTo>
                    <a:cubicBezTo>
                      <a:pt x="0" y="3440"/>
                      <a:pt x="25" y="3520"/>
                      <a:pt x="79" y="3539"/>
                    </a:cubicBezTo>
                    <a:lnTo>
                      <a:pt x="79" y="3541"/>
                    </a:lnTo>
                    <a:cubicBezTo>
                      <a:pt x="116" y="3554"/>
                      <a:pt x="153" y="3561"/>
                      <a:pt x="189" y="3561"/>
                    </a:cubicBezTo>
                    <a:cubicBezTo>
                      <a:pt x="435" y="3561"/>
                      <a:pt x="665" y="3283"/>
                      <a:pt x="772" y="3100"/>
                    </a:cubicBezTo>
                    <a:cubicBezTo>
                      <a:pt x="956" y="2787"/>
                      <a:pt x="1083" y="2436"/>
                      <a:pt x="1229" y="2103"/>
                    </a:cubicBezTo>
                    <a:cubicBezTo>
                      <a:pt x="1382" y="1753"/>
                      <a:pt x="1537" y="1402"/>
                      <a:pt x="1720" y="1067"/>
                    </a:cubicBezTo>
                    <a:cubicBezTo>
                      <a:pt x="1808" y="906"/>
                      <a:pt x="1904" y="749"/>
                      <a:pt x="2001" y="594"/>
                    </a:cubicBezTo>
                    <a:cubicBezTo>
                      <a:pt x="2098" y="439"/>
                      <a:pt x="2225" y="280"/>
                      <a:pt x="2291" y="106"/>
                    </a:cubicBezTo>
                    <a:cubicBezTo>
                      <a:pt x="2311" y="48"/>
                      <a:pt x="2258" y="1"/>
                      <a:pt x="22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"/>
              <p:cNvSpPr/>
              <p:nvPr/>
            </p:nvSpPr>
            <p:spPr>
              <a:xfrm>
                <a:off x="2510950" y="4284050"/>
                <a:ext cx="74325" cy="805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3222" extrusionOk="0">
                    <a:moveTo>
                      <a:pt x="2885" y="1"/>
                    </a:moveTo>
                    <a:cubicBezTo>
                      <a:pt x="2729" y="1"/>
                      <a:pt x="2594" y="69"/>
                      <a:pt x="2453" y="136"/>
                    </a:cubicBezTo>
                    <a:cubicBezTo>
                      <a:pt x="2294" y="211"/>
                      <a:pt x="2142" y="300"/>
                      <a:pt x="2000" y="401"/>
                    </a:cubicBezTo>
                    <a:cubicBezTo>
                      <a:pt x="1712" y="611"/>
                      <a:pt x="1449" y="854"/>
                      <a:pt x="1219" y="1125"/>
                    </a:cubicBezTo>
                    <a:cubicBezTo>
                      <a:pt x="968" y="1418"/>
                      <a:pt x="744" y="1736"/>
                      <a:pt x="549" y="2071"/>
                    </a:cubicBezTo>
                    <a:cubicBezTo>
                      <a:pt x="449" y="2243"/>
                      <a:pt x="349" y="2417"/>
                      <a:pt x="260" y="2596"/>
                    </a:cubicBezTo>
                    <a:cubicBezTo>
                      <a:pt x="166" y="2785"/>
                      <a:pt x="99" y="2981"/>
                      <a:pt x="15" y="3174"/>
                    </a:cubicBezTo>
                    <a:cubicBezTo>
                      <a:pt x="1" y="3199"/>
                      <a:pt x="22" y="3221"/>
                      <a:pt x="43" y="3221"/>
                    </a:cubicBezTo>
                    <a:cubicBezTo>
                      <a:pt x="53" y="3221"/>
                      <a:pt x="63" y="3217"/>
                      <a:pt x="69" y="3206"/>
                    </a:cubicBezTo>
                    <a:cubicBezTo>
                      <a:pt x="176" y="3038"/>
                      <a:pt x="297" y="2877"/>
                      <a:pt x="402" y="2705"/>
                    </a:cubicBezTo>
                    <a:cubicBezTo>
                      <a:pt x="497" y="2546"/>
                      <a:pt x="591" y="2385"/>
                      <a:pt x="688" y="2226"/>
                    </a:cubicBezTo>
                    <a:cubicBezTo>
                      <a:pt x="890" y="1899"/>
                      <a:pt x="1105" y="1579"/>
                      <a:pt x="1353" y="1288"/>
                    </a:cubicBezTo>
                    <a:cubicBezTo>
                      <a:pt x="1574" y="1022"/>
                      <a:pt x="1826" y="787"/>
                      <a:pt x="2105" y="583"/>
                    </a:cubicBezTo>
                    <a:cubicBezTo>
                      <a:pt x="2236" y="486"/>
                      <a:pt x="2372" y="396"/>
                      <a:pt x="2514" y="315"/>
                    </a:cubicBezTo>
                    <a:cubicBezTo>
                      <a:pt x="2660" y="235"/>
                      <a:pt x="2815" y="183"/>
                      <a:pt x="2944" y="72"/>
                    </a:cubicBezTo>
                    <a:cubicBezTo>
                      <a:pt x="2973" y="48"/>
                      <a:pt x="2948" y="5"/>
                      <a:pt x="2915" y="1"/>
                    </a:cubicBezTo>
                    <a:cubicBezTo>
                      <a:pt x="2905" y="1"/>
                      <a:pt x="2895" y="1"/>
                      <a:pt x="28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"/>
              <p:cNvSpPr/>
              <p:nvPr/>
            </p:nvSpPr>
            <p:spPr>
              <a:xfrm>
                <a:off x="2458200" y="4262650"/>
                <a:ext cx="71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03" extrusionOk="0">
                    <a:moveTo>
                      <a:pt x="155" y="1"/>
                    </a:moveTo>
                    <a:cubicBezTo>
                      <a:pt x="143" y="1"/>
                      <a:pt x="132" y="7"/>
                      <a:pt x="130" y="20"/>
                    </a:cubicBezTo>
                    <a:cubicBezTo>
                      <a:pt x="38" y="526"/>
                      <a:pt x="1" y="1039"/>
                      <a:pt x="16" y="1553"/>
                    </a:cubicBezTo>
                    <a:cubicBezTo>
                      <a:pt x="21" y="1807"/>
                      <a:pt x="40" y="2061"/>
                      <a:pt x="68" y="2316"/>
                    </a:cubicBezTo>
                    <a:cubicBezTo>
                      <a:pt x="96" y="2574"/>
                      <a:pt x="121" y="2839"/>
                      <a:pt x="220" y="3080"/>
                    </a:cubicBezTo>
                    <a:cubicBezTo>
                      <a:pt x="226" y="3095"/>
                      <a:pt x="240" y="3102"/>
                      <a:pt x="253" y="3102"/>
                    </a:cubicBezTo>
                    <a:cubicBezTo>
                      <a:pt x="268" y="3102"/>
                      <a:pt x="283" y="3092"/>
                      <a:pt x="283" y="3071"/>
                    </a:cubicBezTo>
                    <a:cubicBezTo>
                      <a:pt x="285" y="2817"/>
                      <a:pt x="231" y="2568"/>
                      <a:pt x="203" y="2316"/>
                    </a:cubicBezTo>
                    <a:cubicBezTo>
                      <a:pt x="173" y="2063"/>
                      <a:pt x="156" y="1807"/>
                      <a:pt x="147" y="1553"/>
                    </a:cubicBezTo>
                    <a:cubicBezTo>
                      <a:pt x="130" y="1044"/>
                      <a:pt x="141" y="534"/>
                      <a:pt x="184" y="27"/>
                    </a:cubicBezTo>
                    <a:cubicBezTo>
                      <a:pt x="185" y="10"/>
                      <a:pt x="170" y="1"/>
                      <a:pt x="1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"/>
              <p:cNvSpPr/>
              <p:nvPr/>
            </p:nvSpPr>
            <p:spPr>
              <a:xfrm>
                <a:off x="2438450" y="4319675"/>
                <a:ext cx="292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2919" extrusionOk="0">
                    <a:moveTo>
                      <a:pt x="44" y="1"/>
                    </a:moveTo>
                    <a:cubicBezTo>
                      <a:pt x="23" y="1"/>
                      <a:pt x="0" y="19"/>
                      <a:pt x="4" y="46"/>
                    </a:cubicBezTo>
                    <a:lnTo>
                      <a:pt x="6" y="48"/>
                    </a:lnTo>
                    <a:cubicBezTo>
                      <a:pt x="86" y="644"/>
                      <a:pt x="211" y="1235"/>
                      <a:pt x="381" y="1813"/>
                    </a:cubicBezTo>
                    <a:cubicBezTo>
                      <a:pt x="449" y="2037"/>
                      <a:pt x="527" y="2258"/>
                      <a:pt x="643" y="2461"/>
                    </a:cubicBezTo>
                    <a:cubicBezTo>
                      <a:pt x="763" y="2671"/>
                      <a:pt x="899" y="2820"/>
                      <a:pt x="1126" y="2916"/>
                    </a:cubicBezTo>
                    <a:cubicBezTo>
                      <a:pt x="1129" y="2917"/>
                      <a:pt x="1133" y="2918"/>
                      <a:pt x="1136" y="2918"/>
                    </a:cubicBezTo>
                    <a:cubicBezTo>
                      <a:pt x="1155" y="2918"/>
                      <a:pt x="1171" y="2896"/>
                      <a:pt x="1154" y="2878"/>
                    </a:cubicBezTo>
                    <a:cubicBezTo>
                      <a:pt x="825" y="2547"/>
                      <a:pt x="638" y="2129"/>
                      <a:pt x="507" y="1685"/>
                    </a:cubicBezTo>
                    <a:cubicBezTo>
                      <a:pt x="344" y="1140"/>
                      <a:pt x="202" y="584"/>
                      <a:pt x="75" y="27"/>
                    </a:cubicBezTo>
                    <a:cubicBezTo>
                      <a:pt x="70" y="9"/>
                      <a:pt x="57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"/>
              <p:cNvSpPr/>
              <p:nvPr/>
            </p:nvSpPr>
            <p:spPr>
              <a:xfrm>
                <a:off x="2371700" y="4306225"/>
                <a:ext cx="877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004" extrusionOk="0">
                    <a:moveTo>
                      <a:pt x="64" y="1"/>
                    </a:moveTo>
                    <a:cubicBezTo>
                      <a:pt x="57" y="1"/>
                      <a:pt x="50" y="5"/>
                      <a:pt x="47" y="14"/>
                    </a:cubicBezTo>
                    <a:lnTo>
                      <a:pt x="47" y="12"/>
                    </a:lnTo>
                    <a:lnTo>
                      <a:pt x="47" y="12"/>
                    </a:lnTo>
                    <a:cubicBezTo>
                      <a:pt x="0" y="324"/>
                      <a:pt x="97" y="746"/>
                      <a:pt x="301" y="993"/>
                    </a:cubicBezTo>
                    <a:cubicBezTo>
                      <a:pt x="306" y="1001"/>
                      <a:pt x="312" y="1004"/>
                      <a:pt x="319" y="1004"/>
                    </a:cubicBezTo>
                    <a:cubicBezTo>
                      <a:pt x="335" y="1004"/>
                      <a:pt x="351" y="987"/>
                      <a:pt x="340" y="969"/>
                    </a:cubicBezTo>
                    <a:cubicBezTo>
                      <a:pt x="284" y="812"/>
                      <a:pt x="206" y="666"/>
                      <a:pt x="163" y="503"/>
                    </a:cubicBezTo>
                    <a:cubicBezTo>
                      <a:pt x="118" y="341"/>
                      <a:pt x="105" y="176"/>
                      <a:pt x="81" y="14"/>
                    </a:cubicBezTo>
                    <a:cubicBezTo>
                      <a:pt x="79" y="5"/>
                      <a:pt x="72" y="1"/>
                      <a:pt x="6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"/>
              <p:cNvSpPr/>
              <p:nvPr/>
            </p:nvSpPr>
            <p:spPr>
              <a:xfrm>
                <a:off x="2383225" y="4322075"/>
                <a:ext cx="3412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938" extrusionOk="0">
                    <a:moveTo>
                      <a:pt x="31" y="0"/>
                    </a:moveTo>
                    <a:cubicBezTo>
                      <a:pt x="16" y="0"/>
                      <a:pt x="1" y="11"/>
                      <a:pt x="3" y="28"/>
                    </a:cubicBezTo>
                    <a:cubicBezTo>
                      <a:pt x="48" y="406"/>
                      <a:pt x="276" y="769"/>
                      <a:pt x="495" y="1072"/>
                    </a:cubicBezTo>
                    <a:cubicBezTo>
                      <a:pt x="612" y="1231"/>
                      <a:pt x="739" y="1386"/>
                      <a:pt x="874" y="1533"/>
                    </a:cubicBezTo>
                    <a:cubicBezTo>
                      <a:pt x="1005" y="1677"/>
                      <a:pt x="1138" y="1829"/>
                      <a:pt x="1304" y="1934"/>
                    </a:cubicBezTo>
                    <a:cubicBezTo>
                      <a:pt x="1310" y="1937"/>
                      <a:pt x="1315" y="1938"/>
                      <a:pt x="1321" y="1938"/>
                    </a:cubicBezTo>
                    <a:cubicBezTo>
                      <a:pt x="1345" y="1938"/>
                      <a:pt x="1365" y="1911"/>
                      <a:pt x="1351" y="1887"/>
                    </a:cubicBezTo>
                    <a:cubicBezTo>
                      <a:pt x="1257" y="1726"/>
                      <a:pt x="1125" y="1595"/>
                      <a:pt x="1003" y="1459"/>
                    </a:cubicBezTo>
                    <a:cubicBezTo>
                      <a:pt x="872" y="1315"/>
                      <a:pt x="747" y="1167"/>
                      <a:pt x="629" y="1016"/>
                    </a:cubicBezTo>
                    <a:cubicBezTo>
                      <a:pt x="506" y="860"/>
                      <a:pt x="395" y="698"/>
                      <a:pt x="298" y="526"/>
                    </a:cubicBezTo>
                    <a:cubicBezTo>
                      <a:pt x="205" y="361"/>
                      <a:pt x="137" y="184"/>
                      <a:pt x="55" y="15"/>
                    </a:cubicBezTo>
                    <a:cubicBezTo>
                      <a:pt x="51" y="5"/>
                      <a:pt x="41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"/>
              <p:cNvSpPr/>
              <p:nvPr/>
            </p:nvSpPr>
            <p:spPr>
              <a:xfrm>
                <a:off x="2416900" y="4356225"/>
                <a:ext cx="3230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350" extrusionOk="0">
                    <a:moveTo>
                      <a:pt x="42" y="0"/>
                    </a:moveTo>
                    <a:cubicBezTo>
                      <a:pt x="20" y="0"/>
                      <a:pt x="1" y="26"/>
                      <a:pt x="13" y="51"/>
                    </a:cubicBezTo>
                    <a:lnTo>
                      <a:pt x="13" y="50"/>
                    </a:lnTo>
                    <a:cubicBezTo>
                      <a:pt x="152" y="324"/>
                      <a:pt x="344" y="560"/>
                      <a:pt x="554" y="784"/>
                    </a:cubicBezTo>
                    <a:cubicBezTo>
                      <a:pt x="654" y="895"/>
                      <a:pt x="763" y="998"/>
                      <a:pt x="873" y="1098"/>
                    </a:cubicBezTo>
                    <a:cubicBezTo>
                      <a:pt x="972" y="1188"/>
                      <a:pt x="1090" y="1327"/>
                      <a:pt x="1228" y="1349"/>
                    </a:cubicBezTo>
                    <a:cubicBezTo>
                      <a:pt x="1230" y="1349"/>
                      <a:pt x="1232" y="1349"/>
                      <a:pt x="1234" y="1349"/>
                    </a:cubicBezTo>
                    <a:cubicBezTo>
                      <a:pt x="1260" y="1349"/>
                      <a:pt x="1291" y="1328"/>
                      <a:pt x="1279" y="1297"/>
                    </a:cubicBezTo>
                    <a:cubicBezTo>
                      <a:pt x="1230" y="1175"/>
                      <a:pt x="1107" y="1102"/>
                      <a:pt x="1013" y="1016"/>
                    </a:cubicBezTo>
                    <a:cubicBezTo>
                      <a:pt x="896" y="912"/>
                      <a:pt x="785" y="803"/>
                      <a:pt x="677" y="689"/>
                    </a:cubicBezTo>
                    <a:cubicBezTo>
                      <a:pt x="466" y="470"/>
                      <a:pt x="273" y="233"/>
                      <a:pt x="64" y="10"/>
                    </a:cubicBezTo>
                    <a:cubicBezTo>
                      <a:pt x="57" y="3"/>
                      <a:pt x="49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"/>
              <p:cNvSpPr/>
              <p:nvPr/>
            </p:nvSpPr>
            <p:spPr>
              <a:xfrm>
                <a:off x="2403625" y="4273200"/>
                <a:ext cx="171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2534" extrusionOk="0">
                    <a:moveTo>
                      <a:pt x="33" y="0"/>
                    </a:moveTo>
                    <a:cubicBezTo>
                      <a:pt x="21" y="0"/>
                      <a:pt x="8" y="9"/>
                      <a:pt x="8" y="24"/>
                    </a:cubicBezTo>
                    <a:lnTo>
                      <a:pt x="6" y="24"/>
                    </a:lnTo>
                    <a:cubicBezTo>
                      <a:pt x="0" y="884"/>
                      <a:pt x="249" y="1755"/>
                      <a:pt x="630" y="2522"/>
                    </a:cubicBezTo>
                    <a:cubicBezTo>
                      <a:pt x="634" y="2530"/>
                      <a:pt x="641" y="2533"/>
                      <a:pt x="649" y="2533"/>
                    </a:cubicBezTo>
                    <a:cubicBezTo>
                      <a:pt x="665" y="2533"/>
                      <a:pt x="683" y="2519"/>
                      <a:pt x="677" y="2501"/>
                    </a:cubicBezTo>
                    <a:cubicBezTo>
                      <a:pt x="344" y="1701"/>
                      <a:pt x="168" y="873"/>
                      <a:pt x="52" y="17"/>
                    </a:cubicBezTo>
                    <a:cubicBezTo>
                      <a:pt x="51" y="5"/>
                      <a:pt x="42" y="0"/>
                      <a:pt x="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"/>
              <p:cNvSpPr/>
              <p:nvPr/>
            </p:nvSpPr>
            <p:spPr>
              <a:xfrm>
                <a:off x="2489500" y="4238975"/>
                <a:ext cx="2815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2936" extrusionOk="0">
                    <a:moveTo>
                      <a:pt x="1090" y="0"/>
                    </a:moveTo>
                    <a:cubicBezTo>
                      <a:pt x="1080" y="0"/>
                      <a:pt x="1071" y="4"/>
                      <a:pt x="1065" y="13"/>
                    </a:cubicBezTo>
                    <a:cubicBezTo>
                      <a:pt x="794" y="441"/>
                      <a:pt x="615" y="937"/>
                      <a:pt x="439" y="1410"/>
                    </a:cubicBezTo>
                    <a:cubicBezTo>
                      <a:pt x="258" y="1900"/>
                      <a:pt x="104" y="2395"/>
                      <a:pt x="3" y="2909"/>
                    </a:cubicBezTo>
                    <a:cubicBezTo>
                      <a:pt x="0" y="2925"/>
                      <a:pt x="13" y="2935"/>
                      <a:pt x="26" y="2935"/>
                    </a:cubicBezTo>
                    <a:cubicBezTo>
                      <a:pt x="34" y="2935"/>
                      <a:pt x="43" y="2931"/>
                      <a:pt x="46" y="2920"/>
                    </a:cubicBezTo>
                    <a:cubicBezTo>
                      <a:pt x="209" y="2434"/>
                      <a:pt x="366" y="1943"/>
                      <a:pt x="542" y="1460"/>
                    </a:cubicBezTo>
                    <a:cubicBezTo>
                      <a:pt x="719" y="978"/>
                      <a:pt x="949" y="518"/>
                      <a:pt x="1118" y="36"/>
                    </a:cubicBezTo>
                    <a:cubicBezTo>
                      <a:pt x="1125" y="15"/>
                      <a:pt x="1107" y="0"/>
                      <a:pt x="10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"/>
              <p:cNvSpPr/>
              <p:nvPr/>
            </p:nvSpPr>
            <p:spPr>
              <a:xfrm>
                <a:off x="2467500" y="4346850"/>
                <a:ext cx="1937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66" extrusionOk="0">
                    <a:moveTo>
                      <a:pt x="719" y="1"/>
                    </a:moveTo>
                    <a:cubicBezTo>
                      <a:pt x="703" y="1"/>
                      <a:pt x="687" y="10"/>
                      <a:pt x="683" y="30"/>
                    </a:cubicBezTo>
                    <a:cubicBezTo>
                      <a:pt x="627" y="309"/>
                      <a:pt x="594" y="589"/>
                      <a:pt x="521" y="864"/>
                    </a:cubicBezTo>
                    <a:cubicBezTo>
                      <a:pt x="485" y="995"/>
                      <a:pt x="446" y="1124"/>
                      <a:pt x="399" y="1251"/>
                    </a:cubicBezTo>
                    <a:cubicBezTo>
                      <a:pt x="375" y="1318"/>
                      <a:pt x="352" y="1387"/>
                      <a:pt x="323" y="1453"/>
                    </a:cubicBezTo>
                    <a:cubicBezTo>
                      <a:pt x="295" y="1515"/>
                      <a:pt x="219" y="1607"/>
                      <a:pt x="146" y="1607"/>
                    </a:cubicBezTo>
                    <a:cubicBezTo>
                      <a:pt x="114" y="1607"/>
                      <a:pt x="84" y="1590"/>
                      <a:pt x="57" y="1548"/>
                    </a:cubicBezTo>
                    <a:cubicBezTo>
                      <a:pt x="52" y="1539"/>
                      <a:pt x="44" y="1535"/>
                      <a:pt x="36" y="1535"/>
                    </a:cubicBezTo>
                    <a:cubicBezTo>
                      <a:pt x="18" y="1535"/>
                      <a:pt x="1" y="1554"/>
                      <a:pt x="12" y="1574"/>
                    </a:cubicBezTo>
                    <a:lnTo>
                      <a:pt x="14" y="1574"/>
                    </a:lnTo>
                    <a:cubicBezTo>
                      <a:pt x="45" y="1636"/>
                      <a:pt x="106" y="1666"/>
                      <a:pt x="169" y="1666"/>
                    </a:cubicBezTo>
                    <a:cubicBezTo>
                      <a:pt x="203" y="1666"/>
                      <a:pt x="239" y="1657"/>
                      <a:pt x="270" y="1640"/>
                    </a:cubicBezTo>
                    <a:cubicBezTo>
                      <a:pt x="409" y="1567"/>
                      <a:pt x="463" y="1373"/>
                      <a:pt x="513" y="1238"/>
                    </a:cubicBezTo>
                    <a:cubicBezTo>
                      <a:pt x="653" y="862"/>
                      <a:pt x="775" y="443"/>
                      <a:pt x="762" y="39"/>
                    </a:cubicBezTo>
                    <a:cubicBezTo>
                      <a:pt x="762" y="15"/>
                      <a:pt x="740" y="1"/>
                      <a:pt x="7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"/>
              <p:cNvSpPr/>
              <p:nvPr/>
            </p:nvSpPr>
            <p:spPr>
              <a:xfrm>
                <a:off x="2511925" y="4247250"/>
                <a:ext cx="38000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552" extrusionOk="0">
                    <a:moveTo>
                      <a:pt x="1461" y="0"/>
                    </a:moveTo>
                    <a:cubicBezTo>
                      <a:pt x="1441" y="0"/>
                      <a:pt x="1421" y="10"/>
                      <a:pt x="1412" y="34"/>
                    </a:cubicBezTo>
                    <a:cubicBezTo>
                      <a:pt x="1230" y="501"/>
                      <a:pt x="944" y="903"/>
                      <a:pt x="656" y="1309"/>
                    </a:cubicBezTo>
                    <a:cubicBezTo>
                      <a:pt x="516" y="1501"/>
                      <a:pt x="385" y="1701"/>
                      <a:pt x="266" y="1907"/>
                    </a:cubicBezTo>
                    <a:cubicBezTo>
                      <a:pt x="163" y="2092"/>
                      <a:pt x="28" y="2324"/>
                      <a:pt x="2" y="2537"/>
                    </a:cubicBezTo>
                    <a:cubicBezTo>
                      <a:pt x="1" y="2546"/>
                      <a:pt x="9" y="2552"/>
                      <a:pt x="18" y="2552"/>
                    </a:cubicBezTo>
                    <a:cubicBezTo>
                      <a:pt x="24" y="2552"/>
                      <a:pt x="29" y="2550"/>
                      <a:pt x="32" y="2545"/>
                    </a:cubicBezTo>
                    <a:cubicBezTo>
                      <a:pt x="88" y="2442"/>
                      <a:pt x="118" y="2326"/>
                      <a:pt x="170" y="2219"/>
                    </a:cubicBezTo>
                    <a:cubicBezTo>
                      <a:pt x="224" y="2109"/>
                      <a:pt x="286" y="2001"/>
                      <a:pt x="353" y="1898"/>
                    </a:cubicBezTo>
                    <a:cubicBezTo>
                      <a:pt x="486" y="1692"/>
                      <a:pt x="632" y="1494"/>
                      <a:pt x="778" y="1296"/>
                    </a:cubicBezTo>
                    <a:cubicBezTo>
                      <a:pt x="1060" y="912"/>
                      <a:pt x="1361" y="520"/>
                      <a:pt x="1507" y="60"/>
                    </a:cubicBezTo>
                    <a:cubicBezTo>
                      <a:pt x="1519" y="23"/>
                      <a:pt x="1491" y="0"/>
                      <a:pt x="14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"/>
              <p:cNvSpPr/>
              <p:nvPr/>
            </p:nvSpPr>
            <p:spPr>
              <a:xfrm>
                <a:off x="2547625" y="4265175"/>
                <a:ext cx="333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128" extrusionOk="0">
                    <a:moveTo>
                      <a:pt x="1294" y="1"/>
                    </a:moveTo>
                    <a:cubicBezTo>
                      <a:pt x="1290" y="1"/>
                      <a:pt x="1287" y="1"/>
                      <a:pt x="1283" y="3"/>
                    </a:cubicBezTo>
                    <a:cubicBezTo>
                      <a:pt x="1223" y="23"/>
                      <a:pt x="1165" y="48"/>
                      <a:pt x="1111" y="80"/>
                    </a:cubicBezTo>
                    <a:cubicBezTo>
                      <a:pt x="1042" y="123"/>
                      <a:pt x="982" y="182"/>
                      <a:pt x="918" y="231"/>
                    </a:cubicBezTo>
                    <a:cubicBezTo>
                      <a:pt x="817" y="308"/>
                      <a:pt x="735" y="401"/>
                      <a:pt x="638" y="481"/>
                    </a:cubicBezTo>
                    <a:cubicBezTo>
                      <a:pt x="416" y="663"/>
                      <a:pt x="184" y="859"/>
                      <a:pt x="14" y="1093"/>
                    </a:cubicBezTo>
                    <a:cubicBezTo>
                      <a:pt x="1" y="1111"/>
                      <a:pt x="18" y="1128"/>
                      <a:pt x="36" y="1128"/>
                    </a:cubicBezTo>
                    <a:cubicBezTo>
                      <a:pt x="41" y="1128"/>
                      <a:pt x="47" y="1126"/>
                      <a:pt x="51" y="1123"/>
                    </a:cubicBezTo>
                    <a:lnTo>
                      <a:pt x="53" y="1123"/>
                    </a:lnTo>
                    <a:cubicBezTo>
                      <a:pt x="281" y="945"/>
                      <a:pt x="475" y="726"/>
                      <a:pt x="702" y="545"/>
                    </a:cubicBezTo>
                    <a:cubicBezTo>
                      <a:pt x="907" y="379"/>
                      <a:pt x="1139" y="257"/>
                      <a:pt x="1315" y="61"/>
                    </a:cubicBezTo>
                    <a:cubicBezTo>
                      <a:pt x="1333" y="39"/>
                      <a:pt x="1319" y="1"/>
                      <a:pt x="12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"/>
              <p:cNvSpPr/>
              <p:nvPr/>
            </p:nvSpPr>
            <p:spPr>
              <a:xfrm>
                <a:off x="2573850" y="4272750"/>
                <a:ext cx="2497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37" extrusionOk="0">
                    <a:moveTo>
                      <a:pt x="939" y="1"/>
                    </a:moveTo>
                    <a:cubicBezTo>
                      <a:pt x="938" y="1"/>
                      <a:pt x="938" y="1"/>
                      <a:pt x="937" y="1"/>
                    </a:cubicBezTo>
                    <a:cubicBezTo>
                      <a:pt x="786" y="12"/>
                      <a:pt x="634" y="68"/>
                      <a:pt x="488" y="111"/>
                    </a:cubicBezTo>
                    <a:cubicBezTo>
                      <a:pt x="415" y="134"/>
                      <a:pt x="342" y="156"/>
                      <a:pt x="271" y="178"/>
                    </a:cubicBezTo>
                    <a:cubicBezTo>
                      <a:pt x="178" y="208"/>
                      <a:pt x="113" y="259"/>
                      <a:pt x="23" y="294"/>
                    </a:cubicBezTo>
                    <a:cubicBezTo>
                      <a:pt x="0" y="305"/>
                      <a:pt x="7" y="336"/>
                      <a:pt x="29" y="336"/>
                    </a:cubicBezTo>
                    <a:cubicBezTo>
                      <a:pt x="30" y="336"/>
                      <a:pt x="32" y="336"/>
                      <a:pt x="34" y="336"/>
                    </a:cubicBezTo>
                    <a:cubicBezTo>
                      <a:pt x="116" y="311"/>
                      <a:pt x="197" y="313"/>
                      <a:pt x="277" y="289"/>
                    </a:cubicBezTo>
                    <a:cubicBezTo>
                      <a:pt x="359" y="263"/>
                      <a:pt x="436" y="238"/>
                      <a:pt x="514" y="214"/>
                    </a:cubicBezTo>
                    <a:cubicBezTo>
                      <a:pt x="662" y="171"/>
                      <a:pt x="819" y="143"/>
                      <a:pt x="959" y="81"/>
                    </a:cubicBezTo>
                    <a:cubicBezTo>
                      <a:pt x="998" y="65"/>
                      <a:pt x="979" y="1"/>
                      <a:pt x="9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"/>
              <p:cNvSpPr/>
              <p:nvPr/>
            </p:nvSpPr>
            <p:spPr>
              <a:xfrm>
                <a:off x="2438950" y="4269000"/>
                <a:ext cx="3725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598" extrusionOk="0">
                    <a:moveTo>
                      <a:pt x="58" y="1"/>
                    </a:moveTo>
                    <a:cubicBezTo>
                      <a:pt x="46" y="1"/>
                      <a:pt x="34" y="8"/>
                      <a:pt x="30" y="22"/>
                    </a:cubicBezTo>
                    <a:lnTo>
                      <a:pt x="29" y="22"/>
                    </a:lnTo>
                    <a:cubicBezTo>
                      <a:pt x="1" y="199"/>
                      <a:pt x="19" y="422"/>
                      <a:pt x="100" y="585"/>
                    </a:cubicBezTo>
                    <a:cubicBezTo>
                      <a:pt x="105" y="593"/>
                      <a:pt x="113" y="597"/>
                      <a:pt x="122" y="597"/>
                    </a:cubicBezTo>
                    <a:cubicBezTo>
                      <a:pt x="135" y="597"/>
                      <a:pt x="148" y="588"/>
                      <a:pt x="148" y="572"/>
                    </a:cubicBezTo>
                    <a:cubicBezTo>
                      <a:pt x="146" y="478"/>
                      <a:pt x="126" y="390"/>
                      <a:pt x="115" y="297"/>
                    </a:cubicBezTo>
                    <a:cubicBezTo>
                      <a:pt x="103" y="205"/>
                      <a:pt x="100" y="113"/>
                      <a:pt x="85" y="22"/>
                    </a:cubicBezTo>
                    <a:cubicBezTo>
                      <a:pt x="81" y="8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"/>
              <p:cNvSpPr/>
              <p:nvPr/>
            </p:nvSpPr>
            <p:spPr>
              <a:xfrm>
                <a:off x="2468525" y="4229750"/>
                <a:ext cx="3055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680" extrusionOk="0">
                    <a:moveTo>
                      <a:pt x="983" y="1"/>
                    </a:moveTo>
                    <a:cubicBezTo>
                      <a:pt x="815" y="1"/>
                      <a:pt x="638" y="64"/>
                      <a:pt x="498" y="139"/>
                    </a:cubicBezTo>
                    <a:cubicBezTo>
                      <a:pt x="285" y="251"/>
                      <a:pt x="91" y="425"/>
                      <a:pt x="5" y="655"/>
                    </a:cubicBezTo>
                    <a:cubicBezTo>
                      <a:pt x="1" y="669"/>
                      <a:pt x="13" y="680"/>
                      <a:pt x="25" y="680"/>
                    </a:cubicBezTo>
                    <a:cubicBezTo>
                      <a:pt x="30" y="680"/>
                      <a:pt x="35" y="678"/>
                      <a:pt x="38" y="674"/>
                    </a:cubicBezTo>
                    <a:cubicBezTo>
                      <a:pt x="190" y="511"/>
                      <a:pt x="347" y="358"/>
                      <a:pt x="551" y="261"/>
                    </a:cubicBezTo>
                    <a:cubicBezTo>
                      <a:pt x="755" y="163"/>
                      <a:pt x="968" y="160"/>
                      <a:pt x="1185" y="104"/>
                    </a:cubicBezTo>
                    <a:cubicBezTo>
                      <a:pt x="1213" y="98"/>
                      <a:pt x="1222" y="53"/>
                      <a:pt x="1194" y="40"/>
                    </a:cubicBezTo>
                    <a:cubicBezTo>
                      <a:pt x="1128" y="12"/>
                      <a:pt x="1056" y="1"/>
                      <a:pt x="9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"/>
              <p:cNvSpPr/>
              <p:nvPr/>
            </p:nvSpPr>
            <p:spPr>
              <a:xfrm>
                <a:off x="2360900" y="4357700"/>
                <a:ext cx="116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464" h="447" extrusionOk="0">
                    <a:moveTo>
                      <a:pt x="10" y="0"/>
                    </a:moveTo>
                    <a:cubicBezTo>
                      <a:pt x="5" y="0"/>
                      <a:pt x="0" y="7"/>
                      <a:pt x="6" y="11"/>
                    </a:cubicBezTo>
                    <a:cubicBezTo>
                      <a:pt x="150" y="155"/>
                      <a:pt x="286" y="312"/>
                      <a:pt x="443" y="443"/>
                    </a:cubicBezTo>
                    <a:cubicBezTo>
                      <a:pt x="446" y="445"/>
                      <a:pt x="448" y="446"/>
                      <a:pt x="451" y="446"/>
                    </a:cubicBezTo>
                    <a:cubicBezTo>
                      <a:pt x="458" y="446"/>
                      <a:pt x="464" y="437"/>
                      <a:pt x="456" y="430"/>
                    </a:cubicBezTo>
                    <a:cubicBezTo>
                      <a:pt x="322" y="277"/>
                      <a:pt x="161" y="142"/>
                      <a:pt x="15" y="2"/>
                    </a:cubicBezTo>
                    <a:cubicBezTo>
                      <a:pt x="14" y="1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"/>
              <p:cNvSpPr/>
              <p:nvPr/>
            </p:nvSpPr>
            <p:spPr>
              <a:xfrm>
                <a:off x="2373650" y="4371250"/>
                <a:ext cx="55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7" extrusionOk="0">
                    <a:moveTo>
                      <a:pt x="10" y="0"/>
                    </a:moveTo>
                    <a:cubicBezTo>
                      <a:pt x="1" y="0"/>
                      <a:pt x="1" y="15"/>
                      <a:pt x="10" y="17"/>
                    </a:cubicBezTo>
                    <a:cubicBezTo>
                      <a:pt x="21" y="15"/>
                      <a:pt x="21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"/>
              <p:cNvSpPr/>
              <p:nvPr/>
            </p:nvSpPr>
            <p:spPr>
              <a:xfrm>
                <a:off x="2928550" y="4386750"/>
                <a:ext cx="358075" cy="419525"/>
              </a:xfrm>
              <a:custGeom>
                <a:avLst/>
                <a:gdLst/>
                <a:ahLst/>
                <a:cxnLst/>
                <a:rect l="l" t="t" r="r" b="b"/>
                <a:pathLst>
                  <a:path w="14323" h="16781" extrusionOk="0">
                    <a:moveTo>
                      <a:pt x="14322" y="1"/>
                    </a:moveTo>
                    <a:cubicBezTo>
                      <a:pt x="13103" y="2035"/>
                      <a:pt x="12398" y="4327"/>
                      <a:pt x="11660" y="6582"/>
                    </a:cubicBezTo>
                    <a:cubicBezTo>
                      <a:pt x="11460" y="7188"/>
                      <a:pt x="12228" y="6434"/>
                      <a:pt x="12090" y="7059"/>
                    </a:cubicBezTo>
                    <a:cubicBezTo>
                      <a:pt x="11239" y="10929"/>
                      <a:pt x="9738" y="14290"/>
                      <a:pt x="2929" y="16781"/>
                    </a:cubicBezTo>
                    <a:cubicBezTo>
                      <a:pt x="2929" y="16781"/>
                      <a:pt x="1" y="6745"/>
                      <a:pt x="8052" y="3088"/>
                    </a:cubicBezTo>
                    <a:cubicBezTo>
                      <a:pt x="8390" y="2934"/>
                      <a:pt x="8111" y="3763"/>
                      <a:pt x="8431" y="3527"/>
                    </a:cubicBezTo>
                    <a:cubicBezTo>
                      <a:pt x="10002" y="2370"/>
                      <a:pt x="11940" y="1186"/>
                      <a:pt x="1432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"/>
              <p:cNvSpPr/>
              <p:nvPr/>
            </p:nvSpPr>
            <p:spPr>
              <a:xfrm>
                <a:off x="3007500" y="4416425"/>
                <a:ext cx="239175" cy="375200"/>
              </a:xfrm>
              <a:custGeom>
                <a:avLst/>
                <a:gdLst/>
                <a:ahLst/>
                <a:cxnLst/>
                <a:rect l="l" t="t" r="r" b="b"/>
                <a:pathLst>
                  <a:path w="9567" h="15008" extrusionOk="0">
                    <a:moveTo>
                      <a:pt x="9497" y="1"/>
                    </a:moveTo>
                    <a:cubicBezTo>
                      <a:pt x="9486" y="1"/>
                      <a:pt x="9474" y="5"/>
                      <a:pt x="9463" y="16"/>
                    </a:cubicBezTo>
                    <a:cubicBezTo>
                      <a:pt x="9255" y="227"/>
                      <a:pt x="9037" y="429"/>
                      <a:pt x="8829" y="642"/>
                    </a:cubicBezTo>
                    <a:cubicBezTo>
                      <a:pt x="8629" y="844"/>
                      <a:pt x="8442" y="1057"/>
                      <a:pt x="8253" y="1269"/>
                    </a:cubicBezTo>
                    <a:cubicBezTo>
                      <a:pt x="7868" y="1704"/>
                      <a:pt x="7490" y="2146"/>
                      <a:pt x="7126" y="2598"/>
                    </a:cubicBezTo>
                    <a:cubicBezTo>
                      <a:pt x="6402" y="3495"/>
                      <a:pt x="5709" y="4419"/>
                      <a:pt x="5045" y="5365"/>
                    </a:cubicBezTo>
                    <a:cubicBezTo>
                      <a:pt x="3714" y="7265"/>
                      <a:pt x="2530" y="9265"/>
                      <a:pt x="1504" y="11346"/>
                    </a:cubicBezTo>
                    <a:cubicBezTo>
                      <a:pt x="1216" y="11927"/>
                      <a:pt x="943" y="12516"/>
                      <a:pt x="683" y="13113"/>
                    </a:cubicBezTo>
                    <a:cubicBezTo>
                      <a:pt x="423" y="13702"/>
                      <a:pt x="150" y="14296"/>
                      <a:pt x="10" y="14928"/>
                    </a:cubicBezTo>
                    <a:cubicBezTo>
                      <a:pt x="0" y="14974"/>
                      <a:pt x="37" y="15008"/>
                      <a:pt x="74" y="15008"/>
                    </a:cubicBezTo>
                    <a:cubicBezTo>
                      <a:pt x="94" y="15008"/>
                      <a:pt x="113" y="14999"/>
                      <a:pt x="126" y="14977"/>
                    </a:cubicBezTo>
                    <a:lnTo>
                      <a:pt x="124" y="14977"/>
                    </a:lnTo>
                    <a:cubicBezTo>
                      <a:pt x="423" y="14479"/>
                      <a:pt x="638" y="13941"/>
                      <a:pt x="878" y="13414"/>
                    </a:cubicBezTo>
                    <a:cubicBezTo>
                      <a:pt x="1111" y="12896"/>
                      <a:pt x="1354" y="12384"/>
                      <a:pt x="1603" y="11873"/>
                    </a:cubicBezTo>
                    <a:cubicBezTo>
                      <a:pt x="2106" y="10839"/>
                      <a:pt x="2646" y="9826"/>
                      <a:pt x="3222" y="8829"/>
                    </a:cubicBezTo>
                    <a:cubicBezTo>
                      <a:pt x="4368" y="6838"/>
                      <a:pt x="5643" y="4913"/>
                      <a:pt x="7062" y="3105"/>
                    </a:cubicBezTo>
                    <a:cubicBezTo>
                      <a:pt x="7462" y="2592"/>
                      <a:pt x="7872" y="2088"/>
                      <a:pt x="8287" y="1588"/>
                    </a:cubicBezTo>
                    <a:cubicBezTo>
                      <a:pt x="8494" y="1338"/>
                      <a:pt x="8711" y="1097"/>
                      <a:pt x="8915" y="844"/>
                    </a:cubicBezTo>
                    <a:cubicBezTo>
                      <a:pt x="9121" y="592"/>
                      <a:pt x="9319" y="332"/>
                      <a:pt x="9534" y="87"/>
                    </a:cubicBezTo>
                    <a:cubicBezTo>
                      <a:pt x="9567" y="50"/>
                      <a:pt x="9535" y="1"/>
                      <a:pt x="94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"/>
              <p:cNvSpPr/>
              <p:nvPr/>
            </p:nvSpPr>
            <p:spPr>
              <a:xfrm>
                <a:off x="3061725" y="4576250"/>
                <a:ext cx="129200" cy="1191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765" extrusionOk="0">
                    <a:moveTo>
                      <a:pt x="5104" y="1"/>
                    </a:moveTo>
                    <a:cubicBezTo>
                      <a:pt x="5098" y="1"/>
                      <a:pt x="5093" y="2"/>
                      <a:pt x="5088" y="4"/>
                    </a:cubicBezTo>
                    <a:cubicBezTo>
                      <a:pt x="4882" y="90"/>
                      <a:pt x="4691" y="212"/>
                      <a:pt x="4504" y="329"/>
                    </a:cubicBezTo>
                    <a:cubicBezTo>
                      <a:pt x="4317" y="447"/>
                      <a:pt x="4127" y="572"/>
                      <a:pt x="3944" y="701"/>
                    </a:cubicBezTo>
                    <a:cubicBezTo>
                      <a:pt x="3575" y="963"/>
                      <a:pt x="3214" y="1240"/>
                      <a:pt x="2868" y="1532"/>
                    </a:cubicBezTo>
                    <a:cubicBezTo>
                      <a:pt x="2171" y="2120"/>
                      <a:pt x="1520" y="2764"/>
                      <a:pt x="924" y="3457"/>
                    </a:cubicBezTo>
                    <a:cubicBezTo>
                      <a:pt x="591" y="3842"/>
                      <a:pt x="288" y="4256"/>
                      <a:pt x="21" y="4689"/>
                    </a:cubicBezTo>
                    <a:cubicBezTo>
                      <a:pt x="0" y="4724"/>
                      <a:pt x="32" y="4765"/>
                      <a:pt x="66" y="4765"/>
                    </a:cubicBezTo>
                    <a:cubicBezTo>
                      <a:pt x="77" y="4765"/>
                      <a:pt x="88" y="4760"/>
                      <a:pt x="98" y="4749"/>
                    </a:cubicBezTo>
                    <a:cubicBezTo>
                      <a:pt x="685" y="4070"/>
                      <a:pt x="1261" y="3381"/>
                      <a:pt x="1893" y="2743"/>
                    </a:cubicBezTo>
                    <a:cubicBezTo>
                      <a:pt x="2526" y="2107"/>
                      <a:pt x="3205" y="1517"/>
                      <a:pt x="3921" y="976"/>
                    </a:cubicBezTo>
                    <a:cubicBezTo>
                      <a:pt x="4121" y="825"/>
                      <a:pt x="4325" y="675"/>
                      <a:pt x="4529" y="528"/>
                    </a:cubicBezTo>
                    <a:cubicBezTo>
                      <a:pt x="4731" y="382"/>
                      <a:pt x="4948" y="249"/>
                      <a:pt x="5136" y="86"/>
                    </a:cubicBezTo>
                    <a:cubicBezTo>
                      <a:pt x="5168" y="58"/>
                      <a:pt x="5142" y="1"/>
                      <a:pt x="51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"/>
              <p:cNvSpPr/>
              <p:nvPr/>
            </p:nvSpPr>
            <p:spPr>
              <a:xfrm>
                <a:off x="3036150" y="4680175"/>
                <a:ext cx="1002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152" extrusionOk="0">
                    <a:moveTo>
                      <a:pt x="3965" y="1"/>
                    </a:moveTo>
                    <a:cubicBezTo>
                      <a:pt x="3958" y="1"/>
                      <a:pt x="3950" y="4"/>
                      <a:pt x="3944" y="11"/>
                    </a:cubicBezTo>
                    <a:cubicBezTo>
                      <a:pt x="3658" y="308"/>
                      <a:pt x="3355" y="590"/>
                      <a:pt x="3050" y="867"/>
                    </a:cubicBezTo>
                    <a:cubicBezTo>
                      <a:pt x="2745" y="1146"/>
                      <a:pt x="2433" y="1419"/>
                      <a:pt x="2108" y="1671"/>
                    </a:cubicBezTo>
                    <a:cubicBezTo>
                      <a:pt x="1448" y="2185"/>
                      <a:pt x="737" y="2608"/>
                      <a:pt x="38" y="3060"/>
                    </a:cubicBezTo>
                    <a:cubicBezTo>
                      <a:pt x="0" y="3085"/>
                      <a:pt x="16" y="3152"/>
                      <a:pt x="58" y="3152"/>
                    </a:cubicBezTo>
                    <a:cubicBezTo>
                      <a:pt x="63" y="3152"/>
                      <a:pt x="69" y="3151"/>
                      <a:pt x="76" y="3148"/>
                    </a:cubicBezTo>
                    <a:cubicBezTo>
                      <a:pt x="840" y="2832"/>
                      <a:pt x="1541" y="2350"/>
                      <a:pt x="2188" y="1837"/>
                    </a:cubicBezTo>
                    <a:cubicBezTo>
                      <a:pt x="2519" y="1577"/>
                      <a:pt x="2835" y="1303"/>
                      <a:pt x="3138" y="1011"/>
                    </a:cubicBezTo>
                    <a:cubicBezTo>
                      <a:pt x="3445" y="712"/>
                      <a:pt x="3719" y="390"/>
                      <a:pt x="3989" y="56"/>
                    </a:cubicBezTo>
                    <a:cubicBezTo>
                      <a:pt x="4007" y="33"/>
                      <a:pt x="3987" y="1"/>
                      <a:pt x="39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"/>
              <p:cNvSpPr/>
              <p:nvPr/>
            </p:nvSpPr>
            <p:spPr>
              <a:xfrm>
                <a:off x="3030650" y="4512675"/>
                <a:ext cx="79675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7448" extrusionOk="0">
                    <a:moveTo>
                      <a:pt x="3125" y="1"/>
                    </a:moveTo>
                    <a:cubicBezTo>
                      <a:pt x="3112" y="1"/>
                      <a:pt x="3098" y="7"/>
                      <a:pt x="3089" y="23"/>
                    </a:cubicBezTo>
                    <a:cubicBezTo>
                      <a:pt x="2784" y="461"/>
                      <a:pt x="2520" y="920"/>
                      <a:pt x="2262" y="1384"/>
                    </a:cubicBezTo>
                    <a:cubicBezTo>
                      <a:pt x="2003" y="1848"/>
                      <a:pt x="1750" y="2315"/>
                      <a:pt x="1511" y="2790"/>
                    </a:cubicBezTo>
                    <a:cubicBezTo>
                      <a:pt x="1042" y="3725"/>
                      <a:pt x="625" y="4692"/>
                      <a:pt x="331" y="5697"/>
                    </a:cubicBezTo>
                    <a:cubicBezTo>
                      <a:pt x="165" y="6260"/>
                      <a:pt x="41" y="6830"/>
                      <a:pt x="0" y="7417"/>
                    </a:cubicBezTo>
                    <a:cubicBezTo>
                      <a:pt x="1" y="7437"/>
                      <a:pt x="16" y="7447"/>
                      <a:pt x="31" y="7447"/>
                    </a:cubicBezTo>
                    <a:cubicBezTo>
                      <a:pt x="44" y="7447"/>
                      <a:pt x="57" y="7440"/>
                      <a:pt x="62" y="7425"/>
                    </a:cubicBezTo>
                    <a:cubicBezTo>
                      <a:pt x="275" y="6408"/>
                      <a:pt x="546" y="5413"/>
                      <a:pt x="935" y="4448"/>
                    </a:cubicBezTo>
                    <a:cubicBezTo>
                      <a:pt x="1328" y="3471"/>
                      <a:pt x="1812" y="2534"/>
                      <a:pt x="2324" y="1614"/>
                    </a:cubicBezTo>
                    <a:cubicBezTo>
                      <a:pt x="2610" y="1102"/>
                      <a:pt x="2911" y="599"/>
                      <a:pt x="3165" y="70"/>
                    </a:cubicBezTo>
                    <a:cubicBezTo>
                      <a:pt x="3186" y="34"/>
                      <a:pt x="3156" y="1"/>
                      <a:pt x="31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"/>
              <p:cNvSpPr/>
              <p:nvPr/>
            </p:nvSpPr>
            <p:spPr>
              <a:xfrm>
                <a:off x="3126750" y="4491350"/>
                <a:ext cx="28775" cy="44425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777" extrusionOk="0">
                    <a:moveTo>
                      <a:pt x="1080" y="1"/>
                    </a:moveTo>
                    <a:cubicBezTo>
                      <a:pt x="1063" y="1"/>
                      <a:pt x="1047" y="9"/>
                      <a:pt x="1036" y="27"/>
                    </a:cubicBezTo>
                    <a:cubicBezTo>
                      <a:pt x="843" y="298"/>
                      <a:pt x="666" y="577"/>
                      <a:pt x="496" y="863"/>
                    </a:cubicBezTo>
                    <a:cubicBezTo>
                      <a:pt x="324" y="1149"/>
                      <a:pt x="180" y="1446"/>
                      <a:pt x="13" y="1732"/>
                    </a:cubicBezTo>
                    <a:cubicBezTo>
                      <a:pt x="0" y="1756"/>
                      <a:pt x="20" y="1776"/>
                      <a:pt x="39" y="1776"/>
                    </a:cubicBezTo>
                    <a:cubicBezTo>
                      <a:pt x="48" y="1776"/>
                      <a:pt x="57" y="1772"/>
                      <a:pt x="64" y="1762"/>
                    </a:cubicBezTo>
                    <a:cubicBezTo>
                      <a:pt x="243" y="1484"/>
                      <a:pt x="445" y="1218"/>
                      <a:pt x="625" y="938"/>
                    </a:cubicBezTo>
                    <a:cubicBezTo>
                      <a:pt x="802" y="657"/>
                      <a:pt x="970" y="375"/>
                      <a:pt x="1126" y="80"/>
                    </a:cubicBezTo>
                    <a:cubicBezTo>
                      <a:pt x="1150" y="38"/>
                      <a:pt x="1115" y="1"/>
                      <a:pt x="10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98" name="Google Shape;898;p2"/>
          <p:cNvCxnSpPr/>
          <p:nvPr/>
        </p:nvCxnSpPr>
        <p:spPr>
          <a:xfrm>
            <a:off x="4572025" y="499625"/>
            <a:ext cx="0" cy="45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9" name="Google Shape;899;p2"/>
          <p:cNvCxnSpPr/>
          <p:nvPr/>
        </p:nvCxnSpPr>
        <p:spPr>
          <a:xfrm>
            <a:off x="4572025" y="4185175"/>
            <a:ext cx="0" cy="45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4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4" name="Google Shape;14704;p29"/>
          <p:cNvSpPr/>
          <p:nvPr/>
        </p:nvSpPr>
        <p:spPr>
          <a:xfrm>
            <a:off x="311700" y="265200"/>
            <a:ext cx="8520600" cy="461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4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6" name="Google Shape;14706;p30"/>
          <p:cNvSpPr/>
          <p:nvPr/>
        </p:nvSpPr>
        <p:spPr>
          <a:xfrm>
            <a:off x="311700" y="265200"/>
            <a:ext cx="8520600" cy="461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</p:txBody>
      </p:sp>
      <p:grpSp>
        <p:nvGrpSpPr>
          <p:cNvPr id="14707" name="Google Shape;14707;p30"/>
          <p:cNvGrpSpPr/>
          <p:nvPr/>
        </p:nvGrpSpPr>
        <p:grpSpPr>
          <a:xfrm>
            <a:off x="-197074" y="4338977"/>
            <a:ext cx="1365398" cy="979124"/>
            <a:chOff x="-197074" y="4338977"/>
            <a:chExt cx="1365398" cy="979124"/>
          </a:xfrm>
        </p:grpSpPr>
        <p:sp>
          <p:nvSpPr>
            <p:cNvPr id="14708" name="Google Shape;14708;p30"/>
            <p:cNvSpPr/>
            <p:nvPr/>
          </p:nvSpPr>
          <p:spPr>
            <a:xfrm rot="-5839353">
              <a:off x="478849" y="4332256"/>
              <a:ext cx="472484" cy="552491"/>
            </a:xfrm>
            <a:custGeom>
              <a:avLst/>
              <a:gdLst/>
              <a:ahLst/>
              <a:cxnLst/>
              <a:rect l="l" t="t" r="r" b="b"/>
              <a:pathLst>
                <a:path w="16624" h="19439" extrusionOk="0">
                  <a:moveTo>
                    <a:pt x="16623" y="19439"/>
                  </a:moveTo>
                  <a:cubicBezTo>
                    <a:pt x="14557" y="17319"/>
                    <a:pt x="12013" y="15739"/>
                    <a:pt x="9530" y="14127"/>
                  </a:cubicBezTo>
                  <a:cubicBezTo>
                    <a:pt x="8861" y="13693"/>
                    <a:pt x="9524" y="14860"/>
                    <a:pt x="8814" y="14494"/>
                  </a:cubicBezTo>
                  <a:cubicBezTo>
                    <a:pt x="4417" y="12233"/>
                    <a:pt x="836" y="9348"/>
                    <a:pt x="1" y="333"/>
                  </a:cubicBezTo>
                  <a:cubicBezTo>
                    <a:pt x="1" y="333"/>
                    <a:pt x="13051" y="0"/>
                    <a:pt x="14896" y="10885"/>
                  </a:cubicBezTo>
                  <a:cubicBezTo>
                    <a:pt x="14974" y="11343"/>
                    <a:pt x="14064" y="10743"/>
                    <a:pt x="14245" y="11203"/>
                  </a:cubicBezTo>
                  <a:cubicBezTo>
                    <a:pt x="15145" y="13469"/>
                    <a:pt x="15954" y="16186"/>
                    <a:pt x="16623" y="19439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9" name="Google Shape;14709;p30"/>
            <p:cNvSpPr/>
            <p:nvPr/>
          </p:nvSpPr>
          <p:spPr>
            <a:xfrm rot="-5839353">
              <a:off x="479299" y="4384603"/>
              <a:ext cx="429965" cy="461741"/>
            </a:xfrm>
            <a:custGeom>
              <a:avLst/>
              <a:gdLst/>
              <a:ahLst/>
              <a:cxnLst/>
              <a:rect l="l" t="t" r="r" b="b"/>
              <a:pathLst>
                <a:path w="15128" h="16246" extrusionOk="0">
                  <a:moveTo>
                    <a:pt x="92" y="0"/>
                  </a:moveTo>
                  <a:cubicBezTo>
                    <a:pt x="42" y="0"/>
                    <a:pt x="0" y="65"/>
                    <a:pt x="46" y="109"/>
                  </a:cubicBezTo>
                  <a:lnTo>
                    <a:pt x="48" y="109"/>
                  </a:lnTo>
                  <a:cubicBezTo>
                    <a:pt x="564" y="606"/>
                    <a:pt x="1139" y="1038"/>
                    <a:pt x="1697" y="1489"/>
                  </a:cubicBezTo>
                  <a:cubicBezTo>
                    <a:pt x="2256" y="1941"/>
                    <a:pt x="2807" y="2405"/>
                    <a:pt x="3353" y="2876"/>
                  </a:cubicBezTo>
                  <a:cubicBezTo>
                    <a:pt x="4439" y="3813"/>
                    <a:pt x="5490" y="4787"/>
                    <a:pt x="6509" y="5800"/>
                  </a:cubicBezTo>
                  <a:cubicBezTo>
                    <a:pt x="7526" y="6812"/>
                    <a:pt x="8510" y="7855"/>
                    <a:pt x="9457" y="8932"/>
                  </a:cubicBezTo>
                  <a:cubicBezTo>
                    <a:pt x="10413" y="10012"/>
                    <a:pt x="11325" y="11129"/>
                    <a:pt x="12196" y="12280"/>
                  </a:cubicBezTo>
                  <a:cubicBezTo>
                    <a:pt x="12626" y="12851"/>
                    <a:pt x="13047" y="13426"/>
                    <a:pt x="13462" y="14008"/>
                  </a:cubicBezTo>
                  <a:cubicBezTo>
                    <a:pt x="13883" y="14595"/>
                    <a:pt x="14283" y="15195"/>
                    <a:pt x="14713" y="15775"/>
                  </a:cubicBezTo>
                  <a:cubicBezTo>
                    <a:pt x="14821" y="15920"/>
                    <a:pt x="14919" y="16072"/>
                    <a:pt x="15018" y="16223"/>
                  </a:cubicBezTo>
                  <a:cubicBezTo>
                    <a:pt x="15028" y="16239"/>
                    <a:pt x="15044" y="16246"/>
                    <a:pt x="15058" y="16246"/>
                  </a:cubicBezTo>
                  <a:cubicBezTo>
                    <a:pt x="15093" y="16246"/>
                    <a:pt x="15127" y="16210"/>
                    <a:pt x="15104" y="16171"/>
                  </a:cubicBezTo>
                  <a:cubicBezTo>
                    <a:pt x="14919" y="15863"/>
                    <a:pt x="14745" y="15548"/>
                    <a:pt x="14560" y="15240"/>
                  </a:cubicBezTo>
                  <a:cubicBezTo>
                    <a:pt x="14373" y="14931"/>
                    <a:pt x="14173" y="14632"/>
                    <a:pt x="13973" y="14333"/>
                  </a:cubicBezTo>
                  <a:cubicBezTo>
                    <a:pt x="13569" y="13729"/>
                    <a:pt x="13154" y="13133"/>
                    <a:pt x="12724" y="12548"/>
                  </a:cubicBezTo>
                  <a:cubicBezTo>
                    <a:pt x="11871" y="11389"/>
                    <a:pt x="10979" y="10257"/>
                    <a:pt x="10048" y="9158"/>
                  </a:cubicBezTo>
                  <a:cubicBezTo>
                    <a:pt x="9113" y="8051"/>
                    <a:pt x="8137" y="6984"/>
                    <a:pt x="7119" y="5952"/>
                  </a:cubicBezTo>
                  <a:cubicBezTo>
                    <a:pt x="6107" y="4925"/>
                    <a:pt x="5058" y="3938"/>
                    <a:pt x="3972" y="2990"/>
                  </a:cubicBezTo>
                  <a:cubicBezTo>
                    <a:pt x="3424" y="2512"/>
                    <a:pt x="2867" y="2044"/>
                    <a:pt x="2300" y="1588"/>
                  </a:cubicBezTo>
                  <a:cubicBezTo>
                    <a:pt x="1740" y="1137"/>
                    <a:pt x="1177" y="691"/>
                    <a:pt x="582" y="285"/>
                  </a:cubicBezTo>
                  <a:cubicBezTo>
                    <a:pt x="435" y="182"/>
                    <a:pt x="279" y="96"/>
                    <a:pt x="122" y="8"/>
                  </a:cubicBezTo>
                  <a:cubicBezTo>
                    <a:pt x="112" y="3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0" name="Google Shape;14710;p30"/>
            <p:cNvSpPr/>
            <p:nvPr/>
          </p:nvSpPr>
          <p:spPr>
            <a:xfrm rot="-5839353">
              <a:off x="628499" y="4551072"/>
              <a:ext cx="117780" cy="217967"/>
            </a:xfrm>
            <a:custGeom>
              <a:avLst/>
              <a:gdLst/>
              <a:ahLst/>
              <a:cxnLst/>
              <a:rect l="l" t="t" r="r" b="b"/>
              <a:pathLst>
                <a:path w="4144" h="7669" extrusionOk="0">
                  <a:moveTo>
                    <a:pt x="70" y="1"/>
                  </a:moveTo>
                  <a:cubicBezTo>
                    <a:pt x="35" y="1"/>
                    <a:pt x="0" y="40"/>
                    <a:pt x="25" y="75"/>
                  </a:cubicBezTo>
                  <a:cubicBezTo>
                    <a:pt x="674" y="991"/>
                    <a:pt x="1323" y="1911"/>
                    <a:pt x="1891" y="2880"/>
                  </a:cubicBezTo>
                  <a:cubicBezTo>
                    <a:pt x="2456" y="3844"/>
                    <a:pt x="2950" y="4846"/>
                    <a:pt x="3370" y="5880"/>
                  </a:cubicBezTo>
                  <a:cubicBezTo>
                    <a:pt x="3488" y="6170"/>
                    <a:pt x="3602" y="6460"/>
                    <a:pt x="3712" y="6753"/>
                  </a:cubicBezTo>
                  <a:cubicBezTo>
                    <a:pt x="3825" y="7049"/>
                    <a:pt x="3918" y="7355"/>
                    <a:pt x="4047" y="7643"/>
                  </a:cubicBezTo>
                  <a:cubicBezTo>
                    <a:pt x="4055" y="7662"/>
                    <a:pt x="4069" y="7669"/>
                    <a:pt x="4083" y="7669"/>
                  </a:cubicBezTo>
                  <a:cubicBezTo>
                    <a:pt x="4112" y="7669"/>
                    <a:pt x="4144" y="7640"/>
                    <a:pt x="4139" y="7606"/>
                  </a:cubicBezTo>
                  <a:lnTo>
                    <a:pt x="4139" y="7604"/>
                  </a:lnTo>
                  <a:cubicBezTo>
                    <a:pt x="4092" y="7326"/>
                    <a:pt x="3998" y="7051"/>
                    <a:pt x="3912" y="6781"/>
                  </a:cubicBezTo>
                  <a:cubicBezTo>
                    <a:pt x="3826" y="6512"/>
                    <a:pt x="3733" y="6241"/>
                    <a:pt x="3632" y="5976"/>
                  </a:cubicBezTo>
                  <a:cubicBezTo>
                    <a:pt x="3432" y="5447"/>
                    <a:pt x="3211" y="4925"/>
                    <a:pt x="2966" y="4416"/>
                  </a:cubicBezTo>
                  <a:cubicBezTo>
                    <a:pt x="2480" y="3399"/>
                    <a:pt x="1918" y="2422"/>
                    <a:pt x="1280" y="1494"/>
                  </a:cubicBezTo>
                  <a:cubicBezTo>
                    <a:pt x="923" y="973"/>
                    <a:pt x="530" y="479"/>
                    <a:pt x="102" y="15"/>
                  </a:cubicBezTo>
                  <a:cubicBezTo>
                    <a:pt x="93" y="5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1" name="Google Shape;14711;p30"/>
            <p:cNvSpPr/>
            <p:nvPr/>
          </p:nvSpPr>
          <p:spPr>
            <a:xfrm rot="-5839353">
              <a:off x="579404" y="4688267"/>
              <a:ext cx="72618" cy="163994"/>
            </a:xfrm>
            <a:custGeom>
              <a:avLst/>
              <a:gdLst/>
              <a:ahLst/>
              <a:cxnLst/>
              <a:rect l="l" t="t" r="r" b="b"/>
              <a:pathLst>
                <a:path w="2555" h="5770" extrusionOk="0">
                  <a:moveTo>
                    <a:pt x="56" y="1"/>
                  </a:moveTo>
                  <a:cubicBezTo>
                    <a:pt x="29" y="1"/>
                    <a:pt x="1" y="25"/>
                    <a:pt x="5" y="61"/>
                  </a:cubicBezTo>
                  <a:cubicBezTo>
                    <a:pt x="129" y="870"/>
                    <a:pt x="385" y="1654"/>
                    <a:pt x="678" y="2417"/>
                  </a:cubicBezTo>
                  <a:cubicBezTo>
                    <a:pt x="964" y="3168"/>
                    <a:pt x="1312" y="3895"/>
                    <a:pt x="1714" y="4593"/>
                  </a:cubicBezTo>
                  <a:cubicBezTo>
                    <a:pt x="1948" y="4997"/>
                    <a:pt x="2210" y="5376"/>
                    <a:pt x="2484" y="5756"/>
                  </a:cubicBezTo>
                  <a:cubicBezTo>
                    <a:pt x="2491" y="5765"/>
                    <a:pt x="2501" y="5770"/>
                    <a:pt x="2511" y="5770"/>
                  </a:cubicBezTo>
                  <a:cubicBezTo>
                    <a:pt x="2533" y="5770"/>
                    <a:pt x="2554" y="5749"/>
                    <a:pt x="2539" y="5724"/>
                  </a:cubicBezTo>
                  <a:cubicBezTo>
                    <a:pt x="2116" y="5040"/>
                    <a:pt x="1733" y="4333"/>
                    <a:pt x="1389" y="3606"/>
                  </a:cubicBezTo>
                  <a:cubicBezTo>
                    <a:pt x="1039" y="2875"/>
                    <a:pt x="742" y="2119"/>
                    <a:pt x="497" y="1347"/>
                  </a:cubicBezTo>
                  <a:cubicBezTo>
                    <a:pt x="361" y="911"/>
                    <a:pt x="233" y="472"/>
                    <a:pt x="99" y="35"/>
                  </a:cubicBezTo>
                  <a:cubicBezTo>
                    <a:pt x="91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2" name="Google Shape;14712;p30"/>
            <p:cNvSpPr/>
            <p:nvPr/>
          </p:nvSpPr>
          <p:spPr>
            <a:xfrm rot="-5839353">
              <a:off x="500012" y="4519536"/>
              <a:ext cx="227971" cy="175277"/>
            </a:xfrm>
            <a:custGeom>
              <a:avLst/>
              <a:gdLst/>
              <a:ahLst/>
              <a:cxnLst/>
              <a:rect l="l" t="t" r="r" b="b"/>
              <a:pathLst>
                <a:path w="8021" h="6167" extrusionOk="0">
                  <a:moveTo>
                    <a:pt x="45" y="1"/>
                  </a:moveTo>
                  <a:cubicBezTo>
                    <a:pt x="17" y="1"/>
                    <a:pt x="1" y="46"/>
                    <a:pt x="31" y="59"/>
                  </a:cubicBezTo>
                  <a:lnTo>
                    <a:pt x="29" y="61"/>
                  </a:lnTo>
                  <a:cubicBezTo>
                    <a:pt x="1205" y="631"/>
                    <a:pt x="2327" y="1285"/>
                    <a:pt x="3374" y="2069"/>
                  </a:cubicBezTo>
                  <a:cubicBezTo>
                    <a:pt x="4421" y="2850"/>
                    <a:pt x="5393" y="3731"/>
                    <a:pt x="6335" y="4638"/>
                  </a:cubicBezTo>
                  <a:cubicBezTo>
                    <a:pt x="6862" y="5146"/>
                    <a:pt x="7375" y="5668"/>
                    <a:pt x="7924" y="6152"/>
                  </a:cubicBezTo>
                  <a:cubicBezTo>
                    <a:pt x="7934" y="6162"/>
                    <a:pt x="7946" y="6166"/>
                    <a:pt x="7956" y="6166"/>
                  </a:cubicBezTo>
                  <a:cubicBezTo>
                    <a:pt x="7991" y="6166"/>
                    <a:pt x="8021" y="6121"/>
                    <a:pt x="7988" y="6088"/>
                  </a:cubicBezTo>
                  <a:cubicBezTo>
                    <a:pt x="7548" y="5587"/>
                    <a:pt x="7077" y="5122"/>
                    <a:pt x="6597" y="4658"/>
                  </a:cubicBezTo>
                  <a:cubicBezTo>
                    <a:pt x="6118" y="4196"/>
                    <a:pt x="5632" y="3740"/>
                    <a:pt x="5133" y="3299"/>
                  </a:cubicBezTo>
                  <a:cubicBezTo>
                    <a:pt x="4159" y="2437"/>
                    <a:pt x="3131" y="1631"/>
                    <a:pt x="2016" y="956"/>
                  </a:cubicBezTo>
                  <a:cubicBezTo>
                    <a:pt x="1390" y="579"/>
                    <a:pt x="743" y="248"/>
                    <a:pt x="55" y="3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3" name="Google Shape;14713;p30"/>
            <p:cNvSpPr/>
            <p:nvPr/>
          </p:nvSpPr>
          <p:spPr>
            <a:xfrm rot="-5839353">
              <a:off x="704523" y="4463703"/>
              <a:ext cx="51870" cy="53490"/>
            </a:xfrm>
            <a:custGeom>
              <a:avLst/>
              <a:gdLst/>
              <a:ahLst/>
              <a:cxnLst/>
              <a:rect l="l" t="t" r="r" b="b"/>
              <a:pathLst>
                <a:path w="1825" h="1882" extrusionOk="0">
                  <a:moveTo>
                    <a:pt x="43" y="1"/>
                  </a:moveTo>
                  <a:cubicBezTo>
                    <a:pt x="21" y="1"/>
                    <a:pt x="0" y="30"/>
                    <a:pt x="21" y="52"/>
                  </a:cubicBezTo>
                  <a:lnTo>
                    <a:pt x="23" y="52"/>
                  </a:lnTo>
                  <a:cubicBezTo>
                    <a:pt x="303" y="357"/>
                    <a:pt x="563" y="680"/>
                    <a:pt x="845" y="983"/>
                  </a:cubicBezTo>
                  <a:cubicBezTo>
                    <a:pt x="1129" y="1286"/>
                    <a:pt x="1415" y="1581"/>
                    <a:pt x="1718" y="1866"/>
                  </a:cubicBezTo>
                  <a:cubicBezTo>
                    <a:pt x="1730" y="1877"/>
                    <a:pt x="1742" y="1881"/>
                    <a:pt x="1754" y="1881"/>
                  </a:cubicBezTo>
                  <a:cubicBezTo>
                    <a:pt x="1792" y="1881"/>
                    <a:pt x="1824" y="1831"/>
                    <a:pt x="1791" y="1793"/>
                  </a:cubicBezTo>
                  <a:cubicBezTo>
                    <a:pt x="1522" y="1477"/>
                    <a:pt x="1240" y="1174"/>
                    <a:pt x="950" y="877"/>
                  </a:cubicBezTo>
                  <a:cubicBezTo>
                    <a:pt x="660" y="579"/>
                    <a:pt x="354" y="305"/>
                    <a:pt x="62" y="9"/>
                  </a:cubicBezTo>
                  <a:cubicBezTo>
                    <a:pt x="56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14" name="Google Shape;14714;p30"/>
            <p:cNvGrpSpPr/>
            <p:nvPr/>
          </p:nvGrpSpPr>
          <p:grpSpPr>
            <a:xfrm>
              <a:off x="-197074" y="4388627"/>
              <a:ext cx="1365398" cy="929474"/>
              <a:chOff x="-197074" y="4388627"/>
              <a:chExt cx="1365398" cy="929474"/>
            </a:xfrm>
          </p:grpSpPr>
          <p:sp>
            <p:nvSpPr>
              <p:cNvPr id="14715" name="Google Shape;14715;p30"/>
              <p:cNvSpPr/>
              <p:nvPr/>
            </p:nvSpPr>
            <p:spPr>
              <a:xfrm rot="10800000">
                <a:off x="513392" y="4672449"/>
                <a:ext cx="504452" cy="382491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2459" extrusionOk="0">
                    <a:moveTo>
                      <a:pt x="3630" y="1938"/>
                    </a:moveTo>
                    <a:cubicBezTo>
                      <a:pt x="3630" y="1938"/>
                      <a:pt x="1" y="6492"/>
                      <a:pt x="1448" y="8997"/>
                    </a:cubicBezTo>
                    <a:cubicBezTo>
                      <a:pt x="2895" y="11503"/>
                      <a:pt x="4219" y="10934"/>
                      <a:pt x="4895" y="11318"/>
                    </a:cubicBezTo>
                    <a:cubicBezTo>
                      <a:pt x="5574" y="11703"/>
                      <a:pt x="7378" y="12458"/>
                      <a:pt x="8005" y="12443"/>
                    </a:cubicBezTo>
                    <a:cubicBezTo>
                      <a:pt x="8629" y="12426"/>
                      <a:pt x="8921" y="11662"/>
                      <a:pt x="9545" y="11645"/>
                    </a:cubicBezTo>
                    <a:cubicBezTo>
                      <a:pt x="10170" y="11630"/>
                      <a:pt x="12221" y="11665"/>
                      <a:pt x="13264" y="10568"/>
                    </a:cubicBezTo>
                    <a:cubicBezTo>
                      <a:pt x="14307" y="9470"/>
                      <a:pt x="14522" y="9153"/>
                      <a:pt x="15477" y="8147"/>
                    </a:cubicBezTo>
                    <a:cubicBezTo>
                      <a:pt x="16433" y="7141"/>
                      <a:pt x="15928" y="4836"/>
                      <a:pt x="15874" y="4525"/>
                    </a:cubicBezTo>
                    <a:cubicBezTo>
                      <a:pt x="15821" y="4215"/>
                      <a:pt x="15537" y="1855"/>
                      <a:pt x="13462" y="928"/>
                    </a:cubicBezTo>
                    <a:cubicBezTo>
                      <a:pt x="11387" y="1"/>
                      <a:pt x="8893" y="152"/>
                      <a:pt x="8044" y="130"/>
                    </a:cubicBezTo>
                    <a:cubicBezTo>
                      <a:pt x="7197" y="107"/>
                      <a:pt x="3630" y="1938"/>
                      <a:pt x="3630" y="19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6" name="Google Shape;14716;p30"/>
              <p:cNvSpPr/>
              <p:nvPr/>
            </p:nvSpPr>
            <p:spPr>
              <a:xfrm rot="10800000">
                <a:off x="539668" y="4827514"/>
                <a:ext cx="91632" cy="106498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3469" extrusionOk="0">
                    <a:moveTo>
                      <a:pt x="56" y="1"/>
                    </a:moveTo>
                    <a:cubicBezTo>
                      <a:pt x="26" y="1"/>
                      <a:pt x="1" y="43"/>
                      <a:pt x="29" y="67"/>
                    </a:cubicBezTo>
                    <a:cubicBezTo>
                      <a:pt x="332" y="321"/>
                      <a:pt x="651" y="551"/>
                      <a:pt x="950" y="807"/>
                    </a:cubicBezTo>
                    <a:cubicBezTo>
                      <a:pt x="1246" y="1057"/>
                      <a:pt x="1536" y="1314"/>
                      <a:pt x="1809" y="1587"/>
                    </a:cubicBezTo>
                    <a:cubicBezTo>
                      <a:pt x="2067" y="1845"/>
                      <a:pt x="2289" y="2132"/>
                      <a:pt x="2476" y="2447"/>
                    </a:cubicBezTo>
                    <a:cubicBezTo>
                      <a:pt x="2663" y="2755"/>
                      <a:pt x="2839" y="3105"/>
                      <a:pt x="2930" y="3454"/>
                    </a:cubicBezTo>
                    <a:cubicBezTo>
                      <a:pt x="2935" y="3464"/>
                      <a:pt x="2945" y="3469"/>
                      <a:pt x="2954" y="3469"/>
                    </a:cubicBezTo>
                    <a:cubicBezTo>
                      <a:pt x="2969" y="3469"/>
                      <a:pt x="2985" y="3458"/>
                      <a:pt x="2985" y="3439"/>
                    </a:cubicBezTo>
                    <a:cubicBezTo>
                      <a:pt x="2943" y="3251"/>
                      <a:pt x="2908" y="3060"/>
                      <a:pt x="2839" y="2878"/>
                    </a:cubicBezTo>
                    <a:cubicBezTo>
                      <a:pt x="2775" y="2718"/>
                      <a:pt x="2698" y="2561"/>
                      <a:pt x="2612" y="2411"/>
                    </a:cubicBezTo>
                    <a:cubicBezTo>
                      <a:pt x="2429" y="2089"/>
                      <a:pt x="2199" y="1800"/>
                      <a:pt x="1958" y="1519"/>
                    </a:cubicBezTo>
                    <a:cubicBezTo>
                      <a:pt x="1694" y="1220"/>
                      <a:pt x="1399" y="947"/>
                      <a:pt x="1079" y="710"/>
                    </a:cubicBezTo>
                    <a:cubicBezTo>
                      <a:pt x="754" y="463"/>
                      <a:pt x="421" y="222"/>
                      <a:pt x="75" y="7"/>
                    </a:cubicBezTo>
                    <a:cubicBezTo>
                      <a:pt x="69" y="3"/>
                      <a:pt x="62" y="1"/>
                      <a:pt x="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7" name="Google Shape;14717;p30"/>
              <p:cNvSpPr/>
              <p:nvPr/>
            </p:nvSpPr>
            <p:spPr>
              <a:xfrm rot="10800000">
                <a:off x="542001" y="4937297"/>
                <a:ext cx="82883" cy="56396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1837" extrusionOk="0">
                    <a:moveTo>
                      <a:pt x="44" y="1"/>
                    </a:moveTo>
                    <a:cubicBezTo>
                      <a:pt x="11" y="1"/>
                      <a:pt x="0" y="54"/>
                      <a:pt x="31" y="68"/>
                    </a:cubicBezTo>
                    <a:cubicBezTo>
                      <a:pt x="261" y="191"/>
                      <a:pt x="517" y="266"/>
                      <a:pt x="754" y="375"/>
                    </a:cubicBezTo>
                    <a:cubicBezTo>
                      <a:pt x="999" y="487"/>
                      <a:pt x="1237" y="620"/>
                      <a:pt x="1463" y="767"/>
                    </a:cubicBezTo>
                    <a:cubicBezTo>
                      <a:pt x="1914" y="1068"/>
                      <a:pt x="2323" y="1427"/>
                      <a:pt x="2682" y="1835"/>
                    </a:cubicBezTo>
                    <a:cubicBezTo>
                      <a:pt x="2684" y="1836"/>
                      <a:pt x="2686" y="1837"/>
                      <a:pt x="2688" y="1837"/>
                    </a:cubicBezTo>
                    <a:cubicBezTo>
                      <a:pt x="2694" y="1837"/>
                      <a:pt x="2699" y="1831"/>
                      <a:pt x="2695" y="1825"/>
                    </a:cubicBezTo>
                    <a:lnTo>
                      <a:pt x="2695" y="1824"/>
                    </a:lnTo>
                    <a:cubicBezTo>
                      <a:pt x="2379" y="1379"/>
                      <a:pt x="1985" y="992"/>
                      <a:pt x="1534" y="683"/>
                    </a:cubicBezTo>
                    <a:cubicBezTo>
                      <a:pt x="1308" y="526"/>
                      <a:pt x="1069" y="386"/>
                      <a:pt x="820" y="266"/>
                    </a:cubicBezTo>
                    <a:cubicBezTo>
                      <a:pt x="579" y="148"/>
                      <a:pt x="319" y="29"/>
                      <a:pt x="48" y="1"/>
                    </a:cubicBezTo>
                    <a:cubicBezTo>
                      <a:pt x="47" y="1"/>
                      <a:pt x="4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8" name="Google Shape;14718;p30"/>
              <p:cNvSpPr/>
              <p:nvPr/>
            </p:nvSpPr>
            <p:spPr>
              <a:xfrm rot="10800000">
                <a:off x="532331" y="4882989"/>
                <a:ext cx="35763" cy="42673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390" extrusionOk="0">
                    <a:moveTo>
                      <a:pt x="42" y="0"/>
                    </a:moveTo>
                    <a:cubicBezTo>
                      <a:pt x="17" y="0"/>
                      <a:pt x="0" y="33"/>
                      <a:pt x="19" y="56"/>
                    </a:cubicBezTo>
                    <a:cubicBezTo>
                      <a:pt x="206" y="277"/>
                      <a:pt x="415" y="475"/>
                      <a:pt x="600" y="698"/>
                    </a:cubicBezTo>
                    <a:cubicBezTo>
                      <a:pt x="694" y="813"/>
                      <a:pt x="782" y="931"/>
                      <a:pt x="868" y="1055"/>
                    </a:cubicBezTo>
                    <a:cubicBezTo>
                      <a:pt x="944" y="1163"/>
                      <a:pt x="1015" y="1292"/>
                      <a:pt x="1116" y="1382"/>
                    </a:cubicBezTo>
                    <a:cubicBezTo>
                      <a:pt x="1122" y="1387"/>
                      <a:pt x="1128" y="1389"/>
                      <a:pt x="1134" y="1389"/>
                    </a:cubicBezTo>
                    <a:cubicBezTo>
                      <a:pt x="1150" y="1389"/>
                      <a:pt x="1165" y="1374"/>
                      <a:pt x="1159" y="1356"/>
                    </a:cubicBezTo>
                    <a:lnTo>
                      <a:pt x="1159" y="1356"/>
                    </a:lnTo>
                    <a:lnTo>
                      <a:pt x="1159" y="1358"/>
                    </a:lnTo>
                    <a:cubicBezTo>
                      <a:pt x="1133" y="1219"/>
                      <a:pt x="1043" y="1088"/>
                      <a:pt x="967" y="972"/>
                    </a:cubicBezTo>
                    <a:cubicBezTo>
                      <a:pt x="886" y="851"/>
                      <a:pt x="797" y="735"/>
                      <a:pt x="705" y="621"/>
                    </a:cubicBezTo>
                    <a:cubicBezTo>
                      <a:pt x="520" y="391"/>
                      <a:pt x="310" y="165"/>
                      <a:pt x="60" y="6"/>
                    </a:cubicBezTo>
                    <a:cubicBezTo>
                      <a:pt x="54" y="2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9" name="Google Shape;14719;p30"/>
              <p:cNvSpPr/>
              <p:nvPr/>
            </p:nvSpPr>
            <p:spPr>
              <a:xfrm rot="10800000">
                <a:off x="618776" y="5023810"/>
                <a:ext cx="88562" cy="13631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444" extrusionOk="0">
                    <a:moveTo>
                      <a:pt x="1173" y="1"/>
                    </a:moveTo>
                    <a:cubicBezTo>
                      <a:pt x="1017" y="1"/>
                      <a:pt x="861" y="11"/>
                      <a:pt x="707" y="31"/>
                    </a:cubicBezTo>
                    <a:cubicBezTo>
                      <a:pt x="486" y="61"/>
                      <a:pt x="212" y="95"/>
                      <a:pt x="21" y="218"/>
                    </a:cubicBezTo>
                    <a:cubicBezTo>
                      <a:pt x="0" y="233"/>
                      <a:pt x="10" y="265"/>
                      <a:pt x="34" y="265"/>
                    </a:cubicBezTo>
                    <a:cubicBezTo>
                      <a:pt x="258" y="255"/>
                      <a:pt x="485" y="173"/>
                      <a:pt x="707" y="145"/>
                    </a:cubicBezTo>
                    <a:cubicBezTo>
                      <a:pt x="888" y="120"/>
                      <a:pt x="1070" y="108"/>
                      <a:pt x="1254" y="108"/>
                    </a:cubicBezTo>
                    <a:cubicBezTo>
                      <a:pt x="1308" y="108"/>
                      <a:pt x="1362" y="109"/>
                      <a:pt x="1416" y="111"/>
                    </a:cubicBezTo>
                    <a:cubicBezTo>
                      <a:pt x="1904" y="134"/>
                      <a:pt x="2382" y="246"/>
                      <a:pt x="2829" y="440"/>
                    </a:cubicBezTo>
                    <a:cubicBezTo>
                      <a:pt x="2834" y="442"/>
                      <a:pt x="2838" y="443"/>
                      <a:pt x="2842" y="443"/>
                    </a:cubicBezTo>
                    <a:cubicBezTo>
                      <a:pt x="2868" y="443"/>
                      <a:pt x="2885" y="408"/>
                      <a:pt x="2857" y="394"/>
                    </a:cubicBezTo>
                    <a:cubicBezTo>
                      <a:pt x="2420" y="175"/>
                      <a:pt x="1943" y="46"/>
                      <a:pt x="1455" y="12"/>
                    </a:cubicBezTo>
                    <a:cubicBezTo>
                      <a:pt x="1361" y="5"/>
                      <a:pt x="1267" y="1"/>
                      <a:pt x="11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0" name="Google Shape;14720;p30"/>
              <p:cNvSpPr/>
              <p:nvPr/>
            </p:nvSpPr>
            <p:spPr>
              <a:xfrm rot="10800000">
                <a:off x="693094" y="5008828"/>
                <a:ext cx="54979" cy="16455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6" extrusionOk="0">
                    <a:moveTo>
                      <a:pt x="624" y="0"/>
                    </a:moveTo>
                    <a:cubicBezTo>
                      <a:pt x="424" y="0"/>
                      <a:pt x="225" y="39"/>
                      <a:pt x="41" y="121"/>
                    </a:cubicBezTo>
                    <a:cubicBezTo>
                      <a:pt x="1" y="139"/>
                      <a:pt x="26" y="193"/>
                      <a:pt x="64" y="193"/>
                    </a:cubicBezTo>
                    <a:cubicBezTo>
                      <a:pt x="66" y="193"/>
                      <a:pt x="69" y="193"/>
                      <a:pt x="71" y="192"/>
                    </a:cubicBezTo>
                    <a:cubicBezTo>
                      <a:pt x="219" y="165"/>
                      <a:pt x="366" y="152"/>
                      <a:pt x="512" y="152"/>
                    </a:cubicBezTo>
                    <a:cubicBezTo>
                      <a:pt x="946" y="152"/>
                      <a:pt x="1367" y="273"/>
                      <a:pt x="1737" y="531"/>
                    </a:cubicBezTo>
                    <a:cubicBezTo>
                      <a:pt x="1742" y="534"/>
                      <a:pt x="1746" y="535"/>
                      <a:pt x="1751" y="535"/>
                    </a:cubicBezTo>
                    <a:cubicBezTo>
                      <a:pt x="1774" y="535"/>
                      <a:pt x="1791" y="502"/>
                      <a:pt x="1772" y="484"/>
                    </a:cubicBezTo>
                    <a:cubicBezTo>
                      <a:pt x="1478" y="177"/>
                      <a:pt x="1050" y="0"/>
                      <a:pt x="6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1" name="Google Shape;14721;p30"/>
              <p:cNvSpPr/>
              <p:nvPr/>
            </p:nvSpPr>
            <p:spPr>
              <a:xfrm rot="10800000">
                <a:off x="690516" y="4993724"/>
                <a:ext cx="36929" cy="20016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52" extrusionOk="0">
                    <a:moveTo>
                      <a:pt x="46" y="1"/>
                    </a:moveTo>
                    <a:cubicBezTo>
                      <a:pt x="11" y="1"/>
                      <a:pt x="0" y="51"/>
                      <a:pt x="22" y="76"/>
                    </a:cubicBezTo>
                    <a:cubicBezTo>
                      <a:pt x="87" y="151"/>
                      <a:pt x="177" y="190"/>
                      <a:pt x="263" y="235"/>
                    </a:cubicBezTo>
                    <a:lnTo>
                      <a:pt x="553" y="381"/>
                    </a:lnTo>
                    <a:cubicBezTo>
                      <a:pt x="747" y="480"/>
                      <a:pt x="953" y="553"/>
                      <a:pt x="1145" y="648"/>
                    </a:cubicBezTo>
                    <a:cubicBezTo>
                      <a:pt x="1150" y="651"/>
                      <a:pt x="1155" y="652"/>
                      <a:pt x="1160" y="652"/>
                    </a:cubicBezTo>
                    <a:cubicBezTo>
                      <a:pt x="1186" y="652"/>
                      <a:pt x="1202" y="615"/>
                      <a:pt x="1175" y="599"/>
                    </a:cubicBezTo>
                    <a:cubicBezTo>
                      <a:pt x="979" y="493"/>
                      <a:pt x="797" y="362"/>
                      <a:pt x="599" y="255"/>
                    </a:cubicBezTo>
                    <a:cubicBezTo>
                      <a:pt x="433" y="166"/>
                      <a:pt x="242" y="22"/>
                      <a:pt x="51" y="1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2" name="Google Shape;14722;p30"/>
              <p:cNvSpPr/>
              <p:nvPr/>
            </p:nvSpPr>
            <p:spPr>
              <a:xfrm rot="10800000">
                <a:off x="626726" y="4711744"/>
                <a:ext cx="63053" cy="157706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5137" extrusionOk="0">
                    <a:moveTo>
                      <a:pt x="40" y="0"/>
                    </a:moveTo>
                    <a:cubicBezTo>
                      <a:pt x="19" y="0"/>
                      <a:pt x="0" y="28"/>
                      <a:pt x="10" y="52"/>
                    </a:cubicBezTo>
                    <a:cubicBezTo>
                      <a:pt x="165" y="409"/>
                      <a:pt x="401" y="732"/>
                      <a:pt x="584" y="1075"/>
                    </a:cubicBezTo>
                    <a:cubicBezTo>
                      <a:pt x="769" y="1417"/>
                      <a:pt x="948" y="1768"/>
                      <a:pt x="1126" y="2118"/>
                    </a:cubicBezTo>
                    <a:cubicBezTo>
                      <a:pt x="1302" y="2466"/>
                      <a:pt x="1477" y="2815"/>
                      <a:pt x="1618" y="3180"/>
                    </a:cubicBezTo>
                    <a:cubicBezTo>
                      <a:pt x="1747" y="3513"/>
                      <a:pt x="1850" y="3870"/>
                      <a:pt x="1823" y="4231"/>
                    </a:cubicBezTo>
                    <a:cubicBezTo>
                      <a:pt x="1814" y="4386"/>
                      <a:pt x="1771" y="4537"/>
                      <a:pt x="1696" y="4675"/>
                    </a:cubicBezTo>
                    <a:cubicBezTo>
                      <a:pt x="1657" y="4747"/>
                      <a:pt x="1610" y="4814"/>
                      <a:pt x="1556" y="4876"/>
                    </a:cubicBezTo>
                    <a:cubicBezTo>
                      <a:pt x="1500" y="4939"/>
                      <a:pt x="1438" y="4997"/>
                      <a:pt x="1403" y="5074"/>
                    </a:cubicBezTo>
                    <a:cubicBezTo>
                      <a:pt x="1387" y="5103"/>
                      <a:pt x="1409" y="5136"/>
                      <a:pt x="1440" y="5136"/>
                    </a:cubicBezTo>
                    <a:cubicBezTo>
                      <a:pt x="1443" y="5136"/>
                      <a:pt x="1446" y="5136"/>
                      <a:pt x="1449" y="5135"/>
                    </a:cubicBezTo>
                    <a:lnTo>
                      <a:pt x="1451" y="5135"/>
                    </a:lnTo>
                    <a:cubicBezTo>
                      <a:pt x="1592" y="5107"/>
                      <a:pt x="1700" y="4976"/>
                      <a:pt x="1782" y="4868"/>
                    </a:cubicBezTo>
                    <a:cubicBezTo>
                      <a:pt x="1870" y="4750"/>
                      <a:pt x="1932" y="4616"/>
                      <a:pt x="1967" y="4475"/>
                    </a:cubicBezTo>
                    <a:cubicBezTo>
                      <a:pt x="2053" y="4139"/>
                      <a:pt x="2003" y="3778"/>
                      <a:pt x="1909" y="3449"/>
                    </a:cubicBezTo>
                    <a:cubicBezTo>
                      <a:pt x="1795" y="3058"/>
                      <a:pt x="1612" y="2686"/>
                      <a:pt x="1433" y="2322"/>
                    </a:cubicBezTo>
                    <a:cubicBezTo>
                      <a:pt x="1248" y="1944"/>
                      <a:pt x="1053" y="1572"/>
                      <a:pt x="836" y="1209"/>
                    </a:cubicBezTo>
                    <a:cubicBezTo>
                      <a:pt x="713" y="998"/>
                      <a:pt x="586" y="792"/>
                      <a:pt x="459" y="585"/>
                    </a:cubicBezTo>
                    <a:cubicBezTo>
                      <a:pt x="335" y="387"/>
                      <a:pt x="219" y="185"/>
                      <a:pt x="62" y="11"/>
                    </a:cubicBezTo>
                    <a:cubicBezTo>
                      <a:pt x="55" y="3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3" name="Google Shape;14723;p30"/>
              <p:cNvSpPr/>
              <p:nvPr/>
            </p:nvSpPr>
            <p:spPr>
              <a:xfrm rot="10800000">
                <a:off x="646833" y="4871354"/>
                <a:ext cx="79936" cy="109998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583" extrusionOk="0">
                    <a:moveTo>
                      <a:pt x="36" y="0"/>
                    </a:moveTo>
                    <a:cubicBezTo>
                      <a:pt x="18" y="0"/>
                      <a:pt x="0" y="12"/>
                      <a:pt x="1" y="32"/>
                    </a:cubicBezTo>
                    <a:cubicBezTo>
                      <a:pt x="87" y="1590"/>
                      <a:pt x="1407" y="2699"/>
                      <a:pt x="2553" y="3577"/>
                    </a:cubicBezTo>
                    <a:cubicBezTo>
                      <a:pt x="2558" y="3581"/>
                      <a:pt x="2562" y="3582"/>
                      <a:pt x="2566" y="3582"/>
                    </a:cubicBezTo>
                    <a:cubicBezTo>
                      <a:pt x="2586" y="3582"/>
                      <a:pt x="2604" y="3553"/>
                      <a:pt x="2585" y="3536"/>
                    </a:cubicBezTo>
                    <a:cubicBezTo>
                      <a:pt x="2022" y="3037"/>
                      <a:pt x="1439" y="2541"/>
                      <a:pt x="968" y="1954"/>
                    </a:cubicBezTo>
                    <a:cubicBezTo>
                      <a:pt x="521" y="1395"/>
                      <a:pt x="187" y="732"/>
                      <a:pt x="67" y="23"/>
                    </a:cubicBezTo>
                    <a:cubicBezTo>
                      <a:pt x="64" y="7"/>
                      <a:pt x="50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4" name="Google Shape;14724;p30"/>
              <p:cNvSpPr/>
              <p:nvPr/>
            </p:nvSpPr>
            <p:spPr>
              <a:xfrm rot="10800000">
                <a:off x="561494" y="4785086"/>
                <a:ext cx="53567" cy="70978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312" extrusionOk="0">
                    <a:moveTo>
                      <a:pt x="48" y="0"/>
                    </a:moveTo>
                    <a:cubicBezTo>
                      <a:pt x="21" y="0"/>
                      <a:pt x="0" y="38"/>
                      <a:pt x="23" y="61"/>
                    </a:cubicBezTo>
                    <a:cubicBezTo>
                      <a:pt x="360" y="384"/>
                      <a:pt x="692" y="721"/>
                      <a:pt x="969" y="1099"/>
                    </a:cubicBezTo>
                    <a:cubicBezTo>
                      <a:pt x="1244" y="1476"/>
                      <a:pt x="1438" y="1887"/>
                      <a:pt x="1665" y="2293"/>
                    </a:cubicBezTo>
                    <a:cubicBezTo>
                      <a:pt x="1673" y="2306"/>
                      <a:pt x="1685" y="2312"/>
                      <a:pt x="1698" y="2312"/>
                    </a:cubicBezTo>
                    <a:cubicBezTo>
                      <a:pt x="1722" y="2312"/>
                      <a:pt x="1745" y="2291"/>
                      <a:pt x="1738" y="2261"/>
                    </a:cubicBezTo>
                    <a:cubicBezTo>
                      <a:pt x="1622" y="1803"/>
                      <a:pt x="1351" y="1371"/>
                      <a:pt x="1070" y="996"/>
                    </a:cubicBezTo>
                    <a:cubicBezTo>
                      <a:pt x="786" y="614"/>
                      <a:pt x="463" y="272"/>
                      <a:pt x="66" y="7"/>
                    </a:cubicBezTo>
                    <a:cubicBezTo>
                      <a:pt x="60" y="2"/>
                      <a:pt x="54" y="0"/>
                      <a:pt x="4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5" name="Google Shape;14725;p30"/>
              <p:cNvSpPr/>
              <p:nvPr/>
            </p:nvSpPr>
            <p:spPr>
              <a:xfrm rot="10800000">
                <a:off x="668106" y="4702503"/>
                <a:ext cx="6109" cy="3066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999" extrusionOk="0">
                    <a:moveTo>
                      <a:pt x="50" y="1"/>
                    </a:moveTo>
                    <a:cubicBezTo>
                      <a:pt x="24" y="1"/>
                      <a:pt x="0" y="17"/>
                      <a:pt x="2" y="51"/>
                    </a:cubicBezTo>
                    <a:cubicBezTo>
                      <a:pt x="11" y="207"/>
                      <a:pt x="45" y="360"/>
                      <a:pt x="56" y="515"/>
                    </a:cubicBezTo>
                    <a:cubicBezTo>
                      <a:pt x="69" y="670"/>
                      <a:pt x="99" y="829"/>
                      <a:pt x="95" y="982"/>
                    </a:cubicBezTo>
                    <a:cubicBezTo>
                      <a:pt x="95" y="993"/>
                      <a:pt x="105" y="998"/>
                      <a:pt x="114" y="998"/>
                    </a:cubicBezTo>
                    <a:cubicBezTo>
                      <a:pt x="122" y="998"/>
                      <a:pt x="129" y="995"/>
                      <a:pt x="131" y="986"/>
                    </a:cubicBezTo>
                    <a:lnTo>
                      <a:pt x="131" y="988"/>
                    </a:lnTo>
                    <a:cubicBezTo>
                      <a:pt x="159" y="827"/>
                      <a:pt x="198" y="681"/>
                      <a:pt x="193" y="515"/>
                    </a:cubicBezTo>
                    <a:cubicBezTo>
                      <a:pt x="185" y="354"/>
                      <a:pt x="168" y="188"/>
                      <a:pt x="109" y="38"/>
                    </a:cubicBezTo>
                    <a:cubicBezTo>
                      <a:pt x="99" y="14"/>
                      <a:pt x="74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6" name="Google Shape;14726;p30"/>
              <p:cNvSpPr/>
              <p:nvPr/>
            </p:nvSpPr>
            <p:spPr>
              <a:xfrm rot="10800000">
                <a:off x="861409" y="4716165"/>
                <a:ext cx="39293" cy="72452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360" extrusionOk="0">
                    <a:moveTo>
                      <a:pt x="1246" y="1"/>
                    </a:moveTo>
                    <a:cubicBezTo>
                      <a:pt x="1231" y="1"/>
                      <a:pt x="1215" y="11"/>
                      <a:pt x="1212" y="31"/>
                    </a:cubicBezTo>
                    <a:cubicBezTo>
                      <a:pt x="1177" y="293"/>
                      <a:pt x="1120" y="551"/>
                      <a:pt x="1048" y="805"/>
                    </a:cubicBezTo>
                    <a:cubicBezTo>
                      <a:pt x="990" y="1012"/>
                      <a:pt x="939" y="1218"/>
                      <a:pt x="849" y="1414"/>
                    </a:cubicBezTo>
                    <a:cubicBezTo>
                      <a:pt x="690" y="1760"/>
                      <a:pt x="451" y="2076"/>
                      <a:pt x="72" y="2183"/>
                    </a:cubicBezTo>
                    <a:cubicBezTo>
                      <a:pt x="40" y="2192"/>
                      <a:pt x="16" y="2214"/>
                      <a:pt x="8" y="2246"/>
                    </a:cubicBezTo>
                    <a:cubicBezTo>
                      <a:pt x="1" y="2265"/>
                      <a:pt x="2" y="2287"/>
                      <a:pt x="12" y="2306"/>
                    </a:cubicBezTo>
                    <a:lnTo>
                      <a:pt x="10" y="2306"/>
                    </a:lnTo>
                    <a:lnTo>
                      <a:pt x="17" y="2315"/>
                    </a:lnTo>
                    <a:cubicBezTo>
                      <a:pt x="34" y="2343"/>
                      <a:pt x="65" y="2359"/>
                      <a:pt x="97" y="2359"/>
                    </a:cubicBezTo>
                    <a:cubicBezTo>
                      <a:pt x="104" y="2359"/>
                      <a:pt x="111" y="2358"/>
                      <a:pt x="118" y="2357"/>
                    </a:cubicBezTo>
                    <a:cubicBezTo>
                      <a:pt x="535" y="2276"/>
                      <a:pt x="834" y="1913"/>
                      <a:pt x="1003" y="1543"/>
                    </a:cubicBezTo>
                    <a:cubicBezTo>
                      <a:pt x="1223" y="1065"/>
                      <a:pt x="1279" y="551"/>
                      <a:pt x="1274" y="31"/>
                    </a:cubicBezTo>
                    <a:cubicBezTo>
                      <a:pt x="1274" y="10"/>
                      <a:pt x="1260" y="1"/>
                      <a:pt x="12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7" name="Google Shape;14727;p30"/>
              <p:cNvSpPr/>
              <p:nvPr/>
            </p:nvSpPr>
            <p:spPr>
              <a:xfrm rot="10800000">
                <a:off x="840259" y="4713740"/>
                <a:ext cx="6846" cy="16252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5294" extrusionOk="0">
                    <a:moveTo>
                      <a:pt x="126" y="1"/>
                    </a:moveTo>
                    <a:cubicBezTo>
                      <a:pt x="106" y="1"/>
                      <a:pt x="87" y="14"/>
                      <a:pt x="87" y="40"/>
                    </a:cubicBezTo>
                    <a:cubicBezTo>
                      <a:pt x="51" y="491"/>
                      <a:pt x="59" y="941"/>
                      <a:pt x="53" y="1392"/>
                    </a:cubicBezTo>
                    <a:cubicBezTo>
                      <a:pt x="49" y="1844"/>
                      <a:pt x="18" y="2293"/>
                      <a:pt x="10" y="2744"/>
                    </a:cubicBezTo>
                    <a:cubicBezTo>
                      <a:pt x="5" y="3196"/>
                      <a:pt x="3" y="3645"/>
                      <a:pt x="3" y="4095"/>
                    </a:cubicBezTo>
                    <a:cubicBezTo>
                      <a:pt x="1" y="4492"/>
                      <a:pt x="10" y="4897"/>
                      <a:pt x="154" y="5271"/>
                    </a:cubicBezTo>
                    <a:cubicBezTo>
                      <a:pt x="159" y="5287"/>
                      <a:pt x="173" y="5293"/>
                      <a:pt x="185" y="5293"/>
                    </a:cubicBezTo>
                    <a:cubicBezTo>
                      <a:pt x="204" y="5293"/>
                      <a:pt x="222" y="5279"/>
                      <a:pt x="216" y="5255"/>
                    </a:cubicBezTo>
                    <a:cubicBezTo>
                      <a:pt x="94" y="4849"/>
                      <a:pt x="135" y="4421"/>
                      <a:pt x="145" y="4002"/>
                    </a:cubicBezTo>
                    <a:cubicBezTo>
                      <a:pt x="156" y="3568"/>
                      <a:pt x="165" y="3133"/>
                      <a:pt x="171" y="2697"/>
                    </a:cubicBezTo>
                    <a:cubicBezTo>
                      <a:pt x="175" y="2263"/>
                      <a:pt x="156" y="1828"/>
                      <a:pt x="163" y="1392"/>
                    </a:cubicBezTo>
                    <a:cubicBezTo>
                      <a:pt x="169" y="941"/>
                      <a:pt x="190" y="493"/>
                      <a:pt x="165" y="40"/>
                    </a:cubicBezTo>
                    <a:cubicBezTo>
                      <a:pt x="165" y="14"/>
                      <a:pt x="146" y="1"/>
                      <a:pt x="1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8" name="Google Shape;14728;p30"/>
              <p:cNvSpPr/>
              <p:nvPr/>
            </p:nvSpPr>
            <p:spPr>
              <a:xfrm rot="10800000">
                <a:off x="927993" y="4740479"/>
                <a:ext cx="20567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439" extrusionOk="0">
                    <a:moveTo>
                      <a:pt x="630" y="1"/>
                    </a:moveTo>
                    <a:cubicBezTo>
                      <a:pt x="625" y="1"/>
                      <a:pt x="619" y="2"/>
                      <a:pt x="614" y="6"/>
                    </a:cubicBezTo>
                    <a:cubicBezTo>
                      <a:pt x="169" y="324"/>
                      <a:pt x="0" y="924"/>
                      <a:pt x="240" y="1420"/>
                    </a:cubicBezTo>
                    <a:cubicBezTo>
                      <a:pt x="246" y="1433"/>
                      <a:pt x="257" y="1439"/>
                      <a:pt x="269" y="1439"/>
                    </a:cubicBezTo>
                    <a:cubicBezTo>
                      <a:pt x="291" y="1439"/>
                      <a:pt x="314" y="1418"/>
                      <a:pt x="307" y="1392"/>
                    </a:cubicBezTo>
                    <a:cubicBezTo>
                      <a:pt x="191" y="926"/>
                      <a:pt x="316" y="401"/>
                      <a:pt x="651" y="55"/>
                    </a:cubicBezTo>
                    <a:cubicBezTo>
                      <a:pt x="669" y="35"/>
                      <a:pt x="653" y="1"/>
                      <a:pt x="6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9" name="Google Shape;14729;p30"/>
              <p:cNvSpPr/>
              <p:nvPr/>
            </p:nvSpPr>
            <p:spPr>
              <a:xfrm rot="10800000">
                <a:off x="888607" y="4753189"/>
                <a:ext cx="26676" cy="5111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65" extrusionOk="0">
                    <a:moveTo>
                      <a:pt x="810" y="1"/>
                    </a:moveTo>
                    <a:cubicBezTo>
                      <a:pt x="794" y="1"/>
                      <a:pt x="778" y="7"/>
                      <a:pt x="767" y="22"/>
                    </a:cubicBezTo>
                    <a:cubicBezTo>
                      <a:pt x="444" y="517"/>
                      <a:pt x="216" y="1065"/>
                      <a:pt x="10" y="1619"/>
                    </a:cubicBezTo>
                    <a:cubicBezTo>
                      <a:pt x="0" y="1645"/>
                      <a:pt x="25" y="1665"/>
                      <a:pt x="48" y="1665"/>
                    </a:cubicBezTo>
                    <a:cubicBezTo>
                      <a:pt x="59" y="1665"/>
                      <a:pt x="71" y="1659"/>
                      <a:pt x="77" y="1647"/>
                    </a:cubicBezTo>
                    <a:cubicBezTo>
                      <a:pt x="356" y="1127"/>
                      <a:pt x="642" y="611"/>
                      <a:pt x="855" y="59"/>
                    </a:cubicBezTo>
                    <a:cubicBezTo>
                      <a:pt x="869" y="24"/>
                      <a:pt x="840" y="1"/>
                      <a:pt x="8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0" name="Google Shape;14730;p30"/>
              <p:cNvSpPr/>
              <p:nvPr/>
            </p:nvSpPr>
            <p:spPr>
              <a:xfrm rot="10800000">
                <a:off x="757866" y="4675549"/>
                <a:ext cx="39692" cy="160899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5241" extrusionOk="0">
                    <a:moveTo>
                      <a:pt x="193" y="0"/>
                    </a:moveTo>
                    <a:cubicBezTo>
                      <a:pt x="175" y="0"/>
                      <a:pt x="158" y="10"/>
                      <a:pt x="152" y="31"/>
                    </a:cubicBezTo>
                    <a:cubicBezTo>
                      <a:pt x="0" y="460"/>
                      <a:pt x="51" y="891"/>
                      <a:pt x="163" y="1321"/>
                    </a:cubicBezTo>
                    <a:cubicBezTo>
                      <a:pt x="281" y="1778"/>
                      <a:pt x="436" y="2224"/>
                      <a:pt x="584" y="2671"/>
                    </a:cubicBezTo>
                    <a:cubicBezTo>
                      <a:pt x="733" y="3127"/>
                      <a:pt x="892" y="3582"/>
                      <a:pt x="1034" y="4040"/>
                    </a:cubicBezTo>
                    <a:cubicBezTo>
                      <a:pt x="1156" y="4423"/>
                      <a:pt x="1251" y="4866"/>
                      <a:pt x="958" y="5192"/>
                    </a:cubicBezTo>
                    <a:cubicBezTo>
                      <a:pt x="940" y="5210"/>
                      <a:pt x="956" y="5240"/>
                      <a:pt x="977" y="5240"/>
                    </a:cubicBezTo>
                    <a:cubicBezTo>
                      <a:pt x="982" y="5240"/>
                      <a:pt x="986" y="5239"/>
                      <a:pt x="991" y="5236"/>
                    </a:cubicBezTo>
                    <a:lnTo>
                      <a:pt x="991" y="5235"/>
                    </a:lnTo>
                    <a:cubicBezTo>
                      <a:pt x="1090" y="5173"/>
                      <a:pt x="1186" y="5100"/>
                      <a:pt x="1234" y="4990"/>
                    </a:cubicBezTo>
                    <a:cubicBezTo>
                      <a:pt x="1281" y="4879"/>
                      <a:pt x="1290" y="4763"/>
                      <a:pt x="1292" y="4647"/>
                    </a:cubicBezTo>
                    <a:cubicBezTo>
                      <a:pt x="1292" y="4266"/>
                      <a:pt x="1152" y="3901"/>
                      <a:pt x="1038" y="3544"/>
                    </a:cubicBezTo>
                    <a:cubicBezTo>
                      <a:pt x="808" y="2810"/>
                      <a:pt x="546" y="2080"/>
                      <a:pt x="339" y="1340"/>
                    </a:cubicBezTo>
                    <a:cubicBezTo>
                      <a:pt x="225" y="929"/>
                      <a:pt x="146" y="478"/>
                      <a:pt x="238" y="54"/>
                    </a:cubicBezTo>
                    <a:cubicBezTo>
                      <a:pt x="244" y="21"/>
                      <a:pt x="218" y="0"/>
                      <a:pt x="19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1" name="Google Shape;14731;p30"/>
              <p:cNvSpPr/>
              <p:nvPr/>
            </p:nvSpPr>
            <p:spPr>
              <a:xfrm rot="10800000">
                <a:off x="807566" y="4726910"/>
                <a:ext cx="21550" cy="160162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217" extrusionOk="0">
                    <a:moveTo>
                      <a:pt x="566" y="1"/>
                    </a:moveTo>
                    <a:cubicBezTo>
                      <a:pt x="549" y="1"/>
                      <a:pt x="533" y="9"/>
                      <a:pt x="525" y="29"/>
                    </a:cubicBezTo>
                    <a:cubicBezTo>
                      <a:pt x="0" y="1701"/>
                      <a:pt x="108" y="3528"/>
                      <a:pt x="619" y="5188"/>
                    </a:cubicBezTo>
                    <a:cubicBezTo>
                      <a:pt x="624" y="5207"/>
                      <a:pt x="640" y="5216"/>
                      <a:pt x="655" y="5216"/>
                    </a:cubicBezTo>
                    <a:cubicBezTo>
                      <a:pt x="678" y="5216"/>
                      <a:pt x="701" y="5197"/>
                      <a:pt x="694" y="5167"/>
                    </a:cubicBezTo>
                    <a:cubicBezTo>
                      <a:pt x="479" y="4337"/>
                      <a:pt x="385" y="3471"/>
                      <a:pt x="370" y="2615"/>
                    </a:cubicBezTo>
                    <a:cubicBezTo>
                      <a:pt x="353" y="1759"/>
                      <a:pt x="460" y="899"/>
                      <a:pt x="611" y="54"/>
                    </a:cubicBezTo>
                    <a:cubicBezTo>
                      <a:pt x="617" y="21"/>
                      <a:pt x="591" y="1"/>
                      <a:pt x="5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2" name="Google Shape;14732;p30"/>
              <p:cNvSpPr/>
              <p:nvPr/>
            </p:nvSpPr>
            <p:spPr>
              <a:xfrm rot="10800000">
                <a:off x="703470" y="4713371"/>
                <a:ext cx="31404" cy="71163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318" extrusionOk="0">
                    <a:moveTo>
                      <a:pt x="71" y="1"/>
                    </a:moveTo>
                    <a:cubicBezTo>
                      <a:pt x="36" y="1"/>
                      <a:pt x="1" y="38"/>
                      <a:pt x="26" y="72"/>
                    </a:cubicBezTo>
                    <a:cubicBezTo>
                      <a:pt x="267" y="395"/>
                      <a:pt x="490" y="747"/>
                      <a:pt x="636" y="1124"/>
                    </a:cubicBezTo>
                    <a:cubicBezTo>
                      <a:pt x="783" y="1502"/>
                      <a:pt x="841" y="1891"/>
                      <a:pt x="907" y="2291"/>
                    </a:cubicBezTo>
                    <a:cubicBezTo>
                      <a:pt x="910" y="2310"/>
                      <a:pt x="923" y="2318"/>
                      <a:pt x="936" y="2318"/>
                    </a:cubicBezTo>
                    <a:cubicBezTo>
                      <a:pt x="956" y="2318"/>
                      <a:pt x="977" y="2302"/>
                      <a:pt x="980" y="2280"/>
                    </a:cubicBezTo>
                    <a:lnTo>
                      <a:pt x="978" y="2280"/>
                    </a:lnTo>
                    <a:cubicBezTo>
                      <a:pt x="1023" y="1870"/>
                      <a:pt x="916" y="1429"/>
                      <a:pt x="768" y="1048"/>
                    </a:cubicBezTo>
                    <a:cubicBezTo>
                      <a:pt x="615" y="661"/>
                      <a:pt x="404" y="305"/>
                      <a:pt x="103" y="14"/>
                    </a:cubicBezTo>
                    <a:cubicBezTo>
                      <a:pt x="94" y="5"/>
                      <a:pt x="82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3" name="Google Shape;14733;p30"/>
              <p:cNvSpPr/>
              <p:nvPr/>
            </p:nvSpPr>
            <p:spPr>
              <a:xfrm rot="10800000">
                <a:off x="679833" y="4951143"/>
                <a:ext cx="43652" cy="43287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410" extrusionOk="0">
                    <a:moveTo>
                      <a:pt x="51" y="1"/>
                    </a:moveTo>
                    <a:cubicBezTo>
                      <a:pt x="26" y="1"/>
                      <a:pt x="1" y="32"/>
                      <a:pt x="16" y="60"/>
                    </a:cubicBezTo>
                    <a:cubicBezTo>
                      <a:pt x="173" y="344"/>
                      <a:pt x="377" y="587"/>
                      <a:pt x="607" y="816"/>
                    </a:cubicBezTo>
                    <a:cubicBezTo>
                      <a:pt x="837" y="1046"/>
                      <a:pt x="1082" y="1249"/>
                      <a:pt x="1364" y="1406"/>
                    </a:cubicBezTo>
                    <a:cubicBezTo>
                      <a:pt x="1368" y="1409"/>
                      <a:pt x="1373" y="1410"/>
                      <a:pt x="1377" y="1410"/>
                    </a:cubicBezTo>
                    <a:cubicBezTo>
                      <a:pt x="1401" y="1410"/>
                      <a:pt x="1421" y="1380"/>
                      <a:pt x="1399" y="1360"/>
                    </a:cubicBezTo>
                    <a:cubicBezTo>
                      <a:pt x="1158" y="1156"/>
                      <a:pt x="913" y="956"/>
                      <a:pt x="693" y="730"/>
                    </a:cubicBezTo>
                    <a:cubicBezTo>
                      <a:pt x="474" y="505"/>
                      <a:pt x="278" y="257"/>
                      <a:pt x="76" y="13"/>
                    </a:cubicBezTo>
                    <a:cubicBezTo>
                      <a:pt x="69" y="4"/>
                      <a:pt x="60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4" name="Google Shape;14734;p30"/>
              <p:cNvSpPr/>
              <p:nvPr/>
            </p:nvSpPr>
            <p:spPr>
              <a:xfrm rot="10800000">
                <a:off x="593542" y="4963546"/>
                <a:ext cx="97741" cy="39572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289" extrusionOk="0">
                    <a:moveTo>
                      <a:pt x="35" y="1"/>
                    </a:moveTo>
                    <a:cubicBezTo>
                      <a:pt x="16" y="1"/>
                      <a:pt x="0" y="30"/>
                      <a:pt x="21" y="38"/>
                    </a:cubicBezTo>
                    <a:cubicBezTo>
                      <a:pt x="268" y="154"/>
                      <a:pt x="545" y="216"/>
                      <a:pt x="801" y="302"/>
                    </a:cubicBezTo>
                    <a:cubicBezTo>
                      <a:pt x="1067" y="390"/>
                      <a:pt x="1330" y="482"/>
                      <a:pt x="1592" y="581"/>
                    </a:cubicBezTo>
                    <a:cubicBezTo>
                      <a:pt x="2132" y="779"/>
                      <a:pt x="2659" y="1016"/>
                      <a:pt x="3168" y="1287"/>
                    </a:cubicBezTo>
                    <a:cubicBezTo>
                      <a:pt x="3169" y="1288"/>
                      <a:pt x="3170" y="1288"/>
                      <a:pt x="3171" y="1288"/>
                    </a:cubicBezTo>
                    <a:cubicBezTo>
                      <a:pt x="3179" y="1288"/>
                      <a:pt x="3184" y="1277"/>
                      <a:pt x="3175" y="1272"/>
                    </a:cubicBezTo>
                    <a:lnTo>
                      <a:pt x="3175" y="1272"/>
                    </a:lnTo>
                    <a:lnTo>
                      <a:pt x="3175" y="1274"/>
                    </a:lnTo>
                    <a:cubicBezTo>
                      <a:pt x="2701" y="975"/>
                      <a:pt x="2194" y="745"/>
                      <a:pt x="1669" y="543"/>
                    </a:cubicBezTo>
                    <a:cubicBezTo>
                      <a:pt x="1409" y="442"/>
                      <a:pt x="1145" y="351"/>
                      <a:pt x="880" y="263"/>
                    </a:cubicBezTo>
                    <a:cubicBezTo>
                      <a:pt x="607" y="171"/>
                      <a:pt x="322" y="52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5" name="Google Shape;14735;p30"/>
              <p:cNvSpPr/>
              <p:nvPr/>
            </p:nvSpPr>
            <p:spPr>
              <a:xfrm rot="10800000">
                <a:off x="549706" y="4967383"/>
                <a:ext cx="118984" cy="46848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1526" extrusionOk="0">
                    <a:moveTo>
                      <a:pt x="63" y="0"/>
                    </a:moveTo>
                    <a:cubicBezTo>
                      <a:pt x="12" y="0"/>
                      <a:pt x="0" y="86"/>
                      <a:pt x="52" y="94"/>
                    </a:cubicBezTo>
                    <a:cubicBezTo>
                      <a:pt x="783" y="200"/>
                      <a:pt x="1529" y="247"/>
                      <a:pt x="2241" y="447"/>
                    </a:cubicBezTo>
                    <a:cubicBezTo>
                      <a:pt x="2563" y="537"/>
                      <a:pt x="2875" y="660"/>
                      <a:pt x="3154" y="847"/>
                    </a:cubicBezTo>
                    <a:cubicBezTo>
                      <a:pt x="3421" y="1027"/>
                      <a:pt x="3625" y="1260"/>
                      <a:pt x="3819" y="1515"/>
                    </a:cubicBezTo>
                    <a:cubicBezTo>
                      <a:pt x="3825" y="1522"/>
                      <a:pt x="3834" y="1525"/>
                      <a:pt x="3843" y="1525"/>
                    </a:cubicBezTo>
                    <a:cubicBezTo>
                      <a:pt x="3859" y="1525"/>
                      <a:pt x="3875" y="1514"/>
                      <a:pt x="3868" y="1494"/>
                    </a:cubicBezTo>
                    <a:lnTo>
                      <a:pt x="3868" y="1492"/>
                    </a:lnTo>
                    <a:cubicBezTo>
                      <a:pt x="3644" y="898"/>
                      <a:pt x="2967" y="543"/>
                      <a:pt x="2396" y="361"/>
                    </a:cubicBezTo>
                    <a:cubicBezTo>
                      <a:pt x="2032" y="245"/>
                      <a:pt x="1652" y="184"/>
                      <a:pt x="1273" y="129"/>
                    </a:cubicBezTo>
                    <a:cubicBezTo>
                      <a:pt x="873" y="71"/>
                      <a:pt x="471" y="17"/>
                      <a:pt x="65" y="0"/>
                    </a:cubicBezTo>
                    <a:cubicBezTo>
                      <a:pt x="65" y="0"/>
                      <a:pt x="64" y="0"/>
                      <a:pt x="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6" name="Google Shape;14736;p30"/>
              <p:cNvSpPr/>
              <p:nvPr/>
            </p:nvSpPr>
            <p:spPr>
              <a:xfrm rot="10800000">
                <a:off x="564655" y="4830123"/>
                <a:ext cx="29654" cy="37853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233" extrusionOk="0">
                    <a:moveTo>
                      <a:pt x="39" y="1"/>
                    </a:moveTo>
                    <a:cubicBezTo>
                      <a:pt x="19" y="1"/>
                      <a:pt x="0" y="23"/>
                      <a:pt x="13" y="47"/>
                    </a:cubicBezTo>
                    <a:cubicBezTo>
                      <a:pt x="144" y="258"/>
                      <a:pt x="286" y="462"/>
                      <a:pt x="439" y="658"/>
                    </a:cubicBezTo>
                    <a:cubicBezTo>
                      <a:pt x="583" y="847"/>
                      <a:pt x="721" y="1040"/>
                      <a:pt x="877" y="1219"/>
                    </a:cubicBezTo>
                    <a:cubicBezTo>
                      <a:pt x="884" y="1228"/>
                      <a:pt x="894" y="1232"/>
                      <a:pt x="904" y="1232"/>
                    </a:cubicBezTo>
                    <a:cubicBezTo>
                      <a:pt x="934" y="1232"/>
                      <a:pt x="965" y="1196"/>
                      <a:pt x="946" y="1165"/>
                    </a:cubicBezTo>
                    <a:cubicBezTo>
                      <a:pt x="809" y="957"/>
                      <a:pt x="656" y="761"/>
                      <a:pt x="508" y="561"/>
                    </a:cubicBezTo>
                    <a:cubicBezTo>
                      <a:pt x="368" y="370"/>
                      <a:pt x="218" y="185"/>
                      <a:pt x="59" y="10"/>
                    </a:cubicBezTo>
                    <a:cubicBezTo>
                      <a:pt x="53" y="3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7" name="Google Shape;14737;p30"/>
              <p:cNvSpPr/>
              <p:nvPr/>
            </p:nvSpPr>
            <p:spPr>
              <a:xfrm rot="10800000">
                <a:off x="608983" y="4881485"/>
                <a:ext cx="109099" cy="7939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586" extrusionOk="0">
                    <a:moveTo>
                      <a:pt x="44" y="0"/>
                    </a:moveTo>
                    <a:cubicBezTo>
                      <a:pt x="20" y="0"/>
                      <a:pt x="1" y="21"/>
                      <a:pt x="8" y="48"/>
                    </a:cubicBezTo>
                    <a:cubicBezTo>
                      <a:pt x="66" y="197"/>
                      <a:pt x="216" y="330"/>
                      <a:pt x="324" y="444"/>
                    </a:cubicBezTo>
                    <a:cubicBezTo>
                      <a:pt x="455" y="581"/>
                      <a:pt x="592" y="712"/>
                      <a:pt x="732" y="837"/>
                    </a:cubicBezTo>
                    <a:cubicBezTo>
                      <a:pt x="999" y="1071"/>
                      <a:pt x="1281" y="1289"/>
                      <a:pt x="1575" y="1487"/>
                    </a:cubicBezTo>
                    <a:cubicBezTo>
                      <a:pt x="2196" y="1912"/>
                      <a:pt x="2859" y="2260"/>
                      <a:pt x="3536" y="2585"/>
                    </a:cubicBezTo>
                    <a:cubicBezTo>
                      <a:pt x="3537" y="2585"/>
                      <a:pt x="3538" y="2586"/>
                      <a:pt x="3539" y="2586"/>
                    </a:cubicBezTo>
                    <a:cubicBezTo>
                      <a:pt x="3547" y="2586"/>
                      <a:pt x="3554" y="2573"/>
                      <a:pt x="3546" y="2568"/>
                    </a:cubicBezTo>
                    <a:lnTo>
                      <a:pt x="3546" y="2568"/>
                    </a:lnTo>
                    <a:lnTo>
                      <a:pt x="3546" y="2570"/>
                    </a:lnTo>
                    <a:cubicBezTo>
                      <a:pt x="2904" y="2224"/>
                      <a:pt x="2265" y="1867"/>
                      <a:pt x="1667" y="1452"/>
                    </a:cubicBezTo>
                    <a:cubicBezTo>
                      <a:pt x="1364" y="1243"/>
                      <a:pt x="1074" y="1014"/>
                      <a:pt x="801" y="768"/>
                    </a:cubicBezTo>
                    <a:cubicBezTo>
                      <a:pt x="668" y="644"/>
                      <a:pt x="537" y="517"/>
                      <a:pt x="414" y="383"/>
                    </a:cubicBezTo>
                    <a:cubicBezTo>
                      <a:pt x="302" y="263"/>
                      <a:pt x="199" y="96"/>
                      <a:pt x="62" y="5"/>
                    </a:cubicBezTo>
                    <a:cubicBezTo>
                      <a:pt x="56" y="2"/>
                      <a:pt x="50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8" name="Google Shape;14738;p30"/>
              <p:cNvSpPr/>
              <p:nvPr/>
            </p:nvSpPr>
            <p:spPr>
              <a:xfrm rot="10800000">
                <a:off x="590349" y="4749659"/>
                <a:ext cx="48072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909" extrusionOk="0">
                    <a:moveTo>
                      <a:pt x="22" y="0"/>
                    </a:moveTo>
                    <a:cubicBezTo>
                      <a:pt x="10" y="0"/>
                      <a:pt x="0" y="16"/>
                      <a:pt x="10" y="29"/>
                    </a:cubicBezTo>
                    <a:cubicBezTo>
                      <a:pt x="696" y="798"/>
                      <a:pt x="1566" y="1766"/>
                      <a:pt x="1246" y="2890"/>
                    </a:cubicBezTo>
                    <a:cubicBezTo>
                      <a:pt x="1245" y="2901"/>
                      <a:pt x="1254" y="2908"/>
                      <a:pt x="1263" y="2908"/>
                    </a:cubicBezTo>
                    <a:cubicBezTo>
                      <a:pt x="1269" y="2908"/>
                      <a:pt x="1275" y="2905"/>
                      <a:pt x="1278" y="2897"/>
                    </a:cubicBezTo>
                    <a:lnTo>
                      <a:pt x="1280" y="2897"/>
                    </a:lnTo>
                    <a:cubicBezTo>
                      <a:pt x="1457" y="2379"/>
                      <a:pt x="1364" y="1832"/>
                      <a:pt x="1123" y="1349"/>
                    </a:cubicBezTo>
                    <a:cubicBezTo>
                      <a:pt x="859" y="826"/>
                      <a:pt x="449" y="409"/>
                      <a:pt x="33" y="5"/>
                    </a:cubicBezTo>
                    <a:cubicBezTo>
                      <a:pt x="29" y="1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9" name="Google Shape;14739;p30"/>
              <p:cNvSpPr/>
              <p:nvPr/>
            </p:nvSpPr>
            <p:spPr>
              <a:xfrm rot="10800000">
                <a:off x="682197" y="4782753"/>
                <a:ext cx="86291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886" extrusionOk="0">
                    <a:moveTo>
                      <a:pt x="19" y="1"/>
                    </a:moveTo>
                    <a:cubicBezTo>
                      <a:pt x="9" y="1"/>
                      <a:pt x="0" y="7"/>
                      <a:pt x="1" y="20"/>
                    </a:cubicBezTo>
                    <a:cubicBezTo>
                      <a:pt x="16" y="252"/>
                      <a:pt x="48" y="481"/>
                      <a:pt x="70" y="711"/>
                    </a:cubicBezTo>
                    <a:cubicBezTo>
                      <a:pt x="91" y="919"/>
                      <a:pt x="106" y="1126"/>
                      <a:pt x="134" y="1334"/>
                    </a:cubicBezTo>
                    <a:cubicBezTo>
                      <a:pt x="190" y="1742"/>
                      <a:pt x="358" y="2080"/>
                      <a:pt x="590" y="2417"/>
                    </a:cubicBezTo>
                    <a:cubicBezTo>
                      <a:pt x="1087" y="3129"/>
                      <a:pt x="1570" y="3854"/>
                      <a:pt x="2022" y="4598"/>
                    </a:cubicBezTo>
                    <a:cubicBezTo>
                      <a:pt x="2278" y="5017"/>
                      <a:pt x="2525" y="5442"/>
                      <a:pt x="2763" y="5873"/>
                    </a:cubicBezTo>
                    <a:cubicBezTo>
                      <a:pt x="2767" y="5882"/>
                      <a:pt x="2774" y="5885"/>
                      <a:pt x="2781" y="5885"/>
                    </a:cubicBezTo>
                    <a:cubicBezTo>
                      <a:pt x="2796" y="5885"/>
                      <a:pt x="2811" y="5869"/>
                      <a:pt x="2802" y="5851"/>
                    </a:cubicBezTo>
                    <a:cubicBezTo>
                      <a:pt x="2426" y="5092"/>
                      <a:pt x="1990" y="4370"/>
                      <a:pt x="1529" y="3662"/>
                    </a:cubicBezTo>
                    <a:cubicBezTo>
                      <a:pt x="1295" y="3305"/>
                      <a:pt x="1037" y="2964"/>
                      <a:pt x="794" y="2615"/>
                    </a:cubicBezTo>
                    <a:cubicBezTo>
                      <a:pt x="560" y="2278"/>
                      <a:pt x="313" y="1940"/>
                      <a:pt x="214" y="1536"/>
                    </a:cubicBezTo>
                    <a:cubicBezTo>
                      <a:pt x="97" y="1042"/>
                      <a:pt x="108" y="523"/>
                      <a:pt x="42" y="20"/>
                    </a:cubicBezTo>
                    <a:cubicBezTo>
                      <a:pt x="40" y="7"/>
                      <a:pt x="29" y="1"/>
                      <a:pt x="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0" name="Google Shape;14740;p30"/>
              <p:cNvSpPr/>
              <p:nvPr/>
            </p:nvSpPr>
            <p:spPr>
              <a:xfrm rot="10800000">
                <a:off x="732848" y="4701091"/>
                <a:ext cx="47980" cy="17446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5683" extrusionOk="0">
                    <a:moveTo>
                      <a:pt x="49" y="0"/>
                    </a:moveTo>
                    <a:cubicBezTo>
                      <a:pt x="25" y="0"/>
                      <a:pt x="1" y="21"/>
                      <a:pt x="9" y="51"/>
                    </a:cubicBezTo>
                    <a:cubicBezTo>
                      <a:pt x="145" y="793"/>
                      <a:pt x="371" y="1520"/>
                      <a:pt x="594" y="2240"/>
                    </a:cubicBezTo>
                    <a:cubicBezTo>
                      <a:pt x="706" y="2608"/>
                      <a:pt x="820" y="2977"/>
                      <a:pt x="942" y="3343"/>
                    </a:cubicBezTo>
                    <a:cubicBezTo>
                      <a:pt x="1059" y="3691"/>
                      <a:pt x="1190" y="4035"/>
                      <a:pt x="1293" y="4387"/>
                    </a:cubicBezTo>
                    <a:cubicBezTo>
                      <a:pt x="1411" y="4802"/>
                      <a:pt x="1480" y="5228"/>
                      <a:pt x="1501" y="5660"/>
                    </a:cubicBezTo>
                    <a:cubicBezTo>
                      <a:pt x="1501" y="5675"/>
                      <a:pt x="1512" y="5682"/>
                      <a:pt x="1524" y="5682"/>
                    </a:cubicBezTo>
                    <a:cubicBezTo>
                      <a:pt x="1536" y="5682"/>
                      <a:pt x="1547" y="5675"/>
                      <a:pt x="1547" y="5660"/>
                    </a:cubicBezTo>
                    <a:cubicBezTo>
                      <a:pt x="1562" y="5293"/>
                      <a:pt x="1529" y="4929"/>
                      <a:pt x="1446" y="4572"/>
                    </a:cubicBezTo>
                    <a:cubicBezTo>
                      <a:pt x="1364" y="4209"/>
                      <a:pt x="1235" y="3859"/>
                      <a:pt x="1116" y="3506"/>
                    </a:cubicBezTo>
                    <a:cubicBezTo>
                      <a:pt x="871" y="2775"/>
                      <a:pt x="663" y="2033"/>
                      <a:pt x="461" y="1290"/>
                    </a:cubicBezTo>
                    <a:cubicBezTo>
                      <a:pt x="349" y="866"/>
                      <a:pt x="233" y="443"/>
                      <a:pt x="85" y="30"/>
                    </a:cubicBezTo>
                    <a:cubicBezTo>
                      <a:pt x="80" y="9"/>
                      <a:pt x="65" y="0"/>
                      <a:pt x="4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1" name="Google Shape;14741;p30"/>
              <p:cNvSpPr/>
              <p:nvPr/>
            </p:nvSpPr>
            <p:spPr>
              <a:xfrm rot="10800000">
                <a:off x="578011" y="5038209"/>
                <a:ext cx="548472" cy="189818"/>
              </a:xfrm>
              <a:custGeom>
                <a:avLst/>
                <a:gdLst/>
                <a:ahLst/>
                <a:cxnLst/>
                <a:rect l="l" t="t" r="r" b="b"/>
                <a:pathLst>
                  <a:path w="17867" h="6183" extrusionOk="0">
                    <a:moveTo>
                      <a:pt x="10788" y="6056"/>
                    </a:moveTo>
                    <a:cubicBezTo>
                      <a:pt x="12024" y="6183"/>
                      <a:pt x="17201" y="5444"/>
                      <a:pt x="17534" y="4732"/>
                    </a:cubicBezTo>
                    <a:cubicBezTo>
                      <a:pt x="17867" y="4020"/>
                      <a:pt x="17508" y="3678"/>
                      <a:pt x="16805" y="3694"/>
                    </a:cubicBezTo>
                    <a:cubicBezTo>
                      <a:pt x="16102" y="3713"/>
                      <a:pt x="14642" y="1642"/>
                      <a:pt x="12334" y="821"/>
                    </a:cubicBezTo>
                    <a:cubicBezTo>
                      <a:pt x="10029" y="0"/>
                      <a:pt x="10087" y="524"/>
                      <a:pt x="10024" y="696"/>
                    </a:cubicBezTo>
                    <a:cubicBezTo>
                      <a:pt x="9764" y="1395"/>
                      <a:pt x="9893" y="681"/>
                      <a:pt x="8195" y="636"/>
                    </a:cubicBezTo>
                    <a:cubicBezTo>
                      <a:pt x="6499" y="589"/>
                      <a:pt x="5873" y="516"/>
                      <a:pt x="5443" y="1152"/>
                    </a:cubicBezTo>
                    <a:cubicBezTo>
                      <a:pt x="5013" y="1787"/>
                      <a:pt x="1674" y="267"/>
                      <a:pt x="836" y="690"/>
                    </a:cubicBezTo>
                    <a:cubicBezTo>
                      <a:pt x="0" y="1114"/>
                      <a:pt x="3708" y="4809"/>
                      <a:pt x="4953" y="4689"/>
                    </a:cubicBezTo>
                    <a:cubicBezTo>
                      <a:pt x="6200" y="4568"/>
                      <a:pt x="6894" y="5661"/>
                      <a:pt x="10788" y="60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2" name="Google Shape;14742;p30"/>
              <p:cNvSpPr/>
              <p:nvPr/>
            </p:nvSpPr>
            <p:spPr>
              <a:xfrm rot="10800000">
                <a:off x="637532" y="5056690"/>
                <a:ext cx="146918" cy="35029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1141" extrusionOk="0">
                    <a:moveTo>
                      <a:pt x="4737" y="0"/>
                    </a:moveTo>
                    <a:cubicBezTo>
                      <a:pt x="4731" y="0"/>
                      <a:pt x="4725" y="2"/>
                      <a:pt x="4719" y="6"/>
                    </a:cubicBezTo>
                    <a:cubicBezTo>
                      <a:pt x="4027" y="429"/>
                      <a:pt x="3169" y="371"/>
                      <a:pt x="2389" y="427"/>
                    </a:cubicBezTo>
                    <a:cubicBezTo>
                      <a:pt x="1985" y="457"/>
                      <a:pt x="1581" y="498"/>
                      <a:pt x="1185" y="582"/>
                    </a:cubicBezTo>
                    <a:cubicBezTo>
                      <a:pt x="990" y="623"/>
                      <a:pt x="798" y="677"/>
                      <a:pt x="607" y="737"/>
                    </a:cubicBezTo>
                    <a:cubicBezTo>
                      <a:pt x="433" y="791"/>
                      <a:pt x="209" y="859"/>
                      <a:pt x="72" y="984"/>
                    </a:cubicBezTo>
                    <a:cubicBezTo>
                      <a:pt x="1" y="1048"/>
                      <a:pt x="66" y="1141"/>
                      <a:pt x="142" y="1141"/>
                    </a:cubicBezTo>
                    <a:cubicBezTo>
                      <a:pt x="163" y="1141"/>
                      <a:pt x="185" y="1134"/>
                      <a:pt x="205" y="1117"/>
                    </a:cubicBezTo>
                    <a:cubicBezTo>
                      <a:pt x="280" y="1051"/>
                      <a:pt x="407" y="1019"/>
                      <a:pt x="497" y="980"/>
                    </a:cubicBezTo>
                    <a:cubicBezTo>
                      <a:pt x="598" y="935"/>
                      <a:pt x="699" y="888"/>
                      <a:pt x="805" y="853"/>
                    </a:cubicBezTo>
                    <a:cubicBezTo>
                      <a:pt x="996" y="793"/>
                      <a:pt x="1189" y="744"/>
                      <a:pt x="1387" y="709"/>
                    </a:cubicBezTo>
                    <a:cubicBezTo>
                      <a:pt x="1791" y="632"/>
                      <a:pt x="2202" y="599"/>
                      <a:pt x="2613" y="571"/>
                    </a:cubicBezTo>
                    <a:cubicBezTo>
                      <a:pt x="3008" y="544"/>
                      <a:pt x="3408" y="531"/>
                      <a:pt x="3801" y="479"/>
                    </a:cubicBezTo>
                    <a:cubicBezTo>
                      <a:pt x="4150" y="432"/>
                      <a:pt x="4524" y="344"/>
                      <a:pt x="4763" y="66"/>
                    </a:cubicBezTo>
                    <a:cubicBezTo>
                      <a:pt x="4785" y="40"/>
                      <a:pt x="4766" y="0"/>
                      <a:pt x="47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3" name="Google Shape;14743;p30"/>
              <p:cNvSpPr/>
              <p:nvPr/>
            </p:nvSpPr>
            <p:spPr>
              <a:xfrm rot="10800000">
                <a:off x="624792" y="5093561"/>
                <a:ext cx="84203" cy="19341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630" extrusionOk="0">
                    <a:moveTo>
                      <a:pt x="2703" y="0"/>
                    </a:moveTo>
                    <a:cubicBezTo>
                      <a:pt x="2696" y="0"/>
                      <a:pt x="2689" y="3"/>
                      <a:pt x="2683" y="10"/>
                    </a:cubicBezTo>
                    <a:cubicBezTo>
                      <a:pt x="2558" y="156"/>
                      <a:pt x="2348" y="212"/>
                      <a:pt x="2167" y="251"/>
                    </a:cubicBezTo>
                    <a:cubicBezTo>
                      <a:pt x="1939" y="300"/>
                      <a:pt x="1711" y="341"/>
                      <a:pt x="1479" y="378"/>
                    </a:cubicBezTo>
                    <a:cubicBezTo>
                      <a:pt x="1002" y="457"/>
                      <a:pt x="520" y="507"/>
                      <a:pt x="39" y="571"/>
                    </a:cubicBezTo>
                    <a:cubicBezTo>
                      <a:pt x="4" y="574"/>
                      <a:pt x="0" y="629"/>
                      <a:pt x="39" y="629"/>
                    </a:cubicBezTo>
                    <a:cubicBezTo>
                      <a:pt x="62" y="629"/>
                      <a:pt x="86" y="629"/>
                      <a:pt x="109" y="629"/>
                    </a:cubicBezTo>
                    <a:cubicBezTo>
                      <a:pt x="603" y="629"/>
                      <a:pt x="1094" y="572"/>
                      <a:pt x="1578" y="485"/>
                    </a:cubicBezTo>
                    <a:cubicBezTo>
                      <a:pt x="1819" y="442"/>
                      <a:pt x="2060" y="397"/>
                      <a:pt x="2296" y="333"/>
                    </a:cubicBezTo>
                    <a:cubicBezTo>
                      <a:pt x="2481" y="285"/>
                      <a:pt x="2634" y="217"/>
                      <a:pt x="2730" y="45"/>
                    </a:cubicBezTo>
                    <a:cubicBezTo>
                      <a:pt x="2742" y="24"/>
                      <a:pt x="2724" y="0"/>
                      <a:pt x="27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4" name="Google Shape;14744;p30"/>
              <p:cNvSpPr/>
              <p:nvPr/>
            </p:nvSpPr>
            <p:spPr>
              <a:xfrm rot="10800000">
                <a:off x="667124" y="5133348"/>
                <a:ext cx="30851" cy="16302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531" extrusionOk="0">
                    <a:moveTo>
                      <a:pt x="965" y="1"/>
                    </a:moveTo>
                    <a:cubicBezTo>
                      <a:pt x="958" y="1"/>
                      <a:pt x="952" y="4"/>
                      <a:pt x="946" y="10"/>
                    </a:cubicBezTo>
                    <a:cubicBezTo>
                      <a:pt x="832" y="145"/>
                      <a:pt x="690" y="255"/>
                      <a:pt x="533" y="334"/>
                    </a:cubicBezTo>
                    <a:cubicBezTo>
                      <a:pt x="372" y="414"/>
                      <a:pt x="202" y="442"/>
                      <a:pt x="28" y="481"/>
                    </a:cubicBezTo>
                    <a:cubicBezTo>
                      <a:pt x="0" y="487"/>
                      <a:pt x="9" y="526"/>
                      <a:pt x="36" y="528"/>
                    </a:cubicBezTo>
                    <a:cubicBezTo>
                      <a:pt x="57" y="530"/>
                      <a:pt x="79" y="531"/>
                      <a:pt x="100" y="531"/>
                    </a:cubicBezTo>
                    <a:cubicBezTo>
                      <a:pt x="440" y="531"/>
                      <a:pt x="780" y="303"/>
                      <a:pt x="987" y="50"/>
                    </a:cubicBezTo>
                    <a:cubicBezTo>
                      <a:pt x="1004" y="30"/>
                      <a:pt x="986" y="1"/>
                      <a:pt x="9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5" name="Google Shape;14745;p30"/>
              <p:cNvSpPr/>
              <p:nvPr/>
            </p:nvSpPr>
            <p:spPr>
              <a:xfrm rot="10800000">
                <a:off x="704790" y="5118888"/>
                <a:ext cx="26492" cy="1139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371" extrusionOk="0">
                    <a:moveTo>
                      <a:pt x="823" y="1"/>
                    </a:moveTo>
                    <a:cubicBezTo>
                      <a:pt x="821" y="1"/>
                      <a:pt x="818" y="1"/>
                      <a:pt x="816" y="2"/>
                    </a:cubicBezTo>
                    <a:cubicBezTo>
                      <a:pt x="545" y="86"/>
                      <a:pt x="281" y="194"/>
                      <a:pt x="27" y="325"/>
                    </a:cubicBezTo>
                    <a:cubicBezTo>
                      <a:pt x="1" y="335"/>
                      <a:pt x="12" y="371"/>
                      <a:pt x="35" y="371"/>
                    </a:cubicBezTo>
                    <a:cubicBezTo>
                      <a:pt x="38" y="371"/>
                      <a:pt x="42" y="370"/>
                      <a:pt x="46" y="368"/>
                    </a:cubicBezTo>
                    <a:cubicBezTo>
                      <a:pt x="319" y="286"/>
                      <a:pt x="582" y="179"/>
                      <a:pt x="838" y="52"/>
                    </a:cubicBezTo>
                    <a:cubicBezTo>
                      <a:pt x="862" y="37"/>
                      <a:pt x="850" y="1"/>
                      <a:pt x="8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6" name="Google Shape;14746;p30"/>
              <p:cNvSpPr/>
              <p:nvPr/>
            </p:nvSpPr>
            <p:spPr>
              <a:xfrm rot="10800000">
                <a:off x="754060" y="5080759"/>
                <a:ext cx="40766" cy="2084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679" extrusionOk="0">
                    <a:moveTo>
                      <a:pt x="1259" y="1"/>
                    </a:moveTo>
                    <a:cubicBezTo>
                      <a:pt x="1255" y="1"/>
                      <a:pt x="1250" y="1"/>
                      <a:pt x="1244" y="3"/>
                    </a:cubicBezTo>
                    <a:cubicBezTo>
                      <a:pt x="1018" y="40"/>
                      <a:pt x="799" y="130"/>
                      <a:pt x="594" y="229"/>
                    </a:cubicBezTo>
                    <a:cubicBezTo>
                      <a:pt x="384" y="332"/>
                      <a:pt x="192" y="446"/>
                      <a:pt x="25" y="612"/>
                    </a:cubicBezTo>
                    <a:cubicBezTo>
                      <a:pt x="0" y="640"/>
                      <a:pt x="24" y="679"/>
                      <a:pt x="55" y="679"/>
                    </a:cubicBezTo>
                    <a:cubicBezTo>
                      <a:pt x="61" y="679"/>
                      <a:pt x="67" y="677"/>
                      <a:pt x="74" y="674"/>
                    </a:cubicBezTo>
                    <a:cubicBezTo>
                      <a:pt x="265" y="569"/>
                      <a:pt x="446" y="448"/>
                      <a:pt x="640" y="349"/>
                    </a:cubicBezTo>
                    <a:cubicBezTo>
                      <a:pt x="844" y="246"/>
                      <a:pt x="1059" y="177"/>
                      <a:pt x="1271" y="96"/>
                    </a:cubicBezTo>
                    <a:cubicBezTo>
                      <a:pt x="1327" y="81"/>
                      <a:pt x="1311" y="1"/>
                      <a:pt x="12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7" name="Google Shape;14747;p30"/>
              <p:cNvSpPr/>
              <p:nvPr/>
            </p:nvSpPr>
            <p:spPr>
              <a:xfrm rot="10800000">
                <a:off x="784788" y="5122941"/>
                <a:ext cx="56882" cy="4927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605" extrusionOk="0">
                    <a:moveTo>
                      <a:pt x="1816" y="1"/>
                    </a:moveTo>
                    <a:cubicBezTo>
                      <a:pt x="1809" y="1"/>
                      <a:pt x="1802" y="3"/>
                      <a:pt x="1796" y="9"/>
                    </a:cubicBezTo>
                    <a:cubicBezTo>
                      <a:pt x="1518" y="285"/>
                      <a:pt x="1247" y="560"/>
                      <a:pt x="934" y="800"/>
                    </a:cubicBezTo>
                    <a:cubicBezTo>
                      <a:pt x="635" y="1031"/>
                      <a:pt x="276" y="1239"/>
                      <a:pt x="28" y="1527"/>
                    </a:cubicBezTo>
                    <a:cubicBezTo>
                      <a:pt x="1" y="1560"/>
                      <a:pt x="28" y="1604"/>
                      <a:pt x="64" y="1604"/>
                    </a:cubicBezTo>
                    <a:cubicBezTo>
                      <a:pt x="70" y="1604"/>
                      <a:pt x="77" y="1603"/>
                      <a:pt x="84" y="1600"/>
                    </a:cubicBezTo>
                    <a:cubicBezTo>
                      <a:pt x="261" y="1501"/>
                      <a:pt x="424" y="1368"/>
                      <a:pt x="587" y="1248"/>
                    </a:cubicBezTo>
                    <a:cubicBezTo>
                      <a:pt x="742" y="1134"/>
                      <a:pt x="897" y="1018"/>
                      <a:pt x="1047" y="899"/>
                    </a:cubicBezTo>
                    <a:cubicBezTo>
                      <a:pt x="1348" y="657"/>
                      <a:pt x="1667" y="394"/>
                      <a:pt x="1841" y="42"/>
                    </a:cubicBezTo>
                    <a:cubicBezTo>
                      <a:pt x="1852" y="21"/>
                      <a:pt x="1835" y="1"/>
                      <a:pt x="181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8" name="Google Shape;14748;p30"/>
              <p:cNvSpPr/>
              <p:nvPr/>
            </p:nvSpPr>
            <p:spPr>
              <a:xfrm rot="10800000">
                <a:off x="764251" y="5186705"/>
                <a:ext cx="1304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425" h="825" extrusionOk="0">
                    <a:moveTo>
                      <a:pt x="17" y="1"/>
                    </a:moveTo>
                    <a:cubicBezTo>
                      <a:pt x="5" y="1"/>
                      <a:pt x="1" y="16"/>
                      <a:pt x="10" y="23"/>
                    </a:cubicBezTo>
                    <a:cubicBezTo>
                      <a:pt x="118" y="126"/>
                      <a:pt x="217" y="201"/>
                      <a:pt x="271" y="348"/>
                    </a:cubicBezTo>
                    <a:cubicBezTo>
                      <a:pt x="320" y="489"/>
                      <a:pt x="318" y="655"/>
                      <a:pt x="240" y="784"/>
                    </a:cubicBezTo>
                    <a:cubicBezTo>
                      <a:pt x="228" y="802"/>
                      <a:pt x="246" y="825"/>
                      <a:pt x="264" y="825"/>
                    </a:cubicBezTo>
                    <a:cubicBezTo>
                      <a:pt x="270" y="825"/>
                      <a:pt x="276" y="822"/>
                      <a:pt x="281" y="816"/>
                    </a:cubicBezTo>
                    <a:cubicBezTo>
                      <a:pt x="391" y="676"/>
                      <a:pt x="425" y="490"/>
                      <a:pt x="367" y="322"/>
                    </a:cubicBezTo>
                    <a:cubicBezTo>
                      <a:pt x="320" y="178"/>
                      <a:pt x="192" y="1"/>
                      <a:pt x="24" y="1"/>
                    </a:cubicBezTo>
                    <a:cubicBezTo>
                      <a:pt x="22" y="1"/>
                      <a:pt x="21" y="1"/>
                      <a:pt x="19" y="1"/>
                    </a:cubicBezTo>
                    <a:cubicBezTo>
                      <a:pt x="18" y="1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9" name="Google Shape;14749;p30"/>
              <p:cNvSpPr/>
              <p:nvPr/>
            </p:nvSpPr>
            <p:spPr>
              <a:xfrm rot="10800000">
                <a:off x="821656" y="5115910"/>
                <a:ext cx="48717" cy="80649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2627" extrusionOk="0">
                    <a:moveTo>
                      <a:pt x="1546" y="0"/>
                    </a:moveTo>
                    <a:cubicBezTo>
                      <a:pt x="1541" y="0"/>
                      <a:pt x="1536" y="2"/>
                      <a:pt x="1531" y="5"/>
                    </a:cubicBezTo>
                    <a:cubicBezTo>
                      <a:pt x="1110" y="302"/>
                      <a:pt x="778" y="716"/>
                      <a:pt x="516" y="1155"/>
                    </a:cubicBezTo>
                    <a:cubicBezTo>
                      <a:pt x="260" y="1583"/>
                      <a:pt x="35" y="2097"/>
                      <a:pt x="2" y="2600"/>
                    </a:cubicBezTo>
                    <a:cubicBezTo>
                      <a:pt x="1" y="2618"/>
                      <a:pt x="14" y="2627"/>
                      <a:pt x="27" y="2627"/>
                    </a:cubicBezTo>
                    <a:cubicBezTo>
                      <a:pt x="38" y="2627"/>
                      <a:pt x="50" y="2620"/>
                      <a:pt x="54" y="2608"/>
                    </a:cubicBezTo>
                    <a:cubicBezTo>
                      <a:pt x="132" y="2374"/>
                      <a:pt x="194" y="2133"/>
                      <a:pt x="284" y="1901"/>
                    </a:cubicBezTo>
                    <a:cubicBezTo>
                      <a:pt x="376" y="1664"/>
                      <a:pt x="488" y="1435"/>
                      <a:pt x="617" y="1215"/>
                    </a:cubicBezTo>
                    <a:cubicBezTo>
                      <a:pt x="875" y="779"/>
                      <a:pt x="1209" y="409"/>
                      <a:pt x="1568" y="54"/>
                    </a:cubicBezTo>
                    <a:cubicBezTo>
                      <a:pt x="1587" y="35"/>
                      <a:pt x="1568" y="0"/>
                      <a:pt x="15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0" name="Google Shape;14750;p30"/>
              <p:cNvSpPr/>
              <p:nvPr/>
            </p:nvSpPr>
            <p:spPr>
              <a:xfrm rot="10800000">
                <a:off x="861747" y="5165368"/>
                <a:ext cx="25141" cy="41506"/>
              </a:xfrm>
              <a:custGeom>
                <a:avLst/>
                <a:gdLst/>
                <a:ahLst/>
                <a:cxnLst/>
                <a:rect l="l" t="t" r="r" b="b"/>
                <a:pathLst>
                  <a:path w="819" h="1352" extrusionOk="0">
                    <a:moveTo>
                      <a:pt x="732" y="1"/>
                    </a:moveTo>
                    <a:cubicBezTo>
                      <a:pt x="515" y="1"/>
                      <a:pt x="372" y="300"/>
                      <a:pt x="282" y="465"/>
                    </a:cubicBezTo>
                    <a:cubicBezTo>
                      <a:pt x="141" y="728"/>
                      <a:pt x="48" y="1012"/>
                      <a:pt x="5" y="1306"/>
                    </a:cubicBezTo>
                    <a:cubicBezTo>
                      <a:pt x="0" y="1333"/>
                      <a:pt x="23" y="1351"/>
                      <a:pt x="44" y="1351"/>
                    </a:cubicBezTo>
                    <a:cubicBezTo>
                      <a:pt x="58" y="1351"/>
                      <a:pt x="71" y="1343"/>
                      <a:pt x="76" y="1325"/>
                    </a:cubicBezTo>
                    <a:lnTo>
                      <a:pt x="76" y="1325"/>
                    </a:lnTo>
                    <a:lnTo>
                      <a:pt x="74" y="1326"/>
                    </a:lnTo>
                    <a:cubicBezTo>
                      <a:pt x="126" y="1083"/>
                      <a:pt x="211" y="848"/>
                      <a:pt x="325" y="627"/>
                    </a:cubicBezTo>
                    <a:cubicBezTo>
                      <a:pt x="422" y="433"/>
                      <a:pt x="562" y="141"/>
                      <a:pt x="785" y="70"/>
                    </a:cubicBezTo>
                    <a:cubicBezTo>
                      <a:pt x="814" y="61"/>
                      <a:pt x="818" y="14"/>
                      <a:pt x="785" y="7"/>
                    </a:cubicBezTo>
                    <a:cubicBezTo>
                      <a:pt x="766" y="3"/>
                      <a:pt x="749" y="1"/>
                      <a:pt x="7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1" name="Google Shape;14751;p30"/>
              <p:cNvSpPr/>
              <p:nvPr/>
            </p:nvSpPr>
            <p:spPr>
              <a:xfrm rot="10800000">
                <a:off x="897111" y="5182990"/>
                <a:ext cx="5526" cy="1881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613" extrusionOk="0">
                    <a:moveTo>
                      <a:pt x="99" y="0"/>
                    </a:moveTo>
                    <a:cubicBezTo>
                      <a:pt x="86" y="0"/>
                      <a:pt x="71" y="10"/>
                      <a:pt x="65" y="23"/>
                    </a:cubicBezTo>
                    <a:cubicBezTo>
                      <a:pt x="0" y="195"/>
                      <a:pt x="43" y="401"/>
                      <a:pt x="75" y="578"/>
                    </a:cubicBezTo>
                    <a:cubicBezTo>
                      <a:pt x="80" y="602"/>
                      <a:pt x="97" y="613"/>
                      <a:pt x="115" y="613"/>
                    </a:cubicBezTo>
                    <a:cubicBezTo>
                      <a:pt x="139" y="613"/>
                      <a:pt x="165" y="595"/>
                      <a:pt x="168" y="567"/>
                    </a:cubicBezTo>
                    <a:cubicBezTo>
                      <a:pt x="178" y="464"/>
                      <a:pt x="180" y="361"/>
                      <a:pt x="178" y="258"/>
                    </a:cubicBezTo>
                    <a:cubicBezTo>
                      <a:pt x="174" y="161"/>
                      <a:pt x="166" y="101"/>
                      <a:pt x="123" y="15"/>
                    </a:cubicBezTo>
                    <a:cubicBezTo>
                      <a:pt x="118" y="5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2" name="Google Shape;14752;p30"/>
              <p:cNvSpPr/>
              <p:nvPr/>
            </p:nvSpPr>
            <p:spPr>
              <a:xfrm rot="10800000">
                <a:off x="900487" y="5157386"/>
                <a:ext cx="7398" cy="1083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53" extrusionOk="0">
                    <a:moveTo>
                      <a:pt x="121" y="1"/>
                    </a:moveTo>
                    <a:cubicBezTo>
                      <a:pt x="109" y="1"/>
                      <a:pt x="97" y="4"/>
                      <a:pt x="87" y="10"/>
                    </a:cubicBezTo>
                    <a:cubicBezTo>
                      <a:pt x="1" y="71"/>
                      <a:pt x="21" y="187"/>
                      <a:pt x="23" y="281"/>
                    </a:cubicBezTo>
                    <a:cubicBezTo>
                      <a:pt x="25" y="327"/>
                      <a:pt x="64" y="353"/>
                      <a:pt x="101" y="353"/>
                    </a:cubicBezTo>
                    <a:cubicBezTo>
                      <a:pt x="131" y="353"/>
                      <a:pt x="159" y="337"/>
                      <a:pt x="169" y="301"/>
                    </a:cubicBezTo>
                    <a:cubicBezTo>
                      <a:pt x="192" y="211"/>
                      <a:pt x="240" y="99"/>
                      <a:pt x="173" y="21"/>
                    </a:cubicBezTo>
                    <a:cubicBezTo>
                      <a:pt x="158" y="7"/>
                      <a:pt x="140" y="1"/>
                      <a:pt x="12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3" name="Google Shape;14753;p30"/>
              <p:cNvSpPr/>
              <p:nvPr/>
            </p:nvSpPr>
            <p:spPr>
              <a:xfrm rot="10800000">
                <a:off x="934193" y="5149803"/>
                <a:ext cx="34964" cy="38928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268" extrusionOk="0">
                    <a:moveTo>
                      <a:pt x="116" y="0"/>
                    </a:moveTo>
                    <a:cubicBezTo>
                      <a:pt x="92" y="0"/>
                      <a:pt x="66" y="7"/>
                      <a:pt x="39" y="21"/>
                    </a:cubicBezTo>
                    <a:cubicBezTo>
                      <a:pt x="0" y="46"/>
                      <a:pt x="8" y="105"/>
                      <a:pt x="52" y="119"/>
                    </a:cubicBezTo>
                    <a:cubicBezTo>
                      <a:pt x="167" y="156"/>
                      <a:pt x="232" y="276"/>
                      <a:pt x="303" y="365"/>
                    </a:cubicBezTo>
                    <a:cubicBezTo>
                      <a:pt x="385" y="468"/>
                      <a:pt x="466" y="571"/>
                      <a:pt x="548" y="674"/>
                    </a:cubicBezTo>
                    <a:cubicBezTo>
                      <a:pt x="711" y="870"/>
                      <a:pt x="877" y="1061"/>
                      <a:pt x="1043" y="1253"/>
                    </a:cubicBezTo>
                    <a:cubicBezTo>
                      <a:pt x="1052" y="1263"/>
                      <a:pt x="1062" y="1267"/>
                      <a:pt x="1073" y="1267"/>
                    </a:cubicBezTo>
                    <a:cubicBezTo>
                      <a:pt x="1105" y="1267"/>
                      <a:pt x="1139" y="1230"/>
                      <a:pt x="1116" y="1197"/>
                    </a:cubicBezTo>
                    <a:cubicBezTo>
                      <a:pt x="935" y="950"/>
                      <a:pt x="759" y="700"/>
                      <a:pt x="568" y="459"/>
                    </a:cubicBezTo>
                    <a:cubicBezTo>
                      <a:pt x="475" y="339"/>
                      <a:pt x="383" y="214"/>
                      <a:pt x="282" y="98"/>
                    </a:cubicBezTo>
                    <a:cubicBezTo>
                      <a:pt x="235" y="44"/>
                      <a:pt x="180" y="0"/>
                      <a:pt x="11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4" name="Google Shape;14754;p30"/>
              <p:cNvSpPr/>
              <p:nvPr/>
            </p:nvSpPr>
            <p:spPr>
              <a:xfrm rot="10800000">
                <a:off x="984875" y="5140562"/>
                <a:ext cx="45003" cy="55966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823" extrusionOk="0">
                    <a:moveTo>
                      <a:pt x="210" y="1"/>
                    </a:moveTo>
                    <a:cubicBezTo>
                      <a:pt x="206" y="1"/>
                      <a:pt x="202" y="1"/>
                      <a:pt x="198" y="2"/>
                    </a:cubicBezTo>
                    <a:cubicBezTo>
                      <a:pt x="28" y="51"/>
                      <a:pt x="0" y="266"/>
                      <a:pt x="15" y="417"/>
                    </a:cubicBezTo>
                    <a:cubicBezTo>
                      <a:pt x="32" y="616"/>
                      <a:pt x="135" y="791"/>
                      <a:pt x="267" y="935"/>
                    </a:cubicBezTo>
                    <a:cubicBezTo>
                      <a:pt x="415" y="1098"/>
                      <a:pt x="596" y="1227"/>
                      <a:pt x="772" y="1356"/>
                    </a:cubicBezTo>
                    <a:cubicBezTo>
                      <a:pt x="982" y="1513"/>
                      <a:pt x="1197" y="1661"/>
                      <a:pt x="1406" y="1818"/>
                    </a:cubicBezTo>
                    <a:cubicBezTo>
                      <a:pt x="1411" y="1821"/>
                      <a:pt x="1416" y="1823"/>
                      <a:pt x="1421" y="1823"/>
                    </a:cubicBezTo>
                    <a:cubicBezTo>
                      <a:pt x="1445" y="1823"/>
                      <a:pt x="1465" y="1788"/>
                      <a:pt x="1443" y="1769"/>
                    </a:cubicBezTo>
                    <a:lnTo>
                      <a:pt x="1443" y="1769"/>
                    </a:lnTo>
                    <a:lnTo>
                      <a:pt x="1443" y="1771"/>
                    </a:lnTo>
                    <a:cubicBezTo>
                      <a:pt x="1286" y="1635"/>
                      <a:pt x="1135" y="1489"/>
                      <a:pt x="976" y="1350"/>
                    </a:cubicBezTo>
                    <a:cubicBezTo>
                      <a:pt x="823" y="1218"/>
                      <a:pt x="664" y="1092"/>
                      <a:pt x="514" y="956"/>
                    </a:cubicBezTo>
                    <a:cubicBezTo>
                      <a:pt x="383" y="832"/>
                      <a:pt x="256" y="692"/>
                      <a:pt x="209" y="513"/>
                    </a:cubicBezTo>
                    <a:cubicBezTo>
                      <a:pt x="185" y="429"/>
                      <a:pt x="181" y="341"/>
                      <a:pt x="200" y="257"/>
                    </a:cubicBezTo>
                    <a:cubicBezTo>
                      <a:pt x="215" y="182"/>
                      <a:pt x="247" y="116"/>
                      <a:pt x="249" y="40"/>
                    </a:cubicBezTo>
                    <a:cubicBezTo>
                      <a:pt x="249" y="17"/>
                      <a:pt x="231" y="1"/>
                      <a:pt x="2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5" name="Google Shape;14755;p30"/>
              <p:cNvSpPr/>
              <p:nvPr/>
            </p:nvSpPr>
            <p:spPr>
              <a:xfrm rot="10800000">
                <a:off x="1053761" y="5185323"/>
                <a:ext cx="7859" cy="1670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544" extrusionOk="0">
                    <a:moveTo>
                      <a:pt x="143" y="1"/>
                    </a:moveTo>
                    <a:cubicBezTo>
                      <a:pt x="132" y="1"/>
                      <a:pt x="121" y="4"/>
                      <a:pt x="110" y="9"/>
                    </a:cubicBezTo>
                    <a:cubicBezTo>
                      <a:pt x="17" y="67"/>
                      <a:pt x="0" y="191"/>
                      <a:pt x="15" y="292"/>
                    </a:cubicBezTo>
                    <a:cubicBezTo>
                      <a:pt x="30" y="409"/>
                      <a:pt x="84" y="471"/>
                      <a:pt x="178" y="537"/>
                    </a:cubicBezTo>
                    <a:cubicBezTo>
                      <a:pt x="185" y="542"/>
                      <a:pt x="192" y="544"/>
                      <a:pt x="199" y="544"/>
                    </a:cubicBezTo>
                    <a:cubicBezTo>
                      <a:pt x="229" y="544"/>
                      <a:pt x="256" y="507"/>
                      <a:pt x="238" y="477"/>
                    </a:cubicBezTo>
                    <a:cubicBezTo>
                      <a:pt x="202" y="423"/>
                      <a:pt x="185" y="333"/>
                      <a:pt x="183" y="269"/>
                    </a:cubicBezTo>
                    <a:cubicBezTo>
                      <a:pt x="182" y="198"/>
                      <a:pt x="213" y="136"/>
                      <a:pt x="211" y="67"/>
                    </a:cubicBezTo>
                    <a:cubicBezTo>
                      <a:pt x="211" y="29"/>
                      <a:pt x="179" y="1"/>
                      <a:pt x="1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6" name="Google Shape;14756;p30"/>
              <p:cNvSpPr/>
              <p:nvPr/>
            </p:nvSpPr>
            <p:spPr>
              <a:xfrm rot="10800000">
                <a:off x="1006763" y="5127638"/>
                <a:ext cx="81226" cy="8068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2628" extrusionOk="0">
                    <a:moveTo>
                      <a:pt x="123" y="0"/>
                    </a:moveTo>
                    <a:cubicBezTo>
                      <a:pt x="114" y="0"/>
                      <a:pt x="105" y="4"/>
                      <a:pt x="98" y="12"/>
                    </a:cubicBezTo>
                    <a:cubicBezTo>
                      <a:pt x="1" y="130"/>
                      <a:pt x="59" y="244"/>
                      <a:pt x="117" y="366"/>
                    </a:cubicBezTo>
                    <a:cubicBezTo>
                      <a:pt x="186" y="515"/>
                      <a:pt x="266" y="661"/>
                      <a:pt x="354" y="803"/>
                    </a:cubicBezTo>
                    <a:cubicBezTo>
                      <a:pt x="528" y="1084"/>
                      <a:pt x="734" y="1345"/>
                      <a:pt x="966" y="1583"/>
                    </a:cubicBezTo>
                    <a:cubicBezTo>
                      <a:pt x="1416" y="2045"/>
                      <a:pt x="1979" y="2437"/>
                      <a:pt x="2602" y="2626"/>
                    </a:cubicBezTo>
                    <a:cubicBezTo>
                      <a:pt x="2604" y="2627"/>
                      <a:pt x="2607" y="2627"/>
                      <a:pt x="2609" y="2627"/>
                    </a:cubicBezTo>
                    <a:cubicBezTo>
                      <a:pt x="2633" y="2627"/>
                      <a:pt x="2646" y="2591"/>
                      <a:pt x="2622" y="2579"/>
                    </a:cubicBezTo>
                    <a:cubicBezTo>
                      <a:pt x="2078" y="2321"/>
                      <a:pt x="1570" y="2011"/>
                      <a:pt x="1140" y="1585"/>
                    </a:cubicBezTo>
                    <a:cubicBezTo>
                      <a:pt x="923" y="1373"/>
                      <a:pt x="728" y="1140"/>
                      <a:pt x="560" y="887"/>
                    </a:cubicBezTo>
                    <a:cubicBezTo>
                      <a:pt x="481" y="770"/>
                      <a:pt x="409" y="648"/>
                      <a:pt x="341" y="523"/>
                    </a:cubicBezTo>
                    <a:cubicBezTo>
                      <a:pt x="308" y="459"/>
                      <a:pt x="276" y="396"/>
                      <a:pt x="246" y="332"/>
                    </a:cubicBezTo>
                    <a:cubicBezTo>
                      <a:pt x="210" y="255"/>
                      <a:pt x="145" y="141"/>
                      <a:pt x="164" y="52"/>
                    </a:cubicBezTo>
                    <a:cubicBezTo>
                      <a:pt x="169" y="26"/>
                      <a:pt x="146" y="0"/>
                      <a:pt x="1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7" name="Google Shape;14757;p30"/>
              <p:cNvSpPr/>
              <p:nvPr/>
            </p:nvSpPr>
            <p:spPr>
              <a:xfrm rot="10800000">
                <a:off x="944324" y="5125642"/>
                <a:ext cx="34964" cy="36533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90" extrusionOk="0">
                    <a:moveTo>
                      <a:pt x="41" y="0"/>
                    </a:moveTo>
                    <a:cubicBezTo>
                      <a:pt x="18" y="0"/>
                      <a:pt x="0" y="30"/>
                      <a:pt x="18" y="52"/>
                    </a:cubicBezTo>
                    <a:cubicBezTo>
                      <a:pt x="190" y="243"/>
                      <a:pt x="397" y="407"/>
                      <a:pt x="579" y="594"/>
                    </a:cubicBezTo>
                    <a:cubicBezTo>
                      <a:pt x="758" y="781"/>
                      <a:pt x="919" y="985"/>
                      <a:pt x="1089" y="1181"/>
                    </a:cubicBezTo>
                    <a:cubicBezTo>
                      <a:pt x="1094" y="1187"/>
                      <a:pt x="1100" y="1189"/>
                      <a:pt x="1106" y="1189"/>
                    </a:cubicBezTo>
                    <a:cubicBezTo>
                      <a:pt x="1122" y="1189"/>
                      <a:pt x="1138" y="1169"/>
                      <a:pt x="1128" y="1151"/>
                    </a:cubicBezTo>
                    <a:lnTo>
                      <a:pt x="1127" y="1151"/>
                    </a:lnTo>
                    <a:cubicBezTo>
                      <a:pt x="992" y="925"/>
                      <a:pt x="822" y="723"/>
                      <a:pt x="642" y="529"/>
                    </a:cubicBezTo>
                    <a:cubicBezTo>
                      <a:pt x="468" y="340"/>
                      <a:pt x="276" y="134"/>
                      <a:pt x="53" y="3"/>
                    </a:cubicBezTo>
                    <a:cubicBezTo>
                      <a:pt x="49" y="1"/>
                      <a:pt x="45" y="0"/>
                      <a:pt x="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8" name="Google Shape;14758;p30"/>
              <p:cNvSpPr/>
              <p:nvPr/>
            </p:nvSpPr>
            <p:spPr>
              <a:xfrm rot="10800000">
                <a:off x="720968" y="5126041"/>
                <a:ext cx="64649" cy="67663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204" extrusionOk="0">
                    <a:moveTo>
                      <a:pt x="1896" y="0"/>
                    </a:moveTo>
                    <a:cubicBezTo>
                      <a:pt x="1870" y="0"/>
                      <a:pt x="1845" y="36"/>
                      <a:pt x="1870" y="64"/>
                    </a:cubicBezTo>
                    <a:cubicBezTo>
                      <a:pt x="2038" y="245"/>
                      <a:pt x="2018" y="522"/>
                      <a:pt x="1913" y="731"/>
                    </a:cubicBezTo>
                    <a:cubicBezTo>
                      <a:pt x="1797" y="965"/>
                      <a:pt x="1563" y="1122"/>
                      <a:pt x="1356" y="1270"/>
                    </a:cubicBezTo>
                    <a:cubicBezTo>
                      <a:pt x="1143" y="1421"/>
                      <a:pt x="928" y="1571"/>
                      <a:pt x="709" y="1715"/>
                    </a:cubicBezTo>
                    <a:cubicBezTo>
                      <a:pt x="483" y="1862"/>
                      <a:pt x="247" y="1995"/>
                      <a:pt x="26" y="2150"/>
                    </a:cubicBezTo>
                    <a:cubicBezTo>
                      <a:pt x="1" y="2168"/>
                      <a:pt x="16" y="2204"/>
                      <a:pt x="43" y="2204"/>
                    </a:cubicBezTo>
                    <a:cubicBezTo>
                      <a:pt x="47" y="2204"/>
                      <a:pt x="52" y="2203"/>
                      <a:pt x="56" y="2201"/>
                    </a:cubicBezTo>
                    <a:cubicBezTo>
                      <a:pt x="344" y="2062"/>
                      <a:pt x="612" y="1875"/>
                      <a:pt x="873" y="1696"/>
                    </a:cubicBezTo>
                    <a:cubicBezTo>
                      <a:pt x="1118" y="1529"/>
                      <a:pt x="1358" y="1356"/>
                      <a:pt x="1586" y="1169"/>
                    </a:cubicBezTo>
                    <a:cubicBezTo>
                      <a:pt x="1769" y="1015"/>
                      <a:pt x="1965" y="832"/>
                      <a:pt x="2042" y="598"/>
                    </a:cubicBezTo>
                    <a:cubicBezTo>
                      <a:pt x="2105" y="396"/>
                      <a:pt x="2066" y="166"/>
                      <a:pt x="1920" y="11"/>
                    </a:cubicBezTo>
                    <a:cubicBezTo>
                      <a:pt x="1913" y="3"/>
                      <a:pt x="1905" y="0"/>
                      <a:pt x="189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9" name="Google Shape;14759;p30"/>
              <p:cNvSpPr/>
              <p:nvPr/>
            </p:nvSpPr>
            <p:spPr>
              <a:xfrm rot="10800000">
                <a:off x="820736" y="4771518"/>
                <a:ext cx="347588" cy="335121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0916" extrusionOk="0">
                    <a:moveTo>
                      <a:pt x="11323" y="2881"/>
                    </a:moveTo>
                    <a:cubicBezTo>
                      <a:pt x="11323" y="2881"/>
                      <a:pt x="10727" y="9186"/>
                      <a:pt x="10080" y="10051"/>
                    </a:cubicBezTo>
                    <a:cubicBezTo>
                      <a:pt x="9433" y="10915"/>
                      <a:pt x="7010" y="10352"/>
                      <a:pt x="6335" y="10147"/>
                    </a:cubicBezTo>
                    <a:cubicBezTo>
                      <a:pt x="5660" y="9941"/>
                      <a:pt x="5684" y="10833"/>
                      <a:pt x="4863" y="10139"/>
                    </a:cubicBezTo>
                    <a:cubicBezTo>
                      <a:pt x="4043" y="9447"/>
                      <a:pt x="4480" y="9169"/>
                      <a:pt x="3525" y="8434"/>
                    </a:cubicBezTo>
                    <a:cubicBezTo>
                      <a:pt x="2569" y="7699"/>
                      <a:pt x="1949" y="7806"/>
                      <a:pt x="1743" y="6740"/>
                    </a:cubicBezTo>
                    <a:cubicBezTo>
                      <a:pt x="1537" y="5675"/>
                      <a:pt x="1" y="4912"/>
                      <a:pt x="1003" y="3949"/>
                    </a:cubicBezTo>
                    <a:cubicBezTo>
                      <a:pt x="2003" y="2986"/>
                      <a:pt x="3861" y="2537"/>
                      <a:pt x="3861" y="2537"/>
                    </a:cubicBezTo>
                    <a:lnTo>
                      <a:pt x="884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0" name="Google Shape;14760;p30"/>
              <p:cNvSpPr/>
              <p:nvPr/>
            </p:nvSpPr>
            <p:spPr>
              <a:xfrm rot="10800000">
                <a:off x="854533" y="4792393"/>
                <a:ext cx="23207" cy="20602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6711" extrusionOk="0">
                    <a:moveTo>
                      <a:pt x="695" y="1"/>
                    </a:moveTo>
                    <a:cubicBezTo>
                      <a:pt x="680" y="1"/>
                      <a:pt x="665" y="8"/>
                      <a:pt x="657" y="24"/>
                    </a:cubicBezTo>
                    <a:cubicBezTo>
                      <a:pt x="563" y="209"/>
                      <a:pt x="483" y="379"/>
                      <a:pt x="432" y="581"/>
                    </a:cubicBezTo>
                    <a:cubicBezTo>
                      <a:pt x="380" y="788"/>
                      <a:pt x="339" y="1000"/>
                      <a:pt x="309" y="1213"/>
                    </a:cubicBezTo>
                    <a:cubicBezTo>
                      <a:pt x="251" y="1658"/>
                      <a:pt x="221" y="2105"/>
                      <a:pt x="221" y="2553"/>
                    </a:cubicBezTo>
                    <a:cubicBezTo>
                      <a:pt x="215" y="3449"/>
                      <a:pt x="292" y="4341"/>
                      <a:pt x="307" y="5238"/>
                    </a:cubicBezTo>
                    <a:cubicBezTo>
                      <a:pt x="315" y="5702"/>
                      <a:pt x="343" y="6298"/>
                      <a:pt x="15" y="6672"/>
                    </a:cubicBezTo>
                    <a:cubicBezTo>
                      <a:pt x="1" y="6688"/>
                      <a:pt x="14" y="6711"/>
                      <a:pt x="31" y="6711"/>
                    </a:cubicBezTo>
                    <a:cubicBezTo>
                      <a:pt x="36" y="6711"/>
                      <a:pt x="41" y="6709"/>
                      <a:pt x="45" y="6704"/>
                    </a:cubicBezTo>
                    <a:cubicBezTo>
                      <a:pt x="350" y="6397"/>
                      <a:pt x="425" y="6003"/>
                      <a:pt x="440" y="5584"/>
                    </a:cubicBezTo>
                    <a:cubicBezTo>
                      <a:pt x="458" y="5150"/>
                      <a:pt x="444" y="4713"/>
                      <a:pt x="430" y="4279"/>
                    </a:cubicBezTo>
                    <a:cubicBezTo>
                      <a:pt x="402" y="3350"/>
                      <a:pt x="346" y="2419"/>
                      <a:pt x="447" y="1493"/>
                    </a:cubicBezTo>
                    <a:cubicBezTo>
                      <a:pt x="472" y="1248"/>
                      <a:pt x="513" y="1004"/>
                      <a:pt x="567" y="764"/>
                    </a:cubicBezTo>
                    <a:cubicBezTo>
                      <a:pt x="593" y="650"/>
                      <a:pt x="625" y="538"/>
                      <a:pt x="657" y="426"/>
                    </a:cubicBezTo>
                    <a:cubicBezTo>
                      <a:pt x="690" y="304"/>
                      <a:pt x="709" y="183"/>
                      <a:pt x="745" y="61"/>
                    </a:cubicBezTo>
                    <a:cubicBezTo>
                      <a:pt x="756" y="28"/>
                      <a:pt x="725" y="1"/>
                      <a:pt x="69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1" name="Google Shape;14761;p30"/>
              <p:cNvSpPr/>
              <p:nvPr/>
            </p:nvSpPr>
            <p:spPr>
              <a:xfrm rot="10800000">
                <a:off x="864725" y="4903098"/>
                <a:ext cx="31956" cy="11681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3805" extrusionOk="0">
                    <a:moveTo>
                      <a:pt x="999" y="0"/>
                    </a:moveTo>
                    <a:cubicBezTo>
                      <a:pt x="994" y="0"/>
                      <a:pt x="990" y="1"/>
                      <a:pt x="986" y="4"/>
                    </a:cubicBezTo>
                    <a:cubicBezTo>
                      <a:pt x="746" y="161"/>
                      <a:pt x="589" y="443"/>
                      <a:pt x="479" y="700"/>
                    </a:cubicBezTo>
                    <a:cubicBezTo>
                      <a:pt x="359" y="984"/>
                      <a:pt x="277" y="1279"/>
                      <a:pt x="236" y="1582"/>
                    </a:cubicBezTo>
                    <a:cubicBezTo>
                      <a:pt x="126" y="2309"/>
                      <a:pt x="178" y="3051"/>
                      <a:pt x="6" y="3769"/>
                    </a:cubicBezTo>
                    <a:cubicBezTo>
                      <a:pt x="0" y="3791"/>
                      <a:pt x="17" y="3805"/>
                      <a:pt x="34" y="3805"/>
                    </a:cubicBezTo>
                    <a:cubicBezTo>
                      <a:pt x="45" y="3805"/>
                      <a:pt x="56" y="3799"/>
                      <a:pt x="60" y="3784"/>
                    </a:cubicBezTo>
                    <a:cubicBezTo>
                      <a:pt x="251" y="3106"/>
                      <a:pt x="229" y="2399"/>
                      <a:pt x="320" y="1705"/>
                    </a:cubicBezTo>
                    <a:cubicBezTo>
                      <a:pt x="359" y="1406"/>
                      <a:pt x="425" y="1105"/>
                      <a:pt x="535" y="823"/>
                    </a:cubicBezTo>
                    <a:cubicBezTo>
                      <a:pt x="591" y="681"/>
                      <a:pt x="660" y="544"/>
                      <a:pt x="743" y="415"/>
                    </a:cubicBezTo>
                    <a:cubicBezTo>
                      <a:pt x="827" y="284"/>
                      <a:pt x="933" y="170"/>
                      <a:pt x="1027" y="45"/>
                    </a:cubicBezTo>
                    <a:cubicBezTo>
                      <a:pt x="1041" y="27"/>
                      <a:pt x="1020" y="0"/>
                      <a:pt x="9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2" name="Google Shape;14762;p30"/>
              <p:cNvSpPr/>
              <p:nvPr/>
            </p:nvSpPr>
            <p:spPr>
              <a:xfrm rot="10800000">
                <a:off x="899567" y="4784534"/>
                <a:ext cx="23913" cy="6615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155" extrusionOk="0">
                    <a:moveTo>
                      <a:pt x="750" y="0"/>
                    </a:moveTo>
                    <a:cubicBezTo>
                      <a:pt x="742" y="0"/>
                      <a:pt x="733" y="6"/>
                      <a:pt x="729" y="17"/>
                    </a:cubicBezTo>
                    <a:cubicBezTo>
                      <a:pt x="655" y="213"/>
                      <a:pt x="640" y="439"/>
                      <a:pt x="599" y="645"/>
                    </a:cubicBezTo>
                    <a:cubicBezTo>
                      <a:pt x="559" y="851"/>
                      <a:pt x="516" y="1051"/>
                      <a:pt x="471" y="1253"/>
                    </a:cubicBezTo>
                    <a:cubicBezTo>
                      <a:pt x="402" y="1557"/>
                      <a:pt x="346" y="1957"/>
                      <a:pt x="27" y="2103"/>
                    </a:cubicBezTo>
                    <a:cubicBezTo>
                      <a:pt x="1" y="2115"/>
                      <a:pt x="16" y="2155"/>
                      <a:pt x="41" y="2155"/>
                    </a:cubicBezTo>
                    <a:cubicBezTo>
                      <a:pt x="44" y="2155"/>
                      <a:pt x="46" y="2155"/>
                      <a:pt x="49" y="2154"/>
                    </a:cubicBezTo>
                    <a:cubicBezTo>
                      <a:pt x="357" y="2047"/>
                      <a:pt x="445" y="1692"/>
                      <a:pt x="513" y="1406"/>
                    </a:cubicBezTo>
                    <a:cubicBezTo>
                      <a:pt x="565" y="1174"/>
                      <a:pt x="615" y="942"/>
                      <a:pt x="662" y="710"/>
                    </a:cubicBezTo>
                    <a:cubicBezTo>
                      <a:pt x="705" y="488"/>
                      <a:pt x="778" y="249"/>
                      <a:pt x="772" y="22"/>
                    </a:cubicBezTo>
                    <a:cubicBezTo>
                      <a:pt x="771" y="8"/>
                      <a:pt x="761" y="0"/>
                      <a:pt x="7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3" name="Google Shape;14763;p30"/>
              <p:cNvSpPr/>
              <p:nvPr/>
            </p:nvSpPr>
            <p:spPr>
              <a:xfrm rot="10800000">
                <a:off x="896251" y="4863034"/>
                <a:ext cx="3561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385" extrusionOk="0">
                    <a:moveTo>
                      <a:pt x="86" y="0"/>
                    </a:moveTo>
                    <a:cubicBezTo>
                      <a:pt x="74" y="0"/>
                      <a:pt x="62" y="7"/>
                      <a:pt x="58" y="22"/>
                    </a:cubicBezTo>
                    <a:cubicBezTo>
                      <a:pt x="33" y="125"/>
                      <a:pt x="20" y="230"/>
                      <a:pt x="5" y="334"/>
                    </a:cubicBezTo>
                    <a:cubicBezTo>
                      <a:pt x="1" y="365"/>
                      <a:pt x="26" y="384"/>
                      <a:pt x="49" y="384"/>
                    </a:cubicBezTo>
                    <a:cubicBezTo>
                      <a:pt x="65" y="384"/>
                      <a:pt x="79" y="375"/>
                      <a:pt x="82" y="355"/>
                    </a:cubicBezTo>
                    <a:cubicBezTo>
                      <a:pt x="95" y="247"/>
                      <a:pt x="112" y="140"/>
                      <a:pt x="116" y="30"/>
                    </a:cubicBezTo>
                    <a:cubicBezTo>
                      <a:pt x="116" y="11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4" name="Google Shape;14764;p30"/>
              <p:cNvSpPr/>
              <p:nvPr/>
            </p:nvSpPr>
            <p:spPr>
              <a:xfrm rot="10800000">
                <a:off x="929312" y="4903312"/>
                <a:ext cx="4113" cy="1940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32" extrusionOk="0">
                    <a:moveTo>
                      <a:pt x="97" y="1"/>
                    </a:moveTo>
                    <a:cubicBezTo>
                      <a:pt x="84" y="1"/>
                      <a:pt x="72" y="7"/>
                      <a:pt x="68" y="22"/>
                    </a:cubicBezTo>
                    <a:cubicBezTo>
                      <a:pt x="25" y="211"/>
                      <a:pt x="16" y="402"/>
                      <a:pt x="3" y="594"/>
                    </a:cubicBezTo>
                    <a:cubicBezTo>
                      <a:pt x="1" y="617"/>
                      <a:pt x="23" y="631"/>
                      <a:pt x="43" y="631"/>
                    </a:cubicBezTo>
                    <a:cubicBezTo>
                      <a:pt x="59" y="631"/>
                      <a:pt x="73" y="623"/>
                      <a:pt x="76" y="605"/>
                    </a:cubicBezTo>
                    <a:cubicBezTo>
                      <a:pt x="102" y="413"/>
                      <a:pt x="134" y="224"/>
                      <a:pt x="130" y="31"/>
                    </a:cubicBezTo>
                    <a:cubicBezTo>
                      <a:pt x="130" y="12"/>
                      <a:pt x="113" y="1"/>
                      <a:pt x="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5" name="Google Shape;14765;p30"/>
              <p:cNvSpPr/>
              <p:nvPr/>
            </p:nvSpPr>
            <p:spPr>
              <a:xfrm rot="10800000">
                <a:off x="885047" y="4938403"/>
                <a:ext cx="41319" cy="10373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379" extrusionOk="0">
                    <a:moveTo>
                      <a:pt x="1284" y="1"/>
                    </a:moveTo>
                    <a:cubicBezTo>
                      <a:pt x="1273" y="1"/>
                      <a:pt x="1261" y="4"/>
                      <a:pt x="1252" y="12"/>
                    </a:cubicBezTo>
                    <a:cubicBezTo>
                      <a:pt x="1012" y="208"/>
                      <a:pt x="848" y="461"/>
                      <a:pt x="694" y="728"/>
                    </a:cubicBezTo>
                    <a:cubicBezTo>
                      <a:pt x="543" y="992"/>
                      <a:pt x="416" y="1268"/>
                      <a:pt x="315" y="1556"/>
                    </a:cubicBezTo>
                    <a:cubicBezTo>
                      <a:pt x="107" y="2140"/>
                      <a:pt x="1" y="2738"/>
                      <a:pt x="16" y="3355"/>
                    </a:cubicBezTo>
                    <a:cubicBezTo>
                      <a:pt x="16" y="3371"/>
                      <a:pt x="28" y="3379"/>
                      <a:pt x="39" y="3379"/>
                    </a:cubicBezTo>
                    <a:cubicBezTo>
                      <a:pt x="51" y="3379"/>
                      <a:pt x="63" y="3371"/>
                      <a:pt x="63" y="3355"/>
                    </a:cubicBezTo>
                    <a:lnTo>
                      <a:pt x="63" y="3357"/>
                    </a:lnTo>
                    <a:cubicBezTo>
                      <a:pt x="96" y="2764"/>
                      <a:pt x="220" y="2162"/>
                      <a:pt x="442" y="1610"/>
                    </a:cubicBezTo>
                    <a:cubicBezTo>
                      <a:pt x="552" y="1336"/>
                      <a:pt x="687" y="1068"/>
                      <a:pt x="840" y="814"/>
                    </a:cubicBezTo>
                    <a:cubicBezTo>
                      <a:pt x="994" y="560"/>
                      <a:pt x="1177" y="326"/>
                      <a:pt x="1325" y="70"/>
                    </a:cubicBezTo>
                    <a:cubicBezTo>
                      <a:pt x="1346" y="32"/>
                      <a:pt x="1316" y="1"/>
                      <a:pt x="12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6" name="Google Shape;14766;p30"/>
              <p:cNvSpPr/>
              <p:nvPr/>
            </p:nvSpPr>
            <p:spPr>
              <a:xfrm rot="10800000">
                <a:off x="953472" y="4817230"/>
                <a:ext cx="86352" cy="173762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5660" extrusionOk="0">
                    <a:moveTo>
                      <a:pt x="2748" y="1"/>
                    </a:moveTo>
                    <a:cubicBezTo>
                      <a:pt x="2732" y="1"/>
                      <a:pt x="2717" y="9"/>
                      <a:pt x="2708" y="29"/>
                    </a:cubicBezTo>
                    <a:cubicBezTo>
                      <a:pt x="2530" y="412"/>
                      <a:pt x="2405" y="814"/>
                      <a:pt x="2239" y="1203"/>
                    </a:cubicBezTo>
                    <a:cubicBezTo>
                      <a:pt x="2070" y="1586"/>
                      <a:pt x="1861" y="1952"/>
                      <a:pt x="1616" y="2293"/>
                    </a:cubicBezTo>
                    <a:cubicBezTo>
                      <a:pt x="1135" y="2960"/>
                      <a:pt x="580" y="3573"/>
                      <a:pt x="266" y="4346"/>
                    </a:cubicBezTo>
                    <a:cubicBezTo>
                      <a:pt x="103" y="4751"/>
                      <a:pt x="1" y="5206"/>
                      <a:pt x="111" y="5637"/>
                    </a:cubicBezTo>
                    <a:cubicBezTo>
                      <a:pt x="115" y="5652"/>
                      <a:pt x="127" y="5659"/>
                      <a:pt x="140" y="5659"/>
                    </a:cubicBezTo>
                    <a:cubicBezTo>
                      <a:pt x="155" y="5659"/>
                      <a:pt x="171" y="5649"/>
                      <a:pt x="171" y="5630"/>
                    </a:cubicBezTo>
                    <a:cubicBezTo>
                      <a:pt x="154" y="5226"/>
                      <a:pt x="208" y="4832"/>
                      <a:pt x="356" y="4454"/>
                    </a:cubicBezTo>
                    <a:cubicBezTo>
                      <a:pt x="511" y="4060"/>
                      <a:pt x="745" y="3706"/>
                      <a:pt x="1006" y="3375"/>
                    </a:cubicBezTo>
                    <a:cubicBezTo>
                      <a:pt x="1511" y="2741"/>
                      <a:pt x="2037" y="2124"/>
                      <a:pt x="2369" y="1377"/>
                    </a:cubicBezTo>
                    <a:cubicBezTo>
                      <a:pt x="2558" y="956"/>
                      <a:pt x="2713" y="522"/>
                      <a:pt x="2805" y="68"/>
                    </a:cubicBezTo>
                    <a:cubicBezTo>
                      <a:pt x="2812" y="32"/>
                      <a:pt x="2779" y="1"/>
                      <a:pt x="274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7" name="Google Shape;14767;p30"/>
              <p:cNvSpPr/>
              <p:nvPr/>
            </p:nvSpPr>
            <p:spPr>
              <a:xfrm rot="10800000">
                <a:off x="947946" y="4799853"/>
                <a:ext cx="38771" cy="147452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4803" extrusionOk="0">
                    <a:moveTo>
                      <a:pt x="1238" y="0"/>
                    </a:moveTo>
                    <a:cubicBezTo>
                      <a:pt x="1229" y="0"/>
                      <a:pt x="1220" y="5"/>
                      <a:pt x="1217" y="17"/>
                    </a:cubicBezTo>
                    <a:cubicBezTo>
                      <a:pt x="1079" y="442"/>
                      <a:pt x="939" y="866"/>
                      <a:pt x="800" y="1290"/>
                    </a:cubicBezTo>
                    <a:cubicBezTo>
                      <a:pt x="667" y="1700"/>
                      <a:pt x="600" y="2132"/>
                      <a:pt x="531" y="2556"/>
                    </a:cubicBezTo>
                    <a:cubicBezTo>
                      <a:pt x="466" y="2958"/>
                      <a:pt x="432" y="3366"/>
                      <a:pt x="385" y="3770"/>
                    </a:cubicBezTo>
                    <a:cubicBezTo>
                      <a:pt x="346" y="4108"/>
                      <a:pt x="273" y="4504"/>
                      <a:pt x="21" y="4753"/>
                    </a:cubicBezTo>
                    <a:cubicBezTo>
                      <a:pt x="1" y="4771"/>
                      <a:pt x="19" y="4803"/>
                      <a:pt x="40" y="4803"/>
                    </a:cubicBezTo>
                    <a:cubicBezTo>
                      <a:pt x="45" y="4803"/>
                      <a:pt x="50" y="4801"/>
                      <a:pt x="54" y="4798"/>
                    </a:cubicBezTo>
                    <a:lnTo>
                      <a:pt x="56" y="4798"/>
                    </a:lnTo>
                    <a:cubicBezTo>
                      <a:pt x="340" y="4594"/>
                      <a:pt x="451" y="4297"/>
                      <a:pt x="510" y="3962"/>
                    </a:cubicBezTo>
                    <a:cubicBezTo>
                      <a:pt x="585" y="3549"/>
                      <a:pt x="626" y="3132"/>
                      <a:pt x="701" y="2719"/>
                    </a:cubicBezTo>
                    <a:cubicBezTo>
                      <a:pt x="783" y="2272"/>
                      <a:pt x="884" y="1827"/>
                      <a:pt x="959" y="1380"/>
                    </a:cubicBezTo>
                    <a:cubicBezTo>
                      <a:pt x="1030" y="922"/>
                      <a:pt x="1129" y="471"/>
                      <a:pt x="1258" y="27"/>
                    </a:cubicBezTo>
                    <a:cubicBezTo>
                      <a:pt x="1263" y="10"/>
                      <a:pt x="1251" y="0"/>
                      <a:pt x="12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8" name="Google Shape;14768;p30"/>
              <p:cNvSpPr/>
              <p:nvPr/>
            </p:nvSpPr>
            <p:spPr>
              <a:xfrm rot="10800000">
                <a:off x="984261" y="4851675"/>
                <a:ext cx="18787" cy="3960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90" extrusionOk="0">
                    <a:moveTo>
                      <a:pt x="564" y="0"/>
                    </a:moveTo>
                    <a:cubicBezTo>
                      <a:pt x="552" y="0"/>
                      <a:pt x="541" y="5"/>
                      <a:pt x="536" y="17"/>
                    </a:cubicBezTo>
                    <a:cubicBezTo>
                      <a:pt x="345" y="419"/>
                      <a:pt x="179" y="830"/>
                      <a:pt x="10" y="1242"/>
                    </a:cubicBezTo>
                    <a:cubicBezTo>
                      <a:pt x="0" y="1268"/>
                      <a:pt x="27" y="1290"/>
                      <a:pt x="52" y="1290"/>
                    </a:cubicBezTo>
                    <a:cubicBezTo>
                      <a:pt x="64" y="1290"/>
                      <a:pt x="75" y="1284"/>
                      <a:pt x="81" y="1271"/>
                    </a:cubicBezTo>
                    <a:cubicBezTo>
                      <a:pt x="263" y="864"/>
                      <a:pt x="444" y="462"/>
                      <a:pt x="601" y="45"/>
                    </a:cubicBezTo>
                    <a:cubicBezTo>
                      <a:pt x="611" y="20"/>
                      <a:pt x="586" y="0"/>
                      <a:pt x="5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9" name="Google Shape;14769;p30"/>
              <p:cNvSpPr/>
              <p:nvPr/>
            </p:nvSpPr>
            <p:spPr>
              <a:xfrm rot="10800000">
                <a:off x="1035342" y="4917864"/>
                <a:ext cx="60750" cy="6075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979" extrusionOk="0">
                    <a:moveTo>
                      <a:pt x="1954" y="1"/>
                    </a:moveTo>
                    <a:cubicBezTo>
                      <a:pt x="1951" y="1"/>
                      <a:pt x="1948" y="1"/>
                      <a:pt x="1946" y="3"/>
                    </a:cubicBezTo>
                    <a:cubicBezTo>
                      <a:pt x="1583" y="282"/>
                      <a:pt x="1237" y="585"/>
                      <a:pt x="910" y="908"/>
                    </a:cubicBezTo>
                    <a:cubicBezTo>
                      <a:pt x="583" y="1235"/>
                      <a:pt x="259" y="1553"/>
                      <a:pt x="9" y="1946"/>
                    </a:cubicBezTo>
                    <a:cubicBezTo>
                      <a:pt x="1" y="1962"/>
                      <a:pt x="14" y="1978"/>
                      <a:pt x="28" y="1978"/>
                    </a:cubicBezTo>
                    <a:cubicBezTo>
                      <a:pt x="33" y="1978"/>
                      <a:pt x="38" y="1976"/>
                      <a:pt x="43" y="1972"/>
                    </a:cubicBezTo>
                    <a:cubicBezTo>
                      <a:pt x="349" y="1634"/>
                      <a:pt x="626" y="1267"/>
                      <a:pt x="946" y="940"/>
                    </a:cubicBezTo>
                    <a:cubicBezTo>
                      <a:pt x="1265" y="615"/>
                      <a:pt x="1606" y="310"/>
                      <a:pt x="1966" y="29"/>
                    </a:cubicBezTo>
                    <a:cubicBezTo>
                      <a:pt x="1979" y="20"/>
                      <a:pt x="1967" y="1"/>
                      <a:pt x="19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0" name="Google Shape;14770;p30"/>
              <p:cNvSpPr/>
              <p:nvPr/>
            </p:nvSpPr>
            <p:spPr>
              <a:xfrm rot="10800000">
                <a:off x="982849" y="4984575"/>
                <a:ext cx="32294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91" extrusionOk="0">
                    <a:moveTo>
                      <a:pt x="1012" y="0"/>
                    </a:moveTo>
                    <a:cubicBezTo>
                      <a:pt x="1009" y="0"/>
                      <a:pt x="1005" y="1"/>
                      <a:pt x="1001" y="2"/>
                    </a:cubicBezTo>
                    <a:cubicBezTo>
                      <a:pt x="618" y="129"/>
                      <a:pt x="311" y="410"/>
                      <a:pt x="10" y="668"/>
                    </a:cubicBezTo>
                    <a:cubicBezTo>
                      <a:pt x="1" y="675"/>
                      <a:pt x="10" y="691"/>
                      <a:pt x="20" y="691"/>
                    </a:cubicBezTo>
                    <a:cubicBezTo>
                      <a:pt x="23" y="691"/>
                      <a:pt x="25" y="690"/>
                      <a:pt x="27" y="688"/>
                    </a:cubicBezTo>
                    <a:cubicBezTo>
                      <a:pt x="339" y="449"/>
                      <a:pt x="707" y="292"/>
                      <a:pt x="1027" y="62"/>
                    </a:cubicBezTo>
                    <a:cubicBezTo>
                      <a:pt x="1052" y="44"/>
                      <a:pt x="1041" y="0"/>
                      <a:pt x="1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1" name="Google Shape;14771;p30"/>
              <p:cNvSpPr/>
              <p:nvPr/>
            </p:nvSpPr>
            <p:spPr>
              <a:xfrm rot="10800000">
                <a:off x="967439" y="4860639"/>
                <a:ext cx="110572" cy="125686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4094" extrusionOk="0">
                    <a:moveTo>
                      <a:pt x="3551" y="0"/>
                    </a:moveTo>
                    <a:cubicBezTo>
                      <a:pt x="3546" y="0"/>
                      <a:pt x="3540" y="2"/>
                      <a:pt x="3535" y="6"/>
                    </a:cubicBezTo>
                    <a:cubicBezTo>
                      <a:pt x="3247" y="222"/>
                      <a:pt x="3039" y="505"/>
                      <a:pt x="2841" y="802"/>
                    </a:cubicBezTo>
                    <a:cubicBezTo>
                      <a:pt x="2637" y="1109"/>
                      <a:pt x="2458" y="1428"/>
                      <a:pt x="2271" y="1744"/>
                    </a:cubicBezTo>
                    <a:cubicBezTo>
                      <a:pt x="1914" y="2350"/>
                      <a:pt x="1538" y="2958"/>
                      <a:pt x="1005" y="3427"/>
                    </a:cubicBezTo>
                    <a:cubicBezTo>
                      <a:pt x="717" y="3681"/>
                      <a:pt x="388" y="3866"/>
                      <a:pt x="39" y="4023"/>
                    </a:cubicBezTo>
                    <a:cubicBezTo>
                      <a:pt x="0" y="4041"/>
                      <a:pt x="26" y="4093"/>
                      <a:pt x="62" y="4093"/>
                    </a:cubicBezTo>
                    <a:cubicBezTo>
                      <a:pt x="64" y="4093"/>
                      <a:pt x="66" y="4093"/>
                      <a:pt x="69" y="4093"/>
                    </a:cubicBezTo>
                    <a:cubicBezTo>
                      <a:pt x="729" y="3971"/>
                      <a:pt x="1267" y="3438"/>
                      <a:pt x="1663" y="2928"/>
                    </a:cubicBezTo>
                    <a:cubicBezTo>
                      <a:pt x="2108" y="2354"/>
                      <a:pt x="2432" y="1699"/>
                      <a:pt x="2821" y="1090"/>
                    </a:cubicBezTo>
                    <a:cubicBezTo>
                      <a:pt x="3053" y="727"/>
                      <a:pt x="3322" y="396"/>
                      <a:pt x="3584" y="56"/>
                    </a:cubicBezTo>
                    <a:cubicBezTo>
                      <a:pt x="3602" y="33"/>
                      <a:pt x="3576" y="0"/>
                      <a:pt x="35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2" name="Google Shape;14772;p30"/>
              <p:cNvSpPr/>
              <p:nvPr/>
            </p:nvSpPr>
            <p:spPr>
              <a:xfrm rot="10800000">
                <a:off x="1077582" y="4948134"/>
                <a:ext cx="58417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386" extrusionOk="0">
                    <a:moveTo>
                      <a:pt x="1859" y="1"/>
                    </a:moveTo>
                    <a:cubicBezTo>
                      <a:pt x="1857" y="1"/>
                      <a:pt x="1854" y="1"/>
                      <a:pt x="1851" y="2"/>
                    </a:cubicBezTo>
                    <a:cubicBezTo>
                      <a:pt x="1120" y="226"/>
                      <a:pt x="466" y="709"/>
                      <a:pt x="19" y="1327"/>
                    </a:cubicBezTo>
                    <a:cubicBezTo>
                      <a:pt x="0" y="1354"/>
                      <a:pt x="28" y="1385"/>
                      <a:pt x="55" y="1385"/>
                    </a:cubicBezTo>
                    <a:cubicBezTo>
                      <a:pt x="64" y="1385"/>
                      <a:pt x="73" y="1382"/>
                      <a:pt x="81" y="1374"/>
                    </a:cubicBezTo>
                    <a:cubicBezTo>
                      <a:pt x="580" y="813"/>
                      <a:pt x="1191" y="364"/>
                      <a:pt x="1875" y="56"/>
                    </a:cubicBezTo>
                    <a:cubicBezTo>
                      <a:pt x="1903" y="44"/>
                      <a:pt x="1888" y="1"/>
                      <a:pt x="18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3" name="Google Shape;14773;p30"/>
              <p:cNvSpPr/>
              <p:nvPr/>
            </p:nvSpPr>
            <p:spPr>
              <a:xfrm rot="10800000">
                <a:off x="1098763" y="4972480"/>
                <a:ext cx="31342" cy="2182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11" extrusionOk="0">
                    <a:moveTo>
                      <a:pt x="967" y="1"/>
                    </a:moveTo>
                    <a:cubicBezTo>
                      <a:pt x="963" y="1"/>
                      <a:pt x="960" y="1"/>
                      <a:pt x="956" y="2"/>
                    </a:cubicBezTo>
                    <a:cubicBezTo>
                      <a:pt x="590" y="116"/>
                      <a:pt x="242" y="346"/>
                      <a:pt x="16" y="658"/>
                    </a:cubicBezTo>
                    <a:cubicBezTo>
                      <a:pt x="1" y="681"/>
                      <a:pt x="22" y="711"/>
                      <a:pt x="45" y="711"/>
                    </a:cubicBezTo>
                    <a:cubicBezTo>
                      <a:pt x="51" y="711"/>
                      <a:pt x="57" y="709"/>
                      <a:pt x="62" y="705"/>
                    </a:cubicBezTo>
                    <a:cubicBezTo>
                      <a:pt x="362" y="477"/>
                      <a:pt x="659" y="260"/>
                      <a:pt x="986" y="73"/>
                    </a:cubicBezTo>
                    <a:cubicBezTo>
                      <a:pt x="1020" y="53"/>
                      <a:pt x="1003" y="1"/>
                      <a:pt x="9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4" name="Google Shape;14774;p30"/>
              <p:cNvSpPr/>
              <p:nvPr/>
            </p:nvSpPr>
            <p:spPr>
              <a:xfrm rot="10800000">
                <a:off x="1015604" y="5000355"/>
                <a:ext cx="21734" cy="17898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83" extrusionOk="0">
                    <a:moveTo>
                      <a:pt x="659" y="1"/>
                    </a:moveTo>
                    <a:cubicBezTo>
                      <a:pt x="653" y="1"/>
                      <a:pt x="647" y="2"/>
                      <a:pt x="641" y="6"/>
                    </a:cubicBezTo>
                    <a:cubicBezTo>
                      <a:pt x="417" y="161"/>
                      <a:pt x="221" y="345"/>
                      <a:pt x="21" y="528"/>
                    </a:cubicBezTo>
                    <a:cubicBezTo>
                      <a:pt x="1" y="548"/>
                      <a:pt x="19" y="582"/>
                      <a:pt x="42" y="582"/>
                    </a:cubicBezTo>
                    <a:cubicBezTo>
                      <a:pt x="47" y="582"/>
                      <a:pt x="53" y="580"/>
                      <a:pt x="58" y="576"/>
                    </a:cubicBezTo>
                    <a:cubicBezTo>
                      <a:pt x="275" y="412"/>
                      <a:pt x="492" y="255"/>
                      <a:pt x="684" y="62"/>
                    </a:cubicBezTo>
                    <a:cubicBezTo>
                      <a:pt x="707" y="39"/>
                      <a:pt x="686" y="1"/>
                      <a:pt x="6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5" name="Google Shape;14775;p30"/>
              <p:cNvSpPr/>
              <p:nvPr/>
            </p:nvSpPr>
            <p:spPr>
              <a:xfrm rot="10800000">
                <a:off x="658744" y="4710916"/>
                <a:ext cx="207392" cy="326494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10635" extrusionOk="0">
                    <a:moveTo>
                      <a:pt x="1152" y="56"/>
                    </a:moveTo>
                    <a:cubicBezTo>
                      <a:pt x="1152" y="56"/>
                      <a:pt x="0" y="3831"/>
                      <a:pt x="266" y="5476"/>
                    </a:cubicBezTo>
                    <a:cubicBezTo>
                      <a:pt x="531" y="7120"/>
                      <a:pt x="1238" y="8572"/>
                      <a:pt x="2264" y="8591"/>
                    </a:cubicBezTo>
                    <a:cubicBezTo>
                      <a:pt x="2264" y="8591"/>
                      <a:pt x="4323" y="10634"/>
                      <a:pt x="5540" y="9356"/>
                    </a:cubicBezTo>
                    <a:cubicBezTo>
                      <a:pt x="6755" y="8075"/>
                      <a:pt x="5534" y="7437"/>
                      <a:pt x="5534" y="7437"/>
                    </a:cubicBezTo>
                    <a:cubicBezTo>
                      <a:pt x="5534" y="7437"/>
                      <a:pt x="6093" y="6575"/>
                      <a:pt x="5673" y="5828"/>
                    </a:cubicBezTo>
                    <a:cubicBezTo>
                      <a:pt x="5252" y="5080"/>
                      <a:pt x="4669" y="1481"/>
                      <a:pt x="4669" y="1481"/>
                    </a:cubicBezTo>
                    <a:cubicBezTo>
                      <a:pt x="4669" y="1481"/>
                      <a:pt x="1552" y="0"/>
                      <a:pt x="1152" y="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6" name="Google Shape;14776;p30"/>
              <p:cNvSpPr/>
              <p:nvPr/>
            </p:nvSpPr>
            <p:spPr>
              <a:xfrm rot="10800000">
                <a:off x="838601" y="4812502"/>
                <a:ext cx="11941" cy="115094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49" extrusionOk="0">
                    <a:moveTo>
                      <a:pt x="40" y="1"/>
                    </a:moveTo>
                    <a:cubicBezTo>
                      <a:pt x="21" y="1"/>
                      <a:pt x="2" y="14"/>
                      <a:pt x="1" y="39"/>
                    </a:cubicBezTo>
                    <a:cubicBezTo>
                      <a:pt x="3" y="355"/>
                      <a:pt x="34" y="667"/>
                      <a:pt x="34" y="983"/>
                    </a:cubicBezTo>
                    <a:cubicBezTo>
                      <a:pt x="34" y="1306"/>
                      <a:pt x="21" y="1630"/>
                      <a:pt x="19" y="1953"/>
                    </a:cubicBezTo>
                    <a:cubicBezTo>
                      <a:pt x="17" y="2552"/>
                      <a:pt x="44" y="3191"/>
                      <a:pt x="322" y="3733"/>
                    </a:cubicBezTo>
                    <a:cubicBezTo>
                      <a:pt x="329" y="3744"/>
                      <a:pt x="339" y="3749"/>
                      <a:pt x="349" y="3749"/>
                    </a:cubicBezTo>
                    <a:cubicBezTo>
                      <a:pt x="369" y="3749"/>
                      <a:pt x="388" y="3732"/>
                      <a:pt x="382" y="3709"/>
                    </a:cubicBezTo>
                    <a:lnTo>
                      <a:pt x="382" y="3707"/>
                    </a:lnTo>
                    <a:cubicBezTo>
                      <a:pt x="178" y="3107"/>
                      <a:pt x="120" y="2501"/>
                      <a:pt x="128" y="1871"/>
                    </a:cubicBezTo>
                    <a:cubicBezTo>
                      <a:pt x="130" y="1561"/>
                      <a:pt x="143" y="1250"/>
                      <a:pt x="145" y="940"/>
                    </a:cubicBezTo>
                    <a:cubicBezTo>
                      <a:pt x="146" y="639"/>
                      <a:pt x="154" y="323"/>
                      <a:pt x="77" y="30"/>
                    </a:cubicBezTo>
                    <a:cubicBezTo>
                      <a:pt x="71" y="10"/>
                      <a:pt x="55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7" name="Google Shape;14777;p30"/>
              <p:cNvSpPr/>
              <p:nvPr/>
            </p:nvSpPr>
            <p:spPr>
              <a:xfrm rot="10800000">
                <a:off x="793598" y="4773943"/>
                <a:ext cx="35609" cy="20093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6545" extrusionOk="0">
                    <a:moveTo>
                      <a:pt x="67" y="1"/>
                    </a:moveTo>
                    <a:cubicBezTo>
                      <a:pt x="34" y="1"/>
                      <a:pt x="0" y="27"/>
                      <a:pt x="3" y="63"/>
                    </a:cubicBezTo>
                    <a:cubicBezTo>
                      <a:pt x="20" y="291"/>
                      <a:pt x="125" y="511"/>
                      <a:pt x="179" y="734"/>
                    </a:cubicBezTo>
                    <a:cubicBezTo>
                      <a:pt x="235" y="969"/>
                      <a:pt x="276" y="1211"/>
                      <a:pt x="302" y="1452"/>
                    </a:cubicBezTo>
                    <a:cubicBezTo>
                      <a:pt x="354" y="1934"/>
                      <a:pt x="356" y="2420"/>
                      <a:pt x="349" y="2904"/>
                    </a:cubicBezTo>
                    <a:cubicBezTo>
                      <a:pt x="340" y="3394"/>
                      <a:pt x="330" y="3886"/>
                      <a:pt x="343" y="4376"/>
                    </a:cubicBezTo>
                    <a:cubicBezTo>
                      <a:pt x="349" y="4613"/>
                      <a:pt x="358" y="4851"/>
                      <a:pt x="377" y="5088"/>
                    </a:cubicBezTo>
                    <a:cubicBezTo>
                      <a:pt x="392" y="5292"/>
                      <a:pt x="401" y="5499"/>
                      <a:pt x="450" y="5700"/>
                    </a:cubicBezTo>
                    <a:cubicBezTo>
                      <a:pt x="534" y="6036"/>
                      <a:pt x="728" y="6494"/>
                      <a:pt x="1123" y="6545"/>
                    </a:cubicBezTo>
                    <a:cubicBezTo>
                      <a:pt x="1124" y="6545"/>
                      <a:pt x="1125" y="6545"/>
                      <a:pt x="1126" y="6545"/>
                    </a:cubicBezTo>
                    <a:cubicBezTo>
                      <a:pt x="1155" y="6545"/>
                      <a:pt x="1159" y="6501"/>
                      <a:pt x="1138" y="6487"/>
                    </a:cubicBezTo>
                    <a:lnTo>
                      <a:pt x="1138" y="6487"/>
                    </a:lnTo>
                    <a:lnTo>
                      <a:pt x="1138" y="6489"/>
                    </a:lnTo>
                    <a:cubicBezTo>
                      <a:pt x="981" y="6386"/>
                      <a:pt x="848" y="6277"/>
                      <a:pt x="755" y="6111"/>
                    </a:cubicBezTo>
                    <a:cubicBezTo>
                      <a:pt x="667" y="5952"/>
                      <a:pt x="614" y="5774"/>
                      <a:pt x="583" y="5597"/>
                    </a:cubicBezTo>
                    <a:cubicBezTo>
                      <a:pt x="502" y="5154"/>
                      <a:pt x="487" y="4703"/>
                      <a:pt x="495" y="4251"/>
                    </a:cubicBezTo>
                    <a:cubicBezTo>
                      <a:pt x="513" y="3320"/>
                      <a:pt x="599" y="2385"/>
                      <a:pt x="500" y="1452"/>
                    </a:cubicBezTo>
                    <a:cubicBezTo>
                      <a:pt x="474" y="1199"/>
                      <a:pt x="433" y="949"/>
                      <a:pt x="373" y="700"/>
                    </a:cubicBezTo>
                    <a:cubicBezTo>
                      <a:pt x="317" y="472"/>
                      <a:pt x="263" y="203"/>
                      <a:pt x="108" y="20"/>
                    </a:cubicBezTo>
                    <a:cubicBezTo>
                      <a:pt x="97" y="7"/>
                      <a:pt x="82" y="1"/>
                      <a:pt x="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8" name="Google Shape;14778;p30"/>
              <p:cNvSpPr/>
              <p:nvPr/>
            </p:nvSpPr>
            <p:spPr>
              <a:xfrm rot="10800000">
                <a:off x="733677" y="4739681"/>
                <a:ext cx="39937" cy="7147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2328" extrusionOk="0">
                    <a:moveTo>
                      <a:pt x="12" y="1"/>
                    </a:moveTo>
                    <a:cubicBezTo>
                      <a:pt x="6" y="1"/>
                      <a:pt x="1" y="5"/>
                      <a:pt x="2" y="13"/>
                    </a:cubicBezTo>
                    <a:cubicBezTo>
                      <a:pt x="17" y="529"/>
                      <a:pt x="78" y="1041"/>
                      <a:pt x="329" y="1503"/>
                    </a:cubicBezTo>
                    <a:cubicBezTo>
                      <a:pt x="533" y="1877"/>
                      <a:pt x="864" y="2223"/>
                      <a:pt x="1286" y="2328"/>
                    </a:cubicBezTo>
                    <a:cubicBezTo>
                      <a:pt x="1287" y="2328"/>
                      <a:pt x="1288" y="2328"/>
                      <a:pt x="1288" y="2328"/>
                    </a:cubicBezTo>
                    <a:cubicBezTo>
                      <a:pt x="1298" y="2328"/>
                      <a:pt x="1301" y="2316"/>
                      <a:pt x="1294" y="2311"/>
                    </a:cubicBezTo>
                    <a:lnTo>
                      <a:pt x="1294" y="2311"/>
                    </a:lnTo>
                    <a:lnTo>
                      <a:pt x="1294" y="2313"/>
                    </a:lnTo>
                    <a:cubicBezTo>
                      <a:pt x="922" y="2102"/>
                      <a:pt x="613" y="1814"/>
                      <a:pt x="406" y="1438"/>
                    </a:cubicBezTo>
                    <a:cubicBezTo>
                      <a:pt x="166" y="1008"/>
                      <a:pt x="58" y="499"/>
                      <a:pt x="24" y="13"/>
                    </a:cubicBezTo>
                    <a:cubicBezTo>
                      <a:pt x="24" y="5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9" name="Google Shape;14779;p30"/>
              <p:cNvSpPr/>
              <p:nvPr/>
            </p:nvSpPr>
            <p:spPr>
              <a:xfrm rot="10800000">
                <a:off x="697269" y="4757027"/>
                <a:ext cx="26338" cy="4936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08" extrusionOk="0">
                    <a:moveTo>
                      <a:pt x="51" y="0"/>
                    </a:moveTo>
                    <a:cubicBezTo>
                      <a:pt x="24" y="0"/>
                      <a:pt x="0" y="33"/>
                      <a:pt x="14" y="62"/>
                    </a:cubicBezTo>
                    <a:cubicBezTo>
                      <a:pt x="74" y="185"/>
                      <a:pt x="164" y="296"/>
                      <a:pt x="233" y="413"/>
                    </a:cubicBezTo>
                    <a:cubicBezTo>
                      <a:pt x="308" y="537"/>
                      <a:pt x="379" y="662"/>
                      <a:pt x="446" y="791"/>
                    </a:cubicBezTo>
                    <a:cubicBezTo>
                      <a:pt x="581" y="1051"/>
                      <a:pt x="700" y="1318"/>
                      <a:pt x="805" y="1591"/>
                    </a:cubicBezTo>
                    <a:cubicBezTo>
                      <a:pt x="810" y="1602"/>
                      <a:pt x="819" y="1607"/>
                      <a:pt x="829" y="1607"/>
                    </a:cubicBezTo>
                    <a:cubicBezTo>
                      <a:pt x="844" y="1607"/>
                      <a:pt x="858" y="1596"/>
                      <a:pt x="852" y="1578"/>
                    </a:cubicBezTo>
                    <a:cubicBezTo>
                      <a:pt x="770" y="1298"/>
                      <a:pt x="663" y="1025"/>
                      <a:pt x="534" y="763"/>
                    </a:cubicBezTo>
                    <a:cubicBezTo>
                      <a:pt x="469" y="627"/>
                      <a:pt x="396" y="494"/>
                      <a:pt x="317" y="363"/>
                    </a:cubicBezTo>
                    <a:cubicBezTo>
                      <a:pt x="246" y="247"/>
                      <a:pt x="175" y="112"/>
                      <a:pt x="78" y="13"/>
                    </a:cubicBezTo>
                    <a:cubicBezTo>
                      <a:pt x="69" y="4"/>
                      <a:pt x="60" y="0"/>
                      <a:pt x="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0" name="Google Shape;14780;p30"/>
              <p:cNvSpPr/>
              <p:nvPr/>
            </p:nvSpPr>
            <p:spPr>
              <a:xfrm rot="10800000">
                <a:off x="695274" y="4808449"/>
                <a:ext cx="26431" cy="65882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146" extrusionOk="0">
                    <a:moveTo>
                      <a:pt x="54" y="1"/>
                    </a:moveTo>
                    <a:cubicBezTo>
                      <a:pt x="28" y="1"/>
                      <a:pt x="0" y="31"/>
                      <a:pt x="16" y="63"/>
                    </a:cubicBezTo>
                    <a:cubicBezTo>
                      <a:pt x="182" y="426"/>
                      <a:pt x="242" y="809"/>
                      <a:pt x="328" y="1194"/>
                    </a:cubicBezTo>
                    <a:cubicBezTo>
                      <a:pt x="407" y="1535"/>
                      <a:pt x="523" y="1895"/>
                      <a:pt x="790" y="2135"/>
                    </a:cubicBezTo>
                    <a:cubicBezTo>
                      <a:pt x="797" y="2142"/>
                      <a:pt x="806" y="2145"/>
                      <a:pt x="814" y="2145"/>
                    </a:cubicBezTo>
                    <a:cubicBezTo>
                      <a:pt x="839" y="2145"/>
                      <a:pt x="861" y="2112"/>
                      <a:pt x="837" y="2088"/>
                    </a:cubicBezTo>
                    <a:lnTo>
                      <a:pt x="837" y="2088"/>
                    </a:lnTo>
                    <a:lnTo>
                      <a:pt x="837" y="2090"/>
                    </a:lnTo>
                    <a:cubicBezTo>
                      <a:pt x="309" y="1512"/>
                      <a:pt x="444" y="678"/>
                      <a:pt x="87" y="22"/>
                    </a:cubicBezTo>
                    <a:cubicBezTo>
                      <a:pt x="79" y="7"/>
                      <a:pt x="67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1" name="Google Shape;14781;p30"/>
              <p:cNvSpPr/>
              <p:nvPr/>
            </p:nvSpPr>
            <p:spPr>
              <a:xfrm rot="10800000">
                <a:off x="742518" y="4862389"/>
                <a:ext cx="46445" cy="106498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3469" extrusionOk="0">
                    <a:moveTo>
                      <a:pt x="58" y="0"/>
                    </a:moveTo>
                    <a:cubicBezTo>
                      <a:pt x="27" y="0"/>
                      <a:pt x="0" y="32"/>
                      <a:pt x="16" y="68"/>
                    </a:cubicBezTo>
                    <a:cubicBezTo>
                      <a:pt x="165" y="313"/>
                      <a:pt x="362" y="529"/>
                      <a:pt x="519" y="771"/>
                    </a:cubicBezTo>
                    <a:cubicBezTo>
                      <a:pt x="687" y="1029"/>
                      <a:pt x="823" y="1305"/>
                      <a:pt x="922" y="1599"/>
                    </a:cubicBezTo>
                    <a:cubicBezTo>
                      <a:pt x="1123" y="2208"/>
                      <a:pt x="1268" y="2837"/>
                      <a:pt x="1461" y="3450"/>
                    </a:cubicBezTo>
                    <a:cubicBezTo>
                      <a:pt x="1464" y="3463"/>
                      <a:pt x="1473" y="3468"/>
                      <a:pt x="1483" y="3468"/>
                    </a:cubicBezTo>
                    <a:cubicBezTo>
                      <a:pt x="1497" y="3468"/>
                      <a:pt x="1512" y="3456"/>
                      <a:pt x="1508" y="3437"/>
                    </a:cubicBezTo>
                    <a:cubicBezTo>
                      <a:pt x="1433" y="3108"/>
                      <a:pt x="1351" y="2782"/>
                      <a:pt x="1265" y="2455"/>
                    </a:cubicBezTo>
                    <a:cubicBezTo>
                      <a:pt x="1182" y="2139"/>
                      <a:pt x="1108" y="1820"/>
                      <a:pt x="1008" y="1507"/>
                    </a:cubicBezTo>
                    <a:cubicBezTo>
                      <a:pt x="915" y="1227"/>
                      <a:pt x="784" y="958"/>
                      <a:pt x="621" y="711"/>
                    </a:cubicBezTo>
                    <a:cubicBezTo>
                      <a:pt x="464" y="468"/>
                      <a:pt x="292" y="217"/>
                      <a:pt x="89" y="12"/>
                    </a:cubicBezTo>
                    <a:cubicBezTo>
                      <a:pt x="79" y="4"/>
                      <a:pt x="68" y="0"/>
                      <a:pt x="5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2" name="Google Shape;14782;p30"/>
              <p:cNvSpPr/>
              <p:nvPr/>
            </p:nvSpPr>
            <p:spPr>
              <a:xfrm rot="10800000">
                <a:off x="778649" y="4878200"/>
                <a:ext cx="49791" cy="125901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4101" extrusionOk="0">
                    <a:moveTo>
                      <a:pt x="64" y="0"/>
                    </a:moveTo>
                    <a:cubicBezTo>
                      <a:pt x="32" y="0"/>
                      <a:pt x="0" y="25"/>
                      <a:pt x="14" y="61"/>
                    </a:cubicBezTo>
                    <a:cubicBezTo>
                      <a:pt x="71" y="216"/>
                      <a:pt x="219" y="347"/>
                      <a:pt x="320" y="476"/>
                    </a:cubicBezTo>
                    <a:cubicBezTo>
                      <a:pt x="434" y="626"/>
                      <a:pt x="543" y="781"/>
                      <a:pt x="642" y="942"/>
                    </a:cubicBezTo>
                    <a:cubicBezTo>
                      <a:pt x="834" y="1250"/>
                      <a:pt x="997" y="1579"/>
                      <a:pt x="1126" y="1920"/>
                    </a:cubicBezTo>
                    <a:cubicBezTo>
                      <a:pt x="1388" y="2611"/>
                      <a:pt x="1500" y="3344"/>
                      <a:pt x="1509" y="4081"/>
                    </a:cubicBezTo>
                    <a:cubicBezTo>
                      <a:pt x="1511" y="4094"/>
                      <a:pt x="1521" y="4100"/>
                      <a:pt x="1532" y="4100"/>
                    </a:cubicBezTo>
                    <a:cubicBezTo>
                      <a:pt x="1542" y="4100"/>
                      <a:pt x="1552" y="4094"/>
                      <a:pt x="1554" y="4081"/>
                    </a:cubicBezTo>
                    <a:cubicBezTo>
                      <a:pt x="1621" y="3333"/>
                      <a:pt x="1494" y="2572"/>
                      <a:pt x="1238" y="1869"/>
                    </a:cubicBezTo>
                    <a:cubicBezTo>
                      <a:pt x="1113" y="1521"/>
                      <a:pt x="954" y="1187"/>
                      <a:pt x="765" y="869"/>
                    </a:cubicBezTo>
                    <a:cubicBezTo>
                      <a:pt x="668" y="704"/>
                      <a:pt x="561" y="545"/>
                      <a:pt x="447" y="392"/>
                    </a:cubicBezTo>
                    <a:cubicBezTo>
                      <a:pt x="348" y="259"/>
                      <a:pt x="240" y="80"/>
                      <a:pt x="86" y="5"/>
                    </a:cubicBezTo>
                    <a:cubicBezTo>
                      <a:pt x="79" y="2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3" name="Google Shape;14783;p30"/>
              <p:cNvSpPr/>
              <p:nvPr/>
            </p:nvSpPr>
            <p:spPr>
              <a:xfrm rot="10800000">
                <a:off x="755840" y="4829755"/>
                <a:ext cx="7030" cy="3463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128" extrusionOk="0">
                    <a:moveTo>
                      <a:pt x="25" y="1"/>
                    </a:moveTo>
                    <a:cubicBezTo>
                      <a:pt x="13" y="1"/>
                      <a:pt x="0" y="10"/>
                      <a:pt x="1" y="25"/>
                    </a:cubicBezTo>
                    <a:cubicBezTo>
                      <a:pt x="24" y="388"/>
                      <a:pt x="108" y="753"/>
                      <a:pt x="173" y="1108"/>
                    </a:cubicBezTo>
                    <a:cubicBezTo>
                      <a:pt x="176" y="1122"/>
                      <a:pt x="186" y="1128"/>
                      <a:pt x="196" y="1128"/>
                    </a:cubicBezTo>
                    <a:cubicBezTo>
                      <a:pt x="211" y="1128"/>
                      <a:pt x="228" y="1114"/>
                      <a:pt x="226" y="1095"/>
                    </a:cubicBezTo>
                    <a:lnTo>
                      <a:pt x="224" y="1095"/>
                    </a:lnTo>
                    <a:cubicBezTo>
                      <a:pt x="175" y="738"/>
                      <a:pt x="142" y="367"/>
                      <a:pt x="48" y="18"/>
                    </a:cubicBezTo>
                    <a:cubicBezTo>
                      <a:pt x="45" y="6"/>
                      <a:pt x="35" y="1"/>
                      <a:pt x="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4" name="Google Shape;14784;p30"/>
              <p:cNvSpPr/>
              <p:nvPr/>
            </p:nvSpPr>
            <p:spPr>
              <a:xfrm rot="10800000">
                <a:off x="836851" y="4934012"/>
                <a:ext cx="12033" cy="7183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340" extrusionOk="0">
                    <a:moveTo>
                      <a:pt x="84" y="1"/>
                    </a:moveTo>
                    <a:cubicBezTo>
                      <a:pt x="64" y="1"/>
                      <a:pt x="44" y="12"/>
                      <a:pt x="38" y="36"/>
                    </a:cubicBezTo>
                    <a:cubicBezTo>
                      <a:pt x="1" y="213"/>
                      <a:pt x="59" y="391"/>
                      <a:pt x="91" y="565"/>
                    </a:cubicBezTo>
                    <a:cubicBezTo>
                      <a:pt x="124" y="756"/>
                      <a:pt x="152" y="946"/>
                      <a:pt x="178" y="1137"/>
                    </a:cubicBezTo>
                    <a:cubicBezTo>
                      <a:pt x="233" y="1524"/>
                      <a:pt x="285" y="1915"/>
                      <a:pt x="315" y="2304"/>
                    </a:cubicBezTo>
                    <a:cubicBezTo>
                      <a:pt x="317" y="2327"/>
                      <a:pt x="336" y="2339"/>
                      <a:pt x="354" y="2339"/>
                    </a:cubicBezTo>
                    <a:cubicBezTo>
                      <a:pt x="372" y="2339"/>
                      <a:pt x="390" y="2328"/>
                      <a:pt x="390" y="2304"/>
                    </a:cubicBezTo>
                    <a:cubicBezTo>
                      <a:pt x="392" y="1909"/>
                      <a:pt x="386" y="1518"/>
                      <a:pt x="347" y="1126"/>
                    </a:cubicBezTo>
                    <a:cubicBezTo>
                      <a:pt x="326" y="937"/>
                      <a:pt x="300" y="750"/>
                      <a:pt x="272" y="561"/>
                    </a:cubicBezTo>
                    <a:cubicBezTo>
                      <a:pt x="246" y="382"/>
                      <a:pt x="238" y="178"/>
                      <a:pt x="132" y="25"/>
                    </a:cubicBezTo>
                    <a:cubicBezTo>
                      <a:pt x="120" y="9"/>
                      <a:pt x="102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5" name="Google Shape;14785;p30"/>
              <p:cNvSpPr/>
              <p:nvPr/>
            </p:nvSpPr>
            <p:spPr>
              <a:xfrm rot="10800000">
                <a:off x="790007" y="4983470"/>
                <a:ext cx="145291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4557" extrusionOk="0">
                    <a:moveTo>
                      <a:pt x="1404" y="1"/>
                    </a:moveTo>
                    <a:cubicBezTo>
                      <a:pt x="551" y="1"/>
                      <a:pt x="423" y="592"/>
                      <a:pt x="423" y="592"/>
                    </a:cubicBezTo>
                    <a:cubicBezTo>
                      <a:pt x="0" y="2032"/>
                      <a:pt x="1515" y="3955"/>
                      <a:pt x="2870" y="4468"/>
                    </a:cubicBezTo>
                    <a:cubicBezTo>
                      <a:pt x="3032" y="4529"/>
                      <a:pt x="3182" y="4557"/>
                      <a:pt x="3320" y="4557"/>
                    </a:cubicBezTo>
                    <a:cubicBezTo>
                      <a:pt x="4340" y="4557"/>
                      <a:pt x="4733" y="3057"/>
                      <a:pt x="4708" y="2458"/>
                    </a:cubicBezTo>
                    <a:cubicBezTo>
                      <a:pt x="4671" y="1663"/>
                      <a:pt x="4255" y="867"/>
                      <a:pt x="2451" y="216"/>
                    </a:cubicBezTo>
                    <a:cubicBezTo>
                      <a:pt x="2017" y="60"/>
                      <a:pt x="1674" y="1"/>
                      <a:pt x="14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6" name="Google Shape;14786;p30"/>
              <p:cNvSpPr/>
              <p:nvPr/>
            </p:nvSpPr>
            <p:spPr>
              <a:xfrm rot="10800000">
                <a:off x="848149" y="4969318"/>
                <a:ext cx="310413" cy="173608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5655" extrusionOk="0">
                    <a:moveTo>
                      <a:pt x="10111" y="519"/>
                    </a:moveTo>
                    <a:cubicBezTo>
                      <a:pt x="10111" y="519"/>
                      <a:pt x="8232" y="2039"/>
                      <a:pt x="7243" y="3446"/>
                    </a:cubicBezTo>
                    <a:cubicBezTo>
                      <a:pt x="6252" y="4854"/>
                      <a:pt x="6617" y="5112"/>
                      <a:pt x="5807" y="4865"/>
                    </a:cubicBezTo>
                    <a:cubicBezTo>
                      <a:pt x="4998" y="4619"/>
                      <a:pt x="3770" y="3714"/>
                      <a:pt x="3472" y="4301"/>
                    </a:cubicBezTo>
                    <a:cubicBezTo>
                      <a:pt x="3177" y="4890"/>
                      <a:pt x="4248" y="5058"/>
                      <a:pt x="3175" y="4890"/>
                    </a:cubicBezTo>
                    <a:cubicBezTo>
                      <a:pt x="2420" y="4768"/>
                      <a:pt x="1268" y="4802"/>
                      <a:pt x="578" y="5266"/>
                    </a:cubicBezTo>
                    <a:cubicBezTo>
                      <a:pt x="0" y="5654"/>
                      <a:pt x="5028" y="560"/>
                      <a:pt x="7206" y="281"/>
                    </a:cubicBezTo>
                    <a:cubicBezTo>
                      <a:pt x="9384" y="1"/>
                      <a:pt x="10111" y="519"/>
                      <a:pt x="10111" y="5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7" name="Google Shape;14787;p30"/>
              <p:cNvSpPr/>
              <p:nvPr/>
            </p:nvSpPr>
            <p:spPr>
              <a:xfrm rot="10800000">
                <a:off x="881332" y="5090890"/>
                <a:ext cx="74196" cy="4641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512" extrusionOk="0">
                    <a:moveTo>
                      <a:pt x="2279" y="0"/>
                    </a:moveTo>
                    <a:cubicBezTo>
                      <a:pt x="2090" y="0"/>
                      <a:pt x="1921" y="31"/>
                      <a:pt x="1738" y="107"/>
                    </a:cubicBezTo>
                    <a:cubicBezTo>
                      <a:pt x="1519" y="203"/>
                      <a:pt x="1314" y="321"/>
                      <a:pt x="1123" y="461"/>
                    </a:cubicBezTo>
                    <a:cubicBezTo>
                      <a:pt x="927" y="599"/>
                      <a:pt x="740" y="749"/>
                      <a:pt x="558" y="904"/>
                    </a:cubicBezTo>
                    <a:cubicBezTo>
                      <a:pt x="360" y="1072"/>
                      <a:pt x="199" y="1263"/>
                      <a:pt x="25" y="1455"/>
                    </a:cubicBezTo>
                    <a:cubicBezTo>
                      <a:pt x="1" y="1479"/>
                      <a:pt x="23" y="1512"/>
                      <a:pt x="49" y="1512"/>
                    </a:cubicBezTo>
                    <a:cubicBezTo>
                      <a:pt x="57" y="1512"/>
                      <a:pt x="65" y="1509"/>
                      <a:pt x="72" y="1502"/>
                    </a:cubicBezTo>
                    <a:cubicBezTo>
                      <a:pt x="237" y="1345"/>
                      <a:pt x="422" y="1211"/>
                      <a:pt x="594" y="1061"/>
                    </a:cubicBezTo>
                    <a:cubicBezTo>
                      <a:pt x="777" y="902"/>
                      <a:pt x="968" y="751"/>
                      <a:pt x="1162" y="609"/>
                    </a:cubicBezTo>
                    <a:cubicBezTo>
                      <a:pt x="1512" y="351"/>
                      <a:pt x="1931" y="96"/>
                      <a:pt x="2376" y="66"/>
                    </a:cubicBezTo>
                    <a:cubicBezTo>
                      <a:pt x="2417" y="66"/>
                      <a:pt x="2417" y="3"/>
                      <a:pt x="2376" y="3"/>
                    </a:cubicBezTo>
                    <a:cubicBezTo>
                      <a:pt x="2343" y="1"/>
                      <a:pt x="2311" y="0"/>
                      <a:pt x="22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8" name="Google Shape;14788;p30"/>
              <p:cNvSpPr/>
              <p:nvPr/>
            </p:nvSpPr>
            <p:spPr>
              <a:xfrm rot="10800000">
                <a:off x="916819" y="5121006"/>
                <a:ext cx="32570" cy="1725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62" extrusionOk="0">
                    <a:moveTo>
                      <a:pt x="1044" y="0"/>
                    </a:moveTo>
                    <a:cubicBezTo>
                      <a:pt x="1044" y="0"/>
                      <a:pt x="1043" y="0"/>
                      <a:pt x="1043" y="0"/>
                    </a:cubicBezTo>
                    <a:cubicBezTo>
                      <a:pt x="652" y="43"/>
                      <a:pt x="291" y="224"/>
                      <a:pt x="24" y="509"/>
                    </a:cubicBezTo>
                    <a:cubicBezTo>
                      <a:pt x="1" y="531"/>
                      <a:pt x="20" y="562"/>
                      <a:pt x="44" y="562"/>
                    </a:cubicBezTo>
                    <a:cubicBezTo>
                      <a:pt x="52" y="562"/>
                      <a:pt x="59" y="559"/>
                      <a:pt x="67" y="552"/>
                    </a:cubicBezTo>
                    <a:cubicBezTo>
                      <a:pt x="347" y="303"/>
                      <a:pt x="684" y="125"/>
                      <a:pt x="1046" y="30"/>
                    </a:cubicBezTo>
                    <a:cubicBezTo>
                      <a:pt x="1061" y="26"/>
                      <a:pt x="1059" y="0"/>
                      <a:pt x="10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9" name="Google Shape;14789;p30"/>
              <p:cNvSpPr/>
              <p:nvPr/>
            </p:nvSpPr>
            <p:spPr>
              <a:xfrm rot="10800000">
                <a:off x="967163" y="5081158"/>
                <a:ext cx="180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671" extrusionOk="0">
                    <a:moveTo>
                      <a:pt x="556" y="1"/>
                    </a:moveTo>
                    <a:cubicBezTo>
                      <a:pt x="553" y="1"/>
                      <a:pt x="549" y="2"/>
                      <a:pt x="546" y="4"/>
                    </a:cubicBezTo>
                    <a:cubicBezTo>
                      <a:pt x="482" y="39"/>
                      <a:pt x="439" y="56"/>
                      <a:pt x="387" y="107"/>
                    </a:cubicBezTo>
                    <a:cubicBezTo>
                      <a:pt x="334" y="159"/>
                      <a:pt x="284" y="211"/>
                      <a:pt x="237" y="268"/>
                    </a:cubicBezTo>
                    <a:cubicBezTo>
                      <a:pt x="147" y="372"/>
                      <a:pt x="73" y="490"/>
                      <a:pt x="15" y="615"/>
                    </a:cubicBezTo>
                    <a:cubicBezTo>
                      <a:pt x="0" y="645"/>
                      <a:pt x="24" y="670"/>
                      <a:pt x="49" y="670"/>
                    </a:cubicBezTo>
                    <a:cubicBezTo>
                      <a:pt x="60" y="670"/>
                      <a:pt x="72" y="665"/>
                      <a:pt x="80" y="653"/>
                    </a:cubicBezTo>
                    <a:cubicBezTo>
                      <a:pt x="164" y="541"/>
                      <a:pt x="254" y="426"/>
                      <a:pt x="344" y="318"/>
                    </a:cubicBezTo>
                    <a:cubicBezTo>
                      <a:pt x="383" y="271"/>
                      <a:pt x="422" y="226"/>
                      <a:pt x="463" y="185"/>
                    </a:cubicBezTo>
                    <a:cubicBezTo>
                      <a:pt x="514" y="133"/>
                      <a:pt x="534" y="90"/>
                      <a:pt x="577" y="34"/>
                    </a:cubicBezTo>
                    <a:cubicBezTo>
                      <a:pt x="588" y="19"/>
                      <a:pt x="573" y="1"/>
                      <a:pt x="5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0" name="Google Shape;14790;p30"/>
              <p:cNvSpPr/>
              <p:nvPr/>
            </p:nvSpPr>
            <p:spPr>
              <a:xfrm rot="10800000">
                <a:off x="978061" y="5010640"/>
                <a:ext cx="75915" cy="972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3167" extrusionOk="0">
                    <a:moveTo>
                      <a:pt x="2431" y="1"/>
                    </a:moveTo>
                    <a:cubicBezTo>
                      <a:pt x="2428" y="1"/>
                      <a:pt x="2424" y="1"/>
                      <a:pt x="2421" y="3"/>
                    </a:cubicBezTo>
                    <a:cubicBezTo>
                      <a:pt x="2135" y="123"/>
                      <a:pt x="1896" y="330"/>
                      <a:pt x="1679" y="545"/>
                    </a:cubicBezTo>
                    <a:cubicBezTo>
                      <a:pt x="1441" y="783"/>
                      <a:pt x="1224" y="1039"/>
                      <a:pt x="1028" y="1312"/>
                    </a:cubicBezTo>
                    <a:cubicBezTo>
                      <a:pt x="819" y="1598"/>
                      <a:pt x="628" y="1895"/>
                      <a:pt x="454" y="2203"/>
                    </a:cubicBezTo>
                    <a:cubicBezTo>
                      <a:pt x="288" y="2497"/>
                      <a:pt x="118" y="2800"/>
                      <a:pt x="9" y="3120"/>
                    </a:cubicBezTo>
                    <a:cubicBezTo>
                      <a:pt x="0" y="3147"/>
                      <a:pt x="24" y="3167"/>
                      <a:pt x="47" y="3167"/>
                    </a:cubicBezTo>
                    <a:cubicBezTo>
                      <a:pt x="59" y="3167"/>
                      <a:pt x="71" y="3161"/>
                      <a:pt x="78" y="3149"/>
                    </a:cubicBezTo>
                    <a:lnTo>
                      <a:pt x="78" y="3148"/>
                    </a:lnTo>
                    <a:cubicBezTo>
                      <a:pt x="241" y="2867"/>
                      <a:pt x="374" y="2574"/>
                      <a:pt x="535" y="2293"/>
                    </a:cubicBezTo>
                    <a:cubicBezTo>
                      <a:pt x="707" y="1990"/>
                      <a:pt x="893" y="1699"/>
                      <a:pt x="1099" y="1418"/>
                    </a:cubicBezTo>
                    <a:cubicBezTo>
                      <a:pt x="1295" y="1143"/>
                      <a:pt x="1516" y="885"/>
                      <a:pt x="1755" y="646"/>
                    </a:cubicBezTo>
                    <a:cubicBezTo>
                      <a:pt x="1972" y="431"/>
                      <a:pt x="2213" y="246"/>
                      <a:pt x="2451" y="55"/>
                    </a:cubicBezTo>
                    <a:cubicBezTo>
                      <a:pt x="2472" y="39"/>
                      <a:pt x="2455" y="1"/>
                      <a:pt x="24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1" name="Google Shape;14791;p30"/>
              <p:cNvSpPr/>
              <p:nvPr/>
            </p:nvSpPr>
            <p:spPr>
              <a:xfrm rot="10800000">
                <a:off x="924155" y="5015797"/>
                <a:ext cx="50559" cy="63979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2084" extrusionOk="0">
                    <a:moveTo>
                      <a:pt x="1614" y="0"/>
                    </a:moveTo>
                    <a:cubicBezTo>
                      <a:pt x="1609" y="0"/>
                      <a:pt x="1603" y="2"/>
                      <a:pt x="1598" y="8"/>
                    </a:cubicBezTo>
                    <a:cubicBezTo>
                      <a:pt x="1441" y="183"/>
                      <a:pt x="1295" y="372"/>
                      <a:pt x="1150" y="559"/>
                    </a:cubicBezTo>
                    <a:cubicBezTo>
                      <a:pt x="1075" y="653"/>
                      <a:pt x="1004" y="746"/>
                      <a:pt x="925" y="836"/>
                    </a:cubicBezTo>
                    <a:cubicBezTo>
                      <a:pt x="860" y="911"/>
                      <a:pt x="811" y="991"/>
                      <a:pt x="746" y="1066"/>
                    </a:cubicBezTo>
                    <a:cubicBezTo>
                      <a:pt x="604" y="1227"/>
                      <a:pt x="501" y="1427"/>
                      <a:pt x="355" y="1584"/>
                    </a:cubicBezTo>
                    <a:cubicBezTo>
                      <a:pt x="291" y="1653"/>
                      <a:pt x="256" y="1735"/>
                      <a:pt x="204" y="1810"/>
                    </a:cubicBezTo>
                    <a:cubicBezTo>
                      <a:pt x="142" y="1896"/>
                      <a:pt x="73" y="1978"/>
                      <a:pt x="7" y="2061"/>
                    </a:cubicBezTo>
                    <a:cubicBezTo>
                      <a:pt x="0" y="2072"/>
                      <a:pt x="11" y="2084"/>
                      <a:pt x="22" y="2084"/>
                    </a:cubicBezTo>
                    <a:cubicBezTo>
                      <a:pt x="25" y="2084"/>
                      <a:pt x="29" y="2083"/>
                      <a:pt x="32" y="2079"/>
                    </a:cubicBezTo>
                    <a:cubicBezTo>
                      <a:pt x="110" y="1991"/>
                      <a:pt x="181" y="1892"/>
                      <a:pt x="265" y="1810"/>
                    </a:cubicBezTo>
                    <a:cubicBezTo>
                      <a:pt x="333" y="1746"/>
                      <a:pt x="396" y="1679"/>
                      <a:pt x="456" y="1606"/>
                    </a:cubicBezTo>
                    <a:cubicBezTo>
                      <a:pt x="583" y="1444"/>
                      <a:pt x="742" y="1298"/>
                      <a:pt x="860" y="1126"/>
                    </a:cubicBezTo>
                    <a:cubicBezTo>
                      <a:pt x="921" y="1040"/>
                      <a:pt x="991" y="965"/>
                      <a:pt x="1050" y="877"/>
                    </a:cubicBezTo>
                    <a:cubicBezTo>
                      <a:pt x="1110" y="789"/>
                      <a:pt x="1174" y="709"/>
                      <a:pt x="1236" y="625"/>
                    </a:cubicBezTo>
                    <a:cubicBezTo>
                      <a:pt x="1376" y="434"/>
                      <a:pt x="1516" y="240"/>
                      <a:pt x="1636" y="36"/>
                    </a:cubicBezTo>
                    <a:cubicBezTo>
                      <a:pt x="1647" y="19"/>
                      <a:pt x="1631" y="0"/>
                      <a:pt x="161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2" name="Google Shape;14792;p30"/>
              <p:cNvSpPr/>
              <p:nvPr/>
            </p:nvSpPr>
            <p:spPr>
              <a:xfrm rot="10800000">
                <a:off x="689810" y="4851092"/>
                <a:ext cx="213931" cy="282072"/>
              </a:xfrm>
              <a:custGeom>
                <a:avLst/>
                <a:gdLst/>
                <a:ahLst/>
                <a:cxnLst/>
                <a:rect l="l" t="t" r="r" b="b"/>
                <a:pathLst>
                  <a:path w="6969" h="9188" extrusionOk="0">
                    <a:moveTo>
                      <a:pt x="554" y="3355"/>
                    </a:moveTo>
                    <a:cubicBezTo>
                      <a:pt x="0" y="2655"/>
                      <a:pt x="1012" y="399"/>
                      <a:pt x="1810" y="201"/>
                    </a:cubicBezTo>
                    <a:cubicBezTo>
                      <a:pt x="2609" y="1"/>
                      <a:pt x="5729" y="3418"/>
                      <a:pt x="6067" y="4435"/>
                    </a:cubicBezTo>
                    <a:cubicBezTo>
                      <a:pt x="6406" y="5452"/>
                      <a:pt x="6649" y="7415"/>
                      <a:pt x="6806" y="8285"/>
                    </a:cubicBezTo>
                    <a:cubicBezTo>
                      <a:pt x="6969" y="9188"/>
                      <a:pt x="4618" y="7042"/>
                      <a:pt x="4018" y="6299"/>
                    </a:cubicBezTo>
                    <a:cubicBezTo>
                      <a:pt x="3420" y="5555"/>
                      <a:pt x="554" y="3355"/>
                      <a:pt x="554" y="3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3" name="Google Shape;14793;p30"/>
              <p:cNvSpPr/>
              <p:nvPr/>
            </p:nvSpPr>
            <p:spPr>
              <a:xfrm rot="10800000">
                <a:off x="772325" y="4940030"/>
                <a:ext cx="8779" cy="92499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013" extrusionOk="0">
                    <a:moveTo>
                      <a:pt x="224" y="1"/>
                    </a:moveTo>
                    <a:cubicBezTo>
                      <a:pt x="208" y="1"/>
                      <a:pt x="192" y="10"/>
                      <a:pt x="188" y="30"/>
                    </a:cubicBezTo>
                    <a:cubicBezTo>
                      <a:pt x="134" y="279"/>
                      <a:pt x="122" y="531"/>
                      <a:pt x="100" y="781"/>
                    </a:cubicBezTo>
                    <a:cubicBezTo>
                      <a:pt x="78" y="1034"/>
                      <a:pt x="53" y="1292"/>
                      <a:pt x="36" y="1548"/>
                    </a:cubicBezTo>
                    <a:cubicBezTo>
                      <a:pt x="1" y="2034"/>
                      <a:pt x="3" y="2520"/>
                      <a:pt x="141" y="2991"/>
                    </a:cubicBezTo>
                    <a:cubicBezTo>
                      <a:pt x="146" y="3006"/>
                      <a:pt x="158" y="3013"/>
                      <a:pt x="170" y="3013"/>
                    </a:cubicBezTo>
                    <a:cubicBezTo>
                      <a:pt x="188" y="3013"/>
                      <a:pt x="206" y="2998"/>
                      <a:pt x="199" y="2975"/>
                    </a:cubicBezTo>
                    <a:cubicBezTo>
                      <a:pt x="100" y="2500"/>
                      <a:pt x="113" y="2008"/>
                      <a:pt x="152" y="1526"/>
                    </a:cubicBezTo>
                    <a:cubicBezTo>
                      <a:pt x="192" y="1034"/>
                      <a:pt x="285" y="533"/>
                      <a:pt x="270" y="41"/>
                    </a:cubicBezTo>
                    <a:cubicBezTo>
                      <a:pt x="269" y="16"/>
                      <a:pt x="246" y="1"/>
                      <a:pt x="22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4" name="Google Shape;14794;p30"/>
              <p:cNvSpPr/>
              <p:nvPr/>
            </p:nvSpPr>
            <p:spPr>
              <a:xfrm rot="10800000">
                <a:off x="776500" y="5058992"/>
                <a:ext cx="32447" cy="47892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560" extrusionOk="0">
                    <a:moveTo>
                      <a:pt x="35" y="0"/>
                    </a:moveTo>
                    <a:cubicBezTo>
                      <a:pt x="13" y="0"/>
                      <a:pt x="0" y="34"/>
                      <a:pt x="24" y="51"/>
                    </a:cubicBezTo>
                    <a:cubicBezTo>
                      <a:pt x="263" y="231"/>
                      <a:pt x="470" y="487"/>
                      <a:pt x="633" y="736"/>
                    </a:cubicBezTo>
                    <a:cubicBezTo>
                      <a:pt x="798" y="986"/>
                      <a:pt x="927" y="1259"/>
                      <a:pt x="1016" y="1545"/>
                    </a:cubicBezTo>
                    <a:cubicBezTo>
                      <a:pt x="1019" y="1555"/>
                      <a:pt x="1028" y="1559"/>
                      <a:pt x="1036" y="1559"/>
                    </a:cubicBezTo>
                    <a:cubicBezTo>
                      <a:pt x="1047" y="1559"/>
                      <a:pt x="1057" y="1553"/>
                      <a:pt x="1056" y="1540"/>
                    </a:cubicBezTo>
                    <a:cubicBezTo>
                      <a:pt x="1026" y="1222"/>
                      <a:pt x="919" y="917"/>
                      <a:pt x="743" y="651"/>
                    </a:cubicBezTo>
                    <a:cubicBezTo>
                      <a:pt x="562" y="373"/>
                      <a:pt x="328" y="180"/>
                      <a:pt x="50" y="5"/>
                    </a:cubicBezTo>
                    <a:cubicBezTo>
                      <a:pt x="45" y="1"/>
                      <a:pt x="40" y="0"/>
                      <a:pt x="3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5" name="Google Shape;14795;p30"/>
              <p:cNvSpPr/>
              <p:nvPr/>
            </p:nvSpPr>
            <p:spPr>
              <a:xfrm rot="10800000">
                <a:off x="820090" y="5038208"/>
                <a:ext cx="15748" cy="8814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2871" extrusionOk="0">
                    <a:moveTo>
                      <a:pt x="40" y="1"/>
                    </a:moveTo>
                    <a:cubicBezTo>
                      <a:pt x="21" y="1"/>
                      <a:pt x="0" y="17"/>
                      <a:pt x="10" y="38"/>
                    </a:cubicBezTo>
                    <a:cubicBezTo>
                      <a:pt x="94" y="244"/>
                      <a:pt x="206" y="429"/>
                      <a:pt x="268" y="644"/>
                    </a:cubicBezTo>
                    <a:cubicBezTo>
                      <a:pt x="329" y="867"/>
                      <a:pt x="361" y="1097"/>
                      <a:pt x="365" y="1328"/>
                    </a:cubicBezTo>
                    <a:cubicBezTo>
                      <a:pt x="376" y="1835"/>
                      <a:pt x="279" y="2338"/>
                      <a:pt x="172" y="2832"/>
                    </a:cubicBezTo>
                    <a:cubicBezTo>
                      <a:pt x="166" y="2855"/>
                      <a:pt x="185" y="2871"/>
                      <a:pt x="203" y="2871"/>
                    </a:cubicBezTo>
                    <a:cubicBezTo>
                      <a:pt x="216" y="2871"/>
                      <a:pt x="228" y="2864"/>
                      <a:pt x="232" y="2848"/>
                    </a:cubicBezTo>
                    <a:cubicBezTo>
                      <a:pt x="382" y="2342"/>
                      <a:pt x="513" y="1822"/>
                      <a:pt x="492" y="1289"/>
                    </a:cubicBezTo>
                    <a:cubicBezTo>
                      <a:pt x="483" y="1061"/>
                      <a:pt x="445" y="833"/>
                      <a:pt x="382" y="614"/>
                    </a:cubicBezTo>
                    <a:cubicBezTo>
                      <a:pt x="316" y="401"/>
                      <a:pt x="226" y="162"/>
                      <a:pt x="60" y="8"/>
                    </a:cubicBezTo>
                    <a:cubicBezTo>
                      <a:pt x="55" y="3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6" name="Google Shape;14796;p30"/>
              <p:cNvSpPr/>
              <p:nvPr/>
            </p:nvSpPr>
            <p:spPr>
              <a:xfrm rot="10800000">
                <a:off x="836053" y="5075847"/>
                <a:ext cx="12832" cy="4973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620" extrusionOk="0">
                    <a:moveTo>
                      <a:pt x="356" y="0"/>
                    </a:moveTo>
                    <a:cubicBezTo>
                      <a:pt x="346" y="0"/>
                      <a:pt x="335" y="5"/>
                      <a:pt x="330" y="13"/>
                    </a:cubicBezTo>
                    <a:cubicBezTo>
                      <a:pt x="268" y="114"/>
                      <a:pt x="246" y="236"/>
                      <a:pt x="221" y="352"/>
                    </a:cubicBezTo>
                    <a:cubicBezTo>
                      <a:pt x="193" y="490"/>
                      <a:pt x="169" y="627"/>
                      <a:pt x="143" y="765"/>
                    </a:cubicBezTo>
                    <a:cubicBezTo>
                      <a:pt x="91" y="1034"/>
                      <a:pt x="51" y="1303"/>
                      <a:pt x="5" y="1573"/>
                    </a:cubicBezTo>
                    <a:cubicBezTo>
                      <a:pt x="0" y="1601"/>
                      <a:pt x="24" y="1620"/>
                      <a:pt x="45" y="1620"/>
                    </a:cubicBezTo>
                    <a:cubicBezTo>
                      <a:pt x="60" y="1620"/>
                      <a:pt x="73" y="1612"/>
                      <a:pt x="78" y="1593"/>
                    </a:cubicBezTo>
                    <a:cubicBezTo>
                      <a:pt x="139" y="1320"/>
                      <a:pt x="210" y="1051"/>
                      <a:pt x="266" y="776"/>
                    </a:cubicBezTo>
                    <a:cubicBezTo>
                      <a:pt x="317" y="539"/>
                      <a:pt x="418" y="262"/>
                      <a:pt x="380" y="19"/>
                    </a:cubicBezTo>
                    <a:cubicBezTo>
                      <a:pt x="378" y="6"/>
                      <a:pt x="367" y="0"/>
                      <a:pt x="3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7" name="Google Shape;14797;p30"/>
              <p:cNvSpPr/>
              <p:nvPr/>
            </p:nvSpPr>
            <p:spPr>
              <a:xfrm rot="10800000">
                <a:off x="842193" y="5014324"/>
                <a:ext cx="17129" cy="5203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695" extrusionOk="0">
                    <a:moveTo>
                      <a:pt x="515" y="0"/>
                    </a:moveTo>
                    <a:cubicBezTo>
                      <a:pt x="501" y="0"/>
                      <a:pt x="488" y="7"/>
                      <a:pt x="481" y="23"/>
                    </a:cubicBezTo>
                    <a:cubicBezTo>
                      <a:pt x="397" y="292"/>
                      <a:pt x="369" y="578"/>
                      <a:pt x="292" y="850"/>
                    </a:cubicBezTo>
                    <a:cubicBezTo>
                      <a:pt x="212" y="1121"/>
                      <a:pt x="118" y="1388"/>
                      <a:pt x="12" y="1650"/>
                    </a:cubicBezTo>
                    <a:cubicBezTo>
                      <a:pt x="1" y="1675"/>
                      <a:pt x="25" y="1695"/>
                      <a:pt x="48" y="1695"/>
                    </a:cubicBezTo>
                    <a:cubicBezTo>
                      <a:pt x="60" y="1695"/>
                      <a:pt x="71" y="1690"/>
                      <a:pt x="77" y="1678"/>
                    </a:cubicBezTo>
                    <a:lnTo>
                      <a:pt x="75" y="1678"/>
                    </a:lnTo>
                    <a:cubicBezTo>
                      <a:pt x="203" y="1420"/>
                      <a:pt x="307" y="1152"/>
                      <a:pt x="388" y="878"/>
                    </a:cubicBezTo>
                    <a:cubicBezTo>
                      <a:pt x="466" y="610"/>
                      <a:pt x="558" y="313"/>
                      <a:pt x="552" y="33"/>
                    </a:cubicBezTo>
                    <a:cubicBezTo>
                      <a:pt x="549" y="12"/>
                      <a:pt x="532" y="0"/>
                      <a:pt x="51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8" name="Google Shape;14798;p30"/>
              <p:cNvSpPr/>
              <p:nvPr/>
            </p:nvSpPr>
            <p:spPr>
              <a:xfrm rot="10800000">
                <a:off x="732326" y="4928333"/>
                <a:ext cx="32202" cy="13597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429" extrusionOk="0">
                    <a:moveTo>
                      <a:pt x="47" y="0"/>
                    </a:moveTo>
                    <a:cubicBezTo>
                      <a:pt x="23" y="0"/>
                      <a:pt x="1" y="25"/>
                      <a:pt x="16" y="52"/>
                    </a:cubicBezTo>
                    <a:cubicBezTo>
                      <a:pt x="175" y="401"/>
                      <a:pt x="312" y="758"/>
                      <a:pt x="394" y="1134"/>
                    </a:cubicBezTo>
                    <a:cubicBezTo>
                      <a:pt x="474" y="1497"/>
                      <a:pt x="517" y="1869"/>
                      <a:pt x="558" y="2239"/>
                    </a:cubicBezTo>
                    <a:cubicBezTo>
                      <a:pt x="642" y="2966"/>
                      <a:pt x="708" y="3727"/>
                      <a:pt x="990" y="4410"/>
                    </a:cubicBezTo>
                    <a:cubicBezTo>
                      <a:pt x="996" y="4423"/>
                      <a:pt x="1007" y="4428"/>
                      <a:pt x="1017" y="4428"/>
                    </a:cubicBezTo>
                    <a:cubicBezTo>
                      <a:pt x="1033" y="4428"/>
                      <a:pt x="1048" y="4416"/>
                      <a:pt x="1043" y="4395"/>
                    </a:cubicBezTo>
                    <a:cubicBezTo>
                      <a:pt x="831" y="3649"/>
                      <a:pt x="770" y="2888"/>
                      <a:pt x="671" y="2121"/>
                    </a:cubicBezTo>
                    <a:cubicBezTo>
                      <a:pt x="579" y="1413"/>
                      <a:pt x="465" y="633"/>
                      <a:pt x="76" y="18"/>
                    </a:cubicBezTo>
                    <a:cubicBezTo>
                      <a:pt x="68" y="6"/>
                      <a:pt x="57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9" name="Google Shape;14799;p30"/>
              <p:cNvSpPr/>
              <p:nvPr/>
            </p:nvSpPr>
            <p:spPr>
              <a:xfrm rot="10800000">
                <a:off x="708689" y="4891953"/>
                <a:ext cx="9271" cy="17714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77" extrusionOk="0">
                    <a:moveTo>
                      <a:pt x="43" y="1"/>
                    </a:moveTo>
                    <a:cubicBezTo>
                      <a:pt x="22" y="1"/>
                      <a:pt x="0" y="15"/>
                      <a:pt x="2" y="42"/>
                    </a:cubicBezTo>
                    <a:cubicBezTo>
                      <a:pt x="6" y="85"/>
                      <a:pt x="2" y="117"/>
                      <a:pt x="14" y="158"/>
                    </a:cubicBezTo>
                    <a:cubicBezTo>
                      <a:pt x="30" y="206"/>
                      <a:pt x="51" y="255"/>
                      <a:pt x="72" y="304"/>
                    </a:cubicBezTo>
                    <a:cubicBezTo>
                      <a:pt x="107" y="388"/>
                      <a:pt x="148" y="472"/>
                      <a:pt x="195" y="550"/>
                    </a:cubicBezTo>
                    <a:cubicBezTo>
                      <a:pt x="207" y="569"/>
                      <a:pt x="222" y="576"/>
                      <a:pt x="237" y="576"/>
                    </a:cubicBezTo>
                    <a:cubicBezTo>
                      <a:pt x="270" y="576"/>
                      <a:pt x="302" y="540"/>
                      <a:pt x="292" y="507"/>
                    </a:cubicBezTo>
                    <a:lnTo>
                      <a:pt x="292" y="507"/>
                    </a:lnTo>
                    <a:lnTo>
                      <a:pt x="292" y="507"/>
                    </a:lnTo>
                    <a:cubicBezTo>
                      <a:pt x="292" y="507"/>
                      <a:pt x="292" y="507"/>
                      <a:pt x="292" y="507"/>
                    </a:cubicBezTo>
                    <a:lnTo>
                      <a:pt x="292" y="507"/>
                    </a:lnTo>
                    <a:cubicBezTo>
                      <a:pt x="291" y="505"/>
                      <a:pt x="291" y="503"/>
                      <a:pt x="290" y="501"/>
                    </a:cubicBezTo>
                    <a:lnTo>
                      <a:pt x="290" y="501"/>
                    </a:lnTo>
                    <a:cubicBezTo>
                      <a:pt x="227" y="339"/>
                      <a:pt x="169" y="169"/>
                      <a:pt x="79" y="20"/>
                    </a:cubicBezTo>
                    <a:cubicBezTo>
                      <a:pt x="72" y="7"/>
                      <a:pt x="57" y="1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0" name="Google Shape;14800;p30"/>
              <p:cNvSpPr/>
              <p:nvPr/>
            </p:nvSpPr>
            <p:spPr>
              <a:xfrm rot="10800000">
                <a:off x="716793" y="4925232"/>
                <a:ext cx="4543" cy="1713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558" extrusionOk="0">
                    <a:moveTo>
                      <a:pt x="38" y="1"/>
                    </a:moveTo>
                    <a:cubicBezTo>
                      <a:pt x="23" y="1"/>
                      <a:pt x="8" y="10"/>
                      <a:pt x="8" y="30"/>
                    </a:cubicBezTo>
                    <a:cubicBezTo>
                      <a:pt x="0" y="210"/>
                      <a:pt x="36" y="385"/>
                      <a:pt x="109" y="548"/>
                    </a:cubicBezTo>
                    <a:cubicBezTo>
                      <a:pt x="112" y="555"/>
                      <a:pt x="117" y="558"/>
                      <a:pt x="123" y="558"/>
                    </a:cubicBezTo>
                    <a:cubicBezTo>
                      <a:pt x="135" y="558"/>
                      <a:pt x="148" y="547"/>
                      <a:pt x="144" y="533"/>
                    </a:cubicBezTo>
                    <a:cubicBezTo>
                      <a:pt x="105" y="368"/>
                      <a:pt x="79" y="200"/>
                      <a:pt x="69" y="30"/>
                    </a:cubicBezTo>
                    <a:cubicBezTo>
                      <a:pt x="68" y="10"/>
                      <a:pt x="53" y="1"/>
                      <a:pt x="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1" name="Google Shape;14801;p30"/>
              <p:cNvSpPr/>
              <p:nvPr/>
            </p:nvSpPr>
            <p:spPr>
              <a:xfrm rot="10800000">
                <a:off x="788625" y="5016411"/>
                <a:ext cx="5157" cy="2686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75" extrusionOk="0">
                    <a:moveTo>
                      <a:pt x="56" y="0"/>
                    </a:moveTo>
                    <a:cubicBezTo>
                      <a:pt x="33" y="0"/>
                      <a:pt x="7" y="17"/>
                      <a:pt x="6" y="45"/>
                    </a:cubicBezTo>
                    <a:cubicBezTo>
                      <a:pt x="1" y="316"/>
                      <a:pt x="12" y="589"/>
                      <a:pt x="79" y="855"/>
                    </a:cubicBezTo>
                    <a:cubicBezTo>
                      <a:pt x="83" y="868"/>
                      <a:pt x="93" y="874"/>
                      <a:pt x="104" y="874"/>
                    </a:cubicBezTo>
                    <a:cubicBezTo>
                      <a:pt x="118" y="874"/>
                      <a:pt x="133" y="864"/>
                      <a:pt x="135" y="845"/>
                    </a:cubicBezTo>
                    <a:cubicBezTo>
                      <a:pt x="167" y="574"/>
                      <a:pt x="139" y="301"/>
                      <a:pt x="94" y="32"/>
                    </a:cubicBezTo>
                    <a:cubicBezTo>
                      <a:pt x="91" y="10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2" name="Google Shape;14802;p30"/>
              <p:cNvSpPr/>
              <p:nvPr/>
            </p:nvSpPr>
            <p:spPr>
              <a:xfrm rot="10800000">
                <a:off x="321347" y="5101789"/>
                <a:ext cx="370550" cy="216312"/>
              </a:xfrm>
              <a:custGeom>
                <a:avLst/>
                <a:gdLst/>
                <a:ahLst/>
                <a:cxnLst/>
                <a:rect l="l" t="t" r="r" b="b"/>
                <a:pathLst>
                  <a:path w="12071" h="7046" extrusionOk="0">
                    <a:moveTo>
                      <a:pt x="11986" y="6135"/>
                    </a:moveTo>
                    <a:cubicBezTo>
                      <a:pt x="11986" y="6135"/>
                      <a:pt x="12071" y="3631"/>
                      <a:pt x="9651" y="1816"/>
                    </a:cubicBezTo>
                    <a:cubicBezTo>
                      <a:pt x="7230" y="1"/>
                      <a:pt x="5525" y="371"/>
                      <a:pt x="5525" y="371"/>
                    </a:cubicBezTo>
                    <a:lnTo>
                      <a:pt x="4884" y="1861"/>
                    </a:lnTo>
                    <a:cubicBezTo>
                      <a:pt x="4884" y="1861"/>
                      <a:pt x="3927" y="1006"/>
                      <a:pt x="3485" y="2031"/>
                    </a:cubicBezTo>
                    <a:cubicBezTo>
                      <a:pt x="3044" y="3056"/>
                      <a:pt x="2399" y="6090"/>
                      <a:pt x="1201" y="6567"/>
                    </a:cubicBezTo>
                    <a:cubicBezTo>
                      <a:pt x="0" y="7045"/>
                      <a:pt x="11719" y="7012"/>
                      <a:pt x="11986" y="6135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3" name="Google Shape;14803;p30"/>
              <p:cNvSpPr/>
              <p:nvPr/>
            </p:nvSpPr>
            <p:spPr>
              <a:xfrm rot="10800000">
                <a:off x="338905" y="5141453"/>
                <a:ext cx="103174" cy="114480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3729" extrusionOk="0">
                    <a:moveTo>
                      <a:pt x="52" y="0"/>
                    </a:moveTo>
                    <a:cubicBezTo>
                      <a:pt x="14" y="0"/>
                      <a:pt x="0" y="62"/>
                      <a:pt x="34" y="85"/>
                    </a:cubicBezTo>
                    <a:cubicBezTo>
                      <a:pt x="363" y="309"/>
                      <a:pt x="685" y="535"/>
                      <a:pt x="975" y="810"/>
                    </a:cubicBezTo>
                    <a:cubicBezTo>
                      <a:pt x="1255" y="1075"/>
                      <a:pt x="1510" y="1369"/>
                      <a:pt x="1751" y="1670"/>
                    </a:cubicBezTo>
                    <a:cubicBezTo>
                      <a:pt x="1998" y="1978"/>
                      <a:pt x="2229" y="2300"/>
                      <a:pt x="2459" y="2620"/>
                    </a:cubicBezTo>
                    <a:cubicBezTo>
                      <a:pt x="2592" y="2807"/>
                      <a:pt x="2725" y="2994"/>
                      <a:pt x="2859" y="3179"/>
                    </a:cubicBezTo>
                    <a:cubicBezTo>
                      <a:pt x="2990" y="3358"/>
                      <a:pt x="3129" y="3575"/>
                      <a:pt x="3299" y="3721"/>
                    </a:cubicBezTo>
                    <a:cubicBezTo>
                      <a:pt x="3305" y="3726"/>
                      <a:pt x="3313" y="3729"/>
                      <a:pt x="3321" y="3729"/>
                    </a:cubicBezTo>
                    <a:cubicBezTo>
                      <a:pt x="3340" y="3729"/>
                      <a:pt x="3360" y="3714"/>
                      <a:pt x="3351" y="3691"/>
                    </a:cubicBezTo>
                    <a:lnTo>
                      <a:pt x="3353" y="3689"/>
                    </a:lnTo>
                    <a:cubicBezTo>
                      <a:pt x="3271" y="3484"/>
                      <a:pt x="3116" y="3283"/>
                      <a:pt x="2988" y="3102"/>
                    </a:cubicBezTo>
                    <a:cubicBezTo>
                      <a:pt x="2850" y="2904"/>
                      <a:pt x="2710" y="2708"/>
                      <a:pt x="2570" y="2511"/>
                    </a:cubicBezTo>
                    <a:cubicBezTo>
                      <a:pt x="2336" y="2184"/>
                      <a:pt x="2102" y="1857"/>
                      <a:pt x="1852" y="1543"/>
                    </a:cubicBezTo>
                    <a:cubicBezTo>
                      <a:pt x="1373" y="941"/>
                      <a:pt x="790" y="307"/>
                      <a:pt x="70" y="4"/>
                    </a:cubicBezTo>
                    <a:cubicBezTo>
                      <a:pt x="64" y="1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4" name="Google Shape;14804;p30"/>
              <p:cNvSpPr/>
              <p:nvPr/>
            </p:nvSpPr>
            <p:spPr>
              <a:xfrm rot="10800000">
                <a:off x="476308" y="5201717"/>
                <a:ext cx="76498" cy="57501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873" extrusionOk="0">
                    <a:moveTo>
                      <a:pt x="122" y="1"/>
                    </a:moveTo>
                    <a:cubicBezTo>
                      <a:pt x="48" y="1"/>
                      <a:pt x="1" y="113"/>
                      <a:pt x="78" y="163"/>
                    </a:cubicBezTo>
                    <a:cubicBezTo>
                      <a:pt x="502" y="444"/>
                      <a:pt x="944" y="696"/>
                      <a:pt x="1368" y="975"/>
                    </a:cubicBezTo>
                    <a:cubicBezTo>
                      <a:pt x="1753" y="1227"/>
                      <a:pt x="2135" y="1506"/>
                      <a:pt x="2432" y="1863"/>
                    </a:cubicBezTo>
                    <a:cubicBezTo>
                      <a:pt x="2437" y="1869"/>
                      <a:pt x="2443" y="1872"/>
                      <a:pt x="2450" y="1872"/>
                    </a:cubicBezTo>
                    <a:cubicBezTo>
                      <a:pt x="2470" y="1872"/>
                      <a:pt x="2491" y="1847"/>
                      <a:pt x="2479" y="1826"/>
                    </a:cubicBezTo>
                    <a:cubicBezTo>
                      <a:pt x="2228" y="1431"/>
                      <a:pt x="1878" y="1132"/>
                      <a:pt x="1497" y="870"/>
                    </a:cubicBezTo>
                    <a:cubicBezTo>
                      <a:pt x="1061" y="575"/>
                      <a:pt x="616" y="287"/>
                      <a:pt x="166" y="14"/>
                    </a:cubicBezTo>
                    <a:cubicBezTo>
                      <a:pt x="151" y="5"/>
                      <a:pt x="136" y="1"/>
                      <a:pt x="1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5" name="Google Shape;14805;p30"/>
              <p:cNvSpPr/>
              <p:nvPr/>
            </p:nvSpPr>
            <p:spPr>
              <a:xfrm rot="10800000">
                <a:off x="399472" y="5172521"/>
                <a:ext cx="127149" cy="114265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3722" extrusionOk="0">
                    <a:moveTo>
                      <a:pt x="44" y="0"/>
                    </a:moveTo>
                    <a:cubicBezTo>
                      <a:pt x="11" y="0"/>
                      <a:pt x="0" y="51"/>
                      <a:pt x="36" y="61"/>
                    </a:cubicBezTo>
                    <a:cubicBezTo>
                      <a:pt x="713" y="269"/>
                      <a:pt x="1296" y="618"/>
                      <a:pt x="1822" y="1091"/>
                    </a:cubicBezTo>
                    <a:cubicBezTo>
                      <a:pt x="2338" y="1555"/>
                      <a:pt x="2783" y="2094"/>
                      <a:pt x="3217" y="2634"/>
                    </a:cubicBezTo>
                    <a:cubicBezTo>
                      <a:pt x="3510" y="2997"/>
                      <a:pt x="3807" y="3357"/>
                      <a:pt x="4105" y="3716"/>
                    </a:cubicBezTo>
                    <a:cubicBezTo>
                      <a:pt x="4108" y="3720"/>
                      <a:pt x="4112" y="3722"/>
                      <a:pt x="4116" y="3722"/>
                    </a:cubicBezTo>
                    <a:cubicBezTo>
                      <a:pt x="4128" y="3722"/>
                      <a:pt x="4141" y="3707"/>
                      <a:pt x="4133" y="3694"/>
                    </a:cubicBezTo>
                    <a:cubicBezTo>
                      <a:pt x="3662" y="3069"/>
                      <a:pt x="3192" y="2439"/>
                      <a:pt x="2680" y="1845"/>
                    </a:cubicBezTo>
                    <a:cubicBezTo>
                      <a:pt x="2222" y="1318"/>
                      <a:pt x="1708" y="820"/>
                      <a:pt x="1109" y="454"/>
                    </a:cubicBezTo>
                    <a:cubicBezTo>
                      <a:pt x="784" y="254"/>
                      <a:pt x="427" y="86"/>
                      <a:pt x="53" y="1"/>
                    </a:cubicBezTo>
                    <a:cubicBezTo>
                      <a:pt x="50" y="0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6" name="Google Shape;14806;p30"/>
              <p:cNvSpPr/>
              <p:nvPr/>
            </p:nvSpPr>
            <p:spPr>
              <a:xfrm rot="10800000">
                <a:off x="510658" y="5200059"/>
                <a:ext cx="83620" cy="39173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276" extrusionOk="0">
                    <a:moveTo>
                      <a:pt x="176" y="1"/>
                    </a:moveTo>
                    <a:cubicBezTo>
                      <a:pt x="126" y="1"/>
                      <a:pt x="78" y="6"/>
                      <a:pt x="32" y="21"/>
                    </a:cubicBezTo>
                    <a:cubicBezTo>
                      <a:pt x="1" y="30"/>
                      <a:pt x="1" y="77"/>
                      <a:pt x="32" y="86"/>
                    </a:cubicBezTo>
                    <a:cubicBezTo>
                      <a:pt x="141" y="124"/>
                      <a:pt x="264" y="115"/>
                      <a:pt x="378" y="126"/>
                    </a:cubicBezTo>
                    <a:cubicBezTo>
                      <a:pt x="503" y="137"/>
                      <a:pt x="629" y="158"/>
                      <a:pt x="752" y="184"/>
                    </a:cubicBezTo>
                    <a:cubicBezTo>
                      <a:pt x="997" y="238"/>
                      <a:pt x="1236" y="316"/>
                      <a:pt x="1466" y="417"/>
                    </a:cubicBezTo>
                    <a:cubicBezTo>
                      <a:pt x="1922" y="616"/>
                      <a:pt x="2332" y="905"/>
                      <a:pt x="2672" y="1268"/>
                    </a:cubicBezTo>
                    <a:cubicBezTo>
                      <a:pt x="2677" y="1273"/>
                      <a:pt x="2683" y="1275"/>
                      <a:pt x="2689" y="1275"/>
                    </a:cubicBezTo>
                    <a:cubicBezTo>
                      <a:pt x="2707" y="1275"/>
                      <a:pt x="2724" y="1251"/>
                      <a:pt x="2708" y="1233"/>
                    </a:cubicBezTo>
                    <a:cubicBezTo>
                      <a:pt x="2207" y="649"/>
                      <a:pt x="1530" y="245"/>
                      <a:pt x="778" y="85"/>
                    </a:cubicBezTo>
                    <a:cubicBezTo>
                      <a:pt x="659" y="57"/>
                      <a:pt x="537" y="38"/>
                      <a:pt x="416" y="23"/>
                    </a:cubicBezTo>
                    <a:cubicBezTo>
                      <a:pt x="339" y="15"/>
                      <a:pt x="256" y="1"/>
                      <a:pt x="17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7" name="Google Shape;14807;p30"/>
              <p:cNvSpPr/>
              <p:nvPr/>
            </p:nvSpPr>
            <p:spPr>
              <a:xfrm rot="10800000">
                <a:off x="551732" y="5200612"/>
                <a:ext cx="42424" cy="7153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3" extrusionOk="0">
                    <a:moveTo>
                      <a:pt x="379" y="0"/>
                    </a:moveTo>
                    <a:cubicBezTo>
                      <a:pt x="270" y="0"/>
                      <a:pt x="161" y="7"/>
                      <a:pt x="53" y="22"/>
                    </a:cubicBezTo>
                    <a:cubicBezTo>
                      <a:pt x="0" y="30"/>
                      <a:pt x="15" y="112"/>
                      <a:pt x="66" y="112"/>
                    </a:cubicBezTo>
                    <a:cubicBezTo>
                      <a:pt x="492" y="112"/>
                      <a:pt x="909" y="133"/>
                      <a:pt x="1326" y="232"/>
                    </a:cubicBezTo>
                    <a:cubicBezTo>
                      <a:pt x="1328" y="232"/>
                      <a:pt x="1331" y="232"/>
                      <a:pt x="1333" y="232"/>
                    </a:cubicBezTo>
                    <a:cubicBezTo>
                      <a:pt x="1370" y="232"/>
                      <a:pt x="1382" y="177"/>
                      <a:pt x="1345" y="163"/>
                    </a:cubicBezTo>
                    <a:cubicBezTo>
                      <a:pt x="1035" y="63"/>
                      <a:pt x="706" y="0"/>
                      <a:pt x="3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8" name="Google Shape;14808;p30"/>
              <p:cNvSpPr/>
              <p:nvPr/>
            </p:nvSpPr>
            <p:spPr>
              <a:xfrm rot="10800000">
                <a:off x="249884" y="4728077"/>
                <a:ext cx="495857" cy="471030"/>
              </a:xfrm>
              <a:custGeom>
                <a:avLst/>
                <a:gdLst/>
                <a:ahLst/>
                <a:cxnLst/>
                <a:rect l="l" t="t" r="r" b="b"/>
                <a:pathLst>
                  <a:path w="16153" h="15343" extrusionOk="0">
                    <a:moveTo>
                      <a:pt x="16152" y="8707"/>
                    </a:moveTo>
                    <a:cubicBezTo>
                      <a:pt x="16152" y="8707"/>
                      <a:pt x="11946" y="15084"/>
                      <a:pt x="6713" y="15241"/>
                    </a:cubicBezTo>
                    <a:cubicBezTo>
                      <a:pt x="3357" y="15342"/>
                      <a:pt x="3798" y="14318"/>
                      <a:pt x="3798" y="14318"/>
                    </a:cubicBezTo>
                    <a:cubicBezTo>
                      <a:pt x="3798" y="14318"/>
                      <a:pt x="2665" y="15155"/>
                      <a:pt x="1792" y="12570"/>
                    </a:cubicBezTo>
                    <a:cubicBezTo>
                      <a:pt x="1792" y="12570"/>
                      <a:pt x="513" y="12461"/>
                      <a:pt x="687" y="11541"/>
                    </a:cubicBezTo>
                    <a:cubicBezTo>
                      <a:pt x="862" y="10622"/>
                      <a:pt x="1661" y="11078"/>
                      <a:pt x="1130" y="9745"/>
                    </a:cubicBezTo>
                    <a:cubicBezTo>
                      <a:pt x="601" y="8412"/>
                      <a:pt x="1" y="8264"/>
                      <a:pt x="883" y="6987"/>
                    </a:cubicBezTo>
                    <a:cubicBezTo>
                      <a:pt x="1764" y="5710"/>
                      <a:pt x="1790" y="6163"/>
                      <a:pt x="2111" y="4646"/>
                    </a:cubicBezTo>
                    <a:cubicBezTo>
                      <a:pt x="2435" y="3128"/>
                      <a:pt x="1795" y="3074"/>
                      <a:pt x="2953" y="2691"/>
                    </a:cubicBezTo>
                    <a:cubicBezTo>
                      <a:pt x="4112" y="2306"/>
                      <a:pt x="10117" y="0"/>
                      <a:pt x="14692" y="5428"/>
                    </a:cubicBezTo>
                    <a:cubicBezTo>
                      <a:pt x="15862" y="6817"/>
                      <a:pt x="16152" y="8707"/>
                      <a:pt x="16152" y="87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9" name="Google Shape;14809;p30"/>
              <p:cNvSpPr/>
              <p:nvPr/>
            </p:nvSpPr>
            <p:spPr>
              <a:xfrm rot="10800000">
                <a:off x="362543" y="4829018"/>
                <a:ext cx="160026" cy="6827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2224" extrusionOk="0">
                    <a:moveTo>
                      <a:pt x="5070" y="0"/>
                    </a:moveTo>
                    <a:cubicBezTo>
                      <a:pt x="4407" y="0"/>
                      <a:pt x="3831" y="380"/>
                      <a:pt x="3294" y="733"/>
                    </a:cubicBezTo>
                    <a:cubicBezTo>
                      <a:pt x="2658" y="1150"/>
                      <a:pt x="1991" y="1520"/>
                      <a:pt x="1279" y="1787"/>
                    </a:cubicBezTo>
                    <a:cubicBezTo>
                      <a:pt x="877" y="1935"/>
                      <a:pt x="467" y="2055"/>
                      <a:pt x="50" y="2144"/>
                    </a:cubicBezTo>
                    <a:cubicBezTo>
                      <a:pt x="1" y="2155"/>
                      <a:pt x="18" y="2224"/>
                      <a:pt x="62" y="2224"/>
                    </a:cubicBezTo>
                    <a:cubicBezTo>
                      <a:pt x="65" y="2224"/>
                      <a:pt x="68" y="2223"/>
                      <a:pt x="71" y="2223"/>
                    </a:cubicBezTo>
                    <a:cubicBezTo>
                      <a:pt x="796" y="2088"/>
                      <a:pt x="1501" y="1862"/>
                      <a:pt x="2168" y="1552"/>
                    </a:cubicBezTo>
                    <a:cubicBezTo>
                      <a:pt x="2505" y="1393"/>
                      <a:pt x="2828" y="1211"/>
                      <a:pt x="3139" y="1006"/>
                    </a:cubicBezTo>
                    <a:cubicBezTo>
                      <a:pt x="3434" y="813"/>
                      <a:pt x="3720" y="606"/>
                      <a:pt x="4025" y="430"/>
                    </a:cubicBezTo>
                    <a:cubicBezTo>
                      <a:pt x="4376" y="224"/>
                      <a:pt x="4767" y="65"/>
                      <a:pt x="5180" y="56"/>
                    </a:cubicBezTo>
                    <a:cubicBezTo>
                      <a:pt x="5212" y="52"/>
                      <a:pt x="5212" y="5"/>
                      <a:pt x="5180" y="4"/>
                    </a:cubicBezTo>
                    <a:lnTo>
                      <a:pt x="5179" y="4"/>
                    </a:lnTo>
                    <a:cubicBezTo>
                      <a:pt x="5142" y="1"/>
                      <a:pt x="5106" y="0"/>
                      <a:pt x="50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0" name="Google Shape;14810;p30"/>
              <p:cNvSpPr/>
              <p:nvPr/>
            </p:nvSpPr>
            <p:spPr>
              <a:xfrm rot="10800000">
                <a:off x="586113" y="4807743"/>
                <a:ext cx="110603" cy="1166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80" extrusionOk="0">
                    <a:moveTo>
                      <a:pt x="3577" y="0"/>
                    </a:moveTo>
                    <a:cubicBezTo>
                      <a:pt x="3574" y="0"/>
                      <a:pt x="3572" y="1"/>
                      <a:pt x="3569" y="2"/>
                    </a:cubicBezTo>
                    <a:cubicBezTo>
                      <a:pt x="3065" y="168"/>
                      <a:pt x="2537" y="243"/>
                      <a:pt x="2007" y="243"/>
                    </a:cubicBezTo>
                    <a:cubicBezTo>
                      <a:pt x="1936" y="243"/>
                      <a:pt x="1864" y="242"/>
                      <a:pt x="1793" y="239"/>
                    </a:cubicBezTo>
                    <a:cubicBezTo>
                      <a:pt x="1496" y="230"/>
                      <a:pt x="1202" y="189"/>
                      <a:pt x="913" y="121"/>
                    </a:cubicBezTo>
                    <a:cubicBezTo>
                      <a:pt x="716" y="74"/>
                      <a:pt x="502" y="8"/>
                      <a:pt x="293" y="8"/>
                    </a:cubicBezTo>
                    <a:cubicBezTo>
                      <a:pt x="213" y="8"/>
                      <a:pt x="132" y="18"/>
                      <a:pt x="54" y="43"/>
                    </a:cubicBezTo>
                    <a:cubicBezTo>
                      <a:pt x="0" y="60"/>
                      <a:pt x="8" y="144"/>
                      <a:pt x="68" y="144"/>
                    </a:cubicBezTo>
                    <a:cubicBezTo>
                      <a:pt x="71" y="144"/>
                      <a:pt x="75" y="144"/>
                      <a:pt x="79" y="144"/>
                    </a:cubicBezTo>
                    <a:cubicBezTo>
                      <a:pt x="392" y="144"/>
                      <a:pt x="675" y="219"/>
                      <a:pt x="980" y="282"/>
                    </a:cubicBezTo>
                    <a:cubicBezTo>
                      <a:pt x="1268" y="340"/>
                      <a:pt x="1561" y="374"/>
                      <a:pt x="1857" y="379"/>
                    </a:cubicBezTo>
                    <a:cubicBezTo>
                      <a:pt x="1877" y="380"/>
                      <a:pt x="1897" y="380"/>
                      <a:pt x="1918" y="380"/>
                    </a:cubicBezTo>
                    <a:cubicBezTo>
                      <a:pt x="2488" y="380"/>
                      <a:pt x="3052" y="254"/>
                      <a:pt x="3581" y="43"/>
                    </a:cubicBezTo>
                    <a:cubicBezTo>
                      <a:pt x="3602" y="34"/>
                      <a:pt x="3597" y="0"/>
                      <a:pt x="357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1" name="Google Shape;14811;p30"/>
              <p:cNvSpPr/>
              <p:nvPr/>
            </p:nvSpPr>
            <p:spPr>
              <a:xfrm rot="10800000">
                <a:off x="420899" y="4861806"/>
                <a:ext cx="277782" cy="56396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1837" extrusionOk="0">
                    <a:moveTo>
                      <a:pt x="9010" y="0"/>
                    </a:moveTo>
                    <a:cubicBezTo>
                      <a:pt x="9009" y="0"/>
                      <a:pt x="9008" y="0"/>
                      <a:pt x="9007" y="0"/>
                    </a:cubicBezTo>
                    <a:lnTo>
                      <a:pt x="9009" y="0"/>
                    </a:lnTo>
                    <a:cubicBezTo>
                      <a:pt x="8420" y="83"/>
                      <a:pt x="7868" y="296"/>
                      <a:pt x="7326" y="527"/>
                    </a:cubicBezTo>
                    <a:cubicBezTo>
                      <a:pt x="6765" y="765"/>
                      <a:pt x="6204" y="986"/>
                      <a:pt x="5621" y="1159"/>
                    </a:cubicBezTo>
                    <a:cubicBezTo>
                      <a:pt x="4462" y="1503"/>
                      <a:pt x="3259" y="1685"/>
                      <a:pt x="2052" y="1702"/>
                    </a:cubicBezTo>
                    <a:cubicBezTo>
                      <a:pt x="1976" y="1702"/>
                      <a:pt x="1901" y="1703"/>
                      <a:pt x="1826" y="1703"/>
                    </a:cubicBezTo>
                    <a:cubicBezTo>
                      <a:pt x="1567" y="1703"/>
                      <a:pt x="1309" y="1697"/>
                      <a:pt x="1051" y="1683"/>
                    </a:cubicBezTo>
                    <a:cubicBezTo>
                      <a:pt x="723" y="1667"/>
                      <a:pt x="393" y="1610"/>
                      <a:pt x="65" y="1610"/>
                    </a:cubicBezTo>
                    <a:cubicBezTo>
                      <a:pt x="55" y="1610"/>
                      <a:pt x="45" y="1610"/>
                      <a:pt x="34" y="1610"/>
                    </a:cubicBezTo>
                    <a:cubicBezTo>
                      <a:pt x="6" y="1610"/>
                      <a:pt x="1" y="1651"/>
                      <a:pt x="29" y="1659"/>
                    </a:cubicBezTo>
                    <a:cubicBezTo>
                      <a:pt x="315" y="1746"/>
                      <a:pt x="627" y="1763"/>
                      <a:pt x="924" y="1789"/>
                    </a:cubicBezTo>
                    <a:cubicBezTo>
                      <a:pt x="1222" y="1816"/>
                      <a:pt x="1519" y="1834"/>
                      <a:pt x="1816" y="1836"/>
                    </a:cubicBezTo>
                    <a:cubicBezTo>
                      <a:pt x="1854" y="1837"/>
                      <a:pt x="1892" y="1837"/>
                      <a:pt x="1930" y="1837"/>
                    </a:cubicBezTo>
                    <a:cubicBezTo>
                      <a:pt x="2496" y="1837"/>
                      <a:pt x="3061" y="1798"/>
                      <a:pt x="3622" y="1722"/>
                    </a:cubicBezTo>
                    <a:cubicBezTo>
                      <a:pt x="4809" y="1563"/>
                      <a:pt x="5970" y="1242"/>
                      <a:pt x="7072" y="769"/>
                    </a:cubicBezTo>
                    <a:cubicBezTo>
                      <a:pt x="7709" y="498"/>
                      <a:pt x="8341" y="197"/>
                      <a:pt x="9020" y="45"/>
                    </a:cubicBezTo>
                    <a:cubicBezTo>
                      <a:pt x="9048" y="38"/>
                      <a:pt x="9036" y="0"/>
                      <a:pt x="90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2" name="Google Shape;14812;p30"/>
              <p:cNvSpPr/>
              <p:nvPr/>
            </p:nvSpPr>
            <p:spPr>
              <a:xfrm rot="10800000">
                <a:off x="360548" y="4754571"/>
                <a:ext cx="270322" cy="129155"/>
              </a:xfrm>
              <a:custGeom>
                <a:avLst/>
                <a:gdLst/>
                <a:ahLst/>
                <a:cxnLst/>
                <a:rect l="l" t="t" r="r" b="b"/>
                <a:pathLst>
                  <a:path w="8806" h="4207" extrusionOk="0">
                    <a:moveTo>
                      <a:pt x="8768" y="0"/>
                    </a:moveTo>
                    <a:cubicBezTo>
                      <a:pt x="8765" y="0"/>
                      <a:pt x="8761" y="1"/>
                      <a:pt x="8757" y="3"/>
                    </a:cubicBezTo>
                    <a:cubicBezTo>
                      <a:pt x="7637" y="623"/>
                      <a:pt x="6523" y="1250"/>
                      <a:pt x="5364" y="1796"/>
                    </a:cubicBezTo>
                    <a:cubicBezTo>
                      <a:pt x="4204" y="2344"/>
                      <a:pt x="3017" y="2800"/>
                      <a:pt x="1815" y="3237"/>
                    </a:cubicBezTo>
                    <a:cubicBezTo>
                      <a:pt x="1206" y="3460"/>
                      <a:pt x="551" y="3699"/>
                      <a:pt x="41" y="4110"/>
                    </a:cubicBezTo>
                    <a:cubicBezTo>
                      <a:pt x="0" y="4145"/>
                      <a:pt x="38" y="4206"/>
                      <a:pt x="82" y="4206"/>
                    </a:cubicBezTo>
                    <a:cubicBezTo>
                      <a:pt x="90" y="4206"/>
                      <a:pt x="99" y="4204"/>
                      <a:pt x="108" y="4198"/>
                    </a:cubicBezTo>
                    <a:cubicBezTo>
                      <a:pt x="366" y="4036"/>
                      <a:pt x="622" y="3875"/>
                      <a:pt x="899" y="3744"/>
                    </a:cubicBezTo>
                    <a:cubicBezTo>
                      <a:pt x="1176" y="3611"/>
                      <a:pt x="1464" y="3499"/>
                      <a:pt x="1752" y="3392"/>
                    </a:cubicBezTo>
                    <a:cubicBezTo>
                      <a:pt x="2340" y="3176"/>
                      <a:pt x="2931" y="2972"/>
                      <a:pt x="3515" y="2738"/>
                    </a:cubicBezTo>
                    <a:cubicBezTo>
                      <a:pt x="4683" y="2274"/>
                      <a:pt x="5824" y="1745"/>
                      <a:pt x="6932" y="1153"/>
                    </a:cubicBezTo>
                    <a:cubicBezTo>
                      <a:pt x="7566" y="812"/>
                      <a:pt x="8189" y="453"/>
                      <a:pt x="8783" y="48"/>
                    </a:cubicBezTo>
                    <a:cubicBezTo>
                      <a:pt x="8806" y="32"/>
                      <a:pt x="8791" y="0"/>
                      <a:pt x="87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3" name="Google Shape;14813;p30"/>
              <p:cNvSpPr/>
              <p:nvPr/>
            </p:nvSpPr>
            <p:spPr>
              <a:xfrm rot="10800000">
                <a:off x="489017" y="4746097"/>
                <a:ext cx="99429" cy="56273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1833" extrusionOk="0">
                    <a:moveTo>
                      <a:pt x="3217" y="0"/>
                    </a:moveTo>
                    <a:cubicBezTo>
                      <a:pt x="3214" y="0"/>
                      <a:pt x="3211" y="1"/>
                      <a:pt x="3208" y="4"/>
                    </a:cubicBezTo>
                    <a:cubicBezTo>
                      <a:pt x="2731" y="363"/>
                      <a:pt x="2230" y="692"/>
                      <a:pt x="1710" y="987"/>
                    </a:cubicBezTo>
                    <a:cubicBezTo>
                      <a:pt x="1177" y="1286"/>
                      <a:pt x="618" y="1516"/>
                      <a:pt x="50" y="1741"/>
                    </a:cubicBezTo>
                    <a:cubicBezTo>
                      <a:pt x="0" y="1760"/>
                      <a:pt x="13" y="1833"/>
                      <a:pt x="61" y="1833"/>
                    </a:cubicBezTo>
                    <a:cubicBezTo>
                      <a:pt x="66" y="1833"/>
                      <a:pt x="71" y="1832"/>
                      <a:pt x="76" y="1830"/>
                    </a:cubicBezTo>
                    <a:cubicBezTo>
                      <a:pt x="661" y="1662"/>
                      <a:pt x="1220" y="1397"/>
                      <a:pt x="1751" y="1099"/>
                    </a:cubicBezTo>
                    <a:cubicBezTo>
                      <a:pt x="2284" y="802"/>
                      <a:pt x="2779" y="443"/>
                      <a:pt x="3228" y="28"/>
                    </a:cubicBezTo>
                    <a:cubicBezTo>
                      <a:pt x="3239" y="19"/>
                      <a:pt x="3230" y="0"/>
                      <a:pt x="321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4" name="Google Shape;14814;p30"/>
              <p:cNvSpPr/>
              <p:nvPr/>
            </p:nvSpPr>
            <p:spPr>
              <a:xfrm rot="10800000">
                <a:off x="345046" y="4889651"/>
                <a:ext cx="315171" cy="53633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1747" extrusionOk="0">
                    <a:moveTo>
                      <a:pt x="8012" y="0"/>
                    </a:moveTo>
                    <a:cubicBezTo>
                      <a:pt x="7433" y="0"/>
                      <a:pt x="6856" y="52"/>
                      <a:pt x="6288" y="159"/>
                    </a:cubicBezTo>
                    <a:cubicBezTo>
                      <a:pt x="5630" y="283"/>
                      <a:pt x="4981" y="453"/>
                      <a:pt x="4347" y="670"/>
                    </a:cubicBezTo>
                    <a:cubicBezTo>
                      <a:pt x="3689" y="892"/>
                      <a:pt x="3052" y="1172"/>
                      <a:pt x="2388" y="1378"/>
                    </a:cubicBezTo>
                    <a:cubicBezTo>
                      <a:pt x="1866" y="1538"/>
                      <a:pt x="1336" y="1646"/>
                      <a:pt x="800" y="1646"/>
                    </a:cubicBezTo>
                    <a:cubicBezTo>
                      <a:pt x="555" y="1646"/>
                      <a:pt x="308" y="1623"/>
                      <a:pt x="60" y="1573"/>
                    </a:cubicBezTo>
                    <a:cubicBezTo>
                      <a:pt x="58" y="1572"/>
                      <a:pt x="55" y="1572"/>
                      <a:pt x="53" y="1572"/>
                    </a:cubicBezTo>
                    <a:cubicBezTo>
                      <a:pt x="15" y="1572"/>
                      <a:pt x="1" y="1627"/>
                      <a:pt x="41" y="1638"/>
                    </a:cubicBezTo>
                    <a:cubicBezTo>
                      <a:pt x="314" y="1714"/>
                      <a:pt x="589" y="1746"/>
                      <a:pt x="864" y="1746"/>
                    </a:cubicBezTo>
                    <a:cubicBezTo>
                      <a:pt x="1929" y="1746"/>
                      <a:pt x="3000" y="1261"/>
                      <a:pt x="3977" y="918"/>
                    </a:cubicBezTo>
                    <a:cubicBezTo>
                      <a:pt x="5250" y="473"/>
                      <a:pt x="6591" y="146"/>
                      <a:pt x="7946" y="137"/>
                    </a:cubicBezTo>
                    <a:cubicBezTo>
                      <a:pt x="7968" y="137"/>
                      <a:pt x="7990" y="136"/>
                      <a:pt x="8012" y="136"/>
                    </a:cubicBezTo>
                    <a:cubicBezTo>
                      <a:pt x="8748" y="136"/>
                      <a:pt x="9504" y="229"/>
                      <a:pt x="10210" y="436"/>
                    </a:cubicBezTo>
                    <a:cubicBezTo>
                      <a:pt x="10214" y="437"/>
                      <a:pt x="10218" y="438"/>
                      <a:pt x="10222" y="438"/>
                    </a:cubicBezTo>
                    <a:cubicBezTo>
                      <a:pt x="10256" y="438"/>
                      <a:pt x="10266" y="384"/>
                      <a:pt x="10229" y="370"/>
                    </a:cubicBezTo>
                    <a:cubicBezTo>
                      <a:pt x="9603" y="150"/>
                      <a:pt x="8946" y="26"/>
                      <a:pt x="8283" y="4"/>
                    </a:cubicBezTo>
                    <a:cubicBezTo>
                      <a:pt x="8193" y="1"/>
                      <a:pt x="8103" y="0"/>
                      <a:pt x="8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5" name="Google Shape;14815;p30"/>
              <p:cNvSpPr/>
              <p:nvPr/>
            </p:nvSpPr>
            <p:spPr>
              <a:xfrm rot="10800000">
                <a:off x="517228" y="4939231"/>
                <a:ext cx="181299" cy="2192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14" extrusionOk="0">
                    <a:moveTo>
                      <a:pt x="5846" y="1"/>
                    </a:moveTo>
                    <a:cubicBezTo>
                      <a:pt x="5075" y="1"/>
                      <a:pt x="4346" y="230"/>
                      <a:pt x="3602" y="397"/>
                    </a:cubicBezTo>
                    <a:cubicBezTo>
                      <a:pt x="3142" y="500"/>
                      <a:pt x="2680" y="558"/>
                      <a:pt x="2217" y="558"/>
                    </a:cubicBezTo>
                    <a:cubicBezTo>
                      <a:pt x="1913" y="558"/>
                      <a:pt x="1609" y="533"/>
                      <a:pt x="1304" y="479"/>
                    </a:cubicBezTo>
                    <a:cubicBezTo>
                      <a:pt x="882" y="403"/>
                      <a:pt x="471" y="272"/>
                      <a:pt x="72" y="117"/>
                    </a:cubicBezTo>
                    <a:cubicBezTo>
                      <a:pt x="68" y="115"/>
                      <a:pt x="63" y="114"/>
                      <a:pt x="59" y="114"/>
                    </a:cubicBezTo>
                    <a:cubicBezTo>
                      <a:pt x="20" y="114"/>
                      <a:pt x="0" y="175"/>
                      <a:pt x="39" y="195"/>
                    </a:cubicBezTo>
                    <a:cubicBezTo>
                      <a:pt x="704" y="543"/>
                      <a:pt x="1469" y="706"/>
                      <a:pt x="2217" y="713"/>
                    </a:cubicBezTo>
                    <a:cubicBezTo>
                      <a:pt x="2234" y="713"/>
                      <a:pt x="2251" y="713"/>
                      <a:pt x="2267" y="713"/>
                    </a:cubicBezTo>
                    <a:cubicBezTo>
                      <a:pt x="3036" y="713"/>
                      <a:pt x="3761" y="507"/>
                      <a:pt x="4501" y="317"/>
                    </a:cubicBezTo>
                    <a:cubicBezTo>
                      <a:pt x="4950" y="201"/>
                      <a:pt x="5399" y="92"/>
                      <a:pt x="5864" y="70"/>
                    </a:cubicBezTo>
                    <a:cubicBezTo>
                      <a:pt x="5906" y="66"/>
                      <a:pt x="5906" y="5"/>
                      <a:pt x="5864" y="1"/>
                    </a:cubicBezTo>
                    <a:cubicBezTo>
                      <a:pt x="5858" y="1"/>
                      <a:pt x="5852" y="1"/>
                      <a:pt x="58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6" name="Google Shape;14816;p30"/>
              <p:cNvSpPr/>
              <p:nvPr/>
            </p:nvSpPr>
            <p:spPr>
              <a:xfrm rot="10800000">
                <a:off x="361223" y="4952586"/>
                <a:ext cx="307128" cy="57532"/>
              </a:xfrm>
              <a:custGeom>
                <a:avLst/>
                <a:gdLst/>
                <a:ahLst/>
                <a:cxnLst/>
                <a:rect l="l" t="t" r="r" b="b"/>
                <a:pathLst>
                  <a:path w="10005" h="1874" extrusionOk="0">
                    <a:moveTo>
                      <a:pt x="23" y="0"/>
                    </a:moveTo>
                    <a:cubicBezTo>
                      <a:pt x="9" y="0"/>
                      <a:pt x="1" y="21"/>
                      <a:pt x="15" y="31"/>
                    </a:cubicBezTo>
                    <a:cubicBezTo>
                      <a:pt x="555" y="399"/>
                      <a:pt x="1195" y="614"/>
                      <a:pt x="1830" y="743"/>
                    </a:cubicBezTo>
                    <a:cubicBezTo>
                      <a:pt x="2488" y="872"/>
                      <a:pt x="3156" y="938"/>
                      <a:pt x="3827" y="940"/>
                    </a:cubicBezTo>
                    <a:cubicBezTo>
                      <a:pt x="3865" y="940"/>
                      <a:pt x="3904" y="940"/>
                      <a:pt x="3942" y="940"/>
                    </a:cubicBezTo>
                    <a:cubicBezTo>
                      <a:pt x="4585" y="940"/>
                      <a:pt x="5230" y="912"/>
                      <a:pt x="5873" y="912"/>
                    </a:cubicBezTo>
                    <a:cubicBezTo>
                      <a:pt x="6540" y="912"/>
                      <a:pt x="7205" y="942"/>
                      <a:pt x="7863" y="1065"/>
                    </a:cubicBezTo>
                    <a:cubicBezTo>
                      <a:pt x="8598" y="1199"/>
                      <a:pt x="9299" y="1472"/>
                      <a:pt x="9931" y="1869"/>
                    </a:cubicBezTo>
                    <a:cubicBezTo>
                      <a:pt x="9937" y="1872"/>
                      <a:pt x="9943" y="1873"/>
                      <a:pt x="9948" y="1873"/>
                    </a:cubicBezTo>
                    <a:cubicBezTo>
                      <a:pt x="9979" y="1873"/>
                      <a:pt x="10005" y="1833"/>
                      <a:pt x="9978" y="1809"/>
                    </a:cubicBezTo>
                    <a:cubicBezTo>
                      <a:pt x="8955" y="990"/>
                      <a:pt x="7562" y="829"/>
                      <a:pt x="6295" y="797"/>
                    </a:cubicBezTo>
                    <a:cubicBezTo>
                      <a:pt x="6157" y="794"/>
                      <a:pt x="6020" y="793"/>
                      <a:pt x="5882" y="793"/>
                    </a:cubicBezTo>
                    <a:cubicBezTo>
                      <a:pt x="5342" y="793"/>
                      <a:pt x="4801" y="814"/>
                      <a:pt x="4261" y="822"/>
                    </a:cubicBezTo>
                    <a:cubicBezTo>
                      <a:pt x="4067" y="824"/>
                      <a:pt x="3871" y="826"/>
                      <a:pt x="3675" y="826"/>
                    </a:cubicBezTo>
                    <a:cubicBezTo>
                      <a:pt x="3178" y="826"/>
                      <a:pt x="2678" y="812"/>
                      <a:pt x="2189" y="743"/>
                    </a:cubicBezTo>
                    <a:cubicBezTo>
                      <a:pt x="1421" y="635"/>
                      <a:pt x="701" y="399"/>
                      <a:pt x="32" y="3"/>
                    </a:cubicBezTo>
                    <a:cubicBezTo>
                      <a:pt x="29" y="1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7" name="Google Shape;14817;p30"/>
              <p:cNvSpPr/>
              <p:nvPr/>
            </p:nvSpPr>
            <p:spPr>
              <a:xfrm rot="10800000">
                <a:off x="549921" y="5012635"/>
                <a:ext cx="126627" cy="61707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2010" extrusionOk="0">
                    <a:moveTo>
                      <a:pt x="70" y="1"/>
                    </a:moveTo>
                    <a:cubicBezTo>
                      <a:pt x="29" y="1"/>
                      <a:pt x="1" y="61"/>
                      <a:pt x="33" y="96"/>
                    </a:cubicBezTo>
                    <a:cubicBezTo>
                      <a:pt x="153" y="236"/>
                      <a:pt x="314" y="347"/>
                      <a:pt x="461" y="457"/>
                    </a:cubicBezTo>
                    <a:cubicBezTo>
                      <a:pt x="616" y="575"/>
                      <a:pt x="779" y="685"/>
                      <a:pt x="940" y="792"/>
                    </a:cubicBezTo>
                    <a:cubicBezTo>
                      <a:pt x="1260" y="1005"/>
                      <a:pt x="1594" y="1196"/>
                      <a:pt x="1942" y="1362"/>
                    </a:cubicBezTo>
                    <a:cubicBezTo>
                      <a:pt x="2623" y="1685"/>
                      <a:pt x="3350" y="1913"/>
                      <a:pt x="4100" y="2009"/>
                    </a:cubicBezTo>
                    <a:cubicBezTo>
                      <a:pt x="4101" y="2009"/>
                      <a:pt x="4102" y="2009"/>
                      <a:pt x="4103" y="2009"/>
                    </a:cubicBezTo>
                    <a:cubicBezTo>
                      <a:pt x="4121" y="2009"/>
                      <a:pt x="4125" y="1977"/>
                      <a:pt x="4105" y="1973"/>
                    </a:cubicBezTo>
                    <a:lnTo>
                      <a:pt x="4105" y="1971"/>
                    </a:lnTo>
                    <a:cubicBezTo>
                      <a:pt x="3359" y="1827"/>
                      <a:pt x="2632" y="1601"/>
                      <a:pt x="1949" y="1272"/>
                    </a:cubicBezTo>
                    <a:cubicBezTo>
                      <a:pt x="1615" y="1111"/>
                      <a:pt x="1291" y="926"/>
                      <a:pt x="985" y="719"/>
                    </a:cubicBezTo>
                    <a:cubicBezTo>
                      <a:pt x="826" y="612"/>
                      <a:pt x="674" y="494"/>
                      <a:pt x="527" y="373"/>
                    </a:cubicBezTo>
                    <a:cubicBezTo>
                      <a:pt x="383" y="257"/>
                      <a:pt x="250" y="119"/>
                      <a:pt x="99" y="10"/>
                    </a:cubicBezTo>
                    <a:cubicBezTo>
                      <a:pt x="89" y="3"/>
                      <a:pt x="79" y="1"/>
                      <a:pt x="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8" name="Google Shape;14818;p30"/>
              <p:cNvSpPr/>
              <p:nvPr/>
            </p:nvSpPr>
            <p:spPr>
              <a:xfrm rot="10800000">
                <a:off x="612360" y="5076246"/>
                <a:ext cx="63759" cy="34016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108" extrusionOk="0">
                    <a:moveTo>
                      <a:pt x="94" y="0"/>
                    </a:moveTo>
                    <a:cubicBezTo>
                      <a:pt x="43" y="0"/>
                      <a:pt x="1" y="61"/>
                      <a:pt x="45" y="105"/>
                    </a:cubicBezTo>
                    <a:cubicBezTo>
                      <a:pt x="182" y="240"/>
                      <a:pt x="350" y="335"/>
                      <a:pt x="513" y="432"/>
                    </a:cubicBezTo>
                    <a:cubicBezTo>
                      <a:pt x="672" y="526"/>
                      <a:pt x="834" y="614"/>
                      <a:pt x="1001" y="694"/>
                    </a:cubicBezTo>
                    <a:cubicBezTo>
                      <a:pt x="1333" y="855"/>
                      <a:pt x="1692" y="982"/>
                      <a:pt x="2042" y="1105"/>
                    </a:cubicBezTo>
                    <a:cubicBezTo>
                      <a:pt x="2045" y="1107"/>
                      <a:pt x="2048" y="1107"/>
                      <a:pt x="2050" y="1107"/>
                    </a:cubicBezTo>
                    <a:cubicBezTo>
                      <a:pt x="2070" y="1107"/>
                      <a:pt x="2076" y="1073"/>
                      <a:pt x="2053" y="1064"/>
                    </a:cubicBezTo>
                    <a:cubicBezTo>
                      <a:pt x="1700" y="924"/>
                      <a:pt x="1382" y="748"/>
                      <a:pt x="1053" y="563"/>
                    </a:cubicBezTo>
                    <a:cubicBezTo>
                      <a:pt x="900" y="475"/>
                      <a:pt x="746" y="386"/>
                      <a:pt x="595" y="292"/>
                    </a:cubicBezTo>
                    <a:cubicBezTo>
                      <a:pt x="438" y="195"/>
                      <a:pt x="290" y="85"/>
                      <a:pt x="122" y="6"/>
                    </a:cubicBezTo>
                    <a:cubicBezTo>
                      <a:pt x="113" y="2"/>
                      <a:pt x="103" y="0"/>
                      <a:pt x="9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9" name="Google Shape;14819;p30"/>
              <p:cNvSpPr/>
              <p:nvPr/>
            </p:nvSpPr>
            <p:spPr>
              <a:xfrm rot="10800000">
                <a:off x="-197074" y="4542158"/>
                <a:ext cx="475934" cy="757584"/>
              </a:xfrm>
              <a:custGeom>
                <a:avLst/>
                <a:gdLst/>
                <a:ahLst/>
                <a:cxnLst/>
                <a:rect l="l" t="t" r="r" b="b"/>
                <a:pathLst>
                  <a:path w="15504" h="24677" extrusionOk="0">
                    <a:moveTo>
                      <a:pt x="3654" y="14919"/>
                    </a:moveTo>
                    <a:cubicBezTo>
                      <a:pt x="5546" y="18299"/>
                      <a:pt x="9388" y="24676"/>
                      <a:pt x="11546" y="24282"/>
                    </a:cubicBezTo>
                    <a:cubicBezTo>
                      <a:pt x="13703" y="23885"/>
                      <a:pt x="12972" y="23020"/>
                      <a:pt x="14238" y="22902"/>
                    </a:cubicBezTo>
                    <a:cubicBezTo>
                      <a:pt x="15504" y="22786"/>
                      <a:pt x="14719" y="22558"/>
                      <a:pt x="14760" y="21692"/>
                    </a:cubicBezTo>
                    <a:cubicBezTo>
                      <a:pt x="14801" y="20827"/>
                      <a:pt x="15442" y="20109"/>
                      <a:pt x="13846" y="19200"/>
                    </a:cubicBezTo>
                    <a:cubicBezTo>
                      <a:pt x="13846" y="19200"/>
                      <a:pt x="14663" y="16792"/>
                      <a:pt x="13518" y="15859"/>
                    </a:cubicBezTo>
                    <a:cubicBezTo>
                      <a:pt x="12374" y="14924"/>
                      <a:pt x="12774" y="14765"/>
                      <a:pt x="12658" y="12727"/>
                    </a:cubicBezTo>
                    <a:cubicBezTo>
                      <a:pt x="12542" y="10688"/>
                      <a:pt x="11482" y="8023"/>
                      <a:pt x="7784" y="6098"/>
                    </a:cubicBezTo>
                    <a:cubicBezTo>
                      <a:pt x="4086" y="4172"/>
                      <a:pt x="1717" y="3263"/>
                      <a:pt x="2013" y="2067"/>
                    </a:cubicBezTo>
                    <a:cubicBezTo>
                      <a:pt x="2306" y="868"/>
                      <a:pt x="1577" y="1"/>
                      <a:pt x="788" y="1319"/>
                    </a:cubicBezTo>
                    <a:cubicBezTo>
                      <a:pt x="1" y="2635"/>
                      <a:pt x="721" y="9682"/>
                      <a:pt x="3654" y="149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0" name="Google Shape;14820;p30"/>
              <p:cNvSpPr/>
              <p:nvPr/>
            </p:nvSpPr>
            <p:spPr>
              <a:xfrm rot="10800000">
                <a:off x="-124015" y="4583295"/>
                <a:ext cx="219487" cy="216803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062" extrusionOk="0">
                    <a:moveTo>
                      <a:pt x="75" y="1"/>
                    </a:moveTo>
                    <a:cubicBezTo>
                      <a:pt x="37" y="1"/>
                      <a:pt x="0" y="48"/>
                      <a:pt x="25" y="83"/>
                    </a:cubicBezTo>
                    <a:cubicBezTo>
                      <a:pt x="215" y="360"/>
                      <a:pt x="468" y="597"/>
                      <a:pt x="675" y="863"/>
                    </a:cubicBezTo>
                    <a:cubicBezTo>
                      <a:pt x="889" y="1134"/>
                      <a:pt x="1085" y="1420"/>
                      <a:pt x="1272" y="1710"/>
                    </a:cubicBezTo>
                    <a:cubicBezTo>
                      <a:pt x="1649" y="2287"/>
                      <a:pt x="1993" y="2888"/>
                      <a:pt x="2354" y="3477"/>
                    </a:cubicBezTo>
                    <a:cubicBezTo>
                      <a:pt x="2708" y="4052"/>
                      <a:pt x="3070" y="4626"/>
                      <a:pt x="3485" y="5161"/>
                    </a:cubicBezTo>
                    <a:cubicBezTo>
                      <a:pt x="3908" y="5705"/>
                      <a:pt x="4388" y="6238"/>
                      <a:pt x="4966" y="6619"/>
                    </a:cubicBezTo>
                    <a:cubicBezTo>
                      <a:pt x="5291" y="6834"/>
                      <a:pt x="5656" y="6993"/>
                      <a:pt x="6045" y="7044"/>
                    </a:cubicBezTo>
                    <a:cubicBezTo>
                      <a:pt x="6132" y="7055"/>
                      <a:pt x="6224" y="7062"/>
                      <a:pt x="6317" y="7062"/>
                    </a:cubicBezTo>
                    <a:cubicBezTo>
                      <a:pt x="6605" y="7062"/>
                      <a:pt x="6910" y="6999"/>
                      <a:pt x="7126" y="6821"/>
                    </a:cubicBezTo>
                    <a:cubicBezTo>
                      <a:pt x="7149" y="6801"/>
                      <a:pt x="7129" y="6764"/>
                      <a:pt x="7101" y="6764"/>
                    </a:cubicBezTo>
                    <a:cubicBezTo>
                      <a:pt x="7098" y="6764"/>
                      <a:pt x="7095" y="6764"/>
                      <a:pt x="7092" y="6765"/>
                    </a:cubicBezTo>
                    <a:lnTo>
                      <a:pt x="7090" y="6767"/>
                    </a:lnTo>
                    <a:cubicBezTo>
                      <a:pt x="6920" y="6818"/>
                      <a:pt x="6757" y="6883"/>
                      <a:pt x="6578" y="6904"/>
                    </a:cubicBezTo>
                    <a:cubicBezTo>
                      <a:pt x="6496" y="6913"/>
                      <a:pt x="6415" y="6918"/>
                      <a:pt x="6333" y="6918"/>
                    </a:cubicBezTo>
                    <a:cubicBezTo>
                      <a:pt x="6236" y="6918"/>
                      <a:pt x="6139" y="6911"/>
                      <a:pt x="6043" y="6898"/>
                    </a:cubicBezTo>
                    <a:cubicBezTo>
                      <a:pt x="5695" y="6846"/>
                      <a:pt x="5370" y="6700"/>
                      <a:pt x="5076" y="6509"/>
                    </a:cubicBezTo>
                    <a:cubicBezTo>
                      <a:pt x="4503" y="6135"/>
                      <a:pt x="4028" y="5600"/>
                      <a:pt x="3614" y="5060"/>
                    </a:cubicBezTo>
                    <a:cubicBezTo>
                      <a:pt x="2807" y="4008"/>
                      <a:pt x="2218" y="2815"/>
                      <a:pt x="1487" y="1712"/>
                    </a:cubicBezTo>
                    <a:cubicBezTo>
                      <a:pt x="1285" y="1407"/>
                      <a:pt x="1074" y="1110"/>
                      <a:pt x="847" y="820"/>
                    </a:cubicBezTo>
                    <a:cubicBezTo>
                      <a:pt x="629" y="538"/>
                      <a:pt x="395" y="216"/>
                      <a:pt x="100" y="8"/>
                    </a:cubicBezTo>
                    <a:cubicBezTo>
                      <a:pt x="92" y="3"/>
                      <a:pt x="8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1" name="Google Shape;14821;p30"/>
              <p:cNvSpPr/>
              <p:nvPr/>
            </p:nvSpPr>
            <p:spPr>
              <a:xfrm rot="10800000">
                <a:off x="-145349" y="4695780"/>
                <a:ext cx="309922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0096" h="5957" extrusionOk="0">
                    <a:moveTo>
                      <a:pt x="66" y="0"/>
                    </a:moveTo>
                    <a:cubicBezTo>
                      <a:pt x="20" y="0"/>
                      <a:pt x="0" y="75"/>
                      <a:pt x="43" y="103"/>
                    </a:cubicBezTo>
                    <a:cubicBezTo>
                      <a:pt x="737" y="569"/>
                      <a:pt x="1498" y="920"/>
                      <a:pt x="2220" y="1339"/>
                    </a:cubicBezTo>
                    <a:cubicBezTo>
                      <a:pt x="2943" y="1758"/>
                      <a:pt x="3657" y="2190"/>
                      <a:pt x="4370" y="2625"/>
                    </a:cubicBezTo>
                    <a:cubicBezTo>
                      <a:pt x="5069" y="3052"/>
                      <a:pt x="5761" y="3478"/>
                      <a:pt x="6404" y="3986"/>
                    </a:cubicBezTo>
                    <a:cubicBezTo>
                      <a:pt x="6703" y="4224"/>
                      <a:pt x="6998" y="4473"/>
                      <a:pt x="7247" y="4762"/>
                    </a:cubicBezTo>
                    <a:cubicBezTo>
                      <a:pt x="7488" y="5043"/>
                      <a:pt x="7748" y="5297"/>
                      <a:pt x="8049" y="5512"/>
                    </a:cubicBezTo>
                    <a:cubicBezTo>
                      <a:pt x="8386" y="5750"/>
                      <a:pt x="8866" y="5956"/>
                      <a:pt x="9316" y="5956"/>
                    </a:cubicBezTo>
                    <a:cubicBezTo>
                      <a:pt x="9593" y="5956"/>
                      <a:pt x="9859" y="5878"/>
                      <a:pt x="10072" y="5680"/>
                    </a:cubicBezTo>
                    <a:cubicBezTo>
                      <a:pt x="10096" y="5658"/>
                      <a:pt x="10074" y="5628"/>
                      <a:pt x="10049" y="5628"/>
                    </a:cubicBezTo>
                    <a:cubicBezTo>
                      <a:pt x="10044" y="5628"/>
                      <a:pt x="10039" y="5629"/>
                      <a:pt x="10035" y="5632"/>
                    </a:cubicBezTo>
                    <a:lnTo>
                      <a:pt x="10033" y="5630"/>
                    </a:lnTo>
                    <a:cubicBezTo>
                      <a:pt x="9803" y="5735"/>
                      <a:pt x="9561" y="5795"/>
                      <a:pt x="9312" y="5795"/>
                    </a:cubicBezTo>
                    <a:cubicBezTo>
                      <a:pt x="9225" y="5795"/>
                      <a:pt x="9136" y="5788"/>
                      <a:pt x="9048" y="5772"/>
                    </a:cubicBezTo>
                    <a:cubicBezTo>
                      <a:pt x="8707" y="5714"/>
                      <a:pt x="8397" y="5557"/>
                      <a:pt x="8118" y="5357"/>
                    </a:cubicBezTo>
                    <a:cubicBezTo>
                      <a:pt x="7821" y="5142"/>
                      <a:pt x="7552" y="4886"/>
                      <a:pt x="7271" y="4652"/>
                    </a:cubicBezTo>
                    <a:cubicBezTo>
                      <a:pt x="6982" y="4409"/>
                      <a:pt x="6714" y="4145"/>
                      <a:pt x="6419" y="3910"/>
                    </a:cubicBezTo>
                    <a:cubicBezTo>
                      <a:pt x="5822" y="3435"/>
                      <a:pt x="5179" y="3014"/>
                      <a:pt x="4540" y="2601"/>
                    </a:cubicBezTo>
                    <a:cubicBezTo>
                      <a:pt x="3857" y="2158"/>
                      <a:pt x="3166" y="1735"/>
                      <a:pt x="2465" y="1324"/>
                    </a:cubicBezTo>
                    <a:cubicBezTo>
                      <a:pt x="1685" y="864"/>
                      <a:pt x="922" y="358"/>
                      <a:pt x="85" y="4"/>
                    </a:cubicBezTo>
                    <a:cubicBezTo>
                      <a:pt x="78" y="1"/>
                      <a:pt x="72" y="0"/>
                      <a:pt x="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2" name="Google Shape;14822;p30"/>
              <p:cNvSpPr/>
              <p:nvPr/>
            </p:nvSpPr>
            <p:spPr>
              <a:xfrm rot="10800000">
                <a:off x="-40118" y="4798472"/>
                <a:ext cx="206748" cy="87649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2855" extrusionOk="0">
                    <a:moveTo>
                      <a:pt x="199" y="0"/>
                    </a:moveTo>
                    <a:cubicBezTo>
                      <a:pt x="147" y="0"/>
                      <a:pt x="95" y="6"/>
                      <a:pt x="43" y="19"/>
                    </a:cubicBezTo>
                    <a:cubicBezTo>
                      <a:pt x="1" y="30"/>
                      <a:pt x="7" y="99"/>
                      <a:pt x="53" y="99"/>
                    </a:cubicBezTo>
                    <a:cubicBezTo>
                      <a:pt x="53" y="99"/>
                      <a:pt x="54" y="99"/>
                      <a:pt x="54" y="99"/>
                    </a:cubicBezTo>
                    <a:cubicBezTo>
                      <a:pt x="71" y="99"/>
                      <a:pt x="87" y="98"/>
                      <a:pt x="103" y="98"/>
                    </a:cubicBezTo>
                    <a:cubicBezTo>
                      <a:pt x="563" y="98"/>
                      <a:pt x="958" y="372"/>
                      <a:pt x="1359" y="574"/>
                    </a:cubicBezTo>
                    <a:cubicBezTo>
                      <a:pt x="1780" y="787"/>
                      <a:pt x="2206" y="993"/>
                      <a:pt x="2634" y="1193"/>
                    </a:cubicBezTo>
                    <a:cubicBezTo>
                      <a:pt x="3481" y="1588"/>
                      <a:pt x="4341" y="1949"/>
                      <a:pt x="5211" y="2293"/>
                    </a:cubicBezTo>
                    <a:cubicBezTo>
                      <a:pt x="5450" y="2390"/>
                      <a:pt x="5689" y="2489"/>
                      <a:pt x="5931" y="2584"/>
                    </a:cubicBezTo>
                    <a:cubicBezTo>
                      <a:pt x="6054" y="2633"/>
                      <a:pt x="6179" y="2678"/>
                      <a:pt x="6304" y="2723"/>
                    </a:cubicBezTo>
                    <a:cubicBezTo>
                      <a:pt x="6433" y="2769"/>
                      <a:pt x="6566" y="2831"/>
                      <a:pt x="6703" y="2853"/>
                    </a:cubicBezTo>
                    <a:cubicBezTo>
                      <a:pt x="6705" y="2854"/>
                      <a:pt x="6707" y="2854"/>
                      <a:pt x="6708" y="2854"/>
                    </a:cubicBezTo>
                    <a:cubicBezTo>
                      <a:pt x="6727" y="2854"/>
                      <a:pt x="6735" y="2830"/>
                      <a:pt x="6718" y="2820"/>
                    </a:cubicBezTo>
                    <a:cubicBezTo>
                      <a:pt x="6523" y="2706"/>
                      <a:pt x="6284" y="2646"/>
                      <a:pt x="6073" y="2564"/>
                    </a:cubicBezTo>
                    <a:cubicBezTo>
                      <a:pt x="5846" y="2476"/>
                      <a:pt x="5615" y="2399"/>
                      <a:pt x="5388" y="2309"/>
                    </a:cubicBezTo>
                    <a:cubicBezTo>
                      <a:pt x="4930" y="2128"/>
                      <a:pt x="4480" y="1930"/>
                      <a:pt x="4029" y="1734"/>
                    </a:cubicBezTo>
                    <a:cubicBezTo>
                      <a:pt x="3143" y="1346"/>
                      <a:pt x="2268" y="933"/>
                      <a:pt x="1404" y="494"/>
                    </a:cubicBezTo>
                    <a:cubicBezTo>
                      <a:pt x="1174" y="378"/>
                      <a:pt x="946" y="247"/>
                      <a:pt x="709" y="139"/>
                    </a:cubicBezTo>
                    <a:cubicBezTo>
                      <a:pt x="551" y="67"/>
                      <a:pt x="375" y="0"/>
                      <a:pt x="1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3" name="Google Shape;14823;p30"/>
              <p:cNvSpPr/>
              <p:nvPr/>
            </p:nvSpPr>
            <p:spPr>
              <a:xfrm rot="10800000">
                <a:off x="185540" y="4945617"/>
                <a:ext cx="48195" cy="278019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9056" extrusionOk="0">
                    <a:moveTo>
                      <a:pt x="257" y="0"/>
                    </a:moveTo>
                    <a:cubicBezTo>
                      <a:pt x="246" y="0"/>
                      <a:pt x="235" y="6"/>
                      <a:pt x="230" y="20"/>
                    </a:cubicBezTo>
                    <a:cubicBezTo>
                      <a:pt x="6" y="560"/>
                      <a:pt x="1" y="1194"/>
                      <a:pt x="57" y="1768"/>
                    </a:cubicBezTo>
                    <a:cubicBezTo>
                      <a:pt x="116" y="2370"/>
                      <a:pt x="262" y="2959"/>
                      <a:pt x="436" y="3538"/>
                    </a:cubicBezTo>
                    <a:cubicBezTo>
                      <a:pt x="784" y="4696"/>
                      <a:pt x="1255" y="5823"/>
                      <a:pt x="1393" y="7033"/>
                    </a:cubicBezTo>
                    <a:cubicBezTo>
                      <a:pt x="1470" y="7693"/>
                      <a:pt x="1440" y="8379"/>
                      <a:pt x="1249" y="9018"/>
                    </a:cubicBezTo>
                    <a:cubicBezTo>
                      <a:pt x="1243" y="9042"/>
                      <a:pt x="1260" y="9056"/>
                      <a:pt x="1278" y="9056"/>
                    </a:cubicBezTo>
                    <a:cubicBezTo>
                      <a:pt x="1291" y="9056"/>
                      <a:pt x="1303" y="9049"/>
                      <a:pt x="1309" y="9035"/>
                    </a:cubicBezTo>
                    <a:lnTo>
                      <a:pt x="1307" y="9035"/>
                    </a:lnTo>
                    <a:cubicBezTo>
                      <a:pt x="1414" y="8770"/>
                      <a:pt x="1487" y="8491"/>
                      <a:pt x="1524" y="8207"/>
                    </a:cubicBezTo>
                    <a:cubicBezTo>
                      <a:pt x="1562" y="7915"/>
                      <a:pt x="1569" y="7622"/>
                      <a:pt x="1549" y="7328"/>
                    </a:cubicBezTo>
                    <a:cubicBezTo>
                      <a:pt x="1509" y="6735"/>
                      <a:pt x="1380" y="6152"/>
                      <a:pt x="1218" y="5582"/>
                    </a:cubicBezTo>
                    <a:cubicBezTo>
                      <a:pt x="885" y="4419"/>
                      <a:pt x="402" y="3297"/>
                      <a:pt x="219" y="2095"/>
                    </a:cubicBezTo>
                    <a:cubicBezTo>
                      <a:pt x="167" y="1760"/>
                      <a:pt x="144" y="1422"/>
                      <a:pt x="152" y="1084"/>
                    </a:cubicBezTo>
                    <a:cubicBezTo>
                      <a:pt x="159" y="728"/>
                      <a:pt x="225" y="382"/>
                      <a:pt x="287" y="35"/>
                    </a:cubicBezTo>
                    <a:cubicBezTo>
                      <a:pt x="291" y="13"/>
                      <a:pt x="274" y="0"/>
                      <a:pt x="25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4" name="Google Shape;14824;p30"/>
              <p:cNvSpPr/>
              <p:nvPr/>
            </p:nvSpPr>
            <p:spPr>
              <a:xfrm rot="10800000">
                <a:off x="87706" y="4885936"/>
                <a:ext cx="69069" cy="143584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4677" extrusionOk="0">
                    <a:moveTo>
                      <a:pt x="2225" y="0"/>
                    </a:moveTo>
                    <a:cubicBezTo>
                      <a:pt x="2212" y="0"/>
                      <a:pt x="2199" y="9"/>
                      <a:pt x="2199" y="25"/>
                    </a:cubicBezTo>
                    <a:cubicBezTo>
                      <a:pt x="2164" y="912"/>
                      <a:pt x="1667" y="1721"/>
                      <a:pt x="1177" y="2432"/>
                    </a:cubicBezTo>
                    <a:cubicBezTo>
                      <a:pt x="930" y="2787"/>
                      <a:pt x="676" y="3140"/>
                      <a:pt x="457" y="3516"/>
                    </a:cubicBezTo>
                    <a:cubicBezTo>
                      <a:pt x="352" y="3694"/>
                      <a:pt x="257" y="3879"/>
                      <a:pt x="176" y="4067"/>
                    </a:cubicBezTo>
                    <a:cubicBezTo>
                      <a:pt x="104" y="4245"/>
                      <a:pt x="1" y="4458"/>
                      <a:pt x="21" y="4655"/>
                    </a:cubicBezTo>
                    <a:cubicBezTo>
                      <a:pt x="21" y="4668"/>
                      <a:pt x="32" y="4676"/>
                      <a:pt x="44" y="4676"/>
                    </a:cubicBezTo>
                    <a:cubicBezTo>
                      <a:pt x="51" y="4676"/>
                      <a:pt x="59" y="4673"/>
                      <a:pt x="64" y="4666"/>
                    </a:cubicBezTo>
                    <a:lnTo>
                      <a:pt x="64" y="4668"/>
                    </a:lnTo>
                    <a:cubicBezTo>
                      <a:pt x="150" y="4537"/>
                      <a:pt x="180" y="4374"/>
                      <a:pt x="240" y="4230"/>
                    </a:cubicBezTo>
                    <a:cubicBezTo>
                      <a:pt x="307" y="4062"/>
                      <a:pt x="386" y="3895"/>
                      <a:pt x="472" y="3735"/>
                    </a:cubicBezTo>
                    <a:cubicBezTo>
                      <a:pt x="633" y="3437"/>
                      <a:pt x="810" y="3149"/>
                      <a:pt x="1003" y="2869"/>
                    </a:cubicBezTo>
                    <a:cubicBezTo>
                      <a:pt x="1379" y="2308"/>
                      <a:pt x="1782" y="1758"/>
                      <a:pt x="2031" y="1127"/>
                    </a:cubicBezTo>
                    <a:cubicBezTo>
                      <a:pt x="2171" y="777"/>
                      <a:pt x="2246" y="403"/>
                      <a:pt x="2250" y="25"/>
                    </a:cubicBezTo>
                    <a:cubicBezTo>
                      <a:pt x="2250" y="9"/>
                      <a:pt x="2237" y="0"/>
                      <a:pt x="22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5" name="Google Shape;14825;p30"/>
              <p:cNvSpPr/>
              <p:nvPr/>
            </p:nvSpPr>
            <p:spPr>
              <a:xfrm rot="10800000">
                <a:off x="126600" y="4950529"/>
                <a:ext cx="25325" cy="172718"/>
              </a:xfrm>
              <a:custGeom>
                <a:avLst/>
                <a:gdLst/>
                <a:ahLst/>
                <a:cxnLst/>
                <a:rect l="l" t="t" r="r" b="b"/>
                <a:pathLst>
                  <a:path w="825" h="5626" extrusionOk="0">
                    <a:moveTo>
                      <a:pt x="786" y="0"/>
                    </a:moveTo>
                    <a:cubicBezTo>
                      <a:pt x="778" y="0"/>
                      <a:pt x="769" y="4"/>
                      <a:pt x="763" y="14"/>
                    </a:cubicBezTo>
                    <a:cubicBezTo>
                      <a:pt x="407" y="594"/>
                      <a:pt x="312" y="1282"/>
                      <a:pt x="254" y="1945"/>
                    </a:cubicBezTo>
                    <a:cubicBezTo>
                      <a:pt x="185" y="2712"/>
                      <a:pt x="136" y="3478"/>
                      <a:pt x="82" y="4247"/>
                    </a:cubicBezTo>
                    <a:cubicBezTo>
                      <a:pt x="50" y="4699"/>
                      <a:pt x="26" y="5152"/>
                      <a:pt x="2" y="5604"/>
                    </a:cubicBezTo>
                    <a:cubicBezTo>
                      <a:pt x="1" y="5618"/>
                      <a:pt x="11" y="5625"/>
                      <a:pt x="22" y="5625"/>
                    </a:cubicBezTo>
                    <a:cubicBezTo>
                      <a:pt x="33" y="5625"/>
                      <a:pt x="45" y="5618"/>
                      <a:pt x="46" y="5604"/>
                    </a:cubicBezTo>
                    <a:cubicBezTo>
                      <a:pt x="140" y="4623"/>
                      <a:pt x="222" y="3641"/>
                      <a:pt x="291" y="2658"/>
                    </a:cubicBezTo>
                    <a:cubicBezTo>
                      <a:pt x="355" y="1768"/>
                      <a:pt x="387" y="850"/>
                      <a:pt x="813" y="44"/>
                    </a:cubicBezTo>
                    <a:cubicBezTo>
                      <a:pt x="825" y="21"/>
                      <a:pt x="806" y="0"/>
                      <a:pt x="7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6" name="Google Shape;14826;p30"/>
              <p:cNvSpPr/>
              <p:nvPr/>
            </p:nvSpPr>
            <p:spPr>
              <a:xfrm rot="10800000">
                <a:off x="138695" y="5111489"/>
                <a:ext cx="19554" cy="4884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591" extrusionOk="0">
                    <a:moveTo>
                      <a:pt x="594" y="1"/>
                    </a:moveTo>
                    <a:cubicBezTo>
                      <a:pt x="584" y="1"/>
                      <a:pt x="573" y="5"/>
                      <a:pt x="567" y="16"/>
                    </a:cubicBezTo>
                    <a:cubicBezTo>
                      <a:pt x="301" y="499"/>
                      <a:pt x="138" y="1018"/>
                      <a:pt x="6" y="1551"/>
                    </a:cubicBezTo>
                    <a:cubicBezTo>
                      <a:pt x="0" y="1575"/>
                      <a:pt x="19" y="1590"/>
                      <a:pt x="37" y="1590"/>
                    </a:cubicBezTo>
                    <a:cubicBezTo>
                      <a:pt x="49" y="1590"/>
                      <a:pt x="61" y="1584"/>
                      <a:pt x="66" y="1568"/>
                    </a:cubicBezTo>
                    <a:lnTo>
                      <a:pt x="67" y="1568"/>
                    </a:lnTo>
                    <a:cubicBezTo>
                      <a:pt x="217" y="1046"/>
                      <a:pt x="428" y="545"/>
                      <a:pt x="628" y="40"/>
                    </a:cubicBezTo>
                    <a:cubicBezTo>
                      <a:pt x="637" y="18"/>
                      <a:pt x="615" y="1"/>
                      <a:pt x="5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7" name="Google Shape;14827;p30"/>
              <p:cNvSpPr/>
              <p:nvPr/>
            </p:nvSpPr>
            <p:spPr>
              <a:xfrm rot="10800000">
                <a:off x="185202" y="5054387"/>
                <a:ext cx="10928" cy="695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264" extrusionOk="0">
                    <a:moveTo>
                      <a:pt x="44" y="1"/>
                    </a:moveTo>
                    <a:cubicBezTo>
                      <a:pt x="33" y="1"/>
                      <a:pt x="23" y="8"/>
                      <a:pt x="23" y="22"/>
                    </a:cubicBezTo>
                    <a:cubicBezTo>
                      <a:pt x="0" y="405"/>
                      <a:pt x="11" y="789"/>
                      <a:pt x="58" y="1168"/>
                    </a:cubicBezTo>
                    <a:cubicBezTo>
                      <a:pt x="105" y="1538"/>
                      <a:pt x="200" y="1895"/>
                      <a:pt x="314" y="2251"/>
                    </a:cubicBezTo>
                    <a:cubicBezTo>
                      <a:pt x="318" y="2259"/>
                      <a:pt x="325" y="2263"/>
                      <a:pt x="333" y="2263"/>
                    </a:cubicBezTo>
                    <a:cubicBezTo>
                      <a:pt x="344" y="2263"/>
                      <a:pt x="356" y="2254"/>
                      <a:pt x="353" y="2239"/>
                    </a:cubicBezTo>
                    <a:cubicBezTo>
                      <a:pt x="142" y="1520"/>
                      <a:pt x="45" y="772"/>
                      <a:pt x="66" y="22"/>
                    </a:cubicBezTo>
                    <a:cubicBezTo>
                      <a:pt x="66" y="8"/>
                      <a:pt x="5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8" name="Google Shape;14828;p30"/>
              <p:cNvSpPr/>
              <p:nvPr/>
            </p:nvSpPr>
            <p:spPr>
              <a:xfrm rot="10800000">
                <a:off x="193459" y="5156219"/>
                <a:ext cx="4697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079" extrusionOk="0">
                    <a:moveTo>
                      <a:pt x="108" y="1"/>
                    </a:moveTo>
                    <a:cubicBezTo>
                      <a:pt x="98" y="1"/>
                      <a:pt x="89" y="6"/>
                      <a:pt x="85" y="19"/>
                    </a:cubicBezTo>
                    <a:cubicBezTo>
                      <a:pt x="1" y="361"/>
                      <a:pt x="12" y="716"/>
                      <a:pt x="90" y="1056"/>
                    </a:cubicBezTo>
                    <a:cubicBezTo>
                      <a:pt x="93" y="1072"/>
                      <a:pt x="105" y="1078"/>
                      <a:pt x="116" y="1078"/>
                    </a:cubicBezTo>
                    <a:cubicBezTo>
                      <a:pt x="134" y="1078"/>
                      <a:pt x="152" y="1064"/>
                      <a:pt x="147" y="1042"/>
                    </a:cubicBezTo>
                    <a:cubicBezTo>
                      <a:pt x="74" y="705"/>
                      <a:pt x="79" y="370"/>
                      <a:pt x="135" y="34"/>
                    </a:cubicBezTo>
                    <a:cubicBezTo>
                      <a:pt x="139" y="14"/>
                      <a:pt x="123" y="1"/>
                      <a:pt x="10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9" name="Google Shape;14829;p30"/>
              <p:cNvSpPr/>
              <p:nvPr/>
            </p:nvSpPr>
            <p:spPr>
              <a:xfrm rot="10800000">
                <a:off x="-41039" y="4883357"/>
                <a:ext cx="212396" cy="73926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408" extrusionOk="0">
                    <a:moveTo>
                      <a:pt x="6905" y="1"/>
                    </a:moveTo>
                    <a:cubicBezTo>
                      <a:pt x="6902" y="1"/>
                      <a:pt x="6899" y="2"/>
                      <a:pt x="6898" y="6"/>
                    </a:cubicBezTo>
                    <a:cubicBezTo>
                      <a:pt x="6408" y="772"/>
                      <a:pt x="5690" y="1341"/>
                      <a:pt x="4869" y="1718"/>
                    </a:cubicBezTo>
                    <a:cubicBezTo>
                      <a:pt x="3944" y="2144"/>
                      <a:pt x="2921" y="2298"/>
                      <a:pt x="1910" y="2320"/>
                    </a:cubicBezTo>
                    <a:cubicBezTo>
                      <a:pt x="1839" y="2322"/>
                      <a:pt x="1768" y="2323"/>
                      <a:pt x="1698" y="2323"/>
                    </a:cubicBezTo>
                    <a:cubicBezTo>
                      <a:pt x="1145" y="2323"/>
                      <a:pt x="594" y="2276"/>
                      <a:pt x="40" y="2268"/>
                    </a:cubicBezTo>
                    <a:cubicBezTo>
                      <a:pt x="10" y="2268"/>
                      <a:pt x="1" y="2318"/>
                      <a:pt x="33" y="2322"/>
                    </a:cubicBezTo>
                    <a:cubicBezTo>
                      <a:pt x="519" y="2389"/>
                      <a:pt x="1018" y="2407"/>
                      <a:pt x="1510" y="2407"/>
                    </a:cubicBezTo>
                    <a:cubicBezTo>
                      <a:pt x="1584" y="2407"/>
                      <a:pt x="1657" y="2407"/>
                      <a:pt x="1730" y="2406"/>
                    </a:cubicBezTo>
                    <a:cubicBezTo>
                      <a:pt x="2282" y="2404"/>
                      <a:pt x="2831" y="2358"/>
                      <a:pt x="3375" y="2264"/>
                    </a:cubicBezTo>
                    <a:cubicBezTo>
                      <a:pt x="4293" y="2098"/>
                      <a:pt x="5185" y="1750"/>
                      <a:pt x="5922" y="1169"/>
                    </a:cubicBezTo>
                    <a:cubicBezTo>
                      <a:pt x="6326" y="849"/>
                      <a:pt x="6666" y="467"/>
                      <a:pt x="6915" y="17"/>
                    </a:cubicBezTo>
                    <a:cubicBezTo>
                      <a:pt x="6919" y="9"/>
                      <a:pt x="6911" y="1"/>
                      <a:pt x="690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0" name="Google Shape;14830;p30"/>
              <p:cNvSpPr/>
              <p:nvPr/>
            </p:nvSpPr>
            <p:spPr>
              <a:xfrm rot="10800000">
                <a:off x="-41224" y="4964927"/>
                <a:ext cx="35947" cy="8620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2808" extrusionOk="0">
                    <a:moveTo>
                      <a:pt x="1112" y="1"/>
                    </a:moveTo>
                    <a:cubicBezTo>
                      <a:pt x="1100" y="1"/>
                      <a:pt x="1088" y="9"/>
                      <a:pt x="1086" y="25"/>
                    </a:cubicBezTo>
                    <a:cubicBezTo>
                      <a:pt x="1078" y="1042"/>
                      <a:pt x="691" y="2010"/>
                      <a:pt x="15" y="2769"/>
                    </a:cubicBezTo>
                    <a:cubicBezTo>
                      <a:pt x="0" y="2786"/>
                      <a:pt x="16" y="2808"/>
                      <a:pt x="33" y="2808"/>
                    </a:cubicBezTo>
                    <a:cubicBezTo>
                      <a:pt x="38" y="2808"/>
                      <a:pt x="43" y="2806"/>
                      <a:pt x="48" y="2801"/>
                    </a:cubicBezTo>
                    <a:cubicBezTo>
                      <a:pt x="774" y="2079"/>
                      <a:pt x="1170" y="1045"/>
                      <a:pt x="1136" y="25"/>
                    </a:cubicBezTo>
                    <a:cubicBezTo>
                      <a:pt x="1135" y="9"/>
                      <a:pt x="1124" y="1"/>
                      <a:pt x="11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1" name="Google Shape;14831;p30"/>
              <p:cNvSpPr/>
              <p:nvPr/>
            </p:nvSpPr>
            <p:spPr>
              <a:xfrm rot="10800000">
                <a:off x="4424" y="4932293"/>
                <a:ext cx="69376" cy="53510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743" extrusionOk="0">
                    <a:moveTo>
                      <a:pt x="2238" y="1"/>
                    </a:moveTo>
                    <a:cubicBezTo>
                      <a:pt x="2234" y="1"/>
                      <a:pt x="2230" y="2"/>
                      <a:pt x="2226" y="5"/>
                    </a:cubicBezTo>
                    <a:lnTo>
                      <a:pt x="2226" y="7"/>
                    </a:lnTo>
                    <a:cubicBezTo>
                      <a:pt x="1901" y="348"/>
                      <a:pt x="1590" y="690"/>
                      <a:pt x="1213" y="974"/>
                    </a:cubicBezTo>
                    <a:cubicBezTo>
                      <a:pt x="842" y="1252"/>
                      <a:pt x="439" y="1462"/>
                      <a:pt x="31" y="1679"/>
                    </a:cubicBezTo>
                    <a:cubicBezTo>
                      <a:pt x="1" y="1696"/>
                      <a:pt x="17" y="1742"/>
                      <a:pt x="47" y="1742"/>
                    </a:cubicBezTo>
                    <a:cubicBezTo>
                      <a:pt x="50" y="1742"/>
                      <a:pt x="54" y="1742"/>
                      <a:pt x="57" y="1740"/>
                    </a:cubicBezTo>
                    <a:cubicBezTo>
                      <a:pt x="497" y="1589"/>
                      <a:pt x="899" y="1325"/>
                      <a:pt x="1263" y="1039"/>
                    </a:cubicBezTo>
                    <a:cubicBezTo>
                      <a:pt x="1626" y="755"/>
                      <a:pt x="1998" y="419"/>
                      <a:pt x="2252" y="26"/>
                    </a:cubicBezTo>
                    <a:cubicBezTo>
                      <a:pt x="2259" y="13"/>
                      <a:pt x="2249" y="1"/>
                      <a:pt x="22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2" name="Google Shape;14832;p30"/>
              <p:cNvSpPr/>
              <p:nvPr/>
            </p:nvSpPr>
            <p:spPr>
              <a:xfrm rot="10800000">
                <a:off x="-85796" y="4863187"/>
                <a:ext cx="140533" cy="36011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173" extrusionOk="0">
                    <a:moveTo>
                      <a:pt x="4527" y="0"/>
                    </a:moveTo>
                    <a:cubicBezTo>
                      <a:pt x="4514" y="0"/>
                      <a:pt x="4502" y="9"/>
                      <a:pt x="4503" y="26"/>
                    </a:cubicBezTo>
                    <a:lnTo>
                      <a:pt x="4505" y="26"/>
                    </a:lnTo>
                    <a:cubicBezTo>
                      <a:pt x="4509" y="247"/>
                      <a:pt x="4320" y="413"/>
                      <a:pt x="4178" y="561"/>
                    </a:cubicBezTo>
                    <a:cubicBezTo>
                      <a:pt x="4052" y="692"/>
                      <a:pt x="3920" y="821"/>
                      <a:pt x="3764" y="916"/>
                    </a:cubicBezTo>
                    <a:cubicBezTo>
                      <a:pt x="3590" y="1025"/>
                      <a:pt x="3412" y="1061"/>
                      <a:pt x="3231" y="1061"/>
                    </a:cubicBezTo>
                    <a:cubicBezTo>
                      <a:pt x="2997" y="1061"/>
                      <a:pt x="2760" y="1001"/>
                      <a:pt x="2517" y="955"/>
                    </a:cubicBezTo>
                    <a:cubicBezTo>
                      <a:pt x="2110" y="875"/>
                      <a:pt x="1697" y="823"/>
                      <a:pt x="1282" y="795"/>
                    </a:cubicBezTo>
                    <a:cubicBezTo>
                      <a:pt x="1161" y="787"/>
                      <a:pt x="1040" y="783"/>
                      <a:pt x="920" y="783"/>
                    </a:cubicBezTo>
                    <a:cubicBezTo>
                      <a:pt x="833" y="783"/>
                      <a:pt x="747" y="785"/>
                      <a:pt x="661" y="789"/>
                    </a:cubicBezTo>
                    <a:cubicBezTo>
                      <a:pt x="453" y="800"/>
                      <a:pt x="236" y="810"/>
                      <a:pt x="36" y="866"/>
                    </a:cubicBezTo>
                    <a:cubicBezTo>
                      <a:pt x="1" y="877"/>
                      <a:pt x="6" y="927"/>
                      <a:pt x="44" y="929"/>
                    </a:cubicBezTo>
                    <a:cubicBezTo>
                      <a:pt x="279" y="922"/>
                      <a:pt x="513" y="881"/>
                      <a:pt x="749" y="869"/>
                    </a:cubicBezTo>
                    <a:cubicBezTo>
                      <a:pt x="867" y="863"/>
                      <a:pt x="985" y="860"/>
                      <a:pt x="1103" y="860"/>
                    </a:cubicBezTo>
                    <a:cubicBezTo>
                      <a:pt x="1221" y="860"/>
                      <a:pt x="1340" y="863"/>
                      <a:pt x="1457" y="869"/>
                    </a:cubicBezTo>
                    <a:cubicBezTo>
                      <a:pt x="1704" y="883"/>
                      <a:pt x="1957" y="907"/>
                      <a:pt x="2196" y="969"/>
                    </a:cubicBezTo>
                    <a:cubicBezTo>
                      <a:pt x="2416" y="1023"/>
                      <a:pt x="2628" y="1103"/>
                      <a:pt x="2852" y="1142"/>
                    </a:cubicBezTo>
                    <a:cubicBezTo>
                      <a:pt x="2961" y="1162"/>
                      <a:pt x="3066" y="1172"/>
                      <a:pt x="3170" y="1172"/>
                    </a:cubicBezTo>
                    <a:cubicBezTo>
                      <a:pt x="3448" y="1172"/>
                      <a:pt x="3706" y="1096"/>
                      <a:pt x="3944" y="909"/>
                    </a:cubicBezTo>
                    <a:cubicBezTo>
                      <a:pt x="4097" y="782"/>
                      <a:pt x="4237" y="640"/>
                      <a:pt x="4365" y="486"/>
                    </a:cubicBezTo>
                    <a:cubicBezTo>
                      <a:pt x="4475" y="355"/>
                      <a:pt x="4578" y="206"/>
                      <a:pt x="4557" y="26"/>
                    </a:cubicBezTo>
                    <a:cubicBezTo>
                      <a:pt x="4555" y="9"/>
                      <a:pt x="4541" y="0"/>
                      <a:pt x="452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3" name="Google Shape;14833;p30"/>
              <p:cNvSpPr/>
              <p:nvPr/>
            </p:nvSpPr>
            <p:spPr>
              <a:xfrm rot="10800000">
                <a:off x="-160576" y="4620749"/>
                <a:ext cx="188513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636" extrusionOk="0">
                    <a:moveTo>
                      <a:pt x="36" y="0"/>
                    </a:moveTo>
                    <a:cubicBezTo>
                      <a:pt x="18" y="0"/>
                      <a:pt x="0" y="20"/>
                      <a:pt x="10" y="42"/>
                    </a:cubicBezTo>
                    <a:cubicBezTo>
                      <a:pt x="98" y="244"/>
                      <a:pt x="210" y="435"/>
                      <a:pt x="345" y="611"/>
                    </a:cubicBezTo>
                    <a:cubicBezTo>
                      <a:pt x="480" y="784"/>
                      <a:pt x="629" y="949"/>
                      <a:pt x="790" y="1100"/>
                    </a:cubicBezTo>
                    <a:cubicBezTo>
                      <a:pt x="1113" y="1398"/>
                      <a:pt x="1472" y="1658"/>
                      <a:pt x="1856" y="1873"/>
                    </a:cubicBezTo>
                    <a:cubicBezTo>
                      <a:pt x="2757" y="2385"/>
                      <a:pt x="3774" y="2634"/>
                      <a:pt x="4761" y="2921"/>
                    </a:cubicBezTo>
                    <a:cubicBezTo>
                      <a:pt x="5253" y="3065"/>
                      <a:pt x="5733" y="3234"/>
                      <a:pt x="6085" y="3626"/>
                    </a:cubicBezTo>
                    <a:cubicBezTo>
                      <a:pt x="6090" y="3633"/>
                      <a:pt x="6097" y="3635"/>
                      <a:pt x="6103" y="3635"/>
                    </a:cubicBezTo>
                    <a:cubicBezTo>
                      <a:pt x="6122" y="3635"/>
                      <a:pt x="6140" y="3614"/>
                      <a:pt x="6128" y="3594"/>
                    </a:cubicBezTo>
                    <a:cubicBezTo>
                      <a:pt x="5905" y="3241"/>
                      <a:pt x="5520" y="3045"/>
                      <a:pt x="5141" y="2901"/>
                    </a:cubicBezTo>
                    <a:cubicBezTo>
                      <a:pt x="4673" y="2725"/>
                      <a:pt x="4183" y="2604"/>
                      <a:pt x="3707" y="2454"/>
                    </a:cubicBezTo>
                    <a:cubicBezTo>
                      <a:pt x="2766" y="2157"/>
                      <a:pt x="1796" y="1811"/>
                      <a:pt x="1027" y="1173"/>
                    </a:cubicBezTo>
                    <a:cubicBezTo>
                      <a:pt x="637" y="848"/>
                      <a:pt x="308" y="455"/>
                      <a:pt x="57" y="14"/>
                    </a:cubicBezTo>
                    <a:cubicBezTo>
                      <a:pt x="52" y="4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4" name="Google Shape;14834;p30"/>
              <p:cNvSpPr/>
              <p:nvPr/>
            </p:nvSpPr>
            <p:spPr>
              <a:xfrm rot="10800000">
                <a:off x="-21759" y="4388627"/>
                <a:ext cx="596698" cy="560797"/>
              </a:xfrm>
              <a:custGeom>
                <a:avLst/>
                <a:gdLst/>
                <a:ahLst/>
                <a:cxnLst/>
                <a:rect l="l" t="t" r="r" b="b"/>
                <a:pathLst>
                  <a:path w="19438" h="18267" extrusionOk="0">
                    <a:moveTo>
                      <a:pt x="13355" y="1324"/>
                    </a:moveTo>
                    <a:cubicBezTo>
                      <a:pt x="15790" y="3365"/>
                      <a:pt x="18276" y="4768"/>
                      <a:pt x="18858" y="7778"/>
                    </a:cubicBezTo>
                    <a:cubicBezTo>
                      <a:pt x="19437" y="10790"/>
                      <a:pt x="18590" y="15062"/>
                      <a:pt x="17259" y="15591"/>
                    </a:cubicBezTo>
                    <a:cubicBezTo>
                      <a:pt x="15926" y="16122"/>
                      <a:pt x="14752" y="17236"/>
                      <a:pt x="14273" y="17434"/>
                    </a:cubicBezTo>
                    <a:cubicBezTo>
                      <a:pt x="13767" y="17648"/>
                      <a:pt x="13340" y="16997"/>
                      <a:pt x="11316" y="17339"/>
                    </a:cubicBezTo>
                    <a:cubicBezTo>
                      <a:pt x="9293" y="17681"/>
                      <a:pt x="8534" y="17133"/>
                      <a:pt x="8534" y="17133"/>
                    </a:cubicBezTo>
                    <a:cubicBezTo>
                      <a:pt x="8534" y="17133"/>
                      <a:pt x="8599" y="18266"/>
                      <a:pt x="6643" y="17423"/>
                    </a:cubicBezTo>
                    <a:cubicBezTo>
                      <a:pt x="4686" y="16582"/>
                      <a:pt x="3420" y="17470"/>
                      <a:pt x="2771" y="15645"/>
                    </a:cubicBezTo>
                    <a:cubicBezTo>
                      <a:pt x="2123" y="13820"/>
                      <a:pt x="763" y="13897"/>
                      <a:pt x="900" y="12300"/>
                    </a:cubicBezTo>
                    <a:cubicBezTo>
                      <a:pt x="1036" y="10702"/>
                      <a:pt x="1556" y="10264"/>
                      <a:pt x="984" y="9797"/>
                    </a:cubicBezTo>
                    <a:cubicBezTo>
                      <a:pt x="412" y="9330"/>
                      <a:pt x="1" y="8490"/>
                      <a:pt x="696" y="7133"/>
                    </a:cubicBezTo>
                    <a:cubicBezTo>
                      <a:pt x="1392" y="5775"/>
                      <a:pt x="3018" y="4048"/>
                      <a:pt x="5617" y="3399"/>
                    </a:cubicBezTo>
                    <a:cubicBezTo>
                      <a:pt x="8214" y="2752"/>
                      <a:pt x="7724" y="1326"/>
                      <a:pt x="9003" y="662"/>
                    </a:cubicBezTo>
                    <a:cubicBezTo>
                      <a:pt x="10284" y="0"/>
                      <a:pt x="13355" y="1324"/>
                      <a:pt x="13355" y="1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5" name="Google Shape;14835;p30"/>
              <p:cNvSpPr/>
              <p:nvPr/>
            </p:nvSpPr>
            <p:spPr>
              <a:xfrm rot="10800000">
                <a:off x="7893" y="4684544"/>
                <a:ext cx="178383" cy="183187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5967" extrusionOk="0">
                    <a:moveTo>
                      <a:pt x="124" y="0"/>
                    </a:moveTo>
                    <a:cubicBezTo>
                      <a:pt x="34" y="0"/>
                      <a:pt x="1" y="129"/>
                      <a:pt x="98" y="159"/>
                    </a:cubicBezTo>
                    <a:cubicBezTo>
                      <a:pt x="373" y="248"/>
                      <a:pt x="651" y="317"/>
                      <a:pt x="921" y="424"/>
                    </a:cubicBezTo>
                    <a:cubicBezTo>
                      <a:pt x="1182" y="527"/>
                      <a:pt x="1437" y="648"/>
                      <a:pt x="1681" y="785"/>
                    </a:cubicBezTo>
                    <a:cubicBezTo>
                      <a:pt x="2169" y="1058"/>
                      <a:pt x="2620" y="1393"/>
                      <a:pt x="3024" y="1780"/>
                    </a:cubicBezTo>
                    <a:cubicBezTo>
                      <a:pt x="3431" y="2172"/>
                      <a:pt x="3792" y="2593"/>
                      <a:pt x="4086" y="3077"/>
                    </a:cubicBezTo>
                    <a:cubicBezTo>
                      <a:pt x="4377" y="3561"/>
                      <a:pt x="4566" y="4079"/>
                      <a:pt x="4779" y="4599"/>
                    </a:cubicBezTo>
                    <a:cubicBezTo>
                      <a:pt x="4890" y="4872"/>
                      <a:pt x="5013" y="5143"/>
                      <a:pt x="5178" y="5390"/>
                    </a:cubicBezTo>
                    <a:cubicBezTo>
                      <a:pt x="5342" y="5635"/>
                      <a:pt x="5539" y="5827"/>
                      <a:pt x="5798" y="5966"/>
                    </a:cubicBezTo>
                    <a:cubicBezTo>
                      <a:pt x="5800" y="5966"/>
                      <a:pt x="5801" y="5966"/>
                      <a:pt x="5802" y="5966"/>
                    </a:cubicBezTo>
                    <a:cubicBezTo>
                      <a:pt x="5807" y="5966"/>
                      <a:pt x="5810" y="5959"/>
                      <a:pt x="5804" y="5954"/>
                    </a:cubicBezTo>
                    <a:cubicBezTo>
                      <a:pt x="5316" y="5640"/>
                      <a:pt x="5054" y="5102"/>
                      <a:pt x="4852" y="4578"/>
                    </a:cubicBezTo>
                    <a:cubicBezTo>
                      <a:pt x="4652" y="4059"/>
                      <a:pt x="4471" y="3541"/>
                      <a:pt x="4189" y="3056"/>
                    </a:cubicBezTo>
                    <a:cubicBezTo>
                      <a:pt x="3633" y="2090"/>
                      <a:pt x="2841" y="1282"/>
                      <a:pt x="1885" y="710"/>
                    </a:cubicBezTo>
                    <a:cubicBezTo>
                      <a:pt x="1622" y="551"/>
                      <a:pt x="1347" y="415"/>
                      <a:pt x="1063" y="297"/>
                    </a:cubicBezTo>
                    <a:cubicBezTo>
                      <a:pt x="769" y="174"/>
                      <a:pt x="455" y="52"/>
                      <a:pt x="141" y="2"/>
                    </a:cubicBezTo>
                    <a:cubicBezTo>
                      <a:pt x="135" y="1"/>
                      <a:pt x="130" y="0"/>
                      <a:pt x="1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6" name="Google Shape;14836;p30"/>
              <p:cNvSpPr/>
              <p:nvPr/>
            </p:nvSpPr>
            <p:spPr>
              <a:xfrm rot="10800000">
                <a:off x="87154" y="4728936"/>
                <a:ext cx="105845" cy="117489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3827" extrusionOk="0">
                    <a:moveTo>
                      <a:pt x="52" y="1"/>
                    </a:moveTo>
                    <a:cubicBezTo>
                      <a:pt x="13" y="1"/>
                      <a:pt x="0" y="64"/>
                      <a:pt x="35" y="83"/>
                    </a:cubicBezTo>
                    <a:cubicBezTo>
                      <a:pt x="222" y="184"/>
                      <a:pt x="420" y="259"/>
                      <a:pt x="603" y="371"/>
                    </a:cubicBezTo>
                    <a:cubicBezTo>
                      <a:pt x="743" y="457"/>
                      <a:pt x="880" y="547"/>
                      <a:pt x="1014" y="639"/>
                    </a:cubicBezTo>
                    <a:cubicBezTo>
                      <a:pt x="1248" y="798"/>
                      <a:pt x="1472" y="968"/>
                      <a:pt x="1687" y="1149"/>
                    </a:cubicBezTo>
                    <a:cubicBezTo>
                      <a:pt x="2188" y="1572"/>
                      <a:pt x="2637" y="2067"/>
                      <a:pt x="2959" y="2641"/>
                    </a:cubicBezTo>
                    <a:cubicBezTo>
                      <a:pt x="3166" y="3007"/>
                      <a:pt x="3320" y="3402"/>
                      <a:pt x="3411" y="3813"/>
                    </a:cubicBezTo>
                    <a:cubicBezTo>
                      <a:pt x="3413" y="3822"/>
                      <a:pt x="3419" y="3826"/>
                      <a:pt x="3426" y="3826"/>
                    </a:cubicBezTo>
                    <a:cubicBezTo>
                      <a:pt x="3436" y="3826"/>
                      <a:pt x="3447" y="3817"/>
                      <a:pt x="3445" y="3804"/>
                    </a:cubicBezTo>
                    <a:cubicBezTo>
                      <a:pt x="3200" y="2441"/>
                      <a:pt x="2246" y="1387"/>
                      <a:pt x="1151" y="605"/>
                    </a:cubicBezTo>
                    <a:cubicBezTo>
                      <a:pt x="1001" y="498"/>
                      <a:pt x="850" y="396"/>
                      <a:pt x="696" y="297"/>
                    </a:cubicBezTo>
                    <a:cubicBezTo>
                      <a:pt x="504" y="173"/>
                      <a:pt x="289" y="29"/>
                      <a:pt x="57" y="1"/>
                    </a:cubicBezTo>
                    <a:cubicBezTo>
                      <a:pt x="55" y="1"/>
                      <a:pt x="54" y="1"/>
                      <a:pt x="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7" name="Google Shape;14837;p30"/>
              <p:cNvSpPr/>
              <p:nvPr/>
            </p:nvSpPr>
            <p:spPr>
              <a:xfrm rot="10800000">
                <a:off x="127982" y="4418283"/>
                <a:ext cx="68363" cy="422002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3746" extrusionOk="0">
                    <a:moveTo>
                      <a:pt x="84" y="1"/>
                    </a:moveTo>
                    <a:cubicBezTo>
                      <a:pt x="41" y="1"/>
                      <a:pt x="0" y="43"/>
                      <a:pt x="31" y="85"/>
                    </a:cubicBezTo>
                    <a:cubicBezTo>
                      <a:pt x="288" y="444"/>
                      <a:pt x="546" y="811"/>
                      <a:pt x="768" y="1192"/>
                    </a:cubicBezTo>
                    <a:cubicBezTo>
                      <a:pt x="987" y="1577"/>
                      <a:pt x="1176" y="1977"/>
                      <a:pt x="1329" y="2394"/>
                    </a:cubicBezTo>
                    <a:cubicBezTo>
                      <a:pt x="1641" y="3236"/>
                      <a:pt x="1817" y="4124"/>
                      <a:pt x="1879" y="5016"/>
                    </a:cubicBezTo>
                    <a:cubicBezTo>
                      <a:pt x="1950" y="6057"/>
                      <a:pt x="1873" y="7102"/>
                      <a:pt x="1725" y="8132"/>
                    </a:cubicBezTo>
                    <a:cubicBezTo>
                      <a:pt x="1579" y="9157"/>
                      <a:pt x="1336" y="10155"/>
                      <a:pt x="1114" y="11165"/>
                    </a:cubicBezTo>
                    <a:cubicBezTo>
                      <a:pt x="933" y="11985"/>
                      <a:pt x="755" y="13062"/>
                      <a:pt x="1387" y="13741"/>
                    </a:cubicBezTo>
                    <a:cubicBezTo>
                      <a:pt x="1390" y="13744"/>
                      <a:pt x="1394" y="13746"/>
                      <a:pt x="1398" y="13746"/>
                    </a:cubicBezTo>
                    <a:cubicBezTo>
                      <a:pt x="1410" y="13746"/>
                      <a:pt x="1421" y="13733"/>
                      <a:pt x="1413" y="13720"/>
                    </a:cubicBezTo>
                    <a:cubicBezTo>
                      <a:pt x="912" y="12973"/>
                      <a:pt x="1017" y="12081"/>
                      <a:pt x="1207" y="11247"/>
                    </a:cubicBezTo>
                    <a:cubicBezTo>
                      <a:pt x="1436" y="10247"/>
                      <a:pt x="1697" y="9256"/>
                      <a:pt x="1869" y="8242"/>
                    </a:cubicBezTo>
                    <a:cubicBezTo>
                      <a:pt x="2195" y="6350"/>
                      <a:pt x="2226" y="4372"/>
                      <a:pt x="1619" y="2533"/>
                    </a:cubicBezTo>
                    <a:cubicBezTo>
                      <a:pt x="1314" y="1613"/>
                      <a:pt x="848" y="672"/>
                      <a:pt x="123" y="16"/>
                    </a:cubicBezTo>
                    <a:cubicBezTo>
                      <a:pt x="111" y="5"/>
                      <a:pt x="97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8" name="Google Shape;14838;p30"/>
              <p:cNvSpPr/>
              <p:nvPr/>
            </p:nvSpPr>
            <p:spPr>
              <a:xfrm rot="10800000">
                <a:off x="231525" y="4428966"/>
                <a:ext cx="93873" cy="31955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0409" extrusionOk="0">
                    <a:moveTo>
                      <a:pt x="3033" y="0"/>
                    </a:moveTo>
                    <a:cubicBezTo>
                      <a:pt x="3027" y="0"/>
                      <a:pt x="3022" y="3"/>
                      <a:pt x="3018" y="9"/>
                    </a:cubicBezTo>
                    <a:cubicBezTo>
                      <a:pt x="2285" y="1200"/>
                      <a:pt x="2011" y="2589"/>
                      <a:pt x="1715" y="3939"/>
                    </a:cubicBezTo>
                    <a:cubicBezTo>
                      <a:pt x="1564" y="4631"/>
                      <a:pt x="1418" y="5325"/>
                      <a:pt x="1222" y="6003"/>
                    </a:cubicBezTo>
                    <a:cubicBezTo>
                      <a:pt x="1020" y="6702"/>
                      <a:pt x="732" y="7370"/>
                      <a:pt x="507" y="8060"/>
                    </a:cubicBezTo>
                    <a:cubicBezTo>
                      <a:pt x="262" y="8809"/>
                      <a:pt x="81" y="9615"/>
                      <a:pt x="296" y="10393"/>
                    </a:cubicBezTo>
                    <a:cubicBezTo>
                      <a:pt x="299" y="10404"/>
                      <a:pt x="308" y="10409"/>
                      <a:pt x="316" y="10409"/>
                    </a:cubicBezTo>
                    <a:cubicBezTo>
                      <a:pt x="328" y="10409"/>
                      <a:pt x="341" y="10398"/>
                      <a:pt x="337" y="10382"/>
                    </a:cubicBezTo>
                    <a:cubicBezTo>
                      <a:pt x="1" y="8931"/>
                      <a:pt x="889" y="7572"/>
                      <a:pt x="1302" y="6235"/>
                    </a:cubicBezTo>
                    <a:cubicBezTo>
                      <a:pt x="1708" y="4913"/>
                      <a:pt x="1885" y="3539"/>
                      <a:pt x="2246" y="2206"/>
                    </a:cubicBezTo>
                    <a:cubicBezTo>
                      <a:pt x="2448" y="1460"/>
                      <a:pt x="2704" y="720"/>
                      <a:pt x="3048" y="26"/>
                    </a:cubicBezTo>
                    <a:cubicBezTo>
                      <a:pt x="3057" y="13"/>
                      <a:pt x="3045" y="0"/>
                      <a:pt x="30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9" name="Google Shape;14839;p30"/>
              <p:cNvSpPr/>
              <p:nvPr/>
            </p:nvSpPr>
            <p:spPr>
              <a:xfrm rot="10800000">
                <a:off x="288684" y="4634564"/>
                <a:ext cx="86628" cy="193379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6299" extrusionOk="0">
                    <a:moveTo>
                      <a:pt x="2685" y="1"/>
                    </a:moveTo>
                    <a:cubicBezTo>
                      <a:pt x="2670" y="1"/>
                      <a:pt x="2652" y="15"/>
                      <a:pt x="2651" y="33"/>
                    </a:cubicBezTo>
                    <a:lnTo>
                      <a:pt x="2651" y="31"/>
                    </a:lnTo>
                    <a:lnTo>
                      <a:pt x="2651" y="31"/>
                    </a:lnTo>
                    <a:cubicBezTo>
                      <a:pt x="2634" y="244"/>
                      <a:pt x="2691" y="467"/>
                      <a:pt x="2696" y="682"/>
                    </a:cubicBezTo>
                    <a:cubicBezTo>
                      <a:pt x="2702" y="900"/>
                      <a:pt x="2692" y="1119"/>
                      <a:pt x="2668" y="1336"/>
                    </a:cubicBezTo>
                    <a:cubicBezTo>
                      <a:pt x="2614" y="1789"/>
                      <a:pt x="2504" y="2232"/>
                      <a:pt x="2343" y="2658"/>
                    </a:cubicBezTo>
                    <a:cubicBezTo>
                      <a:pt x="2031" y="3507"/>
                      <a:pt x="1535" y="4273"/>
                      <a:pt x="993" y="4991"/>
                    </a:cubicBezTo>
                    <a:cubicBezTo>
                      <a:pt x="679" y="5408"/>
                      <a:pt x="348" y="5816"/>
                      <a:pt x="24" y="6227"/>
                    </a:cubicBezTo>
                    <a:cubicBezTo>
                      <a:pt x="0" y="6257"/>
                      <a:pt x="27" y="6298"/>
                      <a:pt x="56" y="6298"/>
                    </a:cubicBezTo>
                    <a:cubicBezTo>
                      <a:pt x="65" y="6298"/>
                      <a:pt x="75" y="6294"/>
                      <a:pt x="82" y="6285"/>
                    </a:cubicBezTo>
                    <a:cubicBezTo>
                      <a:pt x="1290" y="4903"/>
                      <a:pt x="2524" y="3352"/>
                      <a:pt x="2775" y="1474"/>
                    </a:cubicBezTo>
                    <a:cubicBezTo>
                      <a:pt x="2806" y="1231"/>
                      <a:pt x="2821" y="988"/>
                      <a:pt x="2816" y="743"/>
                    </a:cubicBezTo>
                    <a:cubicBezTo>
                      <a:pt x="2810" y="513"/>
                      <a:pt x="2812" y="227"/>
                      <a:pt x="2707" y="16"/>
                    </a:cubicBezTo>
                    <a:cubicBezTo>
                      <a:pt x="2703" y="5"/>
                      <a:pt x="2694" y="1"/>
                      <a:pt x="26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0" name="Google Shape;14840;p30"/>
              <p:cNvSpPr/>
              <p:nvPr/>
            </p:nvSpPr>
            <p:spPr>
              <a:xfrm rot="10800000">
                <a:off x="341821" y="4652032"/>
                <a:ext cx="46415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726" extrusionOk="0">
                    <a:moveTo>
                      <a:pt x="1486" y="0"/>
                    </a:moveTo>
                    <a:cubicBezTo>
                      <a:pt x="1482" y="0"/>
                      <a:pt x="1478" y="2"/>
                      <a:pt x="1474" y="6"/>
                    </a:cubicBezTo>
                    <a:cubicBezTo>
                      <a:pt x="980" y="553"/>
                      <a:pt x="494" y="1107"/>
                      <a:pt x="19" y="1670"/>
                    </a:cubicBezTo>
                    <a:cubicBezTo>
                      <a:pt x="1" y="1694"/>
                      <a:pt x="21" y="1725"/>
                      <a:pt x="44" y="1725"/>
                    </a:cubicBezTo>
                    <a:cubicBezTo>
                      <a:pt x="52" y="1725"/>
                      <a:pt x="59" y="1722"/>
                      <a:pt x="66" y="1714"/>
                    </a:cubicBezTo>
                    <a:cubicBezTo>
                      <a:pt x="554" y="1163"/>
                      <a:pt x="1033" y="602"/>
                      <a:pt x="1500" y="32"/>
                    </a:cubicBezTo>
                    <a:cubicBezTo>
                      <a:pt x="1511" y="19"/>
                      <a:pt x="1500" y="0"/>
                      <a:pt x="14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1" name="Google Shape;14841;p30"/>
              <p:cNvSpPr/>
              <p:nvPr/>
            </p:nvSpPr>
            <p:spPr>
              <a:xfrm rot="10800000">
                <a:off x="46387" y="4470780"/>
                <a:ext cx="39815" cy="22438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7309" extrusionOk="0">
                    <a:moveTo>
                      <a:pt x="50" y="1"/>
                    </a:moveTo>
                    <a:cubicBezTo>
                      <a:pt x="26" y="1"/>
                      <a:pt x="1" y="21"/>
                      <a:pt x="11" y="47"/>
                    </a:cubicBezTo>
                    <a:cubicBezTo>
                      <a:pt x="415" y="1029"/>
                      <a:pt x="547" y="2065"/>
                      <a:pt x="540" y="3121"/>
                    </a:cubicBezTo>
                    <a:cubicBezTo>
                      <a:pt x="536" y="3691"/>
                      <a:pt x="501" y="4261"/>
                      <a:pt x="476" y="4832"/>
                    </a:cubicBezTo>
                    <a:cubicBezTo>
                      <a:pt x="454" y="5402"/>
                      <a:pt x="420" y="5985"/>
                      <a:pt x="486" y="6552"/>
                    </a:cubicBezTo>
                    <a:cubicBezTo>
                      <a:pt x="510" y="6774"/>
                      <a:pt x="570" y="7012"/>
                      <a:pt x="744" y="7165"/>
                    </a:cubicBezTo>
                    <a:cubicBezTo>
                      <a:pt x="842" y="7251"/>
                      <a:pt x="961" y="7308"/>
                      <a:pt x="1081" y="7308"/>
                    </a:cubicBezTo>
                    <a:cubicBezTo>
                      <a:pt x="1149" y="7308"/>
                      <a:pt x="1217" y="7290"/>
                      <a:pt x="1282" y="7249"/>
                    </a:cubicBezTo>
                    <a:cubicBezTo>
                      <a:pt x="1297" y="7234"/>
                      <a:pt x="1286" y="7208"/>
                      <a:pt x="1265" y="7208"/>
                    </a:cubicBezTo>
                    <a:cubicBezTo>
                      <a:pt x="1228" y="7218"/>
                      <a:pt x="1191" y="7222"/>
                      <a:pt x="1155" y="7222"/>
                    </a:cubicBezTo>
                    <a:cubicBezTo>
                      <a:pt x="962" y="7222"/>
                      <a:pt x="781" y="7097"/>
                      <a:pt x="693" y="6924"/>
                    </a:cubicBezTo>
                    <a:cubicBezTo>
                      <a:pt x="585" y="6709"/>
                      <a:pt x="585" y="6456"/>
                      <a:pt x="577" y="6223"/>
                    </a:cubicBezTo>
                    <a:cubicBezTo>
                      <a:pt x="560" y="5680"/>
                      <a:pt x="579" y="5140"/>
                      <a:pt x="603" y="4600"/>
                    </a:cubicBezTo>
                    <a:cubicBezTo>
                      <a:pt x="650" y="3588"/>
                      <a:pt x="710" y="2571"/>
                      <a:pt x="557" y="1565"/>
                    </a:cubicBezTo>
                    <a:cubicBezTo>
                      <a:pt x="476" y="1029"/>
                      <a:pt x="336" y="500"/>
                      <a:pt x="80" y="17"/>
                    </a:cubicBezTo>
                    <a:cubicBezTo>
                      <a:pt x="73" y="6"/>
                      <a:pt x="62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2" name="Google Shape;14842;p30"/>
              <p:cNvSpPr/>
              <p:nvPr/>
            </p:nvSpPr>
            <p:spPr>
              <a:xfrm rot="10800000">
                <a:off x="319014" y="4643283"/>
                <a:ext cx="218474" cy="224233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7304" extrusionOk="0">
                    <a:moveTo>
                      <a:pt x="7065" y="0"/>
                    </a:moveTo>
                    <a:cubicBezTo>
                      <a:pt x="7059" y="0"/>
                      <a:pt x="7054" y="2"/>
                      <a:pt x="7048" y="6"/>
                    </a:cubicBezTo>
                    <a:cubicBezTo>
                      <a:pt x="6506" y="396"/>
                      <a:pt x="5947" y="763"/>
                      <a:pt x="5399" y="1146"/>
                    </a:cubicBezTo>
                    <a:cubicBezTo>
                      <a:pt x="4844" y="1535"/>
                      <a:pt x="4294" y="1933"/>
                      <a:pt x="3763" y="2352"/>
                    </a:cubicBezTo>
                    <a:cubicBezTo>
                      <a:pt x="3260" y="2741"/>
                      <a:pt x="2802" y="3182"/>
                      <a:pt x="2395" y="3668"/>
                    </a:cubicBezTo>
                    <a:cubicBezTo>
                      <a:pt x="1965" y="4184"/>
                      <a:pt x="1583" y="4740"/>
                      <a:pt x="1219" y="5304"/>
                    </a:cubicBezTo>
                    <a:cubicBezTo>
                      <a:pt x="813" y="5929"/>
                      <a:pt x="411" y="6561"/>
                      <a:pt x="33" y="7202"/>
                    </a:cubicBezTo>
                    <a:cubicBezTo>
                      <a:pt x="1" y="7258"/>
                      <a:pt x="46" y="7303"/>
                      <a:pt x="95" y="7303"/>
                    </a:cubicBezTo>
                    <a:cubicBezTo>
                      <a:pt x="116" y="7303"/>
                      <a:pt x="139" y="7294"/>
                      <a:pt x="155" y="7273"/>
                    </a:cubicBezTo>
                    <a:cubicBezTo>
                      <a:pt x="544" y="6749"/>
                      <a:pt x="873" y="6181"/>
                      <a:pt x="1222" y="5631"/>
                    </a:cubicBezTo>
                    <a:cubicBezTo>
                      <a:pt x="1581" y="5061"/>
                      <a:pt x="1951" y="4497"/>
                      <a:pt x="2368" y="3967"/>
                    </a:cubicBezTo>
                    <a:cubicBezTo>
                      <a:pt x="3185" y="2930"/>
                      <a:pt x="4232" y="2143"/>
                      <a:pt x="5300" y="1384"/>
                    </a:cubicBezTo>
                    <a:cubicBezTo>
                      <a:pt x="5908" y="954"/>
                      <a:pt x="6511" y="525"/>
                      <a:pt x="7091" y="62"/>
                    </a:cubicBezTo>
                    <a:cubicBezTo>
                      <a:pt x="7116" y="42"/>
                      <a:pt x="7093" y="0"/>
                      <a:pt x="70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3" name="Google Shape;14843;p30"/>
              <p:cNvSpPr/>
              <p:nvPr/>
            </p:nvSpPr>
            <p:spPr>
              <a:xfrm rot="10800000">
                <a:off x="426240" y="4493958"/>
                <a:ext cx="82699" cy="17913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5835" extrusionOk="0">
                    <a:moveTo>
                      <a:pt x="2655" y="1"/>
                    </a:moveTo>
                    <a:cubicBezTo>
                      <a:pt x="2646" y="1"/>
                      <a:pt x="2637" y="5"/>
                      <a:pt x="2631" y="14"/>
                    </a:cubicBezTo>
                    <a:cubicBezTo>
                      <a:pt x="2396" y="370"/>
                      <a:pt x="2164" y="727"/>
                      <a:pt x="1915" y="1075"/>
                    </a:cubicBezTo>
                    <a:cubicBezTo>
                      <a:pt x="1668" y="1419"/>
                      <a:pt x="1412" y="1755"/>
                      <a:pt x="1171" y="2101"/>
                    </a:cubicBezTo>
                    <a:cubicBezTo>
                      <a:pt x="696" y="2778"/>
                      <a:pt x="283" y="3501"/>
                      <a:pt x="126" y="4322"/>
                    </a:cubicBezTo>
                    <a:cubicBezTo>
                      <a:pt x="36" y="4793"/>
                      <a:pt x="1" y="5401"/>
                      <a:pt x="277" y="5820"/>
                    </a:cubicBezTo>
                    <a:cubicBezTo>
                      <a:pt x="284" y="5830"/>
                      <a:pt x="294" y="5835"/>
                      <a:pt x="303" y="5835"/>
                    </a:cubicBezTo>
                    <a:cubicBezTo>
                      <a:pt x="321" y="5835"/>
                      <a:pt x="339" y="5819"/>
                      <a:pt x="335" y="5797"/>
                    </a:cubicBezTo>
                    <a:lnTo>
                      <a:pt x="333" y="5795"/>
                    </a:lnTo>
                    <a:cubicBezTo>
                      <a:pt x="283" y="5558"/>
                      <a:pt x="216" y="5326"/>
                      <a:pt x="195" y="5083"/>
                    </a:cubicBezTo>
                    <a:cubicBezTo>
                      <a:pt x="178" y="4846"/>
                      <a:pt x="189" y="4606"/>
                      <a:pt x="231" y="4373"/>
                    </a:cubicBezTo>
                    <a:cubicBezTo>
                      <a:pt x="298" y="3971"/>
                      <a:pt x="444" y="3585"/>
                      <a:pt x="627" y="3225"/>
                    </a:cubicBezTo>
                    <a:cubicBezTo>
                      <a:pt x="990" y="2509"/>
                      <a:pt x="1493" y="1877"/>
                      <a:pt x="1960" y="1230"/>
                    </a:cubicBezTo>
                    <a:cubicBezTo>
                      <a:pt x="2227" y="856"/>
                      <a:pt x="2500" y="469"/>
                      <a:pt x="2680" y="43"/>
                    </a:cubicBezTo>
                    <a:cubicBezTo>
                      <a:pt x="2694" y="21"/>
                      <a:pt x="2674" y="1"/>
                      <a:pt x="26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4" name="Google Shape;14844;p30"/>
              <p:cNvSpPr/>
              <p:nvPr/>
            </p:nvSpPr>
            <p:spPr>
              <a:xfrm rot="10800000">
                <a:off x="309374" y="4746619"/>
                <a:ext cx="67995" cy="9989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254" extrusionOk="0">
                    <a:moveTo>
                      <a:pt x="2166" y="1"/>
                    </a:moveTo>
                    <a:cubicBezTo>
                      <a:pt x="2159" y="1"/>
                      <a:pt x="2152" y="3"/>
                      <a:pt x="2146" y="8"/>
                    </a:cubicBezTo>
                    <a:lnTo>
                      <a:pt x="2144" y="8"/>
                    </a:lnTo>
                    <a:cubicBezTo>
                      <a:pt x="1553" y="479"/>
                      <a:pt x="1109" y="1081"/>
                      <a:pt x="744" y="1737"/>
                    </a:cubicBezTo>
                    <a:cubicBezTo>
                      <a:pt x="477" y="2222"/>
                      <a:pt x="277" y="2738"/>
                      <a:pt x="11" y="3222"/>
                    </a:cubicBezTo>
                    <a:cubicBezTo>
                      <a:pt x="1" y="3239"/>
                      <a:pt x="16" y="3254"/>
                      <a:pt x="30" y="3254"/>
                    </a:cubicBezTo>
                    <a:cubicBezTo>
                      <a:pt x="36" y="3254"/>
                      <a:pt x="43" y="3251"/>
                      <a:pt x="47" y="3244"/>
                    </a:cubicBezTo>
                    <a:cubicBezTo>
                      <a:pt x="314" y="2773"/>
                      <a:pt x="520" y="2270"/>
                      <a:pt x="789" y="1801"/>
                    </a:cubicBezTo>
                    <a:cubicBezTo>
                      <a:pt x="1159" y="1152"/>
                      <a:pt x="1617" y="537"/>
                      <a:pt x="2191" y="53"/>
                    </a:cubicBezTo>
                    <a:cubicBezTo>
                      <a:pt x="2215" y="32"/>
                      <a:pt x="2191" y="1"/>
                      <a:pt x="21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5" name="Google Shape;14845;p30"/>
              <p:cNvSpPr/>
              <p:nvPr/>
            </p:nvSpPr>
            <p:spPr>
              <a:xfrm rot="10800000">
                <a:off x="391030" y="4428690"/>
                <a:ext cx="29285" cy="15356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002" extrusionOk="0">
                    <a:moveTo>
                      <a:pt x="900" y="0"/>
                    </a:moveTo>
                    <a:cubicBezTo>
                      <a:pt x="886" y="0"/>
                      <a:pt x="873" y="7"/>
                      <a:pt x="866" y="23"/>
                    </a:cubicBezTo>
                    <a:cubicBezTo>
                      <a:pt x="711" y="339"/>
                      <a:pt x="576" y="666"/>
                      <a:pt x="462" y="1000"/>
                    </a:cubicBezTo>
                    <a:cubicBezTo>
                      <a:pt x="346" y="1344"/>
                      <a:pt x="271" y="1698"/>
                      <a:pt x="200" y="2053"/>
                    </a:cubicBezTo>
                    <a:cubicBezTo>
                      <a:pt x="70" y="2700"/>
                      <a:pt x="0" y="3345"/>
                      <a:pt x="152" y="3996"/>
                    </a:cubicBezTo>
                    <a:cubicBezTo>
                      <a:pt x="232" y="4345"/>
                      <a:pt x="374" y="4678"/>
                      <a:pt x="576" y="4977"/>
                    </a:cubicBezTo>
                    <a:cubicBezTo>
                      <a:pt x="587" y="4994"/>
                      <a:pt x="604" y="5001"/>
                      <a:pt x="620" y="5001"/>
                    </a:cubicBezTo>
                    <a:cubicBezTo>
                      <a:pt x="657" y="5001"/>
                      <a:pt x="694" y="4963"/>
                      <a:pt x="670" y="4923"/>
                    </a:cubicBezTo>
                    <a:lnTo>
                      <a:pt x="668" y="4923"/>
                    </a:lnTo>
                    <a:cubicBezTo>
                      <a:pt x="230" y="4240"/>
                      <a:pt x="114" y="3401"/>
                      <a:pt x="178" y="2605"/>
                    </a:cubicBezTo>
                    <a:cubicBezTo>
                      <a:pt x="212" y="2163"/>
                      <a:pt x="341" y="1737"/>
                      <a:pt x="494" y="1324"/>
                    </a:cubicBezTo>
                    <a:cubicBezTo>
                      <a:pt x="651" y="903"/>
                      <a:pt x="812" y="482"/>
                      <a:pt x="945" y="54"/>
                    </a:cubicBezTo>
                    <a:cubicBezTo>
                      <a:pt x="953" y="24"/>
                      <a:pt x="926" y="0"/>
                      <a:pt x="90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6" name="Google Shape;14846;p30"/>
              <p:cNvSpPr/>
              <p:nvPr/>
            </p:nvSpPr>
            <p:spPr>
              <a:xfrm rot="10800000">
                <a:off x="397845" y="4464056"/>
                <a:ext cx="47888" cy="122032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3975" extrusionOk="0">
                    <a:moveTo>
                      <a:pt x="1531" y="1"/>
                    </a:moveTo>
                    <a:cubicBezTo>
                      <a:pt x="1526" y="1"/>
                      <a:pt x="1521" y="3"/>
                      <a:pt x="1516" y="7"/>
                    </a:cubicBezTo>
                    <a:cubicBezTo>
                      <a:pt x="1283" y="267"/>
                      <a:pt x="1092" y="574"/>
                      <a:pt x="901" y="867"/>
                    </a:cubicBezTo>
                    <a:cubicBezTo>
                      <a:pt x="707" y="1170"/>
                      <a:pt x="539" y="1492"/>
                      <a:pt x="402" y="1826"/>
                    </a:cubicBezTo>
                    <a:cubicBezTo>
                      <a:pt x="124" y="2500"/>
                      <a:pt x="0" y="3238"/>
                      <a:pt x="146" y="3958"/>
                    </a:cubicBezTo>
                    <a:cubicBezTo>
                      <a:pt x="148" y="3970"/>
                      <a:pt x="157" y="3975"/>
                      <a:pt x="166" y="3975"/>
                    </a:cubicBezTo>
                    <a:cubicBezTo>
                      <a:pt x="179" y="3975"/>
                      <a:pt x="195" y="3963"/>
                      <a:pt x="193" y="3945"/>
                    </a:cubicBezTo>
                    <a:cubicBezTo>
                      <a:pt x="94" y="3227"/>
                      <a:pt x="239" y="2498"/>
                      <a:pt x="511" y="1834"/>
                    </a:cubicBezTo>
                    <a:cubicBezTo>
                      <a:pt x="641" y="1514"/>
                      <a:pt x="810" y="1213"/>
                      <a:pt x="982" y="914"/>
                    </a:cubicBezTo>
                    <a:cubicBezTo>
                      <a:pt x="1157" y="611"/>
                      <a:pt x="1374" y="336"/>
                      <a:pt x="1550" y="35"/>
                    </a:cubicBezTo>
                    <a:cubicBezTo>
                      <a:pt x="1560" y="19"/>
                      <a:pt x="1545" y="1"/>
                      <a:pt x="15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7" name="Google Shape;14847;p30"/>
              <p:cNvSpPr/>
              <p:nvPr/>
            </p:nvSpPr>
            <p:spPr>
              <a:xfrm rot="10800000">
                <a:off x="187166" y="4644235"/>
                <a:ext cx="8565" cy="117919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841" extrusionOk="0">
                    <a:moveTo>
                      <a:pt x="31" y="0"/>
                    </a:moveTo>
                    <a:cubicBezTo>
                      <a:pt x="21" y="0"/>
                      <a:pt x="10" y="10"/>
                      <a:pt x="13" y="23"/>
                    </a:cubicBezTo>
                    <a:cubicBezTo>
                      <a:pt x="266" y="1259"/>
                      <a:pt x="254" y="2579"/>
                      <a:pt x="4" y="3813"/>
                    </a:cubicBezTo>
                    <a:cubicBezTo>
                      <a:pt x="1" y="3830"/>
                      <a:pt x="14" y="3841"/>
                      <a:pt x="27" y="3841"/>
                    </a:cubicBezTo>
                    <a:cubicBezTo>
                      <a:pt x="36" y="3841"/>
                      <a:pt x="44" y="3836"/>
                      <a:pt x="47" y="3826"/>
                    </a:cubicBezTo>
                    <a:cubicBezTo>
                      <a:pt x="197" y="3202"/>
                      <a:pt x="275" y="2562"/>
                      <a:pt x="279" y="1919"/>
                    </a:cubicBezTo>
                    <a:cubicBezTo>
                      <a:pt x="279" y="1272"/>
                      <a:pt x="191" y="642"/>
                      <a:pt x="47" y="14"/>
                    </a:cubicBezTo>
                    <a:cubicBezTo>
                      <a:pt x="45" y="4"/>
                      <a:pt x="38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8" name="Google Shape;14848;p30"/>
              <p:cNvSpPr/>
              <p:nvPr/>
            </p:nvSpPr>
            <p:spPr>
              <a:xfrm rot="10800000">
                <a:off x="125619" y="4740234"/>
                <a:ext cx="246900" cy="227610"/>
              </a:xfrm>
              <a:custGeom>
                <a:avLst/>
                <a:gdLst/>
                <a:ahLst/>
                <a:cxnLst/>
                <a:rect l="l" t="t" r="r" b="b"/>
                <a:pathLst>
                  <a:path w="8043" h="7414" extrusionOk="0">
                    <a:moveTo>
                      <a:pt x="4221" y="1161"/>
                    </a:moveTo>
                    <a:cubicBezTo>
                      <a:pt x="8042" y="3995"/>
                      <a:pt x="6025" y="7413"/>
                      <a:pt x="2138" y="4459"/>
                    </a:cubicBezTo>
                    <a:cubicBezTo>
                      <a:pt x="272" y="3044"/>
                      <a:pt x="1" y="449"/>
                      <a:pt x="1532" y="224"/>
                    </a:cubicBezTo>
                    <a:cubicBezTo>
                      <a:pt x="3063" y="0"/>
                      <a:pt x="4221" y="1161"/>
                      <a:pt x="4221" y="116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9" name="Google Shape;14849;p30"/>
              <p:cNvSpPr/>
              <p:nvPr/>
            </p:nvSpPr>
            <p:spPr>
              <a:xfrm rot="10800000">
                <a:off x="138022" y="4854070"/>
                <a:ext cx="658062" cy="345559"/>
              </a:xfrm>
              <a:custGeom>
                <a:avLst/>
                <a:gdLst/>
                <a:ahLst/>
                <a:cxnLst/>
                <a:rect l="l" t="t" r="r" b="b"/>
                <a:pathLst>
                  <a:path w="21437" h="11256" extrusionOk="0">
                    <a:moveTo>
                      <a:pt x="18933" y="11203"/>
                    </a:moveTo>
                    <a:cubicBezTo>
                      <a:pt x="20028" y="11256"/>
                      <a:pt x="21436" y="10515"/>
                      <a:pt x="21281" y="8571"/>
                    </a:cubicBezTo>
                    <a:cubicBezTo>
                      <a:pt x="21124" y="6626"/>
                      <a:pt x="20608" y="4749"/>
                      <a:pt x="18506" y="3734"/>
                    </a:cubicBezTo>
                    <a:cubicBezTo>
                      <a:pt x="16405" y="2719"/>
                      <a:pt x="15117" y="836"/>
                      <a:pt x="11548" y="1178"/>
                    </a:cubicBezTo>
                    <a:cubicBezTo>
                      <a:pt x="11548" y="1178"/>
                      <a:pt x="9072" y="0"/>
                      <a:pt x="6674" y="956"/>
                    </a:cubicBezTo>
                    <a:cubicBezTo>
                      <a:pt x="4275" y="1909"/>
                      <a:pt x="3226" y="1016"/>
                      <a:pt x="1613" y="1425"/>
                    </a:cubicBezTo>
                    <a:cubicBezTo>
                      <a:pt x="1" y="1836"/>
                      <a:pt x="1439" y="2345"/>
                      <a:pt x="2757" y="2360"/>
                    </a:cubicBezTo>
                    <a:cubicBezTo>
                      <a:pt x="4075" y="2377"/>
                      <a:pt x="9263" y="5712"/>
                      <a:pt x="10458" y="7552"/>
                    </a:cubicBezTo>
                    <a:cubicBezTo>
                      <a:pt x="11651" y="9392"/>
                      <a:pt x="11591" y="6716"/>
                      <a:pt x="12789" y="7012"/>
                    </a:cubicBezTo>
                    <a:cubicBezTo>
                      <a:pt x="13986" y="7305"/>
                      <a:pt x="16336" y="11078"/>
                      <a:pt x="18933" y="112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0" name="Google Shape;14850;p30"/>
              <p:cNvSpPr/>
              <p:nvPr/>
            </p:nvSpPr>
            <p:spPr>
              <a:xfrm rot="10800000">
                <a:off x="457183" y="5139856"/>
                <a:ext cx="136328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485" extrusionOk="0">
                    <a:moveTo>
                      <a:pt x="4418" y="1"/>
                    </a:moveTo>
                    <a:cubicBezTo>
                      <a:pt x="3676" y="4"/>
                      <a:pt x="2935" y="64"/>
                      <a:pt x="2199" y="139"/>
                    </a:cubicBezTo>
                    <a:cubicBezTo>
                      <a:pt x="1473" y="212"/>
                      <a:pt x="748" y="305"/>
                      <a:pt x="30" y="432"/>
                    </a:cubicBezTo>
                    <a:cubicBezTo>
                      <a:pt x="1" y="438"/>
                      <a:pt x="5" y="485"/>
                      <a:pt x="32" y="485"/>
                    </a:cubicBezTo>
                    <a:cubicBezTo>
                      <a:pt x="33" y="485"/>
                      <a:pt x="34" y="485"/>
                      <a:pt x="35" y="485"/>
                    </a:cubicBezTo>
                    <a:cubicBezTo>
                      <a:pt x="763" y="389"/>
                      <a:pt x="1490" y="298"/>
                      <a:pt x="2221" y="225"/>
                    </a:cubicBezTo>
                    <a:cubicBezTo>
                      <a:pt x="2950" y="152"/>
                      <a:pt x="3685" y="103"/>
                      <a:pt x="4418" y="38"/>
                    </a:cubicBezTo>
                    <a:cubicBezTo>
                      <a:pt x="4440" y="34"/>
                      <a:pt x="4440" y="1"/>
                      <a:pt x="441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1" name="Google Shape;14851;p30"/>
              <p:cNvSpPr/>
              <p:nvPr/>
            </p:nvSpPr>
            <p:spPr>
              <a:xfrm rot="10800000">
                <a:off x="535738" y="5094604"/>
                <a:ext cx="94855" cy="39235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1278" extrusionOk="0">
                    <a:moveTo>
                      <a:pt x="3055" y="0"/>
                    </a:moveTo>
                    <a:cubicBezTo>
                      <a:pt x="3052" y="0"/>
                      <a:pt x="3049" y="1"/>
                      <a:pt x="3046" y="2"/>
                    </a:cubicBezTo>
                    <a:cubicBezTo>
                      <a:pt x="2513" y="163"/>
                      <a:pt x="1987" y="346"/>
                      <a:pt x="1473" y="555"/>
                    </a:cubicBezTo>
                    <a:cubicBezTo>
                      <a:pt x="1228" y="654"/>
                      <a:pt x="987" y="757"/>
                      <a:pt x="746" y="866"/>
                    </a:cubicBezTo>
                    <a:cubicBezTo>
                      <a:pt x="625" y="920"/>
                      <a:pt x="503" y="976"/>
                      <a:pt x="381" y="1032"/>
                    </a:cubicBezTo>
                    <a:cubicBezTo>
                      <a:pt x="262" y="1086"/>
                      <a:pt x="118" y="1133"/>
                      <a:pt x="24" y="1225"/>
                    </a:cubicBezTo>
                    <a:cubicBezTo>
                      <a:pt x="0" y="1247"/>
                      <a:pt x="22" y="1278"/>
                      <a:pt x="48" y="1278"/>
                    </a:cubicBezTo>
                    <a:cubicBezTo>
                      <a:pt x="50" y="1278"/>
                      <a:pt x="52" y="1277"/>
                      <a:pt x="54" y="1277"/>
                    </a:cubicBezTo>
                    <a:cubicBezTo>
                      <a:pt x="174" y="1260"/>
                      <a:pt x="284" y="1187"/>
                      <a:pt x="393" y="1137"/>
                    </a:cubicBezTo>
                    <a:cubicBezTo>
                      <a:pt x="512" y="1079"/>
                      <a:pt x="634" y="1023"/>
                      <a:pt x="755" y="969"/>
                    </a:cubicBezTo>
                    <a:cubicBezTo>
                      <a:pt x="1015" y="851"/>
                      <a:pt x="1277" y="739"/>
                      <a:pt x="1541" y="632"/>
                    </a:cubicBezTo>
                    <a:cubicBezTo>
                      <a:pt x="2042" y="428"/>
                      <a:pt x="2548" y="236"/>
                      <a:pt x="3061" y="54"/>
                    </a:cubicBezTo>
                    <a:cubicBezTo>
                      <a:pt x="3089" y="44"/>
                      <a:pt x="3081" y="0"/>
                      <a:pt x="30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2" name="Google Shape;14852;p30"/>
              <p:cNvSpPr/>
              <p:nvPr/>
            </p:nvSpPr>
            <p:spPr>
              <a:xfrm rot="10800000">
                <a:off x="631024" y="5125028"/>
                <a:ext cx="56637" cy="721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35" extrusionOk="0">
                    <a:moveTo>
                      <a:pt x="1821" y="0"/>
                    </a:moveTo>
                    <a:cubicBezTo>
                      <a:pt x="1820" y="0"/>
                      <a:pt x="1819" y="0"/>
                      <a:pt x="1818" y="0"/>
                    </a:cubicBezTo>
                    <a:cubicBezTo>
                      <a:pt x="1220" y="64"/>
                      <a:pt x="623" y="156"/>
                      <a:pt x="23" y="199"/>
                    </a:cubicBezTo>
                    <a:cubicBezTo>
                      <a:pt x="1" y="200"/>
                      <a:pt x="1" y="234"/>
                      <a:pt x="23" y="234"/>
                    </a:cubicBezTo>
                    <a:cubicBezTo>
                      <a:pt x="629" y="204"/>
                      <a:pt x="1229" y="165"/>
                      <a:pt x="1824" y="42"/>
                    </a:cubicBezTo>
                    <a:cubicBezTo>
                      <a:pt x="1845" y="36"/>
                      <a:pt x="1843" y="0"/>
                      <a:pt x="18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3" name="Google Shape;14853;p30"/>
              <p:cNvSpPr/>
              <p:nvPr/>
            </p:nvSpPr>
            <p:spPr>
              <a:xfrm rot="10800000">
                <a:off x="330525" y="4956946"/>
                <a:ext cx="112476" cy="135694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4420" extrusionOk="0">
                    <a:moveTo>
                      <a:pt x="3639" y="1"/>
                    </a:moveTo>
                    <a:cubicBezTo>
                      <a:pt x="3635" y="1"/>
                      <a:pt x="3630" y="2"/>
                      <a:pt x="3626" y="6"/>
                    </a:cubicBezTo>
                    <a:lnTo>
                      <a:pt x="3628" y="6"/>
                    </a:lnTo>
                    <a:cubicBezTo>
                      <a:pt x="3060" y="571"/>
                      <a:pt x="2519" y="1165"/>
                      <a:pt x="1977" y="1754"/>
                    </a:cubicBezTo>
                    <a:cubicBezTo>
                      <a:pt x="1498" y="2272"/>
                      <a:pt x="1009" y="2784"/>
                      <a:pt x="592" y="3355"/>
                    </a:cubicBezTo>
                    <a:cubicBezTo>
                      <a:pt x="365" y="3667"/>
                      <a:pt x="139" y="4000"/>
                      <a:pt x="12" y="4366"/>
                    </a:cubicBezTo>
                    <a:cubicBezTo>
                      <a:pt x="1" y="4397"/>
                      <a:pt x="29" y="4420"/>
                      <a:pt x="56" y="4420"/>
                    </a:cubicBezTo>
                    <a:cubicBezTo>
                      <a:pt x="70" y="4420"/>
                      <a:pt x="84" y="4414"/>
                      <a:pt x="92" y="4400"/>
                    </a:cubicBezTo>
                    <a:cubicBezTo>
                      <a:pt x="266" y="4101"/>
                      <a:pt x="425" y="3798"/>
                      <a:pt x="623" y="3513"/>
                    </a:cubicBezTo>
                    <a:cubicBezTo>
                      <a:pt x="825" y="3229"/>
                      <a:pt x="1040" y="2956"/>
                      <a:pt x="1270" y="2696"/>
                    </a:cubicBezTo>
                    <a:cubicBezTo>
                      <a:pt x="1758" y="2136"/>
                      <a:pt x="2269" y="1593"/>
                      <a:pt x="2766" y="1042"/>
                    </a:cubicBezTo>
                    <a:cubicBezTo>
                      <a:pt x="3067" y="709"/>
                      <a:pt x="3366" y="376"/>
                      <a:pt x="3652" y="32"/>
                    </a:cubicBezTo>
                    <a:cubicBezTo>
                      <a:pt x="3664" y="19"/>
                      <a:pt x="3653" y="1"/>
                      <a:pt x="36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4" name="Google Shape;14854;p30"/>
              <p:cNvSpPr/>
              <p:nvPr/>
            </p:nvSpPr>
            <p:spPr>
              <a:xfrm rot="10800000">
                <a:off x="281256" y="4988167"/>
                <a:ext cx="193394" cy="135540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4415" extrusionOk="0">
                    <a:moveTo>
                      <a:pt x="5019" y="0"/>
                    </a:moveTo>
                    <a:cubicBezTo>
                      <a:pt x="4944" y="0"/>
                      <a:pt x="4869" y="3"/>
                      <a:pt x="4794" y="8"/>
                    </a:cubicBezTo>
                    <a:cubicBezTo>
                      <a:pt x="4281" y="46"/>
                      <a:pt x="3786" y="195"/>
                      <a:pt x="3354" y="474"/>
                    </a:cubicBezTo>
                    <a:cubicBezTo>
                      <a:pt x="2883" y="781"/>
                      <a:pt x="2503" y="1229"/>
                      <a:pt x="2109" y="1622"/>
                    </a:cubicBezTo>
                    <a:cubicBezTo>
                      <a:pt x="1714" y="2016"/>
                      <a:pt x="1333" y="2417"/>
                      <a:pt x="981" y="2847"/>
                    </a:cubicBezTo>
                    <a:cubicBezTo>
                      <a:pt x="600" y="3312"/>
                      <a:pt x="245" y="3821"/>
                      <a:pt x="9" y="4378"/>
                    </a:cubicBezTo>
                    <a:cubicBezTo>
                      <a:pt x="0" y="4398"/>
                      <a:pt x="20" y="4414"/>
                      <a:pt x="38" y="4414"/>
                    </a:cubicBezTo>
                    <a:cubicBezTo>
                      <a:pt x="48" y="4414"/>
                      <a:pt x="57" y="4410"/>
                      <a:pt x="62" y="4400"/>
                    </a:cubicBezTo>
                    <a:cubicBezTo>
                      <a:pt x="293" y="3920"/>
                      <a:pt x="574" y="3464"/>
                      <a:pt x="901" y="3043"/>
                    </a:cubicBezTo>
                    <a:cubicBezTo>
                      <a:pt x="1228" y="2626"/>
                      <a:pt x="1591" y="2246"/>
                      <a:pt x="1970" y="1878"/>
                    </a:cubicBezTo>
                    <a:cubicBezTo>
                      <a:pt x="2363" y="1493"/>
                      <a:pt x="2765" y="1102"/>
                      <a:pt x="3202" y="771"/>
                    </a:cubicBezTo>
                    <a:cubicBezTo>
                      <a:pt x="3604" y="463"/>
                      <a:pt x="4074" y="255"/>
                      <a:pt x="4573" y="166"/>
                    </a:cubicBezTo>
                    <a:cubicBezTo>
                      <a:pt x="4738" y="137"/>
                      <a:pt x="4905" y="123"/>
                      <a:pt x="5072" y="123"/>
                    </a:cubicBezTo>
                    <a:cubicBezTo>
                      <a:pt x="5181" y="123"/>
                      <a:pt x="5290" y="129"/>
                      <a:pt x="5399" y="141"/>
                    </a:cubicBezTo>
                    <a:cubicBezTo>
                      <a:pt x="5693" y="171"/>
                      <a:pt x="5958" y="274"/>
                      <a:pt x="6241" y="345"/>
                    </a:cubicBezTo>
                    <a:cubicBezTo>
                      <a:pt x="6244" y="346"/>
                      <a:pt x="6247" y="346"/>
                      <a:pt x="6250" y="346"/>
                    </a:cubicBezTo>
                    <a:cubicBezTo>
                      <a:pt x="6283" y="346"/>
                      <a:pt x="6300" y="300"/>
                      <a:pt x="6269" y="281"/>
                    </a:cubicBezTo>
                    <a:lnTo>
                      <a:pt x="6267" y="281"/>
                    </a:lnTo>
                    <a:cubicBezTo>
                      <a:pt x="6057" y="147"/>
                      <a:pt x="5786" y="85"/>
                      <a:pt x="5543" y="44"/>
                    </a:cubicBezTo>
                    <a:cubicBezTo>
                      <a:pt x="5369" y="15"/>
                      <a:pt x="5194" y="0"/>
                      <a:pt x="501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5" name="Google Shape;14855;p30"/>
              <p:cNvSpPr/>
              <p:nvPr/>
            </p:nvSpPr>
            <p:spPr>
              <a:xfrm rot="10800000">
                <a:off x="365705" y="5054357"/>
                <a:ext cx="207669" cy="86513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2818" extrusionOk="0">
                    <a:moveTo>
                      <a:pt x="6714" y="1"/>
                    </a:moveTo>
                    <a:cubicBezTo>
                      <a:pt x="6712" y="1"/>
                      <a:pt x="6710" y="1"/>
                      <a:pt x="6708" y="1"/>
                    </a:cubicBezTo>
                    <a:cubicBezTo>
                      <a:pt x="5759" y="128"/>
                      <a:pt x="4913" y="612"/>
                      <a:pt x="4089" y="1069"/>
                    </a:cubicBezTo>
                    <a:cubicBezTo>
                      <a:pt x="3661" y="1304"/>
                      <a:pt x="3229" y="1536"/>
                      <a:pt x="2775" y="1723"/>
                    </a:cubicBezTo>
                    <a:cubicBezTo>
                      <a:pt x="2331" y="1906"/>
                      <a:pt x="1873" y="2016"/>
                      <a:pt x="1410" y="2129"/>
                    </a:cubicBezTo>
                    <a:cubicBezTo>
                      <a:pt x="933" y="2246"/>
                      <a:pt x="380" y="2383"/>
                      <a:pt x="26" y="2746"/>
                    </a:cubicBezTo>
                    <a:cubicBezTo>
                      <a:pt x="0" y="2773"/>
                      <a:pt x="25" y="2818"/>
                      <a:pt x="56" y="2818"/>
                    </a:cubicBezTo>
                    <a:cubicBezTo>
                      <a:pt x="63" y="2818"/>
                      <a:pt x="70" y="2816"/>
                      <a:pt x="77" y="2811"/>
                    </a:cubicBezTo>
                    <a:cubicBezTo>
                      <a:pt x="275" y="2678"/>
                      <a:pt x="475" y="2553"/>
                      <a:pt x="696" y="2463"/>
                    </a:cubicBezTo>
                    <a:cubicBezTo>
                      <a:pt x="909" y="2381"/>
                      <a:pt x="1127" y="2314"/>
                      <a:pt x="1348" y="2259"/>
                    </a:cubicBezTo>
                    <a:cubicBezTo>
                      <a:pt x="1804" y="2144"/>
                      <a:pt x="2260" y="2043"/>
                      <a:pt x="2698" y="1867"/>
                    </a:cubicBezTo>
                    <a:cubicBezTo>
                      <a:pt x="3573" y="1517"/>
                      <a:pt x="4371" y="1001"/>
                      <a:pt x="5222" y="597"/>
                    </a:cubicBezTo>
                    <a:cubicBezTo>
                      <a:pt x="5704" y="367"/>
                      <a:pt x="6203" y="177"/>
                      <a:pt x="6725" y="63"/>
                    </a:cubicBezTo>
                    <a:cubicBezTo>
                      <a:pt x="6764" y="54"/>
                      <a:pt x="6751" y="1"/>
                      <a:pt x="671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6" name="Google Shape;14856;p30"/>
              <p:cNvSpPr/>
              <p:nvPr/>
            </p:nvSpPr>
            <p:spPr>
              <a:xfrm rot="10800000">
                <a:off x="181887" y="4859503"/>
                <a:ext cx="55992" cy="68093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2218" extrusionOk="0">
                    <a:moveTo>
                      <a:pt x="1738" y="0"/>
                    </a:moveTo>
                    <a:cubicBezTo>
                      <a:pt x="1720" y="0"/>
                      <a:pt x="1702" y="12"/>
                      <a:pt x="1702" y="35"/>
                    </a:cubicBezTo>
                    <a:cubicBezTo>
                      <a:pt x="1669" y="553"/>
                      <a:pt x="1611" y="1118"/>
                      <a:pt x="1300" y="1553"/>
                    </a:cubicBezTo>
                    <a:cubicBezTo>
                      <a:pt x="1052" y="1901"/>
                      <a:pt x="652" y="2121"/>
                      <a:pt x="230" y="2121"/>
                    </a:cubicBezTo>
                    <a:cubicBezTo>
                      <a:pt x="169" y="2121"/>
                      <a:pt x="107" y="2116"/>
                      <a:pt x="46" y="2107"/>
                    </a:cubicBezTo>
                    <a:cubicBezTo>
                      <a:pt x="43" y="2106"/>
                      <a:pt x="40" y="2106"/>
                      <a:pt x="38" y="2106"/>
                    </a:cubicBezTo>
                    <a:cubicBezTo>
                      <a:pt x="8" y="2106"/>
                      <a:pt x="0" y="2150"/>
                      <a:pt x="33" y="2159"/>
                    </a:cubicBezTo>
                    <a:lnTo>
                      <a:pt x="31" y="2157"/>
                    </a:lnTo>
                    <a:lnTo>
                      <a:pt x="31" y="2157"/>
                    </a:lnTo>
                    <a:cubicBezTo>
                      <a:pt x="138" y="2199"/>
                      <a:pt x="247" y="2217"/>
                      <a:pt x="357" y="2217"/>
                    </a:cubicBezTo>
                    <a:cubicBezTo>
                      <a:pt x="743" y="2217"/>
                      <a:pt x="1127" y="1985"/>
                      <a:pt x="1364" y="1688"/>
                    </a:cubicBezTo>
                    <a:cubicBezTo>
                      <a:pt x="1732" y="1226"/>
                      <a:pt x="1824" y="609"/>
                      <a:pt x="1773" y="35"/>
                    </a:cubicBezTo>
                    <a:cubicBezTo>
                      <a:pt x="1773" y="12"/>
                      <a:pt x="1756" y="0"/>
                      <a:pt x="17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7" name="Google Shape;14857;p30"/>
              <p:cNvSpPr/>
              <p:nvPr/>
            </p:nvSpPr>
            <p:spPr>
              <a:xfrm rot="10800000">
                <a:off x="194288" y="4895730"/>
                <a:ext cx="38280" cy="186871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6087" extrusionOk="0">
                    <a:moveTo>
                      <a:pt x="44" y="0"/>
                    </a:moveTo>
                    <a:cubicBezTo>
                      <a:pt x="20" y="0"/>
                      <a:pt x="0" y="32"/>
                      <a:pt x="22" y="51"/>
                    </a:cubicBezTo>
                    <a:cubicBezTo>
                      <a:pt x="694" y="571"/>
                      <a:pt x="914" y="1375"/>
                      <a:pt x="1053" y="2177"/>
                    </a:cubicBezTo>
                    <a:cubicBezTo>
                      <a:pt x="1200" y="3029"/>
                      <a:pt x="1247" y="3925"/>
                      <a:pt x="1038" y="4772"/>
                    </a:cubicBezTo>
                    <a:cubicBezTo>
                      <a:pt x="927" y="5236"/>
                      <a:pt x="727" y="5675"/>
                      <a:pt x="450" y="6066"/>
                    </a:cubicBezTo>
                    <a:cubicBezTo>
                      <a:pt x="443" y="6076"/>
                      <a:pt x="453" y="6086"/>
                      <a:pt x="464" y="6086"/>
                    </a:cubicBezTo>
                    <a:cubicBezTo>
                      <a:pt x="468" y="6086"/>
                      <a:pt x="472" y="6084"/>
                      <a:pt x="475" y="6081"/>
                    </a:cubicBezTo>
                    <a:cubicBezTo>
                      <a:pt x="1008" y="5380"/>
                      <a:pt x="1211" y="4514"/>
                      <a:pt x="1228" y="3646"/>
                    </a:cubicBezTo>
                    <a:cubicBezTo>
                      <a:pt x="1234" y="3198"/>
                      <a:pt x="1200" y="2751"/>
                      <a:pt x="1129" y="2310"/>
                    </a:cubicBezTo>
                    <a:cubicBezTo>
                      <a:pt x="1062" y="1885"/>
                      <a:pt x="970" y="1463"/>
                      <a:pt x="824" y="1057"/>
                    </a:cubicBezTo>
                    <a:cubicBezTo>
                      <a:pt x="675" y="646"/>
                      <a:pt x="445" y="232"/>
                      <a:pt x="58" y="4"/>
                    </a:cubicBezTo>
                    <a:cubicBezTo>
                      <a:pt x="53" y="2"/>
                      <a:pt x="49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8" name="Google Shape;14858;p30"/>
              <p:cNvSpPr/>
              <p:nvPr/>
            </p:nvSpPr>
            <p:spPr>
              <a:xfrm rot="10800000">
                <a:off x="158526" y="4936990"/>
                <a:ext cx="38740" cy="12458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4058" extrusionOk="0">
                    <a:moveTo>
                      <a:pt x="53" y="1"/>
                    </a:moveTo>
                    <a:cubicBezTo>
                      <a:pt x="21" y="1"/>
                      <a:pt x="0" y="47"/>
                      <a:pt x="33" y="69"/>
                    </a:cubicBezTo>
                    <a:cubicBezTo>
                      <a:pt x="587" y="490"/>
                      <a:pt x="869" y="1096"/>
                      <a:pt x="1000" y="1767"/>
                    </a:cubicBezTo>
                    <a:cubicBezTo>
                      <a:pt x="1071" y="2135"/>
                      <a:pt x="1103" y="2511"/>
                      <a:pt x="1138" y="2885"/>
                    </a:cubicBezTo>
                    <a:cubicBezTo>
                      <a:pt x="1174" y="3268"/>
                      <a:pt x="1204" y="3653"/>
                      <a:pt x="1221" y="4036"/>
                    </a:cubicBezTo>
                    <a:cubicBezTo>
                      <a:pt x="1221" y="4050"/>
                      <a:pt x="1231" y="4057"/>
                      <a:pt x="1241" y="4057"/>
                    </a:cubicBezTo>
                    <a:cubicBezTo>
                      <a:pt x="1251" y="4057"/>
                      <a:pt x="1262" y="4050"/>
                      <a:pt x="1262" y="4036"/>
                    </a:cubicBezTo>
                    <a:cubicBezTo>
                      <a:pt x="1256" y="3246"/>
                      <a:pt x="1234" y="2434"/>
                      <a:pt x="1077" y="1656"/>
                    </a:cubicBezTo>
                    <a:cubicBezTo>
                      <a:pt x="951" y="1028"/>
                      <a:pt x="663" y="327"/>
                      <a:pt x="71" y="6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9" name="Google Shape;14859;p30"/>
              <p:cNvSpPr/>
              <p:nvPr/>
            </p:nvSpPr>
            <p:spPr>
              <a:xfrm rot="10800000">
                <a:off x="319750" y="4954182"/>
                <a:ext cx="27751" cy="55168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797" extrusionOk="0">
                    <a:moveTo>
                      <a:pt x="885" y="0"/>
                    </a:moveTo>
                    <a:cubicBezTo>
                      <a:pt x="882" y="0"/>
                      <a:pt x="879" y="1"/>
                      <a:pt x="876" y="4"/>
                    </a:cubicBezTo>
                    <a:cubicBezTo>
                      <a:pt x="367" y="443"/>
                      <a:pt x="42" y="1111"/>
                      <a:pt x="1" y="1778"/>
                    </a:cubicBezTo>
                    <a:cubicBezTo>
                      <a:pt x="1" y="1790"/>
                      <a:pt x="11" y="1796"/>
                      <a:pt x="20" y="1796"/>
                    </a:cubicBezTo>
                    <a:cubicBezTo>
                      <a:pt x="28" y="1796"/>
                      <a:pt x="36" y="1792"/>
                      <a:pt x="38" y="1782"/>
                    </a:cubicBezTo>
                    <a:cubicBezTo>
                      <a:pt x="156" y="1128"/>
                      <a:pt x="451" y="518"/>
                      <a:pt x="895" y="23"/>
                    </a:cubicBezTo>
                    <a:cubicBezTo>
                      <a:pt x="903" y="13"/>
                      <a:pt x="895" y="0"/>
                      <a:pt x="88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0" name="Google Shape;14860;p30"/>
              <p:cNvSpPr/>
              <p:nvPr/>
            </p:nvSpPr>
            <p:spPr>
              <a:xfrm rot="10800000">
                <a:off x="236191" y="5020802"/>
                <a:ext cx="119904" cy="69259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2256" extrusionOk="0">
                    <a:moveTo>
                      <a:pt x="3198" y="0"/>
                    </a:moveTo>
                    <a:cubicBezTo>
                      <a:pt x="2663" y="0"/>
                      <a:pt x="2111" y="235"/>
                      <a:pt x="1685" y="517"/>
                    </a:cubicBezTo>
                    <a:cubicBezTo>
                      <a:pt x="1021" y="960"/>
                      <a:pt x="453" y="1532"/>
                      <a:pt x="17" y="2199"/>
                    </a:cubicBezTo>
                    <a:cubicBezTo>
                      <a:pt x="0" y="2225"/>
                      <a:pt x="27" y="2255"/>
                      <a:pt x="52" y="2255"/>
                    </a:cubicBezTo>
                    <a:cubicBezTo>
                      <a:pt x="60" y="2255"/>
                      <a:pt x="67" y="2252"/>
                      <a:pt x="73" y="2244"/>
                    </a:cubicBezTo>
                    <a:cubicBezTo>
                      <a:pt x="537" y="1655"/>
                      <a:pt x="1055" y="1085"/>
                      <a:pt x="1674" y="657"/>
                    </a:cubicBezTo>
                    <a:cubicBezTo>
                      <a:pt x="1982" y="442"/>
                      <a:pt x="2321" y="266"/>
                      <a:pt x="2687" y="176"/>
                    </a:cubicBezTo>
                    <a:cubicBezTo>
                      <a:pt x="2856" y="135"/>
                      <a:pt x="3023" y="117"/>
                      <a:pt x="3189" y="117"/>
                    </a:cubicBezTo>
                    <a:cubicBezTo>
                      <a:pt x="3409" y="117"/>
                      <a:pt x="3629" y="150"/>
                      <a:pt x="3852" y="206"/>
                    </a:cubicBezTo>
                    <a:cubicBezTo>
                      <a:pt x="3854" y="207"/>
                      <a:pt x="3857" y="207"/>
                      <a:pt x="3859" y="207"/>
                    </a:cubicBezTo>
                    <a:cubicBezTo>
                      <a:pt x="3888" y="207"/>
                      <a:pt x="3906" y="164"/>
                      <a:pt x="3876" y="150"/>
                    </a:cubicBezTo>
                    <a:cubicBezTo>
                      <a:pt x="3662" y="45"/>
                      <a:pt x="3432" y="0"/>
                      <a:pt x="319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1" name="Google Shape;14861;p30"/>
              <p:cNvSpPr/>
              <p:nvPr/>
            </p:nvSpPr>
            <p:spPr>
              <a:xfrm rot="10800000">
                <a:off x="234871" y="4886121"/>
                <a:ext cx="57527" cy="178828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5825" extrusionOk="0">
                    <a:moveTo>
                      <a:pt x="1844" y="1"/>
                    </a:moveTo>
                    <a:cubicBezTo>
                      <a:pt x="1834" y="1"/>
                      <a:pt x="1823" y="6"/>
                      <a:pt x="1818" y="18"/>
                    </a:cubicBezTo>
                    <a:lnTo>
                      <a:pt x="1820" y="18"/>
                    </a:lnTo>
                    <a:cubicBezTo>
                      <a:pt x="1487" y="833"/>
                      <a:pt x="1169" y="1654"/>
                      <a:pt x="851" y="2473"/>
                    </a:cubicBezTo>
                    <a:cubicBezTo>
                      <a:pt x="696" y="2879"/>
                      <a:pt x="539" y="3285"/>
                      <a:pt x="384" y="3690"/>
                    </a:cubicBezTo>
                    <a:cubicBezTo>
                      <a:pt x="244" y="4060"/>
                      <a:pt x="104" y="4446"/>
                      <a:pt x="98" y="4848"/>
                    </a:cubicBezTo>
                    <a:cubicBezTo>
                      <a:pt x="94" y="5205"/>
                      <a:pt x="191" y="5579"/>
                      <a:pt x="470" y="5816"/>
                    </a:cubicBezTo>
                    <a:cubicBezTo>
                      <a:pt x="476" y="5822"/>
                      <a:pt x="483" y="5825"/>
                      <a:pt x="489" y="5825"/>
                    </a:cubicBezTo>
                    <a:cubicBezTo>
                      <a:pt x="510" y="5825"/>
                      <a:pt x="528" y="5797"/>
                      <a:pt x="509" y="5777"/>
                    </a:cubicBezTo>
                    <a:cubicBezTo>
                      <a:pt x="1" y="5143"/>
                      <a:pt x="240" y="4358"/>
                      <a:pt x="500" y="3677"/>
                    </a:cubicBezTo>
                    <a:cubicBezTo>
                      <a:pt x="795" y="2907"/>
                      <a:pt x="1089" y="2137"/>
                      <a:pt x="1381" y="1366"/>
                    </a:cubicBezTo>
                    <a:cubicBezTo>
                      <a:pt x="1547" y="921"/>
                      <a:pt x="1708" y="476"/>
                      <a:pt x="1867" y="31"/>
                    </a:cubicBezTo>
                    <a:cubicBezTo>
                      <a:pt x="1873" y="12"/>
                      <a:pt x="1859" y="1"/>
                      <a:pt x="18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62" name="Google Shape;14862;p30"/>
          <p:cNvGrpSpPr/>
          <p:nvPr/>
        </p:nvGrpSpPr>
        <p:grpSpPr>
          <a:xfrm rot="10800000">
            <a:off x="8308246" y="-31640"/>
            <a:ext cx="1142535" cy="848781"/>
            <a:chOff x="-271083" y="4476826"/>
            <a:chExt cx="1142535" cy="848781"/>
          </a:xfrm>
        </p:grpSpPr>
        <p:grpSp>
          <p:nvGrpSpPr>
            <p:cNvPr id="14863" name="Google Shape;14863;p30"/>
            <p:cNvGrpSpPr/>
            <p:nvPr/>
          </p:nvGrpSpPr>
          <p:grpSpPr>
            <a:xfrm>
              <a:off x="-271083" y="4476826"/>
              <a:ext cx="1142535" cy="827117"/>
              <a:chOff x="-134183" y="4550826"/>
              <a:chExt cx="1142535" cy="827117"/>
            </a:xfrm>
          </p:grpSpPr>
          <p:sp>
            <p:nvSpPr>
              <p:cNvPr id="14864" name="Google Shape;14864;p30"/>
              <p:cNvSpPr/>
              <p:nvPr/>
            </p:nvSpPr>
            <p:spPr>
              <a:xfrm rot="7741407">
                <a:off x="126719" y="4926738"/>
                <a:ext cx="582746" cy="275940"/>
              </a:xfrm>
              <a:custGeom>
                <a:avLst/>
                <a:gdLst/>
                <a:ahLst/>
                <a:cxnLst/>
                <a:rect l="l" t="t" r="r" b="b"/>
                <a:pathLst>
                  <a:path w="20504" h="9709" extrusionOk="0">
                    <a:moveTo>
                      <a:pt x="3474" y="0"/>
                    </a:moveTo>
                    <a:cubicBezTo>
                      <a:pt x="2537" y="0"/>
                      <a:pt x="1601" y="81"/>
                      <a:pt x="686" y="258"/>
                    </a:cubicBezTo>
                    <a:cubicBezTo>
                      <a:pt x="486" y="294"/>
                      <a:pt x="288" y="343"/>
                      <a:pt x="93" y="401"/>
                    </a:cubicBezTo>
                    <a:cubicBezTo>
                      <a:pt x="1" y="428"/>
                      <a:pt x="8" y="584"/>
                      <a:pt x="107" y="584"/>
                    </a:cubicBezTo>
                    <a:cubicBezTo>
                      <a:pt x="111" y="584"/>
                      <a:pt x="114" y="584"/>
                      <a:pt x="118" y="584"/>
                    </a:cubicBezTo>
                    <a:cubicBezTo>
                      <a:pt x="908" y="498"/>
                      <a:pt x="1692" y="372"/>
                      <a:pt x="2488" y="329"/>
                    </a:cubicBezTo>
                    <a:cubicBezTo>
                      <a:pt x="2803" y="312"/>
                      <a:pt x="3119" y="304"/>
                      <a:pt x="3435" y="304"/>
                    </a:cubicBezTo>
                    <a:cubicBezTo>
                      <a:pt x="3910" y="304"/>
                      <a:pt x="4385" y="323"/>
                      <a:pt x="4859" y="361"/>
                    </a:cubicBezTo>
                    <a:cubicBezTo>
                      <a:pt x="6431" y="488"/>
                      <a:pt x="7981" y="816"/>
                      <a:pt x="9471" y="1335"/>
                    </a:cubicBezTo>
                    <a:cubicBezTo>
                      <a:pt x="10905" y="1835"/>
                      <a:pt x="12278" y="2500"/>
                      <a:pt x="13560" y="3313"/>
                    </a:cubicBezTo>
                    <a:cubicBezTo>
                      <a:pt x="14802" y="4104"/>
                      <a:pt x="15963" y="5011"/>
                      <a:pt x="17032" y="6022"/>
                    </a:cubicBezTo>
                    <a:cubicBezTo>
                      <a:pt x="18103" y="7032"/>
                      <a:pt x="19057" y="8145"/>
                      <a:pt x="19988" y="9283"/>
                    </a:cubicBezTo>
                    <a:cubicBezTo>
                      <a:pt x="20102" y="9423"/>
                      <a:pt x="20214" y="9556"/>
                      <a:pt x="20339" y="9683"/>
                    </a:cubicBezTo>
                    <a:cubicBezTo>
                      <a:pt x="20356" y="9701"/>
                      <a:pt x="20376" y="9708"/>
                      <a:pt x="20395" y="9708"/>
                    </a:cubicBezTo>
                    <a:cubicBezTo>
                      <a:pt x="20452" y="9708"/>
                      <a:pt x="20504" y="9644"/>
                      <a:pt x="20470" y="9582"/>
                    </a:cubicBezTo>
                    <a:cubicBezTo>
                      <a:pt x="20293" y="9259"/>
                      <a:pt x="20065" y="8969"/>
                      <a:pt x="19840" y="8677"/>
                    </a:cubicBezTo>
                    <a:cubicBezTo>
                      <a:pt x="19614" y="8388"/>
                      <a:pt x="19377" y="8096"/>
                      <a:pt x="19134" y="7814"/>
                    </a:cubicBezTo>
                    <a:cubicBezTo>
                      <a:pt x="18647" y="7251"/>
                      <a:pt x="18139" y="6707"/>
                      <a:pt x="17608" y="6183"/>
                    </a:cubicBezTo>
                    <a:cubicBezTo>
                      <a:pt x="16550" y="5136"/>
                      <a:pt x="15396" y="4192"/>
                      <a:pt x="14160" y="3362"/>
                    </a:cubicBezTo>
                    <a:cubicBezTo>
                      <a:pt x="12893" y="2509"/>
                      <a:pt x="11533" y="1803"/>
                      <a:pt x="10109" y="1253"/>
                    </a:cubicBezTo>
                    <a:cubicBezTo>
                      <a:pt x="8619" y="683"/>
                      <a:pt x="7063" y="301"/>
                      <a:pt x="5480" y="118"/>
                    </a:cubicBezTo>
                    <a:cubicBezTo>
                      <a:pt x="4816" y="42"/>
                      <a:pt x="4145" y="0"/>
                      <a:pt x="3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5" name="Google Shape;14865;p30"/>
              <p:cNvSpPr/>
              <p:nvPr/>
            </p:nvSpPr>
            <p:spPr>
              <a:xfrm rot="7741407">
                <a:off x="479204" y="4909122"/>
                <a:ext cx="85206" cy="187352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6592" extrusionOk="0">
                    <a:moveTo>
                      <a:pt x="1" y="769"/>
                    </a:moveTo>
                    <a:cubicBezTo>
                      <a:pt x="10" y="1897"/>
                      <a:pt x="408" y="2975"/>
                      <a:pt x="975" y="3933"/>
                    </a:cubicBezTo>
                    <a:cubicBezTo>
                      <a:pt x="1541" y="4892"/>
                      <a:pt x="2270" y="5744"/>
                      <a:pt x="2998" y="6591"/>
                    </a:cubicBezTo>
                    <a:cubicBezTo>
                      <a:pt x="2715" y="5802"/>
                      <a:pt x="2640" y="4950"/>
                      <a:pt x="2551" y="4108"/>
                    </a:cubicBezTo>
                    <a:cubicBezTo>
                      <a:pt x="2461" y="3269"/>
                      <a:pt x="2349" y="2418"/>
                      <a:pt x="1995" y="1657"/>
                    </a:cubicBezTo>
                    <a:cubicBezTo>
                      <a:pt x="1644" y="898"/>
                      <a:pt x="1016" y="229"/>
                      <a:pt x="1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6" name="Google Shape;14866;p30"/>
              <p:cNvSpPr/>
              <p:nvPr/>
            </p:nvSpPr>
            <p:spPr>
              <a:xfrm rot="7741407">
                <a:off x="515678" y="4767501"/>
                <a:ext cx="125365" cy="153957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5417" extrusionOk="0">
                    <a:moveTo>
                      <a:pt x="2227" y="0"/>
                    </a:moveTo>
                    <a:cubicBezTo>
                      <a:pt x="2227" y="0"/>
                      <a:pt x="3421" y="258"/>
                      <a:pt x="3915" y="1586"/>
                    </a:cubicBezTo>
                    <a:cubicBezTo>
                      <a:pt x="4410" y="2915"/>
                      <a:pt x="3979" y="3657"/>
                      <a:pt x="3979" y="3657"/>
                    </a:cubicBezTo>
                    <a:lnTo>
                      <a:pt x="3180" y="3779"/>
                    </a:lnTo>
                    <a:cubicBezTo>
                      <a:pt x="3180" y="3779"/>
                      <a:pt x="3438" y="4321"/>
                      <a:pt x="2889" y="4403"/>
                    </a:cubicBezTo>
                    <a:cubicBezTo>
                      <a:pt x="2339" y="4485"/>
                      <a:pt x="810" y="4424"/>
                      <a:pt x="404" y="4921"/>
                    </a:cubicBezTo>
                    <a:cubicBezTo>
                      <a:pt x="0" y="5416"/>
                      <a:pt x="1772" y="21"/>
                      <a:pt x="2227" y="0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7" name="Google Shape;14867;p30"/>
              <p:cNvSpPr/>
              <p:nvPr/>
            </p:nvSpPr>
            <p:spPr>
              <a:xfrm rot="7741407">
                <a:off x="577839" y="4858455"/>
                <a:ext cx="3760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013" extrusionOk="0">
                    <a:moveTo>
                      <a:pt x="39" y="0"/>
                    </a:moveTo>
                    <a:cubicBezTo>
                      <a:pt x="20" y="0"/>
                      <a:pt x="1" y="20"/>
                      <a:pt x="8" y="40"/>
                    </a:cubicBezTo>
                    <a:cubicBezTo>
                      <a:pt x="83" y="231"/>
                      <a:pt x="238" y="392"/>
                      <a:pt x="365" y="549"/>
                    </a:cubicBezTo>
                    <a:cubicBezTo>
                      <a:pt x="485" y="698"/>
                      <a:pt x="606" y="848"/>
                      <a:pt x="718" y="1003"/>
                    </a:cubicBezTo>
                    <a:cubicBezTo>
                      <a:pt x="827" y="1149"/>
                      <a:pt x="926" y="1302"/>
                      <a:pt x="1014" y="1461"/>
                    </a:cubicBezTo>
                    <a:cubicBezTo>
                      <a:pt x="1103" y="1631"/>
                      <a:pt x="1158" y="1814"/>
                      <a:pt x="1234" y="1990"/>
                    </a:cubicBezTo>
                    <a:cubicBezTo>
                      <a:pt x="1242" y="2006"/>
                      <a:pt x="1255" y="2013"/>
                      <a:pt x="1269" y="2013"/>
                    </a:cubicBezTo>
                    <a:cubicBezTo>
                      <a:pt x="1293" y="2013"/>
                      <a:pt x="1318" y="1993"/>
                      <a:pt x="1318" y="1966"/>
                    </a:cubicBezTo>
                    <a:cubicBezTo>
                      <a:pt x="1322" y="1601"/>
                      <a:pt x="1075" y="1222"/>
                      <a:pt x="868" y="938"/>
                    </a:cubicBezTo>
                    <a:cubicBezTo>
                      <a:pt x="754" y="784"/>
                      <a:pt x="634" y="638"/>
                      <a:pt x="513" y="491"/>
                    </a:cubicBezTo>
                    <a:cubicBezTo>
                      <a:pt x="376" y="324"/>
                      <a:pt x="240" y="122"/>
                      <a:pt x="55" y="5"/>
                    </a:cubicBezTo>
                    <a:cubicBezTo>
                      <a:pt x="50" y="2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8" name="Google Shape;14868;p30"/>
              <p:cNvSpPr/>
              <p:nvPr/>
            </p:nvSpPr>
            <p:spPr>
              <a:xfrm rot="7741407">
                <a:off x="545706" y="4829537"/>
                <a:ext cx="17536" cy="396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96" extrusionOk="0">
                    <a:moveTo>
                      <a:pt x="39" y="0"/>
                    </a:moveTo>
                    <a:cubicBezTo>
                      <a:pt x="18" y="0"/>
                      <a:pt x="0" y="24"/>
                      <a:pt x="13" y="46"/>
                    </a:cubicBezTo>
                    <a:cubicBezTo>
                      <a:pt x="239" y="438"/>
                      <a:pt x="304" y="906"/>
                      <a:pt x="431" y="1334"/>
                    </a:cubicBezTo>
                    <a:cubicBezTo>
                      <a:pt x="444" y="1377"/>
                      <a:pt x="478" y="1395"/>
                      <a:pt x="513" y="1395"/>
                    </a:cubicBezTo>
                    <a:cubicBezTo>
                      <a:pt x="564" y="1395"/>
                      <a:pt x="617" y="1353"/>
                      <a:pt x="600" y="1287"/>
                    </a:cubicBezTo>
                    <a:cubicBezTo>
                      <a:pt x="536" y="1042"/>
                      <a:pt x="463" y="795"/>
                      <a:pt x="383" y="554"/>
                    </a:cubicBezTo>
                    <a:cubicBezTo>
                      <a:pt x="316" y="347"/>
                      <a:pt x="218" y="162"/>
                      <a:pt x="59" y="10"/>
                    </a:cubicBezTo>
                    <a:cubicBezTo>
                      <a:pt x="53" y="3"/>
                      <a:pt x="46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9" name="Google Shape;14869;p30"/>
              <p:cNvSpPr/>
              <p:nvPr/>
            </p:nvSpPr>
            <p:spPr>
              <a:xfrm rot="7741407">
                <a:off x="549893" y="4835242"/>
                <a:ext cx="34958" cy="66988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2357" extrusionOk="0">
                    <a:moveTo>
                      <a:pt x="24" y="0"/>
                    </a:moveTo>
                    <a:cubicBezTo>
                      <a:pt x="12" y="0"/>
                      <a:pt x="0" y="15"/>
                      <a:pt x="8" y="27"/>
                    </a:cubicBezTo>
                    <a:cubicBezTo>
                      <a:pt x="248" y="392"/>
                      <a:pt x="511" y="741"/>
                      <a:pt x="739" y="1113"/>
                    </a:cubicBezTo>
                    <a:cubicBezTo>
                      <a:pt x="852" y="1293"/>
                      <a:pt x="945" y="1485"/>
                      <a:pt x="1016" y="1687"/>
                    </a:cubicBezTo>
                    <a:cubicBezTo>
                      <a:pt x="1087" y="1899"/>
                      <a:pt x="1108" y="2108"/>
                      <a:pt x="1115" y="2329"/>
                    </a:cubicBezTo>
                    <a:cubicBezTo>
                      <a:pt x="1117" y="2347"/>
                      <a:pt x="1131" y="2357"/>
                      <a:pt x="1146" y="2357"/>
                    </a:cubicBezTo>
                    <a:cubicBezTo>
                      <a:pt x="1160" y="2357"/>
                      <a:pt x="1175" y="2347"/>
                      <a:pt x="1177" y="2329"/>
                    </a:cubicBezTo>
                    <a:cubicBezTo>
                      <a:pt x="1229" y="1912"/>
                      <a:pt x="1046" y="1476"/>
                      <a:pt x="846" y="1121"/>
                    </a:cubicBezTo>
                    <a:cubicBezTo>
                      <a:pt x="618" y="721"/>
                      <a:pt x="324" y="362"/>
                      <a:pt x="36" y="6"/>
                    </a:cubicBezTo>
                    <a:cubicBezTo>
                      <a:pt x="33" y="2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0" name="Google Shape;14870;p30"/>
              <p:cNvSpPr/>
              <p:nvPr/>
            </p:nvSpPr>
            <p:spPr>
              <a:xfrm rot="7741407">
                <a:off x="543244" y="4812901"/>
                <a:ext cx="10459" cy="40358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420" extrusionOk="0">
                    <a:moveTo>
                      <a:pt x="33" y="1"/>
                    </a:moveTo>
                    <a:cubicBezTo>
                      <a:pt x="16" y="1"/>
                      <a:pt x="1" y="18"/>
                      <a:pt x="10" y="38"/>
                    </a:cubicBezTo>
                    <a:cubicBezTo>
                      <a:pt x="131" y="253"/>
                      <a:pt x="202" y="492"/>
                      <a:pt x="219" y="737"/>
                    </a:cubicBezTo>
                    <a:cubicBezTo>
                      <a:pt x="229" y="849"/>
                      <a:pt x="227" y="963"/>
                      <a:pt x="212" y="1075"/>
                    </a:cubicBezTo>
                    <a:cubicBezTo>
                      <a:pt x="199" y="1178"/>
                      <a:pt x="145" y="1294"/>
                      <a:pt x="165" y="1395"/>
                    </a:cubicBezTo>
                    <a:cubicBezTo>
                      <a:pt x="170" y="1410"/>
                      <a:pt x="184" y="1420"/>
                      <a:pt x="199" y="1420"/>
                    </a:cubicBezTo>
                    <a:cubicBezTo>
                      <a:pt x="208" y="1420"/>
                      <a:pt x="216" y="1417"/>
                      <a:pt x="223" y="1410"/>
                    </a:cubicBezTo>
                    <a:cubicBezTo>
                      <a:pt x="298" y="1337"/>
                      <a:pt x="302" y="1200"/>
                      <a:pt x="315" y="1101"/>
                    </a:cubicBezTo>
                    <a:cubicBezTo>
                      <a:pt x="367" y="718"/>
                      <a:pt x="274" y="329"/>
                      <a:pt x="53" y="11"/>
                    </a:cubicBezTo>
                    <a:cubicBezTo>
                      <a:pt x="47" y="4"/>
                      <a:pt x="40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1" name="Google Shape;14871;p30"/>
              <p:cNvSpPr/>
              <p:nvPr/>
            </p:nvSpPr>
            <p:spPr>
              <a:xfrm rot="7741407">
                <a:off x="547208" y="4809900"/>
                <a:ext cx="6395" cy="1938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682" extrusionOk="0">
                    <a:moveTo>
                      <a:pt x="182" y="1"/>
                    </a:moveTo>
                    <a:cubicBezTo>
                      <a:pt x="164" y="1"/>
                      <a:pt x="146" y="12"/>
                      <a:pt x="146" y="36"/>
                    </a:cubicBezTo>
                    <a:cubicBezTo>
                      <a:pt x="122" y="238"/>
                      <a:pt x="58" y="427"/>
                      <a:pt x="8" y="625"/>
                    </a:cubicBezTo>
                    <a:cubicBezTo>
                      <a:pt x="0" y="657"/>
                      <a:pt x="28" y="681"/>
                      <a:pt x="55" y="681"/>
                    </a:cubicBezTo>
                    <a:cubicBezTo>
                      <a:pt x="69" y="681"/>
                      <a:pt x="83" y="674"/>
                      <a:pt x="92" y="658"/>
                    </a:cubicBezTo>
                    <a:cubicBezTo>
                      <a:pt x="197" y="471"/>
                      <a:pt x="225" y="247"/>
                      <a:pt x="217" y="36"/>
                    </a:cubicBezTo>
                    <a:cubicBezTo>
                      <a:pt x="217" y="12"/>
                      <a:pt x="199" y="1"/>
                      <a:pt x="18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2" name="Google Shape;14872;p30"/>
              <p:cNvSpPr/>
              <p:nvPr/>
            </p:nvSpPr>
            <p:spPr>
              <a:xfrm rot="7741407">
                <a:off x="543434" y="4673554"/>
                <a:ext cx="235156" cy="213044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7496" extrusionOk="0">
                    <a:moveTo>
                      <a:pt x="5067" y="1"/>
                    </a:moveTo>
                    <a:cubicBezTo>
                      <a:pt x="5067" y="1"/>
                      <a:pt x="1423" y="1186"/>
                      <a:pt x="565" y="3581"/>
                    </a:cubicBezTo>
                    <a:cubicBezTo>
                      <a:pt x="15" y="5116"/>
                      <a:pt x="565" y="5032"/>
                      <a:pt x="565" y="5032"/>
                    </a:cubicBezTo>
                    <a:cubicBezTo>
                      <a:pt x="565" y="5032"/>
                      <a:pt x="0" y="5456"/>
                      <a:pt x="1090" y="6165"/>
                    </a:cubicBezTo>
                    <a:cubicBezTo>
                      <a:pt x="1090" y="6165"/>
                      <a:pt x="950" y="6767"/>
                      <a:pt x="1410" y="6793"/>
                    </a:cubicBezTo>
                    <a:cubicBezTo>
                      <a:pt x="1868" y="6821"/>
                      <a:pt x="1774" y="6400"/>
                      <a:pt x="2324" y="6802"/>
                    </a:cubicBezTo>
                    <a:cubicBezTo>
                      <a:pt x="2874" y="7202"/>
                      <a:pt x="2853" y="7496"/>
                      <a:pt x="3588" y="7242"/>
                    </a:cubicBezTo>
                    <a:cubicBezTo>
                      <a:pt x="4323" y="6985"/>
                      <a:pt x="4113" y="6920"/>
                      <a:pt x="4878" y="6950"/>
                    </a:cubicBezTo>
                    <a:cubicBezTo>
                      <a:pt x="5643" y="6980"/>
                      <a:pt x="5573" y="7281"/>
                      <a:pt x="5929" y="6793"/>
                    </a:cubicBezTo>
                    <a:cubicBezTo>
                      <a:pt x="6284" y="6303"/>
                      <a:pt x="8273" y="3809"/>
                      <a:pt x="6396" y="1059"/>
                    </a:cubicBezTo>
                    <a:cubicBezTo>
                      <a:pt x="5916" y="358"/>
                      <a:pt x="5067" y="1"/>
                      <a:pt x="506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3" name="Google Shape;14873;p30"/>
              <p:cNvSpPr/>
              <p:nvPr/>
            </p:nvSpPr>
            <p:spPr>
              <a:xfrm rot="7741407">
                <a:off x="678340" y="4745435"/>
                <a:ext cx="53119" cy="61731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172" extrusionOk="0">
                    <a:moveTo>
                      <a:pt x="1838" y="1"/>
                    </a:moveTo>
                    <a:cubicBezTo>
                      <a:pt x="1828" y="1"/>
                      <a:pt x="1819" y="6"/>
                      <a:pt x="1814" y="18"/>
                    </a:cubicBezTo>
                    <a:cubicBezTo>
                      <a:pt x="1640" y="440"/>
                      <a:pt x="1188" y="685"/>
                      <a:pt x="865" y="980"/>
                    </a:cubicBezTo>
                    <a:cubicBezTo>
                      <a:pt x="519" y="1295"/>
                      <a:pt x="236" y="1698"/>
                      <a:pt x="19" y="2110"/>
                    </a:cubicBezTo>
                    <a:cubicBezTo>
                      <a:pt x="0" y="2142"/>
                      <a:pt x="28" y="2171"/>
                      <a:pt x="55" y="2171"/>
                    </a:cubicBezTo>
                    <a:cubicBezTo>
                      <a:pt x="68" y="2171"/>
                      <a:pt x="80" y="2165"/>
                      <a:pt x="89" y="2151"/>
                    </a:cubicBezTo>
                    <a:cubicBezTo>
                      <a:pt x="350" y="1715"/>
                      <a:pt x="683" y="1343"/>
                      <a:pt x="1057" y="1005"/>
                    </a:cubicBezTo>
                    <a:cubicBezTo>
                      <a:pt x="1369" y="722"/>
                      <a:pt x="1768" y="468"/>
                      <a:pt x="1865" y="33"/>
                    </a:cubicBezTo>
                    <a:cubicBezTo>
                      <a:pt x="1868" y="13"/>
                      <a:pt x="1853" y="1"/>
                      <a:pt x="18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4" name="Google Shape;14874;p30"/>
              <p:cNvSpPr/>
              <p:nvPr/>
            </p:nvSpPr>
            <p:spPr>
              <a:xfrm rot="7741407">
                <a:off x="663585" y="4665051"/>
                <a:ext cx="18275" cy="4786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684" extrusionOk="0">
                    <a:moveTo>
                      <a:pt x="613" y="0"/>
                    </a:moveTo>
                    <a:cubicBezTo>
                      <a:pt x="608" y="0"/>
                      <a:pt x="602" y="2"/>
                      <a:pt x="598" y="7"/>
                    </a:cubicBezTo>
                    <a:cubicBezTo>
                      <a:pt x="409" y="224"/>
                      <a:pt x="248" y="469"/>
                      <a:pt x="159" y="746"/>
                    </a:cubicBezTo>
                    <a:cubicBezTo>
                      <a:pt x="118" y="878"/>
                      <a:pt x="88" y="1013"/>
                      <a:pt x="71" y="1149"/>
                    </a:cubicBezTo>
                    <a:cubicBezTo>
                      <a:pt x="50" y="1306"/>
                      <a:pt x="30" y="1460"/>
                      <a:pt x="5" y="1617"/>
                    </a:cubicBezTo>
                    <a:cubicBezTo>
                      <a:pt x="0" y="1651"/>
                      <a:pt x="27" y="1683"/>
                      <a:pt x="57" y="1683"/>
                    </a:cubicBezTo>
                    <a:cubicBezTo>
                      <a:pt x="69" y="1683"/>
                      <a:pt x="81" y="1679"/>
                      <a:pt x="91" y="1667"/>
                    </a:cubicBezTo>
                    <a:cubicBezTo>
                      <a:pt x="174" y="1579"/>
                      <a:pt x="187" y="1456"/>
                      <a:pt x="198" y="1340"/>
                    </a:cubicBezTo>
                    <a:cubicBezTo>
                      <a:pt x="207" y="1185"/>
                      <a:pt x="230" y="1030"/>
                      <a:pt x="263" y="878"/>
                    </a:cubicBezTo>
                    <a:cubicBezTo>
                      <a:pt x="338" y="577"/>
                      <a:pt x="463" y="291"/>
                      <a:pt x="632" y="33"/>
                    </a:cubicBezTo>
                    <a:cubicBezTo>
                      <a:pt x="643" y="18"/>
                      <a:pt x="628" y="0"/>
                      <a:pt x="61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5" name="Google Shape;14875;p30"/>
              <p:cNvSpPr/>
              <p:nvPr/>
            </p:nvSpPr>
            <p:spPr>
              <a:xfrm rot="7741407">
                <a:off x="634675" y="4683360"/>
                <a:ext cx="62072" cy="113542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995" extrusionOk="0">
                    <a:moveTo>
                      <a:pt x="2154" y="1"/>
                    </a:moveTo>
                    <a:cubicBezTo>
                      <a:pt x="2148" y="1"/>
                      <a:pt x="2142" y="3"/>
                      <a:pt x="2137" y="8"/>
                    </a:cubicBezTo>
                    <a:lnTo>
                      <a:pt x="2137" y="10"/>
                    </a:lnTo>
                    <a:cubicBezTo>
                      <a:pt x="1915" y="348"/>
                      <a:pt x="1625" y="636"/>
                      <a:pt x="1367" y="951"/>
                    </a:cubicBezTo>
                    <a:cubicBezTo>
                      <a:pt x="1124" y="1244"/>
                      <a:pt x="907" y="1560"/>
                      <a:pt x="720" y="1893"/>
                    </a:cubicBezTo>
                    <a:cubicBezTo>
                      <a:pt x="535" y="2222"/>
                      <a:pt x="378" y="2568"/>
                      <a:pt x="253" y="2923"/>
                    </a:cubicBezTo>
                    <a:cubicBezTo>
                      <a:pt x="191" y="3097"/>
                      <a:pt x="140" y="3274"/>
                      <a:pt x="99" y="3454"/>
                    </a:cubicBezTo>
                    <a:cubicBezTo>
                      <a:pt x="62" y="3618"/>
                      <a:pt x="0" y="3807"/>
                      <a:pt x="25" y="3977"/>
                    </a:cubicBezTo>
                    <a:cubicBezTo>
                      <a:pt x="27" y="3989"/>
                      <a:pt x="38" y="3994"/>
                      <a:pt x="49" y="3994"/>
                    </a:cubicBezTo>
                    <a:cubicBezTo>
                      <a:pt x="58" y="3994"/>
                      <a:pt x="67" y="3991"/>
                      <a:pt x="71" y="3983"/>
                    </a:cubicBezTo>
                    <a:cubicBezTo>
                      <a:pt x="150" y="3835"/>
                      <a:pt x="167" y="3647"/>
                      <a:pt x="211" y="3486"/>
                    </a:cubicBezTo>
                    <a:cubicBezTo>
                      <a:pt x="262" y="3310"/>
                      <a:pt x="320" y="3134"/>
                      <a:pt x="382" y="2960"/>
                    </a:cubicBezTo>
                    <a:cubicBezTo>
                      <a:pt x="512" y="2596"/>
                      <a:pt x="673" y="2244"/>
                      <a:pt x="868" y="1908"/>
                    </a:cubicBezTo>
                    <a:cubicBezTo>
                      <a:pt x="1058" y="1575"/>
                      <a:pt x="1277" y="1257"/>
                      <a:pt x="1522" y="960"/>
                    </a:cubicBezTo>
                    <a:cubicBezTo>
                      <a:pt x="1765" y="666"/>
                      <a:pt x="2023" y="386"/>
                      <a:pt x="2176" y="33"/>
                    </a:cubicBezTo>
                    <a:cubicBezTo>
                      <a:pt x="2183" y="15"/>
                      <a:pt x="2169" y="1"/>
                      <a:pt x="21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6" name="Google Shape;14876;p30"/>
              <p:cNvSpPr/>
              <p:nvPr/>
            </p:nvSpPr>
            <p:spPr>
              <a:xfrm rot="7741407">
                <a:off x="659946" y="4693049"/>
                <a:ext cx="95608" cy="102458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605" extrusionOk="0">
                    <a:moveTo>
                      <a:pt x="3328" y="0"/>
                    </a:moveTo>
                    <a:cubicBezTo>
                      <a:pt x="3323" y="0"/>
                      <a:pt x="3318" y="2"/>
                      <a:pt x="3313" y="5"/>
                    </a:cubicBezTo>
                    <a:cubicBezTo>
                      <a:pt x="2663" y="480"/>
                      <a:pt x="2102" y="1093"/>
                      <a:pt x="1575" y="1701"/>
                    </a:cubicBezTo>
                    <a:cubicBezTo>
                      <a:pt x="1315" y="2002"/>
                      <a:pt x="1064" y="2312"/>
                      <a:pt x="823" y="2630"/>
                    </a:cubicBezTo>
                    <a:cubicBezTo>
                      <a:pt x="707" y="2785"/>
                      <a:pt x="589" y="2943"/>
                      <a:pt x="462" y="3088"/>
                    </a:cubicBezTo>
                    <a:cubicBezTo>
                      <a:pt x="331" y="3242"/>
                      <a:pt x="180" y="3367"/>
                      <a:pt x="38" y="3509"/>
                    </a:cubicBezTo>
                    <a:cubicBezTo>
                      <a:pt x="0" y="3545"/>
                      <a:pt x="35" y="3604"/>
                      <a:pt x="79" y="3604"/>
                    </a:cubicBezTo>
                    <a:cubicBezTo>
                      <a:pt x="87" y="3604"/>
                      <a:pt x="96" y="3602"/>
                      <a:pt x="105" y="3597"/>
                    </a:cubicBezTo>
                    <a:cubicBezTo>
                      <a:pt x="414" y="3410"/>
                      <a:pt x="645" y="3072"/>
                      <a:pt x="860" y="2789"/>
                    </a:cubicBezTo>
                    <a:cubicBezTo>
                      <a:pt x="1111" y="2460"/>
                      <a:pt x="1367" y="2137"/>
                      <a:pt x="1638" y="1825"/>
                    </a:cubicBezTo>
                    <a:cubicBezTo>
                      <a:pt x="1909" y="1512"/>
                      <a:pt x="2188" y="1215"/>
                      <a:pt x="2476" y="921"/>
                    </a:cubicBezTo>
                    <a:cubicBezTo>
                      <a:pt x="2762" y="628"/>
                      <a:pt x="3065" y="348"/>
                      <a:pt x="3347" y="48"/>
                    </a:cubicBezTo>
                    <a:cubicBezTo>
                      <a:pt x="3364" y="30"/>
                      <a:pt x="3348" y="0"/>
                      <a:pt x="33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7" name="Google Shape;14877;p30"/>
              <p:cNvSpPr/>
              <p:nvPr/>
            </p:nvSpPr>
            <p:spPr>
              <a:xfrm rot="7741407">
                <a:off x="693525" y="4697263"/>
                <a:ext cx="39619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10" extrusionOk="0">
                    <a:moveTo>
                      <a:pt x="1369" y="0"/>
                    </a:moveTo>
                    <a:cubicBezTo>
                      <a:pt x="1366" y="0"/>
                      <a:pt x="1363" y="1"/>
                      <a:pt x="1361" y="2"/>
                    </a:cubicBezTo>
                    <a:cubicBezTo>
                      <a:pt x="1089" y="146"/>
                      <a:pt x="839" y="328"/>
                      <a:pt x="618" y="543"/>
                    </a:cubicBezTo>
                    <a:cubicBezTo>
                      <a:pt x="396" y="750"/>
                      <a:pt x="179" y="976"/>
                      <a:pt x="20" y="1238"/>
                    </a:cubicBezTo>
                    <a:cubicBezTo>
                      <a:pt x="1" y="1272"/>
                      <a:pt x="32" y="1309"/>
                      <a:pt x="64" y="1309"/>
                    </a:cubicBezTo>
                    <a:cubicBezTo>
                      <a:pt x="75" y="1309"/>
                      <a:pt x="86" y="1305"/>
                      <a:pt x="95" y="1294"/>
                    </a:cubicBezTo>
                    <a:cubicBezTo>
                      <a:pt x="297" y="1070"/>
                      <a:pt x="482" y="834"/>
                      <a:pt x="701" y="625"/>
                    </a:cubicBezTo>
                    <a:cubicBezTo>
                      <a:pt x="917" y="416"/>
                      <a:pt x="1151" y="221"/>
                      <a:pt x="1381" y="29"/>
                    </a:cubicBezTo>
                    <a:cubicBezTo>
                      <a:pt x="1394" y="18"/>
                      <a:pt x="1383" y="0"/>
                      <a:pt x="136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8" name="Google Shape;14878;p30"/>
              <p:cNvSpPr/>
              <p:nvPr/>
            </p:nvSpPr>
            <p:spPr>
              <a:xfrm rot="7741407">
                <a:off x="641210" y="4702014"/>
                <a:ext cx="62072" cy="131021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610" extrusionOk="0">
                    <a:moveTo>
                      <a:pt x="2128" y="1"/>
                    </a:moveTo>
                    <a:cubicBezTo>
                      <a:pt x="2112" y="1"/>
                      <a:pt x="2096" y="11"/>
                      <a:pt x="2094" y="32"/>
                    </a:cubicBezTo>
                    <a:lnTo>
                      <a:pt x="2094" y="34"/>
                    </a:lnTo>
                    <a:cubicBezTo>
                      <a:pt x="2059" y="714"/>
                      <a:pt x="1815" y="1374"/>
                      <a:pt x="1490" y="1965"/>
                    </a:cubicBezTo>
                    <a:cubicBezTo>
                      <a:pt x="1163" y="2556"/>
                      <a:pt x="712" y="3059"/>
                      <a:pt x="348" y="3623"/>
                    </a:cubicBezTo>
                    <a:cubicBezTo>
                      <a:pt x="165" y="3909"/>
                      <a:pt x="4" y="4231"/>
                      <a:pt x="0" y="4577"/>
                    </a:cubicBezTo>
                    <a:cubicBezTo>
                      <a:pt x="0" y="4598"/>
                      <a:pt x="20" y="4610"/>
                      <a:pt x="38" y="4610"/>
                    </a:cubicBezTo>
                    <a:cubicBezTo>
                      <a:pt x="52" y="4610"/>
                      <a:pt x="65" y="4603"/>
                      <a:pt x="67" y="4586"/>
                    </a:cubicBezTo>
                    <a:cubicBezTo>
                      <a:pt x="172" y="3896"/>
                      <a:pt x="621" y="3403"/>
                      <a:pt x="1034" y="2872"/>
                    </a:cubicBezTo>
                    <a:cubicBezTo>
                      <a:pt x="1449" y="2341"/>
                      <a:pt x="1806" y="1763"/>
                      <a:pt x="2016" y="1124"/>
                    </a:cubicBezTo>
                    <a:cubicBezTo>
                      <a:pt x="2133" y="772"/>
                      <a:pt x="2184" y="402"/>
                      <a:pt x="2161" y="32"/>
                    </a:cubicBezTo>
                    <a:cubicBezTo>
                      <a:pt x="2160" y="11"/>
                      <a:pt x="2145" y="1"/>
                      <a:pt x="21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9" name="Google Shape;14879;p30"/>
              <p:cNvSpPr/>
              <p:nvPr/>
            </p:nvSpPr>
            <p:spPr>
              <a:xfrm rot="7741407">
                <a:off x="615271" y="4699934"/>
                <a:ext cx="31860" cy="77760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2736" extrusionOk="0">
                    <a:moveTo>
                      <a:pt x="1081" y="1"/>
                    </a:moveTo>
                    <a:cubicBezTo>
                      <a:pt x="1068" y="1"/>
                      <a:pt x="1054" y="8"/>
                      <a:pt x="1047" y="23"/>
                    </a:cubicBezTo>
                    <a:cubicBezTo>
                      <a:pt x="855" y="485"/>
                      <a:pt x="500" y="857"/>
                      <a:pt x="294" y="1313"/>
                    </a:cubicBezTo>
                    <a:cubicBezTo>
                      <a:pt x="101" y="1740"/>
                      <a:pt x="0" y="2243"/>
                      <a:pt x="111" y="2704"/>
                    </a:cubicBezTo>
                    <a:cubicBezTo>
                      <a:pt x="116" y="2725"/>
                      <a:pt x="133" y="2735"/>
                      <a:pt x="151" y="2735"/>
                    </a:cubicBezTo>
                    <a:cubicBezTo>
                      <a:pt x="172" y="2735"/>
                      <a:pt x="195" y="2720"/>
                      <a:pt x="195" y="2693"/>
                    </a:cubicBezTo>
                    <a:cubicBezTo>
                      <a:pt x="191" y="2192"/>
                      <a:pt x="255" y="1712"/>
                      <a:pt x="488" y="1263"/>
                    </a:cubicBezTo>
                    <a:cubicBezTo>
                      <a:pt x="700" y="855"/>
                      <a:pt x="980" y="487"/>
                      <a:pt x="1113" y="42"/>
                    </a:cubicBezTo>
                    <a:cubicBezTo>
                      <a:pt x="1121" y="16"/>
                      <a:pt x="1102" y="1"/>
                      <a:pt x="108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0" name="Google Shape;14880;p30"/>
              <p:cNvSpPr/>
              <p:nvPr/>
            </p:nvSpPr>
            <p:spPr>
              <a:xfrm rot="7741407">
                <a:off x="630389" y="4713258"/>
                <a:ext cx="27540" cy="137672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844" extrusionOk="0">
                    <a:moveTo>
                      <a:pt x="774" y="0"/>
                    </a:moveTo>
                    <a:cubicBezTo>
                      <a:pt x="752" y="0"/>
                      <a:pt x="729" y="22"/>
                      <a:pt x="735" y="48"/>
                    </a:cubicBezTo>
                    <a:cubicBezTo>
                      <a:pt x="821" y="465"/>
                      <a:pt x="836" y="874"/>
                      <a:pt x="760" y="1295"/>
                    </a:cubicBezTo>
                    <a:cubicBezTo>
                      <a:pt x="683" y="1706"/>
                      <a:pt x="543" y="2103"/>
                      <a:pt x="404" y="2499"/>
                    </a:cubicBezTo>
                    <a:cubicBezTo>
                      <a:pt x="264" y="2899"/>
                      <a:pt x="148" y="3290"/>
                      <a:pt x="81" y="3710"/>
                    </a:cubicBezTo>
                    <a:cubicBezTo>
                      <a:pt x="23" y="4075"/>
                      <a:pt x="1" y="4479"/>
                      <a:pt x="126" y="4834"/>
                    </a:cubicBezTo>
                    <a:cubicBezTo>
                      <a:pt x="129" y="4841"/>
                      <a:pt x="134" y="4843"/>
                      <a:pt x="140" y="4843"/>
                    </a:cubicBezTo>
                    <a:cubicBezTo>
                      <a:pt x="149" y="4843"/>
                      <a:pt x="159" y="4836"/>
                      <a:pt x="158" y="4825"/>
                    </a:cubicBezTo>
                    <a:cubicBezTo>
                      <a:pt x="70" y="4404"/>
                      <a:pt x="64" y="3980"/>
                      <a:pt x="180" y="3561"/>
                    </a:cubicBezTo>
                    <a:cubicBezTo>
                      <a:pt x="296" y="3151"/>
                      <a:pt x="440" y="2748"/>
                      <a:pt x="580" y="2346"/>
                    </a:cubicBezTo>
                    <a:cubicBezTo>
                      <a:pt x="717" y="1953"/>
                      <a:pt x="847" y="1551"/>
                      <a:pt x="907" y="1138"/>
                    </a:cubicBezTo>
                    <a:cubicBezTo>
                      <a:pt x="963" y="762"/>
                      <a:pt x="969" y="368"/>
                      <a:pt x="803" y="20"/>
                    </a:cubicBezTo>
                    <a:cubicBezTo>
                      <a:pt x="796" y="6"/>
                      <a:pt x="785" y="0"/>
                      <a:pt x="7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1" name="Google Shape;14881;p30"/>
              <p:cNvSpPr/>
              <p:nvPr/>
            </p:nvSpPr>
            <p:spPr>
              <a:xfrm rot="7741407">
                <a:off x="591769" y="4729876"/>
                <a:ext cx="13500" cy="61333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58" extrusionOk="0">
                    <a:moveTo>
                      <a:pt x="100" y="1"/>
                    </a:moveTo>
                    <a:cubicBezTo>
                      <a:pt x="93" y="1"/>
                      <a:pt x="86" y="5"/>
                      <a:pt x="83" y="14"/>
                    </a:cubicBezTo>
                    <a:lnTo>
                      <a:pt x="81" y="14"/>
                    </a:lnTo>
                    <a:cubicBezTo>
                      <a:pt x="3" y="366"/>
                      <a:pt x="1" y="727"/>
                      <a:pt x="51" y="1082"/>
                    </a:cubicBezTo>
                    <a:cubicBezTo>
                      <a:pt x="79" y="1265"/>
                      <a:pt x="119" y="1446"/>
                      <a:pt x="173" y="1624"/>
                    </a:cubicBezTo>
                    <a:cubicBezTo>
                      <a:pt x="220" y="1790"/>
                      <a:pt x="261" y="1989"/>
                      <a:pt x="362" y="2132"/>
                    </a:cubicBezTo>
                    <a:cubicBezTo>
                      <a:pt x="373" y="2149"/>
                      <a:pt x="392" y="2157"/>
                      <a:pt x="410" y="2157"/>
                    </a:cubicBezTo>
                    <a:cubicBezTo>
                      <a:pt x="443" y="2157"/>
                      <a:pt x="475" y="2131"/>
                      <a:pt x="463" y="2089"/>
                    </a:cubicBezTo>
                    <a:cubicBezTo>
                      <a:pt x="410" y="1921"/>
                      <a:pt x="309" y="1770"/>
                      <a:pt x="255" y="1600"/>
                    </a:cubicBezTo>
                    <a:cubicBezTo>
                      <a:pt x="203" y="1437"/>
                      <a:pt x="164" y="1271"/>
                      <a:pt x="139" y="1100"/>
                    </a:cubicBezTo>
                    <a:cubicBezTo>
                      <a:pt x="83" y="741"/>
                      <a:pt x="91" y="381"/>
                      <a:pt x="119" y="20"/>
                    </a:cubicBezTo>
                    <a:cubicBezTo>
                      <a:pt x="119" y="7"/>
                      <a:pt x="109" y="1"/>
                      <a:pt x="10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2" name="Google Shape;14882;p30"/>
              <p:cNvSpPr/>
              <p:nvPr/>
            </p:nvSpPr>
            <p:spPr>
              <a:xfrm rot="7741407">
                <a:off x="568221" y="4747431"/>
                <a:ext cx="8271" cy="31519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09" extrusionOk="0">
                    <a:moveTo>
                      <a:pt x="27" y="1"/>
                    </a:moveTo>
                    <a:cubicBezTo>
                      <a:pt x="17" y="1"/>
                      <a:pt x="7" y="8"/>
                      <a:pt x="7" y="22"/>
                    </a:cubicBezTo>
                    <a:cubicBezTo>
                      <a:pt x="12" y="209"/>
                      <a:pt x="1" y="407"/>
                      <a:pt x="27" y="593"/>
                    </a:cubicBezTo>
                    <a:cubicBezTo>
                      <a:pt x="48" y="755"/>
                      <a:pt x="70" y="957"/>
                      <a:pt x="175" y="1088"/>
                    </a:cubicBezTo>
                    <a:cubicBezTo>
                      <a:pt x="186" y="1102"/>
                      <a:pt x="201" y="1109"/>
                      <a:pt x="215" y="1109"/>
                    </a:cubicBezTo>
                    <a:cubicBezTo>
                      <a:pt x="248" y="1109"/>
                      <a:pt x="280" y="1079"/>
                      <a:pt x="281" y="1045"/>
                    </a:cubicBezTo>
                    <a:cubicBezTo>
                      <a:pt x="291" y="890"/>
                      <a:pt x="210" y="712"/>
                      <a:pt x="169" y="563"/>
                    </a:cubicBezTo>
                    <a:cubicBezTo>
                      <a:pt x="121" y="379"/>
                      <a:pt x="68" y="213"/>
                      <a:pt x="51" y="22"/>
                    </a:cubicBezTo>
                    <a:cubicBezTo>
                      <a:pt x="50" y="8"/>
                      <a:pt x="38" y="1"/>
                      <a:pt x="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3" name="Google Shape;14883;p30"/>
              <p:cNvSpPr/>
              <p:nvPr/>
            </p:nvSpPr>
            <p:spPr>
              <a:xfrm rot="7741407">
                <a:off x="640194" y="4801366"/>
                <a:ext cx="297853" cy="270654"/>
              </a:xfrm>
              <a:custGeom>
                <a:avLst/>
                <a:gdLst/>
                <a:ahLst/>
                <a:cxnLst/>
                <a:rect l="l" t="t" r="r" b="b"/>
                <a:pathLst>
                  <a:path w="10480" h="9523" extrusionOk="0">
                    <a:moveTo>
                      <a:pt x="3747" y="6389"/>
                    </a:moveTo>
                    <a:cubicBezTo>
                      <a:pt x="2437" y="5119"/>
                      <a:pt x="0" y="2595"/>
                      <a:pt x="511" y="1648"/>
                    </a:cubicBezTo>
                    <a:cubicBezTo>
                      <a:pt x="1021" y="700"/>
                      <a:pt x="1320" y="1139"/>
                      <a:pt x="1565" y="569"/>
                    </a:cubicBezTo>
                    <a:cubicBezTo>
                      <a:pt x="1810" y="0"/>
                      <a:pt x="1801" y="389"/>
                      <a:pt x="2216" y="472"/>
                    </a:cubicBezTo>
                    <a:cubicBezTo>
                      <a:pt x="2631" y="554"/>
                      <a:pt x="3067" y="344"/>
                      <a:pt x="3255" y="1188"/>
                    </a:cubicBezTo>
                    <a:cubicBezTo>
                      <a:pt x="3255" y="1188"/>
                      <a:pt x="4516" y="1094"/>
                      <a:pt x="4785" y="1732"/>
                    </a:cubicBezTo>
                    <a:cubicBezTo>
                      <a:pt x="5054" y="2369"/>
                      <a:pt x="5189" y="2203"/>
                      <a:pt x="6135" y="2496"/>
                    </a:cubicBezTo>
                    <a:cubicBezTo>
                      <a:pt x="7079" y="2792"/>
                      <a:pt x="8178" y="3594"/>
                      <a:pt x="8532" y="5525"/>
                    </a:cubicBezTo>
                    <a:cubicBezTo>
                      <a:pt x="8887" y="7456"/>
                      <a:pt x="8960" y="8657"/>
                      <a:pt x="9571" y="8661"/>
                    </a:cubicBezTo>
                    <a:cubicBezTo>
                      <a:pt x="10181" y="8666"/>
                      <a:pt x="10480" y="9105"/>
                      <a:pt x="9739" y="9313"/>
                    </a:cubicBezTo>
                    <a:cubicBezTo>
                      <a:pt x="8999" y="9522"/>
                      <a:pt x="5781" y="8360"/>
                      <a:pt x="3747" y="63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4" name="Google Shape;14884;p30"/>
              <p:cNvSpPr/>
              <p:nvPr/>
            </p:nvSpPr>
            <p:spPr>
              <a:xfrm rot="7741407">
                <a:off x="843342" y="4841238"/>
                <a:ext cx="71877" cy="117152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4122" extrusionOk="0">
                    <a:moveTo>
                      <a:pt x="330" y="0"/>
                    </a:moveTo>
                    <a:cubicBezTo>
                      <a:pt x="208" y="45"/>
                      <a:pt x="122" y="194"/>
                      <a:pt x="77" y="310"/>
                    </a:cubicBezTo>
                    <a:cubicBezTo>
                      <a:pt x="21" y="458"/>
                      <a:pt x="1" y="615"/>
                      <a:pt x="14" y="770"/>
                    </a:cubicBezTo>
                    <a:cubicBezTo>
                      <a:pt x="42" y="1118"/>
                      <a:pt x="214" y="1442"/>
                      <a:pt x="403" y="1728"/>
                    </a:cubicBezTo>
                    <a:cubicBezTo>
                      <a:pt x="771" y="2281"/>
                      <a:pt x="1261" y="2745"/>
                      <a:pt x="1717" y="3223"/>
                    </a:cubicBezTo>
                    <a:cubicBezTo>
                      <a:pt x="1846" y="3360"/>
                      <a:pt x="1969" y="3502"/>
                      <a:pt x="2089" y="3648"/>
                    </a:cubicBezTo>
                    <a:cubicBezTo>
                      <a:pt x="2153" y="3726"/>
                      <a:pt x="2211" y="3808"/>
                      <a:pt x="2267" y="3894"/>
                    </a:cubicBezTo>
                    <a:cubicBezTo>
                      <a:pt x="2315" y="3967"/>
                      <a:pt x="2360" y="4053"/>
                      <a:pt x="2431" y="4108"/>
                    </a:cubicBezTo>
                    <a:cubicBezTo>
                      <a:pt x="2442" y="4117"/>
                      <a:pt x="2457" y="4121"/>
                      <a:pt x="2472" y="4121"/>
                    </a:cubicBezTo>
                    <a:cubicBezTo>
                      <a:pt x="2500" y="4121"/>
                      <a:pt x="2528" y="4104"/>
                      <a:pt x="2525" y="4068"/>
                    </a:cubicBezTo>
                    <a:cubicBezTo>
                      <a:pt x="2506" y="3928"/>
                      <a:pt x="2407" y="3805"/>
                      <a:pt x="2327" y="3693"/>
                    </a:cubicBezTo>
                    <a:cubicBezTo>
                      <a:pt x="2239" y="3567"/>
                      <a:pt x="2149" y="3446"/>
                      <a:pt x="2050" y="3328"/>
                    </a:cubicBezTo>
                    <a:cubicBezTo>
                      <a:pt x="1844" y="3087"/>
                      <a:pt x="1629" y="2855"/>
                      <a:pt x="1405" y="2629"/>
                    </a:cubicBezTo>
                    <a:cubicBezTo>
                      <a:pt x="960" y="2184"/>
                      <a:pt x="478" y="1701"/>
                      <a:pt x="248" y="1099"/>
                    </a:cubicBezTo>
                    <a:cubicBezTo>
                      <a:pt x="178" y="918"/>
                      <a:pt x="139" y="718"/>
                      <a:pt x="171" y="522"/>
                    </a:cubicBezTo>
                    <a:cubicBezTo>
                      <a:pt x="186" y="441"/>
                      <a:pt x="210" y="361"/>
                      <a:pt x="242" y="286"/>
                    </a:cubicBezTo>
                    <a:cubicBezTo>
                      <a:pt x="277" y="200"/>
                      <a:pt x="343" y="131"/>
                      <a:pt x="373" y="43"/>
                    </a:cubicBezTo>
                    <a:cubicBezTo>
                      <a:pt x="379" y="22"/>
                      <a:pt x="362" y="1"/>
                      <a:pt x="341" y="1"/>
                    </a:cubicBezTo>
                    <a:cubicBezTo>
                      <a:pt x="338" y="1"/>
                      <a:pt x="335" y="1"/>
                      <a:pt x="332" y="2"/>
                    </a:cubicBez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5" name="Google Shape;14885;p30"/>
              <p:cNvSpPr/>
              <p:nvPr/>
            </p:nvSpPr>
            <p:spPr>
              <a:xfrm rot="7741407">
                <a:off x="816918" y="4840709"/>
                <a:ext cx="44223" cy="151996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5348" extrusionOk="0">
                    <a:moveTo>
                      <a:pt x="353" y="1"/>
                    </a:moveTo>
                    <a:cubicBezTo>
                      <a:pt x="350" y="1"/>
                      <a:pt x="346" y="1"/>
                      <a:pt x="343" y="3"/>
                    </a:cubicBezTo>
                    <a:lnTo>
                      <a:pt x="344" y="3"/>
                    </a:lnTo>
                    <a:cubicBezTo>
                      <a:pt x="75" y="106"/>
                      <a:pt x="0" y="457"/>
                      <a:pt x="23" y="713"/>
                    </a:cubicBezTo>
                    <a:cubicBezTo>
                      <a:pt x="40" y="872"/>
                      <a:pt x="85" y="1028"/>
                      <a:pt x="156" y="1171"/>
                    </a:cubicBezTo>
                    <a:cubicBezTo>
                      <a:pt x="236" y="1338"/>
                      <a:pt x="369" y="1465"/>
                      <a:pt x="451" y="1630"/>
                    </a:cubicBezTo>
                    <a:cubicBezTo>
                      <a:pt x="632" y="2002"/>
                      <a:pt x="750" y="2390"/>
                      <a:pt x="847" y="2791"/>
                    </a:cubicBezTo>
                    <a:cubicBezTo>
                      <a:pt x="946" y="3187"/>
                      <a:pt x="1047" y="3581"/>
                      <a:pt x="1141" y="3980"/>
                    </a:cubicBezTo>
                    <a:cubicBezTo>
                      <a:pt x="1246" y="4423"/>
                      <a:pt x="1276" y="4899"/>
                      <a:pt x="1453" y="5320"/>
                    </a:cubicBezTo>
                    <a:cubicBezTo>
                      <a:pt x="1461" y="5340"/>
                      <a:pt x="1477" y="5348"/>
                      <a:pt x="1494" y="5348"/>
                    </a:cubicBezTo>
                    <a:cubicBezTo>
                      <a:pt x="1522" y="5348"/>
                      <a:pt x="1552" y="5325"/>
                      <a:pt x="1552" y="5294"/>
                    </a:cubicBezTo>
                    <a:cubicBezTo>
                      <a:pt x="1556" y="4914"/>
                      <a:pt x="1425" y="4550"/>
                      <a:pt x="1332" y="4185"/>
                    </a:cubicBezTo>
                    <a:cubicBezTo>
                      <a:pt x="1234" y="3811"/>
                      <a:pt x="1148" y="3436"/>
                      <a:pt x="1036" y="3064"/>
                    </a:cubicBezTo>
                    <a:cubicBezTo>
                      <a:pt x="930" y="2708"/>
                      <a:pt x="821" y="2347"/>
                      <a:pt x="685" y="2000"/>
                    </a:cubicBezTo>
                    <a:cubicBezTo>
                      <a:pt x="625" y="1843"/>
                      <a:pt x="552" y="1691"/>
                      <a:pt x="477" y="1542"/>
                    </a:cubicBezTo>
                    <a:cubicBezTo>
                      <a:pt x="436" y="1456"/>
                      <a:pt x="416" y="1368"/>
                      <a:pt x="384" y="1280"/>
                    </a:cubicBezTo>
                    <a:cubicBezTo>
                      <a:pt x="354" y="1201"/>
                      <a:pt x="315" y="1127"/>
                      <a:pt x="283" y="1050"/>
                    </a:cubicBezTo>
                    <a:cubicBezTo>
                      <a:pt x="214" y="885"/>
                      <a:pt x="167" y="710"/>
                      <a:pt x="180" y="528"/>
                    </a:cubicBezTo>
                    <a:cubicBezTo>
                      <a:pt x="197" y="345"/>
                      <a:pt x="288" y="203"/>
                      <a:pt x="378" y="50"/>
                    </a:cubicBezTo>
                    <a:cubicBezTo>
                      <a:pt x="389" y="29"/>
                      <a:pt x="374" y="1"/>
                      <a:pt x="3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6" name="Google Shape;14886;p30"/>
              <p:cNvSpPr/>
              <p:nvPr/>
            </p:nvSpPr>
            <p:spPr>
              <a:xfrm rot="7741407">
                <a:off x="796363" y="4865747"/>
                <a:ext cx="15148" cy="9819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455" extrusionOk="0">
                    <a:moveTo>
                      <a:pt x="50" y="1"/>
                    </a:moveTo>
                    <a:cubicBezTo>
                      <a:pt x="42" y="1"/>
                      <a:pt x="35" y="5"/>
                      <a:pt x="32" y="13"/>
                    </a:cubicBezTo>
                    <a:cubicBezTo>
                      <a:pt x="0" y="133"/>
                      <a:pt x="24" y="283"/>
                      <a:pt x="34" y="406"/>
                    </a:cubicBezTo>
                    <a:cubicBezTo>
                      <a:pt x="45" y="550"/>
                      <a:pt x="62" y="692"/>
                      <a:pt x="73" y="836"/>
                    </a:cubicBezTo>
                    <a:cubicBezTo>
                      <a:pt x="94" y="1131"/>
                      <a:pt x="112" y="1423"/>
                      <a:pt x="146" y="1717"/>
                    </a:cubicBezTo>
                    <a:cubicBezTo>
                      <a:pt x="178" y="1992"/>
                      <a:pt x="215" y="2264"/>
                      <a:pt x="258" y="2536"/>
                    </a:cubicBezTo>
                    <a:cubicBezTo>
                      <a:pt x="279" y="2678"/>
                      <a:pt x="303" y="2820"/>
                      <a:pt x="327" y="2960"/>
                    </a:cubicBezTo>
                    <a:cubicBezTo>
                      <a:pt x="355" y="3121"/>
                      <a:pt x="361" y="3246"/>
                      <a:pt x="324" y="3403"/>
                    </a:cubicBezTo>
                    <a:cubicBezTo>
                      <a:pt x="316" y="3433"/>
                      <a:pt x="340" y="3454"/>
                      <a:pt x="363" y="3454"/>
                    </a:cubicBezTo>
                    <a:cubicBezTo>
                      <a:pt x="376" y="3454"/>
                      <a:pt x="388" y="3448"/>
                      <a:pt x="397" y="3435"/>
                    </a:cubicBezTo>
                    <a:cubicBezTo>
                      <a:pt x="533" y="3246"/>
                      <a:pt x="413" y="2917"/>
                      <a:pt x="378" y="2713"/>
                    </a:cubicBezTo>
                    <a:cubicBezTo>
                      <a:pt x="324" y="2405"/>
                      <a:pt x="277" y="2094"/>
                      <a:pt x="236" y="1784"/>
                    </a:cubicBezTo>
                    <a:cubicBezTo>
                      <a:pt x="196" y="1492"/>
                      <a:pt x="161" y="1197"/>
                      <a:pt x="129" y="903"/>
                    </a:cubicBezTo>
                    <a:cubicBezTo>
                      <a:pt x="114" y="754"/>
                      <a:pt x="107" y="602"/>
                      <a:pt x="105" y="451"/>
                    </a:cubicBezTo>
                    <a:cubicBezTo>
                      <a:pt x="103" y="314"/>
                      <a:pt x="112" y="144"/>
                      <a:pt x="67" y="13"/>
                    </a:cubicBezTo>
                    <a:cubicBezTo>
                      <a:pt x="65" y="5"/>
                      <a:pt x="57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7" name="Google Shape;14887;p30"/>
              <p:cNvSpPr/>
              <p:nvPr/>
            </p:nvSpPr>
            <p:spPr>
              <a:xfrm rot="7741407">
                <a:off x="622470" y="4900618"/>
                <a:ext cx="118686" cy="46667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1642" extrusionOk="0">
                    <a:moveTo>
                      <a:pt x="318" y="0"/>
                    </a:moveTo>
                    <a:cubicBezTo>
                      <a:pt x="223" y="0"/>
                      <a:pt x="128" y="8"/>
                      <a:pt x="34" y="24"/>
                    </a:cubicBezTo>
                    <a:cubicBezTo>
                      <a:pt x="0" y="29"/>
                      <a:pt x="9" y="84"/>
                      <a:pt x="43" y="85"/>
                    </a:cubicBezTo>
                    <a:lnTo>
                      <a:pt x="43" y="84"/>
                    </a:lnTo>
                    <a:cubicBezTo>
                      <a:pt x="836" y="97"/>
                      <a:pt x="1503" y="484"/>
                      <a:pt x="2150" y="903"/>
                    </a:cubicBezTo>
                    <a:cubicBezTo>
                      <a:pt x="2459" y="1101"/>
                      <a:pt x="2773" y="1295"/>
                      <a:pt x="3113" y="1439"/>
                    </a:cubicBezTo>
                    <a:cubicBezTo>
                      <a:pt x="3353" y="1538"/>
                      <a:pt x="3646" y="1641"/>
                      <a:pt x="3922" y="1641"/>
                    </a:cubicBezTo>
                    <a:cubicBezTo>
                      <a:pt x="3999" y="1641"/>
                      <a:pt x="4074" y="1633"/>
                      <a:pt x="4147" y="1615"/>
                    </a:cubicBezTo>
                    <a:cubicBezTo>
                      <a:pt x="4175" y="1605"/>
                      <a:pt x="4175" y="1566"/>
                      <a:pt x="4147" y="1557"/>
                    </a:cubicBezTo>
                    <a:cubicBezTo>
                      <a:pt x="3960" y="1519"/>
                      <a:pt x="3769" y="1516"/>
                      <a:pt x="3582" y="1469"/>
                    </a:cubicBezTo>
                    <a:cubicBezTo>
                      <a:pt x="3388" y="1420"/>
                      <a:pt x="3201" y="1351"/>
                      <a:pt x="3021" y="1267"/>
                    </a:cubicBezTo>
                    <a:cubicBezTo>
                      <a:pt x="2685" y="1108"/>
                      <a:pt x="2375" y="903"/>
                      <a:pt x="2062" y="702"/>
                    </a:cubicBezTo>
                    <a:cubicBezTo>
                      <a:pt x="1756" y="504"/>
                      <a:pt x="1444" y="314"/>
                      <a:pt x="1107" y="175"/>
                    </a:cubicBezTo>
                    <a:cubicBezTo>
                      <a:pt x="937" y="104"/>
                      <a:pt x="759" y="52"/>
                      <a:pt x="576" y="20"/>
                    </a:cubicBezTo>
                    <a:cubicBezTo>
                      <a:pt x="491" y="7"/>
                      <a:pt x="404" y="0"/>
                      <a:pt x="31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8" name="Google Shape;14888;p30"/>
              <p:cNvSpPr/>
              <p:nvPr/>
            </p:nvSpPr>
            <p:spPr>
              <a:xfrm rot="7741407">
                <a:off x="712424" y="4914695"/>
                <a:ext cx="73270" cy="1674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589" extrusionOk="0">
                    <a:moveTo>
                      <a:pt x="2175" y="0"/>
                    </a:moveTo>
                    <a:cubicBezTo>
                      <a:pt x="1875" y="0"/>
                      <a:pt x="1582" y="80"/>
                      <a:pt x="1287" y="177"/>
                    </a:cubicBezTo>
                    <a:cubicBezTo>
                      <a:pt x="1074" y="246"/>
                      <a:pt x="861" y="321"/>
                      <a:pt x="644" y="379"/>
                    </a:cubicBezTo>
                    <a:cubicBezTo>
                      <a:pt x="534" y="407"/>
                      <a:pt x="422" y="431"/>
                      <a:pt x="308" y="448"/>
                    </a:cubicBezTo>
                    <a:cubicBezTo>
                      <a:pt x="210" y="463"/>
                      <a:pt x="102" y="456"/>
                      <a:pt x="16" y="508"/>
                    </a:cubicBezTo>
                    <a:cubicBezTo>
                      <a:pt x="1" y="517"/>
                      <a:pt x="1" y="538"/>
                      <a:pt x="16" y="547"/>
                    </a:cubicBezTo>
                    <a:cubicBezTo>
                      <a:pt x="64" y="578"/>
                      <a:pt x="124" y="589"/>
                      <a:pt x="189" y="589"/>
                    </a:cubicBezTo>
                    <a:cubicBezTo>
                      <a:pt x="312" y="589"/>
                      <a:pt x="451" y="548"/>
                      <a:pt x="551" y="525"/>
                    </a:cubicBezTo>
                    <a:cubicBezTo>
                      <a:pt x="769" y="473"/>
                      <a:pt x="981" y="394"/>
                      <a:pt x="1192" y="317"/>
                    </a:cubicBezTo>
                    <a:cubicBezTo>
                      <a:pt x="1529" y="196"/>
                      <a:pt x="1907" y="71"/>
                      <a:pt x="2276" y="71"/>
                    </a:cubicBezTo>
                    <a:cubicBezTo>
                      <a:pt x="2362" y="71"/>
                      <a:pt x="2448" y="78"/>
                      <a:pt x="2532" y="93"/>
                    </a:cubicBezTo>
                    <a:cubicBezTo>
                      <a:pt x="2534" y="93"/>
                      <a:pt x="2536" y="94"/>
                      <a:pt x="2538" y="94"/>
                    </a:cubicBezTo>
                    <a:cubicBezTo>
                      <a:pt x="2566" y="94"/>
                      <a:pt x="2577" y="53"/>
                      <a:pt x="2547" y="44"/>
                    </a:cubicBezTo>
                    <a:cubicBezTo>
                      <a:pt x="2422" y="14"/>
                      <a:pt x="2298" y="0"/>
                      <a:pt x="21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9" name="Google Shape;14889;p30"/>
              <p:cNvSpPr/>
              <p:nvPr/>
            </p:nvSpPr>
            <p:spPr>
              <a:xfrm rot="7741407">
                <a:off x="675372" y="4931135"/>
                <a:ext cx="80062" cy="12022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423" extrusionOk="0">
                    <a:moveTo>
                      <a:pt x="26" y="0"/>
                    </a:moveTo>
                    <a:cubicBezTo>
                      <a:pt x="5" y="0"/>
                      <a:pt x="1" y="38"/>
                      <a:pt x="24" y="43"/>
                    </a:cubicBezTo>
                    <a:cubicBezTo>
                      <a:pt x="501" y="148"/>
                      <a:pt x="979" y="240"/>
                      <a:pt x="1460" y="318"/>
                    </a:cubicBezTo>
                    <a:cubicBezTo>
                      <a:pt x="1738" y="363"/>
                      <a:pt x="2030" y="422"/>
                      <a:pt x="2318" y="422"/>
                    </a:cubicBezTo>
                    <a:cubicBezTo>
                      <a:pt x="2476" y="422"/>
                      <a:pt x="2633" y="404"/>
                      <a:pt x="2785" y="356"/>
                    </a:cubicBezTo>
                    <a:cubicBezTo>
                      <a:pt x="2817" y="345"/>
                      <a:pt x="2807" y="299"/>
                      <a:pt x="2777" y="299"/>
                    </a:cubicBezTo>
                    <a:cubicBezTo>
                      <a:pt x="2775" y="299"/>
                      <a:pt x="2773" y="299"/>
                      <a:pt x="2770" y="299"/>
                    </a:cubicBezTo>
                    <a:cubicBezTo>
                      <a:pt x="2640" y="323"/>
                      <a:pt x="2510" y="333"/>
                      <a:pt x="2381" y="333"/>
                    </a:cubicBezTo>
                    <a:cubicBezTo>
                      <a:pt x="2043" y="333"/>
                      <a:pt x="1709" y="265"/>
                      <a:pt x="1372" y="204"/>
                    </a:cubicBezTo>
                    <a:cubicBezTo>
                      <a:pt x="925" y="126"/>
                      <a:pt x="478" y="56"/>
                      <a:pt x="29" y="0"/>
                    </a:cubicBezTo>
                    <a:cubicBezTo>
                      <a:pt x="28" y="0"/>
                      <a:pt x="27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0" name="Google Shape;14890;p30"/>
              <p:cNvSpPr/>
              <p:nvPr/>
            </p:nvSpPr>
            <p:spPr>
              <a:xfrm rot="7741407">
                <a:off x="665764" y="4959096"/>
                <a:ext cx="25181" cy="414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46" extrusionOk="0">
                    <a:moveTo>
                      <a:pt x="845" y="0"/>
                    </a:moveTo>
                    <a:cubicBezTo>
                      <a:pt x="845" y="0"/>
                      <a:pt x="844" y="0"/>
                      <a:pt x="843" y="0"/>
                    </a:cubicBezTo>
                    <a:cubicBezTo>
                      <a:pt x="574" y="15"/>
                      <a:pt x="309" y="67"/>
                      <a:pt x="39" y="81"/>
                    </a:cubicBezTo>
                    <a:cubicBezTo>
                      <a:pt x="0" y="84"/>
                      <a:pt x="0" y="139"/>
                      <a:pt x="39" y="142"/>
                    </a:cubicBezTo>
                    <a:cubicBezTo>
                      <a:pt x="103" y="144"/>
                      <a:pt x="166" y="145"/>
                      <a:pt x="229" y="145"/>
                    </a:cubicBezTo>
                    <a:cubicBezTo>
                      <a:pt x="440" y="145"/>
                      <a:pt x="647" y="130"/>
                      <a:pt x="853" y="66"/>
                    </a:cubicBezTo>
                    <a:cubicBezTo>
                      <a:pt x="886" y="55"/>
                      <a:pt x="883" y="0"/>
                      <a:pt x="8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1" name="Google Shape;14891;p30"/>
              <p:cNvSpPr/>
              <p:nvPr/>
            </p:nvSpPr>
            <p:spPr>
              <a:xfrm rot="7741407">
                <a:off x="669866" y="4926533"/>
                <a:ext cx="30240" cy="1242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37" extrusionOk="0">
                    <a:moveTo>
                      <a:pt x="29" y="0"/>
                    </a:moveTo>
                    <a:cubicBezTo>
                      <a:pt x="11" y="0"/>
                      <a:pt x="0" y="24"/>
                      <a:pt x="17" y="37"/>
                    </a:cubicBezTo>
                    <a:cubicBezTo>
                      <a:pt x="166" y="133"/>
                      <a:pt x="314" y="224"/>
                      <a:pt x="480" y="290"/>
                    </a:cubicBezTo>
                    <a:cubicBezTo>
                      <a:pt x="658" y="355"/>
                      <a:pt x="839" y="404"/>
                      <a:pt x="1026" y="436"/>
                    </a:cubicBezTo>
                    <a:cubicBezTo>
                      <a:pt x="1028" y="436"/>
                      <a:pt x="1030" y="436"/>
                      <a:pt x="1031" y="436"/>
                    </a:cubicBezTo>
                    <a:cubicBezTo>
                      <a:pt x="1056" y="436"/>
                      <a:pt x="1064" y="400"/>
                      <a:pt x="1037" y="395"/>
                    </a:cubicBezTo>
                    <a:cubicBezTo>
                      <a:pt x="688" y="312"/>
                      <a:pt x="349" y="180"/>
                      <a:pt x="37" y="2"/>
                    </a:cubicBezTo>
                    <a:cubicBezTo>
                      <a:pt x="34" y="1"/>
                      <a:pt x="31" y="0"/>
                      <a:pt x="2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2" name="Google Shape;14892;p30"/>
              <p:cNvSpPr/>
              <p:nvPr/>
            </p:nvSpPr>
            <p:spPr>
              <a:xfrm rot="7741407">
                <a:off x="646043" y="4951087"/>
                <a:ext cx="15887" cy="5144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81" extrusionOk="0">
                    <a:moveTo>
                      <a:pt x="46" y="1"/>
                    </a:moveTo>
                    <a:cubicBezTo>
                      <a:pt x="19" y="1"/>
                      <a:pt x="0" y="40"/>
                      <a:pt x="29" y="55"/>
                    </a:cubicBezTo>
                    <a:cubicBezTo>
                      <a:pt x="177" y="129"/>
                      <a:pt x="336" y="180"/>
                      <a:pt x="501" y="180"/>
                    </a:cubicBezTo>
                    <a:cubicBezTo>
                      <a:pt x="510" y="180"/>
                      <a:pt x="518" y="180"/>
                      <a:pt x="527" y="180"/>
                    </a:cubicBezTo>
                    <a:cubicBezTo>
                      <a:pt x="558" y="178"/>
                      <a:pt x="558" y="131"/>
                      <a:pt x="527" y="127"/>
                    </a:cubicBezTo>
                    <a:cubicBezTo>
                      <a:pt x="364" y="107"/>
                      <a:pt x="209" y="77"/>
                      <a:pt x="59" y="4"/>
                    </a:cubicBezTo>
                    <a:cubicBezTo>
                      <a:pt x="55" y="2"/>
                      <a:pt x="50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3" name="Google Shape;14893;p30"/>
              <p:cNvSpPr/>
              <p:nvPr/>
            </p:nvSpPr>
            <p:spPr>
              <a:xfrm rot="7741407">
                <a:off x="745332" y="4892731"/>
                <a:ext cx="61191" cy="83331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932" extrusionOk="0">
                    <a:moveTo>
                      <a:pt x="2138" y="1"/>
                    </a:moveTo>
                    <a:cubicBezTo>
                      <a:pt x="2137" y="1"/>
                      <a:pt x="2137" y="1"/>
                      <a:pt x="2136" y="1"/>
                    </a:cubicBezTo>
                    <a:lnTo>
                      <a:pt x="2138" y="3"/>
                    </a:lnTo>
                    <a:cubicBezTo>
                      <a:pt x="1555" y="126"/>
                      <a:pt x="1070" y="541"/>
                      <a:pt x="738" y="1020"/>
                    </a:cubicBezTo>
                    <a:cubicBezTo>
                      <a:pt x="549" y="1297"/>
                      <a:pt x="397" y="1596"/>
                      <a:pt x="283" y="1908"/>
                    </a:cubicBezTo>
                    <a:cubicBezTo>
                      <a:pt x="164" y="2226"/>
                      <a:pt x="42" y="2568"/>
                      <a:pt x="3" y="2906"/>
                    </a:cubicBezTo>
                    <a:cubicBezTo>
                      <a:pt x="1" y="2923"/>
                      <a:pt x="14" y="2932"/>
                      <a:pt x="27" y="2932"/>
                    </a:cubicBezTo>
                    <a:cubicBezTo>
                      <a:pt x="39" y="2932"/>
                      <a:pt x="52" y="2926"/>
                      <a:pt x="57" y="2914"/>
                    </a:cubicBezTo>
                    <a:cubicBezTo>
                      <a:pt x="171" y="2613"/>
                      <a:pt x="229" y="2291"/>
                      <a:pt x="339" y="1988"/>
                    </a:cubicBezTo>
                    <a:cubicBezTo>
                      <a:pt x="450" y="1678"/>
                      <a:pt x="596" y="1381"/>
                      <a:pt x="775" y="1106"/>
                    </a:cubicBezTo>
                    <a:cubicBezTo>
                      <a:pt x="1108" y="609"/>
                      <a:pt x="1577" y="222"/>
                      <a:pt x="2142" y="20"/>
                    </a:cubicBezTo>
                    <a:cubicBezTo>
                      <a:pt x="2152" y="16"/>
                      <a:pt x="2150" y="1"/>
                      <a:pt x="21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4" name="Google Shape;14894;p30"/>
              <p:cNvSpPr/>
              <p:nvPr/>
            </p:nvSpPr>
            <p:spPr>
              <a:xfrm rot="7741407">
                <a:off x="745331" y="4987511"/>
                <a:ext cx="43655" cy="8441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97" extrusionOk="0">
                    <a:moveTo>
                      <a:pt x="970" y="0"/>
                    </a:moveTo>
                    <a:cubicBezTo>
                      <a:pt x="641" y="0"/>
                      <a:pt x="314" y="86"/>
                      <a:pt x="23" y="254"/>
                    </a:cubicBezTo>
                    <a:cubicBezTo>
                      <a:pt x="1" y="267"/>
                      <a:pt x="14" y="296"/>
                      <a:pt x="36" y="296"/>
                    </a:cubicBezTo>
                    <a:cubicBezTo>
                      <a:pt x="39" y="296"/>
                      <a:pt x="43" y="295"/>
                      <a:pt x="47" y="293"/>
                    </a:cubicBezTo>
                    <a:cubicBezTo>
                      <a:pt x="364" y="156"/>
                      <a:pt x="696" y="78"/>
                      <a:pt x="1034" y="78"/>
                    </a:cubicBezTo>
                    <a:cubicBezTo>
                      <a:pt x="1187" y="78"/>
                      <a:pt x="1340" y="94"/>
                      <a:pt x="1495" y="127"/>
                    </a:cubicBezTo>
                    <a:cubicBezTo>
                      <a:pt x="1496" y="127"/>
                      <a:pt x="1498" y="128"/>
                      <a:pt x="1500" y="128"/>
                    </a:cubicBezTo>
                    <a:cubicBezTo>
                      <a:pt x="1527" y="128"/>
                      <a:pt x="1536" y="87"/>
                      <a:pt x="1508" y="78"/>
                    </a:cubicBezTo>
                    <a:cubicBezTo>
                      <a:pt x="1332" y="26"/>
                      <a:pt x="1151" y="0"/>
                      <a:pt x="9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5" name="Google Shape;14895;p30"/>
              <p:cNvSpPr/>
              <p:nvPr/>
            </p:nvSpPr>
            <p:spPr>
              <a:xfrm rot="7741407">
                <a:off x="751788" y="4942050"/>
                <a:ext cx="34048" cy="2441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859" extrusionOk="0">
                    <a:moveTo>
                      <a:pt x="1169" y="1"/>
                    </a:moveTo>
                    <a:cubicBezTo>
                      <a:pt x="939" y="51"/>
                      <a:pt x="715" y="199"/>
                      <a:pt x="524" y="332"/>
                    </a:cubicBezTo>
                    <a:cubicBezTo>
                      <a:pt x="336" y="464"/>
                      <a:pt x="141" y="614"/>
                      <a:pt x="18" y="808"/>
                    </a:cubicBezTo>
                    <a:cubicBezTo>
                      <a:pt x="1" y="835"/>
                      <a:pt x="24" y="858"/>
                      <a:pt x="48" y="858"/>
                    </a:cubicBezTo>
                    <a:cubicBezTo>
                      <a:pt x="56" y="858"/>
                      <a:pt x="65" y="856"/>
                      <a:pt x="72" y="850"/>
                    </a:cubicBezTo>
                    <a:cubicBezTo>
                      <a:pt x="253" y="698"/>
                      <a:pt x="407" y="522"/>
                      <a:pt x="599" y="382"/>
                    </a:cubicBezTo>
                    <a:cubicBezTo>
                      <a:pt x="784" y="248"/>
                      <a:pt x="992" y="156"/>
                      <a:pt x="1183" y="33"/>
                    </a:cubicBezTo>
                    <a:cubicBezTo>
                      <a:pt x="1198" y="22"/>
                      <a:pt x="1190" y="2"/>
                      <a:pt x="1176" y="2"/>
                    </a:cubicBezTo>
                    <a:cubicBezTo>
                      <a:pt x="1175" y="2"/>
                      <a:pt x="1173" y="2"/>
                      <a:pt x="1171" y="3"/>
                    </a:cubicBezTo>
                    <a:lnTo>
                      <a:pt x="1169" y="1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6" name="Google Shape;14896;p30"/>
              <p:cNvSpPr/>
              <p:nvPr/>
            </p:nvSpPr>
            <p:spPr>
              <a:xfrm rot="7741407">
                <a:off x="792349" y="4926030"/>
                <a:ext cx="32968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2042" extrusionOk="0">
                    <a:moveTo>
                      <a:pt x="1040" y="1"/>
                    </a:moveTo>
                    <a:cubicBezTo>
                      <a:pt x="895" y="1"/>
                      <a:pt x="736" y="101"/>
                      <a:pt x="626" y="171"/>
                    </a:cubicBezTo>
                    <a:cubicBezTo>
                      <a:pt x="465" y="270"/>
                      <a:pt x="355" y="432"/>
                      <a:pt x="323" y="617"/>
                    </a:cubicBezTo>
                    <a:cubicBezTo>
                      <a:pt x="307" y="711"/>
                      <a:pt x="301" y="806"/>
                      <a:pt x="307" y="902"/>
                    </a:cubicBezTo>
                    <a:cubicBezTo>
                      <a:pt x="312" y="1034"/>
                      <a:pt x="297" y="1165"/>
                      <a:pt x="264" y="1292"/>
                    </a:cubicBezTo>
                    <a:cubicBezTo>
                      <a:pt x="232" y="1410"/>
                      <a:pt x="194" y="1526"/>
                      <a:pt x="151" y="1640"/>
                    </a:cubicBezTo>
                    <a:cubicBezTo>
                      <a:pt x="105" y="1758"/>
                      <a:pt x="32" y="1876"/>
                      <a:pt x="6" y="1999"/>
                    </a:cubicBezTo>
                    <a:cubicBezTo>
                      <a:pt x="0" y="2021"/>
                      <a:pt x="19" y="2041"/>
                      <a:pt x="38" y="2041"/>
                    </a:cubicBezTo>
                    <a:cubicBezTo>
                      <a:pt x="46" y="2041"/>
                      <a:pt x="54" y="2038"/>
                      <a:pt x="60" y="2031"/>
                    </a:cubicBezTo>
                    <a:cubicBezTo>
                      <a:pt x="176" y="1894"/>
                      <a:pt x="232" y="1666"/>
                      <a:pt x="277" y="1496"/>
                    </a:cubicBezTo>
                    <a:cubicBezTo>
                      <a:pt x="327" y="1304"/>
                      <a:pt x="351" y="1107"/>
                      <a:pt x="393" y="913"/>
                    </a:cubicBezTo>
                    <a:cubicBezTo>
                      <a:pt x="434" y="726"/>
                      <a:pt x="417" y="518"/>
                      <a:pt x="550" y="361"/>
                    </a:cubicBezTo>
                    <a:cubicBezTo>
                      <a:pt x="611" y="296"/>
                      <a:pt x="684" y="240"/>
                      <a:pt x="767" y="197"/>
                    </a:cubicBezTo>
                    <a:cubicBezTo>
                      <a:pt x="855" y="144"/>
                      <a:pt x="971" y="65"/>
                      <a:pt x="1080" y="65"/>
                    </a:cubicBezTo>
                    <a:cubicBezTo>
                      <a:pt x="1091" y="65"/>
                      <a:pt x="1102" y="66"/>
                      <a:pt x="1112" y="68"/>
                    </a:cubicBezTo>
                    <a:cubicBezTo>
                      <a:pt x="1116" y="69"/>
                      <a:pt x="1119" y="69"/>
                      <a:pt x="1122" y="69"/>
                    </a:cubicBezTo>
                    <a:cubicBezTo>
                      <a:pt x="1150" y="69"/>
                      <a:pt x="1160" y="24"/>
                      <a:pt x="1127" y="15"/>
                    </a:cubicBezTo>
                    <a:lnTo>
                      <a:pt x="1129" y="15"/>
                    </a:lnTo>
                    <a:cubicBezTo>
                      <a:pt x="1101" y="5"/>
                      <a:pt x="1071" y="1"/>
                      <a:pt x="10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7" name="Google Shape;14897;p30"/>
              <p:cNvSpPr/>
              <p:nvPr/>
            </p:nvSpPr>
            <p:spPr>
              <a:xfrm rot="7741407">
                <a:off x="884067" y="4871017"/>
                <a:ext cx="24215" cy="9313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277" extrusionOk="0">
                    <a:moveTo>
                      <a:pt x="36" y="0"/>
                    </a:moveTo>
                    <a:cubicBezTo>
                      <a:pt x="17" y="0"/>
                      <a:pt x="1" y="21"/>
                      <a:pt x="12" y="40"/>
                    </a:cubicBezTo>
                    <a:cubicBezTo>
                      <a:pt x="148" y="313"/>
                      <a:pt x="128" y="592"/>
                      <a:pt x="116" y="885"/>
                    </a:cubicBezTo>
                    <a:cubicBezTo>
                      <a:pt x="105" y="1220"/>
                      <a:pt x="94" y="1555"/>
                      <a:pt x="130" y="1889"/>
                    </a:cubicBezTo>
                    <a:cubicBezTo>
                      <a:pt x="161" y="2157"/>
                      <a:pt x="234" y="2417"/>
                      <a:pt x="345" y="2663"/>
                    </a:cubicBezTo>
                    <a:cubicBezTo>
                      <a:pt x="449" y="2907"/>
                      <a:pt x="591" y="3112"/>
                      <a:pt x="803" y="3271"/>
                    </a:cubicBezTo>
                    <a:cubicBezTo>
                      <a:pt x="807" y="3275"/>
                      <a:pt x="812" y="3276"/>
                      <a:pt x="816" y="3276"/>
                    </a:cubicBezTo>
                    <a:cubicBezTo>
                      <a:pt x="836" y="3276"/>
                      <a:pt x="851" y="3246"/>
                      <a:pt x="834" y="3228"/>
                    </a:cubicBezTo>
                    <a:cubicBezTo>
                      <a:pt x="638" y="3021"/>
                      <a:pt x="488" y="2774"/>
                      <a:pt x="393" y="2503"/>
                    </a:cubicBezTo>
                    <a:cubicBezTo>
                      <a:pt x="298" y="2226"/>
                      <a:pt x="277" y="1916"/>
                      <a:pt x="266" y="1624"/>
                    </a:cubicBezTo>
                    <a:cubicBezTo>
                      <a:pt x="255" y="1310"/>
                      <a:pt x="272" y="994"/>
                      <a:pt x="264" y="680"/>
                    </a:cubicBezTo>
                    <a:cubicBezTo>
                      <a:pt x="259" y="448"/>
                      <a:pt x="234" y="175"/>
                      <a:pt x="55" y="9"/>
                    </a:cubicBezTo>
                    <a:cubicBezTo>
                      <a:pt x="49" y="3"/>
                      <a:pt x="42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8" name="Google Shape;14898;p30"/>
              <p:cNvSpPr/>
              <p:nvPr/>
            </p:nvSpPr>
            <p:spPr>
              <a:xfrm rot="7741407">
                <a:off x="690266" y="4650360"/>
                <a:ext cx="263748" cy="265623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9346" extrusionOk="0">
                    <a:moveTo>
                      <a:pt x="9115" y="4034"/>
                    </a:moveTo>
                    <a:cubicBezTo>
                      <a:pt x="8516" y="2671"/>
                      <a:pt x="8227" y="1358"/>
                      <a:pt x="6892" y="736"/>
                    </a:cubicBezTo>
                    <a:cubicBezTo>
                      <a:pt x="5557" y="113"/>
                      <a:pt x="3412" y="1"/>
                      <a:pt x="2964" y="553"/>
                    </a:cubicBezTo>
                    <a:cubicBezTo>
                      <a:pt x="2513" y="1104"/>
                      <a:pt x="1810" y="1514"/>
                      <a:pt x="1645" y="1710"/>
                    </a:cubicBezTo>
                    <a:cubicBezTo>
                      <a:pt x="1468" y="1919"/>
                      <a:pt x="1713" y="2192"/>
                      <a:pt x="1247" y="3084"/>
                    </a:cubicBezTo>
                    <a:cubicBezTo>
                      <a:pt x="784" y="3978"/>
                      <a:pt x="928" y="4391"/>
                      <a:pt x="928" y="4391"/>
                    </a:cubicBezTo>
                    <a:cubicBezTo>
                      <a:pt x="928" y="4391"/>
                      <a:pt x="402" y="4228"/>
                      <a:pt x="507" y="5228"/>
                    </a:cubicBezTo>
                    <a:cubicBezTo>
                      <a:pt x="610" y="6231"/>
                      <a:pt x="0" y="6709"/>
                      <a:pt x="765" y="7223"/>
                    </a:cubicBezTo>
                    <a:cubicBezTo>
                      <a:pt x="1530" y="7737"/>
                      <a:pt x="1290" y="8354"/>
                      <a:pt x="2064" y="8480"/>
                    </a:cubicBezTo>
                    <a:cubicBezTo>
                      <a:pt x="2840" y="8607"/>
                      <a:pt x="3124" y="8418"/>
                      <a:pt x="3259" y="8738"/>
                    </a:cubicBezTo>
                    <a:cubicBezTo>
                      <a:pt x="3394" y="9057"/>
                      <a:pt x="3728" y="9345"/>
                      <a:pt x="4474" y="9185"/>
                    </a:cubicBezTo>
                    <a:cubicBezTo>
                      <a:pt x="5220" y="9024"/>
                      <a:pt x="6280" y="8478"/>
                      <a:pt x="6976" y="7356"/>
                    </a:cubicBezTo>
                    <a:cubicBezTo>
                      <a:pt x="7671" y="6236"/>
                      <a:pt x="8270" y="6631"/>
                      <a:pt x="8774" y="6118"/>
                    </a:cubicBezTo>
                    <a:cubicBezTo>
                      <a:pt x="9279" y="5606"/>
                      <a:pt x="9115" y="4034"/>
                      <a:pt x="9115" y="403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9" name="Google Shape;14899;p30"/>
              <p:cNvSpPr/>
              <p:nvPr/>
            </p:nvSpPr>
            <p:spPr>
              <a:xfrm rot="7741407">
                <a:off x="790351" y="4835627"/>
                <a:ext cx="58348" cy="96632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400" extrusionOk="0">
                    <a:moveTo>
                      <a:pt x="9" y="1"/>
                    </a:moveTo>
                    <a:cubicBezTo>
                      <a:pt x="5" y="1"/>
                      <a:pt x="1" y="4"/>
                      <a:pt x="2" y="10"/>
                    </a:cubicBezTo>
                    <a:lnTo>
                      <a:pt x="4" y="10"/>
                    </a:lnTo>
                    <a:cubicBezTo>
                      <a:pt x="54" y="309"/>
                      <a:pt x="286" y="501"/>
                      <a:pt x="518" y="677"/>
                    </a:cubicBezTo>
                    <a:cubicBezTo>
                      <a:pt x="789" y="883"/>
                      <a:pt x="1053" y="1081"/>
                      <a:pt x="1266" y="1352"/>
                    </a:cubicBezTo>
                    <a:cubicBezTo>
                      <a:pt x="1473" y="1616"/>
                      <a:pt x="1630" y="1954"/>
                      <a:pt x="1730" y="2274"/>
                    </a:cubicBezTo>
                    <a:cubicBezTo>
                      <a:pt x="1780" y="2438"/>
                      <a:pt x="1816" y="2607"/>
                      <a:pt x="1836" y="2779"/>
                    </a:cubicBezTo>
                    <a:cubicBezTo>
                      <a:pt x="1857" y="2958"/>
                      <a:pt x="1834" y="3140"/>
                      <a:pt x="1851" y="3319"/>
                    </a:cubicBezTo>
                    <a:cubicBezTo>
                      <a:pt x="1856" y="3368"/>
                      <a:pt x="1901" y="3400"/>
                      <a:pt x="1943" y="3400"/>
                    </a:cubicBezTo>
                    <a:cubicBezTo>
                      <a:pt x="1974" y="3400"/>
                      <a:pt x="2003" y="3382"/>
                      <a:pt x="2014" y="3341"/>
                    </a:cubicBezTo>
                    <a:cubicBezTo>
                      <a:pt x="2053" y="3175"/>
                      <a:pt x="2031" y="2981"/>
                      <a:pt x="2012" y="2814"/>
                    </a:cubicBezTo>
                    <a:cubicBezTo>
                      <a:pt x="1995" y="2652"/>
                      <a:pt x="1963" y="2491"/>
                      <a:pt x="1918" y="2334"/>
                    </a:cubicBezTo>
                    <a:cubicBezTo>
                      <a:pt x="1825" y="2007"/>
                      <a:pt x="1677" y="1694"/>
                      <a:pt x="1464" y="1427"/>
                    </a:cubicBezTo>
                    <a:cubicBezTo>
                      <a:pt x="1251" y="1161"/>
                      <a:pt x="1021" y="930"/>
                      <a:pt x="741" y="735"/>
                    </a:cubicBezTo>
                    <a:cubicBezTo>
                      <a:pt x="460" y="539"/>
                      <a:pt x="133" y="350"/>
                      <a:pt x="15" y="6"/>
                    </a:cubicBezTo>
                    <a:cubicBezTo>
                      <a:pt x="14" y="2"/>
                      <a:pt x="12" y="1"/>
                      <a:pt x="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0" name="Google Shape;14900;p30"/>
              <p:cNvSpPr/>
              <p:nvPr/>
            </p:nvSpPr>
            <p:spPr>
              <a:xfrm rot="7741407">
                <a:off x="785692" y="4841201"/>
                <a:ext cx="39278" cy="58491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058" extrusionOk="0">
                    <a:moveTo>
                      <a:pt x="30" y="0"/>
                    </a:moveTo>
                    <a:cubicBezTo>
                      <a:pt x="13" y="0"/>
                      <a:pt x="0" y="23"/>
                      <a:pt x="18" y="33"/>
                    </a:cubicBezTo>
                    <a:cubicBezTo>
                      <a:pt x="398" y="232"/>
                      <a:pt x="693" y="553"/>
                      <a:pt x="895" y="927"/>
                    </a:cubicBezTo>
                    <a:cubicBezTo>
                      <a:pt x="977" y="1082"/>
                      <a:pt x="1048" y="1243"/>
                      <a:pt x="1105" y="1409"/>
                    </a:cubicBezTo>
                    <a:cubicBezTo>
                      <a:pt x="1129" y="1482"/>
                      <a:pt x="1151" y="1557"/>
                      <a:pt x="1172" y="1630"/>
                    </a:cubicBezTo>
                    <a:cubicBezTo>
                      <a:pt x="1191" y="1696"/>
                      <a:pt x="1209" y="1761"/>
                      <a:pt x="1222" y="1828"/>
                    </a:cubicBezTo>
                    <a:cubicBezTo>
                      <a:pt x="1234" y="1894"/>
                      <a:pt x="1234" y="1963"/>
                      <a:pt x="1258" y="2026"/>
                    </a:cubicBezTo>
                    <a:cubicBezTo>
                      <a:pt x="1264" y="2047"/>
                      <a:pt x="1282" y="2057"/>
                      <a:pt x="1300" y="2057"/>
                    </a:cubicBezTo>
                    <a:cubicBezTo>
                      <a:pt x="1318" y="2057"/>
                      <a:pt x="1335" y="2047"/>
                      <a:pt x="1342" y="2026"/>
                    </a:cubicBezTo>
                    <a:cubicBezTo>
                      <a:pt x="1381" y="1912"/>
                      <a:pt x="1331" y="1768"/>
                      <a:pt x="1297" y="1660"/>
                    </a:cubicBezTo>
                    <a:cubicBezTo>
                      <a:pt x="1269" y="1566"/>
                      <a:pt x="1239" y="1473"/>
                      <a:pt x="1205" y="1381"/>
                    </a:cubicBezTo>
                    <a:cubicBezTo>
                      <a:pt x="1144" y="1208"/>
                      <a:pt x="1065" y="1039"/>
                      <a:pt x="976" y="878"/>
                    </a:cubicBezTo>
                    <a:cubicBezTo>
                      <a:pt x="757" y="493"/>
                      <a:pt x="448" y="179"/>
                      <a:pt x="37" y="2"/>
                    </a:cubicBezTo>
                    <a:cubicBezTo>
                      <a:pt x="35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1" name="Google Shape;14901;p30"/>
              <p:cNvSpPr/>
              <p:nvPr/>
            </p:nvSpPr>
            <p:spPr>
              <a:xfrm rot="7741407">
                <a:off x="763769" y="4781880"/>
                <a:ext cx="180502" cy="65198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2294" extrusionOk="0">
                    <a:moveTo>
                      <a:pt x="22" y="0"/>
                    </a:moveTo>
                    <a:cubicBezTo>
                      <a:pt x="11" y="0"/>
                      <a:pt x="0" y="13"/>
                      <a:pt x="7" y="26"/>
                    </a:cubicBezTo>
                    <a:cubicBezTo>
                      <a:pt x="174" y="349"/>
                      <a:pt x="596" y="429"/>
                      <a:pt x="929" y="463"/>
                    </a:cubicBezTo>
                    <a:cubicBezTo>
                      <a:pt x="1411" y="512"/>
                      <a:pt x="1899" y="491"/>
                      <a:pt x="2382" y="534"/>
                    </a:cubicBezTo>
                    <a:cubicBezTo>
                      <a:pt x="3344" y="622"/>
                      <a:pt x="4332" y="801"/>
                      <a:pt x="5164" y="1323"/>
                    </a:cubicBezTo>
                    <a:cubicBezTo>
                      <a:pt x="5367" y="1450"/>
                      <a:pt x="5560" y="1596"/>
                      <a:pt x="5738" y="1761"/>
                    </a:cubicBezTo>
                    <a:cubicBezTo>
                      <a:pt x="5913" y="1923"/>
                      <a:pt x="6069" y="2110"/>
                      <a:pt x="6241" y="2278"/>
                    </a:cubicBezTo>
                    <a:cubicBezTo>
                      <a:pt x="6251" y="2289"/>
                      <a:pt x="6264" y="2293"/>
                      <a:pt x="6278" y="2293"/>
                    </a:cubicBezTo>
                    <a:cubicBezTo>
                      <a:pt x="6314" y="2293"/>
                      <a:pt x="6351" y="2262"/>
                      <a:pt x="6336" y="2220"/>
                    </a:cubicBezTo>
                    <a:cubicBezTo>
                      <a:pt x="6194" y="1832"/>
                      <a:pt x="5863" y="1532"/>
                      <a:pt x="5534" y="1295"/>
                    </a:cubicBezTo>
                    <a:cubicBezTo>
                      <a:pt x="5182" y="1043"/>
                      <a:pt x="4778" y="856"/>
                      <a:pt x="4371" y="719"/>
                    </a:cubicBezTo>
                    <a:cubicBezTo>
                      <a:pt x="3425" y="400"/>
                      <a:pt x="2418" y="371"/>
                      <a:pt x="1429" y="371"/>
                    </a:cubicBezTo>
                    <a:cubicBezTo>
                      <a:pt x="1392" y="371"/>
                      <a:pt x="1355" y="371"/>
                      <a:pt x="1318" y="371"/>
                    </a:cubicBezTo>
                    <a:cubicBezTo>
                      <a:pt x="850" y="371"/>
                      <a:pt x="389" y="343"/>
                      <a:pt x="33" y="5"/>
                    </a:cubicBezTo>
                    <a:cubicBezTo>
                      <a:pt x="30" y="2"/>
                      <a:pt x="26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2" name="Google Shape;14902;p30"/>
              <p:cNvSpPr/>
              <p:nvPr/>
            </p:nvSpPr>
            <p:spPr>
              <a:xfrm rot="7741407">
                <a:off x="766315" y="4759829"/>
                <a:ext cx="152422" cy="7844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276" extrusionOk="0">
                    <a:moveTo>
                      <a:pt x="5337" y="1"/>
                    </a:moveTo>
                    <a:cubicBezTo>
                      <a:pt x="5336" y="1"/>
                      <a:pt x="5334" y="1"/>
                      <a:pt x="5332" y="2"/>
                    </a:cubicBezTo>
                    <a:cubicBezTo>
                      <a:pt x="4921" y="63"/>
                      <a:pt x="4504" y="93"/>
                      <a:pt x="4088" y="93"/>
                    </a:cubicBezTo>
                    <a:cubicBezTo>
                      <a:pt x="4032" y="93"/>
                      <a:pt x="3975" y="92"/>
                      <a:pt x="3919" y="91"/>
                    </a:cubicBezTo>
                    <a:cubicBezTo>
                      <a:pt x="3463" y="80"/>
                      <a:pt x="3007" y="39"/>
                      <a:pt x="2550" y="39"/>
                    </a:cubicBezTo>
                    <a:cubicBezTo>
                      <a:pt x="2543" y="39"/>
                      <a:pt x="2535" y="39"/>
                      <a:pt x="2528" y="39"/>
                    </a:cubicBezTo>
                    <a:cubicBezTo>
                      <a:pt x="2102" y="39"/>
                      <a:pt x="1688" y="90"/>
                      <a:pt x="1266" y="144"/>
                    </a:cubicBezTo>
                    <a:cubicBezTo>
                      <a:pt x="1104" y="164"/>
                      <a:pt x="940" y="179"/>
                      <a:pt x="779" y="179"/>
                    </a:cubicBezTo>
                    <a:cubicBezTo>
                      <a:pt x="527" y="179"/>
                      <a:pt x="279" y="142"/>
                      <a:pt x="43" y="30"/>
                    </a:cubicBezTo>
                    <a:cubicBezTo>
                      <a:pt x="39" y="28"/>
                      <a:pt x="35" y="27"/>
                      <a:pt x="32" y="27"/>
                    </a:cubicBezTo>
                    <a:cubicBezTo>
                      <a:pt x="12" y="27"/>
                      <a:pt x="0" y="54"/>
                      <a:pt x="21" y="67"/>
                    </a:cubicBezTo>
                    <a:cubicBezTo>
                      <a:pt x="297" y="229"/>
                      <a:pt x="617" y="276"/>
                      <a:pt x="942" y="276"/>
                    </a:cubicBezTo>
                    <a:cubicBezTo>
                      <a:pt x="1254" y="276"/>
                      <a:pt x="1572" y="233"/>
                      <a:pt x="1862" y="207"/>
                    </a:cubicBezTo>
                    <a:cubicBezTo>
                      <a:pt x="2086" y="188"/>
                      <a:pt x="2310" y="181"/>
                      <a:pt x="2535" y="181"/>
                    </a:cubicBezTo>
                    <a:cubicBezTo>
                      <a:pt x="3028" y="181"/>
                      <a:pt x="3522" y="213"/>
                      <a:pt x="4014" y="213"/>
                    </a:cubicBezTo>
                    <a:cubicBezTo>
                      <a:pt x="4049" y="213"/>
                      <a:pt x="4084" y="213"/>
                      <a:pt x="4119" y="213"/>
                    </a:cubicBezTo>
                    <a:cubicBezTo>
                      <a:pt x="4538" y="209"/>
                      <a:pt x="4943" y="174"/>
                      <a:pt x="5342" y="35"/>
                    </a:cubicBezTo>
                    <a:cubicBezTo>
                      <a:pt x="5362" y="30"/>
                      <a:pt x="5356" y="1"/>
                      <a:pt x="53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3" name="Google Shape;14903;p30"/>
              <p:cNvSpPr/>
              <p:nvPr/>
            </p:nvSpPr>
            <p:spPr>
              <a:xfrm rot="7741407">
                <a:off x="732709" y="4772648"/>
                <a:ext cx="97598" cy="22282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784" extrusionOk="0">
                    <a:moveTo>
                      <a:pt x="2394" y="1"/>
                    </a:moveTo>
                    <a:cubicBezTo>
                      <a:pt x="2204" y="1"/>
                      <a:pt x="2014" y="18"/>
                      <a:pt x="1827" y="54"/>
                    </a:cubicBezTo>
                    <a:cubicBezTo>
                      <a:pt x="1201" y="165"/>
                      <a:pt x="602" y="421"/>
                      <a:pt x="38" y="707"/>
                    </a:cubicBezTo>
                    <a:cubicBezTo>
                      <a:pt x="1" y="725"/>
                      <a:pt x="22" y="784"/>
                      <a:pt x="58" y="784"/>
                    </a:cubicBezTo>
                    <a:cubicBezTo>
                      <a:pt x="61" y="784"/>
                      <a:pt x="65" y="783"/>
                      <a:pt x="70" y="782"/>
                    </a:cubicBezTo>
                    <a:cubicBezTo>
                      <a:pt x="627" y="567"/>
                      <a:pt x="1173" y="314"/>
                      <a:pt x="1762" y="196"/>
                    </a:cubicBezTo>
                    <a:cubicBezTo>
                      <a:pt x="1982" y="151"/>
                      <a:pt x="2206" y="129"/>
                      <a:pt x="2430" y="129"/>
                    </a:cubicBezTo>
                    <a:cubicBezTo>
                      <a:pt x="2484" y="129"/>
                      <a:pt x="2538" y="130"/>
                      <a:pt x="2592" y="133"/>
                    </a:cubicBezTo>
                    <a:cubicBezTo>
                      <a:pt x="2738" y="140"/>
                      <a:pt x="2883" y="163"/>
                      <a:pt x="3025" y="198"/>
                    </a:cubicBezTo>
                    <a:cubicBezTo>
                      <a:pt x="3133" y="225"/>
                      <a:pt x="3259" y="296"/>
                      <a:pt x="3372" y="296"/>
                    </a:cubicBezTo>
                    <a:cubicBezTo>
                      <a:pt x="3379" y="296"/>
                      <a:pt x="3385" y="296"/>
                      <a:pt x="3392" y="295"/>
                    </a:cubicBezTo>
                    <a:cubicBezTo>
                      <a:pt x="3413" y="294"/>
                      <a:pt x="3433" y="269"/>
                      <a:pt x="3418" y="249"/>
                    </a:cubicBezTo>
                    <a:cubicBezTo>
                      <a:pt x="3353" y="161"/>
                      <a:pt x="3218" y="127"/>
                      <a:pt x="3115" y="97"/>
                    </a:cubicBezTo>
                    <a:cubicBezTo>
                      <a:pt x="2982" y="60"/>
                      <a:pt x="2848" y="32"/>
                      <a:pt x="2711" y="17"/>
                    </a:cubicBezTo>
                    <a:cubicBezTo>
                      <a:pt x="2606" y="6"/>
                      <a:pt x="2500" y="1"/>
                      <a:pt x="23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4" name="Google Shape;14904;p30"/>
              <p:cNvSpPr/>
              <p:nvPr/>
            </p:nvSpPr>
            <p:spPr>
              <a:xfrm rot="7741407">
                <a:off x="774874" y="4748175"/>
                <a:ext cx="30837" cy="14751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519" extrusionOk="0">
                    <a:moveTo>
                      <a:pt x="1059" y="1"/>
                    </a:moveTo>
                    <a:cubicBezTo>
                      <a:pt x="1057" y="1"/>
                      <a:pt x="1055" y="1"/>
                      <a:pt x="1053" y="2"/>
                    </a:cubicBezTo>
                    <a:cubicBezTo>
                      <a:pt x="709" y="146"/>
                      <a:pt x="368" y="295"/>
                      <a:pt x="34" y="462"/>
                    </a:cubicBezTo>
                    <a:cubicBezTo>
                      <a:pt x="1" y="476"/>
                      <a:pt x="23" y="519"/>
                      <a:pt x="54" y="519"/>
                    </a:cubicBezTo>
                    <a:cubicBezTo>
                      <a:pt x="58" y="519"/>
                      <a:pt x="63" y="518"/>
                      <a:pt x="67" y="516"/>
                    </a:cubicBezTo>
                    <a:cubicBezTo>
                      <a:pt x="406" y="368"/>
                      <a:pt x="738" y="207"/>
                      <a:pt x="1068" y="37"/>
                    </a:cubicBezTo>
                    <a:cubicBezTo>
                      <a:pt x="1084" y="27"/>
                      <a:pt x="1076" y="1"/>
                      <a:pt x="10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5" name="Google Shape;14905;p30"/>
              <p:cNvSpPr/>
              <p:nvPr/>
            </p:nvSpPr>
            <p:spPr>
              <a:xfrm rot="7741407">
                <a:off x="849724" y="4820732"/>
                <a:ext cx="96262" cy="41864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1473" extrusionOk="0">
                    <a:moveTo>
                      <a:pt x="121" y="0"/>
                    </a:moveTo>
                    <a:cubicBezTo>
                      <a:pt x="119" y="0"/>
                      <a:pt x="115" y="1"/>
                      <a:pt x="112" y="2"/>
                    </a:cubicBezTo>
                    <a:cubicBezTo>
                      <a:pt x="15" y="68"/>
                      <a:pt x="0" y="172"/>
                      <a:pt x="49" y="277"/>
                    </a:cubicBezTo>
                    <a:cubicBezTo>
                      <a:pt x="96" y="382"/>
                      <a:pt x="198" y="445"/>
                      <a:pt x="301" y="486"/>
                    </a:cubicBezTo>
                    <a:cubicBezTo>
                      <a:pt x="643" y="623"/>
                      <a:pt x="1023" y="679"/>
                      <a:pt x="1382" y="752"/>
                    </a:cubicBezTo>
                    <a:cubicBezTo>
                      <a:pt x="1728" y="821"/>
                      <a:pt x="2074" y="892"/>
                      <a:pt x="2408" y="1004"/>
                    </a:cubicBezTo>
                    <a:cubicBezTo>
                      <a:pt x="2735" y="1115"/>
                      <a:pt x="3031" y="1275"/>
                      <a:pt x="3317" y="1466"/>
                    </a:cubicBezTo>
                    <a:cubicBezTo>
                      <a:pt x="3323" y="1470"/>
                      <a:pt x="3330" y="1472"/>
                      <a:pt x="3336" y="1472"/>
                    </a:cubicBezTo>
                    <a:cubicBezTo>
                      <a:pt x="3364" y="1472"/>
                      <a:pt x="3386" y="1433"/>
                      <a:pt x="3362" y="1408"/>
                    </a:cubicBezTo>
                    <a:cubicBezTo>
                      <a:pt x="2962" y="1002"/>
                      <a:pt x="2347" y="840"/>
                      <a:pt x="1806" y="720"/>
                    </a:cubicBezTo>
                    <a:cubicBezTo>
                      <a:pt x="1487" y="649"/>
                      <a:pt x="1165" y="593"/>
                      <a:pt x="845" y="518"/>
                    </a:cubicBezTo>
                    <a:cubicBezTo>
                      <a:pt x="604" y="462"/>
                      <a:pt x="13" y="398"/>
                      <a:pt x="144" y="26"/>
                    </a:cubicBezTo>
                    <a:cubicBezTo>
                      <a:pt x="146" y="13"/>
                      <a:pt x="135" y="0"/>
                      <a:pt x="1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6" name="Google Shape;14906;p30"/>
              <p:cNvSpPr/>
              <p:nvPr/>
            </p:nvSpPr>
            <p:spPr>
              <a:xfrm rot="7741407">
                <a:off x="681812" y="4717065"/>
                <a:ext cx="130879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4605" h="2470" extrusionOk="0">
                    <a:moveTo>
                      <a:pt x="4553" y="1"/>
                    </a:moveTo>
                    <a:cubicBezTo>
                      <a:pt x="4547" y="1"/>
                      <a:pt x="4541" y="2"/>
                      <a:pt x="4535" y="6"/>
                    </a:cubicBezTo>
                    <a:cubicBezTo>
                      <a:pt x="4264" y="182"/>
                      <a:pt x="4006" y="371"/>
                      <a:pt x="3750" y="569"/>
                    </a:cubicBezTo>
                    <a:cubicBezTo>
                      <a:pt x="3477" y="782"/>
                      <a:pt x="3206" y="1001"/>
                      <a:pt x="2914" y="1188"/>
                    </a:cubicBezTo>
                    <a:cubicBezTo>
                      <a:pt x="2645" y="1362"/>
                      <a:pt x="2368" y="1526"/>
                      <a:pt x="2073" y="1655"/>
                    </a:cubicBezTo>
                    <a:cubicBezTo>
                      <a:pt x="1763" y="1790"/>
                      <a:pt x="1439" y="1896"/>
                      <a:pt x="1116" y="1995"/>
                    </a:cubicBezTo>
                    <a:cubicBezTo>
                      <a:pt x="766" y="2104"/>
                      <a:pt x="404" y="2190"/>
                      <a:pt x="71" y="2340"/>
                    </a:cubicBezTo>
                    <a:cubicBezTo>
                      <a:pt x="1" y="2373"/>
                      <a:pt x="45" y="2470"/>
                      <a:pt x="111" y="2470"/>
                    </a:cubicBezTo>
                    <a:cubicBezTo>
                      <a:pt x="116" y="2470"/>
                      <a:pt x="120" y="2469"/>
                      <a:pt x="125" y="2469"/>
                    </a:cubicBezTo>
                    <a:lnTo>
                      <a:pt x="127" y="2467"/>
                    </a:lnTo>
                    <a:cubicBezTo>
                      <a:pt x="450" y="2399"/>
                      <a:pt x="770" y="2291"/>
                      <a:pt x="1088" y="2192"/>
                    </a:cubicBezTo>
                    <a:cubicBezTo>
                      <a:pt x="1404" y="2093"/>
                      <a:pt x="1725" y="1984"/>
                      <a:pt x="2034" y="1855"/>
                    </a:cubicBezTo>
                    <a:cubicBezTo>
                      <a:pt x="2645" y="1597"/>
                      <a:pt x="3167" y="1201"/>
                      <a:pt x="3687" y="793"/>
                    </a:cubicBezTo>
                    <a:cubicBezTo>
                      <a:pt x="3989" y="554"/>
                      <a:pt x="4281" y="305"/>
                      <a:pt x="4578" y="60"/>
                    </a:cubicBezTo>
                    <a:cubicBezTo>
                      <a:pt x="4605" y="39"/>
                      <a:pt x="4581" y="1"/>
                      <a:pt x="45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7" name="Google Shape;14907;p30"/>
              <p:cNvSpPr/>
              <p:nvPr/>
            </p:nvSpPr>
            <p:spPr>
              <a:xfrm rot="7741407">
                <a:off x="752583" y="4680337"/>
                <a:ext cx="89839" cy="20463"/>
              </a:xfrm>
              <a:custGeom>
                <a:avLst/>
                <a:gdLst/>
                <a:ahLst/>
                <a:cxnLst/>
                <a:rect l="l" t="t" r="r" b="b"/>
                <a:pathLst>
                  <a:path w="3161" h="720" extrusionOk="0">
                    <a:moveTo>
                      <a:pt x="3122" y="0"/>
                    </a:moveTo>
                    <a:cubicBezTo>
                      <a:pt x="3121" y="0"/>
                      <a:pt x="3120" y="0"/>
                      <a:pt x="3120" y="0"/>
                    </a:cubicBezTo>
                    <a:cubicBezTo>
                      <a:pt x="2862" y="11"/>
                      <a:pt x="2606" y="114"/>
                      <a:pt x="2364" y="202"/>
                    </a:cubicBezTo>
                    <a:cubicBezTo>
                      <a:pt x="2110" y="298"/>
                      <a:pt x="1856" y="397"/>
                      <a:pt x="1596" y="477"/>
                    </a:cubicBezTo>
                    <a:cubicBezTo>
                      <a:pt x="1346" y="552"/>
                      <a:pt x="1089" y="608"/>
                      <a:pt x="827" y="608"/>
                    </a:cubicBezTo>
                    <a:cubicBezTo>
                      <a:pt x="823" y="608"/>
                      <a:pt x="819" y="608"/>
                      <a:pt x="815" y="608"/>
                    </a:cubicBezTo>
                    <a:cubicBezTo>
                      <a:pt x="676" y="608"/>
                      <a:pt x="540" y="585"/>
                      <a:pt x="409" y="546"/>
                    </a:cubicBezTo>
                    <a:cubicBezTo>
                      <a:pt x="285" y="507"/>
                      <a:pt x="175" y="434"/>
                      <a:pt x="50" y="400"/>
                    </a:cubicBezTo>
                    <a:cubicBezTo>
                      <a:pt x="47" y="400"/>
                      <a:pt x="44" y="399"/>
                      <a:pt x="41" y="399"/>
                    </a:cubicBezTo>
                    <a:cubicBezTo>
                      <a:pt x="17" y="399"/>
                      <a:pt x="1" y="425"/>
                      <a:pt x="12" y="447"/>
                    </a:cubicBezTo>
                    <a:cubicBezTo>
                      <a:pt x="140" y="651"/>
                      <a:pt x="457" y="699"/>
                      <a:pt x="676" y="714"/>
                    </a:cubicBezTo>
                    <a:cubicBezTo>
                      <a:pt x="730" y="718"/>
                      <a:pt x="783" y="719"/>
                      <a:pt x="837" y="719"/>
                    </a:cubicBezTo>
                    <a:cubicBezTo>
                      <a:pt x="1058" y="719"/>
                      <a:pt x="1279" y="691"/>
                      <a:pt x="1493" y="634"/>
                    </a:cubicBezTo>
                    <a:cubicBezTo>
                      <a:pt x="1777" y="565"/>
                      <a:pt x="2049" y="456"/>
                      <a:pt x="2321" y="354"/>
                    </a:cubicBezTo>
                    <a:cubicBezTo>
                      <a:pt x="2591" y="253"/>
                      <a:pt x="2873" y="170"/>
                      <a:pt x="3135" y="53"/>
                    </a:cubicBezTo>
                    <a:cubicBezTo>
                      <a:pt x="3160" y="42"/>
                      <a:pt x="3148" y="0"/>
                      <a:pt x="31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8" name="Google Shape;14908;p30"/>
              <p:cNvSpPr/>
              <p:nvPr/>
            </p:nvSpPr>
            <p:spPr>
              <a:xfrm rot="7741407">
                <a:off x="725928" y="4786546"/>
                <a:ext cx="54142" cy="18843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63" extrusionOk="0">
                    <a:moveTo>
                      <a:pt x="1862" y="1"/>
                    </a:moveTo>
                    <a:cubicBezTo>
                      <a:pt x="1857" y="1"/>
                      <a:pt x="1852" y="2"/>
                      <a:pt x="1846" y="6"/>
                    </a:cubicBezTo>
                    <a:cubicBezTo>
                      <a:pt x="1526" y="208"/>
                      <a:pt x="1167" y="348"/>
                      <a:pt x="805" y="445"/>
                    </a:cubicBezTo>
                    <a:cubicBezTo>
                      <a:pt x="547" y="516"/>
                      <a:pt x="281" y="554"/>
                      <a:pt x="23" y="621"/>
                    </a:cubicBezTo>
                    <a:cubicBezTo>
                      <a:pt x="0" y="630"/>
                      <a:pt x="7" y="662"/>
                      <a:pt x="31" y="662"/>
                    </a:cubicBezTo>
                    <a:cubicBezTo>
                      <a:pt x="32" y="662"/>
                      <a:pt x="33" y="662"/>
                      <a:pt x="34" y="662"/>
                    </a:cubicBezTo>
                    <a:cubicBezTo>
                      <a:pt x="306" y="599"/>
                      <a:pt x="584" y="569"/>
                      <a:pt x="855" y="503"/>
                    </a:cubicBezTo>
                    <a:cubicBezTo>
                      <a:pt x="1225" y="415"/>
                      <a:pt x="1568" y="283"/>
                      <a:pt x="1878" y="60"/>
                    </a:cubicBezTo>
                    <a:cubicBezTo>
                      <a:pt x="1904" y="41"/>
                      <a:pt x="1888" y="1"/>
                      <a:pt x="186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9" name="Google Shape;14909;p30"/>
              <p:cNvSpPr/>
              <p:nvPr/>
            </p:nvSpPr>
            <p:spPr>
              <a:xfrm rot="7741407">
                <a:off x="808707" y="4687024"/>
                <a:ext cx="70712" cy="17991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633" extrusionOk="0">
                    <a:moveTo>
                      <a:pt x="75" y="0"/>
                    </a:moveTo>
                    <a:cubicBezTo>
                      <a:pt x="35" y="0"/>
                      <a:pt x="1" y="54"/>
                      <a:pt x="35" y="94"/>
                    </a:cubicBezTo>
                    <a:cubicBezTo>
                      <a:pt x="280" y="384"/>
                      <a:pt x="646" y="543"/>
                      <a:pt x="1018" y="582"/>
                    </a:cubicBezTo>
                    <a:cubicBezTo>
                      <a:pt x="1261" y="608"/>
                      <a:pt x="1510" y="633"/>
                      <a:pt x="1757" y="633"/>
                    </a:cubicBezTo>
                    <a:cubicBezTo>
                      <a:pt x="1989" y="633"/>
                      <a:pt x="2220" y="611"/>
                      <a:pt x="2443" y="546"/>
                    </a:cubicBezTo>
                    <a:cubicBezTo>
                      <a:pt x="2488" y="531"/>
                      <a:pt x="2480" y="464"/>
                      <a:pt x="2432" y="462"/>
                    </a:cubicBezTo>
                    <a:cubicBezTo>
                      <a:pt x="2407" y="461"/>
                      <a:pt x="2383" y="461"/>
                      <a:pt x="2358" y="461"/>
                    </a:cubicBezTo>
                    <a:cubicBezTo>
                      <a:pt x="2036" y="461"/>
                      <a:pt x="1714" y="542"/>
                      <a:pt x="1394" y="542"/>
                    </a:cubicBezTo>
                    <a:cubicBezTo>
                      <a:pt x="1291" y="542"/>
                      <a:pt x="1187" y="533"/>
                      <a:pt x="1084" y="511"/>
                    </a:cubicBezTo>
                    <a:cubicBezTo>
                      <a:pt x="725" y="432"/>
                      <a:pt x="368" y="288"/>
                      <a:pt x="110" y="17"/>
                    </a:cubicBezTo>
                    <a:cubicBezTo>
                      <a:pt x="99" y="5"/>
                      <a:pt x="86" y="0"/>
                      <a:pt x="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0" name="Google Shape;14910;p30"/>
              <p:cNvSpPr/>
              <p:nvPr/>
            </p:nvSpPr>
            <p:spPr>
              <a:xfrm rot="7741407">
                <a:off x="800204" y="4686581"/>
                <a:ext cx="60338" cy="10772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379" extrusionOk="0">
                    <a:moveTo>
                      <a:pt x="2090" y="0"/>
                    </a:moveTo>
                    <a:cubicBezTo>
                      <a:pt x="1922" y="34"/>
                      <a:pt x="1763" y="103"/>
                      <a:pt x="1597" y="144"/>
                    </a:cubicBezTo>
                    <a:cubicBezTo>
                      <a:pt x="1416" y="193"/>
                      <a:pt x="1232" y="230"/>
                      <a:pt x="1047" y="256"/>
                    </a:cubicBezTo>
                    <a:cubicBezTo>
                      <a:pt x="943" y="269"/>
                      <a:pt x="838" y="276"/>
                      <a:pt x="733" y="276"/>
                    </a:cubicBezTo>
                    <a:cubicBezTo>
                      <a:pt x="499" y="276"/>
                      <a:pt x="264" y="242"/>
                      <a:pt x="43" y="163"/>
                    </a:cubicBezTo>
                    <a:cubicBezTo>
                      <a:pt x="40" y="161"/>
                      <a:pt x="36" y="160"/>
                      <a:pt x="33" y="160"/>
                    </a:cubicBezTo>
                    <a:cubicBezTo>
                      <a:pt x="11" y="160"/>
                      <a:pt x="0" y="196"/>
                      <a:pt x="25" y="208"/>
                    </a:cubicBezTo>
                    <a:cubicBezTo>
                      <a:pt x="260" y="328"/>
                      <a:pt x="515" y="378"/>
                      <a:pt x="774" y="378"/>
                    </a:cubicBezTo>
                    <a:cubicBezTo>
                      <a:pt x="864" y="378"/>
                      <a:pt x="955" y="372"/>
                      <a:pt x="1045" y="361"/>
                    </a:cubicBezTo>
                    <a:cubicBezTo>
                      <a:pt x="1227" y="340"/>
                      <a:pt x="1406" y="301"/>
                      <a:pt x="1580" y="247"/>
                    </a:cubicBezTo>
                    <a:cubicBezTo>
                      <a:pt x="1756" y="191"/>
                      <a:pt x="1947" y="135"/>
                      <a:pt x="2107" y="41"/>
                    </a:cubicBezTo>
                    <a:cubicBezTo>
                      <a:pt x="2122" y="26"/>
                      <a:pt x="2111" y="0"/>
                      <a:pt x="20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1" name="Google Shape;14911;p30"/>
              <p:cNvSpPr/>
              <p:nvPr/>
            </p:nvSpPr>
            <p:spPr>
              <a:xfrm rot="7741407">
                <a:off x="796633" y="4819572"/>
                <a:ext cx="52607" cy="13841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487" extrusionOk="0">
                    <a:moveTo>
                      <a:pt x="51" y="1"/>
                    </a:moveTo>
                    <a:cubicBezTo>
                      <a:pt x="43" y="1"/>
                      <a:pt x="35" y="1"/>
                      <a:pt x="27" y="1"/>
                    </a:cubicBezTo>
                    <a:cubicBezTo>
                      <a:pt x="1" y="2"/>
                      <a:pt x="1" y="42"/>
                      <a:pt x="27" y="44"/>
                    </a:cubicBezTo>
                    <a:lnTo>
                      <a:pt x="29" y="44"/>
                    </a:lnTo>
                    <a:cubicBezTo>
                      <a:pt x="337" y="68"/>
                      <a:pt x="646" y="116"/>
                      <a:pt x="945" y="193"/>
                    </a:cubicBezTo>
                    <a:cubicBezTo>
                      <a:pt x="1239" y="268"/>
                      <a:pt x="1541" y="358"/>
                      <a:pt x="1816" y="485"/>
                    </a:cubicBezTo>
                    <a:cubicBezTo>
                      <a:pt x="1819" y="486"/>
                      <a:pt x="1821" y="487"/>
                      <a:pt x="1824" y="487"/>
                    </a:cubicBezTo>
                    <a:cubicBezTo>
                      <a:pt x="1839" y="487"/>
                      <a:pt x="1851" y="463"/>
                      <a:pt x="1833" y="453"/>
                    </a:cubicBezTo>
                    <a:cubicBezTo>
                      <a:pt x="1553" y="307"/>
                      <a:pt x="1278" y="184"/>
                      <a:pt x="969" y="107"/>
                    </a:cubicBezTo>
                    <a:cubicBezTo>
                      <a:pt x="669" y="36"/>
                      <a:pt x="361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2" name="Google Shape;14912;p30"/>
              <p:cNvSpPr/>
              <p:nvPr/>
            </p:nvSpPr>
            <p:spPr>
              <a:xfrm rot="7741407">
                <a:off x="706613" y="4786896"/>
                <a:ext cx="86883" cy="117265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126" extrusionOk="0">
                    <a:moveTo>
                      <a:pt x="2681" y="2097"/>
                    </a:moveTo>
                    <a:cubicBezTo>
                      <a:pt x="1916" y="1"/>
                      <a:pt x="0" y="526"/>
                      <a:pt x="811" y="2667"/>
                    </a:cubicBezTo>
                    <a:cubicBezTo>
                      <a:pt x="1200" y="3693"/>
                      <a:pt x="2386" y="4125"/>
                      <a:pt x="2720" y="3445"/>
                    </a:cubicBezTo>
                    <a:cubicBezTo>
                      <a:pt x="3057" y="2766"/>
                      <a:pt x="2681" y="2097"/>
                      <a:pt x="2681" y="20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3" name="Google Shape;14913;p30"/>
              <p:cNvSpPr/>
              <p:nvPr/>
            </p:nvSpPr>
            <p:spPr>
              <a:xfrm rot="7741407">
                <a:off x="564477" y="4670957"/>
                <a:ext cx="132357" cy="309989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10907" extrusionOk="0">
                    <a:moveTo>
                      <a:pt x="332" y="1074"/>
                    </a:moveTo>
                    <a:cubicBezTo>
                      <a:pt x="472" y="563"/>
                      <a:pt x="1033" y="1"/>
                      <a:pt x="1926" y="303"/>
                    </a:cubicBezTo>
                    <a:cubicBezTo>
                      <a:pt x="2822" y="604"/>
                      <a:pt x="3631" y="1062"/>
                      <a:pt x="3796" y="2152"/>
                    </a:cubicBezTo>
                    <a:cubicBezTo>
                      <a:pt x="3962" y="3241"/>
                      <a:pt x="4656" y="4056"/>
                      <a:pt x="3961" y="5662"/>
                    </a:cubicBezTo>
                    <a:cubicBezTo>
                      <a:pt x="3961" y="5662"/>
                      <a:pt x="4144" y="6941"/>
                      <a:pt x="3334" y="7933"/>
                    </a:cubicBezTo>
                    <a:cubicBezTo>
                      <a:pt x="2523" y="8926"/>
                      <a:pt x="2788" y="9515"/>
                      <a:pt x="2353" y="10211"/>
                    </a:cubicBezTo>
                    <a:cubicBezTo>
                      <a:pt x="1917" y="10906"/>
                      <a:pt x="1893" y="10182"/>
                      <a:pt x="2083" y="9573"/>
                    </a:cubicBezTo>
                    <a:cubicBezTo>
                      <a:pt x="2274" y="8963"/>
                      <a:pt x="1476" y="6180"/>
                      <a:pt x="786" y="5411"/>
                    </a:cubicBezTo>
                    <a:cubicBezTo>
                      <a:pt x="96" y="4645"/>
                      <a:pt x="1351" y="4989"/>
                      <a:pt x="1390" y="4402"/>
                    </a:cubicBezTo>
                    <a:cubicBezTo>
                      <a:pt x="1431" y="3815"/>
                      <a:pt x="1" y="2285"/>
                      <a:pt x="332" y="10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4" name="Google Shape;14914;p30"/>
              <p:cNvSpPr/>
              <p:nvPr/>
            </p:nvSpPr>
            <p:spPr>
              <a:xfrm rot="7741407">
                <a:off x="569249" y="4793604"/>
                <a:ext cx="26091" cy="5724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2014" extrusionOk="0">
                    <a:moveTo>
                      <a:pt x="894" y="1"/>
                    </a:moveTo>
                    <a:cubicBezTo>
                      <a:pt x="888" y="1"/>
                      <a:pt x="883" y="4"/>
                      <a:pt x="880" y="11"/>
                    </a:cubicBezTo>
                    <a:lnTo>
                      <a:pt x="880" y="9"/>
                    </a:lnTo>
                    <a:cubicBezTo>
                      <a:pt x="725" y="330"/>
                      <a:pt x="596" y="663"/>
                      <a:pt x="452" y="990"/>
                    </a:cubicBezTo>
                    <a:cubicBezTo>
                      <a:pt x="310" y="1318"/>
                      <a:pt x="157" y="1645"/>
                      <a:pt x="9" y="1974"/>
                    </a:cubicBezTo>
                    <a:cubicBezTo>
                      <a:pt x="0" y="1994"/>
                      <a:pt x="17" y="2013"/>
                      <a:pt x="33" y="2013"/>
                    </a:cubicBezTo>
                    <a:cubicBezTo>
                      <a:pt x="41" y="2013"/>
                      <a:pt x="49" y="2009"/>
                      <a:pt x="54" y="2000"/>
                    </a:cubicBezTo>
                    <a:cubicBezTo>
                      <a:pt x="232" y="1680"/>
                      <a:pt x="391" y="1349"/>
                      <a:pt x="536" y="1015"/>
                    </a:cubicBezTo>
                    <a:cubicBezTo>
                      <a:pt x="678" y="691"/>
                      <a:pt x="817" y="364"/>
                      <a:pt x="914" y="24"/>
                    </a:cubicBezTo>
                    <a:cubicBezTo>
                      <a:pt x="918" y="12"/>
                      <a:pt x="905" y="1"/>
                      <a:pt x="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5" name="Google Shape;14915;p30"/>
              <p:cNvSpPr/>
              <p:nvPr/>
            </p:nvSpPr>
            <p:spPr>
              <a:xfrm rot="7741407">
                <a:off x="564492" y="4773077"/>
                <a:ext cx="31235" cy="3706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304" extrusionOk="0">
                    <a:moveTo>
                      <a:pt x="1061" y="1"/>
                    </a:moveTo>
                    <a:cubicBezTo>
                      <a:pt x="1055" y="1"/>
                      <a:pt x="1048" y="4"/>
                      <a:pt x="1043" y="10"/>
                    </a:cubicBezTo>
                    <a:cubicBezTo>
                      <a:pt x="868" y="230"/>
                      <a:pt x="690" y="449"/>
                      <a:pt x="510" y="666"/>
                    </a:cubicBezTo>
                    <a:cubicBezTo>
                      <a:pt x="421" y="772"/>
                      <a:pt x="331" y="875"/>
                      <a:pt x="237" y="980"/>
                    </a:cubicBezTo>
                    <a:cubicBezTo>
                      <a:pt x="161" y="1064"/>
                      <a:pt x="43" y="1152"/>
                      <a:pt x="6" y="1264"/>
                    </a:cubicBezTo>
                    <a:cubicBezTo>
                      <a:pt x="1" y="1284"/>
                      <a:pt x="16" y="1303"/>
                      <a:pt x="35" y="1303"/>
                    </a:cubicBezTo>
                    <a:cubicBezTo>
                      <a:pt x="38" y="1303"/>
                      <a:pt x="42" y="1303"/>
                      <a:pt x="45" y="1302"/>
                    </a:cubicBezTo>
                    <a:cubicBezTo>
                      <a:pt x="153" y="1259"/>
                      <a:pt x="232" y="1135"/>
                      <a:pt x="309" y="1049"/>
                    </a:cubicBezTo>
                    <a:cubicBezTo>
                      <a:pt x="404" y="941"/>
                      <a:pt x="499" y="830"/>
                      <a:pt x="593" y="718"/>
                    </a:cubicBezTo>
                    <a:cubicBezTo>
                      <a:pt x="768" y="501"/>
                      <a:pt x="935" y="277"/>
                      <a:pt x="1086" y="43"/>
                    </a:cubicBezTo>
                    <a:cubicBezTo>
                      <a:pt x="1099" y="24"/>
                      <a:pt x="1080" y="1"/>
                      <a:pt x="106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6" name="Google Shape;14916;p30"/>
              <p:cNvSpPr/>
              <p:nvPr/>
            </p:nvSpPr>
            <p:spPr>
              <a:xfrm rot="7741407">
                <a:off x="550496" y="4754908"/>
                <a:ext cx="11653" cy="23902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41" extrusionOk="0">
                    <a:moveTo>
                      <a:pt x="383" y="1"/>
                    </a:moveTo>
                    <a:cubicBezTo>
                      <a:pt x="377" y="1"/>
                      <a:pt x="370" y="3"/>
                      <a:pt x="366" y="10"/>
                    </a:cubicBezTo>
                    <a:cubicBezTo>
                      <a:pt x="201" y="264"/>
                      <a:pt x="108" y="539"/>
                      <a:pt x="5" y="819"/>
                    </a:cubicBezTo>
                    <a:cubicBezTo>
                      <a:pt x="1" y="833"/>
                      <a:pt x="11" y="841"/>
                      <a:pt x="21" y="841"/>
                    </a:cubicBezTo>
                    <a:cubicBezTo>
                      <a:pt x="28" y="841"/>
                      <a:pt x="36" y="837"/>
                      <a:pt x="39" y="829"/>
                    </a:cubicBezTo>
                    <a:cubicBezTo>
                      <a:pt x="153" y="558"/>
                      <a:pt x="297" y="302"/>
                      <a:pt x="403" y="27"/>
                    </a:cubicBezTo>
                    <a:cubicBezTo>
                      <a:pt x="409" y="11"/>
                      <a:pt x="396" y="1"/>
                      <a:pt x="3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7" name="Google Shape;14917;p30"/>
              <p:cNvSpPr/>
              <p:nvPr/>
            </p:nvSpPr>
            <p:spPr>
              <a:xfrm rot="7741407">
                <a:off x="622217" y="4823894"/>
                <a:ext cx="76083" cy="34247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1205" extrusionOk="0">
                    <a:moveTo>
                      <a:pt x="2652" y="1"/>
                    </a:moveTo>
                    <a:cubicBezTo>
                      <a:pt x="2650" y="1"/>
                      <a:pt x="2648" y="1"/>
                      <a:pt x="2646" y="2"/>
                    </a:cubicBezTo>
                    <a:lnTo>
                      <a:pt x="2648" y="4"/>
                    </a:lnTo>
                    <a:cubicBezTo>
                      <a:pt x="2199" y="179"/>
                      <a:pt x="1771" y="404"/>
                      <a:pt x="1339" y="617"/>
                    </a:cubicBezTo>
                    <a:cubicBezTo>
                      <a:pt x="1126" y="722"/>
                      <a:pt x="911" y="826"/>
                      <a:pt x="691" y="912"/>
                    </a:cubicBezTo>
                    <a:cubicBezTo>
                      <a:pt x="479" y="996"/>
                      <a:pt x="255" y="1036"/>
                      <a:pt x="44" y="1118"/>
                    </a:cubicBezTo>
                    <a:cubicBezTo>
                      <a:pt x="1" y="1135"/>
                      <a:pt x="4" y="1202"/>
                      <a:pt x="57" y="1204"/>
                    </a:cubicBezTo>
                    <a:cubicBezTo>
                      <a:pt x="61" y="1204"/>
                      <a:pt x="65" y="1204"/>
                      <a:pt x="69" y="1204"/>
                    </a:cubicBezTo>
                    <a:cubicBezTo>
                      <a:pt x="284" y="1204"/>
                      <a:pt x="504" y="1113"/>
                      <a:pt x="702" y="1034"/>
                    </a:cubicBezTo>
                    <a:cubicBezTo>
                      <a:pt x="913" y="950"/>
                      <a:pt x="1115" y="851"/>
                      <a:pt x="1317" y="750"/>
                    </a:cubicBezTo>
                    <a:cubicBezTo>
                      <a:pt x="1769" y="522"/>
                      <a:pt x="2231" y="303"/>
                      <a:pt x="2661" y="37"/>
                    </a:cubicBezTo>
                    <a:cubicBezTo>
                      <a:pt x="2676" y="27"/>
                      <a:pt x="2669" y="1"/>
                      <a:pt x="26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8" name="Google Shape;14918;p30"/>
              <p:cNvSpPr/>
              <p:nvPr/>
            </p:nvSpPr>
            <p:spPr>
              <a:xfrm rot="7741407">
                <a:off x="609983" y="4817653"/>
                <a:ext cx="84695" cy="69546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447" extrusionOk="0">
                    <a:moveTo>
                      <a:pt x="2894" y="1"/>
                    </a:moveTo>
                    <a:cubicBezTo>
                      <a:pt x="2879" y="1"/>
                      <a:pt x="2864" y="9"/>
                      <a:pt x="2860" y="25"/>
                    </a:cubicBezTo>
                    <a:cubicBezTo>
                      <a:pt x="2826" y="167"/>
                      <a:pt x="2847" y="319"/>
                      <a:pt x="2813" y="463"/>
                    </a:cubicBezTo>
                    <a:cubicBezTo>
                      <a:pt x="2779" y="605"/>
                      <a:pt x="2723" y="741"/>
                      <a:pt x="2647" y="866"/>
                    </a:cubicBezTo>
                    <a:cubicBezTo>
                      <a:pt x="2473" y="1152"/>
                      <a:pt x="2217" y="1349"/>
                      <a:pt x="1942" y="1532"/>
                    </a:cubicBezTo>
                    <a:cubicBezTo>
                      <a:pt x="1652" y="1723"/>
                      <a:pt x="1353" y="1906"/>
                      <a:pt x="1039" y="2055"/>
                    </a:cubicBezTo>
                    <a:cubicBezTo>
                      <a:pt x="712" y="2211"/>
                      <a:pt x="381" y="2312"/>
                      <a:pt x="29" y="2390"/>
                    </a:cubicBezTo>
                    <a:cubicBezTo>
                      <a:pt x="0" y="2397"/>
                      <a:pt x="5" y="2446"/>
                      <a:pt x="34" y="2446"/>
                    </a:cubicBezTo>
                    <a:cubicBezTo>
                      <a:pt x="35" y="2446"/>
                      <a:pt x="36" y="2446"/>
                      <a:pt x="37" y="2446"/>
                    </a:cubicBezTo>
                    <a:cubicBezTo>
                      <a:pt x="396" y="2405"/>
                      <a:pt x="747" y="2259"/>
                      <a:pt x="1071" y="2108"/>
                    </a:cubicBezTo>
                    <a:cubicBezTo>
                      <a:pt x="1422" y="1941"/>
                      <a:pt x="1768" y="1760"/>
                      <a:pt x="2110" y="1577"/>
                    </a:cubicBezTo>
                    <a:cubicBezTo>
                      <a:pt x="2411" y="1418"/>
                      <a:pt x="2652" y="1184"/>
                      <a:pt x="2796" y="874"/>
                    </a:cubicBezTo>
                    <a:cubicBezTo>
                      <a:pt x="2865" y="732"/>
                      <a:pt x="2912" y="580"/>
                      <a:pt x="2936" y="425"/>
                    </a:cubicBezTo>
                    <a:cubicBezTo>
                      <a:pt x="2957" y="298"/>
                      <a:pt x="2979" y="137"/>
                      <a:pt x="2923" y="18"/>
                    </a:cubicBezTo>
                    <a:cubicBezTo>
                      <a:pt x="2917" y="6"/>
                      <a:pt x="2905" y="1"/>
                      <a:pt x="2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9" name="Google Shape;14919;p30"/>
              <p:cNvSpPr/>
              <p:nvPr/>
            </p:nvSpPr>
            <p:spPr>
              <a:xfrm rot="7741407">
                <a:off x="579847" y="4789592"/>
                <a:ext cx="67870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823" extrusionOk="0">
                    <a:moveTo>
                      <a:pt x="2346" y="0"/>
                    </a:moveTo>
                    <a:cubicBezTo>
                      <a:pt x="2336" y="0"/>
                      <a:pt x="2326" y="5"/>
                      <a:pt x="2320" y="17"/>
                    </a:cubicBezTo>
                    <a:lnTo>
                      <a:pt x="2321" y="17"/>
                    </a:lnTo>
                    <a:cubicBezTo>
                      <a:pt x="1991" y="529"/>
                      <a:pt x="1534" y="935"/>
                      <a:pt x="1112" y="1369"/>
                    </a:cubicBezTo>
                    <a:cubicBezTo>
                      <a:pt x="912" y="1573"/>
                      <a:pt x="732" y="1799"/>
                      <a:pt x="579" y="2042"/>
                    </a:cubicBezTo>
                    <a:cubicBezTo>
                      <a:pt x="506" y="2163"/>
                      <a:pt x="433" y="2287"/>
                      <a:pt x="349" y="2403"/>
                    </a:cubicBezTo>
                    <a:cubicBezTo>
                      <a:pt x="254" y="2534"/>
                      <a:pt x="134" y="2633"/>
                      <a:pt x="24" y="2749"/>
                    </a:cubicBezTo>
                    <a:cubicBezTo>
                      <a:pt x="0" y="2774"/>
                      <a:pt x="19" y="2822"/>
                      <a:pt x="52" y="2822"/>
                    </a:cubicBezTo>
                    <a:cubicBezTo>
                      <a:pt x="56" y="2822"/>
                      <a:pt x="60" y="2821"/>
                      <a:pt x="65" y="2820"/>
                    </a:cubicBezTo>
                    <a:cubicBezTo>
                      <a:pt x="321" y="2715"/>
                      <a:pt x="484" y="2416"/>
                      <a:pt x="620" y="2190"/>
                    </a:cubicBezTo>
                    <a:cubicBezTo>
                      <a:pt x="781" y="1920"/>
                      <a:pt x="970" y="1668"/>
                      <a:pt x="1181" y="1438"/>
                    </a:cubicBezTo>
                    <a:cubicBezTo>
                      <a:pt x="1600" y="995"/>
                      <a:pt x="2125" y="623"/>
                      <a:pt x="2374" y="49"/>
                    </a:cubicBezTo>
                    <a:cubicBezTo>
                      <a:pt x="2388" y="23"/>
                      <a:pt x="2367" y="0"/>
                      <a:pt x="23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0" name="Google Shape;14920;p30"/>
              <p:cNvSpPr/>
              <p:nvPr/>
            </p:nvSpPr>
            <p:spPr>
              <a:xfrm rot="7741407">
                <a:off x="732188" y="4863154"/>
                <a:ext cx="38823" cy="19753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695" extrusionOk="0">
                    <a:moveTo>
                      <a:pt x="855" y="1"/>
                    </a:moveTo>
                    <a:cubicBezTo>
                      <a:pt x="713" y="1"/>
                      <a:pt x="571" y="29"/>
                      <a:pt x="438" y="90"/>
                    </a:cubicBezTo>
                    <a:cubicBezTo>
                      <a:pt x="224" y="191"/>
                      <a:pt x="0" y="421"/>
                      <a:pt x="45" y="676"/>
                    </a:cubicBezTo>
                    <a:cubicBezTo>
                      <a:pt x="48" y="689"/>
                      <a:pt x="58" y="695"/>
                      <a:pt x="69" y="695"/>
                    </a:cubicBezTo>
                    <a:cubicBezTo>
                      <a:pt x="81" y="695"/>
                      <a:pt x="94" y="687"/>
                      <a:pt x="99" y="676"/>
                    </a:cubicBezTo>
                    <a:cubicBezTo>
                      <a:pt x="172" y="448"/>
                      <a:pt x="320" y="270"/>
                      <a:pt x="553" y="188"/>
                    </a:cubicBezTo>
                    <a:cubicBezTo>
                      <a:pt x="663" y="149"/>
                      <a:pt x="779" y="136"/>
                      <a:pt x="895" y="136"/>
                    </a:cubicBezTo>
                    <a:cubicBezTo>
                      <a:pt x="1037" y="136"/>
                      <a:pt x="1180" y="155"/>
                      <a:pt x="1316" y="167"/>
                    </a:cubicBezTo>
                    <a:cubicBezTo>
                      <a:pt x="1317" y="167"/>
                      <a:pt x="1318" y="167"/>
                      <a:pt x="1320" y="167"/>
                    </a:cubicBezTo>
                    <a:cubicBezTo>
                      <a:pt x="1351" y="167"/>
                      <a:pt x="1366" y="116"/>
                      <a:pt x="1335" y="104"/>
                    </a:cubicBezTo>
                    <a:cubicBezTo>
                      <a:pt x="1183" y="38"/>
                      <a:pt x="1019" y="1"/>
                      <a:pt x="8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1" name="Google Shape;14921;p30"/>
              <p:cNvSpPr/>
              <p:nvPr/>
            </p:nvSpPr>
            <p:spPr>
              <a:xfrm rot="7741407">
                <a:off x="673465" y="4878388"/>
                <a:ext cx="80801" cy="30808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084" extrusionOk="0">
                    <a:moveTo>
                      <a:pt x="723" y="0"/>
                    </a:moveTo>
                    <a:cubicBezTo>
                      <a:pt x="483" y="0"/>
                      <a:pt x="245" y="40"/>
                      <a:pt x="16" y="132"/>
                    </a:cubicBezTo>
                    <a:cubicBezTo>
                      <a:pt x="0" y="139"/>
                      <a:pt x="4" y="161"/>
                      <a:pt x="18" y="161"/>
                    </a:cubicBezTo>
                    <a:cubicBezTo>
                      <a:pt x="20" y="161"/>
                      <a:pt x="21" y="161"/>
                      <a:pt x="23" y="160"/>
                    </a:cubicBezTo>
                    <a:lnTo>
                      <a:pt x="23" y="162"/>
                    </a:lnTo>
                    <a:cubicBezTo>
                      <a:pt x="243" y="86"/>
                      <a:pt x="469" y="52"/>
                      <a:pt x="695" y="52"/>
                    </a:cubicBezTo>
                    <a:cubicBezTo>
                      <a:pt x="1012" y="52"/>
                      <a:pt x="1330" y="119"/>
                      <a:pt x="1633" y="226"/>
                    </a:cubicBezTo>
                    <a:cubicBezTo>
                      <a:pt x="1870" y="306"/>
                      <a:pt x="2100" y="411"/>
                      <a:pt x="2317" y="538"/>
                    </a:cubicBezTo>
                    <a:cubicBezTo>
                      <a:pt x="2532" y="669"/>
                      <a:pt x="2676" y="843"/>
                      <a:pt x="2785" y="1069"/>
                    </a:cubicBezTo>
                    <a:cubicBezTo>
                      <a:pt x="2789" y="1079"/>
                      <a:pt x="2798" y="1084"/>
                      <a:pt x="2806" y="1084"/>
                    </a:cubicBezTo>
                    <a:cubicBezTo>
                      <a:pt x="2824" y="1084"/>
                      <a:pt x="2842" y="1066"/>
                      <a:pt x="2839" y="1045"/>
                    </a:cubicBezTo>
                    <a:cubicBezTo>
                      <a:pt x="2796" y="824"/>
                      <a:pt x="2611" y="665"/>
                      <a:pt x="2431" y="547"/>
                    </a:cubicBezTo>
                    <a:cubicBezTo>
                      <a:pt x="2203" y="401"/>
                      <a:pt x="1958" y="284"/>
                      <a:pt x="1704" y="192"/>
                    </a:cubicBezTo>
                    <a:cubicBezTo>
                      <a:pt x="1389" y="76"/>
                      <a:pt x="1055" y="0"/>
                      <a:pt x="7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2" name="Google Shape;14922;p30"/>
              <p:cNvSpPr/>
              <p:nvPr/>
            </p:nvSpPr>
            <p:spPr>
              <a:xfrm rot="7741407">
                <a:off x="695052" y="4897859"/>
                <a:ext cx="50618" cy="3063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078" extrusionOk="0">
                    <a:moveTo>
                      <a:pt x="29" y="1"/>
                    </a:moveTo>
                    <a:cubicBezTo>
                      <a:pt x="8" y="1"/>
                      <a:pt x="0" y="36"/>
                      <a:pt x="26" y="41"/>
                    </a:cubicBezTo>
                    <a:lnTo>
                      <a:pt x="24" y="43"/>
                    </a:lnTo>
                    <a:cubicBezTo>
                      <a:pt x="366" y="151"/>
                      <a:pt x="720" y="265"/>
                      <a:pt x="1045" y="418"/>
                    </a:cubicBezTo>
                    <a:cubicBezTo>
                      <a:pt x="1196" y="486"/>
                      <a:pt x="1337" y="577"/>
                      <a:pt x="1458" y="690"/>
                    </a:cubicBezTo>
                    <a:cubicBezTo>
                      <a:pt x="1570" y="796"/>
                      <a:pt x="1638" y="925"/>
                      <a:pt x="1709" y="1060"/>
                    </a:cubicBezTo>
                    <a:cubicBezTo>
                      <a:pt x="1714" y="1072"/>
                      <a:pt x="1727" y="1078"/>
                      <a:pt x="1739" y="1078"/>
                    </a:cubicBezTo>
                    <a:cubicBezTo>
                      <a:pt x="1759" y="1078"/>
                      <a:pt x="1780" y="1064"/>
                      <a:pt x="1778" y="1041"/>
                    </a:cubicBezTo>
                    <a:cubicBezTo>
                      <a:pt x="1742" y="725"/>
                      <a:pt x="1436" y="499"/>
                      <a:pt x="1170" y="368"/>
                    </a:cubicBezTo>
                    <a:cubicBezTo>
                      <a:pt x="813" y="194"/>
                      <a:pt x="420" y="93"/>
                      <a:pt x="35" y="2"/>
                    </a:cubicBezTo>
                    <a:cubicBezTo>
                      <a:pt x="33" y="1"/>
                      <a:pt x="31" y="1"/>
                      <a:pt x="2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3" name="Google Shape;14923;p30"/>
              <p:cNvSpPr/>
              <p:nvPr/>
            </p:nvSpPr>
            <p:spPr>
              <a:xfrm rot="7741407">
                <a:off x="674084" y="4845716"/>
                <a:ext cx="28620" cy="716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252" extrusionOk="0">
                    <a:moveTo>
                      <a:pt x="992" y="0"/>
                    </a:moveTo>
                    <a:cubicBezTo>
                      <a:pt x="991" y="0"/>
                      <a:pt x="989" y="0"/>
                      <a:pt x="987" y="1"/>
                    </a:cubicBezTo>
                    <a:cubicBezTo>
                      <a:pt x="834" y="59"/>
                      <a:pt x="690" y="117"/>
                      <a:pt x="529" y="145"/>
                    </a:cubicBezTo>
                    <a:cubicBezTo>
                      <a:pt x="363" y="173"/>
                      <a:pt x="195" y="186"/>
                      <a:pt x="26" y="186"/>
                    </a:cubicBezTo>
                    <a:cubicBezTo>
                      <a:pt x="4" y="186"/>
                      <a:pt x="0" y="216"/>
                      <a:pt x="21" y="222"/>
                    </a:cubicBezTo>
                    <a:lnTo>
                      <a:pt x="23" y="222"/>
                    </a:lnTo>
                    <a:cubicBezTo>
                      <a:pt x="111" y="242"/>
                      <a:pt x="201" y="252"/>
                      <a:pt x="291" y="252"/>
                    </a:cubicBezTo>
                    <a:cubicBezTo>
                      <a:pt x="541" y="252"/>
                      <a:pt x="789" y="174"/>
                      <a:pt x="997" y="25"/>
                    </a:cubicBezTo>
                    <a:cubicBezTo>
                      <a:pt x="1007" y="17"/>
                      <a:pt x="1003" y="0"/>
                      <a:pt x="99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4" name="Google Shape;14924;p30"/>
              <p:cNvSpPr/>
              <p:nvPr/>
            </p:nvSpPr>
            <p:spPr>
              <a:xfrm rot="7741407">
                <a:off x="647188" y="4861378"/>
                <a:ext cx="48572" cy="44991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583" extrusionOk="0">
                    <a:moveTo>
                      <a:pt x="1588" y="0"/>
                    </a:moveTo>
                    <a:cubicBezTo>
                      <a:pt x="1575" y="0"/>
                      <a:pt x="1563" y="7"/>
                      <a:pt x="1561" y="22"/>
                    </a:cubicBezTo>
                    <a:cubicBezTo>
                      <a:pt x="1527" y="217"/>
                      <a:pt x="1493" y="389"/>
                      <a:pt x="1387" y="561"/>
                    </a:cubicBezTo>
                    <a:cubicBezTo>
                      <a:pt x="1292" y="708"/>
                      <a:pt x="1172" y="839"/>
                      <a:pt x="1033" y="948"/>
                    </a:cubicBezTo>
                    <a:cubicBezTo>
                      <a:pt x="734" y="1189"/>
                      <a:pt x="381" y="1352"/>
                      <a:pt x="35" y="1516"/>
                    </a:cubicBezTo>
                    <a:cubicBezTo>
                      <a:pt x="1" y="1531"/>
                      <a:pt x="20" y="1583"/>
                      <a:pt x="53" y="1583"/>
                    </a:cubicBezTo>
                    <a:cubicBezTo>
                      <a:pt x="57" y="1583"/>
                      <a:pt x="60" y="1582"/>
                      <a:pt x="63" y="1581"/>
                    </a:cubicBezTo>
                    <a:cubicBezTo>
                      <a:pt x="460" y="1473"/>
                      <a:pt x="843" y="1256"/>
                      <a:pt x="1153" y="987"/>
                    </a:cubicBezTo>
                    <a:cubicBezTo>
                      <a:pt x="1409" y="766"/>
                      <a:pt x="1708" y="385"/>
                      <a:pt x="1619" y="22"/>
                    </a:cubicBezTo>
                    <a:cubicBezTo>
                      <a:pt x="1616" y="8"/>
                      <a:pt x="1602" y="0"/>
                      <a:pt x="158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5" name="Google Shape;14925;p30"/>
              <p:cNvSpPr/>
              <p:nvPr/>
            </p:nvSpPr>
            <p:spPr>
              <a:xfrm rot="7741407">
                <a:off x="664254" y="4869317"/>
                <a:ext cx="85178" cy="1071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377" extrusionOk="0">
                    <a:moveTo>
                      <a:pt x="35" y="1"/>
                    </a:moveTo>
                    <a:cubicBezTo>
                      <a:pt x="18" y="1"/>
                      <a:pt x="0" y="16"/>
                      <a:pt x="7" y="36"/>
                    </a:cubicBezTo>
                    <a:cubicBezTo>
                      <a:pt x="108" y="310"/>
                      <a:pt x="390" y="377"/>
                      <a:pt x="681" y="377"/>
                    </a:cubicBezTo>
                    <a:cubicBezTo>
                      <a:pt x="888" y="377"/>
                      <a:pt x="1098" y="343"/>
                      <a:pt x="1250" y="326"/>
                    </a:cubicBezTo>
                    <a:cubicBezTo>
                      <a:pt x="1824" y="264"/>
                      <a:pt x="2398" y="197"/>
                      <a:pt x="2969" y="109"/>
                    </a:cubicBezTo>
                    <a:cubicBezTo>
                      <a:pt x="2996" y="106"/>
                      <a:pt x="2991" y="61"/>
                      <a:pt x="2965" y="61"/>
                    </a:cubicBezTo>
                    <a:cubicBezTo>
                      <a:pt x="2964" y="61"/>
                      <a:pt x="2964" y="61"/>
                      <a:pt x="2963" y="61"/>
                    </a:cubicBezTo>
                    <a:cubicBezTo>
                      <a:pt x="2445" y="94"/>
                      <a:pt x="1927" y="147"/>
                      <a:pt x="1411" y="205"/>
                    </a:cubicBezTo>
                    <a:cubicBezTo>
                      <a:pt x="1198" y="228"/>
                      <a:pt x="964" y="271"/>
                      <a:pt x="740" y="271"/>
                    </a:cubicBezTo>
                    <a:cubicBezTo>
                      <a:pt x="484" y="271"/>
                      <a:pt x="240" y="215"/>
                      <a:pt x="54" y="8"/>
                    </a:cubicBezTo>
                    <a:cubicBezTo>
                      <a:pt x="49" y="3"/>
                      <a:pt x="42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926" name="Google Shape;14926;p30"/>
              <p:cNvGrpSpPr/>
              <p:nvPr/>
            </p:nvGrpSpPr>
            <p:grpSpPr>
              <a:xfrm rot="6935131" flipH="1">
                <a:off x="-37422" y="4655095"/>
                <a:ext cx="607354" cy="597141"/>
                <a:chOff x="-695352" y="3150369"/>
                <a:chExt cx="863082" cy="848568"/>
              </a:xfrm>
            </p:grpSpPr>
            <p:sp>
              <p:nvSpPr>
                <p:cNvPr id="14927" name="Google Shape;14927;p30"/>
                <p:cNvSpPr/>
                <p:nvPr/>
              </p:nvSpPr>
              <p:spPr>
                <a:xfrm rot="7741407">
                  <a:off x="-543404" y="3245779"/>
                  <a:ext cx="559185" cy="657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5" h="23143" extrusionOk="0">
                      <a:moveTo>
                        <a:pt x="1" y="0"/>
                      </a:moveTo>
                      <a:cubicBezTo>
                        <a:pt x="2448" y="2533"/>
                        <a:pt x="5466" y="4427"/>
                        <a:pt x="8412" y="6357"/>
                      </a:cubicBezTo>
                      <a:cubicBezTo>
                        <a:pt x="9203" y="6876"/>
                        <a:pt x="8420" y="5485"/>
                        <a:pt x="9263" y="5925"/>
                      </a:cubicBezTo>
                      <a:cubicBezTo>
                        <a:pt x="14485" y="8638"/>
                        <a:pt x="18727" y="12087"/>
                        <a:pt x="19675" y="22815"/>
                      </a:cubicBezTo>
                      <a:cubicBezTo>
                        <a:pt x="19675" y="22815"/>
                        <a:pt x="4148" y="23142"/>
                        <a:pt x="2009" y="10184"/>
                      </a:cubicBezTo>
                      <a:cubicBezTo>
                        <a:pt x="1919" y="9640"/>
                        <a:pt x="3000" y="10360"/>
                        <a:pt x="2785" y="9810"/>
                      </a:cubicBezTo>
                      <a:cubicBezTo>
                        <a:pt x="1730" y="7110"/>
                        <a:pt x="780" y="3876"/>
                        <a:pt x="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79E82"/>
                    </a:gs>
                    <a:gs pos="100000">
                      <a:srgbClr val="51544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8" name="Google Shape;14928;p30"/>
                <p:cNvSpPr/>
                <p:nvPr/>
              </p:nvSpPr>
              <p:spPr>
                <a:xfrm rot="7741407">
                  <a:off x="-541596" y="3286203"/>
                  <a:ext cx="508169" cy="550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0" h="19383" extrusionOk="0">
                      <a:moveTo>
                        <a:pt x="69" y="0"/>
                      </a:moveTo>
                      <a:cubicBezTo>
                        <a:pt x="34" y="0"/>
                        <a:pt x="0" y="36"/>
                        <a:pt x="24" y="74"/>
                      </a:cubicBezTo>
                      <a:cubicBezTo>
                        <a:pt x="244" y="441"/>
                        <a:pt x="452" y="815"/>
                        <a:pt x="674" y="1179"/>
                      </a:cubicBezTo>
                      <a:cubicBezTo>
                        <a:pt x="899" y="1550"/>
                        <a:pt x="1140" y="1910"/>
                        <a:pt x="1379" y="2273"/>
                      </a:cubicBezTo>
                      <a:cubicBezTo>
                        <a:pt x="1856" y="2991"/>
                        <a:pt x="2346" y="3698"/>
                        <a:pt x="2851" y="4395"/>
                      </a:cubicBezTo>
                      <a:cubicBezTo>
                        <a:pt x="3858" y="5775"/>
                        <a:pt x="4911" y="7119"/>
                        <a:pt x="6012" y="8428"/>
                      </a:cubicBezTo>
                      <a:cubicBezTo>
                        <a:pt x="7119" y="9750"/>
                        <a:pt x="8276" y="11027"/>
                        <a:pt x="9484" y="12259"/>
                      </a:cubicBezTo>
                      <a:cubicBezTo>
                        <a:pt x="10684" y="13485"/>
                        <a:pt x="11928" y="14667"/>
                        <a:pt x="13218" y="15804"/>
                      </a:cubicBezTo>
                      <a:cubicBezTo>
                        <a:pt x="13865" y="16374"/>
                        <a:pt x="14521" y="16931"/>
                        <a:pt x="15190" y="17473"/>
                      </a:cubicBezTo>
                      <a:cubicBezTo>
                        <a:pt x="15852" y="18012"/>
                        <a:pt x="16519" y="18544"/>
                        <a:pt x="17219" y="19036"/>
                      </a:cubicBezTo>
                      <a:cubicBezTo>
                        <a:pt x="17392" y="19158"/>
                        <a:pt x="17574" y="19266"/>
                        <a:pt x="17757" y="19375"/>
                      </a:cubicBezTo>
                      <a:cubicBezTo>
                        <a:pt x="17767" y="19380"/>
                        <a:pt x="17777" y="19383"/>
                        <a:pt x="17787" y="19383"/>
                      </a:cubicBezTo>
                      <a:cubicBezTo>
                        <a:pt x="17838" y="19383"/>
                        <a:pt x="17879" y="19316"/>
                        <a:pt x="17834" y="19274"/>
                      </a:cubicBezTo>
                      <a:lnTo>
                        <a:pt x="17836" y="19274"/>
                      </a:lnTo>
                      <a:cubicBezTo>
                        <a:pt x="17213" y="18692"/>
                        <a:pt x="16532" y="18176"/>
                        <a:pt x="15872" y="17638"/>
                      </a:cubicBezTo>
                      <a:cubicBezTo>
                        <a:pt x="15213" y="17101"/>
                        <a:pt x="14558" y="16546"/>
                        <a:pt x="13913" y="15985"/>
                      </a:cubicBezTo>
                      <a:cubicBezTo>
                        <a:pt x="12623" y="14863"/>
                        <a:pt x="11374" y="13697"/>
                        <a:pt x="10166" y="12483"/>
                      </a:cubicBezTo>
                      <a:cubicBezTo>
                        <a:pt x="8957" y="11272"/>
                        <a:pt x="7792" y="10021"/>
                        <a:pt x="6668" y="8733"/>
                      </a:cubicBezTo>
                      <a:cubicBezTo>
                        <a:pt x="5541" y="7445"/>
                        <a:pt x="4466" y="6115"/>
                        <a:pt x="3439" y="4743"/>
                      </a:cubicBezTo>
                      <a:cubicBezTo>
                        <a:pt x="2927" y="4059"/>
                        <a:pt x="2426" y="3365"/>
                        <a:pt x="1934" y="2666"/>
                      </a:cubicBezTo>
                      <a:cubicBezTo>
                        <a:pt x="1441" y="1967"/>
                        <a:pt x="968" y="1252"/>
                        <a:pt x="467" y="557"/>
                      </a:cubicBezTo>
                      <a:cubicBezTo>
                        <a:pt x="342" y="385"/>
                        <a:pt x="227" y="203"/>
                        <a:pt x="110" y="24"/>
                      </a:cubicBezTo>
                      <a:cubicBezTo>
                        <a:pt x="99" y="7"/>
                        <a:pt x="84" y="0"/>
                        <a:pt x="69" y="0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9" name="Google Shape;14929;p30"/>
                <p:cNvSpPr/>
                <p:nvPr/>
              </p:nvSpPr>
              <p:spPr>
                <a:xfrm rot="7741407">
                  <a:off x="-400974" y="3462462"/>
                  <a:ext cx="138496" cy="259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3" h="9124" extrusionOk="0">
                      <a:moveTo>
                        <a:pt x="60" y="1"/>
                      </a:moveTo>
                      <a:cubicBezTo>
                        <a:pt x="31" y="1"/>
                        <a:pt x="1" y="25"/>
                        <a:pt x="11" y="63"/>
                      </a:cubicBezTo>
                      <a:lnTo>
                        <a:pt x="13" y="63"/>
                      </a:lnTo>
                      <a:cubicBezTo>
                        <a:pt x="74" y="396"/>
                        <a:pt x="181" y="723"/>
                        <a:pt x="284" y="1043"/>
                      </a:cubicBezTo>
                      <a:cubicBezTo>
                        <a:pt x="386" y="1365"/>
                        <a:pt x="497" y="1688"/>
                        <a:pt x="616" y="2004"/>
                      </a:cubicBezTo>
                      <a:cubicBezTo>
                        <a:pt x="848" y="2623"/>
                        <a:pt x="1104" y="3232"/>
                        <a:pt x="1387" y="3831"/>
                      </a:cubicBezTo>
                      <a:cubicBezTo>
                        <a:pt x="1959" y="5048"/>
                        <a:pt x="2626" y="6216"/>
                        <a:pt x="3382" y="7329"/>
                      </a:cubicBezTo>
                      <a:cubicBezTo>
                        <a:pt x="3804" y="7953"/>
                        <a:pt x="4268" y="8548"/>
                        <a:pt x="4771" y="9110"/>
                      </a:cubicBezTo>
                      <a:cubicBezTo>
                        <a:pt x="4780" y="9120"/>
                        <a:pt x="4791" y="9124"/>
                        <a:pt x="4802" y="9124"/>
                      </a:cubicBezTo>
                      <a:cubicBezTo>
                        <a:pt x="4837" y="9124"/>
                        <a:pt x="4873" y="9085"/>
                        <a:pt x="4847" y="9051"/>
                      </a:cubicBezTo>
                      <a:cubicBezTo>
                        <a:pt x="4073" y="7972"/>
                        <a:pt x="3312" y="6880"/>
                        <a:pt x="2645" y="5734"/>
                      </a:cubicBezTo>
                      <a:cubicBezTo>
                        <a:pt x="1974" y="4578"/>
                        <a:pt x="1389" y="3378"/>
                        <a:pt x="891" y="2139"/>
                      </a:cubicBezTo>
                      <a:cubicBezTo>
                        <a:pt x="755" y="1798"/>
                        <a:pt x="622" y="1456"/>
                        <a:pt x="497" y="1112"/>
                      </a:cubicBezTo>
                      <a:cubicBezTo>
                        <a:pt x="366" y="755"/>
                        <a:pt x="254" y="387"/>
                        <a:pt x="106" y="37"/>
                      </a:cubicBezTo>
                      <a:cubicBezTo>
                        <a:pt x="99" y="12"/>
                        <a:pt x="80" y="1"/>
                        <a:pt x="6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0" name="Google Shape;14930;p30"/>
                <p:cNvSpPr/>
                <p:nvPr/>
              </p:nvSpPr>
              <p:spPr>
                <a:xfrm rot="7741407">
                  <a:off x="-528077" y="3522836"/>
                  <a:ext cx="85007" cy="19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1" h="6862" extrusionOk="0">
                      <a:moveTo>
                        <a:pt x="44" y="0"/>
                      </a:moveTo>
                      <a:cubicBezTo>
                        <a:pt x="22" y="0"/>
                        <a:pt x="1" y="22"/>
                        <a:pt x="16" y="47"/>
                      </a:cubicBezTo>
                      <a:cubicBezTo>
                        <a:pt x="523" y="862"/>
                        <a:pt x="981" y="1707"/>
                        <a:pt x="1389" y="2577"/>
                      </a:cubicBezTo>
                      <a:cubicBezTo>
                        <a:pt x="1800" y="3452"/>
                        <a:pt x="2151" y="4353"/>
                        <a:pt x="2437" y="5276"/>
                      </a:cubicBezTo>
                      <a:cubicBezTo>
                        <a:pt x="2596" y="5790"/>
                        <a:pt x="2742" y="6310"/>
                        <a:pt x="2892" y="6826"/>
                      </a:cubicBezTo>
                      <a:cubicBezTo>
                        <a:pt x="2898" y="6851"/>
                        <a:pt x="2916" y="6862"/>
                        <a:pt x="2935" y="6862"/>
                      </a:cubicBezTo>
                      <a:cubicBezTo>
                        <a:pt x="2962" y="6862"/>
                        <a:pt x="2991" y="6838"/>
                        <a:pt x="2985" y="6802"/>
                      </a:cubicBezTo>
                      <a:cubicBezTo>
                        <a:pt x="2832" y="5845"/>
                        <a:pt x="2538" y="4917"/>
                        <a:pt x="2194" y="4014"/>
                      </a:cubicBezTo>
                      <a:cubicBezTo>
                        <a:pt x="1856" y="3113"/>
                        <a:pt x="1448" y="2242"/>
                        <a:pt x="973" y="1406"/>
                      </a:cubicBezTo>
                      <a:cubicBezTo>
                        <a:pt x="697" y="924"/>
                        <a:pt x="392" y="468"/>
                        <a:pt x="70" y="15"/>
                      </a:cubicBezTo>
                      <a:cubicBezTo>
                        <a:pt x="64" y="5"/>
                        <a:pt x="54" y="0"/>
                        <a:pt x="44" y="0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1" name="Google Shape;14931;p30"/>
                <p:cNvSpPr/>
                <p:nvPr/>
              </p:nvSpPr>
              <p:spPr>
                <a:xfrm rot="7741407">
                  <a:off x="-480943" y="3380976"/>
                  <a:ext cx="269602" cy="209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6" h="7362" extrusionOk="0">
                      <a:moveTo>
                        <a:pt x="65" y="1"/>
                      </a:moveTo>
                      <a:cubicBezTo>
                        <a:pt x="30" y="1"/>
                        <a:pt x="0" y="46"/>
                        <a:pt x="32" y="78"/>
                      </a:cubicBezTo>
                      <a:cubicBezTo>
                        <a:pt x="553" y="665"/>
                        <a:pt x="1107" y="1218"/>
                        <a:pt x="1670" y="1768"/>
                      </a:cubicBezTo>
                      <a:cubicBezTo>
                        <a:pt x="2232" y="2316"/>
                        <a:pt x="2803" y="2858"/>
                        <a:pt x="3388" y="3380"/>
                      </a:cubicBezTo>
                      <a:cubicBezTo>
                        <a:pt x="4551" y="4417"/>
                        <a:pt x="5777" y="5391"/>
                        <a:pt x="7108" y="6205"/>
                      </a:cubicBezTo>
                      <a:cubicBezTo>
                        <a:pt x="7849" y="6659"/>
                        <a:pt x="8617" y="7057"/>
                        <a:pt x="9432" y="7360"/>
                      </a:cubicBezTo>
                      <a:cubicBezTo>
                        <a:pt x="9435" y="7361"/>
                        <a:pt x="9438" y="7362"/>
                        <a:pt x="9441" y="7362"/>
                      </a:cubicBezTo>
                      <a:cubicBezTo>
                        <a:pt x="9470" y="7362"/>
                        <a:pt x="9485" y="7316"/>
                        <a:pt x="9455" y="7302"/>
                      </a:cubicBezTo>
                      <a:lnTo>
                        <a:pt x="9457" y="7302"/>
                      </a:lnTo>
                      <a:cubicBezTo>
                        <a:pt x="8064" y="6635"/>
                        <a:pt x="6744" y="5849"/>
                        <a:pt x="5510" y="4922"/>
                      </a:cubicBezTo>
                      <a:cubicBezTo>
                        <a:pt x="4263" y="3983"/>
                        <a:pt x="3107" y="2931"/>
                        <a:pt x="1987" y="1845"/>
                      </a:cubicBezTo>
                      <a:cubicBezTo>
                        <a:pt x="1357" y="1233"/>
                        <a:pt x="746" y="603"/>
                        <a:pt x="95" y="14"/>
                      </a:cubicBezTo>
                      <a:cubicBezTo>
                        <a:pt x="86" y="5"/>
                        <a:pt x="75" y="1"/>
                        <a:pt x="65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2" name="Google Shape;14932;p30"/>
                <p:cNvSpPr/>
                <p:nvPr/>
              </p:nvSpPr>
              <p:spPr>
                <a:xfrm rot="7741407">
                  <a:off x="-180471" y="3459099"/>
                  <a:ext cx="60793" cy="6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9" h="2233" extrusionOk="0">
                      <a:moveTo>
                        <a:pt x="73" y="1"/>
                      </a:moveTo>
                      <a:cubicBezTo>
                        <a:pt x="34" y="1"/>
                        <a:pt x="0" y="52"/>
                        <a:pt x="33" y="91"/>
                      </a:cubicBezTo>
                      <a:cubicBezTo>
                        <a:pt x="355" y="465"/>
                        <a:pt x="690" y="826"/>
                        <a:pt x="1032" y="1181"/>
                      </a:cubicBezTo>
                      <a:cubicBezTo>
                        <a:pt x="1372" y="1536"/>
                        <a:pt x="1733" y="1871"/>
                        <a:pt x="2077" y="2224"/>
                      </a:cubicBezTo>
                      <a:cubicBezTo>
                        <a:pt x="2083" y="2230"/>
                        <a:pt x="2089" y="2233"/>
                        <a:pt x="2096" y="2233"/>
                      </a:cubicBezTo>
                      <a:cubicBezTo>
                        <a:pt x="2118" y="2233"/>
                        <a:pt x="2138" y="2203"/>
                        <a:pt x="2118" y="2181"/>
                      </a:cubicBezTo>
                      <a:cubicBezTo>
                        <a:pt x="1785" y="1817"/>
                        <a:pt x="1471" y="1437"/>
                        <a:pt x="1137" y="1076"/>
                      </a:cubicBezTo>
                      <a:cubicBezTo>
                        <a:pt x="802" y="713"/>
                        <a:pt x="462" y="360"/>
                        <a:pt x="108" y="16"/>
                      </a:cubicBezTo>
                      <a:cubicBezTo>
                        <a:pt x="97" y="5"/>
                        <a:pt x="85" y="1"/>
                        <a:pt x="7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933" name="Google Shape;14933;p30"/>
            <p:cNvGrpSpPr/>
            <p:nvPr/>
          </p:nvGrpSpPr>
          <p:grpSpPr>
            <a:xfrm rot="-7745940" flipH="1">
              <a:off x="337176" y="4934452"/>
              <a:ext cx="288117" cy="342631"/>
              <a:chOff x="787057" y="1529716"/>
              <a:chExt cx="253424" cy="301373"/>
            </a:xfrm>
          </p:grpSpPr>
          <p:sp>
            <p:nvSpPr>
              <p:cNvPr id="14934" name="Google Shape;14934;p30"/>
              <p:cNvSpPr/>
              <p:nvPr/>
            </p:nvSpPr>
            <p:spPr>
              <a:xfrm rot="-483576">
                <a:off x="802106" y="1538141"/>
                <a:ext cx="135972" cy="224245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8970" extrusionOk="0">
                    <a:moveTo>
                      <a:pt x="204" y="1"/>
                    </a:moveTo>
                    <a:cubicBezTo>
                      <a:pt x="152" y="1"/>
                      <a:pt x="93" y="42"/>
                      <a:pt x="85" y="102"/>
                    </a:cubicBezTo>
                    <a:lnTo>
                      <a:pt x="83" y="101"/>
                    </a:lnTo>
                    <a:lnTo>
                      <a:pt x="83" y="101"/>
                    </a:lnTo>
                    <a:cubicBezTo>
                      <a:pt x="1" y="805"/>
                      <a:pt x="167" y="1561"/>
                      <a:pt x="405" y="2225"/>
                    </a:cubicBezTo>
                    <a:cubicBezTo>
                      <a:pt x="657" y="2926"/>
                      <a:pt x="1035" y="3573"/>
                      <a:pt x="1427" y="4201"/>
                    </a:cubicBezTo>
                    <a:cubicBezTo>
                      <a:pt x="2129" y="5319"/>
                      <a:pt x="2846" y="6446"/>
                      <a:pt x="3697" y="7458"/>
                    </a:cubicBezTo>
                    <a:cubicBezTo>
                      <a:pt x="3935" y="7744"/>
                      <a:pt x="4187" y="8017"/>
                      <a:pt x="4454" y="8276"/>
                    </a:cubicBezTo>
                    <a:cubicBezTo>
                      <a:pt x="4589" y="8407"/>
                      <a:pt x="4742" y="8523"/>
                      <a:pt x="4886" y="8645"/>
                    </a:cubicBezTo>
                    <a:cubicBezTo>
                      <a:pt x="5030" y="8766"/>
                      <a:pt x="5167" y="8875"/>
                      <a:pt x="5333" y="8963"/>
                    </a:cubicBezTo>
                    <a:cubicBezTo>
                      <a:pt x="5342" y="8967"/>
                      <a:pt x="5351" y="8970"/>
                      <a:pt x="5360" y="8970"/>
                    </a:cubicBezTo>
                    <a:cubicBezTo>
                      <a:pt x="5405" y="8970"/>
                      <a:pt x="5438" y="8912"/>
                      <a:pt x="5402" y="8875"/>
                    </a:cubicBezTo>
                    <a:cubicBezTo>
                      <a:pt x="5184" y="8632"/>
                      <a:pt x="4920" y="8437"/>
                      <a:pt x="4701" y="8196"/>
                    </a:cubicBezTo>
                    <a:cubicBezTo>
                      <a:pt x="4481" y="7955"/>
                      <a:pt x="4245" y="7732"/>
                      <a:pt x="4032" y="7484"/>
                    </a:cubicBezTo>
                    <a:cubicBezTo>
                      <a:pt x="3611" y="6996"/>
                      <a:pt x="3232" y="6476"/>
                      <a:pt x="2875" y="5939"/>
                    </a:cubicBezTo>
                    <a:cubicBezTo>
                      <a:pt x="2512" y="5392"/>
                      <a:pt x="2186" y="4818"/>
                      <a:pt x="1857" y="4249"/>
                    </a:cubicBezTo>
                    <a:cubicBezTo>
                      <a:pt x="1504" y="3642"/>
                      <a:pt x="1121" y="3042"/>
                      <a:pt x="848" y="2393"/>
                    </a:cubicBezTo>
                    <a:cubicBezTo>
                      <a:pt x="693" y="2023"/>
                      <a:pt x="571" y="1639"/>
                      <a:pt x="483" y="1249"/>
                    </a:cubicBezTo>
                    <a:cubicBezTo>
                      <a:pt x="399" y="860"/>
                      <a:pt x="351" y="467"/>
                      <a:pt x="285" y="74"/>
                    </a:cubicBezTo>
                    <a:cubicBezTo>
                      <a:pt x="276" y="22"/>
                      <a:pt x="242" y="1"/>
                      <a:pt x="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5" name="Google Shape;14935;p30"/>
              <p:cNvSpPr/>
              <p:nvPr/>
            </p:nvSpPr>
            <p:spPr>
              <a:xfrm rot="-483576">
                <a:off x="925178" y="1706283"/>
                <a:ext cx="107573" cy="117847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4714" extrusionOk="0">
                    <a:moveTo>
                      <a:pt x="438" y="950"/>
                    </a:moveTo>
                    <a:cubicBezTo>
                      <a:pt x="1083" y="0"/>
                      <a:pt x="2512" y="570"/>
                      <a:pt x="3039" y="1378"/>
                    </a:cubicBezTo>
                    <a:cubicBezTo>
                      <a:pt x="3566" y="2186"/>
                      <a:pt x="4103" y="3760"/>
                      <a:pt x="4204" y="4192"/>
                    </a:cubicBezTo>
                    <a:cubicBezTo>
                      <a:pt x="4303" y="4624"/>
                      <a:pt x="4015" y="4713"/>
                      <a:pt x="3108" y="4330"/>
                    </a:cubicBezTo>
                    <a:cubicBezTo>
                      <a:pt x="2203" y="3945"/>
                      <a:pt x="1150" y="3571"/>
                      <a:pt x="584" y="2730"/>
                    </a:cubicBezTo>
                    <a:cubicBezTo>
                      <a:pt x="19" y="1887"/>
                      <a:pt x="1" y="1597"/>
                      <a:pt x="438" y="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6" name="Google Shape;14936;p30"/>
              <p:cNvSpPr/>
              <p:nvPr/>
            </p:nvSpPr>
            <p:spPr>
              <a:xfrm rot="-483576">
                <a:off x="938787" y="1731428"/>
                <a:ext cx="84548" cy="80573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3" extrusionOk="0">
                    <a:moveTo>
                      <a:pt x="526" y="1"/>
                    </a:moveTo>
                    <a:cubicBezTo>
                      <a:pt x="502" y="1"/>
                      <a:pt x="477" y="1"/>
                      <a:pt x="453" y="2"/>
                    </a:cubicBezTo>
                    <a:cubicBezTo>
                      <a:pt x="322" y="8"/>
                      <a:pt x="86" y="12"/>
                      <a:pt x="11" y="139"/>
                    </a:cubicBezTo>
                    <a:cubicBezTo>
                      <a:pt x="0" y="157"/>
                      <a:pt x="8" y="180"/>
                      <a:pt x="25" y="191"/>
                    </a:cubicBezTo>
                    <a:cubicBezTo>
                      <a:pt x="55" y="204"/>
                      <a:pt x="87" y="209"/>
                      <a:pt x="121" y="209"/>
                    </a:cubicBezTo>
                    <a:cubicBezTo>
                      <a:pt x="213" y="209"/>
                      <a:pt x="316" y="172"/>
                      <a:pt x="402" y="167"/>
                    </a:cubicBezTo>
                    <a:cubicBezTo>
                      <a:pt x="438" y="164"/>
                      <a:pt x="474" y="163"/>
                      <a:pt x="510" y="163"/>
                    </a:cubicBezTo>
                    <a:cubicBezTo>
                      <a:pt x="628" y="163"/>
                      <a:pt x="744" y="177"/>
                      <a:pt x="860" y="202"/>
                    </a:cubicBezTo>
                    <a:cubicBezTo>
                      <a:pt x="1156" y="270"/>
                      <a:pt x="1425" y="410"/>
                      <a:pt x="1668" y="589"/>
                    </a:cubicBezTo>
                    <a:cubicBezTo>
                      <a:pt x="2201" y="980"/>
                      <a:pt x="2549" y="1571"/>
                      <a:pt x="2820" y="2162"/>
                    </a:cubicBezTo>
                    <a:cubicBezTo>
                      <a:pt x="2979" y="2508"/>
                      <a:pt x="3100" y="2891"/>
                      <a:pt x="3315" y="3207"/>
                    </a:cubicBezTo>
                    <a:cubicBezTo>
                      <a:pt x="3322" y="3217"/>
                      <a:pt x="3332" y="3222"/>
                      <a:pt x="3343" y="3222"/>
                    </a:cubicBezTo>
                    <a:cubicBezTo>
                      <a:pt x="3362" y="3222"/>
                      <a:pt x="3381" y="3206"/>
                      <a:pt x="3375" y="3181"/>
                    </a:cubicBezTo>
                    <a:cubicBezTo>
                      <a:pt x="3274" y="2842"/>
                      <a:pt x="3111" y="2513"/>
                      <a:pt x="2967" y="2190"/>
                    </a:cubicBezTo>
                    <a:cubicBezTo>
                      <a:pt x="2822" y="1855"/>
                      <a:pt x="2672" y="1522"/>
                      <a:pt x="2472" y="1216"/>
                    </a:cubicBezTo>
                    <a:cubicBezTo>
                      <a:pt x="2115" y="670"/>
                      <a:pt x="1601" y="214"/>
                      <a:pt x="954" y="55"/>
                    </a:cubicBezTo>
                    <a:cubicBezTo>
                      <a:pt x="815" y="19"/>
                      <a:pt x="671" y="1"/>
                      <a:pt x="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7" name="Google Shape;14937;p30"/>
              <p:cNvSpPr/>
              <p:nvPr/>
            </p:nvSpPr>
            <p:spPr>
              <a:xfrm rot="-483576">
                <a:off x="932773" y="1734169"/>
                <a:ext cx="59599" cy="54674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187" extrusionOk="0">
                    <a:moveTo>
                      <a:pt x="90" y="0"/>
                    </a:moveTo>
                    <a:cubicBezTo>
                      <a:pt x="44" y="0"/>
                      <a:pt x="0" y="45"/>
                      <a:pt x="32" y="95"/>
                    </a:cubicBezTo>
                    <a:cubicBezTo>
                      <a:pt x="163" y="310"/>
                      <a:pt x="350" y="488"/>
                      <a:pt x="526" y="665"/>
                    </a:cubicBezTo>
                    <a:cubicBezTo>
                      <a:pt x="713" y="856"/>
                      <a:pt x="905" y="1041"/>
                      <a:pt x="1102" y="1222"/>
                    </a:cubicBezTo>
                    <a:cubicBezTo>
                      <a:pt x="1294" y="1396"/>
                      <a:pt x="1489" y="1570"/>
                      <a:pt x="1693" y="1733"/>
                    </a:cubicBezTo>
                    <a:cubicBezTo>
                      <a:pt x="1894" y="1896"/>
                      <a:pt x="2109" y="2034"/>
                      <a:pt x="2321" y="2182"/>
                    </a:cubicBezTo>
                    <a:cubicBezTo>
                      <a:pt x="2326" y="2185"/>
                      <a:pt x="2331" y="2187"/>
                      <a:pt x="2336" y="2187"/>
                    </a:cubicBezTo>
                    <a:cubicBezTo>
                      <a:pt x="2361" y="2187"/>
                      <a:pt x="2383" y="2150"/>
                      <a:pt x="2360" y="2131"/>
                    </a:cubicBezTo>
                    <a:lnTo>
                      <a:pt x="2360" y="2131"/>
                    </a:lnTo>
                    <a:lnTo>
                      <a:pt x="2360" y="2133"/>
                    </a:lnTo>
                    <a:cubicBezTo>
                      <a:pt x="2166" y="1974"/>
                      <a:pt x="1982" y="1798"/>
                      <a:pt x="1794" y="1632"/>
                    </a:cubicBezTo>
                    <a:cubicBezTo>
                      <a:pt x="1597" y="1462"/>
                      <a:pt x="1403" y="1292"/>
                      <a:pt x="1214" y="1112"/>
                    </a:cubicBezTo>
                    <a:cubicBezTo>
                      <a:pt x="1029" y="938"/>
                      <a:pt x="849" y="761"/>
                      <a:pt x="675" y="577"/>
                    </a:cubicBezTo>
                    <a:cubicBezTo>
                      <a:pt x="498" y="390"/>
                      <a:pt x="335" y="179"/>
                      <a:pt x="135" y="17"/>
                    </a:cubicBezTo>
                    <a:cubicBezTo>
                      <a:pt x="122" y="5"/>
                      <a:pt x="106" y="0"/>
                      <a:pt x="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9BA29F-4EFD-4E83-9E56-1F1C097C50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92AB5C-7B70-4EA4-84AA-A6AC7373B8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A8412B-3872-4A52-8C70-5F65AC60D1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3CE4B-7982-49CB-A4A4-AD9516D2F9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31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"/>
          <p:cNvSpPr/>
          <p:nvPr/>
        </p:nvSpPr>
        <p:spPr>
          <a:xfrm>
            <a:off x="311700" y="265200"/>
            <a:ext cx="8520600" cy="461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</p:txBody>
      </p:sp>
      <p:sp>
        <p:nvSpPr>
          <p:cNvPr id="902" name="Google Shape;902;p3"/>
          <p:cNvSpPr txBox="1">
            <a:spLocks noGrp="1"/>
          </p:cNvSpPr>
          <p:nvPr>
            <p:ph type="title"/>
          </p:nvPr>
        </p:nvSpPr>
        <p:spPr>
          <a:xfrm>
            <a:off x="1870950" y="2320800"/>
            <a:ext cx="5402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3" name="Google Shape;903;p3"/>
          <p:cNvSpPr txBox="1">
            <a:spLocks noGrp="1"/>
          </p:cNvSpPr>
          <p:nvPr>
            <p:ph type="title" idx="2" hasCustomPrompt="1"/>
          </p:nvPr>
        </p:nvSpPr>
        <p:spPr>
          <a:xfrm>
            <a:off x="3424500" y="1479000"/>
            <a:ext cx="22950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04" name="Google Shape;904;p3"/>
          <p:cNvSpPr txBox="1">
            <a:spLocks noGrp="1"/>
          </p:cNvSpPr>
          <p:nvPr>
            <p:ph type="subTitle" idx="1"/>
          </p:nvPr>
        </p:nvSpPr>
        <p:spPr>
          <a:xfrm>
            <a:off x="2391900" y="3162600"/>
            <a:ext cx="4360200" cy="5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5" name="Google Shape;905;p3"/>
          <p:cNvGrpSpPr/>
          <p:nvPr/>
        </p:nvGrpSpPr>
        <p:grpSpPr>
          <a:xfrm flipH="1">
            <a:off x="-457137" y="1732350"/>
            <a:ext cx="1059136" cy="1498207"/>
            <a:chOff x="4348175" y="1682575"/>
            <a:chExt cx="931600" cy="1317800"/>
          </a:xfrm>
        </p:grpSpPr>
        <p:sp>
          <p:nvSpPr>
            <p:cNvPr id="906" name="Google Shape;906;p3"/>
            <p:cNvSpPr/>
            <p:nvPr/>
          </p:nvSpPr>
          <p:spPr>
            <a:xfrm>
              <a:off x="4707650" y="1760775"/>
              <a:ext cx="229900" cy="133725"/>
            </a:xfrm>
            <a:custGeom>
              <a:avLst/>
              <a:gdLst/>
              <a:ahLst/>
              <a:cxnLst/>
              <a:rect l="l" t="t" r="r" b="b"/>
              <a:pathLst>
                <a:path w="9196" h="5349" extrusionOk="0">
                  <a:moveTo>
                    <a:pt x="72" y="0"/>
                  </a:moveTo>
                  <a:cubicBezTo>
                    <a:pt x="35" y="0"/>
                    <a:pt x="0" y="41"/>
                    <a:pt x="21" y="83"/>
                  </a:cubicBezTo>
                  <a:cubicBezTo>
                    <a:pt x="176" y="375"/>
                    <a:pt x="416" y="607"/>
                    <a:pt x="625" y="859"/>
                  </a:cubicBezTo>
                  <a:cubicBezTo>
                    <a:pt x="834" y="1111"/>
                    <a:pt x="1102" y="1334"/>
                    <a:pt x="1350" y="1549"/>
                  </a:cubicBezTo>
                  <a:cubicBezTo>
                    <a:pt x="1857" y="1986"/>
                    <a:pt x="2397" y="2383"/>
                    <a:pt x="2953" y="2757"/>
                  </a:cubicBezTo>
                  <a:cubicBezTo>
                    <a:pt x="3514" y="3132"/>
                    <a:pt x="4082" y="3499"/>
                    <a:pt x="4656" y="3856"/>
                  </a:cubicBezTo>
                  <a:cubicBezTo>
                    <a:pt x="5284" y="4243"/>
                    <a:pt x="5918" y="4623"/>
                    <a:pt x="6602" y="4903"/>
                  </a:cubicBezTo>
                  <a:cubicBezTo>
                    <a:pt x="7226" y="5157"/>
                    <a:pt x="7939" y="5348"/>
                    <a:pt x="8630" y="5348"/>
                  </a:cubicBezTo>
                  <a:cubicBezTo>
                    <a:pt x="8769" y="5348"/>
                    <a:pt x="8907" y="5340"/>
                    <a:pt x="9044" y="5324"/>
                  </a:cubicBezTo>
                  <a:cubicBezTo>
                    <a:pt x="9147" y="5311"/>
                    <a:pt x="9195" y="5142"/>
                    <a:pt x="9072" y="5124"/>
                  </a:cubicBezTo>
                  <a:lnTo>
                    <a:pt x="9072" y="5124"/>
                  </a:lnTo>
                  <a:lnTo>
                    <a:pt x="9072" y="5125"/>
                  </a:lnTo>
                  <a:cubicBezTo>
                    <a:pt x="8717" y="5068"/>
                    <a:pt x="8361" y="5025"/>
                    <a:pt x="8008" y="4957"/>
                  </a:cubicBezTo>
                  <a:cubicBezTo>
                    <a:pt x="7651" y="4886"/>
                    <a:pt x="7301" y="4789"/>
                    <a:pt x="6961" y="4664"/>
                  </a:cubicBezTo>
                  <a:cubicBezTo>
                    <a:pt x="6279" y="4417"/>
                    <a:pt x="5662" y="4039"/>
                    <a:pt x="5034" y="3682"/>
                  </a:cubicBezTo>
                  <a:cubicBezTo>
                    <a:pt x="3882" y="3028"/>
                    <a:pt x="2730" y="2373"/>
                    <a:pt x="1700" y="1532"/>
                  </a:cubicBezTo>
                  <a:cubicBezTo>
                    <a:pt x="1416" y="1298"/>
                    <a:pt x="1147" y="1053"/>
                    <a:pt x="883" y="797"/>
                  </a:cubicBezTo>
                  <a:cubicBezTo>
                    <a:pt x="750" y="668"/>
                    <a:pt x="614" y="551"/>
                    <a:pt x="490" y="414"/>
                  </a:cubicBezTo>
                  <a:cubicBezTo>
                    <a:pt x="365" y="276"/>
                    <a:pt x="247" y="139"/>
                    <a:pt x="109" y="16"/>
                  </a:cubicBezTo>
                  <a:cubicBezTo>
                    <a:pt x="98" y="5"/>
                    <a:pt x="85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4630575" y="1682575"/>
              <a:ext cx="120000" cy="108000"/>
            </a:xfrm>
            <a:custGeom>
              <a:avLst/>
              <a:gdLst/>
              <a:ahLst/>
              <a:cxnLst/>
              <a:rect l="l" t="t" r="r" b="b"/>
              <a:pathLst>
                <a:path w="4800" h="4320" extrusionOk="0">
                  <a:moveTo>
                    <a:pt x="3839" y="3875"/>
                  </a:moveTo>
                  <a:cubicBezTo>
                    <a:pt x="4800" y="3220"/>
                    <a:pt x="4213" y="1785"/>
                    <a:pt x="3390" y="1257"/>
                  </a:cubicBezTo>
                  <a:cubicBezTo>
                    <a:pt x="2569" y="730"/>
                    <a:pt x="967" y="197"/>
                    <a:pt x="530" y="100"/>
                  </a:cubicBezTo>
                  <a:cubicBezTo>
                    <a:pt x="90" y="1"/>
                    <a:pt x="1" y="293"/>
                    <a:pt x="393" y="1203"/>
                  </a:cubicBezTo>
                  <a:cubicBezTo>
                    <a:pt x="788" y="2114"/>
                    <a:pt x="1175" y="3172"/>
                    <a:pt x="2033" y="3738"/>
                  </a:cubicBezTo>
                  <a:cubicBezTo>
                    <a:pt x="2889" y="4303"/>
                    <a:pt x="3184" y="4320"/>
                    <a:pt x="3839" y="38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4642275" y="1693125"/>
              <a:ext cx="82700" cy="84425"/>
            </a:xfrm>
            <a:custGeom>
              <a:avLst/>
              <a:gdLst/>
              <a:ahLst/>
              <a:cxnLst/>
              <a:rect l="l" t="t" r="r" b="b"/>
              <a:pathLst>
                <a:path w="3308" h="3377" extrusionOk="0">
                  <a:moveTo>
                    <a:pt x="47" y="0"/>
                  </a:moveTo>
                  <a:cubicBezTo>
                    <a:pt x="17" y="0"/>
                    <a:pt x="1" y="43"/>
                    <a:pt x="32" y="61"/>
                  </a:cubicBezTo>
                  <a:cubicBezTo>
                    <a:pt x="316" y="250"/>
                    <a:pt x="654" y="360"/>
                    <a:pt x="967" y="497"/>
                  </a:cubicBezTo>
                  <a:cubicBezTo>
                    <a:pt x="1275" y="630"/>
                    <a:pt x="1572" y="785"/>
                    <a:pt x="1860" y="961"/>
                  </a:cubicBezTo>
                  <a:cubicBezTo>
                    <a:pt x="2393" y="1292"/>
                    <a:pt x="2864" y="1768"/>
                    <a:pt x="3057" y="2380"/>
                  </a:cubicBezTo>
                  <a:cubicBezTo>
                    <a:pt x="3109" y="2540"/>
                    <a:pt x="3137" y="2711"/>
                    <a:pt x="3137" y="2881"/>
                  </a:cubicBezTo>
                  <a:cubicBezTo>
                    <a:pt x="3137" y="2965"/>
                    <a:pt x="3130" y="3049"/>
                    <a:pt x="3117" y="3133"/>
                  </a:cubicBezTo>
                  <a:cubicBezTo>
                    <a:pt x="3105" y="3204"/>
                    <a:pt x="3077" y="3279"/>
                    <a:pt x="3107" y="3350"/>
                  </a:cubicBezTo>
                  <a:cubicBezTo>
                    <a:pt x="3113" y="3366"/>
                    <a:pt x="3128" y="3377"/>
                    <a:pt x="3145" y="3377"/>
                  </a:cubicBezTo>
                  <a:cubicBezTo>
                    <a:pt x="3151" y="3377"/>
                    <a:pt x="3157" y="3375"/>
                    <a:pt x="3163" y="3372"/>
                  </a:cubicBezTo>
                  <a:cubicBezTo>
                    <a:pt x="3276" y="3305"/>
                    <a:pt x="3285" y="3120"/>
                    <a:pt x="3294" y="3002"/>
                  </a:cubicBezTo>
                  <a:cubicBezTo>
                    <a:pt x="3307" y="2853"/>
                    <a:pt x="3300" y="2701"/>
                    <a:pt x="3272" y="2554"/>
                  </a:cubicBezTo>
                  <a:cubicBezTo>
                    <a:pt x="3214" y="2234"/>
                    <a:pt x="3072" y="1931"/>
                    <a:pt x="2887" y="1667"/>
                  </a:cubicBezTo>
                  <a:cubicBezTo>
                    <a:pt x="2475" y="1086"/>
                    <a:pt x="1849" y="753"/>
                    <a:pt x="1215" y="471"/>
                  </a:cubicBezTo>
                  <a:cubicBezTo>
                    <a:pt x="1030" y="389"/>
                    <a:pt x="845" y="312"/>
                    <a:pt x="658" y="235"/>
                  </a:cubicBezTo>
                  <a:cubicBezTo>
                    <a:pt x="458" y="151"/>
                    <a:pt x="265" y="61"/>
                    <a:pt x="56" y="2"/>
                  </a:cubicBezTo>
                  <a:cubicBezTo>
                    <a:pt x="53" y="1"/>
                    <a:pt x="50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4668600" y="1722775"/>
              <a:ext cx="56575" cy="58850"/>
            </a:xfrm>
            <a:custGeom>
              <a:avLst/>
              <a:gdLst/>
              <a:ahLst/>
              <a:cxnLst/>
              <a:rect l="l" t="t" r="r" b="b"/>
              <a:pathLst>
                <a:path w="2263" h="2354" extrusionOk="0">
                  <a:moveTo>
                    <a:pt x="45" y="0"/>
                  </a:moveTo>
                  <a:cubicBezTo>
                    <a:pt x="23" y="0"/>
                    <a:pt x="0" y="27"/>
                    <a:pt x="14" y="48"/>
                  </a:cubicBezTo>
                  <a:cubicBezTo>
                    <a:pt x="164" y="259"/>
                    <a:pt x="306" y="472"/>
                    <a:pt x="467" y="672"/>
                  </a:cubicBezTo>
                  <a:cubicBezTo>
                    <a:pt x="635" y="878"/>
                    <a:pt x="815" y="1076"/>
                    <a:pt x="996" y="1270"/>
                  </a:cubicBezTo>
                  <a:cubicBezTo>
                    <a:pt x="1174" y="1461"/>
                    <a:pt x="1355" y="1646"/>
                    <a:pt x="1540" y="1826"/>
                  </a:cubicBezTo>
                  <a:cubicBezTo>
                    <a:pt x="1731" y="2009"/>
                    <a:pt x="1918" y="2207"/>
                    <a:pt x="2146" y="2343"/>
                  </a:cubicBezTo>
                  <a:cubicBezTo>
                    <a:pt x="2158" y="2351"/>
                    <a:pt x="2169" y="2354"/>
                    <a:pt x="2180" y="2354"/>
                  </a:cubicBezTo>
                  <a:cubicBezTo>
                    <a:pt x="2230" y="2354"/>
                    <a:pt x="2263" y="2285"/>
                    <a:pt x="2224" y="2241"/>
                  </a:cubicBezTo>
                  <a:cubicBezTo>
                    <a:pt x="2060" y="2041"/>
                    <a:pt x="1850" y="1882"/>
                    <a:pt x="1662" y="1706"/>
                  </a:cubicBezTo>
                  <a:cubicBezTo>
                    <a:pt x="1473" y="1530"/>
                    <a:pt x="1288" y="1347"/>
                    <a:pt x="1106" y="1160"/>
                  </a:cubicBezTo>
                  <a:cubicBezTo>
                    <a:pt x="932" y="979"/>
                    <a:pt x="762" y="792"/>
                    <a:pt x="596" y="603"/>
                  </a:cubicBezTo>
                  <a:cubicBezTo>
                    <a:pt x="422" y="403"/>
                    <a:pt x="233" y="214"/>
                    <a:pt x="65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4624050" y="2252075"/>
              <a:ext cx="512600" cy="242725"/>
            </a:xfrm>
            <a:custGeom>
              <a:avLst/>
              <a:gdLst/>
              <a:ahLst/>
              <a:cxnLst/>
              <a:rect l="l" t="t" r="r" b="b"/>
              <a:pathLst>
                <a:path w="20504" h="9709" extrusionOk="0">
                  <a:moveTo>
                    <a:pt x="3474" y="0"/>
                  </a:moveTo>
                  <a:cubicBezTo>
                    <a:pt x="2537" y="0"/>
                    <a:pt x="1601" y="81"/>
                    <a:pt x="686" y="258"/>
                  </a:cubicBezTo>
                  <a:cubicBezTo>
                    <a:pt x="486" y="294"/>
                    <a:pt x="288" y="343"/>
                    <a:pt x="93" y="401"/>
                  </a:cubicBezTo>
                  <a:cubicBezTo>
                    <a:pt x="1" y="428"/>
                    <a:pt x="8" y="584"/>
                    <a:pt x="107" y="584"/>
                  </a:cubicBezTo>
                  <a:cubicBezTo>
                    <a:pt x="111" y="584"/>
                    <a:pt x="114" y="584"/>
                    <a:pt x="118" y="584"/>
                  </a:cubicBezTo>
                  <a:cubicBezTo>
                    <a:pt x="908" y="498"/>
                    <a:pt x="1692" y="372"/>
                    <a:pt x="2488" y="329"/>
                  </a:cubicBezTo>
                  <a:cubicBezTo>
                    <a:pt x="2803" y="312"/>
                    <a:pt x="3119" y="304"/>
                    <a:pt x="3435" y="304"/>
                  </a:cubicBezTo>
                  <a:cubicBezTo>
                    <a:pt x="3910" y="304"/>
                    <a:pt x="4385" y="323"/>
                    <a:pt x="4859" y="361"/>
                  </a:cubicBezTo>
                  <a:cubicBezTo>
                    <a:pt x="6431" y="488"/>
                    <a:pt x="7981" y="816"/>
                    <a:pt x="9471" y="1335"/>
                  </a:cubicBezTo>
                  <a:cubicBezTo>
                    <a:pt x="10905" y="1835"/>
                    <a:pt x="12278" y="2500"/>
                    <a:pt x="13560" y="3313"/>
                  </a:cubicBezTo>
                  <a:cubicBezTo>
                    <a:pt x="14802" y="4104"/>
                    <a:pt x="15963" y="5011"/>
                    <a:pt x="17032" y="6022"/>
                  </a:cubicBezTo>
                  <a:cubicBezTo>
                    <a:pt x="18103" y="7032"/>
                    <a:pt x="19057" y="8145"/>
                    <a:pt x="19988" y="9283"/>
                  </a:cubicBezTo>
                  <a:cubicBezTo>
                    <a:pt x="20102" y="9423"/>
                    <a:pt x="20214" y="9556"/>
                    <a:pt x="20339" y="9683"/>
                  </a:cubicBezTo>
                  <a:cubicBezTo>
                    <a:pt x="20356" y="9701"/>
                    <a:pt x="20376" y="9708"/>
                    <a:pt x="20395" y="9708"/>
                  </a:cubicBezTo>
                  <a:cubicBezTo>
                    <a:pt x="20452" y="9708"/>
                    <a:pt x="20504" y="9644"/>
                    <a:pt x="20470" y="9582"/>
                  </a:cubicBezTo>
                  <a:cubicBezTo>
                    <a:pt x="20293" y="9259"/>
                    <a:pt x="20065" y="8969"/>
                    <a:pt x="19840" y="8677"/>
                  </a:cubicBezTo>
                  <a:cubicBezTo>
                    <a:pt x="19614" y="8388"/>
                    <a:pt x="19377" y="8096"/>
                    <a:pt x="19134" y="7814"/>
                  </a:cubicBezTo>
                  <a:cubicBezTo>
                    <a:pt x="18647" y="7251"/>
                    <a:pt x="18139" y="6707"/>
                    <a:pt x="17608" y="6183"/>
                  </a:cubicBezTo>
                  <a:cubicBezTo>
                    <a:pt x="16550" y="5136"/>
                    <a:pt x="15396" y="4192"/>
                    <a:pt x="14160" y="3362"/>
                  </a:cubicBezTo>
                  <a:cubicBezTo>
                    <a:pt x="12893" y="2509"/>
                    <a:pt x="11533" y="1803"/>
                    <a:pt x="10109" y="1253"/>
                  </a:cubicBezTo>
                  <a:cubicBezTo>
                    <a:pt x="8619" y="683"/>
                    <a:pt x="7063" y="301"/>
                    <a:pt x="5480" y="118"/>
                  </a:cubicBezTo>
                  <a:cubicBezTo>
                    <a:pt x="4816" y="42"/>
                    <a:pt x="4145" y="0"/>
                    <a:pt x="3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4743125" y="2254450"/>
              <a:ext cx="74950" cy="164800"/>
            </a:xfrm>
            <a:custGeom>
              <a:avLst/>
              <a:gdLst/>
              <a:ahLst/>
              <a:cxnLst/>
              <a:rect l="l" t="t" r="r" b="b"/>
              <a:pathLst>
                <a:path w="2998" h="6592" extrusionOk="0">
                  <a:moveTo>
                    <a:pt x="1" y="769"/>
                  </a:moveTo>
                  <a:cubicBezTo>
                    <a:pt x="10" y="1897"/>
                    <a:pt x="408" y="2975"/>
                    <a:pt x="975" y="3933"/>
                  </a:cubicBezTo>
                  <a:cubicBezTo>
                    <a:pt x="1541" y="4892"/>
                    <a:pt x="2270" y="5744"/>
                    <a:pt x="2998" y="6591"/>
                  </a:cubicBezTo>
                  <a:cubicBezTo>
                    <a:pt x="2715" y="5802"/>
                    <a:pt x="2640" y="4950"/>
                    <a:pt x="2551" y="4108"/>
                  </a:cubicBezTo>
                  <a:cubicBezTo>
                    <a:pt x="2461" y="3269"/>
                    <a:pt x="2349" y="2418"/>
                    <a:pt x="1995" y="1657"/>
                  </a:cubicBezTo>
                  <a:cubicBezTo>
                    <a:pt x="1644" y="898"/>
                    <a:pt x="1016" y="229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4585950" y="2318175"/>
              <a:ext cx="110275" cy="135425"/>
            </a:xfrm>
            <a:custGeom>
              <a:avLst/>
              <a:gdLst/>
              <a:ahLst/>
              <a:cxnLst/>
              <a:rect l="l" t="t" r="r" b="b"/>
              <a:pathLst>
                <a:path w="4411" h="5417" extrusionOk="0">
                  <a:moveTo>
                    <a:pt x="2227" y="0"/>
                  </a:moveTo>
                  <a:cubicBezTo>
                    <a:pt x="2227" y="0"/>
                    <a:pt x="3421" y="258"/>
                    <a:pt x="3915" y="1586"/>
                  </a:cubicBezTo>
                  <a:cubicBezTo>
                    <a:pt x="4410" y="2915"/>
                    <a:pt x="3979" y="3657"/>
                    <a:pt x="3979" y="3657"/>
                  </a:cubicBezTo>
                  <a:lnTo>
                    <a:pt x="3180" y="3779"/>
                  </a:lnTo>
                  <a:cubicBezTo>
                    <a:pt x="3180" y="3779"/>
                    <a:pt x="3438" y="4321"/>
                    <a:pt x="2889" y="4403"/>
                  </a:cubicBezTo>
                  <a:cubicBezTo>
                    <a:pt x="2339" y="4485"/>
                    <a:pt x="810" y="4424"/>
                    <a:pt x="404" y="4921"/>
                  </a:cubicBezTo>
                  <a:cubicBezTo>
                    <a:pt x="0" y="5416"/>
                    <a:pt x="1772" y="21"/>
                    <a:pt x="2227" y="0"/>
                  </a:cubicBezTo>
                  <a:close/>
                </a:path>
              </a:pathLst>
            </a:custGeom>
            <a:solidFill>
              <a:srgbClr val="BB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4643525" y="2324650"/>
              <a:ext cx="33075" cy="50325"/>
            </a:xfrm>
            <a:custGeom>
              <a:avLst/>
              <a:gdLst/>
              <a:ahLst/>
              <a:cxnLst/>
              <a:rect l="l" t="t" r="r" b="b"/>
              <a:pathLst>
                <a:path w="1323" h="2013" extrusionOk="0">
                  <a:moveTo>
                    <a:pt x="39" y="0"/>
                  </a:moveTo>
                  <a:cubicBezTo>
                    <a:pt x="20" y="0"/>
                    <a:pt x="1" y="20"/>
                    <a:pt x="8" y="40"/>
                  </a:cubicBezTo>
                  <a:cubicBezTo>
                    <a:pt x="83" y="231"/>
                    <a:pt x="238" y="392"/>
                    <a:pt x="365" y="549"/>
                  </a:cubicBezTo>
                  <a:cubicBezTo>
                    <a:pt x="485" y="698"/>
                    <a:pt x="606" y="848"/>
                    <a:pt x="718" y="1003"/>
                  </a:cubicBezTo>
                  <a:cubicBezTo>
                    <a:pt x="827" y="1149"/>
                    <a:pt x="926" y="1302"/>
                    <a:pt x="1014" y="1461"/>
                  </a:cubicBezTo>
                  <a:cubicBezTo>
                    <a:pt x="1103" y="1631"/>
                    <a:pt x="1158" y="1814"/>
                    <a:pt x="1234" y="1990"/>
                  </a:cubicBezTo>
                  <a:cubicBezTo>
                    <a:pt x="1242" y="2006"/>
                    <a:pt x="1255" y="2013"/>
                    <a:pt x="1269" y="2013"/>
                  </a:cubicBezTo>
                  <a:cubicBezTo>
                    <a:pt x="1293" y="2013"/>
                    <a:pt x="1318" y="1993"/>
                    <a:pt x="1318" y="1966"/>
                  </a:cubicBezTo>
                  <a:cubicBezTo>
                    <a:pt x="1322" y="1601"/>
                    <a:pt x="1075" y="1222"/>
                    <a:pt x="868" y="938"/>
                  </a:cubicBezTo>
                  <a:cubicBezTo>
                    <a:pt x="754" y="784"/>
                    <a:pt x="634" y="638"/>
                    <a:pt x="513" y="491"/>
                  </a:cubicBezTo>
                  <a:cubicBezTo>
                    <a:pt x="376" y="324"/>
                    <a:pt x="240" y="122"/>
                    <a:pt x="55" y="5"/>
                  </a:cubicBezTo>
                  <a:cubicBezTo>
                    <a:pt x="50" y="2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4649950" y="2382050"/>
              <a:ext cx="15425" cy="34900"/>
            </a:xfrm>
            <a:custGeom>
              <a:avLst/>
              <a:gdLst/>
              <a:ahLst/>
              <a:cxnLst/>
              <a:rect l="l" t="t" r="r" b="b"/>
              <a:pathLst>
                <a:path w="617" h="1396" extrusionOk="0">
                  <a:moveTo>
                    <a:pt x="39" y="0"/>
                  </a:moveTo>
                  <a:cubicBezTo>
                    <a:pt x="18" y="0"/>
                    <a:pt x="0" y="24"/>
                    <a:pt x="13" y="46"/>
                  </a:cubicBezTo>
                  <a:cubicBezTo>
                    <a:pt x="239" y="438"/>
                    <a:pt x="304" y="906"/>
                    <a:pt x="431" y="1334"/>
                  </a:cubicBezTo>
                  <a:cubicBezTo>
                    <a:pt x="444" y="1377"/>
                    <a:pt x="478" y="1395"/>
                    <a:pt x="513" y="1395"/>
                  </a:cubicBezTo>
                  <a:cubicBezTo>
                    <a:pt x="564" y="1395"/>
                    <a:pt x="617" y="1353"/>
                    <a:pt x="600" y="1287"/>
                  </a:cubicBezTo>
                  <a:cubicBezTo>
                    <a:pt x="536" y="1042"/>
                    <a:pt x="463" y="795"/>
                    <a:pt x="383" y="554"/>
                  </a:cubicBezTo>
                  <a:cubicBezTo>
                    <a:pt x="316" y="347"/>
                    <a:pt x="218" y="162"/>
                    <a:pt x="59" y="10"/>
                  </a:cubicBezTo>
                  <a:cubicBezTo>
                    <a:pt x="53" y="3"/>
                    <a:pt x="46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4648375" y="2350500"/>
              <a:ext cx="30750" cy="58925"/>
            </a:xfrm>
            <a:custGeom>
              <a:avLst/>
              <a:gdLst/>
              <a:ahLst/>
              <a:cxnLst/>
              <a:rect l="l" t="t" r="r" b="b"/>
              <a:pathLst>
                <a:path w="1230" h="2357" extrusionOk="0">
                  <a:moveTo>
                    <a:pt x="24" y="0"/>
                  </a:moveTo>
                  <a:cubicBezTo>
                    <a:pt x="12" y="0"/>
                    <a:pt x="0" y="15"/>
                    <a:pt x="8" y="27"/>
                  </a:cubicBezTo>
                  <a:cubicBezTo>
                    <a:pt x="248" y="392"/>
                    <a:pt x="511" y="741"/>
                    <a:pt x="739" y="1113"/>
                  </a:cubicBezTo>
                  <a:cubicBezTo>
                    <a:pt x="852" y="1293"/>
                    <a:pt x="945" y="1485"/>
                    <a:pt x="1016" y="1687"/>
                  </a:cubicBezTo>
                  <a:cubicBezTo>
                    <a:pt x="1087" y="1899"/>
                    <a:pt x="1108" y="2108"/>
                    <a:pt x="1115" y="2329"/>
                  </a:cubicBezTo>
                  <a:cubicBezTo>
                    <a:pt x="1117" y="2347"/>
                    <a:pt x="1131" y="2357"/>
                    <a:pt x="1146" y="2357"/>
                  </a:cubicBezTo>
                  <a:cubicBezTo>
                    <a:pt x="1160" y="2357"/>
                    <a:pt x="1175" y="2347"/>
                    <a:pt x="1177" y="2329"/>
                  </a:cubicBezTo>
                  <a:cubicBezTo>
                    <a:pt x="1229" y="1912"/>
                    <a:pt x="1046" y="1476"/>
                    <a:pt x="846" y="1121"/>
                  </a:cubicBezTo>
                  <a:cubicBezTo>
                    <a:pt x="618" y="721"/>
                    <a:pt x="324" y="362"/>
                    <a:pt x="36" y="6"/>
                  </a:cubicBezTo>
                  <a:cubicBezTo>
                    <a:pt x="33" y="2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4645250" y="2394875"/>
              <a:ext cx="9200" cy="35500"/>
            </a:xfrm>
            <a:custGeom>
              <a:avLst/>
              <a:gdLst/>
              <a:ahLst/>
              <a:cxnLst/>
              <a:rect l="l" t="t" r="r" b="b"/>
              <a:pathLst>
                <a:path w="368" h="1420" extrusionOk="0">
                  <a:moveTo>
                    <a:pt x="33" y="1"/>
                  </a:moveTo>
                  <a:cubicBezTo>
                    <a:pt x="16" y="1"/>
                    <a:pt x="1" y="18"/>
                    <a:pt x="10" y="38"/>
                  </a:cubicBezTo>
                  <a:cubicBezTo>
                    <a:pt x="131" y="253"/>
                    <a:pt x="202" y="492"/>
                    <a:pt x="219" y="737"/>
                  </a:cubicBezTo>
                  <a:cubicBezTo>
                    <a:pt x="229" y="849"/>
                    <a:pt x="227" y="963"/>
                    <a:pt x="212" y="1075"/>
                  </a:cubicBezTo>
                  <a:cubicBezTo>
                    <a:pt x="199" y="1178"/>
                    <a:pt x="145" y="1294"/>
                    <a:pt x="165" y="1395"/>
                  </a:cubicBezTo>
                  <a:cubicBezTo>
                    <a:pt x="170" y="1410"/>
                    <a:pt x="184" y="1420"/>
                    <a:pt x="199" y="1420"/>
                  </a:cubicBezTo>
                  <a:cubicBezTo>
                    <a:pt x="208" y="1420"/>
                    <a:pt x="216" y="1417"/>
                    <a:pt x="223" y="1410"/>
                  </a:cubicBezTo>
                  <a:cubicBezTo>
                    <a:pt x="298" y="1337"/>
                    <a:pt x="302" y="1200"/>
                    <a:pt x="315" y="1101"/>
                  </a:cubicBezTo>
                  <a:cubicBezTo>
                    <a:pt x="367" y="718"/>
                    <a:pt x="274" y="329"/>
                    <a:pt x="53" y="11"/>
                  </a:cubicBezTo>
                  <a:cubicBezTo>
                    <a:pt x="47" y="4"/>
                    <a:pt x="40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4636750" y="2410250"/>
              <a:ext cx="5625" cy="17050"/>
            </a:xfrm>
            <a:custGeom>
              <a:avLst/>
              <a:gdLst/>
              <a:ahLst/>
              <a:cxnLst/>
              <a:rect l="l" t="t" r="r" b="b"/>
              <a:pathLst>
                <a:path w="225" h="682" extrusionOk="0">
                  <a:moveTo>
                    <a:pt x="182" y="1"/>
                  </a:moveTo>
                  <a:cubicBezTo>
                    <a:pt x="164" y="1"/>
                    <a:pt x="146" y="12"/>
                    <a:pt x="146" y="36"/>
                  </a:cubicBezTo>
                  <a:cubicBezTo>
                    <a:pt x="122" y="238"/>
                    <a:pt x="58" y="427"/>
                    <a:pt x="8" y="625"/>
                  </a:cubicBezTo>
                  <a:cubicBezTo>
                    <a:pt x="0" y="657"/>
                    <a:pt x="28" y="681"/>
                    <a:pt x="55" y="681"/>
                  </a:cubicBezTo>
                  <a:cubicBezTo>
                    <a:pt x="69" y="681"/>
                    <a:pt x="83" y="674"/>
                    <a:pt x="92" y="658"/>
                  </a:cubicBezTo>
                  <a:cubicBezTo>
                    <a:pt x="197" y="471"/>
                    <a:pt x="225" y="247"/>
                    <a:pt x="217" y="36"/>
                  </a:cubicBezTo>
                  <a:cubicBezTo>
                    <a:pt x="217" y="12"/>
                    <a:pt x="199" y="1"/>
                    <a:pt x="18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4447875" y="2271375"/>
              <a:ext cx="206850" cy="187400"/>
            </a:xfrm>
            <a:custGeom>
              <a:avLst/>
              <a:gdLst/>
              <a:ahLst/>
              <a:cxnLst/>
              <a:rect l="l" t="t" r="r" b="b"/>
              <a:pathLst>
                <a:path w="8274" h="7496" extrusionOk="0">
                  <a:moveTo>
                    <a:pt x="5067" y="1"/>
                  </a:moveTo>
                  <a:cubicBezTo>
                    <a:pt x="5067" y="1"/>
                    <a:pt x="1423" y="1186"/>
                    <a:pt x="565" y="3581"/>
                  </a:cubicBezTo>
                  <a:cubicBezTo>
                    <a:pt x="15" y="5116"/>
                    <a:pt x="565" y="5032"/>
                    <a:pt x="565" y="5032"/>
                  </a:cubicBezTo>
                  <a:cubicBezTo>
                    <a:pt x="565" y="5032"/>
                    <a:pt x="0" y="5456"/>
                    <a:pt x="1090" y="6165"/>
                  </a:cubicBezTo>
                  <a:cubicBezTo>
                    <a:pt x="1090" y="6165"/>
                    <a:pt x="950" y="6767"/>
                    <a:pt x="1410" y="6793"/>
                  </a:cubicBezTo>
                  <a:cubicBezTo>
                    <a:pt x="1868" y="6821"/>
                    <a:pt x="1774" y="6400"/>
                    <a:pt x="2324" y="6802"/>
                  </a:cubicBezTo>
                  <a:cubicBezTo>
                    <a:pt x="2874" y="7202"/>
                    <a:pt x="2853" y="7496"/>
                    <a:pt x="3588" y="7242"/>
                  </a:cubicBezTo>
                  <a:cubicBezTo>
                    <a:pt x="4323" y="6985"/>
                    <a:pt x="4113" y="6920"/>
                    <a:pt x="4878" y="6950"/>
                  </a:cubicBezTo>
                  <a:cubicBezTo>
                    <a:pt x="5643" y="6980"/>
                    <a:pt x="5573" y="7281"/>
                    <a:pt x="5929" y="6793"/>
                  </a:cubicBezTo>
                  <a:cubicBezTo>
                    <a:pt x="6284" y="6303"/>
                    <a:pt x="8273" y="3809"/>
                    <a:pt x="6396" y="1059"/>
                  </a:cubicBezTo>
                  <a:cubicBezTo>
                    <a:pt x="5916" y="358"/>
                    <a:pt x="5067" y="1"/>
                    <a:pt x="5067" y="1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4501050" y="2310025"/>
              <a:ext cx="46725" cy="54300"/>
            </a:xfrm>
            <a:custGeom>
              <a:avLst/>
              <a:gdLst/>
              <a:ahLst/>
              <a:cxnLst/>
              <a:rect l="l" t="t" r="r" b="b"/>
              <a:pathLst>
                <a:path w="1869" h="2172" extrusionOk="0">
                  <a:moveTo>
                    <a:pt x="1838" y="1"/>
                  </a:moveTo>
                  <a:cubicBezTo>
                    <a:pt x="1828" y="1"/>
                    <a:pt x="1819" y="6"/>
                    <a:pt x="1814" y="18"/>
                  </a:cubicBezTo>
                  <a:cubicBezTo>
                    <a:pt x="1640" y="440"/>
                    <a:pt x="1188" y="685"/>
                    <a:pt x="865" y="980"/>
                  </a:cubicBezTo>
                  <a:cubicBezTo>
                    <a:pt x="519" y="1295"/>
                    <a:pt x="236" y="1698"/>
                    <a:pt x="19" y="2110"/>
                  </a:cubicBezTo>
                  <a:cubicBezTo>
                    <a:pt x="0" y="2142"/>
                    <a:pt x="28" y="2171"/>
                    <a:pt x="55" y="2171"/>
                  </a:cubicBezTo>
                  <a:cubicBezTo>
                    <a:pt x="68" y="2171"/>
                    <a:pt x="80" y="2165"/>
                    <a:pt x="89" y="2151"/>
                  </a:cubicBezTo>
                  <a:cubicBezTo>
                    <a:pt x="350" y="1715"/>
                    <a:pt x="683" y="1343"/>
                    <a:pt x="1057" y="1005"/>
                  </a:cubicBezTo>
                  <a:cubicBezTo>
                    <a:pt x="1369" y="722"/>
                    <a:pt x="1768" y="468"/>
                    <a:pt x="1865" y="33"/>
                  </a:cubicBezTo>
                  <a:cubicBezTo>
                    <a:pt x="1868" y="13"/>
                    <a:pt x="1853" y="1"/>
                    <a:pt x="18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4474525" y="2386475"/>
              <a:ext cx="16075" cy="42100"/>
            </a:xfrm>
            <a:custGeom>
              <a:avLst/>
              <a:gdLst/>
              <a:ahLst/>
              <a:cxnLst/>
              <a:rect l="l" t="t" r="r" b="b"/>
              <a:pathLst>
                <a:path w="643" h="1684" extrusionOk="0">
                  <a:moveTo>
                    <a:pt x="613" y="0"/>
                  </a:moveTo>
                  <a:cubicBezTo>
                    <a:pt x="608" y="0"/>
                    <a:pt x="602" y="2"/>
                    <a:pt x="598" y="7"/>
                  </a:cubicBezTo>
                  <a:cubicBezTo>
                    <a:pt x="409" y="224"/>
                    <a:pt x="248" y="469"/>
                    <a:pt x="159" y="746"/>
                  </a:cubicBezTo>
                  <a:cubicBezTo>
                    <a:pt x="118" y="878"/>
                    <a:pt x="88" y="1013"/>
                    <a:pt x="71" y="1149"/>
                  </a:cubicBezTo>
                  <a:cubicBezTo>
                    <a:pt x="50" y="1306"/>
                    <a:pt x="30" y="1460"/>
                    <a:pt x="5" y="1617"/>
                  </a:cubicBezTo>
                  <a:cubicBezTo>
                    <a:pt x="0" y="1651"/>
                    <a:pt x="27" y="1683"/>
                    <a:pt x="57" y="1683"/>
                  </a:cubicBezTo>
                  <a:cubicBezTo>
                    <a:pt x="69" y="1683"/>
                    <a:pt x="81" y="1679"/>
                    <a:pt x="91" y="1667"/>
                  </a:cubicBezTo>
                  <a:cubicBezTo>
                    <a:pt x="174" y="1579"/>
                    <a:pt x="187" y="1456"/>
                    <a:pt x="198" y="1340"/>
                  </a:cubicBezTo>
                  <a:cubicBezTo>
                    <a:pt x="207" y="1185"/>
                    <a:pt x="230" y="1030"/>
                    <a:pt x="263" y="878"/>
                  </a:cubicBezTo>
                  <a:cubicBezTo>
                    <a:pt x="338" y="577"/>
                    <a:pt x="463" y="291"/>
                    <a:pt x="632" y="33"/>
                  </a:cubicBezTo>
                  <a:cubicBezTo>
                    <a:pt x="643" y="18"/>
                    <a:pt x="628" y="0"/>
                    <a:pt x="61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4494100" y="2334050"/>
              <a:ext cx="54600" cy="99875"/>
            </a:xfrm>
            <a:custGeom>
              <a:avLst/>
              <a:gdLst/>
              <a:ahLst/>
              <a:cxnLst/>
              <a:rect l="l" t="t" r="r" b="b"/>
              <a:pathLst>
                <a:path w="2184" h="3995" extrusionOk="0">
                  <a:moveTo>
                    <a:pt x="2154" y="1"/>
                  </a:moveTo>
                  <a:cubicBezTo>
                    <a:pt x="2148" y="1"/>
                    <a:pt x="2142" y="3"/>
                    <a:pt x="2137" y="8"/>
                  </a:cubicBezTo>
                  <a:lnTo>
                    <a:pt x="2137" y="10"/>
                  </a:lnTo>
                  <a:cubicBezTo>
                    <a:pt x="1915" y="348"/>
                    <a:pt x="1625" y="636"/>
                    <a:pt x="1367" y="951"/>
                  </a:cubicBezTo>
                  <a:cubicBezTo>
                    <a:pt x="1124" y="1244"/>
                    <a:pt x="907" y="1560"/>
                    <a:pt x="720" y="1893"/>
                  </a:cubicBezTo>
                  <a:cubicBezTo>
                    <a:pt x="535" y="2222"/>
                    <a:pt x="378" y="2568"/>
                    <a:pt x="253" y="2923"/>
                  </a:cubicBezTo>
                  <a:cubicBezTo>
                    <a:pt x="191" y="3097"/>
                    <a:pt x="140" y="3274"/>
                    <a:pt x="99" y="3454"/>
                  </a:cubicBezTo>
                  <a:cubicBezTo>
                    <a:pt x="62" y="3618"/>
                    <a:pt x="0" y="3807"/>
                    <a:pt x="25" y="3977"/>
                  </a:cubicBezTo>
                  <a:cubicBezTo>
                    <a:pt x="27" y="3989"/>
                    <a:pt x="38" y="3994"/>
                    <a:pt x="49" y="3994"/>
                  </a:cubicBezTo>
                  <a:cubicBezTo>
                    <a:pt x="58" y="3994"/>
                    <a:pt x="67" y="3991"/>
                    <a:pt x="71" y="3983"/>
                  </a:cubicBezTo>
                  <a:cubicBezTo>
                    <a:pt x="150" y="3835"/>
                    <a:pt x="167" y="3647"/>
                    <a:pt x="211" y="3486"/>
                  </a:cubicBezTo>
                  <a:cubicBezTo>
                    <a:pt x="262" y="3310"/>
                    <a:pt x="320" y="3134"/>
                    <a:pt x="382" y="2960"/>
                  </a:cubicBezTo>
                  <a:cubicBezTo>
                    <a:pt x="512" y="2596"/>
                    <a:pt x="673" y="2244"/>
                    <a:pt x="868" y="1908"/>
                  </a:cubicBezTo>
                  <a:cubicBezTo>
                    <a:pt x="1058" y="1575"/>
                    <a:pt x="1277" y="1257"/>
                    <a:pt x="1522" y="960"/>
                  </a:cubicBezTo>
                  <a:cubicBezTo>
                    <a:pt x="1765" y="666"/>
                    <a:pt x="2023" y="386"/>
                    <a:pt x="2176" y="33"/>
                  </a:cubicBezTo>
                  <a:cubicBezTo>
                    <a:pt x="2183" y="15"/>
                    <a:pt x="2169" y="1"/>
                    <a:pt x="21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4458900" y="2307900"/>
              <a:ext cx="84100" cy="90125"/>
            </a:xfrm>
            <a:custGeom>
              <a:avLst/>
              <a:gdLst/>
              <a:ahLst/>
              <a:cxnLst/>
              <a:rect l="l" t="t" r="r" b="b"/>
              <a:pathLst>
                <a:path w="3364" h="3605" extrusionOk="0">
                  <a:moveTo>
                    <a:pt x="3328" y="0"/>
                  </a:moveTo>
                  <a:cubicBezTo>
                    <a:pt x="3323" y="0"/>
                    <a:pt x="3318" y="2"/>
                    <a:pt x="3313" y="5"/>
                  </a:cubicBezTo>
                  <a:cubicBezTo>
                    <a:pt x="2663" y="480"/>
                    <a:pt x="2102" y="1093"/>
                    <a:pt x="1575" y="1701"/>
                  </a:cubicBezTo>
                  <a:cubicBezTo>
                    <a:pt x="1315" y="2002"/>
                    <a:pt x="1064" y="2312"/>
                    <a:pt x="823" y="2630"/>
                  </a:cubicBezTo>
                  <a:cubicBezTo>
                    <a:pt x="707" y="2785"/>
                    <a:pt x="589" y="2943"/>
                    <a:pt x="462" y="3088"/>
                  </a:cubicBezTo>
                  <a:cubicBezTo>
                    <a:pt x="331" y="3242"/>
                    <a:pt x="180" y="3367"/>
                    <a:pt x="38" y="3509"/>
                  </a:cubicBezTo>
                  <a:cubicBezTo>
                    <a:pt x="0" y="3545"/>
                    <a:pt x="35" y="3604"/>
                    <a:pt x="79" y="3604"/>
                  </a:cubicBezTo>
                  <a:cubicBezTo>
                    <a:pt x="87" y="3604"/>
                    <a:pt x="96" y="3602"/>
                    <a:pt x="105" y="3597"/>
                  </a:cubicBezTo>
                  <a:cubicBezTo>
                    <a:pt x="414" y="3410"/>
                    <a:pt x="645" y="3072"/>
                    <a:pt x="860" y="2789"/>
                  </a:cubicBezTo>
                  <a:cubicBezTo>
                    <a:pt x="1111" y="2460"/>
                    <a:pt x="1367" y="2137"/>
                    <a:pt x="1638" y="1825"/>
                  </a:cubicBezTo>
                  <a:cubicBezTo>
                    <a:pt x="1909" y="1512"/>
                    <a:pt x="2188" y="1215"/>
                    <a:pt x="2476" y="921"/>
                  </a:cubicBezTo>
                  <a:cubicBezTo>
                    <a:pt x="2762" y="628"/>
                    <a:pt x="3065" y="348"/>
                    <a:pt x="3347" y="48"/>
                  </a:cubicBezTo>
                  <a:cubicBezTo>
                    <a:pt x="3364" y="30"/>
                    <a:pt x="3348" y="0"/>
                    <a:pt x="33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4461025" y="2348500"/>
              <a:ext cx="34850" cy="32750"/>
            </a:xfrm>
            <a:custGeom>
              <a:avLst/>
              <a:gdLst/>
              <a:ahLst/>
              <a:cxnLst/>
              <a:rect l="l" t="t" r="r" b="b"/>
              <a:pathLst>
                <a:path w="1394" h="1310" extrusionOk="0">
                  <a:moveTo>
                    <a:pt x="1369" y="0"/>
                  </a:moveTo>
                  <a:cubicBezTo>
                    <a:pt x="1366" y="0"/>
                    <a:pt x="1363" y="1"/>
                    <a:pt x="1361" y="2"/>
                  </a:cubicBezTo>
                  <a:cubicBezTo>
                    <a:pt x="1089" y="146"/>
                    <a:pt x="839" y="328"/>
                    <a:pt x="618" y="543"/>
                  </a:cubicBezTo>
                  <a:cubicBezTo>
                    <a:pt x="396" y="750"/>
                    <a:pt x="179" y="976"/>
                    <a:pt x="20" y="1238"/>
                  </a:cubicBezTo>
                  <a:cubicBezTo>
                    <a:pt x="1" y="1272"/>
                    <a:pt x="32" y="1309"/>
                    <a:pt x="64" y="1309"/>
                  </a:cubicBezTo>
                  <a:cubicBezTo>
                    <a:pt x="75" y="1309"/>
                    <a:pt x="86" y="1305"/>
                    <a:pt x="95" y="1294"/>
                  </a:cubicBezTo>
                  <a:cubicBezTo>
                    <a:pt x="297" y="1070"/>
                    <a:pt x="482" y="834"/>
                    <a:pt x="701" y="625"/>
                  </a:cubicBezTo>
                  <a:cubicBezTo>
                    <a:pt x="917" y="416"/>
                    <a:pt x="1151" y="221"/>
                    <a:pt x="1381" y="29"/>
                  </a:cubicBezTo>
                  <a:cubicBezTo>
                    <a:pt x="1394" y="18"/>
                    <a:pt x="1383" y="0"/>
                    <a:pt x="136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4509200" y="2306725"/>
              <a:ext cx="54600" cy="115250"/>
            </a:xfrm>
            <a:custGeom>
              <a:avLst/>
              <a:gdLst/>
              <a:ahLst/>
              <a:cxnLst/>
              <a:rect l="l" t="t" r="r" b="b"/>
              <a:pathLst>
                <a:path w="2184" h="4610" extrusionOk="0">
                  <a:moveTo>
                    <a:pt x="2128" y="1"/>
                  </a:moveTo>
                  <a:cubicBezTo>
                    <a:pt x="2112" y="1"/>
                    <a:pt x="2096" y="11"/>
                    <a:pt x="2094" y="32"/>
                  </a:cubicBezTo>
                  <a:lnTo>
                    <a:pt x="2094" y="34"/>
                  </a:lnTo>
                  <a:cubicBezTo>
                    <a:pt x="2059" y="714"/>
                    <a:pt x="1815" y="1374"/>
                    <a:pt x="1490" y="1965"/>
                  </a:cubicBezTo>
                  <a:cubicBezTo>
                    <a:pt x="1163" y="2556"/>
                    <a:pt x="712" y="3059"/>
                    <a:pt x="348" y="3623"/>
                  </a:cubicBezTo>
                  <a:cubicBezTo>
                    <a:pt x="165" y="3909"/>
                    <a:pt x="4" y="4231"/>
                    <a:pt x="0" y="4577"/>
                  </a:cubicBezTo>
                  <a:cubicBezTo>
                    <a:pt x="0" y="4598"/>
                    <a:pt x="20" y="4610"/>
                    <a:pt x="38" y="4610"/>
                  </a:cubicBezTo>
                  <a:cubicBezTo>
                    <a:pt x="52" y="4610"/>
                    <a:pt x="65" y="4603"/>
                    <a:pt x="67" y="4586"/>
                  </a:cubicBezTo>
                  <a:cubicBezTo>
                    <a:pt x="172" y="3896"/>
                    <a:pt x="621" y="3403"/>
                    <a:pt x="1034" y="2872"/>
                  </a:cubicBezTo>
                  <a:cubicBezTo>
                    <a:pt x="1449" y="2341"/>
                    <a:pt x="1806" y="1763"/>
                    <a:pt x="2016" y="1124"/>
                  </a:cubicBezTo>
                  <a:cubicBezTo>
                    <a:pt x="2133" y="772"/>
                    <a:pt x="2184" y="402"/>
                    <a:pt x="2161" y="32"/>
                  </a:cubicBezTo>
                  <a:cubicBezTo>
                    <a:pt x="2160" y="11"/>
                    <a:pt x="2145" y="1"/>
                    <a:pt x="212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4525600" y="2374100"/>
              <a:ext cx="28025" cy="68400"/>
            </a:xfrm>
            <a:custGeom>
              <a:avLst/>
              <a:gdLst/>
              <a:ahLst/>
              <a:cxnLst/>
              <a:rect l="l" t="t" r="r" b="b"/>
              <a:pathLst>
                <a:path w="1121" h="2736" extrusionOk="0">
                  <a:moveTo>
                    <a:pt x="1081" y="1"/>
                  </a:moveTo>
                  <a:cubicBezTo>
                    <a:pt x="1068" y="1"/>
                    <a:pt x="1054" y="8"/>
                    <a:pt x="1047" y="23"/>
                  </a:cubicBezTo>
                  <a:cubicBezTo>
                    <a:pt x="855" y="485"/>
                    <a:pt x="500" y="857"/>
                    <a:pt x="294" y="1313"/>
                  </a:cubicBezTo>
                  <a:cubicBezTo>
                    <a:pt x="101" y="1740"/>
                    <a:pt x="0" y="2243"/>
                    <a:pt x="111" y="2704"/>
                  </a:cubicBezTo>
                  <a:cubicBezTo>
                    <a:pt x="116" y="2725"/>
                    <a:pt x="133" y="2735"/>
                    <a:pt x="151" y="2735"/>
                  </a:cubicBezTo>
                  <a:cubicBezTo>
                    <a:pt x="172" y="2735"/>
                    <a:pt x="195" y="2720"/>
                    <a:pt x="195" y="2693"/>
                  </a:cubicBezTo>
                  <a:cubicBezTo>
                    <a:pt x="191" y="2192"/>
                    <a:pt x="255" y="1712"/>
                    <a:pt x="488" y="1263"/>
                  </a:cubicBezTo>
                  <a:cubicBezTo>
                    <a:pt x="700" y="855"/>
                    <a:pt x="980" y="487"/>
                    <a:pt x="1113" y="42"/>
                  </a:cubicBezTo>
                  <a:cubicBezTo>
                    <a:pt x="1121" y="16"/>
                    <a:pt x="1102" y="1"/>
                    <a:pt x="10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4549900" y="2314925"/>
              <a:ext cx="24225" cy="121100"/>
            </a:xfrm>
            <a:custGeom>
              <a:avLst/>
              <a:gdLst/>
              <a:ahLst/>
              <a:cxnLst/>
              <a:rect l="l" t="t" r="r" b="b"/>
              <a:pathLst>
                <a:path w="969" h="4844" extrusionOk="0">
                  <a:moveTo>
                    <a:pt x="774" y="0"/>
                  </a:moveTo>
                  <a:cubicBezTo>
                    <a:pt x="752" y="0"/>
                    <a:pt x="729" y="22"/>
                    <a:pt x="735" y="48"/>
                  </a:cubicBezTo>
                  <a:cubicBezTo>
                    <a:pt x="821" y="465"/>
                    <a:pt x="836" y="874"/>
                    <a:pt x="760" y="1295"/>
                  </a:cubicBezTo>
                  <a:cubicBezTo>
                    <a:pt x="683" y="1706"/>
                    <a:pt x="543" y="2103"/>
                    <a:pt x="404" y="2499"/>
                  </a:cubicBezTo>
                  <a:cubicBezTo>
                    <a:pt x="264" y="2899"/>
                    <a:pt x="148" y="3290"/>
                    <a:pt x="81" y="3710"/>
                  </a:cubicBezTo>
                  <a:cubicBezTo>
                    <a:pt x="23" y="4075"/>
                    <a:pt x="1" y="4479"/>
                    <a:pt x="126" y="4834"/>
                  </a:cubicBezTo>
                  <a:cubicBezTo>
                    <a:pt x="129" y="4841"/>
                    <a:pt x="134" y="4843"/>
                    <a:pt x="140" y="4843"/>
                  </a:cubicBezTo>
                  <a:cubicBezTo>
                    <a:pt x="149" y="4843"/>
                    <a:pt x="159" y="4836"/>
                    <a:pt x="158" y="4825"/>
                  </a:cubicBezTo>
                  <a:cubicBezTo>
                    <a:pt x="70" y="4404"/>
                    <a:pt x="64" y="3980"/>
                    <a:pt x="180" y="3561"/>
                  </a:cubicBezTo>
                  <a:cubicBezTo>
                    <a:pt x="296" y="3151"/>
                    <a:pt x="440" y="2748"/>
                    <a:pt x="580" y="2346"/>
                  </a:cubicBezTo>
                  <a:cubicBezTo>
                    <a:pt x="717" y="1953"/>
                    <a:pt x="847" y="1551"/>
                    <a:pt x="907" y="1138"/>
                  </a:cubicBezTo>
                  <a:cubicBezTo>
                    <a:pt x="963" y="762"/>
                    <a:pt x="969" y="368"/>
                    <a:pt x="803" y="20"/>
                  </a:cubicBezTo>
                  <a:cubicBezTo>
                    <a:pt x="796" y="6"/>
                    <a:pt x="785" y="0"/>
                    <a:pt x="7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4566625" y="2391625"/>
              <a:ext cx="11875" cy="53950"/>
            </a:xfrm>
            <a:custGeom>
              <a:avLst/>
              <a:gdLst/>
              <a:ahLst/>
              <a:cxnLst/>
              <a:rect l="l" t="t" r="r" b="b"/>
              <a:pathLst>
                <a:path w="475" h="2158" extrusionOk="0">
                  <a:moveTo>
                    <a:pt x="100" y="1"/>
                  </a:moveTo>
                  <a:cubicBezTo>
                    <a:pt x="93" y="1"/>
                    <a:pt x="86" y="5"/>
                    <a:pt x="83" y="14"/>
                  </a:cubicBezTo>
                  <a:lnTo>
                    <a:pt x="81" y="14"/>
                  </a:lnTo>
                  <a:cubicBezTo>
                    <a:pt x="3" y="366"/>
                    <a:pt x="1" y="727"/>
                    <a:pt x="51" y="1082"/>
                  </a:cubicBezTo>
                  <a:cubicBezTo>
                    <a:pt x="79" y="1265"/>
                    <a:pt x="119" y="1446"/>
                    <a:pt x="173" y="1624"/>
                  </a:cubicBezTo>
                  <a:cubicBezTo>
                    <a:pt x="220" y="1790"/>
                    <a:pt x="261" y="1989"/>
                    <a:pt x="362" y="2132"/>
                  </a:cubicBezTo>
                  <a:cubicBezTo>
                    <a:pt x="373" y="2149"/>
                    <a:pt x="392" y="2157"/>
                    <a:pt x="410" y="2157"/>
                  </a:cubicBezTo>
                  <a:cubicBezTo>
                    <a:pt x="443" y="2157"/>
                    <a:pt x="475" y="2131"/>
                    <a:pt x="463" y="2089"/>
                  </a:cubicBezTo>
                  <a:cubicBezTo>
                    <a:pt x="410" y="1921"/>
                    <a:pt x="309" y="1770"/>
                    <a:pt x="255" y="1600"/>
                  </a:cubicBezTo>
                  <a:cubicBezTo>
                    <a:pt x="203" y="1437"/>
                    <a:pt x="164" y="1271"/>
                    <a:pt x="139" y="1100"/>
                  </a:cubicBezTo>
                  <a:cubicBezTo>
                    <a:pt x="83" y="741"/>
                    <a:pt x="91" y="381"/>
                    <a:pt x="119" y="20"/>
                  </a:cubicBezTo>
                  <a:cubicBezTo>
                    <a:pt x="119" y="7"/>
                    <a:pt x="109" y="1"/>
                    <a:pt x="10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4585225" y="2421150"/>
              <a:ext cx="7275" cy="27725"/>
            </a:xfrm>
            <a:custGeom>
              <a:avLst/>
              <a:gdLst/>
              <a:ahLst/>
              <a:cxnLst/>
              <a:rect l="l" t="t" r="r" b="b"/>
              <a:pathLst>
                <a:path w="291" h="1109" extrusionOk="0">
                  <a:moveTo>
                    <a:pt x="27" y="1"/>
                  </a:moveTo>
                  <a:cubicBezTo>
                    <a:pt x="17" y="1"/>
                    <a:pt x="7" y="8"/>
                    <a:pt x="7" y="22"/>
                  </a:cubicBezTo>
                  <a:cubicBezTo>
                    <a:pt x="12" y="209"/>
                    <a:pt x="1" y="407"/>
                    <a:pt x="27" y="593"/>
                  </a:cubicBezTo>
                  <a:cubicBezTo>
                    <a:pt x="48" y="755"/>
                    <a:pt x="70" y="957"/>
                    <a:pt x="175" y="1088"/>
                  </a:cubicBezTo>
                  <a:cubicBezTo>
                    <a:pt x="186" y="1102"/>
                    <a:pt x="201" y="1109"/>
                    <a:pt x="215" y="1109"/>
                  </a:cubicBezTo>
                  <a:cubicBezTo>
                    <a:pt x="248" y="1109"/>
                    <a:pt x="280" y="1079"/>
                    <a:pt x="281" y="1045"/>
                  </a:cubicBezTo>
                  <a:cubicBezTo>
                    <a:pt x="291" y="890"/>
                    <a:pt x="210" y="712"/>
                    <a:pt x="169" y="563"/>
                  </a:cubicBezTo>
                  <a:cubicBezTo>
                    <a:pt x="121" y="379"/>
                    <a:pt x="68" y="213"/>
                    <a:pt x="51" y="22"/>
                  </a:cubicBezTo>
                  <a:cubicBezTo>
                    <a:pt x="50" y="8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4456375" y="2071750"/>
              <a:ext cx="262000" cy="238075"/>
            </a:xfrm>
            <a:custGeom>
              <a:avLst/>
              <a:gdLst/>
              <a:ahLst/>
              <a:cxnLst/>
              <a:rect l="l" t="t" r="r" b="b"/>
              <a:pathLst>
                <a:path w="10480" h="9523" extrusionOk="0">
                  <a:moveTo>
                    <a:pt x="3747" y="6389"/>
                  </a:moveTo>
                  <a:cubicBezTo>
                    <a:pt x="2437" y="5119"/>
                    <a:pt x="0" y="2595"/>
                    <a:pt x="511" y="1648"/>
                  </a:cubicBezTo>
                  <a:cubicBezTo>
                    <a:pt x="1021" y="700"/>
                    <a:pt x="1320" y="1139"/>
                    <a:pt x="1565" y="569"/>
                  </a:cubicBezTo>
                  <a:cubicBezTo>
                    <a:pt x="1810" y="0"/>
                    <a:pt x="1801" y="389"/>
                    <a:pt x="2216" y="472"/>
                  </a:cubicBezTo>
                  <a:cubicBezTo>
                    <a:pt x="2631" y="554"/>
                    <a:pt x="3067" y="344"/>
                    <a:pt x="3255" y="1188"/>
                  </a:cubicBezTo>
                  <a:cubicBezTo>
                    <a:pt x="3255" y="1188"/>
                    <a:pt x="4516" y="1094"/>
                    <a:pt x="4785" y="1732"/>
                  </a:cubicBezTo>
                  <a:cubicBezTo>
                    <a:pt x="5054" y="2369"/>
                    <a:pt x="5189" y="2203"/>
                    <a:pt x="6135" y="2496"/>
                  </a:cubicBezTo>
                  <a:cubicBezTo>
                    <a:pt x="7079" y="2792"/>
                    <a:pt x="8178" y="3594"/>
                    <a:pt x="8532" y="5525"/>
                  </a:cubicBezTo>
                  <a:cubicBezTo>
                    <a:pt x="8887" y="7456"/>
                    <a:pt x="8960" y="8657"/>
                    <a:pt x="9571" y="8661"/>
                  </a:cubicBezTo>
                  <a:cubicBezTo>
                    <a:pt x="10181" y="8666"/>
                    <a:pt x="10480" y="9105"/>
                    <a:pt x="9739" y="9313"/>
                  </a:cubicBezTo>
                  <a:cubicBezTo>
                    <a:pt x="8999" y="9522"/>
                    <a:pt x="5781" y="8360"/>
                    <a:pt x="3747" y="638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4480625" y="2098075"/>
              <a:ext cx="63225" cy="103050"/>
            </a:xfrm>
            <a:custGeom>
              <a:avLst/>
              <a:gdLst/>
              <a:ahLst/>
              <a:cxnLst/>
              <a:rect l="l" t="t" r="r" b="b"/>
              <a:pathLst>
                <a:path w="2529" h="4122" extrusionOk="0">
                  <a:moveTo>
                    <a:pt x="330" y="0"/>
                  </a:moveTo>
                  <a:cubicBezTo>
                    <a:pt x="208" y="45"/>
                    <a:pt x="122" y="194"/>
                    <a:pt x="77" y="310"/>
                  </a:cubicBezTo>
                  <a:cubicBezTo>
                    <a:pt x="21" y="458"/>
                    <a:pt x="1" y="615"/>
                    <a:pt x="14" y="770"/>
                  </a:cubicBezTo>
                  <a:cubicBezTo>
                    <a:pt x="42" y="1118"/>
                    <a:pt x="214" y="1442"/>
                    <a:pt x="403" y="1728"/>
                  </a:cubicBezTo>
                  <a:cubicBezTo>
                    <a:pt x="771" y="2281"/>
                    <a:pt x="1261" y="2745"/>
                    <a:pt x="1717" y="3223"/>
                  </a:cubicBezTo>
                  <a:cubicBezTo>
                    <a:pt x="1846" y="3360"/>
                    <a:pt x="1969" y="3502"/>
                    <a:pt x="2089" y="3648"/>
                  </a:cubicBezTo>
                  <a:cubicBezTo>
                    <a:pt x="2153" y="3726"/>
                    <a:pt x="2211" y="3808"/>
                    <a:pt x="2267" y="3894"/>
                  </a:cubicBezTo>
                  <a:cubicBezTo>
                    <a:pt x="2315" y="3967"/>
                    <a:pt x="2360" y="4053"/>
                    <a:pt x="2431" y="4108"/>
                  </a:cubicBezTo>
                  <a:cubicBezTo>
                    <a:pt x="2442" y="4117"/>
                    <a:pt x="2457" y="4121"/>
                    <a:pt x="2472" y="4121"/>
                  </a:cubicBezTo>
                  <a:cubicBezTo>
                    <a:pt x="2500" y="4121"/>
                    <a:pt x="2528" y="4104"/>
                    <a:pt x="2525" y="4068"/>
                  </a:cubicBezTo>
                  <a:cubicBezTo>
                    <a:pt x="2506" y="3928"/>
                    <a:pt x="2407" y="3805"/>
                    <a:pt x="2327" y="3693"/>
                  </a:cubicBezTo>
                  <a:cubicBezTo>
                    <a:pt x="2239" y="3567"/>
                    <a:pt x="2149" y="3446"/>
                    <a:pt x="2050" y="3328"/>
                  </a:cubicBezTo>
                  <a:cubicBezTo>
                    <a:pt x="1844" y="3087"/>
                    <a:pt x="1629" y="2855"/>
                    <a:pt x="1405" y="2629"/>
                  </a:cubicBezTo>
                  <a:cubicBezTo>
                    <a:pt x="960" y="2184"/>
                    <a:pt x="478" y="1701"/>
                    <a:pt x="248" y="1099"/>
                  </a:cubicBezTo>
                  <a:cubicBezTo>
                    <a:pt x="178" y="918"/>
                    <a:pt x="139" y="718"/>
                    <a:pt x="171" y="522"/>
                  </a:cubicBezTo>
                  <a:cubicBezTo>
                    <a:pt x="186" y="441"/>
                    <a:pt x="210" y="361"/>
                    <a:pt x="242" y="286"/>
                  </a:cubicBezTo>
                  <a:cubicBezTo>
                    <a:pt x="277" y="200"/>
                    <a:pt x="343" y="131"/>
                    <a:pt x="373" y="43"/>
                  </a:cubicBezTo>
                  <a:cubicBezTo>
                    <a:pt x="379" y="22"/>
                    <a:pt x="362" y="1"/>
                    <a:pt x="341" y="1"/>
                  </a:cubicBezTo>
                  <a:cubicBezTo>
                    <a:pt x="338" y="1"/>
                    <a:pt x="335" y="1"/>
                    <a:pt x="332" y="2"/>
                  </a:cubicBezTo>
                  <a:lnTo>
                    <a:pt x="330" y="0"/>
                  </a:ln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4526625" y="2100900"/>
              <a:ext cx="38900" cy="133700"/>
            </a:xfrm>
            <a:custGeom>
              <a:avLst/>
              <a:gdLst/>
              <a:ahLst/>
              <a:cxnLst/>
              <a:rect l="l" t="t" r="r" b="b"/>
              <a:pathLst>
                <a:path w="1556" h="5348" extrusionOk="0">
                  <a:moveTo>
                    <a:pt x="353" y="1"/>
                  </a:moveTo>
                  <a:cubicBezTo>
                    <a:pt x="350" y="1"/>
                    <a:pt x="346" y="1"/>
                    <a:pt x="343" y="3"/>
                  </a:cubicBezTo>
                  <a:lnTo>
                    <a:pt x="344" y="3"/>
                  </a:lnTo>
                  <a:cubicBezTo>
                    <a:pt x="75" y="106"/>
                    <a:pt x="0" y="457"/>
                    <a:pt x="23" y="713"/>
                  </a:cubicBezTo>
                  <a:cubicBezTo>
                    <a:pt x="40" y="872"/>
                    <a:pt x="85" y="1028"/>
                    <a:pt x="156" y="1171"/>
                  </a:cubicBezTo>
                  <a:cubicBezTo>
                    <a:pt x="236" y="1338"/>
                    <a:pt x="369" y="1465"/>
                    <a:pt x="451" y="1630"/>
                  </a:cubicBezTo>
                  <a:cubicBezTo>
                    <a:pt x="632" y="2002"/>
                    <a:pt x="750" y="2390"/>
                    <a:pt x="847" y="2791"/>
                  </a:cubicBezTo>
                  <a:cubicBezTo>
                    <a:pt x="946" y="3187"/>
                    <a:pt x="1047" y="3581"/>
                    <a:pt x="1141" y="3980"/>
                  </a:cubicBezTo>
                  <a:cubicBezTo>
                    <a:pt x="1246" y="4423"/>
                    <a:pt x="1276" y="4899"/>
                    <a:pt x="1453" y="5320"/>
                  </a:cubicBezTo>
                  <a:cubicBezTo>
                    <a:pt x="1461" y="5340"/>
                    <a:pt x="1477" y="5348"/>
                    <a:pt x="1494" y="5348"/>
                  </a:cubicBezTo>
                  <a:cubicBezTo>
                    <a:pt x="1522" y="5348"/>
                    <a:pt x="1552" y="5325"/>
                    <a:pt x="1552" y="5294"/>
                  </a:cubicBezTo>
                  <a:cubicBezTo>
                    <a:pt x="1556" y="4914"/>
                    <a:pt x="1425" y="4550"/>
                    <a:pt x="1332" y="4185"/>
                  </a:cubicBezTo>
                  <a:cubicBezTo>
                    <a:pt x="1234" y="3811"/>
                    <a:pt x="1148" y="3436"/>
                    <a:pt x="1036" y="3064"/>
                  </a:cubicBezTo>
                  <a:cubicBezTo>
                    <a:pt x="930" y="2708"/>
                    <a:pt x="821" y="2347"/>
                    <a:pt x="685" y="2000"/>
                  </a:cubicBezTo>
                  <a:cubicBezTo>
                    <a:pt x="625" y="1843"/>
                    <a:pt x="552" y="1691"/>
                    <a:pt x="477" y="1542"/>
                  </a:cubicBezTo>
                  <a:cubicBezTo>
                    <a:pt x="436" y="1456"/>
                    <a:pt x="416" y="1368"/>
                    <a:pt x="384" y="1280"/>
                  </a:cubicBezTo>
                  <a:cubicBezTo>
                    <a:pt x="354" y="1201"/>
                    <a:pt x="315" y="1127"/>
                    <a:pt x="283" y="1050"/>
                  </a:cubicBezTo>
                  <a:cubicBezTo>
                    <a:pt x="214" y="885"/>
                    <a:pt x="167" y="710"/>
                    <a:pt x="180" y="528"/>
                  </a:cubicBezTo>
                  <a:cubicBezTo>
                    <a:pt x="197" y="345"/>
                    <a:pt x="288" y="203"/>
                    <a:pt x="378" y="50"/>
                  </a:cubicBezTo>
                  <a:cubicBezTo>
                    <a:pt x="389" y="29"/>
                    <a:pt x="374" y="1"/>
                    <a:pt x="3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4557575" y="2149575"/>
              <a:ext cx="13325" cy="86375"/>
            </a:xfrm>
            <a:custGeom>
              <a:avLst/>
              <a:gdLst/>
              <a:ahLst/>
              <a:cxnLst/>
              <a:rect l="l" t="t" r="r" b="b"/>
              <a:pathLst>
                <a:path w="533" h="3455" extrusionOk="0">
                  <a:moveTo>
                    <a:pt x="50" y="1"/>
                  </a:moveTo>
                  <a:cubicBezTo>
                    <a:pt x="42" y="1"/>
                    <a:pt x="35" y="5"/>
                    <a:pt x="32" y="13"/>
                  </a:cubicBezTo>
                  <a:cubicBezTo>
                    <a:pt x="0" y="133"/>
                    <a:pt x="24" y="283"/>
                    <a:pt x="34" y="406"/>
                  </a:cubicBezTo>
                  <a:cubicBezTo>
                    <a:pt x="45" y="550"/>
                    <a:pt x="62" y="692"/>
                    <a:pt x="73" y="836"/>
                  </a:cubicBezTo>
                  <a:cubicBezTo>
                    <a:pt x="94" y="1131"/>
                    <a:pt x="112" y="1423"/>
                    <a:pt x="146" y="1717"/>
                  </a:cubicBezTo>
                  <a:cubicBezTo>
                    <a:pt x="178" y="1992"/>
                    <a:pt x="215" y="2264"/>
                    <a:pt x="258" y="2536"/>
                  </a:cubicBezTo>
                  <a:cubicBezTo>
                    <a:pt x="279" y="2678"/>
                    <a:pt x="303" y="2820"/>
                    <a:pt x="327" y="2960"/>
                  </a:cubicBezTo>
                  <a:cubicBezTo>
                    <a:pt x="355" y="3121"/>
                    <a:pt x="361" y="3246"/>
                    <a:pt x="324" y="3403"/>
                  </a:cubicBezTo>
                  <a:cubicBezTo>
                    <a:pt x="316" y="3433"/>
                    <a:pt x="340" y="3454"/>
                    <a:pt x="363" y="3454"/>
                  </a:cubicBezTo>
                  <a:cubicBezTo>
                    <a:pt x="376" y="3454"/>
                    <a:pt x="388" y="3448"/>
                    <a:pt x="397" y="3435"/>
                  </a:cubicBezTo>
                  <a:cubicBezTo>
                    <a:pt x="533" y="3246"/>
                    <a:pt x="413" y="2917"/>
                    <a:pt x="378" y="2713"/>
                  </a:cubicBezTo>
                  <a:cubicBezTo>
                    <a:pt x="324" y="2405"/>
                    <a:pt x="277" y="2094"/>
                    <a:pt x="236" y="1784"/>
                  </a:cubicBezTo>
                  <a:cubicBezTo>
                    <a:pt x="196" y="1492"/>
                    <a:pt x="161" y="1197"/>
                    <a:pt x="129" y="903"/>
                  </a:cubicBezTo>
                  <a:cubicBezTo>
                    <a:pt x="114" y="754"/>
                    <a:pt x="107" y="602"/>
                    <a:pt x="105" y="451"/>
                  </a:cubicBezTo>
                  <a:cubicBezTo>
                    <a:pt x="103" y="314"/>
                    <a:pt x="112" y="144"/>
                    <a:pt x="67" y="13"/>
                  </a:cubicBezTo>
                  <a:cubicBezTo>
                    <a:pt x="65" y="5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4585900" y="2250650"/>
              <a:ext cx="104400" cy="41050"/>
            </a:xfrm>
            <a:custGeom>
              <a:avLst/>
              <a:gdLst/>
              <a:ahLst/>
              <a:cxnLst/>
              <a:rect l="l" t="t" r="r" b="b"/>
              <a:pathLst>
                <a:path w="4176" h="1642" extrusionOk="0">
                  <a:moveTo>
                    <a:pt x="318" y="0"/>
                  </a:moveTo>
                  <a:cubicBezTo>
                    <a:pt x="223" y="0"/>
                    <a:pt x="128" y="8"/>
                    <a:pt x="34" y="24"/>
                  </a:cubicBezTo>
                  <a:cubicBezTo>
                    <a:pt x="0" y="29"/>
                    <a:pt x="9" y="84"/>
                    <a:pt x="43" y="85"/>
                  </a:cubicBezTo>
                  <a:lnTo>
                    <a:pt x="43" y="84"/>
                  </a:lnTo>
                  <a:cubicBezTo>
                    <a:pt x="836" y="97"/>
                    <a:pt x="1503" y="484"/>
                    <a:pt x="2150" y="903"/>
                  </a:cubicBezTo>
                  <a:cubicBezTo>
                    <a:pt x="2459" y="1101"/>
                    <a:pt x="2773" y="1295"/>
                    <a:pt x="3113" y="1439"/>
                  </a:cubicBezTo>
                  <a:cubicBezTo>
                    <a:pt x="3353" y="1538"/>
                    <a:pt x="3646" y="1641"/>
                    <a:pt x="3922" y="1641"/>
                  </a:cubicBezTo>
                  <a:cubicBezTo>
                    <a:pt x="3999" y="1641"/>
                    <a:pt x="4074" y="1633"/>
                    <a:pt x="4147" y="1615"/>
                  </a:cubicBezTo>
                  <a:cubicBezTo>
                    <a:pt x="4175" y="1605"/>
                    <a:pt x="4175" y="1566"/>
                    <a:pt x="4147" y="1557"/>
                  </a:cubicBezTo>
                  <a:cubicBezTo>
                    <a:pt x="3960" y="1519"/>
                    <a:pt x="3769" y="1516"/>
                    <a:pt x="3582" y="1469"/>
                  </a:cubicBezTo>
                  <a:cubicBezTo>
                    <a:pt x="3388" y="1420"/>
                    <a:pt x="3201" y="1351"/>
                    <a:pt x="3021" y="1267"/>
                  </a:cubicBezTo>
                  <a:cubicBezTo>
                    <a:pt x="2685" y="1108"/>
                    <a:pt x="2375" y="903"/>
                    <a:pt x="2062" y="702"/>
                  </a:cubicBezTo>
                  <a:cubicBezTo>
                    <a:pt x="1756" y="504"/>
                    <a:pt x="1444" y="314"/>
                    <a:pt x="1107" y="175"/>
                  </a:cubicBezTo>
                  <a:cubicBezTo>
                    <a:pt x="937" y="104"/>
                    <a:pt x="759" y="52"/>
                    <a:pt x="576" y="20"/>
                  </a:cubicBezTo>
                  <a:cubicBezTo>
                    <a:pt x="491" y="7"/>
                    <a:pt x="404" y="0"/>
                    <a:pt x="31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4568025" y="2218350"/>
              <a:ext cx="64450" cy="14725"/>
            </a:xfrm>
            <a:custGeom>
              <a:avLst/>
              <a:gdLst/>
              <a:ahLst/>
              <a:cxnLst/>
              <a:rect l="l" t="t" r="r" b="b"/>
              <a:pathLst>
                <a:path w="2578" h="589" extrusionOk="0">
                  <a:moveTo>
                    <a:pt x="2175" y="0"/>
                  </a:moveTo>
                  <a:cubicBezTo>
                    <a:pt x="1875" y="0"/>
                    <a:pt x="1582" y="80"/>
                    <a:pt x="1287" y="177"/>
                  </a:cubicBezTo>
                  <a:cubicBezTo>
                    <a:pt x="1074" y="246"/>
                    <a:pt x="861" y="321"/>
                    <a:pt x="644" y="379"/>
                  </a:cubicBezTo>
                  <a:cubicBezTo>
                    <a:pt x="534" y="407"/>
                    <a:pt x="422" y="431"/>
                    <a:pt x="308" y="448"/>
                  </a:cubicBezTo>
                  <a:cubicBezTo>
                    <a:pt x="210" y="463"/>
                    <a:pt x="102" y="456"/>
                    <a:pt x="16" y="508"/>
                  </a:cubicBezTo>
                  <a:cubicBezTo>
                    <a:pt x="1" y="517"/>
                    <a:pt x="1" y="538"/>
                    <a:pt x="16" y="547"/>
                  </a:cubicBezTo>
                  <a:cubicBezTo>
                    <a:pt x="64" y="578"/>
                    <a:pt x="124" y="589"/>
                    <a:pt x="189" y="589"/>
                  </a:cubicBezTo>
                  <a:cubicBezTo>
                    <a:pt x="312" y="589"/>
                    <a:pt x="451" y="548"/>
                    <a:pt x="551" y="525"/>
                  </a:cubicBezTo>
                  <a:cubicBezTo>
                    <a:pt x="769" y="473"/>
                    <a:pt x="981" y="394"/>
                    <a:pt x="1192" y="317"/>
                  </a:cubicBezTo>
                  <a:cubicBezTo>
                    <a:pt x="1529" y="196"/>
                    <a:pt x="1907" y="71"/>
                    <a:pt x="2276" y="71"/>
                  </a:cubicBezTo>
                  <a:cubicBezTo>
                    <a:pt x="2362" y="71"/>
                    <a:pt x="2448" y="78"/>
                    <a:pt x="2532" y="93"/>
                  </a:cubicBezTo>
                  <a:cubicBezTo>
                    <a:pt x="2534" y="93"/>
                    <a:pt x="2536" y="94"/>
                    <a:pt x="2538" y="94"/>
                  </a:cubicBezTo>
                  <a:cubicBezTo>
                    <a:pt x="2566" y="94"/>
                    <a:pt x="2577" y="53"/>
                    <a:pt x="2547" y="44"/>
                  </a:cubicBezTo>
                  <a:cubicBezTo>
                    <a:pt x="2422" y="14"/>
                    <a:pt x="2298" y="0"/>
                    <a:pt x="21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4593300" y="2235625"/>
              <a:ext cx="70425" cy="10575"/>
            </a:xfrm>
            <a:custGeom>
              <a:avLst/>
              <a:gdLst/>
              <a:ahLst/>
              <a:cxnLst/>
              <a:rect l="l" t="t" r="r" b="b"/>
              <a:pathLst>
                <a:path w="2817" h="423" extrusionOk="0">
                  <a:moveTo>
                    <a:pt x="26" y="0"/>
                  </a:moveTo>
                  <a:cubicBezTo>
                    <a:pt x="5" y="0"/>
                    <a:pt x="1" y="38"/>
                    <a:pt x="24" y="43"/>
                  </a:cubicBezTo>
                  <a:cubicBezTo>
                    <a:pt x="501" y="148"/>
                    <a:pt x="979" y="240"/>
                    <a:pt x="1460" y="318"/>
                  </a:cubicBezTo>
                  <a:cubicBezTo>
                    <a:pt x="1738" y="363"/>
                    <a:pt x="2030" y="422"/>
                    <a:pt x="2318" y="422"/>
                  </a:cubicBezTo>
                  <a:cubicBezTo>
                    <a:pt x="2476" y="422"/>
                    <a:pt x="2633" y="404"/>
                    <a:pt x="2785" y="356"/>
                  </a:cubicBezTo>
                  <a:cubicBezTo>
                    <a:pt x="2817" y="345"/>
                    <a:pt x="2807" y="299"/>
                    <a:pt x="2777" y="299"/>
                  </a:cubicBezTo>
                  <a:cubicBezTo>
                    <a:pt x="2775" y="299"/>
                    <a:pt x="2773" y="299"/>
                    <a:pt x="2770" y="299"/>
                  </a:cubicBezTo>
                  <a:cubicBezTo>
                    <a:pt x="2640" y="323"/>
                    <a:pt x="2510" y="333"/>
                    <a:pt x="2381" y="333"/>
                  </a:cubicBezTo>
                  <a:cubicBezTo>
                    <a:pt x="2043" y="333"/>
                    <a:pt x="1709" y="265"/>
                    <a:pt x="1372" y="204"/>
                  </a:cubicBezTo>
                  <a:cubicBezTo>
                    <a:pt x="925" y="126"/>
                    <a:pt x="478" y="56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4654375" y="2251100"/>
              <a:ext cx="22150" cy="3650"/>
            </a:xfrm>
            <a:custGeom>
              <a:avLst/>
              <a:gdLst/>
              <a:ahLst/>
              <a:cxnLst/>
              <a:rect l="l" t="t" r="r" b="b"/>
              <a:pathLst>
                <a:path w="886" h="146" extrusionOk="0">
                  <a:moveTo>
                    <a:pt x="845" y="0"/>
                  </a:moveTo>
                  <a:cubicBezTo>
                    <a:pt x="845" y="0"/>
                    <a:pt x="844" y="0"/>
                    <a:pt x="843" y="0"/>
                  </a:cubicBezTo>
                  <a:cubicBezTo>
                    <a:pt x="574" y="15"/>
                    <a:pt x="309" y="67"/>
                    <a:pt x="39" y="81"/>
                  </a:cubicBezTo>
                  <a:cubicBezTo>
                    <a:pt x="0" y="84"/>
                    <a:pt x="0" y="139"/>
                    <a:pt x="39" y="142"/>
                  </a:cubicBezTo>
                  <a:cubicBezTo>
                    <a:pt x="103" y="144"/>
                    <a:pt x="166" y="145"/>
                    <a:pt x="229" y="145"/>
                  </a:cubicBezTo>
                  <a:cubicBezTo>
                    <a:pt x="440" y="145"/>
                    <a:pt x="647" y="130"/>
                    <a:pt x="853" y="66"/>
                  </a:cubicBezTo>
                  <a:cubicBezTo>
                    <a:pt x="886" y="55"/>
                    <a:pt x="883" y="0"/>
                    <a:pt x="8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4629050" y="2258675"/>
              <a:ext cx="26600" cy="10925"/>
            </a:xfrm>
            <a:custGeom>
              <a:avLst/>
              <a:gdLst/>
              <a:ahLst/>
              <a:cxnLst/>
              <a:rect l="l" t="t" r="r" b="b"/>
              <a:pathLst>
                <a:path w="1064" h="437" extrusionOk="0">
                  <a:moveTo>
                    <a:pt x="29" y="0"/>
                  </a:moveTo>
                  <a:cubicBezTo>
                    <a:pt x="11" y="0"/>
                    <a:pt x="0" y="24"/>
                    <a:pt x="17" y="37"/>
                  </a:cubicBezTo>
                  <a:cubicBezTo>
                    <a:pt x="166" y="133"/>
                    <a:pt x="314" y="224"/>
                    <a:pt x="480" y="290"/>
                  </a:cubicBezTo>
                  <a:cubicBezTo>
                    <a:pt x="658" y="355"/>
                    <a:pt x="839" y="404"/>
                    <a:pt x="1026" y="436"/>
                  </a:cubicBezTo>
                  <a:cubicBezTo>
                    <a:pt x="1028" y="436"/>
                    <a:pt x="1030" y="436"/>
                    <a:pt x="1031" y="436"/>
                  </a:cubicBezTo>
                  <a:cubicBezTo>
                    <a:pt x="1056" y="436"/>
                    <a:pt x="1064" y="400"/>
                    <a:pt x="1037" y="395"/>
                  </a:cubicBezTo>
                  <a:cubicBezTo>
                    <a:pt x="688" y="312"/>
                    <a:pt x="349" y="180"/>
                    <a:pt x="37" y="2"/>
                  </a:cubicBezTo>
                  <a:cubicBezTo>
                    <a:pt x="34" y="1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4666825" y="2271475"/>
              <a:ext cx="13975" cy="4525"/>
            </a:xfrm>
            <a:custGeom>
              <a:avLst/>
              <a:gdLst/>
              <a:ahLst/>
              <a:cxnLst/>
              <a:rect l="l" t="t" r="r" b="b"/>
              <a:pathLst>
                <a:path w="559" h="181" extrusionOk="0">
                  <a:moveTo>
                    <a:pt x="46" y="1"/>
                  </a:moveTo>
                  <a:cubicBezTo>
                    <a:pt x="19" y="1"/>
                    <a:pt x="0" y="40"/>
                    <a:pt x="29" y="55"/>
                  </a:cubicBezTo>
                  <a:cubicBezTo>
                    <a:pt x="177" y="129"/>
                    <a:pt x="336" y="180"/>
                    <a:pt x="501" y="180"/>
                  </a:cubicBezTo>
                  <a:cubicBezTo>
                    <a:pt x="510" y="180"/>
                    <a:pt x="518" y="180"/>
                    <a:pt x="527" y="180"/>
                  </a:cubicBezTo>
                  <a:cubicBezTo>
                    <a:pt x="558" y="178"/>
                    <a:pt x="558" y="131"/>
                    <a:pt x="527" y="127"/>
                  </a:cubicBezTo>
                  <a:cubicBezTo>
                    <a:pt x="364" y="107"/>
                    <a:pt x="209" y="77"/>
                    <a:pt x="59" y="4"/>
                  </a:cubicBezTo>
                  <a:cubicBezTo>
                    <a:pt x="55" y="2"/>
                    <a:pt x="50" y="1"/>
                    <a:pt x="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4566200" y="2164425"/>
              <a:ext cx="53825" cy="73300"/>
            </a:xfrm>
            <a:custGeom>
              <a:avLst/>
              <a:gdLst/>
              <a:ahLst/>
              <a:cxnLst/>
              <a:rect l="l" t="t" r="r" b="b"/>
              <a:pathLst>
                <a:path w="2153" h="2932" extrusionOk="0">
                  <a:moveTo>
                    <a:pt x="2138" y="1"/>
                  </a:moveTo>
                  <a:cubicBezTo>
                    <a:pt x="2137" y="1"/>
                    <a:pt x="2137" y="1"/>
                    <a:pt x="2136" y="1"/>
                  </a:cubicBezTo>
                  <a:lnTo>
                    <a:pt x="2138" y="3"/>
                  </a:lnTo>
                  <a:cubicBezTo>
                    <a:pt x="1555" y="126"/>
                    <a:pt x="1070" y="541"/>
                    <a:pt x="738" y="1020"/>
                  </a:cubicBezTo>
                  <a:cubicBezTo>
                    <a:pt x="549" y="1297"/>
                    <a:pt x="397" y="1596"/>
                    <a:pt x="283" y="1908"/>
                  </a:cubicBezTo>
                  <a:cubicBezTo>
                    <a:pt x="164" y="2226"/>
                    <a:pt x="42" y="2568"/>
                    <a:pt x="3" y="2906"/>
                  </a:cubicBezTo>
                  <a:cubicBezTo>
                    <a:pt x="1" y="2923"/>
                    <a:pt x="14" y="2932"/>
                    <a:pt x="27" y="2932"/>
                  </a:cubicBezTo>
                  <a:cubicBezTo>
                    <a:pt x="39" y="2932"/>
                    <a:pt x="52" y="2926"/>
                    <a:pt x="57" y="2914"/>
                  </a:cubicBezTo>
                  <a:cubicBezTo>
                    <a:pt x="171" y="2613"/>
                    <a:pt x="229" y="2291"/>
                    <a:pt x="339" y="1988"/>
                  </a:cubicBezTo>
                  <a:cubicBezTo>
                    <a:pt x="450" y="1678"/>
                    <a:pt x="596" y="1381"/>
                    <a:pt x="775" y="1106"/>
                  </a:cubicBezTo>
                  <a:cubicBezTo>
                    <a:pt x="1108" y="609"/>
                    <a:pt x="1577" y="222"/>
                    <a:pt x="2142" y="20"/>
                  </a:cubicBezTo>
                  <a:cubicBezTo>
                    <a:pt x="2152" y="16"/>
                    <a:pt x="2150" y="1"/>
                    <a:pt x="21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4617950" y="2171600"/>
              <a:ext cx="38400" cy="7425"/>
            </a:xfrm>
            <a:custGeom>
              <a:avLst/>
              <a:gdLst/>
              <a:ahLst/>
              <a:cxnLst/>
              <a:rect l="l" t="t" r="r" b="b"/>
              <a:pathLst>
                <a:path w="1536" h="297" extrusionOk="0">
                  <a:moveTo>
                    <a:pt x="970" y="0"/>
                  </a:moveTo>
                  <a:cubicBezTo>
                    <a:pt x="641" y="0"/>
                    <a:pt x="314" y="86"/>
                    <a:pt x="23" y="254"/>
                  </a:cubicBezTo>
                  <a:cubicBezTo>
                    <a:pt x="1" y="267"/>
                    <a:pt x="14" y="296"/>
                    <a:pt x="36" y="296"/>
                  </a:cubicBezTo>
                  <a:cubicBezTo>
                    <a:pt x="39" y="296"/>
                    <a:pt x="43" y="295"/>
                    <a:pt x="47" y="293"/>
                  </a:cubicBezTo>
                  <a:cubicBezTo>
                    <a:pt x="364" y="156"/>
                    <a:pt x="696" y="78"/>
                    <a:pt x="1034" y="78"/>
                  </a:cubicBezTo>
                  <a:cubicBezTo>
                    <a:pt x="1187" y="78"/>
                    <a:pt x="1340" y="94"/>
                    <a:pt x="1495" y="127"/>
                  </a:cubicBezTo>
                  <a:cubicBezTo>
                    <a:pt x="1496" y="127"/>
                    <a:pt x="1498" y="128"/>
                    <a:pt x="1500" y="128"/>
                  </a:cubicBezTo>
                  <a:cubicBezTo>
                    <a:pt x="1527" y="128"/>
                    <a:pt x="1536" y="87"/>
                    <a:pt x="1508" y="78"/>
                  </a:cubicBezTo>
                  <a:cubicBezTo>
                    <a:pt x="1332" y="26"/>
                    <a:pt x="1151" y="0"/>
                    <a:pt x="97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4595650" y="2184200"/>
              <a:ext cx="29950" cy="21475"/>
            </a:xfrm>
            <a:custGeom>
              <a:avLst/>
              <a:gdLst/>
              <a:ahLst/>
              <a:cxnLst/>
              <a:rect l="l" t="t" r="r" b="b"/>
              <a:pathLst>
                <a:path w="1198" h="859" extrusionOk="0">
                  <a:moveTo>
                    <a:pt x="1169" y="1"/>
                  </a:moveTo>
                  <a:cubicBezTo>
                    <a:pt x="939" y="51"/>
                    <a:pt x="715" y="199"/>
                    <a:pt x="524" y="332"/>
                  </a:cubicBezTo>
                  <a:cubicBezTo>
                    <a:pt x="336" y="464"/>
                    <a:pt x="141" y="614"/>
                    <a:pt x="18" y="808"/>
                  </a:cubicBezTo>
                  <a:cubicBezTo>
                    <a:pt x="1" y="835"/>
                    <a:pt x="24" y="858"/>
                    <a:pt x="48" y="858"/>
                  </a:cubicBezTo>
                  <a:cubicBezTo>
                    <a:pt x="56" y="858"/>
                    <a:pt x="65" y="856"/>
                    <a:pt x="72" y="850"/>
                  </a:cubicBezTo>
                  <a:cubicBezTo>
                    <a:pt x="253" y="698"/>
                    <a:pt x="407" y="522"/>
                    <a:pt x="599" y="382"/>
                  </a:cubicBezTo>
                  <a:cubicBezTo>
                    <a:pt x="784" y="248"/>
                    <a:pt x="992" y="156"/>
                    <a:pt x="1183" y="33"/>
                  </a:cubicBezTo>
                  <a:cubicBezTo>
                    <a:pt x="1198" y="22"/>
                    <a:pt x="1190" y="2"/>
                    <a:pt x="1176" y="2"/>
                  </a:cubicBezTo>
                  <a:cubicBezTo>
                    <a:pt x="1175" y="2"/>
                    <a:pt x="1173" y="2"/>
                    <a:pt x="1171" y="3"/>
                  </a:cubicBezTo>
                  <a:lnTo>
                    <a:pt x="1169" y="1"/>
                  </a:ln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4574500" y="2141625"/>
              <a:ext cx="29000" cy="51050"/>
            </a:xfrm>
            <a:custGeom>
              <a:avLst/>
              <a:gdLst/>
              <a:ahLst/>
              <a:cxnLst/>
              <a:rect l="l" t="t" r="r" b="b"/>
              <a:pathLst>
                <a:path w="1160" h="2042" extrusionOk="0">
                  <a:moveTo>
                    <a:pt x="1040" y="1"/>
                  </a:moveTo>
                  <a:cubicBezTo>
                    <a:pt x="895" y="1"/>
                    <a:pt x="736" y="101"/>
                    <a:pt x="626" y="171"/>
                  </a:cubicBezTo>
                  <a:cubicBezTo>
                    <a:pt x="465" y="270"/>
                    <a:pt x="355" y="432"/>
                    <a:pt x="323" y="617"/>
                  </a:cubicBezTo>
                  <a:cubicBezTo>
                    <a:pt x="307" y="711"/>
                    <a:pt x="301" y="806"/>
                    <a:pt x="307" y="902"/>
                  </a:cubicBezTo>
                  <a:cubicBezTo>
                    <a:pt x="312" y="1034"/>
                    <a:pt x="297" y="1165"/>
                    <a:pt x="264" y="1292"/>
                  </a:cubicBezTo>
                  <a:cubicBezTo>
                    <a:pt x="232" y="1410"/>
                    <a:pt x="194" y="1526"/>
                    <a:pt x="151" y="1640"/>
                  </a:cubicBezTo>
                  <a:cubicBezTo>
                    <a:pt x="105" y="1758"/>
                    <a:pt x="32" y="1876"/>
                    <a:pt x="6" y="1999"/>
                  </a:cubicBezTo>
                  <a:cubicBezTo>
                    <a:pt x="0" y="2021"/>
                    <a:pt x="19" y="2041"/>
                    <a:pt x="38" y="2041"/>
                  </a:cubicBezTo>
                  <a:cubicBezTo>
                    <a:pt x="46" y="2041"/>
                    <a:pt x="54" y="2038"/>
                    <a:pt x="60" y="2031"/>
                  </a:cubicBezTo>
                  <a:cubicBezTo>
                    <a:pt x="176" y="1894"/>
                    <a:pt x="232" y="1666"/>
                    <a:pt x="277" y="1496"/>
                  </a:cubicBezTo>
                  <a:cubicBezTo>
                    <a:pt x="327" y="1304"/>
                    <a:pt x="351" y="1107"/>
                    <a:pt x="393" y="913"/>
                  </a:cubicBezTo>
                  <a:cubicBezTo>
                    <a:pt x="434" y="726"/>
                    <a:pt x="417" y="518"/>
                    <a:pt x="550" y="361"/>
                  </a:cubicBezTo>
                  <a:cubicBezTo>
                    <a:pt x="611" y="296"/>
                    <a:pt x="684" y="240"/>
                    <a:pt x="767" y="197"/>
                  </a:cubicBezTo>
                  <a:cubicBezTo>
                    <a:pt x="855" y="144"/>
                    <a:pt x="971" y="65"/>
                    <a:pt x="1080" y="65"/>
                  </a:cubicBezTo>
                  <a:cubicBezTo>
                    <a:pt x="1091" y="65"/>
                    <a:pt x="1102" y="66"/>
                    <a:pt x="1112" y="68"/>
                  </a:cubicBezTo>
                  <a:cubicBezTo>
                    <a:pt x="1116" y="69"/>
                    <a:pt x="1119" y="69"/>
                    <a:pt x="1122" y="69"/>
                  </a:cubicBezTo>
                  <a:cubicBezTo>
                    <a:pt x="1150" y="69"/>
                    <a:pt x="1160" y="24"/>
                    <a:pt x="1127" y="15"/>
                  </a:cubicBezTo>
                  <a:lnTo>
                    <a:pt x="1129" y="15"/>
                  </a:lnTo>
                  <a:cubicBezTo>
                    <a:pt x="1101" y="5"/>
                    <a:pt x="1071" y="1"/>
                    <a:pt x="10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4504375" y="2087250"/>
              <a:ext cx="21300" cy="81925"/>
            </a:xfrm>
            <a:custGeom>
              <a:avLst/>
              <a:gdLst/>
              <a:ahLst/>
              <a:cxnLst/>
              <a:rect l="l" t="t" r="r" b="b"/>
              <a:pathLst>
                <a:path w="852" h="3277" extrusionOk="0">
                  <a:moveTo>
                    <a:pt x="36" y="0"/>
                  </a:moveTo>
                  <a:cubicBezTo>
                    <a:pt x="17" y="0"/>
                    <a:pt x="1" y="21"/>
                    <a:pt x="12" y="40"/>
                  </a:cubicBezTo>
                  <a:cubicBezTo>
                    <a:pt x="148" y="313"/>
                    <a:pt x="128" y="592"/>
                    <a:pt x="116" y="885"/>
                  </a:cubicBezTo>
                  <a:cubicBezTo>
                    <a:pt x="105" y="1220"/>
                    <a:pt x="94" y="1555"/>
                    <a:pt x="130" y="1889"/>
                  </a:cubicBezTo>
                  <a:cubicBezTo>
                    <a:pt x="161" y="2157"/>
                    <a:pt x="234" y="2417"/>
                    <a:pt x="345" y="2663"/>
                  </a:cubicBezTo>
                  <a:cubicBezTo>
                    <a:pt x="449" y="2907"/>
                    <a:pt x="591" y="3112"/>
                    <a:pt x="803" y="3271"/>
                  </a:cubicBezTo>
                  <a:cubicBezTo>
                    <a:pt x="807" y="3275"/>
                    <a:pt x="812" y="3276"/>
                    <a:pt x="816" y="3276"/>
                  </a:cubicBezTo>
                  <a:cubicBezTo>
                    <a:pt x="836" y="3276"/>
                    <a:pt x="851" y="3246"/>
                    <a:pt x="834" y="3228"/>
                  </a:cubicBezTo>
                  <a:cubicBezTo>
                    <a:pt x="638" y="3021"/>
                    <a:pt x="488" y="2774"/>
                    <a:pt x="393" y="2503"/>
                  </a:cubicBezTo>
                  <a:cubicBezTo>
                    <a:pt x="298" y="2226"/>
                    <a:pt x="277" y="1916"/>
                    <a:pt x="266" y="1624"/>
                  </a:cubicBezTo>
                  <a:cubicBezTo>
                    <a:pt x="255" y="1310"/>
                    <a:pt x="272" y="994"/>
                    <a:pt x="264" y="680"/>
                  </a:cubicBezTo>
                  <a:cubicBezTo>
                    <a:pt x="259" y="448"/>
                    <a:pt x="234" y="175"/>
                    <a:pt x="55" y="9"/>
                  </a:cubicBezTo>
                  <a:cubicBezTo>
                    <a:pt x="49" y="3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4348175" y="2136425"/>
              <a:ext cx="232000" cy="233650"/>
            </a:xfrm>
            <a:custGeom>
              <a:avLst/>
              <a:gdLst/>
              <a:ahLst/>
              <a:cxnLst/>
              <a:rect l="l" t="t" r="r" b="b"/>
              <a:pathLst>
                <a:path w="9280" h="9346" extrusionOk="0">
                  <a:moveTo>
                    <a:pt x="9115" y="4034"/>
                  </a:moveTo>
                  <a:cubicBezTo>
                    <a:pt x="8516" y="2671"/>
                    <a:pt x="8227" y="1358"/>
                    <a:pt x="6892" y="736"/>
                  </a:cubicBezTo>
                  <a:cubicBezTo>
                    <a:pt x="5557" y="113"/>
                    <a:pt x="3412" y="1"/>
                    <a:pt x="2964" y="553"/>
                  </a:cubicBezTo>
                  <a:cubicBezTo>
                    <a:pt x="2513" y="1104"/>
                    <a:pt x="1810" y="1514"/>
                    <a:pt x="1645" y="1710"/>
                  </a:cubicBezTo>
                  <a:cubicBezTo>
                    <a:pt x="1468" y="1919"/>
                    <a:pt x="1713" y="2192"/>
                    <a:pt x="1247" y="3084"/>
                  </a:cubicBezTo>
                  <a:cubicBezTo>
                    <a:pt x="784" y="3978"/>
                    <a:pt x="928" y="4391"/>
                    <a:pt x="928" y="4391"/>
                  </a:cubicBezTo>
                  <a:cubicBezTo>
                    <a:pt x="928" y="4391"/>
                    <a:pt x="402" y="4228"/>
                    <a:pt x="507" y="5228"/>
                  </a:cubicBezTo>
                  <a:cubicBezTo>
                    <a:pt x="610" y="6231"/>
                    <a:pt x="0" y="6709"/>
                    <a:pt x="765" y="7223"/>
                  </a:cubicBezTo>
                  <a:cubicBezTo>
                    <a:pt x="1530" y="7737"/>
                    <a:pt x="1290" y="8354"/>
                    <a:pt x="2064" y="8480"/>
                  </a:cubicBezTo>
                  <a:cubicBezTo>
                    <a:pt x="2840" y="8607"/>
                    <a:pt x="3124" y="8418"/>
                    <a:pt x="3259" y="8738"/>
                  </a:cubicBezTo>
                  <a:cubicBezTo>
                    <a:pt x="3394" y="9057"/>
                    <a:pt x="3728" y="9345"/>
                    <a:pt x="4474" y="9185"/>
                  </a:cubicBezTo>
                  <a:cubicBezTo>
                    <a:pt x="5220" y="9024"/>
                    <a:pt x="6280" y="8478"/>
                    <a:pt x="6976" y="7356"/>
                  </a:cubicBezTo>
                  <a:cubicBezTo>
                    <a:pt x="7671" y="6236"/>
                    <a:pt x="8270" y="6631"/>
                    <a:pt x="8774" y="6118"/>
                  </a:cubicBezTo>
                  <a:cubicBezTo>
                    <a:pt x="9279" y="5606"/>
                    <a:pt x="9115" y="4034"/>
                    <a:pt x="9115" y="403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4508825" y="2156725"/>
              <a:ext cx="51325" cy="85000"/>
            </a:xfrm>
            <a:custGeom>
              <a:avLst/>
              <a:gdLst/>
              <a:ahLst/>
              <a:cxnLst/>
              <a:rect l="l" t="t" r="r" b="b"/>
              <a:pathLst>
                <a:path w="2053" h="3400" extrusionOk="0">
                  <a:moveTo>
                    <a:pt x="9" y="1"/>
                  </a:moveTo>
                  <a:cubicBezTo>
                    <a:pt x="5" y="1"/>
                    <a:pt x="1" y="4"/>
                    <a:pt x="2" y="10"/>
                  </a:cubicBezTo>
                  <a:lnTo>
                    <a:pt x="4" y="10"/>
                  </a:lnTo>
                  <a:cubicBezTo>
                    <a:pt x="54" y="309"/>
                    <a:pt x="286" y="501"/>
                    <a:pt x="518" y="677"/>
                  </a:cubicBezTo>
                  <a:cubicBezTo>
                    <a:pt x="789" y="883"/>
                    <a:pt x="1053" y="1081"/>
                    <a:pt x="1266" y="1352"/>
                  </a:cubicBezTo>
                  <a:cubicBezTo>
                    <a:pt x="1473" y="1616"/>
                    <a:pt x="1630" y="1954"/>
                    <a:pt x="1730" y="2274"/>
                  </a:cubicBezTo>
                  <a:cubicBezTo>
                    <a:pt x="1780" y="2438"/>
                    <a:pt x="1816" y="2607"/>
                    <a:pt x="1836" y="2779"/>
                  </a:cubicBezTo>
                  <a:cubicBezTo>
                    <a:pt x="1857" y="2958"/>
                    <a:pt x="1834" y="3140"/>
                    <a:pt x="1851" y="3319"/>
                  </a:cubicBezTo>
                  <a:cubicBezTo>
                    <a:pt x="1856" y="3368"/>
                    <a:pt x="1901" y="3400"/>
                    <a:pt x="1943" y="3400"/>
                  </a:cubicBezTo>
                  <a:cubicBezTo>
                    <a:pt x="1974" y="3400"/>
                    <a:pt x="2003" y="3382"/>
                    <a:pt x="2014" y="3341"/>
                  </a:cubicBezTo>
                  <a:cubicBezTo>
                    <a:pt x="2053" y="3175"/>
                    <a:pt x="2031" y="2981"/>
                    <a:pt x="2012" y="2814"/>
                  </a:cubicBezTo>
                  <a:cubicBezTo>
                    <a:pt x="1995" y="2652"/>
                    <a:pt x="1963" y="2491"/>
                    <a:pt x="1918" y="2334"/>
                  </a:cubicBezTo>
                  <a:cubicBezTo>
                    <a:pt x="1825" y="2007"/>
                    <a:pt x="1677" y="1694"/>
                    <a:pt x="1464" y="1427"/>
                  </a:cubicBezTo>
                  <a:cubicBezTo>
                    <a:pt x="1251" y="1161"/>
                    <a:pt x="1021" y="930"/>
                    <a:pt x="741" y="735"/>
                  </a:cubicBezTo>
                  <a:cubicBezTo>
                    <a:pt x="460" y="539"/>
                    <a:pt x="133" y="350"/>
                    <a:pt x="15" y="6"/>
                  </a:cubicBezTo>
                  <a:cubicBezTo>
                    <a:pt x="14" y="2"/>
                    <a:pt x="12" y="1"/>
                    <a:pt x="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4515850" y="2190675"/>
              <a:ext cx="34550" cy="51450"/>
            </a:xfrm>
            <a:custGeom>
              <a:avLst/>
              <a:gdLst/>
              <a:ahLst/>
              <a:cxnLst/>
              <a:rect l="l" t="t" r="r" b="b"/>
              <a:pathLst>
                <a:path w="1382" h="2058" extrusionOk="0">
                  <a:moveTo>
                    <a:pt x="30" y="0"/>
                  </a:moveTo>
                  <a:cubicBezTo>
                    <a:pt x="13" y="0"/>
                    <a:pt x="0" y="23"/>
                    <a:pt x="18" y="33"/>
                  </a:cubicBezTo>
                  <a:cubicBezTo>
                    <a:pt x="398" y="232"/>
                    <a:pt x="693" y="553"/>
                    <a:pt x="895" y="927"/>
                  </a:cubicBezTo>
                  <a:cubicBezTo>
                    <a:pt x="977" y="1082"/>
                    <a:pt x="1048" y="1243"/>
                    <a:pt x="1105" y="1409"/>
                  </a:cubicBezTo>
                  <a:cubicBezTo>
                    <a:pt x="1129" y="1482"/>
                    <a:pt x="1151" y="1557"/>
                    <a:pt x="1172" y="1630"/>
                  </a:cubicBezTo>
                  <a:cubicBezTo>
                    <a:pt x="1191" y="1696"/>
                    <a:pt x="1209" y="1761"/>
                    <a:pt x="1222" y="1828"/>
                  </a:cubicBezTo>
                  <a:cubicBezTo>
                    <a:pt x="1234" y="1894"/>
                    <a:pt x="1234" y="1963"/>
                    <a:pt x="1258" y="2026"/>
                  </a:cubicBezTo>
                  <a:cubicBezTo>
                    <a:pt x="1264" y="2047"/>
                    <a:pt x="1282" y="2057"/>
                    <a:pt x="1300" y="2057"/>
                  </a:cubicBezTo>
                  <a:cubicBezTo>
                    <a:pt x="1318" y="2057"/>
                    <a:pt x="1335" y="2047"/>
                    <a:pt x="1342" y="2026"/>
                  </a:cubicBezTo>
                  <a:cubicBezTo>
                    <a:pt x="1381" y="1912"/>
                    <a:pt x="1331" y="1768"/>
                    <a:pt x="1297" y="1660"/>
                  </a:cubicBezTo>
                  <a:cubicBezTo>
                    <a:pt x="1269" y="1566"/>
                    <a:pt x="1239" y="1473"/>
                    <a:pt x="1205" y="1381"/>
                  </a:cubicBezTo>
                  <a:cubicBezTo>
                    <a:pt x="1144" y="1208"/>
                    <a:pt x="1065" y="1039"/>
                    <a:pt x="976" y="878"/>
                  </a:cubicBezTo>
                  <a:cubicBezTo>
                    <a:pt x="757" y="493"/>
                    <a:pt x="448" y="179"/>
                    <a:pt x="37" y="2"/>
                  </a:cubicBezTo>
                  <a:cubicBezTo>
                    <a:pt x="35" y="1"/>
                    <a:pt x="32" y="0"/>
                    <a:pt x="3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4388525" y="2185450"/>
              <a:ext cx="158775" cy="57350"/>
            </a:xfrm>
            <a:custGeom>
              <a:avLst/>
              <a:gdLst/>
              <a:ahLst/>
              <a:cxnLst/>
              <a:rect l="l" t="t" r="r" b="b"/>
              <a:pathLst>
                <a:path w="6351" h="2294" extrusionOk="0">
                  <a:moveTo>
                    <a:pt x="22" y="0"/>
                  </a:moveTo>
                  <a:cubicBezTo>
                    <a:pt x="11" y="0"/>
                    <a:pt x="0" y="13"/>
                    <a:pt x="7" y="26"/>
                  </a:cubicBezTo>
                  <a:cubicBezTo>
                    <a:pt x="174" y="349"/>
                    <a:pt x="596" y="429"/>
                    <a:pt x="929" y="463"/>
                  </a:cubicBezTo>
                  <a:cubicBezTo>
                    <a:pt x="1411" y="512"/>
                    <a:pt x="1899" y="491"/>
                    <a:pt x="2382" y="534"/>
                  </a:cubicBezTo>
                  <a:cubicBezTo>
                    <a:pt x="3344" y="622"/>
                    <a:pt x="4332" y="801"/>
                    <a:pt x="5164" y="1323"/>
                  </a:cubicBezTo>
                  <a:cubicBezTo>
                    <a:pt x="5367" y="1450"/>
                    <a:pt x="5560" y="1596"/>
                    <a:pt x="5738" y="1761"/>
                  </a:cubicBezTo>
                  <a:cubicBezTo>
                    <a:pt x="5913" y="1923"/>
                    <a:pt x="6069" y="2110"/>
                    <a:pt x="6241" y="2278"/>
                  </a:cubicBezTo>
                  <a:cubicBezTo>
                    <a:pt x="6251" y="2289"/>
                    <a:pt x="6264" y="2293"/>
                    <a:pt x="6278" y="2293"/>
                  </a:cubicBezTo>
                  <a:cubicBezTo>
                    <a:pt x="6314" y="2293"/>
                    <a:pt x="6351" y="2262"/>
                    <a:pt x="6336" y="2220"/>
                  </a:cubicBezTo>
                  <a:cubicBezTo>
                    <a:pt x="6194" y="1832"/>
                    <a:pt x="5863" y="1532"/>
                    <a:pt x="5534" y="1295"/>
                  </a:cubicBezTo>
                  <a:cubicBezTo>
                    <a:pt x="5182" y="1043"/>
                    <a:pt x="4778" y="856"/>
                    <a:pt x="4371" y="719"/>
                  </a:cubicBezTo>
                  <a:cubicBezTo>
                    <a:pt x="3425" y="400"/>
                    <a:pt x="2418" y="371"/>
                    <a:pt x="1429" y="371"/>
                  </a:cubicBezTo>
                  <a:cubicBezTo>
                    <a:pt x="1392" y="371"/>
                    <a:pt x="1355" y="371"/>
                    <a:pt x="1318" y="371"/>
                  </a:cubicBezTo>
                  <a:cubicBezTo>
                    <a:pt x="850" y="371"/>
                    <a:pt x="389" y="343"/>
                    <a:pt x="33" y="5"/>
                  </a:cubicBezTo>
                  <a:cubicBezTo>
                    <a:pt x="30" y="2"/>
                    <a:pt x="26" y="0"/>
                    <a:pt x="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4372575" y="2246625"/>
              <a:ext cx="134075" cy="6900"/>
            </a:xfrm>
            <a:custGeom>
              <a:avLst/>
              <a:gdLst/>
              <a:ahLst/>
              <a:cxnLst/>
              <a:rect l="l" t="t" r="r" b="b"/>
              <a:pathLst>
                <a:path w="5363" h="276" extrusionOk="0">
                  <a:moveTo>
                    <a:pt x="5337" y="1"/>
                  </a:moveTo>
                  <a:cubicBezTo>
                    <a:pt x="5336" y="1"/>
                    <a:pt x="5334" y="1"/>
                    <a:pt x="5332" y="2"/>
                  </a:cubicBezTo>
                  <a:cubicBezTo>
                    <a:pt x="4921" y="63"/>
                    <a:pt x="4504" y="93"/>
                    <a:pt x="4088" y="93"/>
                  </a:cubicBezTo>
                  <a:cubicBezTo>
                    <a:pt x="4032" y="93"/>
                    <a:pt x="3975" y="92"/>
                    <a:pt x="3919" y="91"/>
                  </a:cubicBezTo>
                  <a:cubicBezTo>
                    <a:pt x="3463" y="80"/>
                    <a:pt x="3007" y="39"/>
                    <a:pt x="2550" y="39"/>
                  </a:cubicBezTo>
                  <a:cubicBezTo>
                    <a:pt x="2543" y="39"/>
                    <a:pt x="2535" y="39"/>
                    <a:pt x="2528" y="39"/>
                  </a:cubicBezTo>
                  <a:cubicBezTo>
                    <a:pt x="2102" y="39"/>
                    <a:pt x="1688" y="90"/>
                    <a:pt x="1266" y="144"/>
                  </a:cubicBezTo>
                  <a:cubicBezTo>
                    <a:pt x="1104" y="164"/>
                    <a:pt x="940" y="179"/>
                    <a:pt x="779" y="179"/>
                  </a:cubicBezTo>
                  <a:cubicBezTo>
                    <a:pt x="527" y="179"/>
                    <a:pt x="279" y="142"/>
                    <a:pt x="43" y="30"/>
                  </a:cubicBezTo>
                  <a:cubicBezTo>
                    <a:pt x="39" y="28"/>
                    <a:pt x="35" y="27"/>
                    <a:pt x="32" y="27"/>
                  </a:cubicBezTo>
                  <a:cubicBezTo>
                    <a:pt x="12" y="27"/>
                    <a:pt x="0" y="54"/>
                    <a:pt x="21" y="67"/>
                  </a:cubicBezTo>
                  <a:cubicBezTo>
                    <a:pt x="297" y="229"/>
                    <a:pt x="617" y="276"/>
                    <a:pt x="942" y="276"/>
                  </a:cubicBezTo>
                  <a:cubicBezTo>
                    <a:pt x="1254" y="276"/>
                    <a:pt x="1572" y="233"/>
                    <a:pt x="1862" y="207"/>
                  </a:cubicBezTo>
                  <a:cubicBezTo>
                    <a:pt x="2086" y="188"/>
                    <a:pt x="2310" y="181"/>
                    <a:pt x="2535" y="181"/>
                  </a:cubicBezTo>
                  <a:cubicBezTo>
                    <a:pt x="3028" y="181"/>
                    <a:pt x="3522" y="213"/>
                    <a:pt x="4014" y="213"/>
                  </a:cubicBezTo>
                  <a:cubicBezTo>
                    <a:pt x="4049" y="213"/>
                    <a:pt x="4084" y="213"/>
                    <a:pt x="4119" y="213"/>
                  </a:cubicBezTo>
                  <a:cubicBezTo>
                    <a:pt x="4538" y="209"/>
                    <a:pt x="4943" y="174"/>
                    <a:pt x="5342" y="35"/>
                  </a:cubicBezTo>
                  <a:cubicBezTo>
                    <a:pt x="5362" y="30"/>
                    <a:pt x="5356" y="1"/>
                    <a:pt x="53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4444175" y="2270875"/>
              <a:ext cx="85850" cy="19600"/>
            </a:xfrm>
            <a:custGeom>
              <a:avLst/>
              <a:gdLst/>
              <a:ahLst/>
              <a:cxnLst/>
              <a:rect l="l" t="t" r="r" b="b"/>
              <a:pathLst>
                <a:path w="3434" h="784" extrusionOk="0">
                  <a:moveTo>
                    <a:pt x="2394" y="1"/>
                  </a:moveTo>
                  <a:cubicBezTo>
                    <a:pt x="2204" y="1"/>
                    <a:pt x="2014" y="18"/>
                    <a:pt x="1827" y="54"/>
                  </a:cubicBezTo>
                  <a:cubicBezTo>
                    <a:pt x="1201" y="165"/>
                    <a:pt x="602" y="421"/>
                    <a:pt x="38" y="707"/>
                  </a:cubicBezTo>
                  <a:cubicBezTo>
                    <a:pt x="1" y="725"/>
                    <a:pt x="22" y="784"/>
                    <a:pt x="58" y="784"/>
                  </a:cubicBezTo>
                  <a:cubicBezTo>
                    <a:pt x="61" y="784"/>
                    <a:pt x="65" y="783"/>
                    <a:pt x="70" y="782"/>
                  </a:cubicBezTo>
                  <a:cubicBezTo>
                    <a:pt x="627" y="567"/>
                    <a:pt x="1173" y="314"/>
                    <a:pt x="1762" y="196"/>
                  </a:cubicBezTo>
                  <a:cubicBezTo>
                    <a:pt x="1982" y="151"/>
                    <a:pt x="2206" y="129"/>
                    <a:pt x="2430" y="129"/>
                  </a:cubicBezTo>
                  <a:cubicBezTo>
                    <a:pt x="2484" y="129"/>
                    <a:pt x="2538" y="130"/>
                    <a:pt x="2592" y="133"/>
                  </a:cubicBezTo>
                  <a:cubicBezTo>
                    <a:pt x="2738" y="140"/>
                    <a:pt x="2883" y="163"/>
                    <a:pt x="3025" y="198"/>
                  </a:cubicBezTo>
                  <a:cubicBezTo>
                    <a:pt x="3133" y="225"/>
                    <a:pt x="3259" y="296"/>
                    <a:pt x="3372" y="296"/>
                  </a:cubicBezTo>
                  <a:cubicBezTo>
                    <a:pt x="3379" y="296"/>
                    <a:pt x="3385" y="296"/>
                    <a:pt x="3392" y="295"/>
                  </a:cubicBezTo>
                  <a:cubicBezTo>
                    <a:pt x="3413" y="294"/>
                    <a:pt x="3433" y="269"/>
                    <a:pt x="3418" y="249"/>
                  </a:cubicBezTo>
                  <a:cubicBezTo>
                    <a:pt x="3353" y="161"/>
                    <a:pt x="3218" y="127"/>
                    <a:pt x="3115" y="97"/>
                  </a:cubicBezTo>
                  <a:cubicBezTo>
                    <a:pt x="2982" y="60"/>
                    <a:pt x="2848" y="32"/>
                    <a:pt x="2711" y="17"/>
                  </a:cubicBezTo>
                  <a:cubicBezTo>
                    <a:pt x="2606" y="6"/>
                    <a:pt x="2500" y="1"/>
                    <a:pt x="23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4449375" y="2283825"/>
              <a:ext cx="27125" cy="12975"/>
            </a:xfrm>
            <a:custGeom>
              <a:avLst/>
              <a:gdLst/>
              <a:ahLst/>
              <a:cxnLst/>
              <a:rect l="l" t="t" r="r" b="b"/>
              <a:pathLst>
                <a:path w="1085" h="519" extrusionOk="0">
                  <a:moveTo>
                    <a:pt x="1059" y="1"/>
                  </a:moveTo>
                  <a:cubicBezTo>
                    <a:pt x="1057" y="1"/>
                    <a:pt x="1055" y="1"/>
                    <a:pt x="1053" y="2"/>
                  </a:cubicBezTo>
                  <a:cubicBezTo>
                    <a:pt x="709" y="146"/>
                    <a:pt x="368" y="295"/>
                    <a:pt x="34" y="462"/>
                  </a:cubicBezTo>
                  <a:cubicBezTo>
                    <a:pt x="1" y="476"/>
                    <a:pt x="23" y="519"/>
                    <a:pt x="54" y="519"/>
                  </a:cubicBezTo>
                  <a:cubicBezTo>
                    <a:pt x="58" y="519"/>
                    <a:pt x="63" y="518"/>
                    <a:pt x="67" y="516"/>
                  </a:cubicBezTo>
                  <a:cubicBezTo>
                    <a:pt x="406" y="368"/>
                    <a:pt x="738" y="207"/>
                    <a:pt x="1068" y="37"/>
                  </a:cubicBezTo>
                  <a:cubicBezTo>
                    <a:pt x="1084" y="27"/>
                    <a:pt x="1076" y="1"/>
                    <a:pt x="10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4419875" y="2150700"/>
              <a:ext cx="84675" cy="36825"/>
            </a:xfrm>
            <a:custGeom>
              <a:avLst/>
              <a:gdLst/>
              <a:ahLst/>
              <a:cxnLst/>
              <a:rect l="l" t="t" r="r" b="b"/>
              <a:pathLst>
                <a:path w="3387" h="1473" extrusionOk="0">
                  <a:moveTo>
                    <a:pt x="121" y="0"/>
                  </a:moveTo>
                  <a:cubicBezTo>
                    <a:pt x="119" y="0"/>
                    <a:pt x="115" y="1"/>
                    <a:pt x="112" y="2"/>
                  </a:cubicBezTo>
                  <a:cubicBezTo>
                    <a:pt x="15" y="68"/>
                    <a:pt x="0" y="172"/>
                    <a:pt x="49" y="277"/>
                  </a:cubicBezTo>
                  <a:cubicBezTo>
                    <a:pt x="96" y="382"/>
                    <a:pt x="198" y="445"/>
                    <a:pt x="301" y="486"/>
                  </a:cubicBezTo>
                  <a:cubicBezTo>
                    <a:pt x="643" y="623"/>
                    <a:pt x="1023" y="679"/>
                    <a:pt x="1382" y="752"/>
                  </a:cubicBezTo>
                  <a:cubicBezTo>
                    <a:pt x="1728" y="821"/>
                    <a:pt x="2074" y="892"/>
                    <a:pt x="2408" y="1004"/>
                  </a:cubicBezTo>
                  <a:cubicBezTo>
                    <a:pt x="2735" y="1115"/>
                    <a:pt x="3031" y="1275"/>
                    <a:pt x="3317" y="1466"/>
                  </a:cubicBezTo>
                  <a:cubicBezTo>
                    <a:pt x="3323" y="1470"/>
                    <a:pt x="3330" y="1472"/>
                    <a:pt x="3336" y="1472"/>
                  </a:cubicBezTo>
                  <a:cubicBezTo>
                    <a:pt x="3364" y="1472"/>
                    <a:pt x="3386" y="1433"/>
                    <a:pt x="3362" y="1408"/>
                  </a:cubicBezTo>
                  <a:cubicBezTo>
                    <a:pt x="2962" y="1002"/>
                    <a:pt x="2347" y="840"/>
                    <a:pt x="1806" y="720"/>
                  </a:cubicBezTo>
                  <a:cubicBezTo>
                    <a:pt x="1487" y="649"/>
                    <a:pt x="1165" y="593"/>
                    <a:pt x="845" y="518"/>
                  </a:cubicBezTo>
                  <a:cubicBezTo>
                    <a:pt x="604" y="462"/>
                    <a:pt x="13" y="398"/>
                    <a:pt x="144" y="26"/>
                  </a:cubicBezTo>
                  <a:cubicBezTo>
                    <a:pt x="146" y="13"/>
                    <a:pt x="135" y="0"/>
                    <a:pt x="1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4426900" y="2290725"/>
              <a:ext cx="115125" cy="61750"/>
            </a:xfrm>
            <a:custGeom>
              <a:avLst/>
              <a:gdLst/>
              <a:ahLst/>
              <a:cxnLst/>
              <a:rect l="l" t="t" r="r" b="b"/>
              <a:pathLst>
                <a:path w="4605" h="2470" extrusionOk="0">
                  <a:moveTo>
                    <a:pt x="4553" y="1"/>
                  </a:moveTo>
                  <a:cubicBezTo>
                    <a:pt x="4547" y="1"/>
                    <a:pt x="4541" y="2"/>
                    <a:pt x="4535" y="6"/>
                  </a:cubicBezTo>
                  <a:cubicBezTo>
                    <a:pt x="4264" y="182"/>
                    <a:pt x="4006" y="371"/>
                    <a:pt x="3750" y="569"/>
                  </a:cubicBezTo>
                  <a:cubicBezTo>
                    <a:pt x="3477" y="782"/>
                    <a:pt x="3206" y="1001"/>
                    <a:pt x="2914" y="1188"/>
                  </a:cubicBezTo>
                  <a:cubicBezTo>
                    <a:pt x="2645" y="1362"/>
                    <a:pt x="2368" y="1526"/>
                    <a:pt x="2073" y="1655"/>
                  </a:cubicBezTo>
                  <a:cubicBezTo>
                    <a:pt x="1763" y="1790"/>
                    <a:pt x="1439" y="1896"/>
                    <a:pt x="1116" y="1995"/>
                  </a:cubicBezTo>
                  <a:cubicBezTo>
                    <a:pt x="766" y="2104"/>
                    <a:pt x="404" y="2190"/>
                    <a:pt x="71" y="2340"/>
                  </a:cubicBezTo>
                  <a:cubicBezTo>
                    <a:pt x="1" y="2373"/>
                    <a:pt x="45" y="2470"/>
                    <a:pt x="111" y="2470"/>
                  </a:cubicBezTo>
                  <a:cubicBezTo>
                    <a:pt x="116" y="2470"/>
                    <a:pt x="120" y="2469"/>
                    <a:pt x="125" y="2469"/>
                  </a:cubicBezTo>
                  <a:lnTo>
                    <a:pt x="127" y="2467"/>
                  </a:lnTo>
                  <a:cubicBezTo>
                    <a:pt x="450" y="2399"/>
                    <a:pt x="770" y="2291"/>
                    <a:pt x="1088" y="2192"/>
                  </a:cubicBezTo>
                  <a:cubicBezTo>
                    <a:pt x="1404" y="2093"/>
                    <a:pt x="1725" y="1984"/>
                    <a:pt x="2034" y="1855"/>
                  </a:cubicBezTo>
                  <a:cubicBezTo>
                    <a:pt x="2645" y="1597"/>
                    <a:pt x="3167" y="1201"/>
                    <a:pt x="3687" y="793"/>
                  </a:cubicBezTo>
                  <a:cubicBezTo>
                    <a:pt x="3989" y="554"/>
                    <a:pt x="4281" y="305"/>
                    <a:pt x="4578" y="60"/>
                  </a:cubicBezTo>
                  <a:cubicBezTo>
                    <a:pt x="4605" y="39"/>
                    <a:pt x="4581" y="1"/>
                    <a:pt x="45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4375025" y="2312375"/>
              <a:ext cx="79025" cy="18000"/>
            </a:xfrm>
            <a:custGeom>
              <a:avLst/>
              <a:gdLst/>
              <a:ahLst/>
              <a:cxnLst/>
              <a:rect l="l" t="t" r="r" b="b"/>
              <a:pathLst>
                <a:path w="3161" h="720" extrusionOk="0">
                  <a:moveTo>
                    <a:pt x="3122" y="0"/>
                  </a:moveTo>
                  <a:cubicBezTo>
                    <a:pt x="3121" y="0"/>
                    <a:pt x="3120" y="0"/>
                    <a:pt x="3120" y="0"/>
                  </a:cubicBezTo>
                  <a:cubicBezTo>
                    <a:pt x="2862" y="11"/>
                    <a:pt x="2606" y="114"/>
                    <a:pt x="2364" y="202"/>
                  </a:cubicBezTo>
                  <a:cubicBezTo>
                    <a:pt x="2110" y="298"/>
                    <a:pt x="1856" y="397"/>
                    <a:pt x="1596" y="477"/>
                  </a:cubicBezTo>
                  <a:cubicBezTo>
                    <a:pt x="1346" y="552"/>
                    <a:pt x="1089" y="608"/>
                    <a:pt x="827" y="608"/>
                  </a:cubicBezTo>
                  <a:cubicBezTo>
                    <a:pt x="823" y="608"/>
                    <a:pt x="819" y="608"/>
                    <a:pt x="815" y="608"/>
                  </a:cubicBezTo>
                  <a:cubicBezTo>
                    <a:pt x="676" y="608"/>
                    <a:pt x="540" y="585"/>
                    <a:pt x="409" y="546"/>
                  </a:cubicBezTo>
                  <a:cubicBezTo>
                    <a:pt x="285" y="507"/>
                    <a:pt x="175" y="434"/>
                    <a:pt x="50" y="400"/>
                  </a:cubicBezTo>
                  <a:cubicBezTo>
                    <a:pt x="47" y="400"/>
                    <a:pt x="44" y="399"/>
                    <a:pt x="41" y="399"/>
                  </a:cubicBezTo>
                  <a:cubicBezTo>
                    <a:pt x="17" y="399"/>
                    <a:pt x="1" y="425"/>
                    <a:pt x="12" y="447"/>
                  </a:cubicBezTo>
                  <a:cubicBezTo>
                    <a:pt x="140" y="651"/>
                    <a:pt x="457" y="699"/>
                    <a:pt x="676" y="714"/>
                  </a:cubicBezTo>
                  <a:cubicBezTo>
                    <a:pt x="730" y="718"/>
                    <a:pt x="783" y="719"/>
                    <a:pt x="837" y="719"/>
                  </a:cubicBezTo>
                  <a:cubicBezTo>
                    <a:pt x="1058" y="719"/>
                    <a:pt x="1279" y="691"/>
                    <a:pt x="1493" y="634"/>
                  </a:cubicBezTo>
                  <a:cubicBezTo>
                    <a:pt x="1777" y="565"/>
                    <a:pt x="2049" y="456"/>
                    <a:pt x="2321" y="354"/>
                  </a:cubicBezTo>
                  <a:cubicBezTo>
                    <a:pt x="2591" y="253"/>
                    <a:pt x="2873" y="170"/>
                    <a:pt x="3135" y="53"/>
                  </a:cubicBezTo>
                  <a:cubicBezTo>
                    <a:pt x="3160" y="42"/>
                    <a:pt x="3148" y="0"/>
                    <a:pt x="31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4487400" y="2285125"/>
              <a:ext cx="47625" cy="16575"/>
            </a:xfrm>
            <a:custGeom>
              <a:avLst/>
              <a:gdLst/>
              <a:ahLst/>
              <a:cxnLst/>
              <a:rect l="l" t="t" r="r" b="b"/>
              <a:pathLst>
                <a:path w="1905" h="663" extrusionOk="0">
                  <a:moveTo>
                    <a:pt x="1862" y="1"/>
                  </a:moveTo>
                  <a:cubicBezTo>
                    <a:pt x="1857" y="1"/>
                    <a:pt x="1852" y="2"/>
                    <a:pt x="1846" y="6"/>
                  </a:cubicBezTo>
                  <a:cubicBezTo>
                    <a:pt x="1526" y="208"/>
                    <a:pt x="1167" y="348"/>
                    <a:pt x="805" y="445"/>
                  </a:cubicBezTo>
                  <a:cubicBezTo>
                    <a:pt x="547" y="516"/>
                    <a:pt x="281" y="554"/>
                    <a:pt x="23" y="621"/>
                  </a:cubicBezTo>
                  <a:cubicBezTo>
                    <a:pt x="0" y="630"/>
                    <a:pt x="7" y="662"/>
                    <a:pt x="31" y="662"/>
                  </a:cubicBezTo>
                  <a:cubicBezTo>
                    <a:pt x="32" y="662"/>
                    <a:pt x="33" y="662"/>
                    <a:pt x="34" y="662"/>
                  </a:cubicBezTo>
                  <a:cubicBezTo>
                    <a:pt x="306" y="599"/>
                    <a:pt x="584" y="569"/>
                    <a:pt x="855" y="503"/>
                  </a:cubicBezTo>
                  <a:cubicBezTo>
                    <a:pt x="1225" y="415"/>
                    <a:pt x="1568" y="283"/>
                    <a:pt x="1878" y="60"/>
                  </a:cubicBezTo>
                  <a:cubicBezTo>
                    <a:pt x="1904" y="41"/>
                    <a:pt x="1888" y="1"/>
                    <a:pt x="186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4361375" y="2278625"/>
              <a:ext cx="62200" cy="15825"/>
            </a:xfrm>
            <a:custGeom>
              <a:avLst/>
              <a:gdLst/>
              <a:ahLst/>
              <a:cxnLst/>
              <a:rect l="l" t="t" r="r" b="b"/>
              <a:pathLst>
                <a:path w="2488" h="633" extrusionOk="0">
                  <a:moveTo>
                    <a:pt x="75" y="0"/>
                  </a:moveTo>
                  <a:cubicBezTo>
                    <a:pt x="35" y="0"/>
                    <a:pt x="1" y="54"/>
                    <a:pt x="35" y="94"/>
                  </a:cubicBezTo>
                  <a:cubicBezTo>
                    <a:pt x="280" y="384"/>
                    <a:pt x="646" y="543"/>
                    <a:pt x="1018" y="582"/>
                  </a:cubicBezTo>
                  <a:cubicBezTo>
                    <a:pt x="1261" y="608"/>
                    <a:pt x="1510" y="633"/>
                    <a:pt x="1757" y="633"/>
                  </a:cubicBezTo>
                  <a:cubicBezTo>
                    <a:pt x="1989" y="633"/>
                    <a:pt x="2220" y="611"/>
                    <a:pt x="2443" y="546"/>
                  </a:cubicBezTo>
                  <a:cubicBezTo>
                    <a:pt x="2488" y="531"/>
                    <a:pt x="2480" y="464"/>
                    <a:pt x="2432" y="462"/>
                  </a:cubicBezTo>
                  <a:cubicBezTo>
                    <a:pt x="2407" y="461"/>
                    <a:pt x="2383" y="461"/>
                    <a:pt x="2358" y="461"/>
                  </a:cubicBezTo>
                  <a:cubicBezTo>
                    <a:pt x="2036" y="461"/>
                    <a:pt x="1714" y="542"/>
                    <a:pt x="1394" y="542"/>
                  </a:cubicBezTo>
                  <a:cubicBezTo>
                    <a:pt x="1291" y="542"/>
                    <a:pt x="1187" y="533"/>
                    <a:pt x="1084" y="511"/>
                  </a:cubicBezTo>
                  <a:cubicBezTo>
                    <a:pt x="725" y="432"/>
                    <a:pt x="368" y="288"/>
                    <a:pt x="110" y="17"/>
                  </a:cubicBezTo>
                  <a:cubicBezTo>
                    <a:pt x="99" y="5"/>
                    <a:pt x="86" y="0"/>
                    <a:pt x="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4370750" y="2293400"/>
              <a:ext cx="53075" cy="9475"/>
            </a:xfrm>
            <a:custGeom>
              <a:avLst/>
              <a:gdLst/>
              <a:ahLst/>
              <a:cxnLst/>
              <a:rect l="l" t="t" r="r" b="b"/>
              <a:pathLst>
                <a:path w="2123" h="379" extrusionOk="0">
                  <a:moveTo>
                    <a:pt x="2090" y="0"/>
                  </a:moveTo>
                  <a:cubicBezTo>
                    <a:pt x="1922" y="34"/>
                    <a:pt x="1763" y="103"/>
                    <a:pt x="1597" y="144"/>
                  </a:cubicBezTo>
                  <a:cubicBezTo>
                    <a:pt x="1416" y="193"/>
                    <a:pt x="1232" y="230"/>
                    <a:pt x="1047" y="256"/>
                  </a:cubicBezTo>
                  <a:cubicBezTo>
                    <a:pt x="943" y="269"/>
                    <a:pt x="838" y="276"/>
                    <a:pt x="733" y="276"/>
                  </a:cubicBezTo>
                  <a:cubicBezTo>
                    <a:pt x="499" y="276"/>
                    <a:pt x="264" y="242"/>
                    <a:pt x="43" y="163"/>
                  </a:cubicBezTo>
                  <a:cubicBezTo>
                    <a:pt x="40" y="161"/>
                    <a:pt x="36" y="160"/>
                    <a:pt x="33" y="160"/>
                  </a:cubicBezTo>
                  <a:cubicBezTo>
                    <a:pt x="11" y="160"/>
                    <a:pt x="0" y="196"/>
                    <a:pt x="25" y="208"/>
                  </a:cubicBezTo>
                  <a:cubicBezTo>
                    <a:pt x="260" y="328"/>
                    <a:pt x="515" y="378"/>
                    <a:pt x="774" y="378"/>
                  </a:cubicBezTo>
                  <a:cubicBezTo>
                    <a:pt x="864" y="378"/>
                    <a:pt x="955" y="372"/>
                    <a:pt x="1045" y="361"/>
                  </a:cubicBezTo>
                  <a:cubicBezTo>
                    <a:pt x="1227" y="340"/>
                    <a:pt x="1406" y="301"/>
                    <a:pt x="1580" y="247"/>
                  </a:cubicBezTo>
                  <a:cubicBezTo>
                    <a:pt x="1756" y="191"/>
                    <a:pt x="1947" y="135"/>
                    <a:pt x="2107" y="41"/>
                  </a:cubicBezTo>
                  <a:cubicBezTo>
                    <a:pt x="2122" y="26"/>
                    <a:pt x="2111" y="0"/>
                    <a:pt x="20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4470200" y="2222625"/>
              <a:ext cx="46275" cy="12175"/>
            </a:xfrm>
            <a:custGeom>
              <a:avLst/>
              <a:gdLst/>
              <a:ahLst/>
              <a:cxnLst/>
              <a:rect l="l" t="t" r="r" b="b"/>
              <a:pathLst>
                <a:path w="1851" h="487" extrusionOk="0">
                  <a:moveTo>
                    <a:pt x="51" y="1"/>
                  </a:moveTo>
                  <a:cubicBezTo>
                    <a:pt x="43" y="1"/>
                    <a:pt x="35" y="1"/>
                    <a:pt x="27" y="1"/>
                  </a:cubicBezTo>
                  <a:cubicBezTo>
                    <a:pt x="1" y="2"/>
                    <a:pt x="1" y="42"/>
                    <a:pt x="27" y="44"/>
                  </a:cubicBezTo>
                  <a:lnTo>
                    <a:pt x="29" y="44"/>
                  </a:lnTo>
                  <a:cubicBezTo>
                    <a:pt x="337" y="68"/>
                    <a:pt x="646" y="116"/>
                    <a:pt x="945" y="193"/>
                  </a:cubicBezTo>
                  <a:cubicBezTo>
                    <a:pt x="1239" y="268"/>
                    <a:pt x="1541" y="358"/>
                    <a:pt x="1816" y="485"/>
                  </a:cubicBezTo>
                  <a:cubicBezTo>
                    <a:pt x="1819" y="486"/>
                    <a:pt x="1821" y="487"/>
                    <a:pt x="1824" y="487"/>
                  </a:cubicBezTo>
                  <a:cubicBezTo>
                    <a:pt x="1839" y="487"/>
                    <a:pt x="1851" y="463"/>
                    <a:pt x="1833" y="453"/>
                  </a:cubicBezTo>
                  <a:cubicBezTo>
                    <a:pt x="1553" y="307"/>
                    <a:pt x="1278" y="184"/>
                    <a:pt x="969" y="107"/>
                  </a:cubicBezTo>
                  <a:cubicBezTo>
                    <a:pt x="669" y="36"/>
                    <a:pt x="361" y="1"/>
                    <a:pt x="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4508500" y="2216400"/>
              <a:ext cx="76425" cy="103150"/>
            </a:xfrm>
            <a:custGeom>
              <a:avLst/>
              <a:gdLst/>
              <a:ahLst/>
              <a:cxnLst/>
              <a:rect l="l" t="t" r="r" b="b"/>
              <a:pathLst>
                <a:path w="3057" h="4126" extrusionOk="0">
                  <a:moveTo>
                    <a:pt x="2681" y="2097"/>
                  </a:moveTo>
                  <a:cubicBezTo>
                    <a:pt x="1916" y="1"/>
                    <a:pt x="0" y="526"/>
                    <a:pt x="811" y="2667"/>
                  </a:cubicBezTo>
                  <a:cubicBezTo>
                    <a:pt x="1200" y="3693"/>
                    <a:pt x="2386" y="4125"/>
                    <a:pt x="2720" y="3445"/>
                  </a:cubicBezTo>
                  <a:cubicBezTo>
                    <a:pt x="3057" y="2766"/>
                    <a:pt x="2681" y="2097"/>
                    <a:pt x="2681" y="20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4541250" y="2224075"/>
              <a:ext cx="116425" cy="272675"/>
            </a:xfrm>
            <a:custGeom>
              <a:avLst/>
              <a:gdLst/>
              <a:ahLst/>
              <a:cxnLst/>
              <a:rect l="l" t="t" r="r" b="b"/>
              <a:pathLst>
                <a:path w="4657" h="10907" extrusionOk="0">
                  <a:moveTo>
                    <a:pt x="332" y="1074"/>
                  </a:moveTo>
                  <a:cubicBezTo>
                    <a:pt x="472" y="563"/>
                    <a:pt x="1033" y="1"/>
                    <a:pt x="1926" y="303"/>
                  </a:cubicBezTo>
                  <a:cubicBezTo>
                    <a:pt x="2822" y="604"/>
                    <a:pt x="3631" y="1062"/>
                    <a:pt x="3796" y="2152"/>
                  </a:cubicBezTo>
                  <a:cubicBezTo>
                    <a:pt x="3962" y="3241"/>
                    <a:pt x="4656" y="4056"/>
                    <a:pt x="3961" y="5662"/>
                  </a:cubicBezTo>
                  <a:cubicBezTo>
                    <a:pt x="3961" y="5662"/>
                    <a:pt x="4144" y="6941"/>
                    <a:pt x="3334" y="7933"/>
                  </a:cubicBezTo>
                  <a:cubicBezTo>
                    <a:pt x="2523" y="8926"/>
                    <a:pt x="2788" y="9515"/>
                    <a:pt x="2353" y="10211"/>
                  </a:cubicBezTo>
                  <a:cubicBezTo>
                    <a:pt x="1917" y="10906"/>
                    <a:pt x="1893" y="10182"/>
                    <a:pt x="2083" y="9573"/>
                  </a:cubicBezTo>
                  <a:cubicBezTo>
                    <a:pt x="2274" y="8963"/>
                    <a:pt x="1476" y="6180"/>
                    <a:pt x="786" y="5411"/>
                  </a:cubicBezTo>
                  <a:cubicBezTo>
                    <a:pt x="96" y="4645"/>
                    <a:pt x="1351" y="4989"/>
                    <a:pt x="1390" y="4402"/>
                  </a:cubicBezTo>
                  <a:cubicBezTo>
                    <a:pt x="1431" y="3815"/>
                    <a:pt x="1" y="2285"/>
                    <a:pt x="332" y="107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4612225" y="2370350"/>
              <a:ext cx="22950" cy="50350"/>
            </a:xfrm>
            <a:custGeom>
              <a:avLst/>
              <a:gdLst/>
              <a:ahLst/>
              <a:cxnLst/>
              <a:rect l="l" t="t" r="r" b="b"/>
              <a:pathLst>
                <a:path w="918" h="2014" extrusionOk="0">
                  <a:moveTo>
                    <a:pt x="894" y="1"/>
                  </a:moveTo>
                  <a:cubicBezTo>
                    <a:pt x="888" y="1"/>
                    <a:pt x="883" y="4"/>
                    <a:pt x="880" y="11"/>
                  </a:cubicBezTo>
                  <a:lnTo>
                    <a:pt x="880" y="9"/>
                  </a:lnTo>
                  <a:cubicBezTo>
                    <a:pt x="725" y="330"/>
                    <a:pt x="596" y="663"/>
                    <a:pt x="452" y="990"/>
                  </a:cubicBezTo>
                  <a:cubicBezTo>
                    <a:pt x="310" y="1318"/>
                    <a:pt x="157" y="1645"/>
                    <a:pt x="9" y="1974"/>
                  </a:cubicBezTo>
                  <a:cubicBezTo>
                    <a:pt x="0" y="1994"/>
                    <a:pt x="17" y="2013"/>
                    <a:pt x="33" y="2013"/>
                  </a:cubicBezTo>
                  <a:cubicBezTo>
                    <a:pt x="41" y="2013"/>
                    <a:pt x="49" y="2009"/>
                    <a:pt x="54" y="2000"/>
                  </a:cubicBezTo>
                  <a:cubicBezTo>
                    <a:pt x="232" y="1680"/>
                    <a:pt x="391" y="1349"/>
                    <a:pt x="536" y="1015"/>
                  </a:cubicBezTo>
                  <a:cubicBezTo>
                    <a:pt x="678" y="691"/>
                    <a:pt x="817" y="364"/>
                    <a:pt x="914" y="24"/>
                  </a:cubicBezTo>
                  <a:cubicBezTo>
                    <a:pt x="918" y="12"/>
                    <a:pt x="905" y="1"/>
                    <a:pt x="8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4590250" y="2397675"/>
              <a:ext cx="27475" cy="32600"/>
            </a:xfrm>
            <a:custGeom>
              <a:avLst/>
              <a:gdLst/>
              <a:ahLst/>
              <a:cxnLst/>
              <a:rect l="l" t="t" r="r" b="b"/>
              <a:pathLst>
                <a:path w="1099" h="1304" extrusionOk="0">
                  <a:moveTo>
                    <a:pt x="1061" y="1"/>
                  </a:moveTo>
                  <a:cubicBezTo>
                    <a:pt x="1055" y="1"/>
                    <a:pt x="1048" y="4"/>
                    <a:pt x="1043" y="10"/>
                  </a:cubicBezTo>
                  <a:cubicBezTo>
                    <a:pt x="868" y="230"/>
                    <a:pt x="690" y="449"/>
                    <a:pt x="510" y="666"/>
                  </a:cubicBezTo>
                  <a:cubicBezTo>
                    <a:pt x="421" y="772"/>
                    <a:pt x="331" y="875"/>
                    <a:pt x="237" y="980"/>
                  </a:cubicBezTo>
                  <a:cubicBezTo>
                    <a:pt x="161" y="1064"/>
                    <a:pt x="43" y="1152"/>
                    <a:pt x="6" y="1264"/>
                  </a:cubicBezTo>
                  <a:cubicBezTo>
                    <a:pt x="1" y="1284"/>
                    <a:pt x="16" y="1303"/>
                    <a:pt x="35" y="1303"/>
                  </a:cubicBezTo>
                  <a:cubicBezTo>
                    <a:pt x="38" y="1303"/>
                    <a:pt x="42" y="1303"/>
                    <a:pt x="45" y="1302"/>
                  </a:cubicBezTo>
                  <a:cubicBezTo>
                    <a:pt x="153" y="1259"/>
                    <a:pt x="232" y="1135"/>
                    <a:pt x="309" y="1049"/>
                  </a:cubicBezTo>
                  <a:cubicBezTo>
                    <a:pt x="404" y="941"/>
                    <a:pt x="499" y="830"/>
                    <a:pt x="593" y="718"/>
                  </a:cubicBezTo>
                  <a:cubicBezTo>
                    <a:pt x="768" y="501"/>
                    <a:pt x="935" y="277"/>
                    <a:pt x="1086" y="43"/>
                  </a:cubicBezTo>
                  <a:cubicBezTo>
                    <a:pt x="1099" y="24"/>
                    <a:pt x="1080" y="1"/>
                    <a:pt x="106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4595125" y="2433425"/>
              <a:ext cx="10250" cy="21025"/>
            </a:xfrm>
            <a:custGeom>
              <a:avLst/>
              <a:gdLst/>
              <a:ahLst/>
              <a:cxnLst/>
              <a:rect l="l" t="t" r="r" b="b"/>
              <a:pathLst>
                <a:path w="410" h="841" extrusionOk="0">
                  <a:moveTo>
                    <a:pt x="383" y="1"/>
                  </a:moveTo>
                  <a:cubicBezTo>
                    <a:pt x="377" y="1"/>
                    <a:pt x="370" y="3"/>
                    <a:pt x="366" y="10"/>
                  </a:cubicBezTo>
                  <a:cubicBezTo>
                    <a:pt x="201" y="264"/>
                    <a:pt x="108" y="539"/>
                    <a:pt x="5" y="819"/>
                  </a:cubicBezTo>
                  <a:cubicBezTo>
                    <a:pt x="1" y="833"/>
                    <a:pt x="11" y="841"/>
                    <a:pt x="21" y="841"/>
                  </a:cubicBezTo>
                  <a:cubicBezTo>
                    <a:pt x="28" y="841"/>
                    <a:pt x="36" y="837"/>
                    <a:pt x="39" y="829"/>
                  </a:cubicBezTo>
                  <a:cubicBezTo>
                    <a:pt x="153" y="558"/>
                    <a:pt x="297" y="302"/>
                    <a:pt x="403" y="27"/>
                  </a:cubicBezTo>
                  <a:cubicBezTo>
                    <a:pt x="409" y="11"/>
                    <a:pt x="396" y="1"/>
                    <a:pt x="3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4559900" y="2316775"/>
              <a:ext cx="66925" cy="30125"/>
            </a:xfrm>
            <a:custGeom>
              <a:avLst/>
              <a:gdLst/>
              <a:ahLst/>
              <a:cxnLst/>
              <a:rect l="l" t="t" r="r" b="b"/>
              <a:pathLst>
                <a:path w="2677" h="1205" extrusionOk="0">
                  <a:moveTo>
                    <a:pt x="2652" y="1"/>
                  </a:moveTo>
                  <a:cubicBezTo>
                    <a:pt x="2650" y="1"/>
                    <a:pt x="2648" y="1"/>
                    <a:pt x="2646" y="2"/>
                  </a:cubicBezTo>
                  <a:lnTo>
                    <a:pt x="2648" y="4"/>
                  </a:lnTo>
                  <a:cubicBezTo>
                    <a:pt x="2199" y="179"/>
                    <a:pt x="1771" y="404"/>
                    <a:pt x="1339" y="617"/>
                  </a:cubicBezTo>
                  <a:cubicBezTo>
                    <a:pt x="1126" y="722"/>
                    <a:pt x="911" y="826"/>
                    <a:pt x="691" y="912"/>
                  </a:cubicBezTo>
                  <a:cubicBezTo>
                    <a:pt x="479" y="996"/>
                    <a:pt x="255" y="1036"/>
                    <a:pt x="44" y="1118"/>
                  </a:cubicBezTo>
                  <a:cubicBezTo>
                    <a:pt x="1" y="1135"/>
                    <a:pt x="4" y="1202"/>
                    <a:pt x="57" y="1204"/>
                  </a:cubicBezTo>
                  <a:cubicBezTo>
                    <a:pt x="61" y="1204"/>
                    <a:pt x="65" y="1204"/>
                    <a:pt x="69" y="1204"/>
                  </a:cubicBezTo>
                  <a:cubicBezTo>
                    <a:pt x="284" y="1204"/>
                    <a:pt x="504" y="1113"/>
                    <a:pt x="702" y="1034"/>
                  </a:cubicBezTo>
                  <a:cubicBezTo>
                    <a:pt x="913" y="950"/>
                    <a:pt x="1115" y="851"/>
                    <a:pt x="1317" y="750"/>
                  </a:cubicBezTo>
                  <a:cubicBezTo>
                    <a:pt x="1769" y="522"/>
                    <a:pt x="2231" y="303"/>
                    <a:pt x="2661" y="37"/>
                  </a:cubicBezTo>
                  <a:cubicBezTo>
                    <a:pt x="2676" y="27"/>
                    <a:pt x="2669" y="1"/>
                    <a:pt x="26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4568300" y="2300350"/>
              <a:ext cx="74500" cy="61175"/>
            </a:xfrm>
            <a:custGeom>
              <a:avLst/>
              <a:gdLst/>
              <a:ahLst/>
              <a:cxnLst/>
              <a:rect l="l" t="t" r="r" b="b"/>
              <a:pathLst>
                <a:path w="2980" h="2447" extrusionOk="0">
                  <a:moveTo>
                    <a:pt x="2894" y="1"/>
                  </a:moveTo>
                  <a:cubicBezTo>
                    <a:pt x="2879" y="1"/>
                    <a:pt x="2864" y="9"/>
                    <a:pt x="2860" y="25"/>
                  </a:cubicBezTo>
                  <a:cubicBezTo>
                    <a:pt x="2826" y="167"/>
                    <a:pt x="2847" y="319"/>
                    <a:pt x="2813" y="463"/>
                  </a:cubicBezTo>
                  <a:cubicBezTo>
                    <a:pt x="2779" y="605"/>
                    <a:pt x="2723" y="741"/>
                    <a:pt x="2647" y="866"/>
                  </a:cubicBezTo>
                  <a:cubicBezTo>
                    <a:pt x="2473" y="1152"/>
                    <a:pt x="2217" y="1349"/>
                    <a:pt x="1942" y="1532"/>
                  </a:cubicBezTo>
                  <a:cubicBezTo>
                    <a:pt x="1652" y="1723"/>
                    <a:pt x="1353" y="1906"/>
                    <a:pt x="1039" y="2055"/>
                  </a:cubicBezTo>
                  <a:cubicBezTo>
                    <a:pt x="712" y="2211"/>
                    <a:pt x="381" y="2312"/>
                    <a:pt x="29" y="2390"/>
                  </a:cubicBezTo>
                  <a:cubicBezTo>
                    <a:pt x="0" y="2397"/>
                    <a:pt x="5" y="2446"/>
                    <a:pt x="34" y="2446"/>
                  </a:cubicBezTo>
                  <a:cubicBezTo>
                    <a:pt x="35" y="2446"/>
                    <a:pt x="36" y="2446"/>
                    <a:pt x="37" y="2446"/>
                  </a:cubicBezTo>
                  <a:cubicBezTo>
                    <a:pt x="396" y="2405"/>
                    <a:pt x="747" y="2259"/>
                    <a:pt x="1071" y="2108"/>
                  </a:cubicBezTo>
                  <a:cubicBezTo>
                    <a:pt x="1422" y="1941"/>
                    <a:pt x="1768" y="1760"/>
                    <a:pt x="2110" y="1577"/>
                  </a:cubicBezTo>
                  <a:cubicBezTo>
                    <a:pt x="2411" y="1418"/>
                    <a:pt x="2652" y="1184"/>
                    <a:pt x="2796" y="874"/>
                  </a:cubicBezTo>
                  <a:cubicBezTo>
                    <a:pt x="2865" y="732"/>
                    <a:pt x="2912" y="580"/>
                    <a:pt x="2936" y="425"/>
                  </a:cubicBezTo>
                  <a:cubicBezTo>
                    <a:pt x="2957" y="298"/>
                    <a:pt x="2979" y="137"/>
                    <a:pt x="2923" y="18"/>
                  </a:cubicBezTo>
                  <a:cubicBezTo>
                    <a:pt x="2917" y="6"/>
                    <a:pt x="2905" y="1"/>
                    <a:pt x="28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4581525" y="2334575"/>
              <a:ext cx="59700" cy="70575"/>
            </a:xfrm>
            <a:custGeom>
              <a:avLst/>
              <a:gdLst/>
              <a:ahLst/>
              <a:cxnLst/>
              <a:rect l="l" t="t" r="r" b="b"/>
              <a:pathLst>
                <a:path w="2388" h="2823" extrusionOk="0">
                  <a:moveTo>
                    <a:pt x="2346" y="0"/>
                  </a:moveTo>
                  <a:cubicBezTo>
                    <a:pt x="2336" y="0"/>
                    <a:pt x="2326" y="5"/>
                    <a:pt x="2320" y="17"/>
                  </a:cubicBezTo>
                  <a:lnTo>
                    <a:pt x="2321" y="17"/>
                  </a:lnTo>
                  <a:cubicBezTo>
                    <a:pt x="1991" y="529"/>
                    <a:pt x="1534" y="935"/>
                    <a:pt x="1112" y="1369"/>
                  </a:cubicBezTo>
                  <a:cubicBezTo>
                    <a:pt x="912" y="1573"/>
                    <a:pt x="732" y="1799"/>
                    <a:pt x="579" y="2042"/>
                  </a:cubicBezTo>
                  <a:cubicBezTo>
                    <a:pt x="506" y="2163"/>
                    <a:pt x="433" y="2287"/>
                    <a:pt x="349" y="2403"/>
                  </a:cubicBezTo>
                  <a:cubicBezTo>
                    <a:pt x="254" y="2534"/>
                    <a:pt x="134" y="2633"/>
                    <a:pt x="24" y="2749"/>
                  </a:cubicBezTo>
                  <a:cubicBezTo>
                    <a:pt x="0" y="2774"/>
                    <a:pt x="19" y="2822"/>
                    <a:pt x="52" y="2822"/>
                  </a:cubicBezTo>
                  <a:cubicBezTo>
                    <a:pt x="56" y="2822"/>
                    <a:pt x="60" y="2821"/>
                    <a:pt x="65" y="2820"/>
                  </a:cubicBezTo>
                  <a:cubicBezTo>
                    <a:pt x="321" y="2715"/>
                    <a:pt x="484" y="2416"/>
                    <a:pt x="620" y="2190"/>
                  </a:cubicBezTo>
                  <a:cubicBezTo>
                    <a:pt x="781" y="1920"/>
                    <a:pt x="970" y="1668"/>
                    <a:pt x="1181" y="1438"/>
                  </a:cubicBezTo>
                  <a:cubicBezTo>
                    <a:pt x="1600" y="995"/>
                    <a:pt x="2125" y="623"/>
                    <a:pt x="2374" y="49"/>
                  </a:cubicBezTo>
                  <a:cubicBezTo>
                    <a:pt x="2388" y="23"/>
                    <a:pt x="2367" y="0"/>
                    <a:pt x="234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4547575" y="2243000"/>
              <a:ext cx="34150" cy="17375"/>
            </a:xfrm>
            <a:custGeom>
              <a:avLst/>
              <a:gdLst/>
              <a:ahLst/>
              <a:cxnLst/>
              <a:rect l="l" t="t" r="r" b="b"/>
              <a:pathLst>
                <a:path w="1366" h="695" extrusionOk="0">
                  <a:moveTo>
                    <a:pt x="855" y="1"/>
                  </a:moveTo>
                  <a:cubicBezTo>
                    <a:pt x="713" y="1"/>
                    <a:pt x="571" y="29"/>
                    <a:pt x="438" y="90"/>
                  </a:cubicBezTo>
                  <a:cubicBezTo>
                    <a:pt x="224" y="191"/>
                    <a:pt x="0" y="421"/>
                    <a:pt x="45" y="676"/>
                  </a:cubicBezTo>
                  <a:cubicBezTo>
                    <a:pt x="48" y="689"/>
                    <a:pt x="58" y="695"/>
                    <a:pt x="69" y="695"/>
                  </a:cubicBezTo>
                  <a:cubicBezTo>
                    <a:pt x="81" y="695"/>
                    <a:pt x="94" y="687"/>
                    <a:pt x="99" y="676"/>
                  </a:cubicBezTo>
                  <a:cubicBezTo>
                    <a:pt x="172" y="448"/>
                    <a:pt x="320" y="270"/>
                    <a:pt x="553" y="188"/>
                  </a:cubicBezTo>
                  <a:cubicBezTo>
                    <a:pt x="663" y="149"/>
                    <a:pt x="779" y="136"/>
                    <a:pt x="895" y="136"/>
                  </a:cubicBezTo>
                  <a:cubicBezTo>
                    <a:pt x="1037" y="136"/>
                    <a:pt x="1180" y="155"/>
                    <a:pt x="1316" y="167"/>
                  </a:cubicBezTo>
                  <a:cubicBezTo>
                    <a:pt x="1317" y="167"/>
                    <a:pt x="1318" y="167"/>
                    <a:pt x="1320" y="167"/>
                  </a:cubicBezTo>
                  <a:cubicBezTo>
                    <a:pt x="1351" y="167"/>
                    <a:pt x="1366" y="116"/>
                    <a:pt x="1335" y="104"/>
                  </a:cubicBezTo>
                  <a:cubicBezTo>
                    <a:pt x="1183" y="38"/>
                    <a:pt x="1019" y="1"/>
                    <a:pt x="8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4564200" y="2252425"/>
              <a:ext cx="71075" cy="27100"/>
            </a:xfrm>
            <a:custGeom>
              <a:avLst/>
              <a:gdLst/>
              <a:ahLst/>
              <a:cxnLst/>
              <a:rect l="l" t="t" r="r" b="b"/>
              <a:pathLst>
                <a:path w="2843" h="1084" extrusionOk="0">
                  <a:moveTo>
                    <a:pt x="723" y="0"/>
                  </a:moveTo>
                  <a:cubicBezTo>
                    <a:pt x="483" y="0"/>
                    <a:pt x="245" y="40"/>
                    <a:pt x="16" y="132"/>
                  </a:cubicBezTo>
                  <a:cubicBezTo>
                    <a:pt x="0" y="139"/>
                    <a:pt x="4" y="161"/>
                    <a:pt x="18" y="161"/>
                  </a:cubicBezTo>
                  <a:cubicBezTo>
                    <a:pt x="20" y="161"/>
                    <a:pt x="21" y="161"/>
                    <a:pt x="23" y="160"/>
                  </a:cubicBezTo>
                  <a:lnTo>
                    <a:pt x="23" y="162"/>
                  </a:lnTo>
                  <a:cubicBezTo>
                    <a:pt x="243" y="86"/>
                    <a:pt x="469" y="52"/>
                    <a:pt x="695" y="52"/>
                  </a:cubicBezTo>
                  <a:cubicBezTo>
                    <a:pt x="1012" y="52"/>
                    <a:pt x="1330" y="119"/>
                    <a:pt x="1633" y="226"/>
                  </a:cubicBezTo>
                  <a:cubicBezTo>
                    <a:pt x="1870" y="306"/>
                    <a:pt x="2100" y="411"/>
                    <a:pt x="2317" y="538"/>
                  </a:cubicBezTo>
                  <a:cubicBezTo>
                    <a:pt x="2532" y="669"/>
                    <a:pt x="2676" y="843"/>
                    <a:pt x="2785" y="1069"/>
                  </a:cubicBezTo>
                  <a:cubicBezTo>
                    <a:pt x="2789" y="1079"/>
                    <a:pt x="2798" y="1084"/>
                    <a:pt x="2806" y="1084"/>
                  </a:cubicBezTo>
                  <a:cubicBezTo>
                    <a:pt x="2824" y="1084"/>
                    <a:pt x="2842" y="1066"/>
                    <a:pt x="2839" y="1045"/>
                  </a:cubicBezTo>
                  <a:cubicBezTo>
                    <a:pt x="2796" y="824"/>
                    <a:pt x="2611" y="665"/>
                    <a:pt x="2431" y="547"/>
                  </a:cubicBezTo>
                  <a:cubicBezTo>
                    <a:pt x="2203" y="401"/>
                    <a:pt x="1958" y="284"/>
                    <a:pt x="1704" y="192"/>
                  </a:cubicBezTo>
                  <a:cubicBezTo>
                    <a:pt x="1389" y="76"/>
                    <a:pt x="1055" y="0"/>
                    <a:pt x="7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4587125" y="2237325"/>
              <a:ext cx="44525" cy="26950"/>
            </a:xfrm>
            <a:custGeom>
              <a:avLst/>
              <a:gdLst/>
              <a:ahLst/>
              <a:cxnLst/>
              <a:rect l="l" t="t" r="r" b="b"/>
              <a:pathLst>
                <a:path w="1781" h="1078" extrusionOk="0">
                  <a:moveTo>
                    <a:pt x="29" y="1"/>
                  </a:moveTo>
                  <a:cubicBezTo>
                    <a:pt x="8" y="1"/>
                    <a:pt x="0" y="36"/>
                    <a:pt x="26" y="41"/>
                  </a:cubicBezTo>
                  <a:lnTo>
                    <a:pt x="24" y="43"/>
                  </a:lnTo>
                  <a:cubicBezTo>
                    <a:pt x="366" y="151"/>
                    <a:pt x="720" y="265"/>
                    <a:pt x="1045" y="418"/>
                  </a:cubicBezTo>
                  <a:cubicBezTo>
                    <a:pt x="1196" y="486"/>
                    <a:pt x="1337" y="577"/>
                    <a:pt x="1458" y="690"/>
                  </a:cubicBezTo>
                  <a:cubicBezTo>
                    <a:pt x="1570" y="796"/>
                    <a:pt x="1638" y="925"/>
                    <a:pt x="1709" y="1060"/>
                  </a:cubicBezTo>
                  <a:cubicBezTo>
                    <a:pt x="1714" y="1072"/>
                    <a:pt x="1727" y="1078"/>
                    <a:pt x="1739" y="1078"/>
                  </a:cubicBezTo>
                  <a:cubicBezTo>
                    <a:pt x="1759" y="1078"/>
                    <a:pt x="1780" y="1064"/>
                    <a:pt x="1778" y="1041"/>
                  </a:cubicBezTo>
                  <a:cubicBezTo>
                    <a:pt x="1742" y="725"/>
                    <a:pt x="1436" y="499"/>
                    <a:pt x="1170" y="368"/>
                  </a:cubicBezTo>
                  <a:cubicBezTo>
                    <a:pt x="813" y="194"/>
                    <a:pt x="420" y="93"/>
                    <a:pt x="35" y="2"/>
                  </a:cubicBezTo>
                  <a:cubicBezTo>
                    <a:pt x="33" y="1"/>
                    <a:pt x="31" y="1"/>
                    <a:pt x="2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4570850" y="2304875"/>
              <a:ext cx="25175" cy="6300"/>
            </a:xfrm>
            <a:custGeom>
              <a:avLst/>
              <a:gdLst/>
              <a:ahLst/>
              <a:cxnLst/>
              <a:rect l="l" t="t" r="r" b="b"/>
              <a:pathLst>
                <a:path w="1007" h="252" extrusionOk="0">
                  <a:moveTo>
                    <a:pt x="992" y="0"/>
                  </a:moveTo>
                  <a:cubicBezTo>
                    <a:pt x="991" y="0"/>
                    <a:pt x="989" y="0"/>
                    <a:pt x="987" y="1"/>
                  </a:cubicBezTo>
                  <a:cubicBezTo>
                    <a:pt x="834" y="59"/>
                    <a:pt x="690" y="117"/>
                    <a:pt x="529" y="145"/>
                  </a:cubicBezTo>
                  <a:cubicBezTo>
                    <a:pt x="363" y="173"/>
                    <a:pt x="195" y="186"/>
                    <a:pt x="26" y="186"/>
                  </a:cubicBezTo>
                  <a:cubicBezTo>
                    <a:pt x="4" y="186"/>
                    <a:pt x="0" y="216"/>
                    <a:pt x="21" y="222"/>
                  </a:cubicBezTo>
                  <a:lnTo>
                    <a:pt x="23" y="222"/>
                  </a:lnTo>
                  <a:cubicBezTo>
                    <a:pt x="111" y="242"/>
                    <a:pt x="201" y="252"/>
                    <a:pt x="291" y="252"/>
                  </a:cubicBezTo>
                  <a:cubicBezTo>
                    <a:pt x="541" y="252"/>
                    <a:pt x="789" y="174"/>
                    <a:pt x="997" y="25"/>
                  </a:cubicBezTo>
                  <a:cubicBezTo>
                    <a:pt x="1007" y="17"/>
                    <a:pt x="1003" y="0"/>
                    <a:pt x="9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4595075" y="2280650"/>
              <a:ext cx="42725" cy="39575"/>
            </a:xfrm>
            <a:custGeom>
              <a:avLst/>
              <a:gdLst/>
              <a:ahLst/>
              <a:cxnLst/>
              <a:rect l="l" t="t" r="r" b="b"/>
              <a:pathLst>
                <a:path w="1709" h="1583" extrusionOk="0">
                  <a:moveTo>
                    <a:pt x="1588" y="0"/>
                  </a:moveTo>
                  <a:cubicBezTo>
                    <a:pt x="1575" y="0"/>
                    <a:pt x="1563" y="7"/>
                    <a:pt x="1561" y="22"/>
                  </a:cubicBezTo>
                  <a:cubicBezTo>
                    <a:pt x="1527" y="217"/>
                    <a:pt x="1493" y="389"/>
                    <a:pt x="1387" y="561"/>
                  </a:cubicBezTo>
                  <a:cubicBezTo>
                    <a:pt x="1292" y="708"/>
                    <a:pt x="1172" y="839"/>
                    <a:pt x="1033" y="948"/>
                  </a:cubicBezTo>
                  <a:cubicBezTo>
                    <a:pt x="734" y="1189"/>
                    <a:pt x="381" y="1352"/>
                    <a:pt x="35" y="1516"/>
                  </a:cubicBezTo>
                  <a:cubicBezTo>
                    <a:pt x="1" y="1531"/>
                    <a:pt x="20" y="1583"/>
                    <a:pt x="53" y="1583"/>
                  </a:cubicBezTo>
                  <a:cubicBezTo>
                    <a:pt x="57" y="1583"/>
                    <a:pt x="60" y="1582"/>
                    <a:pt x="63" y="1581"/>
                  </a:cubicBezTo>
                  <a:cubicBezTo>
                    <a:pt x="460" y="1473"/>
                    <a:pt x="843" y="1256"/>
                    <a:pt x="1153" y="987"/>
                  </a:cubicBezTo>
                  <a:cubicBezTo>
                    <a:pt x="1409" y="766"/>
                    <a:pt x="1708" y="385"/>
                    <a:pt x="1619" y="22"/>
                  </a:cubicBezTo>
                  <a:cubicBezTo>
                    <a:pt x="1616" y="8"/>
                    <a:pt x="1602" y="0"/>
                    <a:pt x="158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4553100" y="2276650"/>
              <a:ext cx="74925" cy="9425"/>
            </a:xfrm>
            <a:custGeom>
              <a:avLst/>
              <a:gdLst/>
              <a:ahLst/>
              <a:cxnLst/>
              <a:rect l="l" t="t" r="r" b="b"/>
              <a:pathLst>
                <a:path w="2997" h="377" extrusionOk="0">
                  <a:moveTo>
                    <a:pt x="35" y="1"/>
                  </a:moveTo>
                  <a:cubicBezTo>
                    <a:pt x="18" y="1"/>
                    <a:pt x="0" y="16"/>
                    <a:pt x="7" y="36"/>
                  </a:cubicBezTo>
                  <a:cubicBezTo>
                    <a:pt x="108" y="310"/>
                    <a:pt x="390" y="377"/>
                    <a:pt x="681" y="377"/>
                  </a:cubicBezTo>
                  <a:cubicBezTo>
                    <a:pt x="888" y="377"/>
                    <a:pt x="1098" y="343"/>
                    <a:pt x="1250" y="326"/>
                  </a:cubicBezTo>
                  <a:cubicBezTo>
                    <a:pt x="1824" y="264"/>
                    <a:pt x="2398" y="197"/>
                    <a:pt x="2969" y="109"/>
                  </a:cubicBezTo>
                  <a:cubicBezTo>
                    <a:pt x="2996" y="106"/>
                    <a:pt x="2991" y="61"/>
                    <a:pt x="2965" y="61"/>
                  </a:cubicBezTo>
                  <a:cubicBezTo>
                    <a:pt x="2964" y="61"/>
                    <a:pt x="2964" y="61"/>
                    <a:pt x="2963" y="61"/>
                  </a:cubicBezTo>
                  <a:cubicBezTo>
                    <a:pt x="2445" y="94"/>
                    <a:pt x="1927" y="147"/>
                    <a:pt x="1411" y="205"/>
                  </a:cubicBezTo>
                  <a:cubicBezTo>
                    <a:pt x="1198" y="228"/>
                    <a:pt x="964" y="271"/>
                    <a:pt x="740" y="271"/>
                  </a:cubicBezTo>
                  <a:cubicBezTo>
                    <a:pt x="484" y="271"/>
                    <a:pt x="240" y="215"/>
                    <a:pt x="54" y="8"/>
                  </a:cubicBezTo>
                  <a:cubicBezTo>
                    <a:pt x="49" y="3"/>
                    <a:pt x="42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4787900" y="2421800"/>
              <a:ext cx="491875" cy="578575"/>
            </a:xfrm>
            <a:custGeom>
              <a:avLst/>
              <a:gdLst/>
              <a:ahLst/>
              <a:cxnLst/>
              <a:rect l="l" t="t" r="r" b="b"/>
              <a:pathLst>
                <a:path w="19675" h="23143" extrusionOk="0">
                  <a:moveTo>
                    <a:pt x="1" y="0"/>
                  </a:moveTo>
                  <a:cubicBezTo>
                    <a:pt x="2448" y="2533"/>
                    <a:pt x="5466" y="4427"/>
                    <a:pt x="8412" y="6357"/>
                  </a:cubicBezTo>
                  <a:cubicBezTo>
                    <a:pt x="9203" y="6876"/>
                    <a:pt x="8420" y="5485"/>
                    <a:pt x="9263" y="5925"/>
                  </a:cubicBezTo>
                  <a:cubicBezTo>
                    <a:pt x="14485" y="8638"/>
                    <a:pt x="18727" y="12087"/>
                    <a:pt x="19675" y="22815"/>
                  </a:cubicBezTo>
                  <a:cubicBezTo>
                    <a:pt x="19675" y="22815"/>
                    <a:pt x="4148" y="23142"/>
                    <a:pt x="2009" y="10184"/>
                  </a:cubicBezTo>
                  <a:cubicBezTo>
                    <a:pt x="1919" y="9640"/>
                    <a:pt x="3000" y="10360"/>
                    <a:pt x="2785" y="9810"/>
                  </a:cubicBezTo>
                  <a:cubicBezTo>
                    <a:pt x="1730" y="7110"/>
                    <a:pt x="780" y="387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4814575" y="2492200"/>
              <a:ext cx="447000" cy="484575"/>
            </a:xfrm>
            <a:custGeom>
              <a:avLst/>
              <a:gdLst/>
              <a:ahLst/>
              <a:cxnLst/>
              <a:rect l="l" t="t" r="r" b="b"/>
              <a:pathLst>
                <a:path w="17880" h="19383" extrusionOk="0">
                  <a:moveTo>
                    <a:pt x="69" y="0"/>
                  </a:moveTo>
                  <a:cubicBezTo>
                    <a:pt x="34" y="0"/>
                    <a:pt x="0" y="36"/>
                    <a:pt x="24" y="74"/>
                  </a:cubicBezTo>
                  <a:cubicBezTo>
                    <a:pt x="244" y="441"/>
                    <a:pt x="452" y="815"/>
                    <a:pt x="674" y="1179"/>
                  </a:cubicBezTo>
                  <a:cubicBezTo>
                    <a:pt x="899" y="1550"/>
                    <a:pt x="1140" y="1910"/>
                    <a:pt x="1379" y="2273"/>
                  </a:cubicBezTo>
                  <a:cubicBezTo>
                    <a:pt x="1856" y="2991"/>
                    <a:pt x="2346" y="3698"/>
                    <a:pt x="2851" y="4395"/>
                  </a:cubicBezTo>
                  <a:cubicBezTo>
                    <a:pt x="3858" y="5775"/>
                    <a:pt x="4911" y="7119"/>
                    <a:pt x="6012" y="8428"/>
                  </a:cubicBezTo>
                  <a:cubicBezTo>
                    <a:pt x="7119" y="9750"/>
                    <a:pt x="8276" y="11027"/>
                    <a:pt x="9484" y="12259"/>
                  </a:cubicBezTo>
                  <a:cubicBezTo>
                    <a:pt x="10684" y="13485"/>
                    <a:pt x="11928" y="14667"/>
                    <a:pt x="13218" y="15804"/>
                  </a:cubicBezTo>
                  <a:cubicBezTo>
                    <a:pt x="13865" y="16374"/>
                    <a:pt x="14521" y="16931"/>
                    <a:pt x="15190" y="17473"/>
                  </a:cubicBezTo>
                  <a:cubicBezTo>
                    <a:pt x="15852" y="18012"/>
                    <a:pt x="16519" y="18544"/>
                    <a:pt x="17219" y="19036"/>
                  </a:cubicBezTo>
                  <a:cubicBezTo>
                    <a:pt x="17392" y="19158"/>
                    <a:pt x="17574" y="19266"/>
                    <a:pt x="17757" y="19375"/>
                  </a:cubicBezTo>
                  <a:cubicBezTo>
                    <a:pt x="17767" y="19380"/>
                    <a:pt x="17777" y="19383"/>
                    <a:pt x="17787" y="19383"/>
                  </a:cubicBezTo>
                  <a:cubicBezTo>
                    <a:pt x="17838" y="19383"/>
                    <a:pt x="17879" y="19316"/>
                    <a:pt x="17834" y="19274"/>
                  </a:cubicBezTo>
                  <a:lnTo>
                    <a:pt x="17836" y="19274"/>
                  </a:lnTo>
                  <a:cubicBezTo>
                    <a:pt x="17213" y="18692"/>
                    <a:pt x="16532" y="18176"/>
                    <a:pt x="15872" y="17638"/>
                  </a:cubicBezTo>
                  <a:cubicBezTo>
                    <a:pt x="15213" y="17101"/>
                    <a:pt x="14558" y="16546"/>
                    <a:pt x="13913" y="15985"/>
                  </a:cubicBezTo>
                  <a:cubicBezTo>
                    <a:pt x="12623" y="14863"/>
                    <a:pt x="11374" y="13697"/>
                    <a:pt x="10166" y="12483"/>
                  </a:cubicBezTo>
                  <a:cubicBezTo>
                    <a:pt x="8957" y="11272"/>
                    <a:pt x="7792" y="10021"/>
                    <a:pt x="6668" y="8733"/>
                  </a:cubicBezTo>
                  <a:cubicBezTo>
                    <a:pt x="5541" y="7445"/>
                    <a:pt x="4466" y="6115"/>
                    <a:pt x="3439" y="4743"/>
                  </a:cubicBezTo>
                  <a:cubicBezTo>
                    <a:pt x="2927" y="4059"/>
                    <a:pt x="2426" y="3365"/>
                    <a:pt x="1934" y="2666"/>
                  </a:cubicBezTo>
                  <a:cubicBezTo>
                    <a:pt x="1441" y="1967"/>
                    <a:pt x="968" y="1252"/>
                    <a:pt x="467" y="557"/>
                  </a:cubicBezTo>
                  <a:cubicBezTo>
                    <a:pt x="342" y="385"/>
                    <a:pt x="227" y="203"/>
                    <a:pt x="110" y="24"/>
                  </a:cubicBezTo>
                  <a:cubicBezTo>
                    <a:pt x="99" y="7"/>
                    <a:pt x="84" y="0"/>
                    <a:pt x="6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5022475" y="2633775"/>
              <a:ext cx="121825" cy="228100"/>
            </a:xfrm>
            <a:custGeom>
              <a:avLst/>
              <a:gdLst/>
              <a:ahLst/>
              <a:cxnLst/>
              <a:rect l="l" t="t" r="r" b="b"/>
              <a:pathLst>
                <a:path w="4873" h="9124" extrusionOk="0">
                  <a:moveTo>
                    <a:pt x="60" y="1"/>
                  </a:moveTo>
                  <a:cubicBezTo>
                    <a:pt x="31" y="1"/>
                    <a:pt x="1" y="25"/>
                    <a:pt x="11" y="63"/>
                  </a:cubicBezTo>
                  <a:lnTo>
                    <a:pt x="13" y="63"/>
                  </a:lnTo>
                  <a:cubicBezTo>
                    <a:pt x="74" y="396"/>
                    <a:pt x="181" y="723"/>
                    <a:pt x="284" y="1043"/>
                  </a:cubicBezTo>
                  <a:cubicBezTo>
                    <a:pt x="386" y="1365"/>
                    <a:pt x="497" y="1688"/>
                    <a:pt x="616" y="2004"/>
                  </a:cubicBezTo>
                  <a:cubicBezTo>
                    <a:pt x="848" y="2623"/>
                    <a:pt x="1104" y="3232"/>
                    <a:pt x="1387" y="3831"/>
                  </a:cubicBezTo>
                  <a:cubicBezTo>
                    <a:pt x="1959" y="5048"/>
                    <a:pt x="2626" y="6216"/>
                    <a:pt x="3382" y="7329"/>
                  </a:cubicBezTo>
                  <a:cubicBezTo>
                    <a:pt x="3804" y="7953"/>
                    <a:pt x="4268" y="8548"/>
                    <a:pt x="4771" y="9110"/>
                  </a:cubicBezTo>
                  <a:cubicBezTo>
                    <a:pt x="4780" y="9120"/>
                    <a:pt x="4791" y="9124"/>
                    <a:pt x="4802" y="9124"/>
                  </a:cubicBezTo>
                  <a:cubicBezTo>
                    <a:pt x="4837" y="9124"/>
                    <a:pt x="4873" y="9085"/>
                    <a:pt x="4847" y="9051"/>
                  </a:cubicBezTo>
                  <a:cubicBezTo>
                    <a:pt x="4073" y="7972"/>
                    <a:pt x="3312" y="6880"/>
                    <a:pt x="2645" y="5734"/>
                  </a:cubicBezTo>
                  <a:cubicBezTo>
                    <a:pt x="1974" y="4578"/>
                    <a:pt x="1389" y="3378"/>
                    <a:pt x="891" y="2139"/>
                  </a:cubicBezTo>
                  <a:cubicBezTo>
                    <a:pt x="755" y="1798"/>
                    <a:pt x="622" y="1456"/>
                    <a:pt x="497" y="1112"/>
                  </a:cubicBezTo>
                  <a:cubicBezTo>
                    <a:pt x="366" y="755"/>
                    <a:pt x="254" y="387"/>
                    <a:pt x="106" y="37"/>
                  </a:cubicBezTo>
                  <a:cubicBezTo>
                    <a:pt x="99" y="12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5150500" y="2751550"/>
              <a:ext cx="74775" cy="171550"/>
            </a:xfrm>
            <a:custGeom>
              <a:avLst/>
              <a:gdLst/>
              <a:ahLst/>
              <a:cxnLst/>
              <a:rect l="l" t="t" r="r" b="b"/>
              <a:pathLst>
                <a:path w="2991" h="6862" extrusionOk="0">
                  <a:moveTo>
                    <a:pt x="44" y="0"/>
                  </a:moveTo>
                  <a:cubicBezTo>
                    <a:pt x="22" y="0"/>
                    <a:pt x="1" y="22"/>
                    <a:pt x="16" y="47"/>
                  </a:cubicBezTo>
                  <a:cubicBezTo>
                    <a:pt x="523" y="862"/>
                    <a:pt x="981" y="1707"/>
                    <a:pt x="1389" y="2577"/>
                  </a:cubicBezTo>
                  <a:cubicBezTo>
                    <a:pt x="1800" y="3452"/>
                    <a:pt x="2151" y="4353"/>
                    <a:pt x="2437" y="5276"/>
                  </a:cubicBezTo>
                  <a:cubicBezTo>
                    <a:pt x="2596" y="5790"/>
                    <a:pt x="2742" y="6310"/>
                    <a:pt x="2892" y="6826"/>
                  </a:cubicBezTo>
                  <a:cubicBezTo>
                    <a:pt x="2898" y="6851"/>
                    <a:pt x="2916" y="6862"/>
                    <a:pt x="2935" y="6862"/>
                  </a:cubicBezTo>
                  <a:cubicBezTo>
                    <a:pt x="2962" y="6862"/>
                    <a:pt x="2991" y="6838"/>
                    <a:pt x="2985" y="6802"/>
                  </a:cubicBezTo>
                  <a:cubicBezTo>
                    <a:pt x="2832" y="5845"/>
                    <a:pt x="2538" y="4917"/>
                    <a:pt x="2194" y="4014"/>
                  </a:cubicBezTo>
                  <a:cubicBezTo>
                    <a:pt x="1856" y="3113"/>
                    <a:pt x="1448" y="2242"/>
                    <a:pt x="973" y="1406"/>
                  </a:cubicBezTo>
                  <a:cubicBezTo>
                    <a:pt x="697" y="924"/>
                    <a:pt x="392" y="468"/>
                    <a:pt x="70" y="15"/>
                  </a:cubicBezTo>
                  <a:cubicBezTo>
                    <a:pt x="64" y="5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4900000" y="2724650"/>
              <a:ext cx="237150" cy="184050"/>
            </a:xfrm>
            <a:custGeom>
              <a:avLst/>
              <a:gdLst/>
              <a:ahLst/>
              <a:cxnLst/>
              <a:rect l="l" t="t" r="r" b="b"/>
              <a:pathLst>
                <a:path w="9486" h="7362" extrusionOk="0">
                  <a:moveTo>
                    <a:pt x="65" y="1"/>
                  </a:moveTo>
                  <a:cubicBezTo>
                    <a:pt x="30" y="1"/>
                    <a:pt x="0" y="46"/>
                    <a:pt x="32" y="78"/>
                  </a:cubicBezTo>
                  <a:cubicBezTo>
                    <a:pt x="553" y="665"/>
                    <a:pt x="1107" y="1218"/>
                    <a:pt x="1670" y="1768"/>
                  </a:cubicBezTo>
                  <a:cubicBezTo>
                    <a:pt x="2232" y="2316"/>
                    <a:pt x="2803" y="2858"/>
                    <a:pt x="3388" y="3380"/>
                  </a:cubicBezTo>
                  <a:cubicBezTo>
                    <a:pt x="4551" y="4417"/>
                    <a:pt x="5777" y="5391"/>
                    <a:pt x="7108" y="6205"/>
                  </a:cubicBezTo>
                  <a:cubicBezTo>
                    <a:pt x="7849" y="6659"/>
                    <a:pt x="8617" y="7057"/>
                    <a:pt x="9432" y="7360"/>
                  </a:cubicBezTo>
                  <a:cubicBezTo>
                    <a:pt x="9435" y="7361"/>
                    <a:pt x="9438" y="7362"/>
                    <a:pt x="9441" y="7362"/>
                  </a:cubicBezTo>
                  <a:cubicBezTo>
                    <a:pt x="9470" y="7362"/>
                    <a:pt x="9485" y="7316"/>
                    <a:pt x="9455" y="7302"/>
                  </a:cubicBezTo>
                  <a:lnTo>
                    <a:pt x="9457" y="7302"/>
                  </a:lnTo>
                  <a:cubicBezTo>
                    <a:pt x="8064" y="6635"/>
                    <a:pt x="6744" y="5849"/>
                    <a:pt x="5510" y="4922"/>
                  </a:cubicBezTo>
                  <a:cubicBezTo>
                    <a:pt x="4263" y="3983"/>
                    <a:pt x="3107" y="2931"/>
                    <a:pt x="1987" y="1845"/>
                  </a:cubicBezTo>
                  <a:cubicBezTo>
                    <a:pt x="1357" y="1233"/>
                    <a:pt x="746" y="603"/>
                    <a:pt x="95" y="14"/>
                  </a:cubicBezTo>
                  <a:cubicBezTo>
                    <a:pt x="86" y="5"/>
                    <a:pt x="75" y="1"/>
                    <a:pt x="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4886825" y="2651875"/>
              <a:ext cx="53475" cy="55825"/>
            </a:xfrm>
            <a:custGeom>
              <a:avLst/>
              <a:gdLst/>
              <a:ahLst/>
              <a:cxnLst/>
              <a:rect l="l" t="t" r="r" b="b"/>
              <a:pathLst>
                <a:path w="2139" h="2233" extrusionOk="0">
                  <a:moveTo>
                    <a:pt x="73" y="1"/>
                  </a:moveTo>
                  <a:cubicBezTo>
                    <a:pt x="34" y="1"/>
                    <a:pt x="0" y="52"/>
                    <a:pt x="33" y="91"/>
                  </a:cubicBezTo>
                  <a:cubicBezTo>
                    <a:pt x="355" y="465"/>
                    <a:pt x="690" y="826"/>
                    <a:pt x="1032" y="1181"/>
                  </a:cubicBezTo>
                  <a:cubicBezTo>
                    <a:pt x="1372" y="1536"/>
                    <a:pt x="1733" y="1871"/>
                    <a:pt x="2077" y="2224"/>
                  </a:cubicBezTo>
                  <a:cubicBezTo>
                    <a:pt x="2083" y="2230"/>
                    <a:pt x="2089" y="2233"/>
                    <a:pt x="2096" y="2233"/>
                  </a:cubicBezTo>
                  <a:cubicBezTo>
                    <a:pt x="2118" y="2233"/>
                    <a:pt x="2138" y="2203"/>
                    <a:pt x="2118" y="2181"/>
                  </a:cubicBezTo>
                  <a:cubicBezTo>
                    <a:pt x="1785" y="1817"/>
                    <a:pt x="1471" y="1437"/>
                    <a:pt x="1137" y="1076"/>
                  </a:cubicBezTo>
                  <a:cubicBezTo>
                    <a:pt x="802" y="713"/>
                    <a:pt x="462" y="360"/>
                    <a:pt x="108" y="16"/>
                  </a:cubicBezTo>
                  <a:cubicBezTo>
                    <a:pt x="97" y="5"/>
                    <a:pt x="85" y="1"/>
                    <a:pt x="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3"/>
          <p:cNvGrpSpPr/>
          <p:nvPr/>
        </p:nvGrpSpPr>
        <p:grpSpPr>
          <a:xfrm flipH="1">
            <a:off x="-227286" y="3765795"/>
            <a:ext cx="1714416" cy="1498167"/>
            <a:chOff x="3881825" y="3761500"/>
            <a:chExt cx="1340225" cy="1171175"/>
          </a:xfrm>
        </p:grpSpPr>
        <p:sp>
          <p:nvSpPr>
            <p:cNvPr id="979" name="Google Shape;979;p3"/>
            <p:cNvSpPr/>
            <p:nvPr/>
          </p:nvSpPr>
          <p:spPr>
            <a:xfrm>
              <a:off x="4648575" y="3987575"/>
              <a:ext cx="64800" cy="254425"/>
            </a:xfrm>
            <a:custGeom>
              <a:avLst/>
              <a:gdLst/>
              <a:ahLst/>
              <a:cxnLst/>
              <a:rect l="l" t="t" r="r" b="b"/>
              <a:pathLst>
                <a:path w="2592" h="10177" extrusionOk="0">
                  <a:moveTo>
                    <a:pt x="69" y="1"/>
                  </a:moveTo>
                  <a:cubicBezTo>
                    <a:pt x="33" y="1"/>
                    <a:pt x="1" y="45"/>
                    <a:pt x="19" y="85"/>
                  </a:cubicBezTo>
                  <a:cubicBezTo>
                    <a:pt x="146" y="385"/>
                    <a:pt x="329" y="654"/>
                    <a:pt x="462" y="951"/>
                  </a:cubicBezTo>
                  <a:cubicBezTo>
                    <a:pt x="593" y="1248"/>
                    <a:pt x="743" y="1538"/>
                    <a:pt x="862" y="1843"/>
                  </a:cubicBezTo>
                  <a:cubicBezTo>
                    <a:pt x="1100" y="2447"/>
                    <a:pt x="1298" y="3066"/>
                    <a:pt x="1459" y="3696"/>
                  </a:cubicBezTo>
                  <a:cubicBezTo>
                    <a:pt x="1623" y="4326"/>
                    <a:pt x="1743" y="4971"/>
                    <a:pt x="1870" y="5610"/>
                  </a:cubicBezTo>
                  <a:cubicBezTo>
                    <a:pt x="2006" y="6304"/>
                    <a:pt x="2175" y="6997"/>
                    <a:pt x="2221" y="7702"/>
                  </a:cubicBezTo>
                  <a:cubicBezTo>
                    <a:pt x="2248" y="8095"/>
                    <a:pt x="2238" y="8489"/>
                    <a:pt x="2197" y="8880"/>
                  </a:cubicBezTo>
                  <a:cubicBezTo>
                    <a:pt x="2154" y="9273"/>
                    <a:pt x="2072" y="9656"/>
                    <a:pt x="2006" y="10045"/>
                  </a:cubicBezTo>
                  <a:cubicBezTo>
                    <a:pt x="1994" y="10115"/>
                    <a:pt x="2056" y="10176"/>
                    <a:pt x="2116" y="10176"/>
                  </a:cubicBezTo>
                  <a:cubicBezTo>
                    <a:pt x="2146" y="10176"/>
                    <a:pt x="2175" y="10161"/>
                    <a:pt x="2193" y="10123"/>
                  </a:cubicBezTo>
                  <a:lnTo>
                    <a:pt x="2193" y="10123"/>
                  </a:lnTo>
                  <a:lnTo>
                    <a:pt x="2192" y="10125"/>
                  </a:lnTo>
                  <a:cubicBezTo>
                    <a:pt x="2500" y="9480"/>
                    <a:pt x="2592" y="8717"/>
                    <a:pt x="2586" y="8009"/>
                  </a:cubicBezTo>
                  <a:cubicBezTo>
                    <a:pt x="2579" y="7280"/>
                    <a:pt x="2436" y="6551"/>
                    <a:pt x="2270" y="5842"/>
                  </a:cubicBezTo>
                  <a:cubicBezTo>
                    <a:pt x="1967" y="4537"/>
                    <a:pt x="1655" y="3219"/>
                    <a:pt x="1167" y="1968"/>
                  </a:cubicBezTo>
                  <a:cubicBezTo>
                    <a:pt x="1034" y="1619"/>
                    <a:pt x="883" y="1276"/>
                    <a:pt x="713" y="944"/>
                  </a:cubicBezTo>
                  <a:cubicBezTo>
                    <a:pt x="627" y="779"/>
                    <a:pt x="522" y="620"/>
                    <a:pt x="425" y="457"/>
                  </a:cubicBezTo>
                  <a:cubicBezTo>
                    <a:pt x="329" y="297"/>
                    <a:pt x="236" y="153"/>
                    <a:pt x="107" y="18"/>
                  </a:cubicBezTo>
                  <a:cubicBezTo>
                    <a:pt x="95" y="6"/>
                    <a:pt x="82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4597150" y="3892300"/>
              <a:ext cx="81550" cy="135425"/>
            </a:xfrm>
            <a:custGeom>
              <a:avLst/>
              <a:gdLst/>
              <a:ahLst/>
              <a:cxnLst/>
              <a:rect l="l" t="t" r="r" b="b"/>
              <a:pathLst>
                <a:path w="3262" h="5417" extrusionOk="0">
                  <a:moveTo>
                    <a:pt x="2557" y="4728"/>
                  </a:moveTo>
                  <a:cubicBezTo>
                    <a:pt x="1640" y="5416"/>
                    <a:pt x="474" y="4414"/>
                    <a:pt x="236" y="3480"/>
                  </a:cubicBezTo>
                  <a:cubicBezTo>
                    <a:pt x="1" y="2545"/>
                    <a:pt x="3" y="881"/>
                    <a:pt x="49" y="441"/>
                  </a:cubicBezTo>
                  <a:cubicBezTo>
                    <a:pt x="94" y="0"/>
                    <a:pt x="397" y="8"/>
                    <a:pt x="1128" y="666"/>
                  </a:cubicBezTo>
                  <a:cubicBezTo>
                    <a:pt x="1861" y="1322"/>
                    <a:pt x="2734" y="2017"/>
                    <a:pt x="2998" y="2997"/>
                  </a:cubicBezTo>
                  <a:cubicBezTo>
                    <a:pt x="3261" y="3977"/>
                    <a:pt x="3181" y="4259"/>
                    <a:pt x="2557" y="4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4605575" y="3905025"/>
              <a:ext cx="55675" cy="101175"/>
            </a:xfrm>
            <a:custGeom>
              <a:avLst/>
              <a:gdLst/>
              <a:ahLst/>
              <a:cxnLst/>
              <a:rect l="l" t="t" r="r" b="b"/>
              <a:pathLst>
                <a:path w="2227" h="4047" extrusionOk="0">
                  <a:moveTo>
                    <a:pt x="51" y="0"/>
                  </a:moveTo>
                  <a:cubicBezTo>
                    <a:pt x="34" y="0"/>
                    <a:pt x="18" y="12"/>
                    <a:pt x="17" y="33"/>
                  </a:cubicBezTo>
                  <a:cubicBezTo>
                    <a:pt x="0" y="418"/>
                    <a:pt x="53" y="819"/>
                    <a:pt x="88" y="1204"/>
                  </a:cubicBezTo>
                  <a:cubicBezTo>
                    <a:pt x="122" y="1583"/>
                    <a:pt x="165" y="1961"/>
                    <a:pt x="271" y="2327"/>
                  </a:cubicBezTo>
                  <a:cubicBezTo>
                    <a:pt x="445" y="2918"/>
                    <a:pt x="795" y="3470"/>
                    <a:pt x="1326" y="3797"/>
                  </a:cubicBezTo>
                  <a:cubicBezTo>
                    <a:pt x="1468" y="3885"/>
                    <a:pt x="1623" y="3952"/>
                    <a:pt x="1784" y="3997"/>
                  </a:cubicBezTo>
                  <a:cubicBezTo>
                    <a:pt x="1858" y="4016"/>
                    <a:pt x="1962" y="4047"/>
                    <a:pt x="2055" y="4047"/>
                  </a:cubicBezTo>
                  <a:cubicBezTo>
                    <a:pt x="2115" y="4047"/>
                    <a:pt x="2171" y="4034"/>
                    <a:pt x="2212" y="3999"/>
                  </a:cubicBezTo>
                  <a:cubicBezTo>
                    <a:pt x="2227" y="3982"/>
                    <a:pt x="2227" y="3960"/>
                    <a:pt x="2212" y="3945"/>
                  </a:cubicBezTo>
                  <a:lnTo>
                    <a:pt x="2214" y="3945"/>
                  </a:lnTo>
                  <a:cubicBezTo>
                    <a:pt x="2156" y="3890"/>
                    <a:pt x="2081" y="3892"/>
                    <a:pt x="2006" y="3879"/>
                  </a:cubicBezTo>
                  <a:cubicBezTo>
                    <a:pt x="1918" y="3864"/>
                    <a:pt x="1832" y="3844"/>
                    <a:pt x="1748" y="3816"/>
                  </a:cubicBezTo>
                  <a:cubicBezTo>
                    <a:pt x="1574" y="3756"/>
                    <a:pt x="1410" y="3666"/>
                    <a:pt x="1264" y="3550"/>
                  </a:cubicBezTo>
                  <a:cubicBezTo>
                    <a:pt x="972" y="3322"/>
                    <a:pt x="743" y="3012"/>
                    <a:pt x="582" y="2683"/>
                  </a:cubicBezTo>
                  <a:cubicBezTo>
                    <a:pt x="387" y="2284"/>
                    <a:pt x="299" y="1836"/>
                    <a:pt x="238" y="1402"/>
                  </a:cubicBezTo>
                  <a:cubicBezTo>
                    <a:pt x="172" y="948"/>
                    <a:pt x="202" y="467"/>
                    <a:pt x="83" y="24"/>
                  </a:cubicBezTo>
                  <a:cubicBezTo>
                    <a:pt x="77" y="8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4625325" y="3938925"/>
              <a:ext cx="39200" cy="70100"/>
            </a:xfrm>
            <a:custGeom>
              <a:avLst/>
              <a:gdLst/>
              <a:ahLst/>
              <a:cxnLst/>
              <a:rect l="l" t="t" r="r" b="b"/>
              <a:pathLst>
                <a:path w="1568" h="2804" extrusionOk="0">
                  <a:moveTo>
                    <a:pt x="44" y="0"/>
                  </a:moveTo>
                  <a:cubicBezTo>
                    <a:pt x="22" y="0"/>
                    <a:pt x="1" y="21"/>
                    <a:pt x="16" y="46"/>
                  </a:cubicBezTo>
                  <a:lnTo>
                    <a:pt x="18" y="46"/>
                  </a:lnTo>
                  <a:cubicBezTo>
                    <a:pt x="153" y="263"/>
                    <a:pt x="270" y="493"/>
                    <a:pt x="397" y="713"/>
                  </a:cubicBezTo>
                  <a:cubicBezTo>
                    <a:pt x="526" y="936"/>
                    <a:pt x="654" y="1158"/>
                    <a:pt x="771" y="1386"/>
                  </a:cubicBezTo>
                  <a:cubicBezTo>
                    <a:pt x="887" y="1607"/>
                    <a:pt x="998" y="1831"/>
                    <a:pt x="1102" y="2058"/>
                  </a:cubicBezTo>
                  <a:cubicBezTo>
                    <a:pt x="1211" y="2295"/>
                    <a:pt x="1297" y="2547"/>
                    <a:pt x="1435" y="2772"/>
                  </a:cubicBezTo>
                  <a:cubicBezTo>
                    <a:pt x="1449" y="2794"/>
                    <a:pt x="1469" y="2803"/>
                    <a:pt x="1490" y="2803"/>
                  </a:cubicBezTo>
                  <a:cubicBezTo>
                    <a:pt x="1529" y="2803"/>
                    <a:pt x="1568" y="2769"/>
                    <a:pt x="1557" y="2721"/>
                  </a:cubicBezTo>
                  <a:cubicBezTo>
                    <a:pt x="1502" y="2478"/>
                    <a:pt x="1383" y="2254"/>
                    <a:pt x="1276" y="2030"/>
                  </a:cubicBezTo>
                  <a:cubicBezTo>
                    <a:pt x="1162" y="1792"/>
                    <a:pt x="1042" y="1557"/>
                    <a:pt x="917" y="1327"/>
                  </a:cubicBezTo>
                  <a:cubicBezTo>
                    <a:pt x="794" y="1100"/>
                    <a:pt x="665" y="878"/>
                    <a:pt x="532" y="661"/>
                  </a:cubicBezTo>
                  <a:cubicBezTo>
                    <a:pt x="392" y="435"/>
                    <a:pt x="227" y="227"/>
                    <a:pt x="70" y="14"/>
                  </a:cubicBezTo>
                  <a:cubicBezTo>
                    <a:pt x="63" y="4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4358350" y="4000675"/>
              <a:ext cx="131275" cy="484425"/>
            </a:xfrm>
            <a:custGeom>
              <a:avLst/>
              <a:gdLst/>
              <a:ahLst/>
              <a:cxnLst/>
              <a:rect l="l" t="t" r="r" b="b"/>
              <a:pathLst>
                <a:path w="5251" h="19377" extrusionOk="0">
                  <a:moveTo>
                    <a:pt x="119" y="0"/>
                  </a:moveTo>
                  <a:cubicBezTo>
                    <a:pt x="50" y="0"/>
                    <a:pt x="0" y="102"/>
                    <a:pt x="55" y="163"/>
                  </a:cubicBezTo>
                  <a:lnTo>
                    <a:pt x="55" y="165"/>
                  </a:lnTo>
                  <a:cubicBezTo>
                    <a:pt x="474" y="633"/>
                    <a:pt x="919" y="1074"/>
                    <a:pt x="1321" y="1556"/>
                  </a:cubicBezTo>
                  <a:cubicBezTo>
                    <a:pt x="1712" y="2029"/>
                    <a:pt x="2070" y="2527"/>
                    <a:pt x="2396" y="3048"/>
                  </a:cubicBezTo>
                  <a:cubicBezTo>
                    <a:pt x="3052" y="4092"/>
                    <a:pt x="3583" y="5210"/>
                    <a:pt x="3981" y="6378"/>
                  </a:cubicBezTo>
                  <a:cubicBezTo>
                    <a:pt x="4862" y="8966"/>
                    <a:pt x="5069" y="11733"/>
                    <a:pt x="4795" y="14445"/>
                  </a:cubicBezTo>
                  <a:cubicBezTo>
                    <a:pt x="4712" y="15253"/>
                    <a:pt x="4585" y="16057"/>
                    <a:pt x="4424" y="16854"/>
                  </a:cubicBezTo>
                  <a:cubicBezTo>
                    <a:pt x="4340" y="17257"/>
                    <a:pt x="4247" y="17659"/>
                    <a:pt x="4151" y="18061"/>
                  </a:cubicBezTo>
                  <a:cubicBezTo>
                    <a:pt x="4054" y="18463"/>
                    <a:pt x="3931" y="18860"/>
                    <a:pt x="3875" y="19269"/>
                  </a:cubicBezTo>
                  <a:cubicBezTo>
                    <a:pt x="3867" y="19325"/>
                    <a:pt x="3917" y="19376"/>
                    <a:pt x="3965" y="19376"/>
                  </a:cubicBezTo>
                  <a:cubicBezTo>
                    <a:pt x="3988" y="19376"/>
                    <a:pt x="4011" y="19364"/>
                    <a:pt x="4026" y="19333"/>
                  </a:cubicBezTo>
                  <a:cubicBezTo>
                    <a:pt x="4181" y="19005"/>
                    <a:pt x="4275" y="18656"/>
                    <a:pt x="4370" y="18304"/>
                  </a:cubicBezTo>
                  <a:cubicBezTo>
                    <a:pt x="4467" y="17949"/>
                    <a:pt x="4553" y="17590"/>
                    <a:pt x="4632" y="17229"/>
                  </a:cubicBezTo>
                  <a:cubicBezTo>
                    <a:pt x="4789" y="16504"/>
                    <a:pt x="4914" y="15773"/>
                    <a:pt x="5010" y="15036"/>
                  </a:cubicBezTo>
                  <a:cubicBezTo>
                    <a:pt x="5196" y="13578"/>
                    <a:pt x="5251" y="12103"/>
                    <a:pt x="5137" y="10637"/>
                  </a:cubicBezTo>
                  <a:cubicBezTo>
                    <a:pt x="5034" y="9300"/>
                    <a:pt x="4795" y="7973"/>
                    <a:pt x="4396" y="6692"/>
                  </a:cubicBezTo>
                  <a:cubicBezTo>
                    <a:pt x="4024" y="5488"/>
                    <a:pt x="3514" y="4331"/>
                    <a:pt x="2874" y="3246"/>
                  </a:cubicBezTo>
                  <a:cubicBezTo>
                    <a:pt x="2235" y="2168"/>
                    <a:pt x="1454" y="1151"/>
                    <a:pt x="524" y="307"/>
                  </a:cubicBezTo>
                  <a:cubicBezTo>
                    <a:pt x="410" y="205"/>
                    <a:pt x="292" y="107"/>
                    <a:pt x="167" y="18"/>
                  </a:cubicBezTo>
                  <a:cubicBezTo>
                    <a:pt x="151" y="6"/>
                    <a:pt x="134" y="0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4343500" y="4071250"/>
              <a:ext cx="85175" cy="141425"/>
            </a:xfrm>
            <a:custGeom>
              <a:avLst/>
              <a:gdLst/>
              <a:ahLst/>
              <a:cxnLst/>
              <a:rect l="l" t="t" r="r" b="b"/>
              <a:pathLst>
                <a:path w="3407" h="5657" extrusionOk="0">
                  <a:moveTo>
                    <a:pt x="2524" y="309"/>
                  </a:moveTo>
                  <a:cubicBezTo>
                    <a:pt x="1750" y="949"/>
                    <a:pt x="1204" y="1829"/>
                    <a:pt x="825" y="2760"/>
                  </a:cubicBezTo>
                  <a:cubicBezTo>
                    <a:pt x="445" y="3692"/>
                    <a:pt x="223" y="4677"/>
                    <a:pt x="0" y="5657"/>
                  </a:cubicBezTo>
                  <a:cubicBezTo>
                    <a:pt x="404" y="5017"/>
                    <a:pt x="956" y="4488"/>
                    <a:pt x="1492" y="3953"/>
                  </a:cubicBezTo>
                  <a:cubicBezTo>
                    <a:pt x="2027" y="3419"/>
                    <a:pt x="2560" y="2863"/>
                    <a:pt x="2908" y="2192"/>
                  </a:cubicBezTo>
                  <a:cubicBezTo>
                    <a:pt x="3257" y="1521"/>
                    <a:pt x="3407" y="710"/>
                    <a:pt x="3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4269600" y="3831050"/>
              <a:ext cx="152125" cy="180450"/>
            </a:xfrm>
            <a:custGeom>
              <a:avLst/>
              <a:gdLst/>
              <a:ahLst/>
              <a:cxnLst/>
              <a:rect l="l" t="t" r="r" b="b"/>
              <a:pathLst>
                <a:path w="6085" h="7218" extrusionOk="0">
                  <a:moveTo>
                    <a:pt x="5273" y="5468"/>
                  </a:moveTo>
                  <a:cubicBezTo>
                    <a:pt x="5273" y="5468"/>
                    <a:pt x="6084" y="1545"/>
                    <a:pt x="5699" y="915"/>
                  </a:cubicBezTo>
                  <a:cubicBezTo>
                    <a:pt x="5314" y="285"/>
                    <a:pt x="4643" y="431"/>
                    <a:pt x="4643" y="431"/>
                  </a:cubicBezTo>
                  <a:cubicBezTo>
                    <a:pt x="4643" y="431"/>
                    <a:pt x="4325" y="180"/>
                    <a:pt x="3958" y="476"/>
                  </a:cubicBezTo>
                  <a:cubicBezTo>
                    <a:pt x="3594" y="771"/>
                    <a:pt x="3182" y="1"/>
                    <a:pt x="2809" y="638"/>
                  </a:cubicBezTo>
                  <a:cubicBezTo>
                    <a:pt x="2809" y="638"/>
                    <a:pt x="2741" y="261"/>
                    <a:pt x="2289" y="732"/>
                  </a:cubicBezTo>
                  <a:cubicBezTo>
                    <a:pt x="1838" y="1205"/>
                    <a:pt x="1083" y="1719"/>
                    <a:pt x="543" y="2181"/>
                  </a:cubicBezTo>
                  <a:cubicBezTo>
                    <a:pt x="0" y="2641"/>
                    <a:pt x="75" y="3781"/>
                    <a:pt x="75" y="3781"/>
                  </a:cubicBezTo>
                  <a:cubicBezTo>
                    <a:pt x="75" y="3781"/>
                    <a:pt x="2337" y="7218"/>
                    <a:pt x="5273" y="5468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4339575" y="3857575"/>
              <a:ext cx="28300" cy="52450"/>
            </a:xfrm>
            <a:custGeom>
              <a:avLst/>
              <a:gdLst/>
              <a:ahLst/>
              <a:cxnLst/>
              <a:rect l="l" t="t" r="r" b="b"/>
              <a:pathLst>
                <a:path w="1132" h="2098" extrusionOk="0">
                  <a:moveTo>
                    <a:pt x="34" y="1"/>
                  </a:moveTo>
                  <a:cubicBezTo>
                    <a:pt x="18" y="1"/>
                    <a:pt x="1" y="15"/>
                    <a:pt x="6" y="34"/>
                  </a:cubicBezTo>
                  <a:cubicBezTo>
                    <a:pt x="51" y="209"/>
                    <a:pt x="116" y="378"/>
                    <a:pt x="204" y="535"/>
                  </a:cubicBezTo>
                  <a:cubicBezTo>
                    <a:pt x="303" y="705"/>
                    <a:pt x="412" y="868"/>
                    <a:pt x="518" y="1034"/>
                  </a:cubicBezTo>
                  <a:cubicBezTo>
                    <a:pt x="621" y="1189"/>
                    <a:pt x="714" y="1352"/>
                    <a:pt x="800" y="1520"/>
                  </a:cubicBezTo>
                  <a:cubicBezTo>
                    <a:pt x="885" y="1698"/>
                    <a:pt x="933" y="1885"/>
                    <a:pt x="1008" y="2066"/>
                  </a:cubicBezTo>
                  <a:cubicBezTo>
                    <a:pt x="1015" y="2087"/>
                    <a:pt x="1033" y="2097"/>
                    <a:pt x="1051" y="2097"/>
                  </a:cubicBezTo>
                  <a:cubicBezTo>
                    <a:pt x="1073" y="2097"/>
                    <a:pt x="1096" y="2082"/>
                    <a:pt x="1098" y="2055"/>
                  </a:cubicBezTo>
                  <a:cubicBezTo>
                    <a:pt x="1131" y="1688"/>
                    <a:pt x="871" y="1313"/>
                    <a:pt x="679" y="1021"/>
                  </a:cubicBezTo>
                  <a:cubicBezTo>
                    <a:pt x="570" y="858"/>
                    <a:pt x="458" y="697"/>
                    <a:pt x="354" y="531"/>
                  </a:cubicBezTo>
                  <a:cubicBezTo>
                    <a:pt x="251" y="363"/>
                    <a:pt x="135" y="193"/>
                    <a:pt x="54" y="13"/>
                  </a:cubicBezTo>
                  <a:cubicBezTo>
                    <a:pt x="50" y="4"/>
                    <a:pt x="42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4360750" y="3848100"/>
              <a:ext cx="16375" cy="47375"/>
            </a:xfrm>
            <a:custGeom>
              <a:avLst/>
              <a:gdLst/>
              <a:ahLst/>
              <a:cxnLst/>
              <a:rect l="l" t="t" r="r" b="b"/>
              <a:pathLst>
                <a:path w="655" h="1895" extrusionOk="0">
                  <a:moveTo>
                    <a:pt x="33" y="1"/>
                  </a:moveTo>
                  <a:cubicBezTo>
                    <a:pt x="23" y="1"/>
                    <a:pt x="13" y="8"/>
                    <a:pt x="13" y="20"/>
                  </a:cubicBezTo>
                  <a:cubicBezTo>
                    <a:pt x="0" y="181"/>
                    <a:pt x="38" y="336"/>
                    <a:pt x="73" y="493"/>
                  </a:cubicBezTo>
                  <a:cubicBezTo>
                    <a:pt x="110" y="658"/>
                    <a:pt x="155" y="822"/>
                    <a:pt x="208" y="983"/>
                  </a:cubicBezTo>
                  <a:cubicBezTo>
                    <a:pt x="307" y="1286"/>
                    <a:pt x="415" y="1626"/>
                    <a:pt x="606" y="1884"/>
                  </a:cubicBezTo>
                  <a:cubicBezTo>
                    <a:pt x="611" y="1891"/>
                    <a:pt x="619" y="1895"/>
                    <a:pt x="627" y="1895"/>
                  </a:cubicBezTo>
                  <a:cubicBezTo>
                    <a:pt x="641" y="1895"/>
                    <a:pt x="655" y="1884"/>
                    <a:pt x="649" y="1865"/>
                  </a:cubicBezTo>
                  <a:cubicBezTo>
                    <a:pt x="555" y="1557"/>
                    <a:pt x="400" y="1267"/>
                    <a:pt x="303" y="957"/>
                  </a:cubicBezTo>
                  <a:cubicBezTo>
                    <a:pt x="256" y="809"/>
                    <a:pt x="215" y="658"/>
                    <a:pt x="178" y="506"/>
                  </a:cubicBezTo>
                  <a:cubicBezTo>
                    <a:pt x="137" y="342"/>
                    <a:pt x="116" y="173"/>
                    <a:pt x="53" y="14"/>
                  </a:cubicBezTo>
                  <a:cubicBezTo>
                    <a:pt x="49" y="5"/>
                    <a:pt x="41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4379775" y="3845125"/>
              <a:ext cx="11175" cy="62850"/>
            </a:xfrm>
            <a:custGeom>
              <a:avLst/>
              <a:gdLst/>
              <a:ahLst/>
              <a:cxnLst/>
              <a:rect l="l" t="t" r="r" b="b"/>
              <a:pathLst>
                <a:path w="447" h="2514" extrusionOk="0">
                  <a:moveTo>
                    <a:pt x="162" y="1"/>
                  </a:moveTo>
                  <a:cubicBezTo>
                    <a:pt x="156" y="1"/>
                    <a:pt x="149" y="3"/>
                    <a:pt x="144" y="8"/>
                  </a:cubicBezTo>
                  <a:cubicBezTo>
                    <a:pt x="15" y="113"/>
                    <a:pt x="0" y="319"/>
                    <a:pt x="8" y="472"/>
                  </a:cubicBezTo>
                  <a:cubicBezTo>
                    <a:pt x="17" y="674"/>
                    <a:pt x="60" y="876"/>
                    <a:pt x="97" y="1074"/>
                  </a:cubicBezTo>
                  <a:cubicBezTo>
                    <a:pt x="140" y="1308"/>
                    <a:pt x="183" y="1541"/>
                    <a:pt x="228" y="1773"/>
                  </a:cubicBezTo>
                  <a:cubicBezTo>
                    <a:pt x="273" y="2011"/>
                    <a:pt x="299" y="2265"/>
                    <a:pt x="383" y="2489"/>
                  </a:cubicBezTo>
                  <a:cubicBezTo>
                    <a:pt x="388" y="2506"/>
                    <a:pt x="402" y="2514"/>
                    <a:pt x="415" y="2514"/>
                  </a:cubicBezTo>
                  <a:cubicBezTo>
                    <a:pt x="431" y="2514"/>
                    <a:pt x="447" y="2502"/>
                    <a:pt x="447" y="2482"/>
                  </a:cubicBezTo>
                  <a:cubicBezTo>
                    <a:pt x="447" y="2265"/>
                    <a:pt x="391" y="2046"/>
                    <a:pt x="355" y="1833"/>
                  </a:cubicBezTo>
                  <a:cubicBezTo>
                    <a:pt x="320" y="1622"/>
                    <a:pt x="282" y="1410"/>
                    <a:pt x="247" y="1199"/>
                  </a:cubicBezTo>
                  <a:cubicBezTo>
                    <a:pt x="211" y="1001"/>
                    <a:pt x="168" y="803"/>
                    <a:pt x="138" y="603"/>
                  </a:cubicBezTo>
                  <a:cubicBezTo>
                    <a:pt x="123" y="511"/>
                    <a:pt x="118" y="420"/>
                    <a:pt x="122" y="326"/>
                  </a:cubicBezTo>
                  <a:cubicBezTo>
                    <a:pt x="129" y="221"/>
                    <a:pt x="165" y="133"/>
                    <a:pt x="189" y="32"/>
                  </a:cubicBezTo>
                  <a:cubicBezTo>
                    <a:pt x="193" y="15"/>
                    <a:pt x="178" y="1"/>
                    <a:pt x="16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4274700" y="3901275"/>
              <a:ext cx="32450" cy="21400"/>
            </a:xfrm>
            <a:custGeom>
              <a:avLst/>
              <a:gdLst/>
              <a:ahLst/>
              <a:cxnLst/>
              <a:rect l="l" t="t" r="r" b="b"/>
              <a:pathLst>
                <a:path w="1298" h="856" extrusionOk="0">
                  <a:moveTo>
                    <a:pt x="47" y="1"/>
                  </a:moveTo>
                  <a:cubicBezTo>
                    <a:pt x="24" y="1"/>
                    <a:pt x="0" y="22"/>
                    <a:pt x="10" y="49"/>
                  </a:cubicBezTo>
                  <a:cubicBezTo>
                    <a:pt x="101" y="296"/>
                    <a:pt x="301" y="484"/>
                    <a:pt x="520" y="626"/>
                  </a:cubicBezTo>
                  <a:cubicBezTo>
                    <a:pt x="679" y="729"/>
                    <a:pt x="930" y="855"/>
                    <a:pt x="1144" y="855"/>
                  </a:cubicBezTo>
                  <a:cubicBezTo>
                    <a:pt x="1184" y="855"/>
                    <a:pt x="1222" y="851"/>
                    <a:pt x="1258" y="841"/>
                  </a:cubicBezTo>
                  <a:cubicBezTo>
                    <a:pt x="1292" y="832"/>
                    <a:pt x="1298" y="787"/>
                    <a:pt x="1268" y="769"/>
                  </a:cubicBezTo>
                  <a:cubicBezTo>
                    <a:pt x="1174" y="720"/>
                    <a:pt x="1058" y="703"/>
                    <a:pt x="957" y="669"/>
                  </a:cubicBezTo>
                  <a:cubicBezTo>
                    <a:pt x="836" y="628"/>
                    <a:pt x="720" y="572"/>
                    <a:pt x="612" y="505"/>
                  </a:cubicBezTo>
                  <a:cubicBezTo>
                    <a:pt x="398" y="374"/>
                    <a:pt x="239" y="193"/>
                    <a:pt x="71" y="11"/>
                  </a:cubicBez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4272875" y="3913175"/>
              <a:ext cx="14375" cy="10225"/>
            </a:xfrm>
            <a:custGeom>
              <a:avLst/>
              <a:gdLst/>
              <a:ahLst/>
              <a:cxnLst/>
              <a:rect l="l" t="t" r="r" b="b"/>
              <a:pathLst>
                <a:path w="575" h="409" extrusionOk="0">
                  <a:moveTo>
                    <a:pt x="37" y="1"/>
                  </a:moveTo>
                  <a:cubicBezTo>
                    <a:pt x="27" y="1"/>
                    <a:pt x="18" y="6"/>
                    <a:pt x="15" y="16"/>
                  </a:cubicBezTo>
                  <a:cubicBezTo>
                    <a:pt x="0" y="130"/>
                    <a:pt x="101" y="220"/>
                    <a:pt x="183" y="283"/>
                  </a:cubicBezTo>
                  <a:cubicBezTo>
                    <a:pt x="275" y="354"/>
                    <a:pt x="371" y="408"/>
                    <a:pt x="485" y="408"/>
                  </a:cubicBezTo>
                  <a:cubicBezTo>
                    <a:pt x="497" y="408"/>
                    <a:pt x="509" y="408"/>
                    <a:pt x="522" y="407"/>
                  </a:cubicBezTo>
                  <a:cubicBezTo>
                    <a:pt x="561" y="407"/>
                    <a:pt x="574" y="354"/>
                    <a:pt x="541" y="334"/>
                  </a:cubicBezTo>
                  <a:cubicBezTo>
                    <a:pt x="453" y="276"/>
                    <a:pt x="354" y="236"/>
                    <a:pt x="268" y="175"/>
                  </a:cubicBezTo>
                  <a:cubicBezTo>
                    <a:pt x="193" y="119"/>
                    <a:pt x="133" y="27"/>
                    <a:pt x="41" y="1"/>
                  </a:cubicBezTo>
                  <a:cubicBezTo>
                    <a:pt x="40" y="1"/>
                    <a:pt x="39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4314550" y="3859875"/>
              <a:ext cx="8425" cy="13125"/>
            </a:xfrm>
            <a:custGeom>
              <a:avLst/>
              <a:gdLst/>
              <a:ahLst/>
              <a:cxnLst/>
              <a:rect l="l" t="t" r="r" b="b"/>
              <a:pathLst>
                <a:path w="337" h="525" extrusionOk="0">
                  <a:moveTo>
                    <a:pt x="85" y="1"/>
                  </a:moveTo>
                  <a:cubicBezTo>
                    <a:pt x="80" y="1"/>
                    <a:pt x="76" y="2"/>
                    <a:pt x="72" y="5"/>
                  </a:cubicBezTo>
                  <a:cubicBezTo>
                    <a:pt x="1" y="74"/>
                    <a:pt x="36" y="207"/>
                    <a:pt x="68" y="288"/>
                  </a:cubicBezTo>
                  <a:cubicBezTo>
                    <a:pt x="108" y="392"/>
                    <a:pt x="186" y="475"/>
                    <a:pt x="287" y="519"/>
                  </a:cubicBezTo>
                  <a:cubicBezTo>
                    <a:pt x="292" y="523"/>
                    <a:pt x="297" y="524"/>
                    <a:pt x="301" y="524"/>
                  </a:cubicBezTo>
                  <a:cubicBezTo>
                    <a:pt x="321" y="524"/>
                    <a:pt x="336" y="497"/>
                    <a:pt x="315" y="482"/>
                  </a:cubicBezTo>
                  <a:cubicBezTo>
                    <a:pt x="251" y="407"/>
                    <a:pt x="199" y="323"/>
                    <a:pt x="164" y="231"/>
                  </a:cubicBezTo>
                  <a:cubicBezTo>
                    <a:pt x="139" y="160"/>
                    <a:pt x="145" y="71"/>
                    <a:pt x="102" y="9"/>
                  </a:cubicBezTo>
                  <a:cubicBezTo>
                    <a:pt x="98" y="4"/>
                    <a:pt x="91" y="1"/>
                    <a:pt x="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4323375" y="3880275"/>
              <a:ext cx="27650" cy="33650"/>
            </a:xfrm>
            <a:custGeom>
              <a:avLst/>
              <a:gdLst/>
              <a:ahLst/>
              <a:cxnLst/>
              <a:rect l="l" t="t" r="r" b="b"/>
              <a:pathLst>
                <a:path w="1106" h="1346" extrusionOk="0">
                  <a:moveTo>
                    <a:pt x="55" y="0"/>
                  </a:moveTo>
                  <a:cubicBezTo>
                    <a:pt x="27" y="0"/>
                    <a:pt x="0" y="28"/>
                    <a:pt x="20" y="57"/>
                  </a:cubicBezTo>
                  <a:lnTo>
                    <a:pt x="18" y="57"/>
                  </a:lnTo>
                  <a:cubicBezTo>
                    <a:pt x="177" y="270"/>
                    <a:pt x="347" y="477"/>
                    <a:pt x="514" y="685"/>
                  </a:cubicBezTo>
                  <a:cubicBezTo>
                    <a:pt x="601" y="793"/>
                    <a:pt x="687" y="904"/>
                    <a:pt x="772" y="1018"/>
                  </a:cubicBezTo>
                  <a:cubicBezTo>
                    <a:pt x="850" y="1126"/>
                    <a:pt x="923" y="1248"/>
                    <a:pt x="1024" y="1336"/>
                  </a:cubicBezTo>
                  <a:cubicBezTo>
                    <a:pt x="1032" y="1342"/>
                    <a:pt x="1043" y="1346"/>
                    <a:pt x="1053" y="1346"/>
                  </a:cubicBezTo>
                  <a:cubicBezTo>
                    <a:pt x="1080" y="1346"/>
                    <a:pt x="1106" y="1325"/>
                    <a:pt x="1095" y="1294"/>
                  </a:cubicBezTo>
                  <a:cubicBezTo>
                    <a:pt x="1048" y="1169"/>
                    <a:pt x="957" y="1063"/>
                    <a:pt x="878" y="956"/>
                  </a:cubicBezTo>
                  <a:cubicBezTo>
                    <a:pt x="802" y="851"/>
                    <a:pt x="723" y="749"/>
                    <a:pt x="644" y="648"/>
                  </a:cubicBezTo>
                  <a:cubicBezTo>
                    <a:pt x="472" y="419"/>
                    <a:pt x="284" y="206"/>
                    <a:pt x="80" y="10"/>
                  </a:cubicBezTo>
                  <a:cubicBezTo>
                    <a:pt x="73" y="3"/>
                    <a:pt x="64" y="0"/>
                    <a:pt x="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4306325" y="3890800"/>
              <a:ext cx="20975" cy="19450"/>
            </a:xfrm>
            <a:custGeom>
              <a:avLst/>
              <a:gdLst/>
              <a:ahLst/>
              <a:cxnLst/>
              <a:rect l="l" t="t" r="r" b="b"/>
              <a:pathLst>
                <a:path w="839" h="778" extrusionOk="0">
                  <a:moveTo>
                    <a:pt x="36" y="0"/>
                  </a:moveTo>
                  <a:cubicBezTo>
                    <a:pt x="18" y="0"/>
                    <a:pt x="1" y="24"/>
                    <a:pt x="20" y="41"/>
                  </a:cubicBezTo>
                  <a:cubicBezTo>
                    <a:pt x="253" y="296"/>
                    <a:pt x="493" y="571"/>
                    <a:pt x="775" y="771"/>
                  </a:cubicBezTo>
                  <a:cubicBezTo>
                    <a:pt x="782" y="775"/>
                    <a:pt x="789" y="778"/>
                    <a:pt x="795" y="778"/>
                  </a:cubicBezTo>
                  <a:cubicBezTo>
                    <a:pt x="822" y="778"/>
                    <a:pt x="838" y="737"/>
                    <a:pt x="820" y="715"/>
                  </a:cubicBezTo>
                  <a:cubicBezTo>
                    <a:pt x="605" y="445"/>
                    <a:pt x="317" y="225"/>
                    <a:pt x="53" y="8"/>
                  </a:cubicBezTo>
                  <a:cubicBezTo>
                    <a:pt x="48" y="3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4293250" y="3894200"/>
              <a:ext cx="35675" cy="27500"/>
            </a:xfrm>
            <a:custGeom>
              <a:avLst/>
              <a:gdLst/>
              <a:ahLst/>
              <a:cxnLst/>
              <a:rect l="l" t="t" r="r" b="b"/>
              <a:pathLst>
                <a:path w="1427" h="1100" extrusionOk="0">
                  <a:moveTo>
                    <a:pt x="67" y="1"/>
                  </a:moveTo>
                  <a:cubicBezTo>
                    <a:pt x="54" y="1"/>
                    <a:pt x="42" y="8"/>
                    <a:pt x="38" y="23"/>
                  </a:cubicBezTo>
                  <a:cubicBezTo>
                    <a:pt x="0" y="119"/>
                    <a:pt x="88" y="186"/>
                    <a:pt x="156" y="242"/>
                  </a:cubicBezTo>
                  <a:cubicBezTo>
                    <a:pt x="277" y="341"/>
                    <a:pt x="408" y="431"/>
                    <a:pt x="535" y="524"/>
                  </a:cubicBezTo>
                  <a:cubicBezTo>
                    <a:pt x="801" y="721"/>
                    <a:pt x="1066" y="951"/>
                    <a:pt x="1365" y="1095"/>
                  </a:cubicBezTo>
                  <a:cubicBezTo>
                    <a:pt x="1371" y="1098"/>
                    <a:pt x="1376" y="1099"/>
                    <a:pt x="1381" y="1099"/>
                  </a:cubicBezTo>
                  <a:cubicBezTo>
                    <a:pt x="1407" y="1099"/>
                    <a:pt x="1426" y="1065"/>
                    <a:pt x="1405" y="1042"/>
                  </a:cubicBezTo>
                  <a:cubicBezTo>
                    <a:pt x="1219" y="850"/>
                    <a:pt x="980" y="696"/>
                    <a:pt x="763" y="541"/>
                  </a:cubicBezTo>
                  <a:lnTo>
                    <a:pt x="427" y="302"/>
                  </a:lnTo>
                  <a:cubicBezTo>
                    <a:pt x="371" y="261"/>
                    <a:pt x="316" y="220"/>
                    <a:pt x="258" y="180"/>
                  </a:cubicBezTo>
                  <a:cubicBezTo>
                    <a:pt x="195" y="137"/>
                    <a:pt x="116" y="104"/>
                    <a:pt x="96" y="23"/>
                  </a:cubicBezTo>
                  <a:cubicBezTo>
                    <a:pt x="92" y="8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4397575" y="3851750"/>
              <a:ext cx="15175" cy="42100"/>
            </a:xfrm>
            <a:custGeom>
              <a:avLst/>
              <a:gdLst/>
              <a:ahLst/>
              <a:cxnLst/>
              <a:rect l="l" t="t" r="r" b="b"/>
              <a:pathLst>
                <a:path w="607" h="1684" extrusionOk="0">
                  <a:moveTo>
                    <a:pt x="44" y="0"/>
                  </a:moveTo>
                  <a:cubicBezTo>
                    <a:pt x="21" y="0"/>
                    <a:pt x="1" y="24"/>
                    <a:pt x="14" y="48"/>
                  </a:cubicBezTo>
                  <a:cubicBezTo>
                    <a:pt x="148" y="298"/>
                    <a:pt x="279" y="551"/>
                    <a:pt x="354" y="826"/>
                  </a:cubicBezTo>
                  <a:cubicBezTo>
                    <a:pt x="391" y="962"/>
                    <a:pt x="415" y="1101"/>
                    <a:pt x="427" y="1243"/>
                  </a:cubicBezTo>
                  <a:cubicBezTo>
                    <a:pt x="436" y="1372"/>
                    <a:pt x="408" y="1519"/>
                    <a:pt x="445" y="1643"/>
                  </a:cubicBezTo>
                  <a:cubicBezTo>
                    <a:pt x="453" y="1668"/>
                    <a:pt x="480" y="1684"/>
                    <a:pt x="504" y="1684"/>
                  </a:cubicBezTo>
                  <a:cubicBezTo>
                    <a:pt x="522" y="1684"/>
                    <a:pt x="540" y="1675"/>
                    <a:pt x="548" y="1656"/>
                  </a:cubicBezTo>
                  <a:cubicBezTo>
                    <a:pt x="606" y="1534"/>
                    <a:pt x="586" y="1373"/>
                    <a:pt x="574" y="1243"/>
                  </a:cubicBezTo>
                  <a:cubicBezTo>
                    <a:pt x="561" y="1089"/>
                    <a:pt x="533" y="936"/>
                    <a:pt x="492" y="788"/>
                  </a:cubicBezTo>
                  <a:cubicBezTo>
                    <a:pt x="410" y="497"/>
                    <a:pt x="279" y="224"/>
                    <a:pt x="66" y="9"/>
                  </a:cubicBezTo>
                  <a:cubicBezTo>
                    <a:pt x="59" y="3"/>
                    <a:pt x="51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4397400" y="3867000"/>
              <a:ext cx="10725" cy="46125"/>
            </a:xfrm>
            <a:custGeom>
              <a:avLst/>
              <a:gdLst/>
              <a:ahLst/>
              <a:cxnLst/>
              <a:rect l="l" t="t" r="r" b="b"/>
              <a:pathLst>
                <a:path w="429" h="1845" extrusionOk="0">
                  <a:moveTo>
                    <a:pt x="38" y="0"/>
                  </a:moveTo>
                  <a:cubicBezTo>
                    <a:pt x="20" y="0"/>
                    <a:pt x="1" y="17"/>
                    <a:pt x="6" y="38"/>
                  </a:cubicBezTo>
                  <a:lnTo>
                    <a:pt x="6" y="40"/>
                  </a:lnTo>
                  <a:cubicBezTo>
                    <a:pt x="73" y="330"/>
                    <a:pt x="150" y="620"/>
                    <a:pt x="196" y="915"/>
                  </a:cubicBezTo>
                  <a:cubicBezTo>
                    <a:pt x="219" y="1068"/>
                    <a:pt x="237" y="1222"/>
                    <a:pt x="247" y="1377"/>
                  </a:cubicBezTo>
                  <a:cubicBezTo>
                    <a:pt x="254" y="1513"/>
                    <a:pt x="232" y="1674"/>
                    <a:pt x="277" y="1805"/>
                  </a:cubicBezTo>
                  <a:cubicBezTo>
                    <a:pt x="284" y="1831"/>
                    <a:pt x="306" y="1844"/>
                    <a:pt x="328" y="1844"/>
                  </a:cubicBezTo>
                  <a:cubicBezTo>
                    <a:pt x="350" y="1844"/>
                    <a:pt x="372" y="1831"/>
                    <a:pt x="379" y="1805"/>
                  </a:cubicBezTo>
                  <a:cubicBezTo>
                    <a:pt x="428" y="1670"/>
                    <a:pt x="394" y="1495"/>
                    <a:pt x="383" y="1354"/>
                  </a:cubicBezTo>
                  <a:cubicBezTo>
                    <a:pt x="370" y="1203"/>
                    <a:pt x="351" y="1051"/>
                    <a:pt x="325" y="902"/>
                  </a:cubicBezTo>
                  <a:cubicBezTo>
                    <a:pt x="273" y="595"/>
                    <a:pt x="196" y="298"/>
                    <a:pt x="62" y="16"/>
                  </a:cubicBezTo>
                  <a:cubicBezTo>
                    <a:pt x="57" y="5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4398500" y="3843825"/>
              <a:ext cx="57250" cy="166000"/>
            </a:xfrm>
            <a:custGeom>
              <a:avLst/>
              <a:gdLst/>
              <a:ahLst/>
              <a:cxnLst/>
              <a:rect l="l" t="t" r="r" b="b"/>
              <a:pathLst>
                <a:path w="2290" h="6640" extrusionOk="0">
                  <a:moveTo>
                    <a:pt x="231" y="6523"/>
                  </a:moveTo>
                  <a:cubicBezTo>
                    <a:pt x="81" y="6639"/>
                    <a:pt x="610" y="6331"/>
                    <a:pt x="1110" y="5503"/>
                  </a:cubicBezTo>
                  <a:cubicBezTo>
                    <a:pt x="1607" y="4674"/>
                    <a:pt x="919" y="1438"/>
                    <a:pt x="2289" y="311"/>
                  </a:cubicBezTo>
                  <a:cubicBezTo>
                    <a:pt x="2289" y="311"/>
                    <a:pt x="1526" y="0"/>
                    <a:pt x="764" y="1047"/>
                  </a:cubicBezTo>
                  <a:cubicBezTo>
                    <a:pt x="1" y="2092"/>
                    <a:pt x="203" y="2064"/>
                    <a:pt x="188" y="3192"/>
                  </a:cubicBezTo>
                  <a:cubicBezTo>
                    <a:pt x="173" y="4321"/>
                    <a:pt x="231" y="6523"/>
                    <a:pt x="231" y="652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4402975" y="3867200"/>
              <a:ext cx="20850" cy="117750"/>
            </a:xfrm>
            <a:custGeom>
              <a:avLst/>
              <a:gdLst/>
              <a:ahLst/>
              <a:cxnLst/>
              <a:rect l="l" t="t" r="r" b="b"/>
              <a:pathLst>
                <a:path w="834" h="4710" extrusionOk="0">
                  <a:moveTo>
                    <a:pt x="729" y="1"/>
                  </a:moveTo>
                  <a:cubicBezTo>
                    <a:pt x="715" y="1"/>
                    <a:pt x="702" y="9"/>
                    <a:pt x="701" y="26"/>
                  </a:cubicBezTo>
                  <a:lnTo>
                    <a:pt x="699" y="26"/>
                  </a:lnTo>
                  <a:cubicBezTo>
                    <a:pt x="585" y="870"/>
                    <a:pt x="624" y="1741"/>
                    <a:pt x="654" y="2591"/>
                  </a:cubicBezTo>
                  <a:cubicBezTo>
                    <a:pt x="667" y="2999"/>
                    <a:pt x="701" y="3420"/>
                    <a:pt x="592" y="3818"/>
                  </a:cubicBezTo>
                  <a:cubicBezTo>
                    <a:pt x="499" y="4162"/>
                    <a:pt x="299" y="4409"/>
                    <a:pt x="31" y="4635"/>
                  </a:cubicBezTo>
                  <a:cubicBezTo>
                    <a:pt x="1" y="4660"/>
                    <a:pt x="27" y="4710"/>
                    <a:pt x="62" y="4710"/>
                  </a:cubicBezTo>
                  <a:cubicBezTo>
                    <a:pt x="66" y="4710"/>
                    <a:pt x="70" y="4709"/>
                    <a:pt x="74" y="4708"/>
                  </a:cubicBezTo>
                  <a:cubicBezTo>
                    <a:pt x="388" y="4611"/>
                    <a:pt x="581" y="4300"/>
                    <a:pt x="689" y="4007"/>
                  </a:cubicBezTo>
                  <a:cubicBezTo>
                    <a:pt x="833" y="3620"/>
                    <a:pt x="828" y="3195"/>
                    <a:pt x="807" y="2790"/>
                  </a:cubicBezTo>
                  <a:cubicBezTo>
                    <a:pt x="783" y="2332"/>
                    <a:pt x="764" y="1875"/>
                    <a:pt x="764" y="1415"/>
                  </a:cubicBezTo>
                  <a:cubicBezTo>
                    <a:pt x="764" y="957"/>
                    <a:pt x="785" y="496"/>
                    <a:pt x="768" y="36"/>
                  </a:cubicBezTo>
                  <a:cubicBezTo>
                    <a:pt x="768" y="14"/>
                    <a:pt x="747" y="1"/>
                    <a:pt x="72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4408975" y="3891825"/>
              <a:ext cx="4800" cy="34875"/>
            </a:xfrm>
            <a:custGeom>
              <a:avLst/>
              <a:gdLst/>
              <a:ahLst/>
              <a:cxnLst/>
              <a:rect l="l" t="t" r="r" b="b"/>
              <a:pathLst>
                <a:path w="192" h="1395" extrusionOk="0">
                  <a:moveTo>
                    <a:pt x="83" y="0"/>
                  </a:moveTo>
                  <a:cubicBezTo>
                    <a:pt x="69" y="0"/>
                    <a:pt x="55" y="9"/>
                    <a:pt x="51" y="29"/>
                  </a:cubicBezTo>
                  <a:cubicBezTo>
                    <a:pt x="14" y="249"/>
                    <a:pt x="1" y="473"/>
                    <a:pt x="12" y="698"/>
                  </a:cubicBezTo>
                  <a:cubicBezTo>
                    <a:pt x="19" y="920"/>
                    <a:pt x="25" y="1152"/>
                    <a:pt x="90" y="1367"/>
                  </a:cubicBezTo>
                  <a:cubicBezTo>
                    <a:pt x="96" y="1386"/>
                    <a:pt x="112" y="1395"/>
                    <a:pt x="128" y="1395"/>
                  </a:cubicBezTo>
                  <a:cubicBezTo>
                    <a:pt x="149" y="1395"/>
                    <a:pt x="170" y="1381"/>
                    <a:pt x="171" y="1356"/>
                  </a:cubicBezTo>
                  <a:cubicBezTo>
                    <a:pt x="191" y="1137"/>
                    <a:pt x="163" y="917"/>
                    <a:pt x="158" y="698"/>
                  </a:cubicBezTo>
                  <a:cubicBezTo>
                    <a:pt x="152" y="479"/>
                    <a:pt x="148" y="258"/>
                    <a:pt x="128" y="40"/>
                  </a:cubicBezTo>
                  <a:cubicBezTo>
                    <a:pt x="126" y="16"/>
                    <a:pt x="104" y="0"/>
                    <a:pt x="8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4428150" y="3856875"/>
              <a:ext cx="17025" cy="63250"/>
            </a:xfrm>
            <a:custGeom>
              <a:avLst/>
              <a:gdLst/>
              <a:ahLst/>
              <a:cxnLst/>
              <a:rect l="l" t="t" r="r" b="b"/>
              <a:pathLst>
                <a:path w="681" h="2530" extrusionOk="0">
                  <a:moveTo>
                    <a:pt x="643" y="1"/>
                  </a:moveTo>
                  <a:cubicBezTo>
                    <a:pt x="638" y="1"/>
                    <a:pt x="633" y="2"/>
                    <a:pt x="628" y="6"/>
                  </a:cubicBezTo>
                  <a:cubicBezTo>
                    <a:pt x="460" y="116"/>
                    <a:pt x="305" y="236"/>
                    <a:pt x="193" y="404"/>
                  </a:cubicBezTo>
                  <a:cubicBezTo>
                    <a:pt x="77" y="581"/>
                    <a:pt x="24" y="789"/>
                    <a:pt x="13" y="1000"/>
                  </a:cubicBezTo>
                  <a:cubicBezTo>
                    <a:pt x="0" y="1238"/>
                    <a:pt x="32" y="1475"/>
                    <a:pt x="62" y="1711"/>
                  </a:cubicBezTo>
                  <a:cubicBezTo>
                    <a:pt x="97" y="1978"/>
                    <a:pt x="90" y="2249"/>
                    <a:pt x="120" y="2516"/>
                  </a:cubicBezTo>
                  <a:cubicBezTo>
                    <a:pt x="121" y="2525"/>
                    <a:pt x="128" y="2529"/>
                    <a:pt x="135" y="2529"/>
                  </a:cubicBezTo>
                  <a:cubicBezTo>
                    <a:pt x="142" y="2529"/>
                    <a:pt x="150" y="2525"/>
                    <a:pt x="152" y="2516"/>
                  </a:cubicBezTo>
                  <a:cubicBezTo>
                    <a:pt x="157" y="2287"/>
                    <a:pt x="135" y="2057"/>
                    <a:pt x="137" y="1827"/>
                  </a:cubicBezTo>
                  <a:cubicBezTo>
                    <a:pt x="137" y="1597"/>
                    <a:pt x="148" y="1370"/>
                    <a:pt x="150" y="1142"/>
                  </a:cubicBezTo>
                  <a:cubicBezTo>
                    <a:pt x="152" y="927"/>
                    <a:pt x="168" y="709"/>
                    <a:pt x="277" y="518"/>
                  </a:cubicBezTo>
                  <a:cubicBezTo>
                    <a:pt x="376" y="344"/>
                    <a:pt x="524" y="193"/>
                    <a:pt x="662" y="50"/>
                  </a:cubicBezTo>
                  <a:cubicBezTo>
                    <a:pt x="680" y="31"/>
                    <a:pt x="664" y="1"/>
                    <a:pt x="6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4209675" y="3878225"/>
              <a:ext cx="214575" cy="185125"/>
            </a:xfrm>
            <a:custGeom>
              <a:avLst/>
              <a:gdLst/>
              <a:ahLst/>
              <a:cxnLst/>
              <a:rect l="l" t="t" r="r" b="b"/>
              <a:pathLst>
                <a:path w="8583" h="7405" extrusionOk="0">
                  <a:moveTo>
                    <a:pt x="6683" y="6565"/>
                  </a:moveTo>
                  <a:cubicBezTo>
                    <a:pt x="7288" y="6082"/>
                    <a:pt x="7142" y="5686"/>
                    <a:pt x="7142" y="5686"/>
                  </a:cubicBezTo>
                  <a:cubicBezTo>
                    <a:pt x="7142" y="5686"/>
                    <a:pt x="7526" y="5936"/>
                    <a:pt x="7784" y="5149"/>
                  </a:cubicBezTo>
                  <a:cubicBezTo>
                    <a:pt x="8044" y="4360"/>
                    <a:pt x="8582" y="2418"/>
                    <a:pt x="7786" y="1208"/>
                  </a:cubicBezTo>
                  <a:cubicBezTo>
                    <a:pt x="6989" y="0"/>
                    <a:pt x="2446" y="1816"/>
                    <a:pt x="1803" y="2291"/>
                  </a:cubicBezTo>
                  <a:cubicBezTo>
                    <a:pt x="1162" y="2764"/>
                    <a:pt x="976" y="3336"/>
                    <a:pt x="1119" y="3500"/>
                  </a:cubicBezTo>
                  <a:cubicBezTo>
                    <a:pt x="1259" y="3663"/>
                    <a:pt x="776" y="3555"/>
                    <a:pt x="754" y="3985"/>
                  </a:cubicBezTo>
                  <a:cubicBezTo>
                    <a:pt x="733" y="4416"/>
                    <a:pt x="595" y="4443"/>
                    <a:pt x="483" y="4798"/>
                  </a:cubicBezTo>
                  <a:cubicBezTo>
                    <a:pt x="373" y="5153"/>
                    <a:pt x="72" y="5510"/>
                    <a:pt x="292" y="6028"/>
                  </a:cubicBezTo>
                  <a:cubicBezTo>
                    <a:pt x="292" y="6028"/>
                    <a:pt x="29" y="6308"/>
                    <a:pt x="70" y="6613"/>
                  </a:cubicBezTo>
                  <a:cubicBezTo>
                    <a:pt x="111" y="6916"/>
                    <a:pt x="1" y="7210"/>
                    <a:pt x="393" y="7307"/>
                  </a:cubicBezTo>
                  <a:cubicBezTo>
                    <a:pt x="786" y="7404"/>
                    <a:pt x="1541" y="6890"/>
                    <a:pt x="1681" y="6864"/>
                  </a:cubicBezTo>
                  <a:cubicBezTo>
                    <a:pt x="1820" y="6838"/>
                    <a:pt x="5652" y="7385"/>
                    <a:pt x="6683" y="6565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4275575" y="4017525"/>
              <a:ext cx="103075" cy="27350"/>
            </a:xfrm>
            <a:custGeom>
              <a:avLst/>
              <a:gdLst/>
              <a:ahLst/>
              <a:cxnLst/>
              <a:rect l="l" t="t" r="r" b="b"/>
              <a:pathLst>
                <a:path w="4123" h="1094" extrusionOk="0">
                  <a:moveTo>
                    <a:pt x="428" y="1"/>
                  </a:moveTo>
                  <a:cubicBezTo>
                    <a:pt x="307" y="1"/>
                    <a:pt x="189" y="14"/>
                    <a:pt x="81" y="50"/>
                  </a:cubicBezTo>
                  <a:cubicBezTo>
                    <a:pt x="1" y="77"/>
                    <a:pt x="1" y="191"/>
                    <a:pt x="81" y="217"/>
                  </a:cubicBezTo>
                  <a:cubicBezTo>
                    <a:pt x="264" y="282"/>
                    <a:pt x="474" y="292"/>
                    <a:pt x="664" y="327"/>
                  </a:cubicBezTo>
                  <a:cubicBezTo>
                    <a:pt x="850" y="361"/>
                    <a:pt x="1033" y="392"/>
                    <a:pt x="1214" y="437"/>
                  </a:cubicBezTo>
                  <a:cubicBezTo>
                    <a:pt x="1594" y="527"/>
                    <a:pt x="1966" y="650"/>
                    <a:pt x="2338" y="770"/>
                  </a:cubicBezTo>
                  <a:cubicBezTo>
                    <a:pt x="2678" y="880"/>
                    <a:pt x="3022" y="1023"/>
                    <a:pt x="3377" y="1079"/>
                  </a:cubicBezTo>
                  <a:cubicBezTo>
                    <a:pt x="3434" y="1088"/>
                    <a:pt x="3500" y="1094"/>
                    <a:pt x="3568" y="1094"/>
                  </a:cubicBezTo>
                  <a:cubicBezTo>
                    <a:pt x="3784" y="1094"/>
                    <a:pt x="4025" y="1033"/>
                    <a:pt x="4106" y="830"/>
                  </a:cubicBezTo>
                  <a:cubicBezTo>
                    <a:pt x="4123" y="788"/>
                    <a:pt x="4080" y="739"/>
                    <a:pt x="4037" y="739"/>
                  </a:cubicBezTo>
                  <a:cubicBezTo>
                    <a:pt x="4031" y="739"/>
                    <a:pt x="4025" y="740"/>
                    <a:pt x="4019" y="742"/>
                  </a:cubicBezTo>
                  <a:lnTo>
                    <a:pt x="4017" y="742"/>
                  </a:lnTo>
                  <a:cubicBezTo>
                    <a:pt x="3953" y="768"/>
                    <a:pt x="3897" y="808"/>
                    <a:pt x="3828" y="826"/>
                  </a:cubicBezTo>
                  <a:cubicBezTo>
                    <a:pt x="3780" y="838"/>
                    <a:pt x="3730" y="844"/>
                    <a:pt x="3680" y="844"/>
                  </a:cubicBezTo>
                  <a:cubicBezTo>
                    <a:pt x="3667" y="844"/>
                    <a:pt x="3655" y="844"/>
                    <a:pt x="3643" y="843"/>
                  </a:cubicBezTo>
                  <a:cubicBezTo>
                    <a:pt x="3504" y="839"/>
                    <a:pt x="3366" y="804"/>
                    <a:pt x="3235" y="763"/>
                  </a:cubicBezTo>
                  <a:cubicBezTo>
                    <a:pt x="2891" y="652"/>
                    <a:pt x="2555" y="521"/>
                    <a:pt x="2212" y="404"/>
                  </a:cubicBezTo>
                  <a:cubicBezTo>
                    <a:pt x="1870" y="286"/>
                    <a:pt x="1523" y="187"/>
                    <a:pt x="1169" y="108"/>
                  </a:cubicBezTo>
                  <a:cubicBezTo>
                    <a:pt x="945" y="60"/>
                    <a:pt x="679" y="1"/>
                    <a:pt x="42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4227650" y="4032925"/>
              <a:ext cx="108975" cy="14750"/>
            </a:xfrm>
            <a:custGeom>
              <a:avLst/>
              <a:gdLst/>
              <a:ahLst/>
              <a:cxnLst/>
              <a:rect l="l" t="t" r="r" b="b"/>
              <a:pathLst>
                <a:path w="4359" h="590" extrusionOk="0">
                  <a:moveTo>
                    <a:pt x="1885" y="1"/>
                  </a:moveTo>
                  <a:cubicBezTo>
                    <a:pt x="1577" y="1"/>
                    <a:pt x="1270" y="33"/>
                    <a:pt x="968" y="96"/>
                  </a:cubicBezTo>
                  <a:cubicBezTo>
                    <a:pt x="796" y="134"/>
                    <a:pt x="630" y="186"/>
                    <a:pt x="467" y="251"/>
                  </a:cubicBezTo>
                  <a:cubicBezTo>
                    <a:pt x="304" y="317"/>
                    <a:pt x="138" y="380"/>
                    <a:pt x="26" y="521"/>
                  </a:cubicBezTo>
                  <a:cubicBezTo>
                    <a:pt x="0" y="548"/>
                    <a:pt x="21" y="589"/>
                    <a:pt x="55" y="589"/>
                  </a:cubicBezTo>
                  <a:cubicBezTo>
                    <a:pt x="58" y="589"/>
                    <a:pt x="61" y="589"/>
                    <a:pt x="65" y="588"/>
                  </a:cubicBezTo>
                  <a:cubicBezTo>
                    <a:pt x="239" y="564"/>
                    <a:pt x="390" y="476"/>
                    <a:pt x="555" y="420"/>
                  </a:cubicBezTo>
                  <a:cubicBezTo>
                    <a:pt x="708" y="369"/>
                    <a:pt x="863" y="328"/>
                    <a:pt x="1022" y="296"/>
                  </a:cubicBezTo>
                  <a:cubicBezTo>
                    <a:pt x="1310" y="236"/>
                    <a:pt x="1605" y="207"/>
                    <a:pt x="1899" y="207"/>
                  </a:cubicBezTo>
                  <a:cubicBezTo>
                    <a:pt x="1955" y="207"/>
                    <a:pt x="2010" y="208"/>
                    <a:pt x="2065" y="210"/>
                  </a:cubicBezTo>
                  <a:cubicBezTo>
                    <a:pt x="2437" y="227"/>
                    <a:pt x="2810" y="270"/>
                    <a:pt x="3178" y="337"/>
                  </a:cubicBezTo>
                  <a:cubicBezTo>
                    <a:pt x="3361" y="371"/>
                    <a:pt x="3544" y="408"/>
                    <a:pt x="3727" y="442"/>
                  </a:cubicBezTo>
                  <a:cubicBezTo>
                    <a:pt x="3920" y="479"/>
                    <a:pt x="4115" y="494"/>
                    <a:pt x="4307" y="526"/>
                  </a:cubicBezTo>
                  <a:cubicBezTo>
                    <a:pt x="4310" y="527"/>
                    <a:pt x="4313" y="527"/>
                    <a:pt x="4315" y="527"/>
                  </a:cubicBezTo>
                  <a:cubicBezTo>
                    <a:pt x="4348" y="527"/>
                    <a:pt x="4359" y="477"/>
                    <a:pt x="4324" y="466"/>
                  </a:cubicBezTo>
                  <a:cubicBezTo>
                    <a:pt x="4124" y="401"/>
                    <a:pt x="3933" y="322"/>
                    <a:pt x="3731" y="266"/>
                  </a:cubicBezTo>
                  <a:cubicBezTo>
                    <a:pt x="3544" y="214"/>
                    <a:pt x="3355" y="173"/>
                    <a:pt x="3165" y="135"/>
                  </a:cubicBezTo>
                  <a:cubicBezTo>
                    <a:pt x="2789" y="59"/>
                    <a:pt x="2408" y="14"/>
                    <a:pt x="2024" y="3"/>
                  </a:cubicBezTo>
                  <a:cubicBezTo>
                    <a:pt x="1978" y="1"/>
                    <a:pt x="1931" y="1"/>
                    <a:pt x="18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4292750" y="3940525"/>
              <a:ext cx="57200" cy="53900"/>
            </a:xfrm>
            <a:custGeom>
              <a:avLst/>
              <a:gdLst/>
              <a:ahLst/>
              <a:cxnLst/>
              <a:rect l="l" t="t" r="r" b="b"/>
              <a:pathLst>
                <a:path w="2288" h="2156" extrusionOk="0">
                  <a:moveTo>
                    <a:pt x="36" y="0"/>
                  </a:moveTo>
                  <a:cubicBezTo>
                    <a:pt x="14" y="0"/>
                    <a:pt x="1" y="35"/>
                    <a:pt x="24" y="51"/>
                  </a:cubicBezTo>
                  <a:lnTo>
                    <a:pt x="24" y="53"/>
                  </a:lnTo>
                  <a:cubicBezTo>
                    <a:pt x="434" y="361"/>
                    <a:pt x="824" y="692"/>
                    <a:pt x="1195" y="1048"/>
                  </a:cubicBezTo>
                  <a:cubicBezTo>
                    <a:pt x="1374" y="1218"/>
                    <a:pt x="1548" y="1397"/>
                    <a:pt x="1712" y="1582"/>
                  </a:cubicBezTo>
                  <a:cubicBezTo>
                    <a:pt x="1883" y="1771"/>
                    <a:pt x="2034" y="1981"/>
                    <a:pt x="2225" y="2147"/>
                  </a:cubicBezTo>
                  <a:cubicBezTo>
                    <a:pt x="2231" y="2153"/>
                    <a:pt x="2239" y="2156"/>
                    <a:pt x="2246" y="2156"/>
                  </a:cubicBezTo>
                  <a:cubicBezTo>
                    <a:pt x="2268" y="2156"/>
                    <a:pt x="2288" y="2132"/>
                    <a:pt x="2275" y="2108"/>
                  </a:cubicBezTo>
                  <a:cubicBezTo>
                    <a:pt x="2165" y="1880"/>
                    <a:pt x="1989" y="1691"/>
                    <a:pt x="1821" y="1502"/>
                  </a:cubicBezTo>
                  <a:cubicBezTo>
                    <a:pt x="1647" y="1307"/>
                    <a:pt x="1464" y="1121"/>
                    <a:pt x="1273" y="941"/>
                  </a:cubicBezTo>
                  <a:cubicBezTo>
                    <a:pt x="899" y="588"/>
                    <a:pt x="490" y="274"/>
                    <a:pt x="50" y="4"/>
                  </a:cubicBezTo>
                  <a:cubicBezTo>
                    <a:pt x="45" y="1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4350275" y="3961500"/>
              <a:ext cx="39000" cy="69600"/>
            </a:xfrm>
            <a:custGeom>
              <a:avLst/>
              <a:gdLst/>
              <a:ahLst/>
              <a:cxnLst/>
              <a:rect l="l" t="t" r="r" b="b"/>
              <a:pathLst>
                <a:path w="1560" h="2784" extrusionOk="0">
                  <a:moveTo>
                    <a:pt x="53" y="0"/>
                  </a:moveTo>
                  <a:cubicBezTo>
                    <a:pt x="27" y="0"/>
                    <a:pt x="0" y="30"/>
                    <a:pt x="17" y="55"/>
                  </a:cubicBezTo>
                  <a:lnTo>
                    <a:pt x="19" y="55"/>
                  </a:lnTo>
                  <a:cubicBezTo>
                    <a:pt x="320" y="480"/>
                    <a:pt x="612" y="915"/>
                    <a:pt x="892" y="1355"/>
                  </a:cubicBezTo>
                  <a:cubicBezTo>
                    <a:pt x="1167" y="1788"/>
                    <a:pt x="1399" y="2235"/>
                    <a:pt x="1431" y="2757"/>
                  </a:cubicBezTo>
                  <a:cubicBezTo>
                    <a:pt x="1429" y="2773"/>
                    <a:pt x="1442" y="2783"/>
                    <a:pt x="1455" y="2783"/>
                  </a:cubicBezTo>
                  <a:cubicBezTo>
                    <a:pt x="1465" y="2783"/>
                    <a:pt x="1476" y="2777"/>
                    <a:pt x="1477" y="2762"/>
                  </a:cubicBezTo>
                  <a:cubicBezTo>
                    <a:pt x="1560" y="2516"/>
                    <a:pt x="1532" y="2299"/>
                    <a:pt x="1442" y="2056"/>
                  </a:cubicBezTo>
                  <a:cubicBezTo>
                    <a:pt x="1352" y="1805"/>
                    <a:pt x="1216" y="1575"/>
                    <a:pt x="1072" y="1353"/>
                  </a:cubicBezTo>
                  <a:cubicBezTo>
                    <a:pt x="769" y="884"/>
                    <a:pt x="436" y="435"/>
                    <a:pt x="75" y="10"/>
                  </a:cubicBezTo>
                  <a:cubicBezTo>
                    <a:pt x="69" y="3"/>
                    <a:pt x="61" y="0"/>
                    <a:pt x="5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4384500" y="3903250"/>
              <a:ext cx="14925" cy="21750"/>
            </a:xfrm>
            <a:custGeom>
              <a:avLst/>
              <a:gdLst/>
              <a:ahLst/>
              <a:cxnLst/>
              <a:rect l="l" t="t" r="r" b="b"/>
              <a:pathLst>
                <a:path w="597" h="870" extrusionOk="0">
                  <a:moveTo>
                    <a:pt x="23" y="1"/>
                  </a:moveTo>
                  <a:cubicBezTo>
                    <a:pt x="10" y="1"/>
                    <a:pt x="0" y="19"/>
                    <a:pt x="11" y="31"/>
                  </a:cubicBezTo>
                  <a:cubicBezTo>
                    <a:pt x="120" y="162"/>
                    <a:pt x="239" y="286"/>
                    <a:pt x="331" y="430"/>
                  </a:cubicBezTo>
                  <a:cubicBezTo>
                    <a:pt x="419" y="566"/>
                    <a:pt x="473" y="716"/>
                    <a:pt x="550" y="858"/>
                  </a:cubicBezTo>
                  <a:cubicBezTo>
                    <a:pt x="555" y="866"/>
                    <a:pt x="562" y="870"/>
                    <a:pt x="569" y="870"/>
                  </a:cubicBezTo>
                  <a:cubicBezTo>
                    <a:pt x="583" y="870"/>
                    <a:pt x="597" y="855"/>
                    <a:pt x="594" y="839"/>
                  </a:cubicBezTo>
                  <a:cubicBezTo>
                    <a:pt x="546" y="529"/>
                    <a:pt x="293" y="174"/>
                    <a:pt x="32" y="3"/>
                  </a:cubicBezTo>
                  <a:cubicBezTo>
                    <a:pt x="29" y="1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4389150" y="3921725"/>
              <a:ext cx="16125" cy="56850"/>
            </a:xfrm>
            <a:custGeom>
              <a:avLst/>
              <a:gdLst/>
              <a:ahLst/>
              <a:cxnLst/>
              <a:rect l="l" t="t" r="r" b="b"/>
              <a:pathLst>
                <a:path w="645" h="2274" extrusionOk="0">
                  <a:moveTo>
                    <a:pt x="37" y="0"/>
                  </a:moveTo>
                  <a:cubicBezTo>
                    <a:pt x="19" y="0"/>
                    <a:pt x="0" y="18"/>
                    <a:pt x="8" y="37"/>
                  </a:cubicBezTo>
                  <a:cubicBezTo>
                    <a:pt x="81" y="216"/>
                    <a:pt x="171" y="390"/>
                    <a:pt x="235" y="575"/>
                  </a:cubicBezTo>
                  <a:cubicBezTo>
                    <a:pt x="293" y="749"/>
                    <a:pt x="337" y="928"/>
                    <a:pt x="371" y="1108"/>
                  </a:cubicBezTo>
                  <a:cubicBezTo>
                    <a:pt x="407" y="1299"/>
                    <a:pt x="433" y="1491"/>
                    <a:pt x="455" y="1682"/>
                  </a:cubicBezTo>
                  <a:cubicBezTo>
                    <a:pt x="476" y="1874"/>
                    <a:pt x="483" y="2067"/>
                    <a:pt x="543" y="2248"/>
                  </a:cubicBezTo>
                  <a:cubicBezTo>
                    <a:pt x="548" y="2264"/>
                    <a:pt x="565" y="2274"/>
                    <a:pt x="581" y="2274"/>
                  </a:cubicBezTo>
                  <a:cubicBezTo>
                    <a:pt x="595" y="2274"/>
                    <a:pt x="608" y="2266"/>
                    <a:pt x="610" y="2248"/>
                  </a:cubicBezTo>
                  <a:cubicBezTo>
                    <a:pt x="644" y="2048"/>
                    <a:pt x="618" y="1844"/>
                    <a:pt x="595" y="1643"/>
                  </a:cubicBezTo>
                  <a:cubicBezTo>
                    <a:pt x="577" y="1450"/>
                    <a:pt x="545" y="1259"/>
                    <a:pt x="506" y="1070"/>
                  </a:cubicBezTo>
                  <a:cubicBezTo>
                    <a:pt x="425" y="708"/>
                    <a:pt x="308" y="293"/>
                    <a:pt x="55" y="8"/>
                  </a:cubicBezTo>
                  <a:cubicBezTo>
                    <a:pt x="50" y="3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4392200" y="3969825"/>
              <a:ext cx="7500" cy="45375"/>
            </a:xfrm>
            <a:custGeom>
              <a:avLst/>
              <a:gdLst/>
              <a:ahLst/>
              <a:cxnLst/>
              <a:rect l="l" t="t" r="r" b="b"/>
              <a:pathLst>
                <a:path w="300" h="1815" extrusionOk="0">
                  <a:moveTo>
                    <a:pt x="32" y="0"/>
                  </a:moveTo>
                  <a:cubicBezTo>
                    <a:pt x="15" y="0"/>
                    <a:pt x="0" y="10"/>
                    <a:pt x="2" y="31"/>
                  </a:cubicBezTo>
                  <a:cubicBezTo>
                    <a:pt x="28" y="336"/>
                    <a:pt x="79" y="637"/>
                    <a:pt x="101" y="941"/>
                  </a:cubicBezTo>
                  <a:cubicBezTo>
                    <a:pt x="113" y="1091"/>
                    <a:pt x="120" y="1240"/>
                    <a:pt x="122" y="1390"/>
                  </a:cubicBezTo>
                  <a:cubicBezTo>
                    <a:pt x="124" y="1523"/>
                    <a:pt x="92" y="1674"/>
                    <a:pt x="154" y="1794"/>
                  </a:cubicBezTo>
                  <a:cubicBezTo>
                    <a:pt x="162" y="1808"/>
                    <a:pt x="176" y="1815"/>
                    <a:pt x="190" y="1815"/>
                  </a:cubicBezTo>
                  <a:cubicBezTo>
                    <a:pt x="204" y="1815"/>
                    <a:pt x="217" y="1808"/>
                    <a:pt x="225" y="1794"/>
                  </a:cubicBezTo>
                  <a:cubicBezTo>
                    <a:pt x="300" y="1680"/>
                    <a:pt x="277" y="1521"/>
                    <a:pt x="277" y="1390"/>
                  </a:cubicBezTo>
                  <a:cubicBezTo>
                    <a:pt x="277" y="1233"/>
                    <a:pt x="270" y="1076"/>
                    <a:pt x="255" y="919"/>
                  </a:cubicBezTo>
                  <a:cubicBezTo>
                    <a:pt x="227" y="612"/>
                    <a:pt x="180" y="309"/>
                    <a:pt x="66" y="21"/>
                  </a:cubicBezTo>
                  <a:cubicBezTo>
                    <a:pt x="61" y="7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4339175" y="3904550"/>
              <a:ext cx="37575" cy="54075"/>
            </a:xfrm>
            <a:custGeom>
              <a:avLst/>
              <a:gdLst/>
              <a:ahLst/>
              <a:cxnLst/>
              <a:rect l="l" t="t" r="r" b="b"/>
              <a:pathLst>
                <a:path w="1503" h="2163" extrusionOk="0">
                  <a:moveTo>
                    <a:pt x="32" y="0"/>
                  </a:moveTo>
                  <a:cubicBezTo>
                    <a:pt x="15" y="0"/>
                    <a:pt x="0" y="19"/>
                    <a:pt x="12" y="37"/>
                  </a:cubicBezTo>
                  <a:cubicBezTo>
                    <a:pt x="573" y="692"/>
                    <a:pt x="1073" y="1372"/>
                    <a:pt x="1448" y="2150"/>
                  </a:cubicBezTo>
                  <a:cubicBezTo>
                    <a:pt x="1453" y="2159"/>
                    <a:pt x="1461" y="2163"/>
                    <a:pt x="1469" y="2163"/>
                  </a:cubicBezTo>
                  <a:cubicBezTo>
                    <a:pt x="1485" y="2163"/>
                    <a:pt x="1502" y="2149"/>
                    <a:pt x="1495" y="2131"/>
                  </a:cubicBezTo>
                  <a:cubicBezTo>
                    <a:pt x="1175" y="1339"/>
                    <a:pt x="691" y="572"/>
                    <a:pt x="44" y="4"/>
                  </a:cubicBezTo>
                  <a:cubicBezTo>
                    <a:pt x="40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4238625" y="3965600"/>
              <a:ext cx="73500" cy="29375"/>
            </a:xfrm>
            <a:custGeom>
              <a:avLst/>
              <a:gdLst/>
              <a:ahLst/>
              <a:cxnLst/>
              <a:rect l="l" t="t" r="r" b="b"/>
              <a:pathLst>
                <a:path w="2940" h="1175" extrusionOk="0">
                  <a:moveTo>
                    <a:pt x="40" y="0"/>
                  </a:moveTo>
                  <a:cubicBezTo>
                    <a:pt x="11" y="0"/>
                    <a:pt x="1" y="46"/>
                    <a:pt x="33" y="56"/>
                  </a:cubicBezTo>
                  <a:cubicBezTo>
                    <a:pt x="501" y="248"/>
                    <a:pt x="993" y="383"/>
                    <a:pt x="1466" y="568"/>
                  </a:cubicBezTo>
                  <a:cubicBezTo>
                    <a:pt x="1946" y="757"/>
                    <a:pt x="2421" y="968"/>
                    <a:pt x="2896" y="1172"/>
                  </a:cubicBezTo>
                  <a:cubicBezTo>
                    <a:pt x="2899" y="1173"/>
                    <a:pt x="2902" y="1174"/>
                    <a:pt x="2905" y="1174"/>
                  </a:cubicBezTo>
                  <a:cubicBezTo>
                    <a:pt x="2925" y="1174"/>
                    <a:pt x="2939" y="1146"/>
                    <a:pt x="2916" y="1135"/>
                  </a:cubicBezTo>
                  <a:cubicBezTo>
                    <a:pt x="2475" y="873"/>
                    <a:pt x="2015" y="662"/>
                    <a:pt x="1537" y="473"/>
                  </a:cubicBezTo>
                  <a:cubicBezTo>
                    <a:pt x="1058" y="286"/>
                    <a:pt x="559" y="86"/>
                    <a:pt x="48" y="2"/>
                  </a:cubicBezTo>
                  <a:cubicBezTo>
                    <a:pt x="46" y="1"/>
                    <a:pt x="43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4339750" y="4013975"/>
              <a:ext cx="42975" cy="19600"/>
            </a:xfrm>
            <a:custGeom>
              <a:avLst/>
              <a:gdLst/>
              <a:ahLst/>
              <a:cxnLst/>
              <a:rect l="l" t="t" r="r" b="b"/>
              <a:pathLst>
                <a:path w="1719" h="784" extrusionOk="0">
                  <a:moveTo>
                    <a:pt x="58" y="0"/>
                  </a:moveTo>
                  <a:cubicBezTo>
                    <a:pt x="26" y="0"/>
                    <a:pt x="1" y="42"/>
                    <a:pt x="29" y="69"/>
                  </a:cubicBezTo>
                  <a:cubicBezTo>
                    <a:pt x="304" y="329"/>
                    <a:pt x="661" y="506"/>
                    <a:pt x="1008" y="649"/>
                  </a:cubicBezTo>
                  <a:cubicBezTo>
                    <a:pt x="1139" y="702"/>
                    <a:pt x="1298" y="783"/>
                    <a:pt x="1445" y="783"/>
                  </a:cubicBezTo>
                  <a:cubicBezTo>
                    <a:pt x="1467" y="783"/>
                    <a:pt x="1488" y="781"/>
                    <a:pt x="1509" y="778"/>
                  </a:cubicBezTo>
                  <a:cubicBezTo>
                    <a:pt x="1625" y="757"/>
                    <a:pt x="1719" y="650"/>
                    <a:pt x="1674" y="533"/>
                  </a:cubicBezTo>
                  <a:cubicBezTo>
                    <a:pt x="1670" y="520"/>
                    <a:pt x="1660" y="514"/>
                    <a:pt x="1651" y="514"/>
                  </a:cubicBezTo>
                  <a:cubicBezTo>
                    <a:pt x="1636" y="514"/>
                    <a:pt x="1621" y="527"/>
                    <a:pt x="1625" y="546"/>
                  </a:cubicBezTo>
                  <a:lnTo>
                    <a:pt x="1627" y="546"/>
                  </a:lnTo>
                  <a:cubicBezTo>
                    <a:pt x="1658" y="662"/>
                    <a:pt x="1575" y="694"/>
                    <a:pt x="1487" y="694"/>
                  </a:cubicBezTo>
                  <a:cubicBezTo>
                    <a:pt x="1434" y="694"/>
                    <a:pt x="1380" y="683"/>
                    <a:pt x="1347" y="671"/>
                  </a:cubicBezTo>
                  <a:cubicBezTo>
                    <a:pt x="1281" y="649"/>
                    <a:pt x="1216" y="620"/>
                    <a:pt x="1152" y="594"/>
                  </a:cubicBezTo>
                  <a:cubicBezTo>
                    <a:pt x="1022" y="542"/>
                    <a:pt x="894" y="484"/>
                    <a:pt x="769" y="419"/>
                  </a:cubicBezTo>
                  <a:cubicBezTo>
                    <a:pt x="530" y="295"/>
                    <a:pt x="311" y="142"/>
                    <a:pt x="77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4223350" y="3994500"/>
              <a:ext cx="72800" cy="16175"/>
            </a:xfrm>
            <a:custGeom>
              <a:avLst/>
              <a:gdLst/>
              <a:ahLst/>
              <a:cxnLst/>
              <a:rect l="l" t="t" r="r" b="b"/>
              <a:pathLst>
                <a:path w="2912" h="647" extrusionOk="0">
                  <a:moveTo>
                    <a:pt x="71" y="0"/>
                  </a:moveTo>
                  <a:cubicBezTo>
                    <a:pt x="27" y="0"/>
                    <a:pt x="1" y="73"/>
                    <a:pt x="46" y="94"/>
                  </a:cubicBezTo>
                  <a:cubicBezTo>
                    <a:pt x="478" y="287"/>
                    <a:pt x="960" y="328"/>
                    <a:pt x="1426" y="369"/>
                  </a:cubicBezTo>
                  <a:cubicBezTo>
                    <a:pt x="1663" y="392"/>
                    <a:pt x="1899" y="416"/>
                    <a:pt x="2136" y="448"/>
                  </a:cubicBezTo>
                  <a:cubicBezTo>
                    <a:pt x="2269" y="467"/>
                    <a:pt x="2402" y="493"/>
                    <a:pt x="2531" y="528"/>
                  </a:cubicBezTo>
                  <a:cubicBezTo>
                    <a:pt x="2652" y="560"/>
                    <a:pt x="2765" y="616"/>
                    <a:pt x="2884" y="646"/>
                  </a:cubicBezTo>
                  <a:cubicBezTo>
                    <a:pt x="2886" y="646"/>
                    <a:pt x="2887" y="646"/>
                    <a:pt x="2888" y="646"/>
                  </a:cubicBezTo>
                  <a:cubicBezTo>
                    <a:pt x="2904" y="646"/>
                    <a:pt x="2911" y="626"/>
                    <a:pt x="2897" y="616"/>
                  </a:cubicBezTo>
                  <a:cubicBezTo>
                    <a:pt x="2714" y="493"/>
                    <a:pt x="2454" y="442"/>
                    <a:pt x="2243" y="396"/>
                  </a:cubicBezTo>
                  <a:cubicBezTo>
                    <a:pt x="2013" y="347"/>
                    <a:pt x="1779" y="313"/>
                    <a:pt x="1546" y="291"/>
                  </a:cubicBezTo>
                  <a:cubicBezTo>
                    <a:pt x="1046" y="237"/>
                    <a:pt x="557" y="179"/>
                    <a:pt x="85" y="3"/>
                  </a:cubicBezTo>
                  <a:cubicBezTo>
                    <a:pt x="80" y="1"/>
                    <a:pt x="75" y="0"/>
                    <a:pt x="7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4216175" y="4024550"/>
              <a:ext cx="42925" cy="7325"/>
            </a:xfrm>
            <a:custGeom>
              <a:avLst/>
              <a:gdLst/>
              <a:ahLst/>
              <a:cxnLst/>
              <a:rect l="l" t="t" r="r" b="b"/>
              <a:pathLst>
                <a:path w="1717" h="293" extrusionOk="0">
                  <a:moveTo>
                    <a:pt x="1496" y="0"/>
                  </a:moveTo>
                  <a:cubicBezTo>
                    <a:pt x="1279" y="0"/>
                    <a:pt x="1059" y="31"/>
                    <a:pt x="847" y="63"/>
                  </a:cubicBezTo>
                  <a:cubicBezTo>
                    <a:pt x="698" y="87"/>
                    <a:pt x="546" y="93"/>
                    <a:pt x="397" y="119"/>
                  </a:cubicBezTo>
                  <a:cubicBezTo>
                    <a:pt x="335" y="130"/>
                    <a:pt x="264" y="134"/>
                    <a:pt x="202" y="149"/>
                  </a:cubicBezTo>
                  <a:cubicBezTo>
                    <a:pt x="142" y="164"/>
                    <a:pt x="86" y="203"/>
                    <a:pt x="30" y="231"/>
                  </a:cubicBezTo>
                  <a:cubicBezTo>
                    <a:pt x="1" y="246"/>
                    <a:pt x="15" y="293"/>
                    <a:pt x="45" y="293"/>
                  </a:cubicBezTo>
                  <a:cubicBezTo>
                    <a:pt x="46" y="293"/>
                    <a:pt x="47" y="293"/>
                    <a:pt x="47" y="293"/>
                  </a:cubicBezTo>
                  <a:cubicBezTo>
                    <a:pt x="172" y="293"/>
                    <a:pt x="294" y="278"/>
                    <a:pt x="415" y="246"/>
                  </a:cubicBezTo>
                  <a:cubicBezTo>
                    <a:pt x="559" y="212"/>
                    <a:pt x="713" y="171"/>
                    <a:pt x="859" y="153"/>
                  </a:cubicBezTo>
                  <a:cubicBezTo>
                    <a:pt x="1133" y="117"/>
                    <a:pt x="1416" y="108"/>
                    <a:pt x="1687" y="55"/>
                  </a:cubicBezTo>
                  <a:cubicBezTo>
                    <a:pt x="1717" y="52"/>
                    <a:pt x="1706" y="11"/>
                    <a:pt x="1681" y="9"/>
                  </a:cubicBezTo>
                  <a:lnTo>
                    <a:pt x="1683" y="9"/>
                  </a:lnTo>
                  <a:cubicBezTo>
                    <a:pt x="1621" y="3"/>
                    <a:pt x="1558" y="0"/>
                    <a:pt x="149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4210050" y="4036175"/>
              <a:ext cx="22550" cy="14050"/>
            </a:xfrm>
            <a:custGeom>
              <a:avLst/>
              <a:gdLst/>
              <a:ahLst/>
              <a:cxnLst/>
              <a:rect l="l" t="t" r="r" b="b"/>
              <a:pathLst>
                <a:path w="902" h="562" extrusionOk="0">
                  <a:moveTo>
                    <a:pt x="871" y="1"/>
                  </a:moveTo>
                  <a:cubicBezTo>
                    <a:pt x="868" y="1"/>
                    <a:pt x="864" y="2"/>
                    <a:pt x="861" y="4"/>
                  </a:cubicBezTo>
                  <a:cubicBezTo>
                    <a:pt x="778" y="43"/>
                    <a:pt x="696" y="58"/>
                    <a:pt x="619" y="105"/>
                  </a:cubicBezTo>
                  <a:cubicBezTo>
                    <a:pt x="550" y="144"/>
                    <a:pt x="483" y="185"/>
                    <a:pt x="416" y="228"/>
                  </a:cubicBezTo>
                  <a:cubicBezTo>
                    <a:pt x="287" y="306"/>
                    <a:pt x="143" y="383"/>
                    <a:pt x="32" y="490"/>
                  </a:cubicBezTo>
                  <a:cubicBezTo>
                    <a:pt x="0" y="520"/>
                    <a:pt x="30" y="561"/>
                    <a:pt x="65" y="561"/>
                  </a:cubicBezTo>
                  <a:cubicBezTo>
                    <a:pt x="72" y="561"/>
                    <a:pt x="78" y="560"/>
                    <a:pt x="85" y="557"/>
                  </a:cubicBezTo>
                  <a:cubicBezTo>
                    <a:pt x="227" y="493"/>
                    <a:pt x="356" y="389"/>
                    <a:pt x="488" y="308"/>
                  </a:cubicBezTo>
                  <a:cubicBezTo>
                    <a:pt x="548" y="269"/>
                    <a:pt x="610" y="234"/>
                    <a:pt x="674" y="196"/>
                  </a:cubicBezTo>
                  <a:cubicBezTo>
                    <a:pt x="750" y="149"/>
                    <a:pt x="804" y="88"/>
                    <a:pt x="881" y="39"/>
                  </a:cubicBezTo>
                  <a:cubicBezTo>
                    <a:pt x="902" y="28"/>
                    <a:pt x="890" y="1"/>
                    <a:pt x="8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4311975" y="3928525"/>
              <a:ext cx="10825" cy="11625"/>
            </a:xfrm>
            <a:custGeom>
              <a:avLst/>
              <a:gdLst/>
              <a:ahLst/>
              <a:cxnLst/>
              <a:rect l="l" t="t" r="r" b="b"/>
              <a:pathLst>
                <a:path w="433" h="465" extrusionOk="0">
                  <a:moveTo>
                    <a:pt x="36" y="1"/>
                  </a:moveTo>
                  <a:cubicBezTo>
                    <a:pt x="14" y="1"/>
                    <a:pt x="1" y="31"/>
                    <a:pt x="16" y="51"/>
                  </a:cubicBezTo>
                  <a:lnTo>
                    <a:pt x="18" y="51"/>
                  </a:lnTo>
                  <a:cubicBezTo>
                    <a:pt x="76" y="120"/>
                    <a:pt x="141" y="183"/>
                    <a:pt x="201" y="253"/>
                  </a:cubicBezTo>
                  <a:cubicBezTo>
                    <a:pt x="261" y="322"/>
                    <a:pt x="313" y="395"/>
                    <a:pt x="381" y="458"/>
                  </a:cubicBezTo>
                  <a:cubicBezTo>
                    <a:pt x="386" y="462"/>
                    <a:pt x="392" y="464"/>
                    <a:pt x="399" y="464"/>
                  </a:cubicBezTo>
                  <a:cubicBezTo>
                    <a:pt x="415" y="464"/>
                    <a:pt x="432" y="451"/>
                    <a:pt x="426" y="432"/>
                  </a:cubicBezTo>
                  <a:cubicBezTo>
                    <a:pt x="356" y="264"/>
                    <a:pt x="205" y="101"/>
                    <a:pt x="52" y="6"/>
                  </a:cubicBezTo>
                  <a:cubicBezTo>
                    <a:pt x="46" y="2"/>
                    <a:pt x="41" y="1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4245050" y="3933325"/>
              <a:ext cx="31875" cy="14400"/>
            </a:xfrm>
            <a:custGeom>
              <a:avLst/>
              <a:gdLst/>
              <a:ahLst/>
              <a:cxnLst/>
              <a:rect l="l" t="t" r="r" b="b"/>
              <a:pathLst>
                <a:path w="1275" h="576" extrusionOk="0">
                  <a:moveTo>
                    <a:pt x="954" y="0"/>
                  </a:moveTo>
                  <a:cubicBezTo>
                    <a:pt x="809" y="0"/>
                    <a:pt x="662" y="33"/>
                    <a:pt x="530" y="85"/>
                  </a:cubicBezTo>
                  <a:cubicBezTo>
                    <a:pt x="322" y="163"/>
                    <a:pt x="81" y="313"/>
                    <a:pt x="8" y="532"/>
                  </a:cubicBezTo>
                  <a:cubicBezTo>
                    <a:pt x="1" y="555"/>
                    <a:pt x="20" y="575"/>
                    <a:pt x="42" y="575"/>
                  </a:cubicBezTo>
                  <a:cubicBezTo>
                    <a:pt x="48" y="575"/>
                    <a:pt x="53" y="574"/>
                    <a:pt x="59" y="571"/>
                  </a:cubicBezTo>
                  <a:cubicBezTo>
                    <a:pt x="238" y="449"/>
                    <a:pt x="378" y="298"/>
                    <a:pt x="580" y="208"/>
                  </a:cubicBezTo>
                  <a:cubicBezTo>
                    <a:pt x="794" y="113"/>
                    <a:pt x="1018" y="96"/>
                    <a:pt x="1248" y="92"/>
                  </a:cubicBezTo>
                  <a:cubicBezTo>
                    <a:pt x="1270" y="92"/>
                    <a:pt x="1274" y="61"/>
                    <a:pt x="1253" y="55"/>
                  </a:cubicBezTo>
                  <a:cubicBezTo>
                    <a:pt x="1158" y="17"/>
                    <a:pt x="1056" y="0"/>
                    <a:pt x="9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4431225" y="3928550"/>
              <a:ext cx="1300" cy="15775"/>
            </a:xfrm>
            <a:custGeom>
              <a:avLst/>
              <a:gdLst/>
              <a:ahLst/>
              <a:cxnLst/>
              <a:rect l="l" t="t" r="r" b="b"/>
              <a:pathLst>
                <a:path w="52" h="631" extrusionOk="0">
                  <a:moveTo>
                    <a:pt x="7" y="1"/>
                  </a:moveTo>
                  <a:cubicBezTo>
                    <a:pt x="4" y="1"/>
                    <a:pt x="1" y="3"/>
                    <a:pt x="1" y="7"/>
                  </a:cubicBezTo>
                  <a:cubicBezTo>
                    <a:pt x="8" y="210"/>
                    <a:pt x="1" y="420"/>
                    <a:pt x="27" y="622"/>
                  </a:cubicBezTo>
                  <a:cubicBezTo>
                    <a:pt x="28" y="627"/>
                    <a:pt x="32" y="630"/>
                    <a:pt x="36" y="630"/>
                  </a:cubicBezTo>
                  <a:cubicBezTo>
                    <a:pt x="40" y="630"/>
                    <a:pt x="44" y="627"/>
                    <a:pt x="45" y="622"/>
                  </a:cubicBezTo>
                  <a:cubicBezTo>
                    <a:pt x="51" y="418"/>
                    <a:pt x="27" y="210"/>
                    <a:pt x="14" y="7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4432825" y="3947075"/>
              <a:ext cx="525" cy="450"/>
            </a:xfrm>
            <a:custGeom>
              <a:avLst/>
              <a:gdLst/>
              <a:ahLst/>
              <a:cxnLst/>
              <a:rect l="l" t="t" r="r" b="b"/>
              <a:pathLst>
                <a:path w="21" h="18" extrusionOk="0">
                  <a:moveTo>
                    <a:pt x="9" y="0"/>
                  </a:moveTo>
                  <a:cubicBezTo>
                    <a:pt x="0" y="2"/>
                    <a:pt x="0" y="15"/>
                    <a:pt x="9" y="17"/>
                  </a:cubicBezTo>
                  <a:cubicBezTo>
                    <a:pt x="21" y="15"/>
                    <a:pt x="21" y="2"/>
                    <a:pt x="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4713350" y="3761500"/>
              <a:ext cx="476500" cy="426725"/>
            </a:xfrm>
            <a:custGeom>
              <a:avLst/>
              <a:gdLst/>
              <a:ahLst/>
              <a:cxnLst/>
              <a:rect l="l" t="t" r="r" b="b"/>
              <a:pathLst>
                <a:path w="19060" h="17069" extrusionOk="0">
                  <a:moveTo>
                    <a:pt x="4918" y="15422"/>
                  </a:moveTo>
                  <a:cubicBezTo>
                    <a:pt x="5093" y="15566"/>
                    <a:pt x="5108" y="15840"/>
                    <a:pt x="4978" y="16111"/>
                  </a:cubicBezTo>
                  <a:cubicBezTo>
                    <a:pt x="4903" y="16263"/>
                    <a:pt x="4860" y="16429"/>
                    <a:pt x="4921" y="16564"/>
                  </a:cubicBezTo>
                  <a:cubicBezTo>
                    <a:pt x="4981" y="16700"/>
                    <a:pt x="5228" y="16929"/>
                    <a:pt x="5531" y="17005"/>
                  </a:cubicBezTo>
                  <a:cubicBezTo>
                    <a:pt x="5789" y="17069"/>
                    <a:pt x="6131" y="16882"/>
                    <a:pt x="6292" y="16588"/>
                  </a:cubicBezTo>
                  <a:cubicBezTo>
                    <a:pt x="6292" y="16588"/>
                    <a:pt x="6479" y="16169"/>
                    <a:pt x="6845" y="16022"/>
                  </a:cubicBezTo>
                  <a:cubicBezTo>
                    <a:pt x="7603" y="15715"/>
                    <a:pt x="9278" y="14941"/>
                    <a:pt x="10227" y="14575"/>
                  </a:cubicBezTo>
                  <a:cubicBezTo>
                    <a:pt x="12770" y="13593"/>
                    <a:pt x="17807" y="10891"/>
                    <a:pt x="18084" y="10475"/>
                  </a:cubicBezTo>
                  <a:cubicBezTo>
                    <a:pt x="18360" y="10060"/>
                    <a:pt x="19060" y="6638"/>
                    <a:pt x="17650" y="5791"/>
                  </a:cubicBezTo>
                  <a:cubicBezTo>
                    <a:pt x="17650" y="5791"/>
                    <a:pt x="17882" y="4138"/>
                    <a:pt x="16152" y="2983"/>
                  </a:cubicBezTo>
                  <a:cubicBezTo>
                    <a:pt x="14421" y="1828"/>
                    <a:pt x="11110" y="1"/>
                    <a:pt x="5757" y="3374"/>
                  </a:cubicBezTo>
                  <a:cubicBezTo>
                    <a:pt x="5757" y="3374"/>
                    <a:pt x="5501" y="2615"/>
                    <a:pt x="3540" y="4137"/>
                  </a:cubicBezTo>
                  <a:cubicBezTo>
                    <a:pt x="1577" y="5658"/>
                    <a:pt x="1" y="6526"/>
                    <a:pt x="1754" y="10095"/>
                  </a:cubicBezTo>
                  <a:cubicBezTo>
                    <a:pt x="1754" y="10095"/>
                    <a:pt x="1898" y="12931"/>
                    <a:pt x="4918" y="1542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4769200" y="3933925"/>
              <a:ext cx="85375" cy="231875"/>
            </a:xfrm>
            <a:custGeom>
              <a:avLst/>
              <a:gdLst/>
              <a:ahLst/>
              <a:cxnLst/>
              <a:rect l="l" t="t" r="r" b="b"/>
              <a:pathLst>
                <a:path w="3415" h="9275" extrusionOk="0">
                  <a:moveTo>
                    <a:pt x="484" y="1"/>
                  </a:moveTo>
                  <a:cubicBezTo>
                    <a:pt x="476" y="1"/>
                    <a:pt x="469" y="5"/>
                    <a:pt x="464" y="14"/>
                  </a:cubicBezTo>
                  <a:cubicBezTo>
                    <a:pt x="149" y="603"/>
                    <a:pt x="1" y="1269"/>
                    <a:pt x="36" y="1936"/>
                  </a:cubicBezTo>
                  <a:cubicBezTo>
                    <a:pt x="68" y="2574"/>
                    <a:pt x="261" y="3185"/>
                    <a:pt x="550" y="3750"/>
                  </a:cubicBezTo>
                  <a:cubicBezTo>
                    <a:pt x="861" y="4355"/>
                    <a:pt x="1261" y="4914"/>
                    <a:pt x="1639" y="5477"/>
                  </a:cubicBezTo>
                  <a:cubicBezTo>
                    <a:pt x="2027" y="6059"/>
                    <a:pt x="2443" y="6629"/>
                    <a:pt x="2800" y="7229"/>
                  </a:cubicBezTo>
                  <a:cubicBezTo>
                    <a:pt x="2968" y="7515"/>
                    <a:pt x="3114" y="7818"/>
                    <a:pt x="3192" y="8143"/>
                  </a:cubicBezTo>
                  <a:cubicBezTo>
                    <a:pt x="3235" y="8319"/>
                    <a:pt x="3258" y="8498"/>
                    <a:pt x="3261" y="8680"/>
                  </a:cubicBezTo>
                  <a:cubicBezTo>
                    <a:pt x="3261" y="8870"/>
                    <a:pt x="3217" y="9054"/>
                    <a:pt x="3215" y="9244"/>
                  </a:cubicBezTo>
                  <a:cubicBezTo>
                    <a:pt x="3215" y="9263"/>
                    <a:pt x="3229" y="9274"/>
                    <a:pt x="3244" y="9274"/>
                  </a:cubicBezTo>
                  <a:cubicBezTo>
                    <a:pt x="3254" y="9274"/>
                    <a:pt x="3263" y="9269"/>
                    <a:pt x="3269" y="9259"/>
                  </a:cubicBezTo>
                  <a:cubicBezTo>
                    <a:pt x="3415" y="9001"/>
                    <a:pt x="3413" y="8629"/>
                    <a:pt x="3377" y="8341"/>
                  </a:cubicBezTo>
                  <a:cubicBezTo>
                    <a:pt x="3342" y="8061"/>
                    <a:pt x="3250" y="7792"/>
                    <a:pt x="3132" y="7537"/>
                  </a:cubicBezTo>
                  <a:cubicBezTo>
                    <a:pt x="2858" y="6939"/>
                    <a:pt x="2441" y="6408"/>
                    <a:pt x="2071" y="5870"/>
                  </a:cubicBezTo>
                  <a:cubicBezTo>
                    <a:pt x="1680" y="5299"/>
                    <a:pt x="1268" y="4739"/>
                    <a:pt x="909" y="4146"/>
                  </a:cubicBezTo>
                  <a:cubicBezTo>
                    <a:pt x="569" y="3583"/>
                    <a:pt x="291" y="2976"/>
                    <a:pt x="192" y="2319"/>
                  </a:cubicBezTo>
                  <a:cubicBezTo>
                    <a:pt x="74" y="1553"/>
                    <a:pt x="203" y="751"/>
                    <a:pt x="507" y="38"/>
                  </a:cubicBezTo>
                  <a:cubicBezTo>
                    <a:pt x="516" y="19"/>
                    <a:pt x="500" y="1"/>
                    <a:pt x="4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4756675" y="3858425"/>
              <a:ext cx="81425" cy="106600"/>
            </a:xfrm>
            <a:custGeom>
              <a:avLst/>
              <a:gdLst/>
              <a:ahLst/>
              <a:cxnLst/>
              <a:rect l="l" t="t" r="r" b="b"/>
              <a:pathLst>
                <a:path w="3257" h="4264" extrusionOk="0">
                  <a:moveTo>
                    <a:pt x="3197" y="0"/>
                  </a:moveTo>
                  <a:cubicBezTo>
                    <a:pt x="3194" y="0"/>
                    <a:pt x="3190" y="1"/>
                    <a:pt x="3187" y="2"/>
                  </a:cubicBezTo>
                  <a:cubicBezTo>
                    <a:pt x="3026" y="35"/>
                    <a:pt x="2873" y="138"/>
                    <a:pt x="2734" y="224"/>
                  </a:cubicBezTo>
                  <a:cubicBezTo>
                    <a:pt x="2586" y="314"/>
                    <a:pt x="2446" y="411"/>
                    <a:pt x="2310" y="518"/>
                  </a:cubicBezTo>
                  <a:cubicBezTo>
                    <a:pt x="2016" y="748"/>
                    <a:pt x="1740" y="998"/>
                    <a:pt x="1482" y="1269"/>
                  </a:cubicBezTo>
                  <a:cubicBezTo>
                    <a:pt x="1224" y="1538"/>
                    <a:pt x="982" y="1823"/>
                    <a:pt x="758" y="2120"/>
                  </a:cubicBezTo>
                  <a:cubicBezTo>
                    <a:pt x="524" y="2428"/>
                    <a:pt x="313" y="2748"/>
                    <a:pt x="178" y="3114"/>
                  </a:cubicBezTo>
                  <a:cubicBezTo>
                    <a:pt x="44" y="3477"/>
                    <a:pt x="1" y="3868"/>
                    <a:pt x="53" y="4253"/>
                  </a:cubicBezTo>
                  <a:cubicBezTo>
                    <a:pt x="54" y="4260"/>
                    <a:pt x="60" y="4264"/>
                    <a:pt x="67" y="4264"/>
                  </a:cubicBezTo>
                  <a:cubicBezTo>
                    <a:pt x="75" y="4264"/>
                    <a:pt x="84" y="4258"/>
                    <a:pt x="83" y="4247"/>
                  </a:cubicBezTo>
                  <a:lnTo>
                    <a:pt x="83" y="4247"/>
                  </a:lnTo>
                  <a:lnTo>
                    <a:pt x="83" y="4249"/>
                  </a:lnTo>
                  <a:cubicBezTo>
                    <a:pt x="6" y="3535"/>
                    <a:pt x="298" y="2813"/>
                    <a:pt x="704" y="2239"/>
                  </a:cubicBezTo>
                  <a:cubicBezTo>
                    <a:pt x="919" y="1937"/>
                    <a:pt x="1171" y="1656"/>
                    <a:pt x="1425" y="1387"/>
                  </a:cubicBezTo>
                  <a:cubicBezTo>
                    <a:pt x="1676" y="1118"/>
                    <a:pt x="1949" y="873"/>
                    <a:pt x="2241" y="652"/>
                  </a:cubicBezTo>
                  <a:cubicBezTo>
                    <a:pt x="2392" y="540"/>
                    <a:pt x="2551" y="437"/>
                    <a:pt x="2714" y="342"/>
                  </a:cubicBezTo>
                  <a:cubicBezTo>
                    <a:pt x="2878" y="248"/>
                    <a:pt x="3065" y="185"/>
                    <a:pt x="3218" y="78"/>
                  </a:cubicBezTo>
                  <a:cubicBezTo>
                    <a:pt x="3256" y="56"/>
                    <a:pt x="3237" y="0"/>
                    <a:pt x="319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4861850" y="3917150"/>
              <a:ext cx="106250" cy="240500"/>
            </a:xfrm>
            <a:custGeom>
              <a:avLst/>
              <a:gdLst/>
              <a:ahLst/>
              <a:cxnLst/>
              <a:rect l="l" t="t" r="r" b="b"/>
              <a:pathLst>
                <a:path w="4250" h="9620" extrusionOk="0">
                  <a:moveTo>
                    <a:pt x="4191" y="0"/>
                  </a:moveTo>
                  <a:cubicBezTo>
                    <a:pt x="4182" y="0"/>
                    <a:pt x="4173" y="3"/>
                    <a:pt x="4164" y="10"/>
                  </a:cubicBezTo>
                  <a:cubicBezTo>
                    <a:pt x="3685" y="388"/>
                    <a:pt x="3298" y="906"/>
                    <a:pt x="2977" y="1420"/>
                  </a:cubicBezTo>
                  <a:cubicBezTo>
                    <a:pt x="2657" y="1936"/>
                    <a:pt x="2427" y="2519"/>
                    <a:pt x="2210" y="3086"/>
                  </a:cubicBezTo>
                  <a:cubicBezTo>
                    <a:pt x="1685" y="4454"/>
                    <a:pt x="1193" y="5840"/>
                    <a:pt x="829" y="7259"/>
                  </a:cubicBezTo>
                  <a:cubicBezTo>
                    <a:pt x="629" y="8035"/>
                    <a:pt x="419" y="8810"/>
                    <a:pt x="30" y="9515"/>
                  </a:cubicBezTo>
                  <a:cubicBezTo>
                    <a:pt x="1" y="9570"/>
                    <a:pt x="48" y="9620"/>
                    <a:pt x="95" y="9620"/>
                  </a:cubicBezTo>
                  <a:cubicBezTo>
                    <a:pt x="116" y="9620"/>
                    <a:pt x="136" y="9610"/>
                    <a:pt x="150" y="9586"/>
                  </a:cubicBezTo>
                  <a:cubicBezTo>
                    <a:pt x="501" y="8973"/>
                    <a:pt x="713" y="8304"/>
                    <a:pt x="894" y="7623"/>
                  </a:cubicBezTo>
                  <a:cubicBezTo>
                    <a:pt x="1077" y="6928"/>
                    <a:pt x="1264" y="6236"/>
                    <a:pt x="1492" y="5554"/>
                  </a:cubicBezTo>
                  <a:cubicBezTo>
                    <a:pt x="1730" y="4843"/>
                    <a:pt x="1990" y="4138"/>
                    <a:pt x="2250" y="3435"/>
                  </a:cubicBezTo>
                  <a:cubicBezTo>
                    <a:pt x="2463" y="2865"/>
                    <a:pt x="2687" y="2299"/>
                    <a:pt x="2971" y="1762"/>
                  </a:cubicBezTo>
                  <a:cubicBezTo>
                    <a:pt x="3134" y="1455"/>
                    <a:pt x="3295" y="1145"/>
                    <a:pt x="3500" y="865"/>
                  </a:cubicBezTo>
                  <a:cubicBezTo>
                    <a:pt x="3714" y="575"/>
                    <a:pt x="3960" y="313"/>
                    <a:pt x="4220" y="66"/>
                  </a:cubicBezTo>
                  <a:cubicBezTo>
                    <a:pt x="4249" y="37"/>
                    <a:pt x="4223" y="0"/>
                    <a:pt x="419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4851950" y="4040525"/>
              <a:ext cx="8825" cy="67925"/>
            </a:xfrm>
            <a:custGeom>
              <a:avLst/>
              <a:gdLst/>
              <a:ahLst/>
              <a:cxnLst/>
              <a:rect l="l" t="t" r="r" b="b"/>
              <a:pathLst>
                <a:path w="353" h="2717" extrusionOk="0">
                  <a:moveTo>
                    <a:pt x="24" y="0"/>
                  </a:moveTo>
                  <a:cubicBezTo>
                    <a:pt x="13" y="0"/>
                    <a:pt x="1" y="8"/>
                    <a:pt x="2" y="20"/>
                  </a:cubicBezTo>
                  <a:cubicBezTo>
                    <a:pt x="51" y="914"/>
                    <a:pt x="166" y="1811"/>
                    <a:pt x="295" y="2696"/>
                  </a:cubicBezTo>
                  <a:cubicBezTo>
                    <a:pt x="297" y="2710"/>
                    <a:pt x="309" y="2716"/>
                    <a:pt x="321" y="2716"/>
                  </a:cubicBezTo>
                  <a:cubicBezTo>
                    <a:pt x="336" y="2716"/>
                    <a:pt x="353" y="2706"/>
                    <a:pt x="352" y="2688"/>
                  </a:cubicBezTo>
                  <a:cubicBezTo>
                    <a:pt x="281" y="1796"/>
                    <a:pt x="193" y="897"/>
                    <a:pt x="43" y="15"/>
                  </a:cubicBezTo>
                  <a:cubicBezTo>
                    <a:pt x="41" y="5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4848800" y="3826100"/>
              <a:ext cx="125300" cy="182625"/>
            </a:xfrm>
            <a:custGeom>
              <a:avLst/>
              <a:gdLst/>
              <a:ahLst/>
              <a:cxnLst/>
              <a:rect l="l" t="t" r="r" b="b"/>
              <a:pathLst>
                <a:path w="5012" h="7305" extrusionOk="0">
                  <a:moveTo>
                    <a:pt x="4946" y="1"/>
                  </a:moveTo>
                  <a:cubicBezTo>
                    <a:pt x="4364" y="1"/>
                    <a:pt x="3832" y="364"/>
                    <a:pt x="3375" y="687"/>
                  </a:cubicBezTo>
                  <a:cubicBezTo>
                    <a:pt x="2876" y="1042"/>
                    <a:pt x="2375" y="1414"/>
                    <a:pt x="1927" y="1835"/>
                  </a:cubicBezTo>
                  <a:cubicBezTo>
                    <a:pt x="1474" y="2259"/>
                    <a:pt x="1108" y="2768"/>
                    <a:pt x="851" y="3332"/>
                  </a:cubicBezTo>
                  <a:cubicBezTo>
                    <a:pt x="582" y="3921"/>
                    <a:pt x="373" y="4535"/>
                    <a:pt x="229" y="5167"/>
                  </a:cubicBezTo>
                  <a:cubicBezTo>
                    <a:pt x="70" y="5860"/>
                    <a:pt x="1" y="6571"/>
                    <a:pt x="25" y="7281"/>
                  </a:cubicBezTo>
                  <a:cubicBezTo>
                    <a:pt x="26" y="7297"/>
                    <a:pt x="38" y="7305"/>
                    <a:pt x="50" y="7305"/>
                  </a:cubicBezTo>
                  <a:cubicBezTo>
                    <a:pt x="62" y="7305"/>
                    <a:pt x="74" y="7297"/>
                    <a:pt x="74" y="7281"/>
                  </a:cubicBezTo>
                  <a:cubicBezTo>
                    <a:pt x="38" y="6028"/>
                    <a:pt x="322" y="4776"/>
                    <a:pt x="803" y="3624"/>
                  </a:cubicBezTo>
                  <a:cubicBezTo>
                    <a:pt x="1044" y="3046"/>
                    <a:pt x="1354" y="2519"/>
                    <a:pt x="1792" y="2069"/>
                  </a:cubicBezTo>
                  <a:cubicBezTo>
                    <a:pt x="2209" y="1640"/>
                    <a:pt x="2691" y="1281"/>
                    <a:pt x="3172" y="928"/>
                  </a:cubicBezTo>
                  <a:cubicBezTo>
                    <a:pt x="3693" y="539"/>
                    <a:pt x="4292" y="100"/>
                    <a:pt x="4968" y="72"/>
                  </a:cubicBezTo>
                  <a:cubicBezTo>
                    <a:pt x="5011" y="68"/>
                    <a:pt x="5011" y="5"/>
                    <a:pt x="4968" y="1"/>
                  </a:cubicBezTo>
                  <a:cubicBezTo>
                    <a:pt x="4961" y="1"/>
                    <a:pt x="4954" y="1"/>
                    <a:pt x="49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4885575" y="3980925"/>
              <a:ext cx="273525" cy="169350"/>
            </a:xfrm>
            <a:custGeom>
              <a:avLst/>
              <a:gdLst/>
              <a:ahLst/>
              <a:cxnLst/>
              <a:rect l="l" t="t" r="r" b="b"/>
              <a:pathLst>
                <a:path w="10941" h="6774" extrusionOk="0">
                  <a:moveTo>
                    <a:pt x="10858" y="0"/>
                  </a:moveTo>
                  <a:cubicBezTo>
                    <a:pt x="10844" y="0"/>
                    <a:pt x="10829" y="10"/>
                    <a:pt x="10830" y="26"/>
                  </a:cubicBezTo>
                  <a:cubicBezTo>
                    <a:pt x="10864" y="394"/>
                    <a:pt x="10452" y="707"/>
                    <a:pt x="10204" y="916"/>
                  </a:cubicBezTo>
                  <a:cubicBezTo>
                    <a:pt x="9886" y="1183"/>
                    <a:pt x="9546" y="1419"/>
                    <a:pt x="9209" y="1658"/>
                  </a:cubicBezTo>
                  <a:cubicBezTo>
                    <a:pt x="8555" y="2124"/>
                    <a:pt x="7867" y="2541"/>
                    <a:pt x="7166" y="2933"/>
                  </a:cubicBezTo>
                  <a:cubicBezTo>
                    <a:pt x="6464" y="3326"/>
                    <a:pt x="5752" y="3698"/>
                    <a:pt x="5040" y="4070"/>
                  </a:cubicBezTo>
                  <a:cubicBezTo>
                    <a:pt x="4251" y="4481"/>
                    <a:pt x="3471" y="4910"/>
                    <a:pt x="2686" y="5327"/>
                  </a:cubicBezTo>
                  <a:cubicBezTo>
                    <a:pt x="2241" y="5562"/>
                    <a:pt x="1794" y="5794"/>
                    <a:pt x="1347" y="6024"/>
                  </a:cubicBezTo>
                  <a:cubicBezTo>
                    <a:pt x="900" y="6254"/>
                    <a:pt x="448" y="6480"/>
                    <a:pt x="20" y="6740"/>
                  </a:cubicBezTo>
                  <a:cubicBezTo>
                    <a:pt x="0" y="6750"/>
                    <a:pt x="12" y="6774"/>
                    <a:pt x="30" y="6774"/>
                  </a:cubicBezTo>
                  <a:cubicBezTo>
                    <a:pt x="33" y="6774"/>
                    <a:pt x="36" y="6773"/>
                    <a:pt x="39" y="6772"/>
                  </a:cubicBezTo>
                  <a:cubicBezTo>
                    <a:pt x="880" y="6400"/>
                    <a:pt x="1680" y="5930"/>
                    <a:pt x="2499" y="5513"/>
                  </a:cubicBezTo>
                  <a:cubicBezTo>
                    <a:pt x="3312" y="5098"/>
                    <a:pt x="4133" y="4695"/>
                    <a:pt x="4944" y="4274"/>
                  </a:cubicBezTo>
                  <a:cubicBezTo>
                    <a:pt x="6420" y="3509"/>
                    <a:pt x="7904" y="2752"/>
                    <a:pt x="9256" y="1780"/>
                  </a:cubicBezTo>
                  <a:cubicBezTo>
                    <a:pt x="9634" y="1509"/>
                    <a:pt x="9989" y="1206"/>
                    <a:pt x="10338" y="901"/>
                  </a:cubicBezTo>
                  <a:cubicBezTo>
                    <a:pt x="10581" y="690"/>
                    <a:pt x="10940" y="381"/>
                    <a:pt x="10882" y="19"/>
                  </a:cubicBezTo>
                  <a:cubicBezTo>
                    <a:pt x="10881" y="6"/>
                    <a:pt x="10870" y="0"/>
                    <a:pt x="1085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5032125" y="3877300"/>
              <a:ext cx="121500" cy="150350"/>
            </a:xfrm>
            <a:custGeom>
              <a:avLst/>
              <a:gdLst/>
              <a:ahLst/>
              <a:cxnLst/>
              <a:rect l="l" t="t" r="r" b="b"/>
              <a:pathLst>
                <a:path w="4860" h="6014" extrusionOk="0">
                  <a:moveTo>
                    <a:pt x="4414" y="0"/>
                  </a:moveTo>
                  <a:cubicBezTo>
                    <a:pt x="4400" y="0"/>
                    <a:pt x="4386" y="11"/>
                    <a:pt x="4392" y="28"/>
                  </a:cubicBezTo>
                  <a:cubicBezTo>
                    <a:pt x="4473" y="237"/>
                    <a:pt x="4574" y="439"/>
                    <a:pt x="4626" y="658"/>
                  </a:cubicBezTo>
                  <a:cubicBezTo>
                    <a:pt x="4684" y="901"/>
                    <a:pt x="4669" y="1155"/>
                    <a:pt x="4581" y="1389"/>
                  </a:cubicBezTo>
                  <a:cubicBezTo>
                    <a:pt x="4415" y="1849"/>
                    <a:pt x="4087" y="2236"/>
                    <a:pt x="3755" y="2584"/>
                  </a:cubicBezTo>
                  <a:cubicBezTo>
                    <a:pt x="3018" y="3354"/>
                    <a:pt x="2207" y="4061"/>
                    <a:pt x="1406" y="4764"/>
                  </a:cubicBezTo>
                  <a:cubicBezTo>
                    <a:pt x="945" y="5168"/>
                    <a:pt x="488" y="5577"/>
                    <a:pt x="19" y="5973"/>
                  </a:cubicBezTo>
                  <a:cubicBezTo>
                    <a:pt x="0" y="5989"/>
                    <a:pt x="18" y="6014"/>
                    <a:pt x="37" y="6014"/>
                  </a:cubicBezTo>
                  <a:cubicBezTo>
                    <a:pt x="42" y="6014"/>
                    <a:pt x="48" y="6012"/>
                    <a:pt x="53" y="6007"/>
                  </a:cubicBezTo>
                  <a:cubicBezTo>
                    <a:pt x="943" y="5291"/>
                    <a:pt x="1827" y="4573"/>
                    <a:pt x="2676" y="3807"/>
                  </a:cubicBezTo>
                  <a:cubicBezTo>
                    <a:pt x="3082" y="3438"/>
                    <a:pt x="3491" y="3068"/>
                    <a:pt x="3872" y="2674"/>
                  </a:cubicBezTo>
                  <a:cubicBezTo>
                    <a:pt x="4200" y="2335"/>
                    <a:pt x="4536" y="1948"/>
                    <a:pt x="4688" y="1494"/>
                  </a:cubicBezTo>
                  <a:cubicBezTo>
                    <a:pt x="4860" y="978"/>
                    <a:pt x="4734" y="449"/>
                    <a:pt x="4433" y="9"/>
                  </a:cubicBezTo>
                  <a:cubicBezTo>
                    <a:pt x="4429" y="3"/>
                    <a:pt x="4422" y="0"/>
                    <a:pt x="441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4949125" y="3866750"/>
              <a:ext cx="67400" cy="142425"/>
            </a:xfrm>
            <a:custGeom>
              <a:avLst/>
              <a:gdLst/>
              <a:ahLst/>
              <a:cxnLst/>
              <a:rect l="l" t="t" r="r" b="b"/>
              <a:pathLst>
                <a:path w="2696" h="5697" extrusionOk="0">
                  <a:moveTo>
                    <a:pt x="2649" y="0"/>
                  </a:moveTo>
                  <a:cubicBezTo>
                    <a:pt x="2641" y="0"/>
                    <a:pt x="2633" y="3"/>
                    <a:pt x="2625" y="11"/>
                  </a:cubicBezTo>
                  <a:cubicBezTo>
                    <a:pt x="2040" y="603"/>
                    <a:pt x="1584" y="1342"/>
                    <a:pt x="1217" y="2086"/>
                  </a:cubicBezTo>
                  <a:cubicBezTo>
                    <a:pt x="858" y="2811"/>
                    <a:pt x="578" y="3572"/>
                    <a:pt x="350" y="4346"/>
                  </a:cubicBezTo>
                  <a:cubicBezTo>
                    <a:pt x="221" y="4782"/>
                    <a:pt x="107" y="5219"/>
                    <a:pt x="6" y="5663"/>
                  </a:cubicBezTo>
                  <a:cubicBezTo>
                    <a:pt x="0" y="5684"/>
                    <a:pt x="17" y="5697"/>
                    <a:pt x="33" y="5697"/>
                  </a:cubicBezTo>
                  <a:cubicBezTo>
                    <a:pt x="44" y="5697"/>
                    <a:pt x="55" y="5691"/>
                    <a:pt x="60" y="5678"/>
                  </a:cubicBezTo>
                  <a:cubicBezTo>
                    <a:pt x="473" y="4128"/>
                    <a:pt x="957" y="2587"/>
                    <a:pt x="1821" y="1222"/>
                  </a:cubicBezTo>
                  <a:cubicBezTo>
                    <a:pt x="2079" y="815"/>
                    <a:pt x="2374" y="437"/>
                    <a:pt x="2675" y="61"/>
                  </a:cubicBezTo>
                  <a:cubicBezTo>
                    <a:pt x="2696" y="34"/>
                    <a:pt x="2675" y="0"/>
                    <a:pt x="264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4900100" y="3847975"/>
              <a:ext cx="197625" cy="265550"/>
            </a:xfrm>
            <a:custGeom>
              <a:avLst/>
              <a:gdLst/>
              <a:ahLst/>
              <a:cxnLst/>
              <a:rect l="l" t="t" r="r" b="b"/>
              <a:pathLst>
                <a:path w="7905" h="10622" extrusionOk="0">
                  <a:moveTo>
                    <a:pt x="7765" y="1"/>
                  </a:moveTo>
                  <a:cubicBezTo>
                    <a:pt x="7743" y="1"/>
                    <a:pt x="7723" y="15"/>
                    <a:pt x="7723" y="44"/>
                  </a:cubicBezTo>
                  <a:cubicBezTo>
                    <a:pt x="7712" y="1670"/>
                    <a:pt x="7022" y="3254"/>
                    <a:pt x="6003" y="4503"/>
                  </a:cubicBezTo>
                  <a:cubicBezTo>
                    <a:pt x="4859" y="5905"/>
                    <a:pt x="3272" y="6830"/>
                    <a:pt x="2002" y="8102"/>
                  </a:cubicBezTo>
                  <a:cubicBezTo>
                    <a:pt x="1245" y="8859"/>
                    <a:pt x="620" y="9728"/>
                    <a:pt x="7" y="10603"/>
                  </a:cubicBezTo>
                  <a:cubicBezTo>
                    <a:pt x="1" y="10613"/>
                    <a:pt x="10" y="10622"/>
                    <a:pt x="20" y="10622"/>
                  </a:cubicBezTo>
                  <a:cubicBezTo>
                    <a:pt x="24" y="10622"/>
                    <a:pt x="28" y="10620"/>
                    <a:pt x="32" y="10616"/>
                  </a:cubicBezTo>
                  <a:cubicBezTo>
                    <a:pt x="630" y="9839"/>
                    <a:pt x="1226" y="9053"/>
                    <a:pt x="1914" y="8350"/>
                  </a:cubicBezTo>
                  <a:cubicBezTo>
                    <a:pt x="2567" y="7687"/>
                    <a:pt x="3309" y="7126"/>
                    <a:pt x="4048" y="6563"/>
                  </a:cubicBezTo>
                  <a:cubicBezTo>
                    <a:pt x="4764" y="6019"/>
                    <a:pt x="5467" y="5460"/>
                    <a:pt x="6054" y="4776"/>
                  </a:cubicBezTo>
                  <a:cubicBezTo>
                    <a:pt x="6609" y="4131"/>
                    <a:pt x="7056" y="3400"/>
                    <a:pt x="7379" y="2613"/>
                  </a:cubicBezTo>
                  <a:cubicBezTo>
                    <a:pt x="7708" y="1807"/>
                    <a:pt x="7905" y="915"/>
                    <a:pt x="7811" y="44"/>
                  </a:cubicBezTo>
                  <a:cubicBezTo>
                    <a:pt x="7808" y="15"/>
                    <a:pt x="7786" y="1"/>
                    <a:pt x="77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3881825" y="4469250"/>
              <a:ext cx="701200" cy="463425"/>
            </a:xfrm>
            <a:custGeom>
              <a:avLst/>
              <a:gdLst/>
              <a:ahLst/>
              <a:cxnLst/>
              <a:rect l="l" t="t" r="r" b="b"/>
              <a:pathLst>
                <a:path w="28048" h="18537" extrusionOk="0">
                  <a:moveTo>
                    <a:pt x="1" y="1"/>
                  </a:moveTo>
                  <a:cubicBezTo>
                    <a:pt x="3348" y="1098"/>
                    <a:pt x="6900" y="1367"/>
                    <a:pt x="10407" y="1700"/>
                  </a:cubicBezTo>
                  <a:cubicBezTo>
                    <a:pt x="11350" y="1790"/>
                    <a:pt x="10009" y="924"/>
                    <a:pt x="10959" y="919"/>
                  </a:cubicBezTo>
                  <a:cubicBezTo>
                    <a:pt x="16843" y="883"/>
                    <a:pt x="22205" y="1956"/>
                    <a:pt x="28047" y="11003"/>
                  </a:cubicBezTo>
                  <a:cubicBezTo>
                    <a:pt x="28047" y="11003"/>
                    <a:pt x="14464" y="18536"/>
                    <a:pt x="6530" y="8072"/>
                  </a:cubicBezTo>
                  <a:cubicBezTo>
                    <a:pt x="6195" y="7631"/>
                    <a:pt x="7487" y="7765"/>
                    <a:pt x="7042" y="7380"/>
                  </a:cubicBezTo>
                  <a:cubicBezTo>
                    <a:pt x="4849" y="5482"/>
                    <a:pt x="2499" y="306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3938475" y="4518100"/>
              <a:ext cx="620675" cy="222325"/>
            </a:xfrm>
            <a:custGeom>
              <a:avLst/>
              <a:gdLst/>
              <a:ahLst/>
              <a:cxnLst/>
              <a:rect l="l" t="t" r="r" b="b"/>
              <a:pathLst>
                <a:path w="24827" h="8893" extrusionOk="0">
                  <a:moveTo>
                    <a:pt x="74" y="0"/>
                  </a:moveTo>
                  <a:cubicBezTo>
                    <a:pt x="29" y="0"/>
                    <a:pt x="1" y="67"/>
                    <a:pt x="50" y="96"/>
                  </a:cubicBezTo>
                  <a:cubicBezTo>
                    <a:pt x="418" y="318"/>
                    <a:pt x="779" y="552"/>
                    <a:pt x="1149" y="773"/>
                  </a:cubicBezTo>
                  <a:cubicBezTo>
                    <a:pt x="1517" y="993"/>
                    <a:pt x="1895" y="1199"/>
                    <a:pt x="2271" y="1405"/>
                  </a:cubicBezTo>
                  <a:cubicBezTo>
                    <a:pt x="3026" y="1818"/>
                    <a:pt x="3789" y="2212"/>
                    <a:pt x="4561" y="2594"/>
                  </a:cubicBezTo>
                  <a:cubicBezTo>
                    <a:pt x="6103" y="3347"/>
                    <a:pt x="7670" y="4048"/>
                    <a:pt x="9261" y="4697"/>
                  </a:cubicBezTo>
                  <a:cubicBezTo>
                    <a:pt x="10854" y="5346"/>
                    <a:pt x="12471" y="5935"/>
                    <a:pt x="14109" y="6460"/>
                  </a:cubicBezTo>
                  <a:cubicBezTo>
                    <a:pt x="15739" y="6985"/>
                    <a:pt x="17388" y="7447"/>
                    <a:pt x="19054" y="7851"/>
                  </a:cubicBezTo>
                  <a:cubicBezTo>
                    <a:pt x="20718" y="8255"/>
                    <a:pt x="22407" y="8627"/>
                    <a:pt x="24106" y="8844"/>
                  </a:cubicBezTo>
                  <a:cubicBezTo>
                    <a:pt x="24315" y="8872"/>
                    <a:pt x="24530" y="8881"/>
                    <a:pt x="24742" y="8892"/>
                  </a:cubicBezTo>
                  <a:cubicBezTo>
                    <a:pt x="24743" y="8892"/>
                    <a:pt x="24744" y="8893"/>
                    <a:pt x="24745" y="8893"/>
                  </a:cubicBezTo>
                  <a:cubicBezTo>
                    <a:pt x="24815" y="8893"/>
                    <a:pt x="24827" y="8786"/>
                    <a:pt x="24759" y="8767"/>
                  </a:cubicBezTo>
                  <a:cubicBezTo>
                    <a:pt x="23930" y="8541"/>
                    <a:pt x="23083" y="8403"/>
                    <a:pt x="22242" y="8232"/>
                  </a:cubicBezTo>
                  <a:cubicBezTo>
                    <a:pt x="21406" y="8064"/>
                    <a:pt x="20574" y="7881"/>
                    <a:pt x="19744" y="7685"/>
                  </a:cubicBezTo>
                  <a:cubicBezTo>
                    <a:pt x="18084" y="7296"/>
                    <a:pt x="16441" y="6847"/>
                    <a:pt x="14810" y="6340"/>
                  </a:cubicBezTo>
                  <a:cubicBezTo>
                    <a:pt x="13174" y="5834"/>
                    <a:pt x="11559" y="5271"/>
                    <a:pt x="9960" y="4654"/>
                  </a:cubicBezTo>
                  <a:cubicBezTo>
                    <a:pt x="8360" y="4037"/>
                    <a:pt x="6784" y="3360"/>
                    <a:pt x="5234" y="2624"/>
                  </a:cubicBezTo>
                  <a:cubicBezTo>
                    <a:pt x="4466" y="2257"/>
                    <a:pt x="3699" y="1881"/>
                    <a:pt x="2940" y="1492"/>
                  </a:cubicBezTo>
                  <a:cubicBezTo>
                    <a:pt x="2181" y="1105"/>
                    <a:pt x="1431" y="696"/>
                    <a:pt x="668" y="315"/>
                  </a:cubicBezTo>
                  <a:cubicBezTo>
                    <a:pt x="476" y="219"/>
                    <a:pt x="289" y="113"/>
                    <a:pt x="100" y="8"/>
                  </a:cubicBezTo>
                  <a:cubicBezTo>
                    <a:pt x="91" y="3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4188350" y="4546500"/>
              <a:ext cx="213700" cy="146750"/>
            </a:xfrm>
            <a:custGeom>
              <a:avLst/>
              <a:gdLst/>
              <a:ahLst/>
              <a:cxnLst/>
              <a:rect l="l" t="t" r="r" b="b"/>
              <a:pathLst>
                <a:path w="8548" h="5870" extrusionOk="0">
                  <a:moveTo>
                    <a:pt x="71" y="1"/>
                  </a:moveTo>
                  <a:cubicBezTo>
                    <a:pt x="33" y="1"/>
                    <a:pt x="1" y="50"/>
                    <a:pt x="36" y="85"/>
                  </a:cubicBezTo>
                  <a:cubicBezTo>
                    <a:pt x="244" y="347"/>
                    <a:pt x="487" y="583"/>
                    <a:pt x="725" y="815"/>
                  </a:cubicBezTo>
                  <a:cubicBezTo>
                    <a:pt x="968" y="1054"/>
                    <a:pt x="1214" y="1288"/>
                    <a:pt x="1469" y="1514"/>
                  </a:cubicBezTo>
                  <a:cubicBezTo>
                    <a:pt x="1966" y="1955"/>
                    <a:pt x="2478" y="2376"/>
                    <a:pt x="3009" y="2776"/>
                  </a:cubicBezTo>
                  <a:cubicBezTo>
                    <a:pt x="4082" y="3585"/>
                    <a:pt x="5217" y="4307"/>
                    <a:pt x="6403" y="4939"/>
                  </a:cubicBezTo>
                  <a:cubicBezTo>
                    <a:pt x="7068" y="5294"/>
                    <a:pt x="7758" y="5604"/>
                    <a:pt x="8465" y="5866"/>
                  </a:cubicBezTo>
                  <a:cubicBezTo>
                    <a:pt x="8470" y="5868"/>
                    <a:pt x="8476" y="5869"/>
                    <a:pt x="8481" y="5869"/>
                  </a:cubicBezTo>
                  <a:cubicBezTo>
                    <a:pt x="8524" y="5869"/>
                    <a:pt x="8548" y="5798"/>
                    <a:pt x="8504" y="5776"/>
                  </a:cubicBezTo>
                  <a:cubicBezTo>
                    <a:pt x="7309" y="5182"/>
                    <a:pt x="6122" y="4569"/>
                    <a:pt x="4991" y="3860"/>
                  </a:cubicBezTo>
                  <a:cubicBezTo>
                    <a:pt x="3867" y="3155"/>
                    <a:pt x="2794" y="2370"/>
                    <a:pt x="1783" y="1510"/>
                  </a:cubicBezTo>
                  <a:cubicBezTo>
                    <a:pt x="1497" y="1269"/>
                    <a:pt x="1216" y="1022"/>
                    <a:pt x="938" y="772"/>
                  </a:cubicBezTo>
                  <a:cubicBezTo>
                    <a:pt x="661" y="521"/>
                    <a:pt x="395" y="254"/>
                    <a:pt x="106" y="16"/>
                  </a:cubicBezTo>
                  <a:cubicBezTo>
                    <a:pt x="95" y="5"/>
                    <a:pt x="83" y="1"/>
                    <a:pt x="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4356575" y="4591150"/>
              <a:ext cx="145975" cy="118250"/>
            </a:xfrm>
            <a:custGeom>
              <a:avLst/>
              <a:gdLst/>
              <a:ahLst/>
              <a:cxnLst/>
              <a:rect l="l" t="t" r="r" b="b"/>
              <a:pathLst>
                <a:path w="5839" h="4730" extrusionOk="0">
                  <a:moveTo>
                    <a:pt x="47" y="0"/>
                  </a:moveTo>
                  <a:cubicBezTo>
                    <a:pt x="18" y="0"/>
                    <a:pt x="0" y="41"/>
                    <a:pt x="31" y="59"/>
                  </a:cubicBezTo>
                  <a:lnTo>
                    <a:pt x="31" y="61"/>
                  </a:lnTo>
                  <a:cubicBezTo>
                    <a:pt x="861" y="547"/>
                    <a:pt x="1663" y="1083"/>
                    <a:pt x="2431" y="1663"/>
                  </a:cubicBezTo>
                  <a:cubicBezTo>
                    <a:pt x="3200" y="2242"/>
                    <a:pt x="3927" y="2872"/>
                    <a:pt x="4608" y="3553"/>
                  </a:cubicBezTo>
                  <a:cubicBezTo>
                    <a:pt x="4989" y="3934"/>
                    <a:pt x="5363" y="4327"/>
                    <a:pt x="5737" y="4716"/>
                  </a:cubicBezTo>
                  <a:cubicBezTo>
                    <a:pt x="5746" y="4726"/>
                    <a:pt x="5757" y="4730"/>
                    <a:pt x="5769" y="4730"/>
                  </a:cubicBezTo>
                  <a:cubicBezTo>
                    <a:pt x="5804" y="4730"/>
                    <a:pt x="5839" y="4692"/>
                    <a:pt x="5813" y="4658"/>
                  </a:cubicBezTo>
                  <a:cubicBezTo>
                    <a:pt x="5232" y="3884"/>
                    <a:pt x="4540" y="3200"/>
                    <a:pt x="3815" y="2558"/>
                  </a:cubicBezTo>
                  <a:cubicBezTo>
                    <a:pt x="3089" y="1915"/>
                    <a:pt x="2315" y="1328"/>
                    <a:pt x="1496" y="807"/>
                  </a:cubicBezTo>
                  <a:cubicBezTo>
                    <a:pt x="1033" y="511"/>
                    <a:pt x="552" y="253"/>
                    <a:pt x="62" y="4"/>
                  </a:cubicBezTo>
                  <a:cubicBezTo>
                    <a:pt x="57" y="2"/>
                    <a:pt x="52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4122700" y="4684000"/>
              <a:ext cx="294900" cy="56050"/>
            </a:xfrm>
            <a:custGeom>
              <a:avLst/>
              <a:gdLst/>
              <a:ahLst/>
              <a:cxnLst/>
              <a:rect l="l" t="t" r="r" b="b"/>
              <a:pathLst>
                <a:path w="11796" h="2242" extrusionOk="0">
                  <a:moveTo>
                    <a:pt x="61" y="0"/>
                  </a:moveTo>
                  <a:cubicBezTo>
                    <a:pt x="13" y="0"/>
                    <a:pt x="0" y="70"/>
                    <a:pt x="49" y="90"/>
                  </a:cubicBezTo>
                  <a:cubicBezTo>
                    <a:pt x="787" y="366"/>
                    <a:pt x="1539" y="598"/>
                    <a:pt x="2294" y="822"/>
                  </a:cubicBezTo>
                  <a:cubicBezTo>
                    <a:pt x="3042" y="1043"/>
                    <a:pt x="3795" y="1254"/>
                    <a:pt x="4553" y="1443"/>
                  </a:cubicBezTo>
                  <a:cubicBezTo>
                    <a:pt x="6056" y="1817"/>
                    <a:pt x="7583" y="2103"/>
                    <a:pt x="9130" y="2204"/>
                  </a:cubicBezTo>
                  <a:cubicBezTo>
                    <a:pt x="9486" y="2228"/>
                    <a:pt x="9843" y="2241"/>
                    <a:pt x="10200" y="2241"/>
                  </a:cubicBezTo>
                  <a:cubicBezTo>
                    <a:pt x="10719" y="2241"/>
                    <a:pt x="11237" y="2213"/>
                    <a:pt x="11753" y="2146"/>
                  </a:cubicBezTo>
                  <a:cubicBezTo>
                    <a:pt x="11793" y="2141"/>
                    <a:pt x="11796" y="2082"/>
                    <a:pt x="11755" y="2082"/>
                  </a:cubicBezTo>
                  <a:cubicBezTo>
                    <a:pt x="11754" y="2082"/>
                    <a:pt x="11753" y="2083"/>
                    <a:pt x="11753" y="2083"/>
                  </a:cubicBezTo>
                  <a:cubicBezTo>
                    <a:pt x="11429" y="2095"/>
                    <a:pt x="11106" y="2101"/>
                    <a:pt x="10783" y="2101"/>
                  </a:cubicBezTo>
                  <a:cubicBezTo>
                    <a:pt x="9563" y="2101"/>
                    <a:pt x="8348" y="2012"/>
                    <a:pt x="7140" y="1815"/>
                  </a:cubicBezTo>
                  <a:cubicBezTo>
                    <a:pt x="5602" y="1567"/>
                    <a:pt x="4091" y="1176"/>
                    <a:pt x="2599" y="736"/>
                  </a:cubicBezTo>
                  <a:cubicBezTo>
                    <a:pt x="1758" y="490"/>
                    <a:pt x="924" y="220"/>
                    <a:pt x="73" y="2"/>
                  </a:cubicBezTo>
                  <a:cubicBezTo>
                    <a:pt x="69" y="1"/>
                    <a:pt x="65" y="0"/>
                    <a:pt x="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4077125" y="4625625"/>
              <a:ext cx="72625" cy="26025"/>
            </a:xfrm>
            <a:custGeom>
              <a:avLst/>
              <a:gdLst/>
              <a:ahLst/>
              <a:cxnLst/>
              <a:rect l="l" t="t" r="r" b="b"/>
              <a:pathLst>
                <a:path w="2905" h="1041" extrusionOk="0">
                  <a:moveTo>
                    <a:pt x="68" y="1"/>
                  </a:moveTo>
                  <a:cubicBezTo>
                    <a:pt x="14" y="1"/>
                    <a:pt x="0" y="84"/>
                    <a:pt x="56" y="106"/>
                  </a:cubicBezTo>
                  <a:cubicBezTo>
                    <a:pt x="514" y="286"/>
                    <a:pt x="980" y="448"/>
                    <a:pt x="1447" y="604"/>
                  </a:cubicBezTo>
                  <a:cubicBezTo>
                    <a:pt x="1917" y="761"/>
                    <a:pt x="2390" y="888"/>
                    <a:pt x="2857" y="1039"/>
                  </a:cubicBezTo>
                  <a:cubicBezTo>
                    <a:pt x="2860" y="1040"/>
                    <a:pt x="2863" y="1041"/>
                    <a:pt x="2866" y="1041"/>
                  </a:cubicBezTo>
                  <a:cubicBezTo>
                    <a:pt x="2895" y="1041"/>
                    <a:pt x="2904" y="993"/>
                    <a:pt x="2872" y="981"/>
                  </a:cubicBezTo>
                  <a:cubicBezTo>
                    <a:pt x="2408" y="815"/>
                    <a:pt x="1952" y="624"/>
                    <a:pt x="1487" y="461"/>
                  </a:cubicBezTo>
                  <a:cubicBezTo>
                    <a:pt x="1021" y="297"/>
                    <a:pt x="556" y="142"/>
                    <a:pt x="84" y="3"/>
                  </a:cubicBezTo>
                  <a:cubicBezTo>
                    <a:pt x="79" y="2"/>
                    <a:pt x="73" y="1"/>
                    <a:pt x="6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4330675" y="4197600"/>
              <a:ext cx="549700" cy="713200"/>
            </a:xfrm>
            <a:custGeom>
              <a:avLst/>
              <a:gdLst/>
              <a:ahLst/>
              <a:cxnLst/>
              <a:rect l="l" t="t" r="r" b="b"/>
              <a:pathLst>
                <a:path w="21988" h="28528" extrusionOk="0">
                  <a:moveTo>
                    <a:pt x="20625" y="8352"/>
                  </a:moveTo>
                  <a:cubicBezTo>
                    <a:pt x="20625" y="8352"/>
                    <a:pt x="14689" y="1"/>
                    <a:pt x="9749" y="1229"/>
                  </a:cubicBezTo>
                  <a:cubicBezTo>
                    <a:pt x="4810" y="2459"/>
                    <a:pt x="5128" y="4974"/>
                    <a:pt x="4150" y="5935"/>
                  </a:cubicBezTo>
                  <a:cubicBezTo>
                    <a:pt x="3170" y="6896"/>
                    <a:pt x="1012" y="9579"/>
                    <a:pt x="738" y="10642"/>
                  </a:cubicBezTo>
                  <a:cubicBezTo>
                    <a:pt x="461" y="11704"/>
                    <a:pt x="1614" y="12572"/>
                    <a:pt x="1338" y="13636"/>
                  </a:cubicBezTo>
                  <a:cubicBezTo>
                    <a:pt x="1061" y="14698"/>
                    <a:pt x="1" y="18153"/>
                    <a:pt x="1351" y="20449"/>
                  </a:cubicBezTo>
                  <a:cubicBezTo>
                    <a:pt x="2699" y="22744"/>
                    <a:pt x="3133" y="23262"/>
                    <a:pt x="4368" y="25366"/>
                  </a:cubicBezTo>
                  <a:cubicBezTo>
                    <a:pt x="5604" y="27469"/>
                    <a:pt x="9751" y="27738"/>
                    <a:pt x="10303" y="27800"/>
                  </a:cubicBezTo>
                  <a:cubicBezTo>
                    <a:pt x="10854" y="27862"/>
                    <a:pt x="14977" y="28527"/>
                    <a:pt x="17555" y="25468"/>
                  </a:cubicBezTo>
                  <a:cubicBezTo>
                    <a:pt x="20135" y="22410"/>
                    <a:pt x="21087" y="18119"/>
                    <a:pt x="21537" y="16694"/>
                  </a:cubicBezTo>
                  <a:cubicBezTo>
                    <a:pt x="21988" y="15272"/>
                    <a:pt x="20625" y="8352"/>
                    <a:pt x="20625" y="835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4470300" y="4761775"/>
              <a:ext cx="181600" cy="83425"/>
            </a:xfrm>
            <a:custGeom>
              <a:avLst/>
              <a:gdLst/>
              <a:ahLst/>
              <a:cxnLst/>
              <a:rect l="l" t="t" r="r" b="b"/>
              <a:pathLst>
                <a:path w="7264" h="3337" extrusionOk="0">
                  <a:moveTo>
                    <a:pt x="7209" y="1"/>
                  </a:moveTo>
                  <a:cubicBezTo>
                    <a:pt x="7202" y="1"/>
                    <a:pt x="7196" y="3"/>
                    <a:pt x="7189" y="7"/>
                  </a:cubicBezTo>
                  <a:cubicBezTo>
                    <a:pt x="5507" y="1219"/>
                    <a:pt x="3845" y="2576"/>
                    <a:pt x="1780" y="3064"/>
                  </a:cubicBezTo>
                  <a:cubicBezTo>
                    <a:pt x="1273" y="3184"/>
                    <a:pt x="734" y="3267"/>
                    <a:pt x="208" y="3267"/>
                  </a:cubicBezTo>
                  <a:cubicBezTo>
                    <a:pt x="151" y="3267"/>
                    <a:pt x="95" y="3266"/>
                    <a:pt x="38" y="3264"/>
                  </a:cubicBezTo>
                  <a:cubicBezTo>
                    <a:pt x="37" y="3264"/>
                    <a:pt x="37" y="3264"/>
                    <a:pt x="36" y="3264"/>
                  </a:cubicBezTo>
                  <a:cubicBezTo>
                    <a:pt x="1" y="3264"/>
                    <a:pt x="1" y="3318"/>
                    <a:pt x="38" y="3320"/>
                  </a:cubicBezTo>
                  <a:cubicBezTo>
                    <a:pt x="203" y="3331"/>
                    <a:pt x="368" y="3337"/>
                    <a:pt x="531" y="3337"/>
                  </a:cubicBezTo>
                  <a:cubicBezTo>
                    <a:pt x="885" y="3337"/>
                    <a:pt x="1236" y="3309"/>
                    <a:pt x="1590" y="3240"/>
                  </a:cubicBezTo>
                  <a:cubicBezTo>
                    <a:pt x="2110" y="3137"/>
                    <a:pt x="2620" y="2982"/>
                    <a:pt x="3110" y="2776"/>
                  </a:cubicBezTo>
                  <a:cubicBezTo>
                    <a:pt x="4099" y="2367"/>
                    <a:pt x="4998" y="1817"/>
                    <a:pt x="5849" y="1172"/>
                  </a:cubicBezTo>
                  <a:cubicBezTo>
                    <a:pt x="6320" y="815"/>
                    <a:pt x="6785" y="450"/>
                    <a:pt x="7236" y="67"/>
                  </a:cubicBezTo>
                  <a:cubicBezTo>
                    <a:pt x="7264" y="44"/>
                    <a:pt x="7238" y="1"/>
                    <a:pt x="72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4622275" y="4794125"/>
              <a:ext cx="109175" cy="91000"/>
            </a:xfrm>
            <a:custGeom>
              <a:avLst/>
              <a:gdLst/>
              <a:ahLst/>
              <a:cxnLst/>
              <a:rect l="l" t="t" r="r" b="b"/>
              <a:pathLst>
                <a:path w="4367" h="3640" extrusionOk="0">
                  <a:moveTo>
                    <a:pt x="4321" y="1"/>
                  </a:moveTo>
                  <a:cubicBezTo>
                    <a:pt x="4313" y="1"/>
                    <a:pt x="4305" y="4"/>
                    <a:pt x="4298" y="13"/>
                  </a:cubicBezTo>
                  <a:cubicBezTo>
                    <a:pt x="4066" y="295"/>
                    <a:pt x="3862" y="600"/>
                    <a:pt x="3631" y="880"/>
                  </a:cubicBezTo>
                  <a:cubicBezTo>
                    <a:pt x="3399" y="1164"/>
                    <a:pt x="3150" y="1434"/>
                    <a:pt x="2888" y="1690"/>
                  </a:cubicBezTo>
                  <a:cubicBezTo>
                    <a:pt x="2350" y="2211"/>
                    <a:pt x="1753" y="2666"/>
                    <a:pt x="1108" y="3043"/>
                  </a:cubicBezTo>
                  <a:cubicBezTo>
                    <a:pt x="751" y="3256"/>
                    <a:pt x="385" y="3451"/>
                    <a:pt x="7" y="3625"/>
                  </a:cubicBezTo>
                  <a:cubicBezTo>
                    <a:pt x="0" y="3628"/>
                    <a:pt x="5" y="3640"/>
                    <a:pt x="11" y="3640"/>
                  </a:cubicBezTo>
                  <a:cubicBezTo>
                    <a:pt x="12" y="3640"/>
                    <a:pt x="12" y="3640"/>
                    <a:pt x="13" y="3640"/>
                  </a:cubicBezTo>
                  <a:lnTo>
                    <a:pt x="13" y="3638"/>
                  </a:lnTo>
                  <a:cubicBezTo>
                    <a:pt x="1413" y="3114"/>
                    <a:pt x="2651" y="2215"/>
                    <a:pt x="3627" y="1086"/>
                  </a:cubicBezTo>
                  <a:cubicBezTo>
                    <a:pt x="3898" y="770"/>
                    <a:pt x="4171" y="433"/>
                    <a:pt x="4354" y="58"/>
                  </a:cubicBezTo>
                  <a:cubicBezTo>
                    <a:pt x="4367" y="32"/>
                    <a:pt x="4345" y="1"/>
                    <a:pt x="432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4543975" y="4845275"/>
              <a:ext cx="71650" cy="31500"/>
            </a:xfrm>
            <a:custGeom>
              <a:avLst/>
              <a:gdLst/>
              <a:ahLst/>
              <a:cxnLst/>
              <a:rect l="l" t="t" r="r" b="b"/>
              <a:pathLst>
                <a:path w="2866" h="1260" extrusionOk="0">
                  <a:moveTo>
                    <a:pt x="2814" y="1"/>
                  </a:moveTo>
                  <a:cubicBezTo>
                    <a:pt x="2809" y="1"/>
                    <a:pt x="2804" y="2"/>
                    <a:pt x="2799" y="5"/>
                  </a:cubicBezTo>
                  <a:cubicBezTo>
                    <a:pt x="2350" y="242"/>
                    <a:pt x="1911" y="493"/>
                    <a:pt x="1443" y="694"/>
                  </a:cubicBezTo>
                  <a:cubicBezTo>
                    <a:pt x="1206" y="797"/>
                    <a:pt x="965" y="887"/>
                    <a:pt x="720" y="971"/>
                  </a:cubicBezTo>
                  <a:cubicBezTo>
                    <a:pt x="488" y="1050"/>
                    <a:pt x="241" y="1106"/>
                    <a:pt x="21" y="1209"/>
                  </a:cubicBezTo>
                  <a:cubicBezTo>
                    <a:pt x="0" y="1224"/>
                    <a:pt x="9" y="1257"/>
                    <a:pt x="36" y="1259"/>
                  </a:cubicBezTo>
                  <a:lnTo>
                    <a:pt x="37" y="1259"/>
                  </a:lnTo>
                  <a:cubicBezTo>
                    <a:pt x="284" y="1250"/>
                    <a:pt x="540" y="1166"/>
                    <a:pt x="774" y="1089"/>
                  </a:cubicBezTo>
                  <a:cubicBezTo>
                    <a:pt x="1019" y="1010"/>
                    <a:pt x="1256" y="919"/>
                    <a:pt x="1492" y="818"/>
                  </a:cubicBezTo>
                  <a:cubicBezTo>
                    <a:pt x="1963" y="616"/>
                    <a:pt x="2434" y="375"/>
                    <a:pt x="2838" y="55"/>
                  </a:cubicBezTo>
                  <a:cubicBezTo>
                    <a:pt x="2865" y="36"/>
                    <a:pt x="2841" y="1"/>
                    <a:pt x="281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4772225" y="4695125"/>
              <a:ext cx="44225" cy="117950"/>
            </a:xfrm>
            <a:custGeom>
              <a:avLst/>
              <a:gdLst/>
              <a:ahLst/>
              <a:cxnLst/>
              <a:rect l="l" t="t" r="r" b="b"/>
              <a:pathLst>
                <a:path w="1769" h="4718" extrusionOk="0">
                  <a:moveTo>
                    <a:pt x="1703" y="1"/>
                  </a:moveTo>
                  <a:cubicBezTo>
                    <a:pt x="1692" y="1"/>
                    <a:pt x="1681" y="7"/>
                    <a:pt x="1678" y="18"/>
                  </a:cubicBezTo>
                  <a:cubicBezTo>
                    <a:pt x="1656" y="166"/>
                    <a:pt x="1663" y="321"/>
                    <a:pt x="1654" y="471"/>
                  </a:cubicBezTo>
                  <a:cubicBezTo>
                    <a:pt x="1643" y="632"/>
                    <a:pt x="1632" y="792"/>
                    <a:pt x="1615" y="953"/>
                  </a:cubicBezTo>
                  <a:cubicBezTo>
                    <a:pt x="1577" y="1280"/>
                    <a:pt x="1519" y="1606"/>
                    <a:pt x="1437" y="1927"/>
                  </a:cubicBezTo>
                  <a:cubicBezTo>
                    <a:pt x="1273" y="2569"/>
                    <a:pt x="1017" y="3182"/>
                    <a:pt x="676" y="3748"/>
                  </a:cubicBezTo>
                  <a:cubicBezTo>
                    <a:pt x="482" y="4072"/>
                    <a:pt x="263" y="4380"/>
                    <a:pt x="18" y="4670"/>
                  </a:cubicBezTo>
                  <a:cubicBezTo>
                    <a:pt x="1" y="4690"/>
                    <a:pt x="19" y="4718"/>
                    <a:pt x="39" y="4718"/>
                  </a:cubicBezTo>
                  <a:cubicBezTo>
                    <a:pt x="45" y="4718"/>
                    <a:pt x="52" y="4715"/>
                    <a:pt x="57" y="4709"/>
                  </a:cubicBezTo>
                  <a:cubicBezTo>
                    <a:pt x="951" y="3713"/>
                    <a:pt x="1523" y="2471"/>
                    <a:pt x="1703" y="1144"/>
                  </a:cubicBezTo>
                  <a:cubicBezTo>
                    <a:pt x="1731" y="953"/>
                    <a:pt x="1748" y="761"/>
                    <a:pt x="1753" y="566"/>
                  </a:cubicBezTo>
                  <a:cubicBezTo>
                    <a:pt x="1757" y="389"/>
                    <a:pt x="1768" y="192"/>
                    <a:pt x="1727" y="18"/>
                  </a:cubicBezTo>
                  <a:cubicBezTo>
                    <a:pt x="1725" y="7"/>
                    <a:pt x="1714" y="1"/>
                    <a:pt x="170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4781100" y="4636050"/>
              <a:ext cx="39875" cy="68900"/>
            </a:xfrm>
            <a:custGeom>
              <a:avLst/>
              <a:gdLst/>
              <a:ahLst/>
              <a:cxnLst/>
              <a:rect l="l" t="t" r="r" b="b"/>
              <a:pathLst>
                <a:path w="1595" h="2756" extrusionOk="0">
                  <a:moveTo>
                    <a:pt x="1455" y="0"/>
                  </a:moveTo>
                  <a:cubicBezTo>
                    <a:pt x="1437" y="0"/>
                    <a:pt x="1419" y="12"/>
                    <a:pt x="1417" y="35"/>
                  </a:cubicBezTo>
                  <a:cubicBezTo>
                    <a:pt x="1370" y="1084"/>
                    <a:pt x="877" y="2073"/>
                    <a:pt x="26" y="2699"/>
                  </a:cubicBezTo>
                  <a:cubicBezTo>
                    <a:pt x="1" y="2720"/>
                    <a:pt x="15" y="2756"/>
                    <a:pt x="40" y="2756"/>
                  </a:cubicBezTo>
                  <a:cubicBezTo>
                    <a:pt x="45" y="2756"/>
                    <a:pt x="50" y="2755"/>
                    <a:pt x="56" y="2752"/>
                  </a:cubicBezTo>
                  <a:cubicBezTo>
                    <a:pt x="989" y="2213"/>
                    <a:pt x="1595" y="1116"/>
                    <a:pt x="1494" y="35"/>
                  </a:cubicBezTo>
                  <a:cubicBezTo>
                    <a:pt x="1492" y="12"/>
                    <a:pt x="1473" y="0"/>
                    <a:pt x="14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4759200" y="4660700"/>
              <a:ext cx="40375" cy="41600"/>
            </a:xfrm>
            <a:custGeom>
              <a:avLst/>
              <a:gdLst/>
              <a:ahLst/>
              <a:cxnLst/>
              <a:rect l="l" t="t" r="r" b="b"/>
              <a:pathLst>
                <a:path w="1615" h="1664" extrusionOk="0">
                  <a:moveTo>
                    <a:pt x="1559" y="0"/>
                  </a:moveTo>
                  <a:cubicBezTo>
                    <a:pt x="1552" y="0"/>
                    <a:pt x="1545" y="2"/>
                    <a:pt x="1538" y="6"/>
                  </a:cubicBezTo>
                  <a:cubicBezTo>
                    <a:pt x="1390" y="89"/>
                    <a:pt x="1276" y="236"/>
                    <a:pt x="1162" y="358"/>
                  </a:cubicBezTo>
                  <a:lnTo>
                    <a:pt x="767" y="775"/>
                  </a:lnTo>
                  <a:cubicBezTo>
                    <a:pt x="511" y="1048"/>
                    <a:pt x="276" y="1341"/>
                    <a:pt x="19" y="1616"/>
                  </a:cubicBezTo>
                  <a:cubicBezTo>
                    <a:pt x="1" y="1636"/>
                    <a:pt x="20" y="1664"/>
                    <a:pt x="41" y="1664"/>
                  </a:cubicBezTo>
                  <a:cubicBezTo>
                    <a:pt x="48" y="1664"/>
                    <a:pt x="54" y="1661"/>
                    <a:pt x="61" y="1655"/>
                  </a:cubicBezTo>
                  <a:cubicBezTo>
                    <a:pt x="320" y="1388"/>
                    <a:pt x="603" y="1139"/>
                    <a:pt x="863" y="870"/>
                  </a:cubicBezTo>
                  <a:lnTo>
                    <a:pt x="1244" y="474"/>
                  </a:lnTo>
                  <a:cubicBezTo>
                    <a:pt x="1366" y="348"/>
                    <a:pt x="1517" y="221"/>
                    <a:pt x="1597" y="66"/>
                  </a:cubicBezTo>
                  <a:cubicBezTo>
                    <a:pt x="1614" y="34"/>
                    <a:pt x="1589" y="0"/>
                    <a:pt x="155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4353100" y="4652850"/>
              <a:ext cx="233250" cy="39000"/>
            </a:xfrm>
            <a:custGeom>
              <a:avLst/>
              <a:gdLst/>
              <a:ahLst/>
              <a:cxnLst/>
              <a:rect l="l" t="t" r="r" b="b"/>
              <a:pathLst>
                <a:path w="9330" h="1560" extrusionOk="0">
                  <a:moveTo>
                    <a:pt x="40" y="1"/>
                  </a:moveTo>
                  <a:cubicBezTo>
                    <a:pt x="19" y="1"/>
                    <a:pt x="0" y="13"/>
                    <a:pt x="3" y="40"/>
                  </a:cubicBezTo>
                  <a:lnTo>
                    <a:pt x="1" y="40"/>
                  </a:lnTo>
                  <a:cubicBezTo>
                    <a:pt x="33" y="289"/>
                    <a:pt x="177" y="517"/>
                    <a:pt x="330" y="711"/>
                  </a:cubicBezTo>
                  <a:cubicBezTo>
                    <a:pt x="478" y="894"/>
                    <a:pt x="658" y="1049"/>
                    <a:pt x="861" y="1169"/>
                  </a:cubicBezTo>
                  <a:cubicBezTo>
                    <a:pt x="1374" y="1473"/>
                    <a:pt x="2000" y="1560"/>
                    <a:pt x="2589" y="1560"/>
                  </a:cubicBezTo>
                  <a:cubicBezTo>
                    <a:pt x="2595" y="1560"/>
                    <a:pt x="2601" y="1560"/>
                    <a:pt x="2608" y="1560"/>
                  </a:cubicBezTo>
                  <a:cubicBezTo>
                    <a:pt x="3320" y="1560"/>
                    <a:pt x="4029" y="1429"/>
                    <a:pt x="4726" y="1306"/>
                  </a:cubicBezTo>
                  <a:cubicBezTo>
                    <a:pt x="5455" y="1177"/>
                    <a:pt x="6179" y="1027"/>
                    <a:pt x="6897" y="849"/>
                  </a:cubicBezTo>
                  <a:cubicBezTo>
                    <a:pt x="7293" y="750"/>
                    <a:pt x="7686" y="646"/>
                    <a:pt x="8080" y="539"/>
                  </a:cubicBezTo>
                  <a:cubicBezTo>
                    <a:pt x="8488" y="427"/>
                    <a:pt x="8897" y="320"/>
                    <a:pt x="9292" y="161"/>
                  </a:cubicBezTo>
                  <a:cubicBezTo>
                    <a:pt x="9329" y="151"/>
                    <a:pt x="9318" y="97"/>
                    <a:pt x="9283" y="97"/>
                  </a:cubicBezTo>
                  <a:cubicBezTo>
                    <a:pt x="9280" y="97"/>
                    <a:pt x="9276" y="97"/>
                    <a:pt x="9273" y="98"/>
                  </a:cubicBezTo>
                  <a:cubicBezTo>
                    <a:pt x="8577" y="238"/>
                    <a:pt x="7901" y="459"/>
                    <a:pt x="7209" y="616"/>
                  </a:cubicBezTo>
                  <a:cubicBezTo>
                    <a:pt x="6532" y="769"/>
                    <a:pt x="5851" y="909"/>
                    <a:pt x="5167" y="1038"/>
                  </a:cubicBezTo>
                  <a:cubicBezTo>
                    <a:pt x="4485" y="1165"/>
                    <a:pt x="3793" y="1296"/>
                    <a:pt x="3099" y="1352"/>
                  </a:cubicBezTo>
                  <a:cubicBezTo>
                    <a:pt x="2921" y="1366"/>
                    <a:pt x="2740" y="1375"/>
                    <a:pt x="2558" y="1375"/>
                  </a:cubicBezTo>
                  <a:cubicBezTo>
                    <a:pt x="2095" y="1375"/>
                    <a:pt x="1629" y="1318"/>
                    <a:pt x="1204" y="1139"/>
                  </a:cubicBezTo>
                  <a:cubicBezTo>
                    <a:pt x="959" y="1038"/>
                    <a:pt x="738" y="889"/>
                    <a:pt x="555" y="698"/>
                  </a:cubicBezTo>
                  <a:cubicBezTo>
                    <a:pt x="359" y="492"/>
                    <a:pt x="250" y="242"/>
                    <a:pt x="80" y="19"/>
                  </a:cubicBezTo>
                  <a:cubicBezTo>
                    <a:pt x="71" y="7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4573450" y="4645850"/>
              <a:ext cx="181800" cy="68350"/>
            </a:xfrm>
            <a:custGeom>
              <a:avLst/>
              <a:gdLst/>
              <a:ahLst/>
              <a:cxnLst/>
              <a:rect l="l" t="t" r="r" b="b"/>
              <a:pathLst>
                <a:path w="7272" h="2734" extrusionOk="0">
                  <a:moveTo>
                    <a:pt x="6190" y="0"/>
                  </a:moveTo>
                  <a:cubicBezTo>
                    <a:pt x="4507" y="0"/>
                    <a:pt x="2879" y="782"/>
                    <a:pt x="1480" y="1677"/>
                  </a:cubicBezTo>
                  <a:cubicBezTo>
                    <a:pt x="982" y="1995"/>
                    <a:pt x="502" y="2339"/>
                    <a:pt x="23" y="2683"/>
                  </a:cubicBezTo>
                  <a:cubicBezTo>
                    <a:pt x="0" y="2700"/>
                    <a:pt x="14" y="2733"/>
                    <a:pt x="35" y="2733"/>
                  </a:cubicBezTo>
                  <a:cubicBezTo>
                    <a:pt x="39" y="2733"/>
                    <a:pt x="44" y="2732"/>
                    <a:pt x="49" y="2728"/>
                  </a:cubicBezTo>
                  <a:lnTo>
                    <a:pt x="49" y="2730"/>
                  </a:lnTo>
                  <a:cubicBezTo>
                    <a:pt x="1725" y="1630"/>
                    <a:pt x="3443" y="481"/>
                    <a:pt x="5466" y="182"/>
                  </a:cubicBezTo>
                  <a:cubicBezTo>
                    <a:pt x="5770" y="135"/>
                    <a:pt x="6077" y="112"/>
                    <a:pt x="6384" y="112"/>
                  </a:cubicBezTo>
                  <a:cubicBezTo>
                    <a:pt x="6661" y="112"/>
                    <a:pt x="6939" y="131"/>
                    <a:pt x="7214" y="168"/>
                  </a:cubicBezTo>
                  <a:cubicBezTo>
                    <a:pt x="7216" y="169"/>
                    <a:pt x="7217" y="169"/>
                    <a:pt x="7219" y="169"/>
                  </a:cubicBezTo>
                  <a:cubicBezTo>
                    <a:pt x="7257" y="169"/>
                    <a:pt x="7272" y="114"/>
                    <a:pt x="7231" y="105"/>
                  </a:cubicBezTo>
                  <a:cubicBezTo>
                    <a:pt x="6882" y="33"/>
                    <a:pt x="6535" y="0"/>
                    <a:pt x="61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"/>
            <p:cNvSpPr/>
            <p:nvPr/>
          </p:nvSpPr>
          <p:spPr>
            <a:xfrm>
              <a:off x="4421000" y="4753200"/>
              <a:ext cx="117250" cy="44525"/>
            </a:xfrm>
            <a:custGeom>
              <a:avLst/>
              <a:gdLst/>
              <a:ahLst/>
              <a:cxnLst/>
              <a:rect l="l" t="t" r="r" b="b"/>
              <a:pathLst>
                <a:path w="4690" h="1781" extrusionOk="0">
                  <a:moveTo>
                    <a:pt x="4637" y="1"/>
                  </a:moveTo>
                  <a:cubicBezTo>
                    <a:pt x="4632" y="1"/>
                    <a:pt x="4626" y="2"/>
                    <a:pt x="4620" y="6"/>
                  </a:cubicBezTo>
                  <a:cubicBezTo>
                    <a:pt x="3926" y="446"/>
                    <a:pt x="3192" y="840"/>
                    <a:pt x="2419" y="1124"/>
                  </a:cubicBezTo>
                  <a:cubicBezTo>
                    <a:pt x="1645" y="1410"/>
                    <a:pt x="851" y="1564"/>
                    <a:pt x="43" y="1704"/>
                  </a:cubicBezTo>
                  <a:cubicBezTo>
                    <a:pt x="1" y="1711"/>
                    <a:pt x="9" y="1781"/>
                    <a:pt x="53" y="1781"/>
                  </a:cubicBezTo>
                  <a:cubicBezTo>
                    <a:pt x="53" y="1781"/>
                    <a:pt x="54" y="1781"/>
                    <a:pt x="54" y="1781"/>
                  </a:cubicBezTo>
                  <a:cubicBezTo>
                    <a:pt x="884" y="1760"/>
                    <a:pt x="1720" y="1539"/>
                    <a:pt x="2494" y="1250"/>
                  </a:cubicBezTo>
                  <a:cubicBezTo>
                    <a:pt x="3274" y="956"/>
                    <a:pt x="4007" y="573"/>
                    <a:pt x="4663" y="61"/>
                  </a:cubicBezTo>
                  <a:cubicBezTo>
                    <a:pt x="4689" y="40"/>
                    <a:pt x="4665" y="1"/>
                    <a:pt x="46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"/>
            <p:cNvSpPr/>
            <p:nvPr/>
          </p:nvSpPr>
          <p:spPr>
            <a:xfrm>
              <a:off x="4349725" y="4614775"/>
              <a:ext cx="42600" cy="10750"/>
            </a:xfrm>
            <a:custGeom>
              <a:avLst/>
              <a:gdLst/>
              <a:ahLst/>
              <a:cxnLst/>
              <a:rect l="l" t="t" r="r" b="b"/>
              <a:pathLst>
                <a:path w="1704" h="430" extrusionOk="0">
                  <a:moveTo>
                    <a:pt x="24" y="1"/>
                  </a:moveTo>
                  <a:cubicBezTo>
                    <a:pt x="9" y="1"/>
                    <a:pt x="0" y="25"/>
                    <a:pt x="17" y="34"/>
                  </a:cubicBezTo>
                  <a:cubicBezTo>
                    <a:pt x="271" y="149"/>
                    <a:pt x="516" y="265"/>
                    <a:pt x="793" y="329"/>
                  </a:cubicBezTo>
                  <a:cubicBezTo>
                    <a:pt x="1041" y="387"/>
                    <a:pt x="1295" y="429"/>
                    <a:pt x="1551" y="429"/>
                  </a:cubicBezTo>
                  <a:cubicBezTo>
                    <a:pt x="1576" y="429"/>
                    <a:pt x="1601" y="429"/>
                    <a:pt x="1627" y="428"/>
                  </a:cubicBezTo>
                  <a:cubicBezTo>
                    <a:pt x="1683" y="426"/>
                    <a:pt x="1703" y="331"/>
                    <a:pt x="1640" y="321"/>
                  </a:cubicBezTo>
                  <a:cubicBezTo>
                    <a:pt x="1368" y="282"/>
                    <a:pt x="1097" y="256"/>
                    <a:pt x="828" y="198"/>
                  </a:cubicBezTo>
                  <a:cubicBezTo>
                    <a:pt x="561" y="140"/>
                    <a:pt x="284" y="91"/>
                    <a:pt x="30" y="2"/>
                  </a:cubicBezTo>
                  <a:cubicBezTo>
                    <a:pt x="28" y="1"/>
                    <a:pt x="26" y="1"/>
                    <a:pt x="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"/>
            <p:cNvSpPr/>
            <p:nvPr/>
          </p:nvSpPr>
          <p:spPr>
            <a:xfrm>
              <a:off x="4459400" y="4305500"/>
              <a:ext cx="84500" cy="79875"/>
            </a:xfrm>
            <a:custGeom>
              <a:avLst/>
              <a:gdLst/>
              <a:ahLst/>
              <a:cxnLst/>
              <a:rect l="l" t="t" r="r" b="b"/>
              <a:pathLst>
                <a:path w="3380" h="3195" extrusionOk="0">
                  <a:moveTo>
                    <a:pt x="122" y="1"/>
                  </a:moveTo>
                  <a:cubicBezTo>
                    <a:pt x="118" y="1"/>
                    <a:pt x="114" y="2"/>
                    <a:pt x="111" y="3"/>
                  </a:cubicBezTo>
                  <a:cubicBezTo>
                    <a:pt x="1" y="87"/>
                    <a:pt x="8" y="203"/>
                    <a:pt x="14" y="334"/>
                  </a:cubicBezTo>
                  <a:cubicBezTo>
                    <a:pt x="23" y="486"/>
                    <a:pt x="51" y="633"/>
                    <a:pt x="100" y="777"/>
                  </a:cubicBezTo>
                  <a:cubicBezTo>
                    <a:pt x="194" y="1065"/>
                    <a:pt x="354" y="1327"/>
                    <a:pt x="547" y="1561"/>
                  </a:cubicBezTo>
                  <a:cubicBezTo>
                    <a:pt x="971" y="2077"/>
                    <a:pt x="1558" y="2462"/>
                    <a:pt x="2158" y="2746"/>
                  </a:cubicBezTo>
                  <a:cubicBezTo>
                    <a:pt x="2538" y="2922"/>
                    <a:pt x="2929" y="3071"/>
                    <a:pt x="3331" y="3193"/>
                  </a:cubicBezTo>
                  <a:cubicBezTo>
                    <a:pt x="3334" y="3194"/>
                    <a:pt x="3338" y="3194"/>
                    <a:pt x="3341" y="3194"/>
                  </a:cubicBezTo>
                  <a:cubicBezTo>
                    <a:pt x="3372" y="3194"/>
                    <a:pt x="3380" y="3147"/>
                    <a:pt x="3348" y="3133"/>
                  </a:cubicBezTo>
                  <a:cubicBezTo>
                    <a:pt x="2927" y="2967"/>
                    <a:pt x="2521" y="2767"/>
                    <a:pt x="2130" y="2539"/>
                  </a:cubicBezTo>
                  <a:cubicBezTo>
                    <a:pt x="1773" y="2331"/>
                    <a:pt x="1422" y="2123"/>
                    <a:pt x="1110" y="1852"/>
                  </a:cubicBezTo>
                  <a:cubicBezTo>
                    <a:pt x="827" y="1606"/>
                    <a:pt x="569" y="1321"/>
                    <a:pt x="395" y="987"/>
                  </a:cubicBezTo>
                  <a:cubicBezTo>
                    <a:pt x="311" y="828"/>
                    <a:pt x="253" y="656"/>
                    <a:pt x="222" y="478"/>
                  </a:cubicBezTo>
                  <a:cubicBezTo>
                    <a:pt x="195" y="319"/>
                    <a:pt x="238" y="138"/>
                    <a:pt x="136" y="7"/>
                  </a:cubicBezTo>
                  <a:cubicBezTo>
                    <a:pt x="132" y="3"/>
                    <a:pt x="127" y="1"/>
                    <a:pt x="12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"/>
            <p:cNvSpPr/>
            <p:nvPr/>
          </p:nvSpPr>
          <p:spPr>
            <a:xfrm>
              <a:off x="4432950" y="4383750"/>
              <a:ext cx="223950" cy="63000"/>
            </a:xfrm>
            <a:custGeom>
              <a:avLst/>
              <a:gdLst/>
              <a:ahLst/>
              <a:cxnLst/>
              <a:rect l="l" t="t" r="r" b="b"/>
              <a:pathLst>
                <a:path w="8958" h="2520" extrusionOk="0">
                  <a:moveTo>
                    <a:pt x="269" y="1"/>
                  </a:moveTo>
                  <a:cubicBezTo>
                    <a:pt x="194" y="1"/>
                    <a:pt x="118" y="3"/>
                    <a:pt x="42" y="9"/>
                  </a:cubicBezTo>
                  <a:cubicBezTo>
                    <a:pt x="3" y="12"/>
                    <a:pt x="1" y="72"/>
                    <a:pt x="40" y="72"/>
                  </a:cubicBezTo>
                  <a:cubicBezTo>
                    <a:pt x="41" y="72"/>
                    <a:pt x="41" y="72"/>
                    <a:pt x="42" y="72"/>
                  </a:cubicBezTo>
                  <a:cubicBezTo>
                    <a:pt x="72" y="71"/>
                    <a:pt x="101" y="71"/>
                    <a:pt x="131" y="71"/>
                  </a:cubicBezTo>
                  <a:cubicBezTo>
                    <a:pt x="694" y="71"/>
                    <a:pt x="1229" y="236"/>
                    <a:pt x="1766" y="399"/>
                  </a:cubicBezTo>
                  <a:cubicBezTo>
                    <a:pt x="2343" y="575"/>
                    <a:pt x="2917" y="755"/>
                    <a:pt x="3493" y="932"/>
                  </a:cubicBezTo>
                  <a:cubicBezTo>
                    <a:pt x="4634" y="1282"/>
                    <a:pt x="5785" y="1594"/>
                    <a:pt x="6928" y="1942"/>
                  </a:cubicBezTo>
                  <a:cubicBezTo>
                    <a:pt x="7580" y="2142"/>
                    <a:pt x="8229" y="2346"/>
                    <a:pt x="8891" y="2518"/>
                  </a:cubicBezTo>
                  <a:cubicBezTo>
                    <a:pt x="8895" y="2519"/>
                    <a:pt x="8899" y="2520"/>
                    <a:pt x="8903" y="2520"/>
                  </a:cubicBezTo>
                  <a:cubicBezTo>
                    <a:pt x="8944" y="2520"/>
                    <a:pt x="8957" y="2455"/>
                    <a:pt x="8911" y="2443"/>
                  </a:cubicBezTo>
                  <a:cubicBezTo>
                    <a:pt x="7760" y="2047"/>
                    <a:pt x="6578" y="1749"/>
                    <a:pt x="5426" y="1357"/>
                  </a:cubicBezTo>
                  <a:cubicBezTo>
                    <a:pt x="4854" y="1162"/>
                    <a:pt x="4271" y="1000"/>
                    <a:pt x="3693" y="826"/>
                  </a:cubicBezTo>
                  <a:cubicBezTo>
                    <a:pt x="3106" y="648"/>
                    <a:pt x="2519" y="478"/>
                    <a:pt x="1932" y="304"/>
                  </a:cubicBezTo>
                  <a:cubicBezTo>
                    <a:pt x="1393" y="146"/>
                    <a:pt x="835" y="1"/>
                    <a:pt x="26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"/>
            <p:cNvSpPr/>
            <p:nvPr/>
          </p:nvSpPr>
          <p:spPr>
            <a:xfrm>
              <a:off x="4508950" y="4258050"/>
              <a:ext cx="55725" cy="33850"/>
            </a:xfrm>
            <a:custGeom>
              <a:avLst/>
              <a:gdLst/>
              <a:ahLst/>
              <a:cxnLst/>
              <a:rect l="l" t="t" r="r" b="b"/>
              <a:pathLst>
                <a:path w="2229" h="1354" extrusionOk="0">
                  <a:moveTo>
                    <a:pt x="303" y="0"/>
                  </a:moveTo>
                  <a:cubicBezTo>
                    <a:pt x="219" y="0"/>
                    <a:pt x="135" y="6"/>
                    <a:pt x="51" y="17"/>
                  </a:cubicBezTo>
                  <a:cubicBezTo>
                    <a:pt x="5" y="24"/>
                    <a:pt x="1" y="92"/>
                    <a:pt x="49" y="92"/>
                  </a:cubicBezTo>
                  <a:cubicBezTo>
                    <a:pt x="50" y="92"/>
                    <a:pt x="51" y="92"/>
                    <a:pt x="51" y="92"/>
                  </a:cubicBezTo>
                  <a:cubicBezTo>
                    <a:pt x="64" y="91"/>
                    <a:pt x="77" y="91"/>
                    <a:pt x="89" y="91"/>
                  </a:cubicBezTo>
                  <a:cubicBezTo>
                    <a:pt x="938" y="91"/>
                    <a:pt x="1773" y="582"/>
                    <a:pt x="2164" y="1339"/>
                  </a:cubicBezTo>
                  <a:cubicBezTo>
                    <a:pt x="2169" y="1349"/>
                    <a:pt x="2179" y="1353"/>
                    <a:pt x="2189" y="1353"/>
                  </a:cubicBezTo>
                  <a:cubicBezTo>
                    <a:pt x="2208" y="1353"/>
                    <a:pt x="2229" y="1337"/>
                    <a:pt x="2220" y="1316"/>
                  </a:cubicBezTo>
                  <a:cubicBezTo>
                    <a:pt x="1914" y="535"/>
                    <a:pt x="1133" y="0"/>
                    <a:pt x="3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"/>
            <p:cNvSpPr/>
            <p:nvPr/>
          </p:nvSpPr>
          <p:spPr>
            <a:xfrm>
              <a:off x="4515875" y="4299800"/>
              <a:ext cx="60675" cy="53550"/>
            </a:xfrm>
            <a:custGeom>
              <a:avLst/>
              <a:gdLst/>
              <a:ahLst/>
              <a:cxnLst/>
              <a:rect l="l" t="t" r="r" b="b"/>
              <a:pathLst>
                <a:path w="2427" h="2142" extrusionOk="0">
                  <a:moveTo>
                    <a:pt x="57" y="0"/>
                  </a:moveTo>
                  <a:cubicBezTo>
                    <a:pt x="27" y="0"/>
                    <a:pt x="0" y="36"/>
                    <a:pt x="28" y="61"/>
                  </a:cubicBezTo>
                  <a:cubicBezTo>
                    <a:pt x="788" y="759"/>
                    <a:pt x="1534" y="1469"/>
                    <a:pt x="2324" y="2129"/>
                  </a:cubicBezTo>
                  <a:cubicBezTo>
                    <a:pt x="2335" y="2138"/>
                    <a:pt x="2346" y="2142"/>
                    <a:pt x="2357" y="2142"/>
                  </a:cubicBezTo>
                  <a:cubicBezTo>
                    <a:pt x="2395" y="2142"/>
                    <a:pt x="2427" y="2097"/>
                    <a:pt x="2394" y="2062"/>
                  </a:cubicBezTo>
                  <a:cubicBezTo>
                    <a:pt x="1685" y="1310"/>
                    <a:pt x="892" y="646"/>
                    <a:pt x="81" y="9"/>
                  </a:cubicBezTo>
                  <a:cubicBezTo>
                    <a:pt x="73" y="3"/>
                    <a:pt x="65" y="0"/>
                    <a:pt x="5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"/>
            <p:cNvSpPr/>
            <p:nvPr/>
          </p:nvSpPr>
          <p:spPr>
            <a:xfrm>
              <a:off x="4351275" y="4470700"/>
              <a:ext cx="230425" cy="31575"/>
            </a:xfrm>
            <a:custGeom>
              <a:avLst/>
              <a:gdLst/>
              <a:ahLst/>
              <a:cxnLst/>
              <a:rect l="l" t="t" r="r" b="b"/>
              <a:pathLst>
                <a:path w="9217" h="1263" extrusionOk="0">
                  <a:moveTo>
                    <a:pt x="34" y="0"/>
                  </a:moveTo>
                  <a:cubicBezTo>
                    <a:pt x="17" y="0"/>
                    <a:pt x="1" y="15"/>
                    <a:pt x="7" y="36"/>
                  </a:cubicBezTo>
                  <a:cubicBezTo>
                    <a:pt x="76" y="236"/>
                    <a:pt x="172" y="425"/>
                    <a:pt x="344" y="554"/>
                  </a:cubicBezTo>
                  <a:cubicBezTo>
                    <a:pt x="523" y="691"/>
                    <a:pt x="749" y="762"/>
                    <a:pt x="966" y="814"/>
                  </a:cubicBezTo>
                  <a:cubicBezTo>
                    <a:pt x="1279" y="890"/>
                    <a:pt x="1604" y="912"/>
                    <a:pt x="1930" y="912"/>
                  </a:cubicBezTo>
                  <a:cubicBezTo>
                    <a:pt x="2287" y="912"/>
                    <a:pt x="2646" y="885"/>
                    <a:pt x="2995" y="876"/>
                  </a:cubicBezTo>
                  <a:cubicBezTo>
                    <a:pt x="3720" y="857"/>
                    <a:pt x="4444" y="838"/>
                    <a:pt x="5169" y="812"/>
                  </a:cubicBezTo>
                  <a:cubicBezTo>
                    <a:pt x="5686" y="796"/>
                    <a:pt x="6203" y="766"/>
                    <a:pt x="6720" y="766"/>
                  </a:cubicBezTo>
                  <a:cubicBezTo>
                    <a:pt x="6853" y="766"/>
                    <a:pt x="6985" y="768"/>
                    <a:pt x="7117" y="773"/>
                  </a:cubicBezTo>
                  <a:cubicBezTo>
                    <a:pt x="7807" y="795"/>
                    <a:pt x="8527" y="904"/>
                    <a:pt x="9131" y="1255"/>
                  </a:cubicBezTo>
                  <a:cubicBezTo>
                    <a:pt x="9139" y="1260"/>
                    <a:pt x="9147" y="1262"/>
                    <a:pt x="9154" y="1262"/>
                  </a:cubicBezTo>
                  <a:cubicBezTo>
                    <a:pt x="9193" y="1262"/>
                    <a:pt x="9217" y="1205"/>
                    <a:pt x="9178" y="1179"/>
                  </a:cubicBezTo>
                  <a:cubicBezTo>
                    <a:pt x="8463" y="691"/>
                    <a:pt x="7613" y="598"/>
                    <a:pt x="6765" y="598"/>
                  </a:cubicBezTo>
                  <a:cubicBezTo>
                    <a:pt x="6406" y="598"/>
                    <a:pt x="6048" y="615"/>
                    <a:pt x="5700" y="625"/>
                  </a:cubicBezTo>
                  <a:cubicBezTo>
                    <a:pt x="4999" y="648"/>
                    <a:pt x="4298" y="670"/>
                    <a:pt x="3595" y="696"/>
                  </a:cubicBezTo>
                  <a:lnTo>
                    <a:pt x="2531" y="734"/>
                  </a:lnTo>
                  <a:cubicBezTo>
                    <a:pt x="2298" y="743"/>
                    <a:pt x="2064" y="755"/>
                    <a:pt x="1831" y="755"/>
                  </a:cubicBezTo>
                  <a:cubicBezTo>
                    <a:pt x="1730" y="755"/>
                    <a:pt x="1628" y="752"/>
                    <a:pt x="1527" y="747"/>
                  </a:cubicBezTo>
                  <a:cubicBezTo>
                    <a:pt x="1202" y="730"/>
                    <a:pt x="862" y="674"/>
                    <a:pt x="564" y="534"/>
                  </a:cubicBezTo>
                  <a:cubicBezTo>
                    <a:pt x="332" y="425"/>
                    <a:pt x="175" y="236"/>
                    <a:pt x="58" y="14"/>
                  </a:cubicBezTo>
                  <a:cubicBezTo>
                    <a:pt x="52" y="4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"/>
            <p:cNvSpPr/>
            <p:nvPr/>
          </p:nvSpPr>
          <p:spPr>
            <a:xfrm>
              <a:off x="4438375" y="4433850"/>
              <a:ext cx="221150" cy="60800"/>
            </a:xfrm>
            <a:custGeom>
              <a:avLst/>
              <a:gdLst/>
              <a:ahLst/>
              <a:cxnLst/>
              <a:rect l="l" t="t" r="r" b="b"/>
              <a:pathLst>
                <a:path w="8846" h="2432" extrusionOk="0">
                  <a:moveTo>
                    <a:pt x="255" y="0"/>
                  </a:moveTo>
                  <a:cubicBezTo>
                    <a:pt x="187" y="0"/>
                    <a:pt x="119" y="1"/>
                    <a:pt x="51" y="1"/>
                  </a:cubicBezTo>
                  <a:cubicBezTo>
                    <a:pt x="1" y="1"/>
                    <a:pt x="1" y="78"/>
                    <a:pt x="51" y="78"/>
                  </a:cubicBezTo>
                  <a:lnTo>
                    <a:pt x="51" y="76"/>
                  </a:lnTo>
                  <a:cubicBezTo>
                    <a:pt x="2412" y="115"/>
                    <a:pt x="4753" y="654"/>
                    <a:pt x="6928" y="1557"/>
                  </a:cubicBezTo>
                  <a:cubicBezTo>
                    <a:pt x="7550" y="1815"/>
                    <a:pt x="8160" y="2109"/>
                    <a:pt x="8756" y="2424"/>
                  </a:cubicBezTo>
                  <a:cubicBezTo>
                    <a:pt x="8764" y="2429"/>
                    <a:pt x="8772" y="2431"/>
                    <a:pt x="8780" y="2431"/>
                  </a:cubicBezTo>
                  <a:cubicBezTo>
                    <a:pt x="8820" y="2431"/>
                    <a:pt x="8845" y="2371"/>
                    <a:pt x="8801" y="2346"/>
                  </a:cubicBezTo>
                  <a:cubicBezTo>
                    <a:pt x="7789" y="1716"/>
                    <a:pt x="6701" y="1226"/>
                    <a:pt x="5572" y="850"/>
                  </a:cubicBezTo>
                  <a:cubicBezTo>
                    <a:pt x="4441" y="474"/>
                    <a:pt x="3274" y="209"/>
                    <a:pt x="2091" y="91"/>
                  </a:cubicBezTo>
                  <a:cubicBezTo>
                    <a:pt x="1482" y="31"/>
                    <a:pt x="868" y="0"/>
                    <a:pt x="2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"/>
            <p:cNvSpPr/>
            <p:nvPr/>
          </p:nvSpPr>
          <p:spPr>
            <a:xfrm>
              <a:off x="4378800" y="4560175"/>
              <a:ext cx="108050" cy="18000"/>
            </a:xfrm>
            <a:custGeom>
              <a:avLst/>
              <a:gdLst/>
              <a:ahLst/>
              <a:cxnLst/>
              <a:rect l="l" t="t" r="r" b="b"/>
              <a:pathLst>
                <a:path w="4322" h="720" extrusionOk="0">
                  <a:moveTo>
                    <a:pt x="4258" y="1"/>
                  </a:moveTo>
                  <a:cubicBezTo>
                    <a:pt x="4253" y="1"/>
                    <a:pt x="4248" y="2"/>
                    <a:pt x="4242" y="4"/>
                  </a:cubicBezTo>
                  <a:cubicBezTo>
                    <a:pt x="3590" y="277"/>
                    <a:pt x="2894" y="475"/>
                    <a:pt x="2189" y="542"/>
                  </a:cubicBezTo>
                  <a:cubicBezTo>
                    <a:pt x="2004" y="560"/>
                    <a:pt x="1820" y="568"/>
                    <a:pt x="1637" y="568"/>
                  </a:cubicBezTo>
                  <a:cubicBezTo>
                    <a:pt x="1110" y="568"/>
                    <a:pt x="589" y="502"/>
                    <a:pt x="63" y="408"/>
                  </a:cubicBezTo>
                  <a:cubicBezTo>
                    <a:pt x="59" y="406"/>
                    <a:pt x="55" y="406"/>
                    <a:pt x="51" y="406"/>
                  </a:cubicBezTo>
                  <a:cubicBezTo>
                    <a:pt x="13" y="406"/>
                    <a:pt x="1" y="467"/>
                    <a:pt x="45" y="479"/>
                  </a:cubicBezTo>
                  <a:cubicBezTo>
                    <a:pt x="539" y="649"/>
                    <a:pt x="1076" y="720"/>
                    <a:pt x="1605" y="720"/>
                  </a:cubicBezTo>
                  <a:cubicBezTo>
                    <a:pt x="1809" y="720"/>
                    <a:pt x="2011" y="709"/>
                    <a:pt x="2210" y="690"/>
                  </a:cubicBezTo>
                  <a:cubicBezTo>
                    <a:pt x="2933" y="623"/>
                    <a:pt x="3636" y="434"/>
                    <a:pt x="4279" y="92"/>
                  </a:cubicBezTo>
                  <a:cubicBezTo>
                    <a:pt x="4321" y="70"/>
                    <a:pt x="4300" y="1"/>
                    <a:pt x="42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"/>
            <p:cNvSpPr/>
            <p:nvPr/>
          </p:nvSpPr>
          <p:spPr>
            <a:xfrm>
              <a:off x="4696400" y="4658550"/>
              <a:ext cx="75125" cy="41650"/>
            </a:xfrm>
            <a:custGeom>
              <a:avLst/>
              <a:gdLst/>
              <a:ahLst/>
              <a:cxnLst/>
              <a:rect l="l" t="t" r="r" b="b"/>
              <a:pathLst>
                <a:path w="3005" h="1666" extrusionOk="0">
                  <a:moveTo>
                    <a:pt x="2954" y="1"/>
                  </a:moveTo>
                  <a:cubicBezTo>
                    <a:pt x="2951" y="1"/>
                    <a:pt x="2947" y="1"/>
                    <a:pt x="2943" y="3"/>
                  </a:cubicBezTo>
                  <a:cubicBezTo>
                    <a:pt x="2397" y="148"/>
                    <a:pt x="1885" y="375"/>
                    <a:pt x="1391" y="648"/>
                  </a:cubicBezTo>
                  <a:cubicBezTo>
                    <a:pt x="897" y="921"/>
                    <a:pt x="434" y="1233"/>
                    <a:pt x="21" y="1614"/>
                  </a:cubicBezTo>
                  <a:cubicBezTo>
                    <a:pt x="0" y="1633"/>
                    <a:pt x="19" y="1666"/>
                    <a:pt x="42" y="1666"/>
                  </a:cubicBezTo>
                  <a:cubicBezTo>
                    <a:pt x="46" y="1666"/>
                    <a:pt x="51" y="1664"/>
                    <a:pt x="56" y="1661"/>
                  </a:cubicBezTo>
                  <a:cubicBezTo>
                    <a:pt x="497" y="1336"/>
                    <a:pt x="953" y="1023"/>
                    <a:pt x="1434" y="762"/>
                  </a:cubicBezTo>
                  <a:cubicBezTo>
                    <a:pt x="1926" y="494"/>
                    <a:pt x="2444" y="277"/>
                    <a:pt x="2963" y="75"/>
                  </a:cubicBezTo>
                  <a:cubicBezTo>
                    <a:pt x="3004" y="60"/>
                    <a:pt x="2994" y="1"/>
                    <a:pt x="29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"/>
            <p:cNvSpPr/>
            <p:nvPr/>
          </p:nvSpPr>
          <p:spPr>
            <a:xfrm>
              <a:off x="4678750" y="4706275"/>
              <a:ext cx="92325" cy="118200"/>
            </a:xfrm>
            <a:custGeom>
              <a:avLst/>
              <a:gdLst/>
              <a:ahLst/>
              <a:cxnLst/>
              <a:rect l="l" t="t" r="r" b="b"/>
              <a:pathLst>
                <a:path w="3693" h="4728" extrusionOk="0">
                  <a:moveTo>
                    <a:pt x="3666" y="1"/>
                  </a:moveTo>
                  <a:cubicBezTo>
                    <a:pt x="3661" y="1"/>
                    <a:pt x="3656" y="3"/>
                    <a:pt x="3652" y="8"/>
                  </a:cubicBezTo>
                  <a:cubicBezTo>
                    <a:pt x="3424" y="302"/>
                    <a:pt x="3230" y="625"/>
                    <a:pt x="3021" y="934"/>
                  </a:cubicBezTo>
                  <a:cubicBezTo>
                    <a:pt x="2800" y="1259"/>
                    <a:pt x="2577" y="1582"/>
                    <a:pt x="2349" y="1900"/>
                  </a:cubicBezTo>
                  <a:cubicBezTo>
                    <a:pt x="1895" y="2536"/>
                    <a:pt x="1422" y="3158"/>
                    <a:pt x="906" y="3745"/>
                  </a:cubicBezTo>
                  <a:cubicBezTo>
                    <a:pt x="616" y="4076"/>
                    <a:pt x="319" y="4402"/>
                    <a:pt x="7" y="4712"/>
                  </a:cubicBezTo>
                  <a:cubicBezTo>
                    <a:pt x="1" y="4718"/>
                    <a:pt x="7" y="4727"/>
                    <a:pt x="14" y="4727"/>
                  </a:cubicBezTo>
                  <a:cubicBezTo>
                    <a:pt x="16" y="4727"/>
                    <a:pt x="18" y="4727"/>
                    <a:pt x="20" y="4725"/>
                  </a:cubicBezTo>
                  <a:lnTo>
                    <a:pt x="18" y="4725"/>
                  </a:lnTo>
                  <a:cubicBezTo>
                    <a:pt x="1160" y="3673"/>
                    <a:pt x="2084" y="2418"/>
                    <a:pt x="2955" y="1137"/>
                  </a:cubicBezTo>
                  <a:cubicBezTo>
                    <a:pt x="3202" y="775"/>
                    <a:pt x="3469" y="416"/>
                    <a:pt x="3684" y="32"/>
                  </a:cubicBezTo>
                  <a:cubicBezTo>
                    <a:pt x="3693" y="19"/>
                    <a:pt x="3679" y="1"/>
                    <a:pt x="36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"/>
            <p:cNvSpPr/>
            <p:nvPr/>
          </p:nvSpPr>
          <p:spPr>
            <a:xfrm>
              <a:off x="4667175" y="4742175"/>
              <a:ext cx="109575" cy="143900"/>
            </a:xfrm>
            <a:custGeom>
              <a:avLst/>
              <a:gdLst/>
              <a:ahLst/>
              <a:cxnLst/>
              <a:rect l="l" t="t" r="r" b="b"/>
              <a:pathLst>
                <a:path w="4383" h="5756" extrusionOk="0">
                  <a:moveTo>
                    <a:pt x="4320" y="1"/>
                  </a:moveTo>
                  <a:cubicBezTo>
                    <a:pt x="4305" y="1"/>
                    <a:pt x="4291" y="8"/>
                    <a:pt x="4284" y="25"/>
                  </a:cubicBezTo>
                  <a:cubicBezTo>
                    <a:pt x="3884" y="967"/>
                    <a:pt x="3504" y="1922"/>
                    <a:pt x="3039" y="2837"/>
                  </a:cubicBezTo>
                  <a:cubicBezTo>
                    <a:pt x="2616" y="3669"/>
                    <a:pt x="2093" y="4478"/>
                    <a:pt x="1337" y="5048"/>
                  </a:cubicBezTo>
                  <a:cubicBezTo>
                    <a:pt x="943" y="5346"/>
                    <a:pt x="498" y="5555"/>
                    <a:pt x="28" y="5703"/>
                  </a:cubicBezTo>
                  <a:cubicBezTo>
                    <a:pt x="0" y="5713"/>
                    <a:pt x="10" y="5754"/>
                    <a:pt x="38" y="5754"/>
                  </a:cubicBezTo>
                  <a:cubicBezTo>
                    <a:pt x="40" y="5754"/>
                    <a:pt x="42" y="5754"/>
                    <a:pt x="43" y="5753"/>
                  </a:cubicBezTo>
                  <a:lnTo>
                    <a:pt x="43" y="5753"/>
                  </a:lnTo>
                  <a:lnTo>
                    <a:pt x="42" y="5755"/>
                  </a:lnTo>
                  <a:cubicBezTo>
                    <a:pt x="909" y="5634"/>
                    <a:pt x="1670" y="5019"/>
                    <a:pt x="2214" y="4364"/>
                  </a:cubicBezTo>
                  <a:cubicBezTo>
                    <a:pt x="2859" y="3588"/>
                    <a:pt x="3282" y="2661"/>
                    <a:pt x="3685" y="1747"/>
                  </a:cubicBezTo>
                  <a:cubicBezTo>
                    <a:pt x="3930" y="1191"/>
                    <a:pt x="4166" y="632"/>
                    <a:pt x="4370" y="60"/>
                  </a:cubicBezTo>
                  <a:cubicBezTo>
                    <a:pt x="4382" y="28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"/>
            <p:cNvSpPr/>
            <p:nvPr/>
          </p:nvSpPr>
          <p:spPr>
            <a:xfrm>
              <a:off x="4484475" y="4786200"/>
              <a:ext cx="62150" cy="24625"/>
            </a:xfrm>
            <a:custGeom>
              <a:avLst/>
              <a:gdLst/>
              <a:ahLst/>
              <a:cxnLst/>
              <a:rect l="l" t="t" r="r" b="b"/>
              <a:pathLst>
                <a:path w="2486" h="985" extrusionOk="0">
                  <a:moveTo>
                    <a:pt x="2443" y="1"/>
                  </a:moveTo>
                  <a:cubicBezTo>
                    <a:pt x="2440" y="1"/>
                    <a:pt x="2437" y="1"/>
                    <a:pt x="2434" y="3"/>
                  </a:cubicBezTo>
                  <a:cubicBezTo>
                    <a:pt x="1625" y="261"/>
                    <a:pt x="823" y="571"/>
                    <a:pt x="41" y="904"/>
                  </a:cubicBezTo>
                  <a:cubicBezTo>
                    <a:pt x="1" y="921"/>
                    <a:pt x="23" y="985"/>
                    <a:pt x="62" y="985"/>
                  </a:cubicBezTo>
                  <a:cubicBezTo>
                    <a:pt x="66" y="985"/>
                    <a:pt x="70" y="984"/>
                    <a:pt x="75" y="982"/>
                  </a:cubicBezTo>
                  <a:cubicBezTo>
                    <a:pt x="482" y="844"/>
                    <a:pt x="884" y="685"/>
                    <a:pt x="1288" y="533"/>
                  </a:cubicBezTo>
                  <a:cubicBezTo>
                    <a:pt x="1681" y="384"/>
                    <a:pt x="2072" y="231"/>
                    <a:pt x="2457" y="59"/>
                  </a:cubicBezTo>
                  <a:cubicBezTo>
                    <a:pt x="2486" y="47"/>
                    <a:pt x="2470" y="1"/>
                    <a:pt x="24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"/>
            <p:cNvSpPr/>
            <p:nvPr/>
          </p:nvSpPr>
          <p:spPr>
            <a:xfrm>
              <a:off x="4571900" y="4652550"/>
              <a:ext cx="151500" cy="118150"/>
            </a:xfrm>
            <a:custGeom>
              <a:avLst/>
              <a:gdLst/>
              <a:ahLst/>
              <a:cxnLst/>
              <a:rect l="l" t="t" r="r" b="b"/>
              <a:pathLst>
                <a:path w="6060" h="4726" extrusionOk="0">
                  <a:moveTo>
                    <a:pt x="6006" y="0"/>
                  </a:moveTo>
                  <a:cubicBezTo>
                    <a:pt x="6003" y="0"/>
                    <a:pt x="6000" y="1"/>
                    <a:pt x="5997" y="1"/>
                  </a:cubicBezTo>
                  <a:cubicBezTo>
                    <a:pt x="5767" y="54"/>
                    <a:pt x="5545" y="177"/>
                    <a:pt x="5333" y="282"/>
                  </a:cubicBezTo>
                  <a:cubicBezTo>
                    <a:pt x="5105" y="396"/>
                    <a:pt x="4881" y="517"/>
                    <a:pt x="4662" y="648"/>
                  </a:cubicBezTo>
                  <a:cubicBezTo>
                    <a:pt x="4234" y="901"/>
                    <a:pt x="3821" y="1179"/>
                    <a:pt x="3423" y="1478"/>
                  </a:cubicBezTo>
                  <a:cubicBezTo>
                    <a:pt x="2624" y="2079"/>
                    <a:pt x="1874" y="2752"/>
                    <a:pt x="1173" y="3466"/>
                  </a:cubicBezTo>
                  <a:cubicBezTo>
                    <a:pt x="775" y="3872"/>
                    <a:pt x="388" y="4288"/>
                    <a:pt x="5" y="4711"/>
                  </a:cubicBezTo>
                  <a:cubicBezTo>
                    <a:pt x="1" y="4717"/>
                    <a:pt x="6" y="4725"/>
                    <a:pt x="12" y="4725"/>
                  </a:cubicBezTo>
                  <a:cubicBezTo>
                    <a:pt x="14" y="4725"/>
                    <a:pt x="16" y="4724"/>
                    <a:pt x="18" y="4722"/>
                  </a:cubicBezTo>
                  <a:cubicBezTo>
                    <a:pt x="1394" y="3290"/>
                    <a:pt x="2828" y="1862"/>
                    <a:pt x="4544" y="835"/>
                  </a:cubicBezTo>
                  <a:cubicBezTo>
                    <a:pt x="4780" y="695"/>
                    <a:pt x="5021" y="562"/>
                    <a:pt x="5266" y="439"/>
                  </a:cubicBezTo>
                  <a:cubicBezTo>
                    <a:pt x="5515" y="314"/>
                    <a:pt x="5791" y="218"/>
                    <a:pt x="6025" y="71"/>
                  </a:cubicBezTo>
                  <a:cubicBezTo>
                    <a:pt x="6060" y="50"/>
                    <a:pt x="6041" y="0"/>
                    <a:pt x="600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"/>
            <p:cNvSpPr/>
            <p:nvPr/>
          </p:nvSpPr>
          <p:spPr>
            <a:xfrm>
              <a:off x="4386525" y="4713850"/>
              <a:ext cx="137900" cy="31850"/>
            </a:xfrm>
            <a:custGeom>
              <a:avLst/>
              <a:gdLst/>
              <a:ahLst/>
              <a:cxnLst/>
              <a:rect l="l" t="t" r="r" b="b"/>
              <a:pathLst>
                <a:path w="5516" h="1274" extrusionOk="0">
                  <a:moveTo>
                    <a:pt x="5491" y="0"/>
                  </a:moveTo>
                  <a:cubicBezTo>
                    <a:pt x="5488" y="0"/>
                    <a:pt x="5486" y="1"/>
                    <a:pt x="5483" y="2"/>
                  </a:cubicBezTo>
                  <a:cubicBezTo>
                    <a:pt x="4349" y="570"/>
                    <a:pt x="3122" y="1193"/>
                    <a:pt x="1835" y="1193"/>
                  </a:cubicBezTo>
                  <a:cubicBezTo>
                    <a:pt x="1609" y="1193"/>
                    <a:pt x="1381" y="1174"/>
                    <a:pt x="1151" y="1132"/>
                  </a:cubicBezTo>
                  <a:cubicBezTo>
                    <a:pt x="753" y="1059"/>
                    <a:pt x="371" y="920"/>
                    <a:pt x="33" y="702"/>
                  </a:cubicBezTo>
                  <a:cubicBezTo>
                    <a:pt x="30" y="700"/>
                    <a:pt x="27" y="699"/>
                    <a:pt x="24" y="699"/>
                  </a:cubicBezTo>
                  <a:cubicBezTo>
                    <a:pt x="10" y="699"/>
                    <a:pt x="0" y="721"/>
                    <a:pt x="16" y="731"/>
                  </a:cubicBezTo>
                  <a:cubicBezTo>
                    <a:pt x="575" y="1119"/>
                    <a:pt x="1207" y="1273"/>
                    <a:pt x="1851" y="1273"/>
                  </a:cubicBezTo>
                  <a:cubicBezTo>
                    <a:pt x="2672" y="1273"/>
                    <a:pt x="3513" y="1022"/>
                    <a:pt x="4249" y="683"/>
                  </a:cubicBezTo>
                  <a:cubicBezTo>
                    <a:pt x="4675" y="485"/>
                    <a:pt x="5088" y="258"/>
                    <a:pt x="5500" y="30"/>
                  </a:cubicBezTo>
                  <a:cubicBezTo>
                    <a:pt x="5516" y="22"/>
                    <a:pt x="5506" y="0"/>
                    <a:pt x="549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"/>
            <p:cNvSpPr/>
            <p:nvPr/>
          </p:nvSpPr>
          <p:spPr>
            <a:xfrm>
              <a:off x="4465200" y="4572425"/>
              <a:ext cx="282125" cy="58275"/>
            </a:xfrm>
            <a:custGeom>
              <a:avLst/>
              <a:gdLst/>
              <a:ahLst/>
              <a:cxnLst/>
              <a:rect l="l" t="t" r="r" b="b"/>
              <a:pathLst>
                <a:path w="11285" h="2331" extrusionOk="0">
                  <a:moveTo>
                    <a:pt x="8400" y="1"/>
                  </a:moveTo>
                  <a:cubicBezTo>
                    <a:pt x="8253" y="1"/>
                    <a:pt x="8107" y="10"/>
                    <a:pt x="7960" y="30"/>
                  </a:cubicBezTo>
                  <a:cubicBezTo>
                    <a:pt x="7590" y="82"/>
                    <a:pt x="7231" y="194"/>
                    <a:pt x="6875" y="314"/>
                  </a:cubicBezTo>
                  <a:cubicBezTo>
                    <a:pt x="5440" y="806"/>
                    <a:pt x="3992" y="1271"/>
                    <a:pt x="2529" y="1671"/>
                  </a:cubicBezTo>
                  <a:cubicBezTo>
                    <a:pt x="1700" y="1898"/>
                    <a:pt x="866" y="2103"/>
                    <a:pt x="29" y="2285"/>
                  </a:cubicBezTo>
                  <a:cubicBezTo>
                    <a:pt x="1" y="2292"/>
                    <a:pt x="11" y="2330"/>
                    <a:pt x="35" y="2330"/>
                  </a:cubicBezTo>
                  <a:cubicBezTo>
                    <a:pt x="37" y="2330"/>
                    <a:pt x="38" y="2330"/>
                    <a:pt x="40" y="2330"/>
                  </a:cubicBezTo>
                  <a:cubicBezTo>
                    <a:pt x="1521" y="2047"/>
                    <a:pt x="2975" y="1653"/>
                    <a:pt x="4415" y="1206"/>
                  </a:cubicBezTo>
                  <a:cubicBezTo>
                    <a:pt x="5120" y="987"/>
                    <a:pt x="5815" y="735"/>
                    <a:pt x="6513" y="495"/>
                  </a:cubicBezTo>
                  <a:cubicBezTo>
                    <a:pt x="7155" y="274"/>
                    <a:pt x="7798" y="49"/>
                    <a:pt x="8481" y="49"/>
                  </a:cubicBezTo>
                  <a:cubicBezTo>
                    <a:pt x="8552" y="49"/>
                    <a:pt x="8623" y="51"/>
                    <a:pt x="8695" y="56"/>
                  </a:cubicBezTo>
                  <a:cubicBezTo>
                    <a:pt x="9126" y="88"/>
                    <a:pt x="9553" y="181"/>
                    <a:pt x="9977" y="260"/>
                  </a:cubicBezTo>
                  <a:cubicBezTo>
                    <a:pt x="10402" y="338"/>
                    <a:pt x="10824" y="428"/>
                    <a:pt x="11248" y="499"/>
                  </a:cubicBezTo>
                  <a:cubicBezTo>
                    <a:pt x="11250" y="499"/>
                    <a:pt x="11251" y="499"/>
                    <a:pt x="11252" y="499"/>
                  </a:cubicBezTo>
                  <a:cubicBezTo>
                    <a:pt x="11276" y="499"/>
                    <a:pt x="11285" y="463"/>
                    <a:pt x="11260" y="458"/>
                  </a:cubicBezTo>
                  <a:cubicBezTo>
                    <a:pt x="10882" y="381"/>
                    <a:pt x="10502" y="320"/>
                    <a:pt x="10123" y="251"/>
                  </a:cubicBezTo>
                  <a:cubicBezTo>
                    <a:pt x="9743" y="179"/>
                    <a:pt x="9368" y="99"/>
                    <a:pt x="8986" y="45"/>
                  </a:cubicBezTo>
                  <a:cubicBezTo>
                    <a:pt x="8790" y="17"/>
                    <a:pt x="8595" y="1"/>
                    <a:pt x="840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"/>
            <p:cNvSpPr/>
            <p:nvPr/>
          </p:nvSpPr>
          <p:spPr>
            <a:xfrm>
              <a:off x="4373050" y="4526975"/>
              <a:ext cx="257550" cy="9875"/>
            </a:xfrm>
            <a:custGeom>
              <a:avLst/>
              <a:gdLst/>
              <a:ahLst/>
              <a:cxnLst/>
              <a:rect l="l" t="t" r="r" b="b"/>
              <a:pathLst>
                <a:path w="10302" h="395" extrusionOk="0">
                  <a:moveTo>
                    <a:pt x="33" y="1"/>
                  </a:moveTo>
                  <a:cubicBezTo>
                    <a:pt x="11" y="1"/>
                    <a:pt x="1" y="33"/>
                    <a:pt x="24" y="44"/>
                  </a:cubicBezTo>
                  <a:lnTo>
                    <a:pt x="24" y="46"/>
                  </a:lnTo>
                  <a:cubicBezTo>
                    <a:pt x="639" y="238"/>
                    <a:pt x="1277" y="352"/>
                    <a:pt x="1922" y="384"/>
                  </a:cubicBezTo>
                  <a:cubicBezTo>
                    <a:pt x="2073" y="392"/>
                    <a:pt x="2225" y="395"/>
                    <a:pt x="2376" y="395"/>
                  </a:cubicBezTo>
                  <a:cubicBezTo>
                    <a:pt x="2887" y="395"/>
                    <a:pt x="3399" y="358"/>
                    <a:pt x="3909" y="335"/>
                  </a:cubicBezTo>
                  <a:cubicBezTo>
                    <a:pt x="4753" y="299"/>
                    <a:pt x="5598" y="286"/>
                    <a:pt x="6442" y="286"/>
                  </a:cubicBezTo>
                  <a:cubicBezTo>
                    <a:pt x="6949" y="286"/>
                    <a:pt x="7457" y="291"/>
                    <a:pt x="7964" y="298"/>
                  </a:cubicBezTo>
                  <a:cubicBezTo>
                    <a:pt x="8415" y="304"/>
                    <a:pt x="8866" y="310"/>
                    <a:pt x="9317" y="310"/>
                  </a:cubicBezTo>
                  <a:cubicBezTo>
                    <a:pt x="9628" y="310"/>
                    <a:pt x="9938" y="307"/>
                    <a:pt x="10249" y="298"/>
                  </a:cubicBezTo>
                  <a:cubicBezTo>
                    <a:pt x="10302" y="298"/>
                    <a:pt x="10302" y="218"/>
                    <a:pt x="10249" y="218"/>
                  </a:cubicBezTo>
                  <a:cubicBezTo>
                    <a:pt x="9384" y="163"/>
                    <a:pt x="8517" y="146"/>
                    <a:pt x="7650" y="146"/>
                  </a:cubicBezTo>
                  <a:cubicBezTo>
                    <a:pt x="7180" y="146"/>
                    <a:pt x="6709" y="151"/>
                    <a:pt x="6239" y="158"/>
                  </a:cubicBezTo>
                  <a:cubicBezTo>
                    <a:pt x="5571" y="167"/>
                    <a:pt x="4904" y="182"/>
                    <a:pt x="4236" y="208"/>
                  </a:cubicBezTo>
                  <a:cubicBezTo>
                    <a:pt x="3589" y="234"/>
                    <a:pt x="2945" y="291"/>
                    <a:pt x="2300" y="291"/>
                  </a:cubicBezTo>
                  <a:cubicBezTo>
                    <a:pt x="2280" y="291"/>
                    <a:pt x="2260" y="291"/>
                    <a:pt x="2240" y="291"/>
                  </a:cubicBezTo>
                  <a:cubicBezTo>
                    <a:pt x="1496" y="283"/>
                    <a:pt x="755" y="186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"/>
            <p:cNvSpPr/>
            <p:nvPr/>
          </p:nvSpPr>
          <p:spPr>
            <a:xfrm>
              <a:off x="4814600" y="4181850"/>
              <a:ext cx="407450" cy="720050"/>
            </a:xfrm>
            <a:custGeom>
              <a:avLst/>
              <a:gdLst/>
              <a:ahLst/>
              <a:cxnLst/>
              <a:rect l="l" t="t" r="r" b="b"/>
              <a:pathLst>
                <a:path w="16298" h="28802" extrusionOk="0">
                  <a:moveTo>
                    <a:pt x="2081" y="15840"/>
                  </a:moveTo>
                  <a:cubicBezTo>
                    <a:pt x="1266" y="17870"/>
                    <a:pt x="0" y="26983"/>
                    <a:pt x="1042" y="27891"/>
                  </a:cubicBezTo>
                  <a:cubicBezTo>
                    <a:pt x="2083" y="28802"/>
                    <a:pt x="2836" y="28359"/>
                    <a:pt x="3149" y="27162"/>
                  </a:cubicBezTo>
                  <a:cubicBezTo>
                    <a:pt x="3459" y="25964"/>
                    <a:pt x="7673" y="24504"/>
                    <a:pt x="10180" y="21002"/>
                  </a:cubicBezTo>
                  <a:cubicBezTo>
                    <a:pt x="12688" y="17500"/>
                    <a:pt x="11777" y="17343"/>
                    <a:pt x="11517" y="17152"/>
                  </a:cubicBezTo>
                  <a:cubicBezTo>
                    <a:pt x="10461" y="16375"/>
                    <a:pt x="11605" y="16937"/>
                    <a:pt x="12506" y="14092"/>
                  </a:cubicBezTo>
                  <a:cubicBezTo>
                    <a:pt x="13407" y="11244"/>
                    <a:pt x="13835" y="10222"/>
                    <a:pt x="12970" y="9186"/>
                  </a:cubicBezTo>
                  <a:cubicBezTo>
                    <a:pt x="12104" y="8150"/>
                    <a:pt x="16298" y="3241"/>
                    <a:pt x="15989" y="1621"/>
                  </a:cubicBezTo>
                  <a:cubicBezTo>
                    <a:pt x="15681" y="0"/>
                    <a:pt x="7628" y="4474"/>
                    <a:pt x="7228" y="6639"/>
                  </a:cubicBezTo>
                  <a:cubicBezTo>
                    <a:pt x="6826" y="8804"/>
                    <a:pt x="4643" y="9448"/>
                    <a:pt x="2081" y="1584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"/>
            <p:cNvSpPr/>
            <p:nvPr/>
          </p:nvSpPr>
          <p:spPr>
            <a:xfrm>
              <a:off x="4863025" y="4602800"/>
              <a:ext cx="27725" cy="210350"/>
            </a:xfrm>
            <a:custGeom>
              <a:avLst/>
              <a:gdLst/>
              <a:ahLst/>
              <a:cxnLst/>
              <a:rect l="l" t="t" r="r" b="b"/>
              <a:pathLst>
                <a:path w="1109" h="8414" extrusionOk="0">
                  <a:moveTo>
                    <a:pt x="867" y="1"/>
                  </a:moveTo>
                  <a:cubicBezTo>
                    <a:pt x="841" y="1"/>
                    <a:pt x="804" y="25"/>
                    <a:pt x="791" y="36"/>
                  </a:cubicBezTo>
                  <a:cubicBezTo>
                    <a:pt x="761" y="68"/>
                    <a:pt x="754" y="114"/>
                    <a:pt x="776" y="152"/>
                  </a:cubicBezTo>
                  <a:cubicBezTo>
                    <a:pt x="836" y="245"/>
                    <a:pt x="836" y="415"/>
                    <a:pt x="851" y="524"/>
                  </a:cubicBezTo>
                  <a:cubicBezTo>
                    <a:pt x="873" y="673"/>
                    <a:pt x="892" y="825"/>
                    <a:pt x="909" y="976"/>
                  </a:cubicBezTo>
                  <a:cubicBezTo>
                    <a:pt x="935" y="1253"/>
                    <a:pt x="942" y="1531"/>
                    <a:pt x="931" y="1808"/>
                  </a:cubicBezTo>
                  <a:cubicBezTo>
                    <a:pt x="913" y="2377"/>
                    <a:pt x="838" y="2941"/>
                    <a:pt x="737" y="3500"/>
                  </a:cubicBezTo>
                  <a:cubicBezTo>
                    <a:pt x="636" y="4059"/>
                    <a:pt x="511" y="4614"/>
                    <a:pt x="389" y="5168"/>
                  </a:cubicBezTo>
                  <a:cubicBezTo>
                    <a:pt x="271" y="5693"/>
                    <a:pt x="148" y="6220"/>
                    <a:pt x="81" y="6753"/>
                  </a:cubicBezTo>
                  <a:cubicBezTo>
                    <a:pt x="11" y="7309"/>
                    <a:pt x="17" y="7899"/>
                    <a:pt x="303" y="8397"/>
                  </a:cubicBezTo>
                  <a:cubicBezTo>
                    <a:pt x="310" y="8409"/>
                    <a:pt x="322" y="8414"/>
                    <a:pt x="334" y="8414"/>
                  </a:cubicBezTo>
                  <a:cubicBezTo>
                    <a:pt x="358" y="8414"/>
                    <a:pt x="382" y="8394"/>
                    <a:pt x="372" y="8367"/>
                  </a:cubicBezTo>
                  <a:cubicBezTo>
                    <a:pt x="0" y="7329"/>
                    <a:pt x="314" y="6222"/>
                    <a:pt x="546" y="5188"/>
                  </a:cubicBezTo>
                  <a:cubicBezTo>
                    <a:pt x="791" y="4091"/>
                    <a:pt x="1051" y="2982"/>
                    <a:pt x="1098" y="1853"/>
                  </a:cubicBezTo>
                  <a:cubicBezTo>
                    <a:pt x="1109" y="1546"/>
                    <a:pt x="1107" y="1240"/>
                    <a:pt x="1088" y="933"/>
                  </a:cubicBezTo>
                  <a:cubicBezTo>
                    <a:pt x="1079" y="780"/>
                    <a:pt x="1062" y="625"/>
                    <a:pt x="1038" y="473"/>
                  </a:cubicBezTo>
                  <a:cubicBezTo>
                    <a:pt x="1017" y="342"/>
                    <a:pt x="1012" y="169"/>
                    <a:pt x="939" y="56"/>
                  </a:cubicBezTo>
                  <a:cubicBezTo>
                    <a:pt x="928" y="40"/>
                    <a:pt x="911" y="25"/>
                    <a:pt x="891" y="16"/>
                  </a:cubicBezTo>
                  <a:lnTo>
                    <a:pt x="891" y="16"/>
                  </a:lnTo>
                  <a:cubicBezTo>
                    <a:pt x="886" y="5"/>
                    <a:pt x="878" y="1"/>
                    <a:pt x="8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"/>
            <p:cNvSpPr/>
            <p:nvPr/>
          </p:nvSpPr>
          <p:spPr>
            <a:xfrm>
              <a:off x="4888675" y="4718450"/>
              <a:ext cx="16225" cy="121025"/>
            </a:xfrm>
            <a:custGeom>
              <a:avLst/>
              <a:gdLst/>
              <a:ahLst/>
              <a:cxnLst/>
              <a:rect l="l" t="t" r="r" b="b"/>
              <a:pathLst>
                <a:path w="649" h="4841" extrusionOk="0">
                  <a:moveTo>
                    <a:pt x="615" y="0"/>
                  </a:moveTo>
                  <a:cubicBezTo>
                    <a:pt x="603" y="0"/>
                    <a:pt x="592" y="7"/>
                    <a:pt x="588" y="22"/>
                  </a:cubicBezTo>
                  <a:cubicBezTo>
                    <a:pt x="354" y="871"/>
                    <a:pt x="212" y="1744"/>
                    <a:pt x="117" y="2621"/>
                  </a:cubicBezTo>
                  <a:cubicBezTo>
                    <a:pt x="70" y="3045"/>
                    <a:pt x="31" y="3475"/>
                    <a:pt x="14" y="3902"/>
                  </a:cubicBezTo>
                  <a:cubicBezTo>
                    <a:pt x="1" y="4240"/>
                    <a:pt x="23" y="4575"/>
                    <a:pt x="264" y="4833"/>
                  </a:cubicBezTo>
                  <a:cubicBezTo>
                    <a:pt x="270" y="4838"/>
                    <a:pt x="276" y="4840"/>
                    <a:pt x="283" y="4840"/>
                  </a:cubicBezTo>
                  <a:cubicBezTo>
                    <a:pt x="304" y="4840"/>
                    <a:pt x="325" y="4817"/>
                    <a:pt x="311" y="4795"/>
                  </a:cubicBezTo>
                  <a:cubicBezTo>
                    <a:pt x="100" y="4515"/>
                    <a:pt x="107" y="4128"/>
                    <a:pt x="130" y="3795"/>
                  </a:cubicBezTo>
                  <a:cubicBezTo>
                    <a:pt x="158" y="3380"/>
                    <a:pt x="199" y="2967"/>
                    <a:pt x="247" y="2554"/>
                  </a:cubicBezTo>
                  <a:cubicBezTo>
                    <a:pt x="346" y="1709"/>
                    <a:pt x="496" y="873"/>
                    <a:pt x="646" y="37"/>
                  </a:cubicBezTo>
                  <a:cubicBezTo>
                    <a:pt x="649" y="15"/>
                    <a:pt x="632" y="0"/>
                    <a:pt x="61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"/>
            <p:cNvSpPr/>
            <p:nvPr/>
          </p:nvSpPr>
          <p:spPr>
            <a:xfrm>
              <a:off x="4948975" y="4749250"/>
              <a:ext cx="15150" cy="46400"/>
            </a:xfrm>
            <a:custGeom>
              <a:avLst/>
              <a:gdLst/>
              <a:ahLst/>
              <a:cxnLst/>
              <a:rect l="l" t="t" r="r" b="b"/>
              <a:pathLst>
                <a:path w="606" h="1856" extrusionOk="0">
                  <a:moveTo>
                    <a:pt x="221" y="0"/>
                  </a:moveTo>
                  <a:cubicBezTo>
                    <a:pt x="210" y="0"/>
                    <a:pt x="200" y="6"/>
                    <a:pt x="197" y="17"/>
                  </a:cubicBezTo>
                  <a:cubicBezTo>
                    <a:pt x="0" y="619"/>
                    <a:pt x="191" y="1337"/>
                    <a:pt x="543" y="1843"/>
                  </a:cubicBezTo>
                  <a:cubicBezTo>
                    <a:pt x="549" y="1852"/>
                    <a:pt x="557" y="1856"/>
                    <a:pt x="566" y="1856"/>
                  </a:cubicBezTo>
                  <a:cubicBezTo>
                    <a:pt x="586" y="1856"/>
                    <a:pt x="606" y="1836"/>
                    <a:pt x="591" y="1813"/>
                  </a:cubicBezTo>
                  <a:lnTo>
                    <a:pt x="591" y="1813"/>
                  </a:lnTo>
                  <a:lnTo>
                    <a:pt x="591" y="1815"/>
                  </a:lnTo>
                  <a:cubicBezTo>
                    <a:pt x="415" y="1555"/>
                    <a:pt x="296" y="1262"/>
                    <a:pt x="238" y="953"/>
                  </a:cubicBezTo>
                  <a:cubicBezTo>
                    <a:pt x="180" y="643"/>
                    <a:pt x="204" y="336"/>
                    <a:pt x="243" y="24"/>
                  </a:cubicBezTo>
                  <a:cubicBezTo>
                    <a:pt x="246" y="9"/>
                    <a:pt x="233" y="0"/>
                    <a:pt x="2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"/>
            <p:cNvSpPr/>
            <p:nvPr/>
          </p:nvSpPr>
          <p:spPr>
            <a:xfrm>
              <a:off x="4946975" y="4697800"/>
              <a:ext cx="5275" cy="38325"/>
            </a:xfrm>
            <a:custGeom>
              <a:avLst/>
              <a:gdLst/>
              <a:ahLst/>
              <a:cxnLst/>
              <a:rect l="l" t="t" r="r" b="b"/>
              <a:pathLst>
                <a:path w="211" h="1533" extrusionOk="0">
                  <a:moveTo>
                    <a:pt x="27" y="1"/>
                  </a:moveTo>
                  <a:cubicBezTo>
                    <a:pt x="14" y="1"/>
                    <a:pt x="1" y="9"/>
                    <a:pt x="2" y="24"/>
                  </a:cubicBezTo>
                  <a:cubicBezTo>
                    <a:pt x="32" y="523"/>
                    <a:pt x="77" y="1018"/>
                    <a:pt x="153" y="1512"/>
                  </a:cubicBezTo>
                  <a:cubicBezTo>
                    <a:pt x="155" y="1526"/>
                    <a:pt x="166" y="1532"/>
                    <a:pt x="179" y="1532"/>
                  </a:cubicBezTo>
                  <a:cubicBezTo>
                    <a:pt x="194" y="1532"/>
                    <a:pt x="210" y="1522"/>
                    <a:pt x="209" y="1504"/>
                  </a:cubicBezTo>
                  <a:lnTo>
                    <a:pt x="208" y="1504"/>
                  </a:lnTo>
                  <a:cubicBezTo>
                    <a:pt x="181" y="1005"/>
                    <a:pt x="122" y="512"/>
                    <a:pt x="49" y="18"/>
                  </a:cubicBezTo>
                  <a:cubicBezTo>
                    <a:pt x="47" y="6"/>
                    <a:pt x="37" y="1"/>
                    <a:pt x="2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"/>
            <p:cNvSpPr/>
            <p:nvPr/>
          </p:nvSpPr>
          <p:spPr>
            <a:xfrm>
              <a:off x="4919450" y="4595600"/>
              <a:ext cx="13525" cy="60300"/>
            </a:xfrm>
            <a:custGeom>
              <a:avLst/>
              <a:gdLst/>
              <a:ahLst/>
              <a:cxnLst/>
              <a:rect l="l" t="t" r="r" b="b"/>
              <a:pathLst>
                <a:path w="541" h="2412" extrusionOk="0">
                  <a:moveTo>
                    <a:pt x="51" y="0"/>
                  </a:moveTo>
                  <a:cubicBezTo>
                    <a:pt x="26" y="0"/>
                    <a:pt x="0" y="22"/>
                    <a:pt x="9" y="51"/>
                  </a:cubicBezTo>
                  <a:cubicBezTo>
                    <a:pt x="119" y="421"/>
                    <a:pt x="234" y="795"/>
                    <a:pt x="305" y="1176"/>
                  </a:cubicBezTo>
                  <a:cubicBezTo>
                    <a:pt x="377" y="1569"/>
                    <a:pt x="398" y="1963"/>
                    <a:pt x="415" y="2364"/>
                  </a:cubicBezTo>
                  <a:cubicBezTo>
                    <a:pt x="415" y="2395"/>
                    <a:pt x="439" y="2411"/>
                    <a:pt x="463" y="2411"/>
                  </a:cubicBezTo>
                  <a:cubicBezTo>
                    <a:pt x="486" y="2411"/>
                    <a:pt x="510" y="2395"/>
                    <a:pt x="510" y="2364"/>
                  </a:cubicBezTo>
                  <a:cubicBezTo>
                    <a:pt x="540" y="1963"/>
                    <a:pt x="501" y="1558"/>
                    <a:pt x="432" y="1163"/>
                  </a:cubicBezTo>
                  <a:cubicBezTo>
                    <a:pt x="363" y="767"/>
                    <a:pt x="258" y="384"/>
                    <a:pt x="82" y="19"/>
                  </a:cubicBezTo>
                  <a:cubicBezTo>
                    <a:pt x="75" y="6"/>
                    <a:pt x="63" y="0"/>
                    <a:pt x="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"/>
            <p:cNvSpPr/>
            <p:nvPr/>
          </p:nvSpPr>
          <p:spPr>
            <a:xfrm>
              <a:off x="4996050" y="4548025"/>
              <a:ext cx="45725" cy="94675"/>
            </a:xfrm>
            <a:custGeom>
              <a:avLst/>
              <a:gdLst/>
              <a:ahLst/>
              <a:cxnLst/>
              <a:rect l="l" t="t" r="r" b="b"/>
              <a:pathLst>
                <a:path w="1829" h="3787" extrusionOk="0">
                  <a:moveTo>
                    <a:pt x="57" y="1"/>
                  </a:moveTo>
                  <a:cubicBezTo>
                    <a:pt x="29" y="1"/>
                    <a:pt x="0" y="25"/>
                    <a:pt x="11" y="58"/>
                  </a:cubicBezTo>
                  <a:cubicBezTo>
                    <a:pt x="118" y="393"/>
                    <a:pt x="253" y="722"/>
                    <a:pt x="376" y="1053"/>
                  </a:cubicBezTo>
                  <a:cubicBezTo>
                    <a:pt x="497" y="1380"/>
                    <a:pt x="619" y="1705"/>
                    <a:pt x="752" y="2027"/>
                  </a:cubicBezTo>
                  <a:cubicBezTo>
                    <a:pt x="1008" y="2649"/>
                    <a:pt x="1300" y="3285"/>
                    <a:pt x="1771" y="3779"/>
                  </a:cubicBezTo>
                  <a:cubicBezTo>
                    <a:pt x="1776" y="3784"/>
                    <a:pt x="1783" y="3786"/>
                    <a:pt x="1789" y="3786"/>
                  </a:cubicBezTo>
                  <a:cubicBezTo>
                    <a:pt x="1809" y="3786"/>
                    <a:pt x="1828" y="3765"/>
                    <a:pt x="1816" y="3745"/>
                  </a:cubicBezTo>
                  <a:cubicBezTo>
                    <a:pt x="1438" y="3167"/>
                    <a:pt x="1120" y="2554"/>
                    <a:pt x="864" y="1915"/>
                  </a:cubicBezTo>
                  <a:cubicBezTo>
                    <a:pt x="613" y="1288"/>
                    <a:pt x="423" y="615"/>
                    <a:pt x="95" y="22"/>
                  </a:cubicBezTo>
                  <a:cubicBezTo>
                    <a:pt x="87" y="7"/>
                    <a:pt x="72" y="1"/>
                    <a:pt x="5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"/>
            <p:cNvSpPr/>
            <p:nvPr/>
          </p:nvSpPr>
          <p:spPr>
            <a:xfrm>
              <a:off x="5055700" y="4670250"/>
              <a:ext cx="37425" cy="10400"/>
            </a:xfrm>
            <a:custGeom>
              <a:avLst/>
              <a:gdLst/>
              <a:ahLst/>
              <a:cxnLst/>
              <a:rect l="l" t="t" r="r" b="b"/>
              <a:pathLst>
                <a:path w="1497" h="416" extrusionOk="0">
                  <a:moveTo>
                    <a:pt x="1480" y="1"/>
                  </a:moveTo>
                  <a:cubicBezTo>
                    <a:pt x="1477" y="1"/>
                    <a:pt x="1474" y="2"/>
                    <a:pt x="1471" y="4"/>
                  </a:cubicBezTo>
                  <a:cubicBezTo>
                    <a:pt x="1368" y="84"/>
                    <a:pt x="1277" y="172"/>
                    <a:pt x="1157" y="228"/>
                  </a:cubicBezTo>
                  <a:cubicBezTo>
                    <a:pt x="1034" y="282"/>
                    <a:pt x="901" y="312"/>
                    <a:pt x="766" y="316"/>
                  </a:cubicBezTo>
                  <a:cubicBezTo>
                    <a:pt x="757" y="316"/>
                    <a:pt x="747" y="316"/>
                    <a:pt x="737" y="316"/>
                  </a:cubicBezTo>
                  <a:cubicBezTo>
                    <a:pt x="481" y="316"/>
                    <a:pt x="223" y="221"/>
                    <a:pt x="56" y="24"/>
                  </a:cubicBezTo>
                  <a:cubicBezTo>
                    <a:pt x="51" y="19"/>
                    <a:pt x="45" y="17"/>
                    <a:pt x="39" y="17"/>
                  </a:cubicBezTo>
                  <a:cubicBezTo>
                    <a:pt x="20" y="17"/>
                    <a:pt x="1" y="38"/>
                    <a:pt x="15" y="56"/>
                  </a:cubicBezTo>
                  <a:cubicBezTo>
                    <a:pt x="191" y="292"/>
                    <a:pt x="462" y="415"/>
                    <a:pt x="754" y="415"/>
                  </a:cubicBezTo>
                  <a:cubicBezTo>
                    <a:pt x="762" y="415"/>
                    <a:pt x="771" y="415"/>
                    <a:pt x="779" y="415"/>
                  </a:cubicBezTo>
                  <a:cubicBezTo>
                    <a:pt x="1041" y="408"/>
                    <a:pt x="1389" y="284"/>
                    <a:pt x="1494" y="17"/>
                  </a:cubicBezTo>
                  <a:cubicBezTo>
                    <a:pt x="1496" y="7"/>
                    <a:pt x="1488" y="1"/>
                    <a:pt x="14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"/>
            <p:cNvSpPr/>
            <p:nvPr/>
          </p:nvSpPr>
          <p:spPr>
            <a:xfrm>
              <a:off x="4997750" y="4504600"/>
              <a:ext cx="92050" cy="96750"/>
            </a:xfrm>
            <a:custGeom>
              <a:avLst/>
              <a:gdLst/>
              <a:ahLst/>
              <a:cxnLst/>
              <a:rect l="l" t="t" r="r" b="b"/>
              <a:pathLst>
                <a:path w="3682" h="3870" extrusionOk="0">
                  <a:moveTo>
                    <a:pt x="42" y="1"/>
                  </a:moveTo>
                  <a:cubicBezTo>
                    <a:pt x="17" y="1"/>
                    <a:pt x="0" y="35"/>
                    <a:pt x="27" y="51"/>
                  </a:cubicBezTo>
                  <a:cubicBezTo>
                    <a:pt x="622" y="410"/>
                    <a:pt x="1200" y="784"/>
                    <a:pt x="1714" y="1257"/>
                  </a:cubicBezTo>
                  <a:cubicBezTo>
                    <a:pt x="2224" y="1724"/>
                    <a:pt x="2673" y="2257"/>
                    <a:pt x="3049" y="2842"/>
                  </a:cubicBezTo>
                  <a:cubicBezTo>
                    <a:pt x="3256" y="3169"/>
                    <a:pt x="3445" y="3508"/>
                    <a:pt x="3617" y="3855"/>
                  </a:cubicBezTo>
                  <a:cubicBezTo>
                    <a:pt x="3622" y="3866"/>
                    <a:pt x="3632" y="3870"/>
                    <a:pt x="3642" y="3870"/>
                  </a:cubicBezTo>
                  <a:cubicBezTo>
                    <a:pt x="3661" y="3870"/>
                    <a:pt x="3682" y="3854"/>
                    <a:pt x="3673" y="3833"/>
                  </a:cubicBezTo>
                  <a:cubicBezTo>
                    <a:pt x="3174" y="2537"/>
                    <a:pt x="2215" y="1408"/>
                    <a:pt x="1093" y="604"/>
                  </a:cubicBezTo>
                  <a:cubicBezTo>
                    <a:pt x="766" y="370"/>
                    <a:pt x="426" y="161"/>
                    <a:pt x="56" y="4"/>
                  </a:cubicBezTo>
                  <a:cubicBezTo>
                    <a:pt x="51" y="2"/>
                    <a:pt x="46" y="1"/>
                    <a:pt x="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"/>
            <p:cNvSpPr/>
            <p:nvPr/>
          </p:nvSpPr>
          <p:spPr>
            <a:xfrm>
              <a:off x="5072275" y="4501775"/>
              <a:ext cx="49425" cy="48350"/>
            </a:xfrm>
            <a:custGeom>
              <a:avLst/>
              <a:gdLst/>
              <a:ahLst/>
              <a:cxnLst/>
              <a:rect l="l" t="t" r="r" b="b"/>
              <a:pathLst>
                <a:path w="1977" h="1934" extrusionOk="0">
                  <a:moveTo>
                    <a:pt x="56" y="1"/>
                  </a:moveTo>
                  <a:cubicBezTo>
                    <a:pt x="22" y="1"/>
                    <a:pt x="1" y="49"/>
                    <a:pt x="36" y="66"/>
                  </a:cubicBezTo>
                  <a:cubicBezTo>
                    <a:pt x="425" y="266"/>
                    <a:pt x="786" y="519"/>
                    <a:pt x="1105" y="816"/>
                  </a:cubicBezTo>
                  <a:cubicBezTo>
                    <a:pt x="1259" y="956"/>
                    <a:pt x="1403" y="1108"/>
                    <a:pt x="1535" y="1267"/>
                  </a:cubicBezTo>
                  <a:cubicBezTo>
                    <a:pt x="1683" y="1444"/>
                    <a:pt x="1853" y="1657"/>
                    <a:pt x="1823" y="1902"/>
                  </a:cubicBezTo>
                  <a:cubicBezTo>
                    <a:pt x="1825" y="1922"/>
                    <a:pt x="1841" y="1934"/>
                    <a:pt x="1857" y="1934"/>
                  </a:cubicBezTo>
                  <a:cubicBezTo>
                    <a:pt x="1867" y="1934"/>
                    <a:pt x="1878" y="1929"/>
                    <a:pt x="1885" y="1919"/>
                  </a:cubicBezTo>
                  <a:cubicBezTo>
                    <a:pt x="1977" y="1710"/>
                    <a:pt x="1876" y="1517"/>
                    <a:pt x="1749" y="1347"/>
                  </a:cubicBezTo>
                  <a:cubicBezTo>
                    <a:pt x="1605" y="1156"/>
                    <a:pt x="1446" y="979"/>
                    <a:pt x="1272" y="816"/>
                  </a:cubicBezTo>
                  <a:cubicBezTo>
                    <a:pt x="917" y="483"/>
                    <a:pt x="513" y="210"/>
                    <a:pt x="73" y="5"/>
                  </a:cubicBezTo>
                  <a:cubicBezTo>
                    <a:pt x="67" y="2"/>
                    <a:pt x="62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"/>
            <p:cNvSpPr/>
            <p:nvPr/>
          </p:nvSpPr>
          <p:spPr>
            <a:xfrm>
              <a:off x="5101900" y="4490325"/>
              <a:ext cx="25700" cy="7475"/>
            </a:xfrm>
            <a:custGeom>
              <a:avLst/>
              <a:gdLst/>
              <a:ahLst/>
              <a:cxnLst/>
              <a:rect l="l" t="t" r="r" b="b"/>
              <a:pathLst>
                <a:path w="1028" h="299" extrusionOk="0">
                  <a:moveTo>
                    <a:pt x="66" y="1"/>
                  </a:moveTo>
                  <a:cubicBezTo>
                    <a:pt x="16" y="1"/>
                    <a:pt x="0" y="77"/>
                    <a:pt x="55" y="93"/>
                  </a:cubicBezTo>
                  <a:cubicBezTo>
                    <a:pt x="352" y="189"/>
                    <a:pt x="665" y="298"/>
                    <a:pt x="976" y="298"/>
                  </a:cubicBezTo>
                  <a:cubicBezTo>
                    <a:pt x="979" y="298"/>
                    <a:pt x="982" y="298"/>
                    <a:pt x="984" y="298"/>
                  </a:cubicBezTo>
                  <a:cubicBezTo>
                    <a:pt x="1016" y="296"/>
                    <a:pt x="1027" y="255"/>
                    <a:pt x="1001" y="238"/>
                  </a:cubicBezTo>
                  <a:cubicBezTo>
                    <a:pt x="721" y="94"/>
                    <a:pt x="390" y="50"/>
                    <a:pt x="81" y="3"/>
                  </a:cubicBezTo>
                  <a:cubicBezTo>
                    <a:pt x="76" y="1"/>
                    <a:pt x="71" y="1"/>
                    <a:pt x="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"/>
            <p:cNvSpPr/>
            <p:nvPr/>
          </p:nvSpPr>
          <p:spPr>
            <a:xfrm>
              <a:off x="5069175" y="4471600"/>
              <a:ext cx="13450" cy="7275"/>
            </a:xfrm>
            <a:custGeom>
              <a:avLst/>
              <a:gdLst/>
              <a:ahLst/>
              <a:cxnLst/>
              <a:rect l="l" t="t" r="r" b="b"/>
              <a:pathLst>
                <a:path w="538" h="291" extrusionOk="0">
                  <a:moveTo>
                    <a:pt x="104" y="1"/>
                  </a:moveTo>
                  <a:cubicBezTo>
                    <a:pt x="36" y="1"/>
                    <a:pt x="0" y="105"/>
                    <a:pt x="67" y="139"/>
                  </a:cubicBezTo>
                  <a:cubicBezTo>
                    <a:pt x="178" y="197"/>
                    <a:pt x="310" y="290"/>
                    <a:pt x="439" y="290"/>
                  </a:cubicBezTo>
                  <a:cubicBezTo>
                    <a:pt x="441" y="290"/>
                    <a:pt x="444" y="290"/>
                    <a:pt x="446" y="290"/>
                  </a:cubicBezTo>
                  <a:cubicBezTo>
                    <a:pt x="508" y="288"/>
                    <a:pt x="538" y="213"/>
                    <a:pt x="497" y="168"/>
                  </a:cubicBezTo>
                  <a:cubicBezTo>
                    <a:pt x="407" y="71"/>
                    <a:pt x="244" y="43"/>
                    <a:pt x="124" y="4"/>
                  </a:cubicBezTo>
                  <a:cubicBezTo>
                    <a:pt x="117" y="2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5071000" y="4397175"/>
              <a:ext cx="65050" cy="31125"/>
            </a:xfrm>
            <a:custGeom>
              <a:avLst/>
              <a:gdLst/>
              <a:ahLst/>
              <a:cxnLst/>
              <a:rect l="l" t="t" r="r" b="b"/>
              <a:pathLst>
                <a:path w="2602" h="1245" extrusionOk="0">
                  <a:moveTo>
                    <a:pt x="2505" y="0"/>
                  </a:moveTo>
                  <a:cubicBezTo>
                    <a:pt x="2487" y="0"/>
                    <a:pt x="2469" y="9"/>
                    <a:pt x="2461" y="27"/>
                  </a:cubicBezTo>
                  <a:cubicBezTo>
                    <a:pt x="2374" y="214"/>
                    <a:pt x="2155" y="261"/>
                    <a:pt x="1977" y="334"/>
                  </a:cubicBezTo>
                  <a:cubicBezTo>
                    <a:pt x="1757" y="423"/>
                    <a:pt x="1534" y="513"/>
                    <a:pt x="1313" y="607"/>
                  </a:cubicBezTo>
                  <a:cubicBezTo>
                    <a:pt x="887" y="786"/>
                    <a:pt x="467" y="973"/>
                    <a:pt x="42" y="1158"/>
                  </a:cubicBezTo>
                  <a:cubicBezTo>
                    <a:pt x="0" y="1177"/>
                    <a:pt x="23" y="1245"/>
                    <a:pt x="63" y="1245"/>
                  </a:cubicBezTo>
                  <a:cubicBezTo>
                    <a:pt x="68" y="1245"/>
                    <a:pt x="73" y="1244"/>
                    <a:pt x="78" y="1242"/>
                  </a:cubicBezTo>
                  <a:cubicBezTo>
                    <a:pt x="575" y="1052"/>
                    <a:pt x="1074" y="866"/>
                    <a:pt x="1568" y="663"/>
                  </a:cubicBezTo>
                  <a:cubicBezTo>
                    <a:pt x="1807" y="565"/>
                    <a:pt x="2046" y="470"/>
                    <a:pt x="2284" y="369"/>
                  </a:cubicBezTo>
                  <a:cubicBezTo>
                    <a:pt x="2417" y="313"/>
                    <a:pt x="2602" y="212"/>
                    <a:pt x="2559" y="38"/>
                  </a:cubicBezTo>
                  <a:cubicBezTo>
                    <a:pt x="2553" y="15"/>
                    <a:pt x="2529" y="0"/>
                    <a:pt x="250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5078025" y="4312625"/>
              <a:ext cx="90975" cy="42525"/>
            </a:xfrm>
            <a:custGeom>
              <a:avLst/>
              <a:gdLst/>
              <a:ahLst/>
              <a:cxnLst/>
              <a:rect l="l" t="t" r="r" b="b"/>
              <a:pathLst>
                <a:path w="3639" h="1701" extrusionOk="0">
                  <a:moveTo>
                    <a:pt x="2804" y="0"/>
                  </a:moveTo>
                  <a:cubicBezTo>
                    <a:pt x="2537" y="0"/>
                    <a:pt x="2278" y="84"/>
                    <a:pt x="2038" y="206"/>
                  </a:cubicBezTo>
                  <a:cubicBezTo>
                    <a:pt x="1689" y="388"/>
                    <a:pt x="1375" y="638"/>
                    <a:pt x="1059" y="868"/>
                  </a:cubicBezTo>
                  <a:cubicBezTo>
                    <a:pt x="713" y="1122"/>
                    <a:pt x="373" y="1388"/>
                    <a:pt x="25" y="1642"/>
                  </a:cubicBezTo>
                  <a:cubicBezTo>
                    <a:pt x="0" y="1662"/>
                    <a:pt x="15" y="1700"/>
                    <a:pt x="40" y="1700"/>
                  </a:cubicBezTo>
                  <a:cubicBezTo>
                    <a:pt x="45" y="1700"/>
                    <a:pt x="51" y="1698"/>
                    <a:pt x="57" y="1695"/>
                  </a:cubicBezTo>
                  <a:cubicBezTo>
                    <a:pt x="373" y="1481"/>
                    <a:pt x="696" y="1278"/>
                    <a:pt x="1014" y="1064"/>
                  </a:cubicBezTo>
                  <a:cubicBezTo>
                    <a:pt x="1317" y="859"/>
                    <a:pt x="1614" y="640"/>
                    <a:pt x="1928" y="453"/>
                  </a:cubicBezTo>
                  <a:cubicBezTo>
                    <a:pt x="2188" y="299"/>
                    <a:pt x="2476" y="173"/>
                    <a:pt x="2784" y="173"/>
                  </a:cubicBezTo>
                  <a:cubicBezTo>
                    <a:pt x="2801" y="173"/>
                    <a:pt x="2818" y="174"/>
                    <a:pt x="2835" y="175"/>
                  </a:cubicBezTo>
                  <a:cubicBezTo>
                    <a:pt x="3132" y="189"/>
                    <a:pt x="3343" y="333"/>
                    <a:pt x="3575" y="504"/>
                  </a:cubicBezTo>
                  <a:cubicBezTo>
                    <a:pt x="3581" y="508"/>
                    <a:pt x="3588" y="510"/>
                    <a:pt x="3594" y="510"/>
                  </a:cubicBezTo>
                  <a:cubicBezTo>
                    <a:pt x="3617" y="510"/>
                    <a:pt x="3639" y="484"/>
                    <a:pt x="3631" y="459"/>
                  </a:cubicBezTo>
                  <a:cubicBezTo>
                    <a:pt x="3556" y="178"/>
                    <a:pt x="3237" y="49"/>
                    <a:pt x="2973" y="12"/>
                  </a:cubicBezTo>
                  <a:cubicBezTo>
                    <a:pt x="2916" y="4"/>
                    <a:pt x="2860" y="0"/>
                    <a:pt x="28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5167300" y="4272875"/>
              <a:ext cx="22075" cy="8700"/>
            </a:xfrm>
            <a:custGeom>
              <a:avLst/>
              <a:gdLst/>
              <a:ahLst/>
              <a:cxnLst/>
              <a:rect l="l" t="t" r="r" b="b"/>
              <a:pathLst>
                <a:path w="883" h="348" extrusionOk="0">
                  <a:moveTo>
                    <a:pt x="387" y="0"/>
                  </a:moveTo>
                  <a:cubicBezTo>
                    <a:pt x="261" y="0"/>
                    <a:pt x="147" y="41"/>
                    <a:pt x="34" y="119"/>
                  </a:cubicBezTo>
                  <a:cubicBezTo>
                    <a:pt x="1" y="143"/>
                    <a:pt x="15" y="203"/>
                    <a:pt x="53" y="203"/>
                  </a:cubicBezTo>
                  <a:cubicBezTo>
                    <a:pt x="57" y="203"/>
                    <a:pt x="62" y="202"/>
                    <a:pt x="68" y="200"/>
                  </a:cubicBezTo>
                  <a:cubicBezTo>
                    <a:pt x="137" y="172"/>
                    <a:pt x="216" y="159"/>
                    <a:pt x="296" y="159"/>
                  </a:cubicBezTo>
                  <a:cubicBezTo>
                    <a:pt x="360" y="159"/>
                    <a:pt x="425" y="168"/>
                    <a:pt x="483" y="183"/>
                  </a:cubicBezTo>
                  <a:cubicBezTo>
                    <a:pt x="614" y="216"/>
                    <a:pt x="703" y="319"/>
                    <a:pt x="829" y="345"/>
                  </a:cubicBezTo>
                  <a:cubicBezTo>
                    <a:pt x="832" y="347"/>
                    <a:pt x="836" y="347"/>
                    <a:pt x="840" y="347"/>
                  </a:cubicBezTo>
                  <a:cubicBezTo>
                    <a:pt x="862" y="347"/>
                    <a:pt x="881" y="329"/>
                    <a:pt x="883" y="306"/>
                  </a:cubicBezTo>
                  <a:cubicBezTo>
                    <a:pt x="874" y="138"/>
                    <a:pt x="672" y="48"/>
                    <a:pt x="530" y="16"/>
                  </a:cubicBezTo>
                  <a:cubicBezTo>
                    <a:pt x="480" y="5"/>
                    <a:pt x="433" y="0"/>
                    <a:pt x="38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5068725" y="4241525"/>
              <a:ext cx="140725" cy="78425"/>
            </a:xfrm>
            <a:custGeom>
              <a:avLst/>
              <a:gdLst/>
              <a:ahLst/>
              <a:cxnLst/>
              <a:rect l="l" t="t" r="r" b="b"/>
              <a:pathLst>
                <a:path w="5629" h="3137" extrusionOk="0">
                  <a:moveTo>
                    <a:pt x="5305" y="1"/>
                  </a:moveTo>
                  <a:cubicBezTo>
                    <a:pt x="5253" y="1"/>
                    <a:pt x="5199" y="7"/>
                    <a:pt x="5146" y="14"/>
                  </a:cubicBezTo>
                  <a:cubicBezTo>
                    <a:pt x="4921" y="48"/>
                    <a:pt x="4699" y="91"/>
                    <a:pt x="4478" y="143"/>
                  </a:cubicBezTo>
                  <a:cubicBezTo>
                    <a:pt x="4052" y="246"/>
                    <a:pt x="3633" y="384"/>
                    <a:pt x="3229" y="556"/>
                  </a:cubicBezTo>
                  <a:cubicBezTo>
                    <a:pt x="2412" y="904"/>
                    <a:pt x="1661" y="1384"/>
                    <a:pt x="1003" y="1981"/>
                  </a:cubicBezTo>
                  <a:cubicBezTo>
                    <a:pt x="630" y="2314"/>
                    <a:pt x="300" y="2688"/>
                    <a:pt x="13" y="3097"/>
                  </a:cubicBezTo>
                  <a:cubicBezTo>
                    <a:pt x="1" y="3114"/>
                    <a:pt x="20" y="3136"/>
                    <a:pt x="39" y="3136"/>
                  </a:cubicBezTo>
                  <a:cubicBezTo>
                    <a:pt x="44" y="3136"/>
                    <a:pt x="50" y="3134"/>
                    <a:pt x="55" y="3129"/>
                  </a:cubicBezTo>
                  <a:lnTo>
                    <a:pt x="55" y="3127"/>
                  </a:lnTo>
                  <a:cubicBezTo>
                    <a:pt x="589" y="2480"/>
                    <a:pt x="1195" y="1895"/>
                    <a:pt x="1891" y="1422"/>
                  </a:cubicBezTo>
                  <a:cubicBezTo>
                    <a:pt x="2580" y="954"/>
                    <a:pt x="3340" y="597"/>
                    <a:pt x="4142" y="366"/>
                  </a:cubicBezTo>
                  <a:cubicBezTo>
                    <a:pt x="4364" y="300"/>
                    <a:pt x="4590" y="246"/>
                    <a:pt x="4818" y="203"/>
                  </a:cubicBezTo>
                  <a:cubicBezTo>
                    <a:pt x="4932" y="180"/>
                    <a:pt x="5047" y="162"/>
                    <a:pt x="5162" y="145"/>
                  </a:cubicBezTo>
                  <a:cubicBezTo>
                    <a:pt x="5214" y="137"/>
                    <a:pt x="5277" y="129"/>
                    <a:pt x="5340" y="129"/>
                  </a:cubicBezTo>
                  <a:cubicBezTo>
                    <a:pt x="5415" y="129"/>
                    <a:pt x="5491" y="141"/>
                    <a:pt x="5546" y="184"/>
                  </a:cubicBezTo>
                  <a:cubicBezTo>
                    <a:pt x="5553" y="190"/>
                    <a:pt x="5561" y="192"/>
                    <a:pt x="5570" y="192"/>
                  </a:cubicBezTo>
                  <a:cubicBezTo>
                    <a:pt x="5599" y="192"/>
                    <a:pt x="5629" y="166"/>
                    <a:pt x="5607" y="137"/>
                  </a:cubicBezTo>
                  <a:cubicBezTo>
                    <a:pt x="5527" y="30"/>
                    <a:pt x="5420" y="1"/>
                    <a:pt x="530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5041300" y="4372550"/>
              <a:ext cx="62850" cy="32725"/>
            </a:xfrm>
            <a:custGeom>
              <a:avLst/>
              <a:gdLst/>
              <a:ahLst/>
              <a:cxnLst/>
              <a:rect l="l" t="t" r="r" b="b"/>
              <a:pathLst>
                <a:path w="2514" h="1309" extrusionOk="0">
                  <a:moveTo>
                    <a:pt x="2468" y="0"/>
                  </a:moveTo>
                  <a:cubicBezTo>
                    <a:pt x="2463" y="0"/>
                    <a:pt x="2458" y="2"/>
                    <a:pt x="2453" y="4"/>
                  </a:cubicBezTo>
                  <a:cubicBezTo>
                    <a:pt x="2060" y="223"/>
                    <a:pt x="1688" y="479"/>
                    <a:pt x="1288" y="689"/>
                  </a:cubicBezTo>
                  <a:cubicBezTo>
                    <a:pt x="879" y="904"/>
                    <a:pt x="452" y="1081"/>
                    <a:pt x="26" y="1259"/>
                  </a:cubicBezTo>
                  <a:cubicBezTo>
                    <a:pt x="1" y="1271"/>
                    <a:pt x="6" y="1309"/>
                    <a:pt x="31" y="1309"/>
                  </a:cubicBezTo>
                  <a:cubicBezTo>
                    <a:pt x="33" y="1309"/>
                    <a:pt x="36" y="1308"/>
                    <a:pt x="39" y="1307"/>
                  </a:cubicBezTo>
                  <a:cubicBezTo>
                    <a:pt x="482" y="1175"/>
                    <a:pt x="905" y="988"/>
                    <a:pt x="1316" y="778"/>
                  </a:cubicBezTo>
                  <a:cubicBezTo>
                    <a:pt x="1720" y="574"/>
                    <a:pt x="2146" y="348"/>
                    <a:pt x="2490" y="51"/>
                  </a:cubicBezTo>
                  <a:cubicBezTo>
                    <a:pt x="2514" y="32"/>
                    <a:pt x="2493" y="0"/>
                    <a:pt x="24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4978250" y="4625825"/>
              <a:ext cx="70000" cy="108425"/>
            </a:xfrm>
            <a:custGeom>
              <a:avLst/>
              <a:gdLst/>
              <a:ahLst/>
              <a:cxnLst/>
              <a:rect l="l" t="t" r="r" b="b"/>
              <a:pathLst>
                <a:path w="2800" h="4337" extrusionOk="0">
                  <a:moveTo>
                    <a:pt x="34" y="0"/>
                  </a:moveTo>
                  <a:cubicBezTo>
                    <a:pt x="17" y="0"/>
                    <a:pt x="1" y="13"/>
                    <a:pt x="5" y="35"/>
                  </a:cubicBezTo>
                  <a:cubicBezTo>
                    <a:pt x="84" y="444"/>
                    <a:pt x="211" y="848"/>
                    <a:pt x="333" y="1244"/>
                  </a:cubicBezTo>
                  <a:cubicBezTo>
                    <a:pt x="456" y="1643"/>
                    <a:pt x="589" y="2043"/>
                    <a:pt x="735" y="2433"/>
                  </a:cubicBezTo>
                  <a:cubicBezTo>
                    <a:pt x="865" y="2783"/>
                    <a:pt x="993" y="3138"/>
                    <a:pt x="1168" y="3467"/>
                  </a:cubicBezTo>
                  <a:cubicBezTo>
                    <a:pt x="1318" y="3750"/>
                    <a:pt x="1524" y="4037"/>
                    <a:pt x="1811" y="4195"/>
                  </a:cubicBezTo>
                  <a:cubicBezTo>
                    <a:pt x="1976" y="4285"/>
                    <a:pt x="2161" y="4337"/>
                    <a:pt x="2345" y="4337"/>
                  </a:cubicBezTo>
                  <a:cubicBezTo>
                    <a:pt x="2489" y="4337"/>
                    <a:pt x="2633" y="4305"/>
                    <a:pt x="2765" y="4234"/>
                  </a:cubicBezTo>
                  <a:cubicBezTo>
                    <a:pt x="2800" y="4215"/>
                    <a:pt x="2780" y="4167"/>
                    <a:pt x="2747" y="4167"/>
                  </a:cubicBezTo>
                  <a:cubicBezTo>
                    <a:pt x="2742" y="4167"/>
                    <a:pt x="2736" y="4169"/>
                    <a:pt x="2729" y="4172"/>
                  </a:cubicBezTo>
                  <a:lnTo>
                    <a:pt x="2728" y="4172"/>
                  </a:lnTo>
                  <a:cubicBezTo>
                    <a:pt x="2608" y="4235"/>
                    <a:pt x="2481" y="4262"/>
                    <a:pt x="2354" y="4262"/>
                  </a:cubicBezTo>
                  <a:cubicBezTo>
                    <a:pt x="2164" y="4262"/>
                    <a:pt x="1973" y="4201"/>
                    <a:pt x="1802" y="4103"/>
                  </a:cubicBezTo>
                  <a:cubicBezTo>
                    <a:pt x="1509" y="3931"/>
                    <a:pt x="1314" y="3658"/>
                    <a:pt x="1166" y="3357"/>
                  </a:cubicBezTo>
                  <a:cubicBezTo>
                    <a:pt x="1006" y="3030"/>
                    <a:pt x="892" y="2675"/>
                    <a:pt x="772" y="2331"/>
                  </a:cubicBezTo>
                  <a:cubicBezTo>
                    <a:pt x="649" y="1977"/>
                    <a:pt x="531" y="1624"/>
                    <a:pt x="420" y="1267"/>
                  </a:cubicBezTo>
                  <a:cubicBezTo>
                    <a:pt x="295" y="854"/>
                    <a:pt x="192" y="431"/>
                    <a:pt x="61" y="20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4527050" y="4030075"/>
              <a:ext cx="468600" cy="503325"/>
            </a:xfrm>
            <a:custGeom>
              <a:avLst/>
              <a:gdLst/>
              <a:ahLst/>
              <a:cxnLst/>
              <a:rect l="l" t="t" r="r" b="b"/>
              <a:pathLst>
                <a:path w="18744" h="20133" extrusionOk="0">
                  <a:moveTo>
                    <a:pt x="12667" y="20133"/>
                  </a:moveTo>
                  <a:cubicBezTo>
                    <a:pt x="12667" y="20133"/>
                    <a:pt x="2294" y="16059"/>
                    <a:pt x="1148" y="14546"/>
                  </a:cubicBezTo>
                  <a:cubicBezTo>
                    <a:pt x="0" y="13032"/>
                    <a:pt x="2130" y="9207"/>
                    <a:pt x="2805" y="8167"/>
                  </a:cubicBezTo>
                  <a:cubicBezTo>
                    <a:pt x="3482" y="7126"/>
                    <a:pt x="1963" y="6731"/>
                    <a:pt x="3532" y="5681"/>
                  </a:cubicBezTo>
                  <a:cubicBezTo>
                    <a:pt x="5102" y="4630"/>
                    <a:pt x="5361" y="5507"/>
                    <a:pt x="7067" y="4249"/>
                  </a:cubicBezTo>
                  <a:cubicBezTo>
                    <a:pt x="8773" y="2988"/>
                    <a:pt x="8896" y="1887"/>
                    <a:pt x="10797" y="2057"/>
                  </a:cubicBezTo>
                  <a:cubicBezTo>
                    <a:pt x="12699" y="2226"/>
                    <a:pt x="14737" y="1"/>
                    <a:pt x="15877" y="2160"/>
                  </a:cubicBezTo>
                  <a:cubicBezTo>
                    <a:pt x="17018" y="4321"/>
                    <a:pt x="16876" y="7681"/>
                    <a:pt x="16876" y="7681"/>
                  </a:cubicBezTo>
                  <a:lnTo>
                    <a:pt x="18743" y="173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4555275" y="4366600"/>
              <a:ext cx="274950" cy="110675"/>
            </a:xfrm>
            <a:custGeom>
              <a:avLst/>
              <a:gdLst/>
              <a:ahLst/>
              <a:cxnLst/>
              <a:rect l="l" t="t" r="r" b="b"/>
              <a:pathLst>
                <a:path w="10998" h="4427" extrusionOk="0">
                  <a:moveTo>
                    <a:pt x="28" y="0"/>
                  </a:moveTo>
                  <a:cubicBezTo>
                    <a:pt x="14" y="0"/>
                    <a:pt x="0" y="14"/>
                    <a:pt x="8" y="31"/>
                  </a:cubicBezTo>
                  <a:lnTo>
                    <a:pt x="10" y="31"/>
                  </a:lnTo>
                  <a:cubicBezTo>
                    <a:pt x="395" y="715"/>
                    <a:pt x="1120" y="1018"/>
                    <a:pt x="1837" y="1242"/>
                  </a:cubicBezTo>
                  <a:cubicBezTo>
                    <a:pt x="2564" y="1469"/>
                    <a:pt x="3304" y="1654"/>
                    <a:pt x="4045" y="1839"/>
                  </a:cubicBezTo>
                  <a:cubicBezTo>
                    <a:pt x="5604" y="2230"/>
                    <a:pt x="7182" y="2590"/>
                    <a:pt x="8672" y="3204"/>
                  </a:cubicBezTo>
                  <a:cubicBezTo>
                    <a:pt x="9078" y="3368"/>
                    <a:pt x="9472" y="3557"/>
                    <a:pt x="9855" y="3768"/>
                  </a:cubicBezTo>
                  <a:cubicBezTo>
                    <a:pt x="10037" y="3871"/>
                    <a:pt x="10214" y="3981"/>
                    <a:pt x="10392" y="4092"/>
                  </a:cubicBezTo>
                  <a:cubicBezTo>
                    <a:pt x="10564" y="4202"/>
                    <a:pt x="10740" y="4299"/>
                    <a:pt x="10906" y="4419"/>
                  </a:cubicBezTo>
                  <a:cubicBezTo>
                    <a:pt x="10914" y="4425"/>
                    <a:pt x="10922" y="4427"/>
                    <a:pt x="10929" y="4427"/>
                  </a:cubicBezTo>
                  <a:cubicBezTo>
                    <a:pt x="10966" y="4427"/>
                    <a:pt x="10998" y="4373"/>
                    <a:pt x="10964" y="4344"/>
                  </a:cubicBezTo>
                  <a:cubicBezTo>
                    <a:pt x="10697" y="4105"/>
                    <a:pt x="10409" y="3894"/>
                    <a:pt x="10102" y="3710"/>
                  </a:cubicBezTo>
                  <a:cubicBezTo>
                    <a:pt x="9775" y="3522"/>
                    <a:pt x="9437" y="3350"/>
                    <a:pt x="9091" y="3198"/>
                  </a:cubicBezTo>
                  <a:cubicBezTo>
                    <a:pt x="8373" y="2880"/>
                    <a:pt x="7629" y="2628"/>
                    <a:pt x="6875" y="2405"/>
                  </a:cubicBezTo>
                  <a:cubicBezTo>
                    <a:pt x="5363" y="1962"/>
                    <a:pt x="3815" y="1654"/>
                    <a:pt x="2295" y="1235"/>
                  </a:cubicBezTo>
                  <a:cubicBezTo>
                    <a:pt x="1500" y="1016"/>
                    <a:pt x="507" y="762"/>
                    <a:pt x="45" y="10"/>
                  </a:cubicBezTo>
                  <a:cubicBezTo>
                    <a:pt x="41" y="3"/>
                    <a:pt x="34" y="0"/>
                    <a:pt x="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4715025" y="4384200"/>
              <a:ext cx="148625" cy="87925"/>
            </a:xfrm>
            <a:custGeom>
              <a:avLst/>
              <a:gdLst/>
              <a:ahLst/>
              <a:cxnLst/>
              <a:rect l="l" t="t" r="r" b="b"/>
              <a:pathLst>
                <a:path w="5945" h="3517" extrusionOk="0">
                  <a:moveTo>
                    <a:pt x="42" y="1"/>
                  </a:moveTo>
                  <a:cubicBezTo>
                    <a:pt x="17" y="1"/>
                    <a:pt x="1" y="39"/>
                    <a:pt x="29" y="54"/>
                  </a:cubicBezTo>
                  <a:lnTo>
                    <a:pt x="29" y="56"/>
                  </a:lnTo>
                  <a:cubicBezTo>
                    <a:pt x="1596" y="1012"/>
                    <a:pt x="3553" y="1212"/>
                    <a:pt x="4978" y="2416"/>
                  </a:cubicBezTo>
                  <a:cubicBezTo>
                    <a:pt x="5346" y="2728"/>
                    <a:pt x="5623" y="3098"/>
                    <a:pt x="5883" y="3504"/>
                  </a:cubicBezTo>
                  <a:cubicBezTo>
                    <a:pt x="5888" y="3513"/>
                    <a:pt x="5898" y="3517"/>
                    <a:pt x="5907" y="3517"/>
                  </a:cubicBezTo>
                  <a:cubicBezTo>
                    <a:pt x="5926" y="3517"/>
                    <a:pt x="5944" y="3502"/>
                    <a:pt x="5937" y="3479"/>
                  </a:cubicBezTo>
                  <a:cubicBezTo>
                    <a:pt x="5789" y="3102"/>
                    <a:pt x="5516" y="2776"/>
                    <a:pt x="5225" y="2500"/>
                  </a:cubicBezTo>
                  <a:cubicBezTo>
                    <a:pt x="4918" y="2210"/>
                    <a:pt x="4567" y="1967"/>
                    <a:pt x="4200" y="1759"/>
                  </a:cubicBezTo>
                  <a:cubicBezTo>
                    <a:pt x="3385" y="1299"/>
                    <a:pt x="2486" y="1025"/>
                    <a:pt x="1611" y="705"/>
                  </a:cubicBezTo>
                  <a:cubicBezTo>
                    <a:pt x="1076" y="509"/>
                    <a:pt x="549" y="292"/>
                    <a:pt x="57" y="6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4562625" y="4300825"/>
              <a:ext cx="81775" cy="56775"/>
            </a:xfrm>
            <a:custGeom>
              <a:avLst/>
              <a:gdLst/>
              <a:ahLst/>
              <a:cxnLst/>
              <a:rect l="l" t="t" r="r" b="b"/>
              <a:pathLst>
                <a:path w="3271" h="2271" extrusionOk="0">
                  <a:moveTo>
                    <a:pt x="26" y="0"/>
                  </a:moveTo>
                  <a:cubicBezTo>
                    <a:pt x="12" y="0"/>
                    <a:pt x="0" y="9"/>
                    <a:pt x="2" y="28"/>
                  </a:cubicBezTo>
                  <a:cubicBezTo>
                    <a:pt x="37" y="635"/>
                    <a:pt x="679" y="955"/>
                    <a:pt x="1144" y="1213"/>
                  </a:cubicBezTo>
                  <a:cubicBezTo>
                    <a:pt x="1490" y="1402"/>
                    <a:pt x="1836" y="1587"/>
                    <a:pt x="2186" y="1766"/>
                  </a:cubicBezTo>
                  <a:cubicBezTo>
                    <a:pt x="2361" y="1856"/>
                    <a:pt x="2537" y="1946"/>
                    <a:pt x="2713" y="2032"/>
                  </a:cubicBezTo>
                  <a:cubicBezTo>
                    <a:pt x="2883" y="2116"/>
                    <a:pt x="3053" y="2215"/>
                    <a:pt x="3236" y="2269"/>
                  </a:cubicBezTo>
                  <a:cubicBezTo>
                    <a:pt x="3239" y="2270"/>
                    <a:pt x="3241" y="2270"/>
                    <a:pt x="3243" y="2270"/>
                  </a:cubicBezTo>
                  <a:cubicBezTo>
                    <a:pt x="3263" y="2270"/>
                    <a:pt x="3270" y="2242"/>
                    <a:pt x="3253" y="2230"/>
                  </a:cubicBezTo>
                  <a:cubicBezTo>
                    <a:pt x="3104" y="2129"/>
                    <a:pt x="2932" y="2058"/>
                    <a:pt x="2771" y="1978"/>
                  </a:cubicBezTo>
                  <a:cubicBezTo>
                    <a:pt x="2610" y="1897"/>
                    <a:pt x="2446" y="1815"/>
                    <a:pt x="2285" y="1733"/>
                  </a:cubicBezTo>
                  <a:cubicBezTo>
                    <a:pt x="1961" y="1568"/>
                    <a:pt x="1640" y="1398"/>
                    <a:pt x="1322" y="1224"/>
                  </a:cubicBezTo>
                  <a:cubicBezTo>
                    <a:pt x="838" y="961"/>
                    <a:pt x="127" y="654"/>
                    <a:pt x="56" y="28"/>
                  </a:cubicBezTo>
                  <a:cubicBezTo>
                    <a:pt x="54" y="10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4661050" y="4364450"/>
              <a:ext cx="15375" cy="7375"/>
            </a:xfrm>
            <a:custGeom>
              <a:avLst/>
              <a:gdLst/>
              <a:ahLst/>
              <a:cxnLst/>
              <a:rect l="l" t="t" r="r" b="b"/>
              <a:pathLst>
                <a:path w="615" h="295" extrusionOk="0">
                  <a:moveTo>
                    <a:pt x="63" y="1"/>
                  </a:moveTo>
                  <a:cubicBezTo>
                    <a:pt x="25" y="1"/>
                    <a:pt x="1" y="54"/>
                    <a:pt x="42" y="72"/>
                  </a:cubicBezTo>
                  <a:cubicBezTo>
                    <a:pt x="216" y="149"/>
                    <a:pt x="388" y="225"/>
                    <a:pt x="565" y="293"/>
                  </a:cubicBezTo>
                  <a:cubicBezTo>
                    <a:pt x="568" y="294"/>
                    <a:pt x="571" y="294"/>
                    <a:pt x="574" y="294"/>
                  </a:cubicBezTo>
                  <a:cubicBezTo>
                    <a:pt x="600" y="294"/>
                    <a:pt x="615" y="252"/>
                    <a:pt x="588" y="239"/>
                  </a:cubicBezTo>
                  <a:cubicBezTo>
                    <a:pt x="421" y="153"/>
                    <a:pt x="251" y="80"/>
                    <a:pt x="81" y="5"/>
                  </a:cubicBezTo>
                  <a:cubicBezTo>
                    <a:pt x="75" y="2"/>
                    <a:pt x="69" y="1"/>
                    <a:pt x="6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4729850" y="4333900"/>
              <a:ext cx="25600" cy="11100"/>
            </a:xfrm>
            <a:custGeom>
              <a:avLst/>
              <a:gdLst/>
              <a:ahLst/>
              <a:cxnLst/>
              <a:rect l="l" t="t" r="r" b="b"/>
              <a:pathLst>
                <a:path w="1024" h="444" extrusionOk="0">
                  <a:moveTo>
                    <a:pt x="53" y="0"/>
                  </a:moveTo>
                  <a:cubicBezTo>
                    <a:pt x="22" y="0"/>
                    <a:pt x="1" y="56"/>
                    <a:pt x="36" y="71"/>
                  </a:cubicBezTo>
                  <a:lnTo>
                    <a:pt x="38" y="71"/>
                  </a:lnTo>
                  <a:cubicBezTo>
                    <a:pt x="346" y="202"/>
                    <a:pt x="653" y="339"/>
                    <a:pt x="973" y="442"/>
                  </a:cubicBezTo>
                  <a:cubicBezTo>
                    <a:pt x="976" y="443"/>
                    <a:pt x="979" y="443"/>
                    <a:pt x="982" y="443"/>
                  </a:cubicBezTo>
                  <a:cubicBezTo>
                    <a:pt x="1008" y="443"/>
                    <a:pt x="1024" y="399"/>
                    <a:pt x="995" y="385"/>
                  </a:cubicBezTo>
                  <a:cubicBezTo>
                    <a:pt x="692" y="238"/>
                    <a:pt x="378" y="124"/>
                    <a:pt x="64" y="2"/>
                  </a:cubicBezTo>
                  <a:cubicBezTo>
                    <a:pt x="60" y="1"/>
                    <a:pt x="57" y="0"/>
                    <a:pt x="5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4775400" y="4357725"/>
              <a:ext cx="127050" cy="94700"/>
            </a:xfrm>
            <a:custGeom>
              <a:avLst/>
              <a:gdLst/>
              <a:ahLst/>
              <a:cxnLst/>
              <a:rect l="l" t="t" r="r" b="b"/>
              <a:pathLst>
                <a:path w="5082" h="3788" extrusionOk="0">
                  <a:moveTo>
                    <a:pt x="33" y="1"/>
                  </a:moveTo>
                  <a:cubicBezTo>
                    <a:pt x="10" y="1"/>
                    <a:pt x="1" y="33"/>
                    <a:pt x="24" y="44"/>
                  </a:cubicBezTo>
                  <a:cubicBezTo>
                    <a:pt x="1593" y="560"/>
                    <a:pt x="3000" y="1474"/>
                    <a:pt x="4107" y="2701"/>
                  </a:cubicBezTo>
                  <a:cubicBezTo>
                    <a:pt x="4416" y="3045"/>
                    <a:pt x="4696" y="3415"/>
                    <a:pt x="4990" y="3772"/>
                  </a:cubicBezTo>
                  <a:cubicBezTo>
                    <a:pt x="4999" y="3783"/>
                    <a:pt x="5009" y="3787"/>
                    <a:pt x="5020" y="3787"/>
                  </a:cubicBezTo>
                  <a:cubicBezTo>
                    <a:pt x="5051" y="3787"/>
                    <a:pt x="5081" y="3747"/>
                    <a:pt x="5064" y="3714"/>
                  </a:cubicBezTo>
                  <a:cubicBezTo>
                    <a:pt x="4679" y="2979"/>
                    <a:pt x="4064" y="2349"/>
                    <a:pt x="3434" y="1816"/>
                  </a:cubicBezTo>
                  <a:cubicBezTo>
                    <a:pt x="2802" y="1283"/>
                    <a:pt x="2103" y="833"/>
                    <a:pt x="1355" y="481"/>
                  </a:cubicBezTo>
                  <a:cubicBezTo>
                    <a:pt x="931" y="283"/>
                    <a:pt x="489" y="122"/>
                    <a:pt x="37" y="1"/>
                  </a:cubicBezTo>
                  <a:cubicBezTo>
                    <a:pt x="36" y="1"/>
                    <a:pt x="34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4652275" y="4157625"/>
              <a:ext cx="206875" cy="180350"/>
            </a:xfrm>
            <a:custGeom>
              <a:avLst/>
              <a:gdLst/>
              <a:ahLst/>
              <a:cxnLst/>
              <a:rect l="l" t="t" r="r" b="b"/>
              <a:pathLst>
                <a:path w="8275" h="7214" extrusionOk="0">
                  <a:moveTo>
                    <a:pt x="43" y="1"/>
                  </a:moveTo>
                  <a:cubicBezTo>
                    <a:pt x="7" y="1"/>
                    <a:pt x="0" y="50"/>
                    <a:pt x="34" y="61"/>
                  </a:cubicBezTo>
                  <a:cubicBezTo>
                    <a:pt x="684" y="186"/>
                    <a:pt x="1299" y="453"/>
                    <a:pt x="1836" y="844"/>
                  </a:cubicBezTo>
                  <a:cubicBezTo>
                    <a:pt x="2397" y="1248"/>
                    <a:pt x="2874" y="1755"/>
                    <a:pt x="3292" y="2301"/>
                  </a:cubicBezTo>
                  <a:cubicBezTo>
                    <a:pt x="3750" y="2899"/>
                    <a:pt x="4169" y="3527"/>
                    <a:pt x="4624" y="4129"/>
                  </a:cubicBezTo>
                  <a:cubicBezTo>
                    <a:pt x="5070" y="4722"/>
                    <a:pt x="5560" y="5270"/>
                    <a:pt x="6125" y="5754"/>
                  </a:cubicBezTo>
                  <a:cubicBezTo>
                    <a:pt x="6762" y="6298"/>
                    <a:pt x="7447" y="6784"/>
                    <a:pt x="8170" y="7207"/>
                  </a:cubicBezTo>
                  <a:cubicBezTo>
                    <a:pt x="8178" y="7211"/>
                    <a:pt x="8187" y="7213"/>
                    <a:pt x="8195" y="7213"/>
                  </a:cubicBezTo>
                  <a:cubicBezTo>
                    <a:pt x="8238" y="7213"/>
                    <a:pt x="8275" y="7156"/>
                    <a:pt x="8234" y="7124"/>
                  </a:cubicBezTo>
                  <a:cubicBezTo>
                    <a:pt x="7637" y="6657"/>
                    <a:pt x="7006" y="6236"/>
                    <a:pt x="6420" y="5752"/>
                  </a:cubicBezTo>
                  <a:cubicBezTo>
                    <a:pt x="5833" y="5262"/>
                    <a:pt x="5302" y="4707"/>
                    <a:pt x="4839" y="4099"/>
                  </a:cubicBezTo>
                  <a:cubicBezTo>
                    <a:pt x="3964" y="2966"/>
                    <a:pt x="3203" y="1727"/>
                    <a:pt x="2047" y="846"/>
                  </a:cubicBezTo>
                  <a:cubicBezTo>
                    <a:pt x="1464" y="403"/>
                    <a:pt x="783" y="53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4608650" y="4219775"/>
              <a:ext cx="187975" cy="109600"/>
            </a:xfrm>
            <a:custGeom>
              <a:avLst/>
              <a:gdLst/>
              <a:ahLst/>
              <a:cxnLst/>
              <a:rect l="l" t="t" r="r" b="b"/>
              <a:pathLst>
                <a:path w="7519" h="4384" extrusionOk="0">
                  <a:moveTo>
                    <a:pt x="37" y="0"/>
                  </a:moveTo>
                  <a:cubicBezTo>
                    <a:pt x="19" y="0"/>
                    <a:pt x="1" y="16"/>
                    <a:pt x="8" y="35"/>
                  </a:cubicBezTo>
                  <a:lnTo>
                    <a:pt x="8" y="37"/>
                  </a:lnTo>
                  <a:cubicBezTo>
                    <a:pt x="375" y="994"/>
                    <a:pt x="1509" y="1295"/>
                    <a:pt x="2360" y="1673"/>
                  </a:cubicBezTo>
                  <a:cubicBezTo>
                    <a:pt x="3488" y="2174"/>
                    <a:pt x="4572" y="2761"/>
                    <a:pt x="5667" y="3326"/>
                  </a:cubicBezTo>
                  <a:cubicBezTo>
                    <a:pt x="6290" y="3647"/>
                    <a:pt x="6890" y="3999"/>
                    <a:pt x="7479" y="4380"/>
                  </a:cubicBezTo>
                  <a:cubicBezTo>
                    <a:pt x="7483" y="4383"/>
                    <a:pt x="7487" y="4384"/>
                    <a:pt x="7490" y="4384"/>
                  </a:cubicBezTo>
                  <a:cubicBezTo>
                    <a:pt x="7507" y="4384"/>
                    <a:pt x="7518" y="4357"/>
                    <a:pt x="7500" y="4345"/>
                  </a:cubicBezTo>
                  <a:cubicBezTo>
                    <a:pt x="6997" y="4008"/>
                    <a:pt x="6485" y="3681"/>
                    <a:pt x="5978" y="3352"/>
                  </a:cubicBezTo>
                  <a:cubicBezTo>
                    <a:pt x="5469" y="3023"/>
                    <a:pt x="4944" y="2720"/>
                    <a:pt x="4405" y="2443"/>
                  </a:cubicBezTo>
                  <a:cubicBezTo>
                    <a:pt x="3867" y="2167"/>
                    <a:pt x="3319" y="1905"/>
                    <a:pt x="2764" y="1666"/>
                  </a:cubicBezTo>
                  <a:cubicBezTo>
                    <a:pt x="2261" y="1451"/>
                    <a:pt x="1745" y="1258"/>
                    <a:pt x="1251" y="1022"/>
                  </a:cubicBezTo>
                  <a:cubicBezTo>
                    <a:pt x="784" y="800"/>
                    <a:pt x="294" y="495"/>
                    <a:pt x="60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4686175" y="4218000"/>
              <a:ext cx="47950" cy="38450"/>
            </a:xfrm>
            <a:custGeom>
              <a:avLst/>
              <a:gdLst/>
              <a:ahLst/>
              <a:cxnLst/>
              <a:rect l="l" t="t" r="r" b="b"/>
              <a:pathLst>
                <a:path w="1918" h="1538" extrusionOk="0">
                  <a:moveTo>
                    <a:pt x="61" y="0"/>
                  </a:moveTo>
                  <a:cubicBezTo>
                    <a:pt x="29" y="0"/>
                    <a:pt x="0" y="39"/>
                    <a:pt x="31" y="63"/>
                  </a:cubicBezTo>
                  <a:cubicBezTo>
                    <a:pt x="630" y="559"/>
                    <a:pt x="1224" y="1054"/>
                    <a:pt x="1837" y="1529"/>
                  </a:cubicBezTo>
                  <a:cubicBezTo>
                    <a:pt x="1845" y="1535"/>
                    <a:pt x="1853" y="1537"/>
                    <a:pt x="1861" y="1537"/>
                  </a:cubicBezTo>
                  <a:cubicBezTo>
                    <a:pt x="1891" y="1537"/>
                    <a:pt x="1917" y="1502"/>
                    <a:pt x="1888" y="1479"/>
                  </a:cubicBezTo>
                  <a:cubicBezTo>
                    <a:pt x="1299" y="976"/>
                    <a:pt x="691" y="493"/>
                    <a:pt x="86" y="9"/>
                  </a:cubicBezTo>
                  <a:cubicBezTo>
                    <a:pt x="78" y="3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4814525" y="4115400"/>
              <a:ext cx="59800" cy="105950"/>
            </a:xfrm>
            <a:custGeom>
              <a:avLst/>
              <a:gdLst/>
              <a:ahLst/>
              <a:cxnLst/>
              <a:rect l="l" t="t" r="r" b="b"/>
              <a:pathLst>
                <a:path w="2392" h="4238" extrusionOk="0">
                  <a:moveTo>
                    <a:pt x="31" y="1"/>
                  </a:moveTo>
                  <a:cubicBezTo>
                    <a:pt x="16" y="1"/>
                    <a:pt x="1" y="18"/>
                    <a:pt x="11" y="32"/>
                  </a:cubicBezTo>
                  <a:cubicBezTo>
                    <a:pt x="452" y="692"/>
                    <a:pt x="916" y="1346"/>
                    <a:pt x="1306" y="2040"/>
                  </a:cubicBezTo>
                  <a:cubicBezTo>
                    <a:pt x="1703" y="2744"/>
                    <a:pt x="2054" y="3475"/>
                    <a:pt x="2355" y="4227"/>
                  </a:cubicBezTo>
                  <a:cubicBezTo>
                    <a:pt x="2358" y="4234"/>
                    <a:pt x="2365" y="4238"/>
                    <a:pt x="2372" y="4238"/>
                  </a:cubicBezTo>
                  <a:cubicBezTo>
                    <a:pt x="2382" y="4238"/>
                    <a:pt x="2392" y="4230"/>
                    <a:pt x="2387" y="4218"/>
                  </a:cubicBezTo>
                  <a:cubicBezTo>
                    <a:pt x="2092" y="3468"/>
                    <a:pt x="1748" y="2739"/>
                    <a:pt x="1359" y="2034"/>
                  </a:cubicBezTo>
                  <a:cubicBezTo>
                    <a:pt x="966" y="1325"/>
                    <a:pt x="559" y="634"/>
                    <a:pt x="44" y="7"/>
                  </a:cubicBezTo>
                  <a:cubicBezTo>
                    <a:pt x="41" y="3"/>
                    <a:pt x="36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4874325" y="4253025"/>
              <a:ext cx="16475" cy="50825"/>
            </a:xfrm>
            <a:custGeom>
              <a:avLst/>
              <a:gdLst/>
              <a:ahLst/>
              <a:cxnLst/>
              <a:rect l="l" t="t" r="r" b="b"/>
              <a:pathLst>
                <a:path w="659" h="2033" extrusionOk="0">
                  <a:moveTo>
                    <a:pt x="19" y="0"/>
                  </a:moveTo>
                  <a:cubicBezTo>
                    <a:pt x="10" y="0"/>
                    <a:pt x="1" y="8"/>
                    <a:pt x="4" y="18"/>
                  </a:cubicBezTo>
                  <a:cubicBezTo>
                    <a:pt x="268" y="661"/>
                    <a:pt x="404" y="1343"/>
                    <a:pt x="591" y="2009"/>
                  </a:cubicBezTo>
                  <a:cubicBezTo>
                    <a:pt x="596" y="2025"/>
                    <a:pt x="610" y="2033"/>
                    <a:pt x="625" y="2033"/>
                  </a:cubicBezTo>
                  <a:cubicBezTo>
                    <a:pt x="642" y="2033"/>
                    <a:pt x="659" y="2022"/>
                    <a:pt x="657" y="2001"/>
                  </a:cubicBezTo>
                  <a:cubicBezTo>
                    <a:pt x="584" y="1302"/>
                    <a:pt x="311" y="644"/>
                    <a:pt x="29" y="6"/>
                  </a:cubicBezTo>
                  <a:cubicBezTo>
                    <a:pt x="27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4727050" y="4118700"/>
              <a:ext cx="131025" cy="198375"/>
            </a:xfrm>
            <a:custGeom>
              <a:avLst/>
              <a:gdLst/>
              <a:ahLst/>
              <a:cxnLst/>
              <a:rect l="l" t="t" r="r" b="b"/>
              <a:pathLst>
                <a:path w="5241" h="7935" extrusionOk="0">
                  <a:moveTo>
                    <a:pt x="99" y="0"/>
                  </a:moveTo>
                  <a:cubicBezTo>
                    <a:pt x="79" y="0"/>
                    <a:pt x="60" y="13"/>
                    <a:pt x="60" y="38"/>
                  </a:cubicBezTo>
                  <a:cubicBezTo>
                    <a:pt x="0" y="1266"/>
                    <a:pt x="645" y="2446"/>
                    <a:pt x="1363" y="3398"/>
                  </a:cubicBezTo>
                  <a:cubicBezTo>
                    <a:pt x="2119" y="4398"/>
                    <a:pt x="3048" y="5245"/>
                    <a:pt x="3872" y="6185"/>
                  </a:cubicBezTo>
                  <a:cubicBezTo>
                    <a:pt x="4349" y="6729"/>
                    <a:pt x="4772" y="7313"/>
                    <a:pt x="5164" y="7918"/>
                  </a:cubicBezTo>
                  <a:cubicBezTo>
                    <a:pt x="5172" y="7930"/>
                    <a:pt x="5183" y="7935"/>
                    <a:pt x="5194" y="7935"/>
                  </a:cubicBezTo>
                  <a:cubicBezTo>
                    <a:pt x="5218" y="7935"/>
                    <a:pt x="5241" y="7910"/>
                    <a:pt x="5228" y="7883"/>
                  </a:cubicBezTo>
                  <a:cubicBezTo>
                    <a:pt x="4975" y="7318"/>
                    <a:pt x="4603" y="6828"/>
                    <a:pt x="4205" y="6357"/>
                  </a:cubicBezTo>
                  <a:cubicBezTo>
                    <a:pt x="3801" y="5879"/>
                    <a:pt x="3364" y="5432"/>
                    <a:pt x="2934" y="4979"/>
                  </a:cubicBezTo>
                  <a:cubicBezTo>
                    <a:pt x="2079" y="4080"/>
                    <a:pt x="1231" y="3155"/>
                    <a:pt x="681" y="2029"/>
                  </a:cubicBezTo>
                  <a:cubicBezTo>
                    <a:pt x="380" y="1405"/>
                    <a:pt x="195" y="730"/>
                    <a:pt x="137" y="38"/>
                  </a:cubicBezTo>
                  <a:cubicBezTo>
                    <a:pt x="137" y="13"/>
                    <a:pt x="118" y="0"/>
                    <a:pt x="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4871775" y="4073325"/>
              <a:ext cx="35750" cy="94000"/>
            </a:xfrm>
            <a:custGeom>
              <a:avLst/>
              <a:gdLst/>
              <a:ahLst/>
              <a:cxnLst/>
              <a:rect l="l" t="t" r="r" b="b"/>
              <a:pathLst>
                <a:path w="1430" h="3760" extrusionOk="0">
                  <a:moveTo>
                    <a:pt x="53" y="1"/>
                  </a:moveTo>
                  <a:cubicBezTo>
                    <a:pt x="26" y="1"/>
                    <a:pt x="0" y="26"/>
                    <a:pt x="18" y="56"/>
                  </a:cubicBezTo>
                  <a:cubicBezTo>
                    <a:pt x="753" y="1157"/>
                    <a:pt x="1215" y="2418"/>
                    <a:pt x="1368" y="3732"/>
                  </a:cubicBezTo>
                  <a:cubicBezTo>
                    <a:pt x="1371" y="3750"/>
                    <a:pt x="1387" y="3759"/>
                    <a:pt x="1402" y="3759"/>
                  </a:cubicBezTo>
                  <a:cubicBezTo>
                    <a:pt x="1416" y="3759"/>
                    <a:pt x="1429" y="3750"/>
                    <a:pt x="1428" y="3732"/>
                  </a:cubicBezTo>
                  <a:cubicBezTo>
                    <a:pt x="1370" y="2399"/>
                    <a:pt x="888" y="1081"/>
                    <a:pt x="86" y="17"/>
                  </a:cubicBezTo>
                  <a:cubicBezTo>
                    <a:pt x="77" y="6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4903075" y="4090700"/>
              <a:ext cx="17900" cy="48550"/>
            </a:xfrm>
            <a:custGeom>
              <a:avLst/>
              <a:gdLst/>
              <a:ahLst/>
              <a:cxnLst/>
              <a:rect l="l" t="t" r="r" b="b"/>
              <a:pathLst>
                <a:path w="716" h="1942" extrusionOk="0">
                  <a:moveTo>
                    <a:pt x="47" y="0"/>
                  </a:moveTo>
                  <a:cubicBezTo>
                    <a:pt x="24" y="0"/>
                    <a:pt x="0" y="26"/>
                    <a:pt x="17" y="53"/>
                  </a:cubicBezTo>
                  <a:cubicBezTo>
                    <a:pt x="298" y="651"/>
                    <a:pt x="511" y="1263"/>
                    <a:pt x="636" y="1913"/>
                  </a:cubicBezTo>
                  <a:cubicBezTo>
                    <a:pt x="640" y="1932"/>
                    <a:pt x="656" y="1941"/>
                    <a:pt x="673" y="1941"/>
                  </a:cubicBezTo>
                  <a:cubicBezTo>
                    <a:pt x="694" y="1941"/>
                    <a:pt x="716" y="1927"/>
                    <a:pt x="715" y="1902"/>
                  </a:cubicBezTo>
                  <a:cubicBezTo>
                    <a:pt x="668" y="1238"/>
                    <a:pt x="455" y="569"/>
                    <a:pt x="75" y="18"/>
                  </a:cubicBezTo>
                  <a:cubicBezTo>
                    <a:pt x="68" y="5"/>
                    <a:pt x="58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4904825" y="4229475"/>
              <a:ext cx="16225" cy="33950"/>
            </a:xfrm>
            <a:custGeom>
              <a:avLst/>
              <a:gdLst/>
              <a:ahLst/>
              <a:cxnLst/>
              <a:rect l="l" t="t" r="r" b="b"/>
              <a:pathLst>
                <a:path w="649" h="1358" extrusionOk="0">
                  <a:moveTo>
                    <a:pt x="40" y="0"/>
                  </a:moveTo>
                  <a:cubicBezTo>
                    <a:pt x="21" y="0"/>
                    <a:pt x="0" y="17"/>
                    <a:pt x="9" y="38"/>
                  </a:cubicBezTo>
                  <a:cubicBezTo>
                    <a:pt x="188" y="479"/>
                    <a:pt x="362" y="917"/>
                    <a:pt x="575" y="1341"/>
                  </a:cubicBezTo>
                  <a:cubicBezTo>
                    <a:pt x="582" y="1352"/>
                    <a:pt x="592" y="1357"/>
                    <a:pt x="604" y="1357"/>
                  </a:cubicBezTo>
                  <a:cubicBezTo>
                    <a:pt x="626" y="1357"/>
                    <a:pt x="649" y="1338"/>
                    <a:pt x="639" y="1313"/>
                  </a:cubicBezTo>
                  <a:cubicBezTo>
                    <a:pt x="473" y="870"/>
                    <a:pt x="269" y="444"/>
                    <a:pt x="65" y="16"/>
                  </a:cubicBezTo>
                  <a:cubicBezTo>
                    <a:pt x="60" y="5"/>
                    <a:pt x="50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"/>
            <p:cNvSpPr/>
            <p:nvPr/>
          </p:nvSpPr>
          <p:spPr>
            <a:xfrm>
              <a:off x="4386025" y="4414375"/>
              <a:ext cx="485800" cy="251600"/>
            </a:xfrm>
            <a:custGeom>
              <a:avLst/>
              <a:gdLst/>
              <a:ahLst/>
              <a:cxnLst/>
              <a:rect l="l" t="t" r="r" b="b"/>
              <a:pathLst>
                <a:path w="19432" h="10064" extrusionOk="0">
                  <a:moveTo>
                    <a:pt x="19432" y="4486"/>
                  </a:moveTo>
                  <a:cubicBezTo>
                    <a:pt x="19432" y="4486"/>
                    <a:pt x="13606" y="702"/>
                    <a:pt x="10697" y="352"/>
                  </a:cubicBezTo>
                  <a:cubicBezTo>
                    <a:pt x="7789" y="1"/>
                    <a:pt x="4987" y="489"/>
                    <a:pt x="4458" y="2216"/>
                  </a:cubicBezTo>
                  <a:cubicBezTo>
                    <a:pt x="4458" y="2216"/>
                    <a:pt x="1" y="4705"/>
                    <a:pt x="1575" y="7384"/>
                  </a:cubicBezTo>
                  <a:cubicBezTo>
                    <a:pt x="3147" y="10063"/>
                    <a:pt x="4821" y="8309"/>
                    <a:pt x="4821" y="8309"/>
                  </a:cubicBezTo>
                  <a:cubicBezTo>
                    <a:pt x="4821" y="8309"/>
                    <a:pt x="6006" y="9670"/>
                    <a:pt x="7474" y="9323"/>
                  </a:cubicBezTo>
                  <a:cubicBezTo>
                    <a:pt x="8943" y="8975"/>
                    <a:pt x="15311" y="9738"/>
                    <a:pt x="15311" y="9738"/>
                  </a:cubicBezTo>
                  <a:cubicBezTo>
                    <a:pt x="15311" y="9738"/>
                    <a:pt x="19331" y="5189"/>
                    <a:pt x="19432" y="448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"/>
            <p:cNvSpPr/>
            <p:nvPr/>
          </p:nvSpPr>
          <p:spPr>
            <a:xfrm>
              <a:off x="4568275" y="4423900"/>
              <a:ext cx="161675" cy="34825"/>
            </a:xfrm>
            <a:custGeom>
              <a:avLst/>
              <a:gdLst/>
              <a:ahLst/>
              <a:cxnLst/>
              <a:rect l="l" t="t" r="r" b="b"/>
              <a:pathLst>
                <a:path w="6467" h="1393" extrusionOk="0">
                  <a:moveTo>
                    <a:pt x="752" y="0"/>
                  </a:moveTo>
                  <a:cubicBezTo>
                    <a:pt x="514" y="0"/>
                    <a:pt x="275" y="17"/>
                    <a:pt x="36" y="57"/>
                  </a:cubicBezTo>
                  <a:cubicBezTo>
                    <a:pt x="1" y="63"/>
                    <a:pt x="8" y="123"/>
                    <a:pt x="44" y="123"/>
                  </a:cubicBezTo>
                  <a:cubicBezTo>
                    <a:pt x="44" y="123"/>
                    <a:pt x="45" y="123"/>
                    <a:pt x="45" y="123"/>
                  </a:cubicBezTo>
                  <a:cubicBezTo>
                    <a:pt x="221" y="109"/>
                    <a:pt x="396" y="102"/>
                    <a:pt x="570" y="102"/>
                  </a:cubicBezTo>
                  <a:cubicBezTo>
                    <a:pt x="1244" y="102"/>
                    <a:pt x="1907" y="203"/>
                    <a:pt x="2565" y="370"/>
                  </a:cubicBezTo>
                  <a:cubicBezTo>
                    <a:pt x="3394" y="579"/>
                    <a:pt x="4198" y="867"/>
                    <a:pt x="5017" y="1099"/>
                  </a:cubicBezTo>
                  <a:cubicBezTo>
                    <a:pt x="5475" y="1228"/>
                    <a:pt x="5940" y="1355"/>
                    <a:pt x="6415" y="1392"/>
                  </a:cubicBezTo>
                  <a:cubicBezTo>
                    <a:pt x="6416" y="1392"/>
                    <a:pt x="6416" y="1392"/>
                    <a:pt x="6417" y="1392"/>
                  </a:cubicBezTo>
                  <a:cubicBezTo>
                    <a:pt x="6458" y="1392"/>
                    <a:pt x="6467" y="1323"/>
                    <a:pt x="6424" y="1314"/>
                  </a:cubicBezTo>
                  <a:cubicBezTo>
                    <a:pt x="6004" y="1220"/>
                    <a:pt x="5583" y="1138"/>
                    <a:pt x="5166" y="1024"/>
                  </a:cubicBezTo>
                  <a:cubicBezTo>
                    <a:pt x="4749" y="912"/>
                    <a:pt x="4332" y="781"/>
                    <a:pt x="3917" y="652"/>
                  </a:cubicBezTo>
                  <a:cubicBezTo>
                    <a:pt x="3108" y="401"/>
                    <a:pt x="2294" y="147"/>
                    <a:pt x="1449" y="44"/>
                  </a:cubicBezTo>
                  <a:cubicBezTo>
                    <a:pt x="1217" y="17"/>
                    <a:pt x="985" y="0"/>
                    <a:pt x="7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"/>
            <p:cNvSpPr/>
            <p:nvPr/>
          </p:nvSpPr>
          <p:spPr>
            <a:xfrm>
              <a:off x="4497425" y="4455700"/>
              <a:ext cx="288775" cy="54700"/>
            </a:xfrm>
            <a:custGeom>
              <a:avLst/>
              <a:gdLst/>
              <a:ahLst/>
              <a:cxnLst/>
              <a:rect l="l" t="t" r="r" b="b"/>
              <a:pathLst>
                <a:path w="11551" h="2188" extrusionOk="0">
                  <a:moveTo>
                    <a:pt x="1557" y="0"/>
                  </a:moveTo>
                  <a:cubicBezTo>
                    <a:pt x="971" y="0"/>
                    <a:pt x="301" y="135"/>
                    <a:pt x="13" y="670"/>
                  </a:cubicBezTo>
                  <a:cubicBezTo>
                    <a:pt x="0" y="692"/>
                    <a:pt x="19" y="717"/>
                    <a:pt x="40" y="717"/>
                  </a:cubicBezTo>
                  <a:cubicBezTo>
                    <a:pt x="48" y="717"/>
                    <a:pt x="55" y="714"/>
                    <a:pt x="62" y="707"/>
                  </a:cubicBezTo>
                  <a:cubicBezTo>
                    <a:pt x="284" y="470"/>
                    <a:pt x="546" y="300"/>
                    <a:pt x="864" y="219"/>
                  </a:cubicBezTo>
                  <a:cubicBezTo>
                    <a:pt x="1070" y="166"/>
                    <a:pt x="1283" y="146"/>
                    <a:pt x="1495" y="146"/>
                  </a:cubicBezTo>
                  <a:cubicBezTo>
                    <a:pt x="1610" y="146"/>
                    <a:pt x="1724" y="152"/>
                    <a:pt x="1838" y="161"/>
                  </a:cubicBezTo>
                  <a:cubicBezTo>
                    <a:pt x="2616" y="231"/>
                    <a:pt x="3378" y="429"/>
                    <a:pt x="4124" y="651"/>
                  </a:cubicBezTo>
                  <a:cubicBezTo>
                    <a:pt x="5685" y="1115"/>
                    <a:pt x="7215" y="1709"/>
                    <a:pt x="8821" y="2005"/>
                  </a:cubicBezTo>
                  <a:cubicBezTo>
                    <a:pt x="9260" y="2089"/>
                    <a:pt x="9703" y="2143"/>
                    <a:pt x="10150" y="2167"/>
                  </a:cubicBezTo>
                  <a:cubicBezTo>
                    <a:pt x="10325" y="2177"/>
                    <a:pt x="10508" y="2187"/>
                    <a:pt x="10692" y="2187"/>
                  </a:cubicBezTo>
                  <a:cubicBezTo>
                    <a:pt x="10961" y="2187"/>
                    <a:pt x="11231" y="2166"/>
                    <a:pt x="11481" y="2093"/>
                  </a:cubicBezTo>
                  <a:cubicBezTo>
                    <a:pt x="11550" y="2072"/>
                    <a:pt x="11534" y="1977"/>
                    <a:pt x="11464" y="1973"/>
                  </a:cubicBezTo>
                  <a:cubicBezTo>
                    <a:pt x="11368" y="1966"/>
                    <a:pt x="11272" y="1964"/>
                    <a:pt x="11176" y="1964"/>
                  </a:cubicBezTo>
                  <a:cubicBezTo>
                    <a:pt x="10931" y="1964"/>
                    <a:pt x="10685" y="1979"/>
                    <a:pt x="10439" y="1979"/>
                  </a:cubicBezTo>
                  <a:cubicBezTo>
                    <a:pt x="10369" y="1979"/>
                    <a:pt x="10299" y="1978"/>
                    <a:pt x="10229" y="1975"/>
                  </a:cubicBezTo>
                  <a:cubicBezTo>
                    <a:pt x="9821" y="1954"/>
                    <a:pt x="9415" y="1909"/>
                    <a:pt x="9013" y="1838"/>
                  </a:cubicBezTo>
                  <a:cubicBezTo>
                    <a:pt x="8200" y="1700"/>
                    <a:pt x="7402" y="1479"/>
                    <a:pt x="6611" y="1238"/>
                  </a:cubicBezTo>
                  <a:cubicBezTo>
                    <a:pt x="5809" y="993"/>
                    <a:pt x="5012" y="737"/>
                    <a:pt x="4205" y="515"/>
                  </a:cubicBezTo>
                  <a:cubicBezTo>
                    <a:pt x="3805" y="404"/>
                    <a:pt x="3405" y="302"/>
                    <a:pt x="3001" y="212"/>
                  </a:cubicBezTo>
                  <a:cubicBezTo>
                    <a:pt x="2634" y="131"/>
                    <a:pt x="2260" y="44"/>
                    <a:pt x="1886" y="14"/>
                  </a:cubicBezTo>
                  <a:cubicBezTo>
                    <a:pt x="1782" y="5"/>
                    <a:pt x="1671" y="0"/>
                    <a:pt x="155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"/>
            <p:cNvSpPr/>
            <p:nvPr/>
          </p:nvSpPr>
          <p:spPr>
            <a:xfrm>
              <a:off x="4425875" y="4510350"/>
              <a:ext cx="113825" cy="32525"/>
            </a:xfrm>
            <a:custGeom>
              <a:avLst/>
              <a:gdLst/>
              <a:ahLst/>
              <a:cxnLst/>
              <a:rect l="l" t="t" r="r" b="b"/>
              <a:pathLst>
                <a:path w="4553" h="1301" extrusionOk="0">
                  <a:moveTo>
                    <a:pt x="2813" y="0"/>
                  </a:moveTo>
                  <a:cubicBezTo>
                    <a:pt x="2492" y="0"/>
                    <a:pt x="2171" y="32"/>
                    <a:pt x="1852" y="105"/>
                  </a:cubicBezTo>
                  <a:cubicBezTo>
                    <a:pt x="1131" y="271"/>
                    <a:pt x="416" y="655"/>
                    <a:pt x="5" y="1286"/>
                  </a:cubicBezTo>
                  <a:cubicBezTo>
                    <a:pt x="1" y="1293"/>
                    <a:pt x="7" y="1300"/>
                    <a:pt x="14" y="1300"/>
                  </a:cubicBezTo>
                  <a:cubicBezTo>
                    <a:pt x="16" y="1300"/>
                    <a:pt x="18" y="1300"/>
                    <a:pt x="20" y="1298"/>
                  </a:cubicBezTo>
                  <a:cubicBezTo>
                    <a:pt x="517" y="746"/>
                    <a:pt x="1172" y="361"/>
                    <a:pt x="1897" y="196"/>
                  </a:cubicBezTo>
                  <a:cubicBezTo>
                    <a:pt x="2248" y="114"/>
                    <a:pt x="2610" y="79"/>
                    <a:pt x="2972" y="79"/>
                  </a:cubicBezTo>
                  <a:cubicBezTo>
                    <a:pt x="3498" y="79"/>
                    <a:pt x="4026" y="153"/>
                    <a:pt x="4532" y="266"/>
                  </a:cubicBezTo>
                  <a:cubicBezTo>
                    <a:pt x="4533" y="266"/>
                    <a:pt x="4534" y="266"/>
                    <a:pt x="4535" y="266"/>
                  </a:cubicBezTo>
                  <a:cubicBezTo>
                    <a:pt x="4547" y="266"/>
                    <a:pt x="4553" y="247"/>
                    <a:pt x="4539" y="243"/>
                  </a:cubicBezTo>
                  <a:cubicBezTo>
                    <a:pt x="3972" y="102"/>
                    <a:pt x="3393" y="0"/>
                    <a:pt x="281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"/>
            <p:cNvSpPr/>
            <p:nvPr/>
          </p:nvSpPr>
          <p:spPr>
            <a:xfrm>
              <a:off x="4435750" y="4583875"/>
              <a:ext cx="77000" cy="15850"/>
            </a:xfrm>
            <a:custGeom>
              <a:avLst/>
              <a:gdLst/>
              <a:ahLst/>
              <a:cxnLst/>
              <a:rect l="l" t="t" r="r" b="b"/>
              <a:pathLst>
                <a:path w="3080" h="634" extrusionOk="0">
                  <a:moveTo>
                    <a:pt x="3016" y="1"/>
                  </a:moveTo>
                  <a:cubicBezTo>
                    <a:pt x="3013" y="1"/>
                    <a:pt x="3010" y="1"/>
                    <a:pt x="3007" y="2"/>
                  </a:cubicBezTo>
                  <a:cubicBezTo>
                    <a:pt x="2764" y="58"/>
                    <a:pt x="2529" y="150"/>
                    <a:pt x="2287" y="213"/>
                  </a:cubicBezTo>
                  <a:cubicBezTo>
                    <a:pt x="2046" y="279"/>
                    <a:pt x="1801" y="337"/>
                    <a:pt x="1555" y="385"/>
                  </a:cubicBezTo>
                  <a:cubicBezTo>
                    <a:pt x="1052" y="484"/>
                    <a:pt x="543" y="550"/>
                    <a:pt x="31" y="585"/>
                  </a:cubicBezTo>
                  <a:cubicBezTo>
                    <a:pt x="1" y="587"/>
                    <a:pt x="1" y="634"/>
                    <a:pt x="33" y="634"/>
                  </a:cubicBezTo>
                  <a:cubicBezTo>
                    <a:pt x="543" y="623"/>
                    <a:pt x="1054" y="570"/>
                    <a:pt x="1558" y="477"/>
                  </a:cubicBezTo>
                  <a:cubicBezTo>
                    <a:pt x="1811" y="430"/>
                    <a:pt x="2063" y="376"/>
                    <a:pt x="2314" y="309"/>
                  </a:cubicBezTo>
                  <a:cubicBezTo>
                    <a:pt x="2555" y="243"/>
                    <a:pt x="2813" y="183"/>
                    <a:pt x="3039" y="77"/>
                  </a:cubicBezTo>
                  <a:cubicBezTo>
                    <a:pt x="3079" y="58"/>
                    <a:pt x="3054" y="1"/>
                    <a:pt x="301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"/>
            <p:cNvSpPr/>
            <p:nvPr/>
          </p:nvSpPr>
          <p:spPr>
            <a:xfrm>
              <a:off x="4506075" y="4612725"/>
              <a:ext cx="99450" cy="9675"/>
            </a:xfrm>
            <a:custGeom>
              <a:avLst/>
              <a:gdLst/>
              <a:ahLst/>
              <a:cxnLst/>
              <a:rect l="l" t="t" r="r" b="b"/>
              <a:pathLst>
                <a:path w="3978" h="387" extrusionOk="0">
                  <a:moveTo>
                    <a:pt x="1439" y="0"/>
                  </a:moveTo>
                  <a:cubicBezTo>
                    <a:pt x="949" y="0"/>
                    <a:pt x="455" y="68"/>
                    <a:pt x="30" y="325"/>
                  </a:cubicBezTo>
                  <a:cubicBezTo>
                    <a:pt x="1" y="344"/>
                    <a:pt x="19" y="386"/>
                    <a:pt x="49" y="386"/>
                  </a:cubicBezTo>
                  <a:cubicBezTo>
                    <a:pt x="53" y="386"/>
                    <a:pt x="58" y="385"/>
                    <a:pt x="63" y="383"/>
                  </a:cubicBezTo>
                  <a:cubicBezTo>
                    <a:pt x="500" y="151"/>
                    <a:pt x="958" y="87"/>
                    <a:pt x="1424" y="87"/>
                  </a:cubicBezTo>
                  <a:cubicBezTo>
                    <a:pt x="1999" y="87"/>
                    <a:pt x="2587" y="184"/>
                    <a:pt x="3166" y="184"/>
                  </a:cubicBezTo>
                  <a:cubicBezTo>
                    <a:pt x="3423" y="184"/>
                    <a:pt x="3677" y="165"/>
                    <a:pt x="3928" y="110"/>
                  </a:cubicBezTo>
                  <a:cubicBezTo>
                    <a:pt x="3978" y="99"/>
                    <a:pt x="3960" y="29"/>
                    <a:pt x="3913" y="29"/>
                  </a:cubicBezTo>
                  <a:cubicBezTo>
                    <a:pt x="3910" y="29"/>
                    <a:pt x="3908" y="29"/>
                    <a:pt x="3905" y="30"/>
                  </a:cubicBezTo>
                  <a:cubicBezTo>
                    <a:pt x="3656" y="70"/>
                    <a:pt x="3409" y="84"/>
                    <a:pt x="3161" y="84"/>
                  </a:cubicBezTo>
                  <a:cubicBezTo>
                    <a:pt x="2730" y="84"/>
                    <a:pt x="2301" y="41"/>
                    <a:pt x="1868" y="15"/>
                  </a:cubicBezTo>
                  <a:cubicBezTo>
                    <a:pt x="1726" y="6"/>
                    <a:pt x="1583" y="0"/>
                    <a:pt x="14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"/>
            <p:cNvSpPr/>
            <p:nvPr/>
          </p:nvSpPr>
          <p:spPr>
            <a:xfrm>
              <a:off x="4598850" y="4558225"/>
              <a:ext cx="163575" cy="22800"/>
            </a:xfrm>
            <a:custGeom>
              <a:avLst/>
              <a:gdLst/>
              <a:ahLst/>
              <a:cxnLst/>
              <a:rect l="l" t="t" r="r" b="b"/>
              <a:pathLst>
                <a:path w="6543" h="912" extrusionOk="0">
                  <a:moveTo>
                    <a:pt x="6479" y="1"/>
                  </a:moveTo>
                  <a:cubicBezTo>
                    <a:pt x="6475" y="1"/>
                    <a:pt x="6470" y="2"/>
                    <a:pt x="6465" y="3"/>
                  </a:cubicBezTo>
                  <a:cubicBezTo>
                    <a:pt x="6074" y="132"/>
                    <a:pt x="5699" y="301"/>
                    <a:pt x="5308" y="432"/>
                  </a:cubicBezTo>
                  <a:cubicBezTo>
                    <a:pt x="4917" y="564"/>
                    <a:pt x="4523" y="675"/>
                    <a:pt x="4119" y="738"/>
                  </a:cubicBezTo>
                  <a:cubicBezTo>
                    <a:pt x="3761" y="795"/>
                    <a:pt x="3400" y="806"/>
                    <a:pt x="3038" y="806"/>
                  </a:cubicBezTo>
                  <a:cubicBezTo>
                    <a:pt x="2971" y="806"/>
                    <a:pt x="2904" y="806"/>
                    <a:pt x="2836" y="805"/>
                  </a:cubicBezTo>
                  <a:cubicBezTo>
                    <a:pt x="2401" y="802"/>
                    <a:pt x="1963" y="796"/>
                    <a:pt x="1528" y="792"/>
                  </a:cubicBezTo>
                  <a:cubicBezTo>
                    <a:pt x="1237" y="789"/>
                    <a:pt x="948" y="787"/>
                    <a:pt x="658" y="787"/>
                  </a:cubicBezTo>
                  <a:cubicBezTo>
                    <a:pt x="450" y="787"/>
                    <a:pt x="241" y="788"/>
                    <a:pt x="32" y="790"/>
                  </a:cubicBezTo>
                  <a:cubicBezTo>
                    <a:pt x="0" y="790"/>
                    <a:pt x="0" y="837"/>
                    <a:pt x="32" y="837"/>
                  </a:cubicBezTo>
                  <a:cubicBezTo>
                    <a:pt x="922" y="871"/>
                    <a:pt x="1812" y="888"/>
                    <a:pt x="2702" y="905"/>
                  </a:cubicBezTo>
                  <a:cubicBezTo>
                    <a:pt x="2862" y="908"/>
                    <a:pt x="3024" y="911"/>
                    <a:pt x="3185" y="911"/>
                  </a:cubicBezTo>
                  <a:cubicBezTo>
                    <a:pt x="3459" y="911"/>
                    <a:pt x="3733" y="902"/>
                    <a:pt x="4005" y="869"/>
                  </a:cubicBezTo>
                  <a:cubicBezTo>
                    <a:pt x="4410" y="815"/>
                    <a:pt x="4809" y="723"/>
                    <a:pt x="5196" y="594"/>
                  </a:cubicBezTo>
                  <a:cubicBezTo>
                    <a:pt x="5639" y="452"/>
                    <a:pt x="6084" y="291"/>
                    <a:pt x="6501" y="88"/>
                  </a:cubicBezTo>
                  <a:cubicBezTo>
                    <a:pt x="6543" y="66"/>
                    <a:pt x="6521" y="1"/>
                    <a:pt x="647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"/>
            <p:cNvSpPr/>
            <p:nvPr/>
          </p:nvSpPr>
          <p:spPr>
            <a:xfrm>
              <a:off x="4635450" y="4517975"/>
              <a:ext cx="191000" cy="28475"/>
            </a:xfrm>
            <a:custGeom>
              <a:avLst/>
              <a:gdLst/>
              <a:ahLst/>
              <a:cxnLst/>
              <a:rect l="l" t="t" r="r" b="b"/>
              <a:pathLst>
                <a:path w="7640" h="1139" extrusionOk="0">
                  <a:moveTo>
                    <a:pt x="7562" y="0"/>
                  </a:moveTo>
                  <a:cubicBezTo>
                    <a:pt x="7559" y="0"/>
                    <a:pt x="7555" y="1"/>
                    <a:pt x="7551" y="2"/>
                  </a:cubicBezTo>
                  <a:cubicBezTo>
                    <a:pt x="7308" y="62"/>
                    <a:pt x="7080" y="192"/>
                    <a:pt x="6848" y="288"/>
                  </a:cubicBezTo>
                  <a:cubicBezTo>
                    <a:pt x="6618" y="381"/>
                    <a:pt x="6387" y="465"/>
                    <a:pt x="6151" y="540"/>
                  </a:cubicBezTo>
                  <a:cubicBezTo>
                    <a:pt x="5680" y="692"/>
                    <a:pt x="5198" y="808"/>
                    <a:pt x="4710" y="886"/>
                  </a:cubicBezTo>
                  <a:cubicBezTo>
                    <a:pt x="4173" y="973"/>
                    <a:pt x="3631" y="1017"/>
                    <a:pt x="3089" y="1017"/>
                  </a:cubicBezTo>
                  <a:cubicBezTo>
                    <a:pt x="2619" y="1017"/>
                    <a:pt x="2148" y="984"/>
                    <a:pt x="1681" y="918"/>
                  </a:cubicBezTo>
                  <a:cubicBezTo>
                    <a:pt x="1125" y="837"/>
                    <a:pt x="576" y="716"/>
                    <a:pt x="37" y="553"/>
                  </a:cubicBezTo>
                  <a:cubicBezTo>
                    <a:pt x="35" y="553"/>
                    <a:pt x="33" y="552"/>
                    <a:pt x="31" y="552"/>
                  </a:cubicBezTo>
                  <a:cubicBezTo>
                    <a:pt x="8" y="552"/>
                    <a:pt x="0" y="588"/>
                    <a:pt x="24" y="596"/>
                  </a:cubicBezTo>
                  <a:lnTo>
                    <a:pt x="26" y="596"/>
                  </a:lnTo>
                  <a:cubicBezTo>
                    <a:pt x="1032" y="964"/>
                    <a:pt x="2108" y="1139"/>
                    <a:pt x="3185" y="1139"/>
                  </a:cubicBezTo>
                  <a:cubicBezTo>
                    <a:pt x="4151" y="1139"/>
                    <a:pt x="5118" y="998"/>
                    <a:pt x="6037" y="729"/>
                  </a:cubicBezTo>
                  <a:cubicBezTo>
                    <a:pt x="6314" y="649"/>
                    <a:pt x="6585" y="555"/>
                    <a:pt x="6854" y="450"/>
                  </a:cubicBezTo>
                  <a:cubicBezTo>
                    <a:pt x="7106" y="351"/>
                    <a:pt x="7387" y="256"/>
                    <a:pt x="7602" y="86"/>
                  </a:cubicBezTo>
                  <a:cubicBezTo>
                    <a:pt x="7640" y="55"/>
                    <a:pt x="7603" y="0"/>
                    <a:pt x="75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4559175" y="4546575"/>
              <a:ext cx="49375" cy="7025"/>
            </a:xfrm>
            <a:custGeom>
              <a:avLst/>
              <a:gdLst/>
              <a:ahLst/>
              <a:cxnLst/>
              <a:rect l="l" t="t" r="r" b="b"/>
              <a:pathLst>
                <a:path w="1975" h="281" extrusionOk="0">
                  <a:moveTo>
                    <a:pt x="34" y="0"/>
                  </a:moveTo>
                  <a:cubicBezTo>
                    <a:pt x="5" y="0"/>
                    <a:pt x="0" y="47"/>
                    <a:pt x="28" y="52"/>
                  </a:cubicBezTo>
                  <a:cubicBezTo>
                    <a:pt x="663" y="137"/>
                    <a:pt x="1301" y="239"/>
                    <a:pt x="1940" y="281"/>
                  </a:cubicBezTo>
                  <a:cubicBezTo>
                    <a:pt x="1968" y="281"/>
                    <a:pt x="1974" y="238"/>
                    <a:pt x="1948" y="234"/>
                  </a:cubicBezTo>
                  <a:cubicBezTo>
                    <a:pt x="1316" y="120"/>
                    <a:pt x="673" y="67"/>
                    <a:pt x="35" y="0"/>
                  </a:cubicBezTo>
                  <a:cubicBezTo>
                    <a:pt x="3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"/>
            <p:cNvSpPr/>
            <p:nvPr/>
          </p:nvSpPr>
          <p:spPr>
            <a:xfrm>
              <a:off x="4734900" y="4475725"/>
              <a:ext cx="101500" cy="18775"/>
            </a:xfrm>
            <a:custGeom>
              <a:avLst/>
              <a:gdLst/>
              <a:ahLst/>
              <a:cxnLst/>
              <a:rect l="l" t="t" r="r" b="b"/>
              <a:pathLst>
                <a:path w="4060" h="751" extrusionOk="0">
                  <a:moveTo>
                    <a:pt x="52" y="0"/>
                  </a:moveTo>
                  <a:cubicBezTo>
                    <a:pt x="13" y="0"/>
                    <a:pt x="0" y="61"/>
                    <a:pt x="44" y="73"/>
                  </a:cubicBezTo>
                  <a:cubicBezTo>
                    <a:pt x="700" y="254"/>
                    <a:pt x="1362" y="413"/>
                    <a:pt x="2033" y="531"/>
                  </a:cubicBezTo>
                  <a:cubicBezTo>
                    <a:pt x="2353" y="587"/>
                    <a:pt x="2676" y="634"/>
                    <a:pt x="2999" y="675"/>
                  </a:cubicBezTo>
                  <a:cubicBezTo>
                    <a:pt x="3245" y="707"/>
                    <a:pt x="3498" y="751"/>
                    <a:pt x="3749" y="751"/>
                  </a:cubicBezTo>
                  <a:cubicBezTo>
                    <a:pt x="3835" y="751"/>
                    <a:pt x="3922" y="746"/>
                    <a:pt x="4007" y="733"/>
                  </a:cubicBezTo>
                  <a:cubicBezTo>
                    <a:pt x="4059" y="725"/>
                    <a:pt x="4050" y="650"/>
                    <a:pt x="4007" y="635"/>
                  </a:cubicBezTo>
                  <a:cubicBezTo>
                    <a:pt x="3699" y="538"/>
                    <a:pt x="3364" y="536"/>
                    <a:pt x="3044" y="499"/>
                  </a:cubicBezTo>
                  <a:cubicBezTo>
                    <a:pt x="2706" y="462"/>
                    <a:pt x="2369" y="413"/>
                    <a:pt x="2033" y="362"/>
                  </a:cubicBezTo>
                  <a:cubicBezTo>
                    <a:pt x="1373" y="265"/>
                    <a:pt x="713" y="147"/>
                    <a:pt x="62" y="2"/>
                  </a:cubicBezTo>
                  <a:cubicBezTo>
                    <a:pt x="59" y="1"/>
                    <a:pt x="55" y="0"/>
                    <a:pt x="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"/>
            <p:cNvSpPr/>
            <p:nvPr/>
          </p:nvSpPr>
          <p:spPr>
            <a:xfrm>
              <a:off x="4772050" y="4414550"/>
              <a:ext cx="272350" cy="174450"/>
            </a:xfrm>
            <a:custGeom>
              <a:avLst/>
              <a:gdLst/>
              <a:ahLst/>
              <a:cxnLst/>
              <a:rect l="l" t="t" r="r" b="b"/>
              <a:pathLst>
                <a:path w="10894" h="6978" extrusionOk="0">
                  <a:moveTo>
                    <a:pt x="7227" y="1"/>
                  </a:moveTo>
                  <a:cubicBezTo>
                    <a:pt x="5116" y="1"/>
                    <a:pt x="2650" y="1281"/>
                    <a:pt x="1525" y="2789"/>
                  </a:cubicBezTo>
                  <a:cubicBezTo>
                    <a:pt x="1" y="4831"/>
                    <a:pt x="2867" y="6592"/>
                    <a:pt x="4032" y="6872"/>
                  </a:cubicBezTo>
                  <a:cubicBezTo>
                    <a:pt x="4303" y="6937"/>
                    <a:pt x="4582" y="6977"/>
                    <a:pt x="4870" y="6977"/>
                  </a:cubicBezTo>
                  <a:cubicBezTo>
                    <a:pt x="6028" y="6977"/>
                    <a:pt x="7337" y="6338"/>
                    <a:pt x="8919" y="4146"/>
                  </a:cubicBezTo>
                  <a:cubicBezTo>
                    <a:pt x="10893" y="1407"/>
                    <a:pt x="9269" y="534"/>
                    <a:pt x="9269" y="534"/>
                  </a:cubicBezTo>
                  <a:cubicBezTo>
                    <a:pt x="8684" y="163"/>
                    <a:pt x="7978" y="1"/>
                    <a:pt x="7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"/>
            <p:cNvSpPr/>
            <p:nvPr/>
          </p:nvSpPr>
          <p:spPr>
            <a:xfrm>
              <a:off x="4852650" y="4048775"/>
              <a:ext cx="211850" cy="489925"/>
            </a:xfrm>
            <a:custGeom>
              <a:avLst/>
              <a:gdLst/>
              <a:ahLst/>
              <a:cxnLst/>
              <a:rect l="l" t="t" r="r" b="b"/>
              <a:pathLst>
                <a:path w="8474" h="19597" extrusionOk="0">
                  <a:moveTo>
                    <a:pt x="6073" y="19596"/>
                  </a:moveTo>
                  <a:cubicBezTo>
                    <a:pt x="6073" y="19596"/>
                    <a:pt x="4414" y="15681"/>
                    <a:pt x="2515" y="13322"/>
                  </a:cubicBezTo>
                  <a:cubicBezTo>
                    <a:pt x="615" y="10964"/>
                    <a:pt x="0" y="11452"/>
                    <a:pt x="812" y="10205"/>
                  </a:cubicBezTo>
                  <a:cubicBezTo>
                    <a:pt x="1623" y="8956"/>
                    <a:pt x="3751" y="7320"/>
                    <a:pt x="2900" y="6533"/>
                  </a:cubicBezTo>
                  <a:cubicBezTo>
                    <a:pt x="2051" y="5744"/>
                    <a:pt x="1243" y="7474"/>
                    <a:pt x="2051" y="5744"/>
                  </a:cubicBezTo>
                  <a:cubicBezTo>
                    <a:pt x="2621" y="4525"/>
                    <a:pt x="3126" y="2558"/>
                    <a:pt x="2677" y="1167"/>
                  </a:cubicBezTo>
                  <a:cubicBezTo>
                    <a:pt x="2302" y="1"/>
                    <a:pt x="8473" y="10979"/>
                    <a:pt x="7886" y="14799"/>
                  </a:cubicBezTo>
                  <a:cubicBezTo>
                    <a:pt x="7299" y="18618"/>
                    <a:pt x="6073" y="19596"/>
                    <a:pt x="6073" y="1959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"/>
            <p:cNvSpPr/>
            <p:nvPr/>
          </p:nvSpPr>
          <p:spPr>
            <a:xfrm>
              <a:off x="4997025" y="4378175"/>
              <a:ext cx="37975" cy="117450"/>
            </a:xfrm>
            <a:custGeom>
              <a:avLst/>
              <a:gdLst/>
              <a:ahLst/>
              <a:cxnLst/>
              <a:rect l="l" t="t" r="r" b="b"/>
              <a:pathLst>
                <a:path w="1519" h="4698" extrusionOk="0">
                  <a:moveTo>
                    <a:pt x="43" y="0"/>
                  </a:moveTo>
                  <a:cubicBezTo>
                    <a:pt x="22" y="0"/>
                    <a:pt x="0" y="23"/>
                    <a:pt x="13" y="48"/>
                  </a:cubicBezTo>
                  <a:cubicBezTo>
                    <a:pt x="204" y="406"/>
                    <a:pt x="367" y="779"/>
                    <a:pt x="537" y="1148"/>
                  </a:cubicBezTo>
                  <a:cubicBezTo>
                    <a:pt x="711" y="1524"/>
                    <a:pt x="870" y="1905"/>
                    <a:pt x="1014" y="2292"/>
                  </a:cubicBezTo>
                  <a:cubicBezTo>
                    <a:pt x="1287" y="3031"/>
                    <a:pt x="1519" y="3872"/>
                    <a:pt x="1320" y="4659"/>
                  </a:cubicBezTo>
                  <a:cubicBezTo>
                    <a:pt x="1316" y="4683"/>
                    <a:pt x="1334" y="4697"/>
                    <a:pt x="1353" y="4697"/>
                  </a:cubicBezTo>
                  <a:cubicBezTo>
                    <a:pt x="1365" y="4697"/>
                    <a:pt x="1377" y="4691"/>
                    <a:pt x="1382" y="4676"/>
                  </a:cubicBezTo>
                  <a:cubicBezTo>
                    <a:pt x="1447" y="4487"/>
                    <a:pt x="1489" y="4291"/>
                    <a:pt x="1507" y="4091"/>
                  </a:cubicBezTo>
                  <a:cubicBezTo>
                    <a:pt x="1519" y="3891"/>
                    <a:pt x="1509" y="3689"/>
                    <a:pt x="1479" y="3489"/>
                  </a:cubicBezTo>
                  <a:cubicBezTo>
                    <a:pt x="1423" y="3079"/>
                    <a:pt x="1305" y="2683"/>
                    <a:pt x="1165" y="2294"/>
                  </a:cubicBezTo>
                  <a:cubicBezTo>
                    <a:pt x="1027" y="1907"/>
                    <a:pt x="868" y="1527"/>
                    <a:pt x="698" y="1155"/>
                  </a:cubicBezTo>
                  <a:cubicBezTo>
                    <a:pt x="515" y="757"/>
                    <a:pt x="292" y="389"/>
                    <a:pt x="70" y="15"/>
                  </a:cubicBezTo>
                  <a:cubicBezTo>
                    <a:pt x="63" y="5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"/>
            <p:cNvSpPr/>
            <p:nvPr/>
          </p:nvSpPr>
          <p:spPr>
            <a:xfrm>
              <a:off x="5036075" y="4398400"/>
              <a:ext cx="13425" cy="49575"/>
            </a:xfrm>
            <a:custGeom>
              <a:avLst/>
              <a:gdLst/>
              <a:ahLst/>
              <a:cxnLst/>
              <a:rect l="l" t="t" r="r" b="b"/>
              <a:pathLst>
                <a:path w="537" h="1983" extrusionOk="0">
                  <a:moveTo>
                    <a:pt x="42" y="1"/>
                  </a:moveTo>
                  <a:cubicBezTo>
                    <a:pt x="22" y="1"/>
                    <a:pt x="1" y="23"/>
                    <a:pt x="13" y="47"/>
                  </a:cubicBezTo>
                  <a:cubicBezTo>
                    <a:pt x="312" y="640"/>
                    <a:pt x="448" y="1304"/>
                    <a:pt x="409" y="1967"/>
                  </a:cubicBezTo>
                  <a:cubicBezTo>
                    <a:pt x="409" y="1977"/>
                    <a:pt x="418" y="1983"/>
                    <a:pt x="426" y="1983"/>
                  </a:cubicBezTo>
                  <a:cubicBezTo>
                    <a:pt x="432" y="1983"/>
                    <a:pt x="438" y="1979"/>
                    <a:pt x="439" y="1971"/>
                  </a:cubicBezTo>
                  <a:lnTo>
                    <a:pt x="441" y="1971"/>
                  </a:lnTo>
                  <a:cubicBezTo>
                    <a:pt x="536" y="1296"/>
                    <a:pt x="403" y="608"/>
                    <a:pt x="65" y="15"/>
                  </a:cubicBezTo>
                  <a:cubicBezTo>
                    <a:pt x="59" y="5"/>
                    <a:pt x="50" y="1"/>
                    <a:pt x="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4995275" y="4333275"/>
              <a:ext cx="21625" cy="30450"/>
            </a:xfrm>
            <a:custGeom>
              <a:avLst/>
              <a:gdLst/>
              <a:ahLst/>
              <a:cxnLst/>
              <a:rect l="l" t="t" r="r" b="b"/>
              <a:pathLst>
                <a:path w="865" h="1218" extrusionOk="0">
                  <a:moveTo>
                    <a:pt x="50" y="1"/>
                  </a:moveTo>
                  <a:cubicBezTo>
                    <a:pt x="23" y="1"/>
                    <a:pt x="1" y="36"/>
                    <a:pt x="24" y="65"/>
                  </a:cubicBezTo>
                  <a:cubicBezTo>
                    <a:pt x="175" y="246"/>
                    <a:pt x="317" y="437"/>
                    <a:pt x="452" y="631"/>
                  </a:cubicBezTo>
                  <a:cubicBezTo>
                    <a:pt x="512" y="721"/>
                    <a:pt x="570" y="811"/>
                    <a:pt x="624" y="904"/>
                  </a:cubicBezTo>
                  <a:cubicBezTo>
                    <a:pt x="684" y="1009"/>
                    <a:pt x="755" y="1106"/>
                    <a:pt x="816" y="1207"/>
                  </a:cubicBezTo>
                  <a:cubicBezTo>
                    <a:pt x="821" y="1215"/>
                    <a:pt x="828" y="1218"/>
                    <a:pt x="836" y="1218"/>
                  </a:cubicBezTo>
                  <a:cubicBezTo>
                    <a:pt x="850" y="1218"/>
                    <a:pt x="864" y="1206"/>
                    <a:pt x="859" y="1190"/>
                  </a:cubicBezTo>
                  <a:lnTo>
                    <a:pt x="859" y="1190"/>
                  </a:lnTo>
                  <a:lnTo>
                    <a:pt x="859" y="1192"/>
                  </a:lnTo>
                  <a:cubicBezTo>
                    <a:pt x="822" y="1084"/>
                    <a:pt x="794" y="986"/>
                    <a:pt x="738" y="883"/>
                  </a:cubicBezTo>
                  <a:cubicBezTo>
                    <a:pt x="676" y="773"/>
                    <a:pt x="611" y="663"/>
                    <a:pt x="540" y="556"/>
                  </a:cubicBezTo>
                  <a:cubicBezTo>
                    <a:pt x="405" y="358"/>
                    <a:pt x="250" y="175"/>
                    <a:pt x="76" y="12"/>
                  </a:cubicBezTo>
                  <a:cubicBezTo>
                    <a:pt x="68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4925400" y="4210650"/>
              <a:ext cx="104200" cy="140075"/>
            </a:xfrm>
            <a:custGeom>
              <a:avLst/>
              <a:gdLst/>
              <a:ahLst/>
              <a:cxnLst/>
              <a:rect l="l" t="t" r="r" b="b"/>
              <a:pathLst>
                <a:path w="4168" h="5603" extrusionOk="0">
                  <a:moveTo>
                    <a:pt x="52" y="1"/>
                  </a:moveTo>
                  <a:cubicBezTo>
                    <a:pt x="24" y="1"/>
                    <a:pt x="1" y="43"/>
                    <a:pt x="25" y="66"/>
                  </a:cubicBezTo>
                  <a:cubicBezTo>
                    <a:pt x="691" y="696"/>
                    <a:pt x="1362" y="1309"/>
                    <a:pt x="1964" y="2004"/>
                  </a:cubicBezTo>
                  <a:cubicBezTo>
                    <a:pt x="2568" y="2702"/>
                    <a:pt x="3123" y="3453"/>
                    <a:pt x="3552" y="4274"/>
                  </a:cubicBezTo>
                  <a:cubicBezTo>
                    <a:pt x="3767" y="4697"/>
                    <a:pt x="3950" y="5132"/>
                    <a:pt x="4101" y="5581"/>
                  </a:cubicBezTo>
                  <a:cubicBezTo>
                    <a:pt x="4106" y="5596"/>
                    <a:pt x="4119" y="5602"/>
                    <a:pt x="4131" y="5602"/>
                  </a:cubicBezTo>
                  <a:cubicBezTo>
                    <a:pt x="4149" y="5602"/>
                    <a:pt x="4167" y="5588"/>
                    <a:pt x="4163" y="5564"/>
                  </a:cubicBezTo>
                  <a:cubicBezTo>
                    <a:pt x="4011" y="4706"/>
                    <a:pt x="3533" y="3908"/>
                    <a:pt x="3047" y="3201"/>
                  </a:cubicBezTo>
                  <a:cubicBezTo>
                    <a:pt x="2510" y="2419"/>
                    <a:pt x="1886" y="1701"/>
                    <a:pt x="1216" y="1032"/>
                  </a:cubicBezTo>
                  <a:cubicBezTo>
                    <a:pt x="854" y="671"/>
                    <a:pt x="480" y="314"/>
                    <a:pt x="70" y="8"/>
                  </a:cubicBezTo>
                  <a:cubicBezTo>
                    <a:pt x="64" y="3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4901250" y="4321000"/>
              <a:ext cx="68450" cy="93250"/>
            </a:xfrm>
            <a:custGeom>
              <a:avLst/>
              <a:gdLst/>
              <a:ahLst/>
              <a:cxnLst/>
              <a:rect l="l" t="t" r="r" b="b"/>
              <a:pathLst>
                <a:path w="2738" h="3730" extrusionOk="0">
                  <a:moveTo>
                    <a:pt x="21" y="0"/>
                  </a:moveTo>
                  <a:cubicBezTo>
                    <a:pt x="10" y="0"/>
                    <a:pt x="0" y="11"/>
                    <a:pt x="8" y="23"/>
                  </a:cubicBezTo>
                  <a:lnTo>
                    <a:pt x="8" y="25"/>
                  </a:lnTo>
                  <a:cubicBezTo>
                    <a:pt x="115" y="187"/>
                    <a:pt x="223" y="352"/>
                    <a:pt x="333" y="513"/>
                  </a:cubicBezTo>
                  <a:cubicBezTo>
                    <a:pt x="384" y="587"/>
                    <a:pt x="423" y="668"/>
                    <a:pt x="470" y="744"/>
                  </a:cubicBezTo>
                  <a:cubicBezTo>
                    <a:pt x="517" y="821"/>
                    <a:pt x="571" y="892"/>
                    <a:pt x="627" y="967"/>
                  </a:cubicBezTo>
                  <a:cubicBezTo>
                    <a:pt x="683" y="1042"/>
                    <a:pt x="722" y="1120"/>
                    <a:pt x="775" y="1193"/>
                  </a:cubicBezTo>
                  <a:cubicBezTo>
                    <a:pt x="834" y="1281"/>
                    <a:pt x="905" y="1360"/>
                    <a:pt x="963" y="1447"/>
                  </a:cubicBezTo>
                  <a:cubicBezTo>
                    <a:pt x="1062" y="1597"/>
                    <a:pt x="1154" y="1747"/>
                    <a:pt x="1264" y="1889"/>
                  </a:cubicBezTo>
                  <a:cubicBezTo>
                    <a:pt x="1382" y="2038"/>
                    <a:pt x="1483" y="2193"/>
                    <a:pt x="1601" y="2343"/>
                  </a:cubicBezTo>
                  <a:cubicBezTo>
                    <a:pt x="1726" y="2506"/>
                    <a:pt x="1850" y="2670"/>
                    <a:pt x="1975" y="2835"/>
                  </a:cubicBezTo>
                  <a:cubicBezTo>
                    <a:pt x="2205" y="3136"/>
                    <a:pt x="2439" y="3435"/>
                    <a:pt x="2687" y="3723"/>
                  </a:cubicBezTo>
                  <a:cubicBezTo>
                    <a:pt x="2692" y="3728"/>
                    <a:pt x="2697" y="3730"/>
                    <a:pt x="2703" y="3730"/>
                  </a:cubicBezTo>
                  <a:cubicBezTo>
                    <a:pt x="2720" y="3730"/>
                    <a:pt x="2737" y="3710"/>
                    <a:pt x="2725" y="3693"/>
                  </a:cubicBezTo>
                  <a:cubicBezTo>
                    <a:pt x="2508" y="3379"/>
                    <a:pt x="2280" y="3070"/>
                    <a:pt x="2053" y="2762"/>
                  </a:cubicBezTo>
                  <a:cubicBezTo>
                    <a:pt x="1941" y="2610"/>
                    <a:pt x="1829" y="2459"/>
                    <a:pt x="1721" y="2306"/>
                  </a:cubicBezTo>
                  <a:cubicBezTo>
                    <a:pt x="1607" y="2147"/>
                    <a:pt x="1485" y="1991"/>
                    <a:pt x="1377" y="1831"/>
                  </a:cubicBezTo>
                  <a:cubicBezTo>
                    <a:pt x="1268" y="1672"/>
                    <a:pt x="1148" y="1532"/>
                    <a:pt x="1034" y="1378"/>
                  </a:cubicBezTo>
                  <a:cubicBezTo>
                    <a:pt x="976" y="1300"/>
                    <a:pt x="924" y="1217"/>
                    <a:pt x="870" y="1137"/>
                  </a:cubicBezTo>
                  <a:cubicBezTo>
                    <a:pt x="818" y="1060"/>
                    <a:pt x="754" y="997"/>
                    <a:pt x="703" y="920"/>
                  </a:cubicBezTo>
                  <a:cubicBezTo>
                    <a:pt x="655" y="842"/>
                    <a:pt x="603" y="765"/>
                    <a:pt x="546" y="692"/>
                  </a:cubicBezTo>
                  <a:cubicBezTo>
                    <a:pt x="488" y="625"/>
                    <a:pt x="427" y="559"/>
                    <a:pt x="376" y="486"/>
                  </a:cubicBezTo>
                  <a:cubicBezTo>
                    <a:pt x="262" y="326"/>
                    <a:pt x="150" y="167"/>
                    <a:pt x="34" y="8"/>
                  </a:cubicBezTo>
                  <a:cubicBezTo>
                    <a:pt x="31" y="3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4561725" y="4432325"/>
              <a:ext cx="444025" cy="236825"/>
            </a:xfrm>
            <a:custGeom>
              <a:avLst/>
              <a:gdLst/>
              <a:ahLst/>
              <a:cxnLst/>
              <a:rect l="l" t="t" r="r" b="b"/>
              <a:pathLst>
                <a:path w="17761" h="9473" extrusionOk="0">
                  <a:moveTo>
                    <a:pt x="12985" y="595"/>
                  </a:moveTo>
                  <a:cubicBezTo>
                    <a:pt x="14438" y="1"/>
                    <a:pt x="17760" y="2809"/>
                    <a:pt x="17710" y="4254"/>
                  </a:cubicBezTo>
                  <a:cubicBezTo>
                    <a:pt x="17657" y="5701"/>
                    <a:pt x="10364" y="9317"/>
                    <a:pt x="8477" y="9396"/>
                  </a:cubicBezTo>
                  <a:cubicBezTo>
                    <a:pt x="6593" y="9472"/>
                    <a:pt x="3156" y="8930"/>
                    <a:pt x="1608" y="8771"/>
                  </a:cubicBezTo>
                  <a:cubicBezTo>
                    <a:pt x="1" y="8608"/>
                    <a:pt x="4774" y="5677"/>
                    <a:pt x="6322" y="5024"/>
                  </a:cubicBezTo>
                  <a:cubicBezTo>
                    <a:pt x="7870" y="4374"/>
                    <a:pt x="12985" y="595"/>
                    <a:pt x="12985" y="59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4718725" y="4563850"/>
              <a:ext cx="126100" cy="40000"/>
            </a:xfrm>
            <a:custGeom>
              <a:avLst/>
              <a:gdLst/>
              <a:ahLst/>
              <a:cxnLst/>
              <a:rect l="l" t="t" r="r" b="b"/>
              <a:pathLst>
                <a:path w="5044" h="1600" extrusionOk="0">
                  <a:moveTo>
                    <a:pt x="36" y="1"/>
                  </a:moveTo>
                  <a:cubicBezTo>
                    <a:pt x="1" y="5"/>
                    <a:pt x="1" y="57"/>
                    <a:pt x="36" y="61"/>
                  </a:cubicBezTo>
                  <a:cubicBezTo>
                    <a:pt x="1786" y="152"/>
                    <a:pt x="3330" y="1085"/>
                    <a:pt x="4972" y="1598"/>
                  </a:cubicBezTo>
                  <a:cubicBezTo>
                    <a:pt x="4976" y="1599"/>
                    <a:pt x="4979" y="1599"/>
                    <a:pt x="4983" y="1599"/>
                  </a:cubicBezTo>
                  <a:cubicBezTo>
                    <a:pt x="5020" y="1599"/>
                    <a:pt x="5043" y="1540"/>
                    <a:pt x="5004" y="1521"/>
                  </a:cubicBezTo>
                  <a:cubicBezTo>
                    <a:pt x="4600" y="1332"/>
                    <a:pt x="4179" y="1181"/>
                    <a:pt x="3764" y="1020"/>
                  </a:cubicBezTo>
                  <a:cubicBezTo>
                    <a:pt x="3355" y="861"/>
                    <a:pt x="2945" y="700"/>
                    <a:pt x="2532" y="547"/>
                  </a:cubicBezTo>
                  <a:cubicBezTo>
                    <a:pt x="1728" y="251"/>
                    <a:pt x="900" y="8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4882875" y="4585300"/>
              <a:ext cx="77775" cy="25925"/>
            </a:xfrm>
            <a:custGeom>
              <a:avLst/>
              <a:gdLst/>
              <a:ahLst/>
              <a:cxnLst/>
              <a:rect l="l" t="t" r="r" b="b"/>
              <a:pathLst>
                <a:path w="3111" h="1037" extrusionOk="0">
                  <a:moveTo>
                    <a:pt x="3068" y="0"/>
                  </a:moveTo>
                  <a:cubicBezTo>
                    <a:pt x="3062" y="0"/>
                    <a:pt x="3056" y="2"/>
                    <a:pt x="3050" y="7"/>
                  </a:cubicBezTo>
                  <a:cubicBezTo>
                    <a:pt x="2629" y="339"/>
                    <a:pt x="2115" y="581"/>
                    <a:pt x="1605" y="740"/>
                  </a:cubicBezTo>
                  <a:cubicBezTo>
                    <a:pt x="1133" y="887"/>
                    <a:pt x="643" y="962"/>
                    <a:pt x="148" y="962"/>
                  </a:cubicBezTo>
                  <a:cubicBezTo>
                    <a:pt x="109" y="962"/>
                    <a:pt x="69" y="961"/>
                    <a:pt x="29" y="960"/>
                  </a:cubicBezTo>
                  <a:cubicBezTo>
                    <a:pt x="6" y="960"/>
                    <a:pt x="1" y="996"/>
                    <a:pt x="23" y="999"/>
                  </a:cubicBezTo>
                  <a:cubicBezTo>
                    <a:pt x="199" y="1025"/>
                    <a:pt x="376" y="1037"/>
                    <a:pt x="552" y="1037"/>
                  </a:cubicBezTo>
                  <a:cubicBezTo>
                    <a:pt x="927" y="1037"/>
                    <a:pt x="1301" y="980"/>
                    <a:pt x="1661" y="869"/>
                  </a:cubicBezTo>
                  <a:cubicBezTo>
                    <a:pt x="2201" y="700"/>
                    <a:pt x="2663" y="414"/>
                    <a:pt x="3089" y="46"/>
                  </a:cubicBezTo>
                  <a:cubicBezTo>
                    <a:pt x="3110" y="27"/>
                    <a:pt x="3090" y="0"/>
                    <a:pt x="30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4875050" y="4528725"/>
              <a:ext cx="122975" cy="34225"/>
            </a:xfrm>
            <a:custGeom>
              <a:avLst/>
              <a:gdLst/>
              <a:ahLst/>
              <a:cxnLst/>
              <a:rect l="l" t="t" r="r" b="b"/>
              <a:pathLst>
                <a:path w="4919" h="1369" extrusionOk="0">
                  <a:moveTo>
                    <a:pt x="44" y="0"/>
                  </a:moveTo>
                  <a:cubicBezTo>
                    <a:pt x="17" y="0"/>
                    <a:pt x="0" y="38"/>
                    <a:pt x="28" y="56"/>
                  </a:cubicBezTo>
                  <a:cubicBezTo>
                    <a:pt x="776" y="518"/>
                    <a:pt x="1548" y="950"/>
                    <a:pt x="2398" y="1189"/>
                  </a:cubicBezTo>
                  <a:cubicBezTo>
                    <a:pt x="2810" y="1305"/>
                    <a:pt x="3234" y="1365"/>
                    <a:pt x="3660" y="1368"/>
                  </a:cubicBezTo>
                  <a:cubicBezTo>
                    <a:pt x="3668" y="1369"/>
                    <a:pt x="3677" y="1369"/>
                    <a:pt x="3685" y="1369"/>
                  </a:cubicBezTo>
                  <a:cubicBezTo>
                    <a:pt x="4089" y="1369"/>
                    <a:pt x="4522" y="1322"/>
                    <a:pt x="4889" y="1146"/>
                  </a:cubicBezTo>
                  <a:cubicBezTo>
                    <a:pt x="4918" y="1130"/>
                    <a:pt x="4899" y="1089"/>
                    <a:pt x="4871" y="1089"/>
                  </a:cubicBezTo>
                  <a:cubicBezTo>
                    <a:pt x="4869" y="1089"/>
                    <a:pt x="4867" y="1089"/>
                    <a:pt x="4864" y="1090"/>
                  </a:cubicBezTo>
                  <a:cubicBezTo>
                    <a:pt x="4468" y="1174"/>
                    <a:pt x="4085" y="1252"/>
                    <a:pt x="3679" y="1252"/>
                  </a:cubicBezTo>
                  <a:cubicBezTo>
                    <a:pt x="3652" y="1252"/>
                    <a:pt x="3626" y="1251"/>
                    <a:pt x="3599" y="1251"/>
                  </a:cubicBezTo>
                  <a:cubicBezTo>
                    <a:pt x="3184" y="1234"/>
                    <a:pt x="2770" y="1167"/>
                    <a:pt x="2372" y="1051"/>
                  </a:cubicBezTo>
                  <a:cubicBezTo>
                    <a:pt x="1557" y="817"/>
                    <a:pt x="796" y="415"/>
                    <a:pt x="58" y="4"/>
                  </a:cubicBezTo>
                  <a:cubicBezTo>
                    <a:pt x="53" y="1"/>
                    <a:pt x="48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4933925" y="4518650"/>
              <a:ext cx="64375" cy="33800"/>
            </a:xfrm>
            <a:custGeom>
              <a:avLst/>
              <a:gdLst/>
              <a:ahLst/>
              <a:cxnLst/>
              <a:rect l="l" t="t" r="r" b="b"/>
              <a:pathLst>
                <a:path w="2575" h="1352" extrusionOk="0">
                  <a:moveTo>
                    <a:pt x="58" y="1"/>
                  </a:moveTo>
                  <a:cubicBezTo>
                    <a:pt x="23" y="1"/>
                    <a:pt x="1" y="49"/>
                    <a:pt x="36" y="68"/>
                  </a:cubicBezTo>
                  <a:lnTo>
                    <a:pt x="36" y="70"/>
                  </a:lnTo>
                  <a:cubicBezTo>
                    <a:pt x="453" y="294"/>
                    <a:pt x="866" y="526"/>
                    <a:pt x="1285" y="747"/>
                  </a:cubicBezTo>
                  <a:lnTo>
                    <a:pt x="1902" y="1070"/>
                  </a:lnTo>
                  <a:cubicBezTo>
                    <a:pt x="2096" y="1171"/>
                    <a:pt x="2311" y="1306"/>
                    <a:pt x="2528" y="1351"/>
                  </a:cubicBezTo>
                  <a:cubicBezTo>
                    <a:pt x="2531" y="1351"/>
                    <a:pt x="2533" y="1352"/>
                    <a:pt x="2536" y="1352"/>
                  </a:cubicBezTo>
                  <a:cubicBezTo>
                    <a:pt x="2560" y="1352"/>
                    <a:pt x="2575" y="1321"/>
                    <a:pt x="2554" y="1304"/>
                  </a:cubicBezTo>
                  <a:cubicBezTo>
                    <a:pt x="2399" y="1158"/>
                    <a:pt x="2179" y="1065"/>
                    <a:pt x="1990" y="968"/>
                  </a:cubicBezTo>
                  <a:cubicBezTo>
                    <a:pt x="1775" y="855"/>
                    <a:pt x="1562" y="747"/>
                    <a:pt x="1347" y="637"/>
                  </a:cubicBezTo>
                  <a:cubicBezTo>
                    <a:pt x="926" y="420"/>
                    <a:pt x="498" y="216"/>
                    <a:pt x="75" y="5"/>
                  </a:cubicBezTo>
                  <a:cubicBezTo>
                    <a:pt x="69" y="2"/>
                    <a:pt x="63" y="1"/>
                    <a:pt x="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4853350" y="4480150"/>
              <a:ext cx="65550" cy="41425"/>
            </a:xfrm>
            <a:custGeom>
              <a:avLst/>
              <a:gdLst/>
              <a:ahLst/>
              <a:cxnLst/>
              <a:rect l="l" t="t" r="r" b="b"/>
              <a:pathLst>
                <a:path w="2622" h="1657" extrusionOk="0">
                  <a:moveTo>
                    <a:pt x="54" y="0"/>
                  </a:moveTo>
                  <a:cubicBezTo>
                    <a:pt x="25" y="0"/>
                    <a:pt x="0" y="35"/>
                    <a:pt x="26" y="60"/>
                  </a:cubicBezTo>
                  <a:cubicBezTo>
                    <a:pt x="402" y="395"/>
                    <a:pt x="804" y="696"/>
                    <a:pt x="1228" y="963"/>
                  </a:cubicBezTo>
                  <a:cubicBezTo>
                    <a:pt x="1645" y="1227"/>
                    <a:pt x="2094" y="1504"/>
                    <a:pt x="2563" y="1655"/>
                  </a:cubicBezTo>
                  <a:cubicBezTo>
                    <a:pt x="2567" y="1656"/>
                    <a:pt x="2570" y="1656"/>
                    <a:pt x="2574" y="1656"/>
                  </a:cubicBezTo>
                  <a:cubicBezTo>
                    <a:pt x="2606" y="1656"/>
                    <a:pt x="2622" y="1610"/>
                    <a:pt x="2591" y="1590"/>
                  </a:cubicBezTo>
                  <a:cubicBezTo>
                    <a:pt x="2380" y="1470"/>
                    <a:pt x="2160" y="1373"/>
                    <a:pt x="1945" y="1260"/>
                  </a:cubicBezTo>
                  <a:cubicBezTo>
                    <a:pt x="1724" y="1145"/>
                    <a:pt x="1509" y="1019"/>
                    <a:pt x="1298" y="888"/>
                  </a:cubicBezTo>
                  <a:cubicBezTo>
                    <a:pt x="873" y="621"/>
                    <a:pt x="466" y="328"/>
                    <a:pt x="79" y="10"/>
                  </a:cubicBezTo>
                  <a:cubicBezTo>
                    <a:pt x="71" y="3"/>
                    <a:pt x="62" y="0"/>
                    <a:pt x="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4685675" y="4617150"/>
              <a:ext cx="198550" cy="18675"/>
            </a:xfrm>
            <a:custGeom>
              <a:avLst/>
              <a:gdLst/>
              <a:ahLst/>
              <a:cxnLst/>
              <a:rect l="l" t="t" r="r" b="b"/>
              <a:pathLst>
                <a:path w="7942" h="747" extrusionOk="0">
                  <a:moveTo>
                    <a:pt x="677" y="0"/>
                  </a:moveTo>
                  <a:cubicBezTo>
                    <a:pt x="464" y="0"/>
                    <a:pt x="251" y="9"/>
                    <a:pt x="36" y="28"/>
                  </a:cubicBezTo>
                  <a:cubicBezTo>
                    <a:pt x="3" y="30"/>
                    <a:pt x="1" y="82"/>
                    <a:pt x="36" y="82"/>
                  </a:cubicBezTo>
                  <a:lnTo>
                    <a:pt x="38" y="82"/>
                  </a:lnTo>
                  <a:cubicBezTo>
                    <a:pt x="108" y="81"/>
                    <a:pt x="178" y="80"/>
                    <a:pt x="248" y="80"/>
                  </a:cubicBezTo>
                  <a:cubicBezTo>
                    <a:pt x="2254" y="80"/>
                    <a:pt x="4195" y="706"/>
                    <a:pt x="6200" y="744"/>
                  </a:cubicBezTo>
                  <a:cubicBezTo>
                    <a:pt x="6261" y="746"/>
                    <a:pt x="6321" y="746"/>
                    <a:pt x="6381" y="746"/>
                  </a:cubicBezTo>
                  <a:cubicBezTo>
                    <a:pt x="6893" y="746"/>
                    <a:pt x="7405" y="701"/>
                    <a:pt x="7902" y="570"/>
                  </a:cubicBezTo>
                  <a:cubicBezTo>
                    <a:pt x="7942" y="560"/>
                    <a:pt x="7928" y="504"/>
                    <a:pt x="7892" y="504"/>
                  </a:cubicBezTo>
                  <a:cubicBezTo>
                    <a:pt x="7889" y="504"/>
                    <a:pt x="7886" y="504"/>
                    <a:pt x="7883" y="505"/>
                  </a:cubicBezTo>
                  <a:cubicBezTo>
                    <a:pt x="7381" y="596"/>
                    <a:pt x="6879" y="636"/>
                    <a:pt x="6377" y="636"/>
                  </a:cubicBezTo>
                  <a:cubicBezTo>
                    <a:pt x="5851" y="636"/>
                    <a:pt x="5326" y="593"/>
                    <a:pt x="4798" y="518"/>
                  </a:cubicBezTo>
                  <a:cubicBezTo>
                    <a:pt x="3785" y="376"/>
                    <a:pt x="2779" y="172"/>
                    <a:pt x="1760" y="64"/>
                  </a:cubicBezTo>
                  <a:cubicBezTo>
                    <a:pt x="1399" y="25"/>
                    <a:pt x="1039" y="0"/>
                    <a:pt x="67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4626650" y="4631975"/>
              <a:ext cx="26200" cy="5400"/>
            </a:xfrm>
            <a:custGeom>
              <a:avLst/>
              <a:gdLst/>
              <a:ahLst/>
              <a:cxnLst/>
              <a:rect l="l" t="t" r="r" b="b"/>
              <a:pathLst>
                <a:path w="1048" h="216" extrusionOk="0">
                  <a:moveTo>
                    <a:pt x="817" y="0"/>
                  </a:moveTo>
                  <a:cubicBezTo>
                    <a:pt x="798" y="0"/>
                    <a:pt x="779" y="1"/>
                    <a:pt x="760" y="2"/>
                  </a:cubicBezTo>
                  <a:cubicBezTo>
                    <a:pt x="675" y="7"/>
                    <a:pt x="591" y="15"/>
                    <a:pt x="509" y="26"/>
                  </a:cubicBezTo>
                  <a:cubicBezTo>
                    <a:pt x="359" y="43"/>
                    <a:pt x="210" y="69"/>
                    <a:pt x="64" y="103"/>
                  </a:cubicBezTo>
                  <a:cubicBezTo>
                    <a:pt x="0" y="119"/>
                    <a:pt x="26" y="208"/>
                    <a:pt x="77" y="208"/>
                  </a:cubicBezTo>
                  <a:cubicBezTo>
                    <a:pt x="83" y="208"/>
                    <a:pt x="89" y="207"/>
                    <a:pt x="94" y="205"/>
                  </a:cubicBezTo>
                  <a:lnTo>
                    <a:pt x="94" y="205"/>
                  </a:lnTo>
                  <a:cubicBezTo>
                    <a:pt x="123" y="202"/>
                    <a:pt x="151" y="198"/>
                    <a:pt x="179" y="195"/>
                  </a:cubicBezTo>
                  <a:lnTo>
                    <a:pt x="179" y="195"/>
                  </a:lnTo>
                  <a:cubicBezTo>
                    <a:pt x="208" y="201"/>
                    <a:pt x="238" y="211"/>
                    <a:pt x="258" y="215"/>
                  </a:cubicBezTo>
                  <a:cubicBezTo>
                    <a:pt x="260" y="215"/>
                    <a:pt x="261" y="215"/>
                    <a:pt x="262" y="215"/>
                  </a:cubicBezTo>
                  <a:cubicBezTo>
                    <a:pt x="280" y="215"/>
                    <a:pt x="289" y="196"/>
                    <a:pt x="282" y="183"/>
                  </a:cubicBezTo>
                  <a:lnTo>
                    <a:pt x="282" y="183"/>
                  </a:lnTo>
                  <a:cubicBezTo>
                    <a:pt x="522" y="156"/>
                    <a:pt x="762" y="133"/>
                    <a:pt x="999" y="93"/>
                  </a:cubicBezTo>
                  <a:cubicBezTo>
                    <a:pt x="1047" y="86"/>
                    <a:pt x="1031" y="17"/>
                    <a:pt x="988" y="13"/>
                  </a:cubicBezTo>
                  <a:cubicBezTo>
                    <a:pt x="930" y="5"/>
                    <a:pt x="874" y="0"/>
                    <a:pt x="8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4675075" y="4638250"/>
              <a:ext cx="24300" cy="4050"/>
            </a:xfrm>
            <a:custGeom>
              <a:avLst/>
              <a:gdLst/>
              <a:ahLst/>
              <a:cxnLst/>
              <a:rect l="l" t="t" r="r" b="b"/>
              <a:pathLst>
                <a:path w="972" h="162" extrusionOk="0">
                  <a:moveTo>
                    <a:pt x="263" y="0"/>
                  </a:moveTo>
                  <a:cubicBezTo>
                    <a:pt x="184" y="0"/>
                    <a:pt x="105" y="4"/>
                    <a:pt x="27" y="13"/>
                  </a:cubicBezTo>
                  <a:cubicBezTo>
                    <a:pt x="0" y="16"/>
                    <a:pt x="0" y="52"/>
                    <a:pt x="27" y="52"/>
                  </a:cubicBezTo>
                  <a:cubicBezTo>
                    <a:pt x="326" y="54"/>
                    <a:pt x="627" y="89"/>
                    <a:pt x="918" y="160"/>
                  </a:cubicBezTo>
                  <a:cubicBezTo>
                    <a:pt x="922" y="161"/>
                    <a:pt x="925" y="162"/>
                    <a:pt x="928" y="162"/>
                  </a:cubicBezTo>
                  <a:cubicBezTo>
                    <a:pt x="960" y="162"/>
                    <a:pt x="971" y="112"/>
                    <a:pt x="935" y="102"/>
                  </a:cubicBezTo>
                  <a:cubicBezTo>
                    <a:pt x="716" y="34"/>
                    <a:pt x="489" y="0"/>
                    <a:pt x="2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4829625" y="4573950"/>
              <a:ext cx="37125" cy="9250"/>
            </a:xfrm>
            <a:custGeom>
              <a:avLst/>
              <a:gdLst/>
              <a:ahLst/>
              <a:cxnLst/>
              <a:rect l="l" t="t" r="r" b="b"/>
              <a:pathLst>
                <a:path w="1485" h="370" extrusionOk="0">
                  <a:moveTo>
                    <a:pt x="33" y="1"/>
                  </a:moveTo>
                  <a:cubicBezTo>
                    <a:pt x="3" y="1"/>
                    <a:pt x="0" y="48"/>
                    <a:pt x="29" y="57"/>
                  </a:cubicBezTo>
                  <a:cubicBezTo>
                    <a:pt x="478" y="203"/>
                    <a:pt x="940" y="294"/>
                    <a:pt x="1407" y="369"/>
                  </a:cubicBezTo>
                  <a:cubicBezTo>
                    <a:pt x="1410" y="370"/>
                    <a:pt x="1413" y="370"/>
                    <a:pt x="1416" y="370"/>
                  </a:cubicBezTo>
                  <a:cubicBezTo>
                    <a:pt x="1466" y="370"/>
                    <a:pt x="1485" y="297"/>
                    <a:pt x="1432" y="283"/>
                  </a:cubicBezTo>
                  <a:cubicBezTo>
                    <a:pt x="972" y="158"/>
                    <a:pt x="510" y="51"/>
                    <a:pt x="37" y="1"/>
                  </a:cubicBezTo>
                  <a:cubicBezTo>
                    <a:pt x="36" y="1"/>
                    <a:pt x="34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"/>
          <p:cNvGrpSpPr/>
          <p:nvPr/>
        </p:nvGrpSpPr>
        <p:grpSpPr>
          <a:xfrm flipH="1">
            <a:off x="-301476" y="-130740"/>
            <a:ext cx="1519847" cy="1419218"/>
            <a:chOff x="4037950" y="255550"/>
            <a:chExt cx="1111975" cy="1038275"/>
          </a:xfrm>
        </p:grpSpPr>
        <p:sp>
          <p:nvSpPr>
            <p:cNvPr id="1123" name="Google Shape;1123;p3"/>
            <p:cNvSpPr/>
            <p:nvPr/>
          </p:nvSpPr>
          <p:spPr>
            <a:xfrm>
              <a:off x="4363575" y="312450"/>
              <a:ext cx="217850" cy="723200"/>
            </a:xfrm>
            <a:custGeom>
              <a:avLst/>
              <a:gdLst/>
              <a:ahLst/>
              <a:cxnLst/>
              <a:rect l="l" t="t" r="r" b="b"/>
              <a:pathLst>
                <a:path w="8714" h="28928" extrusionOk="0">
                  <a:moveTo>
                    <a:pt x="6368" y="1"/>
                  </a:moveTo>
                  <a:cubicBezTo>
                    <a:pt x="6299" y="1"/>
                    <a:pt x="6232" y="54"/>
                    <a:pt x="6263" y="138"/>
                  </a:cubicBezTo>
                  <a:cubicBezTo>
                    <a:pt x="6820" y="1709"/>
                    <a:pt x="7304" y="3309"/>
                    <a:pt x="7661" y="4939"/>
                  </a:cubicBezTo>
                  <a:cubicBezTo>
                    <a:pt x="7973" y="6368"/>
                    <a:pt x="8198" y="7817"/>
                    <a:pt x="8297" y="9279"/>
                  </a:cubicBezTo>
                  <a:cubicBezTo>
                    <a:pt x="8385" y="10563"/>
                    <a:pt x="8373" y="11855"/>
                    <a:pt x="8259" y="13138"/>
                  </a:cubicBezTo>
                  <a:cubicBezTo>
                    <a:pt x="7979" y="16303"/>
                    <a:pt x="7014" y="19369"/>
                    <a:pt x="5429" y="22123"/>
                  </a:cubicBezTo>
                  <a:cubicBezTo>
                    <a:pt x="4997" y="22871"/>
                    <a:pt x="4528" y="23596"/>
                    <a:pt x="4017" y="24296"/>
                  </a:cubicBezTo>
                  <a:cubicBezTo>
                    <a:pt x="3570" y="24911"/>
                    <a:pt x="3095" y="25505"/>
                    <a:pt x="2598" y="26079"/>
                  </a:cubicBezTo>
                  <a:cubicBezTo>
                    <a:pt x="2177" y="26565"/>
                    <a:pt x="1740" y="27035"/>
                    <a:pt x="1295" y="27498"/>
                  </a:cubicBezTo>
                  <a:cubicBezTo>
                    <a:pt x="949" y="27857"/>
                    <a:pt x="590" y="28209"/>
                    <a:pt x="254" y="28577"/>
                  </a:cubicBezTo>
                  <a:cubicBezTo>
                    <a:pt x="186" y="28648"/>
                    <a:pt x="123" y="28725"/>
                    <a:pt x="55" y="28798"/>
                  </a:cubicBezTo>
                  <a:cubicBezTo>
                    <a:pt x="1" y="28852"/>
                    <a:pt x="51" y="28928"/>
                    <a:pt x="110" y="28928"/>
                  </a:cubicBezTo>
                  <a:cubicBezTo>
                    <a:pt x="128" y="28928"/>
                    <a:pt x="147" y="28921"/>
                    <a:pt x="164" y="28904"/>
                  </a:cubicBezTo>
                  <a:cubicBezTo>
                    <a:pt x="521" y="28596"/>
                    <a:pt x="865" y="28291"/>
                    <a:pt x="1202" y="27966"/>
                  </a:cubicBezTo>
                  <a:cubicBezTo>
                    <a:pt x="1645" y="27536"/>
                    <a:pt x="2075" y="27094"/>
                    <a:pt x="2493" y="26640"/>
                  </a:cubicBezTo>
                  <a:cubicBezTo>
                    <a:pt x="2998" y="26087"/>
                    <a:pt x="3482" y="25515"/>
                    <a:pt x="3941" y="24922"/>
                  </a:cubicBezTo>
                  <a:cubicBezTo>
                    <a:pt x="4458" y="24249"/>
                    <a:pt x="4941" y="23548"/>
                    <a:pt x="5386" y="22826"/>
                  </a:cubicBezTo>
                  <a:cubicBezTo>
                    <a:pt x="5881" y="22020"/>
                    <a:pt x="6324" y="21186"/>
                    <a:pt x="6715" y="20326"/>
                  </a:cubicBezTo>
                  <a:cubicBezTo>
                    <a:pt x="7145" y="19377"/>
                    <a:pt x="7506" y="18399"/>
                    <a:pt x="7798" y="17399"/>
                  </a:cubicBezTo>
                  <a:cubicBezTo>
                    <a:pt x="8114" y="16299"/>
                    <a:pt x="8347" y="15178"/>
                    <a:pt x="8491" y="14043"/>
                  </a:cubicBezTo>
                  <a:cubicBezTo>
                    <a:pt x="8652" y="12788"/>
                    <a:pt x="8714" y="11521"/>
                    <a:pt x="8674" y="10255"/>
                  </a:cubicBezTo>
                  <a:cubicBezTo>
                    <a:pt x="8628" y="8830"/>
                    <a:pt x="8472" y="7411"/>
                    <a:pt x="8209" y="6009"/>
                  </a:cubicBezTo>
                  <a:cubicBezTo>
                    <a:pt x="7913" y="4410"/>
                    <a:pt x="7476" y="2834"/>
                    <a:pt x="6941" y="1301"/>
                  </a:cubicBezTo>
                  <a:cubicBezTo>
                    <a:pt x="6797" y="890"/>
                    <a:pt x="6642" y="482"/>
                    <a:pt x="6481" y="77"/>
                  </a:cubicBezTo>
                  <a:cubicBezTo>
                    <a:pt x="6461" y="24"/>
                    <a:pt x="6414" y="1"/>
                    <a:pt x="6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4095200" y="844400"/>
              <a:ext cx="261325" cy="346875"/>
            </a:xfrm>
            <a:custGeom>
              <a:avLst/>
              <a:gdLst/>
              <a:ahLst/>
              <a:cxnLst/>
              <a:rect l="l" t="t" r="r" b="b"/>
              <a:pathLst>
                <a:path w="10453" h="13875" extrusionOk="0">
                  <a:moveTo>
                    <a:pt x="8953" y="10754"/>
                  </a:moveTo>
                  <a:cubicBezTo>
                    <a:pt x="8953" y="10754"/>
                    <a:pt x="5172" y="13875"/>
                    <a:pt x="3030" y="12682"/>
                  </a:cubicBezTo>
                  <a:cubicBezTo>
                    <a:pt x="887" y="11491"/>
                    <a:pt x="1345" y="10363"/>
                    <a:pt x="1009" y="9795"/>
                  </a:cubicBezTo>
                  <a:cubicBezTo>
                    <a:pt x="672" y="9227"/>
                    <a:pt x="1" y="7710"/>
                    <a:pt x="3" y="7183"/>
                  </a:cubicBezTo>
                  <a:cubicBezTo>
                    <a:pt x="6" y="6656"/>
                    <a:pt x="648" y="6400"/>
                    <a:pt x="650" y="5873"/>
                  </a:cubicBezTo>
                  <a:cubicBezTo>
                    <a:pt x="651" y="5345"/>
                    <a:pt x="584" y="3610"/>
                    <a:pt x="1493" y="2717"/>
                  </a:cubicBezTo>
                  <a:cubicBezTo>
                    <a:pt x="2401" y="1823"/>
                    <a:pt x="2665" y="1638"/>
                    <a:pt x="3499" y="819"/>
                  </a:cubicBezTo>
                  <a:cubicBezTo>
                    <a:pt x="4331" y="0"/>
                    <a:pt x="6288" y="398"/>
                    <a:pt x="6552" y="439"/>
                  </a:cubicBezTo>
                  <a:cubicBezTo>
                    <a:pt x="6816" y="482"/>
                    <a:pt x="8810" y="692"/>
                    <a:pt x="9631" y="2434"/>
                  </a:cubicBezTo>
                  <a:cubicBezTo>
                    <a:pt x="10452" y="4177"/>
                    <a:pt x="10368" y="6286"/>
                    <a:pt x="10403" y="7004"/>
                  </a:cubicBezTo>
                  <a:cubicBezTo>
                    <a:pt x="10439" y="7720"/>
                    <a:pt x="8953" y="10754"/>
                    <a:pt x="8953" y="10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4197675" y="862425"/>
              <a:ext cx="75525" cy="61950"/>
            </a:xfrm>
            <a:custGeom>
              <a:avLst/>
              <a:gdLst/>
              <a:ahLst/>
              <a:cxnLst/>
              <a:rect l="l" t="t" r="r" b="b"/>
              <a:pathLst>
                <a:path w="3021" h="2478" extrusionOk="0">
                  <a:moveTo>
                    <a:pt x="42" y="0"/>
                  </a:moveTo>
                  <a:cubicBezTo>
                    <a:pt x="11" y="0"/>
                    <a:pt x="0" y="48"/>
                    <a:pt x="34" y="55"/>
                  </a:cubicBezTo>
                  <a:cubicBezTo>
                    <a:pt x="327" y="130"/>
                    <a:pt x="624" y="277"/>
                    <a:pt x="886" y="429"/>
                  </a:cubicBezTo>
                  <a:cubicBezTo>
                    <a:pt x="1157" y="584"/>
                    <a:pt x="1408" y="773"/>
                    <a:pt x="1632" y="990"/>
                  </a:cubicBezTo>
                  <a:cubicBezTo>
                    <a:pt x="2103" y="1453"/>
                    <a:pt x="2507" y="1971"/>
                    <a:pt x="2943" y="2467"/>
                  </a:cubicBezTo>
                  <a:cubicBezTo>
                    <a:pt x="2950" y="2475"/>
                    <a:pt x="2959" y="2478"/>
                    <a:pt x="2968" y="2478"/>
                  </a:cubicBezTo>
                  <a:cubicBezTo>
                    <a:pt x="2995" y="2478"/>
                    <a:pt x="3021" y="2447"/>
                    <a:pt x="3003" y="2420"/>
                  </a:cubicBezTo>
                  <a:cubicBezTo>
                    <a:pt x="2640" y="1850"/>
                    <a:pt x="2221" y="1276"/>
                    <a:pt x="1698" y="842"/>
                  </a:cubicBezTo>
                  <a:cubicBezTo>
                    <a:pt x="1456" y="644"/>
                    <a:pt x="1212" y="453"/>
                    <a:pt x="937" y="302"/>
                  </a:cubicBezTo>
                  <a:cubicBezTo>
                    <a:pt x="810" y="231"/>
                    <a:pt x="675" y="167"/>
                    <a:pt x="537" y="115"/>
                  </a:cubicBezTo>
                  <a:cubicBezTo>
                    <a:pt x="381" y="57"/>
                    <a:pt x="213" y="33"/>
                    <a:pt x="49" y="1"/>
                  </a:cubicBezTo>
                  <a:cubicBezTo>
                    <a:pt x="46" y="0"/>
                    <a:pt x="44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4273700" y="863100"/>
              <a:ext cx="40225" cy="56325"/>
            </a:xfrm>
            <a:custGeom>
              <a:avLst/>
              <a:gdLst/>
              <a:ahLst/>
              <a:cxnLst/>
              <a:rect l="l" t="t" r="r" b="b"/>
              <a:pathLst>
                <a:path w="1609" h="2253" extrusionOk="0">
                  <a:moveTo>
                    <a:pt x="10" y="0"/>
                  </a:moveTo>
                  <a:cubicBezTo>
                    <a:pt x="4" y="0"/>
                    <a:pt x="0" y="8"/>
                    <a:pt x="5" y="13"/>
                  </a:cubicBezTo>
                  <a:cubicBezTo>
                    <a:pt x="352" y="316"/>
                    <a:pt x="661" y="660"/>
                    <a:pt x="923" y="1038"/>
                  </a:cubicBezTo>
                  <a:cubicBezTo>
                    <a:pt x="1046" y="1219"/>
                    <a:pt x="1156" y="1408"/>
                    <a:pt x="1254" y="1606"/>
                  </a:cubicBezTo>
                  <a:cubicBezTo>
                    <a:pt x="1353" y="1812"/>
                    <a:pt x="1424" y="2038"/>
                    <a:pt x="1540" y="2236"/>
                  </a:cubicBezTo>
                  <a:cubicBezTo>
                    <a:pt x="1546" y="2247"/>
                    <a:pt x="1558" y="2252"/>
                    <a:pt x="1571" y="2252"/>
                  </a:cubicBezTo>
                  <a:cubicBezTo>
                    <a:pt x="1589" y="2252"/>
                    <a:pt x="1608" y="2240"/>
                    <a:pt x="1607" y="2217"/>
                  </a:cubicBezTo>
                  <a:cubicBezTo>
                    <a:pt x="1584" y="1997"/>
                    <a:pt x="1485" y="1787"/>
                    <a:pt x="1388" y="1593"/>
                  </a:cubicBezTo>
                  <a:cubicBezTo>
                    <a:pt x="1278" y="1374"/>
                    <a:pt x="1149" y="1165"/>
                    <a:pt x="1005" y="967"/>
                  </a:cubicBezTo>
                  <a:cubicBezTo>
                    <a:pt x="736" y="589"/>
                    <a:pt x="399" y="262"/>
                    <a:pt x="14" y="2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4235925" y="856900"/>
              <a:ext cx="30600" cy="24125"/>
            </a:xfrm>
            <a:custGeom>
              <a:avLst/>
              <a:gdLst/>
              <a:ahLst/>
              <a:cxnLst/>
              <a:rect l="l" t="t" r="r" b="b"/>
              <a:pathLst>
                <a:path w="1224" h="965" extrusionOk="0">
                  <a:moveTo>
                    <a:pt x="37" y="0"/>
                  </a:moveTo>
                  <a:cubicBezTo>
                    <a:pt x="15" y="0"/>
                    <a:pt x="1" y="29"/>
                    <a:pt x="18" y="46"/>
                  </a:cubicBezTo>
                  <a:cubicBezTo>
                    <a:pt x="87" y="126"/>
                    <a:pt x="188" y="184"/>
                    <a:pt x="276" y="244"/>
                  </a:cubicBezTo>
                  <a:cubicBezTo>
                    <a:pt x="386" y="319"/>
                    <a:pt x="495" y="396"/>
                    <a:pt x="600" y="478"/>
                  </a:cubicBezTo>
                  <a:cubicBezTo>
                    <a:pt x="790" y="631"/>
                    <a:pt x="964" y="805"/>
                    <a:pt x="1155" y="957"/>
                  </a:cubicBezTo>
                  <a:cubicBezTo>
                    <a:pt x="1162" y="962"/>
                    <a:pt x="1170" y="965"/>
                    <a:pt x="1178" y="965"/>
                  </a:cubicBezTo>
                  <a:cubicBezTo>
                    <a:pt x="1202" y="965"/>
                    <a:pt x="1224" y="942"/>
                    <a:pt x="1207" y="917"/>
                  </a:cubicBezTo>
                  <a:cubicBezTo>
                    <a:pt x="1071" y="702"/>
                    <a:pt x="876" y="526"/>
                    <a:pt x="678" y="373"/>
                  </a:cubicBezTo>
                  <a:cubicBezTo>
                    <a:pt x="499" y="233"/>
                    <a:pt x="274" y="39"/>
                    <a:pt x="42" y="1"/>
                  </a:cubicBezTo>
                  <a:cubicBezTo>
                    <a:pt x="40" y="1"/>
                    <a:pt x="39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4334125" y="915175"/>
              <a:ext cx="10800" cy="60625"/>
            </a:xfrm>
            <a:custGeom>
              <a:avLst/>
              <a:gdLst/>
              <a:ahLst/>
              <a:cxnLst/>
              <a:rect l="l" t="t" r="r" b="b"/>
              <a:pathLst>
                <a:path w="432" h="2425" extrusionOk="0">
                  <a:moveTo>
                    <a:pt x="36" y="1"/>
                  </a:moveTo>
                  <a:cubicBezTo>
                    <a:pt x="18" y="1"/>
                    <a:pt x="0" y="21"/>
                    <a:pt x="11" y="43"/>
                  </a:cubicBezTo>
                  <a:lnTo>
                    <a:pt x="11" y="45"/>
                  </a:lnTo>
                  <a:cubicBezTo>
                    <a:pt x="181" y="420"/>
                    <a:pt x="282" y="824"/>
                    <a:pt x="310" y="1237"/>
                  </a:cubicBezTo>
                  <a:cubicBezTo>
                    <a:pt x="319" y="1430"/>
                    <a:pt x="315" y="1624"/>
                    <a:pt x="295" y="1815"/>
                  </a:cubicBezTo>
                  <a:cubicBezTo>
                    <a:pt x="276" y="2010"/>
                    <a:pt x="209" y="2208"/>
                    <a:pt x="209" y="2400"/>
                  </a:cubicBezTo>
                  <a:cubicBezTo>
                    <a:pt x="209" y="2415"/>
                    <a:pt x="221" y="2425"/>
                    <a:pt x="234" y="2425"/>
                  </a:cubicBezTo>
                  <a:cubicBezTo>
                    <a:pt x="242" y="2425"/>
                    <a:pt x="250" y="2421"/>
                    <a:pt x="256" y="2413"/>
                  </a:cubicBezTo>
                  <a:cubicBezTo>
                    <a:pt x="357" y="2254"/>
                    <a:pt x="381" y="2038"/>
                    <a:pt x="403" y="1854"/>
                  </a:cubicBezTo>
                  <a:cubicBezTo>
                    <a:pt x="428" y="1636"/>
                    <a:pt x="431" y="1415"/>
                    <a:pt x="409" y="1196"/>
                  </a:cubicBezTo>
                  <a:cubicBezTo>
                    <a:pt x="370" y="783"/>
                    <a:pt x="250" y="383"/>
                    <a:pt x="57" y="15"/>
                  </a:cubicBezTo>
                  <a:cubicBezTo>
                    <a:pt x="52" y="5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4324775" y="966450"/>
              <a:ext cx="15575" cy="37300"/>
            </a:xfrm>
            <a:custGeom>
              <a:avLst/>
              <a:gdLst/>
              <a:ahLst/>
              <a:cxnLst/>
              <a:rect l="l" t="t" r="r" b="b"/>
              <a:pathLst>
                <a:path w="623" h="1492" extrusionOk="0">
                  <a:moveTo>
                    <a:pt x="44" y="0"/>
                  </a:moveTo>
                  <a:cubicBezTo>
                    <a:pt x="22" y="0"/>
                    <a:pt x="1" y="22"/>
                    <a:pt x="16" y="45"/>
                  </a:cubicBezTo>
                  <a:cubicBezTo>
                    <a:pt x="308" y="465"/>
                    <a:pt x="398" y="949"/>
                    <a:pt x="330" y="1454"/>
                  </a:cubicBezTo>
                  <a:cubicBezTo>
                    <a:pt x="327" y="1477"/>
                    <a:pt x="349" y="1492"/>
                    <a:pt x="370" y="1492"/>
                  </a:cubicBezTo>
                  <a:cubicBezTo>
                    <a:pt x="383" y="1492"/>
                    <a:pt x="396" y="1486"/>
                    <a:pt x="402" y="1473"/>
                  </a:cubicBezTo>
                  <a:cubicBezTo>
                    <a:pt x="622" y="979"/>
                    <a:pt x="459" y="362"/>
                    <a:pt x="63" y="7"/>
                  </a:cubicBezTo>
                  <a:cubicBezTo>
                    <a:pt x="57" y="2"/>
                    <a:pt x="50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4314400" y="964900"/>
              <a:ext cx="14825" cy="25000"/>
            </a:xfrm>
            <a:custGeom>
              <a:avLst/>
              <a:gdLst/>
              <a:ahLst/>
              <a:cxnLst/>
              <a:rect l="l" t="t" r="r" b="b"/>
              <a:pathLst>
                <a:path w="593" h="1000" extrusionOk="0">
                  <a:moveTo>
                    <a:pt x="38" y="0"/>
                  </a:moveTo>
                  <a:cubicBezTo>
                    <a:pt x="20" y="0"/>
                    <a:pt x="1" y="21"/>
                    <a:pt x="13" y="43"/>
                  </a:cubicBezTo>
                  <a:cubicBezTo>
                    <a:pt x="99" y="206"/>
                    <a:pt x="158" y="383"/>
                    <a:pt x="244" y="548"/>
                  </a:cubicBezTo>
                  <a:cubicBezTo>
                    <a:pt x="321" y="688"/>
                    <a:pt x="386" y="888"/>
                    <a:pt x="516" y="989"/>
                  </a:cubicBezTo>
                  <a:cubicBezTo>
                    <a:pt x="524" y="996"/>
                    <a:pt x="536" y="999"/>
                    <a:pt x="548" y="999"/>
                  </a:cubicBezTo>
                  <a:cubicBezTo>
                    <a:pt x="571" y="999"/>
                    <a:pt x="593" y="986"/>
                    <a:pt x="590" y="957"/>
                  </a:cubicBezTo>
                  <a:cubicBezTo>
                    <a:pt x="575" y="795"/>
                    <a:pt x="450" y="639"/>
                    <a:pt x="372" y="499"/>
                  </a:cubicBezTo>
                  <a:cubicBezTo>
                    <a:pt x="276" y="331"/>
                    <a:pt x="157" y="179"/>
                    <a:pt x="61" y="15"/>
                  </a:cubicBezTo>
                  <a:cubicBezTo>
                    <a:pt x="55" y="4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4119975" y="923800"/>
              <a:ext cx="109625" cy="41675"/>
            </a:xfrm>
            <a:custGeom>
              <a:avLst/>
              <a:gdLst/>
              <a:ahLst/>
              <a:cxnLst/>
              <a:rect l="l" t="t" r="r" b="b"/>
              <a:pathLst>
                <a:path w="4385" h="1667" extrusionOk="0">
                  <a:moveTo>
                    <a:pt x="898" y="0"/>
                  </a:moveTo>
                  <a:cubicBezTo>
                    <a:pt x="842" y="0"/>
                    <a:pt x="785" y="3"/>
                    <a:pt x="728" y="10"/>
                  </a:cubicBezTo>
                  <a:cubicBezTo>
                    <a:pt x="569" y="25"/>
                    <a:pt x="414" y="77"/>
                    <a:pt x="279" y="163"/>
                  </a:cubicBezTo>
                  <a:cubicBezTo>
                    <a:pt x="163" y="238"/>
                    <a:pt x="12" y="361"/>
                    <a:pt x="1" y="509"/>
                  </a:cubicBezTo>
                  <a:cubicBezTo>
                    <a:pt x="1" y="532"/>
                    <a:pt x="20" y="550"/>
                    <a:pt x="42" y="550"/>
                  </a:cubicBezTo>
                  <a:cubicBezTo>
                    <a:pt x="46" y="550"/>
                    <a:pt x="49" y="549"/>
                    <a:pt x="53" y="548"/>
                  </a:cubicBezTo>
                  <a:cubicBezTo>
                    <a:pt x="126" y="522"/>
                    <a:pt x="176" y="464"/>
                    <a:pt x="234" y="414"/>
                  </a:cubicBezTo>
                  <a:cubicBezTo>
                    <a:pt x="291" y="365"/>
                    <a:pt x="354" y="320"/>
                    <a:pt x="421" y="285"/>
                  </a:cubicBezTo>
                  <a:cubicBezTo>
                    <a:pt x="551" y="219"/>
                    <a:pt x="693" y="184"/>
                    <a:pt x="839" y="184"/>
                  </a:cubicBezTo>
                  <a:cubicBezTo>
                    <a:pt x="846" y="184"/>
                    <a:pt x="853" y="184"/>
                    <a:pt x="861" y="184"/>
                  </a:cubicBezTo>
                  <a:cubicBezTo>
                    <a:pt x="865" y="184"/>
                    <a:pt x="870" y="184"/>
                    <a:pt x="874" y="184"/>
                  </a:cubicBezTo>
                  <a:cubicBezTo>
                    <a:pt x="1290" y="184"/>
                    <a:pt x="1691" y="354"/>
                    <a:pt x="2065" y="522"/>
                  </a:cubicBezTo>
                  <a:cubicBezTo>
                    <a:pt x="2452" y="696"/>
                    <a:pt x="2831" y="889"/>
                    <a:pt x="3213" y="1076"/>
                  </a:cubicBezTo>
                  <a:cubicBezTo>
                    <a:pt x="3405" y="1169"/>
                    <a:pt x="3594" y="1268"/>
                    <a:pt x="3779" y="1373"/>
                  </a:cubicBezTo>
                  <a:cubicBezTo>
                    <a:pt x="3964" y="1478"/>
                    <a:pt x="4136" y="1590"/>
                    <a:pt x="4333" y="1665"/>
                  </a:cubicBezTo>
                  <a:cubicBezTo>
                    <a:pt x="4336" y="1666"/>
                    <a:pt x="4339" y="1666"/>
                    <a:pt x="4342" y="1666"/>
                  </a:cubicBezTo>
                  <a:cubicBezTo>
                    <a:pt x="4367" y="1666"/>
                    <a:pt x="4384" y="1628"/>
                    <a:pt x="4364" y="1608"/>
                  </a:cubicBezTo>
                  <a:cubicBezTo>
                    <a:pt x="4200" y="1457"/>
                    <a:pt x="4000" y="1350"/>
                    <a:pt x="3807" y="1236"/>
                  </a:cubicBezTo>
                  <a:cubicBezTo>
                    <a:pt x="3605" y="1117"/>
                    <a:pt x="3405" y="997"/>
                    <a:pt x="3200" y="881"/>
                  </a:cubicBezTo>
                  <a:cubicBezTo>
                    <a:pt x="2794" y="653"/>
                    <a:pt x="2373" y="447"/>
                    <a:pt x="1943" y="266"/>
                  </a:cubicBezTo>
                  <a:cubicBezTo>
                    <a:pt x="1615" y="125"/>
                    <a:pt x="1259" y="0"/>
                    <a:pt x="89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4229650" y="935950"/>
              <a:ext cx="77525" cy="53925"/>
            </a:xfrm>
            <a:custGeom>
              <a:avLst/>
              <a:gdLst/>
              <a:ahLst/>
              <a:cxnLst/>
              <a:rect l="l" t="t" r="r" b="b"/>
              <a:pathLst>
                <a:path w="3101" h="2157" extrusionOk="0">
                  <a:moveTo>
                    <a:pt x="36" y="0"/>
                  </a:moveTo>
                  <a:cubicBezTo>
                    <a:pt x="17" y="0"/>
                    <a:pt x="1" y="26"/>
                    <a:pt x="17" y="46"/>
                  </a:cubicBezTo>
                  <a:cubicBezTo>
                    <a:pt x="770" y="1005"/>
                    <a:pt x="1735" y="2115"/>
                    <a:pt x="3055" y="2156"/>
                  </a:cubicBezTo>
                  <a:cubicBezTo>
                    <a:pt x="3055" y="2156"/>
                    <a:pt x="3056" y="2156"/>
                    <a:pt x="3056" y="2156"/>
                  </a:cubicBezTo>
                  <a:cubicBezTo>
                    <a:pt x="3091" y="2156"/>
                    <a:pt x="3101" y="2098"/>
                    <a:pt x="3064" y="2093"/>
                  </a:cubicBezTo>
                  <a:cubicBezTo>
                    <a:pt x="2464" y="1992"/>
                    <a:pt x="1901" y="1719"/>
                    <a:pt x="1423" y="1351"/>
                  </a:cubicBezTo>
                  <a:cubicBezTo>
                    <a:pt x="918" y="960"/>
                    <a:pt x="488" y="474"/>
                    <a:pt x="54" y="8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4168750" y="877925"/>
              <a:ext cx="50600" cy="36050"/>
            </a:xfrm>
            <a:custGeom>
              <a:avLst/>
              <a:gdLst/>
              <a:ahLst/>
              <a:cxnLst/>
              <a:rect l="l" t="t" r="r" b="b"/>
              <a:pathLst>
                <a:path w="2024" h="1442" extrusionOk="0">
                  <a:moveTo>
                    <a:pt x="60" y="0"/>
                  </a:moveTo>
                  <a:cubicBezTo>
                    <a:pt x="22" y="0"/>
                    <a:pt x="1" y="52"/>
                    <a:pt x="37" y="73"/>
                  </a:cubicBezTo>
                  <a:lnTo>
                    <a:pt x="39" y="73"/>
                  </a:lnTo>
                  <a:cubicBezTo>
                    <a:pt x="377" y="267"/>
                    <a:pt x="733" y="424"/>
                    <a:pt x="1054" y="650"/>
                  </a:cubicBezTo>
                  <a:cubicBezTo>
                    <a:pt x="1376" y="876"/>
                    <a:pt x="1667" y="1155"/>
                    <a:pt x="1952" y="1432"/>
                  </a:cubicBezTo>
                  <a:cubicBezTo>
                    <a:pt x="1959" y="1439"/>
                    <a:pt x="1967" y="1442"/>
                    <a:pt x="1976" y="1442"/>
                  </a:cubicBezTo>
                  <a:cubicBezTo>
                    <a:pt x="2000" y="1442"/>
                    <a:pt x="2024" y="1416"/>
                    <a:pt x="2006" y="1391"/>
                  </a:cubicBezTo>
                  <a:cubicBezTo>
                    <a:pt x="1778" y="1054"/>
                    <a:pt x="1484" y="785"/>
                    <a:pt x="1157" y="549"/>
                  </a:cubicBezTo>
                  <a:cubicBezTo>
                    <a:pt x="834" y="316"/>
                    <a:pt x="462" y="86"/>
                    <a:pt x="69" y="1"/>
                  </a:cubicBezTo>
                  <a:cubicBezTo>
                    <a:pt x="66" y="1"/>
                    <a:pt x="63" y="0"/>
                    <a:pt x="6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4113850" y="951850"/>
              <a:ext cx="21950" cy="4325"/>
            </a:xfrm>
            <a:custGeom>
              <a:avLst/>
              <a:gdLst/>
              <a:ahLst/>
              <a:cxnLst/>
              <a:rect l="l" t="t" r="r" b="b"/>
              <a:pathLst>
                <a:path w="878" h="173" extrusionOk="0">
                  <a:moveTo>
                    <a:pt x="401" y="0"/>
                  </a:moveTo>
                  <a:cubicBezTo>
                    <a:pt x="267" y="0"/>
                    <a:pt x="152" y="39"/>
                    <a:pt x="21" y="66"/>
                  </a:cubicBezTo>
                  <a:cubicBezTo>
                    <a:pt x="1" y="71"/>
                    <a:pt x="5" y="99"/>
                    <a:pt x="25" y="99"/>
                  </a:cubicBezTo>
                  <a:cubicBezTo>
                    <a:pt x="29" y="99"/>
                    <a:pt x="33" y="99"/>
                    <a:pt x="38" y="99"/>
                  </a:cubicBezTo>
                  <a:cubicBezTo>
                    <a:pt x="163" y="99"/>
                    <a:pt x="295" y="126"/>
                    <a:pt x="420" y="135"/>
                  </a:cubicBezTo>
                  <a:cubicBezTo>
                    <a:pt x="549" y="146"/>
                    <a:pt x="681" y="170"/>
                    <a:pt x="812" y="172"/>
                  </a:cubicBezTo>
                  <a:cubicBezTo>
                    <a:pt x="878" y="172"/>
                    <a:pt x="878" y="90"/>
                    <a:pt x="827" y="68"/>
                  </a:cubicBezTo>
                  <a:cubicBezTo>
                    <a:pt x="700" y="15"/>
                    <a:pt x="556" y="2"/>
                    <a:pt x="420" y="0"/>
                  </a:cubicBezTo>
                  <a:cubicBezTo>
                    <a:pt x="413" y="0"/>
                    <a:pt x="407" y="0"/>
                    <a:pt x="40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4124850" y="1084300"/>
              <a:ext cx="51750" cy="27925"/>
            </a:xfrm>
            <a:custGeom>
              <a:avLst/>
              <a:gdLst/>
              <a:ahLst/>
              <a:cxnLst/>
              <a:rect l="l" t="t" r="r" b="b"/>
              <a:pathLst>
                <a:path w="2070" h="1117" extrusionOk="0">
                  <a:moveTo>
                    <a:pt x="1964" y="0"/>
                  </a:moveTo>
                  <a:cubicBezTo>
                    <a:pt x="1520" y="0"/>
                    <a:pt x="1083" y="59"/>
                    <a:pt x="684" y="268"/>
                  </a:cubicBezTo>
                  <a:cubicBezTo>
                    <a:pt x="520" y="352"/>
                    <a:pt x="374" y="468"/>
                    <a:pt x="254" y="610"/>
                  </a:cubicBezTo>
                  <a:cubicBezTo>
                    <a:pt x="172" y="711"/>
                    <a:pt x="0" y="952"/>
                    <a:pt x="92" y="1083"/>
                  </a:cubicBezTo>
                  <a:cubicBezTo>
                    <a:pt x="106" y="1105"/>
                    <a:pt x="129" y="1117"/>
                    <a:pt x="152" y="1117"/>
                  </a:cubicBezTo>
                  <a:cubicBezTo>
                    <a:pt x="163" y="1117"/>
                    <a:pt x="175" y="1114"/>
                    <a:pt x="185" y="1108"/>
                  </a:cubicBezTo>
                  <a:cubicBezTo>
                    <a:pt x="253" y="1063"/>
                    <a:pt x="254" y="995"/>
                    <a:pt x="284" y="926"/>
                  </a:cubicBezTo>
                  <a:cubicBezTo>
                    <a:pt x="318" y="848"/>
                    <a:pt x="365" y="775"/>
                    <a:pt x="421" y="711"/>
                  </a:cubicBezTo>
                  <a:cubicBezTo>
                    <a:pt x="535" y="584"/>
                    <a:pt x="679" y="493"/>
                    <a:pt x="827" y="416"/>
                  </a:cubicBezTo>
                  <a:cubicBezTo>
                    <a:pt x="995" y="328"/>
                    <a:pt x="1172" y="279"/>
                    <a:pt x="1354" y="227"/>
                  </a:cubicBezTo>
                  <a:cubicBezTo>
                    <a:pt x="1576" y="162"/>
                    <a:pt x="1804" y="96"/>
                    <a:pt x="2034" y="61"/>
                  </a:cubicBezTo>
                  <a:cubicBezTo>
                    <a:pt x="2070" y="55"/>
                    <a:pt x="2060" y="1"/>
                    <a:pt x="2027" y="1"/>
                  </a:cubicBezTo>
                  <a:cubicBezTo>
                    <a:pt x="2006" y="1"/>
                    <a:pt x="1985" y="0"/>
                    <a:pt x="19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4123850" y="1069750"/>
              <a:ext cx="112825" cy="5325"/>
            </a:xfrm>
            <a:custGeom>
              <a:avLst/>
              <a:gdLst/>
              <a:ahLst/>
              <a:cxnLst/>
              <a:rect l="l" t="t" r="r" b="b"/>
              <a:pathLst>
                <a:path w="4513" h="213" extrusionOk="0">
                  <a:moveTo>
                    <a:pt x="4166" y="0"/>
                  </a:moveTo>
                  <a:cubicBezTo>
                    <a:pt x="3891" y="0"/>
                    <a:pt x="3615" y="16"/>
                    <a:pt x="3338" y="24"/>
                  </a:cubicBezTo>
                  <a:cubicBezTo>
                    <a:pt x="3227" y="27"/>
                    <a:pt x="3116" y="27"/>
                    <a:pt x="3005" y="27"/>
                  </a:cubicBezTo>
                  <a:cubicBezTo>
                    <a:pt x="2853" y="27"/>
                    <a:pt x="2700" y="26"/>
                    <a:pt x="2548" y="26"/>
                  </a:cubicBezTo>
                  <a:cubicBezTo>
                    <a:pt x="2438" y="26"/>
                    <a:pt x="2327" y="27"/>
                    <a:pt x="2216" y="29"/>
                  </a:cubicBezTo>
                  <a:cubicBezTo>
                    <a:pt x="1842" y="39"/>
                    <a:pt x="1469" y="52"/>
                    <a:pt x="1095" y="67"/>
                  </a:cubicBezTo>
                  <a:cubicBezTo>
                    <a:pt x="918" y="74"/>
                    <a:pt x="739" y="89"/>
                    <a:pt x="562" y="89"/>
                  </a:cubicBezTo>
                  <a:cubicBezTo>
                    <a:pt x="391" y="89"/>
                    <a:pt x="220" y="75"/>
                    <a:pt x="53" y="29"/>
                  </a:cubicBezTo>
                  <a:cubicBezTo>
                    <a:pt x="50" y="28"/>
                    <a:pt x="47" y="28"/>
                    <a:pt x="44" y="28"/>
                  </a:cubicBezTo>
                  <a:cubicBezTo>
                    <a:pt x="12" y="28"/>
                    <a:pt x="0" y="79"/>
                    <a:pt x="36" y="91"/>
                  </a:cubicBezTo>
                  <a:cubicBezTo>
                    <a:pt x="310" y="192"/>
                    <a:pt x="601" y="212"/>
                    <a:pt x="892" y="212"/>
                  </a:cubicBezTo>
                  <a:cubicBezTo>
                    <a:pt x="936" y="212"/>
                    <a:pt x="981" y="212"/>
                    <a:pt x="1025" y="211"/>
                  </a:cubicBezTo>
                  <a:cubicBezTo>
                    <a:pt x="1407" y="205"/>
                    <a:pt x="1788" y="200"/>
                    <a:pt x="2170" y="188"/>
                  </a:cubicBezTo>
                  <a:cubicBezTo>
                    <a:pt x="2544" y="179"/>
                    <a:pt x="2916" y="142"/>
                    <a:pt x="3291" y="134"/>
                  </a:cubicBezTo>
                  <a:cubicBezTo>
                    <a:pt x="3682" y="123"/>
                    <a:pt x="4071" y="129"/>
                    <a:pt x="4460" y="87"/>
                  </a:cubicBezTo>
                  <a:cubicBezTo>
                    <a:pt x="4512" y="87"/>
                    <a:pt x="4512" y="7"/>
                    <a:pt x="4460" y="7"/>
                  </a:cubicBezTo>
                  <a:cubicBezTo>
                    <a:pt x="4362" y="2"/>
                    <a:pt x="4264" y="0"/>
                    <a:pt x="416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4143575" y="1130250"/>
              <a:ext cx="31150" cy="11825"/>
            </a:xfrm>
            <a:custGeom>
              <a:avLst/>
              <a:gdLst/>
              <a:ahLst/>
              <a:cxnLst/>
              <a:rect l="l" t="t" r="r" b="b"/>
              <a:pathLst>
                <a:path w="1246" h="473" extrusionOk="0">
                  <a:moveTo>
                    <a:pt x="1202" y="0"/>
                  </a:moveTo>
                  <a:cubicBezTo>
                    <a:pt x="1195" y="0"/>
                    <a:pt x="1188" y="3"/>
                    <a:pt x="1182" y="8"/>
                  </a:cubicBezTo>
                  <a:cubicBezTo>
                    <a:pt x="957" y="227"/>
                    <a:pt x="643" y="341"/>
                    <a:pt x="330" y="341"/>
                  </a:cubicBezTo>
                  <a:cubicBezTo>
                    <a:pt x="241" y="341"/>
                    <a:pt x="153" y="332"/>
                    <a:pt x="66" y="313"/>
                  </a:cubicBezTo>
                  <a:cubicBezTo>
                    <a:pt x="63" y="312"/>
                    <a:pt x="61" y="312"/>
                    <a:pt x="58" y="312"/>
                  </a:cubicBezTo>
                  <a:cubicBezTo>
                    <a:pt x="23" y="312"/>
                    <a:pt x="0" y="363"/>
                    <a:pt x="36" y="380"/>
                  </a:cubicBezTo>
                  <a:cubicBezTo>
                    <a:pt x="166" y="443"/>
                    <a:pt x="303" y="472"/>
                    <a:pt x="438" y="472"/>
                  </a:cubicBezTo>
                  <a:cubicBezTo>
                    <a:pt x="748" y="472"/>
                    <a:pt x="1050" y="317"/>
                    <a:pt x="1231" y="46"/>
                  </a:cubicBezTo>
                  <a:cubicBezTo>
                    <a:pt x="1245" y="23"/>
                    <a:pt x="1224" y="0"/>
                    <a:pt x="120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4152000" y="1102850"/>
              <a:ext cx="35900" cy="18800"/>
            </a:xfrm>
            <a:custGeom>
              <a:avLst/>
              <a:gdLst/>
              <a:ahLst/>
              <a:cxnLst/>
              <a:rect l="l" t="t" r="r" b="b"/>
              <a:pathLst>
                <a:path w="1436" h="752" extrusionOk="0">
                  <a:moveTo>
                    <a:pt x="1380" y="1"/>
                  </a:moveTo>
                  <a:cubicBezTo>
                    <a:pt x="1374" y="1"/>
                    <a:pt x="1368" y="2"/>
                    <a:pt x="1361" y="5"/>
                  </a:cubicBezTo>
                  <a:cubicBezTo>
                    <a:pt x="896" y="182"/>
                    <a:pt x="466" y="435"/>
                    <a:pt x="32" y="682"/>
                  </a:cubicBezTo>
                  <a:cubicBezTo>
                    <a:pt x="0" y="700"/>
                    <a:pt x="16" y="751"/>
                    <a:pt x="50" y="751"/>
                  </a:cubicBezTo>
                  <a:cubicBezTo>
                    <a:pt x="54" y="751"/>
                    <a:pt x="58" y="751"/>
                    <a:pt x="62" y="749"/>
                  </a:cubicBezTo>
                  <a:lnTo>
                    <a:pt x="62" y="751"/>
                  </a:lnTo>
                  <a:cubicBezTo>
                    <a:pt x="530" y="575"/>
                    <a:pt x="989" y="381"/>
                    <a:pt x="1399" y="93"/>
                  </a:cubicBezTo>
                  <a:cubicBezTo>
                    <a:pt x="1435" y="66"/>
                    <a:pt x="1421" y="1"/>
                    <a:pt x="13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4096750" y="1013625"/>
              <a:ext cx="111925" cy="25525"/>
            </a:xfrm>
            <a:custGeom>
              <a:avLst/>
              <a:gdLst/>
              <a:ahLst/>
              <a:cxnLst/>
              <a:rect l="l" t="t" r="r" b="b"/>
              <a:pathLst>
                <a:path w="4477" h="1021" extrusionOk="0">
                  <a:moveTo>
                    <a:pt x="516" y="0"/>
                  </a:moveTo>
                  <a:cubicBezTo>
                    <a:pt x="435" y="0"/>
                    <a:pt x="354" y="9"/>
                    <a:pt x="279" y="33"/>
                  </a:cubicBezTo>
                  <a:cubicBezTo>
                    <a:pt x="152" y="72"/>
                    <a:pt x="75" y="158"/>
                    <a:pt x="12" y="272"/>
                  </a:cubicBezTo>
                  <a:cubicBezTo>
                    <a:pt x="1" y="293"/>
                    <a:pt x="17" y="314"/>
                    <a:pt x="37" y="314"/>
                  </a:cubicBezTo>
                  <a:cubicBezTo>
                    <a:pt x="43" y="314"/>
                    <a:pt x="50" y="311"/>
                    <a:pt x="57" y="306"/>
                  </a:cubicBezTo>
                  <a:cubicBezTo>
                    <a:pt x="192" y="185"/>
                    <a:pt x="351" y="143"/>
                    <a:pt x="517" y="143"/>
                  </a:cubicBezTo>
                  <a:cubicBezTo>
                    <a:pt x="678" y="143"/>
                    <a:pt x="845" y="183"/>
                    <a:pt x="1003" y="229"/>
                  </a:cubicBezTo>
                  <a:cubicBezTo>
                    <a:pt x="1392" y="343"/>
                    <a:pt x="1779" y="474"/>
                    <a:pt x="2166" y="596"/>
                  </a:cubicBezTo>
                  <a:cubicBezTo>
                    <a:pt x="2554" y="717"/>
                    <a:pt x="2938" y="844"/>
                    <a:pt x="3330" y="940"/>
                  </a:cubicBezTo>
                  <a:cubicBezTo>
                    <a:pt x="3526" y="988"/>
                    <a:pt x="3720" y="1021"/>
                    <a:pt x="3913" y="1021"/>
                  </a:cubicBezTo>
                  <a:cubicBezTo>
                    <a:pt x="4085" y="1021"/>
                    <a:pt x="4257" y="995"/>
                    <a:pt x="4428" y="930"/>
                  </a:cubicBezTo>
                  <a:cubicBezTo>
                    <a:pt x="4477" y="913"/>
                    <a:pt x="4460" y="841"/>
                    <a:pt x="4414" y="841"/>
                  </a:cubicBezTo>
                  <a:cubicBezTo>
                    <a:pt x="4410" y="841"/>
                    <a:pt x="4407" y="842"/>
                    <a:pt x="4403" y="842"/>
                  </a:cubicBezTo>
                  <a:cubicBezTo>
                    <a:pt x="4289" y="867"/>
                    <a:pt x="4172" y="878"/>
                    <a:pt x="4055" y="878"/>
                  </a:cubicBezTo>
                  <a:cubicBezTo>
                    <a:pt x="3753" y="878"/>
                    <a:pt x="3448" y="806"/>
                    <a:pt x="3162" y="723"/>
                  </a:cubicBezTo>
                  <a:cubicBezTo>
                    <a:pt x="2749" y="601"/>
                    <a:pt x="2341" y="468"/>
                    <a:pt x="1928" y="345"/>
                  </a:cubicBezTo>
                  <a:cubicBezTo>
                    <a:pt x="1539" y="231"/>
                    <a:pt x="1145" y="78"/>
                    <a:pt x="743" y="18"/>
                  </a:cubicBezTo>
                  <a:cubicBezTo>
                    <a:pt x="670" y="8"/>
                    <a:pt x="593" y="0"/>
                    <a:pt x="51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4132375" y="1047800"/>
              <a:ext cx="111375" cy="10600"/>
            </a:xfrm>
            <a:custGeom>
              <a:avLst/>
              <a:gdLst/>
              <a:ahLst/>
              <a:cxnLst/>
              <a:rect l="l" t="t" r="r" b="b"/>
              <a:pathLst>
                <a:path w="4455" h="424" extrusionOk="0">
                  <a:moveTo>
                    <a:pt x="54" y="1"/>
                  </a:moveTo>
                  <a:cubicBezTo>
                    <a:pt x="14" y="1"/>
                    <a:pt x="0" y="64"/>
                    <a:pt x="45" y="77"/>
                  </a:cubicBezTo>
                  <a:lnTo>
                    <a:pt x="45" y="75"/>
                  </a:lnTo>
                  <a:cubicBezTo>
                    <a:pt x="790" y="296"/>
                    <a:pt x="1574" y="423"/>
                    <a:pt x="2356" y="423"/>
                  </a:cubicBezTo>
                  <a:cubicBezTo>
                    <a:pt x="3052" y="423"/>
                    <a:pt x="3745" y="322"/>
                    <a:pt x="4407" y="96"/>
                  </a:cubicBezTo>
                  <a:cubicBezTo>
                    <a:pt x="4454" y="78"/>
                    <a:pt x="4439" y="9"/>
                    <a:pt x="4393" y="9"/>
                  </a:cubicBezTo>
                  <a:cubicBezTo>
                    <a:pt x="4390" y="9"/>
                    <a:pt x="4387" y="9"/>
                    <a:pt x="4384" y="10"/>
                  </a:cubicBezTo>
                  <a:cubicBezTo>
                    <a:pt x="3685" y="137"/>
                    <a:pt x="2978" y="236"/>
                    <a:pt x="2266" y="236"/>
                  </a:cubicBezTo>
                  <a:cubicBezTo>
                    <a:pt x="2253" y="236"/>
                    <a:pt x="2240" y="236"/>
                    <a:pt x="2227" y="236"/>
                  </a:cubicBezTo>
                  <a:cubicBezTo>
                    <a:pt x="1501" y="234"/>
                    <a:pt x="770" y="169"/>
                    <a:pt x="66" y="3"/>
                  </a:cubicBezTo>
                  <a:cubicBezTo>
                    <a:pt x="62" y="1"/>
                    <a:pt x="58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4121750" y="976800"/>
              <a:ext cx="50350" cy="20275"/>
            </a:xfrm>
            <a:custGeom>
              <a:avLst/>
              <a:gdLst/>
              <a:ahLst/>
              <a:cxnLst/>
              <a:rect l="l" t="t" r="r" b="b"/>
              <a:pathLst>
                <a:path w="2014" h="811" extrusionOk="0">
                  <a:moveTo>
                    <a:pt x="252" y="1"/>
                  </a:moveTo>
                  <a:cubicBezTo>
                    <a:pt x="179" y="1"/>
                    <a:pt x="107" y="5"/>
                    <a:pt x="36" y="16"/>
                  </a:cubicBezTo>
                  <a:cubicBezTo>
                    <a:pt x="1" y="21"/>
                    <a:pt x="1" y="81"/>
                    <a:pt x="36" y="87"/>
                  </a:cubicBezTo>
                  <a:cubicBezTo>
                    <a:pt x="373" y="145"/>
                    <a:pt x="698" y="186"/>
                    <a:pt x="1022" y="305"/>
                  </a:cubicBezTo>
                  <a:cubicBezTo>
                    <a:pt x="1343" y="425"/>
                    <a:pt x="1642" y="608"/>
                    <a:pt x="1925" y="803"/>
                  </a:cubicBezTo>
                  <a:cubicBezTo>
                    <a:pt x="1933" y="808"/>
                    <a:pt x="1941" y="811"/>
                    <a:pt x="1949" y="811"/>
                  </a:cubicBezTo>
                  <a:cubicBezTo>
                    <a:pt x="1986" y="811"/>
                    <a:pt x="2013" y="759"/>
                    <a:pt x="1983" y="728"/>
                  </a:cubicBezTo>
                  <a:cubicBezTo>
                    <a:pt x="1728" y="468"/>
                    <a:pt x="1418" y="291"/>
                    <a:pt x="1080" y="167"/>
                  </a:cubicBezTo>
                  <a:cubicBezTo>
                    <a:pt x="822" y="72"/>
                    <a:pt x="534" y="1"/>
                    <a:pt x="2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4285000" y="957950"/>
              <a:ext cx="31275" cy="29350"/>
            </a:xfrm>
            <a:custGeom>
              <a:avLst/>
              <a:gdLst/>
              <a:ahLst/>
              <a:cxnLst/>
              <a:rect l="l" t="t" r="r" b="b"/>
              <a:pathLst>
                <a:path w="1251" h="1174" extrusionOk="0">
                  <a:moveTo>
                    <a:pt x="38" y="1"/>
                  </a:moveTo>
                  <a:cubicBezTo>
                    <a:pt x="18" y="1"/>
                    <a:pt x="0" y="24"/>
                    <a:pt x="13" y="46"/>
                  </a:cubicBezTo>
                  <a:lnTo>
                    <a:pt x="11" y="44"/>
                  </a:lnTo>
                  <a:lnTo>
                    <a:pt x="11" y="44"/>
                  </a:lnTo>
                  <a:cubicBezTo>
                    <a:pt x="145" y="284"/>
                    <a:pt x="325" y="489"/>
                    <a:pt x="519" y="680"/>
                  </a:cubicBezTo>
                  <a:cubicBezTo>
                    <a:pt x="716" y="872"/>
                    <a:pt x="927" y="1045"/>
                    <a:pt x="1174" y="1170"/>
                  </a:cubicBezTo>
                  <a:cubicBezTo>
                    <a:pt x="1179" y="1173"/>
                    <a:pt x="1185" y="1174"/>
                    <a:pt x="1191" y="1174"/>
                  </a:cubicBezTo>
                  <a:cubicBezTo>
                    <a:pt x="1223" y="1174"/>
                    <a:pt x="1251" y="1134"/>
                    <a:pt x="1220" y="1110"/>
                  </a:cubicBezTo>
                  <a:cubicBezTo>
                    <a:pt x="1017" y="940"/>
                    <a:pt x="800" y="777"/>
                    <a:pt x="607" y="596"/>
                  </a:cubicBezTo>
                  <a:cubicBezTo>
                    <a:pt x="415" y="413"/>
                    <a:pt x="239" y="207"/>
                    <a:pt x="59" y="11"/>
                  </a:cubicBezTo>
                  <a:cubicBezTo>
                    <a:pt x="53" y="4"/>
                    <a:pt x="46" y="1"/>
                    <a:pt x="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4292450" y="898300"/>
              <a:ext cx="28825" cy="66700"/>
            </a:xfrm>
            <a:custGeom>
              <a:avLst/>
              <a:gdLst/>
              <a:ahLst/>
              <a:cxnLst/>
              <a:rect l="l" t="t" r="r" b="b"/>
              <a:pathLst>
                <a:path w="1153" h="2668" extrusionOk="0">
                  <a:moveTo>
                    <a:pt x="12" y="0"/>
                  </a:moveTo>
                  <a:cubicBezTo>
                    <a:pt x="6" y="0"/>
                    <a:pt x="1" y="7"/>
                    <a:pt x="4" y="13"/>
                  </a:cubicBezTo>
                  <a:lnTo>
                    <a:pt x="4" y="15"/>
                  </a:lnTo>
                  <a:cubicBezTo>
                    <a:pt x="240" y="443"/>
                    <a:pt x="449" y="888"/>
                    <a:pt x="629" y="1344"/>
                  </a:cubicBezTo>
                  <a:cubicBezTo>
                    <a:pt x="715" y="1563"/>
                    <a:pt x="799" y="1783"/>
                    <a:pt x="877" y="2006"/>
                  </a:cubicBezTo>
                  <a:cubicBezTo>
                    <a:pt x="954" y="2219"/>
                    <a:pt x="1008" y="2456"/>
                    <a:pt x="1113" y="2656"/>
                  </a:cubicBezTo>
                  <a:cubicBezTo>
                    <a:pt x="1117" y="2665"/>
                    <a:pt x="1123" y="2668"/>
                    <a:pt x="1129" y="2668"/>
                  </a:cubicBezTo>
                  <a:cubicBezTo>
                    <a:pt x="1141" y="2668"/>
                    <a:pt x="1153" y="2655"/>
                    <a:pt x="1150" y="2642"/>
                  </a:cubicBezTo>
                  <a:cubicBezTo>
                    <a:pt x="1109" y="2408"/>
                    <a:pt x="1001" y="2172"/>
                    <a:pt x="922" y="1950"/>
                  </a:cubicBezTo>
                  <a:cubicBezTo>
                    <a:pt x="842" y="1720"/>
                    <a:pt x="758" y="1492"/>
                    <a:pt x="664" y="1267"/>
                  </a:cubicBezTo>
                  <a:cubicBezTo>
                    <a:pt x="485" y="826"/>
                    <a:pt x="281" y="402"/>
                    <a:pt x="19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4294200" y="868150"/>
              <a:ext cx="34525" cy="81150"/>
            </a:xfrm>
            <a:custGeom>
              <a:avLst/>
              <a:gdLst/>
              <a:ahLst/>
              <a:cxnLst/>
              <a:rect l="l" t="t" r="r" b="b"/>
              <a:pathLst>
                <a:path w="1381" h="3246" extrusionOk="0">
                  <a:moveTo>
                    <a:pt x="37" y="0"/>
                  </a:moveTo>
                  <a:cubicBezTo>
                    <a:pt x="17" y="0"/>
                    <a:pt x="0" y="30"/>
                    <a:pt x="20" y="45"/>
                  </a:cubicBezTo>
                  <a:lnTo>
                    <a:pt x="19" y="45"/>
                  </a:lnTo>
                  <a:cubicBezTo>
                    <a:pt x="222" y="206"/>
                    <a:pt x="419" y="363"/>
                    <a:pt x="572" y="574"/>
                  </a:cubicBezTo>
                  <a:cubicBezTo>
                    <a:pt x="740" y="808"/>
                    <a:pt x="856" y="1073"/>
                    <a:pt x="940" y="1350"/>
                  </a:cubicBezTo>
                  <a:cubicBezTo>
                    <a:pt x="1127" y="1955"/>
                    <a:pt x="1174" y="2591"/>
                    <a:pt x="1286" y="3212"/>
                  </a:cubicBezTo>
                  <a:cubicBezTo>
                    <a:pt x="1289" y="3235"/>
                    <a:pt x="1309" y="3246"/>
                    <a:pt x="1329" y="3246"/>
                  </a:cubicBezTo>
                  <a:cubicBezTo>
                    <a:pt x="1354" y="3246"/>
                    <a:pt x="1381" y="3230"/>
                    <a:pt x="1380" y="3201"/>
                  </a:cubicBezTo>
                  <a:cubicBezTo>
                    <a:pt x="1361" y="2858"/>
                    <a:pt x="1309" y="2520"/>
                    <a:pt x="1252" y="2185"/>
                  </a:cubicBezTo>
                  <a:cubicBezTo>
                    <a:pt x="1198" y="1858"/>
                    <a:pt x="1138" y="1527"/>
                    <a:pt x="1028" y="1213"/>
                  </a:cubicBezTo>
                  <a:cubicBezTo>
                    <a:pt x="865" y="744"/>
                    <a:pt x="549" y="168"/>
                    <a:pt x="45" y="2"/>
                  </a:cubicBezTo>
                  <a:cubicBezTo>
                    <a:pt x="42" y="1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4199775" y="879800"/>
              <a:ext cx="27500" cy="19900"/>
            </a:xfrm>
            <a:custGeom>
              <a:avLst/>
              <a:gdLst/>
              <a:ahLst/>
              <a:cxnLst/>
              <a:rect l="l" t="t" r="r" b="b"/>
              <a:pathLst>
                <a:path w="1100" h="796" extrusionOk="0">
                  <a:moveTo>
                    <a:pt x="65" y="1"/>
                  </a:moveTo>
                  <a:cubicBezTo>
                    <a:pt x="31" y="1"/>
                    <a:pt x="1" y="48"/>
                    <a:pt x="32" y="76"/>
                  </a:cubicBezTo>
                  <a:cubicBezTo>
                    <a:pt x="185" y="207"/>
                    <a:pt x="352" y="321"/>
                    <a:pt x="512" y="441"/>
                  </a:cubicBezTo>
                  <a:cubicBezTo>
                    <a:pt x="681" y="568"/>
                    <a:pt x="856" y="686"/>
                    <a:pt x="1040" y="792"/>
                  </a:cubicBezTo>
                  <a:cubicBezTo>
                    <a:pt x="1044" y="794"/>
                    <a:pt x="1049" y="795"/>
                    <a:pt x="1053" y="795"/>
                  </a:cubicBezTo>
                  <a:cubicBezTo>
                    <a:pt x="1078" y="795"/>
                    <a:pt x="1099" y="764"/>
                    <a:pt x="1077" y="743"/>
                  </a:cubicBezTo>
                  <a:cubicBezTo>
                    <a:pt x="929" y="609"/>
                    <a:pt x="770" y="484"/>
                    <a:pt x="606" y="370"/>
                  </a:cubicBezTo>
                  <a:cubicBezTo>
                    <a:pt x="434" y="246"/>
                    <a:pt x="266" y="117"/>
                    <a:pt x="86" y="7"/>
                  </a:cubicBezTo>
                  <a:cubicBezTo>
                    <a:pt x="79" y="2"/>
                    <a:pt x="72" y="1"/>
                    <a:pt x="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4236275" y="909750"/>
              <a:ext cx="56625" cy="74275"/>
            </a:xfrm>
            <a:custGeom>
              <a:avLst/>
              <a:gdLst/>
              <a:ahLst/>
              <a:cxnLst/>
              <a:rect l="l" t="t" r="r" b="b"/>
              <a:pathLst>
                <a:path w="2265" h="2971" extrusionOk="0">
                  <a:moveTo>
                    <a:pt x="12" y="0"/>
                  </a:moveTo>
                  <a:cubicBezTo>
                    <a:pt x="6" y="0"/>
                    <a:pt x="0" y="7"/>
                    <a:pt x="4" y="13"/>
                  </a:cubicBezTo>
                  <a:lnTo>
                    <a:pt x="2" y="13"/>
                  </a:lnTo>
                  <a:cubicBezTo>
                    <a:pt x="288" y="585"/>
                    <a:pt x="593" y="1144"/>
                    <a:pt x="963" y="1666"/>
                  </a:cubicBezTo>
                  <a:cubicBezTo>
                    <a:pt x="1139" y="1914"/>
                    <a:pt x="1330" y="2152"/>
                    <a:pt x="1533" y="2376"/>
                  </a:cubicBezTo>
                  <a:cubicBezTo>
                    <a:pt x="1640" y="2492"/>
                    <a:pt x="1750" y="2602"/>
                    <a:pt x="1864" y="2709"/>
                  </a:cubicBezTo>
                  <a:cubicBezTo>
                    <a:pt x="1963" y="2800"/>
                    <a:pt x="2077" y="2926"/>
                    <a:pt x="2208" y="2969"/>
                  </a:cubicBezTo>
                  <a:cubicBezTo>
                    <a:pt x="2212" y="2970"/>
                    <a:pt x="2215" y="2970"/>
                    <a:pt x="2219" y="2970"/>
                  </a:cubicBezTo>
                  <a:cubicBezTo>
                    <a:pt x="2245" y="2970"/>
                    <a:pt x="2264" y="2939"/>
                    <a:pt x="2250" y="2915"/>
                  </a:cubicBezTo>
                  <a:cubicBezTo>
                    <a:pt x="2175" y="2797"/>
                    <a:pt x="2031" y="2713"/>
                    <a:pt x="1926" y="2619"/>
                  </a:cubicBezTo>
                  <a:cubicBezTo>
                    <a:pt x="1814" y="2520"/>
                    <a:pt x="1707" y="2415"/>
                    <a:pt x="1604" y="2307"/>
                  </a:cubicBezTo>
                  <a:cubicBezTo>
                    <a:pt x="1386" y="2077"/>
                    <a:pt x="1184" y="1834"/>
                    <a:pt x="1001" y="1578"/>
                  </a:cubicBezTo>
                  <a:cubicBezTo>
                    <a:pt x="638" y="1077"/>
                    <a:pt x="324" y="540"/>
                    <a:pt x="19" y="5"/>
                  </a:cubicBezTo>
                  <a:cubicBezTo>
                    <a:pt x="17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4145300" y="901875"/>
              <a:ext cx="62450" cy="28450"/>
            </a:xfrm>
            <a:custGeom>
              <a:avLst/>
              <a:gdLst/>
              <a:ahLst/>
              <a:cxnLst/>
              <a:rect l="l" t="t" r="r" b="b"/>
              <a:pathLst>
                <a:path w="2498" h="1138" extrusionOk="0">
                  <a:moveTo>
                    <a:pt x="532" y="0"/>
                  </a:moveTo>
                  <a:cubicBezTo>
                    <a:pt x="364" y="0"/>
                    <a:pt x="193" y="28"/>
                    <a:pt x="18" y="92"/>
                  </a:cubicBezTo>
                  <a:cubicBezTo>
                    <a:pt x="1" y="97"/>
                    <a:pt x="6" y="125"/>
                    <a:pt x="23" y="125"/>
                  </a:cubicBezTo>
                  <a:cubicBezTo>
                    <a:pt x="24" y="125"/>
                    <a:pt x="26" y="125"/>
                    <a:pt x="27" y="124"/>
                  </a:cubicBezTo>
                  <a:cubicBezTo>
                    <a:pt x="170" y="82"/>
                    <a:pt x="310" y="64"/>
                    <a:pt x="448" y="64"/>
                  </a:cubicBezTo>
                  <a:cubicBezTo>
                    <a:pt x="1218" y="64"/>
                    <a:pt x="1900" y="655"/>
                    <a:pt x="2463" y="1134"/>
                  </a:cubicBezTo>
                  <a:cubicBezTo>
                    <a:pt x="2467" y="1137"/>
                    <a:pt x="2470" y="1138"/>
                    <a:pt x="2474" y="1138"/>
                  </a:cubicBezTo>
                  <a:cubicBezTo>
                    <a:pt x="2486" y="1138"/>
                    <a:pt x="2497" y="1122"/>
                    <a:pt x="2486" y="1109"/>
                  </a:cubicBezTo>
                  <a:cubicBezTo>
                    <a:pt x="1965" y="585"/>
                    <a:pt x="1291" y="0"/>
                    <a:pt x="5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4169150" y="961050"/>
              <a:ext cx="126125" cy="57650"/>
            </a:xfrm>
            <a:custGeom>
              <a:avLst/>
              <a:gdLst/>
              <a:ahLst/>
              <a:cxnLst/>
              <a:rect l="l" t="t" r="r" b="b"/>
              <a:pathLst>
                <a:path w="5045" h="2306" extrusionOk="0">
                  <a:moveTo>
                    <a:pt x="37" y="0"/>
                  </a:moveTo>
                  <a:cubicBezTo>
                    <a:pt x="14" y="0"/>
                    <a:pt x="0" y="30"/>
                    <a:pt x="23" y="42"/>
                  </a:cubicBezTo>
                  <a:cubicBezTo>
                    <a:pt x="674" y="390"/>
                    <a:pt x="1311" y="762"/>
                    <a:pt x="1930" y="1160"/>
                  </a:cubicBezTo>
                  <a:cubicBezTo>
                    <a:pt x="2244" y="1362"/>
                    <a:pt x="2562" y="1549"/>
                    <a:pt x="2869" y="1760"/>
                  </a:cubicBezTo>
                  <a:cubicBezTo>
                    <a:pt x="3143" y="1949"/>
                    <a:pt x="3420" y="2125"/>
                    <a:pt x="3753" y="2188"/>
                  </a:cubicBezTo>
                  <a:cubicBezTo>
                    <a:pt x="3953" y="2225"/>
                    <a:pt x="4157" y="2235"/>
                    <a:pt x="4359" y="2250"/>
                  </a:cubicBezTo>
                  <a:cubicBezTo>
                    <a:pt x="4577" y="2267"/>
                    <a:pt x="4798" y="2297"/>
                    <a:pt x="5019" y="2306"/>
                  </a:cubicBezTo>
                  <a:cubicBezTo>
                    <a:pt x="5045" y="2306"/>
                    <a:pt x="5043" y="2268"/>
                    <a:pt x="5019" y="2265"/>
                  </a:cubicBezTo>
                  <a:cubicBezTo>
                    <a:pt x="4538" y="2207"/>
                    <a:pt x="4018" y="2250"/>
                    <a:pt x="3557" y="2085"/>
                  </a:cubicBezTo>
                  <a:cubicBezTo>
                    <a:pt x="3145" y="1939"/>
                    <a:pt x="2783" y="1642"/>
                    <a:pt x="2425" y="1399"/>
                  </a:cubicBezTo>
                  <a:cubicBezTo>
                    <a:pt x="2231" y="1268"/>
                    <a:pt x="2044" y="1128"/>
                    <a:pt x="1844" y="1003"/>
                  </a:cubicBezTo>
                  <a:cubicBezTo>
                    <a:pt x="1659" y="887"/>
                    <a:pt x="1472" y="773"/>
                    <a:pt x="1283" y="662"/>
                  </a:cubicBezTo>
                  <a:cubicBezTo>
                    <a:pt x="881" y="423"/>
                    <a:pt x="470" y="203"/>
                    <a:pt x="47" y="3"/>
                  </a:cubicBezTo>
                  <a:cubicBezTo>
                    <a:pt x="44" y="1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4113800" y="996775"/>
              <a:ext cx="121475" cy="31225"/>
            </a:xfrm>
            <a:custGeom>
              <a:avLst/>
              <a:gdLst/>
              <a:ahLst/>
              <a:cxnLst/>
              <a:rect l="l" t="t" r="r" b="b"/>
              <a:pathLst>
                <a:path w="4859" h="1249" extrusionOk="0">
                  <a:moveTo>
                    <a:pt x="233" y="0"/>
                  </a:moveTo>
                  <a:cubicBezTo>
                    <a:pt x="166" y="0"/>
                    <a:pt x="99" y="2"/>
                    <a:pt x="33" y="6"/>
                  </a:cubicBezTo>
                  <a:cubicBezTo>
                    <a:pt x="1" y="6"/>
                    <a:pt x="1" y="52"/>
                    <a:pt x="33" y="52"/>
                  </a:cubicBezTo>
                  <a:cubicBezTo>
                    <a:pt x="438" y="69"/>
                    <a:pt x="839" y="137"/>
                    <a:pt x="1227" y="251"/>
                  </a:cubicBezTo>
                  <a:cubicBezTo>
                    <a:pt x="1618" y="368"/>
                    <a:pt x="2003" y="507"/>
                    <a:pt x="2394" y="624"/>
                  </a:cubicBezTo>
                  <a:cubicBezTo>
                    <a:pt x="3183" y="862"/>
                    <a:pt x="3979" y="1124"/>
                    <a:pt x="4795" y="1247"/>
                  </a:cubicBezTo>
                  <a:cubicBezTo>
                    <a:pt x="4798" y="1248"/>
                    <a:pt x="4802" y="1248"/>
                    <a:pt x="4805" y="1248"/>
                  </a:cubicBezTo>
                  <a:cubicBezTo>
                    <a:pt x="4846" y="1248"/>
                    <a:pt x="4859" y="1186"/>
                    <a:pt x="4815" y="1172"/>
                  </a:cubicBezTo>
                  <a:cubicBezTo>
                    <a:pt x="4024" y="888"/>
                    <a:pt x="3187" y="739"/>
                    <a:pt x="2383" y="499"/>
                  </a:cubicBezTo>
                  <a:cubicBezTo>
                    <a:pt x="1992" y="383"/>
                    <a:pt x="1607" y="245"/>
                    <a:pt x="1214" y="137"/>
                  </a:cubicBezTo>
                  <a:cubicBezTo>
                    <a:pt x="894" y="46"/>
                    <a:pt x="564" y="0"/>
                    <a:pt x="2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4346300" y="886225"/>
              <a:ext cx="131400" cy="376525"/>
            </a:xfrm>
            <a:custGeom>
              <a:avLst/>
              <a:gdLst/>
              <a:ahLst/>
              <a:cxnLst/>
              <a:rect l="l" t="t" r="r" b="b"/>
              <a:pathLst>
                <a:path w="5256" h="15061" extrusionOk="0">
                  <a:moveTo>
                    <a:pt x="129" y="6006"/>
                  </a:moveTo>
                  <a:cubicBezTo>
                    <a:pt x="0" y="4962"/>
                    <a:pt x="531" y="580"/>
                    <a:pt x="1128" y="290"/>
                  </a:cubicBezTo>
                  <a:cubicBezTo>
                    <a:pt x="1722" y="0"/>
                    <a:pt x="2018" y="301"/>
                    <a:pt x="2016" y="894"/>
                  </a:cubicBezTo>
                  <a:cubicBezTo>
                    <a:pt x="2012" y="1489"/>
                    <a:pt x="3788" y="2696"/>
                    <a:pt x="4523" y="4637"/>
                  </a:cubicBezTo>
                  <a:cubicBezTo>
                    <a:pt x="5256" y="6576"/>
                    <a:pt x="4815" y="6533"/>
                    <a:pt x="4671" y="6589"/>
                  </a:cubicBezTo>
                  <a:cubicBezTo>
                    <a:pt x="4084" y="6815"/>
                    <a:pt x="4684" y="6699"/>
                    <a:pt x="4753" y="8131"/>
                  </a:cubicBezTo>
                  <a:cubicBezTo>
                    <a:pt x="4820" y="9563"/>
                    <a:pt x="4895" y="10091"/>
                    <a:pt x="4366" y="10463"/>
                  </a:cubicBezTo>
                  <a:cubicBezTo>
                    <a:pt x="3837" y="10833"/>
                    <a:pt x="5179" y="13636"/>
                    <a:pt x="4837" y="14348"/>
                  </a:cubicBezTo>
                  <a:cubicBezTo>
                    <a:pt x="4495" y="15060"/>
                    <a:pt x="1307" y="11972"/>
                    <a:pt x="1388" y="10917"/>
                  </a:cubicBezTo>
                  <a:cubicBezTo>
                    <a:pt x="1466" y="9863"/>
                    <a:pt x="533" y="9291"/>
                    <a:pt x="129" y="60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4358100" y="927450"/>
              <a:ext cx="23625" cy="100825"/>
            </a:xfrm>
            <a:custGeom>
              <a:avLst/>
              <a:gdLst/>
              <a:ahLst/>
              <a:cxnLst/>
              <a:rect l="l" t="t" r="r" b="b"/>
              <a:pathLst>
                <a:path w="945" h="4033" extrusionOk="0">
                  <a:moveTo>
                    <a:pt x="897" y="1"/>
                  </a:moveTo>
                  <a:cubicBezTo>
                    <a:pt x="888" y="1"/>
                    <a:pt x="879" y="4"/>
                    <a:pt x="871" y="12"/>
                  </a:cubicBezTo>
                  <a:cubicBezTo>
                    <a:pt x="639" y="206"/>
                    <a:pt x="570" y="513"/>
                    <a:pt x="534" y="801"/>
                  </a:cubicBezTo>
                  <a:cubicBezTo>
                    <a:pt x="493" y="1139"/>
                    <a:pt x="489" y="1481"/>
                    <a:pt x="474" y="1820"/>
                  </a:cubicBezTo>
                  <a:cubicBezTo>
                    <a:pt x="460" y="2167"/>
                    <a:pt x="439" y="2517"/>
                    <a:pt x="381" y="2861"/>
                  </a:cubicBezTo>
                  <a:cubicBezTo>
                    <a:pt x="355" y="3033"/>
                    <a:pt x="316" y="3203"/>
                    <a:pt x="265" y="3371"/>
                  </a:cubicBezTo>
                  <a:cubicBezTo>
                    <a:pt x="237" y="3454"/>
                    <a:pt x="203" y="3532"/>
                    <a:pt x="172" y="3611"/>
                  </a:cubicBezTo>
                  <a:cubicBezTo>
                    <a:pt x="138" y="3689"/>
                    <a:pt x="114" y="3801"/>
                    <a:pt x="59" y="3867"/>
                  </a:cubicBezTo>
                  <a:cubicBezTo>
                    <a:pt x="1" y="3938"/>
                    <a:pt x="62" y="4032"/>
                    <a:pt x="130" y="4032"/>
                  </a:cubicBezTo>
                  <a:cubicBezTo>
                    <a:pt x="151" y="4032"/>
                    <a:pt x="173" y="4023"/>
                    <a:pt x="192" y="4001"/>
                  </a:cubicBezTo>
                  <a:lnTo>
                    <a:pt x="194" y="4000"/>
                  </a:lnTo>
                  <a:cubicBezTo>
                    <a:pt x="291" y="3889"/>
                    <a:pt x="345" y="3712"/>
                    <a:pt x="387" y="3571"/>
                  </a:cubicBezTo>
                  <a:cubicBezTo>
                    <a:pt x="435" y="3405"/>
                    <a:pt x="480" y="3235"/>
                    <a:pt x="514" y="3065"/>
                  </a:cubicBezTo>
                  <a:cubicBezTo>
                    <a:pt x="577" y="2728"/>
                    <a:pt x="607" y="2388"/>
                    <a:pt x="624" y="2048"/>
                  </a:cubicBezTo>
                  <a:cubicBezTo>
                    <a:pt x="658" y="1376"/>
                    <a:pt x="600" y="664"/>
                    <a:pt x="931" y="56"/>
                  </a:cubicBezTo>
                  <a:cubicBezTo>
                    <a:pt x="945" y="29"/>
                    <a:pt x="922" y="1"/>
                    <a:pt x="8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4383025" y="918400"/>
              <a:ext cx="13100" cy="57925"/>
            </a:xfrm>
            <a:custGeom>
              <a:avLst/>
              <a:gdLst/>
              <a:ahLst/>
              <a:cxnLst/>
              <a:rect l="l" t="t" r="r" b="b"/>
              <a:pathLst>
                <a:path w="524" h="2317" extrusionOk="0">
                  <a:moveTo>
                    <a:pt x="484" y="1"/>
                  </a:moveTo>
                  <a:cubicBezTo>
                    <a:pt x="479" y="1"/>
                    <a:pt x="474" y="2"/>
                    <a:pt x="468" y="5"/>
                  </a:cubicBezTo>
                  <a:cubicBezTo>
                    <a:pt x="326" y="86"/>
                    <a:pt x="272" y="205"/>
                    <a:pt x="231" y="359"/>
                  </a:cubicBezTo>
                  <a:cubicBezTo>
                    <a:pt x="179" y="561"/>
                    <a:pt x="145" y="770"/>
                    <a:pt x="113" y="976"/>
                  </a:cubicBezTo>
                  <a:cubicBezTo>
                    <a:pt x="42" y="1411"/>
                    <a:pt x="1" y="1849"/>
                    <a:pt x="22" y="2288"/>
                  </a:cubicBezTo>
                  <a:cubicBezTo>
                    <a:pt x="22" y="2307"/>
                    <a:pt x="36" y="2316"/>
                    <a:pt x="51" y="2316"/>
                  </a:cubicBezTo>
                  <a:cubicBezTo>
                    <a:pt x="65" y="2316"/>
                    <a:pt x="79" y="2307"/>
                    <a:pt x="79" y="2288"/>
                  </a:cubicBezTo>
                  <a:cubicBezTo>
                    <a:pt x="128" y="1884"/>
                    <a:pt x="164" y="1479"/>
                    <a:pt x="220" y="1077"/>
                  </a:cubicBezTo>
                  <a:cubicBezTo>
                    <a:pt x="248" y="880"/>
                    <a:pt x="278" y="684"/>
                    <a:pt x="313" y="490"/>
                  </a:cubicBezTo>
                  <a:cubicBezTo>
                    <a:pt x="343" y="338"/>
                    <a:pt x="386" y="162"/>
                    <a:pt x="504" y="52"/>
                  </a:cubicBezTo>
                  <a:cubicBezTo>
                    <a:pt x="524" y="32"/>
                    <a:pt x="507" y="1"/>
                    <a:pt x="4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4409775" y="947250"/>
              <a:ext cx="12250" cy="21100"/>
            </a:xfrm>
            <a:custGeom>
              <a:avLst/>
              <a:gdLst/>
              <a:ahLst/>
              <a:cxnLst/>
              <a:rect l="l" t="t" r="r" b="b"/>
              <a:pathLst>
                <a:path w="490" h="844" extrusionOk="0">
                  <a:moveTo>
                    <a:pt x="448" y="1"/>
                  </a:moveTo>
                  <a:cubicBezTo>
                    <a:pt x="442" y="1"/>
                    <a:pt x="435" y="3"/>
                    <a:pt x="429" y="9"/>
                  </a:cubicBezTo>
                  <a:cubicBezTo>
                    <a:pt x="206" y="196"/>
                    <a:pt x="0" y="517"/>
                    <a:pt x="42" y="820"/>
                  </a:cubicBezTo>
                  <a:cubicBezTo>
                    <a:pt x="44" y="834"/>
                    <a:pt x="57" y="844"/>
                    <a:pt x="70" y="844"/>
                  </a:cubicBezTo>
                  <a:cubicBezTo>
                    <a:pt x="78" y="844"/>
                    <a:pt x="86" y="839"/>
                    <a:pt x="88" y="827"/>
                  </a:cubicBezTo>
                  <a:cubicBezTo>
                    <a:pt x="122" y="682"/>
                    <a:pt x="141" y="538"/>
                    <a:pt x="204" y="401"/>
                  </a:cubicBezTo>
                  <a:cubicBezTo>
                    <a:pt x="268" y="267"/>
                    <a:pt x="357" y="147"/>
                    <a:pt x="468" y="48"/>
                  </a:cubicBezTo>
                  <a:cubicBezTo>
                    <a:pt x="490" y="29"/>
                    <a:pt x="471" y="1"/>
                    <a:pt x="44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4401225" y="973325"/>
              <a:ext cx="7875" cy="18000"/>
            </a:xfrm>
            <a:custGeom>
              <a:avLst/>
              <a:gdLst/>
              <a:ahLst/>
              <a:cxnLst/>
              <a:rect l="l" t="t" r="r" b="b"/>
              <a:pathLst>
                <a:path w="315" h="720" extrusionOk="0">
                  <a:moveTo>
                    <a:pt x="279" y="0"/>
                  </a:moveTo>
                  <a:cubicBezTo>
                    <a:pt x="270" y="0"/>
                    <a:pt x="261" y="4"/>
                    <a:pt x="256" y="14"/>
                  </a:cubicBezTo>
                  <a:cubicBezTo>
                    <a:pt x="152" y="231"/>
                    <a:pt x="66" y="458"/>
                    <a:pt x="4" y="689"/>
                  </a:cubicBezTo>
                  <a:cubicBezTo>
                    <a:pt x="0" y="707"/>
                    <a:pt x="15" y="720"/>
                    <a:pt x="30" y="720"/>
                  </a:cubicBezTo>
                  <a:cubicBezTo>
                    <a:pt x="37" y="720"/>
                    <a:pt x="44" y="716"/>
                    <a:pt x="49" y="708"/>
                  </a:cubicBezTo>
                  <a:cubicBezTo>
                    <a:pt x="157" y="493"/>
                    <a:pt x="245" y="269"/>
                    <a:pt x="309" y="37"/>
                  </a:cubicBezTo>
                  <a:cubicBezTo>
                    <a:pt x="315" y="17"/>
                    <a:pt x="296" y="0"/>
                    <a:pt x="2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4375675" y="1007725"/>
              <a:ext cx="14500" cy="27700"/>
            </a:xfrm>
            <a:custGeom>
              <a:avLst/>
              <a:gdLst/>
              <a:ahLst/>
              <a:cxnLst/>
              <a:rect l="l" t="t" r="r" b="b"/>
              <a:pathLst>
                <a:path w="580" h="1108" extrusionOk="0">
                  <a:moveTo>
                    <a:pt x="533" y="0"/>
                  </a:moveTo>
                  <a:cubicBezTo>
                    <a:pt x="512" y="0"/>
                    <a:pt x="489" y="11"/>
                    <a:pt x="480" y="33"/>
                  </a:cubicBezTo>
                  <a:cubicBezTo>
                    <a:pt x="413" y="213"/>
                    <a:pt x="359" y="396"/>
                    <a:pt x="274" y="570"/>
                  </a:cubicBezTo>
                  <a:cubicBezTo>
                    <a:pt x="194" y="732"/>
                    <a:pt x="95" y="888"/>
                    <a:pt x="15" y="1050"/>
                  </a:cubicBezTo>
                  <a:cubicBezTo>
                    <a:pt x="1" y="1080"/>
                    <a:pt x="24" y="1108"/>
                    <a:pt x="50" y="1108"/>
                  </a:cubicBezTo>
                  <a:cubicBezTo>
                    <a:pt x="59" y="1108"/>
                    <a:pt x="68" y="1105"/>
                    <a:pt x="76" y="1097"/>
                  </a:cubicBezTo>
                  <a:cubicBezTo>
                    <a:pt x="224" y="953"/>
                    <a:pt x="319" y="783"/>
                    <a:pt x="402" y="596"/>
                  </a:cubicBezTo>
                  <a:cubicBezTo>
                    <a:pt x="480" y="420"/>
                    <a:pt x="551" y="237"/>
                    <a:pt x="575" y="46"/>
                  </a:cubicBezTo>
                  <a:cubicBezTo>
                    <a:pt x="579" y="15"/>
                    <a:pt x="557" y="0"/>
                    <a:pt x="5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4405325" y="1027900"/>
              <a:ext cx="33925" cy="39425"/>
            </a:xfrm>
            <a:custGeom>
              <a:avLst/>
              <a:gdLst/>
              <a:ahLst/>
              <a:cxnLst/>
              <a:rect l="l" t="t" r="r" b="b"/>
              <a:pathLst>
                <a:path w="1357" h="1577" extrusionOk="0">
                  <a:moveTo>
                    <a:pt x="1316" y="1"/>
                  </a:moveTo>
                  <a:cubicBezTo>
                    <a:pt x="1312" y="1"/>
                    <a:pt x="1307" y="2"/>
                    <a:pt x="1302" y="4"/>
                  </a:cubicBezTo>
                  <a:cubicBezTo>
                    <a:pt x="1005" y="148"/>
                    <a:pt x="788" y="425"/>
                    <a:pt x="590" y="683"/>
                  </a:cubicBezTo>
                  <a:cubicBezTo>
                    <a:pt x="492" y="808"/>
                    <a:pt x="399" y="937"/>
                    <a:pt x="309" y="1066"/>
                  </a:cubicBezTo>
                  <a:cubicBezTo>
                    <a:pt x="208" y="1208"/>
                    <a:pt x="94" y="1352"/>
                    <a:pt x="16" y="1509"/>
                  </a:cubicBezTo>
                  <a:cubicBezTo>
                    <a:pt x="0" y="1543"/>
                    <a:pt x="29" y="1576"/>
                    <a:pt x="60" y="1576"/>
                  </a:cubicBezTo>
                  <a:cubicBezTo>
                    <a:pt x="70" y="1576"/>
                    <a:pt x="80" y="1573"/>
                    <a:pt x="89" y="1565"/>
                  </a:cubicBezTo>
                  <a:lnTo>
                    <a:pt x="89" y="1563"/>
                  </a:lnTo>
                  <a:cubicBezTo>
                    <a:pt x="330" y="1361"/>
                    <a:pt x="496" y="1053"/>
                    <a:pt x="681" y="800"/>
                  </a:cubicBezTo>
                  <a:cubicBezTo>
                    <a:pt x="881" y="531"/>
                    <a:pt x="1113" y="297"/>
                    <a:pt x="1338" y="49"/>
                  </a:cubicBezTo>
                  <a:cubicBezTo>
                    <a:pt x="1356" y="30"/>
                    <a:pt x="1340" y="1"/>
                    <a:pt x="131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4448250" y="1013950"/>
              <a:ext cx="18050" cy="8325"/>
            </a:xfrm>
            <a:custGeom>
              <a:avLst/>
              <a:gdLst/>
              <a:ahLst/>
              <a:cxnLst/>
              <a:rect l="l" t="t" r="r" b="b"/>
              <a:pathLst>
                <a:path w="722" h="333" extrusionOk="0">
                  <a:moveTo>
                    <a:pt x="307" y="0"/>
                  </a:moveTo>
                  <a:cubicBezTo>
                    <a:pt x="203" y="0"/>
                    <a:pt x="101" y="36"/>
                    <a:pt x="21" y="104"/>
                  </a:cubicBezTo>
                  <a:cubicBezTo>
                    <a:pt x="0" y="119"/>
                    <a:pt x="18" y="149"/>
                    <a:pt x="39" y="149"/>
                  </a:cubicBezTo>
                  <a:cubicBezTo>
                    <a:pt x="43" y="149"/>
                    <a:pt x="48" y="148"/>
                    <a:pt x="52" y="145"/>
                  </a:cubicBezTo>
                  <a:lnTo>
                    <a:pt x="52" y="145"/>
                  </a:lnTo>
                  <a:lnTo>
                    <a:pt x="51" y="147"/>
                  </a:lnTo>
                  <a:cubicBezTo>
                    <a:pt x="114" y="109"/>
                    <a:pt x="187" y="91"/>
                    <a:pt x="261" y="91"/>
                  </a:cubicBezTo>
                  <a:cubicBezTo>
                    <a:pt x="314" y="91"/>
                    <a:pt x="366" y="100"/>
                    <a:pt x="415" y="117"/>
                  </a:cubicBezTo>
                  <a:cubicBezTo>
                    <a:pt x="537" y="160"/>
                    <a:pt x="606" y="244"/>
                    <a:pt x="694" y="328"/>
                  </a:cubicBezTo>
                  <a:cubicBezTo>
                    <a:pt x="697" y="331"/>
                    <a:pt x="701" y="333"/>
                    <a:pt x="704" y="333"/>
                  </a:cubicBezTo>
                  <a:cubicBezTo>
                    <a:pt x="712" y="333"/>
                    <a:pt x="718" y="328"/>
                    <a:pt x="718" y="319"/>
                  </a:cubicBezTo>
                  <a:cubicBezTo>
                    <a:pt x="722" y="171"/>
                    <a:pt x="570" y="61"/>
                    <a:pt x="443" y="22"/>
                  </a:cubicBezTo>
                  <a:cubicBezTo>
                    <a:pt x="399" y="7"/>
                    <a:pt x="353" y="0"/>
                    <a:pt x="30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4401100" y="1053100"/>
              <a:ext cx="55425" cy="34275"/>
            </a:xfrm>
            <a:custGeom>
              <a:avLst/>
              <a:gdLst/>
              <a:ahLst/>
              <a:cxnLst/>
              <a:rect l="l" t="t" r="r" b="b"/>
              <a:pathLst>
                <a:path w="2217" h="1371" extrusionOk="0">
                  <a:moveTo>
                    <a:pt x="2174" y="1"/>
                  </a:moveTo>
                  <a:cubicBezTo>
                    <a:pt x="2167" y="1"/>
                    <a:pt x="2159" y="3"/>
                    <a:pt x="2153" y="9"/>
                  </a:cubicBezTo>
                  <a:cubicBezTo>
                    <a:pt x="1856" y="310"/>
                    <a:pt x="1551" y="600"/>
                    <a:pt x="1189" y="821"/>
                  </a:cubicBezTo>
                  <a:cubicBezTo>
                    <a:pt x="1007" y="931"/>
                    <a:pt x="819" y="1028"/>
                    <a:pt x="624" y="1109"/>
                  </a:cubicBezTo>
                  <a:cubicBezTo>
                    <a:pt x="428" y="1189"/>
                    <a:pt x="224" y="1243"/>
                    <a:pt x="26" y="1316"/>
                  </a:cubicBezTo>
                  <a:cubicBezTo>
                    <a:pt x="0" y="1327"/>
                    <a:pt x="1" y="1370"/>
                    <a:pt x="31" y="1370"/>
                  </a:cubicBezTo>
                  <a:cubicBezTo>
                    <a:pt x="32" y="1370"/>
                    <a:pt x="33" y="1370"/>
                    <a:pt x="33" y="1370"/>
                  </a:cubicBezTo>
                  <a:cubicBezTo>
                    <a:pt x="456" y="1346"/>
                    <a:pt x="893" y="1144"/>
                    <a:pt x="1249" y="924"/>
                  </a:cubicBezTo>
                  <a:cubicBezTo>
                    <a:pt x="1617" y="695"/>
                    <a:pt x="1963" y="409"/>
                    <a:pt x="2202" y="47"/>
                  </a:cubicBezTo>
                  <a:cubicBezTo>
                    <a:pt x="2216" y="24"/>
                    <a:pt x="2195" y="1"/>
                    <a:pt x="217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4435025" y="1080575"/>
              <a:ext cx="30250" cy="17650"/>
            </a:xfrm>
            <a:custGeom>
              <a:avLst/>
              <a:gdLst/>
              <a:ahLst/>
              <a:cxnLst/>
              <a:rect l="l" t="t" r="r" b="b"/>
              <a:pathLst>
                <a:path w="1210" h="706" extrusionOk="0">
                  <a:moveTo>
                    <a:pt x="1120" y="1"/>
                  </a:moveTo>
                  <a:cubicBezTo>
                    <a:pt x="1106" y="1"/>
                    <a:pt x="1093" y="9"/>
                    <a:pt x="1088" y="25"/>
                  </a:cubicBezTo>
                  <a:cubicBezTo>
                    <a:pt x="1021" y="208"/>
                    <a:pt x="796" y="324"/>
                    <a:pt x="632" y="412"/>
                  </a:cubicBezTo>
                  <a:cubicBezTo>
                    <a:pt x="447" y="511"/>
                    <a:pt x="249" y="585"/>
                    <a:pt x="45" y="634"/>
                  </a:cubicBezTo>
                  <a:cubicBezTo>
                    <a:pt x="1" y="645"/>
                    <a:pt x="17" y="706"/>
                    <a:pt x="57" y="706"/>
                  </a:cubicBezTo>
                  <a:cubicBezTo>
                    <a:pt x="59" y="706"/>
                    <a:pt x="61" y="706"/>
                    <a:pt x="64" y="705"/>
                  </a:cubicBezTo>
                  <a:cubicBezTo>
                    <a:pt x="322" y="664"/>
                    <a:pt x="568" y="578"/>
                    <a:pt x="795" y="451"/>
                  </a:cubicBezTo>
                  <a:cubicBezTo>
                    <a:pt x="939" y="367"/>
                    <a:pt x="1210" y="228"/>
                    <a:pt x="1152" y="25"/>
                  </a:cubicBezTo>
                  <a:cubicBezTo>
                    <a:pt x="1147" y="9"/>
                    <a:pt x="1133" y="1"/>
                    <a:pt x="112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4447450" y="1104675"/>
              <a:ext cx="13725" cy="3700"/>
            </a:xfrm>
            <a:custGeom>
              <a:avLst/>
              <a:gdLst/>
              <a:ahLst/>
              <a:cxnLst/>
              <a:rect l="l" t="t" r="r" b="b"/>
              <a:pathLst>
                <a:path w="549" h="148" extrusionOk="0">
                  <a:moveTo>
                    <a:pt x="334" y="0"/>
                  </a:moveTo>
                  <a:cubicBezTo>
                    <a:pt x="323" y="0"/>
                    <a:pt x="312" y="0"/>
                    <a:pt x="301" y="1"/>
                  </a:cubicBezTo>
                  <a:cubicBezTo>
                    <a:pt x="217" y="1"/>
                    <a:pt x="131" y="7"/>
                    <a:pt x="47" y="18"/>
                  </a:cubicBezTo>
                  <a:cubicBezTo>
                    <a:pt x="0" y="25"/>
                    <a:pt x="2" y="100"/>
                    <a:pt x="47" y="109"/>
                  </a:cubicBezTo>
                  <a:cubicBezTo>
                    <a:pt x="131" y="126"/>
                    <a:pt x="215" y="137"/>
                    <a:pt x="301" y="141"/>
                  </a:cubicBezTo>
                  <a:cubicBezTo>
                    <a:pt x="332" y="142"/>
                    <a:pt x="364" y="148"/>
                    <a:pt x="396" y="148"/>
                  </a:cubicBezTo>
                  <a:cubicBezTo>
                    <a:pt x="412" y="148"/>
                    <a:pt x="427" y="147"/>
                    <a:pt x="442" y="143"/>
                  </a:cubicBezTo>
                  <a:cubicBezTo>
                    <a:pt x="471" y="134"/>
                    <a:pt x="500" y="123"/>
                    <a:pt x="528" y="106"/>
                  </a:cubicBezTo>
                  <a:cubicBezTo>
                    <a:pt x="548" y="93"/>
                    <a:pt x="548" y="63"/>
                    <a:pt x="528" y="51"/>
                  </a:cubicBezTo>
                  <a:cubicBezTo>
                    <a:pt x="490" y="29"/>
                    <a:pt x="470" y="12"/>
                    <a:pt x="425" y="5"/>
                  </a:cubicBezTo>
                  <a:cubicBezTo>
                    <a:pt x="395" y="2"/>
                    <a:pt x="364" y="0"/>
                    <a:pt x="3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4429450" y="1107850"/>
              <a:ext cx="8850" cy="4650"/>
            </a:xfrm>
            <a:custGeom>
              <a:avLst/>
              <a:gdLst/>
              <a:ahLst/>
              <a:cxnLst/>
              <a:rect l="l" t="t" r="r" b="b"/>
              <a:pathLst>
                <a:path w="354" h="186" extrusionOk="0">
                  <a:moveTo>
                    <a:pt x="236" y="1"/>
                  </a:moveTo>
                  <a:cubicBezTo>
                    <a:pt x="227" y="1"/>
                    <a:pt x="218" y="2"/>
                    <a:pt x="210" y="3"/>
                  </a:cubicBezTo>
                  <a:cubicBezTo>
                    <a:pt x="165" y="12"/>
                    <a:pt x="122" y="24"/>
                    <a:pt x="79" y="39"/>
                  </a:cubicBezTo>
                  <a:cubicBezTo>
                    <a:pt x="1" y="65"/>
                    <a:pt x="15" y="181"/>
                    <a:pt x="100" y="182"/>
                  </a:cubicBezTo>
                  <a:lnTo>
                    <a:pt x="100" y="184"/>
                  </a:lnTo>
                  <a:cubicBezTo>
                    <a:pt x="122" y="185"/>
                    <a:pt x="144" y="186"/>
                    <a:pt x="167" y="186"/>
                  </a:cubicBezTo>
                  <a:cubicBezTo>
                    <a:pt x="189" y="186"/>
                    <a:pt x="212" y="185"/>
                    <a:pt x="234" y="184"/>
                  </a:cubicBezTo>
                  <a:cubicBezTo>
                    <a:pt x="288" y="179"/>
                    <a:pt x="354" y="141"/>
                    <a:pt x="345" y="78"/>
                  </a:cubicBezTo>
                  <a:cubicBezTo>
                    <a:pt x="337" y="24"/>
                    <a:pt x="286" y="1"/>
                    <a:pt x="2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4425000" y="1131000"/>
              <a:ext cx="28650" cy="23500"/>
            </a:xfrm>
            <a:custGeom>
              <a:avLst/>
              <a:gdLst/>
              <a:ahLst/>
              <a:cxnLst/>
              <a:rect l="l" t="t" r="r" b="b"/>
              <a:pathLst>
                <a:path w="1146" h="940" extrusionOk="0">
                  <a:moveTo>
                    <a:pt x="67" y="1"/>
                  </a:moveTo>
                  <a:cubicBezTo>
                    <a:pt x="32" y="1"/>
                    <a:pt x="1" y="51"/>
                    <a:pt x="35" y="79"/>
                  </a:cubicBezTo>
                  <a:lnTo>
                    <a:pt x="33" y="81"/>
                  </a:lnTo>
                  <a:cubicBezTo>
                    <a:pt x="207" y="227"/>
                    <a:pt x="377" y="376"/>
                    <a:pt x="556" y="517"/>
                  </a:cubicBezTo>
                  <a:cubicBezTo>
                    <a:pt x="633" y="576"/>
                    <a:pt x="711" y="636"/>
                    <a:pt x="788" y="694"/>
                  </a:cubicBezTo>
                  <a:cubicBezTo>
                    <a:pt x="872" y="760"/>
                    <a:pt x="967" y="814"/>
                    <a:pt x="1012" y="913"/>
                  </a:cubicBezTo>
                  <a:cubicBezTo>
                    <a:pt x="1020" y="932"/>
                    <a:pt x="1037" y="940"/>
                    <a:pt x="1055" y="940"/>
                  </a:cubicBezTo>
                  <a:cubicBezTo>
                    <a:pt x="1074" y="940"/>
                    <a:pt x="1095" y="930"/>
                    <a:pt x="1106" y="913"/>
                  </a:cubicBezTo>
                  <a:cubicBezTo>
                    <a:pt x="1145" y="848"/>
                    <a:pt x="1123" y="782"/>
                    <a:pt x="1072" y="728"/>
                  </a:cubicBezTo>
                  <a:cubicBezTo>
                    <a:pt x="988" y="638"/>
                    <a:pt x="872" y="569"/>
                    <a:pt x="775" y="494"/>
                  </a:cubicBezTo>
                  <a:cubicBezTo>
                    <a:pt x="551" y="324"/>
                    <a:pt x="321" y="167"/>
                    <a:pt x="89" y="8"/>
                  </a:cubicBezTo>
                  <a:cubicBezTo>
                    <a:pt x="82" y="3"/>
                    <a:pt x="74" y="1"/>
                    <a:pt x="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4419525" y="1165950"/>
              <a:ext cx="39775" cy="30500"/>
            </a:xfrm>
            <a:custGeom>
              <a:avLst/>
              <a:gdLst/>
              <a:ahLst/>
              <a:cxnLst/>
              <a:rect l="l" t="t" r="r" b="b"/>
              <a:pathLst>
                <a:path w="1591" h="1220" extrusionOk="0">
                  <a:moveTo>
                    <a:pt x="46" y="0"/>
                  </a:moveTo>
                  <a:cubicBezTo>
                    <a:pt x="24" y="0"/>
                    <a:pt x="1" y="25"/>
                    <a:pt x="18" y="46"/>
                  </a:cubicBezTo>
                  <a:lnTo>
                    <a:pt x="18" y="48"/>
                  </a:lnTo>
                  <a:cubicBezTo>
                    <a:pt x="265" y="369"/>
                    <a:pt x="482" y="751"/>
                    <a:pt x="790" y="1016"/>
                  </a:cubicBezTo>
                  <a:cubicBezTo>
                    <a:pt x="917" y="1127"/>
                    <a:pt x="1067" y="1209"/>
                    <a:pt x="1237" y="1218"/>
                  </a:cubicBezTo>
                  <a:cubicBezTo>
                    <a:pt x="1251" y="1219"/>
                    <a:pt x="1266" y="1220"/>
                    <a:pt x="1281" y="1220"/>
                  </a:cubicBezTo>
                  <a:cubicBezTo>
                    <a:pt x="1405" y="1220"/>
                    <a:pt x="1566" y="1183"/>
                    <a:pt x="1585" y="1046"/>
                  </a:cubicBezTo>
                  <a:cubicBezTo>
                    <a:pt x="1590" y="1022"/>
                    <a:pt x="1572" y="998"/>
                    <a:pt x="1547" y="996"/>
                  </a:cubicBezTo>
                  <a:cubicBezTo>
                    <a:pt x="1543" y="995"/>
                    <a:pt x="1538" y="995"/>
                    <a:pt x="1534" y="995"/>
                  </a:cubicBezTo>
                  <a:cubicBezTo>
                    <a:pt x="1478" y="995"/>
                    <a:pt x="1433" y="1016"/>
                    <a:pt x="1379" y="1029"/>
                  </a:cubicBezTo>
                  <a:cubicBezTo>
                    <a:pt x="1343" y="1039"/>
                    <a:pt x="1306" y="1043"/>
                    <a:pt x="1269" y="1043"/>
                  </a:cubicBezTo>
                  <a:cubicBezTo>
                    <a:pt x="1232" y="1043"/>
                    <a:pt x="1195" y="1039"/>
                    <a:pt x="1158" y="1029"/>
                  </a:cubicBezTo>
                  <a:cubicBezTo>
                    <a:pt x="1001" y="994"/>
                    <a:pt x="876" y="882"/>
                    <a:pt x="766" y="768"/>
                  </a:cubicBezTo>
                  <a:cubicBezTo>
                    <a:pt x="530" y="519"/>
                    <a:pt x="298" y="263"/>
                    <a:pt x="65" y="9"/>
                  </a:cubicBezTo>
                  <a:cubicBezTo>
                    <a:pt x="59" y="3"/>
                    <a:pt x="52" y="0"/>
                    <a:pt x="4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4451250" y="1212900"/>
              <a:ext cx="12675" cy="5325"/>
            </a:xfrm>
            <a:custGeom>
              <a:avLst/>
              <a:gdLst/>
              <a:ahLst/>
              <a:cxnLst/>
              <a:rect l="l" t="t" r="r" b="b"/>
              <a:pathLst>
                <a:path w="507" h="213" extrusionOk="0">
                  <a:moveTo>
                    <a:pt x="62" y="0"/>
                  </a:moveTo>
                  <a:cubicBezTo>
                    <a:pt x="31" y="0"/>
                    <a:pt x="1" y="35"/>
                    <a:pt x="22" y="66"/>
                  </a:cubicBezTo>
                  <a:cubicBezTo>
                    <a:pt x="78" y="148"/>
                    <a:pt x="131" y="196"/>
                    <a:pt x="235" y="210"/>
                  </a:cubicBezTo>
                  <a:cubicBezTo>
                    <a:pt x="251" y="212"/>
                    <a:pt x="268" y="213"/>
                    <a:pt x="286" y="213"/>
                  </a:cubicBezTo>
                  <a:cubicBezTo>
                    <a:pt x="363" y="213"/>
                    <a:pt x="449" y="190"/>
                    <a:pt x="482" y="118"/>
                  </a:cubicBezTo>
                  <a:cubicBezTo>
                    <a:pt x="506" y="73"/>
                    <a:pt x="477" y="19"/>
                    <a:pt x="426" y="17"/>
                  </a:cubicBezTo>
                  <a:cubicBezTo>
                    <a:pt x="421" y="17"/>
                    <a:pt x="416" y="16"/>
                    <a:pt x="411" y="16"/>
                  </a:cubicBezTo>
                  <a:cubicBezTo>
                    <a:pt x="359" y="16"/>
                    <a:pt x="309" y="41"/>
                    <a:pt x="256" y="41"/>
                  </a:cubicBezTo>
                  <a:cubicBezTo>
                    <a:pt x="205" y="41"/>
                    <a:pt x="127" y="32"/>
                    <a:pt x="82" y="6"/>
                  </a:cubicBezTo>
                  <a:cubicBezTo>
                    <a:pt x="76" y="2"/>
                    <a:pt x="69" y="0"/>
                    <a:pt x="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4411225" y="1181125"/>
              <a:ext cx="57350" cy="54350"/>
            </a:xfrm>
            <a:custGeom>
              <a:avLst/>
              <a:gdLst/>
              <a:ahLst/>
              <a:cxnLst/>
              <a:rect l="l" t="t" r="r" b="b"/>
              <a:pathLst>
                <a:path w="2294" h="2174" extrusionOk="0">
                  <a:moveTo>
                    <a:pt x="31" y="1"/>
                  </a:moveTo>
                  <a:cubicBezTo>
                    <a:pt x="16" y="1"/>
                    <a:pt x="0" y="14"/>
                    <a:pt x="4" y="33"/>
                  </a:cubicBezTo>
                  <a:cubicBezTo>
                    <a:pt x="170" y="564"/>
                    <a:pt x="520" y="1041"/>
                    <a:pt x="922" y="1417"/>
                  </a:cubicBezTo>
                  <a:cubicBezTo>
                    <a:pt x="1124" y="1608"/>
                    <a:pt x="1346" y="1776"/>
                    <a:pt x="1586" y="1920"/>
                  </a:cubicBezTo>
                  <a:cubicBezTo>
                    <a:pt x="1707" y="1993"/>
                    <a:pt x="1833" y="2058"/>
                    <a:pt x="1963" y="2118"/>
                  </a:cubicBezTo>
                  <a:cubicBezTo>
                    <a:pt x="2027" y="2146"/>
                    <a:pt x="2085" y="2173"/>
                    <a:pt x="2142" y="2173"/>
                  </a:cubicBezTo>
                  <a:cubicBezTo>
                    <a:pt x="2183" y="2173"/>
                    <a:pt x="2223" y="2159"/>
                    <a:pt x="2264" y="2122"/>
                  </a:cubicBezTo>
                  <a:cubicBezTo>
                    <a:pt x="2294" y="2096"/>
                    <a:pt x="2267" y="2056"/>
                    <a:pt x="2235" y="2056"/>
                  </a:cubicBezTo>
                  <a:cubicBezTo>
                    <a:pt x="2232" y="2056"/>
                    <a:pt x="2230" y="2056"/>
                    <a:pt x="2227" y="2056"/>
                  </a:cubicBezTo>
                  <a:cubicBezTo>
                    <a:pt x="2218" y="2058"/>
                    <a:pt x="2208" y="2059"/>
                    <a:pt x="2197" y="2059"/>
                  </a:cubicBezTo>
                  <a:cubicBezTo>
                    <a:pt x="2082" y="2059"/>
                    <a:pt x="1929" y="1959"/>
                    <a:pt x="1838" y="1911"/>
                  </a:cubicBezTo>
                  <a:cubicBezTo>
                    <a:pt x="1726" y="1854"/>
                    <a:pt x="1619" y="1793"/>
                    <a:pt x="1515" y="1724"/>
                  </a:cubicBezTo>
                  <a:cubicBezTo>
                    <a:pt x="1300" y="1585"/>
                    <a:pt x="1100" y="1424"/>
                    <a:pt x="918" y="1245"/>
                  </a:cubicBezTo>
                  <a:cubicBezTo>
                    <a:pt x="554" y="888"/>
                    <a:pt x="286" y="465"/>
                    <a:pt x="53" y="13"/>
                  </a:cubicBezTo>
                  <a:cubicBezTo>
                    <a:pt x="48" y="4"/>
                    <a:pt x="39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4408775" y="1138175"/>
              <a:ext cx="26375" cy="23550"/>
            </a:xfrm>
            <a:custGeom>
              <a:avLst/>
              <a:gdLst/>
              <a:ahLst/>
              <a:cxnLst/>
              <a:rect l="l" t="t" r="r" b="b"/>
              <a:pathLst>
                <a:path w="1055" h="942" extrusionOk="0">
                  <a:moveTo>
                    <a:pt x="39" y="0"/>
                  </a:moveTo>
                  <a:cubicBezTo>
                    <a:pt x="19" y="0"/>
                    <a:pt x="1" y="27"/>
                    <a:pt x="20" y="43"/>
                  </a:cubicBezTo>
                  <a:cubicBezTo>
                    <a:pt x="186" y="187"/>
                    <a:pt x="360" y="319"/>
                    <a:pt x="523" y="469"/>
                  </a:cubicBezTo>
                  <a:cubicBezTo>
                    <a:pt x="684" y="618"/>
                    <a:pt x="824" y="794"/>
                    <a:pt x="992" y="934"/>
                  </a:cubicBezTo>
                  <a:cubicBezTo>
                    <a:pt x="998" y="940"/>
                    <a:pt x="1006" y="942"/>
                    <a:pt x="1013" y="942"/>
                  </a:cubicBezTo>
                  <a:cubicBezTo>
                    <a:pt x="1035" y="942"/>
                    <a:pt x="1055" y="921"/>
                    <a:pt x="1041" y="897"/>
                  </a:cubicBezTo>
                  <a:cubicBezTo>
                    <a:pt x="930" y="708"/>
                    <a:pt x="751" y="547"/>
                    <a:pt x="588" y="403"/>
                  </a:cubicBezTo>
                  <a:cubicBezTo>
                    <a:pt x="420" y="254"/>
                    <a:pt x="246" y="112"/>
                    <a:pt x="50" y="3"/>
                  </a:cubicBezTo>
                  <a:cubicBezTo>
                    <a:pt x="46" y="1"/>
                    <a:pt x="43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4406650" y="984400"/>
              <a:ext cx="46675" cy="44350"/>
            </a:xfrm>
            <a:custGeom>
              <a:avLst/>
              <a:gdLst/>
              <a:ahLst/>
              <a:cxnLst/>
              <a:rect l="l" t="t" r="r" b="b"/>
              <a:pathLst>
                <a:path w="1867" h="1774" extrusionOk="0">
                  <a:moveTo>
                    <a:pt x="1531" y="0"/>
                  </a:moveTo>
                  <a:cubicBezTo>
                    <a:pt x="1281" y="0"/>
                    <a:pt x="1035" y="211"/>
                    <a:pt x="875" y="407"/>
                  </a:cubicBezTo>
                  <a:cubicBezTo>
                    <a:pt x="718" y="602"/>
                    <a:pt x="572" y="805"/>
                    <a:pt x="436" y="1017"/>
                  </a:cubicBezTo>
                  <a:cubicBezTo>
                    <a:pt x="286" y="1245"/>
                    <a:pt x="129" y="1478"/>
                    <a:pt x="15" y="1729"/>
                  </a:cubicBezTo>
                  <a:cubicBezTo>
                    <a:pt x="1" y="1752"/>
                    <a:pt x="21" y="1774"/>
                    <a:pt x="42" y="1774"/>
                  </a:cubicBezTo>
                  <a:cubicBezTo>
                    <a:pt x="51" y="1774"/>
                    <a:pt x="60" y="1769"/>
                    <a:pt x="66" y="1759"/>
                  </a:cubicBezTo>
                  <a:cubicBezTo>
                    <a:pt x="189" y="1579"/>
                    <a:pt x="292" y="1385"/>
                    <a:pt x="408" y="1202"/>
                  </a:cubicBezTo>
                  <a:cubicBezTo>
                    <a:pt x="525" y="1011"/>
                    <a:pt x="651" y="824"/>
                    <a:pt x="778" y="637"/>
                  </a:cubicBezTo>
                  <a:cubicBezTo>
                    <a:pt x="896" y="463"/>
                    <a:pt x="1019" y="265"/>
                    <a:pt x="1208" y="160"/>
                  </a:cubicBezTo>
                  <a:cubicBezTo>
                    <a:pt x="1299" y="110"/>
                    <a:pt x="1406" y="78"/>
                    <a:pt x="1511" y="78"/>
                  </a:cubicBezTo>
                  <a:cubicBezTo>
                    <a:pt x="1611" y="78"/>
                    <a:pt x="1709" y="107"/>
                    <a:pt x="1787" y="177"/>
                  </a:cubicBezTo>
                  <a:cubicBezTo>
                    <a:pt x="1795" y="184"/>
                    <a:pt x="1803" y="186"/>
                    <a:pt x="1811" y="186"/>
                  </a:cubicBezTo>
                  <a:cubicBezTo>
                    <a:pt x="1841" y="186"/>
                    <a:pt x="1866" y="150"/>
                    <a:pt x="1840" y="125"/>
                  </a:cubicBezTo>
                  <a:lnTo>
                    <a:pt x="1840" y="125"/>
                  </a:lnTo>
                  <a:lnTo>
                    <a:pt x="1840" y="127"/>
                  </a:lnTo>
                  <a:cubicBezTo>
                    <a:pt x="1740" y="37"/>
                    <a:pt x="1635" y="0"/>
                    <a:pt x="15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4164625" y="1054075"/>
              <a:ext cx="230725" cy="239750"/>
            </a:xfrm>
            <a:custGeom>
              <a:avLst/>
              <a:gdLst/>
              <a:ahLst/>
              <a:cxnLst/>
              <a:rect l="l" t="t" r="r" b="b"/>
              <a:pathLst>
                <a:path w="9229" h="9590" extrusionOk="0">
                  <a:moveTo>
                    <a:pt x="6751" y="0"/>
                  </a:moveTo>
                  <a:cubicBezTo>
                    <a:pt x="6751" y="0"/>
                    <a:pt x="1438" y="578"/>
                    <a:pt x="720" y="1135"/>
                  </a:cubicBezTo>
                  <a:cubicBezTo>
                    <a:pt x="0" y="1692"/>
                    <a:pt x="518" y="3732"/>
                    <a:pt x="705" y="4300"/>
                  </a:cubicBezTo>
                  <a:cubicBezTo>
                    <a:pt x="890" y="4867"/>
                    <a:pt x="137" y="4859"/>
                    <a:pt x="737" y="5544"/>
                  </a:cubicBezTo>
                  <a:cubicBezTo>
                    <a:pt x="1337" y="6230"/>
                    <a:pt x="1565" y="5854"/>
                    <a:pt x="2201" y="6654"/>
                  </a:cubicBezTo>
                  <a:cubicBezTo>
                    <a:pt x="2838" y="7453"/>
                    <a:pt x="2760" y="7978"/>
                    <a:pt x="3663" y="8141"/>
                  </a:cubicBezTo>
                  <a:cubicBezTo>
                    <a:pt x="4568" y="8301"/>
                    <a:pt x="5239" y="9589"/>
                    <a:pt x="6033" y="8733"/>
                  </a:cubicBezTo>
                  <a:cubicBezTo>
                    <a:pt x="6830" y="7875"/>
                    <a:pt x="7176" y="6301"/>
                    <a:pt x="7176" y="6301"/>
                  </a:cubicBezTo>
                  <a:lnTo>
                    <a:pt x="9229" y="206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"/>
            <p:cNvSpPr/>
            <p:nvPr/>
          </p:nvSpPr>
          <p:spPr>
            <a:xfrm>
              <a:off x="4178625" y="1077525"/>
              <a:ext cx="142350" cy="17875"/>
            </a:xfrm>
            <a:custGeom>
              <a:avLst/>
              <a:gdLst/>
              <a:ahLst/>
              <a:cxnLst/>
              <a:rect l="l" t="t" r="r" b="b"/>
              <a:pathLst>
                <a:path w="5694" h="715" extrusionOk="0">
                  <a:moveTo>
                    <a:pt x="5628" y="0"/>
                  </a:moveTo>
                  <a:cubicBezTo>
                    <a:pt x="5624" y="0"/>
                    <a:pt x="5619" y="1"/>
                    <a:pt x="5614" y="3"/>
                  </a:cubicBezTo>
                  <a:cubicBezTo>
                    <a:pt x="5447" y="53"/>
                    <a:pt x="5273" y="90"/>
                    <a:pt x="5105" y="135"/>
                  </a:cubicBezTo>
                  <a:cubicBezTo>
                    <a:pt x="4926" y="182"/>
                    <a:pt x="4746" y="218"/>
                    <a:pt x="4563" y="246"/>
                  </a:cubicBezTo>
                  <a:cubicBezTo>
                    <a:pt x="4176" y="304"/>
                    <a:pt x="3781" y="322"/>
                    <a:pt x="3389" y="328"/>
                  </a:cubicBezTo>
                  <a:cubicBezTo>
                    <a:pt x="3307" y="329"/>
                    <a:pt x="3226" y="330"/>
                    <a:pt x="3145" y="330"/>
                  </a:cubicBezTo>
                  <a:cubicBezTo>
                    <a:pt x="2628" y="330"/>
                    <a:pt x="2112" y="309"/>
                    <a:pt x="1596" y="309"/>
                  </a:cubicBezTo>
                  <a:cubicBezTo>
                    <a:pt x="1429" y="309"/>
                    <a:pt x="1263" y="311"/>
                    <a:pt x="1097" y="317"/>
                  </a:cubicBezTo>
                  <a:cubicBezTo>
                    <a:pt x="697" y="330"/>
                    <a:pt x="308" y="375"/>
                    <a:pt x="16" y="678"/>
                  </a:cubicBezTo>
                  <a:cubicBezTo>
                    <a:pt x="0" y="693"/>
                    <a:pt x="15" y="714"/>
                    <a:pt x="32" y="714"/>
                  </a:cubicBezTo>
                  <a:cubicBezTo>
                    <a:pt x="37" y="714"/>
                    <a:pt x="43" y="712"/>
                    <a:pt x="48" y="707"/>
                  </a:cubicBezTo>
                  <a:cubicBezTo>
                    <a:pt x="334" y="453"/>
                    <a:pt x="788" y="453"/>
                    <a:pt x="1147" y="451"/>
                  </a:cubicBezTo>
                  <a:cubicBezTo>
                    <a:pt x="1166" y="451"/>
                    <a:pt x="1185" y="451"/>
                    <a:pt x="1204" y="451"/>
                  </a:cubicBezTo>
                  <a:cubicBezTo>
                    <a:pt x="1551" y="451"/>
                    <a:pt x="1899" y="467"/>
                    <a:pt x="2245" y="479"/>
                  </a:cubicBezTo>
                  <a:cubicBezTo>
                    <a:pt x="2562" y="491"/>
                    <a:pt x="2881" y="501"/>
                    <a:pt x="3201" y="501"/>
                  </a:cubicBezTo>
                  <a:cubicBezTo>
                    <a:pt x="3644" y="501"/>
                    <a:pt x="4087" y="482"/>
                    <a:pt x="4526" y="423"/>
                  </a:cubicBezTo>
                  <a:cubicBezTo>
                    <a:pt x="4726" y="397"/>
                    <a:pt x="4922" y="360"/>
                    <a:pt x="5118" y="311"/>
                  </a:cubicBezTo>
                  <a:cubicBezTo>
                    <a:pt x="5212" y="289"/>
                    <a:pt x="5307" y="261"/>
                    <a:pt x="5399" y="227"/>
                  </a:cubicBezTo>
                  <a:cubicBezTo>
                    <a:pt x="5487" y="193"/>
                    <a:pt x="5569" y="137"/>
                    <a:pt x="5651" y="90"/>
                  </a:cubicBezTo>
                  <a:cubicBezTo>
                    <a:pt x="5693" y="67"/>
                    <a:pt x="5673" y="0"/>
                    <a:pt x="56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4254975" y="1084400"/>
              <a:ext cx="80575" cy="23050"/>
            </a:xfrm>
            <a:custGeom>
              <a:avLst/>
              <a:gdLst/>
              <a:ahLst/>
              <a:cxnLst/>
              <a:rect l="l" t="t" r="r" b="b"/>
              <a:pathLst>
                <a:path w="3223" h="922" extrusionOk="0">
                  <a:moveTo>
                    <a:pt x="3186" y="1"/>
                  </a:moveTo>
                  <a:cubicBezTo>
                    <a:pt x="3181" y="1"/>
                    <a:pt x="3176" y="3"/>
                    <a:pt x="3171" y="6"/>
                  </a:cubicBezTo>
                  <a:cubicBezTo>
                    <a:pt x="2965" y="154"/>
                    <a:pt x="2788" y="313"/>
                    <a:pt x="2550" y="416"/>
                  </a:cubicBezTo>
                  <a:cubicBezTo>
                    <a:pt x="2313" y="517"/>
                    <a:pt x="2059" y="576"/>
                    <a:pt x="1804" y="616"/>
                  </a:cubicBezTo>
                  <a:cubicBezTo>
                    <a:pt x="1214" y="705"/>
                    <a:pt x="610" y="694"/>
                    <a:pt x="32" y="866"/>
                  </a:cubicBezTo>
                  <a:cubicBezTo>
                    <a:pt x="1" y="877"/>
                    <a:pt x="10" y="921"/>
                    <a:pt x="40" y="921"/>
                  </a:cubicBezTo>
                  <a:cubicBezTo>
                    <a:pt x="42" y="921"/>
                    <a:pt x="45" y="921"/>
                    <a:pt x="47" y="920"/>
                  </a:cubicBezTo>
                  <a:cubicBezTo>
                    <a:pt x="655" y="767"/>
                    <a:pt x="1288" y="806"/>
                    <a:pt x="1903" y="702"/>
                  </a:cubicBezTo>
                  <a:cubicBezTo>
                    <a:pt x="2156" y="662"/>
                    <a:pt x="2401" y="590"/>
                    <a:pt x="2633" y="489"/>
                  </a:cubicBezTo>
                  <a:cubicBezTo>
                    <a:pt x="2848" y="391"/>
                    <a:pt x="3091" y="255"/>
                    <a:pt x="3212" y="45"/>
                  </a:cubicBezTo>
                  <a:cubicBezTo>
                    <a:pt x="3223" y="27"/>
                    <a:pt x="3205" y="1"/>
                    <a:pt x="318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4173950" y="1109950"/>
              <a:ext cx="45700" cy="16900"/>
            </a:xfrm>
            <a:custGeom>
              <a:avLst/>
              <a:gdLst/>
              <a:ahLst/>
              <a:cxnLst/>
              <a:rect l="l" t="t" r="r" b="b"/>
              <a:pathLst>
                <a:path w="1828" h="676" extrusionOk="0">
                  <a:moveTo>
                    <a:pt x="1775" y="1"/>
                  </a:moveTo>
                  <a:cubicBezTo>
                    <a:pt x="1585" y="1"/>
                    <a:pt x="1386" y="65"/>
                    <a:pt x="1203" y="104"/>
                  </a:cubicBezTo>
                  <a:cubicBezTo>
                    <a:pt x="1007" y="145"/>
                    <a:pt x="814" y="190"/>
                    <a:pt x="620" y="239"/>
                  </a:cubicBezTo>
                  <a:cubicBezTo>
                    <a:pt x="383" y="297"/>
                    <a:pt x="91" y="379"/>
                    <a:pt x="7" y="641"/>
                  </a:cubicBezTo>
                  <a:cubicBezTo>
                    <a:pt x="1" y="659"/>
                    <a:pt x="19" y="675"/>
                    <a:pt x="36" y="675"/>
                  </a:cubicBezTo>
                  <a:cubicBezTo>
                    <a:pt x="45" y="675"/>
                    <a:pt x="53" y="671"/>
                    <a:pt x="57" y="661"/>
                  </a:cubicBezTo>
                  <a:cubicBezTo>
                    <a:pt x="179" y="390"/>
                    <a:pt x="515" y="340"/>
                    <a:pt x="775" y="278"/>
                  </a:cubicBezTo>
                  <a:cubicBezTo>
                    <a:pt x="938" y="239"/>
                    <a:pt x="1102" y="201"/>
                    <a:pt x="1267" y="166"/>
                  </a:cubicBezTo>
                  <a:cubicBezTo>
                    <a:pt x="1443" y="130"/>
                    <a:pt x="1637" y="113"/>
                    <a:pt x="1803" y="44"/>
                  </a:cubicBezTo>
                  <a:cubicBezTo>
                    <a:pt x="1828" y="39"/>
                    <a:pt x="1822" y="3"/>
                    <a:pt x="1798" y="1"/>
                  </a:cubicBezTo>
                  <a:cubicBezTo>
                    <a:pt x="1790" y="1"/>
                    <a:pt x="1782" y="1"/>
                    <a:pt x="17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4227225" y="1107300"/>
              <a:ext cx="9125" cy="2750"/>
            </a:xfrm>
            <a:custGeom>
              <a:avLst/>
              <a:gdLst/>
              <a:ahLst/>
              <a:cxnLst/>
              <a:rect l="l" t="t" r="r" b="b"/>
              <a:pathLst>
                <a:path w="365" h="110" extrusionOk="0">
                  <a:moveTo>
                    <a:pt x="323" y="1"/>
                  </a:moveTo>
                  <a:cubicBezTo>
                    <a:pt x="231" y="6"/>
                    <a:pt x="140" y="18"/>
                    <a:pt x="48" y="32"/>
                  </a:cubicBezTo>
                  <a:cubicBezTo>
                    <a:pt x="0" y="40"/>
                    <a:pt x="18" y="110"/>
                    <a:pt x="62" y="110"/>
                  </a:cubicBezTo>
                  <a:cubicBezTo>
                    <a:pt x="64" y="110"/>
                    <a:pt x="67" y="109"/>
                    <a:pt x="69" y="109"/>
                  </a:cubicBezTo>
                  <a:cubicBezTo>
                    <a:pt x="157" y="98"/>
                    <a:pt x="245" y="81"/>
                    <a:pt x="332" y="61"/>
                  </a:cubicBezTo>
                  <a:cubicBezTo>
                    <a:pt x="364" y="49"/>
                    <a:pt x="359" y="3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4255550" y="1129675"/>
              <a:ext cx="14200" cy="3175"/>
            </a:xfrm>
            <a:custGeom>
              <a:avLst/>
              <a:gdLst/>
              <a:ahLst/>
              <a:cxnLst/>
              <a:rect l="l" t="t" r="r" b="b"/>
              <a:pathLst>
                <a:path w="568" h="127" extrusionOk="0">
                  <a:moveTo>
                    <a:pt x="499" y="1"/>
                  </a:moveTo>
                  <a:cubicBezTo>
                    <a:pt x="344" y="1"/>
                    <a:pt x="194" y="29"/>
                    <a:pt x="41" y="52"/>
                  </a:cubicBezTo>
                  <a:cubicBezTo>
                    <a:pt x="0" y="59"/>
                    <a:pt x="9" y="127"/>
                    <a:pt x="50" y="127"/>
                  </a:cubicBezTo>
                  <a:cubicBezTo>
                    <a:pt x="51" y="127"/>
                    <a:pt x="51" y="127"/>
                    <a:pt x="52" y="127"/>
                  </a:cubicBezTo>
                  <a:cubicBezTo>
                    <a:pt x="215" y="112"/>
                    <a:pt x="377" y="104"/>
                    <a:pt x="534" y="61"/>
                  </a:cubicBezTo>
                  <a:cubicBezTo>
                    <a:pt x="568" y="52"/>
                    <a:pt x="561" y="3"/>
                    <a:pt x="527" y="1"/>
                  </a:cubicBezTo>
                  <a:cubicBezTo>
                    <a:pt x="517" y="1"/>
                    <a:pt x="508" y="1"/>
                    <a:pt x="49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4279750" y="1098250"/>
              <a:ext cx="71775" cy="29050"/>
            </a:xfrm>
            <a:custGeom>
              <a:avLst/>
              <a:gdLst/>
              <a:ahLst/>
              <a:cxnLst/>
              <a:rect l="l" t="t" r="r" b="b"/>
              <a:pathLst>
                <a:path w="2871" h="1162" extrusionOk="0">
                  <a:moveTo>
                    <a:pt x="2803" y="0"/>
                  </a:moveTo>
                  <a:cubicBezTo>
                    <a:pt x="2796" y="0"/>
                    <a:pt x="2789" y="2"/>
                    <a:pt x="2782" y="6"/>
                  </a:cubicBezTo>
                  <a:cubicBezTo>
                    <a:pt x="2569" y="122"/>
                    <a:pt x="2382" y="277"/>
                    <a:pt x="2176" y="408"/>
                  </a:cubicBezTo>
                  <a:cubicBezTo>
                    <a:pt x="1965" y="542"/>
                    <a:pt x="1744" y="658"/>
                    <a:pt x="1514" y="757"/>
                  </a:cubicBezTo>
                  <a:cubicBezTo>
                    <a:pt x="1051" y="959"/>
                    <a:pt x="535" y="1075"/>
                    <a:pt x="32" y="1114"/>
                  </a:cubicBezTo>
                  <a:cubicBezTo>
                    <a:pt x="0" y="1114"/>
                    <a:pt x="0" y="1161"/>
                    <a:pt x="32" y="1161"/>
                  </a:cubicBezTo>
                  <a:cubicBezTo>
                    <a:pt x="55" y="1161"/>
                    <a:pt x="78" y="1162"/>
                    <a:pt x="101" y="1162"/>
                  </a:cubicBezTo>
                  <a:cubicBezTo>
                    <a:pt x="607" y="1162"/>
                    <a:pt x="1093" y="1063"/>
                    <a:pt x="1571" y="886"/>
                  </a:cubicBezTo>
                  <a:cubicBezTo>
                    <a:pt x="1810" y="798"/>
                    <a:pt x="2042" y="686"/>
                    <a:pt x="2262" y="553"/>
                  </a:cubicBezTo>
                  <a:cubicBezTo>
                    <a:pt x="2373" y="490"/>
                    <a:pt x="2479" y="419"/>
                    <a:pt x="2582" y="342"/>
                  </a:cubicBezTo>
                  <a:cubicBezTo>
                    <a:pt x="2685" y="265"/>
                    <a:pt x="2773" y="174"/>
                    <a:pt x="2848" y="69"/>
                  </a:cubicBezTo>
                  <a:cubicBezTo>
                    <a:pt x="2871" y="37"/>
                    <a:pt x="2836" y="0"/>
                    <a:pt x="28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4197850" y="1145625"/>
              <a:ext cx="119600" cy="59950"/>
            </a:xfrm>
            <a:custGeom>
              <a:avLst/>
              <a:gdLst/>
              <a:ahLst/>
              <a:cxnLst/>
              <a:rect l="l" t="t" r="r" b="b"/>
              <a:pathLst>
                <a:path w="4784" h="2398" extrusionOk="0">
                  <a:moveTo>
                    <a:pt x="4700" y="0"/>
                  </a:moveTo>
                  <a:cubicBezTo>
                    <a:pt x="4697" y="0"/>
                    <a:pt x="4694" y="0"/>
                    <a:pt x="4691" y="1"/>
                  </a:cubicBezTo>
                  <a:cubicBezTo>
                    <a:pt x="4256" y="87"/>
                    <a:pt x="3839" y="251"/>
                    <a:pt x="3442" y="449"/>
                  </a:cubicBezTo>
                  <a:cubicBezTo>
                    <a:pt x="3055" y="644"/>
                    <a:pt x="2713" y="906"/>
                    <a:pt x="2381" y="1179"/>
                  </a:cubicBezTo>
                  <a:cubicBezTo>
                    <a:pt x="2040" y="1457"/>
                    <a:pt x="1715" y="1762"/>
                    <a:pt x="1328" y="1975"/>
                  </a:cubicBezTo>
                  <a:cubicBezTo>
                    <a:pt x="930" y="2197"/>
                    <a:pt x="509" y="2297"/>
                    <a:pt x="56" y="2297"/>
                  </a:cubicBezTo>
                  <a:cubicBezTo>
                    <a:pt x="52" y="2297"/>
                    <a:pt x="48" y="2297"/>
                    <a:pt x="44" y="2297"/>
                  </a:cubicBezTo>
                  <a:cubicBezTo>
                    <a:pt x="8" y="2297"/>
                    <a:pt x="1" y="2347"/>
                    <a:pt x="34" y="2357"/>
                  </a:cubicBezTo>
                  <a:lnTo>
                    <a:pt x="36" y="2357"/>
                  </a:lnTo>
                  <a:cubicBezTo>
                    <a:pt x="145" y="2385"/>
                    <a:pt x="255" y="2397"/>
                    <a:pt x="364" y="2397"/>
                  </a:cubicBezTo>
                  <a:cubicBezTo>
                    <a:pt x="909" y="2397"/>
                    <a:pt x="1452" y="2083"/>
                    <a:pt x="1885" y="1790"/>
                  </a:cubicBezTo>
                  <a:cubicBezTo>
                    <a:pt x="2472" y="1392"/>
                    <a:pt x="2973" y="893"/>
                    <a:pt x="3614" y="578"/>
                  </a:cubicBezTo>
                  <a:cubicBezTo>
                    <a:pt x="3981" y="401"/>
                    <a:pt x="4370" y="283"/>
                    <a:pt x="4731" y="98"/>
                  </a:cubicBezTo>
                  <a:cubicBezTo>
                    <a:pt x="4784" y="72"/>
                    <a:pt x="4750" y="0"/>
                    <a:pt x="47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4185325" y="1142250"/>
              <a:ext cx="101500" cy="27950"/>
            </a:xfrm>
            <a:custGeom>
              <a:avLst/>
              <a:gdLst/>
              <a:ahLst/>
              <a:cxnLst/>
              <a:rect l="l" t="t" r="r" b="b"/>
              <a:pathLst>
                <a:path w="4060" h="1118" extrusionOk="0">
                  <a:moveTo>
                    <a:pt x="4032" y="0"/>
                  </a:moveTo>
                  <a:cubicBezTo>
                    <a:pt x="4030" y="0"/>
                    <a:pt x="4028" y="1"/>
                    <a:pt x="4026" y="1"/>
                  </a:cubicBezTo>
                  <a:cubicBezTo>
                    <a:pt x="3654" y="115"/>
                    <a:pt x="3274" y="201"/>
                    <a:pt x="2891" y="261"/>
                  </a:cubicBezTo>
                  <a:cubicBezTo>
                    <a:pt x="2508" y="323"/>
                    <a:pt x="2130" y="418"/>
                    <a:pt x="1749" y="495"/>
                  </a:cubicBezTo>
                  <a:cubicBezTo>
                    <a:pt x="1399" y="564"/>
                    <a:pt x="1044" y="603"/>
                    <a:pt x="694" y="674"/>
                  </a:cubicBezTo>
                  <a:cubicBezTo>
                    <a:pt x="414" y="732"/>
                    <a:pt x="176" y="833"/>
                    <a:pt x="14" y="1074"/>
                  </a:cubicBezTo>
                  <a:cubicBezTo>
                    <a:pt x="1" y="1095"/>
                    <a:pt x="21" y="1118"/>
                    <a:pt x="41" y="1118"/>
                  </a:cubicBezTo>
                  <a:cubicBezTo>
                    <a:pt x="47" y="1118"/>
                    <a:pt x="53" y="1115"/>
                    <a:pt x="58" y="1110"/>
                  </a:cubicBezTo>
                  <a:cubicBezTo>
                    <a:pt x="266" y="899"/>
                    <a:pt x="602" y="835"/>
                    <a:pt x="887" y="798"/>
                  </a:cubicBezTo>
                  <a:cubicBezTo>
                    <a:pt x="1227" y="755"/>
                    <a:pt x="1573" y="723"/>
                    <a:pt x="1911" y="663"/>
                  </a:cubicBezTo>
                  <a:cubicBezTo>
                    <a:pt x="2270" y="599"/>
                    <a:pt x="2637" y="538"/>
                    <a:pt x="2979" y="416"/>
                  </a:cubicBezTo>
                  <a:cubicBezTo>
                    <a:pt x="3330" y="289"/>
                    <a:pt x="3682" y="164"/>
                    <a:pt x="4037" y="42"/>
                  </a:cubicBezTo>
                  <a:cubicBezTo>
                    <a:pt x="4059" y="34"/>
                    <a:pt x="4052" y="0"/>
                    <a:pt x="40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4220850" y="1167850"/>
              <a:ext cx="28200" cy="13175"/>
            </a:xfrm>
            <a:custGeom>
              <a:avLst/>
              <a:gdLst/>
              <a:ahLst/>
              <a:cxnLst/>
              <a:rect l="l" t="t" r="r" b="b"/>
              <a:pathLst>
                <a:path w="1128" h="527" extrusionOk="0">
                  <a:moveTo>
                    <a:pt x="1081" y="1"/>
                  </a:moveTo>
                  <a:cubicBezTo>
                    <a:pt x="1077" y="1"/>
                    <a:pt x="1072" y="2"/>
                    <a:pt x="1068" y="4"/>
                  </a:cubicBezTo>
                  <a:cubicBezTo>
                    <a:pt x="716" y="138"/>
                    <a:pt x="380" y="297"/>
                    <a:pt x="41" y="456"/>
                  </a:cubicBezTo>
                  <a:cubicBezTo>
                    <a:pt x="1" y="476"/>
                    <a:pt x="27" y="527"/>
                    <a:pt x="63" y="527"/>
                  </a:cubicBezTo>
                  <a:cubicBezTo>
                    <a:pt x="68" y="527"/>
                    <a:pt x="73" y="526"/>
                    <a:pt x="79" y="523"/>
                  </a:cubicBezTo>
                  <a:cubicBezTo>
                    <a:pt x="421" y="378"/>
                    <a:pt x="763" y="235"/>
                    <a:pt x="1096" y="69"/>
                  </a:cubicBezTo>
                  <a:cubicBezTo>
                    <a:pt x="1127" y="52"/>
                    <a:pt x="1112" y="1"/>
                    <a:pt x="10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"/>
            <p:cNvSpPr/>
            <p:nvPr/>
          </p:nvSpPr>
          <p:spPr>
            <a:xfrm>
              <a:off x="4268175" y="1202200"/>
              <a:ext cx="41425" cy="42200"/>
            </a:xfrm>
            <a:custGeom>
              <a:avLst/>
              <a:gdLst/>
              <a:ahLst/>
              <a:cxnLst/>
              <a:rect l="l" t="t" r="r" b="b"/>
              <a:pathLst>
                <a:path w="1657" h="1688" extrusionOk="0">
                  <a:moveTo>
                    <a:pt x="1633" y="1"/>
                  </a:moveTo>
                  <a:cubicBezTo>
                    <a:pt x="1627" y="1"/>
                    <a:pt x="1622" y="3"/>
                    <a:pt x="1619" y="7"/>
                  </a:cubicBezTo>
                  <a:cubicBezTo>
                    <a:pt x="1385" y="320"/>
                    <a:pt x="1129" y="615"/>
                    <a:pt x="854" y="892"/>
                  </a:cubicBezTo>
                  <a:cubicBezTo>
                    <a:pt x="588" y="1159"/>
                    <a:pt x="285" y="1389"/>
                    <a:pt x="14" y="1653"/>
                  </a:cubicBezTo>
                  <a:cubicBezTo>
                    <a:pt x="1" y="1667"/>
                    <a:pt x="12" y="1688"/>
                    <a:pt x="29" y="1688"/>
                  </a:cubicBezTo>
                  <a:cubicBezTo>
                    <a:pt x="33" y="1688"/>
                    <a:pt x="37" y="1687"/>
                    <a:pt x="41" y="1685"/>
                  </a:cubicBezTo>
                  <a:lnTo>
                    <a:pt x="41" y="1686"/>
                  </a:lnTo>
                  <a:cubicBezTo>
                    <a:pt x="371" y="1473"/>
                    <a:pt x="631" y="1195"/>
                    <a:pt x="902" y="912"/>
                  </a:cubicBezTo>
                  <a:cubicBezTo>
                    <a:pt x="1170" y="632"/>
                    <a:pt x="1418" y="337"/>
                    <a:pt x="1648" y="24"/>
                  </a:cubicBezTo>
                  <a:cubicBezTo>
                    <a:pt x="1656" y="12"/>
                    <a:pt x="1645" y="1"/>
                    <a:pt x="16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"/>
            <p:cNvSpPr/>
            <p:nvPr/>
          </p:nvSpPr>
          <p:spPr>
            <a:xfrm>
              <a:off x="4312975" y="1165850"/>
              <a:ext cx="14575" cy="22250"/>
            </a:xfrm>
            <a:custGeom>
              <a:avLst/>
              <a:gdLst/>
              <a:ahLst/>
              <a:cxnLst/>
              <a:rect l="l" t="t" r="r" b="b"/>
              <a:pathLst>
                <a:path w="583" h="890" extrusionOk="0">
                  <a:moveTo>
                    <a:pt x="544" y="0"/>
                  </a:moveTo>
                  <a:cubicBezTo>
                    <a:pt x="533" y="0"/>
                    <a:pt x="522" y="5"/>
                    <a:pt x="515" y="14"/>
                  </a:cubicBezTo>
                  <a:cubicBezTo>
                    <a:pt x="320" y="282"/>
                    <a:pt x="202" y="601"/>
                    <a:pt x="6" y="869"/>
                  </a:cubicBezTo>
                  <a:cubicBezTo>
                    <a:pt x="0" y="877"/>
                    <a:pt x="10" y="889"/>
                    <a:pt x="20" y="889"/>
                  </a:cubicBezTo>
                  <a:cubicBezTo>
                    <a:pt x="23" y="889"/>
                    <a:pt x="26" y="888"/>
                    <a:pt x="28" y="886"/>
                  </a:cubicBezTo>
                  <a:cubicBezTo>
                    <a:pt x="242" y="628"/>
                    <a:pt x="485" y="372"/>
                    <a:pt x="576" y="41"/>
                  </a:cubicBezTo>
                  <a:cubicBezTo>
                    <a:pt x="582" y="16"/>
                    <a:pt x="564" y="0"/>
                    <a:pt x="5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"/>
            <p:cNvSpPr/>
            <p:nvPr/>
          </p:nvSpPr>
          <p:spPr>
            <a:xfrm>
              <a:off x="4228550" y="1155450"/>
              <a:ext cx="85525" cy="76950"/>
            </a:xfrm>
            <a:custGeom>
              <a:avLst/>
              <a:gdLst/>
              <a:ahLst/>
              <a:cxnLst/>
              <a:rect l="l" t="t" r="r" b="b"/>
              <a:pathLst>
                <a:path w="3421" h="3078" extrusionOk="0">
                  <a:moveTo>
                    <a:pt x="3372" y="0"/>
                  </a:moveTo>
                  <a:cubicBezTo>
                    <a:pt x="3367" y="0"/>
                    <a:pt x="3361" y="2"/>
                    <a:pt x="3355" y="6"/>
                  </a:cubicBezTo>
                  <a:cubicBezTo>
                    <a:pt x="3032" y="249"/>
                    <a:pt x="2725" y="509"/>
                    <a:pt x="2385" y="730"/>
                  </a:cubicBezTo>
                  <a:cubicBezTo>
                    <a:pt x="2042" y="950"/>
                    <a:pt x="1689" y="1146"/>
                    <a:pt x="1353" y="1371"/>
                  </a:cubicBezTo>
                  <a:cubicBezTo>
                    <a:pt x="1044" y="1578"/>
                    <a:pt x="749" y="1810"/>
                    <a:pt x="502" y="2089"/>
                  </a:cubicBezTo>
                  <a:cubicBezTo>
                    <a:pt x="264" y="2356"/>
                    <a:pt x="55" y="2670"/>
                    <a:pt x="5" y="3027"/>
                  </a:cubicBezTo>
                  <a:cubicBezTo>
                    <a:pt x="1" y="3054"/>
                    <a:pt x="25" y="3077"/>
                    <a:pt x="46" y="3077"/>
                  </a:cubicBezTo>
                  <a:cubicBezTo>
                    <a:pt x="57" y="3077"/>
                    <a:pt x="68" y="3071"/>
                    <a:pt x="74" y="3057"/>
                  </a:cubicBezTo>
                  <a:lnTo>
                    <a:pt x="74" y="3055"/>
                  </a:lnTo>
                  <a:cubicBezTo>
                    <a:pt x="227" y="2721"/>
                    <a:pt x="399" y="2408"/>
                    <a:pt x="651" y="2137"/>
                  </a:cubicBezTo>
                  <a:cubicBezTo>
                    <a:pt x="909" y="1859"/>
                    <a:pt x="1212" y="1627"/>
                    <a:pt x="1528" y="1419"/>
                  </a:cubicBezTo>
                  <a:cubicBezTo>
                    <a:pt x="1859" y="1203"/>
                    <a:pt x="2205" y="1008"/>
                    <a:pt x="2536" y="795"/>
                  </a:cubicBezTo>
                  <a:cubicBezTo>
                    <a:pt x="2856" y="589"/>
                    <a:pt x="3187" y="372"/>
                    <a:pt x="3405" y="55"/>
                  </a:cubicBezTo>
                  <a:cubicBezTo>
                    <a:pt x="3421" y="32"/>
                    <a:pt x="3398" y="0"/>
                    <a:pt x="337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"/>
            <p:cNvSpPr/>
            <p:nvPr/>
          </p:nvSpPr>
          <p:spPr>
            <a:xfrm>
              <a:off x="4289325" y="1231225"/>
              <a:ext cx="29150" cy="40275"/>
            </a:xfrm>
            <a:custGeom>
              <a:avLst/>
              <a:gdLst/>
              <a:ahLst/>
              <a:cxnLst/>
              <a:rect l="l" t="t" r="r" b="b"/>
              <a:pathLst>
                <a:path w="1166" h="1611" extrusionOk="0">
                  <a:moveTo>
                    <a:pt x="1128" y="0"/>
                  </a:moveTo>
                  <a:cubicBezTo>
                    <a:pt x="1119" y="0"/>
                    <a:pt x="1110" y="4"/>
                    <a:pt x="1105" y="15"/>
                  </a:cubicBezTo>
                  <a:cubicBezTo>
                    <a:pt x="851" y="591"/>
                    <a:pt x="485" y="1112"/>
                    <a:pt x="27" y="1544"/>
                  </a:cubicBezTo>
                  <a:cubicBezTo>
                    <a:pt x="0" y="1569"/>
                    <a:pt x="23" y="1611"/>
                    <a:pt x="53" y="1611"/>
                  </a:cubicBezTo>
                  <a:cubicBezTo>
                    <a:pt x="60" y="1611"/>
                    <a:pt x="67" y="1609"/>
                    <a:pt x="73" y="1604"/>
                  </a:cubicBezTo>
                  <a:lnTo>
                    <a:pt x="73" y="1604"/>
                  </a:lnTo>
                  <a:lnTo>
                    <a:pt x="71" y="1606"/>
                  </a:lnTo>
                  <a:cubicBezTo>
                    <a:pt x="591" y="1225"/>
                    <a:pt x="991" y="660"/>
                    <a:pt x="1160" y="37"/>
                  </a:cubicBezTo>
                  <a:cubicBezTo>
                    <a:pt x="1166" y="18"/>
                    <a:pt x="1146" y="0"/>
                    <a:pt x="11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"/>
            <p:cNvSpPr/>
            <p:nvPr/>
          </p:nvSpPr>
          <p:spPr>
            <a:xfrm>
              <a:off x="4306100" y="1245775"/>
              <a:ext cx="15300" cy="21525"/>
            </a:xfrm>
            <a:custGeom>
              <a:avLst/>
              <a:gdLst/>
              <a:ahLst/>
              <a:cxnLst/>
              <a:rect l="l" t="t" r="r" b="b"/>
              <a:pathLst>
                <a:path w="612" h="861" extrusionOk="0">
                  <a:moveTo>
                    <a:pt x="565" y="1"/>
                  </a:moveTo>
                  <a:cubicBezTo>
                    <a:pt x="552" y="1"/>
                    <a:pt x="540" y="7"/>
                    <a:pt x="532" y="20"/>
                  </a:cubicBezTo>
                  <a:cubicBezTo>
                    <a:pt x="374" y="295"/>
                    <a:pt x="195" y="549"/>
                    <a:pt x="16" y="809"/>
                  </a:cubicBezTo>
                  <a:cubicBezTo>
                    <a:pt x="0" y="830"/>
                    <a:pt x="22" y="861"/>
                    <a:pt x="46" y="861"/>
                  </a:cubicBezTo>
                  <a:cubicBezTo>
                    <a:pt x="52" y="861"/>
                    <a:pt x="57" y="859"/>
                    <a:pt x="62" y="856"/>
                  </a:cubicBezTo>
                  <a:cubicBezTo>
                    <a:pt x="328" y="665"/>
                    <a:pt x="520" y="364"/>
                    <a:pt x="604" y="50"/>
                  </a:cubicBezTo>
                  <a:cubicBezTo>
                    <a:pt x="612" y="22"/>
                    <a:pt x="589" y="1"/>
                    <a:pt x="5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"/>
            <p:cNvSpPr/>
            <p:nvPr/>
          </p:nvSpPr>
          <p:spPr>
            <a:xfrm>
              <a:off x="4323950" y="1188325"/>
              <a:ext cx="12725" cy="14875"/>
            </a:xfrm>
            <a:custGeom>
              <a:avLst/>
              <a:gdLst/>
              <a:ahLst/>
              <a:cxnLst/>
              <a:rect l="l" t="t" r="r" b="b"/>
              <a:pathLst>
                <a:path w="509" h="595" extrusionOk="0">
                  <a:moveTo>
                    <a:pt x="463" y="1"/>
                  </a:moveTo>
                  <a:cubicBezTo>
                    <a:pt x="455" y="1"/>
                    <a:pt x="446" y="4"/>
                    <a:pt x="438" y="11"/>
                  </a:cubicBezTo>
                  <a:cubicBezTo>
                    <a:pt x="276" y="174"/>
                    <a:pt x="148" y="359"/>
                    <a:pt x="16" y="548"/>
                  </a:cubicBezTo>
                  <a:cubicBezTo>
                    <a:pt x="0" y="569"/>
                    <a:pt x="22" y="594"/>
                    <a:pt x="44" y="594"/>
                  </a:cubicBezTo>
                  <a:cubicBezTo>
                    <a:pt x="51" y="594"/>
                    <a:pt x="58" y="591"/>
                    <a:pt x="64" y="585"/>
                  </a:cubicBezTo>
                  <a:cubicBezTo>
                    <a:pt x="218" y="413"/>
                    <a:pt x="371" y="248"/>
                    <a:pt x="494" y="52"/>
                  </a:cubicBezTo>
                  <a:cubicBezTo>
                    <a:pt x="508" y="26"/>
                    <a:pt x="487" y="1"/>
                    <a:pt x="46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"/>
            <p:cNvSpPr/>
            <p:nvPr/>
          </p:nvSpPr>
          <p:spPr>
            <a:xfrm>
              <a:off x="4120825" y="944875"/>
              <a:ext cx="225825" cy="141375"/>
            </a:xfrm>
            <a:custGeom>
              <a:avLst/>
              <a:gdLst/>
              <a:ahLst/>
              <a:cxnLst/>
              <a:rect l="l" t="t" r="r" b="b"/>
              <a:pathLst>
                <a:path w="9033" h="5655" extrusionOk="0">
                  <a:moveTo>
                    <a:pt x="8993" y="4637"/>
                  </a:moveTo>
                  <a:cubicBezTo>
                    <a:pt x="8993" y="4637"/>
                    <a:pt x="5824" y="5654"/>
                    <a:pt x="4430" y="5451"/>
                  </a:cubicBezTo>
                  <a:cubicBezTo>
                    <a:pt x="3037" y="5247"/>
                    <a:pt x="1797" y="4667"/>
                    <a:pt x="1763" y="3800"/>
                  </a:cubicBezTo>
                  <a:cubicBezTo>
                    <a:pt x="1763" y="3800"/>
                    <a:pt x="0" y="2084"/>
                    <a:pt x="1059" y="1042"/>
                  </a:cubicBezTo>
                  <a:cubicBezTo>
                    <a:pt x="2119" y="1"/>
                    <a:pt x="2680" y="1023"/>
                    <a:pt x="2680" y="1023"/>
                  </a:cubicBezTo>
                  <a:cubicBezTo>
                    <a:pt x="2680" y="1023"/>
                    <a:pt x="3397" y="541"/>
                    <a:pt x="4037" y="889"/>
                  </a:cubicBezTo>
                  <a:cubicBezTo>
                    <a:pt x="4676" y="1235"/>
                    <a:pt x="7726" y="1685"/>
                    <a:pt x="7726" y="1685"/>
                  </a:cubicBezTo>
                  <a:cubicBezTo>
                    <a:pt x="7726" y="1685"/>
                    <a:pt x="9033" y="4299"/>
                    <a:pt x="8993" y="463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"/>
            <p:cNvSpPr/>
            <p:nvPr/>
          </p:nvSpPr>
          <p:spPr>
            <a:xfrm>
              <a:off x="4191800" y="1068300"/>
              <a:ext cx="80300" cy="7600"/>
            </a:xfrm>
            <a:custGeom>
              <a:avLst/>
              <a:gdLst/>
              <a:ahLst/>
              <a:cxnLst/>
              <a:rect l="l" t="t" r="r" b="b"/>
              <a:pathLst>
                <a:path w="3212" h="304" extrusionOk="0">
                  <a:moveTo>
                    <a:pt x="45" y="0"/>
                  </a:moveTo>
                  <a:cubicBezTo>
                    <a:pt x="15" y="0"/>
                    <a:pt x="0" y="44"/>
                    <a:pt x="29" y="63"/>
                  </a:cubicBezTo>
                  <a:cubicBezTo>
                    <a:pt x="433" y="270"/>
                    <a:pt x="904" y="304"/>
                    <a:pt x="1356" y="304"/>
                  </a:cubicBezTo>
                  <a:cubicBezTo>
                    <a:pt x="1415" y="304"/>
                    <a:pt x="1474" y="303"/>
                    <a:pt x="1533" y="302"/>
                  </a:cubicBezTo>
                  <a:cubicBezTo>
                    <a:pt x="1798" y="297"/>
                    <a:pt x="2062" y="284"/>
                    <a:pt x="2327" y="278"/>
                  </a:cubicBezTo>
                  <a:cubicBezTo>
                    <a:pt x="2351" y="278"/>
                    <a:pt x="2375" y="277"/>
                    <a:pt x="2399" y="277"/>
                  </a:cubicBezTo>
                  <a:cubicBezTo>
                    <a:pt x="2614" y="277"/>
                    <a:pt x="2830" y="295"/>
                    <a:pt x="3044" y="295"/>
                  </a:cubicBezTo>
                  <a:cubicBezTo>
                    <a:pt x="3082" y="295"/>
                    <a:pt x="3120" y="294"/>
                    <a:pt x="3157" y="293"/>
                  </a:cubicBezTo>
                  <a:cubicBezTo>
                    <a:pt x="3202" y="291"/>
                    <a:pt x="3211" y="228"/>
                    <a:pt x="3168" y="215"/>
                  </a:cubicBezTo>
                  <a:cubicBezTo>
                    <a:pt x="3008" y="171"/>
                    <a:pt x="2838" y="162"/>
                    <a:pt x="2669" y="162"/>
                  </a:cubicBezTo>
                  <a:cubicBezTo>
                    <a:pt x="2582" y="162"/>
                    <a:pt x="2496" y="164"/>
                    <a:pt x="2411" y="166"/>
                  </a:cubicBezTo>
                  <a:cubicBezTo>
                    <a:pt x="2146" y="170"/>
                    <a:pt x="1882" y="187"/>
                    <a:pt x="1617" y="192"/>
                  </a:cubicBezTo>
                  <a:cubicBezTo>
                    <a:pt x="1559" y="194"/>
                    <a:pt x="1501" y="194"/>
                    <a:pt x="1444" y="194"/>
                  </a:cubicBezTo>
                  <a:cubicBezTo>
                    <a:pt x="969" y="194"/>
                    <a:pt x="514" y="143"/>
                    <a:pt x="54" y="1"/>
                  </a:cubicBezTo>
                  <a:cubicBezTo>
                    <a:pt x="51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"/>
            <p:cNvSpPr/>
            <p:nvPr/>
          </p:nvSpPr>
          <p:spPr>
            <a:xfrm>
              <a:off x="4164875" y="1037800"/>
              <a:ext cx="139625" cy="22750"/>
            </a:xfrm>
            <a:custGeom>
              <a:avLst/>
              <a:gdLst/>
              <a:ahLst/>
              <a:cxnLst/>
              <a:rect l="l" t="t" r="r" b="b"/>
              <a:pathLst>
                <a:path w="5585" h="910" extrusionOk="0">
                  <a:moveTo>
                    <a:pt x="32" y="1"/>
                  </a:moveTo>
                  <a:cubicBezTo>
                    <a:pt x="16" y="1"/>
                    <a:pt x="0" y="10"/>
                    <a:pt x="1" y="30"/>
                  </a:cubicBezTo>
                  <a:lnTo>
                    <a:pt x="3" y="30"/>
                  </a:lnTo>
                  <a:cubicBezTo>
                    <a:pt x="33" y="309"/>
                    <a:pt x="329" y="472"/>
                    <a:pt x="566" y="552"/>
                  </a:cubicBezTo>
                  <a:cubicBezTo>
                    <a:pt x="906" y="668"/>
                    <a:pt x="1282" y="659"/>
                    <a:pt x="1635" y="670"/>
                  </a:cubicBezTo>
                  <a:cubicBezTo>
                    <a:pt x="1744" y="673"/>
                    <a:pt x="1852" y="674"/>
                    <a:pt x="1960" y="674"/>
                  </a:cubicBezTo>
                  <a:cubicBezTo>
                    <a:pt x="2476" y="674"/>
                    <a:pt x="2993" y="645"/>
                    <a:pt x="3509" y="645"/>
                  </a:cubicBezTo>
                  <a:cubicBezTo>
                    <a:pt x="3722" y="645"/>
                    <a:pt x="3936" y="650"/>
                    <a:pt x="4150" y="664"/>
                  </a:cubicBezTo>
                  <a:cubicBezTo>
                    <a:pt x="4382" y="679"/>
                    <a:pt x="4612" y="709"/>
                    <a:pt x="4840" y="754"/>
                  </a:cubicBezTo>
                  <a:cubicBezTo>
                    <a:pt x="4948" y="776"/>
                    <a:pt x="5055" y="803"/>
                    <a:pt x="5162" y="833"/>
                  </a:cubicBezTo>
                  <a:cubicBezTo>
                    <a:pt x="5274" y="864"/>
                    <a:pt x="5384" y="909"/>
                    <a:pt x="5504" y="909"/>
                  </a:cubicBezTo>
                  <a:cubicBezTo>
                    <a:pt x="5556" y="907"/>
                    <a:pt x="5584" y="844"/>
                    <a:pt x="5547" y="805"/>
                  </a:cubicBezTo>
                  <a:cubicBezTo>
                    <a:pt x="5416" y="683"/>
                    <a:pt x="5221" y="644"/>
                    <a:pt x="5053" y="601"/>
                  </a:cubicBezTo>
                  <a:cubicBezTo>
                    <a:pt x="4872" y="556"/>
                    <a:pt x="4687" y="522"/>
                    <a:pt x="4500" y="500"/>
                  </a:cubicBezTo>
                  <a:cubicBezTo>
                    <a:pt x="4205" y="463"/>
                    <a:pt x="3908" y="451"/>
                    <a:pt x="3611" y="451"/>
                  </a:cubicBezTo>
                  <a:cubicBezTo>
                    <a:pt x="3511" y="451"/>
                    <a:pt x="3411" y="453"/>
                    <a:pt x="3311" y="455"/>
                  </a:cubicBezTo>
                  <a:cubicBezTo>
                    <a:pt x="2914" y="464"/>
                    <a:pt x="2520" y="496"/>
                    <a:pt x="2123" y="513"/>
                  </a:cubicBezTo>
                  <a:cubicBezTo>
                    <a:pt x="1943" y="521"/>
                    <a:pt x="1762" y="529"/>
                    <a:pt x="1580" y="529"/>
                  </a:cubicBezTo>
                  <a:cubicBezTo>
                    <a:pt x="1363" y="529"/>
                    <a:pt x="1146" y="518"/>
                    <a:pt x="932" y="481"/>
                  </a:cubicBezTo>
                  <a:cubicBezTo>
                    <a:pt x="766" y="453"/>
                    <a:pt x="598" y="427"/>
                    <a:pt x="445" y="356"/>
                  </a:cubicBezTo>
                  <a:cubicBezTo>
                    <a:pt x="274" y="277"/>
                    <a:pt x="170" y="159"/>
                    <a:pt x="59" y="14"/>
                  </a:cubicBezTo>
                  <a:cubicBezTo>
                    <a:pt x="53" y="5"/>
                    <a:pt x="42" y="1"/>
                    <a:pt x="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"/>
            <p:cNvSpPr/>
            <p:nvPr/>
          </p:nvSpPr>
          <p:spPr>
            <a:xfrm>
              <a:off x="4140475" y="996875"/>
              <a:ext cx="49875" cy="26825"/>
            </a:xfrm>
            <a:custGeom>
              <a:avLst/>
              <a:gdLst/>
              <a:ahLst/>
              <a:cxnLst/>
              <a:rect l="l" t="t" r="r" b="b"/>
              <a:pathLst>
                <a:path w="1995" h="1073" extrusionOk="0">
                  <a:moveTo>
                    <a:pt x="12" y="1"/>
                  </a:moveTo>
                  <a:cubicBezTo>
                    <a:pt x="6" y="1"/>
                    <a:pt x="1" y="6"/>
                    <a:pt x="3" y="13"/>
                  </a:cubicBezTo>
                  <a:cubicBezTo>
                    <a:pt x="91" y="372"/>
                    <a:pt x="392" y="649"/>
                    <a:pt x="714" y="817"/>
                  </a:cubicBezTo>
                  <a:cubicBezTo>
                    <a:pt x="1110" y="1024"/>
                    <a:pt x="1542" y="1067"/>
                    <a:pt x="1983" y="1073"/>
                  </a:cubicBezTo>
                  <a:cubicBezTo>
                    <a:pt x="1994" y="1069"/>
                    <a:pt x="1994" y="1052"/>
                    <a:pt x="1983" y="1049"/>
                  </a:cubicBezTo>
                  <a:cubicBezTo>
                    <a:pt x="1574" y="1026"/>
                    <a:pt x="1144" y="936"/>
                    <a:pt x="779" y="742"/>
                  </a:cubicBezTo>
                  <a:cubicBezTo>
                    <a:pt x="456" y="568"/>
                    <a:pt x="215" y="314"/>
                    <a:pt x="20" y="5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"/>
            <p:cNvSpPr/>
            <p:nvPr/>
          </p:nvSpPr>
          <p:spPr>
            <a:xfrm>
              <a:off x="4151625" y="971600"/>
              <a:ext cx="35325" cy="17650"/>
            </a:xfrm>
            <a:custGeom>
              <a:avLst/>
              <a:gdLst/>
              <a:ahLst/>
              <a:cxnLst/>
              <a:rect l="l" t="t" r="r" b="b"/>
              <a:pathLst>
                <a:path w="1413" h="706" extrusionOk="0">
                  <a:moveTo>
                    <a:pt x="35" y="0"/>
                  </a:moveTo>
                  <a:cubicBezTo>
                    <a:pt x="10" y="0"/>
                    <a:pt x="1" y="41"/>
                    <a:pt x="30" y="48"/>
                  </a:cubicBezTo>
                  <a:lnTo>
                    <a:pt x="30" y="50"/>
                  </a:lnTo>
                  <a:cubicBezTo>
                    <a:pt x="262" y="138"/>
                    <a:pt x="490" y="237"/>
                    <a:pt x="713" y="349"/>
                  </a:cubicBezTo>
                  <a:cubicBezTo>
                    <a:pt x="812" y="399"/>
                    <a:pt x="911" y="454"/>
                    <a:pt x="1008" y="508"/>
                  </a:cubicBezTo>
                  <a:cubicBezTo>
                    <a:pt x="1115" y="570"/>
                    <a:pt x="1219" y="648"/>
                    <a:pt x="1332" y="702"/>
                  </a:cubicBezTo>
                  <a:cubicBezTo>
                    <a:pt x="1337" y="705"/>
                    <a:pt x="1343" y="706"/>
                    <a:pt x="1348" y="706"/>
                  </a:cubicBezTo>
                  <a:cubicBezTo>
                    <a:pt x="1382" y="706"/>
                    <a:pt x="1412" y="666"/>
                    <a:pt x="1380" y="637"/>
                  </a:cubicBezTo>
                  <a:cubicBezTo>
                    <a:pt x="1206" y="474"/>
                    <a:pt x="956" y="360"/>
                    <a:pt x="741" y="259"/>
                  </a:cubicBezTo>
                  <a:cubicBezTo>
                    <a:pt x="515" y="153"/>
                    <a:pt x="283" y="67"/>
                    <a:pt x="42" y="1"/>
                  </a:cubicBezTo>
                  <a:cubicBezTo>
                    <a:pt x="39" y="1"/>
                    <a:pt x="37" y="0"/>
                    <a:pt x="3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"/>
            <p:cNvSpPr/>
            <p:nvPr/>
          </p:nvSpPr>
          <p:spPr>
            <a:xfrm>
              <a:off x="4186900" y="969900"/>
              <a:ext cx="46800" cy="17375"/>
            </a:xfrm>
            <a:custGeom>
              <a:avLst/>
              <a:gdLst/>
              <a:ahLst/>
              <a:cxnLst/>
              <a:rect l="l" t="t" r="r" b="b"/>
              <a:pathLst>
                <a:path w="1872" h="695" extrusionOk="0">
                  <a:moveTo>
                    <a:pt x="47" y="1"/>
                  </a:moveTo>
                  <a:cubicBezTo>
                    <a:pt x="23" y="1"/>
                    <a:pt x="1" y="34"/>
                    <a:pt x="23" y="58"/>
                  </a:cubicBezTo>
                  <a:cubicBezTo>
                    <a:pt x="229" y="282"/>
                    <a:pt x="534" y="378"/>
                    <a:pt x="822" y="439"/>
                  </a:cubicBezTo>
                  <a:cubicBezTo>
                    <a:pt x="1151" y="509"/>
                    <a:pt x="1478" y="553"/>
                    <a:pt x="1788" y="690"/>
                  </a:cubicBezTo>
                  <a:cubicBezTo>
                    <a:pt x="1795" y="693"/>
                    <a:pt x="1801" y="694"/>
                    <a:pt x="1807" y="694"/>
                  </a:cubicBezTo>
                  <a:cubicBezTo>
                    <a:pt x="1845" y="694"/>
                    <a:pt x="1871" y="640"/>
                    <a:pt x="1830" y="619"/>
                  </a:cubicBezTo>
                  <a:cubicBezTo>
                    <a:pt x="1269" y="325"/>
                    <a:pt x="571" y="445"/>
                    <a:pt x="70" y="11"/>
                  </a:cubicBezTo>
                  <a:cubicBezTo>
                    <a:pt x="63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"/>
            <p:cNvSpPr/>
            <p:nvPr/>
          </p:nvSpPr>
          <p:spPr>
            <a:xfrm>
              <a:off x="4224800" y="1001725"/>
              <a:ext cx="74850" cy="30975"/>
            </a:xfrm>
            <a:custGeom>
              <a:avLst/>
              <a:gdLst/>
              <a:ahLst/>
              <a:cxnLst/>
              <a:rect l="l" t="t" r="r" b="b"/>
              <a:pathLst>
                <a:path w="2994" h="1239" extrusionOk="0">
                  <a:moveTo>
                    <a:pt x="34" y="1"/>
                  </a:moveTo>
                  <a:cubicBezTo>
                    <a:pt x="9" y="1"/>
                    <a:pt x="0" y="40"/>
                    <a:pt x="29" y="49"/>
                  </a:cubicBezTo>
                  <a:cubicBezTo>
                    <a:pt x="545" y="206"/>
                    <a:pt x="1074" y="322"/>
                    <a:pt x="1589" y="483"/>
                  </a:cubicBezTo>
                  <a:cubicBezTo>
                    <a:pt x="1830" y="559"/>
                    <a:pt x="2060" y="666"/>
                    <a:pt x="2273" y="799"/>
                  </a:cubicBezTo>
                  <a:cubicBezTo>
                    <a:pt x="2492" y="933"/>
                    <a:pt x="2688" y="1109"/>
                    <a:pt x="2910" y="1234"/>
                  </a:cubicBezTo>
                  <a:cubicBezTo>
                    <a:pt x="2917" y="1237"/>
                    <a:pt x="2924" y="1239"/>
                    <a:pt x="2930" y="1239"/>
                  </a:cubicBezTo>
                  <a:cubicBezTo>
                    <a:pt x="2966" y="1239"/>
                    <a:pt x="2994" y="1193"/>
                    <a:pt x="2967" y="1161"/>
                  </a:cubicBezTo>
                  <a:cubicBezTo>
                    <a:pt x="2795" y="987"/>
                    <a:pt x="2576" y="847"/>
                    <a:pt x="2368" y="716"/>
                  </a:cubicBezTo>
                  <a:cubicBezTo>
                    <a:pt x="2153" y="580"/>
                    <a:pt x="1921" y="471"/>
                    <a:pt x="1678" y="397"/>
                  </a:cubicBezTo>
                  <a:cubicBezTo>
                    <a:pt x="1144" y="232"/>
                    <a:pt x="588" y="116"/>
                    <a:pt x="42" y="2"/>
                  </a:cubicBezTo>
                  <a:cubicBezTo>
                    <a:pt x="40" y="1"/>
                    <a:pt x="37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"/>
            <p:cNvSpPr/>
            <p:nvPr/>
          </p:nvSpPr>
          <p:spPr>
            <a:xfrm>
              <a:off x="4236325" y="1027250"/>
              <a:ext cx="87925" cy="32275"/>
            </a:xfrm>
            <a:custGeom>
              <a:avLst/>
              <a:gdLst/>
              <a:ahLst/>
              <a:cxnLst/>
              <a:rect l="l" t="t" r="r" b="b"/>
              <a:pathLst>
                <a:path w="3517" h="1291" extrusionOk="0">
                  <a:moveTo>
                    <a:pt x="444" y="1"/>
                  </a:moveTo>
                  <a:cubicBezTo>
                    <a:pt x="305" y="1"/>
                    <a:pt x="165" y="8"/>
                    <a:pt x="26" y="24"/>
                  </a:cubicBezTo>
                  <a:cubicBezTo>
                    <a:pt x="0" y="26"/>
                    <a:pt x="0" y="65"/>
                    <a:pt x="26" y="67"/>
                  </a:cubicBezTo>
                  <a:cubicBezTo>
                    <a:pt x="651" y="73"/>
                    <a:pt x="1270" y="161"/>
                    <a:pt x="1859" y="374"/>
                  </a:cubicBezTo>
                  <a:cubicBezTo>
                    <a:pt x="2156" y="481"/>
                    <a:pt x="2440" y="617"/>
                    <a:pt x="2709" y="782"/>
                  </a:cubicBezTo>
                  <a:cubicBezTo>
                    <a:pt x="2835" y="858"/>
                    <a:pt x="2956" y="940"/>
                    <a:pt x="3076" y="1028"/>
                  </a:cubicBezTo>
                  <a:cubicBezTo>
                    <a:pt x="3188" y="1112"/>
                    <a:pt x="3308" y="1249"/>
                    <a:pt x="3446" y="1288"/>
                  </a:cubicBezTo>
                  <a:cubicBezTo>
                    <a:pt x="3451" y="1290"/>
                    <a:pt x="3456" y="1290"/>
                    <a:pt x="3461" y="1290"/>
                  </a:cubicBezTo>
                  <a:cubicBezTo>
                    <a:pt x="3498" y="1290"/>
                    <a:pt x="3517" y="1248"/>
                    <a:pt x="3502" y="1213"/>
                  </a:cubicBezTo>
                  <a:cubicBezTo>
                    <a:pt x="3446" y="1083"/>
                    <a:pt x="3281" y="989"/>
                    <a:pt x="3169" y="907"/>
                  </a:cubicBezTo>
                  <a:cubicBezTo>
                    <a:pt x="3044" y="817"/>
                    <a:pt x="2915" y="733"/>
                    <a:pt x="2782" y="656"/>
                  </a:cubicBezTo>
                  <a:cubicBezTo>
                    <a:pt x="2506" y="497"/>
                    <a:pt x="2214" y="363"/>
                    <a:pt x="1911" y="260"/>
                  </a:cubicBezTo>
                  <a:cubicBezTo>
                    <a:pt x="1441" y="98"/>
                    <a:pt x="942" y="1"/>
                    <a:pt x="4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"/>
            <p:cNvSpPr/>
            <p:nvPr/>
          </p:nvSpPr>
          <p:spPr>
            <a:xfrm>
              <a:off x="4202575" y="1011200"/>
              <a:ext cx="24625" cy="4675"/>
            </a:xfrm>
            <a:custGeom>
              <a:avLst/>
              <a:gdLst/>
              <a:ahLst/>
              <a:cxnLst/>
              <a:rect l="l" t="t" r="r" b="b"/>
              <a:pathLst>
                <a:path w="985" h="187" extrusionOk="0">
                  <a:moveTo>
                    <a:pt x="34" y="1"/>
                  </a:moveTo>
                  <a:cubicBezTo>
                    <a:pt x="6" y="1"/>
                    <a:pt x="1" y="48"/>
                    <a:pt x="28" y="53"/>
                  </a:cubicBezTo>
                  <a:cubicBezTo>
                    <a:pt x="329" y="105"/>
                    <a:pt x="642" y="176"/>
                    <a:pt x="948" y="186"/>
                  </a:cubicBezTo>
                  <a:cubicBezTo>
                    <a:pt x="949" y="186"/>
                    <a:pt x="951" y="186"/>
                    <a:pt x="952" y="186"/>
                  </a:cubicBezTo>
                  <a:cubicBezTo>
                    <a:pt x="980" y="186"/>
                    <a:pt x="984" y="143"/>
                    <a:pt x="956" y="139"/>
                  </a:cubicBezTo>
                  <a:cubicBezTo>
                    <a:pt x="658" y="59"/>
                    <a:pt x="341" y="36"/>
                    <a:pt x="36" y="1"/>
                  </a:cubicBezTo>
                  <a:cubicBezTo>
                    <a:pt x="35" y="1"/>
                    <a:pt x="35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"/>
            <p:cNvSpPr/>
            <p:nvPr/>
          </p:nvSpPr>
          <p:spPr>
            <a:xfrm>
              <a:off x="4275450" y="1065675"/>
              <a:ext cx="50550" cy="7725"/>
            </a:xfrm>
            <a:custGeom>
              <a:avLst/>
              <a:gdLst/>
              <a:ahLst/>
              <a:cxnLst/>
              <a:rect l="l" t="t" r="r" b="b"/>
              <a:pathLst>
                <a:path w="2022" h="309" extrusionOk="0">
                  <a:moveTo>
                    <a:pt x="459" y="1"/>
                  </a:moveTo>
                  <a:cubicBezTo>
                    <a:pt x="321" y="1"/>
                    <a:pt x="183" y="4"/>
                    <a:pt x="45" y="7"/>
                  </a:cubicBezTo>
                  <a:cubicBezTo>
                    <a:pt x="0" y="11"/>
                    <a:pt x="0" y="78"/>
                    <a:pt x="45" y="82"/>
                  </a:cubicBezTo>
                  <a:cubicBezTo>
                    <a:pt x="372" y="106"/>
                    <a:pt x="699" y="148"/>
                    <a:pt x="1027" y="191"/>
                  </a:cubicBezTo>
                  <a:cubicBezTo>
                    <a:pt x="1193" y="211"/>
                    <a:pt x="1357" y="234"/>
                    <a:pt x="1524" y="260"/>
                  </a:cubicBezTo>
                  <a:cubicBezTo>
                    <a:pt x="1626" y="277"/>
                    <a:pt x="1735" y="308"/>
                    <a:pt x="1840" y="308"/>
                  </a:cubicBezTo>
                  <a:cubicBezTo>
                    <a:pt x="1883" y="308"/>
                    <a:pt x="1926" y="303"/>
                    <a:pt x="1967" y="290"/>
                  </a:cubicBezTo>
                  <a:cubicBezTo>
                    <a:pt x="2001" y="278"/>
                    <a:pt x="2021" y="230"/>
                    <a:pt x="1989" y="206"/>
                  </a:cubicBezTo>
                  <a:cubicBezTo>
                    <a:pt x="1872" y="110"/>
                    <a:pt x="1718" y="105"/>
                    <a:pt x="1572" y="84"/>
                  </a:cubicBezTo>
                  <a:cubicBezTo>
                    <a:pt x="1406" y="62"/>
                    <a:pt x="1240" y="41"/>
                    <a:pt x="1071" y="26"/>
                  </a:cubicBezTo>
                  <a:cubicBezTo>
                    <a:pt x="867" y="7"/>
                    <a:pt x="663" y="1"/>
                    <a:pt x="4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"/>
            <p:cNvSpPr/>
            <p:nvPr/>
          </p:nvSpPr>
          <p:spPr>
            <a:xfrm>
              <a:off x="4300600" y="1033200"/>
              <a:ext cx="115700" cy="91650"/>
            </a:xfrm>
            <a:custGeom>
              <a:avLst/>
              <a:gdLst/>
              <a:ahLst/>
              <a:cxnLst/>
              <a:rect l="l" t="t" r="r" b="b"/>
              <a:pathLst>
                <a:path w="4628" h="3666" extrusionOk="0">
                  <a:moveTo>
                    <a:pt x="2083" y="1"/>
                  </a:moveTo>
                  <a:cubicBezTo>
                    <a:pt x="1484" y="1"/>
                    <a:pt x="1" y="459"/>
                    <a:pt x="449" y="1577"/>
                  </a:cubicBezTo>
                  <a:cubicBezTo>
                    <a:pt x="849" y="2576"/>
                    <a:pt x="2170" y="3666"/>
                    <a:pt x="3305" y="3666"/>
                  </a:cubicBezTo>
                  <a:cubicBezTo>
                    <a:pt x="3464" y="3666"/>
                    <a:pt x="3619" y="3644"/>
                    <a:pt x="3767" y="3598"/>
                  </a:cubicBezTo>
                  <a:cubicBezTo>
                    <a:pt x="3767" y="3598"/>
                    <a:pt x="4627" y="3398"/>
                    <a:pt x="4048" y="1880"/>
                  </a:cubicBezTo>
                  <a:cubicBezTo>
                    <a:pt x="3466" y="362"/>
                    <a:pt x="2786" y="20"/>
                    <a:pt x="2114" y="1"/>
                  </a:cubicBezTo>
                  <a:cubicBezTo>
                    <a:pt x="2104" y="1"/>
                    <a:pt x="2094" y="1"/>
                    <a:pt x="2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"/>
            <p:cNvSpPr/>
            <p:nvPr/>
          </p:nvSpPr>
          <p:spPr>
            <a:xfrm>
              <a:off x="4304750" y="1071875"/>
              <a:ext cx="115200" cy="215075"/>
            </a:xfrm>
            <a:custGeom>
              <a:avLst/>
              <a:gdLst/>
              <a:ahLst/>
              <a:cxnLst/>
              <a:rect l="l" t="t" r="r" b="b"/>
              <a:pathLst>
                <a:path w="4608" h="8603" extrusionOk="0">
                  <a:moveTo>
                    <a:pt x="4158" y="1"/>
                  </a:moveTo>
                  <a:cubicBezTo>
                    <a:pt x="4158" y="1"/>
                    <a:pt x="2908" y="1607"/>
                    <a:pt x="1735" y="2459"/>
                  </a:cubicBezTo>
                  <a:cubicBezTo>
                    <a:pt x="563" y="3312"/>
                    <a:pt x="339" y="3009"/>
                    <a:pt x="561" y="3689"/>
                  </a:cubicBezTo>
                  <a:cubicBezTo>
                    <a:pt x="786" y="4370"/>
                    <a:pt x="1571" y="5394"/>
                    <a:pt x="1081" y="5654"/>
                  </a:cubicBezTo>
                  <a:cubicBezTo>
                    <a:pt x="589" y="5914"/>
                    <a:pt x="427" y="5009"/>
                    <a:pt x="589" y="5912"/>
                  </a:cubicBezTo>
                  <a:cubicBezTo>
                    <a:pt x="705" y="6548"/>
                    <a:pt x="698" y="7524"/>
                    <a:pt x="318" y="8111"/>
                  </a:cubicBezTo>
                  <a:cubicBezTo>
                    <a:pt x="0" y="8603"/>
                    <a:pt x="4214" y="4295"/>
                    <a:pt x="4411" y="2452"/>
                  </a:cubicBezTo>
                  <a:cubicBezTo>
                    <a:pt x="4607" y="608"/>
                    <a:pt x="4158" y="1"/>
                    <a:pt x="415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"/>
            <p:cNvSpPr/>
            <p:nvPr/>
          </p:nvSpPr>
          <p:spPr>
            <a:xfrm>
              <a:off x="4384900" y="1094800"/>
              <a:ext cx="31850" cy="51175"/>
            </a:xfrm>
            <a:custGeom>
              <a:avLst/>
              <a:gdLst/>
              <a:ahLst/>
              <a:cxnLst/>
              <a:rect l="l" t="t" r="r" b="b"/>
              <a:pathLst>
                <a:path w="1274" h="2047" extrusionOk="0">
                  <a:moveTo>
                    <a:pt x="1225" y="0"/>
                  </a:moveTo>
                  <a:cubicBezTo>
                    <a:pt x="1210" y="0"/>
                    <a:pt x="1195" y="10"/>
                    <a:pt x="1194" y="30"/>
                  </a:cubicBezTo>
                  <a:cubicBezTo>
                    <a:pt x="1171" y="402"/>
                    <a:pt x="965" y="757"/>
                    <a:pt x="756" y="1052"/>
                  </a:cubicBezTo>
                  <a:cubicBezTo>
                    <a:pt x="642" y="1213"/>
                    <a:pt x="522" y="1372"/>
                    <a:pt x="395" y="1523"/>
                  </a:cubicBezTo>
                  <a:cubicBezTo>
                    <a:pt x="268" y="1675"/>
                    <a:pt x="156" y="1841"/>
                    <a:pt x="25" y="1989"/>
                  </a:cubicBezTo>
                  <a:cubicBezTo>
                    <a:pt x="1" y="2013"/>
                    <a:pt x="22" y="2046"/>
                    <a:pt x="48" y="2046"/>
                  </a:cubicBezTo>
                  <a:cubicBezTo>
                    <a:pt x="56" y="2046"/>
                    <a:pt x="64" y="2043"/>
                    <a:pt x="72" y="2036"/>
                  </a:cubicBezTo>
                  <a:cubicBezTo>
                    <a:pt x="229" y="1890"/>
                    <a:pt x="388" y="1757"/>
                    <a:pt x="524" y="1591"/>
                  </a:cubicBezTo>
                  <a:cubicBezTo>
                    <a:pt x="657" y="1430"/>
                    <a:pt x="786" y="1263"/>
                    <a:pt x="902" y="1091"/>
                  </a:cubicBezTo>
                  <a:cubicBezTo>
                    <a:pt x="1010" y="934"/>
                    <a:pt x="1102" y="768"/>
                    <a:pt x="1177" y="594"/>
                  </a:cubicBezTo>
                  <a:cubicBezTo>
                    <a:pt x="1255" y="402"/>
                    <a:pt x="1274" y="231"/>
                    <a:pt x="1257" y="30"/>
                  </a:cubicBezTo>
                  <a:cubicBezTo>
                    <a:pt x="1255" y="10"/>
                    <a:pt x="1240" y="0"/>
                    <a:pt x="12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"/>
            <p:cNvSpPr/>
            <p:nvPr/>
          </p:nvSpPr>
          <p:spPr>
            <a:xfrm>
              <a:off x="4405625" y="1119050"/>
              <a:ext cx="11900" cy="22375"/>
            </a:xfrm>
            <a:custGeom>
              <a:avLst/>
              <a:gdLst/>
              <a:ahLst/>
              <a:cxnLst/>
              <a:rect l="l" t="t" r="r" b="b"/>
              <a:pathLst>
                <a:path w="476" h="895" extrusionOk="0">
                  <a:moveTo>
                    <a:pt x="460" y="0"/>
                  </a:moveTo>
                  <a:cubicBezTo>
                    <a:pt x="453" y="0"/>
                    <a:pt x="447" y="4"/>
                    <a:pt x="445" y="11"/>
                  </a:cubicBezTo>
                  <a:cubicBezTo>
                    <a:pt x="366" y="316"/>
                    <a:pt x="221" y="600"/>
                    <a:pt x="21" y="843"/>
                  </a:cubicBezTo>
                  <a:cubicBezTo>
                    <a:pt x="0" y="866"/>
                    <a:pt x="19" y="895"/>
                    <a:pt x="42" y="895"/>
                  </a:cubicBezTo>
                  <a:cubicBezTo>
                    <a:pt x="49" y="895"/>
                    <a:pt x="57" y="892"/>
                    <a:pt x="64" y="886"/>
                  </a:cubicBezTo>
                  <a:cubicBezTo>
                    <a:pt x="303" y="656"/>
                    <a:pt x="449" y="346"/>
                    <a:pt x="475" y="15"/>
                  </a:cubicBezTo>
                  <a:cubicBezTo>
                    <a:pt x="476" y="6"/>
                    <a:pt x="468" y="0"/>
                    <a:pt x="46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"/>
            <p:cNvSpPr/>
            <p:nvPr/>
          </p:nvSpPr>
          <p:spPr>
            <a:xfrm>
              <a:off x="4378475" y="1154125"/>
              <a:ext cx="14825" cy="12425"/>
            </a:xfrm>
            <a:custGeom>
              <a:avLst/>
              <a:gdLst/>
              <a:ahLst/>
              <a:cxnLst/>
              <a:rect l="l" t="t" r="r" b="b"/>
              <a:pathLst>
                <a:path w="593" h="497" extrusionOk="0">
                  <a:moveTo>
                    <a:pt x="563" y="0"/>
                  </a:moveTo>
                  <a:cubicBezTo>
                    <a:pt x="559" y="0"/>
                    <a:pt x="556" y="1"/>
                    <a:pt x="553" y="3"/>
                  </a:cubicBezTo>
                  <a:cubicBezTo>
                    <a:pt x="458" y="61"/>
                    <a:pt x="387" y="138"/>
                    <a:pt x="301" y="209"/>
                  </a:cubicBezTo>
                  <a:cubicBezTo>
                    <a:pt x="211" y="285"/>
                    <a:pt x="121" y="360"/>
                    <a:pt x="30" y="433"/>
                  </a:cubicBezTo>
                  <a:cubicBezTo>
                    <a:pt x="1" y="458"/>
                    <a:pt x="28" y="496"/>
                    <a:pt x="59" y="496"/>
                  </a:cubicBezTo>
                  <a:cubicBezTo>
                    <a:pt x="64" y="496"/>
                    <a:pt x="69" y="495"/>
                    <a:pt x="75" y="493"/>
                  </a:cubicBezTo>
                  <a:cubicBezTo>
                    <a:pt x="278" y="396"/>
                    <a:pt x="499" y="240"/>
                    <a:pt x="587" y="29"/>
                  </a:cubicBezTo>
                  <a:cubicBezTo>
                    <a:pt x="593" y="14"/>
                    <a:pt x="577" y="0"/>
                    <a:pt x="5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"/>
            <p:cNvSpPr/>
            <p:nvPr/>
          </p:nvSpPr>
          <p:spPr>
            <a:xfrm>
              <a:off x="4331150" y="1161625"/>
              <a:ext cx="66525" cy="52975"/>
            </a:xfrm>
            <a:custGeom>
              <a:avLst/>
              <a:gdLst/>
              <a:ahLst/>
              <a:cxnLst/>
              <a:rect l="l" t="t" r="r" b="b"/>
              <a:pathLst>
                <a:path w="2661" h="2119" extrusionOk="0">
                  <a:moveTo>
                    <a:pt x="2623" y="0"/>
                  </a:moveTo>
                  <a:cubicBezTo>
                    <a:pt x="2615" y="0"/>
                    <a:pt x="2608" y="3"/>
                    <a:pt x="2601" y="10"/>
                  </a:cubicBezTo>
                  <a:cubicBezTo>
                    <a:pt x="2441" y="210"/>
                    <a:pt x="2289" y="415"/>
                    <a:pt x="2111" y="600"/>
                  </a:cubicBezTo>
                  <a:cubicBezTo>
                    <a:pt x="1913" y="806"/>
                    <a:pt x="1700" y="995"/>
                    <a:pt x="1470" y="1167"/>
                  </a:cubicBezTo>
                  <a:cubicBezTo>
                    <a:pt x="1242" y="1339"/>
                    <a:pt x="1005" y="1498"/>
                    <a:pt x="758" y="1644"/>
                  </a:cubicBezTo>
                  <a:cubicBezTo>
                    <a:pt x="520" y="1786"/>
                    <a:pt x="268" y="1902"/>
                    <a:pt x="32" y="2049"/>
                  </a:cubicBezTo>
                  <a:cubicBezTo>
                    <a:pt x="1" y="2069"/>
                    <a:pt x="15" y="2119"/>
                    <a:pt x="48" y="2119"/>
                  </a:cubicBezTo>
                  <a:cubicBezTo>
                    <a:pt x="52" y="2119"/>
                    <a:pt x="56" y="2118"/>
                    <a:pt x="61" y="2117"/>
                  </a:cubicBezTo>
                  <a:cubicBezTo>
                    <a:pt x="326" y="2029"/>
                    <a:pt x="575" y="1883"/>
                    <a:pt x="816" y="1743"/>
                  </a:cubicBezTo>
                  <a:cubicBezTo>
                    <a:pt x="1079" y="1589"/>
                    <a:pt x="1334" y="1419"/>
                    <a:pt x="1577" y="1236"/>
                  </a:cubicBezTo>
                  <a:cubicBezTo>
                    <a:pt x="1809" y="1064"/>
                    <a:pt x="2025" y="873"/>
                    <a:pt x="2226" y="664"/>
                  </a:cubicBezTo>
                  <a:cubicBezTo>
                    <a:pt x="2399" y="483"/>
                    <a:pt x="2566" y="281"/>
                    <a:pt x="2656" y="41"/>
                  </a:cubicBezTo>
                  <a:cubicBezTo>
                    <a:pt x="2661" y="18"/>
                    <a:pt x="2642" y="0"/>
                    <a:pt x="26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"/>
            <p:cNvSpPr/>
            <p:nvPr/>
          </p:nvSpPr>
          <p:spPr>
            <a:xfrm>
              <a:off x="4333800" y="1124650"/>
              <a:ext cx="43950" cy="35350"/>
            </a:xfrm>
            <a:custGeom>
              <a:avLst/>
              <a:gdLst/>
              <a:ahLst/>
              <a:cxnLst/>
              <a:rect l="l" t="t" r="r" b="b"/>
              <a:pathLst>
                <a:path w="1758" h="1414" extrusionOk="0">
                  <a:moveTo>
                    <a:pt x="1723" y="1"/>
                  </a:moveTo>
                  <a:cubicBezTo>
                    <a:pt x="1718" y="1"/>
                    <a:pt x="1713" y="2"/>
                    <a:pt x="1708" y="6"/>
                  </a:cubicBezTo>
                  <a:cubicBezTo>
                    <a:pt x="1398" y="191"/>
                    <a:pt x="1112" y="425"/>
                    <a:pt x="831" y="647"/>
                  </a:cubicBezTo>
                  <a:cubicBezTo>
                    <a:pt x="684" y="765"/>
                    <a:pt x="553" y="898"/>
                    <a:pt x="409" y="1016"/>
                  </a:cubicBezTo>
                  <a:cubicBezTo>
                    <a:pt x="383" y="1036"/>
                    <a:pt x="349" y="1049"/>
                    <a:pt x="325" y="1073"/>
                  </a:cubicBezTo>
                  <a:cubicBezTo>
                    <a:pt x="293" y="1102"/>
                    <a:pt x="274" y="1146"/>
                    <a:pt x="242" y="1180"/>
                  </a:cubicBezTo>
                  <a:cubicBezTo>
                    <a:pt x="173" y="1253"/>
                    <a:pt x="87" y="1318"/>
                    <a:pt x="12" y="1388"/>
                  </a:cubicBezTo>
                  <a:cubicBezTo>
                    <a:pt x="1" y="1399"/>
                    <a:pt x="11" y="1413"/>
                    <a:pt x="23" y="1413"/>
                  </a:cubicBezTo>
                  <a:cubicBezTo>
                    <a:pt x="26" y="1413"/>
                    <a:pt x="30" y="1412"/>
                    <a:pt x="33" y="1410"/>
                  </a:cubicBezTo>
                  <a:cubicBezTo>
                    <a:pt x="113" y="1346"/>
                    <a:pt x="192" y="1275"/>
                    <a:pt x="276" y="1219"/>
                  </a:cubicBezTo>
                  <a:cubicBezTo>
                    <a:pt x="313" y="1193"/>
                    <a:pt x="360" y="1180"/>
                    <a:pt x="394" y="1154"/>
                  </a:cubicBezTo>
                  <a:cubicBezTo>
                    <a:pt x="429" y="1126"/>
                    <a:pt x="457" y="1090"/>
                    <a:pt x="493" y="1062"/>
                  </a:cubicBezTo>
                  <a:cubicBezTo>
                    <a:pt x="573" y="1001"/>
                    <a:pt x="650" y="933"/>
                    <a:pt x="736" y="879"/>
                  </a:cubicBezTo>
                  <a:cubicBezTo>
                    <a:pt x="805" y="836"/>
                    <a:pt x="856" y="778"/>
                    <a:pt x="919" y="729"/>
                  </a:cubicBezTo>
                  <a:cubicBezTo>
                    <a:pt x="1198" y="514"/>
                    <a:pt x="1482" y="288"/>
                    <a:pt x="1738" y="45"/>
                  </a:cubicBezTo>
                  <a:cubicBezTo>
                    <a:pt x="1758" y="29"/>
                    <a:pt x="1743" y="1"/>
                    <a:pt x="17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"/>
            <p:cNvSpPr/>
            <p:nvPr/>
          </p:nvSpPr>
          <p:spPr>
            <a:xfrm>
              <a:off x="4216600" y="965625"/>
              <a:ext cx="195950" cy="145250"/>
            </a:xfrm>
            <a:custGeom>
              <a:avLst/>
              <a:gdLst/>
              <a:ahLst/>
              <a:cxnLst/>
              <a:rect l="l" t="t" r="r" b="b"/>
              <a:pathLst>
                <a:path w="7838" h="5810" extrusionOk="0">
                  <a:moveTo>
                    <a:pt x="5041" y="5350"/>
                  </a:moveTo>
                  <a:cubicBezTo>
                    <a:pt x="5643" y="5810"/>
                    <a:pt x="7529" y="4927"/>
                    <a:pt x="7684" y="4251"/>
                  </a:cubicBezTo>
                  <a:cubicBezTo>
                    <a:pt x="7838" y="3574"/>
                    <a:pt x="4895" y="979"/>
                    <a:pt x="4031" y="706"/>
                  </a:cubicBezTo>
                  <a:cubicBezTo>
                    <a:pt x="3166" y="431"/>
                    <a:pt x="1503" y="250"/>
                    <a:pt x="765" y="128"/>
                  </a:cubicBezTo>
                  <a:cubicBezTo>
                    <a:pt x="0" y="1"/>
                    <a:pt x="1855" y="1960"/>
                    <a:pt x="2492" y="2458"/>
                  </a:cubicBezTo>
                  <a:cubicBezTo>
                    <a:pt x="3130" y="2955"/>
                    <a:pt x="5041" y="5350"/>
                    <a:pt x="5041" y="535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"/>
            <p:cNvSpPr/>
            <p:nvPr/>
          </p:nvSpPr>
          <p:spPr>
            <a:xfrm>
              <a:off x="4278650" y="1020775"/>
              <a:ext cx="64550" cy="6350"/>
            </a:xfrm>
            <a:custGeom>
              <a:avLst/>
              <a:gdLst/>
              <a:ahLst/>
              <a:cxnLst/>
              <a:rect l="l" t="t" r="r" b="b"/>
              <a:pathLst>
                <a:path w="2582" h="254" extrusionOk="0">
                  <a:moveTo>
                    <a:pt x="2422" y="1"/>
                  </a:moveTo>
                  <a:cubicBezTo>
                    <a:pt x="2049" y="1"/>
                    <a:pt x="1668" y="79"/>
                    <a:pt x="1299" y="115"/>
                  </a:cubicBezTo>
                  <a:cubicBezTo>
                    <a:pt x="1088" y="135"/>
                    <a:pt x="875" y="150"/>
                    <a:pt x="662" y="150"/>
                  </a:cubicBezTo>
                  <a:cubicBezTo>
                    <a:pt x="457" y="150"/>
                    <a:pt x="251" y="136"/>
                    <a:pt x="48" y="98"/>
                  </a:cubicBezTo>
                  <a:cubicBezTo>
                    <a:pt x="46" y="98"/>
                    <a:pt x="44" y="98"/>
                    <a:pt x="42" y="98"/>
                  </a:cubicBezTo>
                  <a:cubicBezTo>
                    <a:pt x="11" y="98"/>
                    <a:pt x="1" y="144"/>
                    <a:pt x="33" y="156"/>
                  </a:cubicBezTo>
                  <a:cubicBezTo>
                    <a:pt x="287" y="228"/>
                    <a:pt x="545" y="254"/>
                    <a:pt x="804" y="254"/>
                  </a:cubicBezTo>
                  <a:cubicBezTo>
                    <a:pt x="961" y="254"/>
                    <a:pt x="1118" y="244"/>
                    <a:pt x="1276" y="231"/>
                  </a:cubicBezTo>
                  <a:cubicBezTo>
                    <a:pt x="1486" y="214"/>
                    <a:pt x="1691" y="192"/>
                    <a:pt x="1899" y="169"/>
                  </a:cubicBezTo>
                  <a:cubicBezTo>
                    <a:pt x="2112" y="149"/>
                    <a:pt x="2327" y="138"/>
                    <a:pt x="2534" y="83"/>
                  </a:cubicBezTo>
                  <a:cubicBezTo>
                    <a:pt x="2581" y="72"/>
                    <a:pt x="2570" y="5"/>
                    <a:pt x="2525" y="3"/>
                  </a:cubicBezTo>
                  <a:cubicBezTo>
                    <a:pt x="2491" y="1"/>
                    <a:pt x="2457" y="1"/>
                    <a:pt x="242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"/>
            <p:cNvSpPr/>
            <p:nvPr/>
          </p:nvSpPr>
          <p:spPr>
            <a:xfrm>
              <a:off x="4360650" y="1023225"/>
              <a:ext cx="33950" cy="21825"/>
            </a:xfrm>
            <a:custGeom>
              <a:avLst/>
              <a:gdLst/>
              <a:ahLst/>
              <a:cxnLst/>
              <a:rect l="l" t="t" r="r" b="b"/>
              <a:pathLst>
                <a:path w="1358" h="873" extrusionOk="0">
                  <a:moveTo>
                    <a:pt x="25" y="0"/>
                  </a:moveTo>
                  <a:cubicBezTo>
                    <a:pt x="2" y="0"/>
                    <a:pt x="1" y="32"/>
                    <a:pt x="21" y="40"/>
                  </a:cubicBezTo>
                  <a:lnTo>
                    <a:pt x="21" y="38"/>
                  </a:lnTo>
                  <a:cubicBezTo>
                    <a:pt x="266" y="116"/>
                    <a:pt x="501" y="226"/>
                    <a:pt x="718" y="365"/>
                  </a:cubicBezTo>
                  <a:cubicBezTo>
                    <a:pt x="930" y="501"/>
                    <a:pt x="1146" y="668"/>
                    <a:pt x="1302" y="864"/>
                  </a:cubicBezTo>
                  <a:cubicBezTo>
                    <a:pt x="1306" y="870"/>
                    <a:pt x="1312" y="873"/>
                    <a:pt x="1319" y="873"/>
                  </a:cubicBezTo>
                  <a:cubicBezTo>
                    <a:pt x="1337" y="873"/>
                    <a:pt x="1357" y="850"/>
                    <a:pt x="1345" y="830"/>
                  </a:cubicBezTo>
                  <a:cubicBezTo>
                    <a:pt x="1190" y="595"/>
                    <a:pt x="1031" y="397"/>
                    <a:pt x="788" y="247"/>
                  </a:cubicBezTo>
                  <a:cubicBezTo>
                    <a:pt x="559" y="101"/>
                    <a:pt x="298" y="17"/>
                    <a:pt x="27" y="0"/>
                  </a:cubicBezTo>
                  <a:cubicBezTo>
                    <a:pt x="26" y="0"/>
                    <a:pt x="25" y="0"/>
                    <a:pt x="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"/>
            <p:cNvSpPr/>
            <p:nvPr/>
          </p:nvSpPr>
          <p:spPr>
            <a:xfrm>
              <a:off x="4346900" y="1053150"/>
              <a:ext cx="61450" cy="10250"/>
            </a:xfrm>
            <a:custGeom>
              <a:avLst/>
              <a:gdLst/>
              <a:ahLst/>
              <a:cxnLst/>
              <a:rect l="l" t="t" r="r" b="b"/>
              <a:pathLst>
                <a:path w="2458" h="410" extrusionOk="0">
                  <a:moveTo>
                    <a:pt x="1283" y="1"/>
                  </a:moveTo>
                  <a:cubicBezTo>
                    <a:pt x="856" y="1"/>
                    <a:pt x="441" y="115"/>
                    <a:pt x="36" y="243"/>
                  </a:cubicBezTo>
                  <a:cubicBezTo>
                    <a:pt x="0" y="253"/>
                    <a:pt x="11" y="304"/>
                    <a:pt x="44" y="304"/>
                  </a:cubicBezTo>
                  <a:cubicBezTo>
                    <a:pt x="47" y="304"/>
                    <a:pt x="50" y="304"/>
                    <a:pt x="53" y="303"/>
                  </a:cubicBezTo>
                  <a:lnTo>
                    <a:pt x="51" y="303"/>
                  </a:lnTo>
                  <a:cubicBezTo>
                    <a:pt x="460" y="212"/>
                    <a:pt x="876" y="127"/>
                    <a:pt x="1296" y="127"/>
                  </a:cubicBezTo>
                  <a:cubicBezTo>
                    <a:pt x="1300" y="127"/>
                    <a:pt x="1305" y="127"/>
                    <a:pt x="1309" y="127"/>
                  </a:cubicBezTo>
                  <a:cubicBezTo>
                    <a:pt x="1502" y="127"/>
                    <a:pt x="1696" y="149"/>
                    <a:pt x="1883" y="198"/>
                  </a:cubicBezTo>
                  <a:cubicBezTo>
                    <a:pt x="2070" y="247"/>
                    <a:pt x="2231" y="344"/>
                    <a:pt x="2411" y="407"/>
                  </a:cubicBezTo>
                  <a:cubicBezTo>
                    <a:pt x="2414" y="409"/>
                    <a:pt x="2418" y="409"/>
                    <a:pt x="2421" y="409"/>
                  </a:cubicBezTo>
                  <a:cubicBezTo>
                    <a:pt x="2446" y="409"/>
                    <a:pt x="2457" y="375"/>
                    <a:pt x="2441" y="357"/>
                  </a:cubicBezTo>
                  <a:cubicBezTo>
                    <a:pt x="2315" y="217"/>
                    <a:pt x="2110" y="142"/>
                    <a:pt x="1934" y="90"/>
                  </a:cubicBezTo>
                  <a:cubicBezTo>
                    <a:pt x="1743" y="35"/>
                    <a:pt x="1547" y="5"/>
                    <a:pt x="1351" y="2"/>
                  </a:cubicBezTo>
                  <a:cubicBezTo>
                    <a:pt x="1328" y="1"/>
                    <a:pt x="1305" y="1"/>
                    <a:pt x="12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"/>
            <p:cNvSpPr/>
            <p:nvPr/>
          </p:nvSpPr>
          <p:spPr>
            <a:xfrm>
              <a:off x="4372925" y="1064050"/>
              <a:ext cx="34850" cy="8900"/>
            </a:xfrm>
            <a:custGeom>
              <a:avLst/>
              <a:gdLst/>
              <a:ahLst/>
              <a:cxnLst/>
              <a:rect l="l" t="t" r="r" b="b"/>
              <a:pathLst>
                <a:path w="1394" h="356" extrusionOk="0">
                  <a:moveTo>
                    <a:pt x="1270" y="1"/>
                  </a:moveTo>
                  <a:cubicBezTo>
                    <a:pt x="1092" y="1"/>
                    <a:pt x="903" y="70"/>
                    <a:pt x="736" y="108"/>
                  </a:cubicBezTo>
                  <a:cubicBezTo>
                    <a:pt x="502" y="160"/>
                    <a:pt x="274" y="224"/>
                    <a:pt x="44" y="284"/>
                  </a:cubicBezTo>
                  <a:cubicBezTo>
                    <a:pt x="0" y="294"/>
                    <a:pt x="14" y="356"/>
                    <a:pt x="54" y="356"/>
                  </a:cubicBezTo>
                  <a:cubicBezTo>
                    <a:pt x="57" y="356"/>
                    <a:pt x="60" y="355"/>
                    <a:pt x="63" y="355"/>
                  </a:cubicBezTo>
                  <a:cubicBezTo>
                    <a:pt x="291" y="314"/>
                    <a:pt x="519" y="280"/>
                    <a:pt x="747" y="233"/>
                  </a:cubicBezTo>
                  <a:cubicBezTo>
                    <a:pt x="947" y="190"/>
                    <a:pt x="1203" y="177"/>
                    <a:pt x="1375" y="59"/>
                  </a:cubicBezTo>
                  <a:cubicBezTo>
                    <a:pt x="1394" y="48"/>
                    <a:pt x="1394" y="13"/>
                    <a:pt x="1370" y="9"/>
                  </a:cubicBezTo>
                  <a:cubicBezTo>
                    <a:pt x="1337" y="3"/>
                    <a:pt x="1304" y="1"/>
                    <a:pt x="12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"/>
            <p:cNvSpPr/>
            <p:nvPr/>
          </p:nvSpPr>
          <p:spPr>
            <a:xfrm>
              <a:off x="4330825" y="1068400"/>
              <a:ext cx="36475" cy="12300"/>
            </a:xfrm>
            <a:custGeom>
              <a:avLst/>
              <a:gdLst/>
              <a:ahLst/>
              <a:cxnLst/>
              <a:rect l="l" t="t" r="r" b="b"/>
              <a:pathLst>
                <a:path w="1459" h="492" extrusionOk="0">
                  <a:moveTo>
                    <a:pt x="1378" y="0"/>
                  </a:moveTo>
                  <a:cubicBezTo>
                    <a:pt x="1155" y="0"/>
                    <a:pt x="915" y="81"/>
                    <a:pt x="704" y="147"/>
                  </a:cubicBezTo>
                  <a:cubicBezTo>
                    <a:pt x="472" y="218"/>
                    <a:pt x="247" y="310"/>
                    <a:pt x="32" y="422"/>
                  </a:cubicBezTo>
                  <a:cubicBezTo>
                    <a:pt x="1" y="439"/>
                    <a:pt x="17" y="491"/>
                    <a:pt x="49" y="491"/>
                  </a:cubicBezTo>
                  <a:cubicBezTo>
                    <a:pt x="52" y="491"/>
                    <a:pt x="56" y="491"/>
                    <a:pt x="60" y="489"/>
                  </a:cubicBezTo>
                  <a:lnTo>
                    <a:pt x="60" y="487"/>
                  </a:lnTo>
                  <a:cubicBezTo>
                    <a:pt x="279" y="396"/>
                    <a:pt x="502" y="313"/>
                    <a:pt x="730" y="242"/>
                  </a:cubicBezTo>
                  <a:cubicBezTo>
                    <a:pt x="958" y="173"/>
                    <a:pt x="1203" y="149"/>
                    <a:pt x="1425" y="70"/>
                  </a:cubicBezTo>
                  <a:cubicBezTo>
                    <a:pt x="1459" y="57"/>
                    <a:pt x="1453" y="5"/>
                    <a:pt x="1414" y="1"/>
                  </a:cubicBezTo>
                  <a:cubicBezTo>
                    <a:pt x="1402" y="1"/>
                    <a:pt x="1390" y="0"/>
                    <a:pt x="137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"/>
            <p:cNvSpPr/>
            <p:nvPr/>
          </p:nvSpPr>
          <p:spPr>
            <a:xfrm>
              <a:off x="4269950" y="994125"/>
              <a:ext cx="94800" cy="20700"/>
            </a:xfrm>
            <a:custGeom>
              <a:avLst/>
              <a:gdLst/>
              <a:ahLst/>
              <a:cxnLst/>
              <a:rect l="l" t="t" r="r" b="b"/>
              <a:pathLst>
                <a:path w="3792" h="828" extrusionOk="0">
                  <a:moveTo>
                    <a:pt x="40" y="0"/>
                  </a:moveTo>
                  <a:cubicBezTo>
                    <a:pt x="10" y="0"/>
                    <a:pt x="0" y="45"/>
                    <a:pt x="33" y="54"/>
                  </a:cubicBezTo>
                  <a:cubicBezTo>
                    <a:pt x="609" y="287"/>
                    <a:pt x="1252" y="334"/>
                    <a:pt x="1863" y="396"/>
                  </a:cubicBezTo>
                  <a:cubicBezTo>
                    <a:pt x="2183" y="429"/>
                    <a:pt x="2505" y="459"/>
                    <a:pt x="2821" y="523"/>
                  </a:cubicBezTo>
                  <a:cubicBezTo>
                    <a:pt x="3135" y="588"/>
                    <a:pt x="3434" y="701"/>
                    <a:pt x="3728" y="824"/>
                  </a:cubicBezTo>
                  <a:cubicBezTo>
                    <a:pt x="3733" y="827"/>
                    <a:pt x="3739" y="828"/>
                    <a:pt x="3744" y="828"/>
                  </a:cubicBezTo>
                  <a:cubicBezTo>
                    <a:pt x="3774" y="828"/>
                    <a:pt x="3792" y="787"/>
                    <a:pt x="3763" y="766"/>
                  </a:cubicBezTo>
                  <a:cubicBezTo>
                    <a:pt x="3245" y="441"/>
                    <a:pt x="2580" y="353"/>
                    <a:pt x="1981" y="284"/>
                  </a:cubicBezTo>
                  <a:cubicBezTo>
                    <a:pt x="1331" y="207"/>
                    <a:pt x="686" y="164"/>
                    <a:pt x="48" y="1"/>
                  </a:cubicBezTo>
                  <a:cubicBezTo>
                    <a:pt x="45" y="1"/>
                    <a:pt x="42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"/>
            <p:cNvSpPr/>
            <p:nvPr/>
          </p:nvSpPr>
          <p:spPr>
            <a:xfrm>
              <a:off x="4243975" y="978125"/>
              <a:ext cx="13800" cy="6425"/>
            </a:xfrm>
            <a:custGeom>
              <a:avLst/>
              <a:gdLst/>
              <a:ahLst/>
              <a:cxnLst/>
              <a:rect l="l" t="t" r="r" b="b"/>
              <a:pathLst>
                <a:path w="552" h="257" extrusionOk="0">
                  <a:moveTo>
                    <a:pt x="96" y="1"/>
                  </a:moveTo>
                  <a:cubicBezTo>
                    <a:pt x="52" y="1"/>
                    <a:pt x="0" y="61"/>
                    <a:pt x="61" y="99"/>
                  </a:cubicBezTo>
                  <a:cubicBezTo>
                    <a:pt x="128" y="140"/>
                    <a:pt x="199" y="176"/>
                    <a:pt x="274" y="204"/>
                  </a:cubicBezTo>
                  <a:cubicBezTo>
                    <a:pt x="309" y="219"/>
                    <a:pt x="347" y="234"/>
                    <a:pt x="382" y="245"/>
                  </a:cubicBezTo>
                  <a:cubicBezTo>
                    <a:pt x="412" y="255"/>
                    <a:pt x="434" y="256"/>
                    <a:pt x="458" y="256"/>
                  </a:cubicBezTo>
                  <a:cubicBezTo>
                    <a:pt x="463" y="256"/>
                    <a:pt x="468" y="256"/>
                    <a:pt x="473" y="256"/>
                  </a:cubicBezTo>
                  <a:cubicBezTo>
                    <a:pt x="481" y="256"/>
                    <a:pt x="489" y="256"/>
                    <a:pt x="498" y="256"/>
                  </a:cubicBezTo>
                  <a:cubicBezTo>
                    <a:pt x="499" y="256"/>
                    <a:pt x="500" y="256"/>
                    <a:pt x="500" y="256"/>
                  </a:cubicBezTo>
                  <a:cubicBezTo>
                    <a:pt x="543" y="256"/>
                    <a:pt x="552" y="200"/>
                    <a:pt x="519" y="180"/>
                  </a:cubicBezTo>
                  <a:cubicBezTo>
                    <a:pt x="485" y="159"/>
                    <a:pt x="470" y="138"/>
                    <a:pt x="431" y="125"/>
                  </a:cubicBezTo>
                  <a:cubicBezTo>
                    <a:pt x="393" y="110"/>
                    <a:pt x="358" y="99"/>
                    <a:pt x="321" y="86"/>
                  </a:cubicBezTo>
                  <a:cubicBezTo>
                    <a:pt x="254" y="60"/>
                    <a:pt x="188" y="33"/>
                    <a:pt x="120" y="9"/>
                  </a:cubicBezTo>
                  <a:lnTo>
                    <a:pt x="120" y="9"/>
                  </a:lnTo>
                  <a:cubicBezTo>
                    <a:pt x="113" y="3"/>
                    <a:pt x="105" y="1"/>
                    <a:pt x="9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"/>
            <p:cNvSpPr/>
            <p:nvPr/>
          </p:nvSpPr>
          <p:spPr>
            <a:xfrm>
              <a:off x="4267675" y="983425"/>
              <a:ext cx="12475" cy="3025"/>
            </a:xfrm>
            <a:custGeom>
              <a:avLst/>
              <a:gdLst/>
              <a:ahLst/>
              <a:cxnLst/>
              <a:rect l="l" t="t" r="r" b="b"/>
              <a:pathLst>
                <a:path w="499" h="121" extrusionOk="0">
                  <a:moveTo>
                    <a:pt x="31" y="1"/>
                  </a:moveTo>
                  <a:cubicBezTo>
                    <a:pt x="13" y="1"/>
                    <a:pt x="1" y="28"/>
                    <a:pt x="21" y="37"/>
                  </a:cubicBezTo>
                  <a:cubicBezTo>
                    <a:pt x="143" y="92"/>
                    <a:pt x="277" y="120"/>
                    <a:pt x="413" y="120"/>
                  </a:cubicBezTo>
                  <a:cubicBezTo>
                    <a:pt x="429" y="120"/>
                    <a:pt x="445" y="120"/>
                    <a:pt x="461" y="119"/>
                  </a:cubicBezTo>
                  <a:cubicBezTo>
                    <a:pt x="498" y="115"/>
                    <a:pt x="498" y="61"/>
                    <a:pt x="461" y="57"/>
                  </a:cubicBezTo>
                  <a:cubicBezTo>
                    <a:pt x="319" y="48"/>
                    <a:pt x="176" y="29"/>
                    <a:pt x="36" y="1"/>
                  </a:cubicBezTo>
                  <a:cubicBezTo>
                    <a:pt x="35" y="1"/>
                    <a:pt x="33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"/>
            <p:cNvSpPr/>
            <p:nvPr/>
          </p:nvSpPr>
          <p:spPr>
            <a:xfrm>
              <a:off x="4331475" y="1032100"/>
              <a:ext cx="19475" cy="3375"/>
            </a:xfrm>
            <a:custGeom>
              <a:avLst/>
              <a:gdLst/>
              <a:ahLst/>
              <a:cxnLst/>
              <a:rect l="l" t="t" r="r" b="b"/>
              <a:pathLst>
                <a:path w="779" h="135" extrusionOk="0">
                  <a:moveTo>
                    <a:pt x="288" y="0"/>
                  </a:moveTo>
                  <a:cubicBezTo>
                    <a:pt x="202" y="0"/>
                    <a:pt x="115" y="6"/>
                    <a:pt x="29" y="19"/>
                  </a:cubicBezTo>
                  <a:cubicBezTo>
                    <a:pt x="1" y="25"/>
                    <a:pt x="5" y="66"/>
                    <a:pt x="29" y="75"/>
                  </a:cubicBezTo>
                  <a:cubicBezTo>
                    <a:pt x="194" y="119"/>
                    <a:pt x="362" y="135"/>
                    <a:pt x="532" y="135"/>
                  </a:cubicBezTo>
                  <a:cubicBezTo>
                    <a:pt x="593" y="135"/>
                    <a:pt x="654" y="133"/>
                    <a:pt x="715" y="129"/>
                  </a:cubicBezTo>
                  <a:cubicBezTo>
                    <a:pt x="762" y="128"/>
                    <a:pt x="779" y="49"/>
                    <a:pt x="726" y="42"/>
                  </a:cubicBezTo>
                  <a:cubicBezTo>
                    <a:pt x="580" y="17"/>
                    <a:pt x="434" y="0"/>
                    <a:pt x="28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"/>
            <p:cNvSpPr/>
            <p:nvPr/>
          </p:nvSpPr>
          <p:spPr>
            <a:xfrm>
              <a:off x="4160500" y="469850"/>
              <a:ext cx="410825" cy="311475"/>
            </a:xfrm>
            <a:custGeom>
              <a:avLst/>
              <a:gdLst/>
              <a:ahLst/>
              <a:cxnLst/>
              <a:rect l="l" t="t" r="r" b="b"/>
              <a:pathLst>
                <a:path w="16433" h="12459" extrusionOk="0">
                  <a:moveTo>
                    <a:pt x="3630" y="1938"/>
                  </a:moveTo>
                  <a:cubicBezTo>
                    <a:pt x="3630" y="1938"/>
                    <a:pt x="1" y="6492"/>
                    <a:pt x="1448" y="8997"/>
                  </a:cubicBezTo>
                  <a:cubicBezTo>
                    <a:pt x="2895" y="11503"/>
                    <a:pt x="4219" y="10934"/>
                    <a:pt x="4895" y="11318"/>
                  </a:cubicBezTo>
                  <a:cubicBezTo>
                    <a:pt x="5574" y="11703"/>
                    <a:pt x="7378" y="12458"/>
                    <a:pt x="8005" y="12443"/>
                  </a:cubicBezTo>
                  <a:cubicBezTo>
                    <a:pt x="8629" y="12426"/>
                    <a:pt x="8921" y="11662"/>
                    <a:pt x="9545" y="11645"/>
                  </a:cubicBezTo>
                  <a:cubicBezTo>
                    <a:pt x="10170" y="11630"/>
                    <a:pt x="12221" y="11665"/>
                    <a:pt x="13264" y="10568"/>
                  </a:cubicBezTo>
                  <a:cubicBezTo>
                    <a:pt x="14307" y="9470"/>
                    <a:pt x="14522" y="9153"/>
                    <a:pt x="15477" y="8147"/>
                  </a:cubicBezTo>
                  <a:cubicBezTo>
                    <a:pt x="16433" y="7141"/>
                    <a:pt x="15928" y="4836"/>
                    <a:pt x="15874" y="4525"/>
                  </a:cubicBezTo>
                  <a:cubicBezTo>
                    <a:pt x="15821" y="4215"/>
                    <a:pt x="15537" y="1855"/>
                    <a:pt x="13462" y="928"/>
                  </a:cubicBezTo>
                  <a:cubicBezTo>
                    <a:pt x="11387" y="1"/>
                    <a:pt x="8893" y="152"/>
                    <a:pt x="8044" y="130"/>
                  </a:cubicBezTo>
                  <a:cubicBezTo>
                    <a:pt x="7197" y="107"/>
                    <a:pt x="3630" y="1938"/>
                    <a:pt x="3630" y="19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"/>
            <p:cNvSpPr/>
            <p:nvPr/>
          </p:nvSpPr>
          <p:spPr>
            <a:xfrm>
              <a:off x="4475300" y="568325"/>
              <a:ext cx="74625" cy="86725"/>
            </a:xfrm>
            <a:custGeom>
              <a:avLst/>
              <a:gdLst/>
              <a:ahLst/>
              <a:cxnLst/>
              <a:rect l="l" t="t" r="r" b="b"/>
              <a:pathLst>
                <a:path w="2985" h="3469" extrusionOk="0">
                  <a:moveTo>
                    <a:pt x="56" y="1"/>
                  </a:moveTo>
                  <a:cubicBezTo>
                    <a:pt x="26" y="1"/>
                    <a:pt x="1" y="43"/>
                    <a:pt x="29" y="67"/>
                  </a:cubicBezTo>
                  <a:cubicBezTo>
                    <a:pt x="332" y="321"/>
                    <a:pt x="651" y="551"/>
                    <a:pt x="950" y="807"/>
                  </a:cubicBezTo>
                  <a:cubicBezTo>
                    <a:pt x="1246" y="1057"/>
                    <a:pt x="1536" y="1314"/>
                    <a:pt x="1809" y="1587"/>
                  </a:cubicBezTo>
                  <a:cubicBezTo>
                    <a:pt x="2067" y="1845"/>
                    <a:pt x="2289" y="2132"/>
                    <a:pt x="2476" y="2447"/>
                  </a:cubicBezTo>
                  <a:cubicBezTo>
                    <a:pt x="2663" y="2755"/>
                    <a:pt x="2839" y="3105"/>
                    <a:pt x="2930" y="3454"/>
                  </a:cubicBezTo>
                  <a:cubicBezTo>
                    <a:pt x="2935" y="3464"/>
                    <a:pt x="2945" y="3469"/>
                    <a:pt x="2954" y="3469"/>
                  </a:cubicBezTo>
                  <a:cubicBezTo>
                    <a:pt x="2969" y="3469"/>
                    <a:pt x="2985" y="3458"/>
                    <a:pt x="2985" y="3439"/>
                  </a:cubicBezTo>
                  <a:cubicBezTo>
                    <a:pt x="2943" y="3251"/>
                    <a:pt x="2908" y="3060"/>
                    <a:pt x="2839" y="2878"/>
                  </a:cubicBezTo>
                  <a:cubicBezTo>
                    <a:pt x="2775" y="2718"/>
                    <a:pt x="2698" y="2561"/>
                    <a:pt x="2612" y="2411"/>
                  </a:cubicBezTo>
                  <a:cubicBezTo>
                    <a:pt x="2429" y="2089"/>
                    <a:pt x="2199" y="1800"/>
                    <a:pt x="1958" y="1519"/>
                  </a:cubicBezTo>
                  <a:cubicBezTo>
                    <a:pt x="1694" y="1220"/>
                    <a:pt x="1399" y="947"/>
                    <a:pt x="1079" y="710"/>
                  </a:cubicBezTo>
                  <a:cubicBezTo>
                    <a:pt x="754" y="463"/>
                    <a:pt x="421" y="222"/>
                    <a:pt x="75" y="7"/>
                  </a:cubicBezTo>
                  <a:cubicBezTo>
                    <a:pt x="69" y="3"/>
                    <a:pt x="62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"/>
            <p:cNvSpPr/>
            <p:nvPr/>
          </p:nvSpPr>
          <p:spPr>
            <a:xfrm>
              <a:off x="4480525" y="519725"/>
              <a:ext cx="67500" cy="45925"/>
            </a:xfrm>
            <a:custGeom>
              <a:avLst/>
              <a:gdLst/>
              <a:ahLst/>
              <a:cxnLst/>
              <a:rect l="l" t="t" r="r" b="b"/>
              <a:pathLst>
                <a:path w="2700" h="1837" extrusionOk="0">
                  <a:moveTo>
                    <a:pt x="44" y="1"/>
                  </a:moveTo>
                  <a:cubicBezTo>
                    <a:pt x="11" y="1"/>
                    <a:pt x="0" y="54"/>
                    <a:pt x="31" y="68"/>
                  </a:cubicBezTo>
                  <a:cubicBezTo>
                    <a:pt x="261" y="191"/>
                    <a:pt x="517" y="266"/>
                    <a:pt x="754" y="375"/>
                  </a:cubicBezTo>
                  <a:cubicBezTo>
                    <a:pt x="999" y="487"/>
                    <a:pt x="1237" y="620"/>
                    <a:pt x="1463" y="767"/>
                  </a:cubicBezTo>
                  <a:cubicBezTo>
                    <a:pt x="1914" y="1068"/>
                    <a:pt x="2323" y="1427"/>
                    <a:pt x="2682" y="1835"/>
                  </a:cubicBezTo>
                  <a:cubicBezTo>
                    <a:pt x="2684" y="1836"/>
                    <a:pt x="2686" y="1837"/>
                    <a:pt x="2688" y="1837"/>
                  </a:cubicBezTo>
                  <a:cubicBezTo>
                    <a:pt x="2694" y="1837"/>
                    <a:pt x="2699" y="1831"/>
                    <a:pt x="2695" y="1825"/>
                  </a:cubicBezTo>
                  <a:lnTo>
                    <a:pt x="2695" y="1824"/>
                  </a:lnTo>
                  <a:cubicBezTo>
                    <a:pt x="2379" y="1379"/>
                    <a:pt x="1985" y="992"/>
                    <a:pt x="1534" y="683"/>
                  </a:cubicBezTo>
                  <a:cubicBezTo>
                    <a:pt x="1308" y="526"/>
                    <a:pt x="1069" y="386"/>
                    <a:pt x="820" y="266"/>
                  </a:cubicBezTo>
                  <a:cubicBezTo>
                    <a:pt x="579" y="148"/>
                    <a:pt x="319" y="29"/>
                    <a:pt x="48" y="1"/>
                  </a:cubicBezTo>
                  <a:cubicBezTo>
                    <a:pt x="47" y="1"/>
                    <a:pt x="45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"/>
            <p:cNvSpPr/>
            <p:nvPr/>
          </p:nvSpPr>
          <p:spPr>
            <a:xfrm>
              <a:off x="4526775" y="575125"/>
              <a:ext cx="29125" cy="34750"/>
            </a:xfrm>
            <a:custGeom>
              <a:avLst/>
              <a:gdLst/>
              <a:ahLst/>
              <a:cxnLst/>
              <a:rect l="l" t="t" r="r" b="b"/>
              <a:pathLst>
                <a:path w="1165" h="1390" extrusionOk="0">
                  <a:moveTo>
                    <a:pt x="42" y="0"/>
                  </a:moveTo>
                  <a:cubicBezTo>
                    <a:pt x="17" y="0"/>
                    <a:pt x="0" y="33"/>
                    <a:pt x="19" y="56"/>
                  </a:cubicBezTo>
                  <a:cubicBezTo>
                    <a:pt x="206" y="277"/>
                    <a:pt x="415" y="475"/>
                    <a:pt x="600" y="698"/>
                  </a:cubicBezTo>
                  <a:cubicBezTo>
                    <a:pt x="694" y="813"/>
                    <a:pt x="782" y="931"/>
                    <a:pt x="868" y="1055"/>
                  </a:cubicBezTo>
                  <a:cubicBezTo>
                    <a:pt x="944" y="1163"/>
                    <a:pt x="1015" y="1292"/>
                    <a:pt x="1116" y="1382"/>
                  </a:cubicBezTo>
                  <a:cubicBezTo>
                    <a:pt x="1122" y="1387"/>
                    <a:pt x="1128" y="1389"/>
                    <a:pt x="1134" y="1389"/>
                  </a:cubicBezTo>
                  <a:cubicBezTo>
                    <a:pt x="1150" y="1389"/>
                    <a:pt x="1165" y="1374"/>
                    <a:pt x="1159" y="1356"/>
                  </a:cubicBezTo>
                  <a:lnTo>
                    <a:pt x="1159" y="1356"/>
                  </a:lnTo>
                  <a:lnTo>
                    <a:pt x="1159" y="1358"/>
                  </a:lnTo>
                  <a:cubicBezTo>
                    <a:pt x="1133" y="1219"/>
                    <a:pt x="1043" y="1088"/>
                    <a:pt x="967" y="972"/>
                  </a:cubicBezTo>
                  <a:cubicBezTo>
                    <a:pt x="886" y="851"/>
                    <a:pt x="797" y="735"/>
                    <a:pt x="705" y="621"/>
                  </a:cubicBezTo>
                  <a:cubicBezTo>
                    <a:pt x="520" y="391"/>
                    <a:pt x="310" y="165"/>
                    <a:pt x="60" y="6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"/>
            <p:cNvSpPr/>
            <p:nvPr/>
          </p:nvSpPr>
          <p:spPr>
            <a:xfrm>
              <a:off x="4413375" y="484100"/>
              <a:ext cx="72125" cy="11100"/>
            </a:xfrm>
            <a:custGeom>
              <a:avLst/>
              <a:gdLst/>
              <a:ahLst/>
              <a:cxnLst/>
              <a:rect l="l" t="t" r="r" b="b"/>
              <a:pathLst>
                <a:path w="2885" h="444" extrusionOk="0">
                  <a:moveTo>
                    <a:pt x="1173" y="1"/>
                  </a:moveTo>
                  <a:cubicBezTo>
                    <a:pt x="1017" y="1"/>
                    <a:pt x="861" y="11"/>
                    <a:pt x="707" y="31"/>
                  </a:cubicBezTo>
                  <a:cubicBezTo>
                    <a:pt x="486" y="61"/>
                    <a:pt x="212" y="95"/>
                    <a:pt x="21" y="218"/>
                  </a:cubicBezTo>
                  <a:cubicBezTo>
                    <a:pt x="0" y="233"/>
                    <a:pt x="10" y="265"/>
                    <a:pt x="34" y="265"/>
                  </a:cubicBezTo>
                  <a:cubicBezTo>
                    <a:pt x="258" y="255"/>
                    <a:pt x="485" y="173"/>
                    <a:pt x="707" y="145"/>
                  </a:cubicBezTo>
                  <a:cubicBezTo>
                    <a:pt x="888" y="120"/>
                    <a:pt x="1070" y="108"/>
                    <a:pt x="1254" y="108"/>
                  </a:cubicBezTo>
                  <a:cubicBezTo>
                    <a:pt x="1308" y="108"/>
                    <a:pt x="1362" y="109"/>
                    <a:pt x="1416" y="111"/>
                  </a:cubicBezTo>
                  <a:cubicBezTo>
                    <a:pt x="1904" y="134"/>
                    <a:pt x="2382" y="246"/>
                    <a:pt x="2829" y="440"/>
                  </a:cubicBezTo>
                  <a:cubicBezTo>
                    <a:pt x="2834" y="442"/>
                    <a:pt x="2838" y="443"/>
                    <a:pt x="2842" y="443"/>
                  </a:cubicBezTo>
                  <a:cubicBezTo>
                    <a:pt x="2868" y="443"/>
                    <a:pt x="2885" y="408"/>
                    <a:pt x="2857" y="394"/>
                  </a:cubicBezTo>
                  <a:cubicBezTo>
                    <a:pt x="2420" y="175"/>
                    <a:pt x="1943" y="46"/>
                    <a:pt x="1455" y="12"/>
                  </a:cubicBezTo>
                  <a:cubicBezTo>
                    <a:pt x="1361" y="5"/>
                    <a:pt x="1267" y="1"/>
                    <a:pt x="11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"/>
            <p:cNvSpPr/>
            <p:nvPr/>
          </p:nvSpPr>
          <p:spPr>
            <a:xfrm>
              <a:off x="4380200" y="494000"/>
              <a:ext cx="44775" cy="13400"/>
            </a:xfrm>
            <a:custGeom>
              <a:avLst/>
              <a:gdLst/>
              <a:ahLst/>
              <a:cxnLst/>
              <a:rect l="l" t="t" r="r" b="b"/>
              <a:pathLst>
                <a:path w="1791" h="536" extrusionOk="0">
                  <a:moveTo>
                    <a:pt x="624" y="0"/>
                  </a:moveTo>
                  <a:cubicBezTo>
                    <a:pt x="424" y="0"/>
                    <a:pt x="225" y="39"/>
                    <a:pt x="41" y="121"/>
                  </a:cubicBezTo>
                  <a:cubicBezTo>
                    <a:pt x="1" y="139"/>
                    <a:pt x="26" y="193"/>
                    <a:pt x="64" y="193"/>
                  </a:cubicBezTo>
                  <a:cubicBezTo>
                    <a:pt x="66" y="193"/>
                    <a:pt x="69" y="193"/>
                    <a:pt x="71" y="192"/>
                  </a:cubicBezTo>
                  <a:cubicBezTo>
                    <a:pt x="219" y="165"/>
                    <a:pt x="366" y="152"/>
                    <a:pt x="512" y="152"/>
                  </a:cubicBezTo>
                  <a:cubicBezTo>
                    <a:pt x="946" y="152"/>
                    <a:pt x="1367" y="273"/>
                    <a:pt x="1737" y="531"/>
                  </a:cubicBezTo>
                  <a:cubicBezTo>
                    <a:pt x="1742" y="534"/>
                    <a:pt x="1746" y="535"/>
                    <a:pt x="1751" y="535"/>
                  </a:cubicBezTo>
                  <a:cubicBezTo>
                    <a:pt x="1774" y="535"/>
                    <a:pt x="1791" y="502"/>
                    <a:pt x="1772" y="484"/>
                  </a:cubicBezTo>
                  <a:cubicBezTo>
                    <a:pt x="1478" y="177"/>
                    <a:pt x="1050" y="0"/>
                    <a:pt x="6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"/>
            <p:cNvSpPr/>
            <p:nvPr/>
          </p:nvSpPr>
          <p:spPr>
            <a:xfrm>
              <a:off x="4397000" y="503400"/>
              <a:ext cx="30075" cy="16300"/>
            </a:xfrm>
            <a:custGeom>
              <a:avLst/>
              <a:gdLst/>
              <a:ahLst/>
              <a:cxnLst/>
              <a:rect l="l" t="t" r="r" b="b"/>
              <a:pathLst>
                <a:path w="1203" h="652" extrusionOk="0">
                  <a:moveTo>
                    <a:pt x="46" y="1"/>
                  </a:moveTo>
                  <a:cubicBezTo>
                    <a:pt x="11" y="1"/>
                    <a:pt x="0" y="51"/>
                    <a:pt x="22" y="76"/>
                  </a:cubicBezTo>
                  <a:cubicBezTo>
                    <a:pt x="87" y="151"/>
                    <a:pt x="177" y="190"/>
                    <a:pt x="263" y="235"/>
                  </a:cubicBezTo>
                  <a:lnTo>
                    <a:pt x="553" y="381"/>
                  </a:lnTo>
                  <a:cubicBezTo>
                    <a:pt x="747" y="480"/>
                    <a:pt x="953" y="553"/>
                    <a:pt x="1145" y="648"/>
                  </a:cubicBezTo>
                  <a:cubicBezTo>
                    <a:pt x="1150" y="651"/>
                    <a:pt x="1155" y="652"/>
                    <a:pt x="1160" y="652"/>
                  </a:cubicBezTo>
                  <a:cubicBezTo>
                    <a:pt x="1186" y="652"/>
                    <a:pt x="1202" y="615"/>
                    <a:pt x="1175" y="599"/>
                  </a:cubicBezTo>
                  <a:cubicBezTo>
                    <a:pt x="979" y="493"/>
                    <a:pt x="797" y="362"/>
                    <a:pt x="599" y="255"/>
                  </a:cubicBezTo>
                  <a:cubicBezTo>
                    <a:pt x="433" y="166"/>
                    <a:pt x="242" y="22"/>
                    <a:pt x="51" y="1"/>
                  </a:cubicBezTo>
                  <a:cubicBezTo>
                    <a:pt x="50" y="1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"/>
            <p:cNvSpPr/>
            <p:nvPr/>
          </p:nvSpPr>
          <p:spPr>
            <a:xfrm>
              <a:off x="4427675" y="620900"/>
              <a:ext cx="51350" cy="128425"/>
            </a:xfrm>
            <a:custGeom>
              <a:avLst/>
              <a:gdLst/>
              <a:ahLst/>
              <a:cxnLst/>
              <a:rect l="l" t="t" r="r" b="b"/>
              <a:pathLst>
                <a:path w="2054" h="5137" extrusionOk="0">
                  <a:moveTo>
                    <a:pt x="40" y="0"/>
                  </a:moveTo>
                  <a:cubicBezTo>
                    <a:pt x="19" y="0"/>
                    <a:pt x="0" y="28"/>
                    <a:pt x="10" y="52"/>
                  </a:cubicBezTo>
                  <a:cubicBezTo>
                    <a:pt x="165" y="409"/>
                    <a:pt x="401" y="732"/>
                    <a:pt x="584" y="1075"/>
                  </a:cubicBezTo>
                  <a:cubicBezTo>
                    <a:pt x="769" y="1417"/>
                    <a:pt x="948" y="1768"/>
                    <a:pt x="1126" y="2118"/>
                  </a:cubicBezTo>
                  <a:cubicBezTo>
                    <a:pt x="1302" y="2466"/>
                    <a:pt x="1477" y="2815"/>
                    <a:pt x="1618" y="3180"/>
                  </a:cubicBezTo>
                  <a:cubicBezTo>
                    <a:pt x="1747" y="3513"/>
                    <a:pt x="1850" y="3870"/>
                    <a:pt x="1823" y="4231"/>
                  </a:cubicBezTo>
                  <a:cubicBezTo>
                    <a:pt x="1814" y="4386"/>
                    <a:pt x="1771" y="4537"/>
                    <a:pt x="1696" y="4675"/>
                  </a:cubicBezTo>
                  <a:cubicBezTo>
                    <a:pt x="1657" y="4747"/>
                    <a:pt x="1610" y="4814"/>
                    <a:pt x="1556" y="4876"/>
                  </a:cubicBezTo>
                  <a:cubicBezTo>
                    <a:pt x="1500" y="4939"/>
                    <a:pt x="1438" y="4997"/>
                    <a:pt x="1403" y="5074"/>
                  </a:cubicBezTo>
                  <a:cubicBezTo>
                    <a:pt x="1387" y="5103"/>
                    <a:pt x="1409" y="5136"/>
                    <a:pt x="1440" y="5136"/>
                  </a:cubicBezTo>
                  <a:cubicBezTo>
                    <a:pt x="1443" y="5136"/>
                    <a:pt x="1446" y="5136"/>
                    <a:pt x="1449" y="5135"/>
                  </a:cubicBezTo>
                  <a:lnTo>
                    <a:pt x="1451" y="5135"/>
                  </a:lnTo>
                  <a:cubicBezTo>
                    <a:pt x="1592" y="5107"/>
                    <a:pt x="1700" y="4976"/>
                    <a:pt x="1782" y="4868"/>
                  </a:cubicBezTo>
                  <a:cubicBezTo>
                    <a:pt x="1870" y="4750"/>
                    <a:pt x="1932" y="4616"/>
                    <a:pt x="1967" y="4475"/>
                  </a:cubicBezTo>
                  <a:cubicBezTo>
                    <a:pt x="2053" y="4139"/>
                    <a:pt x="2003" y="3778"/>
                    <a:pt x="1909" y="3449"/>
                  </a:cubicBezTo>
                  <a:cubicBezTo>
                    <a:pt x="1795" y="3058"/>
                    <a:pt x="1612" y="2686"/>
                    <a:pt x="1433" y="2322"/>
                  </a:cubicBezTo>
                  <a:cubicBezTo>
                    <a:pt x="1248" y="1944"/>
                    <a:pt x="1053" y="1572"/>
                    <a:pt x="836" y="1209"/>
                  </a:cubicBezTo>
                  <a:cubicBezTo>
                    <a:pt x="713" y="998"/>
                    <a:pt x="586" y="792"/>
                    <a:pt x="459" y="585"/>
                  </a:cubicBezTo>
                  <a:cubicBezTo>
                    <a:pt x="335" y="387"/>
                    <a:pt x="219" y="185"/>
                    <a:pt x="62" y="11"/>
                  </a:cubicBezTo>
                  <a:cubicBezTo>
                    <a:pt x="55" y="3"/>
                    <a:pt x="47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"/>
            <p:cNvSpPr/>
            <p:nvPr/>
          </p:nvSpPr>
          <p:spPr>
            <a:xfrm>
              <a:off x="4397550" y="529775"/>
              <a:ext cx="65100" cy="89575"/>
            </a:xfrm>
            <a:custGeom>
              <a:avLst/>
              <a:gdLst/>
              <a:ahLst/>
              <a:cxnLst/>
              <a:rect l="l" t="t" r="r" b="b"/>
              <a:pathLst>
                <a:path w="2604" h="3583" extrusionOk="0">
                  <a:moveTo>
                    <a:pt x="36" y="0"/>
                  </a:moveTo>
                  <a:cubicBezTo>
                    <a:pt x="18" y="0"/>
                    <a:pt x="0" y="12"/>
                    <a:pt x="1" y="32"/>
                  </a:cubicBezTo>
                  <a:cubicBezTo>
                    <a:pt x="87" y="1590"/>
                    <a:pt x="1407" y="2699"/>
                    <a:pt x="2553" y="3577"/>
                  </a:cubicBezTo>
                  <a:cubicBezTo>
                    <a:pt x="2558" y="3581"/>
                    <a:pt x="2562" y="3582"/>
                    <a:pt x="2566" y="3582"/>
                  </a:cubicBezTo>
                  <a:cubicBezTo>
                    <a:pt x="2586" y="3582"/>
                    <a:pt x="2604" y="3553"/>
                    <a:pt x="2585" y="3536"/>
                  </a:cubicBezTo>
                  <a:cubicBezTo>
                    <a:pt x="2022" y="3037"/>
                    <a:pt x="1439" y="2541"/>
                    <a:pt x="968" y="1954"/>
                  </a:cubicBezTo>
                  <a:cubicBezTo>
                    <a:pt x="521" y="1395"/>
                    <a:pt x="187" y="732"/>
                    <a:pt x="67" y="23"/>
                  </a:cubicBezTo>
                  <a:cubicBezTo>
                    <a:pt x="64" y="7"/>
                    <a:pt x="50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"/>
            <p:cNvSpPr/>
            <p:nvPr/>
          </p:nvSpPr>
          <p:spPr>
            <a:xfrm>
              <a:off x="4488525" y="631800"/>
              <a:ext cx="43625" cy="57800"/>
            </a:xfrm>
            <a:custGeom>
              <a:avLst/>
              <a:gdLst/>
              <a:ahLst/>
              <a:cxnLst/>
              <a:rect l="l" t="t" r="r" b="b"/>
              <a:pathLst>
                <a:path w="1745" h="2312" extrusionOk="0">
                  <a:moveTo>
                    <a:pt x="48" y="0"/>
                  </a:moveTo>
                  <a:cubicBezTo>
                    <a:pt x="21" y="0"/>
                    <a:pt x="0" y="38"/>
                    <a:pt x="23" y="61"/>
                  </a:cubicBezTo>
                  <a:cubicBezTo>
                    <a:pt x="360" y="384"/>
                    <a:pt x="692" y="721"/>
                    <a:pt x="969" y="1099"/>
                  </a:cubicBezTo>
                  <a:cubicBezTo>
                    <a:pt x="1244" y="1476"/>
                    <a:pt x="1438" y="1887"/>
                    <a:pt x="1665" y="2293"/>
                  </a:cubicBezTo>
                  <a:cubicBezTo>
                    <a:pt x="1673" y="2306"/>
                    <a:pt x="1685" y="2312"/>
                    <a:pt x="1698" y="2312"/>
                  </a:cubicBezTo>
                  <a:cubicBezTo>
                    <a:pt x="1722" y="2312"/>
                    <a:pt x="1745" y="2291"/>
                    <a:pt x="1738" y="2261"/>
                  </a:cubicBezTo>
                  <a:cubicBezTo>
                    <a:pt x="1622" y="1803"/>
                    <a:pt x="1351" y="1371"/>
                    <a:pt x="1070" y="996"/>
                  </a:cubicBezTo>
                  <a:cubicBezTo>
                    <a:pt x="786" y="614"/>
                    <a:pt x="463" y="272"/>
                    <a:pt x="66" y="7"/>
                  </a:cubicBezTo>
                  <a:cubicBezTo>
                    <a:pt x="60" y="2"/>
                    <a:pt x="54" y="0"/>
                    <a:pt x="4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"/>
            <p:cNvSpPr/>
            <p:nvPr/>
          </p:nvSpPr>
          <p:spPr>
            <a:xfrm>
              <a:off x="4440350" y="731875"/>
              <a:ext cx="4975" cy="24975"/>
            </a:xfrm>
            <a:custGeom>
              <a:avLst/>
              <a:gdLst/>
              <a:ahLst/>
              <a:cxnLst/>
              <a:rect l="l" t="t" r="r" b="b"/>
              <a:pathLst>
                <a:path w="199" h="999" extrusionOk="0">
                  <a:moveTo>
                    <a:pt x="50" y="1"/>
                  </a:moveTo>
                  <a:cubicBezTo>
                    <a:pt x="24" y="1"/>
                    <a:pt x="0" y="17"/>
                    <a:pt x="2" y="51"/>
                  </a:cubicBezTo>
                  <a:cubicBezTo>
                    <a:pt x="11" y="207"/>
                    <a:pt x="45" y="360"/>
                    <a:pt x="56" y="515"/>
                  </a:cubicBezTo>
                  <a:cubicBezTo>
                    <a:pt x="69" y="670"/>
                    <a:pt x="99" y="829"/>
                    <a:pt x="95" y="982"/>
                  </a:cubicBezTo>
                  <a:cubicBezTo>
                    <a:pt x="95" y="993"/>
                    <a:pt x="105" y="998"/>
                    <a:pt x="114" y="998"/>
                  </a:cubicBezTo>
                  <a:cubicBezTo>
                    <a:pt x="122" y="998"/>
                    <a:pt x="129" y="995"/>
                    <a:pt x="131" y="986"/>
                  </a:cubicBezTo>
                  <a:lnTo>
                    <a:pt x="131" y="988"/>
                  </a:lnTo>
                  <a:cubicBezTo>
                    <a:pt x="159" y="827"/>
                    <a:pt x="198" y="681"/>
                    <a:pt x="193" y="515"/>
                  </a:cubicBezTo>
                  <a:cubicBezTo>
                    <a:pt x="185" y="354"/>
                    <a:pt x="168" y="188"/>
                    <a:pt x="109" y="38"/>
                  </a:cubicBezTo>
                  <a:cubicBezTo>
                    <a:pt x="99" y="14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"/>
            <p:cNvSpPr/>
            <p:nvPr/>
          </p:nvSpPr>
          <p:spPr>
            <a:xfrm>
              <a:off x="4255900" y="686725"/>
              <a:ext cx="32000" cy="59000"/>
            </a:xfrm>
            <a:custGeom>
              <a:avLst/>
              <a:gdLst/>
              <a:ahLst/>
              <a:cxnLst/>
              <a:rect l="l" t="t" r="r" b="b"/>
              <a:pathLst>
                <a:path w="1280" h="2360" extrusionOk="0">
                  <a:moveTo>
                    <a:pt x="1246" y="1"/>
                  </a:moveTo>
                  <a:cubicBezTo>
                    <a:pt x="1231" y="1"/>
                    <a:pt x="1215" y="11"/>
                    <a:pt x="1212" y="31"/>
                  </a:cubicBezTo>
                  <a:cubicBezTo>
                    <a:pt x="1177" y="293"/>
                    <a:pt x="1120" y="551"/>
                    <a:pt x="1048" y="805"/>
                  </a:cubicBezTo>
                  <a:cubicBezTo>
                    <a:pt x="990" y="1012"/>
                    <a:pt x="939" y="1218"/>
                    <a:pt x="849" y="1414"/>
                  </a:cubicBezTo>
                  <a:cubicBezTo>
                    <a:pt x="690" y="1760"/>
                    <a:pt x="451" y="2076"/>
                    <a:pt x="72" y="2183"/>
                  </a:cubicBezTo>
                  <a:cubicBezTo>
                    <a:pt x="40" y="2192"/>
                    <a:pt x="16" y="2214"/>
                    <a:pt x="8" y="2246"/>
                  </a:cubicBezTo>
                  <a:cubicBezTo>
                    <a:pt x="1" y="2265"/>
                    <a:pt x="2" y="2287"/>
                    <a:pt x="12" y="2306"/>
                  </a:cubicBezTo>
                  <a:lnTo>
                    <a:pt x="10" y="2306"/>
                  </a:lnTo>
                  <a:lnTo>
                    <a:pt x="17" y="2315"/>
                  </a:lnTo>
                  <a:cubicBezTo>
                    <a:pt x="34" y="2343"/>
                    <a:pt x="65" y="2359"/>
                    <a:pt x="97" y="2359"/>
                  </a:cubicBezTo>
                  <a:cubicBezTo>
                    <a:pt x="104" y="2359"/>
                    <a:pt x="111" y="2358"/>
                    <a:pt x="118" y="2357"/>
                  </a:cubicBezTo>
                  <a:cubicBezTo>
                    <a:pt x="535" y="2276"/>
                    <a:pt x="834" y="1913"/>
                    <a:pt x="1003" y="1543"/>
                  </a:cubicBezTo>
                  <a:cubicBezTo>
                    <a:pt x="1223" y="1065"/>
                    <a:pt x="1279" y="551"/>
                    <a:pt x="1274" y="31"/>
                  </a:cubicBezTo>
                  <a:cubicBezTo>
                    <a:pt x="1274" y="10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"/>
            <p:cNvSpPr/>
            <p:nvPr/>
          </p:nvSpPr>
          <p:spPr>
            <a:xfrm>
              <a:off x="4299550" y="615350"/>
              <a:ext cx="5575" cy="132350"/>
            </a:xfrm>
            <a:custGeom>
              <a:avLst/>
              <a:gdLst/>
              <a:ahLst/>
              <a:cxnLst/>
              <a:rect l="l" t="t" r="r" b="b"/>
              <a:pathLst>
                <a:path w="223" h="5294" extrusionOk="0">
                  <a:moveTo>
                    <a:pt x="126" y="1"/>
                  </a:moveTo>
                  <a:cubicBezTo>
                    <a:pt x="106" y="1"/>
                    <a:pt x="87" y="14"/>
                    <a:pt x="87" y="40"/>
                  </a:cubicBezTo>
                  <a:cubicBezTo>
                    <a:pt x="51" y="491"/>
                    <a:pt x="59" y="941"/>
                    <a:pt x="53" y="1392"/>
                  </a:cubicBezTo>
                  <a:cubicBezTo>
                    <a:pt x="49" y="1844"/>
                    <a:pt x="18" y="2293"/>
                    <a:pt x="10" y="2744"/>
                  </a:cubicBezTo>
                  <a:cubicBezTo>
                    <a:pt x="5" y="3196"/>
                    <a:pt x="3" y="3645"/>
                    <a:pt x="3" y="4095"/>
                  </a:cubicBezTo>
                  <a:cubicBezTo>
                    <a:pt x="1" y="4492"/>
                    <a:pt x="10" y="4897"/>
                    <a:pt x="154" y="5271"/>
                  </a:cubicBezTo>
                  <a:cubicBezTo>
                    <a:pt x="159" y="5287"/>
                    <a:pt x="173" y="5293"/>
                    <a:pt x="185" y="5293"/>
                  </a:cubicBezTo>
                  <a:cubicBezTo>
                    <a:pt x="204" y="5293"/>
                    <a:pt x="222" y="5279"/>
                    <a:pt x="216" y="5255"/>
                  </a:cubicBezTo>
                  <a:cubicBezTo>
                    <a:pt x="94" y="4849"/>
                    <a:pt x="135" y="4421"/>
                    <a:pt x="145" y="4002"/>
                  </a:cubicBezTo>
                  <a:cubicBezTo>
                    <a:pt x="156" y="3568"/>
                    <a:pt x="165" y="3133"/>
                    <a:pt x="171" y="2697"/>
                  </a:cubicBezTo>
                  <a:cubicBezTo>
                    <a:pt x="175" y="2263"/>
                    <a:pt x="156" y="1828"/>
                    <a:pt x="163" y="1392"/>
                  </a:cubicBezTo>
                  <a:cubicBezTo>
                    <a:pt x="169" y="941"/>
                    <a:pt x="190" y="493"/>
                    <a:pt x="165" y="40"/>
                  </a:cubicBezTo>
                  <a:cubicBezTo>
                    <a:pt x="165" y="14"/>
                    <a:pt x="146" y="1"/>
                    <a:pt x="12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"/>
            <p:cNvSpPr/>
            <p:nvPr/>
          </p:nvSpPr>
          <p:spPr>
            <a:xfrm>
              <a:off x="4216925" y="689950"/>
              <a:ext cx="16750" cy="35975"/>
            </a:xfrm>
            <a:custGeom>
              <a:avLst/>
              <a:gdLst/>
              <a:ahLst/>
              <a:cxnLst/>
              <a:rect l="l" t="t" r="r" b="b"/>
              <a:pathLst>
                <a:path w="670" h="1439" extrusionOk="0">
                  <a:moveTo>
                    <a:pt x="630" y="1"/>
                  </a:moveTo>
                  <a:cubicBezTo>
                    <a:pt x="625" y="1"/>
                    <a:pt x="619" y="2"/>
                    <a:pt x="614" y="6"/>
                  </a:cubicBezTo>
                  <a:cubicBezTo>
                    <a:pt x="169" y="324"/>
                    <a:pt x="0" y="924"/>
                    <a:pt x="240" y="1420"/>
                  </a:cubicBezTo>
                  <a:cubicBezTo>
                    <a:pt x="246" y="1433"/>
                    <a:pt x="257" y="1439"/>
                    <a:pt x="269" y="1439"/>
                  </a:cubicBezTo>
                  <a:cubicBezTo>
                    <a:pt x="291" y="1439"/>
                    <a:pt x="314" y="1418"/>
                    <a:pt x="307" y="1392"/>
                  </a:cubicBezTo>
                  <a:cubicBezTo>
                    <a:pt x="191" y="926"/>
                    <a:pt x="316" y="401"/>
                    <a:pt x="651" y="55"/>
                  </a:cubicBezTo>
                  <a:cubicBezTo>
                    <a:pt x="669" y="35"/>
                    <a:pt x="653" y="1"/>
                    <a:pt x="6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"/>
            <p:cNvSpPr/>
            <p:nvPr/>
          </p:nvSpPr>
          <p:spPr>
            <a:xfrm>
              <a:off x="4244025" y="673950"/>
              <a:ext cx="21725" cy="41625"/>
            </a:xfrm>
            <a:custGeom>
              <a:avLst/>
              <a:gdLst/>
              <a:ahLst/>
              <a:cxnLst/>
              <a:rect l="l" t="t" r="r" b="b"/>
              <a:pathLst>
                <a:path w="869" h="1665" extrusionOk="0">
                  <a:moveTo>
                    <a:pt x="810" y="1"/>
                  </a:moveTo>
                  <a:cubicBezTo>
                    <a:pt x="794" y="1"/>
                    <a:pt x="778" y="7"/>
                    <a:pt x="767" y="22"/>
                  </a:cubicBezTo>
                  <a:cubicBezTo>
                    <a:pt x="444" y="517"/>
                    <a:pt x="216" y="1065"/>
                    <a:pt x="10" y="1619"/>
                  </a:cubicBezTo>
                  <a:cubicBezTo>
                    <a:pt x="0" y="1645"/>
                    <a:pt x="25" y="1665"/>
                    <a:pt x="48" y="1665"/>
                  </a:cubicBezTo>
                  <a:cubicBezTo>
                    <a:pt x="59" y="1665"/>
                    <a:pt x="71" y="1659"/>
                    <a:pt x="77" y="1647"/>
                  </a:cubicBezTo>
                  <a:cubicBezTo>
                    <a:pt x="356" y="1127"/>
                    <a:pt x="642" y="611"/>
                    <a:pt x="855" y="59"/>
                  </a:cubicBezTo>
                  <a:cubicBezTo>
                    <a:pt x="869" y="24"/>
                    <a:pt x="840" y="1"/>
                    <a:pt x="81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"/>
            <p:cNvSpPr/>
            <p:nvPr/>
          </p:nvSpPr>
          <p:spPr>
            <a:xfrm>
              <a:off x="4339900" y="647775"/>
              <a:ext cx="32325" cy="131025"/>
            </a:xfrm>
            <a:custGeom>
              <a:avLst/>
              <a:gdLst/>
              <a:ahLst/>
              <a:cxnLst/>
              <a:rect l="l" t="t" r="r" b="b"/>
              <a:pathLst>
                <a:path w="1293" h="5241" extrusionOk="0">
                  <a:moveTo>
                    <a:pt x="193" y="0"/>
                  </a:moveTo>
                  <a:cubicBezTo>
                    <a:pt x="175" y="0"/>
                    <a:pt x="158" y="10"/>
                    <a:pt x="152" y="31"/>
                  </a:cubicBezTo>
                  <a:cubicBezTo>
                    <a:pt x="0" y="460"/>
                    <a:pt x="51" y="891"/>
                    <a:pt x="163" y="1321"/>
                  </a:cubicBezTo>
                  <a:cubicBezTo>
                    <a:pt x="281" y="1778"/>
                    <a:pt x="436" y="2224"/>
                    <a:pt x="584" y="2671"/>
                  </a:cubicBezTo>
                  <a:cubicBezTo>
                    <a:pt x="733" y="3127"/>
                    <a:pt x="892" y="3582"/>
                    <a:pt x="1034" y="4040"/>
                  </a:cubicBezTo>
                  <a:cubicBezTo>
                    <a:pt x="1156" y="4423"/>
                    <a:pt x="1251" y="4866"/>
                    <a:pt x="958" y="5192"/>
                  </a:cubicBezTo>
                  <a:cubicBezTo>
                    <a:pt x="940" y="5210"/>
                    <a:pt x="956" y="5240"/>
                    <a:pt x="977" y="5240"/>
                  </a:cubicBezTo>
                  <a:cubicBezTo>
                    <a:pt x="982" y="5240"/>
                    <a:pt x="986" y="5239"/>
                    <a:pt x="991" y="5236"/>
                  </a:cubicBezTo>
                  <a:lnTo>
                    <a:pt x="991" y="5235"/>
                  </a:lnTo>
                  <a:cubicBezTo>
                    <a:pt x="1090" y="5173"/>
                    <a:pt x="1186" y="5100"/>
                    <a:pt x="1234" y="4990"/>
                  </a:cubicBezTo>
                  <a:cubicBezTo>
                    <a:pt x="1281" y="4879"/>
                    <a:pt x="1290" y="4763"/>
                    <a:pt x="1292" y="4647"/>
                  </a:cubicBezTo>
                  <a:cubicBezTo>
                    <a:pt x="1292" y="4266"/>
                    <a:pt x="1152" y="3901"/>
                    <a:pt x="1038" y="3544"/>
                  </a:cubicBezTo>
                  <a:cubicBezTo>
                    <a:pt x="808" y="2810"/>
                    <a:pt x="546" y="2080"/>
                    <a:pt x="339" y="1340"/>
                  </a:cubicBezTo>
                  <a:cubicBezTo>
                    <a:pt x="225" y="929"/>
                    <a:pt x="146" y="478"/>
                    <a:pt x="238" y="54"/>
                  </a:cubicBezTo>
                  <a:cubicBezTo>
                    <a:pt x="244" y="21"/>
                    <a:pt x="218" y="0"/>
                    <a:pt x="19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"/>
            <p:cNvSpPr/>
            <p:nvPr/>
          </p:nvSpPr>
          <p:spPr>
            <a:xfrm>
              <a:off x="4314200" y="606550"/>
              <a:ext cx="17550" cy="130425"/>
            </a:xfrm>
            <a:custGeom>
              <a:avLst/>
              <a:gdLst/>
              <a:ahLst/>
              <a:cxnLst/>
              <a:rect l="l" t="t" r="r" b="b"/>
              <a:pathLst>
                <a:path w="702" h="5217" extrusionOk="0">
                  <a:moveTo>
                    <a:pt x="566" y="1"/>
                  </a:moveTo>
                  <a:cubicBezTo>
                    <a:pt x="549" y="1"/>
                    <a:pt x="533" y="9"/>
                    <a:pt x="525" y="29"/>
                  </a:cubicBezTo>
                  <a:cubicBezTo>
                    <a:pt x="0" y="1701"/>
                    <a:pt x="108" y="3528"/>
                    <a:pt x="619" y="5188"/>
                  </a:cubicBezTo>
                  <a:cubicBezTo>
                    <a:pt x="624" y="5207"/>
                    <a:pt x="640" y="5216"/>
                    <a:pt x="655" y="5216"/>
                  </a:cubicBezTo>
                  <a:cubicBezTo>
                    <a:pt x="678" y="5216"/>
                    <a:pt x="701" y="5197"/>
                    <a:pt x="694" y="5167"/>
                  </a:cubicBezTo>
                  <a:cubicBezTo>
                    <a:pt x="479" y="4337"/>
                    <a:pt x="385" y="3471"/>
                    <a:pt x="370" y="2615"/>
                  </a:cubicBezTo>
                  <a:cubicBezTo>
                    <a:pt x="353" y="1759"/>
                    <a:pt x="460" y="899"/>
                    <a:pt x="611" y="54"/>
                  </a:cubicBezTo>
                  <a:cubicBezTo>
                    <a:pt x="617" y="21"/>
                    <a:pt x="591" y="1"/>
                    <a:pt x="5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"/>
            <p:cNvSpPr/>
            <p:nvPr/>
          </p:nvSpPr>
          <p:spPr>
            <a:xfrm>
              <a:off x="4390950" y="690050"/>
              <a:ext cx="25575" cy="57950"/>
            </a:xfrm>
            <a:custGeom>
              <a:avLst/>
              <a:gdLst/>
              <a:ahLst/>
              <a:cxnLst/>
              <a:rect l="l" t="t" r="r" b="b"/>
              <a:pathLst>
                <a:path w="1023" h="2318" extrusionOk="0">
                  <a:moveTo>
                    <a:pt x="71" y="1"/>
                  </a:moveTo>
                  <a:cubicBezTo>
                    <a:pt x="36" y="1"/>
                    <a:pt x="1" y="38"/>
                    <a:pt x="26" y="72"/>
                  </a:cubicBezTo>
                  <a:cubicBezTo>
                    <a:pt x="267" y="395"/>
                    <a:pt x="490" y="747"/>
                    <a:pt x="636" y="1124"/>
                  </a:cubicBezTo>
                  <a:cubicBezTo>
                    <a:pt x="783" y="1502"/>
                    <a:pt x="841" y="1891"/>
                    <a:pt x="907" y="2291"/>
                  </a:cubicBezTo>
                  <a:cubicBezTo>
                    <a:pt x="910" y="2310"/>
                    <a:pt x="923" y="2318"/>
                    <a:pt x="936" y="2318"/>
                  </a:cubicBezTo>
                  <a:cubicBezTo>
                    <a:pt x="956" y="2318"/>
                    <a:pt x="977" y="2302"/>
                    <a:pt x="980" y="2280"/>
                  </a:cubicBezTo>
                  <a:lnTo>
                    <a:pt x="978" y="2280"/>
                  </a:lnTo>
                  <a:cubicBezTo>
                    <a:pt x="1023" y="1870"/>
                    <a:pt x="916" y="1429"/>
                    <a:pt x="768" y="1048"/>
                  </a:cubicBezTo>
                  <a:cubicBezTo>
                    <a:pt x="615" y="661"/>
                    <a:pt x="404" y="305"/>
                    <a:pt x="103" y="14"/>
                  </a:cubicBezTo>
                  <a:cubicBezTo>
                    <a:pt x="94" y="5"/>
                    <a:pt x="82" y="1"/>
                    <a:pt x="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"/>
            <p:cNvSpPr/>
            <p:nvPr/>
          </p:nvSpPr>
          <p:spPr>
            <a:xfrm>
              <a:off x="4400225" y="519125"/>
              <a:ext cx="35550" cy="35250"/>
            </a:xfrm>
            <a:custGeom>
              <a:avLst/>
              <a:gdLst/>
              <a:ahLst/>
              <a:cxnLst/>
              <a:rect l="l" t="t" r="r" b="b"/>
              <a:pathLst>
                <a:path w="1422" h="1410" extrusionOk="0">
                  <a:moveTo>
                    <a:pt x="51" y="1"/>
                  </a:moveTo>
                  <a:cubicBezTo>
                    <a:pt x="26" y="1"/>
                    <a:pt x="1" y="32"/>
                    <a:pt x="16" y="60"/>
                  </a:cubicBezTo>
                  <a:cubicBezTo>
                    <a:pt x="173" y="344"/>
                    <a:pt x="377" y="587"/>
                    <a:pt x="607" y="816"/>
                  </a:cubicBezTo>
                  <a:cubicBezTo>
                    <a:pt x="837" y="1046"/>
                    <a:pt x="1082" y="1249"/>
                    <a:pt x="1364" y="1406"/>
                  </a:cubicBezTo>
                  <a:cubicBezTo>
                    <a:pt x="1368" y="1409"/>
                    <a:pt x="1373" y="1410"/>
                    <a:pt x="1377" y="1410"/>
                  </a:cubicBezTo>
                  <a:cubicBezTo>
                    <a:pt x="1401" y="1410"/>
                    <a:pt x="1421" y="1380"/>
                    <a:pt x="1399" y="1360"/>
                  </a:cubicBezTo>
                  <a:cubicBezTo>
                    <a:pt x="1158" y="1156"/>
                    <a:pt x="913" y="956"/>
                    <a:pt x="693" y="730"/>
                  </a:cubicBezTo>
                  <a:cubicBezTo>
                    <a:pt x="474" y="505"/>
                    <a:pt x="278" y="257"/>
                    <a:pt x="76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"/>
            <p:cNvSpPr/>
            <p:nvPr/>
          </p:nvSpPr>
          <p:spPr>
            <a:xfrm>
              <a:off x="4426450" y="512050"/>
              <a:ext cx="79600" cy="32225"/>
            </a:xfrm>
            <a:custGeom>
              <a:avLst/>
              <a:gdLst/>
              <a:ahLst/>
              <a:cxnLst/>
              <a:rect l="l" t="t" r="r" b="b"/>
              <a:pathLst>
                <a:path w="3184" h="1289" extrusionOk="0">
                  <a:moveTo>
                    <a:pt x="35" y="1"/>
                  </a:moveTo>
                  <a:cubicBezTo>
                    <a:pt x="16" y="1"/>
                    <a:pt x="0" y="30"/>
                    <a:pt x="21" y="38"/>
                  </a:cubicBezTo>
                  <a:cubicBezTo>
                    <a:pt x="268" y="154"/>
                    <a:pt x="545" y="216"/>
                    <a:pt x="801" y="302"/>
                  </a:cubicBezTo>
                  <a:cubicBezTo>
                    <a:pt x="1067" y="390"/>
                    <a:pt x="1330" y="482"/>
                    <a:pt x="1592" y="581"/>
                  </a:cubicBezTo>
                  <a:cubicBezTo>
                    <a:pt x="2132" y="779"/>
                    <a:pt x="2659" y="1016"/>
                    <a:pt x="3168" y="1287"/>
                  </a:cubicBezTo>
                  <a:cubicBezTo>
                    <a:pt x="3169" y="1288"/>
                    <a:pt x="3170" y="1288"/>
                    <a:pt x="3171" y="1288"/>
                  </a:cubicBezTo>
                  <a:cubicBezTo>
                    <a:pt x="3179" y="1288"/>
                    <a:pt x="3184" y="1277"/>
                    <a:pt x="3175" y="1272"/>
                  </a:cubicBezTo>
                  <a:lnTo>
                    <a:pt x="3175" y="1272"/>
                  </a:lnTo>
                  <a:lnTo>
                    <a:pt x="3175" y="1274"/>
                  </a:lnTo>
                  <a:cubicBezTo>
                    <a:pt x="2701" y="975"/>
                    <a:pt x="2194" y="745"/>
                    <a:pt x="1669" y="543"/>
                  </a:cubicBezTo>
                  <a:cubicBezTo>
                    <a:pt x="1409" y="442"/>
                    <a:pt x="1145" y="351"/>
                    <a:pt x="880" y="263"/>
                  </a:cubicBezTo>
                  <a:cubicBezTo>
                    <a:pt x="607" y="171"/>
                    <a:pt x="322" y="52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"/>
            <p:cNvSpPr/>
            <p:nvPr/>
          </p:nvSpPr>
          <p:spPr>
            <a:xfrm>
              <a:off x="4444850" y="503000"/>
              <a:ext cx="96900" cy="38150"/>
            </a:xfrm>
            <a:custGeom>
              <a:avLst/>
              <a:gdLst/>
              <a:ahLst/>
              <a:cxnLst/>
              <a:rect l="l" t="t" r="r" b="b"/>
              <a:pathLst>
                <a:path w="3876" h="1526" extrusionOk="0">
                  <a:moveTo>
                    <a:pt x="63" y="0"/>
                  </a:moveTo>
                  <a:cubicBezTo>
                    <a:pt x="12" y="0"/>
                    <a:pt x="0" y="86"/>
                    <a:pt x="52" y="94"/>
                  </a:cubicBezTo>
                  <a:cubicBezTo>
                    <a:pt x="783" y="200"/>
                    <a:pt x="1529" y="247"/>
                    <a:pt x="2241" y="447"/>
                  </a:cubicBezTo>
                  <a:cubicBezTo>
                    <a:pt x="2563" y="537"/>
                    <a:pt x="2875" y="660"/>
                    <a:pt x="3154" y="847"/>
                  </a:cubicBezTo>
                  <a:cubicBezTo>
                    <a:pt x="3421" y="1027"/>
                    <a:pt x="3625" y="1260"/>
                    <a:pt x="3819" y="1515"/>
                  </a:cubicBezTo>
                  <a:cubicBezTo>
                    <a:pt x="3825" y="1522"/>
                    <a:pt x="3834" y="1525"/>
                    <a:pt x="3843" y="1525"/>
                  </a:cubicBezTo>
                  <a:cubicBezTo>
                    <a:pt x="3859" y="1525"/>
                    <a:pt x="3875" y="1514"/>
                    <a:pt x="3868" y="1494"/>
                  </a:cubicBezTo>
                  <a:lnTo>
                    <a:pt x="3868" y="1492"/>
                  </a:lnTo>
                  <a:cubicBezTo>
                    <a:pt x="3644" y="898"/>
                    <a:pt x="2967" y="543"/>
                    <a:pt x="2396" y="361"/>
                  </a:cubicBezTo>
                  <a:cubicBezTo>
                    <a:pt x="2032" y="245"/>
                    <a:pt x="1652" y="184"/>
                    <a:pt x="1273" y="129"/>
                  </a:cubicBezTo>
                  <a:cubicBezTo>
                    <a:pt x="873" y="71"/>
                    <a:pt x="471" y="17"/>
                    <a:pt x="65" y="0"/>
                  </a:cubicBezTo>
                  <a:cubicBezTo>
                    <a:pt x="65" y="0"/>
                    <a:pt x="64" y="0"/>
                    <a:pt x="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"/>
            <p:cNvSpPr/>
            <p:nvPr/>
          </p:nvSpPr>
          <p:spPr>
            <a:xfrm>
              <a:off x="4505425" y="622100"/>
              <a:ext cx="24150" cy="30825"/>
            </a:xfrm>
            <a:custGeom>
              <a:avLst/>
              <a:gdLst/>
              <a:ahLst/>
              <a:cxnLst/>
              <a:rect l="l" t="t" r="r" b="b"/>
              <a:pathLst>
                <a:path w="966" h="1233" extrusionOk="0">
                  <a:moveTo>
                    <a:pt x="39" y="1"/>
                  </a:moveTo>
                  <a:cubicBezTo>
                    <a:pt x="19" y="1"/>
                    <a:pt x="0" y="23"/>
                    <a:pt x="13" y="47"/>
                  </a:cubicBezTo>
                  <a:cubicBezTo>
                    <a:pt x="144" y="258"/>
                    <a:pt x="286" y="462"/>
                    <a:pt x="439" y="658"/>
                  </a:cubicBezTo>
                  <a:cubicBezTo>
                    <a:pt x="583" y="847"/>
                    <a:pt x="721" y="1040"/>
                    <a:pt x="877" y="1219"/>
                  </a:cubicBezTo>
                  <a:cubicBezTo>
                    <a:pt x="884" y="1228"/>
                    <a:pt x="894" y="1232"/>
                    <a:pt x="904" y="1232"/>
                  </a:cubicBezTo>
                  <a:cubicBezTo>
                    <a:pt x="934" y="1232"/>
                    <a:pt x="965" y="1196"/>
                    <a:pt x="946" y="1165"/>
                  </a:cubicBezTo>
                  <a:cubicBezTo>
                    <a:pt x="809" y="957"/>
                    <a:pt x="656" y="761"/>
                    <a:pt x="508" y="561"/>
                  </a:cubicBezTo>
                  <a:cubicBezTo>
                    <a:pt x="368" y="370"/>
                    <a:pt x="218" y="185"/>
                    <a:pt x="59" y="10"/>
                  </a:cubicBezTo>
                  <a:cubicBezTo>
                    <a:pt x="53" y="3"/>
                    <a:pt x="46" y="1"/>
                    <a:pt x="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"/>
            <p:cNvSpPr/>
            <p:nvPr/>
          </p:nvSpPr>
          <p:spPr>
            <a:xfrm>
              <a:off x="4404625" y="546450"/>
              <a:ext cx="88850" cy="64650"/>
            </a:xfrm>
            <a:custGeom>
              <a:avLst/>
              <a:gdLst/>
              <a:ahLst/>
              <a:cxnLst/>
              <a:rect l="l" t="t" r="r" b="b"/>
              <a:pathLst>
                <a:path w="3554" h="2586" extrusionOk="0">
                  <a:moveTo>
                    <a:pt x="44" y="0"/>
                  </a:moveTo>
                  <a:cubicBezTo>
                    <a:pt x="20" y="0"/>
                    <a:pt x="1" y="21"/>
                    <a:pt x="8" y="48"/>
                  </a:cubicBezTo>
                  <a:cubicBezTo>
                    <a:pt x="66" y="197"/>
                    <a:pt x="216" y="330"/>
                    <a:pt x="324" y="444"/>
                  </a:cubicBezTo>
                  <a:cubicBezTo>
                    <a:pt x="455" y="581"/>
                    <a:pt x="592" y="712"/>
                    <a:pt x="732" y="837"/>
                  </a:cubicBezTo>
                  <a:cubicBezTo>
                    <a:pt x="999" y="1071"/>
                    <a:pt x="1281" y="1289"/>
                    <a:pt x="1575" y="1487"/>
                  </a:cubicBezTo>
                  <a:cubicBezTo>
                    <a:pt x="2196" y="1912"/>
                    <a:pt x="2859" y="2260"/>
                    <a:pt x="3536" y="2585"/>
                  </a:cubicBezTo>
                  <a:cubicBezTo>
                    <a:pt x="3537" y="2585"/>
                    <a:pt x="3538" y="2586"/>
                    <a:pt x="3539" y="2586"/>
                  </a:cubicBezTo>
                  <a:cubicBezTo>
                    <a:pt x="3547" y="2586"/>
                    <a:pt x="3554" y="2573"/>
                    <a:pt x="3546" y="2568"/>
                  </a:cubicBezTo>
                  <a:lnTo>
                    <a:pt x="3546" y="2568"/>
                  </a:lnTo>
                  <a:lnTo>
                    <a:pt x="3546" y="2570"/>
                  </a:lnTo>
                  <a:cubicBezTo>
                    <a:pt x="2904" y="2224"/>
                    <a:pt x="2265" y="1867"/>
                    <a:pt x="1667" y="1452"/>
                  </a:cubicBezTo>
                  <a:cubicBezTo>
                    <a:pt x="1364" y="1243"/>
                    <a:pt x="1074" y="1014"/>
                    <a:pt x="801" y="768"/>
                  </a:cubicBezTo>
                  <a:cubicBezTo>
                    <a:pt x="668" y="644"/>
                    <a:pt x="537" y="517"/>
                    <a:pt x="414" y="383"/>
                  </a:cubicBezTo>
                  <a:cubicBezTo>
                    <a:pt x="302" y="263"/>
                    <a:pt x="199" y="96"/>
                    <a:pt x="62" y="5"/>
                  </a:cubicBezTo>
                  <a:cubicBezTo>
                    <a:pt x="56" y="2"/>
                    <a:pt x="50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"/>
            <p:cNvSpPr/>
            <p:nvPr/>
          </p:nvSpPr>
          <p:spPr>
            <a:xfrm>
              <a:off x="4469500" y="645725"/>
              <a:ext cx="39150" cy="72725"/>
            </a:xfrm>
            <a:custGeom>
              <a:avLst/>
              <a:gdLst/>
              <a:ahLst/>
              <a:cxnLst/>
              <a:rect l="l" t="t" r="r" b="b"/>
              <a:pathLst>
                <a:path w="1566" h="2909" extrusionOk="0">
                  <a:moveTo>
                    <a:pt x="22" y="0"/>
                  </a:moveTo>
                  <a:cubicBezTo>
                    <a:pt x="10" y="0"/>
                    <a:pt x="0" y="16"/>
                    <a:pt x="10" y="29"/>
                  </a:cubicBezTo>
                  <a:cubicBezTo>
                    <a:pt x="696" y="798"/>
                    <a:pt x="1566" y="1766"/>
                    <a:pt x="1246" y="2890"/>
                  </a:cubicBezTo>
                  <a:cubicBezTo>
                    <a:pt x="1245" y="2901"/>
                    <a:pt x="1254" y="2908"/>
                    <a:pt x="1263" y="2908"/>
                  </a:cubicBezTo>
                  <a:cubicBezTo>
                    <a:pt x="1269" y="2908"/>
                    <a:pt x="1275" y="2905"/>
                    <a:pt x="1278" y="2897"/>
                  </a:cubicBezTo>
                  <a:lnTo>
                    <a:pt x="1280" y="2897"/>
                  </a:lnTo>
                  <a:cubicBezTo>
                    <a:pt x="1457" y="2379"/>
                    <a:pt x="1364" y="1832"/>
                    <a:pt x="1123" y="1349"/>
                  </a:cubicBezTo>
                  <a:cubicBezTo>
                    <a:pt x="859" y="826"/>
                    <a:pt x="449" y="409"/>
                    <a:pt x="33" y="5"/>
                  </a:cubicBezTo>
                  <a:cubicBezTo>
                    <a:pt x="29" y="1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"/>
            <p:cNvSpPr/>
            <p:nvPr/>
          </p:nvSpPr>
          <p:spPr>
            <a:xfrm>
              <a:off x="4363575" y="544350"/>
              <a:ext cx="70275" cy="147150"/>
            </a:xfrm>
            <a:custGeom>
              <a:avLst/>
              <a:gdLst/>
              <a:ahLst/>
              <a:cxnLst/>
              <a:rect l="l" t="t" r="r" b="b"/>
              <a:pathLst>
                <a:path w="2811" h="5886" extrusionOk="0">
                  <a:moveTo>
                    <a:pt x="19" y="1"/>
                  </a:moveTo>
                  <a:cubicBezTo>
                    <a:pt x="9" y="1"/>
                    <a:pt x="0" y="7"/>
                    <a:pt x="1" y="20"/>
                  </a:cubicBezTo>
                  <a:cubicBezTo>
                    <a:pt x="16" y="252"/>
                    <a:pt x="48" y="481"/>
                    <a:pt x="70" y="711"/>
                  </a:cubicBezTo>
                  <a:cubicBezTo>
                    <a:pt x="91" y="919"/>
                    <a:pt x="106" y="1126"/>
                    <a:pt x="134" y="1334"/>
                  </a:cubicBezTo>
                  <a:cubicBezTo>
                    <a:pt x="190" y="1742"/>
                    <a:pt x="358" y="2080"/>
                    <a:pt x="590" y="2417"/>
                  </a:cubicBezTo>
                  <a:cubicBezTo>
                    <a:pt x="1087" y="3129"/>
                    <a:pt x="1570" y="3854"/>
                    <a:pt x="2022" y="4598"/>
                  </a:cubicBezTo>
                  <a:cubicBezTo>
                    <a:pt x="2278" y="5017"/>
                    <a:pt x="2525" y="5442"/>
                    <a:pt x="2763" y="5873"/>
                  </a:cubicBezTo>
                  <a:cubicBezTo>
                    <a:pt x="2767" y="5882"/>
                    <a:pt x="2774" y="5885"/>
                    <a:pt x="2781" y="5885"/>
                  </a:cubicBezTo>
                  <a:cubicBezTo>
                    <a:pt x="2796" y="5885"/>
                    <a:pt x="2811" y="5869"/>
                    <a:pt x="2802" y="5851"/>
                  </a:cubicBezTo>
                  <a:cubicBezTo>
                    <a:pt x="2426" y="5092"/>
                    <a:pt x="1990" y="4370"/>
                    <a:pt x="1529" y="3662"/>
                  </a:cubicBezTo>
                  <a:cubicBezTo>
                    <a:pt x="1295" y="3305"/>
                    <a:pt x="1037" y="2964"/>
                    <a:pt x="794" y="2615"/>
                  </a:cubicBezTo>
                  <a:cubicBezTo>
                    <a:pt x="560" y="2278"/>
                    <a:pt x="313" y="1940"/>
                    <a:pt x="214" y="1536"/>
                  </a:cubicBezTo>
                  <a:cubicBezTo>
                    <a:pt x="97" y="1042"/>
                    <a:pt x="108" y="523"/>
                    <a:pt x="42" y="20"/>
                  </a:cubicBezTo>
                  <a:cubicBezTo>
                    <a:pt x="40" y="7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"/>
            <p:cNvSpPr/>
            <p:nvPr/>
          </p:nvSpPr>
          <p:spPr>
            <a:xfrm>
              <a:off x="4353525" y="615925"/>
              <a:ext cx="39075" cy="142075"/>
            </a:xfrm>
            <a:custGeom>
              <a:avLst/>
              <a:gdLst/>
              <a:ahLst/>
              <a:cxnLst/>
              <a:rect l="l" t="t" r="r" b="b"/>
              <a:pathLst>
                <a:path w="1563" h="5683" extrusionOk="0">
                  <a:moveTo>
                    <a:pt x="49" y="0"/>
                  </a:moveTo>
                  <a:cubicBezTo>
                    <a:pt x="25" y="0"/>
                    <a:pt x="1" y="21"/>
                    <a:pt x="9" y="51"/>
                  </a:cubicBezTo>
                  <a:cubicBezTo>
                    <a:pt x="145" y="793"/>
                    <a:pt x="371" y="1520"/>
                    <a:pt x="594" y="2240"/>
                  </a:cubicBezTo>
                  <a:cubicBezTo>
                    <a:pt x="706" y="2608"/>
                    <a:pt x="820" y="2977"/>
                    <a:pt x="942" y="3343"/>
                  </a:cubicBezTo>
                  <a:cubicBezTo>
                    <a:pt x="1059" y="3691"/>
                    <a:pt x="1190" y="4035"/>
                    <a:pt x="1293" y="4387"/>
                  </a:cubicBezTo>
                  <a:cubicBezTo>
                    <a:pt x="1411" y="4802"/>
                    <a:pt x="1480" y="5228"/>
                    <a:pt x="1501" y="5660"/>
                  </a:cubicBezTo>
                  <a:cubicBezTo>
                    <a:pt x="1501" y="5675"/>
                    <a:pt x="1512" y="5682"/>
                    <a:pt x="1524" y="5682"/>
                  </a:cubicBezTo>
                  <a:cubicBezTo>
                    <a:pt x="1536" y="5682"/>
                    <a:pt x="1547" y="5675"/>
                    <a:pt x="1547" y="5660"/>
                  </a:cubicBezTo>
                  <a:cubicBezTo>
                    <a:pt x="1562" y="5293"/>
                    <a:pt x="1529" y="4929"/>
                    <a:pt x="1446" y="4572"/>
                  </a:cubicBezTo>
                  <a:cubicBezTo>
                    <a:pt x="1364" y="4209"/>
                    <a:pt x="1235" y="3859"/>
                    <a:pt x="1116" y="3506"/>
                  </a:cubicBezTo>
                  <a:cubicBezTo>
                    <a:pt x="871" y="2775"/>
                    <a:pt x="663" y="2033"/>
                    <a:pt x="461" y="1290"/>
                  </a:cubicBezTo>
                  <a:cubicBezTo>
                    <a:pt x="349" y="866"/>
                    <a:pt x="233" y="443"/>
                    <a:pt x="85" y="30"/>
                  </a:cubicBezTo>
                  <a:cubicBezTo>
                    <a:pt x="80" y="9"/>
                    <a:pt x="65" y="0"/>
                    <a:pt x="4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"/>
            <p:cNvSpPr/>
            <p:nvPr/>
          </p:nvSpPr>
          <p:spPr>
            <a:xfrm>
              <a:off x="4072025" y="328900"/>
              <a:ext cx="446675" cy="154575"/>
            </a:xfrm>
            <a:custGeom>
              <a:avLst/>
              <a:gdLst/>
              <a:ahLst/>
              <a:cxnLst/>
              <a:rect l="l" t="t" r="r" b="b"/>
              <a:pathLst>
                <a:path w="17867" h="6183" extrusionOk="0">
                  <a:moveTo>
                    <a:pt x="10788" y="6056"/>
                  </a:moveTo>
                  <a:cubicBezTo>
                    <a:pt x="12024" y="6183"/>
                    <a:pt x="17201" y="5444"/>
                    <a:pt x="17534" y="4732"/>
                  </a:cubicBezTo>
                  <a:cubicBezTo>
                    <a:pt x="17867" y="4020"/>
                    <a:pt x="17508" y="3678"/>
                    <a:pt x="16805" y="3694"/>
                  </a:cubicBezTo>
                  <a:cubicBezTo>
                    <a:pt x="16102" y="3713"/>
                    <a:pt x="14642" y="1642"/>
                    <a:pt x="12334" y="821"/>
                  </a:cubicBezTo>
                  <a:cubicBezTo>
                    <a:pt x="10029" y="0"/>
                    <a:pt x="10087" y="524"/>
                    <a:pt x="10024" y="696"/>
                  </a:cubicBezTo>
                  <a:cubicBezTo>
                    <a:pt x="9764" y="1395"/>
                    <a:pt x="9893" y="681"/>
                    <a:pt x="8195" y="636"/>
                  </a:cubicBezTo>
                  <a:cubicBezTo>
                    <a:pt x="6499" y="589"/>
                    <a:pt x="5873" y="516"/>
                    <a:pt x="5443" y="1152"/>
                  </a:cubicBezTo>
                  <a:cubicBezTo>
                    <a:pt x="5013" y="1787"/>
                    <a:pt x="1674" y="267"/>
                    <a:pt x="836" y="690"/>
                  </a:cubicBezTo>
                  <a:cubicBezTo>
                    <a:pt x="0" y="1114"/>
                    <a:pt x="3708" y="4809"/>
                    <a:pt x="4953" y="4689"/>
                  </a:cubicBezTo>
                  <a:cubicBezTo>
                    <a:pt x="6200" y="4568"/>
                    <a:pt x="6894" y="5661"/>
                    <a:pt x="10788" y="60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"/>
            <p:cNvSpPr/>
            <p:nvPr/>
          </p:nvSpPr>
          <p:spPr>
            <a:xfrm>
              <a:off x="4350575" y="439900"/>
              <a:ext cx="119650" cy="28525"/>
            </a:xfrm>
            <a:custGeom>
              <a:avLst/>
              <a:gdLst/>
              <a:ahLst/>
              <a:cxnLst/>
              <a:rect l="l" t="t" r="r" b="b"/>
              <a:pathLst>
                <a:path w="4786" h="1141" extrusionOk="0">
                  <a:moveTo>
                    <a:pt x="4737" y="0"/>
                  </a:moveTo>
                  <a:cubicBezTo>
                    <a:pt x="4731" y="0"/>
                    <a:pt x="4725" y="2"/>
                    <a:pt x="4719" y="6"/>
                  </a:cubicBezTo>
                  <a:cubicBezTo>
                    <a:pt x="4027" y="429"/>
                    <a:pt x="3169" y="371"/>
                    <a:pt x="2389" y="427"/>
                  </a:cubicBezTo>
                  <a:cubicBezTo>
                    <a:pt x="1985" y="457"/>
                    <a:pt x="1581" y="498"/>
                    <a:pt x="1185" y="582"/>
                  </a:cubicBezTo>
                  <a:cubicBezTo>
                    <a:pt x="990" y="623"/>
                    <a:pt x="798" y="677"/>
                    <a:pt x="607" y="737"/>
                  </a:cubicBezTo>
                  <a:cubicBezTo>
                    <a:pt x="433" y="791"/>
                    <a:pt x="209" y="859"/>
                    <a:pt x="72" y="984"/>
                  </a:cubicBezTo>
                  <a:cubicBezTo>
                    <a:pt x="1" y="1048"/>
                    <a:pt x="66" y="1141"/>
                    <a:pt x="142" y="1141"/>
                  </a:cubicBezTo>
                  <a:cubicBezTo>
                    <a:pt x="163" y="1141"/>
                    <a:pt x="185" y="1134"/>
                    <a:pt x="205" y="1117"/>
                  </a:cubicBezTo>
                  <a:cubicBezTo>
                    <a:pt x="280" y="1051"/>
                    <a:pt x="407" y="1019"/>
                    <a:pt x="497" y="980"/>
                  </a:cubicBezTo>
                  <a:cubicBezTo>
                    <a:pt x="598" y="935"/>
                    <a:pt x="699" y="888"/>
                    <a:pt x="805" y="853"/>
                  </a:cubicBezTo>
                  <a:cubicBezTo>
                    <a:pt x="996" y="793"/>
                    <a:pt x="1189" y="744"/>
                    <a:pt x="1387" y="709"/>
                  </a:cubicBezTo>
                  <a:cubicBezTo>
                    <a:pt x="1791" y="632"/>
                    <a:pt x="2202" y="599"/>
                    <a:pt x="2613" y="571"/>
                  </a:cubicBezTo>
                  <a:cubicBezTo>
                    <a:pt x="3008" y="544"/>
                    <a:pt x="3408" y="531"/>
                    <a:pt x="3801" y="479"/>
                  </a:cubicBezTo>
                  <a:cubicBezTo>
                    <a:pt x="4150" y="432"/>
                    <a:pt x="4524" y="344"/>
                    <a:pt x="4763" y="66"/>
                  </a:cubicBezTo>
                  <a:cubicBezTo>
                    <a:pt x="4785" y="40"/>
                    <a:pt x="4766" y="0"/>
                    <a:pt x="47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"/>
            <p:cNvSpPr/>
            <p:nvPr/>
          </p:nvSpPr>
          <p:spPr>
            <a:xfrm>
              <a:off x="4412025" y="422650"/>
              <a:ext cx="68575" cy="15750"/>
            </a:xfrm>
            <a:custGeom>
              <a:avLst/>
              <a:gdLst/>
              <a:ahLst/>
              <a:cxnLst/>
              <a:rect l="l" t="t" r="r" b="b"/>
              <a:pathLst>
                <a:path w="2743" h="630" extrusionOk="0">
                  <a:moveTo>
                    <a:pt x="2703" y="0"/>
                  </a:moveTo>
                  <a:cubicBezTo>
                    <a:pt x="2696" y="0"/>
                    <a:pt x="2689" y="3"/>
                    <a:pt x="2683" y="10"/>
                  </a:cubicBezTo>
                  <a:cubicBezTo>
                    <a:pt x="2558" y="156"/>
                    <a:pt x="2348" y="212"/>
                    <a:pt x="2167" y="251"/>
                  </a:cubicBezTo>
                  <a:cubicBezTo>
                    <a:pt x="1939" y="300"/>
                    <a:pt x="1711" y="341"/>
                    <a:pt x="1479" y="378"/>
                  </a:cubicBezTo>
                  <a:cubicBezTo>
                    <a:pt x="1002" y="457"/>
                    <a:pt x="520" y="507"/>
                    <a:pt x="39" y="571"/>
                  </a:cubicBezTo>
                  <a:cubicBezTo>
                    <a:pt x="4" y="574"/>
                    <a:pt x="0" y="629"/>
                    <a:pt x="39" y="629"/>
                  </a:cubicBezTo>
                  <a:cubicBezTo>
                    <a:pt x="62" y="629"/>
                    <a:pt x="86" y="629"/>
                    <a:pt x="109" y="629"/>
                  </a:cubicBezTo>
                  <a:cubicBezTo>
                    <a:pt x="603" y="629"/>
                    <a:pt x="1094" y="572"/>
                    <a:pt x="1578" y="485"/>
                  </a:cubicBezTo>
                  <a:cubicBezTo>
                    <a:pt x="1819" y="442"/>
                    <a:pt x="2060" y="397"/>
                    <a:pt x="2296" y="333"/>
                  </a:cubicBezTo>
                  <a:cubicBezTo>
                    <a:pt x="2481" y="285"/>
                    <a:pt x="2634" y="217"/>
                    <a:pt x="2730" y="45"/>
                  </a:cubicBezTo>
                  <a:cubicBezTo>
                    <a:pt x="2742" y="24"/>
                    <a:pt x="2724" y="0"/>
                    <a:pt x="27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"/>
            <p:cNvSpPr/>
            <p:nvPr/>
          </p:nvSpPr>
          <p:spPr>
            <a:xfrm>
              <a:off x="4421000" y="392725"/>
              <a:ext cx="25125" cy="13275"/>
            </a:xfrm>
            <a:custGeom>
              <a:avLst/>
              <a:gdLst/>
              <a:ahLst/>
              <a:cxnLst/>
              <a:rect l="l" t="t" r="r" b="b"/>
              <a:pathLst>
                <a:path w="1005" h="531" extrusionOk="0">
                  <a:moveTo>
                    <a:pt x="965" y="1"/>
                  </a:moveTo>
                  <a:cubicBezTo>
                    <a:pt x="958" y="1"/>
                    <a:pt x="952" y="4"/>
                    <a:pt x="946" y="10"/>
                  </a:cubicBezTo>
                  <a:cubicBezTo>
                    <a:pt x="832" y="145"/>
                    <a:pt x="690" y="255"/>
                    <a:pt x="533" y="334"/>
                  </a:cubicBezTo>
                  <a:cubicBezTo>
                    <a:pt x="372" y="414"/>
                    <a:pt x="202" y="442"/>
                    <a:pt x="28" y="481"/>
                  </a:cubicBezTo>
                  <a:cubicBezTo>
                    <a:pt x="0" y="487"/>
                    <a:pt x="9" y="526"/>
                    <a:pt x="36" y="528"/>
                  </a:cubicBezTo>
                  <a:cubicBezTo>
                    <a:pt x="57" y="530"/>
                    <a:pt x="79" y="531"/>
                    <a:pt x="100" y="531"/>
                  </a:cubicBezTo>
                  <a:cubicBezTo>
                    <a:pt x="440" y="531"/>
                    <a:pt x="780" y="303"/>
                    <a:pt x="987" y="50"/>
                  </a:cubicBezTo>
                  <a:cubicBezTo>
                    <a:pt x="1004" y="30"/>
                    <a:pt x="986" y="1"/>
                    <a:pt x="9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"/>
            <p:cNvSpPr/>
            <p:nvPr/>
          </p:nvSpPr>
          <p:spPr>
            <a:xfrm>
              <a:off x="4393875" y="408500"/>
              <a:ext cx="21575" cy="9275"/>
            </a:xfrm>
            <a:custGeom>
              <a:avLst/>
              <a:gdLst/>
              <a:ahLst/>
              <a:cxnLst/>
              <a:rect l="l" t="t" r="r" b="b"/>
              <a:pathLst>
                <a:path w="863" h="371" extrusionOk="0">
                  <a:moveTo>
                    <a:pt x="823" y="1"/>
                  </a:moveTo>
                  <a:cubicBezTo>
                    <a:pt x="821" y="1"/>
                    <a:pt x="818" y="1"/>
                    <a:pt x="816" y="2"/>
                  </a:cubicBezTo>
                  <a:cubicBezTo>
                    <a:pt x="545" y="86"/>
                    <a:pt x="281" y="194"/>
                    <a:pt x="27" y="325"/>
                  </a:cubicBezTo>
                  <a:cubicBezTo>
                    <a:pt x="1" y="335"/>
                    <a:pt x="12" y="371"/>
                    <a:pt x="35" y="371"/>
                  </a:cubicBezTo>
                  <a:cubicBezTo>
                    <a:pt x="38" y="371"/>
                    <a:pt x="42" y="370"/>
                    <a:pt x="46" y="368"/>
                  </a:cubicBezTo>
                  <a:cubicBezTo>
                    <a:pt x="319" y="286"/>
                    <a:pt x="582" y="179"/>
                    <a:pt x="838" y="52"/>
                  </a:cubicBezTo>
                  <a:cubicBezTo>
                    <a:pt x="862" y="37"/>
                    <a:pt x="850" y="1"/>
                    <a:pt x="8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"/>
            <p:cNvSpPr/>
            <p:nvPr/>
          </p:nvSpPr>
          <p:spPr>
            <a:xfrm>
              <a:off x="4342125" y="431850"/>
              <a:ext cx="33200" cy="16975"/>
            </a:xfrm>
            <a:custGeom>
              <a:avLst/>
              <a:gdLst/>
              <a:ahLst/>
              <a:cxnLst/>
              <a:rect l="l" t="t" r="r" b="b"/>
              <a:pathLst>
                <a:path w="1328" h="679" extrusionOk="0">
                  <a:moveTo>
                    <a:pt x="1259" y="1"/>
                  </a:moveTo>
                  <a:cubicBezTo>
                    <a:pt x="1255" y="1"/>
                    <a:pt x="1250" y="1"/>
                    <a:pt x="1244" y="3"/>
                  </a:cubicBezTo>
                  <a:cubicBezTo>
                    <a:pt x="1018" y="40"/>
                    <a:pt x="799" y="130"/>
                    <a:pt x="594" y="229"/>
                  </a:cubicBezTo>
                  <a:cubicBezTo>
                    <a:pt x="384" y="332"/>
                    <a:pt x="192" y="446"/>
                    <a:pt x="25" y="612"/>
                  </a:cubicBezTo>
                  <a:cubicBezTo>
                    <a:pt x="0" y="640"/>
                    <a:pt x="24" y="679"/>
                    <a:pt x="55" y="679"/>
                  </a:cubicBezTo>
                  <a:cubicBezTo>
                    <a:pt x="61" y="679"/>
                    <a:pt x="67" y="677"/>
                    <a:pt x="74" y="674"/>
                  </a:cubicBezTo>
                  <a:cubicBezTo>
                    <a:pt x="265" y="569"/>
                    <a:pt x="446" y="448"/>
                    <a:pt x="640" y="349"/>
                  </a:cubicBezTo>
                  <a:cubicBezTo>
                    <a:pt x="844" y="246"/>
                    <a:pt x="1059" y="177"/>
                    <a:pt x="1271" y="96"/>
                  </a:cubicBezTo>
                  <a:cubicBezTo>
                    <a:pt x="1327" y="81"/>
                    <a:pt x="1311" y="1"/>
                    <a:pt x="12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"/>
            <p:cNvSpPr/>
            <p:nvPr/>
          </p:nvSpPr>
          <p:spPr>
            <a:xfrm>
              <a:off x="4303975" y="374350"/>
              <a:ext cx="46325" cy="40125"/>
            </a:xfrm>
            <a:custGeom>
              <a:avLst/>
              <a:gdLst/>
              <a:ahLst/>
              <a:cxnLst/>
              <a:rect l="l" t="t" r="r" b="b"/>
              <a:pathLst>
                <a:path w="1853" h="1605" extrusionOk="0">
                  <a:moveTo>
                    <a:pt x="1816" y="1"/>
                  </a:moveTo>
                  <a:cubicBezTo>
                    <a:pt x="1809" y="1"/>
                    <a:pt x="1802" y="3"/>
                    <a:pt x="1796" y="9"/>
                  </a:cubicBezTo>
                  <a:cubicBezTo>
                    <a:pt x="1518" y="285"/>
                    <a:pt x="1247" y="560"/>
                    <a:pt x="934" y="800"/>
                  </a:cubicBezTo>
                  <a:cubicBezTo>
                    <a:pt x="635" y="1031"/>
                    <a:pt x="276" y="1239"/>
                    <a:pt x="28" y="1527"/>
                  </a:cubicBezTo>
                  <a:cubicBezTo>
                    <a:pt x="1" y="1560"/>
                    <a:pt x="28" y="1604"/>
                    <a:pt x="64" y="1604"/>
                  </a:cubicBezTo>
                  <a:cubicBezTo>
                    <a:pt x="70" y="1604"/>
                    <a:pt x="77" y="1603"/>
                    <a:pt x="84" y="1600"/>
                  </a:cubicBezTo>
                  <a:cubicBezTo>
                    <a:pt x="261" y="1501"/>
                    <a:pt x="424" y="1368"/>
                    <a:pt x="587" y="1248"/>
                  </a:cubicBezTo>
                  <a:cubicBezTo>
                    <a:pt x="742" y="1134"/>
                    <a:pt x="897" y="1018"/>
                    <a:pt x="1047" y="899"/>
                  </a:cubicBezTo>
                  <a:cubicBezTo>
                    <a:pt x="1348" y="657"/>
                    <a:pt x="1667" y="394"/>
                    <a:pt x="1841" y="42"/>
                  </a:cubicBezTo>
                  <a:cubicBezTo>
                    <a:pt x="1852" y="21"/>
                    <a:pt x="1835" y="1"/>
                    <a:pt x="181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"/>
            <p:cNvSpPr/>
            <p:nvPr/>
          </p:nvSpPr>
          <p:spPr>
            <a:xfrm>
              <a:off x="4356400" y="341925"/>
              <a:ext cx="10625" cy="20625"/>
            </a:xfrm>
            <a:custGeom>
              <a:avLst/>
              <a:gdLst/>
              <a:ahLst/>
              <a:cxnLst/>
              <a:rect l="l" t="t" r="r" b="b"/>
              <a:pathLst>
                <a:path w="425" h="825" extrusionOk="0">
                  <a:moveTo>
                    <a:pt x="17" y="1"/>
                  </a:moveTo>
                  <a:cubicBezTo>
                    <a:pt x="5" y="1"/>
                    <a:pt x="1" y="16"/>
                    <a:pt x="10" y="23"/>
                  </a:cubicBezTo>
                  <a:cubicBezTo>
                    <a:pt x="118" y="126"/>
                    <a:pt x="217" y="201"/>
                    <a:pt x="271" y="348"/>
                  </a:cubicBezTo>
                  <a:cubicBezTo>
                    <a:pt x="320" y="489"/>
                    <a:pt x="318" y="655"/>
                    <a:pt x="240" y="784"/>
                  </a:cubicBezTo>
                  <a:cubicBezTo>
                    <a:pt x="228" y="802"/>
                    <a:pt x="246" y="825"/>
                    <a:pt x="264" y="825"/>
                  </a:cubicBezTo>
                  <a:cubicBezTo>
                    <a:pt x="270" y="825"/>
                    <a:pt x="276" y="822"/>
                    <a:pt x="281" y="816"/>
                  </a:cubicBezTo>
                  <a:cubicBezTo>
                    <a:pt x="391" y="676"/>
                    <a:pt x="425" y="490"/>
                    <a:pt x="367" y="322"/>
                  </a:cubicBezTo>
                  <a:cubicBezTo>
                    <a:pt x="320" y="178"/>
                    <a:pt x="192" y="1"/>
                    <a:pt x="24" y="1"/>
                  </a:cubicBezTo>
                  <a:cubicBezTo>
                    <a:pt x="22" y="1"/>
                    <a:pt x="21" y="1"/>
                    <a:pt x="19" y="1"/>
                  </a:cubicBezTo>
                  <a:cubicBezTo>
                    <a:pt x="18" y="1"/>
                    <a:pt x="18" y="1"/>
                    <a:pt x="1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"/>
            <p:cNvSpPr/>
            <p:nvPr/>
          </p:nvSpPr>
          <p:spPr>
            <a:xfrm>
              <a:off x="4280600" y="354525"/>
              <a:ext cx="39675" cy="65675"/>
            </a:xfrm>
            <a:custGeom>
              <a:avLst/>
              <a:gdLst/>
              <a:ahLst/>
              <a:cxnLst/>
              <a:rect l="l" t="t" r="r" b="b"/>
              <a:pathLst>
                <a:path w="1587" h="2627" extrusionOk="0">
                  <a:moveTo>
                    <a:pt x="1546" y="0"/>
                  </a:moveTo>
                  <a:cubicBezTo>
                    <a:pt x="1541" y="0"/>
                    <a:pt x="1536" y="2"/>
                    <a:pt x="1531" y="5"/>
                  </a:cubicBezTo>
                  <a:cubicBezTo>
                    <a:pt x="1110" y="302"/>
                    <a:pt x="778" y="716"/>
                    <a:pt x="516" y="1155"/>
                  </a:cubicBezTo>
                  <a:cubicBezTo>
                    <a:pt x="260" y="1583"/>
                    <a:pt x="35" y="2097"/>
                    <a:pt x="2" y="2600"/>
                  </a:cubicBezTo>
                  <a:cubicBezTo>
                    <a:pt x="1" y="2618"/>
                    <a:pt x="14" y="2627"/>
                    <a:pt x="27" y="2627"/>
                  </a:cubicBezTo>
                  <a:cubicBezTo>
                    <a:pt x="38" y="2627"/>
                    <a:pt x="50" y="2620"/>
                    <a:pt x="54" y="2608"/>
                  </a:cubicBezTo>
                  <a:cubicBezTo>
                    <a:pt x="132" y="2374"/>
                    <a:pt x="194" y="2133"/>
                    <a:pt x="284" y="1901"/>
                  </a:cubicBezTo>
                  <a:cubicBezTo>
                    <a:pt x="376" y="1664"/>
                    <a:pt x="488" y="1435"/>
                    <a:pt x="617" y="1215"/>
                  </a:cubicBezTo>
                  <a:cubicBezTo>
                    <a:pt x="875" y="779"/>
                    <a:pt x="1209" y="409"/>
                    <a:pt x="1568" y="54"/>
                  </a:cubicBezTo>
                  <a:cubicBezTo>
                    <a:pt x="1587" y="35"/>
                    <a:pt x="1568" y="0"/>
                    <a:pt x="154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"/>
            <p:cNvSpPr/>
            <p:nvPr/>
          </p:nvSpPr>
          <p:spPr>
            <a:xfrm>
              <a:off x="4267150" y="346125"/>
              <a:ext cx="20475" cy="33800"/>
            </a:xfrm>
            <a:custGeom>
              <a:avLst/>
              <a:gdLst/>
              <a:ahLst/>
              <a:cxnLst/>
              <a:rect l="l" t="t" r="r" b="b"/>
              <a:pathLst>
                <a:path w="819" h="1352" extrusionOk="0">
                  <a:moveTo>
                    <a:pt x="732" y="1"/>
                  </a:moveTo>
                  <a:cubicBezTo>
                    <a:pt x="515" y="1"/>
                    <a:pt x="372" y="300"/>
                    <a:pt x="282" y="465"/>
                  </a:cubicBezTo>
                  <a:cubicBezTo>
                    <a:pt x="141" y="728"/>
                    <a:pt x="48" y="1012"/>
                    <a:pt x="5" y="1306"/>
                  </a:cubicBezTo>
                  <a:cubicBezTo>
                    <a:pt x="0" y="1333"/>
                    <a:pt x="23" y="1351"/>
                    <a:pt x="44" y="1351"/>
                  </a:cubicBezTo>
                  <a:cubicBezTo>
                    <a:pt x="58" y="1351"/>
                    <a:pt x="71" y="1343"/>
                    <a:pt x="76" y="1325"/>
                  </a:cubicBezTo>
                  <a:lnTo>
                    <a:pt x="76" y="1325"/>
                  </a:lnTo>
                  <a:lnTo>
                    <a:pt x="74" y="1326"/>
                  </a:lnTo>
                  <a:cubicBezTo>
                    <a:pt x="126" y="1083"/>
                    <a:pt x="211" y="848"/>
                    <a:pt x="325" y="627"/>
                  </a:cubicBezTo>
                  <a:cubicBezTo>
                    <a:pt x="422" y="433"/>
                    <a:pt x="562" y="141"/>
                    <a:pt x="785" y="70"/>
                  </a:cubicBezTo>
                  <a:cubicBezTo>
                    <a:pt x="814" y="61"/>
                    <a:pt x="818" y="14"/>
                    <a:pt x="785" y="7"/>
                  </a:cubicBezTo>
                  <a:cubicBezTo>
                    <a:pt x="766" y="3"/>
                    <a:pt x="749" y="1"/>
                    <a:pt x="7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"/>
            <p:cNvSpPr/>
            <p:nvPr/>
          </p:nvSpPr>
          <p:spPr>
            <a:xfrm>
              <a:off x="4254325" y="350250"/>
              <a:ext cx="4500" cy="15325"/>
            </a:xfrm>
            <a:custGeom>
              <a:avLst/>
              <a:gdLst/>
              <a:ahLst/>
              <a:cxnLst/>
              <a:rect l="l" t="t" r="r" b="b"/>
              <a:pathLst>
                <a:path w="180" h="613" extrusionOk="0">
                  <a:moveTo>
                    <a:pt x="99" y="0"/>
                  </a:moveTo>
                  <a:cubicBezTo>
                    <a:pt x="86" y="0"/>
                    <a:pt x="71" y="10"/>
                    <a:pt x="65" y="23"/>
                  </a:cubicBezTo>
                  <a:cubicBezTo>
                    <a:pt x="0" y="195"/>
                    <a:pt x="43" y="401"/>
                    <a:pt x="75" y="578"/>
                  </a:cubicBezTo>
                  <a:cubicBezTo>
                    <a:pt x="80" y="602"/>
                    <a:pt x="97" y="613"/>
                    <a:pt x="115" y="613"/>
                  </a:cubicBezTo>
                  <a:cubicBezTo>
                    <a:pt x="139" y="613"/>
                    <a:pt x="165" y="595"/>
                    <a:pt x="168" y="567"/>
                  </a:cubicBezTo>
                  <a:cubicBezTo>
                    <a:pt x="178" y="464"/>
                    <a:pt x="180" y="361"/>
                    <a:pt x="178" y="258"/>
                  </a:cubicBezTo>
                  <a:cubicBezTo>
                    <a:pt x="174" y="161"/>
                    <a:pt x="166" y="101"/>
                    <a:pt x="123" y="15"/>
                  </a:cubicBezTo>
                  <a:cubicBezTo>
                    <a:pt x="118" y="5"/>
                    <a:pt x="109" y="0"/>
                    <a:pt x="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"/>
            <p:cNvSpPr/>
            <p:nvPr/>
          </p:nvSpPr>
          <p:spPr>
            <a:xfrm>
              <a:off x="4250050" y="377600"/>
              <a:ext cx="6025" cy="8825"/>
            </a:xfrm>
            <a:custGeom>
              <a:avLst/>
              <a:gdLst/>
              <a:ahLst/>
              <a:cxnLst/>
              <a:rect l="l" t="t" r="r" b="b"/>
              <a:pathLst>
                <a:path w="241" h="353" extrusionOk="0">
                  <a:moveTo>
                    <a:pt x="121" y="1"/>
                  </a:moveTo>
                  <a:cubicBezTo>
                    <a:pt x="109" y="1"/>
                    <a:pt x="97" y="4"/>
                    <a:pt x="87" y="10"/>
                  </a:cubicBezTo>
                  <a:cubicBezTo>
                    <a:pt x="1" y="71"/>
                    <a:pt x="21" y="187"/>
                    <a:pt x="23" y="281"/>
                  </a:cubicBezTo>
                  <a:cubicBezTo>
                    <a:pt x="25" y="327"/>
                    <a:pt x="64" y="353"/>
                    <a:pt x="101" y="353"/>
                  </a:cubicBezTo>
                  <a:cubicBezTo>
                    <a:pt x="131" y="353"/>
                    <a:pt x="159" y="337"/>
                    <a:pt x="169" y="301"/>
                  </a:cubicBezTo>
                  <a:cubicBezTo>
                    <a:pt x="192" y="211"/>
                    <a:pt x="240" y="99"/>
                    <a:pt x="173" y="21"/>
                  </a:cubicBezTo>
                  <a:cubicBezTo>
                    <a:pt x="158" y="7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"/>
            <p:cNvSpPr/>
            <p:nvPr/>
          </p:nvSpPr>
          <p:spPr>
            <a:xfrm>
              <a:off x="4200150" y="360900"/>
              <a:ext cx="28475" cy="31700"/>
            </a:xfrm>
            <a:custGeom>
              <a:avLst/>
              <a:gdLst/>
              <a:ahLst/>
              <a:cxnLst/>
              <a:rect l="l" t="t" r="r" b="b"/>
              <a:pathLst>
                <a:path w="1139" h="1268" extrusionOk="0">
                  <a:moveTo>
                    <a:pt x="116" y="0"/>
                  </a:moveTo>
                  <a:cubicBezTo>
                    <a:pt x="92" y="0"/>
                    <a:pt x="66" y="7"/>
                    <a:pt x="39" y="21"/>
                  </a:cubicBezTo>
                  <a:cubicBezTo>
                    <a:pt x="0" y="46"/>
                    <a:pt x="8" y="105"/>
                    <a:pt x="52" y="119"/>
                  </a:cubicBezTo>
                  <a:cubicBezTo>
                    <a:pt x="167" y="156"/>
                    <a:pt x="232" y="276"/>
                    <a:pt x="303" y="365"/>
                  </a:cubicBezTo>
                  <a:cubicBezTo>
                    <a:pt x="385" y="468"/>
                    <a:pt x="466" y="571"/>
                    <a:pt x="548" y="674"/>
                  </a:cubicBezTo>
                  <a:cubicBezTo>
                    <a:pt x="711" y="870"/>
                    <a:pt x="877" y="1061"/>
                    <a:pt x="1043" y="1253"/>
                  </a:cubicBezTo>
                  <a:cubicBezTo>
                    <a:pt x="1052" y="1263"/>
                    <a:pt x="1062" y="1267"/>
                    <a:pt x="1073" y="1267"/>
                  </a:cubicBezTo>
                  <a:cubicBezTo>
                    <a:pt x="1105" y="1267"/>
                    <a:pt x="1139" y="1230"/>
                    <a:pt x="1116" y="1197"/>
                  </a:cubicBezTo>
                  <a:cubicBezTo>
                    <a:pt x="935" y="950"/>
                    <a:pt x="759" y="700"/>
                    <a:pt x="568" y="459"/>
                  </a:cubicBezTo>
                  <a:cubicBezTo>
                    <a:pt x="475" y="339"/>
                    <a:pt x="383" y="214"/>
                    <a:pt x="282" y="98"/>
                  </a:cubicBezTo>
                  <a:cubicBezTo>
                    <a:pt x="235" y="44"/>
                    <a:pt x="180" y="0"/>
                    <a:pt x="11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"/>
            <p:cNvSpPr/>
            <p:nvPr/>
          </p:nvSpPr>
          <p:spPr>
            <a:xfrm>
              <a:off x="4150700" y="354550"/>
              <a:ext cx="36650" cy="45575"/>
            </a:xfrm>
            <a:custGeom>
              <a:avLst/>
              <a:gdLst/>
              <a:ahLst/>
              <a:cxnLst/>
              <a:rect l="l" t="t" r="r" b="b"/>
              <a:pathLst>
                <a:path w="1466" h="1823" extrusionOk="0">
                  <a:moveTo>
                    <a:pt x="210" y="1"/>
                  </a:moveTo>
                  <a:cubicBezTo>
                    <a:pt x="206" y="1"/>
                    <a:pt x="202" y="1"/>
                    <a:pt x="198" y="2"/>
                  </a:cubicBezTo>
                  <a:cubicBezTo>
                    <a:pt x="28" y="51"/>
                    <a:pt x="0" y="266"/>
                    <a:pt x="15" y="417"/>
                  </a:cubicBezTo>
                  <a:cubicBezTo>
                    <a:pt x="32" y="616"/>
                    <a:pt x="135" y="791"/>
                    <a:pt x="267" y="935"/>
                  </a:cubicBezTo>
                  <a:cubicBezTo>
                    <a:pt x="415" y="1098"/>
                    <a:pt x="596" y="1227"/>
                    <a:pt x="772" y="1356"/>
                  </a:cubicBezTo>
                  <a:cubicBezTo>
                    <a:pt x="982" y="1513"/>
                    <a:pt x="1197" y="1661"/>
                    <a:pt x="1406" y="1818"/>
                  </a:cubicBezTo>
                  <a:cubicBezTo>
                    <a:pt x="1411" y="1821"/>
                    <a:pt x="1416" y="1823"/>
                    <a:pt x="1421" y="1823"/>
                  </a:cubicBezTo>
                  <a:cubicBezTo>
                    <a:pt x="1445" y="1823"/>
                    <a:pt x="1465" y="1788"/>
                    <a:pt x="1443" y="1769"/>
                  </a:cubicBezTo>
                  <a:lnTo>
                    <a:pt x="1443" y="1769"/>
                  </a:lnTo>
                  <a:lnTo>
                    <a:pt x="1443" y="1771"/>
                  </a:lnTo>
                  <a:cubicBezTo>
                    <a:pt x="1286" y="1635"/>
                    <a:pt x="1135" y="1489"/>
                    <a:pt x="976" y="1350"/>
                  </a:cubicBezTo>
                  <a:cubicBezTo>
                    <a:pt x="823" y="1218"/>
                    <a:pt x="664" y="1092"/>
                    <a:pt x="514" y="956"/>
                  </a:cubicBezTo>
                  <a:cubicBezTo>
                    <a:pt x="383" y="832"/>
                    <a:pt x="256" y="692"/>
                    <a:pt x="209" y="513"/>
                  </a:cubicBezTo>
                  <a:cubicBezTo>
                    <a:pt x="185" y="429"/>
                    <a:pt x="181" y="341"/>
                    <a:pt x="200" y="257"/>
                  </a:cubicBezTo>
                  <a:cubicBezTo>
                    <a:pt x="215" y="182"/>
                    <a:pt x="247" y="116"/>
                    <a:pt x="249" y="40"/>
                  </a:cubicBezTo>
                  <a:cubicBezTo>
                    <a:pt x="249" y="17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"/>
            <p:cNvSpPr/>
            <p:nvPr/>
          </p:nvSpPr>
          <p:spPr>
            <a:xfrm>
              <a:off x="4124850" y="350075"/>
              <a:ext cx="6400" cy="13600"/>
            </a:xfrm>
            <a:custGeom>
              <a:avLst/>
              <a:gdLst/>
              <a:ahLst/>
              <a:cxnLst/>
              <a:rect l="l" t="t" r="r" b="b"/>
              <a:pathLst>
                <a:path w="256" h="544" extrusionOk="0">
                  <a:moveTo>
                    <a:pt x="143" y="1"/>
                  </a:moveTo>
                  <a:cubicBezTo>
                    <a:pt x="132" y="1"/>
                    <a:pt x="121" y="4"/>
                    <a:pt x="110" y="9"/>
                  </a:cubicBezTo>
                  <a:cubicBezTo>
                    <a:pt x="17" y="67"/>
                    <a:pt x="0" y="191"/>
                    <a:pt x="15" y="292"/>
                  </a:cubicBezTo>
                  <a:cubicBezTo>
                    <a:pt x="30" y="409"/>
                    <a:pt x="84" y="471"/>
                    <a:pt x="178" y="537"/>
                  </a:cubicBezTo>
                  <a:cubicBezTo>
                    <a:pt x="185" y="542"/>
                    <a:pt x="192" y="544"/>
                    <a:pt x="199" y="544"/>
                  </a:cubicBezTo>
                  <a:cubicBezTo>
                    <a:pt x="229" y="544"/>
                    <a:pt x="256" y="507"/>
                    <a:pt x="238" y="477"/>
                  </a:cubicBezTo>
                  <a:cubicBezTo>
                    <a:pt x="202" y="423"/>
                    <a:pt x="185" y="333"/>
                    <a:pt x="183" y="269"/>
                  </a:cubicBezTo>
                  <a:cubicBezTo>
                    <a:pt x="182" y="198"/>
                    <a:pt x="213" y="136"/>
                    <a:pt x="211" y="67"/>
                  </a:cubicBezTo>
                  <a:cubicBezTo>
                    <a:pt x="211" y="29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"/>
            <p:cNvSpPr/>
            <p:nvPr/>
          </p:nvSpPr>
          <p:spPr>
            <a:xfrm>
              <a:off x="4103375" y="344950"/>
              <a:ext cx="66150" cy="65700"/>
            </a:xfrm>
            <a:custGeom>
              <a:avLst/>
              <a:gdLst/>
              <a:ahLst/>
              <a:cxnLst/>
              <a:rect l="l" t="t" r="r" b="b"/>
              <a:pathLst>
                <a:path w="2646" h="2628" extrusionOk="0">
                  <a:moveTo>
                    <a:pt x="123" y="0"/>
                  </a:moveTo>
                  <a:cubicBezTo>
                    <a:pt x="114" y="0"/>
                    <a:pt x="105" y="4"/>
                    <a:pt x="98" y="12"/>
                  </a:cubicBezTo>
                  <a:cubicBezTo>
                    <a:pt x="1" y="130"/>
                    <a:pt x="59" y="244"/>
                    <a:pt x="117" y="366"/>
                  </a:cubicBezTo>
                  <a:cubicBezTo>
                    <a:pt x="186" y="515"/>
                    <a:pt x="266" y="661"/>
                    <a:pt x="354" y="803"/>
                  </a:cubicBezTo>
                  <a:cubicBezTo>
                    <a:pt x="528" y="1084"/>
                    <a:pt x="734" y="1345"/>
                    <a:pt x="966" y="1583"/>
                  </a:cubicBezTo>
                  <a:cubicBezTo>
                    <a:pt x="1416" y="2045"/>
                    <a:pt x="1979" y="2437"/>
                    <a:pt x="2602" y="2626"/>
                  </a:cubicBezTo>
                  <a:cubicBezTo>
                    <a:pt x="2604" y="2627"/>
                    <a:pt x="2607" y="2627"/>
                    <a:pt x="2609" y="2627"/>
                  </a:cubicBezTo>
                  <a:cubicBezTo>
                    <a:pt x="2633" y="2627"/>
                    <a:pt x="2646" y="2591"/>
                    <a:pt x="2622" y="2579"/>
                  </a:cubicBezTo>
                  <a:cubicBezTo>
                    <a:pt x="2078" y="2321"/>
                    <a:pt x="1570" y="2011"/>
                    <a:pt x="1140" y="1585"/>
                  </a:cubicBezTo>
                  <a:cubicBezTo>
                    <a:pt x="923" y="1373"/>
                    <a:pt x="728" y="1140"/>
                    <a:pt x="560" y="887"/>
                  </a:cubicBezTo>
                  <a:cubicBezTo>
                    <a:pt x="481" y="770"/>
                    <a:pt x="409" y="648"/>
                    <a:pt x="341" y="523"/>
                  </a:cubicBezTo>
                  <a:cubicBezTo>
                    <a:pt x="308" y="459"/>
                    <a:pt x="276" y="396"/>
                    <a:pt x="246" y="332"/>
                  </a:cubicBezTo>
                  <a:cubicBezTo>
                    <a:pt x="210" y="255"/>
                    <a:pt x="145" y="141"/>
                    <a:pt x="164" y="52"/>
                  </a:cubicBezTo>
                  <a:cubicBezTo>
                    <a:pt x="169" y="26"/>
                    <a:pt x="146" y="0"/>
                    <a:pt x="1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"/>
            <p:cNvSpPr/>
            <p:nvPr/>
          </p:nvSpPr>
          <p:spPr>
            <a:xfrm>
              <a:off x="4191900" y="382525"/>
              <a:ext cx="28475" cy="29750"/>
            </a:xfrm>
            <a:custGeom>
              <a:avLst/>
              <a:gdLst/>
              <a:ahLst/>
              <a:cxnLst/>
              <a:rect l="l" t="t" r="r" b="b"/>
              <a:pathLst>
                <a:path w="1139" h="1190" extrusionOk="0">
                  <a:moveTo>
                    <a:pt x="41" y="0"/>
                  </a:moveTo>
                  <a:cubicBezTo>
                    <a:pt x="18" y="0"/>
                    <a:pt x="0" y="30"/>
                    <a:pt x="18" y="52"/>
                  </a:cubicBezTo>
                  <a:cubicBezTo>
                    <a:pt x="190" y="243"/>
                    <a:pt x="397" y="407"/>
                    <a:pt x="579" y="594"/>
                  </a:cubicBezTo>
                  <a:cubicBezTo>
                    <a:pt x="758" y="781"/>
                    <a:pt x="919" y="985"/>
                    <a:pt x="1089" y="1181"/>
                  </a:cubicBezTo>
                  <a:cubicBezTo>
                    <a:pt x="1094" y="1187"/>
                    <a:pt x="1100" y="1189"/>
                    <a:pt x="1106" y="1189"/>
                  </a:cubicBezTo>
                  <a:cubicBezTo>
                    <a:pt x="1122" y="1189"/>
                    <a:pt x="1138" y="1169"/>
                    <a:pt x="1128" y="1151"/>
                  </a:cubicBezTo>
                  <a:lnTo>
                    <a:pt x="1127" y="1151"/>
                  </a:lnTo>
                  <a:cubicBezTo>
                    <a:pt x="992" y="925"/>
                    <a:pt x="822" y="723"/>
                    <a:pt x="642" y="529"/>
                  </a:cubicBezTo>
                  <a:cubicBezTo>
                    <a:pt x="468" y="340"/>
                    <a:pt x="276" y="134"/>
                    <a:pt x="53" y="3"/>
                  </a:cubicBezTo>
                  <a:cubicBezTo>
                    <a:pt x="49" y="1"/>
                    <a:pt x="45" y="0"/>
                    <a:pt x="4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"/>
            <p:cNvSpPr/>
            <p:nvPr/>
          </p:nvSpPr>
          <p:spPr>
            <a:xfrm>
              <a:off x="4349625" y="356850"/>
              <a:ext cx="52650" cy="55100"/>
            </a:xfrm>
            <a:custGeom>
              <a:avLst/>
              <a:gdLst/>
              <a:ahLst/>
              <a:cxnLst/>
              <a:rect l="l" t="t" r="r" b="b"/>
              <a:pathLst>
                <a:path w="2106" h="2204" extrusionOk="0">
                  <a:moveTo>
                    <a:pt x="1896" y="0"/>
                  </a:moveTo>
                  <a:cubicBezTo>
                    <a:pt x="1870" y="0"/>
                    <a:pt x="1845" y="36"/>
                    <a:pt x="1870" y="64"/>
                  </a:cubicBezTo>
                  <a:cubicBezTo>
                    <a:pt x="2038" y="245"/>
                    <a:pt x="2018" y="522"/>
                    <a:pt x="1913" y="731"/>
                  </a:cubicBezTo>
                  <a:cubicBezTo>
                    <a:pt x="1797" y="965"/>
                    <a:pt x="1563" y="1122"/>
                    <a:pt x="1356" y="1270"/>
                  </a:cubicBezTo>
                  <a:cubicBezTo>
                    <a:pt x="1143" y="1421"/>
                    <a:pt x="928" y="1571"/>
                    <a:pt x="709" y="1715"/>
                  </a:cubicBezTo>
                  <a:cubicBezTo>
                    <a:pt x="483" y="1862"/>
                    <a:pt x="247" y="1995"/>
                    <a:pt x="26" y="2150"/>
                  </a:cubicBezTo>
                  <a:cubicBezTo>
                    <a:pt x="1" y="2168"/>
                    <a:pt x="16" y="2204"/>
                    <a:pt x="43" y="2204"/>
                  </a:cubicBezTo>
                  <a:cubicBezTo>
                    <a:pt x="47" y="2204"/>
                    <a:pt x="52" y="2203"/>
                    <a:pt x="56" y="2201"/>
                  </a:cubicBezTo>
                  <a:cubicBezTo>
                    <a:pt x="344" y="2062"/>
                    <a:pt x="612" y="1875"/>
                    <a:pt x="873" y="1696"/>
                  </a:cubicBezTo>
                  <a:cubicBezTo>
                    <a:pt x="1118" y="1529"/>
                    <a:pt x="1358" y="1356"/>
                    <a:pt x="1586" y="1169"/>
                  </a:cubicBezTo>
                  <a:cubicBezTo>
                    <a:pt x="1769" y="1015"/>
                    <a:pt x="1965" y="832"/>
                    <a:pt x="2042" y="598"/>
                  </a:cubicBezTo>
                  <a:cubicBezTo>
                    <a:pt x="2105" y="396"/>
                    <a:pt x="2066" y="166"/>
                    <a:pt x="1920" y="11"/>
                  </a:cubicBezTo>
                  <a:cubicBezTo>
                    <a:pt x="1913" y="3"/>
                    <a:pt x="1905" y="0"/>
                    <a:pt x="189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"/>
            <p:cNvSpPr/>
            <p:nvPr/>
          </p:nvSpPr>
          <p:spPr>
            <a:xfrm>
              <a:off x="4037950" y="427750"/>
              <a:ext cx="283075" cy="272900"/>
            </a:xfrm>
            <a:custGeom>
              <a:avLst/>
              <a:gdLst/>
              <a:ahLst/>
              <a:cxnLst/>
              <a:rect l="l" t="t" r="r" b="b"/>
              <a:pathLst>
                <a:path w="11323" h="10916" extrusionOk="0">
                  <a:moveTo>
                    <a:pt x="11323" y="2881"/>
                  </a:moveTo>
                  <a:cubicBezTo>
                    <a:pt x="11323" y="2881"/>
                    <a:pt x="10727" y="9186"/>
                    <a:pt x="10080" y="10051"/>
                  </a:cubicBezTo>
                  <a:cubicBezTo>
                    <a:pt x="9433" y="10915"/>
                    <a:pt x="7010" y="10352"/>
                    <a:pt x="6335" y="10147"/>
                  </a:cubicBezTo>
                  <a:cubicBezTo>
                    <a:pt x="5660" y="9941"/>
                    <a:pt x="5684" y="10833"/>
                    <a:pt x="4863" y="10139"/>
                  </a:cubicBezTo>
                  <a:cubicBezTo>
                    <a:pt x="4043" y="9447"/>
                    <a:pt x="4480" y="9169"/>
                    <a:pt x="3525" y="8434"/>
                  </a:cubicBezTo>
                  <a:cubicBezTo>
                    <a:pt x="2569" y="7699"/>
                    <a:pt x="1949" y="7806"/>
                    <a:pt x="1743" y="6740"/>
                  </a:cubicBezTo>
                  <a:cubicBezTo>
                    <a:pt x="1537" y="5675"/>
                    <a:pt x="1" y="4912"/>
                    <a:pt x="1003" y="3949"/>
                  </a:cubicBezTo>
                  <a:cubicBezTo>
                    <a:pt x="2003" y="2986"/>
                    <a:pt x="3861" y="2537"/>
                    <a:pt x="3861" y="2537"/>
                  </a:cubicBezTo>
                  <a:lnTo>
                    <a:pt x="884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"/>
            <p:cNvSpPr/>
            <p:nvPr/>
          </p:nvSpPr>
          <p:spPr>
            <a:xfrm>
              <a:off x="4274600" y="515875"/>
              <a:ext cx="18900" cy="167775"/>
            </a:xfrm>
            <a:custGeom>
              <a:avLst/>
              <a:gdLst/>
              <a:ahLst/>
              <a:cxnLst/>
              <a:rect l="l" t="t" r="r" b="b"/>
              <a:pathLst>
                <a:path w="756" h="6711" extrusionOk="0">
                  <a:moveTo>
                    <a:pt x="695" y="1"/>
                  </a:moveTo>
                  <a:cubicBezTo>
                    <a:pt x="680" y="1"/>
                    <a:pt x="665" y="8"/>
                    <a:pt x="657" y="24"/>
                  </a:cubicBezTo>
                  <a:cubicBezTo>
                    <a:pt x="563" y="209"/>
                    <a:pt x="483" y="379"/>
                    <a:pt x="432" y="581"/>
                  </a:cubicBezTo>
                  <a:cubicBezTo>
                    <a:pt x="380" y="788"/>
                    <a:pt x="339" y="1000"/>
                    <a:pt x="309" y="1213"/>
                  </a:cubicBezTo>
                  <a:cubicBezTo>
                    <a:pt x="251" y="1658"/>
                    <a:pt x="221" y="2105"/>
                    <a:pt x="221" y="2553"/>
                  </a:cubicBezTo>
                  <a:cubicBezTo>
                    <a:pt x="215" y="3449"/>
                    <a:pt x="292" y="4341"/>
                    <a:pt x="307" y="5238"/>
                  </a:cubicBezTo>
                  <a:cubicBezTo>
                    <a:pt x="315" y="5702"/>
                    <a:pt x="343" y="6298"/>
                    <a:pt x="15" y="6672"/>
                  </a:cubicBezTo>
                  <a:cubicBezTo>
                    <a:pt x="1" y="6688"/>
                    <a:pt x="14" y="6711"/>
                    <a:pt x="31" y="6711"/>
                  </a:cubicBezTo>
                  <a:cubicBezTo>
                    <a:pt x="36" y="6711"/>
                    <a:pt x="41" y="6709"/>
                    <a:pt x="45" y="6704"/>
                  </a:cubicBezTo>
                  <a:cubicBezTo>
                    <a:pt x="350" y="6397"/>
                    <a:pt x="425" y="6003"/>
                    <a:pt x="440" y="5584"/>
                  </a:cubicBezTo>
                  <a:cubicBezTo>
                    <a:pt x="458" y="5150"/>
                    <a:pt x="444" y="4713"/>
                    <a:pt x="430" y="4279"/>
                  </a:cubicBezTo>
                  <a:cubicBezTo>
                    <a:pt x="402" y="3350"/>
                    <a:pt x="346" y="2419"/>
                    <a:pt x="447" y="1493"/>
                  </a:cubicBezTo>
                  <a:cubicBezTo>
                    <a:pt x="472" y="1248"/>
                    <a:pt x="513" y="1004"/>
                    <a:pt x="567" y="764"/>
                  </a:cubicBezTo>
                  <a:cubicBezTo>
                    <a:pt x="593" y="650"/>
                    <a:pt x="625" y="538"/>
                    <a:pt x="657" y="426"/>
                  </a:cubicBezTo>
                  <a:cubicBezTo>
                    <a:pt x="690" y="304"/>
                    <a:pt x="709" y="183"/>
                    <a:pt x="745" y="61"/>
                  </a:cubicBezTo>
                  <a:cubicBezTo>
                    <a:pt x="756" y="28"/>
                    <a:pt x="725" y="1"/>
                    <a:pt x="69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"/>
            <p:cNvSpPr/>
            <p:nvPr/>
          </p:nvSpPr>
          <p:spPr>
            <a:xfrm>
              <a:off x="4259175" y="498375"/>
              <a:ext cx="26025" cy="95125"/>
            </a:xfrm>
            <a:custGeom>
              <a:avLst/>
              <a:gdLst/>
              <a:ahLst/>
              <a:cxnLst/>
              <a:rect l="l" t="t" r="r" b="b"/>
              <a:pathLst>
                <a:path w="1041" h="3805" extrusionOk="0">
                  <a:moveTo>
                    <a:pt x="999" y="0"/>
                  </a:moveTo>
                  <a:cubicBezTo>
                    <a:pt x="994" y="0"/>
                    <a:pt x="990" y="1"/>
                    <a:pt x="986" y="4"/>
                  </a:cubicBezTo>
                  <a:cubicBezTo>
                    <a:pt x="746" y="161"/>
                    <a:pt x="589" y="443"/>
                    <a:pt x="479" y="700"/>
                  </a:cubicBezTo>
                  <a:cubicBezTo>
                    <a:pt x="359" y="984"/>
                    <a:pt x="277" y="1279"/>
                    <a:pt x="236" y="1582"/>
                  </a:cubicBezTo>
                  <a:cubicBezTo>
                    <a:pt x="126" y="2309"/>
                    <a:pt x="178" y="3051"/>
                    <a:pt x="6" y="3769"/>
                  </a:cubicBezTo>
                  <a:cubicBezTo>
                    <a:pt x="0" y="3791"/>
                    <a:pt x="17" y="3805"/>
                    <a:pt x="34" y="3805"/>
                  </a:cubicBezTo>
                  <a:cubicBezTo>
                    <a:pt x="45" y="3805"/>
                    <a:pt x="56" y="3799"/>
                    <a:pt x="60" y="3784"/>
                  </a:cubicBezTo>
                  <a:cubicBezTo>
                    <a:pt x="251" y="3106"/>
                    <a:pt x="229" y="2399"/>
                    <a:pt x="320" y="1705"/>
                  </a:cubicBezTo>
                  <a:cubicBezTo>
                    <a:pt x="359" y="1406"/>
                    <a:pt x="425" y="1105"/>
                    <a:pt x="535" y="823"/>
                  </a:cubicBezTo>
                  <a:cubicBezTo>
                    <a:pt x="591" y="681"/>
                    <a:pt x="660" y="544"/>
                    <a:pt x="743" y="415"/>
                  </a:cubicBezTo>
                  <a:cubicBezTo>
                    <a:pt x="827" y="284"/>
                    <a:pt x="933" y="170"/>
                    <a:pt x="1027" y="45"/>
                  </a:cubicBezTo>
                  <a:cubicBezTo>
                    <a:pt x="1041" y="27"/>
                    <a:pt x="1020" y="0"/>
                    <a:pt x="9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"/>
            <p:cNvSpPr/>
            <p:nvPr/>
          </p:nvSpPr>
          <p:spPr>
            <a:xfrm>
              <a:off x="4237350" y="636175"/>
              <a:ext cx="19475" cy="53875"/>
            </a:xfrm>
            <a:custGeom>
              <a:avLst/>
              <a:gdLst/>
              <a:ahLst/>
              <a:cxnLst/>
              <a:rect l="l" t="t" r="r" b="b"/>
              <a:pathLst>
                <a:path w="779" h="2155" extrusionOk="0">
                  <a:moveTo>
                    <a:pt x="750" y="0"/>
                  </a:moveTo>
                  <a:cubicBezTo>
                    <a:pt x="742" y="0"/>
                    <a:pt x="733" y="6"/>
                    <a:pt x="729" y="17"/>
                  </a:cubicBezTo>
                  <a:cubicBezTo>
                    <a:pt x="655" y="213"/>
                    <a:pt x="640" y="439"/>
                    <a:pt x="599" y="645"/>
                  </a:cubicBezTo>
                  <a:cubicBezTo>
                    <a:pt x="559" y="851"/>
                    <a:pt x="516" y="1051"/>
                    <a:pt x="471" y="1253"/>
                  </a:cubicBezTo>
                  <a:cubicBezTo>
                    <a:pt x="402" y="1557"/>
                    <a:pt x="346" y="1957"/>
                    <a:pt x="27" y="2103"/>
                  </a:cubicBezTo>
                  <a:cubicBezTo>
                    <a:pt x="1" y="2115"/>
                    <a:pt x="16" y="2155"/>
                    <a:pt x="41" y="2155"/>
                  </a:cubicBezTo>
                  <a:cubicBezTo>
                    <a:pt x="44" y="2155"/>
                    <a:pt x="46" y="2155"/>
                    <a:pt x="49" y="2154"/>
                  </a:cubicBezTo>
                  <a:cubicBezTo>
                    <a:pt x="357" y="2047"/>
                    <a:pt x="445" y="1692"/>
                    <a:pt x="513" y="1406"/>
                  </a:cubicBezTo>
                  <a:cubicBezTo>
                    <a:pt x="565" y="1174"/>
                    <a:pt x="615" y="942"/>
                    <a:pt x="662" y="710"/>
                  </a:cubicBezTo>
                  <a:cubicBezTo>
                    <a:pt x="705" y="488"/>
                    <a:pt x="778" y="249"/>
                    <a:pt x="772" y="22"/>
                  </a:cubicBezTo>
                  <a:cubicBezTo>
                    <a:pt x="771" y="8"/>
                    <a:pt x="761" y="0"/>
                    <a:pt x="75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"/>
            <p:cNvSpPr/>
            <p:nvPr/>
          </p:nvSpPr>
          <p:spPr>
            <a:xfrm>
              <a:off x="4256625" y="616500"/>
              <a:ext cx="2900" cy="9625"/>
            </a:xfrm>
            <a:custGeom>
              <a:avLst/>
              <a:gdLst/>
              <a:ahLst/>
              <a:cxnLst/>
              <a:rect l="l" t="t" r="r" b="b"/>
              <a:pathLst>
                <a:path w="116" h="385" extrusionOk="0">
                  <a:moveTo>
                    <a:pt x="86" y="0"/>
                  </a:moveTo>
                  <a:cubicBezTo>
                    <a:pt x="74" y="0"/>
                    <a:pt x="62" y="7"/>
                    <a:pt x="58" y="22"/>
                  </a:cubicBezTo>
                  <a:cubicBezTo>
                    <a:pt x="33" y="125"/>
                    <a:pt x="20" y="230"/>
                    <a:pt x="5" y="334"/>
                  </a:cubicBezTo>
                  <a:cubicBezTo>
                    <a:pt x="1" y="365"/>
                    <a:pt x="26" y="384"/>
                    <a:pt x="49" y="384"/>
                  </a:cubicBezTo>
                  <a:cubicBezTo>
                    <a:pt x="65" y="384"/>
                    <a:pt x="79" y="375"/>
                    <a:pt x="82" y="355"/>
                  </a:cubicBezTo>
                  <a:cubicBezTo>
                    <a:pt x="95" y="247"/>
                    <a:pt x="112" y="140"/>
                    <a:pt x="116" y="30"/>
                  </a:cubicBezTo>
                  <a:cubicBezTo>
                    <a:pt x="116" y="11"/>
                    <a:pt x="101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"/>
            <p:cNvSpPr/>
            <p:nvPr/>
          </p:nvSpPr>
          <p:spPr>
            <a:xfrm>
              <a:off x="4229250" y="577525"/>
              <a:ext cx="3350" cy="15800"/>
            </a:xfrm>
            <a:custGeom>
              <a:avLst/>
              <a:gdLst/>
              <a:ahLst/>
              <a:cxnLst/>
              <a:rect l="l" t="t" r="r" b="b"/>
              <a:pathLst>
                <a:path w="134" h="632" extrusionOk="0">
                  <a:moveTo>
                    <a:pt x="97" y="1"/>
                  </a:moveTo>
                  <a:cubicBezTo>
                    <a:pt x="84" y="1"/>
                    <a:pt x="72" y="7"/>
                    <a:pt x="68" y="22"/>
                  </a:cubicBezTo>
                  <a:cubicBezTo>
                    <a:pt x="25" y="211"/>
                    <a:pt x="16" y="402"/>
                    <a:pt x="3" y="594"/>
                  </a:cubicBezTo>
                  <a:cubicBezTo>
                    <a:pt x="1" y="617"/>
                    <a:pt x="23" y="631"/>
                    <a:pt x="43" y="631"/>
                  </a:cubicBezTo>
                  <a:cubicBezTo>
                    <a:pt x="59" y="631"/>
                    <a:pt x="73" y="623"/>
                    <a:pt x="76" y="605"/>
                  </a:cubicBezTo>
                  <a:cubicBezTo>
                    <a:pt x="102" y="413"/>
                    <a:pt x="134" y="224"/>
                    <a:pt x="130" y="31"/>
                  </a:cubicBezTo>
                  <a:cubicBezTo>
                    <a:pt x="130" y="12"/>
                    <a:pt x="113" y="1"/>
                    <a:pt x="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"/>
            <p:cNvSpPr/>
            <p:nvPr/>
          </p:nvSpPr>
          <p:spPr>
            <a:xfrm>
              <a:off x="4235000" y="480275"/>
              <a:ext cx="33650" cy="84475"/>
            </a:xfrm>
            <a:custGeom>
              <a:avLst/>
              <a:gdLst/>
              <a:ahLst/>
              <a:cxnLst/>
              <a:rect l="l" t="t" r="r" b="b"/>
              <a:pathLst>
                <a:path w="1346" h="3379" extrusionOk="0">
                  <a:moveTo>
                    <a:pt x="1284" y="1"/>
                  </a:moveTo>
                  <a:cubicBezTo>
                    <a:pt x="1273" y="1"/>
                    <a:pt x="1261" y="4"/>
                    <a:pt x="1252" y="12"/>
                  </a:cubicBezTo>
                  <a:cubicBezTo>
                    <a:pt x="1012" y="208"/>
                    <a:pt x="848" y="461"/>
                    <a:pt x="694" y="728"/>
                  </a:cubicBezTo>
                  <a:cubicBezTo>
                    <a:pt x="543" y="992"/>
                    <a:pt x="416" y="1268"/>
                    <a:pt x="315" y="1556"/>
                  </a:cubicBezTo>
                  <a:cubicBezTo>
                    <a:pt x="107" y="2140"/>
                    <a:pt x="1" y="2738"/>
                    <a:pt x="16" y="3355"/>
                  </a:cubicBezTo>
                  <a:cubicBezTo>
                    <a:pt x="16" y="3371"/>
                    <a:pt x="28" y="3379"/>
                    <a:pt x="39" y="3379"/>
                  </a:cubicBezTo>
                  <a:cubicBezTo>
                    <a:pt x="51" y="3379"/>
                    <a:pt x="63" y="3371"/>
                    <a:pt x="63" y="3355"/>
                  </a:cubicBezTo>
                  <a:lnTo>
                    <a:pt x="63" y="3357"/>
                  </a:lnTo>
                  <a:cubicBezTo>
                    <a:pt x="96" y="2764"/>
                    <a:pt x="220" y="2162"/>
                    <a:pt x="442" y="1610"/>
                  </a:cubicBezTo>
                  <a:cubicBezTo>
                    <a:pt x="552" y="1336"/>
                    <a:pt x="687" y="1068"/>
                    <a:pt x="840" y="814"/>
                  </a:cubicBezTo>
                  <a:cubicBezTo>
                    <a:pt x="994" y="560"/>
                    <a:pt x="1177" y="326"/>
                    <a:pt x="1325" y="70"/>
                  </a:cubicBezTo>
                  <a:cubicBezTo>
                    <a:pt x="1346" y="32"/>
                    <a:pt x="1316" y="1"/>
                    <a:pt x="12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"/>
            <p:cNvSpPr/>
            <p:nvPr/>
          </p:nvSpPr>
          <p:spPr>
            <a:xfrm>
              <a:off x="4142600" y="521925"/>
              <a:ext cx="70325" cy="141500"/>
            </a:xfrm>
            <a:custGeom>
              <a:avLst/>
              <a:gdLst/>
              <a:ahLst/>
              <a:cxnLst/>
              <a:rect l="l" t="t" r="r" b="b"/>
              <a:pathLst>
                <a:path w="2813" h="5660" extrusionOk="0">
                  <a:moveTo>
                    <a:pt x="2748" y="1"/>
                  </a:moveTo>
                  <a:cubicBezTo>
                    <a:pt x="2732" y="1"/>
                    <a:pt x="2717" y="9"/>
                    <a:pt x="2708" y="29"/>
                  </a:cubicBezTo>
                  <a:cubicBezTo>
                    <a:pt x="2530" y="412"/>
                    <a:pt x="2405" y="814"/>
                    <a:pt x="2239" y="1203"/>
                  </a:cubicBezTo>
                  <a:cubicBezTo>
                    <a:pt x="2070" y="1586"/>
                    <a:pt x="1861" y="1952"/>
                    <a:pt x="1616" y="2293"/>
                  </a:cubicBezTo>
                  <a:cubicBezTo>
                    <a:pt x="1135" y="2960"/>
                    <a:pt x="580" y="3573"/>
                    <a:pt x="266" y="4346"/>
                  </a:cubicBezTo>
                  <a:cubicBezTo>
                    <a:pt x="103" y="4751"/>
                    <a:pt x="1" y="5206"/>
                    <a:pt x="111" y="5637"/>
                  </a:cubicBezTo>
                  <a:cubicBezTo>
                    <a:pt x="115" y="5652"/>
                    <a:pt x="127" y="5659"/>
                    <a:pt x="140" y="5659"/>
                  </a:cubicBezTo>
                  <a:cubicBezTo>
                    <a:pt x="155" y="5659"/>
                    <a:pt x="171" y="5649"/>
                    <a:pt x="171" y="5630"/>
                  </a:cubicBezTo>
                  <a:cubicBezTo>
                    <a:pt x="154" y="5226"/>
                    <a:pt x="208" y="4832"/>
                    <a:pt x="356" y="4454"/>
                  </a:cubicBezTo>
                  <a:cubicBezTo>
                    <a:pt x="511" y="4060"/>
                    <a:pt x="745" y="3706"/>
                    <a:pt x="1006" y="3375"/>
                  </a:cubicBezTo>
                  <a:cubicBezTo>
                    <a:pt x="1511" y="2741"/>
                    <a:pt x="2037" y="2124"/>
                    <a:pt x="2369" y="1377"/>
                  </a:cubicBezTo>
                  <a:cubicBezTo>
                    <a:pt x="2558" y="956"/>
                    <a:pt x="2713" y="522"/>
                    <a:pt x="2805" y="68"/>
                  </a:cubicBezTo>
                  <a:cubicBezTo>
                    <a:pt x="2812" y="32"/>
                    <a:pt x="2779" y="1"/>
                    <a:pt x="274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"/>
            <p:cNvSpPr/>
            <p:nvPr/>
          </p:nvSpPr>
          <p:spPr>
            <a:xfrm>
              <a:off x="4185850" y="557500"/>
              <a:ext cx="31575" cy="120075"/>
            </a:xfrm>
            <a:custGeom>
              <a:avLst/>
              <a:gdLst/>
              <a:ahLst/>
              <a:cxnLst/>
              <a:rect l="l" t="t" r="r" b="b"/>
              <a:pathLst>
                <a:path w="1263" h="4803" extrusionOk="0">
                  <a:moveTo>
                    <a:pt x="1238" y="0"/>
                  </a:moveTo>
                  <a:cubicBezTo>
                    <a:pt x="1229" y="0"/>
                    <a:pt x="1220" y="5"/>
                    <a:pt x="1217" y="17"/>
                  </a:cubicBezTo>
                  <a:cubicBezTo>
                    <a:pt x="1079" y="442"/>
                    <a:pt x="939" y="866"/>
                    <a:pt x="800" y="1290"/>
                  </a:cubicBezTo>
                  <a:cubicBezTo>
                    <a:pt x="667" y="1700"/>
                    <a:pt x="600" y="2132"/>
                    <a:pt x="531" y="2556"/>
                  </a:cubicBezTo>
                  <a:cubicBezTo>
                    <a:pt x="466" y="2958"/>
                    <a:pt x="432" y="3366"/>
                    <a:pt x="385" y="3770"/>
                  </a:cubicBezTo>
                  <a:cubicBezTo>
                    <a:pt x="346" y="4108"/>
                    <a:pt x="273" y="4504"/>
                    <a:pt x="21" y="4753"/>
                  </a:cubicBezTo>
                  <a:cubicBezTo>
                    <a:pt x="1" y="4771"/>
                    <a:pt x="19" y="4803"/>
                    <a:pt x="40" y="4803"/>
                  </a:cubicBezTo>
                  <a:cubicBezTo>
                    <a:pt x="45" y="4803"/>
                    <a:pt x="50" y="4801"/>
                    <a:pt x="54" y="4798"/>
                  </a:cubicBezTo>
                  <a:lnTo>
                    <a:pt x="56" y="4798"/>
                  </a:lnTo>
                  <a:cubicBezTo>
                    <a:pt x="340" y="4594"/>
                    <a:pt x="451" y="4297"/>
                    <a:pt x="510" y="3962"/>
                  </a:cubicBezTo>
                  <a:cubicBezTo>
                    <a:pt x="585" y="3549"/>
                    <a:pt x="626" y="3132"/>
                    <a:pt x="701" y="2719"/>
                  </a:cubicBezTo>
                  <a:cubicBezTo>
                    <a:pt x="783" y="2272"/>
                    <a:pt x="884" y="1827"/>
                    <a:pt x="959" y="1380"/>
                  </a:cubicBezTo>
                  <a:cubicBezTo>
                    <a:pt x="1030" y="922"/>
                    <a:pt x="1129" y="471"/>
                    <a:pt x="1258" y="27"/>
                  </a:cubicBezTo>
                  <a:cubicBezTo>
                    <a:pt x="1263" y="10"/>
                    <a:pt x="1251" y="0"/>
                    <a:pt x="12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"/>
            <p:cNvSpPr/>
            <p:nvPr/>
          </p:nvSpPr>
          <p:spPr>
            <a:xfrm>
              <a:off x="4172550" y="603125"/>
              <a:ext cx="15300" cy="32250"/>
            </a:xfrm>
            <a:custGeom>
              <a:avLst/>
              <a:gdLst/>
              <a:ahLst/>
              <a:cxnLst/>
              <a:rect l="l" t="t" r="r" b="b"/>
              <a:pathLst>
                <a:path w="612" h="1290" extrusionOk="0">
                  <a:moveTo>
                    <a:pt x="564" y="0"/>
                  </a:moveTo>
                  <a:cubicBezTo>
                    <a:pt x="552" y="0"/>
                    <a:pt x="541" y="5"/>
                    <a:pt x="536" y="17"/>
                  </a:cubicBezTo>
                  <a:cubicBezTo>
                    <a:pt x="345" y="419"/>
                    <a:pt x="179" y="830"/>
                    <a:pt x="10" y="1242"/>
                  </a:cubicBezTo>
                  <a:cubicBezTo>
                    <a:pt x="0" y="1268"/>
                    <a:pt x="27" y="1290"/>
                    <a:pt x="52" y="1290"/>
                  </a:cubicBezTo>
                  <a:cubicBezTo>
                    <a:pt x="64" y="1290"/>
                    <a:pt x="75" y="1284"/>
                    <a:pt x="81" y="1271"/>
                  </a:cubicBezTo>
                  <a:cubicBezTo>
                    <a:pt x="263" y="864"/>
                    <a:pt x="444" y="462"/>
                    <a:pt x="601" y="45"/>
                  </a:cubicBezTo>
                  <a:cubicBezTo>
                    <a:pt x="611" y="20"/>
                    <a:pt x="586" y="0"/>
                    <a:pt x="5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"/>
            <p:cNvSpPr/>
            <p:nvPr/>
          </p:nvSpPr>
          <p:spPr>
            <a:xfrm>
              <a:off x="4096775" y="532000"/>
              <a:ext cx="49475" cy="49475"/>
            </a:xfrm>
            <a:custGeom>
              <a:avLst/>
              <a:gdLst/>
              <a:ahLst/>
              <a:cxnLst/>
              <a:rect l="l" t="t" r="r" b="b"/>
              <a:pathLst>
                <a:path w="1979" h="1979" extrusionOk="0">
                  <a:moveTo>
                    <a:pt x="1954" y="1"/>
                  </a:moveTo>
                  <a:cubicBezTo>
                    <a:pt x="1951" y="1"/>
                    <a:pt x="1948" y="1"/>
                    <a:pt x="1946" y="3"/>
                  </a:cubicBezTo>
                  <a:cubicBezTo>
                    <a:pt x="1583" y="282"/>
                    <a:pt x="1237" y="585"/>
                    <a:pt x="910" y="908"/>
                  </a:cubicBezTo>
                  <a:cubicBezTo>
                    <a:pt x="583" y="1235"/>
                    <a:pt x="259" y="1553"/>
                    <a:pt x="9" y="1946"/>
                  </a:cubicBezTo>
                  <a:cubicBezTo>
                    <a:pt x="1" y="1962"/>
                    <a:pt x="14" y="1978"/>
                    <a:pt x="28" y="1978"/>
                  </a:cubicBezTo>
                  <a:cubicBezTo>
                    <a:pt x="33" y="1978"/>
                    <a:pt x="38" y="1976"/>
                    <a:pt x="43" y="1972"/>
                  </a:cubicBezTo>
                  <a:cubicBezTo>
                    <a:pt x="349" y="1634"/>
                    <a:pt x="626" y="1267"/>
                    <a:pt x="946" y="940"/>
                  </a:cubicBezTo>
                  <a:cubicBezTo>
                    <a:pt x="1265" y="615"/>
                    <a:pt x="1606" y="310"/>
                    <a:pt x="1966" y="29"/>
                  </a:cubicBezTo>
                  <a:cubicBezTo>
                    <a:pt x="1979" y="20"/>
                    <a:pt x="1967" y="1"/>
                    <a:pt x="19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"/>
            <p:cNvSpPr/>
            <p:nvPr/>
          </p:nvSpPr>
          <p:spPr>
            <a:xfrm>
              <a:off x="4162700" y="509875"/>
              <a:ext cx="26300" cy="17275"/>
            </a:xfrm>
            <a:custGeom>
              <a:avLst/>
              <a:gdLst/>
              <a:ahLst/>
              <a:cxnLst/>
              <a:rect l="l" t="t" r="r" b="b"/>
              <a:pathLst>
                <a:path w="1052" h="691" extrusionOk="0">
                  <a:moveTo>
                    <a:pt x="1012" y="0"/>
                  </a:moveTo>
                  <a:cubicBezTo>
                    <a:pt x="1009" y="0"/>
                    <a:pt x="1005" y="1"/>
                    <a:pt x="1001" y="2"/>
                  </a:cubicBezTo>
                  <a:cubicBezTo>
                    <a:pt x="618" y="129"/>
                    <a:pt x="311" y="410"/>
                    <a:pt x="10" y="668"/>
                  </a:cubicBezTo>
                  <a:cubicBezTo>
                    <a:pt x="1" y="675"/>
                    <a:pt x="10" y="691"/>
                    <a:pt x="20" y="691"/>
                  </a:cubicBezTo>
                  <a:cubicBezTo>
                    <a:pt x="23" y="691"/>
                    <a:pt x="25" y="690"/>
                    <a:pt x="27" y="688"/>
                  </a:cubicBezTo>
                  <a:cubicBezTo>
                    <a:pt x="339" y="449"/>
                    <a:pt x="707" y="292"/>
                    <a:pt x="1027" y="62"/>
                  </a:cubicBezTo>
                  <a:cubicBezTo>
                    <a:pt x="1052" y="44"/>
                    <a:pt x="1041" y="0"/>
                    <a:pt x="10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"/>
            <p:cNvSpPr/>
            <p:nvPr/>
          </p:nvSpPr>
          <p:spPr>
            <a:xfrm>
              <a:off x="4111500" y="525725"/>
              <a:ext cx="90050" cy="102350"/>
            </a:xfrm>
            <a:custGeom>
              <a:avLst/>
              <a:gdLst/>
              <a:ahLst/>
              <a:cxnLst/>
              <a:rect l="l" t="t" r="r" b="b"/>
              <a:pathLst>
                <a:path w="3602" h="4094" extrusionOk="0">
                  <a:moveTo>
                    <a:pt x="3551" y="0"/>
                  </a:moveTo>
                  <a:cubicBezTo>
                    <a:pt x="3546" y="0"/>
                    <a:pt x="3540" y="2"/>
                    <a:pt x="3535" y="6"/>
                  </a:cubicBezTo>
                  <a:cubicBezTo>
                    <a:pt x="3247" y="222"/>
                    <a:pt x="3039" y="505"/>
                    <a:pt x="2841" y="802"/>
                  </a:cubicBezTo>
                  <a:cubicBezTo>
                    <a:pt x="2637" y="1109"/>
                    <a:pt x="2458" y="1428"/>
                    <a:pt x="2271" y="1744"/>
                  </a:cubicBezTo>
                  <a:cubicBezTo>
                    <a:pt x="1914" y="2350"/>
                    <a:pt x="1538" y="2958"/>
                    <a:pt x="1005" y="3427"/>
                  </a:cubicBezTo>
                  <a:cubicBezTo>
                    <a:pt x="717" y="3681"/>
                    <a:pt x="388" y="3866"/>
                    <a:pt x="39" y="4023"/>
                  </a:cubicBezTo>
                  <a:cubicBezTo>
                    <a:pt x="0" y="4041"/>
                    <a:pt x="26" y="4093"/>
                    <a:pt x="62" y="4093"/>
                  </a:cubicBezTo>
                  <a:cubicBezTo>
                    <a:pt x="64" y="4093"/>
                    <a:pt x="66" y="4093"/>
                    <a:pt x="69" y="4093"/>
                  </a:cubicBezTo>
                  <a:cubicBezTo>
                    <a:pt x="729" y="3971"/>
                    <a:pt x="1267" y="3438"/>
                    <a:pt x="1663" y="2928"/>
                  </a:cubicBezTo>
                  <a:cubicBezTo>
                    <a:pt x="2108" y="2354"/>
                    <a:pt x="2432" y="1699"/>
                    <a:pt x="2821" y="1090"/>
                  </a:cubicBezTo>
                  <a:cubicBezTo>
                    <a:pt x="3053" y="727"/>
                    <a:pt x="3322" y="396"/>
                    <a:pt x="3584" y="56"/>
                  </a:cubicBezTo>
                  <a:cubicBezTo>
                    <a:pt x="3602" y="33"/>
                    <a:pt x="3576" y="0"/>
                    <a:pt x="35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"/>
            <p:cNvSpPr/>
            <p:nvPr/>
          </p:nvSpPr>
          <p:spPr>
            <a:xfrm>
              <a:off x="4064275" y="522175"/>
              <a:ext cx="47575" cy="34650"/>
            </a:xfrm>
            <a:custGeom>
              <a:avLst/>
              <a:gdLst/>
              <a:ahLst/>
              <a:cxnLst/>
              <a:rect l="l" t="t" r="r" b="b"/>
              <a:pathLst>
                <a:path w="1903" h="1386" extrusionOk="0">
                  <a:moveTo>
                    <a:pt x="1859" y="1"/>
                  </a:moveTo>
                  <a:cubicBezTo>
                    <a:pt x="1857" y="1"/>
                    <a:pt x="1854" y="1"/>
                    <a:pt x="1851" y="2"/>
                  </a:cubicBezTo>
                  <a:cubicBezTo>
                    <a:pt x="1120" y="226"/>
                    <a:pt x="466" y="709"/>
                    <a:pt x="19" y="1327"/>
                  </a:cubicBezTo>
                  <a:cubicBezTo>
                    <a:pt x="0" y="1354"/>
                    <a:pt x="28" y="1385"/>
                    <a:pt x="55" y="1385"/>
                  </a:cubicBezTo>
                  <a:cubicBezTo>
                    <a:pt x="64" y="1385"/>
                    <a:pt x="73" y="1382"/>
                    <a:pt x="81" y="1374"/>
                  </a:cubicBezTo>
                  <a:cubicBezTo>
                    <a:pt x="580" y="813"/>
                    <a:pt x="1191" y="364"/>
                    <a:pt x="1875" y="56"/>
                  </a:cubicBezTo>
                  <a:cubicBezTo>
                    <a:pt x="1903" y="44"/>
                    <a:pt x="1888" y="1"/>
                    <a:pt x="18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"/>
            <p:cNvSpPr/>
            <p:nvPr/>
          </p:nvSpPr>
          <p:spPr>
            <a:xfrm>
              <a:off x="4069075" y="519225"/>
              <a:ext cx="25525" cy="17775"/>
            </a:xfrm>
            <a:custGeom>
              <a:avLst/>
              <a:gdLst/>
              <a:ahLst/>
              <a:cxnLst/>
              <a:rect l="l" t="t" r="r" b="b"/>
              <a:pathLst>
                <a:path w="1021" h="711" extrusionOk="0">
                  <a:moveTo>
                    <a:pt x="967" y="1"/>
                  </a:moveTo>
                  <a:cubicBezTo>
                    <a:pt x="963" y="1"/>
                    <a:pt x="960" y="1"/>
                    <a:pt x="956" y="2"/>
                  </a:cubicBezTo>
                  <a:cubicBezTo>
                    <a:pt x="590" y="116"/>
                    <a:pt x="242" y="346"/>
                    <a:pt x="16" y="658"/>
                  </a:cubicBezTo>
                  <a:cubicBezTo>
                    <a:pt x="1" y="681"/>
                    <a:pt x="22" y="711"/>
                    <a:pt x="45" y="711"/>
                  </a:cubicBezTo>
                  <a:cubicBezTo>
                    <a:pt x="51" y="711"/>
                    <a:pt x="57" y="709"/>
                    <a:pt x="62" y="705"/>
                  </a:cubicBezTo>
                  <a:cubicBezTo>
                    <a:pt x="362" y="477"/>
                    <a:pt x="659" y="260"/>
                    <a:pt x="986" y="73"/>
                  </a:cubicBezTo>
                  <a:cubicBezTo>
                    <a:pt x="1020" y="53"/>
                    <a:pt x="1003" y="1"/>
                    <a:pt x="9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"/>
            <p:cNvSpPr/>
            <p:nvPr/>
          </p:nvSpPr>
          <p:spPr>
            <a:xfrm>
              <a:off x="4144625" y="499725"/>
              <a:ext cx="17700" cy="14575"/>
            </a:xfrm>
            <a:custGeom>
              <a:avLst/>
              <a:gdLst/>
              <a:ahLst/>
              <a:cxnLst/>
              <a:rect l="l" t="t" r="r" b="b"/>
              <a:pathLst>
                <a:path w="708" h="583" extrusionOk="0">
                  <a:moveTo>
                    <a:pt x="659" y="1"/>
                  </a:moveTo>
                  <a:cubicBezTo>
                    <a:pt x="653" y="1"/>
                    <a:pt x="647" y="2"/>
                    <a:pt x="641" y="6"/>
                  </a:cubicBezTo>
                  <a:cubicBezTo>
                    <a:pt x="417" y="161"/>
                    <a:pt x="221" y="345"/>
                    <a:pt x="21" y="528"/>
                  </a:cubicBezTo>
                  <a:cubicBezTo>
                    <a:pt x="1" y="548"/>
                    <a:pt x="19" y="582"/>
                    <a:pt x="42" y="582"/>
                  </a:cubicBezTo>
                  <a:cubicBezTo>
                    <a:pt x="47" y="582"/>
                    <a:pt x="53" y="580"/>
                    <a:pt x="58" y="576"/>
                  </a:cubicBezTo>
                  <a:cubicBezTo>
                    <a:pt x="275" y="412"/>
                    <a:pt x="492" y="255"/>
                    <a:pt x="684" y="62"/>
                  </a:cubicBezTo>
                  <a:cubicBezTo>
                    <a:pt x="707" y="39"/>
                    <a:pt x="686" y="1"/>
                    <a:pt x="6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"/>
            <p:cNvSpPr/>
            <p:nvPr/>
          </p:nvSpPr>
          <p:spPr>
            <a:xfrm>
              <a:off x="4284050" y="484125"/>
              <a:ext cx="168900" cy="265875"/>
            </a:xfrm>
            <a:custGeom>
              <a:avLst/>
              <a:gdLst/>
              <a:ahLst/>
              <a:cxnLst/>
              <a:rect l="l" t="t" r="r" b="b"/>
              <a:pathLst>
                <a:path w="6756" h="10635" extrusionOk="0">
                  <a:moveTo>
                    <a:pt x="1152" y="56"/>
                  </a:moveTo>
                  <a:cubicBezTo>
                    <a:pt x="1152" y="56"/>
                    <a:pt x="0" y="3831"/>
                    <a:pt x="266" y="5476"/>
                  </a:cubicBezTo>
                  <a:cubicBezTo>
                    <a:pt x="531" y="7120"/>
                    <a:pt x="1238" y="8572"/>
                    <a:pt x="2264" y="8591"/>
                  </a:cubicBezTo>
                  <a:cubicBezTo>
                    <a:pt x="2264" y="8591"/>
                    <a:pt x="4323" y="10634"/>
                    <a:pt x="5540" y="9356"/>
                  </a:cubicBezTo>
                  <a:cubicBezTo>
                    <a:pt x="6755" y="8075"/>
                    <a:pt x="5534" y="7437"/>
                    <a:pt x="5534" y="7437"/>
                  </a:cubicBezTo>
                  <a:cubicBezTo>
                    <a:pt x="5534" y="7437"/>
                    <a:pt x="6093" y="6575"/>
                    <a:pt x="5673" y="5828"/>
                  </a:cubicBezTo>
                  <a:cubicBezTo>
                    <a:pt x="5252" y="5080"/>
                    <a:pt x="4669" y="1481"/>
                    <a:pt x="4669" y="1481"/>
                  </a:cubicBezTo>
                  <a:cubicBezTo>
                    <a:pt x="4669" y="1481"/>
                    <a:pt x="1552" y="0"/>
                    <a:pt x="1152" y="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"/>
            <p:cNvSpPr/>
            <p:nvPr/>
          </p:nvSpPr>
          <p:spPr>
            <a:xfrm>
              <a:off x="4296750" y="573550"/>
              <a:ext cx="9725" cy="93725"/>
            </a:xfrm>
            <a:custGeom>
              <a:avLst/>
              <a:gdLst/>
              <a:ahLst/>
              <a:cxnLst/>
              <a:rect l="l" t="t" r="r" b="b"/>
              <a:pathLst>
                <a:path w="389" h="3749" extrusionOk="0">
                  <a:moveTo>
                    <a:pt x="40" y="1"/>
                  </a:moveTo>
                  <a:cubicBezTo>
                    <a:pt x="21" y="1"/>
                    <a:pt x="2" y="14"/>
                    <a:pt x="1" y="39"/>
                  </a:cubicBezTo>
                  <a:cubicBezTo>
                    <a:pt x="3" y="355"/>
                    <a:pt x="34" y="667"/>
                    <a:pt x="34" y="983"/>
                  </a:cubicBezTo>
                  <a:cubicBezTo>
                    <a:pt x="34" y="1306"/>
                    <a:pt x="21" y="1630"/>
                    <a:pt x="19" y="1953"/>
                  </a:cubicBezTo>
                  <a:cubicBezTo>
                    <a:pt x="17" y="2552"/>
                    <a:pt x="44" y="3191"/>
                    <a:pt x="322" y="3733"/>
                  </a:cubicBezTo>
                  <a:cubicBezTo>
                    <a:pt x="329" y="3744"/>
                    <a:pt x="339" y="3749"/>
                    <a:pt x="349" y="3749"/>
                  </a:cubicBezTo>
                  <a:cubicBezTo>
                    <a:pt x="369" y="3749"/>
                    <a:pt x="388" y="3732"/>
                    <a:pt x="382" y="3709"/>
                  </a:cubicBezTo>
                  <a:lnTo>
                    <a:pt x="382" y="3707"/>
                  </a:lnTo>
                  <a:cubicBezTo>
                    <a:pt x="178" y="3107"/>
                    <a:pt x="120" y="2501"/>
                    <a:pt x="128" y="1871"/>
                  </a:cubicBezTo>
                  <a:cubicBezTo>
                    <a:pt x="130" y="1561"/>
                    <a:pt x="143" y="1250"/>
                    <a:pt x="145" y="940"/>
                  </a:cubicBezTo>
                  <a:cubicBezTo>
                    <a:pt x="146" y="639"/>
                    <a:pt x="154" y="323"/>
                    <a:pt x="77" y="30"/>
                  </a:cubicBezTo>
                  <a:cubicBezTo>
                    <a:pt x="71" y="10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"/>
            <p:cNvSpPr/>
            <p:nvPr/>
          </p:nvSpPr>
          <p:spPr>
            <a:xfrm>
              <a:off x="4314125" y="535050"/>
              <a:ext cx="29000" cy="163625"/>
            </a:xfrm>
            <a:custGeom>
              <a:avLst/>
              <a:gdLst/>
              <a:ahLst/>
              <a:cxnLst/>
              <a:rect l="l" t="t" r="r" b="b"/>
              <a:pathLst>
                <a:path w="1160" h="6545" extrusionOk="0">
                  <a:moveTo>
                    <a:pt x="67" y="1"/>
                  </a:moveTo>
                  <a:cubicBezTo>
                    <a:pt x="34" y="1"/>
                    <a:pt x="0" y="27"/>
                    <a:pt x="3" y="63"/>
                  </a:cubicBezTo>
                  <a:cubicBezTo>
                    <a:pt x="20" y="291"/>
                    <a:pt x="125" y="511"/>
                    <a:pt x="179" y="734"/>
                  </a:cubicBezTo>
                  <a:cubicBezTo>
                    <a:pt x="235" y="969"/>
                    <a:pt x="276" y="1211"/>
                    <a:pt x="302" y="1452"/>
                  </a:cubicBezTo>
                  <a:cubicBezTo>
                    <a:pt x="354" y="1934"/>
                    <a:pt x="356" y="2420"/>
                    <a:pt x="349" y="2904"/>
                  </a:cubicBezTo>
                  <a:cubicBezTo>
                    <a:pt x="340" y="3394"/>
                    <a:pt x="330" y="3886"/>
                    <a:pt x="343" y="4376"/>
                  </a:cubicBezTo>
                  <a:cubicBezTo>
                    <a:pt x="349" y="4613"/>
                    <a:pt x="358" y="4851"/>
                    <a:pt x="377" y="5088"/>
                  </a:cubicBezTo>
                  <a:cubicBezTo>
                    <a:pt x="392" y="5292"/>
                    <a:pt x="401" y="5499"/>
                    <a:pt x="450" y="5700"/>
                  </a:cubicBezTo>
                  <a:cubicBezTo>
                    <a:pt x="534" y="6036"/>
                    <a:pt x="728" y="6494"/>
                    <a:pt x="1123" y="6545"/>
                  </a:cubicBezTo>
                  <a:cubicBezTo>
                    <a:pt x="1124" y="6545"/>
                    <a:pt x="1125" y="6545"/>
                    <a:pt x="1126" y="6545"/>
                  </a:cubicBezTo>
                  <a:cubicBezTo>
                    <a:pt x="1155" y="6545"/>
                    <a:pt x="1159" y="6501"/>
                    <a:pt x="1138" y="6487"/>
                  </a:cubicBezTo>
                  <a:lnTo>
                    <a:pt x="1138" y="6487"/>
                  </a:lnTo>
                  <a:lnTo>
                    <a:pt x="1138" y="6489"/>
                  </a:lnTo>
                  <a:cubicBezTo>
                    <a:pt x="981" y="6386"/>
                    <a:pt x="848" y="6277"/>
                    <a:pt x="755" y="6111"/>
                  </a:cubicBezTo>
                  <a:cubicBezTo>
                    <a:pt x="667" y="5952"/>
                    <a:pt x="614" y="5774"/>
                    <a:pt x="583" y="5597"/>
                  </a:cubicBezTo>
                  <a:cubicBezTo>
                    <a:pt x="502" y="5154"/>
                    <a:pt x="487" y="4703"/>
                    <a:pt x="495" y="4251"/>
                  </a:cubicBezTo>
                  <a:cubicBezTo>
                    <a:pt x="513" y="3320"/>
                    <a:pt x="599" y="2385"/>
                    <a:pt x="500" y="1452"/>
                  </a:cubicBezTo>
                  <a:cubicBezTo>
                    <a:pt x="474" y="1199"/>
                    <a:pt x="433" y="949"/>
                    <a:pt x="373" y="700"/>
                  </a:cubicBezTo>
                  <a:cubicBezTo>
                    <a:pt x="317" y="472"/>
                    <a:pt x="263" y="203"/>
                    <a:pt x="108" y="20"/>
                  </a:cubicBezTo>
                  <a:cubicBezTo>
                    <a:pt x="97" y="7"/>
                    <a:pt x="82" y="1"/>
                    <a:pt x="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"/>
            <p:cNvSpPr/>
            <p:nvPr/>
          </p:nvSpPr>
          <p:spPr>
            <a:xfrm>
              <a:off x="4359400" y="668375"/>
              <a:ext cx="32525" cy="58200"/>
            </a:xfrm>
            <a:custGeom>
              <a:avLst/>
              <a:gdLst/>
              <a:ahLst/>
              <a:cxnLst/>
              <a:rect l="l" t="t" r="r" b="b"/>
              <a:pathLst>
                <a:path w="1301" h="2328" extrusionOk="0">
                  <a:moveTo>
                    <a:pt x="12" y="1"/>
                  </a:moveTo>
                  <a:cubicBezTo>
                    <a:pt x="6" y="1"/>
                    <a:pt x="1" y="5"/>
                    <a:pt x="2" y="13"/>
                  </a:cubicBezTo>
                  <a:cubicBezTo>
                    <a:pt x="17" y="529"/>
                    <a:pt x="78" y="1041"/>
                    <a:pt x="329" y="1503"/>
                  </a:cubicBezTo>
                  <a:cubicBezTo>
                    <a:pt x="533" y="1877"/>
                    <a:pt x="864" y="2223"/>
                    <a:pt x="1286" y="2328"/>
                  </a:cubicBezTo>
                  <a:cubicBezTo>
                    <a:pt x="1287" y="2328"/>
                    <a:pt x="1288" y="2328"/>
                    <a:pt x="1288" y="2328"/>
                  </a:cubicBezTo>
                  <a:cubicBezTo>
                    <a:pt x="1298" y="2328"/>
                    <a:pt x="1301" y="2316"/>
                    <a:pt x="1294" y="2311"/>
                  </a:cubicBezTo>
                  <a:lnTo>
                    <a:pt x="1294" y="2311"/>
                  </a:lnTo>
                  <a:lnTo>
                    <a:pt x="1294" y="2313"/>
                  </a:lnTo>
                  <a:cubicBezTo>
                    <a:pt x="922" y="2102"/>
                    <a:pt x="613" y="1814"/>
                    <a:pt x="406" y="1438"/>
                  </a:cubicBezTo>
                  <a:cubicBezTo>
                    <a:pt x="166" y="1008"/>
                    <a:pt x="58" y="499"/>
                    <a:pt x="24" y="13"/>
                  </a:cubicBezTo>
                  <a:cubicBezTo>
                    <a:pt x="24" y="5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"/>
            <p:cNvSpPr/>
            <p:nvPr/>
          </p:nvSpPr>
          <p:spPr>
            <a:xfrm>
              <a:off x="4400125" y="672250"/>
              <a:ext cx="21450" cy="40200"/>
            </a:xfrm>
            <a:custGeom>
              <a:avLst/>
              <a:gdLst/>
              <a:ahLst/>
              <a:cxnLst/>
              <a:rect l="l" t="t" r="r" b="b"/>
              <a:pathLst>
                <a:path w="858" h="1608" extrusionOk="0">
                  <a:moveTo>
                    <a:pt x="51" y="0"/>
                  </a:moveTo>
                  <a:cubicBezTo>
                    <a:pt x="24" y="0"/>
                    <a:pt x="0" y="33"/>
                    <a:pt x="14" y="62"/>
                  </a:cubicBezTo>
                  <a:cubicBezTo>
                    <a:pt x="74" y="185"/>
                    <a:pt x="164" y="296"/>
                    <a:pt x="233" y="413"/>
                  </a:cubicBezTo>
                  <a:cubicBezTo>
                    <a:pt x="308" y="537"/>
                    <a:pt x="379" y="662"/>
                    <a:pt x="446" y="791"/>
                  </a:cubicBezTo>
                  <a:cubicBezTo>
                    <a:pt x="581" y="1051"/>
                    <a:pt x="700" y="1318"/>
                    <a:pt x="805" y="1591"/>
                  </a:cubicBezTo>
                  <a:cubicBezTo>
                    <a:pt x="810" y="1602"/>
                    <a:pt x="819" y="1607"/>
                    <a:pt x="829" y="1607"/>
                  </a:cubicBezTo>
                  <a:cubicBezTo>
                    <a:pt x="844" y="1607"/>
                    <a:pt x="858" y="1596"/>
                    <a:pt x="852" y="1578"/>
                  </a:cubicBezTo>
                  <a:cubicBezTo>
                    <a:pt x="770" y="1298"/>
                    <a:pt x="663" y="1025"/>
                    <a:pt x="534" y="763"/>
                  </a:cubicBezTo>
                  <a:cubicBezTo>
                    <a:pt x="469" y="627"/>
                    <a:pt x="396" y="494"/>
                    <a:pt x="317" y="363"/>
                  </a:cubicBezTo>
                  <a:cubicBezTo>
                    <a:pt x="246" y="247"/>
                    <a:pt x="175" y="112"/>
                    <a:pt x="78" y="13"/>
                  </a:cubicBezTo>
                  <a:cubicBezTo>
                    <a:pt x="69" y="4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"/>
            <p:cNvSpPr/>
            <p:nvPr/>
          </p:nvSpPr>
          <p:spPr>
            <a:xfrm>
              <a:off x="4401675" y="616925"/>
              <a:ext cx="21525" cy="53650"/>
            </a:xfrm>
            <a:custGeom>
              <a:avLst/>
              <a:gdLst/>
              <a:ahLst/>
              <a:cxnLst/>
              <a:rect l="l" t="t" r="r" b="b"/>
              <a:pathLst>
                <a:path w="861" h="2146" extrusionOk="0">
                  <a:moveTo>
                    <a:pt x="54" y="1"/>
                  </a:moveTo>
                  <a:cubicBezTo>
                    <a:pt x="28" y="1"/>
                    <a:pt x="0" y="31"/>
                    <a:pt x="16" y="63"/>
                  </a:cubicBezTo>
                  <a:cubicBezTo>
                    <a:pt x="182" y="426"/>
                    <a:pt x="242" y="809"/>
                    <a:pt x="328" y="1194"/>
                  </a:cubicBezTo>
                  <a:cubicBezTo>
                    <a:pt x="407" y="1535"/>
                    <a:pt x="523" y="1895"/>
                    <a:pt x="790" y="2135"/>
                  </a:cubicBezTo>
                  <a:cubicBezTo>
                    <a:pt x="797" y="2142"/>
                    <a:pt x="806" y="2145"/>
                    <a:pt x="814" y="2145"/>
                  </a:cubicBezTo>
                  <a:cubicBezTo>
                    <a:pt x="839" y="2145"/>
                    <a:pt x="861" y="2112"/>
                    <a:pt x="837" y="2088"/>
                  </a:cubicBezTo>
                  <a:lnTo>
                    <a:pt x="837" y="2088"/>
                  </a:lnTo>
                  <a:lnTo>
                    <a:pt x="837" y="2090"/>
                  </a:lnTo>
                  <a:cubicBezTo>
                    <a:pt x="309" y="1512"/>
                    <a:pt x="444" y="678"/>
                    <a:pt x="87" y="22"/>
                  </a:cubicBezTo>
                  <a:cubicBezTo>
                    <a:pt x="79" y="7"/>
                    <a:pt x="67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"/>
            <p:cNvSpPr/>
            <p:nvPr/>
          </p:nvSpPr>
          <p:spPr>
            <a:xfrm>
              <a:off x="4346900" y="539925"/>
              <a:ext cx="37825" cy="86725"/>
            </a:xfrm>
            <a:custGeom>
              <a:avLst/>
              <a:gdLst/>
              <a:ahLst/>
              <a:cxnLst/>
              <a:rect l="l" t="t" r="r" b="b"/>
              <a:pathLst>
                <a:path w="1513" h="3469" extrusionOk="0">
                  <a:moveTo>
                    <a:pt x="58" y="0"/>
                  </a:moveTo>
                  <a:cubicBezTo>
                    <a:pt x="27" y="0"/>
                    <a:pt x="0" y="32"/>
                    <a:pt x="16" y="68"/>
                  </a:cubicBezTo>
                  <a:cubicBezTo>
                    <a:pt x="165" y="313"/>
                    <a:pt x="362" y="529"/>
                    <a:pt x="519" y="771"/>
                  </a:cubicBezTo>
                  <a:cubicBezTo>
                    <a:pt x="687" y="1029"/>
                    <a:pt x="823" y="1305"/>
                    <a:pt x="922" y="1599"/>
                  </a:cubicBezTo>
                  <a:cubicBezTo>
                    <a:pt x="1123" y="2208"/>
                    <a:pt x="1268" y="2837"/>
                    <a:pt x="1461" y="3450"/>
                  </a:cubicBezTo>
                  <a:cubicBezTo>
                    <a:pt x="1464" y="3463"/>
                    <a:pt x="1473" y="3468"/>
                    <a:pt x="1483" y="3468"/>
                  </a:cubicBezTo>
                  <a:cubicBezTo>
                    <a:pt x="1497" y="3468"/>
                    <a:pt x="1512" y="3456"/>
                    <a:pt x="1508" y="3437"/>
                  </a:cubicBezTo>
                  <a:cubicBezTo>
                    <a:pt x="1433" y="3108"/>
                    <a:pt x="1351" y="2782"/>
                    <a:pt x="1265" y="2455"/>
                  </a:cubicBezTo>
                  <a:cubicBezTo>
                    <a:pt x="1182" y="2139"/>
                    <a:pt x="1108" y="1820"/>
                    <a:pt x="1008" y="1507"/>
                  </a:cubicBezTo>
                  <a:cubicBezTo>
                    <a:pt x="915" y="1227"/>
                    <a:pt x="784" y="958"/>
                    <a:pt x="621" y="711"/>
                  </a:cubicBezTo>
                  <a:cubicBezTo>
                    <a:pt x="464" y="468"/>
                    <a:pt x="292" y="217"/>
                    <a:pt x="89" y="12"/>
                  </a:cubicBezTo>
                  <a:cubicBezTo>
                    <a:pt x="79" y="4"/>
                    <a:pt x="68" y="0"/>
                    <a:pt x="5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"/>
            <p:cNvSpPr/>
            <p:nvPr/>
          </p:nvSpPr>
          <p:spPr>
            <a:xfrm>
              <a:off x="4314750" y="511250"/>
              <a:ext cx="40550" cy="102525"/>
            </a:xfrm>
            <a:custGeom>
              <a:avLst/>
              <a:gdLst/>
              <a:ahLst/>
              <a:cxnLst/>
              <a:rect l="l" t="t" r="r" b="b"/>
              <a:pathLst>
                <a:path w="1622" h="4101" extrusionOk="0">
                  <a:moveTo>
                    <a:pt x="64" y="0"/>
                  </a:moveTo>
                  <a:cubicBezTo>
                    <a:pt x="32" y="0"/>
                    <a:pt x="0" y="25"/>
                    <a:pt x="14" y="61"/>
                  </a:cubicBezTo>
                  <a:cubicBezTo>
                    <a:pt x="71" y="216"/>
                    <a:pt x="219" y="347"/>
                    <a:pt x="320" y="476"/>
                  </a:cubicBezTo>
                  <a:cubicBezTo>
                    <a:pt x="434" y="626"/>
                    <a:pt x="543" y="781"/>
                    <a:pt x="642" y="942"/>
                  </a:cubicBezTo>
                  <a:cubicBezTo>
                    <a:pt x="834" y="1250"/>
                    <a:pt x="997" y="1579"/>
                    <a:pt x="1126" y="1920"/>
                  </a:cubicBezTo>
                  <a:cubicBezTo>
                    <a:pt x="1388" y="2611"/>
                    <a:pt x="1500" y="3344"/>
                    <a:pt x="1509" y="4081"/>
                  </a:cubicBezTo>
                  <a:cubicBezTo>
                    <a:pt x="1511" y="4094"/>
                    <a:pt x="1521" y="4100"/>
                    <a:pt x="1532" y="4100"/>
                  </a:cubicBezTo>
                  <a:cubicBezTo>
                    <a:pt x="1542" y="4100"/>
                    <a:pt x="1552" y="4094"/>
                    <a:pt x="1554" y="4081"/>
                  </a:cubicBezTo>
                  <a:cubicBezTo>
                    <a:pt x="1621" y="3333"/>
                    <a:pt x="1494" y="2572"/>
                    <a:pt x="1238" y="1869"/>
                  </a:cubicBezTo>
                  <a:cubicBezTo>
                    <a:pt x="1113" y="1521"/>
                    <a:pt x="954" y="1187"/>
                    <a:pt x="765" y="869"/>
                  </a:cubicBezTo>
                  <a:cubicBezTo>
                    <a:pt x="668" y="704"/>
                    <a:pt x="561" y="545"/>
                    <a:pt x="447" y="392"/>
                  </a:cubicBezTo>
                  <a:cubicBezTo>
                    <a:pt x="348" y="259"/>
                    <a:pt x="240" y="80"/>
                    <a:pt x="86" y="5"/>
                  </a:cubicBezTo>
                  <a:cubicBezTo>
                    <a:pt x="79" y="2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"/>
            <p:cNvSpPr/>
            <p:nvPr/>
          </p:nvSpPr>
          <p:spPr>
            <a:xfrm>
              <a:off x="4368150" y="625025"/>
              <a:ext cx="5725" cy="28200"/>
            </a:xfrm>
            <a:custGeom>
              <a:avLst/>
              <a:gdLst/>
              <a:ahLst/>
              <a:cxnLst/>
              <a:rect l="l" t="t" r="r" b="b"/>
              <a:pathLst>
                <a:path w="229" h="1128" extrusionOk="0">
                  <a:moveTo>
                    <a:pt x="25" y="1"/>
                  </a:moveTo>
                  <a:cubicBezTo>
                    <a:pt x="13" y="1"/>
                    <a:pt x="0" y="10"/>
                    <a:pt x="1" y="25"/>
                  </a:cubicBezTo>
                  <a:cubicBezTo>
                    <a:pt x="24" y="388"/>
                    <a:pt x="108" y="753"/>
                    <a:pt x="173" y="1108"/>
                  </a:cubicBezTo>
                  <a:cubicBezTo>
                    <a:pt x="176" y="1122"/>
                    <a:pt x="186" y="1128"/>
                    <a:pt x="196" y="1128"/>
                  </a:cubicBezTo>
                  <a:cubicBezTo>
                    <a:pt x="211" y="1128"/>
                    <a:pt x="228" y="1114"/>
                    <a:pt x="226" y="1095"/>
                  </a:cubicBezTo>
                  <a:lnTo>
                    <a:pt x="224" y="1095"/>
                  </a:lnTo>
                  <a:cubicBezTo>
                    <a:pt x="175" y="738"/>
                    <a:pt x="142" y="367"/>
                    <a:pt x="48" y="18"/>
                  </a:cubicBezTo>
                  <a:cubicBezTo>
                    <a:pt x="45" y="6"/>
                    <a:pt x="35" y="1"/>
                    <a:pt x="2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"/>
            <p:cNvSpPr/>
            <p:nvPr/>
          </p:nvSpPr>
          <p:spPr>
            <a:xfrm>
              <a:off x="4298100" y="509825"/>
              <a:ext cx="9800" cy="58500"/>
            </a:xfrm>
            <a:custGeom>
              <a:avLst/>
              <a:gdLst/>
              <a:ahLst/>
              <a:cxnLst/>
              <a:rect l="l" t="t" r="r" b="b"/>
              <a:pathLst>
                <a:path w="392" h="2340" extrusionOk="0">
                  <a:moveTo>
                    <a:pt x="84" y="1"/>
                  </a:moveTo>
                  <a:cubicBezTo>
                    <a:pt x="64" y="1"/>
                    <a:pt x="44" y="12"/>
                    <a:pt x="38" y="36"/>
                  </a:cubicBezTo>
                  <a:cubicBezTo>
                    <a:pt x="1" y="213"/>
                    <a:pt x="59" y="391"/>
                    <a:pt x="91" y="565"/>
                  </a:cubicBezTo>
                  <a:cubicBezTo>
                    <a:pt x="124" y="756"/>
                    <a:pt x="152" y="946"/>
                    <a:pt x="178" y="1137"/>
                  </a:cubicBezTo>
                  <a:cubicBezTo>
                    <a:pt x="233" y="1524"/>
                    <a:pt x="285" y="1915"/>
                    <a:pt x="315" y="2304"/>
                  </a:cubicBezTo>
                  <a:cubicBezTo>
                    <a:pt x="317" y="2327"/>
                    <a:pt x="336" y="2339"/>
                    <a:pt x="354" y="2339"/>
                  </a:cubicBezTo>
                  <a:cubicBezTo>
                    <a:pt x="372" y="2339"/>
                    <a:pt x="390" y="2328"/>
                    <a:pt x="390" y="2304"/>
                  </a:cubicBezTo>
                  <a:cubicBezTo>
                    <a:pt x="392" y="1909"/>
                    <a:pt x="386" y="1518"/>
                    <a:pt x="347" y="1126"/>
                  </a:cubicBezTo>
                  <a:cubicBezTo>
                    <a:pt x="326" y="937"/>
                    <a:pt x="300" y="750"/>
                    <a:pt x="272" y="561"/>
                  </a:cubicBezTo>
                  <a:cubicBezTo>
                    <a:pt x="246" y="382"/>
                    <a:pt x="238" y="178"/>
                    <a:pt x="132" y="25"/>
                  </a:cubicBezTo>
                  <a:cubicBezTo>
                    <a:pt x="120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"/>
            <p:cNvSpPr/>
            <p:nvPr/>
          </p:nvSpPr>
          <p:spPr>
            <a:xfrm>
              <a:off x="4227725" y="414125"/>
              <a:ext cx="118325" cy="113925"/>
            </a:xfrm>
            <a:custGeom>
              <a:avLst/>
              <a:gdLst/>
              <a:ahLst/>
              <a:cxnLst/>
              <a:rect l="l" t="t" r="r" b="b"/>
              <a:pathLst>
                <a:path w="4733" h="4557" extrusionOk="0">
                  <a:moveTo>
                    <a:pt x="1404" y="1"/>
                  </a:moveTo>
                  <a:cubicBezTo>
                    <a:pt x="551" y="1"/>
                    <a:pt x="423" y="592"/>
                    <a:pt x="423" y="592"/>
                  </a:cubicBezTo>
                  <a:cubicBezTo>
                    <a:pt x="0" y="2032"/>
                    <a:pt x="1515" y="3955"/>
                    <a:pt x="2870" y="4468"/>
                  </a:cubicBezTo>
                  <a:cubicBezTo>
                    <a:pt x="3032" y="4529"/>
                    <a:pt x="3182" y="4557"/>
                    <a:pt x="3320" y="4557"/>
                  </a:cubicBezTo>
                  <a:cubicBezTo>
                    <a:pt x="4340" y="4557"/>
                    <a:pt x="4733" y="3057"/>
                    <a:pt x="4708" y="2458"/>
                  </a:cubicBezTo>
                  <a:cubicBezTo>
                    <a:pt x="4671" y="1663"/>
                    <a:pt x="4255" y="867"/>
                    <a:pt x="2451" y="216"/>
                  </a:cubicBezTo>
                  <a:cubicBezTo>
                    <a:pt x="2017" y="60"/>
                    <a:pt x="1674" y="1"/>
                    <a:pt x="1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"/>
            <p:cNvSpPr/>
            <p:nvPr/>
          </p:nvSpPr>
          <p:spPr>
            <a:xfrm>
              <a:off x="4045900" y="398200"/>
              <a:ext cx="252800" cy="141375"/>
            </a:xfrm>
            <a:custGeom>
              <a:avLst/>
              <a:gdLst/>
              <a:ahLst/>
              <a:cxnLst/>
              <a:rect l="l" t="t" r="r" b="b"/>
              <a:pathLst>
                <a:path w="10112" h="5655" extrusionOk="0">
                  <a:moveTo>
                    <a:pt x="10111" y="519"/>
                  </a:moveTo>
                  <a:cubicBezTo>
                    <a:pt x="10111" y="519"/>
                    <a:pt x="8232" y="2039"/>
                    <a:pt x="7243" y="3446"/>
                  </a:cubicBezTo>
                  <a:cubicBezTo>
                    <a:pt x="6252" y="4854"/>
                    <a:pt x="6617" y="5112"/>
                    <a:pt x="5807" y="4865"/>
                  </a:cubicBezTo>
                  <a:cubicBezTo>
                    <a:pt x="4998" y="4619"/>
                    <a:pt x="3770" y="3714"/>
                    <a:pt x="3472" y="4301"/>
                  </a:cubicBezTo>
                  <a:cubicBezTo>
                    <a:pt x="3177" y="4890"/>
                    <a:pt x="4248" y="5058"/>
                    <a:pt x="3175" y="4890"/>
                  </a:cubicBezTo>
                  <a:cubicBezTo>
                    <a:pt x="2420" y="4768"/>
                    <a:pt x="1268" y="4802"/>
                    <a:pt x="578" y="5266"/>
                  </a:cubicBezTo>
                  <a:cubicBezTo>
                    <a:pt x="0" y="5654"/>
                    <a:pt x="5028" y="560"/>
                    <a:pt x="7206" y="281"/>
                  </a:cubicBezTo>
                  <a:cubicBezTo>
                    <a:pt x="9384" y="1"/>
                    <a:pt x="10111" y="519"/>
                    <a:pt x="10111" y="51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"/>
            <p:cNvSpPr/>
            <p:nvPr/>
          </p:nvSpPr>
          <p:spPr>
            <a:xfrm>
              <a:off x="4211250" y="402775"/>
              <a:ext cx="60425" cy="37800"/>
            </a:xfrm>
            <a:custGeom>
              <a:avLst/>
              <a:gdLst/>
              <a:ahLst/>
              <a:cxnLst/>
              <a:rect l="l" t="t" r="r" b="b"/>
              <a:pathLst>
                <a:path w="2417" h="1512" extrusionOk="0">
                  <a:moveTo>
                    <a:pt x="2279" y="0"/>
                  </a:moveTo>
                  <a:cubicBezTo>
                    <a:pt x="2090" y="0"/>
                    <a:pt x="1921" y="31"/>
                    <a:pt x="1738" y="107"/>
                  </a:cubicBezTo>
                  <a:cubicBezTo>
                    <a:pt x="1519" y="203"/>
                    <a:pt x="1314" y="321"/>
                    <a:pt x="1123" y="461"/>
                  </a:cubicBezTo>
                  <a:cubicBezTo>
                    <a:pt x="927" y="599"/>
                    <a:pt x="740" y="749"/>
                    <a:pt x="558" y="904"/>
                  </a:cubicBezTo>
                  <a:cubicBezTo>
                    <a:pt x="360" y="1072"/>
                    <a:pt x="199" y="1263"/>
                    <a:pt x="25" y="1455"/>
                  </a:cubicBezTo>
                  <a:cubicBezTo>
                    <a:pt x="1" y="1479"/>
                    <a:pt x="23" y="1512"/>
                    <a:pt x="49" y="1512"/>
                  </a:cubicBezTo>
                  <a:cubicBezTo>
                    <a:pt x="57" y="1512"/>
                    <a:pt x="65" y="1509"/>
                    <a:pt x="72" y="1502"/>
                  </a:cubicBezTo>
                  <a:cubicBezTo>
                    <a:pt x="237" y="1345"/>
                    <a:pt x="422" y="1211"/>
                    <a:pt x="594" y="1061"/>
                  </a:cubicBezTo>
                  <a:cubicBezTo>
                    <a:pt x="777" y="902"/>
                    <a:pt x="968" y="751"/>
                    <a:pt x="1162" y="609"/>
                  </a:cubicBezTo>
                  <a:cubicBezTo>
                    <a:pt x="1512" y="351"/>
                    <a:pt x="1931" y="96"/>
                    <a:pt x="2376" y="66"/>
                  </a:cubicBezTo>
                  <a:cubicBezTo>
                    <a:pt x="2417" y="66"/>
                    <a:pt x="2417" y="3"/>
                    <a:pt x="2376" y="3"/>
                  </a:cubicBezTo>
                  <a:cubicBezTo>
                    <a:pt x="2343" y="1"/>
                    <a:pt x="2311" y="0"/>
                    <a:pt x="22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"/>
            <p:cNvSpPr/>
            <p:nvPr/>
          </p:nvSpPr>
          <p:spPr>
            <a:xfrm>
              <a:off x="4216250" y="402000"/>
              <a:ext cx="26525" cy="14050"/>
            </a:xfrm>
            <a:custGeom>
              <a:avLst/>
              <a:gdLst/>
              <a:ahLst/>
              <a:cxnLst/>
              <a:rect l="l" t="t" r="r" b="b"/>
              <a:pathLst>
                <a:path w="1061" h="562" extrusionOk="0">
                  <a:moveTo>
                    <a:pt x="1044" y="0"/>
                  </a:moveTo>
                  <a:cubicBezTo>
                    <a:pt x="1044" y="0"/>
                    <a:pt x="1043" y="0"/>
                    <a:pt x="1043" y="0"/>
                  </a:cubicBezTo>
                  <a:cubicBezTo>
                    <a:pt x="652" y="43"/>
                    <a:pt x="291" y="224"/>
                    <a:pt x="24" y="509"/>
                  </a:cubicBezTo>
                  <a:cubicBezTo>
                    <a:pt x="1" y="531"/>
                    <a:pt x="20" y="562"/>
                    <a:pt x="44" y="562"/>
                  </a:cubicBezTo>
                  <a:cubicBezTo>
                    <a:pt x="52" y="562"/>
                    <a:pt x="59" y="559"/>
                    <a:pt x="67" y="552"/>
                  </a:cubicBezTo>
                  <a:cubicBezTo>
                    <a:pt x="347" y="303"/>
                    <a:pt x="684" y="125"/>
                    <a:pt x="1046" y="30"/>
                  </a:cubicBezTo>
                  <a:cubicBezTo>
                    <a:pt x="1061" y="26"/>
                    <a:pt x="1059" y="0"/>
                    <a:pt x="10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"/>
            <p:cNvSpPr/>
            <p:nvPr/>
          </p:nvSpPr>
          <p:spPr>
            <a:xfrm>
              <a:off x="4187075" y="431725"/>
              <a:ext cx="14700" cy="16775"/>
            </a:xfrm>
            <a:custGeom>
              <a:avLst/>
              <a:gdLst/>
              <a:ahLst/>
              <a:cxnLst/>
              <a:rect l="l" t="t" r="r" b="b"/>
              <a:pathLst>
                <a:path w="588" h="671" extrusionOk="0">
                  <a:moveTo>
                    <a:pt x="556" y="1"/>
                  </a:moveTo>
                  <a:cubicBezTo>
                    <a:pt x="553" y="1"/>
                    <a:pt x="549" y="2"/>
                    <a:pt x="546" y="4"/>
                  </a:cubicBezTo>
                  <a:cubicBezTo>
                    <a:pt x="482" y="39"/>
                    <a:pt x="439" y="56"/>
                    <a:pt x="387" y="107"/>
                  </a:cubicBezTo>
                  <a:cubicBezTo>
                    <a:pt x="334" y="159"/>
                    <a:pt x="284" y="211"/>
                    <a:pt x="237" y="268"/>
                  </a:cubicBezTo>
                  <a:cubicBezTo>
                    <a:pt x="147" y="372"/>
                    <a:pt x="73" y="490"/>
                    <a:pt x="15" y="615"/>
                  </a:cubicBezTo>
                  <a:cubicBezTo>
                    <a:pt x="0" y="645"/>
                    <a:pt x="24" y="670"/>
                    <a:pt x="49" y="670"/>
                  </a:cubicBezTo>
                  <a:cubicBezTo>
                    <a:pt x="60" y="670"/>
                    <a:pt x="72" y="665"/>
                    <a:pt x="80" y="653"/>
                  </a:cubicBezTo>
                  <a:cubicBezTo>
                    <a:pt x="164" y="541"/>
                    <a:pt x="254" y="426"/>
                    <a:pt x="344" y="318"/>
                  </a:cubicBezTo>
                  <a:cubicBezTo>
                    <a:pt x="383" y="271"/>
                    <a:pt x="422" y="226"/>
                    <a:pt x="463" y="185"/>
                  </a:cubicBezTo>
                  <a:cubicBezTo>
                    <a:pt x="514" y="133"/>
                    <a:pt x="534" y="90"/>
                    <a:pt x="577" y="34"/>
                  </a:cubicBezTo>
                  <a:cubicBezTo>
                    <a:pt x="588" y="19"/>
                    <a:pt x="573" y="1"/>
                    <a:pt x="5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"/>
            <p:cNvSpPr/>
            <p:nvPr/>
          </p:nvSpPr>
          <p:spPr>
            <a:xfrm>
              <a:off x="4131075" y="426750"/>
              <a:ext cx="61825" cy="79175"/>
            </a:xfrm>
            <a:custGeom>
              <a:avLst/>
              <a:gdLst/>
              <a:ahLst/>
              <a:cxnLst/>
              <a:rect l="l" t="t" r="r" b="b"/>
              <a:pathLst>
                <a:path w="2473" h="3167" extrusionOk="0">
                  <a:moveTo>
                    <a:pt x="2431" y="1"/>
                  </a:moveTo>
                  <a:cubicBezTo>
                    <a:pt x="2428" y="1"/>
                    <a:pt x="2424" y="1"/>
                    <a:pt x="2421" y="3"/>
                  </a:cubicBezTo>
                  <a:cubicBezTo>
                    <a:pt x="2135" y="123"/>
                    <a:pt x="1896" y="330"/>
                    <a:pt x="1679" y="545"/>
                  </a:cubicBezTo>
                  <a:cubicBezTo>
                    <a:pt x="1441" y="783"/>
                    <a:pt x="1224" y="1039"/>
                    <a:pt x="1028" y="1312"/>
                  </a:cubicBezTo>
                  <a:cubicBezTo>
                    <a:pt x="819" y="1598"/>
                    <a:pt x="628" y="1895"/>
                    <a:pt x="454" y="2203"/>
                  </a:cubicBezTo>
                  <a:cubicBezTo>
                    <a:pt x="288" y="2497"/>
                    <a:pt x="118" y="2800"/>
                    <a:pt x="9" y="3120"/>
                  </a:cubicBezTo>
                  <a:cubicBezTo>
                    <a:pt x="0" y="3147"/>
                    <a:pt x="24" y="3167"/>
                    <a:pt x="47" y="3167"/>
                  </a:cubicBezTo>
                  <a:cubicBezTo>
                    <a:pt x="59" y="3167"/>
                    <a:pt x="71" y="3161"/>
                    <a:pt x="78" y="3149"/>
                  </a:cubicBezTo>
                  <a:lnTo>
                    <a:pt x="78" y="3148"/>
                  </a:lnTo>
                  <a:cubicBezTo>
                    <a:pt x="241" y="2867"/>
                    <a:pt x="374" y="2574"/>
                    <a:pt x="535" y="2293"/>
                  </a:cubicBezTo>
                  <a:cubicBezTo>
                    <a:pt x="707" y="1990"/>
                    <a:pt x="893" y="1699"/>
                    <a:pt x="1099" y="1418"/>
                  </a:cubicBezTo>
                  <a:cubicBezTo>
                    <a:pt x="1295" y="1143"/>
                    <a:pt x="1516" y="885"/>
                    <a:pt x="1755" y="646"/>
                  </a:cubicBezTo>
                  <a:cubicBezTo>
                    <a:pt x="1972" y="431"/>
                    <a:pt x="2213" y="246"/>
                    <a:pt x="2451" y="55"/>
                  </a:cubicBezTo>
                  <a:cubicBezTo>
                    <a:pt x="2472" y="39"/>
                    <a:pt x="2455" y="1"/>
                    <a:pt x="24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"/>
            <p:cNvSpPr/>
            <p:nvPr/>
          </p:nvSpPr>
          <p:spPr>
            <a:xfrm>
              <a:off x="4195625" y="449625"/>
              <a:ext cx="41175" cy="52100"/>
            </a:xfrm>
            <a:custGeom>
              <a:avLst/>
              <a:gdLst/>
              <a:ahLst/>
              <a:cxnLst/>
              <a:rect l="l" t="t" r="r" b="b"/>
              <a:pathLst>
                <a:path w="1647" h="2084" extrusionOk="0">
                  <a:moveTo>
                    <a:pt x="1614" y="0"/>
                  </a:moveTo>
                  <a:cubicBezTo>
                    <a:pt x="1609" y="0"/>
                    <a:pt x="1603" y="2"/>
                    <a:pt x="1598" y="8"/>
                  </a:cubicBezTo>
                  <a:cubicBezTo>
                    <a:pt x="1441" y="183"/>
                    <a:pt x="1295" y="372"/>
                    <a:pt x="1150" y="559"/>
                  </a:cubicBezTo>
                  <a:cubicBezTo>
                    <a:pt x="1075" y="653"/>
                    <a:pt x="1004" y="746"/>
                    <a:pt x="925" y="836"/>
                  </a:cubicBezTo>
                  <a:cubicBezTo>
                    <a:pt x="860" y="911"/>
                    <a:pt x="811" y="991"/>
                    <a:pt x="746" y="1066"/>
                  </a:cubicBezTo>
                  <a:cubicBezTo>
                    <a:pt x="604" y="1227"/>
                    <a:pt x="501" y="1427"/>
                    <a:pt x="355" y="1584"/>
                  </a:cubicBezTo>
                  <a:cubicBezTo>
                    <a:pt x="291" y="1653"/>
                    <a:pt x="256" y="1735"/>
                    <a:pt x="204" y="1810"/>
                  </a:cubicBezTo>
                  <a:cubicBezTo>
                    <a:pt x="142" y="1896"/>
                    <a:pt x="73" y="1978"/>
                    <a:pt x="7" y="2061"/>
                  </a:cubicBezTo>
                  <a:cubicBezTo>
                    <a:pt x="0" y="2072"/>
                    <a:pt x="11" y="2084"/>
                    <a:pt x="22" y="2084"/>
                  </a:cubicBezTo>
                  <a:cubicBezTo>
                    <a:pt x="25" y="2084"/>
                    <a:pt x="29" y="2083"/>
                    <a:pt x="32" y="2079"/>
                  </a:cubicBezTo>
                  <a:cubicBezTo>
                    <a:pt x="110" y="1991"/>
                    <a:pt x="181" y="1892"/>
                    <a:pt x="265" y="1810"/>
                  </a:cubicBezTo>
                  <a:cubicBezTo>
                    <a:pt x="333" y="1746"/>
                    <a:pt x="396" y="1679"/>
                    <a:pt x="456" y="1606"/>
                  </a:cubicBezTo>
                  <a:cubicBezTo>
                    <a:pt x="583" y="1444"/>
                    <a:pt x="742" y="1298"/>
                    <a:pt x="860" y="1126"/>
                  </a:cubicBezTo>
                  <a:cubicBezTo>
                    <a:pt x="921" y="1040"/>
                    <a:pt x="991" y="965"/>
                    <a:pt x="1050" y="877"/>
                  </a:cubicBezTo>
                  <a:cubicBezTo>
                    <a:pt x="1110" y="789"/>
                    <a:pt x="1174" y="709"/>
                    <a:pt x="1236" y="625"/>
                  </a:cubicBezTo>
                  <a:cubicBezTo>
                    <a:pt x="1376" y="434"/>
                    <a:pt x="1516" y="240"/>
                    <a:pt x="1636" y="36"/>
                  </a:cubicBezTo>
                  <a:cubicBezTo>
                    <a:pt x="1647" y="19"/>
                    <a:pt x="1631" y="0"/>
                    <a:pt x="161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"/>
            <p:cNvSpPr/>
            <p:nvPr/>
          </p:nvSpPr>
          <p:spPr>
            <a:xfrm>
              <a:off x="4253425" y="406150"/>
              <a:ext cx="174225" cy="229700"/>
            </a:xfrm>
            <a:custGeom>
              <a:avLst/>
              <a:gdLst/>
              <a:ahLst/>
              <a:cxnLst/>
              <a:rect l="l" t="t" r="r" b="b"/>
              <a:pathLst>
                <a:path w="6969" h="9188" extrusionOk="0">
                  <a:moveTo>
                    <a:pt x="554" y="3355"/>
                  </a:moveTo>
                  <a:cubicBezTo>
                    <a:pt x="0" y="2655"/>
                    <a:pt x="1012" y="399"/>
                    <a:pt x="1810" y="201"/>
                  </a:cubicBezTo>
                  <a:cubicBezTo>
                    <a:pt x="2609" y="1"/>
                    <a:pt x="5729" y="3418"/>
                    <a:pt x="6067" y="4435"/>
                  </a:cubicBezTo>
                  <a:cubicBezTo>
                    <a:pt x="6406" y="5452"/>
                    <a:pt x="6649" y="7415"/>
                    <a:pt x="6806" y="8285"/>
                  </a:cubicBezTo>
                  <a:cubicBezTo>
                    <a:pt x="6969" y="9188"/>
                    <a:pt x="4618" y="7042"/>
                    <a:pt x="4018" y="6299"/>
                  </a:cubicBezTo>
                  <a:cubicBezTo>
                    <a:pt x="3420" y="5555"/>
                    <a:pt x="554" y="3355"/>
                    <a:pt x="554" y="33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"/>
            <p:cNvSpPr/>
            <p:nvPr/>
          </p:nvSpPr>
          <p:spPr>
            <a:xfrm>
              <a:off x="4353300" y="488100"/>
              <a:ext cx="7150" cy="75325"/>
            </a:xfrm>
            <a:custGeom>
              <a:avLst/>
              <a:gdLst/>
              <a:ahLst/>
              <a:cxnLst/>
              <a:rect l="l" t="t" r="r" b="b"/>
              <a:pathLst>
                <a:path w="286" h="3013" extrusionOk="0">
                  <a:moveTo>
                    <a:pt x="224" y="1"/>
                  </a:moveTo>
                  <a:cubicBezTo>
                    <a:pt x="208" y="1"/>
                    <a:pt x="192" y="10"/>
                    <a:pt x="188" y="30"/>
                  </a:cubicBezTo>
                  <a:cubicBezTo>
                    <a:pt x="134" y="279"/>
                    <a:pt x="122" y="531"/>
                    <a:pt x="100" y="781"/>
                  </a:cubicBezTo>
                  <a:cubicBezTo>
                    <a:pt x="78" y="1034"/>
                    <a:pt x="53" y="1292"/>
                    <a:pt x="36" y="1548"/>
                  </a:cubicBezTo>
                  <a:cubicBezTo>
                    <a:pt x="1" y="2034"/>
                    <a:pt x="3" y="2520"/>
                    <a:pt x="141" y="2991"/>
                  </a:cubicBezTo>
                  <a:cubicBezTo>
                    <a:pt x="146" y="3006"/>
                    <a:pt x="158" y="3013"/>
                    <a:pt x="170" y="3013"/>
                  </a:cubicBezTo>
                  <a:cubicBezTo>
                    <a:pt x="188" y="3013"/>
                    <a:pt x="206" y="2998"/>
                    <a:pt x="199" y="2975"/>
                  </a:cubicBezTo>
                  <a:cubicBezTo>
                    <a:pt x="100" y="2500"/>
                    <a:pt x="113" y="2008"/>
                    <a:pt x="152" y="1526"/>
                  </a:cubicBezTo>
                  <a:cubicBezTo>
                    <a:pt x="192" y="1034"/>
                    <a:pt x="285" y="533"/>
                    <a:pt x="270" y="41"/>
                  </a:cubicBezTo>
                  <a:cubicBezTo>
                    <a:pt x="269" y="16"/>
                    <a:pt x="246" y="1"/>
                    <a:pt x="2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"/>
            <p:cNvSpPr/>
            <p:nvPr/>
          </p:nvSpPr>
          <p:spPr>
            <a:xfrm>
              <a:off x="4330625" y="427550"/>
              <a:ext cx="26425" cy="39000"/>
            </a:xfrm>
            <a:custGeom>
              <a:avLst/>
              <a:gdLst/>
              <a:ahLst/>
              <a:cxnLst/>
              <a:rect l="l" t="t" r="r" b="b"/>
              <a:pathLst>
                <a:path w="1057" h="1560" extrusionOk="0">
                  <a:moveTo>
                    <a:pt x="35" y="0"/>
                  </a:moveTo>
                  <a:cubicBezTo>
                    <a:pt x="13" y="0"/>
                    <a:pt x="0" y="34"/>
                    <a:pt x="24" y="51"/>
                  </a:cubicBezTo>
                  <a:cubicBezTo>
                    <a:pt x="263" y="231"/>
                    <a:pt x="470" y="487"/>
                    <a:pt x="633" y="736"/>
                  </a:cubicBezTo>
                  <a:cubicBezTo>
                    <a:pt x="798" y="986"/>
                    <a:pt x="927" y="1259"/>
                    <a:pt x="1016" y="1545"/>
                  </a:cubicBezTo>
                  <a:cubicBezTo>
                    <a:pt x="1019" y="1555"/>
                    <a:pt x="1028" y="1559"/>
                    <a:pt x="1036" y="1559"/>
                  </a:cubicBezTo>
                  <a:cubicBezTo>
                    <a:pt x="1047" y="1559"/>
                    <a:pt x="1057" y="1553"/>
                    <a:pt x="1056" y="1540"/>
                  </a:cubicBezTo>
                  <a:cubicBezTo>
                    <a:pt x="1026" y="1222"/>
                    <a:pt x="919" y="917"/>
                    <a:pt x="743" y="651"/>
                  </a:cubicBezTo>
                  <a:cubicBezTo>
                    <a:pt x="562" y="373"/>
                    <a:pt x="328" y="180"/>
                    <a:pt x="50" y="5"/>
                  </a:cubicBez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"/>
            <p:cNvSpPr/>
            <p:nvPr/>
          </p:nvSpPr>
          <p:spPr>
            <a:xfrm>
              <a:off x="4308725" y="411700"/>
              <a:ext cx="12825" cy="71775"/>
            </a:xfrm>
            <a:custGeom>
              <a:avLst/>
              <a:gdLst/>
              <a:ahLst/>
              <a:cxnLst/>
              <a:rect l="l" t="t" r="r" b="b"/>
              <a:pathLst>
                <a:path w="513" h="2871" extrusionOk="0">
                  <a:moveTo>
                    <a:pt x="40" y="1"/>
                  </a:moveTo>
                  <a:cubicBezTo>
                    <a:pt x="21" y="1"/>
                    <a:pt x="0" y="17"/>
                    <a:pt x="10" y="38"/>
                  </a:cubicBezTo>
                  <a:cubicBezTo>
                    <a:pt x="94" y="244"/>
                    <a:pt x="206" y="429"/>
                    <a:pt x="268" y="644"/>
                  </a:cubicBezTo>
                  <a:cubicBezTo>
                    <a:pt x="329" y="867"/>
                    <a:pt x="361" y="1097"/>
                    <a:pt x="365" y="1328"/>
                  </a:cubicBezTo>
                  <a:cubicBezTo>
                    <a:pt x="376" y="1835"/>
                    <a:pt x="279" y="2338"/>
                    <a:pt x="172" y="2832"/>
                  </a:cubicBezTo>
                  <a:cubicBezTo>
                    <a:pt x="166" y="2855"/>
                    <a:pt x="185" y="2871"/>
                    <a:pt x="203" y="2871"/>
                  </a:cubicBezTo>
                  <a:cubicBezTo>
                    <a:pt x="216" y="2871"/>
                    <a:pt x="228" y="2864"/>
                    <a:pt x="232" y="2848"/>
                  </a:cubicBezTo>
                  <a:cubicBezTo>
                    <a:pt x="382" y="2342"/>
                    <a:pt x="513" y="1822"/>
                    <a:pt x="492" y="1289"/>
                  </a:cubicBezTo>
                  <a:cubicBezTo>
                    <a:pt x="483" y="1061"/>
                    <a:pt x="445" y="833"/>
                    <a:pt x="382" y="614"/>
                  </a:cubicBezTo>
                  <a:cubicBezTo>
                    <a:pt x="316" y="401"/>
                    <a:pt x="226" y="162"/>
                    <a:pt x="60" y="8"/>
                  </a:cubicBezTo>
                  <a:cubicBezTo>
                    <a:pt x="55" y="3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"/>
            <p:cNvSpPr/>
            <p:nvPr/>
          </p:nvSpPr>
          <p:spPr>
            <a:xfrm>
              <a:off x="4298100" y="412325"/>
              <a:ext cx="10450" cy="40500"/>
            </a:xfrm>
            <a:custGeom>
              <a:avLst/>
              <a:gdLst/>
              <a:ahLst/>
              <a:cxnLst/>
              <a:rect l="l" t="t" r="r" b="b"/>
              <a:pathLst>
                <a:path w="418" h="1620" extrusionOk="0">
                  <a:moveTo>
                    <a:pt x="356" y="0"/>
                  </a:moveTo>
                  <a:cubicBezTo>
                    <a:pt x="346" y="0"/>
                    <a:pt x="335" y="5"/>
                    <a:pt x="330" y="13"/>
                  </a:cubicBezTo>
                  <a:cubicBezTo>
                    <a:pt x="268" y="114"/>
                    <a:pt x="246" y="236"/>
                    <a:pt x="221" y="352"/>
                  </a:cubicBezTo>
                  <a:cubicBezTo>
                    <a:pt x="193" y="490"/>
                    <a:pt x="169" y="627"/>
                    <a:pt x="143" y="765"/>
                  </a:cubicBezTo>
                  <a:cubicBezTo>
                    <a:pt x="91" y="1034"/>
                    <a:pt x="51" y="1303"/>
                    <a:pt x="5" y="1573"/>
                  </a:cubicBezTo>
                  <a:cubicBezTo>
                    <a:pt x="0" y="1601"/>
                    <a:pt x="24" y="1620"/>
                    <a:pt x="45" y="1620"/>
                  </a:cubicBezTo>
                  <a:cubicBezTo>
                    <a:pt x="60" y="1620"/>
                    <a:pt x="73" y="1612"/>
                    <a:pt x="78" y="1593"/>
                  </a:cubicBezTo>
                  <a:cubicBezTo>
                    <a:pt x="139" y="1320"/>
                    <a:pt x="210" y="1051"/>
                    <a:pt x="266" y="776"/>
                  </a:cubicBezTo>
                  <a:cubicBezTo>
                    <a:pt x="317" y="539"/>
                    <a:pt x="418" y="262"/>
                    <a:pt x="380" y="19"/>
                  </a:cubicBezTo>
                  <a:cubicBezTo>
                    <a:pt x="378" y="6"/>
                    <a:pt x="367" y="0"/>
                    <a:pt x="3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"/>
            <p:cNvSpPr/>
            <p:nvPr/>
          </p:nvSpPr>
          <p:spPr>
            <a:xfrm>
              <a:off x="4289600" y="460550"/>
              <a:ext cx="13950" cy="42375"/>
            </a:xfrm>
            <a:custGeom>
              <a:avLst/>
              <a:gdLst/>
              <a:ahLst/>
              <a:cxnLst/>
              <a:rect l="l" t="t" r="r" b="b"/>
              <a:pathLst>
                <a:path w="558" h="1695" extrusionOk="0">
                  <a:moveTo>
                    <a:pt x="515" y="0"/>
                  </a:moveTo>
                  <a:cubicBezTo>
                    <a:pt x="501" y="0"/>
                    <a:pt x="488" y="7"/>
                    <a:pt x="481" y="23"/>
                  </a:cubicBezTo>
                  <a:cubicBezTo>
                    <a:pt x="397" y="292"/>
                    <a:pt x="369" y="578"/>
                    <a:pt x="292" y="850"/>
                  </a:cubicBezTo>
                  <a:cubicBezTo>
                    <a:pt x="212" y="1121"/>
                    <a:pt x="118" y="1388"/>
                    <a:pt x="12" y="1650"/>
                  </a:cubicBezTo>
                  <a:cubicBezTo>
                    <a:pt x="1" y="1675"/>
                    <a:pt x="25" y="1695"/>
                    <a:pt x="48" y="1695"/>
                  </a:cubicBezTo>
                  <a:cubicBezTo>
                    <a:pt x="60" y="1695"/>
                    <a:pt x="71" y="1690"/>
                    <a:pt x="77" y="1678"/>
                  </a:cubicBezTo>
                  <a:lnTo>
                    <a:pt x="75" y="1678"/>
                  </a:lnTo>
                  <a:cubicBezTo>
                    <a:pt x="203" y="1420"/>
                    <a:pt x="307" y="1152"/>
                    <a:pt x="388" y="878"/>
                  </a:cubicBezTo>
                  <a:cubicBezTo>
                    <a:pt x="466" y="610"/>
                    <a:pt x="558" y="313"/>
                    <a:pt x="552" y="33"/>
                  </a:cubicBezTo>
                  <a:cubicBezTo>
                    <a:pt x="549" y="12"/>
                    <a:pt x="532" y="0"/>
                    <a:pt x="51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"/>
            <p:cNvSpPr/>
            <p:nvPr/>
          </p:nvSpPr>
          <p:spPr>
            <a:xfrm>
              <a:off x="4366800" y="462225"/>
              <a:ext cx="26225" cy="110725"/>
            </a:xfrm>
            <a:custGeom>
              <a:avLst/>
              <a:gdLst/>
              <a:ahLst/>
              <a:cxnLst/>
              <a:rect l="l" t="t" r="r" b="b"/>
              <a:pathLst>
                <a:path w="1049" h="4429" extrusionOk="0">
                  <a:moveTo>
                    <a:pt x="47" y="0"/>
                  </a:moveTo>
                  <a:cubicBezTo>
                    <a:pt x="23" y="0"/>
                    <a:pt x="1" y="25"/>
                    <a:pt x="16" y="52"/>
                  </a:cubicBezTo>
                  <a:cubicBezTo>
                    <a:pt x="175" y="401"/>
                    <a:pt x="312" y="758"/>
                    <a:pt x="394" y="1134"/>
                  </a:cubicBezTo>
                  <a:cubicBezTo>
                    <a:pt x="474" y="1497"/>
                    <a:pt x="517" y="1869"/>
                    <a:pt x="558" y="2239"/>
                  </a:cubicBezTo>
                  <a:cubicBezTo>
                    <a:pt x="642" y="2966"/>
                    <a:pt x="708" y="3727"/>
                    <a:pt x="990" y="4410"/>
                  </a:cubicBezTo>
                  <a:cubicBezTo>
                    <a:pt x="996" y="4423"/>
                    <a:pt x="1007" y="4428"/>
                    <a:pt x="1017" y="4428"/>
                  </a:cubicBezTo>
                  <a:cubicBezTo>
                    <a:pt x="1033" y="4428"/>
                    <a:pt x="1048" y="4416"/>
                    <a:pt x="1043" y="4395"/>
                  </a:cubicBezTo>
                  <a:cubicBezTo>
                    <a:pt x="831" y="3649"/>
                    <a:pt x="770" y="2888"/>
                    <a:pt x="671" y="2121"/>
                  </a:cubicBezTo>
                  <a:cubicBezTo>
                    <a:pt x="579" y="1413"/>
                    <a:pt x="465" y="633"/>
                    <a:pt x="76" y="18"/>
                  </a:cubicBezTo>
                  <a:cubicBezTo>
                    <a:pt x="68" y="6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"/>
            <p:cNvSpPr/>
            <p:nvPr/>
          </p:nvSpPr>
          <p:spPr>
            <a:xfrm>
              <a:off x="4404725" y="588150"/>
              <a:ext cx="7550" cy="14425"/>
            </a:xfrm>
            <a:custGeom>
              <a:avLst/>
              <a:gdLst/>
              <a:ahLst/>
              <a:cxnLst/>
              <a:rect l="l" t="t" r="r" b="b"/>
              <a:pathLst>
                <a:path w="302" h="577" extrusionOk="0">
                  <a:moveTo>
                    <a:pt x="43" y="1"/>
                  </a:moveTo>
                  <a:cubicBezTo>
                    <a:pt x="22" y="1"/>
                    <a:pt x="0" y="15"/>
                    <a:pt x="2" y="42"/>
                  </a:cubicBezTo>
                  <a:cubicBezTo>
                    <a:pt x="6" y="85"/>
                    <a:pt x="2" y="117"/>
                    <a:pt x="14" y="158"/>
                  </a:cubicBezTo>
                  <a:cubicBezTo>
                    <a:pt x="30" y="206"/>
                    <a:pt x="51" y="255"/>
                    <a:pt x="72" y="304"/>
                  </a:cubicBezTo>
                  <a:cubicBezTo>
                    <a:pt x="107" y="388"/>
                    <a:pt x="148" y="472"/>
                    <a:pt x="195" y="550"/>
                  </a:cubicBezTo>
                  <a:cubicBezTo>
                    <a:pt x="207" y="569"/>
                    <a:pt x="222" y="576"/>
                    <a:pt x="237" y="576"/>
                  </a:cubicBezTo>
                  <a:cubicBezTo>
                    <a:pt x="270" y="576"/>
                    <a:pt x="302" y="540"/>
                    <a:pt x="292" y="507"/>
                  </a:cubicBezTo>
                  <a:lnTo>
                    <a:pt x="292" y="507"/>
                  </a:lnTo>
                  <a:lnTo>
                    <a:pt x="292" y="507"/>
                  </a:lnTo>
                  <a:cubicBezTo>
                    <a:pt x="292" y="507"/>
                    <a:pt x="292" y="507"/>
                    <a:pt x="292" y="507"/>
                  </a:cubicBezTo>
                  <a:lnTo>
                    <a:pt x="292" y="507"/>
                  </a:lnTo>
                  <a:cubicBezTo>
                    <a:pt x="291" y="505"/>
                    <a:pt x="291" y="503"/>
                    <a:pt x="290" y="501"/>
                  </a:cubicBezTo>
                  <a:lnTo>
                    <a:pt x="290" y="501"/>
                  </a:lnTo>
                  <a:cubicBezTo>
                    <a:pt x="227" y="339"/>
                    <a:pt x="169" y="169"/>
                    <a:pt x="79" y="20"/>
                  </a:cubicBezTo>
                  <a:cubicBezTo>
                    <a:pt x="72" y="7"/>
                    <a:pt x="57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"/>
            <p:cNvSpPr/>
            <p:nvPr/>
          </p:nvSpPr>
          <p:spPr>
            <a:xfrm>
              <a:off x="4401975" y="561525"/>
              <a:ext cx="3700" cy="13950"/>
            </a:xfrm>
            <a:custGeom>
              <a:avLst/>
              <a:gdLst/>
              <a:ahLst/>
              <a:cxnLst/>
              <a:rect l="l" t="t" r="r" b="b"/>
              <a:pathLst>
                <a:path w="148" h="558" extrusionOk="0">
                  <a:moveTo>
                    <a:pt x="38" y="1"/>
                  </a:moveTo>
                  <a:cubicBezTo>
                    <a:pt x="23" y="1"/>
                    <a:pt x="8" y="10"/>
                    <a:pt x="8" y="30"/>
                  </a:cubicBezTo>
                  <a:cubicBezTo>
                    <a:pt x="0" y="210"/>
                    <a:pt x="36" y="385"/>
                    <a:pt x="109" y="548"/>
                  </a:cubicBezTo>
                  <a:cubicBezTo>
                    <a:pt x="112" y="555"/>
                    <a:pt x="117" y="558"/>
                    <a:pt x="123" y="558"/>
                  </a:cubicBezTo>
                  <a:cubicBezTo>
                    <a:pt x="135" y="558"/>
                    <a:pt x="148" y="547"/>
                    <a:pt x="144" y="533"/>
                  </a:cubicBezTo>
                  <a:cubicBezTo>
                    <a:pt x="105" y="368"/>
                    <a:pt x="79" y="200"/>
                    <a:pt x="69" y="30"/>
                  </a:cubicBezTo>
                  <a:cubicBezTo>
                    <a:pt x="68" y="10"/>
                    <a:pt x="53" y="1"/>
                    <a:pt x="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"/>
            <p:cNvSpPr/>
            <p:nvPr/>
          </p:nvSpPr>
          <p:spPr>
            <a:xfrm>
              <a:off x="4342975" y="479350"/>
              <a:ext cx="4200" cy="21875"/>
            </a:xfrm>
            <a:custGeom>
              <a:avLst/>
              <a:gdLst/>
              <a:ahLst/>
              <a:cxnLst/>
              <a:rect l="l" t="t" r="r" b="b"/>
              <a:pathLst>
                <a:path w="168" h="875" extrusionOk="0">
                  <a:moveTo>
                    <a:pt x="56" y="0"/>
                  </a:moveTo>
                  <a:cubicBezTo>
                    <a:pt x="33" y="0"/>
                    <a:pt x="7" y="17"/>
                    <a:pt x="6" y="45"/>
                  </a:cubicBezTo>
                  <a:cubicBezTo>
                    <a:pt x="1" y="316"/>
                    <a:pt x="12" y="589"/>
                    <a:pt x="79" y="855"/>
                  </a:cubicBezTo>
                  <a:cubicBezTo>
                    <a:pt x="83" y="868"/>
                    <a:pt x="93" y="874"/>
                    <a:pt x="104" y="874"/>
                  </a:cubicBezTo>
                  <a:cubicBezTo>
                    <a:pt x="118" y="874"/>
                    <a:pt x="133" y="864"/>
                    <a:pt x="135" y="845"/>
                  </a:cubicBezTo>
                  <a:cubicBezTo>
                    <a:pt x="167" y="574"/>
                    <a:pt x="139" y="301"/>
                    <a:pt x="94" y="32"/>
                  </a:cubicBezTo>
                  <a:cubicBezTo>
                    <a:pt x="91" y="10"/>
                    <a:pt x="74" y="0"/>
                    <a:pt x="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"/>
            <p:cNvSpPr/>
            <p:nvPr/>
          </p:nvSpPr>
          <p:spPr>
            <a:xfrm>
              <a:off x="4425950" y="255550"/>
              <a:ext cx="301775" cy="176150"/>
            </a:xfrm>
            <a:custGeom>
              <a:avLst/>
              <a:gdLst/>
              <a:ahLst/>
              <a:cxnLst/>
              <a:rect l="l" t="t" r="r" b="b"/>
              <a:pathLst>
                <a:path w="12071" h="7046" extrusionOk="0">
                  <a:moveTo>
                    <a:pt x="11986" y="6135"/>
                  </a:moveTo>
                  <a:cubicBezTo>
                    <a:pt x="11986" y="6135"/>
                    <a:pt x="12071" y="3631"/>
                    <a:pt x="9651" y="1816"/>
                  </a:cubicBezTo>
                  <a:cubicBezTo>
                    <a:pt x="7230" y="1"/>
                    <a:pt x="5525" y="371"/>
                    <a:pt x="5525" y="371"/>
                  </a:cubicBezTo>
                  <a:lnTo>
                    <a:pt x="4884" y="1861"/>
                  </a:lnTo>
                  <a:cubicBezTo>
                    <a:pt x="4884" y="1861"/>
                    <a:pt x="3927" y="1006"/>
                    <a:pt x="3485" y="2031"/>
                  </a:cubicBezTo>
                  <a:cubicBezTo>
                    <a:pt x="3044" y="3056"/>
                    <a:pt x="2399" y="6090"/>
                    <a:pt x="1201" y="6567"/>
                  </a:cubicBezTo>
                  <a:cubicBezTo>
                    <a:pt x="0" y="7045"/>
                    <a:pt x="11719" y="7012"/>
                    <a:pt x="11986" y="6135"/>
                  </a:cubicBezTo>
                  <a:close/>
                </a:path>
              </a:pathLst>
            </a:custGeom>
            <a:solidFill>
              <a:srgbClr val="BB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"/>
            <p:cNvSpPr/>
            <p:nvPr/>
          </p:nvSpPr>
          <p:spPr>
            <a:xfrm>
              <a:off x="4629400" y="306175"/>
              <a:ext cx="84025" cy="93225"/>
            </a:xfrm>
            <a:custGeom>
              <a:avLst/>
              <a:gdLst/>
              <a:ahLst/>
              <a:cxnLst/>
              <a:rect l="l" t="t" r="r" b="b"/>
              <a:pathLst>
                <a:path w="3361" h="3729" extrusionOk="0">
                  <a:moveTo>
                    <a:pt x="52" y="0"/>
                  </a:moveTo>
                  <a:cubicBezTo>
                    <a:pt x="14" y="0"/>
                    <a:pt x="0" y="62"/>
                    <a:pt x="34" y="85"/>
                  </a:cubicBezTo>
                  <a:cubicBezTo>
                    <a:pt x="363" y="309"/>
                    <a:pt x="685" y="535"/>
                    <a:pt x="975" y="810"/>
                  </a:cubicBezTo>
                  <a:cubicBezTo>
                    <a:pt x="1255" y="1075"/>
                    <a:pt x="1510" y="1369"/>
                    <a:pt x="1751" y="1670"/>
                  </a:cubicBezTo>
                  <a:cubicBezTo>
                    <a:pt x="1998" y="1978"/>
                    <a:pt x="2229" y="2300"/>
                    <a:pt x="2459" y="2620"/>
                  </a:cubicBezTo>
                  <a:cubicBezTo>
                    <a:pt x="2592" y="2807"/>
                    <a:pt x="2725" y="2994"/>
                    <a:pt x="2859" y="3179"/>
                  </a:cubicBezTo>
                  <a:cubicBezTo>
                    <a:pt x="2990" y="3358"/>
                    <a:pt x="3129" y="3575"/>
                    <a:pt x="3299" y="3721"/>
                  </a:cubicBezTo>
                  <a:cubicBezTo>
                    <a:pt x="3305" y="3726"/>
                    <a:pt x="3313" y="3729"/>
                    <a:pt x="3321" y="3729"/>
                  </a:cubicBezTo>
                  <a:cubicBezTo>
                    <a:pt x="3340" y="3729"/>
                    <a:pt x="3360" y="3714"/>
                    <a:pt x="3351" y="3691"/>
                  </a:cubicBezTo>
                  <a:lnTo>
                    <a:pt x="3353" y="3689"/>
                  </a:lnTo>
                  <a:cubicBezTo>
                    <a:pt x="3271" y="3484"/>
                    <a:pt x="3116" y="3283"/>
                    <a:pt x="2988" y="3102"/>
                  </a:cubicBezTo>
                  <a:cubicBezTo>
                    <a:pt x="2850" y="2904"/>
                    <a:pt x="2710" y="2708"/>
                    <a:pt x="2570" y="2511"/>
                  </a:cubicBezTo>
                  <a:cubicBezTo>
                    <a:pt x="2336" y="2184"/>
                    <a:pt x="2102" y="1857"/>
                    <a:pt x="1852" y="1543"/>
                  </a:cubicBezTo>
                  <a:cubicBezTo>
                    <a:pt x="1373" y="941"/>
                    <a:pt x="790" y="307"/>
                    <a:pt x="70" y="4"/>
                  </a:cubicBezTo>
                  <a:cubicBezTo>
                    <a:pt x="64" y="1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"/>
            <p:cNvSpPr/>
            <p:nvPr/>
          </p:nvSpPr>
          <p:spPr>
            <a:xfrm>
              <a:off x="4539225" y="303500"/>
              <a:ext cx="62300" cy="46825"/>
            </a:xfrm>
            <a:custGeom>
              <a:avLst/>
              <a:gdLst/>
              <a:ahLst/>
              <a:cxnLst/>
              <a:rect l="l" t="t" r="r" b="b"/>
              <a:pathLst>
                <a:path w="2492" h="1873" extrusionOk="0">
                  <a:moveTo>
                    <a:pt x="122" y="1"/>
                  </a:moveTo>
                  <a:cubicBezTo>
                    <a:pt x="48" y="1"/>
                    <a:pt x="1" y="113"/>
                    <a:pt x="78" y="163"/>
                  </a:cubicBezTo>
                  <a:cubicBezTo>
                    <a:pt x="502" y="444"/>
                    <a:pt x="944" y="696"/>
                    <a:pt x="1368" y="975"/>
                  </a:cubicBezTo>
                  <a:cubicBezTo>
                    <a:pt x="1753" y="1227"/>
                    <a:pt x="2135" y="1506"/>
                    <a:pt x="2432" y="1863"/>
                  </a:cubicBezTo>
                  <a:cubicBezTo>
                    <a:pt x="2437" y="1869"/>
                    <a:pt x="2443" y="1872"/>
                    <a:pt x="2450" y="1872"/>
                  </a:cubicBezTo>
                  <a:cubicBezTo>
                    <a:pt x="2470" y="1872"/>
                    <a:pt x="2491" y="1847"/>
                    <a:pt x="2479" y="1826"/>
                  </a:cubicBezTo>
                  <a:cubicBezTo>
                    <a:pt x="2228" y="1431"/>
                    <a:pt x="1878" y="1132"/>
                    <a:pt x="1497" y="870"/>
                  </a:cubicBezTo>
                  <a:cubicBezTo>
                    <a:pt x="1061" y="575"/>
                    <a:pt x="616" y="287"/>
                    <a:pt x="166" y="14"/>
                  </a:cubicBezTo>
                  <a:cubicBezTo>
                    <a:pt x="151" y="5"/>
                    <a:pt x="136" y="1"/>
                    <a:pt x="12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"/>
            <p:cNvSpPr/>
            <p:nvPr/>
          </p:nvSpPr>
          <p:spPr>
            <a:xfrm>
              <a:off x="4560550" y="281050"/>
              <a:ext cx="103550" cy="93050"/>
            </a:xfrm>
            <a:custGeom>
              <a:avLst/>
              <a:gdLst/>
              <a:ahLst/>
              <a:cxnLst/>
              <a:rect l="l" t="t" r="r" b="b"/>
              <a:pathLst>
                <a:path w="4142" h="3722" extrusionOk="0">
                  <a:moveTo>
                    <a:pt x="44" y="0"/>
                  </a:moveTo>
                  <a:cubicBezTo>
                    <a:pt x="11" y="0"/>
                    <a:pt x="0" y="51"/>
                    <a:pt x="36" y="61"/>
                  </a:cubicBezTo>
                  <a:cubicBezTo>
                    <a:pt x="713" y="269"/>
                    <a:pt x="1296" y="618"/>
                    <a:pt x="1822" y="1091"/>
                  </a:cubicBezTo>
                  <a:cubicBezTo>
                    <a:pt x="2338" y="1555"/>
                    <a:pt x="2783" y="2094"/>
                    <a:pt x="3217" y="2634"/>
                  </a:cubicBezTo>
                  <a:cubicBezTo>
                    <a:pt x="3510" y="2997"/>
                    <a:pt x="3807" y="3357"/>
                    <a:pt x="4105" y="3716"/>
                  </a:cubicBezTo>
                  <a:cubicBezTo>
                    <a:pt x="4108" y="3720"/>
                    <a:pt x="4112" y="3722"/>
                    <a:pt x="4116" y="3722"/>
                  </a:cubicBezTo>
                  <a:cubicBezTo>
                    <a:pt x="4128" y="3722"/>
                    <a:pt x="4141" y="3707"/>
                    <a:pt x="4133" y="3694"/>
                  </a:cubicBezTo>
                  <a:cubicBezTo>
                    <a:pt x="3662" y="3069"/>
                    <a:pt x="3192" y="2439"/>
                    <a:pt x="2680" y="1845"/>
                  </a:cubicBezTo>
                  <a:cubicBezTo>
                    <a:pt x="2222" y="1318"/>
                    <a:pt x="1708" y="820"/>
                    <a:pt x="1109" y="454"/>
                  </a:cubicBezTo>
                  <a:cubicBezTo>
                    <a:pt x="784" y="254"/>
                    <a:pt x="427" y="86"/>
                    <a:pt x="53" y="1"/>
                  </a:cubicBezTo>
                  <a:cubicBezTo>
                    <a:pt x="50" y="0"/>
                    <a:pt x="47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"/>
            <p:cNvSpPr/>
            <p:nvPr/>
          </p:nvSpPr>
          <p:spPr>
            <a:xfrm>
              <a:off x="4505450" y="319775"/>
              <a:ext cx="68100" cy="31900"/>
            </a:xfrm>
            <a:custGeom>
              <a:avLst/>
              <a:gdLst/>
              <a:ahLst/>
              <a:cxnLst/>
              <a:rect l="l" t="t" r="r" b="b"/>
              <a:pathLst>
                <a:path w="2724" h="1276" extrusionOk="0">
                  <a:moveTo>
                    <a:pt x="176" y="1"/>
                  </a:moveTo>
                  <a:cubicBezTo>
                    <a:pt x="126" y="1"/>
                    <a:pt x="78" y="6"/>
                    <a:pt x="32" y="21"/>
                  </a:cubicBezTo>
                  <a:cubicBezTo>
                    <a:pt x="1" y="30"/>
                    <a:pt x="1" y="77"/>
                    <a:pt x="32" y="86"/>
                  </a:cubicBezTo>
                  <a:cubicBezTo>
                    <a:pt x="141" y="124"/>
                    <a:pt x="264" y="115"/>
                    <a:pt x="378" y="126"/>
                  </a:cubicBezTo>
                  <a:cubicBezTo>
                    <a:pt x="503" y="137"/>
                    <a:pt x="629" y="158"/>
                    <a:pt x="752" y="184"/>
                  </a:cubicBezTo>
                  <a:cubicBezTo>
                    <a:pt x="997" y="238"/>
                    <a:pt x="1236" y="316"/>
                    <a:pt x="1466" y="417"/>
                  </a:cubicBezTo>
                  <a:cubicBezTo>
                    <a:pt x="1922" y="616"/>
                    <a:pt x="2332" y="905"/>
                    <a:pt x="2672" y="1268"/>
                  </a:cubicBezTo>
                  <a:cubicBezTo>
                    <a:pt x="2677" y="1273"/>
                    <a:pt x="2683" y="1275"/>
                    <a:pt x="2689" y="1275"/>
                  </a:cubicBezTo>
                  <a:cubicBezTo>
                    <a:pt x="2707" y="1275"/>
                    <a:pt x="2724" y="1251"/>
                    <a:pt x="2708" y="1233"/>
                  </a:cubicBezTo>
                  <a:cubicBezTo>
                    <a:pt x="2207" y="649"/>
                    <a:pt x="1530" y="245"/>
                    <a:pt x="778" y="85"/>
                  </a:cubicBezTo>
                  <a:cubicBezTo>
                    <a:pt x="659" y="57"/>
                    <a:pt x="537" y="38"/>
                    <a:pt x="416" y="23"/>
                  </a:cubicBezTo>
                  <a:cubicBezTo>
                    <a:pt x="339" y="15"/>
                    <a:pt x="256" y="1"/>
                    <a:pt x="17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"/>
            <p:cNvSpPr/>
            <p:nvPr/>
          </p:nvSpPr>
          <p:spPr>
            <a:xfrm>
              <a:off x="4505550" y="345400"/>
              <a:ext cx="34550" cy="5825"/>
            </a:xfrm>
            <a:custGeom>
              <a:avLst/>
              <a:gdLst/>
              <a:ahLst/>
              <a:cxnLst/>
              <a:rect l="l" t="t" r="r" b="b"/>
              <a:pathLst>
                <a:path w="1382" h="233" extrusionOk="0">
                  <a:moveTo>
                    <a:pt x="379" y="0"/>
                  </a:moveTo>
                  <a:cubicBezTo>
                    <a:pt x="270" y="0"/>
                    <a:pt x="161" y="7"/>
                    <a:pt x="53" y="22"/>
                  </a:cubicBezTo>
                  <a:cubicBezTo>
                    <a:pt x="0" y="30"/>
                    <a:pt x="15" y="112"/>
                    <a:pt x="66" y="112"/>
                  </a:cubicBezTo>
                  <a:cubicBezTo>
                    <a:pt x="492" y="112"/>
                    <a:pt x="909" y="133"/>
                    <a:pt x="1326" y="232"/>
                  </a:cubicBezTo>
                  <a:cubicBezTo>
                    <a:pt x="1328" y="232"/>
                    <a:pt x="1331" y="232"/>
                    <a:pt x="1333" y="232"/>
                  </a:cubicBezTo>
                  <a:cubicBezTo>
                    <a:pt x="1370" y="232"/>
                    <a:pt x="1382" y="177"/>
                    <a:pt x="1345" y="163"/>
                  </a:cubicBezTo>
                  <a:cubicBezTo>
                    <a:pt x="1035" y="63"/>
                    <a:pt x="706" y="0"/>
                    <a:pt x="3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"/>
            <p:cNvSpPr/>
            <p:nvPr/>
          </p:nvSpPr>
          <p:spPr>
            <a:xfrm>
              <a:off x="4382100" y="352450"/>
              <a:ext cx="403825" cy="383575"/>
            </a:xfrm>
            <a:custGeom>
              <a:avLst/>
              <a:gdLst/>
              <a:ahLst/>
              <a:cxnLst/>
              <a:rect l="l" t="t" r="r" b="b"/>
              <a:pathLst>
                <a:path w="16153" h="15343" extrusionOk="0">
                  <a:moveTo>
                    <a:pt x="16152" y="8707"/>
                  </a:moveTo>
                  <a:cubicBezTo>
                    <a:pt x="16152" y="8707"/>
                    <a:pt x="11946" y="15084"/>
                    <a:pt x="6713" y="15241"/>
                  </a:cubicBezTo>
                  <a:cubicBezTo>
                    <a:pt x="3357" y="15342"/>
                    <a:pt x="3798" y="14318"/>
                    <a:pt x="3798" y="14318"/>
                  </a:cubicBezTo>
                  <a:cubicBezTo>
                    <a:pt x="3798" y="14318"/>
                    <a:pt x="2665" y="15155"/>
                    <a:pt x="1792" y="12570"/>
                  </a:cubicBezTo>
                  <a:cubicBezTo>
                    <a:pt x="1792" y="12570"/>
                    <a:pt x="513" y="12461"/>
                    <a:pt x="687" y="11541"/>
                  </a:cubicBezTo>
                  <a:cubicBezTo>
                    <a:pt x="862" y="10622"/>
                    <a:pt x="1661" y="11078"/>
                    <a:pt x="1130" y="9745"/>
                  </a:cubicBezTo>
                  <a:cubicBezTo>
                    <a:pt x="601" y="8412"/>
                    <a:pt x="1" y="8264"/>
                    <a:pt x="883" y="6987"/>
                  </a:cubicBezTo>
                  <a:cubicBezTo>
                    <a:pt x="1764" y="5710"/>
                    <a:pt x="1790" y="6163"/>
                    <a:pt x="2111" y="4646"/>
                  </a:cubicBezTo>
                  <a:cubicBezTo>
                    <a:pt x="2435" y="3128"/>
                    <a:pt x="1795" y="3074"/>
                    <a:pt x="2953" y="2691"/>
                  </a:cubicBezTo>
                  <a:cubicBezTo>
                    <a:pt x="4112" y="2306"/>
                    <a:pt x="10117" y="0"/>
                    <a:pt x="14692" y="5428"/>
                  </a:cubicBezTo>
                  <a:cubicBezTo>
                    <a:pt x="15862" y="6817"/>
                    <a:pt x="16152" y="8707"/>
                    <a:pt x="16152" y="8707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"/>
            <p:cNvSpPr/>
            <p:nvPr/>
          </p:nvSpPr>
          <p:spPr>
            <a:xfrm>
              <a:off x="4563850" y="598225"/>
              <a:ext cx="130325" cy="55600"/>
            </a:xfrm>
            <a:custGeom>
              <a:avLst/>
              <a:gdLst/>
              <a:ahLst/>
              <a:cxnLst/>
              <a:rect l="l" t="t" r="r" b="b"/>
              <a:pathLst>
                <a:path w="5213" h="2224" extrusionOk="0">
                  <a:moveTo>
                    <a:pt x="5070" y="0"/>
                  </a:moveTo>
                  <a:cubicBezTo>
                    <a:pt x="4407" y="0"/>
                    <a:pt x="3831" y="380"/>
                    <a:pt x="3294" y="733"/>
                  </a:cubicBezTo>
                  <a:cubicBezTo>
                    <a:pt x="2658" y="1150"/>
                    <a:pt x="1991" y="1520"/>
                    <a:pt x="1279" y="1787"/>
                  </a:cubicBezTo>
                  <a:cubicBezTo>
                    <a:pt x="877" y="1935"/>
                    <a:pt x="467" y="2055"/>
                    <a:pt x="50" y="2144"/>
                  </a:cubicBezTo>
                  <a:cubicBezTo>
                    <a:pt x="1" y="2155"/>
                    <a:pt x="18" y="2224"/>
                    <a:pt x="62" y="2224"/>
                  </a:cubicBezTo>
                  <a:cubicBezTo>
                    <a:pt x="65" y="2224"/>
                    <a:pt x="68" y="2223"/>
                    <a:pt x="71" y="2223"/>
                  </a:cubicBezTo>
                  <a:cubicBezTo>
                    <a:pt x="796" y="2088"/>
                    <a:pt x="1501" y="1862"/>
                    <a:pt x="2168" y="1552"/>
                  </a:cubicBezTo>
                  <a:cubicBezTo>
                    <a:pt x="2505" y="1393"/>
                    <a:pt x="2828" y="1211"/>
                    <a:pt x="3139" y="1006"/>
                  </a:cubicBezTo>
                  <a:cubicBezTo>
                    <a:pt x="3434" y="813"/>
                    <a:pt x="3720" y="606"/>
                    <a:pt x="4025" y="430"/>
                  </a:cubicBezTo>
                  <a:cubicBezTo>
                    <a:pt x="4376" y="224"/>
                    <a:pt x="4767" y="65"/>
                    <a:pt x="5180" y="56"/>
                  </a:cubicBezTo>
                  <a:cubicBezTo>
                    <a:pt x="5212" y="52"/>
                    <a:pt x="5212" y="5"/>
                    <a:pt x="5180" y="4"/>
                  </a:cubicBezTo>
                  <a:lnTo>
                    <a:pt x="5179" y="4"/>
                  </a:lnTo>
                  <a:cubicBezTo>
                    <a:pt x="5142" y="1"/>
                    <a:pt x="5106" y="0"/>
                    <a:pt x="507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"/>
            <p:cNvSpPr/>
            <p:nvPr/>
          </p:nvSpPr>
          <p:spPr>
            <a:xfrm>
              <a:off x="4422025" y="661650"/>
              <a:ext cx="90075" cy="9500"/>
            </a:xfrm>
            <a:custGeom>
              <a:avLst/>
              <a:gdLst/>
              <a:ahLst/>
              <a:cxnLst/>
              <a:rect l="l" t="t" r="r" b="b"/>
              <a:pathLst>
                <a:path w="3603" h="380" extrusionOk="0">
                  <a:moveTo>
                    <a:pt x="3577" y="0"/>
                  </a:moveTo>
                  <a:cubicBezTo>
                    <a:pt x="3574" y="0"/>
                    <a:pt x="3572" y="1"/>
                    <a:pt x="3569" y="2"/>
                  </a:cubicBezTo>
                  <a:cubicBezTo>
                    <a:pt x="3065" y="168"/>
                    <a:pt x="2537" y="243"/>
                    <a:pt x="2007" y="243"/>
                  </a:cubicBezTo>
                  <a:cubicBezTo>
                    <a:pt x="1936" y="243"/>
                    <a:pt x="1864" y="242"/>
                    <a:pt x="1793" y="239"/>
                  </a:cubicBezTo>
                  <a:cubicBezTo>
                    <a:pt x="1496" y="230"/>
                    <a:pt x="1202" y="189"/>
                    <a:pt x="913" y="121"/>
                  </a:cubicBezTo>
                  <a:cubicBezTo>
                    <a:pt x="716" y="74"/>
                    <a:pt x="502" y="8"/>
                    <a:pt x="293" y="8"/>
                  </a:cubicBezTo>
                  <a:cubicBezTo>
                    <a:pt x="213" y="8"/>
                    <a:pt x="132" y="18"/>
                    <a:pt x="54" y="43"/>
                  </a:cubicBezTo>
                  <a:cubicBezTo>
                    <a:pt x="0" y="60"/>
                    <a:pt x="8" y="144"/>
                    <a:pt x="68" y="144"/>
                  </a:cubicBezTo>
                  <a:cubicBezTo>
                    <a:pt x="71" y="144"/>
                    <a:pt x="75" y="144"/>
                    <a:pt x="79" y="144"/>
                  </a:cubicBezTo>
                  <a:cubicBezTo>
                    <a:pt x="392" y="144"/>
                    <a:pt x="675" y="219"/>
                    <a:pt x="980" y="282"/>
                  </a:cubicBezTo>
                  <a:cubicBezTo>
                    <a:pt x="1268" y="340"/>
                    <a:pt x="1561" y="374"/>
                    <a:pt x="1857" y="379"/>
                  </a:cubicBezTo>
                  <a:cubicBezTo>
                    <a:pt x="1877" y="380"/>
                    <a:pt x="1897" y="380"/>
                    <a:pt x="1918" y="380"/>
                  </a:cubicBezTo>
                  <a:cubicBezTo>
                    <a:pt x="2488" y="380"/>
                    <a:pt x="3052" y="254"/>
                    <a:pt x="3581" y="43"/>
                  </a:cubicBezTo>
                  <a:cubicBezTo>
                    <a:pt x="3602" y="34"/>
                    <a:pt x="3597" y="0"/>
                    <a:pt x="357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"/>
            <p:cNvSpPr/>
            <p:nvPr/>
          </p:nvSpPr>
          <p:spPr>
            <a:xfrm>
              <a:off x="4420425" y="581200"/>
              <a:ext cx="226225" cy="45925"/>
            </a:xfrm>
            <a:custGeom>
              <a:avLst/>
              <a:gdLst/>
              <a:ahLst/>
              <a:cxnLst/>
              <a:rect l="l" t="t" r="r" b="b"/>
              <a:pathLst>
                <a:path w="9049" h="1837" extrusionOk="0">
                  <a:moveTo>
                    <a:pt x="9010" y="0"/>
                  </a:moveTo>
                  <a:cubicBezTo>
                    <a:pt x="9009" y="0"/>
                    <a:pt x="9008" y="0"/>
                    <a:pt x="9007" y="0"/>
                  </a:cubicBezTo>
                  <a:lnTo>
                    <a:pt x="9009" y="0"/>
                  </a:lnTo>
                  <a:cubicBezTo>
                    <a:pt x="8420" y="83"/>
                    <a:pt x="7868" y="296"/>
                    <a:pt x="7326" y="527"/>
                  </a:cubicBezTo>
                  <a:cubicBezTo>
                    <a:pt x="6765" y="765"/>
                    <a:pt x="6204" y="986"/>
                    <a:pt x="5621" y="1159"/>
                  </a:cubicBezTo>
                  <a:cubicBezTo>
                    <a:pt x="4462" y="1503"/>
                    <a:pt x="3259" y="1685"/>
                    <a:pt x="2052" y="1702"/>
                  </a:cubicBezTo>
                  <a:cubicBezTo>
                    <a:pt x="1976" y="1702"/>
                    <a:pt x="1901" y="1703"/>
                    <a:pt x="1826" y="1703"/>
                  </a:cubicBezTo>
                  <a:cubicBezTo>
                    <a:pt x="1567" y="1703"/>
                    <a:pt x="1309" y="1697"/>
                    <a:pt x="1051" y="1683"/>
                  </a:cubicBezTo>
                  <a:cubicBezTo>
                    <a:pt x="723" y="1667"/>
                    <a:pt x="393" y="1610"/>
                    <a:pt x="65" y="1610"/>
                  </a:cubicBezTo>
                  <a:cubicBezTo>
                    <a:pt x="55" y="1610"/>
                    <a:pt x="45" y="1610"/>
                    <a:pt x="34" y="1610"/>
                  </a:cubicBezTo>
                  <a:cubicBezTo>
                    <a:pt x="6" y="1610"/>
                    <a:pt x="1" y="1651"/>
                    <a:pt x="29" y="1659"/>
                  </a:cubicBezTo>
                  <a:cubicBezTo>
                    <a:pt x="315" y="1746"/>
                    <a:pt x="627" y="1763"/>
                    <a:pt x="924" y="1789"/>
                  </a:cubicBezTo>
                  <a:cubicBezTo>
                    <a:pt x="1222" y="1816"/>
                    <a:pt x="1519" y="1834"/>
                    <a:pt x="1816" y="1836"/>
                  </a:cubicBezTo>
                  <a:cubicBezTo>
                    <a:pt x="1854" y="1837"/>
                    <a:pt x="1892" y="1837"/>
                    <a:pt x="1930" y="1837"/>
                  </a:cubicBezTo>
                  <a:cubicBezTo>
                    <a:pt x="2496" y="1837"/>
                    <a:pt x="3061" y="1798"/>
                    <a:pt x="3622" y="1722"/>
                  </a:cubicBezTo>
                  <a:cubicBezTo>
                    <a:pt x="4809" y="1563"/>
                    <a:pt x="5970" y="1242"/>
                    <a:pt x="7072" y="769"/>
                  </a:cubicBezTo>
                  <a:cubicBezTo>
                    <a:pt x="7709" y="498"/>
                    <a:pt x="8341" y="197"/>
                    <a:pt x="9020" y="45"/>
                  </a:cubicBezTo>
                  <a:cubicBezTo>
                    <a:pt x="9048" y="38"/>
                    <a:pt x="9036" y="0"/>
                    <a:pt x="90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"/>
            <p:cNvSpPr/>
            <p:nvPr/>
          </p:nvSpPr>
          <p:spPr>
            <a:xfrm>
              <a:off x="4475650" y="609275"/>
              <a:ext cx="220150" cy="105175"/>
            </a:xfrm>
            <a:custGeom>
              <a:avLst/>
              <a:gdLst/>
              <a:ahLst/>
              <a:cxnLst/>
              <a:rect l="l" t="t" r="r" b="b"/>
              <a:pathLst>
                <a:path w="8806" h="4207" extrusionOk="0">
                  <a:moveTo>
                    <a:pt x="8768" y="0"/>
                  </a:moveTo>
                  <a:cubicBezTo>
                    <a:pt x="8765" y="0"/>
                    <a:pt x="8761" y="1"/>
                    <a:pt x="8757" y="3"/>
                  </a:cubicBezTo>
                  <a:cubicBezTo>
                    <a:pt x="7637" y="623"/>
                    <a:pt x="6523" y="1250"/>
                    <a:pt x="5364" y="1796"/>
                  </a:cubicBezTo>
                  <a:cubicBezTo>
                    <a:pt x="4204" y="2344"/>
                    <a:pt x="3017" y="2800"/>
                    <a:pt x="1815" y="3237"/>
                  </a:cubicBezTo>
                  <a:cubicBezTo>
                    <a:pt x="1206" y="3460"/>
                    <a:pt x="551" y="3699"/>
                    <a:pt x="41" y="4110"/>
                  </a:cubicBezTo>
                  <a:cubicBezTo>
                    <a:pt x="0" y="4145"/>
                    <a:pt x="38" y="4206"/>
                    <a:pt x="82" y="4206"/>
                  </a:cubicBezTo>
                  <a:cubicBezTo>
                    <a:pt x="90" y="4206"/>
                    <a:pt x="99" y="4204"/>
                    <a:pt x="108" y="4198"/>
                  </a:cubicBezTo>
                  <a:cubicBezTo>
                    <a:pt x="366" y="4036"/>
                    <a:pt x="622" y="3875"/>
                    <a:pt x="899" y="3744"/>
                  </a:cubicBezTo>
                  <a:cubicBezTo>
                    <a:pt x="1176" y="3611"/>
                    <a:pt x="1464" y="3499"/>
                    <a:pt x="1752" y="3392"/>
                  </a:cubicBezTo>
                  <a:cubicBezTo>
                    <a:pt x="2340" y="3176"/>
                    <a:pt x="2931" y="2972"/>
                    <a:pt x="3515" y="2738"/>
                  </a:cubicBezTo>
                  <a:cubicBezTo>
                    <a:pt x="4683" y="2274"/>
                    <a:pt x="5824" y="1745"/>
                    <a:pt x="6932" y="1153"/>
                  </a:cubicBezTo>
                  <a:cubicBezTo>
                    <a:pt x="7566" y="812"/>
                    <a:pt x="8189" y="453"/>
                    <a:pt x="8783" y="48"/>
                  </a:cubicBezTo>
                  <a:cubicBezTo>
                    <a:pt x="8806" y="32"/>
                    <a:pt x="8791" y="0"/>
                    <a:pt x="87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"/>
            <p:cNvSpPr/>
            <p:nvPr/>
          </p:nvSpPr>
          <p:spPr>
            <a:xfrm>
              <a:off x="4510200" y="675525"/>
              <a:ext cx="80975" cy="45825"/>
            </a:xfrm>
            <a:custGeom>
              <a:avLst/>
              <a:gdLst/>
              <a:ahLst/>
              <a:cxnLst/>
              <a:rect l="l" t="t" r="r" b="b"/>
              <a:pathLst>
                <a:path w="3239" h="1833" extrusionOk="0">
                  <a:moveTo>
                    <a:pt x="3217" y="0"/>
                  </a:moveTo>
                  <a:cubicBezTo>
                    <a:pt x="3214" y="0"/>
                    <a:pt x="3211" y="1"/>
                    <a:pt x="3208" y="4"/>
                  </a:cubicBezTo>
                  <a:cubicBezTo>
                    <a:pt x="2731" y="363"/>
                    <a:pt x="2230" y="692"/>
                    <a:pt x="1710" y="987"/>
                  </a:cubicBezTo>
                  <a:cubicBezTo>
                    <a:pt x="1177" y="1286"/>
                    <a:pt x="618" y="1516"/>
                    <a:pt x="50" y="1741"/>
                  </a:cubicBezTo>
                  <a:cubicBezTo>
                    <a:pt x="0" y="1760"/>
                    <a:pt x="13" y="1833"/>
                    <a:pt x="61" y="1833"/>
                  </a:cubicBezTo>
                  <a:cubicBezTo>
                    <a:pt x="66" y="1833"/>
                    <a:pt x="71" y="1832"/>
                    <a:pt x="76" y="1830"/>
                  </a:cubicBezTo>
                  <a:cubicBezTo>
                    <a:pt x="661" y="1662"/>
                    <a:pt x="1220" y="1397"/>
                    <a:pt x="1751" y="1099"/>
                  </a:cubicBezTo>
                  <a:cubicBezTo>
                    <a:pt x="2284" y="802"/>
                    <a:pt x="2779" y="443"/>
                    <a:pt x="3228" y="28"/>
                  </a:cubicBezTo>
                  <a:cubicBezTo>
                    <a:pt x="3239" y="19"/>
                    <a:pt x="3230" y="0"/>
                    <a:pt x="32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"/>
            <p:cNvSpPr/>
            <p:nvPr/>
          </p:nvSpPr>
          <p:spPr>
            <a:xfrm>
              <a:off x="4451750" y="560775"/>
              <a:ext cx="256675" cy="43675"/>
            </a:xfrm>
            <a:custGeom>
              <a:avLst/>
              <a:gdLst/>
              <a:ahLst/>
              <a:cxnLst/>
              <a:rect l="l" t="t" r="r" b="b"/>
              <a:pathLst>
                <a:path w="10267" h="1747" extrusionOk="0">
                  <a:moveTo>
                    <a:pt x="8012" y="0"/>
                  </a:moveTo>
                  <a:cubicBezTo>
                    <a:pt x="7433" y="0"/>
                    <a:pt x="6856" y="52"/>
                    <a:pt x="6288" y="159"/>
                  </a:cubicBezTo>
                  <a:cubicBezTo>
                    <a:pt x="5630" y="283"/>
                    <a:pt x="4981" y="453"/>
                    <a:pt x="4347" y="670"/>
                  </a:cubicBezTo>
                  <a:cubicBezTo>
                    <a:pt x="3689" y="892"/>
                    <a:pt x="3052" y="1172"/>
                    <a:pt x="2388" y="1378"/>
                  </a:cubicBezTo>
                  <a:cubicBezTo>
                    <a:pt x="1866" y="1538"/>
                    <a:pt x="1336" y="1646"/>
                    <a:pt x="800" y="1646"/>
                  </a:cubicBezTo>
                  <a:cubicBezTo>
                    <a:pt x="555" y="1646"/>
                    <a:pt x="308" y="1623"/>
                    <a:pt x="60" y="1573"/>
                  </a:cubicBezTo>
                  <a:cubicBezTo>
                    <a:pt x="58" y="1572"/>
                    <a:pt x="55" y="1572"/>
                    <a:pt x="53" y="1572"/>
                  </a:cubicBezTo>
                  <a:cubicBezTo>
                    <a:pt x="15" y="1572"/>
                    <a:pt x="1" y="1627"/>
                    <a:pt x="41" y="1638"/>
                  </a:cubicBezTo>
                  <a:cubicBezTo>
                    <a:pt x="314" y="1714"/>
                    <a:pt x="589" y="1746"/>
                    <a:pt x="864" y="1746"/>
                  </a:cubicBezTo>
                  <a:cubicBezTo>
                    <a:pt x="1929" y="1746"/>
                    <a:pt x="3000" y="1261"/>
                    <a:pt x="3977" y="918"/>
                  </a:cubicBezTo>
                  <a:cubicBezTo>
                    <a:pt x="5250" y="473"/>
                    <a:pt x="6591" y="146"/>
                    <a:pt x="7946" y="137"/>
                  </a:cubicBezTo>
                  <a:cubicBezTo>
                    <a:pt x="7968" y="137"/>
                    <a:pt x="7990" y="136"/>
                    <a:pt x="8012" y="136"/>
                  </a:cubicBezTo>
                  <a:cubicBezTo>
                    <a:pt x="8748" y="136"/>
                    <a:pt x="9504" y="229"/>
                    <a:pt x="10210" y="436"/>
                  </a:cubicBezTo>
                  <a:cubicBezTo>
                    <a:pt x="10214" y="437"/>
                    <a:pt x="10218" y="438"/>
                    <a:pt x="10222" y="438"/>
                  </a:cubicBezTo>
                  <a:cubicBezTo>
                    <a:pt x="10256" y="438"/>
                    <a:pt x="10266" y="384"/>
                    <a:pt x="10229" y="370"/>
                  </a:cubicBezTo>
                  <a:cubicBezTo>
                    <a:pt x="9603" y="150"/>
                    <a:pt x="8946" y="26"/>
                    <a:pt x="8283" y="4"/>
                  </a:cubicBezTo>
                  <a:cubicBezTo>
                    <a:pt x="8193" y="1"/>
                    <a:pt x="8103" y="0"/>
                    <a:pt x="80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"/>
            <p:cNvSpPr/>
            <p:nvPr/>
          </p:nvSpPr>
          <p:spPr>
            <a:xfrm>
              <a:off x="4420550" y="546225"/>
              <a:ext cx="147650" cy="17850"/>
            </a:xfrm>
            <a:custGeom>
              <a:avLst/>
              <a:gdLst/>
              <a:ahLst/>
              <a:cxnLst/>
              <a:rect l="l" t="t" r="r" b="b"/>
              <a:pathLst>
                <a:path w="5906" h="714" extrusionOk="0">
                  <a:moveTo>
                    <a:pt x="5846" y="1"/>
                  </a:moveTo>
                  <a:cubicBezTo>
                    <a:pt x="5075" y="1"/>
                    <a:pt x="4346" y="230"/>
                    <a:pt x="3602" y="397"/>
                  </a:cubicBezTo>
                  <a:cubicBezTo>
                    <a:pt x="3142" y="500"/>
                    <a:pt x="2680" y="558"/>
                    <a:pt x="2217" y="558"/>
                  </a:cubicBezTo>
                  <a:cubicBezTo>
                    <a:pt x="1913" y="558"/>
                    <a:pt x="1609" y="533"/>
                    <a:pt x="1304" y="479"/>
                  </a:cubicBezTo>
                  <a:cubicBezTo>
                    <a:pt x="882" y="403"/>
                    <a:pt x="471" y="272"/>
                    <a:pt x="72" y="117"/>
                  </a:cubicBezTo>
                  <a:cubicBezTo>
                    <a:pt x="68" y="115"/>
                    <a:pt x="63" y="114"/>
                    <a:pt x="59" y="114"/>
                  </a:cubicBezTo>
                  <a:cubicBezTo>
                    <a:pt x="20" y="114"/>
                    <a:pt x="0" y="175"/>
                    <a:pt x="39" y="195"/>
                  </a:cubicBezTo>
                  <a:cubicBezTo>
                    <a:pt x="704" y="543"/>
                    <a:pt x="1469" y="706"/>
                    <a:pt x="2217" y="713"/>
                  </a:cubicBezTo>
                  <a:cubicBezTo>
                    <a:pt x="2234" y="713"/>
                    <a:pt x="2251" y="713"/>
                    <a:pt x="2267" y="713"/>
                  </a:cubicBezTo>
                  <a:cubicBezTo>
                    <a:pt x="3036" y="713"/>
                    <a:pt x="3761" y="507"/>
                    <a:pt x="4501" y="317"/>
                  </a:cubicBezTo>
                  <a:cubicBezTo>
                    <a:pt x="4950" y="201"/>
                    <a:pt x="5399" y="92"/>
                    <a:pt x="5864" y="70"/>
                  </a:cubicBezTo>
                  <a:cubicBezTo>
                    <a:pt x="5906" y="66"/>
                    <a:pt x="5906" y="5"/>
                    <a:pt x="5864" y="1"/>
                  </a:cubicBezTo>
                  <a:cubicBezTo>
                    <a:pt x="5858" y="1"/>
                    <a:pt x="5852" y="1"/>
                    <a:pt x="58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"/>
            <p:cNvSpPr/>
            <p:nvPr/>
          </p:nvSpPr>
          <p:spPr>
            <a:xfrm>
              <a:off x="4445125" y="506350"/>
              <a:ext cx="250125" cy="46850"/>
            </a:xfrm>
            <a:custGeom>
              <a:avLst/>
              <a:gdLst/>
              <a:ahLst/>
              <a:cxnLst/>
              <a:rect l="l" t="t" r="r" b="b"/>
              <a:pathLst>
                <a:path w="10005" h="1874" extrusionOk="0">
                  <a:moveTo>
                    <a:pt x="23" y="0"/>
                  </a:moveTo>
                  <a:cubicBezTo>
                    <a:pt x="9" y="0"/>
                    <a:pt x="1" y="21"/>
                    <a:pt x="15" y="31"/>
                  </a:cubicBezTo>
                  <a:cubicBezTo>
                    <a:pt x="555" y="399"/>
                    <a:pt x="1195" y="614"/>
                    <a:pt x="1830" y="743"/>
                  </a:cubicBezTo>
                  <a:cubicBezTo>
                    <a:pt x="2488" y="872"/>
                    <a:pt x="3156" y="938"/>
                    <a:pt x="3827" y="940"/>
                  </a:cubicBezTo>
                  <a:cubicBezTo>
                    <a:pt x="3865" y="940"/>
                    <a:pt x="3904" y="940"/>
                    <a:pt x="3942" y="940"/>
                  </a:cubicBezTo>
                  <a:cubicBezTo>
                    <a:pt x="4585" y="940"/>
                    <a:pt x="5230" y="912"/>
                    <a:pt x="5873" y="912"/>
                  </a:cubicBezTo>
                  <a:cubicBezTo>
                    <a:pt x="6540" y="912"/>
                    <a:pt x="7205" y="942"/>
                    <a:pt x="7863" y="1065"/>
                  </a:cubicBezTo>
                  <a:cubicBezTo>
                    <a:pt x="8598" y="1199"/>
                    <a:pt x="9299" y="1472"/>
                    <a:pt x="9931" y="1869"/>
                  </a:cubicBezTo>
                  <a:cubicBezTo>
                    <a:pt x="9937" y="1872"/>
                    <a:pt x="9943" y="1873"/>
                    <a:pt x="9948" y="1873"/>
                  </a:cubicBezTo>
                  <a:cubicBezTo>
                    <a:pt x="9979" y="1873"/>
                    <a:pt x="10005" y="1833"/>
                    <a:pt x="9978" y="1809"/>
                  </a:cubicBezTo>
                  <a:cubicBezTo>
                    <a:pt x="8955" y="990"/>
                    <a:pt x="7562" y="829"/>
                    <a:pt x="6295" y="797"/>
                  </a:cubicBezTo>
                  <a:cubicBezTo>
                    <a:pt x="6157" y="794"/>
                    <a:pt x="6020" y="793"/>
                    <a:pt x="5882" y="793"/>
                  </a:cubicBezTo>
                  <a:cubicBezTo>
                    <a:pt x="5342" y="793"/>
                    <a:pt x="4801" y="814"/>
                    <a:pt x="4261" y="822"/>
                  </a:cubicBezTo>
                  <a:cubicBezTo>
                    <a:pt x="4067" y="824"/>
                    <a:pt x="3871" y="826"/>
                    <a:pt x="3675" y="826"/>
                  </a:cubicBezTo>
                  <a:cubicBezTo>
                    <a:pt x="3178" y="826"/>
                    <a:pt x="2678" y="812"/>
                    <a:pt x="2189" y="743"/>
                  </a:cubicBezTo>
                  <a:cubicBezTo>
                    <a:pt x="1421" y="635"/>
                    <a:pt x="701" y="399"/>
                    <a:pt x="32" y="3"/>
                  </a:cubicBezTo>
                  <a:cubicBezTo>
                    <a:pt x="29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"/>
            <p:cNvSpPr/>
            <p:nvPr/>
          </p:nvSpPr>
          <p:spPr>
            <a:xfrm>
              <a:off x="4438450" y="454050"/>
              <a:ext cx="103125" cy="50250"/>
            </a:xfrm>
            <a:custGeom>
              <a:avLst/>
              <a:gdLst/>
              <a:ahLst/>
              <a:cxnLst/>
              <a:rect l="l" t="t" r="r" b="b"/>
              <a:pathLst>
                <a:path w="4125" h="2010" extrusionOk="0">
                  <a:moveTo>
                    <a:pt x="70" y="1"/>
                  </a:moveTo>
                  <a:cubicBezTo>
                    <a:pt x="29" y="1"/>
                    <a:pt x="1" y="61"/>
                    <a:pt x="33" y="96"/>
                  </a:cubicBezTo>
                  <a:cubicBezTo>
                    <a:pt x="153" y="236"/>
                    <a:pt x="314" y="347"/>
                    <a:pt x="461" y="457"/>
                  </a:cubicBezTo>
                  <a:cubicBezTo>
                    <a:pt x="616" y="575"/>
                    <a:pt x="779" y="685"/>
                    <a:pt x="940" y="792"/>
                  </a:cubicBezTo>
                  <a:cubicBezTo>
                    <a:pt x="1260" y="1005"/>
                    <a:pt x="1594" y="1196"/>
                    <a:pt x="1942" y="1362"/>
                  </a:cubicBezTo>
                  <a:cubicBezTo>
                    <a:pt x="2623" y="1685"/>
                    <a:pt x="3350" y="1913"/>
                    <a:pt x="4100" y="2009"/>
                  </a:cubicBezTo>
                  <a:cubicBezTo>
                    <a:pt x="4101" y="2009"/>
                    <a:pt x="4102" y="2009"/>
                    <a:pt x="4103" y="2009"/>
                  </a:cubicBezTo>
                  <a:cubicBezTo>
                    <a:pt x="4121" y="2009"/>
                    <a:pt x="4125" y="1977"/>
                    <a:pt x="4105" y="1973"/>
                  </a:cubicBezTo>
                  <a:lnTo>
                    <a:pt x="4105" y="1971"/>
                  </a:lnTo>
                  <a:cubicBezTo>
                    <a:pt x="3359" y="1827"/>
                    <a:pt x="2632" y="1601"/>
                    <a:pt x="1949" y="1272"/>
                  </a:cubicBezTo>
                  <a:cubicBezTo>
                    <a:pt x="1615" y="1111"/>
                    <a:pt x="1291" y="926"/>
                    <a:pt x="985" y="719"/>
                  </a:cubicBezTo>
                  <a:cubicBezTo>
                    <a:pt x="826" y="612"/>
                    <a:pt x="674" y="494"/>
                    <a:pt x="527" y="373"/>
                  </a:cubicBezTo>
                  <a:cubicBezTo>
                    <a:pt x="383" y="257"/>
                    <a:pt x="250" y="119"/>
                    <a:pt x="99" y="10"/>
                  </a:cubicBezTo>
                  <a:cubicBezTo>
                    <a:pt x="89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"/>
            <p:cNvSpPr/>
            <p:nvPr/>
          </p:nvSpPr>
          <p:spPr>
            <a:xfrm>
              <a:off x="4438800" y="424800"/>
              <a:ext cx="51925" cy="27700"/>
            </a:xfrm>
            <a:custGeom>
              <a:avLst/>
              <a:gdLst/>
              <a:ahLst/>
              <a:cxnLst/>
              <a:rect l="l" t="t" r="r" b="b"/>
              <a:pathLst>
                <a:path w="2077" h="1108" extrusionOk="0">
                  <a:moveTo>
                    <a:pt x="94" y="0"/>
                  </a:moveTo>
                  <a:cubicBezTo>
                    <a:pt x="43" y="0"/>
                    <a:pt x="1" y="61"/>
                    <a:pt x="45" y="105"/>
                  </a:cubicBezTo>
                  <a:cubicBezTo>
                    <a:pt x="182" y="240"/>
                    <a:pt x="350" y="335"/>
                    <a:pt x="513" y="432"/>
                  </a:cubicBezTo>
                  <a:cubicBezTo>
                    <a:pt x="672" y="526"/>
                    <a:pt x="834" y="614"/>
                    <a:pt x="1001" y="694"/>
                  </a:cubicBezTo>
                  <a:cubicBezTo>
                    <a:pt x="1333" y="855"/>
                    <a:pt x="1692" y="982"/>
                    <a:pt x="2042" y="1105"/>
                  </a:cubicBezTo>
                  <a:cubicBezTo>
                    <a:pt x="2045" y="1107"/>
                    <a:pt x="2048" y="1107"/>
                    <a:pt x="2050" y="1107"/>
                  </a:cubicBezTo>
                  <a:cubicBezTo>
                    <a:pt x="2070" y="1107"/>
                    <a:pt x="2076" y="1073"/>
                    <a:pt x="2053" y="1064"/>
                  </a:cubicBezTo>
                  <a:cubicBezTo>
                    <a:pt x="1700" y="924"/>
                    <a:pt x="1382" y="748"/>
                    <a:pt x="1053" y="563"/>
                  </a:cubicBezTo>
                  <a:cubicBezTo>
                    <a:pt x="900" y="475"/>
                    <a:pt x="746" y="386"/>
                    <a:pt x="595" y="292"/>
                  </a:cubicBezTo>
                  <a:cubicBezTo>
                    <a:pt x="438" y="195"/>
                    <a:pt x="290" y="85"/>
                    <a:pt x="122" y="6"/>
                  </a:cubicBezTo>
                  <a:cubicBezTo>
                    <a:pt x="113" y="2"/>
                    <a:pt x="103" y="0"/>
                    <a:pt x="9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"/>
            <p:cNvSpPr/>
            <p:nvPr/>
          </p:nvSpPr>
          <p:spPr>
            <a:xfrm>
              <a:off x="4762325" y="270500"/>
              <a:ext cx="387600" cy="616925"/>
            </a:xfrm>
            <a:custGeom>
              <a:avLst/>
              <a:gdLst/>
              <a:ahLst/>
              <a:cxnLst/>
              <a:rect l="l" t="t" r="r" b="b"/>
              <a:pathLst>
                <a:path w="15504" h="24677" extrusionOk="0">
                  <a:moveTo>
                    <a:pt x="3654" y="14919"/>
                  </a:moveTo>
                  <a:cubicBezTo>
                    <a:pt x="5546" y="18299"/>
                    <a:pt x="9388" y="24676"/>
                    <a:pt x="11546" y="24282"/>
                  </a:cubicBezTo>
                  <a:cubicBezTo>
                    <a:pt x="13703" y="23885"/>
                    <a:pt x="12972" y="23020"/>
                    <a:pt x="14238" y="22902"/>
                  </a:cubicBezTo>
                  <a:cubicBezTo>
                    <a:pt x="15504" y="22786"/>
                    <a:pt x="14719" y="22558"/>
                    <a:pt x="14760" y="21692"/>
                  </a:cubicBezTo>
                  <a:cubicBezTo>
                    <a:pt x="14801" y="20827"/>
                    <a:pt x="15442" y="20109"/>
                    <a:pt x="13846" y="19200"/>
                  </a:cubicBezTo>
                  <a:cubicBezTo>
                    <a:pt x="13846" y="19200"/>
                    <a:pt x="14663" y="16792"/>
                    <a:pt x="13518" y="15859"/>
                  </a:cubicBezTo>
                  <a:cubicBezTo>
                    <a:pt x="12374" y="14924"/>
                    <a:pt x="12774" y="14765"/>
                    <a:pt x="12658" y="12727"/>
                  </a:cubicBezTo>
                  <a:cubicBezTo>
                    <a:pt x="12542" y="10688"/>
                    <a:pt x="11482" y="8023"/>
                    <a:pt x="7784" y="6098"/>
                  </a:cubicBezTo>
                  <a:cubicBezTo>
                    <a:pt x="4086" y="4172"/>
                    <a:pt x="1717" y="3263"/>
                    <a:pt x="2013" y="2067"/>
                  </a:cubicBezTo>
                  <a:cubicBezTo>
                    <a:pt x="2306" y="868"/>
                    <a:pt x="1577" y="1"/>
                    <a:pt x="788" y="1319"/>
                  </a:cubicBezTo>
                  <a:cubicBezTo>
                    <a:pt x="1" y="2635"/>
                    <a:pt x="721" y="9682"/>
                    <a:pt x="3654" y="1491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"/>
            <p:cNvSpPr/>
            <p:nvPr/>
          </p:nvSpPr>
          <p:spPr>
            <a:xfrm>
              <a:off x="4911675" y="677375"/>
              <a:ext cx="178750" cy="176550"/>
            </a:xfrm>
            <a:custGeom>
              <a:avLst/>
              <a:gdLst/>
              <a:ahLst/>
              <a:cxnLst/>
              <a:rect l="l" t="t" r="r" b="b"/>
              <a:pathLst>
                <a:path w="7150" h="7062" extrusionOk="0">
                  <a:moveTo>
                    <a:pt x="75" y="1"/>
                  </a:moveTo>
                  <a:cubicBezTo>
                    <a:pt x="37" y="1"/>
                    <a:pt x="0" y="48"/>
                    <a:pt x="25" y="83"/>
                  </a:cubicBezTo>
                  <a:cubicBezTo>
                    <a:pt x="215" y="360"/>
                    <a:pt x="468" y="597"/>
                    <a:pt x="675" y="863"/>
                  </a:cubicBezTo>
                  <a:cubicBezTo>
                    <a:pt x="889" y="1134"/>
                    <a:pt x="1085" y="1420"/>
                    <a:pt x="1272" y="1710"/>
                  </a:cubicBezTo>
                  <a:cubicBezTo>
                    <a:pt x="1649" y="2287"/>
                    <a:pt x="1993" y="2888"/>
                    <a:pt x="2354" y="3477"/>
                  </a:cubicBezTo>
                  <a:cubicBezTo>
                    <a:pt x="2708" y="4052"/>
                    <a:pt x="3070" y="4626"/>
                    <a:pt x="3485" y="5161"/>
                  </a:cubicBezTo>
                  <a:cubicBezTo>
                    <a:pt x="3908" y="5705"/>
                    <a:pt x="4388" y="6238"/>
                    <a:pt x="4966" y="6619"/>
                  </a:cubicBezTo>
                  <a:cubicBezTo>
                    <a:pt x="5291" y="6834"/>
                    <a:pt x="5656" y="6993"/>
                    <a:pt x="6045" y="7044"/>
                  </a:cubicBezTo>
                  <a:cubicBezTo>
                    <a:pt x="6132" y="7055"/>
                    <a:pt x="6224" y="7062"/>
                    <a:pt x="6317" y="7062"/>
                  </a:cubicBezTo>
                  <a:cubicBezTo>
                    <a:pt x="6605" y="7062"/>
                    <a:pt x="6910" y="6999"/>
                    <a:pt x="7126" y="6821"/>
                  </a:cubicBezTo>
                  <a:cubicBezTo>
                    <a:pt x="7149" y="6801"/>
                    <a:pt x="7129" y="6764"/>
                    <a:pt x="7101" y="6764"/>
                  </a:cubicBezTo>
                  <a:cubicBezTo>
                    <a:pt x="7098" y="6764"/>
                    <a:pt x="7095" y="6764"/>
                    <a:pt x="7092" y="6765"/>
                  </a:cubicBezTo>
                  <a:lnTo>
                    <a:pt x="7090" y="6767"/>
                  </a:lnTo>
                  <a:cubicBezTo>
                    <a:pt x="6920" y="6818"/>
                    <a:pt x="6757" y="6883"/>
                    <a:pt x="6578" y="6904"/>
                  </a:cubicBezTo>
                  <a:cubicBezTo>
                    <a:pt x="6496" y="6913"/>
                    <a:pt x="6415" y="6918"/>
                    <a:pt x="6333" y="6918"/>
                  </a:cubicBezTo>
                  <a:cubicBezTo>
                    <a:pt x="6236" y="6918"/>
                    <a:pt x="6139" y="6911"/>
                    <a:pt x="6043" y="6898"/>
                  </a:cubicBezTo>
                  <a:cubicBezTo>
                    <a:pt x="5695" y="6846"/>
                    <a:pt x="5370" y="6700"/>
                    <a:pt x="5076" y="6509"/>
                  </a:cubicBezTo>
                  <a:cubicBezTo>
                    <a:pt x="4503" y="6135"/>
                    <a:pt x="4028" y="5600"/>
                    <a:pt x="3614" y="5060"/>
                  </a:cubicBezTo>
                  <a:cubicBezTo>
                    <a:pt x="2807" y="4008"/>
                    <a:pt x="2218" y="2815"/>
                    <a:pt x="1487" y="1712"/>
                  </a:cubicBezTo>
                  <a:cubicBezTo>
                    <a:pt x="1285" y="1407"/>
                    <a:pt x="1074" y="1110"/>
                    <a:pt x="847" y="820"/>
                  </a:cubicBezTo>
                  <a:cubicBezTo>
                    <a:pt x="629" y="538"/>
                    <a:pt x="395" y="216"/>
                    <a:pt x="100" y="8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"/>
            <p:cNvSpPr/>
            <p:nvPr/>
          </p:nvSpPr>
          <p:spPr>
            <a:xfrm>
              <a:off x="4855400" y="613400"/>
              <a:ext cx="252400" cy="148925"/>
            </a:xfrm>
            <a:custGeom>
              <a:avLst/>
              <a:gdLst/>
              <a:ahLst/>
              <a:cxnLst/>
              <a:rect l="l" t="t" r="r" b="b"/>
              <a:pathLst>
                <a:path w="10096" h="5957" extrusionOk="0">
                  <a:moveTo>
                    <a:pt x="66" y="0"/>
                  </a:moveTo>
                  <a:cubicBezTo>
                    <a:pt x="20" y="0"/>
                    <a:pt x="0" y="75"/>
                    <a:pt x="43" y="103"/>
                  </a:cubicBezTo>
                  <a:cubicBezTo>
                    <a:pt x="737" y="569"/>
                    <a:pt x="1498" y="920"/>
                    <a:pt x="2220" y="1339"/>
                  </a:cubicBezTo>
                  <a:cubicBezTo>
                    <a:pt x="2943" y="1758"/>
                    <a:pt x="3657" y="2190"/>
                    <a:pt x="4370" y="2625"/>
                  </a:cubicBezTo>
                  <a:cubicBezTo>
                    <a:pt x="5069" y="3052"/>
                    <a:pt x="5761" y="3478"/>
                    <a:pt x="6404" y="3986"/>
                  </a:cubicBezTo>
                  <a:cubicBezTo>
                    <a:pt x="6703" y="4224"/>
                    <a:pt x="6998" y="4473"/>
                    <a:pt x="7247" y="4762"/>
                  </a:cubicBezTo>
                  <a:cubicBezTo>
                    <a:pt x="7488" y="5043"/>
                    <a:pt x="7748" y="5297"/>
                    <a:pt x="8049" y="5512"/>
                  </a:cubicBezTo>
                  <a:cubicBezTo>
                    <a:pt x="8386" y="5750"/>
                    <a:pt x="8866" y="5956"/>
                    <a:pt x="9316" y="5956"/>
                  </a:cubicBezTo>
                  <a:cubicBezTo>
                    <a:pt x="9593" y="5956"/>
                    <a:pt x="9859" y="5878"/>
                    <a:pt x="10072" y="5680"/>
                  </a:cubicBezTo>
                  <a:cubicBezTo>
                    <a:pt x="10096" y="5658"/>
                    <a:pt x="10074" y="5628"/>
                    <a:pt x="10049" y="5628"/>
                  </a:cubicBezTo>
                  <a:cubicBezTo>
                    <a:pt x="10044" y="5628"/>
                    <a:pt x="10039" y="5629"/>
                    <a:pt x="10035" y="5632"/>
                  </a:cubicBezTo>
                  <a:lnTo>
                    <a:pt x="10033" y="5630"/>
                  </a:lnTo>
                  <a:cubicBezTo>
                    <a:pt x="9803" y="5735"/>
                    <a:pt x="9561" y="5795"/>
                    <a:pt x="9312" y="5795"/>
                  </a:cubicBezTo>
                  <a:cubicBezTo>
                    <a:pt x="9225" y="5795"/>
                    <a:pt x="9136" y="5788"/>
                    <a:pt x="9048" y="5772"/>
                  </a:cubicBezTo>
                  <a:cubicBezTo>
                    <a:pt x="8707" y="5714"/>
                    <a:pt x="8397" y="5557"/>
                    <a:pt x="8118" y="5357"/>
                  </a:cubicBezTo>
                  <a:cubicBezTo>
                    <a:pt x="7821" y="5142"/>
                    <a:pt x="7552" y="4886"/>
                    <a:pt x="7271" y="4652"/>
                  </a:cubicBezTo>
                  <a:cubicBezTo>
                    <a:pt x="6982" y="4409"/>
                    <a:pt x="6714" y="4145"/>
                    <a:pt x="6419" y="3910"/>
                  </a:cubicBezTo>
                  <a:cubicBezTo>
                    <a:pt x="5822" y="3435"/>
                    <a:pt x="5179" y="3014"/>
                    <a:pt x="4540" y="2601"/>
                  </a:cubicBezTo>
                  <a:cubicBezTo>
                    <a:pt x="3857" y="2158"/>
                    <a:pt x="3166" y="1735"/>
                    <a:pt x="2465" y="1324"/>
                  </a:cubicBezTo>
                  <a:cubicBezTo>
                    <a:pt x="1685" y="864"/>
                    <a:pt x="922" y="358"/>
                    <a:pt x="85" y="4"/>
                  </a:cubicBezTo>
                  <a:cubicBezTo>
                    <a:pt x="78" y="1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"/>
            <p:cNvSpPr/>
            <p:nvPr/>
          </p:nvSpPr>
          <p:spPr>
            <a:xfrm>
              <a:off x="4853725" y="607325"/>
              <a:ext cx="168375" cy="71375"/>
            </a:xfrm>
            <a:custGeom>
              <a:avLst/>
              <a:gdLst/>
              <a:ahLst/>
              <a:cxnLst/>
              <a:rect l="l" t="t" r="r" b="b"/>
              <a:pathLst>
                <a:path w="6735" h="2855" extrusionOk="0">
                  <a:moveTo>
                    <a:pt x="199" y="0"/>
                  </a:moveTo>
                  <a:cubicBezTo>
                    <a:pt x="147" y="0"/>
                    <a:pt x="95" y="6"/>
                    <a:pt x="43" y="19"/>
                  </a:cubicBezTo>
                  <a:cubicBezTo>
                    <a:pt x="1" y="30"/>
                    <a:pt x="7" y="99"/>
                    <a:pt x="53" y="99"/>
                  </a:cubicBezTo>
                  <a:cubicBezTo>
                    <a:pt x="53" y="99"/>
                    <a:pt x="54" y="99"/>
                    <a:pt x="54" y="99"/>
                  </a:cubicBezTo>
                  <a:cubicBezTo>
                    <a:pt x="71" y="99"/>
                    <a:pt x="87" y="98"/>
                    <a:pt x="103" y="98"/>
                  </a:cubicBezTo>
                  <a:cubicBezTo>
                    <a:pt x="563" y="98"/>
                    <a:pt x="958" y="372"/>
                    <a:pt x="1359" y="574"/>
                  </a:cubicBezTo>
                  <a:cubicBezTo>
                    <a:pt x="1780" y="787"/>
                    <a:pt x="2206" y="993"/>
                    <a:pt x="2634" y="1193"/>
                  </a:cubicBezTo>
                  <a:cubicBezTo>
                    <a:pt x="3481" y="1588"/>
                    <a:pt x="4341" y="1949"/>
                    <a:pt x="5211" y="2293"/>
                  </a:cubicBezTo>
                  <a:cubicBezTo>
                    <a:pt x="5450" y="2390"/>
                    <a:pt x="5689" y="2489"/>
                    <a:pt x="5931" y="2584"/>
                  </a:cubicBezTo>
                  <a:cubicBezTo>
                    <a:pt x="6054" y="2633"/>
                    <a:pt x="6179" y="2678"/>
                    <a:pt x="6304" y="2723"/>
                  </a:cubicBezTo>
                  <a:cubicBezTo>
                    <a:pt x="6433" y="2769"/>
                    <a:pt x="6566" y="2831"/>
                    <a:pt x="6703" y="2853"/>
                  </a:cubicBezTo>
                  <a:cubicBezTo>
                    <a:pt x="6705" y="2854"/>
                    <a:pt x="6707" y="2854"/>
                    <a:pt x="6708" y="2854"/>
                  </a:cubicBezTo>
                  <a:cubicBezTo>
                    <a:pt x="6727" y="2854"/>
                    <a:pt x="6735" y="2830"/>
                    <a:pt x="6718" y="2820"/>
                  </a:cubicBezTo>
                  <a:cubicBezTo>
                    <a:pt x="6523" y="2706"/>
                    <a:pt x="6284" y="2646"/>
                    <a:pt x="6073" y="2564"/>
                  </a:cubicBezTo>
                  <a:cubicBezTo>
                    <a:pt x="5846" y="2476"/>
                    <a:pt x="5615" y="2399"/>
                    <a:pt x="5388" y="2309"/>
                  </a:cubicBezTo>
                  <a:cubicBezTo>
                    <a:pt x="4930" y="2128"/>
                    <a:pt x="4480" y="1930"/>
                    <a:pt x="4029" y="1734"/>
                  </a:cubicBezTo>
                  <a:cubicBezTo>
                    <a:pt x="3143" y="1346"/>
                    <a:pt x="2268" y="933"/>
                    <a:pt x="1404" y="494"/>
                  </a:cubicBezTo>
                  <a:cubicBezTo>
                    <a:pt x="1174" y="378"/>
                    <a:pt x="946" y="247"/>
                    <a:pt x="709" y="139"/>
                  </a:cubicBezTo>
                  <a:cubicBezTo>
                    <a:pt x="551" y="67"/>
                    <a:pt x="375" y="0"/>
                    <a:pt x="1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"/>
            <p:cNvSpPr/>
            <p:nvPr/>
          </p:nvSpPr>
          <p:spPr>
            <a:xfrm>
              <a:off x="4799075" y="332475"/>
              <a:ext cx="39250" cy="226400"/>
            </a:xfrm>
            <a:custGeom>
              <a:avLst/>
              <a:gdLst/>
              <a:ahLst/>
              <a:cxnLst/>
              <a:rect l="l" t="t" r="r" b="b"/>
              <a:pathLst>
                <a:path w="1570" h="9056" extrusionOk="0">
                  <a:moveTo>
                    <a:pt x="257" y="0"/>
                  </a:moveTo>
                  <a:cubicBezTo>
                    <a:pt x="246" y="0"/>
                    <a:pt x="235" y="6"/>
                    <a:pt x="230" y="20"/>
                  </a:cubicBezTo>
                  <a:cubicBezTo>
                    <a:pt x="6" y="560"/>
                    <a:pt x="1" y="1194"/>
                    <a:pt x="57" y="1768"/>
                  </a:cubicBezTo>
                  <a:cubicBezTo>
                    <a:pt x="116" y="2370"/>
                    <a:pt x="262" y="2959"/>
                    <a:pt x="436" y="3538"/>
                  </a:cubicBezTo>
                  <a:cubicBezTo>
                    <a:pt x="784" y="4696"/>
                    <a:pt x="1255" y="5823"/>
                    <a:pt x="1393" y="7033"/>
                  </a:cubicBezTo>
                  <a:cubicBezTo>
                    <a:pt x="1470" y="7693"/>
                    <a:pt x="1440" y="8379"/>
                    <a:pt x="1249" y="9018"/>
                  </a:cubicBezTo>
                  <a:cubicBezTo>
                    <a:pt x="1243" y="9042"/>
                    <a:pt x="1260" y="9056"/>
                    <a:pt x="1278" y="9056"/>
                  </a:cubicBezTo>
                  <a:cubicBezTo>
                    <a:pt x="1291" y="9056"/>
                    <a:pt x="1303" y="9049"/>
                    <a:pt x="1309" y="9035"/>
                  </a:cubicBezTo>
                  <a:lnTo>
                    <a:pt x="1307" y="9035"/>
                  </a:lnTo>
                  <a:cubicBezTo>
                    <a:pt x="1414" y="8770"/>
                    <a:pt x="1487" y="8491"/>
                    <a:pt x="1524" y="8207"/>
                  </a:cubicBezTo>
                  <a:cubicBezTo>
                    <a:pt x="1562" y="7915"/>
                    <a:pt x="1569" y="7622"/>
                    <a:pt x="1549" y="7328"/>
                  </a:cubicBezTo>
                  <a:cubicBezTo>
                    <a:pt x="1509" y="6735"/>
                    <a:pt x="1380" y="6152"/>
                    <a:pt x="1218" y="5582"/>
                  </a:cubicBezTo>
                  <a:cubicBezTo>
                    <a:pt x="885" y="4419"/>
                    <a:pt x="402" y="3297"/>
                    <a:pt x="219" y="2095"/>
                  </a:cubicBezTo>
                  <a:cubicBezTo>
                    <a:pt x="167" y="1760"/>
                    <a:pt x="144" y="1422"/>
                    <a:pt x="152" y="1084"/>
                  </a:cubicBezTo>
                  <a:cubicBezTo>
                    <a:pt x="159" y="728"/>
                    <a:pt x="225" y="382"/>
                    <a:pt x="287" y="35"/>
                  </a:cubicBezTo>
                  <a:cubicBezTo>
                    <a:pt x="291" y="13"/>
                    <a:pt x="274" y="0"/>
                    <a:pt x="25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"/>
            <p:cNvSpPr/>
            <p:nvPr/>
          </p:nvSpPr>
          <p:spPr>
            <a:xfrm>
              <a:off x="4861750" y="490550"/>
              <a:ext cx="56250" cy="116925"/>
            </a:xfrm>
            <a:custGeom>
              <a:avLst/>
              <a:gdLst/>
              <a:ahLst/>
              <a:cxnLst/>
              <a:rect l="l" t="t" r="r" b="b"/>
              <a:pathLst>
                <a:path w="2250" h="4677" extrusionOk="0">
                  <a:moveTo>
                    <a:pt x="2225" y="0"/>
                  </a:moveTo>
                  <a:cubicBezTo>
                    <a:pt x="2212" y="0"/>
                    <a:pt x="2199" y="9"/>
                    <a:pt x="2199" y="25"/>
                  </a:cubicBezTo>
                  <a:cubicBezTo>
                    <a:pt x="2164" y="912"/>
                    <a:pt x="1667" y="1721"/>
                    <a:pt x="1177" y="2432"/>
                  </a:cubicBezTo>
                  <a:cubicBezTo>
                    <a:pt x="930" y="2787"/>
                    <a:pt x="676" y="3140"/>
                    <a:pt x="457" y="3516"/>
                  </a:cubicBezTo>
                  <a:cubicBezTo>
                    <a:pt x="352" y="3694"/>
                    <a:pt x="257" y="3879"/>
                    <a:pt x="176" y="4067"/>
                  </a:cubicBezTo>
                  <a:cubicBezTo>
                    <a:pt x="104" y="4245"/>
                    <a:pt x="1" y="4458"/>
                    <a:pt x="21" y="4655"/>
                  </a:cubicBezTo>
                  <a:cubicBezTo>
                    <a:pt x="21" y="4668"/>
                    <a:pt x="32" y="4676"/>
                    <a:pt x="44" y="4676"/>
                  </a:cubicBezTo>
                  <a:cubicBezTo>
                    <a:pt x="51" y="4676"/>
                    <a:pt x="59" y="4673"/>
                    <a:pt x="64" y="4666"/>
                  </a:cubicBezTo>
                  <a:lnTo>
                    <a:pt x="64" y="4668"/>
                  </a:lnTo>
                  <a:cubicBezTo>
                    <a:pt x="150" y="4537"/>
                    <a:pt x="180" y="4374"/>
                    <a:pt x="240" y="4230"/>
                  </a:cubicBezTo>
                  <a:cubicBezTo>
                    <a:pt x="307" y="4062"/>
                    <a:pt x="386" y="3895"/>
                    <a:pt x="472" y="3735"/>
                  </a:cubicBezTo>
                  <a:cubicBezTo>
                    <a:pt x="633" y="3437"/>
                    <a:pt x="810" y="3149"/>
                    <a:pt x="1003" y="2869"/>
                  </a:cubicBezTo>
                  <a:cubicBezTo>
                    <a:pt x="1379" y="2308"/>
                    <a:pt x="1782" y="1758"/>
                    <a:pt x="2031" y="1127"/>
                  </a:cubicBezTo>
                  <a:cubicBezTo>
                    <a:pt x="2171" y="777"/>
                    <a:pt x="2246" y="403"/>
                    <a:pt x="2250" y="25"/>
                  </a:cubicBezTo>
                  <a:cubicBezTo>
                    <a:pt x="2250" y="9"/>
                    <a:pt x="2237" y="0"/>
                    <a:pt x="22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"/>
            <p:cNvSpPr/>
            <p:nvPr/>
          </p:nvSpPr>
          <p:spPr>
            <a:xfrm>
              <a:off x="4865700" y="414225"/>
              <a:ext cx="20625" cy="140650"/>
            </a:xfrm>
            <a:custGeom>
              <a:avLst/>
              <a:gdLst/>
              <a:ahLst/>
              <a:cxnLst/>
              <a:rect l="l" t="t" r="r" b="b"/>
              <a:pathLst>
                <a:path w="825" h="5626" extrusionOk="0">
                  <a:moveTo>
                    <a:pt x="786" y="0"/>
                  </a:moveTo>
                  <a:cubicBezTo>
                    <a:pt x="778" y="0"/>
                    <a:pt x="769" y="4"/>
                    <a:pt x="763" y="14"/>
                  </a:cubicBezTo>
                  <a:cubicBezTo>
                    <a:pt x="407" y="594"/>
                    <a:pt x="312" y="1282"/>
                    <a:pt x="254" y="1945"/>
                  </a:cubicBezTo>
                  <a:cubicBezTo>
                    <a:pt x="185" y="2712"/>
                    <a:pt x="136" y="3478"/>
                    <a:pt x="82" y="4247"/>
                  </a:cubicBezTo>
                  <a:cubicBezTo>
                    <a:pt x="50" y="4699"/>
                    <a:pt x="26" y="5152"/>
                    <a:pt x="2" y="5604"/>
                  </a:cubicBezTo>
                  <a:cubicBezTo>
                    <a:pt x="1" y="5618"/>
                    <a:pt x="11" y="5625"/>
                    <a:pt x="22" y="5625"/>
                  </a:cubicBezTo>
                  <a:cubicBezTo>
                    <a:pt x="33" y="5625"/>
                    <a:pt x="45" y="5618"/>
                    <a:pt x="46" y="5604"/>
                  </a:cubicBezTo>
                  <a:cubicBezTo>
                    <a:pt x="140" y="4623"/>
                    <a:pt x="222" y="3641"/>
                    <a:pt x="291" y="2658"/>
                  </a:cubicBezTo>
                  <a:cubicBezTo>
                    <a:pt x="355" y="1768"/>
                    <a:pt x="387" y="850"/>
                    <a:pt x="813" y="44"/>
                  </a:cubicBezTo>
                  <a:cubicBezTo>
                    <a:pt x="825" y="21"/>
                    <a:pt x="806" y="0"/>
                    <a:pt x="78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"/>
            <p:cNvSpPr/>
            <p:nvPr/>
          </p:nvSpPr>
          <p:spPr>
            <a:xfrm>
              <a:off x="4860550" y="384025"/>
              <a:ext cx="15925" cy="39775"/>
            </a:xfrm>
            <a:custGeom>
              <a:avLst/>
              <a:gdLst/>
              <a:ahLst/>
              <a:cxnLst/>
              <a:rect l="l" t="t" r="r" b="b"/>
              <a:pathLst>
                <a:path w="637" h="1591" extrusionOk="0">
                  <a:moveTo>
                    <a:pt x="594" y="1"/>
                  </a:moveTo>
                  <a:cubicBezTo>
                    <a:pt x="584" y="1"/>
                    <a:pt x="573" y="5"/>
                    <a:pt x="567" y="16"/>
                  </a:cubicBezTo>
                  <a:cubicBezTo>
                    <a:pt x="301" y="499"/>
                    <a:pt x="138" y="1018"/>
                    <a:pt x="6" y="1551"/>
                  </a:cubicBezTo>
                  <a:cubicBezTo>
                    <a:pt x="0" y="1575"/>
                    <a:pt x="19" y="1590"/>
                    <a:pt x="37" y="1590"/>
                  </a:cubicBezTo>
                  <a:cubicBezTo>
                    <a:pt x="49" y="1590"/>
                    <a:pt x="61" y="1584"/>
                    <a:pt x="66" y="1568"/>
                  </a:cubicBezTo>
                  <a:lnTo>
                    <a:pt x="67" y="1568"/>
                  </a:lnTo>
                  <a:cubicBezTo>
                    <a:pt x="217" y="1046"/>
                    <a:pt x="428" y="545"/>
                    <a:pt x="628" y="40"/>
                  </a:cubicBezTo>
                  <a:cubicBezTo>
                    <a:pt x="637" y="18"/>
                    <a:pt x="615" y="1"/>
                    <a:pt x="5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"/>
            <p:cNvSpPr/>
            <p:nvPr/>
          </p:nvSpPr>
          <p:spPr>
            <a:xfrm>
              <a:off x="4829700" y="413700"/>
              <a:ext cx="8900" cy="56600"/>
            </a:xfrm>
            <a:custGeom>
              <a:avLst/>
              <a:gdLst/>
              <a:ahLst/>
              <a:cxnLst/>
              <a:rect l="l" t="t" r="r" b="b"/>
              <a:pathLst>
                <a:path w="356" h="2264" extrusionOk="0">
                  <a:moveTo>
                    <a:pt x="44" y="1"/>
                  </a:moveTo>
                  <a:cubicBezTo>
                    <a:pt x="33" y="1"/>
                    <a:pt x="23" y="8"/>
                    <a:pt x="23" y="22"/>
                  </a:cubicBezTo>
                  <a:cubicBezTo>
                    <a:pt x="0" y="405"/>
                    <a:pt x="11" y="789"/>
                    <a:pt x="58" y="1168"/>
                  </a:cubicBezTo>
                  <a:cubicBezTo>
                    <a:pt x="105" y="1538"/>
                    <a:pt x="200" y="1895"/>
                    <a:pt x="314" y="2251"/>
                  </a:cubicBezTo>
                  <a:cubicBezTo>
                    <a:pt x="318" y="2259"/>
                    <a:pt x="325" y="2263"/>
                    <a:pt x="333" y="2263"/>
                  </a:cubicBezTo>
                  <a:cubicBezTo>
                    <a:pt x="344" y="2263"/>
                    <a:pt x="356" y="2254"/>
                    <a:pt x="353" y="2239"/>
                  </a:cubicBezTo>
                  <a:cubicBezTo>
                    <a:pt x="142" y="1520"/>
                    <a:pt x="45" y="772"/>
                    <a:pt x="66" y="22"/>
                  </a:cubicBezTo>
                  <a:cubicBezTo>
                    <a:pt x="66" y="8"/>
                    <a:pt x="55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"/>
            <p:cNvSpPr/>
            <p:nvPr/>
          </p:nvSpPr>
          <p:spPr>
            <a:xfrm>
              <a:off x="4828050" y="360400"/>
              <a:ext cx="3825" cy="26975"/>
            </a:xfrm>
            <a:custGeom>
              <a:avLst/>
              <a:gdLst/>
              <a:ahLst/>
              <a:cxnLst/>
              <a:rect l="l" t="t" r="r" b="b"/>
              <a:pathLst>
                <a:path w="153" h="1079" extrusionOk="0">
                  <a:moveTo>
                    <a:pt x="108" y="1"/>
                  </a:moveTo>
                  <a:cubicBezTo>
                    <a:pt x="98" y="1"/>
                    <a:pt x="89" y="6"/>
                    <a:pt x="85" y="19"/>
                  </a:cubicBezTo>
                  <a:cubicBezTo>
                    <a:pt x="1" y="361"/>
                    <a:pt x="12" y="716"/>
                    <a:pt x="90" y="1056"/>
                  </a:cubicBezTo>
                  <a:cubicBezTo>
                    <a:pt x="93" y="1072"/>
                    <a:pt x="105" y="1078"/>
                    <a:pt x="116" y="1078"/>
                  </a:cubicBezTo>
                  <a:cubicBezTo>
                    <a:pt x="134" y="1078"/>
                    <a:pt x="152" y="1064"/>
                    <a:pt x="147" y="1042"/>
                  </a:cubicBezTo>
                  <a:cubicBezTo>
                    <a:pt x="74" y="705"/>
                    <a:pt x="79" y="370"/>
                    <a:pt x="135" y="34"/>
                  </a:cubicBezTo>
                  <a:cubicBezTo>
                    <a:pt x="139" y="14"/>
                    <a:pt x="123" y="1"/>
                    <a:pt x="10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"/>
            <p:cNvSpPr/>
            <p:nvPr/>
          </p:nvSpPr>
          <p:spPr>
            <a:xfrm>
              <a:off x="4849875" y="549375"/>
              <a:ext cx="172975" cy="60200"/>
            </a:xfrm>
            <a:custGeom>
              <a:avLst/>
              <a:gdLst/>
              <a:ahLst/>
              <a:cxnLst/>
              <a:rect l="l" t="t" r="r" b="b"/>
              <a:pathLst>
                <a:path w="6919" h="2408" extrusionOk="0">
                  <a:moveTo>
                    <a:pt x="6905" y="1"/>
                  </a:moveTo>
                  <a:cubicBezTo>
                    <a:pt x="6902" y="1"/>
                    <a:pt x="6899" y="2"/>
                    <a:pt x="6898" y="6"/>
                  </a:cubicBezTo>
                  <a:cubicBezTo>
                    <a:pt x="6408" y="772"/>
                    <a:pt x="5690" y="1341"/>
                    <a:pt x="4869" y="1718"/>
                  </a:cubicBezTo>
                  <a:cubicBezTo>
                    <a:pt x="3944" y="2144"/>
                    <a:pt x="2921" y="2298"/>
                    <a:pt x="1910" y="2320"/>
                  </a:cubicBezTo>
                  <a:cubicBezTo>
                    <a:pt x="1839" y="2322"/>
                    <a:pt x="1768" y="2323"/>
                    <a:pt x="1698" y="2323"/>
                  </a:cubicBezTo>
                  <a:cubicBezTo>
                    <a:pt x="1145" y="2323"/>
                    <a:pt x="594" y="2276"/>
                    <a:pt x="40" y="2268"/>
                  </a:cubicBezTo>
                  <a:cubicBezTo>
                    <a:pt x="10" y="2268"/>
                    <a:pt x="1" y="2318"/>
                    <a:pt x="33" y="2322"/>
                  </a:cubicBezTo>
                  <a:cubicBezTo>
                    <a:pt x="519" y="2389"/>
                    <a:pt x="1018" y="2407"/>
                    <a:pt x="1510" y="2407"/>
                  </a:cubicBezTo>
                  <a:cubicBezTo>
                    <a:pt x="1584" y="2407"/>
                    <a:pt x="1657" y="2407"/>
                    <a:pt x="1730" y="2406"/>
                  </a:cubicBezTo>
                  <a:cubicBezTo>
                    <a:pt x="2282" y="2404"/>
                    <a:pt x="2831" y="2358"/>
                    <a:pt x="3375" y="2264"/>
                  </a:cubicBezTo>
                  <a:cubicBezTo>
                    <a:pt x="4293" y="2098"/>
                    <a:pt x="5185" y="1750"/>
                    <a:pt x="5922" y="1169"/>
                  </a:cubicBezTo>
                  <a:cubicBezTo>
                    <a:pt x="6326" y="849"/>
                    <a:pt x="6666" y="467"/>
                    <a:pt x="6915" y="17"/>
                  </a:cubicBezTo>
                  <a:cubicBezTo>
                    <a:pt x="6919" y="9"/>
                    <a:pt x="6911" y="1"/>
                    <a:pt x="690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"/>
            <p:cNvSpPr/>
            <p:nvPr/>
          </p:nvSpPr>
          <p:spPr>
            <a:xfrm>
              <a:off x="4993725" y="472950"/>
              <a:ext cx="29275" cy="70200"/>
            </a:xfrm>
            <a:custGeom>
              <a:avLst/>
              <a:gdLst/>
              <a:ahLst/>
              <a:cxnLst/>
              <a:rect l="l" t="t" r="r" b="b"/>
              <a:pathLst>
                <a:path w="1171" h="2808" extrusionOk="0">
                  <a:moveTo>
                    <a:pt x="1112" y="1"/>
                  </a:moveTo>
                  <a:cubicBezTo>
                    <a:pt x="1100" y="1"/>
                    <a:pt x="1088" y="9"/>
                    <a:pt x="1086" y="25"/>
                  </a:cubicBezTo>
                  <a:cubicBezTo>
                    <a:pt x="1078" y="1042"/>
                    <a:pt x="691" y="2010"/>
                    <a:pt x="15" y="2769"/>
                  </a:cubicBezTo>
                  <a:cubicBezTo>
                    <a:pt x="0" y="2786"/>
                    <a:pt x="16" y="2808"/>
                    <a:pt x="33" y="2808"/>
                  </a:cubicBezTo>
                  <a:cubicBezTo>
                    <a:pt x="38" y="2808"/>
                    <a:pt x="43" y="2806"/>
                    <a:pt x="48" y="2801"/>
                  </a:cubicBezTo>
                  <a:cubicBezTo>
                    <a:pt x="774" y="2079"/>
                    <a:pt x="1170" y="1045"/>
                    <a:pt x="1136" y="25"/>
                  </a:cubicBezTo>
                  <a:cubicBezTo>
                    <a:pt x="1135" y="9"/>
                    <a:pt x="1124" y="1"/>
                    <a:pt x="111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"/>
            <p:cNvSpPr/>
            <p:nvPr/>
          </p:nvSpPr>
          <p:spPr>
            <a:xfrm>
              <a:off x="4929325" y="526150"/>
              <a:ext cx="56500" cy="43575"/>
            </a:xfrm>
            <a:custGeom>
              <a:avLst/>
              <a:gdLst/>
              <a:ahLst/>
              <a:cxnLst/>
              <a:rect l="l" t="t" r="r" b="b"/>
              <a:pathLst>
                <a:path w="2260" h="1743" extrusionOk="0">
                  <a:moveTo>
                    <a:pt x="2238" y="1"/>
                  </a:moveTo>
                  <a:cubicBezTo>
                    <a:pt x="2234" y="1"/>
                    <a:pt x="2230" y="2"/>
                    <a:pt x="2226" y="5"/>
                  </a:cubicBezTo>
                  <a:lnTo>
                    <a:pt x="2226" y="7"/>
                  </a:lnTo>
                  <a:cubicBezTo>
                    <a:pt x="1901" y="348"/>
                    <a:pt x="1590" y="690"/>
                    <a:pt x="1213" y="974"/>
                  </a:cubicBezTo>
                  <a:cubicBezTo>
                    <a:pt x="842" y="1252"/>
                    <a:pt x="439" y="1462"/>
                    <a:pt x="31" y="1679"/>
                  </a:cubicBezTo>
                  <a:cubicBezTo>
                    <a:pt x="1" y="1696"/>
                    <a:pt x="17" y="1742"/>
                    <a:pt x="47" y="1742"/>
                  </a:cubicBezTo>
                  <a:cubicBezTo>
                    <a:pt x="50" y="1742"/>
                    <a:pt x="54" y="1742"/>
                    <a:pt x="57" y="1740"/>
                  </a:cubicBezTo>
                  <a:cubicBezTo>
                    <a:pt x="497" y="1589"/>
                    <a:pt x="899" y="1325"/>
                    <a:pt x="1263" y="1039"/>
                  </a:cubicBezTo>
                  <a:cubicBezTo>
                    <a:pt x="1626" y="755"/>
                    <a:pt x="1998" y="419"/>
                    <a:pt x="2252" y="26"/>
                  </a:cubicBezTo>
                  <a:cubicBezTo>
                    <a:pt x="2259" y="13"/>
                    <a:pt x="2249" y="1"/>
                    <a:pt x="22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"/>
            <p:cNvSpPr/>
            <p:nvPr/>
          </p:nvSpPr>
          <p:spPr>
            <a:xfrm>
              <a:off x="4944850" y="596675"/>
              <a:ext cx="114450" cy="29325"/>
            </a:xfrm>
            <a:custGeom>
              <a:avLst/>
              <a:gdLst/>
              <a:ahLst/>
              <a:cxnLst/>
              <a:rect l="l" t="t" r="r" b="b"/>
              <a:pathLst>
                <a:path w="4578" h="1173" extrusionOk="0">
                  <a:moveTo>
                    <a:pt x="4527" y="0"/>
                  </a:moveTo>
                  <a:cubicBezTo>
                    <a:pt x="4514" y="0"/>
                    <a:pt x="4502" y="9"/>
                    <a:pt x="4503" y="26"/>
                  </a:cubicBezTo>
                  <a:lnTo>
                    <a:pt x="4505" y="26"/>
                  </a:lnTo>
                  <a:cubicBezTo>
                    <a:pt x="4509" y="247"/>
                    <a:pt x="4320" y="413"/>
                    <a:pt x="4178" y="561"/>
                  </a:cubicBezTo>
                  <a:cubicBezTo>
                    <a:pt x="4052" y="692"/>
                    <a:pt x="3920" y="821"/>
                    <a:pt x="3764" y="916"/>
                  </a:cubicBezTo>
                  <a:cubicBezTo>
                    <a:pt x="3590" y="1025"/>
                    <a:pt x="3412" y="1061"/>
                    <a:pt x="3231" y="1061"/>
                  </a:cubicBezTo>
                  <a:cubicBezTo>
                    <a:pt x="2997" y="1061"/>
                    <a:pt x="2760" y="1001"/>
                    <a:pt x="2517" y="955"/>
                  </a:cubicBezTo>
                  <a:cubicBezTo>
                    <a:pt x="2110" y="875"/>
                    <a:pt x="1697" y="823"/>
                    <a:pt x="1282" y="795"/>
                  </a:cubicBezTo>
                  <a:cubicBezTo>
                    <a:pt x="1161" y="787"/>
                    <a:pt x="1040" y="783"/>
                    <a:pt x="920" y="783"/>
                  </a:cubicBezTo>
                  <a:cubicBezTo>
                    <a:pt x="833" y="783"/>
                    <a:pt x="747" y="785"/>
                    <a:pt x="661" y="789"/>
                  </a:cubicBezTo>
                  <a:cubicBezTo>
                    <a:pt x="453" y="800"/>
                    <a:pt x="236" y="810"/>
                    <a:pt x="36" y="866"/>
                  </a:cubicBezTo>
                  <a:cubicBezTo>
                    <a:pt x="1" y="877"/>
                    <a:pt x="6" y="927"/>
                    <a:pt x="44" y="929"/>
                  </a:cubicBezTo>
                  <a:cubicBezTo>
                    <a:pt x="279" y="922"/>
                    <a:pt x="513" y="881"/>
                    <a:pt x="749" y="869"/>
                  </a:cubicBezTo>
                  <a:cubicBezTo>
                    <a:pt x="867" y="863"/>
                    <a:pt x="985" y="860"/>
                    <a:pt x="1103" y="860"/>
                  </a:cubicBezTo>
                  <a:cubicBezTo>
                    <a:pt x="1221" y="860"/>
                    <a:pt x="1340" y="863"/>
                    <a:pt x="1457" y="869"/>
                  </a:cubicBezTo>
                  <a:cubicBezTo>
                    <a:pt x="1704" y="883"/>
                    <a:pt x="1957" y="907"/>
                    <a:pt x="2196" y="969"/>
                  </a:cubicBezTo>
                  <a:cubicBezTo>
                    <a:pt x="2416" y="1023"/>
                    <a:pt x="2628" y="1103"/>
                    <a:pt x="2852" y="1142"/>
                  </a:cubicBezTo>
                  <a:cubicBezTo>
                    <a:pt x="2961" y="1162"/>
                    <a:pt x="3066" y="1172"/>
                    <a:pt x="3170" y="1172"/>
                  </a:cubicBezTo>
                  <a:cubicBezTo>
                    <a:pt x="3448" y="1172"/>
                    <a:pt x="3706" y="1096"/>
                    <a:pt x="3944" y="909"/>
                  </a:cubicBezTo>
                  <a:cubicBezTo>
                    <a:pt x="4097" y="782"/>
                    <a:pt x="4237" y="640"/>
                    <a:pt x="4365" y="486"/>
                  </a:cubicBezTo>
                  <a:cubicBezTo>
                    <a:pt x="4475" y="355"/>
                    <a:pt x="4578" y="206"/>
                    <a:pt x="4557" y="26"/>
                  </a:cubicBezTo>
                  <a:cubicBezTo>
                    <a:pt x="4555" y="9"/>
                    <a:pt x="4541" y="0"/>
                    <a:pt x="452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"/>
            <p:cNvSpPr/>
            <p:nvPr/>
          </p:nvSpPr>
          <p:spPr>
            <a:xfrm>
              <a:off x="4966675" y="732525"/>
              <a:ext cx="153525" cy="90900"/>
            </a:xfrm>
            <a:custGeom>
              <a:avLst/>
              <a:gdLst/>
              <a:ahLst/>
              <a:cxnLst/>
              <a:rect l="l" t="t" r="r" b="b"/>
              <a:pathLst>
                <a:path w="6141" h="3636" extrusionOk="0">
                  <a:moveTo>
                    <a:pt x="36" y="0"/>
                  </a:moveTo>
                  <a:cubicBezTo>
                    <a:pt x="18" y="0"/>
                    <a:pt x="0" y="20"/>
                    <a:pt x="10" y="42"/>
                  </a:cubicBezTo>
                  <a:cubicBezTo>
                    <a:pt x="98" y="244"/>
                    <a:pt x="210" y="435"/>
                    <a:pt x="345" y="611"/>
                  </a:cubicBezTo>
                  <a:cubicBezTo>
                    <a:pt x="480" y="784"/>
                    <a:pt x="629" y="949"/>
                    <a:pt x="790" y="1100"/>
                  </a:cubicBezTo>
                  <a:cubicBezTo>
                    <a:pt x="1113" y="1398"/>
                    <a:pt x="1472" y="1658"/>
                    <a:pt x="1856" y="1873"/>
                  </a:cubicBezTo>
                  <a:cubicBezTo>
                    <a:pt x="2757" y="2385"/>
                    <a:pt x="3774" y="2634"/>
                    <a:pt x="4761" y="2921"/>
                  </a:cubicBezTo>
                  <a:cubicBezTo>
                    <a:pt x="5253" y="3065"/>
                    <a:pt x="5733" y="3234"/>
                    <a:pt x="6085" y="3626"/>
                  </a:cubicBezTo>
                  <a:cubicBezTo>
                    <a:pt x="6090" y="3633"/>
                    <a:pt x="6097" y="3635"/>
                    <a:pt x="6103" y="3635"/>
                  </a:cubicBezTo>
                  <a:cubicBezTo>
                    <a:pt x="6122" y="3635"/>
                    <a:pt x="6140" y="3614"/>
                    <a:pt x="6128" y="3594"/>
                  </a:cubicBezTo>
                  <a:cubicBezTo>
                    <a:pt x="5905" y="3241"/>
                    <a:pt x="5520" y="3045"/>
                    <a:pt x="5141" y="2901"/>
                  </a:cubicBezTo>
                  <a:cubicBezTo>
                    <a:pt x="4673" y="2725"/>
                    <a:pt x="4183" y="2604"/>
                    <a:pt x="3707" y="2454"/>
                  </a:cubicBezTo>
                  <a:cubicBezTo>
                    <a:pt x="2766" y="2157"/>
                    <a:pt x="1796" y="1811"/>
                    <a:pt x="1027" y="1173"/>
                  </a:cubicBezTo>
                  <a:cubicBezTo>
                    <a:pt x="637" y="848"/>
                    <a:pt x="308" y="455"/>
                    <a:pt x="57" y="14"/>
                  </a:cubicBezTo>
                  <a:cubicBezTo>
                    <a:pt x="52" y="4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"/>
            <p:cNvSpPr/>
            <p:nvPr/>
          </p:nvSpPr>
          <p:spPr>
            <a:xfrm>
              <a:off x="4521200" y="555775"/>
              <a:ext cx="485950" cy="456675"/>
            </a:xfrm>
            <a:custGeom>
              <a:avLst/>
              <a:gdLst/>
              <a:ahLst/>
              <a:cxnLst/>
              <a:rect l="l" t="t" r="r" b="b"/>
              <a:pathLst>
                <a:path w="19438" h="18267" extrusionOk="0">
                  <a:moveTo>
                    <a:pt x="13355" y="1324"/>
                  </a:moveTo>
                  <a:cubicBezTo>
                    <a:pt x="15790" y="3365"/>
                    <a:pt x="18276" y="4768"/>
                    <a:pt x="18858" y="7778"/>
                  </a:cubicBezTo>
                  <a:cubicBezTo>
                    <a:pt x="19437" y="10790"/>
                    <a:pt x="18590" y="15062"/>
                    <a:pt x="17259" y="15591"/>
                  </a:cubicBezTo>
                  <a:cubicBezTo>
                    <a:pt x="15926" y="16122"/>
                    <a:pt x="14752" y="17236"/>
                    <a:pt x="14273" y="17434"/>
                  </a:cubicBezTo>
                  <a:cubicBezTo>
                    <a:pt x="13767" y="17648"/>
                    <a:pt x="13340" y="16997"/>
                    <a:pt x="11316" y="17339"/>
                  </a:cubicBezTo>
                  <a:cubicBezTo>
                    <a:pt x="9293" y="17681"/>
                    <a:pt x="8534" y="17133"/>
                    <a:pt x="8534" y="17133"/>
                  </a:cubicBezTo>
                  <a:cubicBezTo>
                    <a:pt x="8534" y="17133"/>
                    <a:pt x="8599" y="18266"/>
                    <a:pt x="6643" y="17423"/>
                  </a:cubicBezTo>
                  <a:cubicBezTo>
                    <a:pt x="4686" y="16582"/>
                    <a:pt x="3420" y="17470"/>
                    <a:pt x="2771" y="15645"/>
                  </a:cubicBezTo>
                  <a:cubicBezTo>
                    <a:pt x="2123" y="13820"/>
                    <a:pt x="763" y="13897"/>
                    <a:pt x="900" y="12300"/>
                  </a:cubicBezTo>
                  <a:cubicBezTo>
                    <a:pt x="1036" y="10702"/>
                    <a:pt x="1556" y="10264"/>
                    <a:pt x="984" y="9797"/>
                  </a:cubicBezTo>
                  <a:cubicBezTo>
                    <a:pt x="412" y="9330"/>
                    <a:pt x="1" y="8490"/>
                    <a:pt x="696" y="7133"/>
                  </a:cubicBezTo>
                  <a:cubicBezTo>
                    <a:pt x="1392" y="5775"/>
                    <a:pt x="3018" y="4048"/>
                    <a:pt x="5617" y="3399"/>
                  </a:cubicBezTo>
                  <a:cubicBezTo>
                    <a:pt x="8214" y="2752"/>
                    <a:pt x="7724" y="1326"/>
                    <a:pt x="9003" y="662"/>
                  </a:cubicBezTo>
                  <a:cubicBezTo>
                    <a:pt x="10284" y="0"/>
                    <a:pt x="13355" y="1324"/>
                    <a:pt x="13355" y="132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"/>
            <p:cNvSpPr/>
            <p:nvPr/>
          </p:nvSpPr>
          <p:spPr>
            <a:xfrm>
              <a:off x="4837725" y="622300"/>
              <a:ext cx="145275" cy="149175"/>
            </a:xfrm>
            <a:custGeom>
              <a:avLst/>
              <a:gdLst/>
              <a:ahLst/>
              <a:cxnLst/>
              <a:rect l="l" t="t" r="r" b="b"/>
              <a:pathLst>
                <a:path w="5811" h="5967" extrusionOk="0">
                  <a:moveTo>
                    <a:pt x="124" y="0"/>
                  </a:moveTo>
                  <a:cubicBezTo>
                    <a:pt x="34" y="0"/>
                    <a:pt x="1" y="129"/>
                    <a:pt x="98" y="159"/>
                  </a:cubicBezTo>
                  <a:cubicBezTo>
                    <a:pt x="373" y="248"/>
                    <a:pt x="651" y="317"/>
                    <a:pt x="921" y="424"/>
                  </a:cubicBezTo>
                  <a:cubicBezTo>
                    <a:pt x="1182" y="527"/>
                    <a:pt x="1437" y="648"/>
                    <a:pt x="1681" y="785"/>
                  </a:cubicBezTo>
                  <a:cubicBezTo>
                    <a:pt x="2169" y="1058"/>
                    <a:pt x="2620" y="1393"/>
                    <a:pt x="3024" y="1780"/>
                  </a:cubicBezTo>
                  <a:cubicBezTo>
                    <a:pt x="3431" y="2172"/>
                    <a:pt x="3792" y="2593"/>
                    <a:pt x="4086" y="3077"/>
                  </a:cubicBezTo>
                  <a:cubicBezTo>
                    <a:pt x="4377" y="3561"/>
                    <a:pt x="4566" y="4079"/>
                    <a:pt x="4779" y="4599"/>
                  </a:cubicBezTo>
                  <a:cubicBezTo>
                    <a:pt x="4890" y="4872"/>
                    <a:pt x="5013" y="5143"/>
                    <a:pt x="5178" y="5390"/>
                  </a:cubicBezTo>
                  <a:cubicBezTo>
                    <a:pt x="5342" y="5635"/>
                    <a:pt x="5539" y="5827"/>
                    <a:pt x="5798" y="5966"/>
                  </a:cubicBezTo>
                  <a:cubicBezTo>
                    <a:pt x="5800" y="5966"/>
                    <a:pt x="5801" y="5966"/>
                    <a:pt x="5802" y="5966"/>
                  </a:cubicBezTo>
                  <a:cubicBezTo>
                    <a:pt x="5807" y="5966"/>
                    <a:pt x="5810" y="5959"/>
                    <a:pt x="5804" y="5954"/>
                  </a:cubicBezTo>
                  <a:cubicBezTo>
                    <a:pt x="5316" y="5640"/>
                    <a:pt x="5054" y="5102"/>
                    <a:pt x="4852" y="4578"/>
                  </a:cubicBezTo>
                  <a:cubicBezTo>
                    <a:pt x="4652" y="4059"/>
                    <a:pt x="4471" y="3541"/>
                    <a:pt x="4189" y="3056"/>
                  </a:cubicBezTo>
                  <a:cubicBezTo>
                    <a:pt x="3633" y="2090"/>
                    <a:pt x="2841" y="1282"/>
                    <a:pt x="1885" y="710"/>
                  </a:cubicBezTo>
                  <a:cubicBezTo>
                    <a:pt x="1622" y="551"/>
                    <a:pt x="1347" y="415"/>
                    <a:pt x="1063" y="297"/>
                  </a:cubicBezTo>
                  <a:cubicBezTo>
                    <a:pt x="769" y="174"/>
                    <a:pt x="455" y="52"/>
                    <a:pt x="141" y="2"/>
                  </a:cubicBezTo>
                  <a:cubicBezTo>
                    <a:pt x="135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"/>
            <p:cNvSpPr/>
            <p:nvPr/>
          </p:nvSpPr>
          <p:spPr>
            <a:xfrm>
              <a:off x="4832250" y="639650"/>
              <a:ext cx="86200" cy="95675"/>
            </a:xfrm>
            <a:custGeom>
              <a:avLst/>
              <a:gdLst/>
              <a:ahLst/>
              <a:cxnLst/>
              <a:rect l="l" t="t" r="r" b="b"/>
              <a:pathLst>
                <a:path w="3448" h="3827" extrusionOk="0">
                  <a:moveTo>
                    <a:pt x="52" y="1"/>
                  </a:moveTo>
                  <a:cubicBezTo>
                    <a:pt x="13" y="1"/>
                    <a:pt x="0" y="64"/>
                    <a:pt x="35" y="83"/>
                  </a:cubicBezTo>
                  <a:cubicBezTo>
                    <a:pt x="222" y="184"/>
                    <a:pt x="420" y="259"/>
                    <a:pt x="603" y="371"/>
                  </a:cubicBezTo>
                  <a:cubicBezTo>
                    <a:pt x="743" y="457"/>
                    <a:pt x="880" y="547"/>
                    <a:pt x="1014" y="639"/>
                  </a:cubicBezTo>
                  <a:cubicBezTo>
                    <a:pt x="1248" y="798"/>
                    <a:pt x="1472" y="968"/>
                    <a:pt x="1687" y="1149"/>
                  </a:cubicBezTo>
                  <a:cubicBezTo>
                    <a:pt x="2188" y="1572"/>
                    <a:pt x="2637" y="2067"/>
                    <a:pt x="2959" y="2641"/>
                  </a:cubicBezTo>
                  <a:cubicBezTo>
                    <a:pt x="3166" y="3007"/>
                    <a:pt x="3320" y="3402"/>
                    <a:pt x="3411" y="3813"/>
                  </a:cubicBezTo>
                  <a:cubicBezTo>
                    <a:pt x="3413" y="3822"/>
                    <a:pt x="3419" y="3826"/>
                    <a:pt x="3426" y="3826"/>
                  </a:cubicBezTo>
                  <a:cubicBezTo>
                    <a:pt x="3436" y="3826"/>
                    <a:pt x="3447" y="3817"/>
                    <a:pt x="3445" y="3804"/>
                  </a:cubicBezTo>
                  <a:cubicBezTo>
                    <a:pt x="3200" y="2441"/>
                    <a:pt x="2246" y="1387"/>
                    <a:pt x="1151" y="605"/>
                  </a:cubicBezTo>
                  <a:cubicBezTo>
                    <a:pt x="1001" y="498"/>
                    <a:pt x="850" y="396"/>
                    <a:pt x="696" y="297"/>
                  </a:cubicBezTo>
                  <a:cubicBezTo>
                    <a:pt x="504" y="173"/>
                    <a:pt x="289" y="29"/>
                    <a:pt x="57" y="1"/>
                  </a:cubicBezTo>
                  <a:cubicBezTo>
                    <a:pt x="55" y="1"/>
                    <a:pt x="54" y="1"/>
                    <a:pt x="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"/>
            <p:cNvSpPr/>
            <p:nvPr/>
          </p:nvSpPr>
          <p:spPr>
            <a:xfrm>
              <a:off x="4829525" y="644650"/>
              <a:ext cx="55675" cy="343650"/>
            </a:xfrm>
            <a:custGeom>
              <a:avLst/>
              <a:gdLst/>
              <a:ahLst/>
              <a:cxnLst/>
              <a:rect l="l" t="t" r="r" b="b"/>
              <a:pathLst>
                <a:path w="2227" h="13746" extrusionOk="0">
                  <a:moveTo>
                    <a:pt x="84" y="1"/>
                  </a:moveTo>
                  <a:cubicBezTo>
                    <a:pt x="41" y="1"/>
                    <a:pt x="0" y="43"/>
                    <a:pt x="31" y="85"/>
                  </a:cubicBezTo>
                  <a:cubicBezTo>
                    <a:pt x="288" y="444"/>
                    <a:pt x="546" y="811"/>
                    <a:pt x="768" y="1192"/>
                  </a:cubicBezTo>
                  <a:cubicBezTo>
                    <a:pt x="987" y="1577"/>
                    <a:pt x="1176" y="1977"/>
                    <a:pt x="1329" y="2394"/>
                  </a:cubicBezTo>
                  <a:cubicBezTo>
                    <a:pt x="1641" y="3236"/>
                    <a:pt x="1817" y="4124"/>
                    <a:pt x="1879" y="5016"/>
                  </a:cubicBezTo>
                  <a:cubicBezTo>
                    <a:pt x="1950" y="6057"/>
                    <a:pt x="1873" y="7102"/>
                    <a:pt x="1725" y="8132"/>
                  </a:cubicBezTo>
                  <a:cubicBezTo>
                    <a:pt x="1579" y="9157"/>
                    <a:pt x="1336" y="10155"/>
                    <a:pt x="1114" y="11165"/>
                  </a:cubicBezTo>
                  <a:cubicBezTo>
                    <a:pt x="933" y="11985"/>
                    <a:pt x="755" y="13062"/>
                    <a:pt x="1387" y="13741"/>
                  </a:cubicBezTo>
                  <a:cubicBezTo>
                    <a:pt x="1390" y="13744"/>
                    <a:pt x="1394" y="13746"/>
                    <a:pt x="1398" y="13746"/>
                  </a:cubicBezTo>
                  <a:cubicBezTo>
                    <a:pt x="1410" y="13746"/>
                    <a:pt x="1421" y="13733"/>
                    <a:pt x="1413" y="13720"/>
                  </a:cubicBezTo>
                  <a:cubicBezTo>
                    <a:pt x="912" y="12973"/>
                    <a:pt x="1017" y="12081"/>
                    <a:pt x="1207" y="11247"/>
                  </a:cubicBezTo>
                  <a:cubicBezTo>
                    <a:pt x="1436" y="10247"/>
                    <a:pt x="1697" y="9256"/>
                    <a:pt x="1869" y="8242"/>
                  </a:cubicBezTo>
                  <a:cubicBezTo>
                    <a:pt x="2195" y="6350"/>
                    <a:pt x="2226" y="4372"/>
                    <a:pt x="1619" y="2533"/>
                  </a:cubicBezTo>
                  <a:cubicBezTo>
                    <a:pt x="1314" y="1613"/>
                    <a:pt x="848" y="672"/>
                    <a:pt x="123" y="16"/>
                  </a:cubicBezTo>
                  <a:cubicBezTo>
                    <a:pt x="111" y="5"/>
                    <a:pt x="97" y="1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"/>
            <p:cNvSpPr/>
            <p:nvPr/>
          </p:nvSpPr>
          <p:spPr>
            <a:xfrm>
              <a:off x="4724425" y="719375"/>
              <a:ext cx="76450" cy="260225"/>
            </a:xfrm>
            <a:custGeom>
              <a:avLst/>
              <a:gdLst/>
              <a:ahLst/>
              <a:cxnLst/>
              <a:rect l="l" t="t" r="r" b="b"/>
              <a:pathLst>
                <a:path w="3058" h="10409" extrusionOk="0">
                  <a:moveTo>
                    <a:pt x="3033" y="0"/>
                  </a:moveTo>
                  <a:cubicBezTo>
                    <a:pt x="3027" y="0"/>
                    <a:pt x="3022" y="3"/>
                    <a:pt x="3018" y="9"/>
                  </a:cubicBezTo>
                  <a:cubicBezTo>
                    <a:pt x="2285" y="1200"/>
                    <a:pt x="2011" y="2589"/>
                    <a:pt x="1715" y="3939"/>
                  </a:cubicBezTo>
                  <a:cubicBezTo>
                    <a:pt x="1564" y="4631"/>
                    <a:pt x="1418" y="5325"/>
                    <a:pt x="1222" y="6003"/>
                  </a:cubicBezTo>
                  <a:cubicBezTo>
                    <a:pt x="1020" y="6702"/>
                    <a:pt x="732" y="7370"/>
                    <a:pt x="507" y="8060"/>
                  </a:cubicBezTo>
                  <a:cubicBezTo>
                    <a:pt x="262" y="8809"/>
                    <a:pt x="81" y="9615"/>
                    <a:pt x="296" y="10393"/>
                  </a:cubicBezTo>
                  <a:cubicBezTo>
                    <a:pt x="299" y="10404"/>
                    <a:pt x="308" y="10409"/>
                    <a:pt x="316" y="10409"/>
                  </a:cubicBezTo>
                  <a:cubicBezTo>
                    <a:pt x="328" y="10409"/>
                    <a:pt x="341" y="10398"/>
                    <a:pt x="337" y="10382"/>
                  </a:cubicBezTo>
                  <a:cubicBezTo>
                    <a:pt x="1" y="8931"/>
                    <a:pt x="889" y="7572"/>
                    <a:pt x="1302" y="6235"/>
                  </a:cubicBezTo>
                  <a:cubicBezTo>
                    <a:pt x="1708" y="4913"/>
                    <a:pt x="1885" y="3539"/>
                    <a:pt x="2246" y="2206"/>
                  </a:cubicBezTo>
                  <a:cubicBezTo>
                    <a:pt x="2448" y="1460"/>
                    <a:pt x="2704" y="720"/>
                    <a:pt x="3048" y="26"/>
                  </a:cubicBezTo>
                  <a:cubicBezTo>
                    <a:pt x="3057" y="13"/>
                    <a:pt x="3045" y="0"/>
                    <a:pt x="30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"/>
            <p:cNvSpPr/>
            <p:nvPr/>
          </p:nvSpPr>
          <p:spPr>
            <a:xfrm>
              <a:off x="4683775" y="654700"/>
              <a:ext cx="70550" cy="157475"/>
            </a:xfrm>
            <a:custGeom>
              <a:avLst/>
              <a:gdLst/>
              <a:ahLst/>
              <a:cxnLst/>
              <a:rect l="l" t="t" r="r" b="b"/>
              <a:pathLst>
                <a:path w="2822" h="6299" extrusionOk="0">
                  <a:moveTo>
                    <a:pt x="2685" y="1"/>
                  </a:moveTo>
                  <a:cubicBezTo>
                    <a:pt x="2670" y="1"/>
                    <a:pt x="2652" y="15"/>
                    <a:pt x="2651" y="33"/>
                  </a:cubicBezTo>
                  <a:lnTo>
                    <a:pt x="2651" y="31"/>
                  </a:lnTo>
                  <a:lnTo>
                    <a:pt x="2651" y="31"/>
                  </a:lnTo>
                  <a:cubicBezTo>
                    <a:pt x="2634" y="244"/>
                    <a:pt x="2691" y="467"/>
                    <a:pt x="2696" y="682"/>
                  </a:cubicBezTo>
                  <a:cubicBezTo>
                    <a:pt x="2702" y="900"/>
                    <a:pt x="2692" y="1119"/>
                    <a:pt x="2668" y="1336"/>
                  </a:cubicBezTo>
                  <a:cubicBezTo>
                    <a:pt x="2614" y="1789"/>
                    <a:pt x="2504" y="2232"/>
                    <a:pt x="2343" y="2658"/>
                  </a:cubicBezTo>
                  <a:cubicBezTo>
                    <a:pt x="2031" y="3507"/>
                    <a:pt x="1535" y="4273"/>
                    <a:pt x="993" y="4991"/>
                  </a:cubicBezTo>
                  <a:cubicBezTo>
                    <a:pt x="679" y="5408"/>
                    <a:pt x="348" y="5816"/>
                    <a:pt x="24" y="6227"/>
                  </a:cubicBezTo>
                  <a:cubicBezTo>
                    <a:pt x="0" y="6257"/>
                    <a:pt x="27" y="6298"/>
                    <a:pt x="56" y="6298"/>
                  </a:cubicBezTo>
                  <a:cubicBezTo>
                    <a:pt x="65" y="6298"/>
                    <a:pt x="75" y="6294"/>
                    <a:pt x="82" y="6285"/>
                  </a:cubicBezTo>
                  <a:cubicBezTo>
                    <a:pt x="1290" y="4903"/>
                    <a:pt x="2524" y="3352"/>
                    <a:pt x="2775" y="1474"/>
                  </a:cubicBezTo>
                  <a:cubicBezTo>
                    <a:pt x="2806" y="1231"/>
                    <a:pt x="2821" y="988"/>
                    <a:pt x="2816" y="743"/>
                  </a:cubicBezTo>
                  <a:cubicBezTo>
                    <a:pt x="2810" y="513"/>
                    <a:pt x="2812" y="227"/>
                    <a:pt x="2707" y="16"/>
                  </a:cubicBezTo>
                  <a:cubicBezTo>
                    <a:pt x="2703" y="5"/>
                    <a:pt x="2694" y="1"/>
                    <a:pt x="26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"/>
            <p:cNvSpPr/>
            <p:nvPr/>
          </p:nvSpPr>
          <p:spPr>
            <a:xfrm>
              <a:off x="4673250" y="754800"/>
              <a:ext cx="37800" cy="43150"/>
            </a:xfrm>
            <a:custGeom>
              <a:avLst/>
              <a:gdLst/>
              <a:ahLst/>
              <a:cxnLst/>
              <a:rect l="l" t="t" r="r" b="b"/>
              <a:pathLst>
                <a:path w="1512" h="1726" extrusionOk="0">
                  <a:moveTo>
                    <a:pt x="1486" y="0"/>
                  </a:moveTo>
                  <a:cubicBezTo>
                    <a:pt x="1482" y="0"/>
                    <a:pt x="1478" y="2"/>
                    <a:pt x="1474" y="6"/>
                  </a:cubicBezTo>
                  <a:cubicBezTo>
                    <a:pt x="980" y="553"/>
                    <a:pt x="494" y="1107"/>
                    <a:pt x="19" y="1670"/>
                  </a:cubicBezTo>
                  <a:cubicBezTo>
                    <a:pt x="1" y="1694"/>
                    <a:pt x="21" y="1725"/>
                    <a:pt x="44" y="1725"/>
                  </a:cubicBezTo>
                  <a:cubicBezTo>
                    <a:pt x="52" y="1725"/>
                    <a:pt x="59" y="1722"/>
                    <a:pt x="66" y="1714"/>
                  </a:cubicBezTo>
                  <a:cubicBezTo>
                    <a:pt x="554" y="1163"/>
                    <a:pt x="1033" y="602"/>
                    <a:pt x="1500" y="32"/>
                  </a:cubicBezTo>
                  <a:cubicBezTo>
                    <a:pt x="1511" y="19"/>
                    <a:pt x="1500" y="0"/>
                    <a:pt x="148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"/>
            <p:cNvSpPr/>
            <p:nvPr/>
          </p:nvSpPr>
          <p:spPr>
            <a:xfrm>
              <a:off x="4919225" y="762825"/>
              <a:ext cx="32425" cy="182725"/>
            </a:xfrm>
            <a:custGeom>
              <a:avLst/>
              <a:gdLst/>
              <a:ahLst/>
              <a:cxnLst/>
              <a:rect l="l" t="t" r="r" b="b"/>
              <a:pathLst>
                <a:path w="1297" h="7309" extrusionOk="0">
                  <a:moveTo>
                    <a:pt x="50" y="1"/>
                  </a:moveTo>
                  <a:cubicBezTo>
                    <a:pt x="26" y="1"/>
                    <a:pt x="1" y="21"/>
                    <a:pt x="11" y="47"/>
                  </a:cubicBezTo>
                  <a:cubicBezTo>
                    <a:pt x="415" y="1029"/>
                    <a:pt x="547" y="2065"/>
                    <a:pt x="540" y="3121"/>
                  </a:cubicBezTo>
                  <a:cubicBezTo>
                    <a:pt x="536" y="3691"/>
                    <a:pt x="501" y="4261"/>
                    <a:pt x="476" y="4832"/>
                  </a:cubicBezTo>
                  <a:cubicBezTo>
                    <a:pt x="454" y="5402"/>
                    <a:pt x="420" y="5985"/>
                    <a:pt x="486" y="6552"/>
                  </a:cubicBezTo>
                  <a:cubicBezTo>
                    <a:pt x="510" y="6774"/>
                    <a:pt x="570" y="7012"/>
                    <a:pt x="744" y="7165"/>
                  </a:cubicBezTo>
                  <a:cubicBezTo>
                    <a:pt x="842" y="7251"/>
                    <a:pt x="961" y="7308"/>
                    <a:pt x="1081" y="7308"/>
                  </a:cubicBezTo>
                  <a:cubicBezTo>
                    <a:pt x="1149" y="7308"/>
                    <a:pt x="1217" y="7290"/>
                    <a:pt x="1282" y="7249"/>
                  </a:cubicBezTo>
                  <a:cubicBezTo>
                    <a:pt x="1297" y="7234"/>
                    <a:pt x="1286" y="7208"/>
                    <a:pt x="1265" y="7208"/>
                  </a:cubicBezTo>
                  <a:cubicBezTo>
                    <a:pt x="1228" y="7218"/>
                    <a:pt x="1191" y="7222"/>
                    <a:pt x="1155" y="7222"/>
                  </a:cubicBezTo>
                  <a:cubicBezTo>
                    <a:pt x="962" y="7222"/>
                    <a:pt x="781" y="7097"/>
                    <a:pt x="693" y="6924"/>
                  </a:cubicBezTo>
                  <a:cubicBezTo>
                    <a:pt x="585" y="6709"/>
                    <a:pt x="585" y="6456"/>
                    <a:pt x="577" y="6223"/>
                  </a:cubicBezTo>
                  <a:cubicBezTo>
                    <a:pt x="560" y="5680"/>
                    <a:pt x="579" y="5140"/>
                    <a:pt x="603" y="4600"/>
                  </a:cubicBezTo>
                  <a:cubicBezTo>
                    <a:pt x="650" y="3588"/>
                    <a:pt x="710" y="2571"/>
                    <a:pt x="557" y="1565"/>
                  </a:cubicBezTo>
                  <a:cubicBezTo>
                    <a:pt x="476" y="1029"/>
                    <a:pt x="336" y="500"/>
                    <a:pt x="80" y="17"/>
                  </a:cubicBezTo>
                  <a:cubicBezTo>
                    <a:pt x="73" y="6"/>
                    <a:pt x="62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"/>
            <p:cNvSpPr/>
            <p:nvPr/>
          </p:nvSpPr>
          <p:spPr>
            <a:xfrm>
              <a:off x="4551700" y="622475"/>
              <a:ext cx="177925" cy="182600"/>
            </a:xfrm>
            <a:custGeom>
              <a:avLst/>
              <a:gdLst/>
              <a:ahLst/>
              <a:cxnLst/>
              <a:rect l="l" t="t" r="r" b="b"/>
              <a:pathLst>
                <a:path w="7117" h="7304" extrusionOk="0">
                  <a:moveTo>
                    <a:pt x="7065" y="0"/>
                  </a:moveTo>
                  <a:cubicBezTo>
                    <a:pt x="7059" y="0"/>
                    <a:pt x="7054" y="2"/>
                    <a:pt x="7048" y="6"/>
                  </a:cubicBezTo>
                  <a:cubicBezTo>
                    <a:pt x="6506" y="396"/>
                    <a:pt x="5947" y="763"/>
                    <a:pt x="5399" y="1146"/>
                  </a:cubicBezTo>
                  <a:cubicBezTo>
                    <a:pt x="4844" y="1535"/>
                    <a:pt x="4294" y="1933"/>
                    <a:pt x="3763" y="2352"/>
                  </a:cubicBezTo>
                  <a:cubicBezTo>
                    <a:pt x="3260" y="2741"/>
                    <a:pt x="2802" y="3182"/>
                    <a:pt x="2395" y="3668"/>
                  </a:cubicBezTo>
                  <a:cubicBezTo>
                    <a:pt x="1965" y="4184"/>
                    <a:pt x="1583" y="4740"/>
                    <a:pt x="1219" y="5304"/>
                  </a:cubicBezTo>
                  <a:cubicBezTo>
                    <a:pt x="813" y="5929"/>
                    <a:pt x="411" y="6561"/>
                    <a:pt x="33" y="7202"/>
                  </a:cubicBezTo>
                  <a:cubicBezTo>
                    <a:pt x="1" y="7258"/>
                    <a:pt x="46" y="7303"/>
                    <a:pt x="95" y="7303"/>
                  </a:cubicBezTo>
                  <a:cubicBezTo>
                    <a:pt x="116" y="7303"/>
                    <a:pt x="139" y="7294"/>
                    <a:pt x="155" y="7273"/>
                  </a:cubicBezTo>
                  <a:cubicBezTo>
                    <a:pt x="544" y="6749"/>
                    <a:pt x="873" y="6181"/>
                    <a:pt x="1222" y="5631"/>
                  </a:cubicBezTo>
                  <a:cubicBezTo>
                    <a:pt x="1581" y="5061"/>
                    <a:pt x="1951" y="4497"/>
                    <a:pt x="2368" y="3967"/>
                  </a:cubicBezTo>
                  <a:cubicBezTo>
                    <a:pt x="3185" y="2930"/>
                    <a:pt x="4232" y="2143"/>
                    <a:pt x="5300" y="1384"/>
                  </a:cubicBezTo>
                  <a:cubicBezTo>
                    <a:pt x="5908" y="954"/>
                    <a:pt x="6511" y="525"/>
                    <a:pt x="7091" y="62"/>
                  </a:cubicBezTo>
                  <a:cubicBezTo>
                    <a:pt x="7116" y="42"/>
                    <a:pt x="7093" y="0"/>
                    <a:pt x="706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"/>
            <p:cNvSpPr/>
            <p:nvPr/>
          </p:nvSpPr>
          <p:spPr>
            <a:xfrm>
              <a:off x="4574950" y="780800"/>
              <a:ext cx="67350" cy="145875"/>
            </a:xfrm>
            <a:custGeom>
              <a:avLst/>
              <a:gdLst/>
              <a:ahLst/>
              <a:cxnLst/>
              <a:rect l="l" t="t" r="r" b="b"/>
              <a:pathLst>
                <a:path w="2694" h="5835" extrusionOk="0">
                  <a:moveTo>
                    <a:pt x="2655" y="1"/>
                  </a:moveTo>
                  <a:cubicBezTo>
                    <a:pt x="2646" y="1"/>
                    <a:pt x="2637" y="5"/>
                    <a:pt x="2631" y="14"/>
                  </a:cubicBezTo>
                  <a:cubicBezTo>
                    <a:pt x="2396" y="370"/>
                    <a:pt x="2164" y="727"/>
                    <a:pt x="1915" y="1075"/>
                  </a:cubicBezTo>
                  <a:cubicBezTo>
                    <a:pt x="1668" y="1419"/>
                    <a:pt x="1412" y="1755"/>
                    <a:pt x="1171" y="2101"/>
                  </a:cubicBezTo>
                  <a:cubicBezTo>
                    <a:pt x="696" y="2778"/>
                    <a:pt x="283" y="3501"/>
                    <a:pt x="126" y="4322"/>
                  </a:cubicBezTo>
                  <a:cubicBezTo>
                    <a:pt x="36" y="4793"/>
                    <a:pt x="1" y="5401"/>
                    <a:pt x="277" y="5820"/>
                  </a:cubicBezTo>
                  <a:cubicBezTo>
                    <a:pt x="284" y="5830"/>
                    <a:pt x="294" y="5835"/>
                    <a:pt x="303" y="5835"/>
                  </a:cubicBezTo>
                  <a:cubicBezTo>
                    <a:pt x="321" y="5835"/>
                    <a:pt x="339" y="5819"/>
                    <a:pt x="335" y="5797"/>
                  </a:cubicBezTo>
                  <a:lnTo>
                    <a:pt x="333" y="5795"/>
                  </a:lnTo>
                  <a:cubicBezTo>
                    <a:pt x="283" y="5558"/>
                    <a:pt x="216" y="5326"/>
                    <a:pt x="195" y="5083"/>
                  </a:cubicBezTo>
                  <a:cubicBezTo>
                    <a:pt x="178" y="4846"/>
                    <a:pt x="189" y="4606"/>
                    <a:pt x="231" y="4373"/>
                  </a:cubicBezTo>
                  <a:cubicBezTo>
                    <a:pt x="298" y="3971"/>
                    <a:pt x="444" y="3585"/>
                    <a:pt x="627" y="3225"/>
                  </a:cubicBezTo>
                  <a:cubicBezTo>
                    <a:pt x="990" y="2509"/>
                    <a:pt x="1493" y="1877"/>
                    <a:pt x="1960" y="1230"/>
                  </a:cubicBezTo>
                  <a:cubicBezTo>
                    <a:pt x="2227" y="856"/>
                    <a:pt x="2500" y="469"/>
                    <a:pt x="2680" y="43"/>
                  </a:cubicBezTo>
                  <a:cubicBezTo>
                    <a:pt x="2694" y="21"/>
                    <a:pt x="2674" y="1"/>
                    <a:pt x="26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"/>
            <p:cNvSpPr/>
            <p:nvPr/>
          </p:nvSpPr>
          <p:spPr>
            <a:xfrm>
              <a:off x="4682100" y="639575"/>
              <a:ext cx="55375" cy="81350"/>
            </a:xfrm>
            <a:custGeom>
              <a:avLst/>
              <a:gdLst/>
              <a:ahLst/>
              <a:cxnLst/>
              <a:rect l="l" t="t" r="r" b="b"/>
              <a:pathLst>
                <a:path w="2215" h="3254" extrusionOk="0">
                  <a:moveTo>
                    <a:pt x="2166" y="1"/>
                  </a:moveTo>
                  <a:cubicBezTo>
                    <a:pt x="2159" y="1"/>
                    <a:pt x="2152" y="3"/>
                    <a:pt x="2146" y="8"/>
                  </a:cubicBezTo>
                  <a:lnTo>
                    <a:pt x="2144" y="8"/>
                  </a:lnTo>
                  <a:cubicBezTo>
                    <a:pt x="1553" y="479"/>
                    <a:pt x="1109" y="1081"/>
                    <a:pt x="744" y="1737"/>
                  </a:cubicBezTo>
                  <a:cubicBezTo>
                    <a:pt x="477" y="2222"/>
                    <a:pt x="277" y="2738"/>
                    <a:pt x="11" y="3222"/>
                  </a:cubicBezTo>
                  <a:cubicBezTo>
                    <a:pt x="1" y="3239"/>
                    <a:pt x="16" y="3254"/>
                    <a:pt x="30" y="3254"/>
                  </a:cubicBezTo>
                  <a:cubicBezTo>
                    <a:pt x="36" y="3254"/>
                    <a:pt x="43" y="3251"/>
                    <a:pt x="47" y="3244"/>
                  </a:cubicBezTo>
                  <a:cubicBezTo>
                    <a:pt x="314" y="2773"/>
                    <a:pt x="520" y="2270"/>
                    <a:pt x="789" y="1801"/>
                  </a:cubicBezTo>
                  <a:cubicBezTo>
                    <a:pt x="1159" y="1152"/>
                    <a:pt x="1617" y="537"/>
                    <a:pt x="2191" y="53"/>
                  </a:cubicBezTo>
                  <a:cubicBezTo>
                    <a:pt x="2215" y="32"/>
                    <a:pt x="2191" y="1"/>
                    <a:pt x="21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"/>
            <p:cNvSpPr/>
            <p:nvPr/>
          </p:nvSpPr>
          <p:spPr>
            <a:xfrm>
              <a:off x="4647125" y="854775"/>
              <a:ext cx="23850" cy="125050"/>
            </a:xfrm>
            <a:custGeom>
              <a:avLst/>
              <a:gdLst/>
              <a:ahLst/>
              <a:cxnLst/>
              <a:rect l="l" t="t" r="r" b="b"/>
              <a:pathLst>
                <a:path w="954" h="5002" extrusionOk="0">
                  <a:moveTo>
                    <a:pt x="900" y="0"/>
                  </a:moveTo>
                  <a:cubicBezTo>
                    <a:pt x="886" y="0"/>
                    <a:pt x="873" y="7"/>
                    <a:pt x="866" y="23"/>
                  </a:cubicBezTo>
                  <a:cubicBezTo>
                    <a:pt x="711" y="339"/>
                    <a:pt x="576" y="666"/>
                    <a:pt x="462" y="1000"/>
                  </a:cubicBezTo>
                  <a:cubicBezTo>
                    <a:pt x="346" y="1344"/>
                    <a:pt x="271" y="1698"/>
                    <a:pt x="200" y="2053"/>
                  </a:cubicBezTo>
                  <a:cubicBezTo>
                    <a:pt x="70" y="2700"/>
                    <a:pt x="0" y="3345"/>
                    <a:pt x="152" y="3996"/>
                  </a:cubicBezTo>
                  <a:cubicBezTo>
                    <a:pt x="232" y="4345"/>
                    <a:pt x="374" y="4678"/>
                    <a:pt x="576" y="4977"/>
                  </a:cubicBezTo>
                  <a:cubicBezTo>
                    <a:pt x="587" y="4994"/>
                    <a:pt x="604" y="5001"/>
                    <a:pt x="620" y="5001"/>
                  </a:cubicBezTo>
                  <a:cubicBezTo>
                    <a:pt x="657" y="5001"/>
                    <a:pt x="694" y="4963"/>
                    <a:pt x="670" y="4923"/>
                  </a:cubicBezTo>
                  <a:lnTo>
                    <a:pt x="668" y="4923"/>
                  </a:lnTo>
                  <a:cubicBezTo>
                    <a:pt x="230" y="4240"/>
                    <a:pt x="114" y="3401"/>
                    <a:pt x="178" y="2605"/>
                  </a:cubicBezTo>
                  <a:cubicBezTo>
                    <a:pt x="212" y="2163"/>
                    <a:pt x="341" y="1737"/>
                    <a:pt x="494" y="1324"/>
                  </a:cubicBezTo>
                  <a:cubicBezTo>
                    <a:pt x="651" y="903"/>
                    <a:pt x="812" y="482"/>
                    <a:pt x="945" y="54"/>
                  </a:cubicBezTo>
                  <a:cubicBezTo>
                    <a:pt x="953" y="24"/>
                    <a:pt x="926" y="0"/>
                    <a:pt x="9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"/>
            <p:cNvSpPr/>
            <p:nvPr/>
          </p:nvSpPr>
          <p:spPr>
            <a:xfrm>
              <a:off x="4626425" y="851650"/>
              <a:ext cx="39000" cy="99375"/>
            </a:xfrm>
            <a:custGeom>
              <a:avLst/>
              <a:gdLst/>
              <a:ahLst/>
              <a:cxnLst/>
              <a:rect l="l" t="t" r="r" b="b"/>
              <a:pathLst>
                <a:path w="1560" h="3975" extrusionOk="0">
                  <a:moveTo>
                    <a:pt x="1531" y="1"/>
                  </a:moveTo>
                  <a:cubicBezTo>
                    <a:pt x="1526" y="1"/>
                    <a:pt x="1521" y="3"/>
                    <a:pt x="1516" y="7"/>
                  </a:cubicBezTo>
                  <a:cubicBezTo>
                    <a:pt x="1283" y="267"/>
                    <a:pt x="1092" y="574"/>
                    <a:pt x="901" y="867"/>
                  </a:cubicBezTo>
                  <a:cubicBezTo>
                    <a:pt x="707" y="1170"/>
                    <a:pt x="539" y="1492"/>
                    <a:pt x="402" y="1826"/>
                  </a:cubicBezTo>
                  <a:cubicBezTo>
                    <a:pt x="124" y="2500"/>
                    <a:pt x="0" y="3238"/>
                    <a:pt x="146" y="3958"/>
                  </a:cubicBezTo>
                  <a:cubicBezTo>
                    <a:pt x="148" y="3970"/>
                    <a:pt x="157" y="3975"/>
                    <a:pt x="166" y="3975"/>
                  </a:cubicBezTo>
                  <a:cubicBezTo>
                    <a:pt x="179" y="3975"/>
                    <a:pt x="195" y="3963"/>
                    <a:pt x="193" y="3945"/>
                  </a:cubicBezTo>
                  <a:cubicBezTo>
                    <a:pt x="94" y="3227"/>
                    <a:pt x="239" y="2498"/>
                    <a:pt x="511" y="1834"/>
                  </a:cubicBezTo>
                  <a:cubicBezTo>
                    <a:pt x="641" y="1514"/>
                    <a:pt x="810" y="1213"/>
                    <a:pt x="982" y="914"/>
                  </a:cubicBezTo>
                  <a:cubicBezTo>
                    <a:pt x="1157" y="611"/>
                    <a:pt x="1374" y="336"/>
                    <a:pt x="1550" y="35"/>
                  </a:cubicBezTo>
                  <a:cubicBezTo>
                    <a:pt x="1560" y="19"/>
                    <a:pt x="1545" y="1"/>
                    <a:pt x="15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"/>
            <p:cNvSpPr/>
            <p:nvPr/>
          </p:nvSpPr>
          <p:spPr>
            <a:xfrm>
              <a:off x="4830025" y="708275"/>
              <a:ext cx="6975" cy="96025"/>
            </a:xfrm>
            <a:custGeom>
              <a:avLst/>
              <a:gdLst/>
              <a:ahLst/>
              <a:cxnLst/>
              <a:rect l="l" t="t" r="r" b="b"/>
              <a:pathLst>
                <a:path w="279" h="3841" extrusionOk="0">
                  <a:moveTo>
                    <a:pt x="31" y="0"/>
                  </a:moveTo>
                  <a:cubicBezTo>
                    <a:pt x="21" y="0"/>
                    <a:pt x="10" y="10"/>
                    <a:pt x="13" y="23"/>
                  </a:cubicBezTo>
                  <a:cubicBezTo>
                    <a:pt x="266" y="1259"/>
                    <a:pt x="254" y="2579"/>
                    <a:pt x="4" y="3813"/>
                  </a:cubicBezTo>
                  <a:cubicBezTo>
                    <a:pt x="1" y="3830"/>
                    <a:pt x="14" y="3841"/>
                    <a:pt x="27" y="3841"/>
                  </a:cubicBezTo>
                  <a:cubicBezTo>
                    <a:pt x="36" y="3841"/>
                    <a:pt x="44" y="3836"/>
                    <a:pt x="47" y="3826"/>
                  </a:cubicBezTo>
                  <a:cubicBezTo>
                    <a:pt x="197" y="3202"/>
                    <a:pt x="275" y="2562"/>
                    <a:pt x="279" y="1919"/>
                  </a:cubicBezTo>
                  <a:cubicBezTo>
                    <a:pt x="279" y="1272"/>
                    <a:pt x="191" y="642"/>
                    <a:pt x="47" y="14"/>
                  </a:cubicBezTo>
                  <a:cubicBezTo>
                    <a:pt x="45" y="4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"/>
            <p:cNvSpPr/>
            <p:nvPr/>
          </p:nvSpPr>
          <p:spPr>
            <a:xfrm>
              <a:off x="4686050" y="540775"/>
              <a:ext cx="201075" cy="185350"/>
            </a:xfrm>
            <a:custGeom>
              <a:avLst/>
              <a:gdLst/>
              <a:ahLst/>
              <a:cxnLst/>
              <a:rect l="l" t="t" r="r" b="b"/>
              <a:pathLst>
                <a:path w="8043" h="7414" extrusionOk="0">
                  <a:moveTo>
                    <a:pt x="4221" y="1161"/>
                  </a:moveTo>
                  <a:cubicBezTo>
                    <a:pt x="8042" y="3995"/>
                    <a:pt x="6025" y="7413"/>
                    <a:pt x="2138" y="4459"/>
                  </a:cubicBezTo>
                  <a:cubicBezTo>
                    <a:pt x="272" y="3044"/>
                    <a:pt x="1" y="449"/>
                    <a:pt x="1532" y="224"/>
                  </a:cubicBezTo>
                  <a:cubicBezTo>
                    <a:pt x="3063" y="0"/>
                    <a:pt x="4221" y="1161"/>
                    <a:pt x="4221" y="11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"/>
            <p:cNvSpPr/>
            <p:nvPr/>
          </p:nvSpPr>
          <p:spPr>
            <a:xfrm>
              <a:off x="4341100" y="352025"/>
              <a:ext cx="535925" cy="281400"/>
            </a:xfrm>
            <a:custGeom>
              <a:avLst/>
              <a:gdLst/>
              <a:ahLst/>
              <a:cxnLst/>
              <a:rect l="l" t="t" r="r" b="b"/>
              <a:pathLst>
                <a:path w="21437" h="11256" extrusionOk="0">
                  <a:moveTo>
                    <a:pt x="18933" y="11203"/>
                  </a:moveTo>
                  <a:cubicBezTo>
                    <a:pt x="20028" y="11256"/>
                    <a:pt x="21436" y="10515"/>
                    <a:pt x="21281" y="8571"/>
                  </a:cubicBezTo>
                  <a:cubicBezTo>
                    <a:pt x="21124" y="6626"/>
                    <a:pt x="20608" y="4749"/>
                    <a:pt x="18506" y="3734"/>
                  </a:cubicBezTo>
                  <a:cubicBezTo>
                    <a:pt x="16405" y="2719"/>
                    <a:pt x="15117" y="836"/>
                    <a:pt x="11548" y="1178"/>
                  </a:cubicBezTo>
                  <a:cubicBezTo>
                    <a:pt x="11548" y="1178"/>
                    <a:pt x="9072" y="0"/>
                    <a:pt x="6674" y="956"/>
                  </a:cubicBezTo>
                  <a:cubicBezTo>
                    <a:pt x="4275" y="1909"/>
                    <a:pt x="3226" y="1016"/>
                    <a:pt x="1613" y="1425"/>
                  </a:cubicBezTo>
                  <a:cubicBezTo>
                    <a:pt x="1" y="1836"/>
                    <a:pt x="1439" y="2345"/>
                    <a:pt x="2757" y="2360"/>
                  </a:cubicBezTo>
                  <a:cubicBezTo>
                    <a:pt x="4075" y="2377"/>
                    <a:pt x="9263" y="5712"/>
                    <a:pt x="10458" y="7552"/>
                  </a:cubicBezTo>
                  <a:cubicBezTo>
                    <a:pt x="11651" y="9392"/>
                    <a:pt x="11591" y="6716"/>
                    <a:pt x="12789" y="7012"/>
                  </a:cubicBezTo>
                  <a:cubicBezTo>
                    <a:pt x="13986" y="7305"/>
                    <a:pt x="16336" y="11078"/>
                    <a:pt x="18933" y="1120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"/>
            <p:cNvSpPr/>
            <p:nvPr/>
          </p:nvSpPr>
          <p:spPr>
            <a:xfrm>
              <a:off x="4506075" y="388575"/>
              <a:ext cx="111025" cy="12125"/>
            </a:xfrm>
            <a:custGeom>
              <a:avLst/>
              <a:gdLst/>
              <a:ahLst/>
              <a:cxnLst/>
              <a:rect l="l" t="t" r="r" b="b"/>
              <a:pathLst>
                <a:path w="4441" h="485" extrusionOk="0">
                  <a:moveTo>
                    <a:pt x="4418" y="1"/>
                  </a:moveTo>
                  <a:cubicBezTo>
                    <a:pt x="3676" y="4"/>
                    <a:pt x="2935" y="64"/>
                    <a:pt x="2199" y="139"/>
                  </a:cubicBezTo>
                  <a:cubicBezTo>
                    <a:pt x="1473" y="212"/>
                    <a:pt x="748" y="305"/>
                    <a:pt x="30" y="432"/>
                  </a:cubicBezTo>
                  <a:cubicBezTo>
                    <a:pt x="1" y="438"/>
                    <a:pt x="5" y="485"/>
                    <a:pt x="32" y="485"/>
                  </a:cubicBezTo>
                  <a:cubicBezTo>
                    <a:pt x="33" y="485"/>
                    <a:pt x="34" y="485"/>
                    <a:pt x="35" y="485"/>
                  </a:cubicBezTo>
                  <a:cubicBezTo>
                    <a:pt x="763" y="389"/>
                    <a:pt x="1490" y="298"/>
                    <a:pt x="2221" y="225"/>
                  </a:cubicBezTo>
                  <a:cubicBezTo>
                    <a:pt x="2950" y="152"/>
                    <a:pt x="3685" y="103"/>
                    <a:pt x="4418" y="38"/>
                  </a:cubicBezTo>
                  <a:cubicBezTo>
                    <a:pt x="4440" y="34"/>
                    <a:pt x="4440" y="1"/>
                    <a:pt x="441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"/>
            <p:cNvSpPr/>
            <p:nvPr/>
          </p:nvSpPr>
          <p:spPr>
            <a:xfrm>
              <a:off x="4475875" y="405600"/>
              <a:ext cx="77250" cy="31950"/>
            </a:xfrm>
            <a:custGeom>
              <a:avLst/>
              <a:gdLst/>
              <a:ahLst/>
              <a:cxnLst/>
              <a:rect l="l" t="t" r="r" b="b"/>
              <a:pathLst>
                <a:path w="3090" h="1278" extrusionOk="0">
                  <a:moveTo>
                    <a:pt x="3055" y="0"/>
                  </a:moveTo>
                  <a:cubicBezTo>
                    <a:pt x="3052" y="0"/>
                    <a:pt x="3049" y="1"/>
                    <a:pt x="3046" y="2"/>
                  </a:cubicBezTo>
                  <a:cubicBezTo>
                    <a:pt x="2513" y="163"/>
                    <a:pt x="1987" y="346"/>
                    <a:pt x="1473" y="555"/>
                  </a:cubicBezTo>
                  <a:cubicBezTo>
                    <a:pt x="1228" y="654"/>
                    <a:pt x="987" y="757"/>
                    <a:pt x="746" y="866"/>
                  </a:cubicBezTo>
                  <a:cubicBezTo>
                    <a:pt x="625" y="920"/>
                    <a:pt x="503" y="976"/>
                    <a:pt x="381" y="1032"/>
                  </a:cubicBezTo>
                  <a:cubicBezTo>
                    <a:pt x="262" y="1086"/>
                    <a:pt x="118" y="1133"/>
                    <a:pt x="24" y="1225"/>
                  </a:cubicBezTo>
                  <a:cubicBezTo>
                    <a:pt x="0" y="1247"/>
                    <a:pt x="22" y="1278"/>
                    <a:pt x="48" y="1278"/>
                  </a:cubicBezTo>
                  <a:cubicBezTo>
                    <a:pt x="50" y="1278"/>
                    <a:pt x="52" y="1277"/>
                    <a:pt x="54" y="1277"/>
                  </a:cubicBezTo>
                  <a:cubicBezTo>
                    <a:pt x="174" y="1260"/>
                    <a:pt x="284" y="1187"/>
                    <a:pt x="393" y="1137"/>
                  </a:cubicBezTo>
                  <a:cubicBezTo>
                    <a:pt x="512" y="1079"/>
                    <a:pt x="634" y="1023"/>
                    <a:pt x="755" y="969"/>
                  </a:cubicBezTo>
                  <a:cubicBezTo>
                    <a:pt x="1015" y="851"/>
                    <a:pt x="1277" y="739"/>
                    <a:pt x="1541" y="632"/>
                  </a:cubicBezTo>
                  <a:cubicBezTo>
                    <a:pt x="2042" y="428"/>
                    <a:pt x="2548" y="236"/>
                    <a:pt x="3061" y="54"/>
                  </a:cubicBezTo>
                  <a:cubicBezTo>
                    <a:pt x="3089" y="44"/>
                    <a:pt x="3081" y="0"/>
                    <a:pt x="30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"/>
            <p:cNvSpPr/>
            <p:nvPr/>
          </p:nvSpPr>
          <p:spPr>
            <a:xfrm>
              <a:off x="4429400" y="406900"/>
              <a:ext cx="46125" cy="5875"/>
            </a:xfrm>
            <a:custGeom>
              <a:avLst/>
              <a:gdLst/>
              <a:ahLst/>
              <a:cxnLst/>
              <a:rect l="l" t="t" r="r" b="b"/>
              <a:pathLst>
                <a:path w="1845" h="235" extrusionOk="0">
                  <a:moveTo>
                    <a:pt x="1821" y="0"/>
                  </a:moveTo>
                  <a:cubicBezTo>
                    <a:pt x="1820" y="0"/>
                    <a:pt x="1819" y="0"/>
                    <a:pt x="1818" y="0"/>
                  </a:cubicBezTo>
                  <a:cubicBezTo>
                    <a:pt x="1220" y="64"/>
                    <a:pt x="623" y="156"/>
                    <a:pt x="23" y="199"/>
                  </a:cubicBezTo>
                  <a:cubicBezTo>
                    <a:pt x="1" y="200"/>
                    <a:pt x="1" y="234"/>
                    <a:pt x="23" y="234"/>
                  </a:cubicBezTo>
                  <a:cubicBezTo>
                    <a:pt x="629" y="204"/>
                    <a:pt x="1229" y="165"/>
                    <a:pt x="1824" y="42"/>
                  </a:cubicBezTo>
                  <a:cubicBezTo>
                    <a:pt x="1845" y="36"/>
                    <a:pt x="1843" y="0"/>
                    <a:pt x="18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"/>
            <p:cNvSpPr/>
            <p:nvPr/>
          </p:nvSpPr>
          <p:spPr>
            <a:xfrm>
              <a:off x="4628650" y="439150"/>
              <a:ext cx="91600" cy="110500"/>
            </a:xfrm>
            <a:custGeom>
              <a:avLst/>
              <a:gdLst/>
              <a:ahLst/>
              <a:cxnLst/>
              <a:rect l="l" t="t" r="r" b="b"/>
              <a:pathLst>
                <a:path w="3664" h="4420" extrusionOk="0">
                  <a:moveTo>
                    <a:pt x="3639" y="1"/>
                  </a:moveTo>
                  <a:cubicBezTo>
                    <a:pt x="3635" y="1"/>
                    <a:pt x="3630" y="2"/>
                    <a:pt x="3626" y="6"/>
                  </a:cubicBezTo>
                  <a:lnTo>
                    <a:pt x="3628" y="6"/>
                  </a:lnTo>
                  <a:cubicBezTo>
                    <a:pt x="3060" y="571"/>
                    <a:pt x="2519" y="1165"/>
                    <a:pt x="1977" y="1754"/>
                  </a:cubicBezTo>
                  <a:cubicBezTo>
                    <a:pt x="1498" y="2272"/>
                    <a:pt x="1009" y="2784"/>
                    <a:pt x="592" y="3355"/>
                  </a:cubicBezTo>
                  <a:cubicBezTo>
                    <a:pt x="365" y="3667"/>
                    <a:pt x="139" y="4000"/>
                    <a:pt x="12" y="4366"/>
                  </a:cubicBezTo>
                  <a:cubicBezTo>
                    <a:pt x="1" y="4397"/>
                    <a:pt x="29" y="4420"/>
                    <a:pt x="56" y="4420"/>
                  </a:cubicBezTo>
                  <a:cubicBezTo>
                    <a:pt x="70" y="4420"/>
                    <a:pt x="84" y="4414"/>
                    <a:pt x="92" y="4400"/>
                  </a:cubicBezTo>
                  <a:cubicBezTo>
                    <a:pt x="266" y="4101"/>
                    <a:pt x="425" y="3798"/>
                    <a:pt x="623" y="3513"/>
                  </a:cubicBezTo>
                  <a:cubicBezTo>
                    <a:pt x="825" y="3229"/>
                    <a:pt x="1040" y="2956"/>
                    <a:pt x="1270" y="2696"/>
                  </a:cubicBezTo>
                  <a:cubicBezTo>
                    <a:pt x="1758" y="2136"/>
                    <a:pt x="2269" y="1593"/>
                    <a:pt x="2766" y="1042"/>
                  </a:cubicBezTo>
                  <a:cubicBezTo>
                    <a:pt x="3067" y="709"/>
                    <a:pt x="3366" y="376"/>
                    <a:pt x="3652" y="32"/>
                  </a:cubicBezTo>
                  <a:cubicBezTo>
                    <a:pt x="3664" y="19"/>
                    <a:pt x="3653" y="1"/>
                    <a:pt x="36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"/>
            <p:cNvSpPr/>
            <p:nvPr/>
          </p:nvSpPr>
          <p:spPr>
            <a:xfrm>
              <a:off x="4602875" y="413850"/>
              <a:ext cx="157500" cy="110375"/>
            </a:xfrm>
            <a:custGeom>
              <a:avLst/>
              <a:gdLst/>
              <a:ahLst/>
              <a:cxnLst/>
              <a:rect l="l" t="t" r="r" b="b"/>
              <a:pathLst>
                <a:path w="6300" h="4415" extrusionOk="0">
                  <a:moveTo>
                    <a:pt x="5019" y="0"/>
                  </a:moveTo>
                  <a:cubicBezTo>
                    <a:pt x="4944" y="0"/>
                    <a:pt x="4869" y="3"/>
                    <a:pt x="4794" y="8"/>
                  </a:cubicBezTo>
                  <a:cubicBezTo>
                    <a:pt x="4281" y="46"/>
                    <a:pt x="3786" y="195"/>
                    <a:pt x="3354" y="474"/>
                  </a:cubicBezTo>
                  <a:cubicBezTo>
                    <a:pt x="2883" y="781"/>
                    <a:pt x="2503" y="1229"/>
                    <a:pt x="2109" y="1622"/>
                  </a:cubicBezTo>
                  <a:cubicBezTo>
                    <a:pt x="1714" y="2016"/>
                    <a:pt x="1333" y="2417"/>
                    <a:pt x="981" y="2847"/>
                  </a:cubicBezTo>
                  <a:cubicBezTo>
                    <a:pt x="600" y="3312"/>
                    <a:pt x="245" y="3821"/>
                    <a:pt x="9" y="4378"/>
                  </a:cubicBezTo>
                  <a:cubicBezTo>
                    <a:pt x="0" y="4398"/>
                    <a:pt x="20" y="4414"/>
                    <a:pt x="38" y="4414"/>
                  </a:cubicBezTo>
                  <a:cubicBezTo>
                    <a:pt x="48" y="4414"/>
                    <a:pt x="57" y="4410"/>
                    <a:pt x="62" y="4400"/>
                  </a:cubicBezTo>
                  <a:cubicBezTo>
                    <a:pt x="293" y="3920"/>
                    <a:pt x="574" y="3464"/>
                    <a:pt x="901" y="3043"/>
                  </a:cubicBezTo>
                  <a:cubicBezTo>
                    <a:pt x="1228" y="2626"/>
                    <a:pt x="1591" y="2246"/>
                    <a:pt x="1970" y="1878"/>
                  </a:cubicBezTo>
                  <a:cubicBezTo>
                    <a:pt x="2363" y="1493"/>
                    <a:pt x="2765" y="1102"/>
                    <a:pt x="3202" y="771"/>
                  </a:cubicBezTo>
                  <a:cubicBezTo>
                    <a:pt x="3604" y="463"/>
                    <a:pt x="4074" y="255"/>
                    <a:pt x="4573" y="166"/>
                  </a:cubicBezTo>
                  <a:cubicBezTo>
                    <a:pt x="4738" y="137"/>
                    <a:pt x="4905" y="123"/>
                    <a:pt x="5072" y="123"/>
                  </a:cubicBezTo>
                  <a:cubicBezTo>
                    <a:pt x="5181" y="123"/>
                    <a:pt x="5290" y="129"/>
                    <a:pt x="5399" y="141"/>
                  </a:cubicBezTo>
                  <a:cubicBezTo>
                    <a:pt x="5693" y="171"/>
                    <a:pt x="5958" y="274"/>
                    <a:pt x="6241" y="345"/>
                  </a:cubicBezTo>
                  <a:cubicBezTo>
                    <a:pt x="6244" y="346"/>
                    <a:pt x="6247" y="346"/>
                    <a:pt x="6250" y="346"/>
                  </a:cubicBezTo>
                  <a:cubicBezTo>
                    <a:pt x="6283" y="346"/>
                    <a:pt x="6300" y="300"/>
                    <a:pt x="6269" y="281"/>
                  </a:cubicBezTo>
                  <a:lnTo>
                    <a:pt x="6267" y="281"/>
                  </a:lnTo>
                  <a:cubicBezTo>
                    <a:pt x="6057" y="147"/>
                    <a:pt x="5786" y="85"/>
                    <a:pt x="5543" y="44"/>
                  </a:cubicBezTo>
                  <a:cubicBezTo>
                    <a:pt x="5369" y="15"/>
                    <a:pt x="5194" y="0"/>
                    <a:pt x="501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"/>
            <p:cNvSpPr/>
            <p:nvPr/>
          </p:nvSpPr>
          <p:spPr>
            <a:xfrm>
              <a:off x="4522475" y="399875"/>
              <a:ext cx="169125" cy="70450"/>
            </a:xfrm>
            <a:custGeom>
              <a:avLst/>
              <a:gdLst/>
              <a:ahLst/>
              <a:cxnLst/>
              <a:rect l="l" t="t" r="r" b="b"/>
              <a:pathLst>
                <a:path w="6765" h="2818" extrusionOk="0">
                  <a:moveTo>
                    <a:pt x="6714" y="1"/>
                  </a:moveTo>
                  <a:cubicBezTo>
                    <a:pt x="6712" y="1"/>
                    <a:pt x="6710" y="1"/>
                    <a:pt x="6708" y="1"/>
                  </a:cubicBezTo>
                  <a:cubicBezTo>
                    <a:pt x="5759" y="128"/>
                    <a:pt x="4913" y="612"/>
                    <a:pt x="4089" y="1069"/>
                  </a:cubicBezTo>
                  <a:cubicBezTo>
                    <a:pt x="3661" y="1304"/>
                    <a:pt x="3229" y="1536"/>
                    <a:pt x="2775" y="1723"/>
                  </a:cubicBezTo>
                  <a:cubicBezTo>
                    <a:pt x="2331" y="1906"/>
                    <a:pt x="1873" y="2016"/>
                    <a:pt x="1410" y="2129"/>
                  </a:cubicBezTo>
                  <a:cubicBezTo>
                    <a:pt x="933" y="2246"/>
                    <a:pt x="380" y="2383"/>
                    <a:pt x="26" y="2746"/>
                  </a:cubicBezTo>
                  <a:cubicBezTo>
                    <a:pt x="0" y="2773"/>
                    <a:pt x="25" y="2818"/>
                    <a:pt x="56" y="2818"/>
                  </a:cubicBezTo>
                  <a:cubicBezTo>
                    <a:pt x="63" y="2818"/>
                    <a:pt x="70" y="2816"/>
                    <a:pt x="77" y="2811"/>
                  </a:cubicBezTo>
                  <a:cubicBezTo>
                    <a:pt x="275" y="2678"/>
                    <a:pt x="475" y="2553"/>
                    <a:pt x="696" y="2463"/>
                  </a:cubicBezTo>
                  <a:cubicBezTo>
                    <a:pt x="909" y="2381"/>
                    <a:pt x="1127" y="2314"/>
                    <a:pt x="1348" y="2259"/>
                  </a:cubicBezTo>
                  <a:cubicBezTo>
                    <a:pt x="1804" y="2144"/>
                    <a:pt x="2260" y="2043"/>
                    <a:pt x="2698" y="1867"/>
                  </a:cubicBezTo>
                  <a:cubicBezTo>
                    <a:pt x="3573" y="1517"/>
                    <a:pt x="4371" y="1001"/>
                    <a:pt x="5222" y="597"/>
                  </a:cubicBezTo>
                  <a:cubicBezTo>
                    <a:pt x="5704" y="367"/>
                    <a:pt x="6203" y="177"/>
                    <a:pt x="6725" y="63"/>
                  </a:cubicBezTo>
                  <a:cubicBezTo>
                    <a:pt x="6764" y="54"/>
                    <a:pt x="6751" y="1"/>
                    <a:pt x="671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"/>
            <p:cNvSpPr/>
            <p:nvPr/>
          </p:nvSpPr>
          <p:spPr>
            <a:xfrm>
              <a:off x="4795700" y="573550"/>
              <a:ext cx="45600" cy="55450"/>
            </a:xfrm>
            <a:custGeom>
              <a:avLst/>
              <a:gdLst/>
              <a:ahLst/>
              <a:cxnLst/>
              <a:rect l="l" t="t" r="r" b="b"/>
              <a:pathLst>
                <a:path w="1824" h="2218" extrusionOk="0">
                  <a:moveTo>
                    <a:pt x="1738" y="0"/>
                  </a:moveTo>
                  <a:cubicBezTo>
                    <a:pt x="1720" y="0"/>
                    <a:pt x="1702" y="12"/>
                    <a:pt x="1702" y="35"/>
                  </a:cubicBezTo>
                  <a:cubicBezTo>
                    <a:pt x="1669" y="553"/>
                    <a:pt x="1611" y="1118"/>
                    <a:pt x="1300" y="1553"/>
                  </a:cubicBezTo>
                  <a:cubicBezTo>
                    <a:pt x="1052" y="1901"/>
                    <a:pt x="652" y="2121"/>
                    <a:pt x="230" y="2121"/>
                  </a:cubicBezTo>
                  <a:cubicBezTo>
                    <a:pt x="169" y="2121"/>
                    <a:pt x="107" y="2116"/>
                    <a:pt x="46" y="2107"/>
                  </a:cubicBezTo>
                  <a:cubicBezTo>
                    <a:pt x="43" y="2106"/>
                    <a:pt x="40" y="2106"/>
                    <a:pt x="38" y="2106"/>
                  </a:cubicBezTo>
                  <a:cubicBezTo>
                    <a:pt x="8" y="2106"/>
                    <a:pt x="0" y="2150"/>
                    <a:pt x="33" y="2159"/>
                  </a:cubicBezTo>
                  <a:lnTo>
                    <a:pt x="31" y="2157"/>
                  </a:lnTo>
                  <a:lnTo>
                    <a:pt x="31" y="2157"/>
                  </a:lnTo>
                  <a:cubicBezTo>
                    <a:pt x="138" y="2199"/>
                    <a:pt x="247" y="2217"/>
                    <a:pt x="357" y="2217"/>
                  </a:cubicBezTo>
                  <a:cubicBezTo>
                    <a:pt x="743" y="2217"/>
                    <a:pt x="1127" y="1985"/>
                    <a:pt x="1364" y="1688"/>
                  </a:cubicBezTo>
                  <a:cubicBezTo>
                    <a:pt x="1732" y="1226"/>
                    <a:pt x="1824" y="609"/>
                    <a:pt x="1773" y="35"/>
                  </a:cubicBezTo>
                  <a:cubicBezTo>
                    <a:pt x="1773" y="12"/>
                    <a:pt x="1756" y="0"/>
                    <a:pt x="17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"/>
            <p:cNvSpPr/>
            <p:nvPr/>
          </p:nvSpPr>
          <p:spPr>
            <a:xfrm>
              <a:off x="4800025" y="447325"/>
              <a:ext cx="31175" cy="152175"/>
            </a:xfrm>
            <a:custGeom>
              <a:avLst/>
              <a:gdLst/>
              <a:ahLst/>
              <a:cxnLst/>
              <a:rect l="l" t="t" r="r" b="b"/>
              <a:pathLst>
                <a:path w="1247" h="6087" extrusionOk="0">
                  <a:moveTo>
                    <a:pt x="44" y="0"/>
                  </a:moveTo>
                  <a:cubicBezTo>
                    <a:pt x="20" y="0"/>
                    <a:pt x="0" y="32"/>
                    <a:pt x="22" y="51"/>
                  </a:cubicBezTo>
                  <a:cubicBezTo>
                    <a:pt x="694" y="571"/>
                    <a:pt x="914" y="1375"/>
                    <a:pt x="1053" y="2177"/>
                  </a:cubicBezTo>
                  <a:cubicBezTo>
                    <a:pt x="1200" y="3029"/>
                    <a:pt x="1247" y="3925"/>
                    <a:pt x="1038" y="4772"/>
                  </a:cubicBezTo>
                  <a:cubicBezTo>
                    <a:pt x="927" y="5236"/>
                    <a:pt x="727" y="5675"/>
                    <a:pt x="450" y="6066"/>
                  </a:cubicBezTo>
                  <a:cubicBezTo>
                    <a:pt x="443" y="6076"/>
                    <a:pt x="453" y="6086"/>
                    <a:pt x="464" y="6086"/>
                  </a:cubicBezTo>
                  <a:cubicBezTo>
                    <a:pt x="468" y="6086"/>
                    <a:pt x="472" y="6084"/>
                    <a:pt x="475" y="6081"/>
                  </a:cubicBezTo>
                  <a:cubicBezTo>
                    <a:pt x="1008" y="5380"/>
                    <a:pt x="1211" y="4514"/>
                    <a:pt x="1228" y="3646"/>
                  </a:cubicBezTo>
                  <a:cubicBezTo>
                    <a:pt x="1234" y="3198"/>
                    <a:pt x="1200" y="2751"/>
                    <a:pt x="1129" y="2310"/>
                  </a:cubicBezTo>
                  <a:cubicBezTo>
                    <a:pt x="1062" y="1885"/>
                    <a:pt x="970" y="1463"/>
                    <a:pt x="824" y="1057"/>
                  </a:cubicBezTo>
                  <a:cubicBezTo>
                    <a:pt x="675" y="646"/>
                    <a:pt x="445" y="232"/>
                    <a:pt x="58" y="4"/>
                  </a:cubicBezTo>
                  <a:cubicBezTo>
                    <a:pt x="53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"/>
            <p:cNvSpPr/>
            <p:nvPr/>
          </p:nvSpPr>
          <p:spPr>
            <a:xfrm>
              <a:off x="4828775" y="464450"/>
              <a:ext cx="31550" cy="101450"/>
            </a:xfrm>
            <a:custGeom>
              <a:avLst/>
              <a:gdLst/>
              <a:ahLst/>
              <a:cxnLst/>
              <a:rect l="l" t="t" r="r" b="b"/>
              <a:pathLst>
                <a:path w="1262" h="4058" extrusionOk="0">
                  <a:moveTo>
                    <a:pt x="53" y="1"/>
                  </a:moveTo>
                  <a:cubicBezTo>
                    <a:pt x="21" y="1"/>
                    <a:pt x="0" y="47"/>
                    <a:pt x="33" y="69"/>
                  </a:cubicBezTo>
                  <a:cubicBezTo>
                    <a:pt x="587" y="490"/>
                    <a:pt x="869" y="1096"/>
                    <a:pt x="1000" y="1767"/>
                  </a:cubicBezTo>
                  <a:cubicBezTo>
                    <a:pt x="1071" y="2135"/>
                    <a:pt x="1103" y="2511"/>
                    <a:pt x="1138" y="2885"/>
                  </a:cubicBezTo>
                  <a:cubicBezTo>
                    <a:pt x="1174" y="3268"/>
                    <a:pt x="1204" y="3653"/>
                    <a:pt x="1221" y="4036"/>
                  </a:cubicBezTo>
                  <a:cubicBezTo>
                    <a:pt x="1221" y="4050"/>
                    <a:pt x="1231" y="4057"/>
                    <a:pt x="1241" y="4057"/>
                  </a:cubicBezTo>
                  <a:cubicBezTo>
                    <a:pt x="1251" y="4057"/>
                    <a:pt x="1262" y="4050"/>
                    <a:pt x="1262" y="4036"/>
                  </a:cubicBezTo>
                  <a:cubicBezTo>
                    <a:pt x="1256" y="3246"/>
                    <a:pt x="1234" y="2434"/>
                    <a:pt x="1077" y="1656"/>
                  </a:cubicBezTo>
                  <a:cubicBezTo>
                    <a:pt x="951" y="1028"/>
                    <a:pt x="663" y="327"/>
                    <a:pt x="71" y="6"/>
                  </a:cubicBezTo>
                  <a:cubicBezTo>
                    <a:pt x="64" y="2"/>
                    <a:pt x="58" y="1"/>
                    <a:pt x="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"/>
            <p:cNvSpPr/>
            <p:nvPr/>
          </p:nvSpPr>
          <p:spPr>
            <a:xfrm>
              <a:off x="4706425" y="506975"/>
              <a:ext cx="22600" cy="44925"/>
            </a:xfrm>
            <a:custGeom>
              <a:avLst/>
              <a:gdLst/>
              <a:ahLst/>
              <a:cxnLst/>
              <a:rect l="l" t="t" r="r" b="b"/>
              <a:pathLst>
                <a:path w="904" h="1797" extrusionOk="0">
                  <a:moveTo>
                    <a:pt x="885" y="0"/>
                  </a:moveTo>
                  <a:cubicBezTo>
                    <a:pt x="882" y="0"/>
                    <a:pt x="879" y="1"/>
                    <a:pt x="876" y="4"/>
                  </a:cubicBezTo>
                  <a:cubicBezTo>
                    <a:pt x="367" y="443"/>
                    <a:pt x="42" y="1111"/>
                    <a:pt x="1" y="1778"/>
                  </a:cubicBezTo>
                  <a:cubicBezTo>
                    <a:pt x="1" y="1790"/>
                    <a:pt x="11" y="1796"/>
                    <a:pt x="20" y="1796"/>
                  </a:cubicBezTo>
                  <a:cubicBezTo>
                    <a:pt x="28" y="1796"/>
                    <a:pt x="36" y="1792"/>
                    <a:pt x="38" y="1782"/>
                  </a:cubicBezTo>
                  <a:cubicBezTo>
                    <a:pt x="156" y="1128"/>
                    <a:pt x="451" y="518"/>
                    <a:pt x="895" y="23"/>
                  </a:cubicBezTo>
                  <a:cubicBezTo>
                    <a:pt x="903" y="13"/>
                    <a:pt x="895" y="0"/>
                    <a:pt x="88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"/>
            <p:cNvSpPr/>
            <p:nvPr/>
          </p:nvSpPr>
          <p:spPr>
            <a:xfrm>
              <a:off x="4699425" y="441250"/>
              <a:ext cx="97650" cy="56400"/>
            </a:xfrm>
            <a:custGeom>
              <a:avLst/>
              <a:gdLst/>
              <a:ahLst/>
              <a:cxnLst/>
              <a:rect l="l" t="t" r="r" b="b"/>
              <a:pathLst>
                <a:path w="3906" h="2256" extrusionOk="0">
                  <a:moveTo>
                    <a:pt x="3198" y="0"/>
                  </a:moveTo>
                  <a:cubicBezTo>
                    <a:pt x="2663" y="0"/>
                    <a:pt x="2111" y="235"/>
                    <a:pt x="1685" y="517"/>
                  </a:cubicBezTo>
                  <a:cubicBezTo>
                    <a:pt x="1021" y="960"/>
                    <a:pt x="453" y="1532"/>
                    <a:pt x="17" y="2199"/>
                  </a:cubicBezTo>
                  <a:cubicBezTo>
                    <a:pt x="0" y="2225"/>
                    <a:pt x="27" y="2255"/>
                    <a:pt x="52" y="2255"/>
                  </a:cubicBezTo>
                  <a:cubicBezTo>
                    <a:pt x="60" y="2255"/>
                    <a:pt x="67" y="2252"/>
                    <a:pt x="73" y="2244"/>
                  </a:cubicBezTo>
                  <a:cubicBezTo>
                    <a:pt x="537" y="1655"/>
                    <a:pt x="1055" y="1085"/>
                    <a:pt x="1674" y="657"/>
                  </a:cubicBezTo>
                  <a:cubicBezTo>
                    <a:pt x="1982" y="442"/>
                    <a:pt x="2321" y="266"/>
                    <a:pt x="2687" y="176"/>
                  </a:cubicBezTo>
                  <a:cubicBezTo>
                    <a:pt x="2856" y="135"/>
                    <a:pt x="3023" y="117"/>
                    <a:pt x="3189" y="117"/>
                  </a:cubicBezTo>
                  <a:cubicBezTo>
                    <a:pt x="3409" y="117"/>
                    <a:pt x="3629" y="150"/>
                    <a:pt x="3852" y="206"/>
                  </a:cubicBezTo>
                  <a:cubicBezTo>
                    <a:pt x="3854" y="207"/>
                    <a:pt x="3857" y="207"/>
                    <a:pt x="3859" y="207"/>
                  </a:cubicBezTo>
                  <a:cubicBezTo>
                    <a:pt x="3888" y="207"/>
                    <a:pt x="3906" y="164"/>
                    <a:pt x="3876" y="150"/>
                  </a:cubicBezTo>
                  <a:cubicBezTo>
                    <a:pt x="3662" y="45"/>
                    <a:pt x="3432" y="0"/>
                    <a:pt x="319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"/>
            <p:cNvSpPr/>
            <p:nvPr/>
          </p:nvSpPr>
          <p:spPr>
            <a:xfrm>
              <a:off x="4751300" y="461700"/>
              <a:ext cx="46850" cy="145625"/>
            </a:xfrm>
            <a:custGeom>
              <a:avLst/>
              <a:gdLst/>
              <a:ahLst/>
              <a:cxnLst/>
              <a:rect l="l" t="t" r="r" b="b"/>
              <a:pathLst>
                <a:path w="1874" h="5825" extrusionOk="0">
                  <a:moveTo>
                    <a:pt x="1844" y="1"/>
                  </a:moveTo>
                  <a:cubicBezTo>
                    <a:pt x="1834" y="1"/>
                    <a:pt x="1823" y="6"/>
                    <a:pt x="1818" y="18"/>
                  </a:cubicBezTo>
                  <a:lnTo>
                    <a:pt x="1820" y="18"/>
                  </a:lnTo>
                  <a:cubicBezTo>
                    <a:pt x="1487" y="833"/>
                    <a:pt x="1169" y="1654"/>
                    <a:pt x="851" y="2473"/>
                  </a:cubicBezTo>
                  <a:cubicBezTo>
                    <a:pt x="696" y="2879"/>
                    <a:pt x="539" y="3285"/>
                    <a:pt x="384" y="3690"/>
                  </a:cubicBezTo>
                  <a:cubicBezTo>
                    <a:pt x="244" y="4060"/>
                    <a:pt x="104" y="4446"/>
                    <a:pt x="98" y="4848"/>
                  </a:cubicBezTo>
                  <a:cubicBezTo>
                    <a:pt x="94" y="5205"/>
                    <a:pt x="191" y="5579"/>
                    <a:pt x="470" y="5816"/>
                  </a:cubicBezTo>
                  <a:cubicBezTo>
                    <a:pt x="476" y="5822"/>
                    <a:pt x="483" y="5825"/>
                    <a:pt x="489" y="5825"/>
                  </a:cubicBezTo>
                  <a:cubicBezTo>
                    <a:pt x="510" y="5825"/>
                    <a:pt x="528" y="5797"/>
                    <a:pt x="509" y="5777"/>
                  </a:cubicBezTo>
                  <a:cubicBezTo>
                    <a:pt x="1" y="5143"/>
                    <a:pt x="240" y="4358"/>
                    <a:pt x="500" y="3677"/>
                  </a:cubicBezTo>
                  <a:cubicBezTo>
                    <a:pt x="795" y="2907"/>
                    <a:pt x="1089" y="2137"/>
                    <a:pt x="1381" y="1366"/>
                  </a:cubicBezTo>
                  <a:cubicBezTo>
                    <a:pt x="1547" y="921"/>
                    <a:pt x="1708" y="476"/>
                    <a:pt x="1867" y="31"/>
                  </a:cubicBezTo>
                  <a:cubicBezTo>
                    <a:pt x="1873" y="12"/>
                    <a:pt x="1859" y="1"/>
                    <a:pt x="18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3"/>
          <p:cNvGrpSpPr/>
          <p:nvPr/>
        </p:nvGrpSpPr>
        <p:grpSpPr>
          <a:xfrm>
            <a:off x="7399184" y="-154535"/>
            <a:ext cx="1876024" cy="3250456"/>
            <a:chOff x="7399184" y="-154535"/>
            <a:chExt cx="1876024" cy="3250456"/>
          </a:xfrm>
        </p:grpSpPr>
        <p:grpSp>
          <p:nvGrpSpPr>
            <p:cNvPr id="1359" name="Google Shape;1359;p3"/>
            <p:cNvGrpSpPr/>
            <p:nvPr/>
          </p:nvGrpSpPr>
          <p:grpSpPr>
            <a:xfrm flipH="1">
              <a:off x="8468744" y="1409082"/>
              <a:ext cx="242671" cy="341212"/>
              <a:chOff x="800775" y="1563700"/>
              <a:chExt cx="213450" cy="300125"/>
            </a:xfrm>
          </p:grpSpPr>
          <p:sp>
            <p:nvSpPr>
              <p:cNvPr id="1360" name="Google Shape;1360;p3"/>
              <p:cNvSpPr/>
              <p:nvPr/>
            </p:nvSpPr>
            <p:spPr>
              <a:xfrm>
                <a:off x="800775" y="1563700"/>
                <a:ext cx="135975" cy="224250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8970" extrusionOk="0">
                    <a:moveTo>
                      <a:pt x="204" y="1"/>
                    </a:moveTo>
                    <a:cubicBezTo>
                      <a:pt x="152" y="1"/>
                      <a:pt x="93" y="42"/>
                      <a:pt x="85" y="102"/>
                    </a:cubicBezTo>
                    <a:lnTo>
                      <a:pt x="83" y="101"/>
                    </a:lnTo>
                    <a:lnTo>
                      <a:pt x="83" y="101"/>
                    </a:lnTo>
                    <a:cubicBezTo>
                      <a:pt x="1" y="805"/>
                      <a:pt x="167" y="1561"/>
                      <a:pt x="405" y="2225"/>
                    </a:cubicBezTo>
                    <a:cubicBezTo>
                      <a:pt x="657" y="2926"/>
                      <a:pt x="1035" y="3573"/>
                      <a:pt x="1427" y="4201"/>
                    </a:cubicBezTo>
                    <a:cubicBezTo>
                      <a:pt x="2129" y="5319"/>
                      <a:pt x="2846" y="6446"/>
                      <a:pt x="3697" y="7458"/>
                    </a:cubicBezTo>
                    <a:cubicBezTo>
                      <a:pt x="3935" y="7744"/>
                      <a:pt x="4187" y="8017"/>
                      <a:pt x="4454" y="8276"/>
                    </a:cubicBezTo>
                    <a:cubicBezTo>
                      <a:pt x="4589" y="8407"/>
                      <a:pt x="4742" y="8523"/>
                      <a:pt x="4886" y="8645"/>
                    </a:cubicBezTo>
                    <a:cubicBezTo>
                      <a:pt x="5030" y="8766"/>
                      <a:pt x="5167" y="8875"/>
                      <a:pt x="5333" y="8963"/>
                    </a:cubicBezTo>
                    <a:cubicBezTo>
                      <a:pt x="5342" y="8967"/>
                      <a:pt x="5351" y="8970"/>
                      <a:pt x="5360" y="8970"/>
                    </a:cubicBezTo>
                    <a:cubicBezTo>
                      <a:pt x="5405" y="8970"/>
                      <a:pt x="5438" y="8912"/>
                      <a:pt x="5402" y="8875"/>
                    </a:cubicBezTo>
                    <a:cubicBezTo>
                      <a:pt x="5184" y="8632"/>
                      <a:pt x="4920" y="8437"/>
                      <a:pt x="4701" y="8196"/>
                    </a:cubicBezTo>
                    <a:cubicBezTo>
                      <a:pt x="4481" y="7955"/>
                      <a:pt x="4245" y="7732"/>
                      <a:pt x="4032" y="7484"/>
                    </a:cubicBezTo>
                    <a:cubicBezTo>
                      <a:pt x="3611" y="6996"/>
                      <a:pt x="3232" y="6476"/>
                      <a:pt x="2875" y="5939"/>
                    </a:cubicBezTo>
                    <a:cubicBezTo>
                      <a:pt x="2512" y="5392"/>
                      <a:pt x="2186" y="4818"/>
                      <a:pt x="1857" y="4249"/>
                    </a:cubicBezTo>
                    <a:cubicBezTo>
                      <a:pt x="1504" y="3642"/>
                      <a:pt x="1121" y="3042"/>
                      <a:pt x="848" y="2393"/>
                    </a:cubicBezTo>
                    <a:cubicBezTo>
                      <a:pt x="693" y="2023"/>
                      <a:pt x="571" y="1639"/>
                      <a:pt x="483" y="1249"/>
                    </a:cubicBezTo>
                    <a:cubicBezTo>
                      <a:pt x="399" y="860"/>
                      <a:pt x="351" y="467"/>
                      <a:pt x="285" y="74"/>
                    </a:cubicBezTo>
                    <a:cubicBezTo>
                      <a:pt x="276" y="22"/>
                      <a:pt x="242" y="1"/>
                      <a:pt x="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3"/>
              <p:cNvSpPr/>
              <p:nvPr/>
            </p:nvSpPr>
            <p:spPr>
              <a:xfrm>
                <a:off x="906650" y="1745975"/>
                <a:ext cx="107575" cy="117850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4714" extrusionOk="0">
                    <a:moveTo>
                      <a:pt x="438" y="950"/>
                    </a:moveTo>
                    <a:cubicBezTo>
                      <a:pt x="1083" y="0"/>
                      <a:pt x="2512" y="570"/>
                      <a:pt x="3039" y="1378"/>
                    </a:cubicBezTo>
                    <a:cubicBezTo>
                      <a:pt x="3566" y="2186"/>
                      <a:pt x="4103" y="3760"/>
                      <a:pt x="4204" y="4192"/>
                    </a:cubicBezTo>
                    <a:cubicBezTo>
                      <a:pt x="4303" y="4624"/>
                      <a:pt x="4015" y="4713"/>
                      <a:pt x="3108" y="4330"/>
                    </a:cubicBezTo>
                    <a:cubicBezTo>
                      <a:pt x="2203" y="3945"/>
                      <a:pt x="1150" y="3571"/>
                      <a:pt x="584" y="2730"/>
                    </a:cubicBezTo>
                    <a:cubicBezTo>
                      <a:pt x="19" y="1887"/>
                      <a:pt x="1" y="1597"/>
                      <a:pt x="438" y="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3"/>
              <p:cNvSpPr/>
              <p:nvPr/>
            </p:nvSpPr>
            <p:spPr>
              <a:xfrm>
                <a:off x="919325" y="1771350"/>
                <a:ext cx="84550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3" extrusionOk="0">
                    <a:moveTo>
                      <a:pt x="526" y="1"/>
                    </a:moveTo>
                    <a:cubicBezTo>
                      <a:pt x="502" y="1"/>
                      <a:pt x="477" y="1"/>
                      <a:pt x="453" y="2"/>
                    </a:cubicBezTo>
                    <a:cubicBezTo>
                      <a:pt x="322" y="8"/>
                      <a:pt x="86" y="12"/>
                      <a:pt x="11" y="139"/>
                    </a:cubicBezTo>
                    <a:cubicBezTo>
                      <a:pt x="0" y="157"/>
                      <a:pt x="8" y="180"/>
                      <a:pt x="25" y="191"/>
                    </a:cubicBezTo>
                    <a:cubicBezTo>
                      <a:pt x="55" y="204"/>
                      <a:pt x="87" y="209"/>
                      <a:pt x="121" y="209"/>
                    </a:cubicBezTo>
                    <a:cubicBezTo>
                      <a:pt x="213" y="209"/>
                      <a:pt x="316" y="172"/>
                      <a:pt x="402" y="167"/>
                    </a:cubicBezTo>
                    <a:cubicBezTo>
                      <a:pt x="438" y="164"/>
                      <a:pt x="474" y="163"/>
                      <a:pt x="510" y="163"/>
                    </a:cubicBezTo>
                    <a:cubicBezTo>
                      <a:pt x="628" y="163"/>
                      <a:pt x="744" y="177"/>
                      <a:pt x="860" y="202"/>
                    </a:cubicBezTo>
                    <a:cubicBezTo>
                      <a:pt x="1156" y="270"/>
                      <a:pt x="1425" y="410"/>
                      <a:pt x="1668" y="589"/>
                    </a:cubicBezTo>
                    <a:cubicBezTo>
                      <a:pt x="2201" y="980"/>
                      <a:pt x="2549" y="1571"/>
                      <a:pt x="2820" y="2162"/>
                    </a:cubicBezTo>
                    <a:cubicBezTo>
                      <a:pt x="2979" y="2508"/>
                      <a:pt x="3100" y="2891"/>
                      <a:pt x="3315" y="3207"/>
                    </a:cubicBezTo>
                    <a:cubicBezTo>
                      <a:pt x="3322" y="3217"/>
                      <a:pt x="3332" y="3222"/>
                      <a:pt x="3343" y="3222"/>
                    </a:cubicBezTo>
                    <a:cubicBezTo>
                      <a:pt x="3362" y="3222"/>
                      <a:pt x="3381" y="3206"/>
                      <a:pt x="3375" y="3181"/>
                    </a:cubicBezTo>
                    <a:cubicBezTo>
                      <a:pt x="3274" y="2842"/>
                      <a:pt x="3111" y="2513"/>
                      <a:pt x="2967" y="2190"/>
                    </a:cubicBezTo>
                    <a:cubicBezTo>
                      <a:pt x="2822" y="1855"/>
                      <a:pt x="2672" y="1522"/>
                      <a:pt x="2472" y="1216"/>
                    </a:cubicBezTo>
                    <a:cubicBezTo>
                      <a:pt x="2115" y="670"/>
                      <a:pt x="1601" y="214"/>
                      <a:pt x="954" y="55"/>
                    </a:cubicBezTo>
                    <a:cubicBezTo>
                      <a:pt x="815" y="19"/>
                      <a:pt x="671" y="1"/>
                      <a:pt x="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"/>
              <p:cNvSpPr/>
              <p:nvPr/>
            </p:nvSpPr>
            <p:spPr>
              <a:xfrm>
                <a:off x="914925" y="1771600"/>
                <a:ext cx="596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187" extrusionOk="0">
                    <a:moveTo>
                      <a:pt x="90" y="0"/>
                    </a:moveTo>
                    <a:cubicBezTo>
                      <a:pt x="44" y="0"/>
                      <a:pt x="0" y="45"/>
                      <a:pt x="32" y="95"/>
                    </a:cubicBezTo>
                    <a:cubicBezTo>
                      <a:pt x="163" y="310"/>
                      <a:pt x="350" y="488"/>
                      <a:pt x="526" y="665"/>
                    </a:cubicBezTo>
                    <a:cubicBezTo>
                      <a:pt x="713" y="856"/>
                      <a:pt x="905" y="1041"/>
                      <a:pt x="1102" y="1222"/>
                    </a:cubicBezTo>
                    <a:cubicBezTo>
                      <a:pt x="1294" y="1396"/>
                      <a:pt x="1489" y="1570"/>
                      <a:pt x="1693" y="1733"/>
                    </a:cubicBezTo>
                    <a:cubicBezTo>
                      <a:pt x="1894" y="1896"/>
                      <a:pt x="2109" y="2034"/>
                      <a:pt x="2321" y="2182"/>
                    </a:cubicBezTo>
                    <a:cubicBezTo>
                      <a:pt x="2326" y="2185"/>
                      <a:pt x="2331" y="2187"/>
                      <a:pt x="2336" y="2187"/>
                    </a:cubicBezTo>
                    <a:cubicBezTo>
                      <a:pt x="2361" y="2187"/>
                      <a:pt x="2383" y="2150"/>
                      <a:pt x="2360" y="2131"/>
                    </a:cubicBezTo>
                    <a:lnTo>
                      <a:pt x="2360" y="2131"/>
                    </a:lnTo>
                    <a:lnTo>
                      <a:pt x="2360" y="2133"/>
                    </a:lnTo>
                    <a:cubicBezTo>
                      <a:pt x="2166" y="1974"/>
                      <a:pt x="1982" y="1798"/>
                      <a:pt x="1794" y="1632"/>
                    </a:cubicBezTo>
                    <a:cubicBezTo>
                      <a:pt x="1597" y="1462"/>
                      <a:pt x="1403" y="1292"/>
                      <a:pt x="1214" y="1112"/>
                    </a:cubicBezTo>
                    <a:cubicBezTo>
                      <a:pt x="1029" y="938"/>
                      <a:pt x="849" y="761"/>
                      <a:pt x="675" y="577"/>
                    </a:cubicBezTo>
                    <a:cubicBezTo>
                      <a:pt x="498" y="390"/>
                      <a:pt x="335" y="179"/>
                      <a:pt x="135" y="17"/>
                    </a:cubicBezTo>
                    <a:cubicBezTo>
                      <a:pt x="122" y="5"/>
                      <a:pt x="106" y="0"/>
                      <a:pt x="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4" name="Google Shape;1364;p3"/>
            <p:cNvSpPr/>
            <p:nvPr/>
          </p:nvSpPr>
          <p:spPr>
            <a:xfrm flipH="1">
              <a:off x="8605375" y="2124837"/>
              <a:ext cx="471586" cy="433045"/>
            </a:xfrm>
            <a:custGeom>
              <a:avLst/>
              <a:gdLst/>
              <a:ahLst/>
              <a:cxnLst/>
              <a:rect l="l" t="t" r="r" b="b"/>
              <a:pathLst>
                <a:path w="16592" h="15236" extrusionOk="0">
                  <a:moveTo>
                    <a:pt x="100" y="0"/>
                  </a:moveTo>
                  <a:cubicBezTo>
                    <a:pt x="51" y="0"/>
                    <a:pt x="1" y="49"/>
                    <a:pt x="10" y="107"/>
                  </a:cubicBezTo>
                  <a:cubicBezTo>
                    <a:pt x="82" y="492"/>
                    <a:pt x="216" y="860"/>
                    <a:pt x="347" y="1227"/>
                  </a:cubicBezTo>
                  <a:cubicBezTo>
                    <a:pt x="478" y="1593"/>
                    <a:pt x="622" y="1958"/>
                    <a:pt x="771" y="2319"/>
                  </a:cubicBezTo>
                  <a:cubicBezTo>
                    <a:pt x="1074" y="3042"/>
                    <a:pt x="1405" y="3751"/>
                    <a:pt x="1768" y="4446"/>
                  </a:cubicBezTo>
                  <a:cubicBezTo>
                    <a:pt x="2491" y="5835"/>
                    <a:pt x="3352" y="7150"/>
                    <a:pt x="4337" y="8367"/>
                  </a:cubicBezTo>
                  <a:cubicBezTo>
                    <a:pt x="5302" y="9561"/>
                    <a:pt x="6403" y="10640"/>
                    <a:pt x="7616" y="11584"/>
                  </a:cubicBezTo>
                  <a:cubicBezTo>
                    <a:pt x="8811" y="12514"/>
                    <a:pt x="10112" y="13297"/>
                    <a:pt x="11496" y="13916"/>
                  </a:cubicBezTo>
                  <a:cubicBezTo>
                    <a:pt x="12888" y="14537"/>
                    <a:pt x="14371" y="14995"/>
                    <a:pt x="15885" y="15189"/>
                  </a:cubicBezTo>
                  <a:cubicBezTo>
                    <a:pt x="16078" y="15213"/>
                    <a:pt x="16271" y="15228"/>
                    <a:pt x="16463" y="15236"/>
                  </a:cubicBezTo>
                  <a:cubicBezTo>
                    <a:pt x="16464" y="15236"/>
                    <a:pt x="16464" y="15236"/>
                    <a:pt x="16465" y="15236"/>
                  </a:cubicBezTo>
                  <a:cubicBezTo>
                    <a:pt x="16566" y="15236"/>
                    <a:pt x="16592" y="15075"/>
                    <a:pt x="16488" y="15053"/>
                  </a:cubicBezTo>
                  <a:cubicBezTo>
                    <a:pt x="15745" y="14894"/>
                    <a:pt x="14999" y="14772"/>
                    <a:pt x="14265" y="14576"/>
                  </a:cubicBezTo>
                  <a:cubicBezTo>
                    <a:pt x="13535" y="14383"/>
                    <a:pt x="12819" y="14142"/>
                    <a:pt x="12122" y="13856"/>
                  </a:cubicBezTo>
                  <a:cubicBezTo>
                    <a:pt x="10737" y="13286"/>
                    <a:pt x="9426" y="12551"/>
                    <a:pt x="8216" y="11669"/>
                  </a:cubicBezTo>
                  <a:cubicBezTo>
                    <a:pt x="6999" y="10779"/>
                    <a:pt x="5889" y="9748"/>
                    <a:pt x="4907" y="8602"/>
                  </a:cubicBezTo>
                  <a:cubicBezTo>
                    <a:pt x="3897" y="7428"/>
                    <a:pt x="3022" y="6142"/>
                    <a:pt x="2273" y="4786"/>
                  </a:cubicBezTo>
                  <a:cubicBezTo>
                    <a:pt x="1521" y="3425"/>
                    <a:pt x="932" y="2001"/>
                    <a:pt x="379" y="552"/>
                  </a:cubicBezTo>
                  <a:cubicBezTo>
                    <a:pt x="313" y="378"/>
                    <a:pt x="244" y="210"/>
                    <a:pt x="164" y="43"/>
                  </a:cubicBezTo>
                  <a:cubicBezTo>
                    <a:pt x="149" y="13"/>
                    <a:pt x="124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"/>
            <p:cNvSpPr/>
            <p:nvPr/>
          </p:nvSpPr>
          <p:spPr>
            <a:xfrm flipH="1">
              <a:off x="8721197" y="2319645"/>
              <a:ext cx="58437" cy="203022"/>
            </a:xfrm>
            <a:custGeom>
              <a:avLst/>
              <a:gdLst/>
              <a:ahLst/>
              <a:cxnLst/>
              <a:rect l="l" t="t" r="r" b="b"/>
              <a:pathLst>
                <a:path w="2056" h="7143" extrusionOk="0">
                  <a:moveTo>
                    <a:pt x="1710" y="6471"/>
                  </a:moveTo>
                  <a:cubicBezTo>
                    <a:pt x="2055" y="5398"/>
                    <a:pt x="2018" y="4250"/>
                    <a:pt x="1782" y="3162"/>
                  </a:cubicBezTo>
                  <a:cubicBezTo>
                    <a:pt x="1547" y="2074"/>
                    <a:pt x="1122" y="1034"/>
                    <a:pt x="698" y="0"/>
                  </a:cubicBezTo>
                  <a:cubicBezTo>
                    <a:pt x="719" y="840"/>
                    <a:pt x="520" y="1672"/>
                    <a:pt x="341" y="2498"/>
                  </a:cubicBezTo>
                  <a:cubicBezTo>
                    <a:pt x="163" y="3323"/>
                    <a:pt x="1" y="4166"/>
                    <a:pt x="96" y="4998"/>
                  </a:cubicBezTo>
                  <a:cubicBezTo>
                    <a:pt x="191" y="5830"/>
                    <a:pt x="575" y="6664"/>
                    <a:pt x="1300" y="71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"/>
            <p:cNvSpPr/>
            <p:nvPr/>
          </p:nvSpPr>
          <p:spPr>
            <a:xfrm flipH="1">
              <a:off x="8489724" y="2323624"/>
              <a:ext cx="137508" cy="139469"/>
            </a:xfrm>
            <a:custGeom>
              <a:avLst/>
              <a:gdLst/>
              <a:ahLst/>
              <a:cxnLst/>
              <a:rect l="l" t="t" r="r" b="b"/>
              <a:pathLst>
                <a:path w="4838" h="4907" extrusionOk="0">
                  <a:moveTo>
                    <a:pt x="1525" y="4832"/>
                  </a:moveTo>
                  <a:cubicBezTo>
                    <a:pt x="1525" y="4832"/>
                    <a:pt x="410" y="4331"/>
                    <a:pt x="205" y="2926"/>
                  </a:cubicBezTo>
                  <a:cubicBezTo>
                    <a:pt x="1" y="1524"/>
                    <a:pt x="577" y="887"/>
                    <a:pt x="577" y="887"/>
                  </a:cubicBezTo>
                  <a:lnTo>
                    <a:pt x="1384" y="937"/>
                  </a:lnTo>
                  <a:cubicBezTo>
                    <a:pt x="1384" y="937"/>
                    <a:pt x="1244" y="354"/>
                    <a:pt x="1798" y="387"/>
                  </a:cubicBezTo>
                  <a:cubicBezTo>
                    <a:pt x="2353" y="423"/>
                    <a:pt x="3837" y="803"/>
                    <a:pt x="4336" y="401"/>
                  </a:cubicBezTo>
                  <a:cubicBezTo>
                    <a:pt x="4838" y="0"/>
                    <a:pt x="1973" y="4906"/>
                    <a:pt x="1525" y="4832"/>
                  </a:cubicBezTo>
                  <a:close/>
                </a:path>
              </a:pathLst>
            </a:custGeom>
            <a:gradFill>
              <a:gsLst>
                <a:gs pos="0">
                  <a:schemeClr val="lt2">
                    <a:alpha val="35200"/>
                  </a:schemeClr>
                </a:gs>
                <a:gs pos="100000">
                  <a:schemeClr val="accent2">
                    <a:alpha val="3520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"/>
            <p:cNvSpPr/>
            <p:nvPr/>
          </p:nvSpPr>
          <p:spPr>
            <a:xfrm flipH="1">
              <a:off x="8584314" y="2389764"/>
              <a:ext cx="27399" cy="63297"/>
            </a:xfrm>
            <a:custGeom>
              <a:avLst/>
              <a:gdLst/>
              <a:ahLst/>
              <a:cxnLst/>
              <a:rect l="l" t="t" r="r" b="b"/>
              <a:pathLst>
                <a:path w="964" h="2227" extrusionOk="0">
                  <a:moveTo>
                    <a:pt x="124" y="1"/>
                  </a:moveTo>
                  <a:cubicBezTo>
                    <a:pt x="106" y="1"/>
                    <a:pt x="88" y="11"/>
                    <a:pt x="81" y="33"/>
                  </a:cubicBezTo>
                  <a:cubicBezTo>
                    <a:pt x="1" y="392"/>
                    <a:pt x="162" y="807"/>
                    <a:pt x="305" y="1132"/>
                  </a:cubicBezTo>
                  <a:cubicBezTo>
                    <a:pt x="384" y="1312"/>
                    <a:pt x="476" y="1486"/>
                    <a:pt x="567" y="1661"/>
                  </a:cubicBezTo>
                  <a:cubicBezTo>
                    <a:pt x="664" y="1848"/>
                    <a:pt x="754" y="2069"/>
                    <a:pt x="904" y="2219"/>
                  </a:cubicBezTo>
                  <a:cubicBezTo>
                    <a:pt x="911" y="2224"/>
                    <a:pt x="918" y="2227"/>
                    <a:pt x="926" y="2227"/>
                  </a:cubicBezTo>
                  <a:cubicBezTo>
                    <a:pt x="945" y="2227"/>
                    <a:pt x="963" y="2210"/>
                    <a:pt x="958" y="2187"/>
                  </a:cubicBezTo>
                  <a:cubicBezTo>
                    <a:pt x="926" y="1990"/>
                    <a:pt x="808" y="1802"/>
                    <a:pt x="719" y="1624"/>
                  </a:cubicBezTo>
                  <a:cubicBezTo>
                    <a:pt x="636" y="1461"/>
                    <a:pt x="552" y="1297"/>
                    <a:pt x="476" y="1129"/>
                  </a:cubicBezTo>
                  <a:cubicBezTo>
                    <a:pt x="397" y="957"/>
                    <a:pt x="330" y="781"/>
                    <a:pt x="276" y="599"/>
                  </a:cubicBezTo>
                  <a:cubicBezTo>
                    <a:pt x="221" y="412"/>
                    <a:pt x="208" y="222"/>
                    <a:pt x="167" y="33"/>
                  </a:cubicBezTo>
                  <a:cubicBezTo>
                    <a:pt x="161" y="11"/>
                    <a:pt x="142" y="1"/>
                    <a:pt x="1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"/>
            <p:cNvSpPr/>
            <p:nvPr/>
          </p:nvSpPr>
          <p:spPr>
            <a:xfrm flipH="1">
              <a:off x="8577777" y="2346050"/>
              <a:ext cx="9209" cy="41639"/>
            </a:xfrm>
            <a:custGeom>
              <a:avLst/>
              <a:gdLst/>
              <a:ahLst/>
              <a:cxnLst/>
              <a:rect l="l" t="t" r="r" b="b"/>
              <a:pathLst>
                <a:path w="324" h="1465" extrusionOk="0">
                  <a:moveTo>
                    <a:pt x="83" y="0"/>
                  </a:moveTo>
                  <a:cubicBezTo>
                    <a:pt x="41" y="0"/>
                    <a:pt x="0" y="28"/>
                    <a:pt x="2" y="85"/>
                  </a:cubicBezTo>
                  <a:cubicBezTo>
                    <a:pt x="13" y="335"/>
                    <a:pt x="32" y="588"/>
                    <a:pt x="58" y="838"/>
                  </a:cubicBezTo>
                  <a:cubicBezTo>
                    <a:pt x="82" y="1059"/>
                    <a:pt x="137" y="1264"/>
                    <a:pt x="262" y="1451"/>
                  </a:cubicBezTo>
                  <a:cubicBezTo>
                    <a:pt x="268" y="1460"/>
                    <a:pt x="278" y="1464"/>
                    <a:pt x="287" y="1464"/>
                  </a:cubicBezTo>
                  <a:cubicBezTo>
                    <a:pt x="306" y="1464"/>
                    <a:pt x="323" y="1449"/>
                    <a:pt x="316" y="1427"/>
                  </a:cubicBezTo>
                  <a:cubicBezTo>
                    <a:pt x="176" y="997"/>
                    <a:pt x="209" y="530"/>
                    <a:pt x="176" y="85"/>
                  </a:cubicBezTo>
                  <a:cubicBezTo>
                    <a:pt x="171" y="29"/>
                    <a:pt x="126" y="0"/>
                    <a:pt x="8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"/>
            <p:cNvSpPr/>
            <p:nvPr/>
          </p:nvSpPr>
          <p:spPr>
            <a:xfrm flipH="1">
              <a:off x="8583632" y="2350938"/>
              <a:ext cx="22909" cy="72307"/>
            </a:xfrm>
            <a:custGeom>
              <a:avLst/>
              <a:gdLst/>
              <a:ahLst/>
              <a:cxnLst/>
              <a:rect l="l" t="t" r="r" b="b"/>
              <a:pathLst>
                <a:path w="806" h="2544" extrusionOk="0">
                  <a:moveTo>
                    <a:pt x="168" y="1"/>
                  </a:moveTo>
                  <a:cubicBezTo>
                    <a:pt x="156" y="1"/>
                    <a:pt x="144" y="7"/>
                    <a:pt x="140" y="23"/>
                  </a:cubicBezTo>
                  <a:cubicBezTo>
                    <a:pt x="0" y="427"/>
                    <a:pt x="90" y="900"/>
                    <a:pt x="217" y="1294"/>
                  </a:cubicBezTo>
                  <a:cubicBezTo>
                    <a:pt x="355" y="1726"/>
                    <a:pt x="565" y="2132"/>
                    <a:pt x="768" y="2536"/>
                  </a:cubicBezTo>
                  <a:cubicBezTo>
                    <a:pt x="772" y="2541"/>
                    <a:pt x="777" y="2544"/>
                    <a:pt x="783" y="2544"/>
                  </a:cubicBezTo>
                  <a:cubicBezTo>
                    <a:pt x="794" y="2544"/>
                    <a:pt x="805" y="2535"/>
                    <a:pt x="800" y="2523"/>
                  </a:cubicBezTo>
                  <a:cubicBezTo>
                    <a:pt x="645" y="2124"/>
                    <a:pt x="466" y="1734"/>
                    <a:pt x="322" y="1332"/>
                  </a:cubicBezTo>
                  <a:cubicBezTo>
                    <a:pt x="247" y="1128"/>
                    <a:pt x="193" y="917"/>
                    <a:pt x="165" y="702"/>
                  </a:cubicBezTo>
                  <a:cubicBezTo>
                    <a:pt x="137" y="475"/>
                    <a:pt x="161" y="264"/>
                    <a:pt x="198" y="40"/>
                  </a:cubicBezTo>
                  <a:cubicBezTo>
                    <a:pt x="205" y="16"/>
                    <a:pt x="186" y="1"/>
                    <a:pt x="16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"/>
            <p:cNvSpPr/>
            <p:nvPr/>
          </p:nvSpPr>
          <p:spPr>
            <a:xfrm flipH="1">
              <a:off x="8566038" y="2334112"/>
              <a:ext cx="8953" cy="40530"/>
            </a:xfrm>
            <a:custGeom>
              <a:avLst/>
              <a:gdLst/>
              <a:ahLst/>
              <a:cxnLst/>
              <a:rect l="l" t="t" r="r" b="b"/>
              <a:pathLst>
                <a:path w="315" h="1426" extrusionOk="0">
                  <a:moveTo>
                    <a:pt x="281" y="1"/>
                  </a:moveTo>
                  <a:cubicBezTo>
                    <a:pt x="275" y="1"/>
                    <a:pt x="270" y="2"/>
                    <a:pt x="264" y="5"/>
                  </a:cubicBezTo>
                  <a:cubicBezTo>
                    <a:pt x="176" y="61"/>
                    <a:pt x="143" y="192"/>
                    <a:pt x="109" y="286"/>
                  </a:cubicBezTo>
                  <a:cubicBezTo>
                    <a:pt x="68" y="405"/>
                    <a:pt x="40" y="529"/>
                    <a:pt x="25" y="654"/>
                  </a:cubicBezTo>
                  <a:cubicBezTo>
                    <a:pt x="1" y="910"/>
                    <a:pt x="38" y="1170"/>
                    <a:pt x="137" y="1408"/>
                  </a:cubicBezTo>
                  <a:cubicBezTo>
                    <a:pt x="142" y="1420"/>
                    <a:pt x="152" y="1425"/>
                    <a:pt x="162" y="1425"/>
                  </a:cubicBezTo>
                  <a:cubicBezTo>
                    <a:pt x="177" y="1425"/>
                    <a:pt x="191" y="1413"/>
                    <a:pt x="186" y="1395"/>
                  </a:cubicBezTo>
                  <a:cubicBezTo>
                    <a:pt x="113" y="1168"/>
                    <a:pt x="92" y="929"/>
                    <a:pt x="122" y="692"/>
                  </a:cubicBezTo>
                  <a:cubicBezTo>
                    <a:pt x="137" y="576"/>
                    <a:pt x="161" y="462"/>
                    <a:pt x="199" y="349"/>
                  </a:cubicBezTo>
                  <a:cubicBezTo>
                    <a:pt x="232" y="250"/>
                    <a:pt x="315" y="142"/>
                    <a:pt x="315" y="35"/>
                  </a:cubicBezTo>
                  <a:cubicBezTo>
                    <a:pt x="315" y="15"/>
                    <a:pt x="298" y="1"/>
                    <a:pt x="2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"/>
            <p:cNvSpPr/>
            <p:nvPr/>
          </p:nvSpPr>
          <p:spPr>
            <a:xfrm flipH="1">
              <a:off x="8552680" y="2340365"/>
              <a:ext cx="9919" cy="18304"/>
            </a:xfrm>
            <a:custGeom>
              <a:avLst/>
              <a:gdLst/>
              <a:ahLst/>
              <a:cxnLst/>
              <a:rect l="l" t="t" r="r" b="b"/>
              <a:pathLst>
                <a:path w="349" h="644" extrusionOk="0">
                  <a:moveTo>
                    <a:pt x="290" y="1"/>
                  </a:moveTo>
                  <a:cubicBezTo>
                    <a:pt x="280" y="1"/>
                    <a:pt x="270" y="5"/>
                    <a:pt x="260" y="15"/>
                  </a:cubicBezTo>
                  <a:cubicBezTo>
                    <a:pt x="118" y="178"/>
                    <a:pt x="43" y="389"/>
                    <a:pt x="8" y="601"/>
                  </a:cubicBezTo>
                  <a:cubicBezTo>
                    <a:pt x="1" y="627"/>
                    <a:pt x="22" y="644"/>
                    <a:pt x="43" y="644"/>
                  </a:cubicBezTo>
                  <a:cubicBezTo>
                    <a:pt x="56" y="644"/>
                    <a:pt x="70" y="636"/>
                    <a:pt x="75" y="619"/>
                  </a:cubicBezTo>
                  <a:cubicBezTo>
                    <a:pt x="142" y="425"/>
                    <a:pt x="243" y="255"/>
                    <a:pt x="333" y="71"/>
                  </a:cubicBezTo>
                  <a:cubicBezTo>
                    <a:pt x="348" y="39"/>
                    <a:pt x="321" y="1"/>
                    <a:pt x="29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"/>
            <p:cNvSpPr/>
            <p:nvPr/>
          </p:nvSpPr>
          <p:spPr>
            <a:xfrm flipH="1">
              <a:off x="8347157" y="2323568"/>
              <a:ext cx="239801" cy="205409"/>
            </a:xfrm>
            <a:custGeom>
              <a:avLst/>
              <a:gdLst/>
              <a:ahLst/>
              <a:cxnLst/>
              <a:rect l="l" t="t" r="r" b="b"/>
              <a:pathLst>
                <a:path w="8437" h="7227" extrusionOk="0">
                  <a:moveTo>
                    <a:pt x="2342" y="7227"/>
                  </a:moveTo>
                  <a:cubicBezTo>
                    <a:pt x="2342" y="7227"/>
                    <a:pt x="6150" y="6828"/>
                    <a:pt x="7493" y="4667"/>
                  </a:cubicBezTo>
                  <a:cubicBezTo>
                    <a:pt x="8351" y="3282"/>
                    <a:pt x="7795" y="3246"/>
                    <a:pt x="7795" y="3246"/>
                  </a:cubicBezTo>
                  <a:cubicBezTo>
                    <a:pt x="7795" y="3246"/>
                    <a:pt x="8437" y="2951"/>
                    <a:pt x="7521" y="2031"/>
                  </a:cubicBezTo>
                  <a:cubicBezTo>
                    <a:pt x="7521" y="2031"/>
                    <a:pt x="7782" y="1472"/>
                    <a:pt x="7339" y="1349"/>
                  </a:cubicBezTo>
                  <a:cubicBezTo>
                    <a:pt x="6894" y="1225"/>
                    <a:pt x="6900" y="1657"/>
                    <a:pt x="6446" y="1150"/>
                  </a:cubicBezTo>
                  <a:cubicBezTo>
                    <a:pt x="5993" y="642"/>
                    <a:pt x="6074" y="360"/>
                    <a:pt x="5301" y="455"/>
                  </a:cubicBezTo>
                  <a:cubicBezTo>
                    <a:pt x="4529" y="552"/>
                    <a:pt x="4720" y="659"/>
                    <a:pt x="3980" y="470"/>
                  </a:cubicBezTo>
                  <a:cubicBezTo>
                    <a:pt x="3237" y="279"/>
                    <a:pt x="3368" y="1"/>
                    <a:pt x="2919" y="404"/>
                  </a:cubicBezTo>
                  <a:cubicBezTo>
                    <a:pt x="2469" y="808"/>
                    <a:pt x="1" y="2831"/>
                    <a:pt x="1261" y="5912"/>
                  </a:cubicBezTo>
                  <a:cubicBezTo>
                    <a:pt x="1583" y="6699"/>
                    <a:pt x="2342" y="7227"/>
                    <a:pt x="2342" y="722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"/>
            <p:cNvSpPr/>
            <p:nvPr/>
          </p:nvSpPr>
          <p:spPr>
            <a:xfrm flipH="1">
              <a:off x="8416877" y="2442715"/>
              <a:ext cx="64604" cy="49825"/>
            </a:xfrm>
            <a:custGeom>
              <a:avLst/>
              <a:gdLst/>
              <a:ahLst/>
              <a:cxnLst/>
              <a:rect l="l" t="t" r="r" b="b"/>
              <a:pathLst>
                <a:path w="2273" h="1753" extrusionOk="0">
                  <a:moveTo>
                    <a:pt x="2217" y="0"/>
                  </a:moveTo>
                  <a:cubicBezTo>
                    <a:pt x="2208" y="0"/>
                    <a:pt x="2199" y="4"/>
                    <a:pt x="2191" y="13"/>
                  </a:cubicBezTo>
                  <a:cubicBezTo>
                    <a:pt x="1839" y="389"/>
                    <a:pt x="1431" y="686"/>
                    <a:pt x="988" y="943"/>
                  </a:cubicBezTo>
                  <a:cubicBezTo>
                    <a:pt x="628" y="1148"/>
                    <a:pt x="194" y="1313"/>
                    <a:pt x="11" y="1715"/>
                  </a:cubicBezTo>
                  <a:cubicBezTo>
                    <a:pt x="0" y="1734"/>
                    <a:pt x="17" y="1752"/>
                    <a:pt x="35" y="1752"/>
                  </a:cubicBezTo>
                  <a:cubicBezTo>
                    <a:pt x="42" y="1752"/>
                    <a:pt x="50" y="1749"/>
                    <a:pt x="55" y="1741"/>
                  </a:cubicBezTo>
                  <a:cubicBezTo>
                    <a:pt x="310" y="1369"/>
                    <a:pt x="792" y="1227"/>
                    <a:pt x="1166" y="1010"/>
                  </a:cubicBezTo>
                  <a:cubicBezTo>
                    <a:pt x="1577" y="772"/>
                    <a:pt x="1944" y="434"/>
                    <a:pt x="2248" y="71"/>
                  </a:cubicBezTo>
                  <a:cubicBezTo>
                    <a:pt x="2273" y="41"/>
                    <a:pt x="2247" y="0"/>
                    <a:pt x="22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"/>
            <p:cNvSpPr/>
            <p:nvPr/>
          </p:nvSpPr>
          <p:spPr>
            <a:xfrm flipH="1">
              <a:off x="8371941" y="2377656"/>
              <a:ext cx="27712" cy="43515"/>
            </a:xfrm>
            <a:custGeom>
              <a:avLst/>
              <a:gdLst/>
              <a:ahLst/>
              <a:cxnLst/>
              <a:rect l="l" t="t" r="r" b="b"/>
              <a:pathLst>
                <a:path w="975" h="1531" extrusionOk="0">
                  <a:moveTo>
                    <a:pt x="912" y="0"/>
                  </a:moveTo>
                  <a:cubicBezTo>
                    <a:pt x="904" y="0"/>
                    <a:pt x="895" y="3"/>
                    <a:pt x="888" y="8"/>
                  </a:cubicBezTo>
                  <a:cubicBezTo>
                    <a:pt x="777" y="83"/>
                    <a:pt x="738" y="216"/>
                    <a:pt x="703" y="337"/>
                  </a:cubicBezTo>
                  <a:cubicBezTo>
                    <a:pt x="663" y="481"/>
                    <a:pt x="611" y="620"/>
                    <a:pt x="545" y="754"/>
                  </a:cubicBezTo>
                  <a:cubicBezTo>
                    <a:pt x="411" y="1027"/>
                    <a:pt x="231" y="1278"/>
                    <a:pt x="14" y="1491"/>
                  </a:cubicBezTo>
                  <a:cubicBezTo>
                    <a:pt x="1" y="1505"/>
                    <a:pt x="13" y="1530"/>
                    <a:pt x="30" y="1530"/>
                  </a:cubicBezTo>
                  <a:cubicBezTo>
                    <a:pt x="33" y="1530"/>
                    <a:pt x="37" y="1529"/>
                    <a:pt x="41" y="1526"/>
                  </a:cubicBezTo>
                  <a:cubicBezTo>
                    <a:pt x="274" y="1353"/>
                    <a:pt x="484" y="1145"/>
                    <a:pt x="628" y="889"/>
                  </a:cubicBezTo>
                  <a:cubicBezTo>
                    <a:pt x="699" y="766"/>
                    <a:pt x="757" y="635"/>
                    <a:pt x="803" y="500"/>
                  </a:cubicBezTo>
                  <a:cubicBezTo>
                    <a:pt x="854" y="352"/>
                    <a:pt x="908" y="210"/>
                    <a:pt x="962" y="66"/>
                  </a:cubicBezTo>
                  <a:cubicBezTo>
                    <a:pt x="974" y="34"/>
                    <a:pt x="943" y="0"/>
                    <a:pt x="9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"/>
            <p:cNvSpPr/>
            <p:nvPr/>
          </p:nvSpPr>
          <p:spPr>
            <a:xfrm flipH="1">
              <a:off x="8393116" y="2367054"/>
              <a:ext cx="83733" cy="98569"/>
            </a:xfrm>
            <a:custGeom>
              <a:avLst/>
              <a:gdLst/>
              <a:ahLst/>
              <a:cxnLst/>
              <a:rect l="l" t="t" r="r" b="b"/>
              <a:pathLst>
                <a:path w="2946" h="3468" extrusionOk="0">
                  <a:moveTo>
                    <a:pt x="2919" y="1"/>
                  </a:moveTo>
                  <a:cubicBezTo>
                    <a:pt x="2913" y="1"/>
                    <a:pt x="2907" y="3"/>
                    <a:pt x="2902" y="7"/>
                  </a:cubicBezTo>
                  <a:cubicBezTo>
                    <a:pt x="2790" y="140"/>
                    <a:pt x="2732" y="327"/>
                    <a:pt x="2652" y="479"/>
                  </a:cubicBezTo>
                  <a:cubicBezTo>
                    <a:pt x="2568" y="636"/>
                    <a:pt x="2476" y="791"/>
                    <a:pt x="2383" y="940"/>
                  </a:cubicBezTo>
                  <a:cubicBezTo>
                    <a:pt x="2181" y="1269"/>
                    <a:pt x="1949" y="1580"/>
                    <a:pt x="1691" y="1866"/>
                  </a:cubicBezTo>
                  <a:cubicBezTo>
                    <a:pt x="1440" y="2146"/>
                    <a:pt x="1166" y="2406"/>
                    <a:pt x="870" y="2642"/>
                  </a:cubicBezTo>
                  <a:cubicBezTo>
                    <a:pt x="564" y="2887"/>
                    <a:pt x="244" y="3111"/>
                    <a:pt x="12" y="3433"/>
                  </a:cubicBezTo>
                  <a:cubicBezTo>
                    <a:pt x="1" y="3449"/>
                    <a:pt x="17" y="3467"/>
                    <a:pt x="33" y="3467"/>
                  </a:cubicBezTo>
                  <a:cubicBezTo>
                    <a:pt x="38" y="3467"/>
                    <a:pt x="43" y="3465"/>
                    <a:pt x="48" y="3461"/>
                  </a:cubicBezTo>
                  <a:cubicBezTo>
                    <a:pt x="341" y="3173"/>
                    <a:pt x="687" y="2950"/>
                    <a:pt x="1009" y="2694"/>
                  </a:cubicBezTo>
                  <a:cubicBezTo>
                    <a:pt x="1308" y="2457"/>
                    <a:pt x="1586" y="2193"/>
                    <a:pt x="1839" y="1905"/>
                  </a:cubicBezTo>
                  <a:cubicBezTo>
                    <a:pt x="2084" y="1625"/>
                    <a:pt x="2306" y="1326"/>
                    <a:pt x="2501" y="1010"/>
                  </a:cubicBezTo>
                  <a:cubicBezTo>
                    <a:pt x="2600" y="847"/>
                    <a:pt x="2689" y="679"/>
                    <a:pt x="2770" y="505"/>
                  </a:cubicBezTo>
                  <a:cubicBezTo>
                    <a:pt x="2839" y="357"/>
                    <a:pt x="2934" y="191"/>
                    <a:pt x="2945" y="26"/>
                  </a:cubicBezTo>
                  <a:cubicBezTo>
                    <a:pt x="2944" y="11"/>
                    <a:pt x="2931" y="1"/>
                    <a:pt x="29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"/>
            <p:cNvSpPr/>
            <p:nvPr/>
          </p:nvSpPr>
          <p:spPr>
            <a:xfrm flipH="1">
              <a:off x="8362135" y="2415145"/>
              <a:ext cx="114429" cy="80805"/>
            </a:xfrm>
            <a:custGeom>
              <a:avLst/>
              <a:gdLst/>
              <a:ahLst/>
              <a:cxnLst/>
              <a:rect l="l" t="t" r="r" b="b"/>
              <a:pathLst>
                <a:path w="4026" h="2843" extrusionOk="0">
                  <a:moveTo>
                    <a:pt x="3956" y="0"/>
                  </a:moveTo>
                  <a:cubicBezTo>
                    <a:pt x="3950" y="0"/>
                    <a:pt x="3944" y="1"/>
                    <a:pt x="3938" y="4"/>
                  </a:cubicBezTo>
                  <a:cubicBezTo>
                    <a:pt x="3597" y="121"/>
                    <a:pt x="3298" y="402"/>
                    <a:pt x="3029" y="632"/>
                  </a:cubicBezTo>
                  <a:cubicBezTo>
                    <a:pt x="2715" y="901"/>
                    <a:pt x="2397" y="1165"/>
                    <a:pt x="2066" y="1413"/>
                  </a:cubicBezTo>
                  <a:cubicBezTo>
                    <a:pt x="1408" y="1911"/>
                    <a:pt x="701" y="2328"/>
                    <a:pt x="23" y="2793"/>
                  </a:cubicBezTo>
                  <a:cubicBezTo>
                    <a:pt x="0" y="2811"/>
                    <a:pt x="15" y="2843"/>
                    <a:pt x="39" y="2843"/>
                  </a:cubicBezTo>
                  <a:cubicBezTo>
                    <a:pt x="43" y="2843"/>
                    <a:pt x="47" y="2842"/>
                    <a:pt x="51" y="2840"/>
                  </a:cubicBezTo>
                  <a:lnTo>
                    <a:pt x="51" y="2842"/>
                  </a:lnTo>
                  <a:cubicBezTo>
                    <a:pt x="789" y="2511"/>
                    <a:pt x="1470" y="2025"/>
                    <a:pt x="2115" y="1539"/>
                  </a:cubicBezTo>
                  <a:cubicBezTo>
                    <a:pt x="2427" y="1301"/>
                    <a:pt x="2732" y="1056"/>
                    <a:pt x="3027" y="800"/>
                  </a:cubicBezTo>
                  <a:cubicBezTo>
                    <a:pt x="3175" y="673"/>
                    <a:pt x="3321" y="544"/>
                    <a:pt x="3476" y="426"/>
                  </a:cubicBezTo>
                  <a:cubicBezTo>
                    <a:pt x="3637" y="303"/>
                    <a:pt x="3810" y="213"/>
                    <a:pt x="3981" y="105"/>
                  </a:cubicBezTo>
                  <a:cubicBezTo>
                    <a:pt x="4026" y="76"/>
                    <a:pt x="4005" y="0"/>
                    <a:pt x="39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"/>
            <p:cNvSpPr/>
            <p:nvPr/>
          </p:nvSpPr>
          <p:spPr>
            <a:xfrm flipH="1">
              <a:off x="8368360" y="2433364"/>
              <a:ext cx="46215" cy="28735"/>
            </a:xfrm>
            <a:custGeom>
              <a:avLst/>
              <a:gdLst/>
              <a:ahLst/>
              <a:cxnLst/>
              <a:rect l="l" t="t" r="r" b="b"/>
              <a:pathLst>
                <a:path w="1626" h="1011" extrusionOk="0">
                  <a:moveTo>
                    <a:pt x="1564" y="1"/>
                  </a:moveTo>
                  <a:cubicBezTo>
                    <a:pt x="1556" y="1"/>
                    <a:pt x="1548" y="3"/>
                    <a:pt x="1540" y="10"/>
                  </a:cubicBezTo>
                  <a:cubicBezTo>
                    <a:pt x="1297" y="187"/>
                    <a:pt x="1065" y="378"/>
                    <a:pt x="809" y="537"/>
                  </a:cubicBezTo>
                  <a:cubicBezTo>
                    <a:pt x="553" y="696"/>
                    <a:pt x="283" y="840"/>
                    <a:pt x="16" y="980"/>
                  </a:cubicBezTo>
                  <a:cubicBezTo>
                    <a:pt x="0" y="989"/>
                    <a:pt x="9" y="1010"/>
                    <a:pt x="24" y="1010"/>
                  </a:cubicBezTo>
                  <a:cubicBezTo>
                    <a:pt x="25" y="1010"/>
                    <a:pt x="26" y="1010"/>
                    <a:pt x="27" y="1010"/>
                  </a:cubicBezTo>
                  <a:lnTo>
                    <a:pt x="29" y="1010"/>
                  </a:lnTo>
                  <a:cubicBezTo>
                    <a:pt x="324" y="926"/>
                    <a:pt x="607" y="800"/>
                    <a:pt x="869" y="638"/>
                  </a:cubicBezTo>
                  <a:cubicBezTo>
                    <a:pt x="1127" y="481"/>
                    <a:pt x="1388" y="305"/>
                    <a:pt x="1598" y="82"/>
                  </a:cubicBezTo>
                  <a:cubicBezTo>
                    <a:pt x="1625" y="53"/>
                    <a:pt x="1599" y="1"/>
                    <a:pt x="15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"/>
            <p:cNvSpPr/>
            <p:nvPr/>
          </p:nvSpPr>
          <p:spPr>
            <a:xfrm flipH="1">
              <a:off x="8411988" y="2376774"/>
              <a:ext cx="87456" cy="115822"/>
            </a:xfrm>
            <a:custGeom>
              <a:avLst/>
              <a:gdLst/>
              <a:ahLst/>
              <a:cxnLst/>
              <a:rect l="l" t="t" r="r" b="b"/>
              <a:pathLst>
                <a:path w="3077" h="4075" extrusionOk="0">
                  <a:moveTo>
                    <a:pt x="3035" y="0"/>
                  </a:moveTo>
                  <a:cubicBezTo>
                    <a:pt x="3021" y="0"/>
                    <a:pt x="3008" y="7"/>
                    <a:pt x="3004" y="24"/>
                  </a:cubicBezTo>
                  <a:cubicBezTo>
                    <a:pt x="2757" y="675"/>
                    <a:pt x="2209" y="1066"/>
                    <a:pt x="1695" y="1498"/>
                  </a:cubicBezTo>
                  <a:cubicBezTo>
                    <a:pt x="1181" y="1928"/>
                    <a:pt x="710" y="2421"/>
                    <a:pt x="371" y="3003"/>
                  </a:cubicBezTo>
                  <a:cubicBezTo>
                    <a:pt x="184" y="3321"/>
                    <a:pt x="61" y="3668"/>
                    <a:pt x="5" y="4031"/>
                  </a:cubicBezTo>
                  <a:cubicBezTo>
                    <a:pt x="0" y="4057"/>
                    <a:pt x="21" y="4074"/>
                    <a:pt x="41" y="4074"/>
                  </a:cubicBezTo>
                  <a:cubicBezTo>
                    <a:pt x="54" y="4074"/>
                    <a:pt x="66" y="4067"/>
                    <a:pt x="70" y="4050"/>
                  </a:cubicBezTo>
                  <a:cubicBezTo>
                    <a:pt x="250" y="3390"/>
                    <a:pt x="624" y="2791"/>
                    <a:pt x="1069" y="2281"/>
                  </a:cubicBezTo>
                  <a:cubicBezTo>
                    <a:pt x="1514" y="1771"/>
                    <a:pt x="2058" y="1376"/>
                    <a:pt x="2531" y="899"/>
                  </a:cubicBezTo>
                  <a:cubicBezTo>
                    <a:pt x="2768" y="660"/>
                    <a:pt x="2995" y="378"/>
                    <a:pt x="3069" y="43"/>
                  </a:cubicBezTo>
                  <a:cubicBezTo>
                    <a:pt x="3076" y="17"/>
                    <a:pt x="3055" y="0"/>
                    <a:pt x="303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"/>
            <p:cNvSpPr/>
            <p:nvPr/>
          </p:nvSpPr>
          <p:spPr>
            <a:xfrm flipH="1">
              <a:off x="8428246" y="2349432"/>
              <a:ext cx="44396" cy="70516"/>
            </a:xfrm>
            <a:custGeom>
              <a:avLst/>
              <a:gdLst/>
              <a:ahLst/>
              <a:cxnLst/>
              <a:rect l="l" t="t" r="r" b="b"/>
              <a:pathLst>
                <a:path w="1562" h="2481" extrusionOk="0">
                  <a:moveTo>
                    <a:pt x="1504" y="0"/>
                  </a:moveTo>
                  <a:cubicBezTo>
                    <a:pt x="1487" y="0"/>
                    <a:pt x="1470" y="10"/>
                    <a:pt x="1466" y="31"/>
                  </a:cubicBezTo>
                  <a:cubicBezTo>
                    <a:pt x="1365" y="521"/>
                    <a:pt x="1205" y="975"/>
                    <a:pt x="881" y="1366"/>
                  </a:cubicBezTo>
                  <a:cubicBezTo>
                    <a:pt x="589" y="1721"/>
                    <a:pt x="236" y="2022"/>
                    <a:pt x="14" y="2432"/>
                  </a:cubicBezTo>
                  <a:cubicBezTo>
                    <a:pt x="1" y="2458"/>
                    <a:pt x="22" y="2481"/>
                    <a:pt x="44" y="2481"/>
                  </a:cubicBezTo>
                  <a:cubicBezTo>
                    <a:pt x="54" y="2481"/>
                    <a:pt x="64" y="2476"/>
                    <a:pt x="72" y="2465"/>
                  </a:cubicBezTo>
                  <a:cubicBezTo>
                    <a:pt x="352" y="2061"/>
                    <a:pt x="765" y="1773"/>
                    <a:pt x="1062" y="1383"/>
                  </a:cubicBezTo>
                  <a:cubicBezTo>
                    <a:pt x="1350" y="1005"/>
                    <a:pt x="1562" y="523"/>
                    <a:pt x="1550" y="42"/>
                  </a:cubicBezTo>
                  <a:cubicBezTo>
                    <a:pt x="1550" y="16"/>
                    <a:pt x="1527" y="0"/>
                    <a:pt x="15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"/>
            <p:cNvSpPr/>
            <p:nvPr/>
          </p:nvSpPr>
          <p:spPr>
            <a:xfrm flipH="1">
              <a:off x="8456043" y="2350910"/>
              <a:ext cx="51502" cy="130886"/>
            </a:xfrm>
            <a:custGeom>
              <a:avLst/>
              <a:gdLst/>
              <a:ahLst/>
              <a:cxnLst/>
              <a:rect l="l" t="t" r="r" b="b"/>
              <a:pathLst>
                <a:path w="1812" h="4605" extrusionOk="0">
                  <a:moveTo>
                    <a:pt x="1745" y="0"/>
                  </a:moveTo>
                  <a:cubicBezTo>
                    <a:pt x="1737" y="0"/>
                    <a:pt x="1730" y="5"/>
                    <a:pt x="1730" y="16"/>
                  </a:cubicBezTo>
                  <a:cubicBezTo>
                    <a:pt x="1726" y="445"/>
                    <a:pt x="1645" y="861"/>
                    <a:pt x="1445" y="1243"/>
                  </a:cubicBezTo>
                  <a:cubicBezTo>
                    <a:pt x="1251" y="1615"/>
                    <a:pt x="1028" y="1972"/>
                    <a:pt x="812" y="2329"/>
                  </a:cubicBezTo>
                  <a:cubicBezTo>
                    <a:pt x="593" y="2686"/>
                    <a:pt x="383" y="3047"/>
                    <a:pt x="234" y="3436"/>
                  </a:cubicBezTo>
                  <a:cubicBezTo>
                    <a:pt x="94" y="3797"/>
                    <a:pt x="0" y="4195"/>
                    <a:pt x="92" y="4578"/>
                  </a:cubicBezTo>
                  <a:cubicBezTo>
                    <a:pt x="98" y="4597"/>
                    <a:pt x="112" y="4605"/>
                    <a:pt x="127" y="4605"/>
                  </a:cubicBezTo>
                  <a:cubicBezTo>
                    <a:pt x="145" y="4605"/>
                    <a:pt x="164" y="4592"/>
                    <a:pt x="165" y="4569"/>
                  </a:cubicBezTo>
                  <a:lnTo>
                    <a:pt x="165" y="4567"/>
                  </a:lnTo>
                  <a:cubicBezTo>
                    <a:pt x="168" y="4145"/>
                    <a:pt x="238" y="3743"/>
                    <a:pt x="398" y="3352"/>
                  </a:cubicBezTo>
                  <a:cubicBezTo>
                    <a:pt x="561" y="2955"/>
                    <a:pt x="787" y="2591"/>
                    <a:pt x="1010" y="2226"/>
                  </a:cubicBezTo>
                  <a:cubicBezTo>
                    <a:pt x="1223" y="1880"/>
                    <a:pt x="1408" y="1535"/>
                    <a:pt x="1558" y="1157"/>
                  </a:cubicBezTo>
                  <a:cubicBezTo>
                    <a:pt x="1698" y="802"/>
                    <a:pt x="1812" y="402"/>
                    <a:pt x="1763" y="16"/>
                  </a:cubicBezTo>
                  <a:cubicBezTo>
                    <a:pt x="1761" y="6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"/>
            <p:cNvSpPr/>
            <p:nvPr/>
          </p:nvSpPr>
          <p:spPr>
            <a:xfrm flipH="1">
              <a:off x="8477673" y="2334738"/>
              <a:ext cx="8612" cy="61847"/>
            </a:xfrm>
            <a:custGeom>
              <a:avLst/>
              <a:gdLst/>
              <a:ahLst/>
              <a:cxnLst/>
              <a:rect l="l" t="t" r="r" b="b"/>
              <a:pathLst>
                <a:path w="303" h="2176" extrusionOk="0">
                  <a:moveTo>
                    <a:pt x="149" y="1"/>
                  </a:moveTo>
                  <a:cubicBezTo>
                    <a:pt x="122" y="1"/>
                    <a:pt x="98" y="17"/>
                    <a:pt x="101" y="53"/>
                  </a:cubicBezTo>
                  <a:cubicBezTo>
                    <a:pt x="116" y="221"/>
                    <a:pt x="178" y="383"/>
                    <a:pt x="198" y="550"/>
                  </a:cubicBezTo>
                  <a:cubicBezTo>
                    <a:pt x="219" y="729"/>
                    <a:pt x="223" y="909"/>
                    <a:pt x="209" y="1088"/>
                  </a:cubicBezTo>
                  <a:cubicBezTo>
                    <a:pt x="189" y="1451"/>
                    <a:pt x="107" y="1804"/>
                    <a:pt x="4" y="2152"/>
                  </a:cubicBezTo>
                  <a:cubicBezTo>
                    <a:pt x="0" y="2164"/>
                    <a:pt x="12" y="2175"/>
                    <a:pt x="23" y="2175"/>
                  </a:cubicBezTo>
                  <a:cubicBezTo>
                    <a:pt x="29" y="2175"/>
                    <a:pt x="34" y="2172"/>
                    <a:pt x="37" y="2165"/>
                  </a:cubicBezTo>
                  <a:cubicBezTo>
                    <a:pt x="183" y="1838"/>
                    <a:pt x="269" y="1487"/>
                    <a:pt x="292" y="1129"/>
                  </a:cubicBezTo>
                  <a:cubicBezTo>
                    <a:pt x="303" y="948"/>
                    <a:pt x="303" y="767"/>
                    <a:pt x="288" y="585"/>
                  </a:cubicBezTo>
                  <a:cubicBezTo>
                    <a:pt x="275" y="410"/>
                    <a:pt x="277" y="202"/>
                    <a:pt x="209" y="38"/>
                  </a:cubicBezTo>
                  <a:cubicBezTo>
                    <a:pt x="199" y="14"/>
                    <a:pt x="173" y="1"/>
                    <a:pt x="1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"/>
            <p:cNvSpPr/>
            <p:nvPr/>
          </p:nvSpPr>
          <p:spPr>
            <a:xfrm flipH="1">
              <a:off x="8492907" y="2327746"/>
              <a:ext cx="6622" cy="31975"/>
            </a:xfrm>
            <a:custGeom>
              <a:avLst/>
              <a:gdLst/>
              <a:ahLst/>
              <a:cxnLst/>
              <a:rect l="l" t="t" r="r" b="b"/>
              <a:pathLst>
                <a:path w="233" h="1125" extrusionOk="0">
                  <a:moveTo>
                    <a:pt x="106" y="1"/>
                  </a:moveTo>
                  <a:cubicBezTo>
                    <a:pt x="79" y="1"/>
                    <a:pt x="51" y="17"/>
                    <a:pt x="44" y="46"/>
                  </a:cubicBezTo>
                  <a:cubicBezTo>
                    <a:pt x="1" y="203"/>
                    <a:pt x="44" y="400"/>
                    <a:pt x="51" y="560"/>
                  </a:cubicBezTo>
                  <a:cubicBezTo>
                    <a:pt x="62" y="747"/>
                    <a:pt x="75" y="917"/>
                    <a:pt x="53" y="1102"/>
                  </a:cubicBezTo>
                  <a:cubicBezTo>
                    <a:pt x="52" y="1116"/>
                    <a:pt x="65" y="1125"/>
                    <a:pt x="77" y="1125"/>
                  </a:cubicBezTo>
                  <a:cubicBezTo>
                    <a:pt x="86" y="1125"/>
                    <a:pt x="94" y="1120"/>
                    <a:pt x="96" y="1110"/>
                  </a:cubicBezTo>
                  <a:lnTo>
                    <a:pt x="96" y="1108"/>
                  </a:lnTo>
                  <a:cubicBezTo>
                    <a:pt x="131" y="929"/>
                    <a:pt x="180" y="742"/>
                    <a:pt x="197" y="560"/>
                  </a:cubicBezTo>
                  <a:cubicBezTo>
                    <a:pt x="212" y="396"/>
                    <a:pt x="232" y="183"/>
                    <a:pt x="158" y="31"/>
                  </a:cubicBezTo>
                  <a:cubicBezTo>
                    <a:pt x="147" y="10"/>
                    <a:pt x="127" y="1"/>
                    <a:pt x="10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"/>
            <p:cNvSpPr/>
            <p:nvPr/>
          </p:nvSpPr>
          <p:spPr>
            <a:xfrm flipH="1">
              <a:off x="8421112" y="2460763"/>
              <a:ext cx="252562" cy="307503"/>
            </a:xfrm>
            <a:custGeom>
              <a:avLst/>
              <a:gdLst/>
              <a:ahLst/>
              <a:cxnLst/>
              <a:rect l="l" t="t" r="r" b="b"/>
              <a:pathLst>
                <a:path w="8886" h="10819" extrusionOk="0">
                  <a:moveTo>
                    <a:pt x="6013" y="4165"/>
                  </a:moveTo>
                  <a:cubicBezTo>
                    <a:pt x="7031" y="5681"/>
                    <a:pt x="8885" y="8657"/>
                    <a:pt x="8188" y="9478"/>
                  </a:cubicBezTo>
                  <a:cubicBezTo>
                    <a:pt x="7490" y="10299"/>
                    <a:pt x="7289" y="9805"/>
                    <a:pt x="6930" y="10312"/>
                  </a:cubicBezTo>
                  <a:cubicBezTo>
                    <a:pt x="6571" y="10819"/>
                    <a:pt x="6662" y="10439"/>
                    <a:pt x="6273" y="10271"/>
                  </a:cubicBezTo>
                  <a:cubicBezTo>
                    <a:pt x="5886" y="10103"/>
                    <a:pt x="5417" y="10218"/>
                    <a:pt x="5408" y="9355"/>
                  </a:cubicBezTo>
                  <a:cubicBezTo>
                    <a:pt x="5408" y="9355"/>
                    <a:pt x="4155" y="9181"/>
                    <a:pt x="4026" y="8500"/>
                  </a:cubicBezTo>
                  <a:cubicBezTo>
                    <a:pt x="3895" y="7822"/>
                    <a:pt x="3729" y="7954"/>
                    <a:pt x="2867" y="7470"/>
                  </a:cubicBezTo>
                  <a:cubicBezTo>
                    <a:pt x="2003" y="6986"/>
                    <a:pt x="1096" y="5969"/>
                    <a:pt x="1156" y="4008"/>
                  </a:cubicBezTo>
                  <a:cubicBezTo>
                    <a:pt x="1214" y="2044"/>
                    <a:pt x="1392" y="855"/>
                    <a:pt x="797" y="723"/>
                  </a:cubicBezTo>
                  <a:cubicBezTo>
                    <a:pt x="201" y="590"/>
                    <a:pt x="1" y="98"/>
                    <a:pt x="767" y="50"/>
                  </a:cubicBezTo>
                  <a:cubicBezTo>
                    <a:pt x="1534" y="1"/>
                    <a:pt x="4437" y="1813"/>
                    <a:pt x="6013" y="416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"/>
            <p:cNvSpPr/>
            <p:nvPr/>
          </p:nvSpPr>
          <p:spPr>
            <a:xfrm flipH="1">
              <a:off x="8451780" y="2614586"/>
              <a:ext cx="51899" cy="127390"/>
            </a:xfrm>
            <a:custGeom>
              <a:avLst/>
              <a:gdLst/>
              <a:ahLst/>
              <a:cxnLst/>
              <a:rect l="l" t="t" r="r" b="b"/>
              <a:pathLst>
                <a:path w="1826" h="4482" extrusionOk="0">
                  <a:moveTo>
                    <a:pt x="73" y="1"/>
                  </a:moveTo>
                  <a:cubicBezTo>
                    <a:pt x="45" y="1"/>
                    <a:pt x="16" y="28"/>
                    <a:pt x="14" y="58"/>
                  </a:cubicBezTo>
                  <a:cubicBezTo>
                    <a:pt x="1" y="231"/>
                    <a:pt x="118" y="432"/>
                    <a:pt x="188" y="585"/>
                  </a:cubicBezTo>
                  <a:cubicBezTo>
                    <a:pt x="270" y="768"/>
                    <a:pt x="363" y="946"/>
                    <a:pt x="462" y="1121"/>
                  </a:cubicBezTo>
                  <a:cubicBezTo>
                    <a:pt x="661" y="1473"/>
                    <a:pt x="894" y="1802"/>
                    <a:pt x="1100" y="2150"/>
                  </a:cubicBezTo>
                  <a:cubicBezTo>
                    <a:pt x="1306" y="2501"/>
                    <a:pt x="1493" y="2873"/>
                    <a:pt x="1590" y="3271"/>
                  </a:cubicBezTo>
                  <a:cubicBezTo>
                    <a:pt x="1644" y="3496"/>
                    <a:pt x="1663" y="3733"/>
                    <a:pt x="1594" y="3956"/>
                  </a:cubicBezTo>
                  <a:cubicBezTo>
                    <a:pt x="1562" y="4049"/>
                    <a:pt x="1517" y="4139"/>
                    <a:pt x="1457" y="4219"/>
                  </a:cubicBezTo>
                  <a:cubicBezTo>
                    <a:pt x="1405" y="4296"/>
                    <a:pt x="1328" y="4352"/>
                    <a:pt x="1279" y="4431"/>
                  </a:cubicBezTo>
                  <a:cubicBezTo>
                    <a:pt x="1262" y="4457"/>
                    <a:pt x="1287" y="4481"/>
                    <a:pt x="1312" y="4481"/>
                  </a:cubicBezTo>
                  <a:cubicBezTo>
                    <a:pt x="1314" y="4481"/>
                    <a:pt x="1315" y="4481"/>
                    <a:pt x="1317" y="4481"/>
                  </a:cubicBezTo>
                  <a:cubicBezTo>
                    <a:pt x="1444" y="4462"/>
                    <a:pt x="1564" y="4322"/>
                    <a:pt x="1629" y="4219"/>
                  </a:cubicBezTo>
                  <a:cubicBezTo>
                    <a:pt x="1710" y="4090"/>
                    <a:pt x="1760" y="3946"/>
                    <a:pt x="1779" y="3797"/>
                  </a:cubicBezTo>
                  <a:cubicBezTo>
                    <a:pt x="1825" y="3442"/>
                    <a:pt x="1721" y="3081"/>
                    <a:pt x="1590" y="2754"/>
                  </a:cubicBezTo>
                  <a:cubicBezTo>
                    <a:pt x="1339" y="2135"/>
                    <a:pt x="956" y="1579"/>
                    <a:pt x="610" y="1011"/>
                  </a:cubicBezTo>
                  <a:cubicBezTo>
                    <a:pt x="513" y="852"/>
                    <a:pt x="419" y="688"/>
                    <a:pt x="337" y="519"/>
                  </a:cubicBezTo>
                  <a:cubicBezTo>
                    <a:pt x="261" y="360"/>
                    <a:pt x="221" y="155"/>
                    <a:pt x="107" y="18"/>
                  </a:cubicBezTo>
                  <a:cubicBezTo>
                    <a:pt x="98" y="6"/>
                    <a:pt x="85" y="1"/>
                    <a:pt x="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"/>
            <p:cNvSpPr/>
            <p:nvPr/>
          </p:nvSpPr>
          <p:spPr>
            <a:xfrm flipH="1">
              <a:off x="8503708" y="2572293"/>
              <a:ext cx="18077" cy="155443"/>
            </a:xfrm>
            <a:custGeom>
              <a:avLst/>
              <a:gdLst/>
              <a:ahLst/>
              <a:cxnLst/>
              <a:rect l="l" t="t" r="r" b="b"/>
              <a:pathLst>
                <a:path w="636" h="5469" extrusionOk="0">
                  <a:moveTo>
                    <a:pt x="134" y="0"/>
                  </a:moveTo>
                  <a:cubicBezTo>
                    <a:pt x="111" y="0"/>
                    <a:pt x="87" y="13"/>
                    <a:pt x="82" y="39"/>
                  </a:cubicBezTo>
                  <a:cubicBezTo>
                    <a:pt x="0" y="409"/>
                    <a:pt x="51" y="788"/>
                    <a:pt x="67" y="1164"/>
                  </a:cubicBezTo>
                  <a:cubicBezTo>
                    <a:pt x="84" y="1549"/>
                    <a:pt x="88" y="1936"/>
                    <a:pt x="120" y="2320"/>
                  </a:cubicBezTo>
                  <a:cubicBezTo>
                    <a:pt x="150" y="2692"/>
                    <a:pt x="181" y="3067"/>
                    <a:pt x="239" y="3436"/>
                  </a:cubicBezTo>
                  <a:cubicBezTo>
                    <a:pt x="269" y="3619"/>
                    <a:pt x="320" y="3795"/>
                    <a:pt x="359" y="3976"/>
                  </a:cubicBezTo>
                  <a:cubicBezTo>
                    <a:pt x="378" y="4060"/>
                    <a:pt x="376" y="4148"/>
                    <a:pt x="389" y="4232"/>
                  </a:cubicBezTo>
                  <a:cubicBezTo>
                    <a:pt x="404" y="4322"/>
                    <a:pt x="428" y="4412"/>
                    <a:pt x="443" y="4501"/>
                  </a:cubicBezTo>
                  <a:cubicBezTo>
                    <a:pt x="473" y="4675"/>
                    <a:pt x="473" y="4851"/>
                    <a:pt x="415" y="5019"/>
                  </a:cubicBezTo>
                  <a:cubicBezTo>
                    <a:pt x="359" y="5180"/>
                    <a:pt x="245" y="5290"/>
                    <a:pt x="133" y="5414"/>
                  </a:cubicBezTo>
                  <a:cubicBezTo>
                    <a:pt x="114" y="5436"/>
                    <a:pt x="130" y="5469"/>
                    <a:pt x="158" y="5469"/>
                  </a:cubicBezTo>
                  <a:cubicBezTo>
                    <a:pt x="160" y="5469"/>
                    <a:pt x="162" y="5468"/>
                    <a:pt x="165" y="5468"/>
                  </a:cubicBezTo>
                  <a:cubicBezTo>
                    <a:pt x="434" y="5425"/>
                    <a:pt x="578" y="5113"/>
                    <a:pt x="615" y="4874"/>
                  </a:cubicBezTo>
                  <a:cubicBezTo>
                    <a:pt x="636" y="4713"/>
                    <a:pt x="628" y="4552"/>
                    <a:pt x="591" y="4395"/>
                  </a:cubicBezTo>
                  <a:cubicBezTo>
                    <a:pt x="550" y="4204"/>
                    <a:pt x="439" y="4045"/>
                    <a:pt x="393" y="3858"/>
                  </a:cubicBezTo>
                  <a:cubicBezTo>
                    <a:pt x="292" y="3458"/>
                    <a:pt x="258" y="3054"/>
                    <a:pt x="247" y="2643"/>
                  </a:cubicBezTo>
                  <a:cubicBezTo>
                    <a:pt x="234" y="2230"/>
                    <a:pt x="217" y="1826"/>
                    <a:pt x="210" y="1418"/>
                  </a:cubicBezTo>
                  <a:cubicBezTo>
                    <a:pt x="198" y="962"/>
                    <a:pt x="271" y="489"/>
                    <a:pt x="185" y="39"/>
                  </a:cubicBezTo>
                  <a:cubicBezTo>
                    <a:pt x="181" y="13"/>
                    <a:pt x="158" y="0"/>
                    <a:pt x="1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"/>
            <p:cNvSpPr/>
            <p:nvPr/>
          </p:nvSpPr>
          <p:spPr>
            <a:xfrm flipH="1">
              <a:off x="8518914" y="2570161"/>
              <a:ext cx="13984" cy="97944"/>
            </a:xfrm>
            <a:custGeom>
              <a:avLst/>
              <a:gdLst/>
              <a:ahLst/>
              <a:cxnLst/>
              <a:rect l="l" t="t" r="r" b="b"/>
              <a:pathLst>
                <a:path w="492" h="3446" extrusionOk="0">
                  <a:moveTo>
                    <a:pt x="440" y="0"/>
                  </a:moveTo>
                  <a:cubicBezTo>
                    <a:pt x="430" y="0"/>
                    <a:pt x="420" y="4"/>
                    <a:pt x="412" y="13"/>
                  </a:cubicBezTo>
                  <a:cubicBezTo>
                    <a:pt x="243" y="157"/>
                    <a:pt x="286" y="484"/>
                    <a:pt x="281" y="678"/>
                  </a:cubicBezTo>
                  <a:cubicBezTo>
                    <a:pt x="270" y="985"/>
                    <a:pt x="251" y="1292"/>
                    <a:pt x="228" y="1596"/>
                  </a:cubicBezTo>
                  <a:cubicBezTo>
                    <a:pt x="204" y="1895"/>
                    <a:pt x="172" y="2193"/>
                    <a:pt x="146" y="2490"/>
                  </a:cubicBezTo>
                  <a:cubicBezTo>
                    <a:pt x="131" y="2656"/>
                    <a:pt x="109" y="2821"/>
                    <a:pt x="73" y="2984"/>
                  </a:cubicBezTo>
                  <a:cubicBezTo>
                    <a:pt x="47" y="3120"/>
                    <a:pt x="0" y="3288"/>
                    <a:pt x="17" y="3427"/>
                  </a:cubicBezTo>
                  <a:cubicBezTo>
                    <a:pt x="18" y="3436"/>
                    <a:pt x="29" y="3445"/>
                    <a:pt x="39" y="3445"/>
                  </a:cubicBezTo>
                  <a:cubicBezTo>
                    <a:pt x="44" y="3445"/>
                    <a:pt x="49" y="3443"/>
                    <a:pt x="53" y="3436"/>
                  </a:cubicBezTo>
                  <a:cubicBezTo>
                    <a:pt x="107" y="3328"/>
                    <a:pt x="116" y="3185"/>
                    <a:pt x="131" y="3066"/>
                  </a:cubicBezTo>
                  <a:cubicBezTo>
                    <a:pt x="152" y="2914"/>
                    <a:pt x="165" y="2763"/>
                    <a:pt x="187" y="2611"/>
                  </a:cubicBezTo>
                  <a:cubicBezTo>
                    <a:pt x="227" y="2327"/>
                    <a:pt x="268" y="2045"/>
                    <a:pt x="296" y="1757"/>
                  </a:cubicBezTo>
                  <a:cubicBezTo>
                    <a:pt x="324" y="1471"/>
                    <a:pt x="346" y="1176"/>
                    <a:pt x="363" y="886"/>
                  </a:cubicBezTo>
                  <a:cubicBezTo>
                    <a:pt x="371" y="740"/>
                    <a:pt x="376" y="594"/>
                    <a:pt x="382" y="450"/>
                  </a:cubicBezTo>
                  <a:cubicBezTo>
                    <a:pt x="384" y="316"/>
                    <a:pt x="415" y="183"/>
                    <a:pt x="475" y="61"/>
                  </a:cubicBezTo>
                  <a:cubicBezTo>
                    <a:pt x="492" y="31"/>
                    <a:pt x="467" y="0"/>
                    <a:pt x="4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"/>
            <p:cNvSpPr/>
            <p:nvPr/>
          </p:nvSpPr>
          <p:spPr>
            <a:xfrm flipH="1">
              <a:off x="8537701" y="2479721"/>
              <a:ext cx="107210" cy="68669"/>
            </a:xfrm>
            <a:custGeom>
              <a:avLst/>
              <a:gdLst/>
              <a:ahLst/>
              <a:cxnLst/>
              <a:rect l="l" t="t" r="r" b="b"/>
              <a:pathLst>
                <a:path w="3772" h="2416" extrusionOk="0">
                  <a:moveTo>
                    <a:pt x="79" y="1"/>
                  </a:moveTo>
                  <a:cubicBezTo>
                    <a:pt x="67" y="1"/>
                    <a:pt x="56" y="1"/>
                    <a:pt x="45" y="1"/>
                  </a:cubicBezTo>
                  <a:cubicBezTo>
                    <a:pt x="19" y="3"/>
                    <a:pt x="0" y="44"/>
                    <a:pt x="30" y="56"/>
                  </a:cubicBezTo>
                  <a:cubicBezTo>
                    <a:pt x="211" y="134"/>
                    <a:pt x="400" y="179"/>
                    <a:pt x="578" y="267"/>
                  </a:cubicBezTo>
                  <a:cubicBezTo>
                    <a:pt x="742" y="349"/>
                    <a:pt x="899" y="446"/>
                    <a:pt x="1047" y="557"/>
                  </a:cubicBezTo>
                  <a:cubicBezTo>
                    <a:pt x="1350" y="785"/>
                    <a:pt x="1616" y="1056"/>
                    <a:pt x="1885" y="1323"/>
                  </a:cubicBezTo>
                  <a:cubicBezTo>
                    <a:pt x="2141" y="1579"/>
                    <a:pt x="2408" y="1834"/>
                    <a:pt x="2711" y="2039"/>
                  </a:cubicBezTo>
                  <a:cubicBezTo>
                    <a:pt x="2857" y="2142"/>
                    <a:pt x="3012" y="2228"/>
                    <a:pt x="3177" y="2297"/>
                  </a:cubicBezTo>
                  <a:cubicBezTo>
                    <a:pt x="3352" y="2368"/>
                    <a:pt x="3539" y="2409"/>
                    <a:pt x="3730" y="2415"/>
                  </a:cubicBezTo>
                  <a:cubicBezTo>
                    <a:pt x="3766" y="2415"/>
                    <a:pt x="3771" y="2366"/>
                    <a:pt x="3738" y="2355"/>
                  </a:cubicBezTo>
                  <a:lnTo>
                    <a:pt x="3738" y="2355"/>
                  </a:lnTo>
                  <a:lnTo>
                    <a:pt x="3738" y="2357"/>
                  </a:lnTo>
                  <a:cubicBezTo>
                    <a:pt x="2967" y="2180"/>
                    <a:pt x="2397" y="1663"/>
                    <a:pt x="1853" y="1121"/>
                  </a:cubicBezTo>
                  <a:cubicBezTo>
                    <a:pt x="1595" y="865"/>
                    <a:pt x="1331" y="611"/>
                    <a:pt x="1032" y="400"/>
                  </a:cubicBezTo>
                  <a:cubicBezTo>
                    <a:pt x="768" y="213"/>
                    <a:pt x="415" y="1"/>
                    <a:pt x="7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"/>
            <p:cNvSpPr/>
            <p:nvPr/>
          </p:nvSpPr>
          <p:spPr>
            <a:xfrm flipH="1">
              <a:off x="8522609" y="2571383"/>
              <a:ext cx="74410" cy="6395"/>
            </a:xfrm>
            <a:custGeom>
              <a:avLst/>
              <a:gdLst/>
              <a:ahLst/>
              <a:cxnLst/>
              <a:rect l="l" t="t" r="r" b="b"/>
              <a:pathLst>
                <a:path w="2618" h="225" extrusionOk="0">
                  <a:moveTo>
                    <a:pt x="2237" y="0"/>
                  </a:moveTo>
                  <a:cubicBezTo>
                    <a:pt x="2157" y="0"/>
                    <a:pt x="2079" y="6"/>
                    <a:pt x="2017" y="9"/>
                  </a:cubicBezTo>
                  <a:cubicBezTo>
                    <a:pt x="1791" y="18"/>
                    <a:pt x="1565" y="54"/>
                    <a:pt x="1340" y="84"/>
                  </a:cubicBezTo>
                  <a:cubicBezTo>
                    <a:pt x="1147" y="109"/>
                    <a:pt x="941" y="131"/>
                    <a:pt x="736" y="131"/>
                  </a:cubicBezTo>
                  <a:cubicBezTo>
                    <a:pt x="497" y="131"/>
                    <a:pt x="259" y="101"/>
                    <a:pt x="43" y="11"/>
                  </a:cubicBezTo>
                  <a:cubicBezTo>
                    <a:pt x="40" y="10"/>
                    <a:pt x="37" y="9"/>
                    <a:pt x="34" y="9"/>
                  </a:cubicBezTo>
                  <a:cubicBezTo>
                    <a:pt x="13" y="9"/>
                    <a:pt x="1" y="46"/>
                    <a:pt x="24" y="58"/>
                  </a:cubicBezTo>
                  <a:cubicBezTo>
                    <a:pt x="279" y="183"/>
                    <a:pt x="544" y="224"/>
                    <a:pt x="817" y="224"/>
                  </a:cubicBezTo>
                  <a:cubicBezTo>
                    <a:pt x="950" y="224"/>
                    <a:pt x="1085" y="214"/>
                    <a:pt x="1221" y="200"/>
                  </a:cubicBezTo>
                  <a:cubicBezTo>
                    <a:pt x="1456" y="174"/>
                    <a:pt x="1692" y="145"/>
                    <a:pt x="1929" y="132"/>
                  </a:cubicBezTo>
                  <a:cubicBezTo>
                    <a:pt x="1988" y="129"/>
                    <a:pt x="2047" y="127"/>
                    <a:pt x="2106" y="127"/>
                  </a:cubicBezTo>
                  <a:cubicBezTo>
                    <a:pt x="2165" y="127"/>
                    <a:pt x="2225" y="129"/>
                    <a:pt x="2284" y="132"/>
                  </a:cubicBezTo>
                  <a:cubicBezTo>
                    <a:pt x="2354" y="135"/>
                    <a:pt x="2425" y="151"/>
                    <a:pt x="2495" y="151"/>
                  </a:cubicBezTo>
                  <a:cubicBezTo>
                    <a:pt x="2529" y="151"/>
                    <a:pt x="2562" y="147"/>
                    <a:pt x="2595" y="136"/>
                  </a:cubicBezTo>
                  <a:cubicBezTo>
                    <a:pt x="2612" y="131"/>
                    <a:pt x="2617" y="110"/>
                    <a:pt x="2606" y="97"/>
                  </a:cubicBezTo>
                  <a:cubicBezTo>
                    <a:pt x="2521" y="18"/>
                    <a:pt x="2375" y="0"/>
                    <a:pt x="22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"/>
            <p:cNvSpPr/>
            <p:nvPr/>
          </p:nvSpPr>
          <p:spPr>
            <a:xfrm flipH="1">
              <a:off x="8549610" y="2537561"/>
              <a:ext cx="76485" cy="26518"/>
            </a:xfrm>
            <a:custGeom>
              <a:avLst/>
              <a:gdLst/>
              <a:ahLst/>
              <a:cxnLst/>
              <a:rect l="l" t="t" r="r" b="b"/>
              <a:pathLst>
                <a:path w="2691" h="933" extrusionOk="0">
                  <a:moveTo>
                    <a:pt x="161" y="0"/>
                  </a:moveTo>
                  <a:cubicBezTo>
                    <a:pt x="119" y="0"/>
                    <a:pt x="78" y="2"/>
                    <a:pt x="36" y="6"/>
                  </a:cubicBezTo>
                  <a:cubicBezTo>
                    <a:pt x="0" y="10"/>
                    <a:pt x="0" y="62"/>
                    <a:pt x="36" y="66"/>
                  </a:cubicBezTo>
                  <a:cubicBezTo>
                    <a:pt x="499" y="79"/>
                    <a:pt x="909" y="255"/>
                    <a:pt x="1331" y="429"/>
                  </a:cubicBezTo>
                  <a:cubicBezTo>
                    <a:pt x="1767" y="606"/>
                    <a:pt x="2208" y="775"/>
                    <a:pt x="2653" y="932"/>
                  </a:cubicBezTo>
                  <a:cubicBezTo>
                    <a:pt x="2655" y="932"/>
                    <a:pt x="2657" y="933"/>
                    <a:pt x="2659" y="933"/>
                  </a:cubicBezTo>
                  <a:cubicBezTo>
                    <a:pt x="2678" y="933"/>
                    <a:pt x="2690" y="901"/>
                    <a:pt x="2670" y="890"/>
                  </a:cubicBezTo>
                  <a:cubicBezTo>
                    <a:pt x="2229" y="690"/>
                    <a:pt x="1784" y="503"/>
                    <a:pt x="1335" y="326"/>
                  </a:cubicBezTo>
                  <a:cubicBezTo>
                    <a:pt x="962" y="180"/>
                    <a:pt x="569" y="0"/>
                    <a:pt x="1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"/>
            <p:cNvSpPr/>
            <p:nvPr/>
          </p:nvSpPr>
          <p:spPr>
            <a:xfrm flipH="1">
              <a:off x="8613134" y="2525367"/>
              <a:ext cx="25523" cy="4633"/>
            </a:xfrm>
            <a:custGeom>
              <a:avLst/>
              <a:gdLst/>
              <a:ahLst/>
              <a:cxnLst/>
              <a:rect l="l" t="t" r="r" b="b"/>
              <a:pathLst>
                <a:path w="898" h="163" extrusionOk="0">
                  <a:moveTo>
                    <a:pt x="187" y="1"/>
                  </a:moveTo>
                  <a:cubicBezTo>
                    <a:pt x="141" y="1"/>
                    <a:pt x="95" y="3"/>
                    <a:pt x="48" y="7"/>
                  </a:cubicBezTo>
                  <a:cubicBezTo>
                    <a:pt x="14" y="11"/>
                    <a:pt x="1" y="65"/>
                    <a:pt x="40" y="72"/>
                  </a:cubicBezTo>
                  <a:cubicBezTo>
                    <a:pt x="306" y="115"/>
                    <a:pt x="577" y="119"/>
                    <a:pt x="844" y="162"/>
                  </a:cubicBezTo>
                  <a:cubicBezTo>
                    <a:pt x="846" y="163"/>
                    <a:pt x="849" y="163"/>
                    <a:pt x="851" y="163"/>
                  </a:cubicBezTo>
                  <a:cubicBezTo>
                    <a:pt x="884" y="163"/>
                    <a:pt x="898" y="113"/>
                    <a:pt x="861" y="104"/>
                  </a:cubicBezTo>
                  <a:cubicBezTo>
                    <a:pt x="637" y="50"/>
                    <a:pt x="416" y="1"/>
                    <a:pt x="18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"/>
            <p:cNvSpPr/>
            <p:nvPr/>
          </p:nvSpPr>
          <p:spPr>
            <a:xfrm flipH="1">
              <a:off x="8583888" y="2511781"/>
              <a:ext cx="27399" cy="18162"/>
            </a:xfrm>
            <a:custGeom>
              <a:avLst/>
              <a:gdLst/>
              <a:ahLst/>
              <a:cxnLst/>
              <a:rect l="l" t="t" r="r" b="b"/>
              <a:pathLst>
                <a:path w="964" h="639" extrusionOk="0">
                  <a:moveTo>
                    <a:pt x="36" y="1"/>
                  </a:moveTo>
                  <a:cubicBezTo>
                    <a:pt x="16" y="1"/>
                    <a:pt x="0" y="30"/>
                    <a:pt x="23" y="40"/>
                  </a:cubicBezTo>
                  <a:cubicBezTo>
                    <a:pt x="348" y="195"/>
                    <a:pt x="651" y="393"/>
                    <a:pt x="921" y="633"/>
                  </a:cubicBezTo>
                  <a:cubicBezTo>
                    <a:pt x="925" y="637"/>
                    <a:pt x="929" y="638"/>
                    <a:pt x="934" y="638"/>
                  </a:cubicBezTo>
                  <a:cubicBezTo>
                    <a:pt x="950" y="638"/>
                    <a:pt x="963" y="619"/>
                    <a:pt x="949" y="605"/>
                  </a:cubicBezTo>
                  <a:cubicBezTo>
                    <a:pt x="823" y="479"/>
                    <a:pt x="698" y="360"/>
                    <a:pt x="550" y="261"/>
                  </a:cubicBezTo>
                  <a:cubicBezTo>
                    <a:pt x="390" y="160"/>
                    <a:pt x="221" y="74"/>
                    <a:pt x="46" y="3"/>
                  </a:cubicBezTo>
                  <a:cubicBezTo>
                    <a:pt x="42" y="1"/>
                    <a:pt x="39" y="1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"/>
            <p:cNvSpPr/>
            <p:nvPr/>
          </p:nvSpPr>
          <p:spPr>
            <a:xfrm flipH="1">
              <a:off x="8622826" y="2498707"/>
              <a:ext cx="14979" cy="7873"/>
            </a:xfrm>
            <a:custGeom>
              <a:avLst/>
              <a:gdLst/>
              <a:ahLst/>
              <a:cxnLst/>
              <a:rect l="l" t="t" r="r" b="b"/>
              <a:pathLst>
                <a:path w="527" h="277" extrusionOk="0">
                  <a:moveTo>
                    <a:pt x="38" y="0"/>
                  </a:moveTo>
                  <a:cubicBezTo>
                    <a:pt x="11" y="0"/>
                    <a:pt x="1" y="41"/>
                    <a:pt x="29" y="51"/>
                  </a:cubicBezTo>
                  <a:cubicBezTo>
                    <a:pt x="186" y="106"/>
                    <a:pt x="330" y="167"/>
                    <a:pt x="461" y="270"/>
                  </a:cubicBezTo>
                  <a:cubicBezTo>
                    <a:pt x="467" y="275"/>
                    <a:pt x="473" y="277"/>
                    <a:pt x="480" y="277"/>
                  </a:cubicBezTo>
                  <a:cubicBezTo>
                    <a:pt x="504" y="277"/>
                    <a:pt x="526" y="246"/>
                    <a:pt x="504" y="227"/>
                  </a:cubicBezTo>
                  <a:cubicBezTo>
                    <a:pt x="369" y="119"/>
                    <a:pt x="214" y="33"/>
                    <a:pt x="44" y="1"/>
                  </a:cubicBezTo>
                  <a:cubicBezTo>
                    <a:pt x="42" y="1"/>
                    <a:pt x="40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"/>
            <p:cNvSpPr/>
            <p:nvPr/>
          </p:nvSpPr>
          <p:spPr>
            <a:xfrm flipH="1">
              <a:off x="8519255" y="2568058"/>
              <a:ext cx="77139" cy="69010"/>
            </a:xfrm>
            <a:custGeom>
              <a:avLst/>
              <a:gdLst/>
              <a:ahLst/>
              <a:cxnLst/>
              <a:rect l="l" t="t" r="r" b="b"/>
              <a:pathLst>
                <a:path w="2714" h="2428" extrusionOk="0">
                  <a:moveTo>
                    <a:pt x="2681" y="1"/>
                  </a:moveTo>
                  <a:cubicBezTo>
                    <a:pt x="2672" y="1"/>
                    <a:pt x="2663" y="5"/>
                    <a:pt x="2657" y="14"/>
                  </a:cubicBezTo>
                  <a:cubicBezTo>
                    <a:pt x="2489" y="272"/>
                    <a:pt x="2369" y="560"/>
                    <a:pt x="2208" y="823"/>
                  </a:cubicBezTo>
                  <a:cubicBezTo>
                    <a:pt x="2040" y="1102"/>
                    <a:pt x="1840" y="1362"/>
                    <a:pt x="1612" y="1594"/>
                  </a:cubicBezTo>
                  <a:cubicBezTo>
                    <a:pt x="1178" y="2029"/>
                    <a:pt x="625" y="2327"/>
                    <a:pt x="13" y="2407"/>
                  </a:cubicBezTo>
                  <a:cubicBezTo>
                    <a:pt x="0" y="2409"/>
                    <a:pt x="0" y="2427"/>
                    <a:pt x="13" y="2427"/>
                  </a:cubicBezTo>
                  <a:cubicBezTo>
                    <a:pt x="623" y="2427"/>
                    <a:pt x="1199" y="2108"/>
                    <a:pt x="1630" y="1691"/>
                  </a:cubicBezTo>
                  <a:cubicBezTo>
                    <a:pt x="1860" y="1463"/>
                    <a:pt x="2064" y="1208"/>
                    <a:pt x="2236" y="934"/>
                  </a:cubicBezTo>
                  <a:cubicBezTo>
                    <a:pt x="2414" y="653"/>
                    <a:pt x="2601" y="348"/>
                    <a:pt x="2707" y="34"/>
                  </a:cubicBezTo>
                  <a:cubicBezTo>
                    <a:pt x="2714" y="15"/>
                    <a:pt x="2697" y="1"/>
                    <a:pt x="26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"/>
            <p:cNvSpPr/>
            <p:nvPr/>
          </p:nvSpPr>
          <p:spPr>
            <a:xfrm flipH="1">
              <a:off x="8590965" y="2617030"/>
              <a:ext cx="43685" cy="7901"/>
            </a:xfrm>
            <a:custGeom>
              <a:avLst/>
              <a:gdLst/>
              <a:ahLst/>
              <a:cxnLst/>
              <a:rect l="l" t="t" r="r" b="b"/>
              <a:pathLst>
                <a:path w="1537" h="278" extrusionOk="0">
                  <a:moveTo>
                    <a:pt x="39" y="1"/>
                  </a:moveTo>
                  <a:cubicBezTo>
                    <a:pt x="15" y="1"/>
                    <a:pt x="0" y="33"/>
                    <a:pt x="24" y="46"/>
                  </a:cubicBezTo>
                  <a:cubicBezTo>
                    <a:pt x="306" y="200"/>
                    <a:pt x="618" y="278"/>
                    <a:pt x="932" y="278"/>
                  </a:cubicBezTo>
                  <a:cubicBezTo>
                    <a:pt x="1127" y="278"/>
                    <a:pt x="1323" y="248"/>
                    <a:pt x="1513" y="187"/>
                  </a:cubicBezTo>
                  <a:cubicBezTo>
                    <a:pt x="1536" y="176"/>
                    <a:pt x="1528" y="142"/>
                    <a:pt x="1503" y="142"/>
                  </a:cubicBezTo>
                  <a:cubicBezTo>
                    <a:pt x="1503" y="142"/>
                    <a:pt x="1502" y="142"/>
                    <a:pt x="1501" y="142"/>
                  </a:cubicBezTo>
                  <a:cubicBezTo>
                    <a:pt x="1324" y="178"/>
                    <a:pt x="1146" y="197"/>
                    <a:pt x="970" y="197"/>
                  </a:cubicBezTo>
                  <a:cubicBezTo>
                    <a:pt x="656" y="197"/>
                    <a:pt x="346" y="136"/>
                    <a:pt x="51" y="3"/>
                  </a:cubicBezTo>
                  <a:cubicBezTo>
                    <a:pt x="47" y="2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"/>
            <p:cNvSpPr/>
            <p:nvPr/>
          </p:nvSpPr>
          <p:spPr>
            <a:xfrm flipH="1">
              <a:off x="8559728" y="2596622"/>
              <a:ext cx="38115" cy="17281"/>
            </a:xfrm>
            <a:custGeom>
              <a:avLst/>
              <a:gdLst/>
              <a:ahLst/>
              <a:cxnLst/>
              <a:rect l="l" t="t" r="r" b="b"/>
              <a:pathLst>
                <a:path w="1341" h="608" extrusionOk="0">
                  <a:moveTo>
                    <a:pt x="1294" y="1"/>
                  </a:moveTo>
                  <a:cubicBezTo>
                    <a:pt x="1289" y="1"/>
                    <a:pt x="1283" y="2"/>
                    <a:pt x="1278" y="5"/>
                  </a:cubicBezTo>
                  <a:cubicBezTo>
                    <a:pt x="1076" y="110"/>
                    <a:pt x="896" y="245"/>
                    <a:pt x="689" y="340"/>
                  </a:cubicBezTo>
                  <a:cubicBezTo>
                    <a:pt x="472" y="441"/>
                    <a:pt x="240" y="488"/>
                    <a:pt x="18" y="574"/>
                  </a:cubicBezTo>
                  <a:cubicBezTo>
                    <a:pt x="1" y="579"/>
                    <a:pt x="4" y="605"/>
                    <a:pt x="23" y="607"/>
                  </a:cubicBezTo>
                  <a:cubicBezTo>
                    <a:pt x="259" y="607"/>
                    <a:pt x="507" y="508"/>
                    <a:pt x="722" y="418"/>
                  </a:cubicBezTo>
                  <a:cubicBezTo>
                    <a:pt x="936" y="327"/>
                    <a:pt x="1156" y="222"/>
                    <a:pt x="1319" y="58"/>
                  </a:cubicBezTo>
                  <a:cubicBezTo>
                    <a:pt x="1341" y="34"/>
                    <a:pt x="1321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"/>
            <p:cNvSpPr/>
            <p:nvPr/>
          </p:nvSpPr>
          <p:spPr>
            <a:xfrm flipH="1">
              <a:off x="8539264" y="2616120"/>
              <a:ext cx="43998" cy="51104"/>
            </a:xfrm>
            <a:custGeom>
              <a:avLst/>
              <a:gdLst/>
              <a:ahLst/>
              <a:cxnLst/>
              <a:rect l="l" t="t" r="r" b="b"/>
              <a:pathLst>
                <a:path w="1548" h="1798" extrusionOk="0">
                  <a:moveTo>
                    <a:pt x="1509" y="1"/>
                  </a:moveTo>
                  <a:cubicBezTo>
                    <a:pt x="1504" y="1"/>
                    <a:pt x="1498" y="3"/>
                    <a:pt x="1492" y="7"/>
                  </a:cubicBezTo>
                  <a:cubicBezTo>
                    <a:pt x="1346" y="120"/>
                    <a:pt x="1249" y="325"/>
                    <a:pt x="1167" y="486"/>
                  </a:cubicBezTo>
                  <a:cubicBezTo>
                    <a:pt x="1079" y="662"/>
                    <a:pt x="1013" y="849"/>
                    <a:pt x="931" y="1030"/>
                  </a:cubicBezTo>
                  <a:cubicBezTo>
                    <a:pt x="854" y="1196"/>
                    <a:pt x="830" y="1396"/>
                    <a:pt x="681" y="1522"/>
                  </a:cubicBezTo>
                  <a:cubicBezTo>
                    <a:pt x="596" y="1595"/>
                    <a:pt x="488" y="1632"/>
                    <a:pt x="383" y="1664"/>
                  </a:cubicBezTo>
                  <a:cubicBezTo>
                    <a:pt x="307" y="1688"/>
                    <a:pt x="220" y="1722"/>
                    <a:pt x="137" y="1722"/>
                  </a:cubicBezTo>
                  <a:cubicBezTo>
                    <a:pt x="106" y="1722"/>
                    <a:pt x="75" y="1717"/>
                    <a:pt x="45" y="1705"/>
                  </a:cubicBezTo>
                  <a:cubicBezTo>
                    <a:pt x="42" y="1704"/>
                    <a:pt x="38" y="1703"/>
                    <a:pt x="36" y="1703"/>
                  </a:cubicBezTo>
                  <a:cubicBezTo>
                    <a:pt x="12" y="1703"/>
                    <a:pt x="1" y="1740"/>
                    <a:pt x="24" y="1755"/>
                  </a:cubicBezTo>
                  <a:cubicBezTo>
                    <a:pt x="73" y="1786"/>
                    <a:pt x="129" y="1798"/>
                    <a:pt x="189" y="1798"/>
                  </a:cubicBezTo>
                  <a:cubicBezTo>
                    <a:pt x="317" y="1798"/>
                    <a:pt x="459" y="1744"/>
                    <a:pt x="561" y="1703"/>
                  </a:cubicBezTo>
                  <a:cubicBezTo>
                    <a:pt x="737" y="1638"/>
                    <a:pt x="873" y="1499"/>
                    <a:pt x="940" y="1325"/>
                  </a:cubicBezTo>
                  <a:cubicBezTo>
                    <a:pt x="978" y="1228"/>
                    <a:pt x="1004" y="1127"/>
                    <a:pt x="1017" y="1024"/>
                  </a:cubicBezTo>
                  <a:cubicBezTo>
                    <a:pt x="1043" y="897"/>
                    <a:pt x="1088" y="776"/>
                    <a:pt x="1150" y="662"/>
                  </a:cubicBezTo>
                  <a:cubicBezTo>
                    <a:pt x="1202" y="561"/>
                    <a:pt x="1260" y="464"/>
                    <a:pt x="1324" y="368"/>
                  </a:cubicBezTo>
                  <a:cubicBezTo>
                    <a:pt x="1391" y="263"/>
                    <a:pt x="1486" y="166"/>
                    <a:pt x="1537" y="52"/>
                  </a:cubicBezTo>
                  <a:cubicBezTo>
                    <a:pt x="1547" y="31"/>
                    <a:pt x="1531" y="1"/>
                    <a:pt x="15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"/>
            <p:cNvSpPr/>
            <p:nvPr/>
          </p:nvSpPr>
          <p:spPr>
            <a:xfrm flipH="1">
              <a:off x="8477076" y="2654405"/>
              <a:ext cx="14865" cy="95727"/>
            </a:xfrm>
            <a:custGeom>
              <a:avLst/>
              <a:gdLst/>
              <a:ahLst/>
              <a:cxnLst/>
              <a:rect l="l" t="t" r="r" b="b"/>
              <a:pathLst>
                <a:path w="523" h="3368" extrusionOk="0">
                  <a:moveTo>
                    <a:pt x="84" y="0"/>
                  </a:moveTo>
                  <a:cubicBezTo>
                    <a:pt x="64" y="0"/>
                    <a:pt x="46" y="22"/>
                    <a:pt x="59" y="42"/>
                  </a:cubicBezTo>
                  <a:cubicBezTo>
                    <a:pt x="203" y="294"/>
                    <a:pt x="307" y="564"/>
                    <a:pt x="341" y="853"/>
                  </a:cubicBezTo>
                  <a:cubicBezTo>
                    <a:pt x="373" y="1143"/>
                    <a:pt x="330" y="1444"/>
                    <a:pt x="279" y="1727"/>
                  </a:cubicBezTo>
                  <a:cubicBezTo>
                    <a:pt x="227" y="2026"/>
                    <a:pt x="150" y="2321"/>
                    <a:pt x="91" y="2618"/>
                  </a:cubicBezTo>
                  <a:cubicBezTo>
                    <a:pt x="44" y="2856"/>
                    <a:pt x="1" y="3144"/>
                    <a:pt x="147" y="3355"/>
                  </a:cubicBezTo>
                  <a:cubicBezTo>
                    <a:pt x="153" y="3363"/>
                    <a:pt x="161" y="3367"/>
                    <a:pt x="169" y="3367"/>
                  </a:cubicBezTo>
                  <a:cubicBezTo>
                    <a:pt x="185" y="3367"/>
                    <a:pt x="201" y="3354"/>
                    <a:pt x="197" y="3334"/>
                  </a:cubicBezTo>
                  <a:cubicBezTo>
                    <a:pt x="119" y="3026"/>
                    <a:pt x="207" y="2744"/>
                    <a:pt x="281" y="2444"/>
                  </a:cubicBezTo>
                  <a:cubicBezTo>
                    <a:pt x="356" y="2142"/>
                    <a:pt x="431" y="1839"/>
                    <a:pt x="465" y="1528"/>
                  </a:cubicBezTo>
                  <a:cubicBezTo>
                    <a:pt x="522" y="1027"/>
                    <a:pt x="450" y="397"/>
                    <a:pt x="102" y="8"/>
                  </a:cubicBezTo>
                  <a:cubicBezTo>
                    <a:pt x="96" y="3"/>
                    <a:pt x="90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"/>
            <p:cNvSpPr/>
            <p:nvPr/>
          </p:nvSpPr>
          <p:spPr>
            <a:xfrm flipH="1">
              <a:off x="8260951" y="2450900"/>
              <a:ext cx="269360" cy="261629"/>
            </a:xfrm>
            <a:custGeom>
              <a:avLst/>
              <a:gdLst/>
              <a:ahLst/>
              <a:cxnLst/>
              <a:rect l="l" t="t" r="r" b="b"/>
              <a:pathLst>
                <a:path w="9477" h="9205" extrusionOk="0">
                  <a:moveTo>
                    <a:pt x="1" y="4067"/>
                  </a:moveTo>
                  <a:cubicBezTo>
                    <a:pt x="302" y="5525"/>
                    <a:pt x="311" y="6867"/>
                    <a:pt x="1485" y="7755"/>
                  </a:cubicBezTo>
                  <a:cubicBezTo>
                    <a:pt x="2660" y="8643"/>
                    <a:pt x="4735" y="9204"/>
                    <a:pt x="5290" y="8759"/>
                  </a:cubicBezTo>
                  <a:cubicBezTo>
                    <a:pt x="5845" y="8313"/>
                    <a:pt x="6618" y="8060"/>
                    <a:pt x="6821" y="7903"/>
                  </a:cubicBezTo>
                  <a:cubicBezTo>
                    <a:pt x="7036" y="7735"/>
                    <a:pt x="6855" y="7417"/>
                    <a:pt x="7498" y="6641"/>
                  </a:cubicBezTo>
                  <a:cubicBezTo>
                    <a:pt x="8141" y="5863"/>
                    <a:pt x="8085" y="5430"/>
                    <a:pt x="8085" y="5430"/>
                  </a:cubicBezTo>
                  <a:cubicBezTo>
                    <a:pt x="8085" y="5430"/>
                    <a:pt x="8564" y="5699"/>
                    <a:pt x="8672" y="4699"/>
                  </a:cubicBezTo>
                  <a:cubicBezTo>
                    <a:pt x="8779" y="3698"/>
                    <a:pt x="9476" y="3358"/>
                    <a:pt x="8835" y="2694"/>
                  </a:cubicBezTo>
                  <a:cubicBezTo>
                    <a:pt x="8194" y="2031"/>
                    <a:pt x="8560" y="1479"/>
                    <a:pt x="7827" y="1193"/>
                  </a:cubicBezTo>
                  <a:cubicBezTo>
                    <a:pt x="7096" y="907"/>
                    <a:pt x="6778" y="1032"/>
                    <a:pt x="6713" y="692"/>
                  </a:cubicBezTo>
                  <a:cubicBezTo>
                    <a:pt x="6648" y="354"/>
                    <a:pt x="6382" y="0"/>
                    <a:pt x="5619" y="2"/>
                  </a:cubicBezTo>
                  <a:cubicBezTo>
                    <a:pt x="4858" y="2"/>
                    <a:pt x="3707" y="314"/>
                    <a:pt x="2792" y="1266"/>
                  </a:cubicBezTo>
                  <a:cubicBezTo>
                    <a:pt x="1876" y="2216"/>
                    <a:pt x="1373" y="1705"/>
                    <a:pt x="771" y="2100"/>
                  </a:cubicBezTo>
                  <a:cubicBezTo>
                    <a:pt x="171" y="2494"/>
                    <a:pt x="1" y="4067"/>
                    <a:pt x="1" y="406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"/>
            <p:cNvSpPr/>
            <p:nvPr/>
          </p:nvSpPr>
          <p:spPr>
            <a:xfrm flipH="1">
              <a:off x="8474376" y="2565955"/>
              <a:ext cx="40133" cy="106016"/>
            </a:xfrm>
            <a:custGeom>
              <a:avLst/>
              <a:gdLst/>
              <a:ahLst/>
              <a:cxnLst/>
              <a:rect l="l" t="t" r="r" b="b"/>
              <a:pathLst>
                <a:path w="1412" h="3730" extrusionOk="0">
                  <a:moveTo>
                    <a:pt x="200" y="0"/>
                  </a:moveTo>
                  <a:cubicBezTo>
                    <a:pt x="172" y="0"/>
                    <a:pt x="146" y="12"/>
                    <a:pt x="133" y="39"/>
                  </a:cubicBezTo>
                  <a:cubicBezTo>
                    <a:pt x="64" y="183"/>
                    <a:pt x="45" y="361"/>
                    <a:pt x="26" y="518"/>
                  </a:cubicBezTo>
                  <a:cubicBezTo>
                    <a:pt x="6" y="688"/>
                    <a:pt x="0" y="860"/>
                    <a:pt x="11" y="1032"/>
                  </a:cubicBezTo>
                  <a:cubicBezTo>
                    <a:pt x="32" y="1368"/>
                    <a:pt x="105" y="1703"/>
                    <a:pt x="255" y="2006"/>
                  </a:cubicBezTo>
                  <a:cubicBezTo>
                    <a:pt x="404" y="2309"/>
                    <a:pt x="578" y="2587"/>
                    <a:pt x="808" y="2836"/>
                  </a:cubicBezTo>
                  <a:cubicBezTo>
                    <a:pt x="1049" y="3094"/>
                    <a:pt x="1341" y="3350"/>
                    <a:pt x="1386" y="3722"/>
                  </a:cubicBezTo>
                  <a:cubicBezTo>
                    <a:pt x="1386" y="3727"/>
                    <a:pt x="1389" y="3729"/>
                    <a:pt x="1392" y="3729"/>
                  </a:cubicBezTo>
                  <a:cubicBezTo>
                    <a:pt x="1395" y="3729"/>
                    <a:pt x="1399" y="3727"/>
                    <a:pt x="1399" y="3722"/>
                  </a:cubicBezTo>
                  <a:lnTo>
                    <a:pt x="1401" y="3722"/>
                  </a:lnTo>
                  <a:cubicBezTo>
                    <a:pt x="1412" y="3414"/>
                    <a:pt x="1221" y="3173"/>
                    <a:pt x="1027" y="2948"/>
                  </a:cubicBezTo>
                  <a:cubicBezTo>
                    <a:pt x="799" y="2687"/>
                    <a:pt x="580" y="2432"/>
                    <a:pt x="430" y="2114"/>
                  </a:cubicBezTo>
                  <a:cubicBezTo>
                    <a:pt x="286" y="1808"/>
                    <a:pt x="206" y="1441"/>
                    <a:pt x="182" y="1105"/>
                  </a:cubicBezTo>
                  <a:cubicBezTo>
                    <a:pt x="169" y="933"/>
                    <a:pt x="172" y="761"/>
                    <a:pt x="191" y="591"/>
                  </a:cubicBezTo>
                  <a:cubicBezTo>
                    <a:pt x="208" y="417"/>
                    <a:pt x="266" y="252"/>
                    <a:pt x="286" y="82"/>
                  </a:cubicBezTo>
                  <a:cubicBezTo>
                    <a:pt x="292" y="32"/>
                    <a:pt x="245" y="0"/>
                    <a:pt x="2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"/>
            <p:cNvSpPr/>
            <p:nvPr/>
          </p:nvSpPr>
          <p:spPr>
            <a:xfrm flipH="1">
              <a:off x="8474376" y="2567688"/>
              <a:ext cx="27115" cy="64832"/>
            </a:xfrm>
            <a:custGeom>
              <a:avLst/>
              <a:gdLst/>
              <a:ahLst/>
              <a:cxnLst/>
              <a:rect l="l" t="t" r="r" b="b"/>
              <a:pathLst>
                <a:path w="954" h="2281" extrusionOk="0">
                  <a:moveTo>
                    <a:pt x="104" y="1"/>
                  </a:moveTo>
                  <a:cubicBezTo>
                    <a:pt x="89" y="1"/>
                    <a:pt x="73" y="8"/>
                    <a:pt x="66" y="21"/>
                  </a:cubicBezTo>
                  <a:cubicBezTo>
                    <a:pt x="0" y="130"/>
                    <a:pt x="23" y="279"/>
                    <a:pt x="32" y="401"/>
                  </a:cubicBezTo>
                  <a:cubicBezTo>
                    <a:pt x="40" y="494"/>
                    <a:pt x="51" y="590"/>
                    <a:pt x="64" y="683"/>
                  </a:cubicBezTo>
                  <a:cubicBezTo>
                    <a:pt x="88" y="874"/>
                    <a:pt x="131" y="1063"/>
                    <a:pt x="189" y="1246"/>
                  </a:cubicBezTo>
                  <a:cubicBezTo>
                    <a:pt x="326" y="1661"/>
                    <a:pt x="561" y="2022"/>
                    <a:pt x="920" y="2278"/>
                  </a:cubicBezTo>
                  <a:cubicBezTo>
                    <a:pt x="923" y="2280"/>
                    <a:pt x="925" y="2281"/>
                    <a:pt x="928" y="2281"/>
                  </a:cubicBezTo>
                  <a:cubicBezTo>
                    <a:pt x="941" y="2281"/>
                    <a:pt x="953" y="2261"/>
                    <a:pt x="941" y="2250"/>
                  </a:cubicBezTo>
                  <a:cubicBezTo>
                    <a:pt x="614" y="1977"/>
                    <a:pt x="389" y="1599"/>
                    <a:pt x="271" y="1192"/>
                  </a:cubicBezTo>
                  <a:cubicBezTo>
                    <a:pt x="223" y="1025"/>
                    <a:pt x="189" y="855"/>
                    <a:pt x="169" y="681"/>
                  </a:cubicBezTo>
                  <a:cubicBezTo>
                    <a:pt x="157" y="595"/>
                    <a:pt x="150" y="509"/>
                    <a:pt x="144" y="423"/>
                  </a:cubicBezTo>
                  <a:cubicBezTo>
                    <a:pt x="137" y="294"/>
                    <a:pt x="165" y="158"/>
                    <a:pt x="144" y="32"/>
                  </a:cubicBezTo>
                  <a:cubicBezTo>
                    <a:pt x="141" y="11"/>
                    <a:pt x="123" y="1"/>
                    <a:pt x="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"/>
            <p:cNvSpPr/>
            <p:nvPr/>
          </p:nvSpPr>
          <p:spPr>
            <a:xfrm flipH="1">
              <a:off x="8334025" y="2567518"/>
              <a:ext cx="163088" cy="101070"/>
            </a:xfrm>
            <a:custGeom>
              <a:avLst/>
              <a:gdLst/>
              <a:ahLst/>
              <a:cxnLst/>
              <a:rect l="l" t="t" r="r" b="b"/>
              <a:pathLst>
                <a:path w="5738" h="3556" extrusionOk="0">
                  <a:moveTo>
                    <a:pt x="65" y="1"/>
                  </a:moveTo>
                  <a:cubicBezTo>
                    <a:pt x="32" y="1"/>
                    <a:pt x="0" y="32"/>
                    <a:pt x="5" y="74"/>
                  </a:cubicBezTo>
                  <a:cubicBezTo>
                    <a:pt x="65" y="491"/>
                    <a:pt x="346" y="872"/>
                    <a:pt x="628" y="1171"/>
                  </a:cubicBezTo>
                  <a:cubicBezTo>
                    <a:pt x="934" y="1489"/>
                    <a:pt x="1286" y="1760"/>
                    <a:pt x="1671" y="1977"/>
                  </a:cubicBezTo>
                  <a:cubicBezTo>
                    <a:pt x="2554" y="2484"/>
                    <a:pt x="3552" y="2714"/>
                    <a:pt x="4535" y="2925"/>
                  </a:cubicBezTo>
                  <a:cubicBezTo>
                    <a:pt x="4988" y="3022"/>
                    <a:pt x="5431" y="3148"/>
                    <a:pt x="5704" y="3548"/>
                  </a:cubicBezTo>
                  <a:cubicBezTo>
                    <a:pt x="5708" y="3553"/>
                    <a:pt x="5713" y="3556"/>
                    <a:pt x="5718" y="3556"/>
                  </a:cubicBezTo>
                  <a:cubicBezTo>
                    <a:pt x="5728" y="3556"/>
                    <a:pt x="5737" y="3547"/>
                    <a:pt x="5734" y="3535"/>
                  </a:cubicBezTo>
                  <a:cubicBezTo>
                    <a:pt x="5640" y="3187"/>
                    <a:pt x="5250" y="3019"/>
                    <a:pt x="4935" y="2918"/>
                  </a:cubicBezTo>
                  <a:cubicBezTo>
                    <a:pt x="4479" y="2770"/>
                    <a:pt x="4004" y="2690"/>
                    <a:pt x="3546" y="2547"/>
                  </a:cubicBezTo>
                  <a:cubicBezTo>
                    <a:pt x="2621" y="2263"/>
                    <a:pt x="1688" y="1886"/>
                    <a:pt x="981" y="1203"/>
                  </a:cubicBezTo>
                  <a:cubicBezTo>
                    <a:pt x="805" y="1037"/>
                    <a:pt x="647" y="854"/>
                    <a:pt x="506" y="657"/>
                  </a:cubicBezTo>
                  <a:cubicBezTo>
                    <a:pt x="364" y="455"/>
                    <a:pt x="248" y="237"/>
                    <a:pt x="112" y="29"/>
                  </a:cubicBezTo>
                  <a:cubicBezTo>
                    <a:pt x="99" y="9"/>
                    <a:pt x="82" y="1"/>
                    <a:pt x="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"/>
            <p:cNvSpPr/>
            <p:nvPr/>
          </p:nvSpPr>
          <p:spPr>
            <a:xfrm flipH="1">
              <a:off x="8301482" y="2571128"/>
              <a:ext cx="149218" cy="32458"/>
            </a:xfrm>
            <a:custGeom>
              <a:avLst/>
              <a:gdLst/>
              <a:ahLst/>
              <a:cxnLst/>
              <a:rect l="l" t="t" r="r" b="b"/>
              <a:pathLst>
                <a:path w="5250" h="1142" extrusionOk="0">
                  <a:moveTo>
                    <a:pt x="371" y="1"/>
                  </a:moveTo>
                  <a:cubicBezTo>
                    <a:pt x="256" y="1"/>
                    <a:pt x="140" y="7"/>
                    <a:pt x="23" y="22"/>
                  </a:cubicBezTo>
                  <a:cubicBezTo>
                    <a:pt x="1" y="22"/>
                    <a:pt x="1" y="57"/>
                    <a:pt x="23" y="57"/>
                  </a:cubicBezTo>
                  <a:cubicBezTo>
                    <a:pt x="756" y="104"/>
                    <a:pt x="1465" y="267"/>
                    <a:pt x="2173" y="459"/>
                  </a:cubicBezTo>
                  <a:cubicBezTo>
                    <a:pt x="2519" y="556"/>
                    <a:pt x="2869" y="633"/>
                    <a:pt x="3222" y="691"/>
                  </a:cubicBezTo>
                  <a:cubicBezTo>
                    <a:pt x="3534" y="738"/>
                    <a:pt x="3847" y="751"/>
                    <a:pt x="4161" y="781"/>
                  </a:cubicBezTo>
                  <a:cubicBezTo>
                    <a:pt x="4533" y="816"/>
                    <a:pt x="4901" y="902"/>
                    <a:pt x="5202" y="1136"/>
                  </a:cubicBezTo>
                  <a:cubicBezTo>
                    <a:pt x="5207" y="1140"/>
                    <a:pt x="5212" y="1141"/>
                    <a:pt x="5217" y="1141"/>
                  </a:cubicBezTo>
                  <a:cubicBezTo>
                    <a:pt x="5235" y="1141"/>
                    <a:pt x="5250" y="1120"/>
                    <a:pt x="5234" y="1104"/>
                  </a:cubicBezTo>
                  <a:lnTo>
                    <a:pt x="5232" y="1104"/>
                  </a:lnTo>
                  <a:cubicBezTo>
                    <a:pt x="4774" y="685"/>
                    <a:pt x="4063" y="654"/>
                    <a:pt x="3480" y="584"/>
                  </a:cubicBezTo>
                  <a:cubicBezTo>
                    <a:pt x="2730" y="495"/>
                    <a:pt x="2005" y="257"/>
                    <a:pt x="1266" y="106"/>
                  </a:cubicBezTo>
                  <a:cubicBezTo>
                    <a:pt x="968" y="45"/>
                    <a:pt x="672" y="1"/>
                    <a:pt x="3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"/>
            <p:cNvSpPr/>
            <p:nvPr/>
          </p:nvSpPr>
          <p:spPr>
            <a:xfrm flipH="1">
              <a:off x="8371145" y="2532075"/>
              <a:ext cx="98200" cy="16172"/>
            </a:xfrm>
            <a:custGeom>
              <a:avLst/>
              <a:gdLst/>
              <a:ahLst/>
              <a:cxnLst/>
              <a:rect l="l" t="t" r="r" b="b"/>
              <a:pathLst>
                <a:path w="3455" h="569" extrusionOk="0">
                  <a:moveTo>
                    <a:pt x="30" y="1"/>
                  </a:moveTo>
                  <a:cubicBezTo>
                    <a:pt x="9" y="1"/>
                    <a:pt x="1" y="30"/>
                    <a:pt x="8" y="48"/>
                  </a:cubicBezTo>
                  <a:cubicBezTo>
                    <a:pt x="51" y="149"/>
                    <a:pt x="197" y="214"/>
                    <a:pt x="288" y="263"/>
                  </a:cubicBezTo>
                  <a:cubicBezTo>
                    <a:pt x="404" y="324"/>
                    <a:pt x="526" y="375"/>
                    <a:pt x="651" y="416"/>
                  </a:cubicBezTo>
                  <a:cubicBezTo>
                    <a:pt x="920" y="504"/>
                    <a:pt x="1201" y="554"/>
                    <a:pt x="1483" y="564"/>
                  </a:cubicBezTo>
                  <a:cubicBezTo>
                    <a:pt x="1547" y="567"/>
                    <a:pt x="1612" y="568"/>
                    <a:pt x="1676" y="568"/>
                  </a:cubicBezTo>
                  <a:cubicBezTo>
                    <a:pt x="2260" y="568"/>
                    <a:pt x="2844" y="450"/>
                    <a:pt x="3405" y="302"/>
                  </a:cubicBezTo>
                  <a:cubicBezTo>
                    <a:pt x="3455" y="290"/>
                    <a:pt x="3435" y="223"/>
                    <a:pt x="3390" y="223"/>
                  </a:cubicBezTo>
                  <a:cubicBezTo>
                    <a:pt x="3387" y="223"/>
                    <a:pt x="3385" y="223"/>
                    <a:pt x="3383" y="223"/>
                  </a:cubicBezTo>
                  <a:cubicBezTo>
                    <a:pt x="2812" y="314"/>
                    <a:pt x="2240" y="441"/>
                    <a:pt x="1658" y="441"/>
                  </a:cubicBezTo>
                  <a:cubicBezTo>
                    <a:pt x="1613" y="441"/>
                    <a:pt x="1568" y="440"/>
                    <a:pt x="1522" y="438"/>
                  </a:cubicBezTo>
                  <a:cubicBezTo>
                    <a:pt x="1251" y="429"/>
                    <a:pt x="980" y="386"/>
                    <a:pt x="720" y="309"/>
                  </a:cubicBezTo>
                  <a:cubicBezTo>
                    <a:pt x="591" y="270"/>
                    <a:pt x="468" y="222"/>
                    <a:pt x="348" y="160"/>
                  </a:cubicBezTo>
                  <a:cubicBezTo>
                    <a:pt x="251" y="109"/>
                    <a:pt x="144" y="14"/>
                    <a:pt x="34" y="1"/>
                  </a:cubicBezTo>
                  <a:cubicBezTo>
                    <a:pt x="33" y="1"/>
                    <a:pt x="31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"/>
            <p:cNvSpPr/>
            <p:nvPr/>
          </p:nvSpPr>
          <p:spPr>
            <a:xfrm flipH="1">
              <a:off x="8375494" y="2530085"/>
              <a:ext cx="32856" cy="8470"/>
            </a:xfrm>
            <a:custGeom>
              <a:avLst/>
              <a:gdLst/>
              <a:ahLst/>
              <a:cxnLst/>
              <a:rect l="l" t="t" r="r" b="b"/>
              <a:pathLst>
                <a:path w="1156" h="298" extrusionOk="0">
                  <a:moveTo>
                    <a:pt x="1108" y="1"/>
                  </a:moveTo>
                  <a:cubicBezTo>
                    <a:pt x="1106" y="1"/>
                    <a:pt x="1103" y="1"/>
                    <a:pt x="1100" y="2"/>
                  </a:cubicBezTo>
                  <a:cubicBezTo>
                    <a:pt x="737" y="77"/>
                    <a:pt x="378" y="164"/>
                    <a:pt x="21" y="262"/>
                  </a:cubicBezTo>
                  <a:cubicBezTo>
                    <a:pt x="1" y="269"/>
                    <a:pt x="7" y="298"/>
                    <a:pt x="26" y="298"/>
                  </a:cubicBezTo>
                  <a:cubicBezTo>
                    <a:pt x="27" y="298"/>
                    <a:pt x="29" y="298"/>
                    <a:pt x="31" y="297"/>
                  </a:cubicBezTo>
                  <a:cubicBezTo>
                    <a:pt x="395" y="230"/>
                    <a:pt x="758" y="155"/>
                    <a:pt x="1119" y="64"/>
                  </a:cubicBezTo>
                  <a:cubicBezTo>
                    <a:pt x="1155" y="55"/>
                    <a:pt x="1143" y="1"/>
                    <a:pt x="110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"/>
            <p:cNvSpPr/>
            <p:nvPr/>
          </p:nvSpPr>
          <p:spPr>
            <a:xfrm flipH="1">
              <a:off x="8375266" y="2639143"/>
              <a:ext cx="87513" cy="60085"/>
            </a:xfrm>
            <a:custGeom>
              <a:avLst/>
              <a:gdLst/>
              <a:ahLst/>
              <a:cxnLst/>
              <a:rect l="l" t="t" r="r" b="b"/>
              <a:pathLst>
                <a:path w="3079" h="2114" extrusionOk="0">
                  <a:moveTo>
                    <a:pt x="49" y="1"/>
                  </a:moveTo>
                  <a:cubicBezTo>
                    <a:pt x="23" y="1"/>
                    <a:pt x="1" y="27"/>
                    <a:pt x="16" y="55"/>
                  </a:cubicBezTo>
                  <a:cubicBezTo>
                    <a:pt x="325" y="542"/>
                    <a:pt x="899" y="830"/>
                    <a:pt x="1407" y="1061"/>
                  </a:cubicBezTo>
                  <a:cubicBezTo>
                    <a:pt x="1710" y="1200"/>
                    <a:pt x="2019" y="1323"/>
                    <a:pt x="2318" y="1467"/>
                  </a:cubicBezTo>
                  <a:cubicBezTo>
                    <a:pt x="2537" y="1570"/>
                    <a:pt x="3079" y="1753"/>
                    <a:pt x="2875" y="2080"/>
                  </a:cubicBezTo>
                  <a:cubicBezTo>
                    <a:pt x="2867" y="2093"/>
                    <a:pt x="2877" y="2113"/>
                    <a:pt x="2892" y="2113"/>
                  </a:cubicBezTo>
                  <a:cubicBezTo>
                    <a:pt x="2894" y="2113"/>
                    <a:pt x="2897" y="2113"/>
                    <a:pt x="2899" y="2112"/>
                  </a:cubicBezTo>
                  <a:cubicBezTo>
                    <a:pt x="3000" y="2073"/>
                    <a:pt x="3039" y="1989"/>
                    <a:pt x="3024" y="1882"/>
                  </a:cubicBezTo>
                  <a:cubicBezTo>
                    <a:pt x="3010" y="1757"/>
                    <a:pt x="2918" y="1669"/>
                    <a:pt x="2819" y="1602"/>
                  </a:cubicBezTo>
                  <a:cubicBezTo>
                    <a:pt x="2518" y="1396"/>
                    <a:pt x="2157" y="1263"/>
                    <a:pt x="1824" y="1117"/>
                  </a:cubicBezTo>
                  <a:cubicBezTo>
                    <a:pt x="1497" y="977"/>
                    <a:pt x="1170" y="833"/>
                    <a:pt x="861" y="650"/>
                  </a:cubicBezTo>
                  <a:cubicBezTo>
                    <a:pt x="568" y="474"/>
                    <a:pt x="314" y="256"/>
                    <a:pt x="74" y="11"/>
                  </a:cubicBezTo>
                  <a:cubicBezTo>
                    <a:pt x="66" y="4"/>
                    <a:pt x="57" y="1"/>
                    <a:pt x="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"/>
            <p:cNvSpPr/>
            <p:nvPr/>
          </p:nvSpPr>
          <p:spPr>
            <a:xfrm flipH="1">
              <a:off x="8337635" y="2473212"/>
              <a:ext cx="141828" cy="42321"/>
            </a:xfrm>
            <a:custGeom>
              <a:avLst/>
              <a:gdLst/>
              <a:ahLst/>
              <a:cxnLst/>
              <a:rect l="l" t="t" r="r" b="b"/>
              <a:pathLst>
                <a:path w="4990" h="1489" extrusionOk="0">
                  <a:moveTo>
                    <a:pt x="4892" y="0"/>
                  </a:moveTo>
                  <a:cubicBezTo>
                    <a:pt x="4556" y="0"/>
                    <a:pt x="4215" y="38"/>
                    <a:pt x="3881" y="70"/>
                  </a:cubicBezTo>
                  <a:cubicBezTo>
                    <a:pt x="3546" y="103"/>
                    <a:pt x="3215" y="139"/>
                    <a:pt x="2886" y="202"/>
                  </a:cubicBezTo>
                  <a:cubicBezTo>
                    <a:pt x="2239" y="326"/>
                    <a:pt x="1648" y="604"/>
                    <a:pt x="1059" y="892"/>
                  </a:cubicBezTo>
                  <a:cubicBezTo>
                    <a:pt x="714" y="1061"/>
                    <a:pt x="375" y="1246"/>
                    <a:pt x="31" y="1421"/>
                  </a:cubicBezTo>
                  <a:cubicBezTo>
                    <a:pt x="1" y="1438"/>
                    <a:pt x="18" y="1489"/>
                    <a:pt x="49" y="1489"/>
                  </a:cubicBezTo>
                  <a:cubicBezTo>
                    <a:pt x="52" y="1489"/>
                    <a:pt x="56" y="1488"/>
                    <a:pt x="59" y="1487"/>
                  </a:cubicBezTo>
                  <a:cubicBezTo>
                    <a:pt x="848" y="1182"/>
                    <a:pt x="1577" y="743"/>
                    <a:pt x="2389" y="494"/>
                  </a:cubicBezTo>
                  <a:cubicBezTo>
                    <a:pt x="2800" y="369"/>
                    <a:pt x="3228" y="311"/>
                    <a:pt x="3654" y="270"/>
                  </a:cubicBezTo>
                  <a:cubicBezTo>
                    <a:pt x="4071" y="230"/>
                    <a:pt x="4501" y="227"/>
                    <a:pt x="4911" y="139"/>
                  </a:cubicBezTo>
                  <a:cubicBezTo>
                    <a:pt x="4989" y="122"/>
                    <a:pt x="4971" y="0"/>
                    <a:pt x="48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"/>
            <p:cNvSpPr/>
            <p:nvPr/>
          </p:nvSpPr>
          <p:spPr>
            <a:xfrm flipH="1">
              <a:off x="8286304" y="2504221"/>
              <a:ext cx="90156" cy="15263"/>
            </a:xfrm>
            <a:custGeom>
              <a:avLst/>
              <a:gdLst/>
              <a:ahLst/>
              <a:cxnLst/>
              <a:rect l="l" t="t" r="r" b="b"/>
              <a:pathLst>
                <a:path w="3172" h="537" extrusionOk="0">
                  <a:moveTo>
                    <a:pt x="1876" y="0"/>
                  </a:moveTo>
                  <a:cubicBezTo>
                    <a:pt x="1848" y="0"/>
                    <a:pt x="1821" y="1"/>
                    <a:pt x="1794" y="1"/>
                  </a:cubicBezTo>
                  <a:cubicBezTo>
                    <a:pt x="1507" y="9"/>
                    <a:pt x="1225" y="52"/>
                    <a:pt x="943" y="95"/>
                  </a:cubicBezTo>
                  <a:cubicBezTo>
                    <a:pt x="638" y="140"/>
                    <a:pt x="328" y="164"/>
                    <a:pt x="29" y="228"/>
                  </a:cubicBezTo>
                  <a:cubicBezTo>
                    <a:pt x="1" y="235"/>
                    <a:pt x="1" y="274"/>
                    <a:pt x="29" y="282"/>
                  </a:cubicBezTo>
                  <a:cubicBezTo>
                    <a:pt x="103" y="294"/>
                    <a:pt x="179" y="299"/>
                    <a:pt x="254" y="299"/>
                  </a:cubicBezTo>
                  <a:cubicBezTo>
                    <a:pt x="440" y="299"/>
                    <a:pt x="628" y="269"/>
                    <a:pt x="808" y="242"/>
                  </a:cubicBezTo>
                  <a:cubicBezTo>
                    <a:pt x="1089" y="201"/>
                    <a:pt x="1367" y="155"/>
                    <a:pt x="1650" y="132"/>
                  </a:cubicBezTo>
                  <a:cubicBezTo>
                    <a:pt x="1744" y="125"/>
                    <a:pt x="1841" y="120"/>
                    <a:pt x="1937" y="120"/>
                  </a:cubicBezTo>
                  <a:cubicBezTo>
                    <a:pt x="2116" y="120"/>
                    <a:pt x="2295" y="136"/>
                    <a:pt x="2467" y="183"/>
                  </a:cubicBezTo>
                  <a:cubicBezTo>
                    <a:pt x="2594" y="216"/>
                    <a:pt x="2715" y="267"/>
                    <a:pt x="2827" y="334"/>
                  </a:cubicBezTo>
                  <a:cubicBezTo>
                    <a:pt x="2928" y="394"/>
                    <a:pt x="3013" y="480"/>
                    <a:pt x="3117" y="532"/>
                  </a:cubicBezTo>
                  <a:cubicBezTo>
                    <a:pt x="3122" y="535"/>
                    <a:pt x="3127" y="536"/>
                    <a:pt x="3132" y="536"/>
                  </a:cubicBezTo>
                  <a:cubicBezTo>
                    <a:pt x="3152" y="536"/>
                    <a:pt x="3171" y="519"/>
                    <a:pt x="3164" y="497"/>
                  </a:cubicBezTo>
                  <a:lnTo>
                    <a:pt x="3162" y="497"/>
                  </a:lnTo>
                  <a:cubicBezTo>
                    <a:pt x="3087" y="287"/>
                    <a:pt x="2820" y="175"/>
                    <a:pt x="2624" y="112"/>
                  </a:cubicBezTo>
                  <a:cubicBezTo>
                    <a:pt x="2382" y="32"/>
                    <a:pt x="2129" y="0"/>
                    <a:pt x="187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"/>
            <p:cNvSpPr/>
            <p:nvPr/>
          </p:nvSpPr>
          <p:spPr>
            <a:xfrm flipH="1">
              <a:off x="8416507" y="2515249"/>
              <a:ext cx="56618" cy="8044"/>
            </a:xfrm>
            <a:custGeom>
              <a:avLst/>
              <a:gdLst/>
              <a:ahLst/>
              <a:cxnLst/>
              <a:rect l="l" t="t" r="r" b="b"/>
              <a:pathLst>
                <a:path w="1992" h="283" extrusionOk="0">
                  <a:moveTo>
                    <a:pt x="1209" y="1"/>
                  </a:moveTo>
                  <a:cubicBezTo>
                    <a:pt x="1175" y="1"/>
                    <a:pt x="1141" y="1"/>
                    <a:pt x="1108" y="2"/>
                  </a:cubicBezTo>
                  <a:cubicBezTo>
                    <a:pt x="734" y="13"/>
                    <a:pt x="375" y="73"/>
                    <a:pt x="29" y="223"/>
                  </a:cubicBezTo>
                  <a:cubicBezTo>
                    <a:pt x="0" y="236"/>
                    <a:pt x="15" y="283"/>
                    <a:pt x="43" y="283"/>
                  </a:cubicBezTo>
                  <a:cubicBezTo>
                    <a:pt x="46" y="283"/>
                    <a:pt x="50" y="282"/>
                    <a:pt x="53" y="281"/>
                  </a:cubicBezTo>
                  <a:cubicBezTo>
                    <a:pt x="406" y="152"/>
                    <a:pt x="788" y="88"/>
                    <a:pt x="1164" y="69"/>
                  </a:cubicBezTo>
                  <a:cubicBezTo>
                    <a:pt x="1250" y="65"/>
                    <a:pt x="1336" y="64"/>
                    <a:pt x="1423" y="64"/>
                  </a:cubicBezTo>
                  <a:cubicBezTo>
                    <a:pt x="1517" y="64"/>
                    <a:pt x="1612" y="65"/>
                    <a:pt x="1706" y="65"/>
                  </a:cubicBezTo>
                  <a:cubicBezTo>
                    <a:pt x="1793" y="65"/>
                    <a:pt x="1879" y="64"/>
                    <a:pt x="1966" y="60"/>
                  </a:cubicBezTo>
                  <a:cubicBezTo>
                    <a:pt x="1992" y="60"/>
                    <a:pt x="1992" y="19"/>
                    <a:pt x="1966" y="19"/>
                  </a:cubicBezTo>
                  <a:cubicBezTo>
                    <a:pt x="1948" y="19"/>
                    <a:pt x="1930" y="19"/>
                    <a:pt x="1912" y="19"/>
                  </a:cubicBezTo>
                  <a:cubicBezTo>
                    <a:pt x="1677" y="19"/>
                    <a:pt x="1443" y="1"/>
                    <a:pt x="12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"/>
            <p:cNvSpPr/>
            <p:nvPr/>
          </p:nvSpPr>
          <p:spPr>
            <a:xfrm flipH="1">
              <a:off x="8281444" y="2541739"/>
              <a:ext cx="66651" cy="29417"/>
            </a:xfrm>
            <a:custGeom>
              <a:avLst/>
              <a:gdLst/>
              <a:ahLst/>
              <a:cxnLst/>
              <a:rect l="l" t="t" r="r" b="b"/>
              <a:pathLst>
                <a:path w="2345" h="1035" extrusionOk="0">
                  <a:moveTo>
                    <a:pt x="201" y="0"/>
                  </a:moveTo>
                  <a:cubicBezTo>
                    <a:pt x="155" y="0"/>
                    <a:pt x="109" y="2"/>
                    <a:pt x="63" y="5"/>
                  </a:cubicBezTo>
                  <a:cubicBezTo>
                    <a:pt x="16" y="9"/>
                    <a:pt x="1" y="76"/>
                    <a:pt x="50" y="89"/>
                  </a:cubicBezTo>
                  <a:cubicBezTo>
                    <a:pt x="485" y="201"/>
                    <a:pt x="962" y="134"/>
                    <a:pt x="1377" y="323"/>
                  </a:cubicBezTo>
                  <a:cubicBezTo>
                    <a:pt x="1712" y="474"/>
                    <a:pt x="2033" y="689"/>
                    <a:pt x="2228" y="1009"/>
                  </a:cubicBezTo>
                  <a:cubicBezTo>
                    <a:pt x="2239" y="1027"/>
                    <a:pt x="2256" y="1034"/>
                    <a:pt x="2272" y="1034"/>
                  </a:cubicBezTo>
                  <a:cubicBezTo>
                    <a:pt x="2308" y="1034"/>
                    <a:pt x="2344" y="996"/>
                    <a:pt x="2321" y="955"/>
                  </a:cubicBezTo>
                  <a:lnTo>
                    <a:pt x="2321" y="953"/>
                  </a:lnTo>
                  <a:cubicBezTo>
                    <a:pt x="2140" y="618"/>
                    <a:pt x="1816" y="383"/>
                    <a:pt x="1457" y="267"/>
                  </a:cubicBezTo>
                  <a:cubicBezTo>
                    <a:pt x="1052" y="135"/>
                    <a:pt x="630" y="0"/>
                    <a:pt x="20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"/>
            <p:cNvSpPr/>
            <p:nvPr/>
          </p:nvSpPr>
          <p:spPr>
            <a:xfrm flipH="1">
              <a:off x="8287583" y="2536282"/>
              <a:ext cx="59915" cy="11966"/>
            </a:xfrm>
            <a:custGeom>
              <a:avLst/>
              <a:gdLst/>
              <a:ahLst/>
              <a:cxnLst/>
              <a:rect l="l" t="t" r="r" b="b"/>
              <a:pathLst>
                <a:path w="2108" h="421" extrusionOk="0">
                  <a:moveTo>
                    <a:pt x="852" y="0"/>
                  </a:moveTo>
                  <a:cubicBezTo>
                    <a:pt x="769" y="0"/>
                    <a:pt x="686" y="4"/>
                    <a:pt x="603" y="12"/>
                  </a:cubicBezTo>
                  <a:cubicBezTo>
                    <a:pt x="412" y="27"/>
                    <a:pt x="202" y="46"/>
                    <a:pt x="19" y="105"/>
                  </a:cubicBezTo>
                  <a:cubicBezTo>
                    <a:pt x="1" y="115"/>
                    <a:pt x="4" y="143"/>
                    <a:pt x="25" y="148"/>
                  </a:cubicBezTo>
                  <a:cubicBezTo>
                    <a:pt x="34" y="149"/>
                    <a:pt x="43" y="149"/>
                    <a:pt x="51" y="149"/>
                  </a:cubicBezTo>
                  <a:cubicBezTo>
                    <a:pt x="220" y="149"/>
                    <a:pt x="389" y="116"/>
                    <a:pt x="558" y="111"/>
                  </a:cubicBezTo>
                  <a:cubicBezTo>
                    <a:pt x="632" y="107"/>
                    <a:pt x="707" y="105"/>
                    <a:pt x="781" y="105"/>
                  </a:cubicBezTo>
                  <a:cubicBezTo>
                    <a:pt x="891" y="105"/>
                    <a:pt x="1001" y="110"/>
                    <a:pt x="1111" y="118"/>
                  </a:cubicBezTo>
                  <a:cubicBezTo>
                    <a:pt x="1442" y="148"/>
                    <a:pt x="1775" y="240"/>
                    <a:pt x="2061" y="418"/>
                  </a:cubicBezTo>
                  <a:cubicBezTo>
                    <a:pt x="2064" y="420"/>
                    <a:pt x="2068" y="421"/>
                    <a:pt x="2072" y="421"/>
                  </a:cubicBezTo>
                  <a:cubicBezTo>
                    <a:pt x="2091" y="421"/>
                    <a:pt x="2108" y="394"/>
                    <a:pt x="2089" y="378"/>
                  </a:cubicBezTo>
                  <a:lnTo>
                    <a:pt x="2091" y="378"/>
                  </a:lnTo>
                  <a:cubicBezTo>
                    <a:pt x="1829" y="165"/>
                    <a:pt x="1522" y="64"/>
                    <a:pt x="1190" y="21"/>
                  </a:cubicBezTo>
                  <a:cubicBezTo>
                    <a:pt x="1078" y="7"/>
                    <a:pt x="965" y="0"/>
                    <a:pt x="8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"/>
            <p:cNvSpPr/>
            <p:nvPr/>
          </p:nvSpPr>
          <p:spPr>
            <a:xfrm flipH="1">
              <a:off x="8415854" y="2583548"/>
              <a:ext cx="48858" cy="24244"/>
            </a:xfrm>
            <a:custGeom>
              <a:avLst/>
              <a:gdLst/>
              <a:ahLst/>
              <a:cxnLst/>
              <a:rect l="l" t="t" r="r" b="b"/>
              <a:pathLst>
                <a:path w="1719" h="853" extrusionOk="0">
                  <a:moveTo>
                    <a:pt x="26" y="1"/>
                  </a:moveTo>
                  <a:cubicBezTo>
                    <a:pt x="13" y="1"/>
                    <a:pt x="1" y="21"/>
                    <a:pt x="13" y="32"/>
                  </a:cubicBezTo>
                  <a:cubicBezTo>
                    <a:pt x="254" y="232"/>
                    <a:pt x="499" y="411"/>
                    <a:pt x="783" y="549"/>
                  </a:cubicBezTo>
                  <a:cubicBezTo>
                    <a:pt x="1071" y="686"/>
                    <a:pt x="1372" y="787"/>
                    <a:pt x="1683" y="852"/>
                  </a:cubicBezTo>
                  <a:cubicBezTo>
                    <a:pt x="1685" y="853"/>
                    <a:pt x="1686" y="853"/>
                    <a:pt x="1688" y="853"/>
                  </a:cubicBezTo>
                  <a:cubicBezTo>
                    <a:pt x="1712" y="853"/>
                    <a:pt x="1718" y="818"/>
                    <a:pt x="1694" y="809"/>
                  </a:cubicBezTo>
                  <a:cubicBezTo>
                    <a:pt x="1389" y="721"/>
                    <a:pt x="1094" y="606"/>
                    <a:pt x="812" y="463"/>
                  </a:cubicBezTo>
                  <a:cubicBezTo>
                    <a:pt x="544" y="333"/>
                    <a:pt x="273" y="183"/>
                    <a:pt x="34" y="4"/>
                  </a:cubicBezTo>
                  <a:cubicBezTo>
                    <a:pt x="31" y="2"/>
                    <a:pt x="29" y="1"/>
                    <a:pt x="2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"/>
            <p:cNvSpPr/>
            <p:nvPr/>
          </p:nvSpPr>
          <p:spPr>
            <a:xfrm flipH="1">
              <a:off x="8456981" y="2476935"/>
              <a:ext cx="71682" cy="117470"/>
            </a:xfrm>
            <a:custGeom>
              <a:avLst/>
              <a:gdLst/>
              <a:ahLst/>
              <a:cxnLst/>
              <a:rect l="l" t="t" r="r" b="b"/>
              <a:pathLst>
                <a:path w="2522" h="4133" extrusionOk="0">
                  <a:moveTo>
                    <a:pt x="227" y="1922"/>
                  </a:moveTo>
                  <a:cubicBezTo>
                    <a:pt x="538" y="4132"/>
                    <a:pt x="2521" y="4018"/>
                    <a:pt x="2175" y="1754"/>
                  </a:cubicBezTo>
                  <a:cubicBezTo>
                    <a:pt x="2011" y="670"/>
                    <a:pt x="941" y="0"/>
                    <a:pt x="472" y="595"/>
                  </a:cubicBezTo>
                  <a:cubicBezTo>
                    <a:pt x="1" y="1189"/>
                    <a:pt x="227" y="1922"/>
                    <a:pt x="227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"/>
            <p:cNvSpPr/>
            <p:nvPr/>
          </p:nvSpPr>
          <p:spPr>
            <a:xfrm flipH="1">
              <a:off x="8469743" y="2274937"/>
              <a:ext cx="130232" cy="308356"/>
            </a:xfrm>
            <a:custGeom>
              <a:avLst/>
              <a:gdLst/>
              <a:ahLst/>
              <a:cxnLst/>
              <a:rect l="l" t="t" r="r" b="b"/>
              <a:pathLst>
                <a:path w="4582" h="10849" extrusionOk="0">
                  <a:moveTo>
                    <a:pt x="3604" y="9945"/>
                  </a:moveTo>
                  <a:cubicBezTo>
                    <a:pt x="3361" y="10417"/>
                    <a:pt x="2695" y="10848"/>
                    <a:pt x="1882" y="10366"/>
                  </a:cubicBezTo>
                  <a:cubicBezTo>
                    <a:pt x="1070" y="9884"/>
                    <a:pt x="375" y="9267"/>
                    <a:pt x="442" y="8167"/>
                  </a:cubicBezTo>
                  <a:cubicBezTo>
                    <a:pt x="509" y="7068"/>
                    <a:pt x="1" y="6126"/>
                    <a:pt x="1016" y="4701"/>
                  </a:cubicBezTo>
                  <a:cubicBezTo>
                    <a:pt x="1016" y="4701"/>
                    <a:pt x="1104" y="3411"/>
                    <a:pt x="2104" y="2611"/>
                  </a:cubicBezTo>
                  <a:cubicBezTo>
                    <a:pt x="3104" y="1809"/>
                    <a:pt x="2970" y="1177"/>
                    <a:pt x="3540" y="590"/>
                  </a:cubicBezTo>
                  <a:cubicBezTo>
                    <a:pt x="4112" y="1"/>
                    <a:pt x="3985" y="713"/>
                    <a:pt x="3671" y="1268"/>
                  </a:cubicBezTo>
                  <a:cubicBezTo>
                    <a:pt x="3357" y="1826"/>
                    <a:pt x="3555" y="4714"/>
                    <a:pt x="4069" y="5610"/>
                  </a:cubicBezTo>
                  <a:cubicBezTo>
                    <a:pt x="4581" y="6505"/>
                    <a:pt x="3428" y="5905"/>
                    <a:pt x="3265" y="6472"/>
                  </a:cubicBezTo>
                  <a:cubicBezTo>
                    <a:pt x="3103" y="7036"/>
                    <a:pt x="4181" y="8829"/>
                    <a:pt x="3604" y="994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"/>
            <p:cNvSpPr/>
            <p:nvPr/>
          </p:nvSpPr>
          <p:spPr>
            <a:xfrm flipH="1">
              <a:off x="8526844" y="2353809"/>
              <a:ext cx="37461" cy="50848"/>
            </a:xfrm>
            <a:custGeom>
              <a:avLst/>
              <a:gdLst/>
              <a:ahLst/>
              <a:cxnLst/>
              <a:rect l="l" t="t" r="r" b="b"/>
              <a:pathLst>
                <a:path w="1318" h="1789" extrusionOk="0">
                  <a:moveTo>
                    <a:pt x="1279" y="0"/>
                  </a:moveTo>
                  <a:cubicBezTo>
                    <a:pt x="1273" y="0"/>
                    <a:pt x="1267" y="2"/>
                    <a:pt x="1262" y="8"/>
                  </a:cubicBezTo>
                  <a:cubicBezTo>
                    <a:pt x="1029" y="273"/>
                    <a:pt x="812" y="556"/>
                    <a:pt x="604" y="844"/>
                  </a:cubicBezTo>
                  <a:cubicBezTo>
                    <a:pt x="391" y="1139"/>
                    <a:pt x="180" y="1438"/>
                    <a:pt x="8" y="1760"/>
                  </a:cubicBezTo>
                  <a:cubicBezTo>
                    <a:pt x="0" y="1775"/>
                    <a:pt x="13" y="1789"/>
                    <a:pt x="25" y="1789"/>
                  </a:cubicBezTo>
                  <a:cubicBezTo>
                    <a:pt x="31" y="1789"/>
                    <a:pt x="37" y="1786"/>
                    <a:pt x="42" y="1778"/>
                  </a:cubicBezTo>
                  <a:cubicBezTo>
                    <a:pt x="260" y="1494"/>
                    <a:pt x="457" y="1195"/>
                    <a:pt x="668" y="905"/>
                  </a:cubicBezTo>
                  <a:cubicBezTo>
                    <a:pt x="877" y="616"/>
                    <a:pt x="1092" y="328"/>
                    <a:pt x="1304" y="40"/>
                  </a:cubicBezTo>
                  <a:cubicBezTo>
                    <a:pt x="1318" y="23"/>
                    <a:pt x="1299" y="0"/>
                    <a:pt x="12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"/>
            <p:cNvSpPr/>
            <p:nvPr/>
          </p:nvSpPr>
          <p:spPr>
            <a:xfrm flipH="1">
              <a:off x="8500183" y="2348295"/>
              <a:ext cx="38171" cy="30071"/>
            </a:xfrm>
            <a:custGeom>
              <a:avLst/>
              <a:gdLst/>
              <a:ahLst/>
              <a:cxnLst/>
              <a:rect l="l" t="t" r="r" b="b"/>
              <a:pathLst>
                <a:path w="1343" h="1058" extrusionOk="0">
                  <a:moveTo>
                    <a:pt x="1303" y="1"/>
                  </a:moveTo>
                  <a:cubicBezTo>
                    <a:pt x="1300" y="1"/>
                    <a:pt x="1297" y="1"/>
                    <a:pt x="1294" y="2"/>
                  </a:cubicBezTo>
                  <a:cubicBezTo>
                    <a:pt x="1174" y="21"/>
                    <a:pt x="1054" y="146"/>
                    <a:pt x="957" y="217"/>
                  </a:cubicBezTo>
                  <a:cubicBezTo>
                    <a:pt x="854" y="293"/>
                    <a:pt x="753" y="372"/>
                    <a:pt x="654" y="451"/>
                  </a:cubicBezTo>
                  <a:cubicBezTo>
                    <a:pt x="432" y="626"/>
                    <a:pt x="220" y="813"/>
                    <a:pt x="20" y="1011"/>
                  </a:cubicBezTo>
                  <a:cubicBezTo>
                    <a:pt x="0" y="1032"/>
                    <a:pt x="18" y="1058"/>
                    <a:pt x="40" y="1058"/>
                  </a:cubicBezTo>
                  <a:cubicBezTo>
                    <a:pt x="47" y="1058"/>
                    <a:pt x="53" y="1056"/>
                    <a:pt x="60" y="1051"/>
                  </a:cubicBezTo>
                  <a:lnTo>
                    <a:pt x="58" y="1051"/>
                  </a:lnTo>
                  <a:cubicBezTo>
                    <a:pt x="271" y="875"/>
                    <a:pt x="488" y="703"/>
                    <a:pt x="705" y="533"/>
                  </a:cubicBezTo>
                  <a:cubicBezTo>
                    <a:pt x="815" y="445"/>
                    <a:pt x="929" y="361"/>
                    <a:pt x="1043" y="277"/>
                  </a:cubicBezTo>
                  <a:cubicBezTo>
                    <a:pt x="1137" y="209"/>
                    <a:pt x="1271" y="148"/>
                    <a:pt x="1331" y="49"/>
                  </a:cubicBezTo>
                  <a:cubicBezTo>
                    <a:pt x="1343" y="25"/>
                    <a:pt x="1326" y="1"/>
                    <a:pt x="130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"/>
            <p:cNvSpPr/>
            <p:nvPr/>
          </p:nvSpPr>
          <p:spPr>
            <a:xfrm flipH="1">
              <a:off x="8499814" y="2320356"/>
              <a:ext cx="16315" cy="21260"/>
            </a:xfrm>
            <a:custGeom>
              <a:avLst/>
              <a:gdLst/>
              <a:ahLst/>
              <a:cxnLst/>
              <a:rect l="l" t="t" r="r" b="b"/>
              <a:pathLst>
                <a:path w="574" h="748" extrusionOk="0">
                  <a:moveTo>
                    <a:pt x="549" y="1"/>
                  </a:moveTo>
                  <a:cubicBezTo>
                    <a:pt x="544" y="1"/>
                    <a:pt x="538" y="3"/>
                    <a:pt x="534" y="9"/>
                  </a:cubicBezTo>
                  <a:cubicBezTo>
                    <a:pt x="366" y="250"/>
                    <a:pt x="171" y="469"/>
                    <a:pt x="11" y="717"/>
                  </a:cubicBezTo>
                  <a:cubicBezTo>
                    <a:pt x="1" y="732"/>
                    <a:pt x="15" y="748"/>
                    <a:pt x="30" y="748"/>
                  </a:cubicBezTo>
                  <a:cubicBezTo>
                    <a:pt x="35" y="748"/>
                    <a:pt x="40" y="746"/>
                    <a:pt x="44" y="742"/>
                  </a:cubicBezTo>
                  <a:cubicBezTo>
                    <a:pt x="255" y="529"/>
                    <a:pt x="405" y="278"/>
                    <a:pt x="566" y="26"/>
                  </a:cubicBezTo>
                  <a:cubicBezTo>
                    <a:pt x="574" y="13"/>
                    <a:pt x="562" y="1"/>
                    <a:pt x="5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"/>
            <p:cNvSpPr/>
            <p:nvPr/>
          </p:nvSpPr>
          <p:spPr>
            <a:xfrm flipH="1">
              <a:off x="8486540" y="2447518"/>
              <a:ext cx="81175" cy="18617"/>
            </a:xfrm>
            <a:custGeom>
              <a:avLst/>
              <a:gdLst/>
              <a:ahLst/>
              <a:cxnLst/>
              <a:rect l="l" t="t" r="r" b="b"/>
              <a:pathLst>
                <a:path w="2856" h="655" extrusionOk="0">
                  <a:moveTo>
                    <a:pt x="2600" y="1"/>
                  </a:moveTo>
                  <a:cubicBezTo>
                    <a:pt x="2452" y="1"/>
                    <a:pt x="2300" y="28"/>
                    <a:pt x="2158" y="52"/>
                  </a:cubicBezTo>
                  <a:cubicBezTo>
                    <a:pt x="1919" y="91"/>
                    <a:pt x="1683" y="149"/>
                    <a:pt x="1450" y="211"/>
                  </a:cubicBezTo>
                  <a:cubicBezTo>
                    <a:pt x="971" y="336"/>
                    <a:pt x="487" y="452"/>
                    <a:pt x="21" y="618"/>
                  </a:cubicBezTo>
                  <a:cubicBezTo>
                    <a:pt x="1" y="625"/>
                    <a:pt x="7" y="655"/>
                    <a:pt x="26" y="655"/>
                  </a:cubicBezTo>
                  <a:cubicBezTo>
                    <a:pt x="27" y="655"/>
                    <a:pt x="29" y="654"/>
                    <a:pt x="31" y="654"/>
                  </a:cubicBezTo>
                  <a:cubicBezTo>
                    <a:pt x="504" y="575"/>
                    <a:pt x="969" y="446"/>
                    <a:pt x="1433" y="329"/>
                  </a:cubicBezTo>
                  <a:cubicBezTo>
                    <a:pt x="1654" y="273"/>
                    <a:pt x="1874" y="218"/>
                    <a:pt x="2098" y="179"/>
                  </a:cubicBezTo>
                  <a:cubicBezTo>
                    <a:pt x="2336" y="138"/>
                    <a:pt x="2577" y="145"/>
                    <a:pt x="2813" y="108"/>
                  </a:cubicBezTo>
                  <a:cubicBezTo>
                    <a:pt x="2856" y="101"/>
                    <a:pt x="2854" y="33"/>
                    <a:pt x="2813" y="24"/>
                  </a:cubicBezTo>
                  <a:cubicBezTo>
                    <a:pt x="2744" y="7"/>
                    <a:pt x="2673" y="1"/>
                    <a:pt x="260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"/>
            <p:cNvSpPr/>
            <p:nvPr/>
          </p:nvSpPr>
          <p:spPr>
            <a:xfrm flipH="1">
              <a:off x="8492282" y="2429726"/>
              <a:ext cx="96352" cy="51274"/>
            </a:xfrm>
            <a:custGeom>
              <a:avLst/>
              <a:gdLst/>
              <a:ahLst/>
              <a:cxnLst/>
              <a:rect l="l" t="t" r="r" b="b"/>
              <a:pathLst>
                <a:path w="3390" h="1804" extrusionOk="0">
                  <a:moveTo>
                    <a:pt x="3163" y="0"/>
                  </a:moveTo>
                  <a:cubicBezTo>
                    <a:pt x="2845" y="0"/>
                    <a:pt x="2519" y="65"/>
                    <a:pt x="2214" y="139"/>
                  </a:cubicBezTo>
                  <a:cubicBezTo>
                    <a:pt x="1827" y="235"/>
                    <a:pt x="1438" y="332"/>
                    <a:pt x="1056" y="454"/>
                  </a:cubicBezTo>
                  <a:cubicBezTo>
                    <a:pt x="763" y="549"/>
                    <a:pt x="507" y="734"/>
                    <a:pt x="324" y="983"/>
                  </a:cubicBezTo>
                  <a:cubicBezTo>
                    <a:pt x="234" y="1100"/>
                    <a:pt x="161" y="1229"/>
                    <a:pt x="107" y="1366"/>
                  </a:cubicBezTo>
                  <a:cubicBezTo>
                    <a:pt x="58" y="1487"/>
                    <a:pt x="0" y="1646"/>
                    <a:pt x="30" y="1779"/>
                  </a:cubicBezTo>
                  <a:cubicBezTo>
                    <a:pt x="34" y="1795"/>
                    <a:pt x="49" y="1803"/>
                    <a:pt x="64" y="1803"/>
                  </a:cubicBezTo>
                  <a:cubicBezTo>
                    <a:pt x="75" y="1803"/>
                    <a:pt x="87" y="1798"/>
                    <a:pt x="94" y="1787"/>
                  </a:cubicBezTo>
                  <a:cubicBezTo>
                    <a:pt x="152" y="1663"/>
                    <a:pt x="163" y="1521"/>
                    <a:pt x="219" y="1396"/>
                  </a:cubicBezTo>
                  <a:cubicBezTo>
                    <a:pt x="277" y="1265"/>
                    <a:pt x="355" y="1145"/>
                    <a:pt x="451" y="1039"/>
                  </a:cubicBezTo>
                  <a:cubicBezTo>
                    <a:pt x="666" y="799"/>
                    <a:pt x="935" y="655"/>
                    <a:pt x="1228" y="536"/>
                  </a:cubicBezTo>
                  <a:cubicBezTo>
                    <a:pt x="1554" y="405"/>
                    <a:pt x="1890" y="283"/>
                    <a:pt x="2231" y="199"/>
                  </a:cubicBezTo>
                  <a:cubicBezTo>
                    <a:pt x="2599" y="110"/>
                    <a:pt x="2977" y="65"/>
                    <a:pt x="3354" y="65"/>
                  </a:cubicBezTo>
                  <a:cubicBezTo>
                    <a:pt x="3390" y="61"/>
                    <a:pt x="3390" y="10"/>
                    <a:pt x="3354" y="9"/>
                  </a:cubicBezTo>
                  <a:cubicBezTo>
                    <a:pt x="3291" y="3"/>
                    <a:pt x="3227" y="0"/>
                    <a:pt x="31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"/>
            <p:cNvSpPr/>
            <p:nvPr/>
          </p:nvSpPr>
          <p:spPr>
            <a:xfrm flipH="1">
              <a:off x="8496460" y="2378252"/>
              <a:ext cx="83051" cy="64803"/>
            </a:xfrm>
            <a:custGeom>
              <a:avLst/>
              <a:gdLst/>
              <a:ahLst/>
              <a:cxnLst/>
              <a:rect l="l" t="t" r="r" b="b"/>
              <a:pathLst>
                <a:path w="2922" h="2280" extrusionOk="0">
                  <a:moveTo>
                    <a:pt x="2863" y="1"/>
                  </a:moveTo>
                  <a:cubicBezTo>
                    <a:pt x="2859" y="1"/>
                    <a:pt x="2856" y="1"/>
                    <a:pt x="2852" y="2"/>
                  </a:cubicBezTo>
                  <a:cubicBezTo>
                    <a:pt x="2575" y="51"/>
                    <a:pt x="2345" y="329"/>
                    <a:pt x="2162" y="524"/>
                  </a:cubicBezTo>
                  <a:cubicBezTo>
                    <a:pt x="1947" y="754"/>
                    <a:pt x="1708" y="960"/>
                    <a:pt x="1450" y="1137"/>
                  </a:cubicBezTo>
                  <a:cubicBezTo>
                    <a:pt x="954" y="1476"/>
                    <a:pt x="375" y="1730"/>
                    <a:pt x="18" y="2233"/>
                  </a:cubicBezTo>
                  <a:cubicBezTo>
                    <a:pt x="1" y="2255"/>
                    <a:pt x="23" y="2280"/>
                    <a:pt x="45" y="2280"/>
                  </a:cubicBezTo>
                  <a:cubicBezTo>
                    <a:pt x="52" y="2280"/>
                    <a:pt x="60" y="2277"/>
                    <a:pt x="66" y="2270"/>
                  </a:cubicBezTo>
                  <a:cubicBezTo>
                    <a:pt x="496" y="1838"/>
                    <a:pt x="1027" y="1537"/>
                    <a:pt x="1530" y="1201"/>
                  </a:cubicBezTo>
                  <a:cubicBezTo>
                    <a:pt x="1769" y="1044"/>
                    <a:pt x="1992" y="860"/>
                    <a:pt x="2192" y="655"/>
                  </a:cubicBezTo>
                  <a:cubicBezTo>
                    <a:pt x="2291" y="552"/>
                    <a:pt x="2386" y="445"/>
                    <a:pt x="2493" y="352"/>
                  </a:cubicBezTo>
                  <a:cubicBezTo>
                    <a:pt x="2613" y="242"/>
                    <a:pt x="2749" y="171"/>
                    <a:pt x="2884" y="79"/>
                  </a:cubicBezTo>
                  <a:cubicBezTo>
                    <a:pt x="2922" y="57"/>
                    <a:pt x="2902" y="1"/>
                    <a:pt x="286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"/>
            <p:cNvSpPr/>
            <p:nvPr/>
          </p:nvSpPr>
          <p:spPr>
            <a:xfrm flipH="1">
              <a:off x="8494499" y="2547054"/>
              <a:ext cx="39848" cy="15377"/>
            </a:xfrm>
            <a:custGeom>
              <a:avLst/>
              <a:gdLst/>
              <a:ahLst/>
              <a:cxnLst/>
              <a:rect l="l" t="t" r="r" b="b"/>
              <a:pathLst>
                <a:path w="1402" h="541" extrusionOk="0">
                  <a:moveTo>
                    <a:pt x="1374" y="1"/>
                  </a:moveTo>
                  <a:cubicBezTo>
                    <a:pt x="1365" y="1"/>
                    <a:pt x="1357" y="5"/>
                    <a:pt x="1351" y="14"/>
                  </a:cubicBezTo>
                  <a:lnTo>
                    <a:pt x="1353" y="14"/>
                  </a:lnTo>
                  <a:cubicBezTo>
                    <a:pt x="1233" y="222"/>
                    <a:pt x="1057" y="362"/>
                    <a:pt x="816" y="398"/>
                  </a:cubicBezTo>
                  <a:cubicBezTo>
                    <a:pt x="778" y="403"/>
                    <a:pt x="740" y="406"/>
                    <a:pt x="702" y="406"/>
                  </a:cubicBezTo>
                  <a:cubicBezTo>
                    <a:pt x="483" y="406"/>
                    <a:pt x="262" y="323"/>
                    <a:pt x="55" y="257"/>
                  </a:cubicBezTo>
                  <a:cubicBezTo>
                    <a:pt x="51" y="256"/>
                    <a:pt x="47" y="255"/>
                    <a:pt x="44" y="255"/>
                  </a:cubicBezTo>
                  <a:cubicBezTo>
                    <a:pt x="13" y="255"/>
                    <a:pt x="0" y="302"/>
                    <a:pt x="29" y="321"/>
                  </a:cubicBezTo>
                  <a:cubicBezTo>
                    <a:pt x="218" y="457"/>
                    <a:pt x="450" y="541"/>
                    <a:pt x="685" y="541"/>
                  </a:cubicBezTo>
                  <a:cubicBezTo>
                    <a:pt x="761" y="541"/>
                    <a:pt x="837" y="532"/>
                    <a:pt x="911" y="513"/>
                  </a:cubicBezTo>
                  <a:cubicBezTo>
                    <a:pt x="1134" y="457"/>
                    <a:pt x="1394" y="282"/>
                    <a:pt x="1401" y="27"/>
                  </a:cubicBezTo>
                  <a:cubicBezTo>
                    <a:pt x="1401" y="11"/>
                    <a:pt x="1388" y="1"/>
                    <a:pt x="137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"/>
            <p:cNvSpPr/>
            <p:nvPr/>
          </p:nvSpPr>
          <p:spPr>
            <a:xfrm flipH="1">
              <a:off x="8512575" y="2505614"/>
              <a:ext cx="73671" cy="43799"/>
            </a:xfrm>
            <a:custGeom>
              <a:avLst/>
              <a:gdLst/>
              <a:ahLst/>
              <a:cxnLst/>
              <a:rect l="l" t="t" r="r" b="b"/>
              <a:pathLst>
                <a:path w="2592" h="1541" extrusionOk="0">
                  <a:moveTo>
                    <a:pt x="33" y="0"/>
                  </a:moveTo>
                  <a:cubicBezTo>
                    <a:pt x="19" y="0"/>
                    <a:pt x="4" y="10"/>
                    <a:pt x="4" y="29"/>
                  </a:cubicBezTo>
                  <a:cubicBezTo>
                    <a:pt x="0" y="272"/>
                    <a:pt x="167" y="474"/>
                    <a:pt x="331" y="635"/>
                  </a:cubicBezTo>
                  <a:cubicBezTo>
                    <a:pt x="531" y="829"/>
                    <a:pt x="754" y="997"/>
                    <a:pt x="995" y="1140"/>
                  </a:cubicBezTo>
                  <a:cubicBezTo>
                    <a:pt x="1382" y="1374"/>
                    <a:pt x="1817" y="1540"/>
                    <a:pt x="2267" y="1540"/>
                  </a:cubicBezTo>
                  <a:cubicBezTo>
                    <a:pt x="2370" y="1540"/>
                    <a:pt x="2473" y="1532"/>
                    <a:pt x="2577" y="1513"/>
                  </a:cubicBezTo>
                  <a:cubicBezTo>
                    <a:pt x="2591" y="1512"/>
                    <a:pt x="2590" y="1485"/>
                    <a:pt x="2574" y="1485"/>
                  </a:cubicBezTo>
                  <a:cubicBezTo>
                    <a:pt x="2574" y="1485"/>
                    <a:pt x="2573" y="1485"/>
                    <a:pt x="2573" y="1485"/>
                  </a:cubicBezTo>
                  <a:cubicBezTo>
                    <a:pt x="2494" y="1495"/>
                    <a:pt x="2415" y="1500"/>
                    <a:pt x="2337" y="1500"/>
                  </a:cubicBezTo>
                  <a:cubicBezTo>
                    <a:pt x="1884" y="1500"/>
                    <a:pt x="1447" y="1345"/>
                    <a:pt x="1057" y="1113"/>
                  </a:cubicBezTo>
                  <a:cubicBezTo>
                    <a:pt x="834" y="984"/>
                    <a:pt x="627" y="833"/>
                    <a:pt x="436" y="663"/>
                  </a:cubicBezTo>
                  <a:cubicBezTo>
                    <a:pt x="240" y="483"/>
                    <a:pt x="124" y="278"/>
                    <a:pt x="62" y="21"/>
                  </a:cubicBezTo>
                  <a:cubicBezTo>
                    <a:pt x="58" y="7"/>
                    <a:pt x="46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"/>
            <p:cNvSpPr/>
            <p:nvPr/>
          </p:nvSpPr>
          <p:spPr>
            <a:xfrm flipH="1">
              <a:off x="8542362" y="2523463"/>
              <a:ext cx="44311" cy="40133"/>
            </a:xfrm>
            <a:custGeom>
              <a:avLst/>
              <a:gdLst/>
              <a:ahLst/>
              <a:cxnLst/>
              <a:rect l="l" t="t" r="r" b="b"/>
              <a:pathLst>
                <a:path w="1559" h="1412" extrusionOk="0">
                  <a:moveTo>
                    <a:pt x="72" y="1"/>
                  </a:moveTo>
                  <a:cubicBezTo>
                    <a:pt x="53" y="1"/>
                    <a:pt x="33" y="14"/>
                    <a:pt x="32" y="37"/>
                  </a:cubicBezTo>
                  <a:cubicBezTo>
                    <a:pt x="0" y="351"/>
                    <a:pt x="266" y="641"/>
                    <a:pt x="494" y="820"/>
                  </a:cubicBezTo>
                  <a:cubicBezTo>
                    <a:pt x="806" y="1061"/>
                    <a:pt x="1163" y="1241"/>
                    <a:pt x="1517" y="1409"/>
                  </a:cubicBezTo>
                  <a:cubicBezTo>
                    <a:pt x="1520" y="1410"/>
                    <a:pt x="1523" y="1411"/>
                    <a:pt x="1526" y="1411"/>
                  </a:cubicBezTo>
                  <a:cubicBezTo>
                    <a:pt x="1546" y="1411"/>
                    <a:pt x="1558" y="1385"/>
                    <a:pt x="1539" y="1373"/>
                  </a:cubicBezTo>
                  <a:cubicBezTo>
                    <a:pt x="1240" y="1201"/>
                    <a:pt x="939" y="1024"/>
                    <a:pt x="660" y="822"/>
                  </a:cubicBezTo>
                  <a:cubicBezTo>
                    <a:pt x="522" y="721"/>
                    <a:pt x="387" y="605"/>
                    <a:pt x="288" y="465"/>
                  </a:cubicBezTo>
                  <a:cubicBezTo>
                    <a:pt x="191" y="330"/>
                    <a:pt x="148" y="182"/>
                    <a:pt x="105" y="27"/>
                  </a:cubicBezTo>
                  <a:cubicBezTo>
                    <a:pt x="100" y="9"/>
                    <a:pt x="86" y="1"/>
                    <a:pt x="7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"/>
            <p:cNvSpPr/>
            <p:nvPr/>
          </p:nvSpPr>
          <p:spPr>
            <a:xfrm flipH="1">
              <a:off x="8507147" y="2483075"/>
              <a:ext cx="29304" cy="4207"/>
            </a:xfrm>
            <a:custGeom>
              <a:avLst/>
              <a:gdLst/>
              <a:ahLst/>
              <a:cxnLst/>
              <a:rect l="l" t="t" r="r" b="b"/>
              <a:pathLst>
                <a:path w="1031" h="148" extrusionOk="0">
                  <a:moveTo>
                    <a:pt x="504" y="0"/>
                  </a:moveTo>
                  <a:cubicBezTo>
                    <a:pt x="335" y="0"/>
                    <a:pt x="166" y="35"/>
                    <a:pt x="15" y="102"/>
                  </a:cubicBezTo>
                  <a:cubicBezTo>
                    <a:pt x="1" y="109"/>
                    <a:pt x="10" y="127"/>
                    <a:pt x="24" y="127"/>
                  </a:cubicBezTo>
                  <a:cubicBezTo>
                    <a:pt x="25" y="127"/>
                    <a:pt x="26" y="127"/>
                    <a:pt x="26" y="126"/>
                  </a:cubicBezTo>
                  <a:cubicBezTo>
                    <a:pt x="171" y="103"/>
                    <a:pt x="312" y="80"/>
                    <a:pt x="457" y="80"/>
                  </a:cubicBezTo>
                  <a:cubicBezTo>
                    <a:pt x="477" y="80"/>
                    <a:pt x="496" y="81"/>
                    <a:pt x="516" y="82"/>
                  </a:cubicBezTo>
                  <a:cubicBezTo>
                    <a:pt x="679" y="91"/>
                    <a:pt x="840" y="111"/>
                    <a:pt x="998" y="147"/>
                  </a:cubicBezTo>
                  <a:cubicBezTo>
                    <a:pt x="1000" y="147"/>
                    <a:pt x="1001" y="147"/>
                    <a:pt x="1002" y="147"/>
                  </a:cubicBezTo>
                  <a:cubicBezTo>
                    <a:pt x="1019" y="147"/>
                    <a:pt x="1031" y="122"/>
                    <a:pt x="1012" y="111"/>
                  </a:cubicBezTo>
                  <a:lnTo>
                    <a:pt x="1012" y="111"/>
                  </a:lnTo>
                  <a:lnTo>
                    <a:pt x="1013" y="113"/>
                  </a:lnTo>
                  <a:cubicBezTo>
                    <a:pt x="858" y="38"/>
                    <a:pt x="681" y="0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"/>
            <p:cNvSpPr/>
            <p:nvPr/>
          </p:nvSpPr>
          <p:spPr>
            <a:xfrm flipH="1">
              <a:off x="8531988" y="2469375"/>
              <a:ext cx="54372" cy="34931"/>
            </a:xfrm>
            <a:custGeom>
              <a:avLst/>
              <a:gdLst/>
              <a:ahLst/>
              <a:cxnLst/>
              <a:rect l="l" t="t" r="r" b="b"/>
              <a:pathLst>
                <a:path w="1913" h="1229" extrusionOk="0">
                  <a:moveTo>
                    <a:pt x="1866" y="1"/>
                  </a:moveTo>
                  <a:cubicBezTo>
                    <a:pt x="1866" y="1"/>
                    <a:pt x="1865" y="1"/>
                    <a:pt x="1865" y="1"/>
                  </a:cubicBezTo>
                  <a:cubicBezTo>
                    <a:pt x="1448" y="25"/>
                    <a:pt x="1019" y="158"/>
                    <a:pt x="655" y="364"/>
                  </a:cubicBezTo>
                  <a:cubicBezTo>
                    <a:pt x="367" y="524"/>
                    <a:pt x="1" y="833"/>
                    <a:pt x="14" y="1199"/>
                  </a:cubicBezTo>
                  <a:cubicBezTo>
                    <a:pt x="15" y="1218"/>
                    <a:pt x="30" y="1229"/>
                    <a:pt x="45" y="1229"/>
                  </a:cubicBezTo>
                  <a:cubicBezTo>
                    <a:pt x="57" y="1229"/>
                    <a:pt x="69" y="1222"/>
                    <a:pt x="73" y="1207"/>
                  </a:cubicBezTo>
                  <a:lnTo>
                    <a:pt x="75" y="1207"/>
                  </a:lnTo>
                  <a:cubicBezTo>
                    <a:pt x="143" y="1037"/>
                    <a:pt x="204" y="883"/>
                    <a:pt x="330" y="747"/>
                  </a:cubicBezTo>
                  <a:cubicBezTo>
                    <a:pt x="460" y="610"/>
                    <a:pt x="612" y="500"/>
                    <a:pt x="782" y="418"/>
                  </a:cubicBezTo>
                  <a:cubicBezTo>
                    <a:pt x="1124" y="246"/>
                    <a:pt x="1502" y="160"/>
                    <a:pt x="1874" y="72"/>
                  </a:cubicBezTo>
                  <a:cubicBezTo>
                    <a:pt x="1913" y="63"/>
                    <a:pt x="1906" y="1"/>
                    <a:pt x="18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"/>
            <p:cNvSpPr/>
            <p:nvPr/>
          </p:nvSpPr>
          <p:spPr>
            <a:xfrm flipH="1">
              <a:off x="8495295" y="2507433"/>
              <a:ext cx="82908" cy="20549"/>
            </a:xfrm>
            <a:custGeom>
              <a:avLst/>
              <a:gdLst/>
              <a:ahLst/>
              <a:cxnLst/>
              <a:rect l="l" t="t" r="r" b="b"/>
              <a:pathLst>
                <a:path w="2917" h="723" extrusionOk="0">
                  <a:moveTo>
                    <a:pt x="33" y="0"/>
                  </a:moveTo>
                  <a:cubicBezTo>
                    <a:pt x="7" y="0"/>
                    <a:pt x="0" y="45"/>
                    <a:pt x="28" y="51"/>
                  </a:cubicBezTo>
                  <a:cubicBezTo>
                    <a:pt x="540" y="124"/>
                    <a:pt x="1052" y="182"/>
                    <a:pt x="1564" y="234"/>
                  </a:cubicBezTo>
                  <a:cubicBezTo>
                    <a:pt x="2024" y="281"/>
                    <a:pt x="2600" y="255"/>
                    <a:pt x="2864" y="709"/>
                  </a:cubicBezTo>
                  <a:cubicBezTo>
                    <a:pt x="2869" y="718"/>
                    <a:pt x="2877" y="722"/>
                    <a:pt x="2885" y="722"/>
                  </a:cubicBezTo>
                  <a:cubicBezTo>
                    <a:pt x="2901" y="722"/>
                    <a:pt x="2917" y="707"/>
                    <a:pt x="2914" y="687"/>
                  </a:cubicBezTo>
                  <a:cubicBezTo>
                    <a:pt x="2845" y="210"/>
                    <a:pt x="2153" y="189"/>
                    <a:pt x="1793" y="152"/>
                  </a:cubicBezTo>
                  <a:cubicBezTo>
                    <a:pt x="1207" y="92"/>
                    <a:pt x="622" y="34"/>
                    <a:pt x="35" y="0"/>
                  </a:cubicBezTo>
                  <a:cubicBezTo>
                    <a:pt x="35" y="0"/>
                    <a:pt x="34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"/>
            <p:cNvSpPr/>
            <p:nvPr/>
          </p:nvSpPr>
          <p:spPr>
            <a:xfrm flipH="1">
              <a:off x="8802712" y="2543416"/>
              <a:ext cx="472496" cy="552505"/>
            </a:xfrm>
            <a:custGeom>
              <a:avLst/>
              <a:gdLst/>
              <a:ahLst/>
              <a:cxnLst/>
              <a:rect l="l" t="t" r="r" b="b"/>
              <a:pathLst>
                <a:path w="16624" h="19439" extrusionOk="0">
                  <a:moveTo>
                    <a:pt x="16623" y="19439"/>
                  </a:moveTo>
                  <a:cubicBezTo>
                    <a:pt x="14557" y="17319"/>
                    <a:pt x="12013" y="15739"/>
                    <a:pt x="9530" y="14127"/>
                  </a:cubicBezTo>
                  <a:cubicBezTo>
                    <a:pt x="8861" y="13693"/>
                    <a:pt x="9524" y="14860"/>
                    <a:pt x="8814" y="14494"/>
                  </a:cubicBezTo>
                  <a:cubicBezTo>
                    <a:pt x="4417" y="12233"/>
                    <a:pt x="836" y="9348"/>
                    <a:pt x="1" y="333"/>
                  </a:cubicBezTo>
                  <a:cubicBezTo>
                    <a:pt x="1" y="333"/>
                    <a:pt x="13051" y="0"/>
                    <a:pt x="14896" y="10885"/>
                  </a:cubicBezTo>
                  <a:cubicBezTo>
                    <a:pt x="14974" y="11343"/>
                    <a:pt x="14064" y="10743"/>
                    <a:pt x="14245" y="11203"/>
                  </a:cubicBezTo>
                  <a:cubicBezTo>
                    <a:pt x="15145" y="13469"/>
                    <a:pt x="15954" y="16186"/>
                    <a:pt x="16623" y="19439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"/>
            <p:cNvSpPr/>
            <p:nvPr/>
          </p:nvSpPr>
          <p:spPr>
            <a:xfrm flipH="1">
              <a:off x="8828236" y="2567262"/>
              <a:ext cx="429976" cy="461752"/>
            </a:xfrm>
            <a:custGeom>
              <a:avLst/>
              <a:gdLst/>
              <a:ahLst/>
              <a:cxnLst/>
              <a:rect l="l" t="t" r="r" b="b"/>
              <a:pathLst>
                <a:path w="15128" h="16246" extrusionOk="0">
                  <a:moveTo>
                    <a:pt x="92" y="0"/>
                  </a:moveTo>
                  <a:cubicBezTo>
                    <a:pt x="42" y="0"/>
                    <a:pt x="0" y="65"/>
                    <a:pt x="46" y="109"/>
                  </a:cubicBezTo>
                  <a:lnTo>
                    <a:pt x="48" y="109"/>
                  </a:lnTo>
                  <a:cubicBezTo>
                    <a:pt x="564" y="606"/>
                    <a:pt x="1139" y="1038"/>
                    <a:pt x="1697" y="1489"/>
                  </a:cubicBezTo>
                  <a:cubicBezTo>
                    <a:pt x="2256" y="1941"/>
                    <a:pt x="2807" y="2405"/>
                    <a:pt x="3353" y="2876"/>
                  </a:cubicBezTo>
                  <a:cubicBezTo>
                    <a:pt x="4439" y="3813"/>
                    <a:pt x="5490" y="4787"/>
                    <a:pt x="6509" y="5800"/>
                  </a:cubicBezTo>
                  <a:cubicBezTo>
                    <a:pt x="7526" y="6812"/>
                    <a:pt x="8510" y="7855"/>
                    <a:pt x="9457" y="8932"/>
                  </a:cubicBezTo>
                  <a:cubicBezTo>
                    <a:pt x="10413" y="10012"/>
                    <a:pt x="11325" y="11129"/>
                    <a:pt x="12196" y="12280"/>
                  </a:cubicBezTo>
                  <a:cubicBezTo>
                    <a:pt x="12626" y="12851"/>
                    <a:pt x="13047" y="13426"/>
                    <a:pt x="13462" y="14008"/>
                  </a:cubicBezTo>
                  <a:cubicBezTo>
                    <a:pt x="13883" y="14595"/>
                    <a:pt x="14283" y="15195"/>
                    <a:pt x="14713" y="15775"/>
                  </a:cubicBezTo>
                  <a:cubicBezTo>
                    <a:pt x="14821" y="15920"/>
                    <a:pt x="14919" y="16072"/>
                    <a:pt x="15018" y="16223"/>
                  </a:cubicBezTo>
                  <a:cubicBezTo>
                    <a:pt x="15028" y="16239"/>
                    <a:pt x="15044" y="16246"/>
                    <a:pt x="15058" y="16246"/>
                  </a:cubicBezTo>
                  <a:cubicBezTo>
                    <a:pt x="15093" y="16246"/>
                    <a:pt x="15127" y="16210"/>
                    <a:pt x="15104" y="16171"/>
                  </a:cubicBezTo>
                  <a:cubicBezTo>
                    <a:pt x="14919" y="15863"/>
                    <a:pt x="14745" y="15548"/>
                    <a:pt x="14560" y="15240"/>
                  </a:cubicBezTo>
                  <a:cubicBezTo>
                    <a:pt x="14373" y="14931"/>
                    <a:pt x="14173" y="14632"/>
                    <a:pt x="13973" y="14333"/>
                  </a:cubicBezTo>
                  <a:cubicBezTo>
                    <a:pt x="13569" y="13729"/>
                    <a:pt x="13154" y="13133"/>
                    <a:pt x="12724" y="12548"/>
                  </a:cubicBezTo>
                  <a:cubicBezTo>
                    <a:pt x="11871" y="11389"/>
                    <a:pt x="10979" y="10257"/>
                    <a:pt x="10048" y="9158"/>
                  </a:cubicBezTo>
                  <a:cubicBezTo>
                    <a:pt x="9113" y="8051"/>
                    <a:pt x="8137" y="6984"/>
                    <a:pt x="7119" y="5952"/>
                  </a:cubicBezTo>
                  <a:cubicBezTo>
                    <a:pt x="6107" y="4925"/>
                    <a:pt x="5058" y="3938"/>
                    <a:pt x="3972" y="2990"/>
                  </a:cubicBezTo>
                  <a:cubicBezTo>
                    <a:pt x="3424" y="2512"/>
                    <a:pt x="2867" y="2044"/>
                    <a:pt x="2300" y="1588"/>
                  </a:cubicBezTo>
                  <a:cubicBezTo>
                    <a:pt x="1740" y="1137"/>
                    <a:pt x="1177" y="691"/>
                    <a:pt x="582" y="285"/>
                  </a:cubicBezTo>
                  <a:cubicBezTo>
                    <a:pt x="435" y="182"/>
                    <a:pt x="279" y="96"/>
                    <a:pt x="122" y="8"/>
                  </a:cubicBezTo>
                  <a:cubicBezTo>
                    <a:pt x="112" y="3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"/>
            <p:cNvSpPr/>
            <p:nvPr/>
          </p:nvSpPr>
          <p:spPr>
            <a:xfrm flipH="1">
              <a:off x="9027676" y="2676632"/>
              <a:ext cx="117783" cy="217972"/>
            </a:xfrm>
            <a:custGeom>
              <a:avLst/>
              <a:gdLst/>
              <a:ahLst/>
              <a:cxnLst/>
              <a:rect l="l" t="t" r="r" b="b"/>
              <a:pathLst>
                <a:path w="4144" h="7669" extrusionOk="0">
                  <a:moveTo>
                    <a:pt x="70" y="1"/>
                  </a:moveTo>
                  <a:cubicBezTo>
                    <a:pt x="35" y="1"/>
                    <a:pt x="0" y="40"/>
                    <a:pt x="25" y="75"/>
                  </a:cubicBezTo>
                  <a:cubicBezTo>
                    <a:pt x="674" y="991"/>
                    <a:pt x="1323" y="1911"/>
                    <a:pt x="1891" y="2880"/>
                  </a:cubicBezTo>
                  <a:cubicBezTo>
                    <a:pt x="2456" y="3844"/>
                    <a:pt x="2950" y="4846"/>
                    <a:pt x="3370" y="5880"/>
                  </a:cubicBezTo>
                  <a:cubicBezTo>
                    <a:pt x="3488" y="6170"/>
                    <a:pt x="3602" y="6460"/>
                    <a:pt x="3712" y="6753"/>
                  </a:cubicBezTo>
                  <a:cubicBezTo>
                    <a:pt x="3825" y="7049"/>
                    <a:pt x="3918" y="7355"/>
                    <a:pt x="4047" y="7643"/>
                  </a:cubicBezTo>
                  <a:cubicBezTo>
                    <a:pt x="4055" y="7662"/>
                    <a:pt x="4069" y="7669"/>
                    <a:pt x="4083" y="7669"/>
                  </a:cubicBezTo>
                  <a:cubicBezTo>
                    <a:pt x="4112" y="7669"/>
                    <a:pt x="4144" y="7640"/>
                    <a:pt x="4139" y="7606"/>
                  </a:cubicBezTo>
                  <a:lnTo>
                    <a:pt x="4139" y="7604"/>
                  </a:lnTo>
                  <a:cubicBezTo>
                    <a:pt x="4092" y="7326"/>
                    <a:pt x="3998" y="7051"/>
                    <a:pt x="3912" y="6781"/>
                  </a:cubicBezTo>
                  <a:cubicBezTo>
                    <a:pt x="3826" y="6512"/>
                    <a:pt x="3733" y="6241"/>
                    <a:pt x="3632" y="5976"/>
                  </a:cubicBezTo>
                  <a:cubicBezTo>
                    <a:pt x="3432" y="5447"/>
                    <a:pt x="3211" y="4925"/>
                    <a:pt x="2966" y="4416"/>
                  </a:cubicBezTo>
                  <a:cubicBezTo>
                    <a:pt x="2480" y="3399"/>
                    <a:pt x="1918" y="2422"/>
                    <a:pt x="1280" y="1494"/>
                  </a:cubicBezTo>
                  <a:cubicBezTo>
                    <a:pt x="923" y="973"/>
                    <a:pt x="530" y="479"/>
                    <a:pt x="102" y="15"/>
                  </a:cubicBezTo>
                  <a:cubicBezTo>
                    <a:pt x="93" y="5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"/>
            <p:cNvSpPr/>
            <p:nvPr/>
          </p:nvSpPr>
          <p:spPr>
            <a:xfrm flipH="1">
              <a:off x="9150433" y="2618479"/>
              <a:ext cx="72619" cy="163998"/>
            </a:xfrm>
            <a:custGeom>
              <a:avLst/>
              <a:gdLst/>
              <a:ahLst/>
              <a:cxnLst/>
              <a:rect l="l" t="t" r="r" b="b"/>
              <a:pathLst>
                <a:path w="2555" h="5770" extrusionOk="0">
                  <a:moveTo>
                    <a:pt x="56" y="1"/>
                  </a:moveTo>
                  <a:cubicBezTo>
                    <a:pt x="29" y="1"/>
                    <a:pt x="1" y="25"/>
                    <a:pt x="5" y="61"/>
                  </a:cubicBezTo>
                  <a:cubicBezTo>
                    <a:pt x="129" y="870"/>
                    <a:pt x="385" y="1654"/>
                    <a:pt x="678" y="2417"/>
                  </a:cubicBezTo>
                  <a:cubicBezTo>
                    <a:pt x="964" y="3168"/>
                    <a:pt x="1312" y="3895"/>
                    <a:pt x="1714" y="4593"/>
                  </a:cubicBezTo>
                  <a:cubicBezTo>
                    <a:pt x="1948" y="4997"/>
                    <a:pt x="2210" y="5376"/>
                    <a:pt x="2484" y="5756"/>
                  </a:cubicBezTo>
                  <a:cubicBezTo>
                    <a:pt x="2491" y="5765"/>
                    <a:pt x="2501" y="5770"/>
                    <a:pt x="2511" y="5770"/>
                  </a:cubicBezTo>
                  <a:cubicBezTo>
                    <a:pt x="2533" y="5770"/>
                    <a:pt x="2554" y="5749"/>
                    <a:pt x="2539" y="5724"/>
                  </a:cubicBezTo>
                  <a:cubicBezTo>
                    <a:pt x="2116" y="5040"/>
                    <a:pt x="1733" y="4333"/>
                    <a:pt x="1389" y="3606"/>
                  </a:cubicBezTo>
                  <a:cubicBezTo>
                    <a:pt x="1039" y="2875"/>
                    <a:pt x="742" y="2119"/>
                    <a:pt x="497" y="1347"/>
                  </a:cubicBezTo>
                  <a:cubicBezTo>
                    <a:pt x="361" y="911"/>
                    <a:pt x="233" y="472"/>
                    <a:pt x="99" y="35"/>
                  </a:cubicBezTo>
                  <a:cubicBezTo>
                    <a:pt x="91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"/>
            <p:cNvSpPr/>
            <p:nvPr/>
          </p:nvSpPr>
          <p:spPr>
            <a:xfrm flipH="1">
              <a:off x="8910775" y="2631923"/>
              <a:ext cx="227977" cy="175282"/>
            </a:xfrm>
            <a:custGeom>
              <a:avLst/>
              <a:gdLst/>
              <a:ahLst/>
              <a:cxnLst/>
              <a:rect l="l" t="t" r="r" b="b"/>
              <a:pathLst>
                <a:path w="8021" h="6167" extrusionOk="0">
                  <a:moveTo>
                    <a:pt x="45" y="1"/>
                  </a:moveTo>
                  <a:cubicBezTo>
                    <a:pt x="17" y="1"/>
                    <a:pt x="1" y="46"/>
                    <a:pt x="31" y="59"/>
                  </a:cubicBezTo>
                  <a:lnTo>
                    <a:pt x="29" y="61"/>
                  </a:lnTo>
                  <a:cubicBezTo>
                    <a:pt x="1205" y="631"/>
                    <a:pt x="2327" y="1285"/>
                    <a:pt x="3374" y="2069"/>
                  </a:cubicBezTo>
                  <a:cubicBezTo>
                    <a:pt x="4421" y="2850"/>
                    <a:pt x="5393" y="3731"/>
                    <a:pt x="6335" y="4638"/>
                  </a:cubicBezTo>
                  <a:cubicBezTo>
                    <a:pt x="6862" y="5146"/>
                    <a:pt x="7375" y="5668"/>
                    <a:pt x="7924" y="6152"/>
                  </a:cubicBezTo>
                  <a:cubicBezTo>
                    <a:pt x="7934" y="6162"/>
                    <a:pt x="7946" y="6166"/>
                    <a:pt x="7956" y="6166"/>
                  </a:cubicBezTo>
                  <a:cubicBezTo>
                    <a:pt x="7991" y="6166"/>
                    <a:pt x="8021" y="6121"/>
                    <a:pt x="7988" y="6088"/>
                  </a:cubicBezTo>
                  <a:cubicBezTo>
                    <a:pt x="7548" y="5587"/>
                    <a:pt x="7077" y="5122"/>
                    <a:pt x="6597" y="4658"/>
                  </a:cubicBezTo>
                  <a:cubicBezTo>
                    <a:pt x="6118" y="4196"/>
                    <a:pt x="5632" y="3740"/>
                    <a:pt x="5133" y="3299"/>
                  </a:cubicBezTo>
                  <a:cubicBezTo>
                    <a:pt x="4159" y="2437"/>
                    <a:pt x="3131" y="1631"/>
                    <a:pt x="2016" y="956"/>
                  </a:cubicBezTo>
                  <a:cubicBezTo>
                    <a:pt x="1390" y="579"/>
                    <a:pt x="743" y="248"/>
                    <a:pt x="55" y="3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"/>
            <p:cNvSpPr/>
            <p:nvPr/>
          </p:nvSpPr>
          <p:spPr>
            <a:xfrm flipH="1">
              <a:off x="8897899" y="2823207"/>
              <a:ext cx="51871" cy="53491"/>
            </a:xfrm>
            <a:custGeom>
              <a:avLst/>
              <a:gdLst/>
              <a:ahLst/>
              <a:cxnLst/>
              <a:rect l="l" t="t" r="r" b="b"/>
              <a:pathLst>
                <a:path w="1825" h="1882" extrusionOk="0">
                  <a:moveTo>
                    <a:pt x="43" y="1"/>
                  </a:moveTo>
                  <a:cubicBezTo>
                    <a:pt x="21" y="1"/>
                    <a:pt x="0" y="30"/>
                    <a:pt x="21" y="52"/>
                  </a:cubicBezTo>
                  <a:lnTo>
                    <a:pt x="23" y="52"/>
                  </a:lnTo>
                  <a:cubicBezTo>
                    <a:pt x="303" y="357"/>
                    <a:pt x="563" y="680"/>
                    <a:pt x="845" y="983"/>
                  </a:cubicBezTo>
                  <a:cubicBezTo>
                    <a:pt x="1129" y="1286"/>
                    <a:pt x="1415" y="1581"/>
                    <a:pt x="1718" y="1866"/>
                  </a:cubicBezTo>
                  <a:cubicBezTo>
                    <a:pt x="1730" y="1877"/>
                    <a:pt x="1742" y="1881"/>
                    <a:pt x="1754" y="1881"/>
                  </a:cubicBezTo>
                  <a:cubicBezTo>
                    <a:pt x="1792" y="1881"/>
                    <a:pt x="1824" y="1831"/>
                    <a:pt x="1791" y="1793"/>
                  </a:cubicBezTo>
                  <a:cubicBezTo>
                    <a:pt x="1522" y="1477"/>
                    <a:pt x="1240" y="1174"/>
                    <a:pt x="950" y="877"/>
                  </a:cubicBezTo>
                  <a:cubicBezTo>
                    <a:pt x="660" y="579"/>
                    <a:pt x="354" y="305"/>
                    <a:pt x="62" y="9"/>
                  </a:cubicBezTo>
                  <a:cubicBezTo>
                    <a:pt x="56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2" name="Google Shape;1432;p3"/>
            <p:cNvGrpSpPr/>
            <p:nvPr/>
          </p:nvGrpSpPr>
          <p:grpSpPr>
            <a:xfrm flipH="1">
              <a:off x="7399184" y="-154535"/>
              <a:ext cx="1833239" cy="1379069"/>
              <a:chOff x="471075" y="300950"/>
              <a:chExt cx="1381075" cy="1038925"/>
            </a:xfrm>
          </p:grpSpPr>
          <p:sp>
            <p:nvSpPr>
              <p:cNvPr id="1433" name="Google Shape;1433;p3"/>
              <p:cNvSpPr/>
              <p:nvPr/>
            </p:nvSpPr>
            <p:spPr>
              <a:xfrm>
                <a:off x="920725" y="551550"/>
                <a:ext cx="40362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21321" extrusionOk="0">
                    <a:moveTo>
                      <a:pt x="136" y="1"/>
                    </a:moveTo>
                    <a:cubicBezTo>
                      <a:pt x="69" y="1"/>
                      <a:pt x="0" y="56"/>
                      <a:pt x="23" y="141"/>
                    </a:cubicBezTo>
                    <a:cubicBezTo>
                      <a:pt x="365" y="1409"/>
                      <a:pt x="776" y="2658"/>
                      <a:pt x="1257" y="3878"/>
                    </a:cubicBezTo>
                    <a:cubicBezTo>
                      <a:pt x="1707" y="5030"/>
                      <a:pt x="2214" y="6158"/>
                      <a:pt x="2777" y="7261"/>
                    </a:cubicBezTo>
                    <a:cubicBezTo>
                      <a:pt x="3297" y="8283"/>
                      <a:pt x="3863" y="9282"/>
                      <a:pt x="4473" y="10254"/>
                    </a:cubicBezTo>
                    <a:cubicBezTo>
                      <a:pt x="5041" y="11161"/>
                      <a:pt x="5645" y="12041"/>
                      <a:pt x="6288" y="12898"/>
                    </a:cubicBezTo>
                    <a:cubicBezTo>
                      <a:pt x="6877" y="13683"/>
                      <a:pt x="7496" y="14447"/>
                      <a:pt x="8146" y="15182"/>
                    </a:cubicBezTo>
                    <a:cubicBezTo>
                      <a:pt x="8732" y="15844"/>
                      <a:pt x="9343" y="16482"/>
                      <a:pt x="9977" y="17099"/>
                    </a:cubicBezTo>
                    <a:cubicBezTo>
                      <a:pt x="10539" y="17645"/>
                      <a:pt x="11123" y="18168"/>
                      <a:pt x="11725" y="18669"/>
                    </a:cubicBezTo>
                    <a:cubicBezTo>
                      <a:pt x="12243" y="19097"/>
                      <a:pt x="12776" y="19505"/>
                      <a:pt x="13327" y="19890"/>
                    </a:cubicBezTo>
                    <a:cubicBezTo>
                      <a:pt x="13768" y="20202"/>
                      <a:pt x="14226" y="20490"/>
                      <a:pt x="14698" y="20756"/>
                    </a:cubicBezTo>
                    <a:cubicBezTo>
                      <a:pt x="15064" y="20957"/>
                      <a:pt x="15399" y="21129"/>
                      <a:pt x="15797" y="21257"/>
                    </a:cubicBezTo>
                    <a:cubicBezTo>
                      <a:pt x="15866" y="21279"/>
                      <a:pt x="15939" y="21300"/>
                      <a:pt x="16010" y="21318"/>
                    </a:cubicBezTo>
                    <a:cubicBezTo>
                      <a:pt x="16016" y="21320"/>
                      <a:pt x="16022" y="21321"/>
                      <a:pt x="16028" y="21321"/>
                    </a:cubicBezTo>
                    <a:cubicBezTo>
                      <a:pt x="16099" y="21321"/>
                      <a:pt x="16144" y="21213"/>
                      <a:pt x="16070" y="21180"/>
                    </a:cubicBezTo>
                    <a:lnTo>
                      <a:pt x="16070" y="21178"/>
                    </a:lnTo>
                    <a:cubicBezTo>
                      <a:pt x="15744" y="21038"/>
                      <a:pt x="15434" y="20864"/>
                      <a:pt x="15114" y="20686"/>
                    </a:cubicBezTo>
                    <a:cubicBezTo>
                      <a:pt x="14677" y="20443"/>
                      <a:pt x="14253" y="20172"/>
                      <a:pt x="13837" y="19888"/>
                    </a:cubicBezTo>
                    <a:cubicBezTo>
                      <a:pt x="13321" y="19535"/>
                      <a:pt x="12824" y="19155"/>
                      <a:pt x="12336" y="18763"/>
                    </a:cubicBezTo>
                    <a:cubicBezTo>
                      <a:pt x="11751" y="18293"/>
                      <a:pt x="11188" y="17800"/>
                      <a:pt x="10642" y="17286"/>
                    </a:cubicBezTo>
                    <a:cubicBezTo>
                      <a:pt x="10018" y="16702"/>
                      <a:pt x="9418" y="16093"/>
                      <a:pt x="8842" y="15461"/>
                    </a:cubicBezTo>
                    <a:cubicBezTo>
                      <a:pt x="8201" y="14760"/>
                      <a:pt x="7587" y="14036"/>
                      <a:pt x="7000" y="13288"/>
                    </a:cubicBezTo>
                    <a:cubicBezTo>
                      <a:pt x="6363" y="12473"/>
                      <a:pt x="5761" y="11634"/>
                      <a:pt x="5194" y="10766"/>
                    </a:cubicBezTo>
                    <a:cubicBezTo>
                      <a:pt x="4577" y="9830"/>
                      <a:pt x="4003" y="8865"/>
                      <a:pt x="3472" y="7878"/>
                    </a:cubicBezTo>
                    <a:cubicBezTo>
                      <a:pt x="2902" y="6818"/>
                      <a:pt x="2386" y="5733"/>
                      <a:pt x="1909" y="4628"/>
                    </a:cubicBezTo>
                    <a:cubicBezTo>
                      <a:pt x="1397" y="3448"/>
                      <a:pt x="959" y="2241"/>
                      <a:pt x="548" y="1024"/>
                    </a:cubicBezTo>
                    <a:cubicBezTo>
                      <a:pt x="443" y="711"/>
                      <a:pt x="341" y="397"/>
                      <a:pt x="243" y="81"/>
                    </a:cubicBezTo>
                    <a:cubicBezTo>
                      <a:pt x="226" y="25"/>
                      <a:pt x="182" y="1"/>
                      <a:pt x="1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3"/>
              <p:cNvSpPr/>
              <p:nvPr/>
            </p:nvSpPr>
            <p:spPr>
              <a:xfrm>
                <a:off x="986525" y="869450"/>
                <a:ext cx="167700" cy="276450"/>
              </a:xfrm>
              <a:custGeom>
                <a:avLst/>
                <a:gdLst/>
                <a:ahLst/>
                <a:cxnLst/>
                <a:rect l="l" t="t" r="r" b="b"/>
                <a:pathLst>
                  <a:path w="6708" h="11058" extrusionOk="0">
                    <a:moveTo>
                      <a:pt x="597" y="11057"/>
                    </a:moveTo>
                    <a:cubicBezTo>
                      <a:pt x="822" y="9750"/>
                      <a:pt x="726" y="8412"/>
                      <a:pt x="657" y="7086"/>
                    </a:cubicBezTo>
                    <a:cubicBezTo>
                      <a:pt x="638" y="6731"/>
                      <a:pt x="392" y="7277"/>
                      <a:pt x="337" y="6923"/>
                    </a:cubicBezTo>
                    <a:cubicBezTo>
                      <a:pt x="1" y="4732"/>
                      <a:pt x="106" y="2676"/>
                      <a:pt x="3155" y="0"/>
                    </a:cubicBezTo>
                    <a:cubicBezTo>
                      <a:pt x="3155" y="0"/>
                      <a:pt x="6707" y="4648"/>
                      <a:pt x="3245" y="8180"/>
                    </a:cubicBezTo>
                    <a:cubicBezTo>
                      <a:pt x="3099" y="8329"/>
                      <a:pt x="3078" y="7841"/>
                      <a:pt x="2959" y="8028"/>
                    </a:cubicBezTo>
                    <a:cubicBezTo>
                      <a:pt x="2373" y="8950"/>
                      <a:pt x="1599" y="9958"/>
                      <a:pt x="597" y="110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3"/>
              <p:cNvSpPr/>
              <p:nvPr/>
            </p:nvSpPr>
            <p:spPr>
              <a:xfrm>
                <a:off x="1015325" y="877925"/>
                <a:ext cx="53600" cy="24467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9787" extrusionOk="0">
                    <a:moveTo>
                      <a:pt x="1978" y="0"/>
                    </a:moveTo>
                    <a:cubicBezTo>
                      <a:pt x="1952" y="0"/>
                      <a:pt x="1926" y="15"/>
                      <a:pt x="1917" y="46"/>
                    </a:cubicBezTo>
                    <a:cubicBezTo>
                      <a:pt x="1820" y="355"/>
                      <a:pt x="1820" y="680"/>
                      <a:pt x="1799" y="1002"/>
                    </a:cubicBezTo>
                    <a:cubicBezTo>
                      <a:pt x="1780" y="1321"/>
                      <a:pt x="1754" y="1641"/>
                      <a:pt x="1728" y="1959"/>
                    </a:cubicBezTo>
                    <a:cubicBezTo>
                      <a:pt x="1674" y="2606"/>
                      <a:pt x="1595" y="3249"/>
                      <a:pt x="1494" y="3890"/>
                    </a:cubicBezTo>
                    <a:cubicBezTo>
                      <a:pt x="1298" y="5156"/>
                      <a:pt x="1029" y="6414"/>
                      <a:pt x="659" y="7641"/>
                    </a:cubicBezTo>
                    <a:cubicBezTo>
                      <a:pt x="552" y="7988"/>
                      <a:pt x="444" y="8334"/>
                      <a:pt x="331" y="8682"/>
                    </a:cubicBezTo>
                    <a:cubicBezTo>
                      <a:pt x="277" y="8847"/>
                      <a:pt x="217" y="9011"/>
                      <a:pt x="165" y="9178"/>
                    </a:cubicBezTo>
                    <a:cubicBezTo>
                      <a:pt x="111" y="9359"/>
                      <a:pt x="73" y="9542"/>
                      <a:pt x="12" y="9722"/>
                    </a:cubicBezTo>
                    <a:cubicBezTo>
                      <a:pt x="1" y="9758"/>
                      <a:pt x="34" y="9786"/>
                      <a:pt x="66" y="9786"/>
                    </a:cubicBezTo>
                    <a:cubicBezTo>
                      <a:pt x="82" y="9786"/>
                      <a:pt x="97" y="9779"/>
                      <a:pt x="105" y="9761"/>
                    </a:cubicBezTo>
                    <a:cubicBezTo>
                      <a:pt x="171" y="9615"/>
                      <a:pt x="251" y="9480"/>
                      <a:pt x="318" y="9336"/>
                    </a:cubicBezTo>
                    <a:cubicBezTo>
                      <a:pt x="391" y="9183"/>
                      <a:pt x="451" y="9024"/>
                      <a:pt x="511" y="8867"/>
                    </a:cubicBezTo>
                    <a:cubicBezTo>
                      <a:pt x="629" y="8568"/>
                      <a:pt x="739" y="8267"/>
                      <a:pt x="836" y="7960"/>
                    </a:cubicBezTo>
                    <a:cubicBezTo>
                      <a:pt x="1038" y="7338"/>
                      <a:pt x="1218" y="6706"/>
                      <a:pt x="1378" y="6072"/>
                    </a:cubicBezTo>
                    <a:cubicBezTo>
                      <a:pt x="1696" y="4814"/>
                      <a:pt x="1911" y="3535"/>
                      <a:pt x="2025" y="2243"/>
                    </a:cubicBezTo>
                    <a:cubicBezTo>
                      <a:pt x="2059" y="1880"/>
                      <a:pt x="2081" y="1518"/>
                      <a:pt x="2096" y="1153"/>
                    </a:cubicBezTo>
                    <a:cubicBezTo>
                      <a:pt x="2109" y="785"/>
                      <a:pt x="2143" y="403"/>
                      <a:pt x="2038" y="46"/>
                    </a:cubicBezTo>
                    <a:cubicBezTo>
                      <a:pt x="2029" y="15"/>
                      <a:pt x="2003" y="0"/>
                      <a:pt x="197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3"/>
              <p:cNvSpPr/>
              <p:nvPr/>
            </p:nvSpPr>
            <p:spPr>
              <a:xfrm>
                <a:off x="1012225" y="939225"/>
                <a:ext cx="450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49" extrusionOk="0">
                    <a:moveTo>
                      <a:pt x="1745" y="0"/>
                    </a:moveTo>
                    <a:cubicBezTo>
                      <a:pt x="1728" y="0"/>
                      <a:pt x="1712" y="8"/>
                      <a:pt x="1704" y="25"/>
                    </a:cubicBezTo>
                    <a:cubicBezTo>
                      <a:pt x="1448" y="618"/>
                      <a:pt x="1250" y="1234"/>
                      <a:pt x="964" y="1816"/>
                    </a:cubicBezTo>
                    <a:cubicBezTo>
                      <a:pt x="820" y="2108"/>
                      <a:pt x="663" y="2394"/>
                      <a:pt x="497" y="2674"/>
                    </a:cubicBezTo>
                    <a:cubicBezTo>
                      <a:pt x="418" y="2807"/>
                      <a:pt x="336" y="2940"/>
                      <a:pt x="253" y="3072"/>
                    </a:cubicBezTo>
                    <a:cubicBezTo>
                      <a:pt x="173" y="3205"/>
                      <a:pt x="70" y="3340"/>
                      <a:pt x="12" y="3486"/>
                    </a:cubicBezTo>
                    <a:cubicBezTo>
                      <a:pt x="0" y="3517"/>
                      <a:pt x="32" y="3549"/>
                      <a:pt x="62" y="3549"/>
                    </a:cubicBezTo>
                    <a:cubicBezTo>
                      <a:pt x="70" y="3549"/>
                      <a:pt x="78" y="3547"/>
                      <a:pt x="85" y="3542"/>
                    </a:cubicBezTo>
                    <a:cubicBezTo>
                      <a:pt x="207" y="3450"/>
                      <a:pt x="298" y="3319"/>
                      <a:pt x="390" y="3199"/>
                    </a:cubicBezTo>
                    <a:cubicBezTo>
                      <a:pt x="493" y="3063"/>
                      <a:pt x="590" y="2925"/>
                      <a:pt x="684" y="2783"/>
                    </a:cubicBezTo>
                    <a:cubicBezTo>
                      <a:pt x="863" y="2502"/>
                      <a:pt x="1026" y="2212"/>
                      <a:pt x="1170" y="1913"/>
                    </a:cubicBezTo>
                    <a:cubicBezTo>
                      <a:pt x="1458" y="1324"/>
                      <a:pt x="1721" y="704"/>
                      <a:pt x="1798" y="49"/>
                    </a:cubicBezTo>
                    <a:cubicBezTo>
                      <a:pt x="1801" y="20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3"/>
              <p:cNvSpPr/>
              <p:nvPr/>
            </p:nvSpPr>
            <p:spPr>
              <a:xfrm>
                <a:off x="1020025" y="900925"/>
                <a:ext cx="3805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2469" extrusionOk="0">
                    <a:moveTo>
                      <a:pt x="1456" y="1"/>
                    </a:moveTo>
                    <a:cubicBezTo>
                      <a:pt x="1444" y="1"/>
                      <a:pt x="1432" y="4"/>
                      <a:pt x="1422" y="13"/>
                    </a:cubicBezTo>
                    <a:cubicBezTo>
                      <a:pt x="1063" y="310"/>
                      <a:pt x="792" y="729"/>
                      <a:pt x="558" y="1131"/>
                    </a:cubicBezTo>
                    <a:cubicBezTo>
                      <a:pt x="437" y="1334"/>
                      <a:pt x="329" y="1544"/>
                      <a:pt x="233" y="1761"/>
                    </a:cubicBezTo>
                    <a:cubicBezTo>
                      <a:pt x="143" y="1978"/>
                      <a:pt x="67" y="2200"/>
                      <a:pt x="7" y="2428"/>
                    </a:cubicBezTo>
                    <a:cubicBezTo>
                      <a:pt x="1" y="2450"/>
                      <a:pt x="22" y="2469"/>
                      <a:pt x="41" y="2469"/>
                    </a:cubicBezTo>
                    <a:cubicBezTo>
                      <a:pt x="50" y="2469"/>
                      <a:pt x="60" y="2464"/>
                      <a:pt x="65" y="2452"/>
                    </a:cubicBezTo>
                    <a:lnTo>
                      <a:pt x="67" y="2452"/>
                    </a:lnTo>
                    <a:cubicBezTo>
                      <a:pt x="162" y="2245"/>
                      <a:pt x="272" y="2045"/>
                      <a:pt x="375" y="1843"/>
                    </a:cubicBezTo>
                    <a:cubicBezTo>
                      <a:pt x="484" y="1632"/>
                      <a:pt x="594" y="1424"/>
                      <a:pt x="716" y="1222"/>
                    </a:cubicBezTo>
                    <a:cubicBezTo>
                      <a:pt x="959" y="824"/>
                      <a:pt x="1254" y="465"/>
                      <a:pt x="1499" y="70"/>
                    </a:cubicBezTo>
                    <a:cubicBezTo>
                      <a:pt x="1521" y="34"/>
                      <a:pt x="1490" y="1"/>
                      <a:pt x="14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3"/>
              <p:cNvSpPr/>
              <p:nvPr/>
            </p:nvSpPr>
            <p:spPr>
              <a:xfrm>
                <a:off x="1067400" y="931175"/>
                <a:ext cx="1152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4545" extrusionOk="0">
                    <a:moveTo>
                      <a:pt x="171" y="0"/>
                    </a:moveTo>
                    <a:cubicBezTo>
                      <a:pt x="155" y="0"/>
                      <a:pt x="140" y="10"/>
                      <a:pt x="142" y="31"/>
                    </a:cubicBezTo>
                    <a:cubicBezTo>
                      <a:pt x="182" y="395"/>
                      <a:pt x="234" y="760"/>
                      <a:pt x="255" y="1126"/>
                    </a:cubicBezTo>
                    <a:cubicBezTo>
                      <a:pt x="273" y="1502"/>
                      <a:pt x="271" y="1882"/>
                      <a:pt x="247" y="2258"/>
                    </a:cubicBezTo>
                    <a:cubicBezTo>
                      <a:pt x="223" y="2637"/>
                      <a:pt x="182" y="3017"/>
                      <a:pt x="129" y="3394"/>
                    </a:cubicBezTo>
                    <a:cubicBezTo>
                      <a:pt x="79" y="3763"/>
                      <a:pt x="6" y="4129"/>
                      <a:pt x="0" y="4501"/>
                    </a:cubicBezTo>
                    <a:cubicBezTo>
                      <a:pt x="0" y="4530"/>
                      <a:pt x="23" y="4545"/>
                      <a:pt x="45" y="4545"/>
                    </a:cubicBezTo>
                    <a:cubicBezTo>
                      <a:pt x="64" y="4545"/>
                      <a:pt x="83" y="4534"/>
                      <a:pt x="90" y="4512"/>
                    </a:cubicBezTo>
                    <a:cubicBezTo>
                      <a:pt x="204" y="4150"/>
                      <a:pt x="247" y="3770"/>
                      <a:pt x="296" y="3394"/>
                    </a:cubicBezTo>
                    <a:cubicBezTo>
                      <a:pt x="346" y="3017"/>
                      <a:pt x="387" y="2637"/>
                      <a:pt x="410" y="2258"/>
                    </a:cubicBezTo>
                    <a:cubicBezTo>
                      <a:pt x="453" y="1523"/>
                      <a:pt x="460" y="723"/>
                      <a:pt x="204" y="22"/>
                    </a:cubicBezTo>
                    <a:cubicBezTo>
                      <a:pt x="199" y="8"/>
                      <a:pt x="184" y="0"/>
                      <a:pt x="17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3"/>
              <p:cNvSpPr/>
              <p:nvPr/>
            </p:nvSpPr>
            <p:spPr>
              <a:xfrm>
                <a:off x="1048000" y="1035700"/>
                <a:ext cx="72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175" extrusionOk="0">
                    <a:moveTo>
                      <a:pt x="255" y="0"/>
                    </a:moveTo>
                    <a:cubicBezTo>
                      <a:pt x="243" y="0"/>
                      <a:pt x="232" y="7"/>
                      <a:pt x="228" y="23"/>
                    </a:cubicBezTo>
                    <a:cubicBezTo>
                      <a:pt x="185" y="210"/>
                      <a:pt x="118" y="391"/>
                      <a:pt x="81" y="580"/>
                    </a:cubicBezTo>
                    <a:cubicBezTo>
                      <a:pt x="41" y="759"/>
                      <a:pt x="15" y="941"/>
                      <a:pt x="2" y="1124"/>
                    </a:cubicBezTo>
                    <a:cubicBezTo>
                      <a:pt x="0" y="1157"/>
                      <a:pt x="26" y="1174"/>
                      <a:pt x="53" y="1174"/>
                    </a:cubicBezTo>
                    <a:cubicBezTo>
                      <a:pt x="76" y="1174"/>
                      <a:pt x="98" y="1163"/>
                      <a:pt x="107" y="1137"/>
                    </a:cubicBezTo>
                    <a:cubicBezTo>
                      <a:pt x="159" y="961"/>
                      <a:pt x="200" y="780"/>
                      <a:pt x="228" y="597"/>
                    </a:cubicBezTo>
                    <a:cubicBezTo>
                      <a:pt x="258" y="410"/>
                      <a:pt x="260" y="223"/>
                      <a:pt x="286" y="38"/>
                    </a:cubicBezTo>
                    <a:cubicBezTo>
                      <a:pt x="290" y="15"/>
                      <a:pt x="272" y="0"/>
                      <a:pt x="2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3"/>
              <p:cNvSpPr/>
              <p:nvPr/>
            </p:nvSpPr>
            <p:spPr>
              <a:xfrm>
                <a:off x="1112675" y="900575"/>
                <a:ext cx="1290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3736" extrusionOk="0">
                    <a:moveTo>
                      <a:pt x="5161" y="3736"/>
                    </a:moveTo>
                    <a:cubicBezTo>
                      <a:pt x="4583" y="3265"/>
                      <a:pt x="4129" y="2663"/>
                      <a:pt x="3671" y="2078"/>
                    </a:cubicBezTo>
                    <a:cubicBezTo>
                      <a:pt x="3548" y="1919"/>
                      <a:pt x="3854" y="2059"/>
                      <a:pt x="3746" y="1891"/>
                    </a:cubicBezTo>
                    <a:cubicBezTo>
                      <a:pt x="3082" y="838"/>
                      <a:pt x="2278" y="8"/>
                      <a:pt x="1" y="0"/>
                    </a:cubicBezTo>
                    <a:cubicBezTo>
                      <a:pt x="1" y="0"/>
                      <a:pt x="212" y="3278"/>
                      <a:pt x="2979" y="3495"/>
                    </a:cubicBezTo>
                    <a:cubicBezTo>
                      <a:pt x="3097" y="3504"/>
                      <a:pt x="2925" y="3289"/>
                      <a:pt x="3045" y="3325"/>
                    </a:cubicBezTo>
                    <a:cubicBezTo>
                      <a:pt x="3632" y="3498"/>
                      <a:pt x="4331" y="3641"/>
                      <a:pt x="5161" y="37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3"/>
              <p:cNvSpPr/>
              <p:nvPr/>
            </p:nvSpPr>
            <p:spPr>
              <a:xfrm>
                <a:off x="1114900" y="902975"/>
                <a:ext cx="112850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3504" extrusionOk="0">
                    <a:moveTo>
                      <a:pt x="68" y="1"/>
                    </a:moveTo>
                    <a:cubicBezTo>
                      <a:pt x="29" y="1"/>
                      <a:pt x="1" y="43"/>
                      <a:pt x="9" y="82"/>
                    </a:cubicBezTo>
                    <a:lnTo>
                      <a:pt x="9" y="80"/>
                    </a:lnTo>
                    <a:cubicBezTo>
                      <a:pt x="45" y="258"/>
                      <a:pt x="174" y="392"/>
                      <a:pt x="290" y="523"/>
                    </a:cubicBezTo>
                    <a:cubicBezTo>
                      <a:pt x="415" y="662"/>
                      <a:pt x="542" y="798"/>
                      <a:pt x="675" y="931"/>
                    </a:cubicBezTo>
                    <a:cubicBezTo>
                      <a:pt x="936" y="1187"/>
                      <a:pt x="1208" y="1437"/>
                      <a:pt x="1488" y="1673"/>
                    </a:cubicBezTo>
                    <a:cubicBezTo>
                      <a:pt x="2062" y="2154"/>
                      <a:pt x="2679" y="2576"/>
                      <a:pt x="3317" y="2965"/>
                    </a:cubicBezTo>
                    <a:cubicBezTo>
                      <a:pt x="3494" y="3073"/>
                      <a:pt x="3674" y="3174"/>
                      <a:pt x="3859" y="3268"/>
                    </a:cubicBezTo>
                    <a:cubicBezTo>
                      <a:pt x="3947" y="3313"/>
                      <a:pt x="4033" y="3361"/>
                      <a:pt x="4124" y="3397"/>
                    </a:cubicBezTo>
                    <a:cubicBezTo>
                      <a:pt x="4225" y="3440"/>
                      <a:pt x="4332" y="3459"/>
                      <a:pt x="4433" y="3500"/>
                    </a:cubicBezTo>
                    <a:cubicBezTo>
                      <a:pt x="4439" y="3502"/>
                      <a:pt x="4445" y="3503"/>
                      <a:pt x="4451" y="3503"/>
                    </a:cubicBezTo>
                    <a:cubicBezTo>
                      <a:pt x="4495" y="3503"/>
                      <a:pt x="4513" y="3434"/>
                      <a:pt x="4472" y="3406"/>
                    </a:cubicBezTo>
                    <a:cubicBezTo>
                      <a:pt x="4397" y="3359"/>
                      <a:pt x="4334" y="3301"/>
                      <a:pt x="4264" y="3247"/>
                    </a:cubicBezTo>
                    <a:cubicBezTo>
                      <a:pt x="4190" y="3189"/>
                      <a:pt x="4107" y="3144"/>
                      <a:pt x="4029" y="3096"/>
                    </a:cubicBezTo>
                    <a:cubicBezTo>
                      <a:pt x="3870" y="2997"/>
                      <a:pt x="3713" y="2896"/>
                      <a:pt x="3554" y="2797"/>
                    </a:cubicBezTo>
                    <a:cubicBezTo>
                      <a:pt x="3247" y="2606"/>
                      <a:pt x="2948" y="2406"/>
                      <a:pt x="2658" y="2189"/>
                    </a:cubicBezTo>
                    <a:cubicBezTo>
                      <a:pt x="2075" y="1755"/>
                      <a:pt x="1518" y="1286"/>
                      <a:pt x="989" y="787"/>
                    </a:cubicBezTo>
                    <a:cubicBezTo>
                      <a:pt x="845" y="648"/>
                      <a:pt x="699" y="510"/>
                      <a:pt x="557" y="370"/>
                    </a:cubicBezTo>
                    <a:cubicBezTo>
                      <a:pt x="415" y="228"/>
                      <a:pt x="282" y="65"/>
                      <a:pt x="86" y="3"/>
                    </a:cubicBezTo>
                    <a:cubicBezTo>
                      <a:pt x="80" y="2"/>
                      <a:pt x="74" y="1"/>
                      <a:pt x="6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3"/>
              <p:cNvSpPr/>
              <p:nvPr/>
            </p:nvSpPr>
            <p:spPr>
              <a:xfrm>
                <a:off x="1141325" y="925825"/>
                <a:ext cx="5272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45" extrusionOk="0">
                    <a:moveTo>
                      <a:pt x="60" y="1"/>
                    </a:moveTo>
                    <a:cubicBezTo>
                      <a:pt x="20" y="1"/>
                      <a:pt x="1" y="56"/>
                      <a:pt x="29" y="86"/>
                    </a:cubicBezTo>
                    <a:cubicBezTo>
                      <a:pt x="278" y="372"/>
                      <a:pt x="642" y="533"/>
                      <a:pt x="986" y="677"/>
                    </a:cubicBezTo>
                    <a:cubicBezTo>
                      <a:pt x="1160" y="752"/>
                      <a:pt x="1342" y="815"/>
                      <a:pt x="1525" y="866"/>
                    </a:cubicBezTo>
                    <a:cubicBezTo>
                      <a:pt x="1661" y="902"/>
                      <a:pt x="1815" y="944"/>
                      <a:pt x="1962" y="944"/>
                    </a:cubicBezTo>
                    <a:cubicBezTo>
                      <a:pt x="1996" y="944"/>
                      <a:pt x="2030" y="942"/>
                      <a:pt x="2063" y="937"/>
                    </a:cubicBezTo>
                    <a:cubicBezTo>
                      <a:pt x="2108" y="929"/>
                      <a:pt x="2106" y="866"/>
                      <a:pt x="2074" y="845"/>
                    </a:cubicBezTo>
                    <a:lnTo>
                      <a:pt x="2074" y="845"/>
                    </a:lnTo>
                    <a:lnTo>
                      <a:pt x="2073" y="847"/>
                    </a:lnTo>
                    <a:cubicBezTo>
                      <a:pt x="1923" y="750"/>
                      <a:pt x="1729" y="710"/>
                      <a:pt x="1562" y="652"/>
                    </a:cubicBezTo>
                    <a:cubicBezTo>
                      <a:pt x="1396" y="594"/>
                      <a:pt x="1227" y="533"/>
                      <a:pt x="1063" y="465"/>
                    </a:cubicBezTo>
                    <a:cubicBezTo>
                      <a:pt x="728" y="325"/>
                      <a:pt x="420" y="121"/>
                      <a:pt x="76" y="4"/>
                    </a:cubicBezTo>
                    <a:cubicBezTo>
                      <a:pt x="70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3"/>
              <p:cNvSpPr/>
              <p:nvPr/>
            </p:nvSpPr>
            <p:spPr>
              <a:xfrm>
                <a:off x="1127025" y="909650"/>
                <a:ext cx="395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578" extrusionOk="0">
                    <a:moveTo>
                      <a:pt x="189" y="1"/>
                    </a:moveTo>
                    <a:cubicBezTo>
                      <a:pt x="141" y="1"/>
                      <a:pt x="94" y="4"/>
                      <a:pt x="48" y="11"/>
                    </a:cubicBezTo>
                    <a:cubicBezTo>
                      <a:pt x="8" y="17"/>
                      <a:pt x="1" y="80"/>
                      <a:pt x="36" y="99"/>
                    </a:cubicBezTo>
                    <a:cubicBezTo>
                      <a:pt x="270" y="206"/>
                      <a:pt x="534" y="239"/>
                      <a:pt x="779" y="314"/>
                    </a:cubicBezTo>
                    <a:cubicBezTo>
                      <a:pt x="900" y="352"/>
                      <a:pt x="1020" y="395"/>
                      <a:pt x="1138" y="439"/>
                    </a:cubicBezTo>
                    <a:cubicBezTo>
                      <a:pt x="1269" y="490"/>
                      <a:pt x="1403" y="527"/>
                      <a:pt x="1532" y="576"/>
                    </a:cubicBezTo>
                    <a:cubicBezTo>
                      <a:pt x="1536" y="577"/>
                      <a:pt x="1540" y="578"/>
                      <a:pt x="1544" y="578"/>
                    </a:cubicBezTo>
                    <a:cubicBezTo>
                      <a:pt x="1572" y="578"/>
                      <a:pt x="1581" y="535"/>
                      <a:pt x="1556" y="518"/>
                    </a:cubicBezTo>
                    <a:cubicBezTo>
                      <a:pt x="1439" y="432"/>
                      <a:pt x="1334" y="350"/>
                      <a:pt x="1201" y="288"/>
                    </a:cubicBezTo>
                    <a:cubicBezTo>
                      <a:pt x="1080" y="230"/>
                      <a:pt x="954" y="181"/>
                      <a:pt x="827" y="138"/>
                    </a:cubicBezTo>
                    <a:cubicBezTo>
                      <a:pt x="628" y="69"/>
                      <a:pt x="405" y="1"/>
                      <a:pt x="18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3"/>
              <p:cNvSpPr/>
              <p:nvPr/>
            </p:nvSpPr>
            <p:spPr>
              <a:xfrm>
                <a:off x="1132100" y="928525"/>
                <a:ext cx="450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921" extrusionOk="0">
                    <a:moveTo>
                      <a:pt x="39" y="0"/>
                    </a:moveTo>
                    <a:cubicBezTo>
                      <a:pt x="20" y="0"/>
                      <a:pt x="1" y="20"/>
                      <a:pt x="7" y="42"/>
                    </a:cubicBezTo>
                    <a:cubicBezTo>
                      <a:pt x="119" y="440"/>
                      <a:pt x="439" y="786"/>
                      <a:pt x="721" y="1075"/>
                    </a:cubicBezTo>
                    <a:cubicBezTo>
                      <a:pt x="873" y="1231"/>
                      <a:pt x="1030" y="1376"/>
                      <a:pt x="1189" y="1519"/>
                    </a:cubicBezTo>
                    <a:cubicBezTo>
                      <a:pt x="1355" y="1666"/>
                      <a:pt x="1516" y="1818"/>
                      <a:pt x="1716" y="1917"/>
                    </a:cubicBezTo>
                    <a:cubicBezTo>
                      <a:pt x="1722" y="1920"/>
                      <a:pt x="1729" y="1921"/>
                      <a:pt x="1735" y="1921"/>
                    </a:cubicBezTo>
                    <a:cubicBezTo>
                      <a:pt x="1769" y="1921"/>
                      <a:pt x="1803" y="1888"/>
                      <a:pt x="1778" y="1855"/>
                    </a:cubicBezTo>
                    <a:cubicBezTo>
                      <a:pt x="1654" y="1687"/>
                      <a:pt x="1494" y="1563"/>
                      <a:pt x="1337" y="1427"/>
                    </a:cubicBezTo>
                    <a:cubicBezTo>
                      <a:pt x="1176" y="1287"/>
                      <a:pt x="1017" y="1141"/>
                      <a:pt x="865" y="988"/>
                    </a:cubicBezTo>
                    <a:cubicBezTo>
                      <a:pt x="718" y="842"/>
                      <a:pt x="579" y="688"/>
                      <a:pt x="450" y="528"/>
                    </a:cubicBezTo>
                    <a:cubicBezTo>
                      <a:pt x="316" y="357"/>
                      <a:pt x="200" y="174"/>
                      <a:pt x="60" y="10"/>
                    </a:cubicBezTo>
                    <a:cubicBezTo>
                      <a:pt x="54" y="3"/>
                      <a:pt x="47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3"/>
              <p:cNvSpPr/>
              <p:nvPr/>
            </p:nvSpPr>
            <p:spPr>
              <a:xfrm>
                <a:off x="1177850" y="966400"/>
                <a:ext cx="1505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72" extrusionOk="0">
                    <a:moveTo>
                      <a:pt x="44" y="1"/>
                    </a:moveTo>
                    <a:cubicBezTo>
                      <a:pt x="20" y="1"/>
                      <a:pt x="1" y="34"/>
                      <a:pt x="21" y="52"/>
                    </a:cubicBezTo>
                    <a:cubicBezTo>
                      <a:pt x="103" y="127"/>
                      <a:pt x="165" y="219"/>
                      <a:pt x="249" y="291"/>
                    </a:cubicBezTo>
                    <a:cubicBezTo>
                      <a:pt x="327" y="359"/>
                      <a:pt x="413" y="419"/>
                      <a:pt x="505" y="465"/>
                    </a:cubicBezTo>
                    <a:cubicBezTo>
                      <a:pt x="514" y="470"/>
                      <a:pt x="522" y="472"/>
                      <a:pt x="530" y="472"/>
                    </a:cubicBezTo>
                    <a:cubicBezTo>
                      <a:pt x="571" y="472"/>
                      <a:pt x="601" y="419"/>
                      <a:pt x="569" y="383"/>
                    </a:cubicBezTo>
                    <a:cubicBezTo>
                      <a:pt x="499" y="301"/>
                      <a:pt x="419" y="228"/>
                      <a:pt x="331" y="166"/>
                    </a:cubicBezTo>
                    <a:cubicBezTo>
                      <a:pt x="245" y="104"/>
                      <a:pt x="144" y="65"/>
                      <a:pt x="58" y="5"/>
                    </a:cubicBezTo>
                    <a:cubicBezTo>
                      <a:pt x="53" y="2"/>
                      <a:pt x="48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"/>
              <p:cNvSpPr/>
              <p:nvPr/>
            </p:nvSpPr>
            <p:spPr>
              <a:xfrm>
                <a:off x="1312825" y="1020375"/>
                <a:ext cx="1719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6105" extrusionOk="0">
                    <a:moveTo>
                      <a:pt x="1317" y="1290"/>
                    </a:moveTo>
                    <a:cubicBezTo>
                      <a:pt x="1317" y="1290"/>
                      <a:pt x="5009" y="0"/>
                      <a:pt x="5669" y="292"/>
                    </a:cubicBezTo>
                    <a:cubicBezTo>
                      <a:pt x="6327" y="585"/>
                      <a:pt x="6273" y="1253"/>
                      <a:pt x="6273" y="1253"/>
                    </a:cubicBezTo>
                    <a:cubicBezTo>
                      <a:pt x="6273" y="1253"/>
                      <a:pt x="6556" y="1530"/>
                      <a:pt x="6318" y="1920"/>
                    </a:cubicBezTo>
                    <a:cubicBezTo>
                      <a:pt x="6079" y="2311"/>
                      <a:pt x="6877" y="2612"/>
                      <a:pt x="6309" y="3055"/>
                    </a:cubicBezTo>
                    <a:cubicBezTo>
                      <a:pt x="6309" y="3055"/>
                      <a:pt x="6685" y="3072"/>
                      <a:pt x="6284" y="3569"/>
                    </a:cubicBezTo>
                    <a:cubicBezTo>
                      <a:pt x="5884" y="4068"/>
                      <a:pt x="5484" y="4865"/>
                      <a:pt x="5108" y="5446"/>
                    </a:cubicBezTo>
                    <a:cubicBezTo>
                      <a:pt x="4731" y="6030"/>
                      <a:pt x="3618" y="6105"/>
                      <a:pt x="3618" y="6105"/>
                    </a:cubicBezTo>
                    <a:cubicBezTo>
                      <a:pt x="3618" y="6105"/>
                      <a:pt x="1" y="4356"/>
                      <a:pt x="1317" y="12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"/>
              <p:cNvSpPr/>
              <p:nvPr/>
            </p:nvSpPr>
            <p:spPr>
              <a:xfrm>
                <a:off x="1405900" y="1077875"/>
                <a:ext cx="5460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818" extrusionOk="0">
                    <a:moveTo>
                      <a:pt x="218" y="1"/>
                    </a:moveTo>
                    <a:cubicBezTo>
                      <a:pt x="159" y="1"/>
                      <a:pt x="100" y="7"/>
                      <a:pt x="43" y="20"/>
                    </a:cubicBezTo>
                    <a:cubicBezTo>
                      <a:pt x="0" y="35"/>
                      <a:pt x="0" y="95"/>
                      <a:pt x="43" y="110"/>
                    </a:cubicBezTo>
                    <a:cubicBezTo>
                      <a:pt x="215" y="157"/>
                      <a:pt x="393" y="177"/>
                      <a:pt x="565" y="230"/>
                    </a:cubicBezTo>
                    <a:cubicBezTo>
                      <a:pt x="750" y="290"/>
                      <a:pt x="931" y="363"/>
                      <a:pt x="1105" y="449"/>
                    </a:cubicBezTo>
                    <a:cubicBezTo>
                      <a:pt x="1270" y="527"/>
                      <a:pt x="1434" y="607"/>
                      <a:pt x="1602" y="677"/>
                    </a:cubicBezTo>
                    <a:cubicBezTo>
                      <a:pt x="1774" y="748"/>
                      <a:pt x="1956" y="796"/>
                      <a:pt x="2141" y="817"/>
                    </a:cubicBezTo>
                    <a:cubicBezTo>
                      <a:pt x="2143" y="817"/>
                      <a:pt x="2144" y="817"/>
                      <a:pt x="2146" y="817"/>
                    </a:cubicBezTo>
                    <a:cubicBezTo>
                      <a:pt x="2174" y="817"/>
                      <a:pt x="2184" y="777"/>
                      <a:pt x="2156" y="766"/>
                    </a:cubicBezTo>
                    <a:lnTo>
                      <a:pt x="2154" y="766"/>
                    </a:lnTo>
                    <a:cubicBezTo>
                      <a:pt x="1963" y="707"/>
                      <a:pt x="1772" y="613"/>
                      <a:pt x="1593" y="529"/>
                    </a:cubicBezTo>
                    <a:cubicBezTo>
                      <a:pt x="1419" y="449"/>
                      <a:pt x="1249" y="361"/>
                      <a:pt x="1077" y="278"/>
                    </a:cubicBezTo>
                    <a:cubicBezTo>
                      <a:pt x="824" y="155"/>
                      <a:pt x="514" y="1"/>
                      <a:pt x="21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"/>
              <p:cNvSpPr/>
              <p:nvPr/>
            </p:nvSpPr>
            <p:spPr>
              <a:xfrm>
                <a:off x="1418550" y="1066875"/>
                <a:ext cx="482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401" extrusionOk="0">
                    <a:moveTo>
                      <a:pt x="38" y="0"/>
                    </a:moveTo>
                    <a:cubicBezTo>
                      <a:pt x="16" y="0"/>
                      <a:pt x="0" y="31"/>
                      <a:pt x="23" y="45"/>
                    </a:cubicBezTo>
                    <a:cubicBezTo>
                      <a:pt x="304" y="201"/>
                      <a:pt x="653" y="262"/>
                      <a:pt x="965" y="318"/>
                    </a:cubicBezTo>
                    <a:cubicBezTo>
                      <a:pt x="1115" y="346"/>
                      <a:pt x="1266" y="367"/>
                      <a:pt x="1418" y="380"/>
                    </a:cubicBezTo>
                    <a:cubicBezTo>
                      <a:pt x="1514" y="390"/>
                      <a:pt x="1609" y="400"/>
                      <a:pt x="1705" y="400"/>
                    </a:cubicBezTo>
                    <a:cubicBezTo>
                      <a:pt x="1773" y="400"/>
                      <a:pt x="1842" y="395"/>
                      <a:pt x="1910" y="380"/>
                    </a:cubicBezTo>
                    <a:cubicBezTo>
                      <a:pt x="1930" y="374"/>
                      <a:pt x="1930" y="348"/>
                      <a:pt x="1910" y="343"/>
                    </a:cubicBezTo>
                    <a:lnTo>
                      <a:pt x="1910" y="341"/>
                    </a:lnTo>
                    <a:cubicBezTo>
                      <a:pt x="1764" y="301"/>
                      <a:pt x="1614" y="301"/>
                      <a:pt x="1463" y="287"/>
                    </a:cubicBezTo>
                    <a:cubicBezTo>
                      <a:pt x="1298" y="272"/>
                      <a:pt x="1134" y="247"/>
                      <a:pt x="971" y="219"/>
                    </a:cubicBezTo>
                    <a:cubicBezTo>
                      <a:pt x="657" y="165"/>
                      <a:pt x="356" y="53"/>
                      <a:pt x="42" y="0"/>
                    </a:cubicBezTo>
                    <a:cubicBezTo>
                      <a:pt x="41" y="0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"/>
              <p:cNvSpPr/>
              <p:nvPr/>
            </p:nvSpPr>
            <p:spPr>
              <a:xfrm>
                <a:off x="1404625" y="1053325"/>
                <a:ext cx="6225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4" extrusionOk="0">
                    <a:moveTo>
                      <a:pt x="2459" y="0"/>
                    </a:moveTo>
                    <a:cubicBezTo>
                      <a:pt x="2456" y="0"/>
                      <a:pt x="2453" y="1"/>
                      <a:pt x="2450" y="2"/>
                    </a:cubicBezTo>
                    <a:cubicBezTo>
                      <a:pt x="2377" y="28"/>
                      <a:pt x="2310" y="69"/>
                      <a:pt x="2233" y="90"/>
                    </a:cubicBezTo>
                    <a:cubicBezTo>
                      <a:pt x="2145" y="111"/>
                      <a:pt x="2055" y="122"/>
                      <a:pt x="1967" y="124"/>
                    </a:cubicBezTo>
                    <a:cubicBezTo>
                      <a:pt x="1959" y="124"/>
                      <a:pt x="1950" y="124"/>
                      <a:pt x="1941" y="124"/>
                    </a:cubicBezTo>
                    <a:cubicBezTo>
                      <a:pt x="1748" y="124"/>
                      <a:pt x="1553" y="105"/>
                      <a:pt x="1360" y="98"/>
                    </a:cubicBezTo>
                    <a:cubicBezTo>
                      <a:pt x="1145" y="88"/>
                      <a:pt x="930" y="79"/>
                      <a:pt x="715" y="71"/>
                    </a:cubicBezTo>
                    <a:cubicBezTo>
                      <a:pt x="569" y="66"/>
                      <a:pt x="418" y="52"/>
                      <a:pt x="269" y="52"/>
                    </a:cubicBezTo>
                    <a:cubicBezTo>
                      <a:pt x="194" y="52"/>
                      <a:pt x="120" y="56"/>
                      <a:pt x="47" y="66"/>
                    </a:cubicBezTo>
                    <a:cubicBezTo>
                      <a:pt x="14" y="69"/>
                      <a:pt x="1" y="120"/>
                      <a:pt x="40" y="129"/>
                    </a:cubicBezTo>
                    <a:cubicBezTo>
                      <a:pt x="264" y="182"/>
                      <a:pt x="507" y="174"/>
                      <a:pt x="737" y="187"/>
                    </a:cubicBezTo>
                    <a:cubicBezTo>
                      <a:pt x="975" y="202"/>
                      <a:pt x="1212" y="215"/>
                      <a:pt x="1451" y="227"/>
                    </a:cubicBezTo>
                    <a:cubicBezTo>
                      <a:pt x="1583" y="234"/>
                      <a:pt x="1717" y="243"/>
                      <a:pt x="1851" y="243"/>
                    </a:cubicBezTo>
                    <a:cubicBezTo>
                      <a:pt x="1925" y="243"/>
                      <a:pt x="2000" y="240"/>
                      <a:pt x="2074" y="232"/>
                    </a:cubicBezTo>
                    <a:cubicBezTo>
                      <a:pt x="2218" y="217"/>
                      <a:pt x="2399" y="174"/>
                      <a:pt x="2480" y="40"/>
                    </a:cubicBezTo>
                    <a:cubicBezTo>
                      <a:pt x="2489" y="23"/>
                      <a:pt x="2477" y="0"/>
                      <a:pt x="24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"/>
              <p:cNvSpPr/>
              <p:nvPr/>
            </p:nvSpPr>
            <p:spPr>
              <a:xfrm>
                <a:off x="1401125" y="1138100"/>
                <a:ext cx="25475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1145" extrusionOk="0">
                    <a:moveTo>
                      <a:pt x="71" y="1"/>
                    </a:moveTo>
                    <a:cubicBezTo>
                      <a:pt x="51" y="1"/>
                      <a:pt x="31" y="16"/>
                      <a:pt x="30" y="40"/>
                    </a:cubicBezTo>
                    <a:cubicBezTo>
                      <a:pt x="0" y="268"/>
                      <a:pt x="193" y="550"/>
                      <a:pt x="329" y="717"/>
                    </a:cubicBezTo>
                    <a:cubicBezTo>
                      <a:pt x="492" y="911"/>
                      <a:pt x="705" y="1087"/>
                      <a:pt x="956" y="1143"/>
                    </a:cubicBezTo>
                    <a:cubicBezTo>
                      <a:pt x="959" y="1144"/>
                      <a:pt x="962" y="1144"/>
                      <a:pt x="965" y="1144"/>
                    </a:cubicBezTo>
                    <a:cubicBezTo>
                      <a:pt x="1000" y="1144"/>
                      <a:pt x="1018" y="1095"/>
                      <a:pt x="984" y="1074"/>
                    </a:cubicBezTo>
                    <a:lnTo>
                      <a:pt x="986" y="1074"/>
                    </a:lnTo>
                    <a:cubicBezTo>
                      <a:pt x="793" y="936"/>
                      <a:pt x="601" y="808"/>
                      <a:pt x="447" y="623"/>
                    </a:cubicBezTo>
                    <a:cubicBezTo>
                      <a:pt x="374" y="535"/>
                      <a:pt x="311" y="440"/>
                      <a:pt x="258" y="341"/>
                    </a:cubicBezTo>
                    <a:cubicBezTo>
                      <a:pt x="204" y="238"/>
                      <a:pt x="172" y="113"/>
                      <a:pt x="105" y="19"/>
                    </a:cubicBezTo>
                    <a:cubicBezTo>
                      <a:pt x="97" y="7"/>
                      <a:pt x="84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"/>
              <p:cNvSpPr/>
              <p:nvPr/>
            </p:nvSpPr>
            <p:spPr>
              <a:xfrm>
                <a:off x="1403500" y="1157600"/>
                <a:ext cx="115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92" extrusionOk="0">
                    <a:moveTo>
                      <a:pt x="41" y="1"/>
                    </a:moveTo>
                    <a:cubicBezTo>
                      <a:pt x="21" y="1"/>
                      <a:pt x="1" y="17"/>
                      <a:pt x="1" y="40"/>
                    </a:cubicBezTo>
                    <a:cubicBezTo>
                      <a:pt x="4" y="167"/>
                      <a:pt x="70" y="262"/>
                      <a:pt x="158" y="350"/>
                    </a:cubicBezTo>
                    <a:cubicBezTo>
                      <a:pt x="221" y="415"/>
                      <a:pt x="306" y="492"/>
                      <a:pt x="401" y="492"/>
                    </a:cubicBezTo>
                    <a:cubicBezTo>
                      <a:pt x="415" y="492"/>
                      <a:pt x="429" y="490"/>
                      <a:pt x="444" y="487"/>
                    </a:cubicBezTo>
                    <a:cubicBezTo>
                      <a:pt x="455" y="483"/>
                      <a:pt x="463" y="468"/>
                      <a:pt x="455" y="455"/>
                    </a:cubicBezTo>
                    <a:cubicBezTo>
                      <a:pt x="414" y="367"/>
                      <a:pt x="320" y="322"/>
                      <a:pt x="255" y="253"/>
                    </a:cubicBezTo>
                    <a:cubicBezTo>
                      <a:pt x="184" y="178"/>
                      <a:pt x="135" y="88"/>
                      <a:pt x="68" y="12"/>
                    </a:cubicBezTo>
                    <a:cubicBezTo>
                      <a:pt x="60" y="4"/>
                      <a:pt x="51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3"/>
              <p:cNvSpPr/>
              <p:nvPr/>
            </p:nvSpPr>
            <p:spPr>
              <a:xfrm>
                <a:off x="1447350" y="1116525"/>
                <a:ext cx="1380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44" extrusionOk="0">
                    <a:moveTo>
                      <a:pt x="34" y="0"/>
                    </a:moveTo>
                    <a:cubicBezTo>
                      <a:pt x="16" y="0"/>
                      <a:pt x="0" y="24"/>
                      <a:pt x="17" y="41"/>
                    </a:cubicBezTo>
                    <a:cubicBezTo>
                      <a:pt x="75" y="136"/>
                      <a:pt x="169" y="204"/>
                      <a:pt x="279" y="228"/>
                    </a:cubicBezTo>
                    <a:cubicBezTo>
                      <a:pt x="315" y="236"/>
                      <a:pt x="357" y="243"/>
                      <a:pt x="399" y="243"/>
                    </a:cubicBezTo>
                    <a:cubicBezTo>
                      <a:pt x="456" y="243"/>
                      <a:pt x="513" y="229"/>
                      <a:pt x="546" y="183"/>
                    </a:cubicBezTo>
                    <a:cubicBezTo>
                      <a:pt x="552" y="174"/>
                      <a:pt x="548" y="163"/>
                      <a:pt x="539" y="157"/>
                    </a:cubicBezTo>
                    <a:cubicBezTo>
                      <a:pt x="470" y="120"/>
                      <a:pt x="384" y="138"/>
                      <a:pt x="307" y="122"/>
                    </a:cubicBezTo>
                    <a:cubicBezTo>
                      <a:pt x="217" y="97"/>
                      <a:pt x="129" y="58"/>
                      <a:pt x="51" y="7"/>
                    </a:cubicBezTo>
                    <a:cubicBezTo>
                      <a:pt x="46" y="2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3"/>
              <p:cNvSpPr/>
              <p:nvPr/>
            </p:nvSpPr>
            <p:spPr>
              <a:xfrm>
                <a:off x="1403950" y="1094575"/>
                <a:ext cx="36850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887" extrusionOk="0">
                    <a:moveTo>
                      <a:pt x="61" y="0"/>
                    </a:moveTo>
                    <a:cubicBezTo>
                      <a:pt x="28" y="0"/>
                      <a:pt x="0" y="45"/>
                      <a:pt x="29" y="72"/>
                    </a:cubicBezTo>
                    <a:cubicBezTo>
                      <a:pt x="121" y="153"/>
                      <a:pt x="233" y="203"/>
                      <a:pt x="338" y="261"/>
                    </a:cubicBezTo>
                    <a:cubicBezTo>
                      <a:pt x="459" y="328"/>
                      <a:pt x="579" y="398"/>
                      <a:pt x="699" y="469"/>
                    </a:cubicBezTo>
                    <a:cubicBezTo>
                      <a:pt x="933" y="607"/>
                      <a:pt x="1161" y="753"/>
                      <a:pt x="1398" y="882"/>
                    </a:cubicBezTo>
                    <a:cubicBezTo>
                      <a:pt x="1404" y="885"/>
                      <a:pt x="1409" y="886"/>
                      <a:pt x="1415" y="886"/>
                    </a:cubicBezTo>
                    <a:cubicBezTo>
                      <a:pt x="1446" y="886"/>
                      <a:pt x="1473" y="846"/>
                      <a:pt x="1445" y="822"/>
                    </a:cubicBezTo>
                    <a:cubicBezTo>
                      <a:pt x="1235" y="654"/>
                      <a:pt x="1013" y="504"/>
                      <a:pt x="783" y="371"/>
                    </a:cubicBezTo>
                    <a:cubicBezTo>
                      <a:pt x="669" y="304"/>
                      <a:pt x="555" y="239"/>
                      <a:pt x="439" y="175"/>
                    </a:cubicBezTo>
                    <a:cubicBezTo>
                      <a:pt x="323" y="110"/>
                      <a:pt x="201" y="31"/>
                      <a:pt x="71" y="1"/>
                    </a:cubicBezTo>
                    <a:cubicBezTo>
                      <a:pt x="68" y="0"/>
                      <a:pt x="64" y="0"/>
                      <a:pt x="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3"/>
              <p:cNvSpPr/>
              <p:nvPr/>
            </p:nvSpPr>
            <p:spPr>
              <a:xfrm>
                <a:off x="1410750" y="1117050"/>
                <a:ext cx="218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03" extrusionOk="0">
                    <a:moveTo>
                      <a:pt x="50" y="0"/>
                    </a:moveTo>
                    <a:cubicBezTo>
                      <a:pt x="21" y="0"/>
                      <a:pt x="0" y="36"/>
                      <a:pt x="25" y="61"/>
                    </a:cubicBezTo>
                    <a:cubicBezTo>
                      <a:pt x="253" y="310"/>
                      <a:pt x="552" y="506"/>
                      <a:pt x="827" y="699"/>
                    </a:cubicBezTo>
                    <a:cubicBezTo>
                      <a:pt x="831" y="701"/>
                      <a:pt x="835" y="703"/>
                      <a:pt x="839" y="703"/>
                    </a:cubicBezTo>
                    <a:cubicBezTo>
                      <a:pt x="857" y="703"/>
                      <a:pt x="872" y="677"/>
                      <a:pt x="855" y="661"/>
                    </a:cubicBezTo>
                    <a:cubicBezTo>
                      <a:pt x="612" y="431"/>
                      <a:pt x="358" y="177"/>
                      <a:pt x="68" y="5"/>
                    </a:cubicBezTo>
                    <a:cubicBezTo>
                      <a:pt x="62" y="2"/>
                      <a:pt x="56" y="0"/>
                      <a:pt x="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3"/>
              <p:cNvSpPr/>
              <p:nvPr/>
            </p:nvSpPr>
            <p:spPr>
              <a:xfrm>
                <a:off x="1399575" y="1117000"/>
                <a:ext cx="314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216" extrusionOk="0">
                    <a:moveTo>
                      <a:pt x="43" y="0"/>
                    </a:moveTo>
                    <a:cubicBezTo>
                      <a:pt x="20" y="0"/>
                      <a:pt x="0" y="29"/>
                      <a:pt x="14" y="50"/>
                    </a:cubicBezTo>
                    <a:cubicBezTo>
                      <a:pt x="184" y="314"/>
                      <a:pt x="434" y="538"/>
                      <a:pt x="651" y="763"/>
                    </a:cubicBezTo>
                    <a:cubicBezTo>
                      <a:pt x="764" y="880"/>
                      <a:pt x="872" y="1000"/>
                      <a:pt x="990" y="1110"/>
                    </a:cubicBezTo>
                    <a:cubicBezTo>
                      <a:pt x="1045" y="1161"/>
                      <a:pt x="1099" y="1215"/>
                      <a:pt x="1165" y="1215"/>
                    </a:cubicBezTo>
                    <a:cubicBezTo>
                      <a:pt x="1185" y="1215"/>
                      <a:pt x="1205" y="1211"/>
                      <a:pt x="1227" y="1200"/>
                    </a:cubicBezTo>
                    <a:cubicBezTo>
                      <a:pt x="1259" y="1185"/>
                      <a:pt x="1238" y="1146"/>
                      <a:pt x="1212" y="1142"/>
                    </a:cubicBezTo>
                    <a:lnTo>
                      <a:pt x="1210" y="1142"/>
                    </a:lnTo>
                    <a:cubicBezTo>
                      <a:pt x="1139" y="1133"/>
                      <a:pt x="1096" y="1067"/>
                      <a:pt x="1051" y="1017"/>
                    </a:cubicBezTo>
                    <a:cubicBezTo>
                      <a:pt x="1007" y="966"/>
                      <a:pt x="958" y="914"/>
                      <a:pt x="911" y="863"/>
                    </a:cubicBezTo>
                    <a:lnTo>
                      <a:pt x="627" y="561"/>
                    </a:lnTo>
                    <a:cubicBezTo>
                      <a:pt x="448" y="370"/>
                      <a:pt x="270" y="159"/>
                      <a:pt x="59" y="5"/>
                    </a:cubicBezTo>
                    <a:cubicBezTo>
                      <a:pt x="53" y="2"/>
                      <a:pt x="48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3"/>
              <p:cNvSpPr/>
              <p:nvPr/>
            </p:nvSpPr>
            <p:spPr>
              <a:xfrm>
                <a:off x="1415800" y="1031375"/>
                <a:ext cx="428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00" extrusionOk="0">
                    <a:moveTo>
                      <a:pt x="528" y="1"/>
                    </a:moveTo>
                    <a:cubicBezTo>
                      <a:pt x="506" y="1"/>
                      <a:pt x="483" y="1"/>
                      <a:pt x="460" y="1"/>
                    </a:cubicBezTo>
                    <a:cubicBezTo>
                      <a:pt x="330" y="7"/>
                      <a:pt x="152" y="5"/>
                      <a:pt x="40" y="78"/>
                    </a:cubicBezTo>
                    <a:cubicBezTo>
                      <a:pt x="2" y="102"/>
                      <a:pt x="0" y="175"/>
                      <a:pt x="53" y="183"/>
                    </a:cubicBezTo>
                    <a:cubicBezTo>
                      <a:pt x="75" y="186"/>
                      <a:pt x="97" y="187"/>
                      <a:pt x="120" y="187"/>
                    </a:cubicBezTo>
                    <a:cubicBezTo>
                      <a:pt x="225" y="187"/>
                      <a:pt x="335" y="157"/>
                      <a:pt x="438" y="151"/>
                    </a:cubicBezTo>
                    <a:cubicBezTo>
                      <a:pt x="478" y="149"/>
                      <a:pt x="519" y="148"/>
                      <a:pt x="559" y="148"/>
                    </a:cubicBezTo>
                    <a:cubicBezTo>
                      <a:pt x="657" y="148"/>
                      <a:pt x="755" y="154"/>
                      <a:pt x="853" y="166"/>
                    </a:cubicBezTo>
                    <a:cubicBezTo>
                      <a:pt x="1133" y="201"/>
                      <a:pt x="1401" y="299"/>
                      <a:pt x="1663" y="398"/>
                    </a:cubicBezTo>
                    <a:cubicBezTo>
                      <a:pt x="1666" y="399"/>
                      <a:pt x="1670" y="400"/>
                      <a:pt x="1674" y="400"/>
                    </a:cubicBezTo>
                    <a:cubicBezTo>
                      <a:pt x="1703" y="400"/>
                      <a:pt x="1712" y="354"/>
                      <a:pt x="1689" y="336"/>
                    </a:cubicBezTo>
                    <a:lnTo>
                      <a:pt x="1689" y="336"/>
                    </a:lnTo>
                    <a:lnTo>
                      <a:pt x="1689" y="338"/>
                    </a:lnTo>
                    <a:cubicBezTo>
                      <a:pt x="1451" y="157"/>
                      <a:pt x="1167" y="67"/>
                      <a:pt x="874" y="26"/>
                    </a:cubicBezTo>
                    <a:cubicBezTo>
                      <a:pt x="758" y="9"/>
                      <a:pt x="644" y="1"/>
                      <a:pt x="5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"/>
              <p:cNvSpPr/>
              <p:nvPr/>
            </p:nvSpPr>
            <p:spPr>
              <a:xfrm>
                <a:off x="1397700" y="1038425"/>
                <a:ext cx="462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206" extrusionOk="0">
                    <a:moveTo>
                      <a:pt x="741" y="0"/>
                    </a:moveTo>
                    <a:cubicBezTo>
                      <a:pt x="650" y="0"/>
                      <a:pt x="559" y="3"/>
                      <a:pt x="468" y="7"/>
                    </a:cubicBezTo>
                    <a:cubicBezTo>
                      <a:pt x="332" y="15"/>
                      <a:pt x="165" y="7"/>
                      <a:pt x="40" y="73"/>
                    </a:cubicBezTo>
                    <a:cubicBezTo>
                      <a:pt x="1" y="97"/>
                      <a:pt x="8" y="157"/>
                      <a:pt x="53" y="170"/>
                    </a:cubicBezTo>
                    <a:cubicBezTo>
                      <a:pt x="86" y="176"/>
                      <a:pt x="119" y="179"/>
                      <a:pt x="152" y="179"/>
                    </a:cubicBezTo>
                    <a:cubicBezTo>
                      <a:pt x="257" y="179"/>
                      <a:pt x="366" y="155"/>
                      <a:pt x="468" y="148"/>
                    </a:cubicBezTo>
                    <a:cubicBezTo>
                      <a:pt x="580" y="139"/>
                      <a:pt x="693" y="135"/>
                      <a:pt x="806" y="135"/>
                    </a:cubicBezTo>
                    <a:cubicBezTo>
                      <a:pt x="843" y="135"/>
                      <a:pt x="881" y="135"/>
                      <a:pt x="919" y="136"/>
                    </a:cubicBezTo>
                    <a:cubicBezTo>
                      <a:pt x="1216" y="142"/>
                      <a:pt x="1512" y="179"/>
                      <a:pt x="1809" y="206"/>
                    </a:cubicBezTo>
                    <a:cubicBezTo>
                      <a:pt x="1810" y="206"/>
                      <a:pt x="1811" y="206"/>
                      <a:pt x="1812" y="206"/>
                    </a:cubicBezTo>
                    <a:cubicBezTo>
                      <a:pt x="1845" y="206"/>
                      <a:pt x="1847" y="155"/>
                      <a:pt x="1816" y="146"/>
                    </a:cubicBezTo>
                    <a:cubicBezTo>
                      <a:pt x="1525" y="50"/>
                      <a:pt x="1224" y="15"/>
                      <a:pt x="919" y="4"/>
                    </a:cubicBezTo>
                    <a:cubicBezTo>
                      <a:pt x="860" y="1"/>
                      <a:pt x="801" y="0"/>
                      <a:pt x="7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"/>
              <p:cNvSpPr/>
              <p:nvPr/>
            </p:nvSpPr>
            <p:spPr>
              <a:xfrm>
                <a:off x="1305125" y="985125"/>
                <a:ext cx="15602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2951" extrusionOk="0">
                    <a:moveTo>
                      <a:pt x="94" y="2790"/>
                    </a:moveTo>
                    <a:cubicBezTo>
                      <a:pt x="0" y="2951"/>
                      <a:pt x="232" y="2399"/>
                      <a:pt x="971" y="1810"/>
                    </a:cubicBezTo>
                    <a:cubicBezTo>
                      <a:pt x="1707" y="1219"/>
                      <a:pt x="4929" y="1472"/>
                      <a:pt x="5845" y="1"/>
                    </a:cubicBezTo>
                    <a:cubicBezTo>
                      <a:pt x="5845" y="1"/>
                      <a:pt x="6241" y="698"/>
                      <a:pt x="5327" y="1571"/>
                    </a:cubicBezTo>
                    <a:cubicBezTo>
                      <a:pt x="4412" y="2444"/>
                      <a:pt x="4412" y="2244"/>
                      <a:pt x="3324" y="2405"/>
                    </a:cubicBezTo>
                    <a:cubicBezTo>
                      <a:pt x="2234" y="2564"/>
                      <a:pt x="94" y="2790"/>
                      <a:pt x="94" y="27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"/>
              <p:cNvSpPr/>
              <p:nvPr/>
            </p:nvSpPr>
            <p:spPr>
              <a:xfrm>
                <a:off x="1328525" y="1019650"/>
                <a:ext cx="11232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324" extrusionOk="0">
                    <a:moveTo>
                      <a:pt x="4450" y="1"/>
                    </a:moveTo>
                    <a:cubicBezTo>
                      <a:pt x="4449" y="1"/>
                      <a:pt x="4448" y="1"/>
                      <a:pt x="4447" y="1"/>
                    </a:cubicBezTo>
                    <a:lnTo>
                      <a:pt x="4445" y="3"/>
                    </a:lnTo>
                    <a:cubicBezTo>
                      <a:pt x="3991" y="46"/>
                      <a:pt x="3542" y="126"/>
                      <a:pt x="3089" y="186"/>
                    </a:cubicBezTo>
                    <a:cubicBezTo>
                      <a:pt x="2654" y="242"/>
                      <a:pt x="2218" y="283"/>
                      <a:pt x="1781" y="317"/>
                    </a:cubicBezTo>
                    <a:cubicBezTo>
                      <a:pt x="1397" y="347"/>
                      <a:pt x="1005" y="394"/>
                      <a:pt x="655" y="562"/>
                    </a:cubicBezTo>
                    <a:cubicBezTo>
                      <a:pt x="371" y="700"/>
                      <a:pt x="63" y="940"/>
                      <a:pt x="8" y="1269"/>
                    </a:cubicBezTo>
                    <a:cubicBezTo>
                      <a:pt x="1" y="1301"/>
                      <a:pt x="26" y="1324"/>
                      <a:pt x="52" y="1324"/>
                    </a:cubicBezTo>
                    <a:cubicBezTo>
                      <a:pt x="65" y="1324"/>
                      <a:pt x="79" y="1317"/>
                      <a:pt x="89" y="1302"/>
                    </a:cubicBezTo>
                    <a:cubicBezTo>
                      <a:pt x="283" y="1007"/>
                      <a:pt x="506" y="775"/>
                      <a:pt x="842" y="644"/>
                    </a:cubicBezTo>
                    <a:cubicBezTo>
                      <a:pt x="1209" y="500"/>
                      <a:pt x="1611" y="480"/>
                      <a:pt x="1998" y="442"/>
                    </a:cubicBezTo>
                    <a:cubicBezTo>
                      <a:pt x="2817" y="362"/>
                      <a:pt x="3662" y="291"/>
                      <a:pt x="4456" y="70"/>
                    </a:cubicBezTo>
                    <a:cubicBezTo>
                      <a:pt x="4493" y="61"/>
                      <a:pt x="4488" y="1"/>
                      <a:pt x="44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"/>
              <p:cNvSpPr/>
              <p:nvPr/>
            </p:nvSpPr>
            <p:spPr>
              <a:xfrm>
                <a:off x="1383725" y="1032525"/>
                <a:ext cx="345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0" extrusionOk="0">
                    <a:moveTo>
                      <a:pt x="1334" y="0"/>
                    </a:moveTo>
                    <a:cubicBezTo>
                      <a:pt x="1333" y="0"/>
                      <a:pt x="1333" y="0"/>
                      <a:pt x="1332" y="0"/>
                    </a:cubicBezTo>
                    <a:cubicBezTo>
                      <a:pt x="1111" y="10"/>
                      <a:pt x="893" y="36"/>
                      <a:pt x="672" y="58"/>
                    </a:cubicBezTo>
                    <a:cubicBezTo>
                      <a:pt x="463" y="79"/>
                      <a:pt x="248" y="83"/>
                      <a:pt x="42" y="129"/>
                    </a:cubicBezTo>
                    <a:cubicBezTo>
                      <a:pt x="3" y="139"/>
                      <a:pt x="1" y="204"/>
                      <a:pt x="42" y="210"/>
                    </a:cubicBezTo>
                    <a:cubicBezTo>
                      <a:pt x="124" y="224"/>
                      <a:pt x="206" y="229"/>
                      <a:pt x="289" y="229"/>
                    </a:cubicBezTo>
                    <a:cubicBezTo>
                      <a:pt x="424" y="229"/>
                      <a:pt x="560" y="215"/>
                      <a:pt x="695" y="202"/>
                    </a:cubicBezTo>
                    <a:cubicBezTo>
                      <a:pt x="913" y="184"/>
                      <a:pt x="1130" y="142"/>
                      <a:pt x="1341" y="79"/>
                    </a:cubicBezTo>
                    <a:cubicBezTo>
                      <a:pt x="1382" y="66"/>
                      <a:pt x="1377" y="0"/>
                      <a:pt x="13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"/>
              <p:cNvSpPr/>
              <p:nvPr/>
            </p:nvSpPr>
            <p:spPr>
              <a:xfrm>
                <a:off x="1387750" y="996325"/>
                <a:ext cx="59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854" extrusionOk="0">
                    <a:moveTo>
                      <a:pt x="2363" y="0"/>
                    </a:moveTo>
                    <a:cubicBezTo>
                      <a:pt x="2356" y="0"/>
                      <a:pt x="2349" y="3"/>
                      <a:pt x="2343" y="11"/>
                    </a:cubicBezTo>
                    <a:lnTo>
                      <a:pt x="2345" y="11"/>
                    </a:lnTo>
                    <a:cubicBezTo>
                      <a:pt x="2222" y="164"/>
                      <a:pt x="2091" y="334"/>
                      <a:pt x="1930" y="450"/>
                    </a:cubicBezTo>
                    <a:cubicBezTo>
                      <a:pt x="1764" y="571"/>
                      <a:pt x="1562" y="616"/>
                      <a:pt x="1360" y="646"/>
                    </a:cubicBezTo>
                    <a:cubicBezTo>
                      <a:pt x="1150" y="676"/>
                      <a:pt x="939" y="710"/>
                      <a:pt x="730" y="743"/>
                    </a:cubicBezTo>
                    <a:cubicBezTo>
                      <a:pt x="494" y="779"/>
                      <a:pt x="255" y="786"/>
                      <a:pt x="19" y="824"/>
                    </a:cubicBezTo>
                    <a:cubicBezTo>
                      <a:pt x="1" y="828"/>
                      <a:pt x="6" y="854"/>
                      <a:pt x="23" y="854"/>
                    </a:cubicBezTo>
                    <a:cubicBezTo>
                      <a:pt x="277" y="848"/>
                      <a:pt x="530" y="807"/>
                      <a:pt x="782" y="807"/>
                    </a:cubicBezTo>
                    <a:cubicBezTo>
                      <a:pt x="1016" y="807"/>
                      <a:pt x="1246" y="807"/>
                      <a:pt x="1476" y="770"/>
                    </a:cubicBezTo>
                    <a:cubicBezTo>
                      <a:pt x="1674" y="738"/>
                      <a:pt x="1867" y="669"/>
                      <a:pt x="2024" y="543"/>
                    </a:cubicBezTo>
                    <a:cubicBezTo>
                      <a:pt x="2192" y="409"/>
                      <a:pt x="2297" y="235"/>
                      <a:pt x="2388" y="44"/>
                    </a:cubicBezTo>
                    <a:cubicBezTo>
                      <a:pt x="2398" y="24"/>
                      <a:pt x="2381" y="0"/>
                      <a:pt x="23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"/>
              <p:cNvSpPr/>
              <p:nvPr/>
            </p:nvSpPr>
            <p:spPr>
              <a:xfrm>
                <a:off x="1260150" y="1026775"/>
                <a:ext cx="17447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6979" h="8923" extrusionOk="0">
                    <a:moveTo>
                      <a:pt x="662" y="2373"/>
                    </a:moveTo>
                    <a:cubicBezTo>
                      <a:pt x="1051" y="1724"/>
                      <a:pt x="1453" y="1814"/>
                      <a:pt x="1453" y="1814"/>
                    </a:cubicBezTo>
                    <a:cubicBezTo>
                      <a:pt x="1453" y="1814"/>
                      <a:pt x="1164" y="1475"/>
                      <a:pt x="1893" y="1124"/>
                    </a:cubicBezTo>
                    <a:cubicBezTo>
                      <a:pt x="2622" y="772"/>
                      <a:pt x="4433" y="0"/>
                      <a:pt x="5705" y="617"/>
                    </a:cubicBezTo>
                    <a:cubicBezTo>
                      <a:pt x="6978" y="1232"/>
                      <a:pt x="5804" y="5863"/>
                      <a:pt x="5426" y="6546"/>
                    </a:cubicBezTo>
                    <a:cubicBezTo>
                      <a:pt x="5049" y="7228"/>
                      <a:pt x="4519" y="7481"/>
                      <a:pt x="4344" y="7363"/>
                    </a:cubicBezTo>
                    <a:cubicBezTo>
                      <a:pt x="4168" y="7247"/>
                      <a:pt x="4336" y="7701"/>
                      <a:pt x="3921" y="7778"/>
                    </a:cubicBezTo>
                    <a:cubicBezTo>
                      <a:pt x="3506" y="7853"/>
                      <a:pt x="3499" y="7991"/>
                      <a:pt x="3170" y="8144"/>
                    </a:cubicBezTo>
                    <a:cubicBezTo>
                      <a:pt x="2839" y="8298"/>
                      <a:pt x="2532" y="8634"/>
                      <a:pt x="2003" y="8487"/>
                    </a:cubicBezTo>
                    <a:cubicBezTo>
                      <a:pt x="2003" y="8487"/>
                      <a:pt x="1764" y="8778"/>
                      <a:pt x="1465" y="8778"/>
                    </a:cubicBezTo>
                    <a:cubicBezTo>
                      <a:pt x="1165" y="8778"/>
                      <a:pt x="896" y="8922"/>
                      <a:pt x="752" y="8554"/>
                    </a:cubicBezTo>
                    <a:cubicBezTo>
                      <a:pt x="606" y="8186"/>
                      <a:pt x="1006" y="7389"/>
                      <a:pt x="1014" y="7251"/>
                    </a:cubicBezTo>
                    <a:cubicBezTo>
                      <a:pt x="1023" y="7112"/>
                      <a:pt x="1" y="3476"/>
                      <a:pt x="662" y="23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"/>
              <p:cNvSpPr/>
              <p:nvPr/>
            </p:nvSpPr>
            <p:spPr>
              <a:xfrm>
                <a:off x="1273375" y="1083950"/>
                <a:ext cx="40450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3875" extrusionOk="0">
                    <a:moveTo>
                      <a:pt x="309" y="0"/>
                    </a:moveTo>
                    <a:cubicBezTo>
                      <a:pt x="297" y="0"/>
                      <a:pt x="285" y="3"/>
                      <a:pt x="274" y="9"/>
                    </a:cubicBezTo>
                    <a:lnTo>
                      <a:pt x="274" y="11"/>
                    </a:lnTo>
                    <a:cubicBezTo>
                      <a:pt x="1" y="161"/>
                      <a:pt x="77" y="604"/>
                      <a:pt x="163" y="837"/>
                    </a:cubicBezTo>
                    <a:cubicBezTo>
                      <a:pt x="283" y="1168"/>
                      <a:pt x="455" y="1481"/>
                      <a:pt x="605" y="1797"/>
                    </a:cubicBezTo>
                    <a:cubicBezTo>
                      <a:pt x="762" y="2124"/>
                      <a:pt x="917" y="2451"/>
                      <a:pt x="1046" y="2791"/>
                    </a:cubicBezTo>
                    <a:cubicBezTo>
                      <a:pt x="1109" y="2959"/>
                      <a:pt x="1164" y="3131"/>
                      <a:pt x="1218" y="3302"/>
                    </a:cubicBezTo>
                    <a:cubicBezTo>
                      <a:pt x="1272" y="3474"/>
                      <a:pt x="1311" y="3672"/>
                      <a:pt x="1397" y="3834"/>
                    </a:cubicBezTo>
                    <a:cubicBezTo>
                      <a:pt x="1412" y="3862"/>
                      <a:pt x="1441" y="3875"/>
                      <a:pt x="1471" y="3875"/>
                    </a:cubicBezTo>
                    <a:cubicBezTo>
                      <a:pt x="1508" y="3875"/>
                      <a:pt x="1546" y="3854"/>
                      <a:pt x="1554" y="3814"/>
                    </a:cubicBezTo>
                    <a:cubicBezTo>
                      <a:pt x="1618" y="3496"/>
                      <a:pt x="1491" y="3124"/>
                      <a:pt x="1386" y="2827"/>
                    </a:cubicBezTo>
                    <a:cubicBezTo>
                      <a:pt x="1270" y="2500"/>
                      <a:pt x="1136" y="2178"/>
                      <a:pt x="982" y="1866"/>
                    </a:cubicBezTo>
                    <a:cubicBezTo>
                      <a:pt x="831" y="1552"/>
                      <a:pt x="666" y="1243"/>
                      <a:pt x="509" y="931"/>
                    </a:cubicBezTo>
                    <a:cubicBezTo>
                      <a:pt x="440" y="800"/>
                      <a:pt x="386" y="664"/>
                      <a:pt x="347" y="522"/>
                    </a:cubicBezTo>
                    <a:cubicBezTo>
                      <a:pt x="328" y="454"/>
                      <a:pt x="320" y="385"/>
                      <a:pt x="322" y="316"/>
                    </a:cubicBezTo>
                    <a:cubicBezTo>
                      <a:pt x="326" y="232"/>
                      <a:pt x="362" y="168"/>
                      <a:pt x="378" y="90"/>
                    </a:cubicBezTo>
                    <a:cubicBezTo>
                      <a:pt x="390" y="41"/>
                      <a:pt x="353" y="0"/>
                      <a:pt x="30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"/>
              <p:cNvSpPr/>
              <p:nvPr/>
            </p:nvSpPr>
            <p:spPr>
              <a:xfrm>
                <a:off x="1278175" y="1125525"/>
                <a:ext cx="22100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4205" extrusionOk="0">
                    <a:moveTo>
                      <a:pt x="41" y="0"/>
                    </a:moveTo>
                    <a:cubicBezTo>
                      <a:pt x="22" y="0"/>
                      <a:pt x="1" y="18"/>
                      <a:pt x="7" y="40"/>
                    </a:cubicBezTo>
                    <a:lnTo>
                      <a:pt x="7" y="42"/>
                    </a:lnTo>
                    <a:cubicBezTo>
                      <a:pt x="61" y="218"/>
                      <a:pt x="97" y="399"/>
                      <a:pt x="155" y="575"/>
                    </a:cubicBezTo>
                    <a:cubicBezTo>
                      <a:pt x="211" y="745"/>
                      <a:pt x="269" y="911"/>
                      <a:pt x="323" y="1081"/>
                    </a:cubicBezTo>
                    <a:cubicBezTo>
                      <a:pt x="437" y="1425"/>
                      <a:pt x="527" y="1777"/>
                      <a:pt x="592" y="2134"/>
                    </a:cubicBezTo>
                    <a:cubicBezTo>
                      <a:pt x="654" y="2469"/>
                      <a:pt x="674" y="2811"/>
                      <a:pt x="654" y="3151"/>
                    </a:cubicBezTo>
                    <a:cubicBezTo>
                      <a:pt x="644" y="3323"/>
                      <a:pt x="624" y="3493"/>
                      <a:pt x="592" y="3663"/>
                    </a:cubicBezTo>
                    <a:cubicBezTo>
                      <a:pt x="557" y="3832"/>
                      <a:pt x="491" y="3992"/>
                      <a:pt x="493" y="4164"/>
                    </a:cubicBezTo>
                    <a:cubicBezTo>
                      <a:pt x="493" y="4188"/>
                      <a:pt x="513" y="4205"/>
                      <a:pt x="533" y="4205"/>
                    </a:cubicBezTo>
                    <a:cubicBezTo>
                      <a:pt x="543" y="4205"/>
                      <a:pt x="554" y="4201"/>
                      <a:pt x="562" y="4193"/>
                    </a:cubicBezTo>
                    <a:cubicBezTo>
                      <a:pt x="682" y="4073"/>
                      <a:pt x="721" y="3916"/>
                      <a:pt x="764" y="3753"/>
                    </a:cubicBezTo>
                    <a:cubicBezTo>
                      <a:pt x="809" y="3583"/>
                      <a:pt x="841" y="3409"/>
                      <a:pt x="858" y="3235"/>
                    </a:cubicBezTo>
                    <a:cubicBezTo>
                      <a:pt x="884" y="2874"/>
                      <a:pt x="867" y="2514"/>
                      <a:pt x="807" y="2160"/>
                    </a:cubicBezTo>
                    <a:cubicBezTo>
                      <a:pt x="745" y="1783"/>
                      <a:pt x="648" y="1411"/>
                      <a:pt x="519" y="1050"/>
                    </a:cubicBezTo>
                    <a:cubicBezTo>
                      <a:pt x="459" y="874"/>
                      <a:pt x="394" y="700"/>
                      <a:pt x="321" y="530"/>
                    </a:cubicBezTo>
                    <a:cubicBezTo>
                      <a:pt x="244" y="352"/>
                      <a:pt x="149" y="190"/>
                      <a:pt x="65" y="16"/>
                    </a:cubicBezTo>
                    <a:cubicBezTo>
                      <a:pt x="60" y="5"/>
                      <a:pt x="50" y="0"/>
                      <a:pt x="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"/>
              <p:cNvSpPr/>
              <p:nvPr/>
            </p:nvSpPr>
            <p:spPr>
              <a:xfrm>
                <a:off x="1326350" y="1105925"/>
                <a:ext cx="598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31" extrusionOk="0">
                    <a:moveTo>
                      <a:pt x="43" y="0"/>
                    </a:moveTo>
                    <a:cubicBezTo>
                      <a:pt x="16" y="0"/>
                      <a:pt x="0" y="34"/>
                      <a:pt x="21" y="56"/>
                    </a:cubicBezTo>
                    <a:cubicBezTo>
                      <a:pt x="200" y="215"/>
                      <a:pt x="409" y="331"/>
                      <a:pt x="609" y="463"/>
                    </a:cubicBezTo>
                    <a:cubicBezTo>
                      <a:pt x="821" y="607"/>
                      <a:pt x="1028" y="759"/>
                      <a:pt x="1228" y="921"/>
                    </a:cubicBezTo>
                    <a:cubicBezTo>
                      <a:pt x="1615" y="1234"/>
                      <a:pt x="1986" y="1568"/>
                      <a:pt x="2335" y="1922"/>
                    </a:cubicBezTo>
                    <a:cubicBezTo>
                      <a:pt x="2341" y="1928"/>
                      <a:pt x="2348" y="1930"/>
                      <a:pt x="2355" y="1930"/>
                    </a:cubicBezTo>
                    <a:cubicBezTo>
                      <a:pt x="2375" y="1930"/>
                      <a:pt x="2391" y="1904"/>
                      <a:pt x="2374" y="1884"/>
                    </a:cubicBezTo>
                    <a:cubicBezTo>
                      <a:pt x="2053" y="1486"/>
                      <a:pt x="1688" y="1123"/>
                      <a:pt x="1290" y="804"/>
                    </a:cubicBezTo>
                    <a:cubicBezTo>
                      <a:pt x="1103" y="652"/>
                      <a:pt x="909" y="508"/>
                      <a:pt x="710" y="370"/>
                    </a:cubicBezTo>
                    <a:cubicBezTo>
                      <a:pt x="503" y="228"/>
                      <a:pt x="294" y="80"/>
                      <a:pt x="52" y="1"/>
                    </a:cubicBezTo>
                    <a:cubicBezTo>
                      <a:pt x="49" y="1"/>
                      <a:pt x="46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"/>
              <p:cNvSpPr/>
              <p:nvPr/>
            </p:nvSpPr>
            <p:spPr>
              <a:xfrm>
                <a:off x="1286025" y="1072075"/>
                <a:ext cx="725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162" extrusionOk="0">
                    <a:moveTo>
                      <a:pt x="426" y="0"/>
                    </a:moveTo>
                    <a:cubicBezTo>
                      <a:pt x="291" y="0"/>
                      <a:pt x="163" y="28"/>
                      <a:pt x="26" y="95"/>
                    </a:cubicBezTo>
                    <a:cubicBezTo>
                      <a:pt x="1" y="104"/>
                      <a:pt x="10" y="140"/>
                      <a:pt x="35" y="140"/>
                    </a:cubicBezTo>
                    <a:cubicBezTo>
                      <a:pt x="36" y="140"/>
                      <a:pt x="37" y="140"/>
                      <a:pt x="39" y="140"/>
                    </a:cubicBezTo>
                    <a:cubicBezTo>
                      <a:pt x="82" y="138"/>
                      <a:pt x="125" y="136"/>
                      <a:pt x="167" y="136"/>
                    </a:cubicBezTo>
                    <a:cubicBezTo>
                      <a:pt x="624" y="136"/>
                      <a:pt x="1044" y="287"/>
                      <a:pt x="1460" y="480"/>
                    </a:cubicBezTo>
                    <a:cubicBezTo>
                      <a:pt x="1921" y="694"/>
                      <a:pt x="2381" y="922"/>
                      <a:pt x="2834" y="1157"/>
                    </a:cubicBezTo>
                    <a:cubicBezTo>
                      <a:pt x="2840" y="1160"/>
                      <a:pt x="2845" y="1162"/>
                      <a:pt x="2851" y="1162"/>
                    </a:cubicBezTo>
                    <a:cubicBezTo>
                      <a:pt x="2881" y="1162"/>
                      <a:pt x="2901" y="1116"/>
                      <a:pt x="2869" y="1096"/>
                    </a:cubicBezTo>
                    <a:cubicBezTo>
                      <a:pt x="2404" y="793"/>
                      <a:pt x="1920" y="525"/>
                      <a:pt x="1419" y="290"/>
                    </a:cubicBezTo>
                    <a:cubicBezTo>
                      <a:pt x="1190" y="183"/>
                      <a:pt x="955" y="84"/>
                      <a:pt x="708" y="34"/>
                    </a:cubicBezTo>
                    <a:cubicBezTo>
                      <a:pt x="609" y="13"/>
                      <a:pt x="516" y="0"/>
                      <a:pt x="4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"/>
              <p:cNvSpPr/>
              <p:nvPr/>
            </p:nvSpPr>
            <p:spPr>
              <a:xfrm>
                <a:off x="1387250" y="1049025"/>
                <a:ext cx="231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465" extrusionOk="0">
                    <a:moveTo>
                      <a:pt x="30" y="0"/>
                    </a:moveTo>
                    <a:cubicBezTo>
                      <a:pt x="2" y="0"/>
                      <a:pt x="0" y="38"/>
                      <a:pt x="24" y="47"/>
                    </a:cubicBezTo>
                    <a:cubicBezTo>
                      <a:pt x="181" y="107"/>
                      <a:pt x="342" y="142"/>
                      <a:pt x="494" y="217"/>
                    </a:cubicBezTo>
                    <a:cubicBezTo>
                      <a:pt x="634" y="286"/>
                      <a:pt x="759" y="380"/>
                      <a:pt x="892" y="462"/>
                    </a:cubicBezTo>
                    <a:cubicBezTo>
                      <a:pt x="895" y="464"/>
                      <a:pt x="898" y="465"/>
                      <a:pt x="901" y="465"/>
                    </a:cubicBezTo>
                    <a:cubicBezTo>
                      <a:pt x="915" y="465"/>
                      <a:pt x="924" y="446"/>
                      <a:pt x="914" y="434"/>
                    </a:cubicBezTo>
                    <a:lnTo>
                      <a:pt x="914" y="434"/>
                    </a:lnTo>
                    <a:lnTo>
                      <a:pt x="914" y="436"/>
                    </a:lnTo>
                    <a:cubicBezTo>
                      <a:pt x="800" y="303"/>
                      <a:pt x="653" y="212"/>
                      <a:pt x="496" y="135"/>
                    </a:cubicBezTo>
                    <a:cubicBezTo>
                      <a:pt x="352" y="66"/>
                      <a:pt x="193" y="2"/>
                      <a:pt x="3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"/>
              <p:cNvSpPr/>
              <p:nvPr/>
            </p:nvSpPr>
            <p:spPr>
              <a:xfrm>
                <a:off x="1334650" y="1049300"/>
                <a:ext cx="573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70" extrusionOk="0">
                    <a:moveTo>
                      <a:pt x="766" y="0"/>
                    </a:moveTo>
                    <a:cubicBezTo>
                      <a:pt x="718" y="0"/>
                      <a:pt x="670" y="1"/>
                      <a:pt x="621" y="2"/>
                    </a:cubicBezTo>
                    <a:cubicBezTo>
                      <a:pt x="427" y="8"/>
                      <a:pt x="223" y="8"/>
                      <a:pt x="36" y="66"/>
                    </a:cubicBezTo>
                    <a:cubicBezTo>
                      <a:pt x="6" y="75"/>
                      <a:pt x="1" y="128"/>
                      <a:pt x="36" y="133"/>
                    </a:cubicBezTo>
                    <a:cubicBezTo>
                      <a:pt x="128" y="151"/>
                      <a:pt x="221" y="156"/>
                      <a:pt x="314" y="156"/>
                    </a:cubicBezTo>
                    <a:cubicBezTo>
                      <a:pt x="403" y="156"/>
                      <a:pt x="492" y="152"/>
                      <a:pt x="580" y="150"/>
                    </a:cubicBezTo>
                    <a:cubicBezTo>
                      <a:pt x="642" y="149"/>
                      <a:pt x="704" y="148"/>
                      <a:pt x="765" y="148"/>
                    </a:cubicBezTo>
                    <a:cubicBezTo>
                      <a:pt x="889" y="148"/>
                      <a:pt x="1012" y="151"/>
                      <a:pt x="1136" y="156"/>
                    </a:cubicBezTo>
                    <a:cubicBezTo>
                      <a:pt x="1326" y="163"/>
                      <a:pt x="1515" y="184"/>
                      <a:pt x="1704" y="221"/>
                    </a:cubicBezTo>
                    <a:cubicBezTo>
                      <a:pt x="1889" y="257"/>
                      <a:pt x="2065" y="320"/>
                      <a:pt x="2248" y="369"/>
                    </a:cubicBezTo>
                    <a:cubicBezTo>
                      <a:pt x="2251" y="369"/>
                      <a:pt x="2253" y="370"/>
                      <a:pt x="2255" y="370"/>
                    </a:cubicBezTo>
                    <a:cubicBezTo>
                      <a:pt x="2282" y="370"/>
                      <a:pt x="2295" y="332"/>
                      <a:pt x="2271" y="316"/>
                    </a:cubicBezTo>
                    <a:cubicBezTo>
                      <a:pt x="1966" y="109"/>
                      <a:pt x="1554" y="51"/>
                      <a:pt x="1197" y="19"/>
                    </a:cubicBezTo>
                    <a:cubicBezTo>
                      <a:pt x="1053" y="7"/>
                      <a:pt x="910" y="0"/>
                      <a:pt x="7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"/>
              <p:cNvSpPr/>
              <p:nvPr/>
            </p:nvSpPr>
            <p:spPr>
              <a:xfrm>
                <a:off x="1300075" y="1058375"/>
                <a:ext cx="4512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240" extrusionOk="0">
                    <a:moveTo>
                      <a:pt x="1085" y="1"/>
                    </a:moveTo>
                    <a:cubicBezTo>
                      <a:pt x="1009" y="1"/>
                      <a:pt x="934" y="3"/>
                      <a:pt x="858" y="6"/>
                    </a:cubicBezTo>
                    <a:cubicBezTo>
                      <a:pt x="709" y="13"/>
                      <a:pt x="559" y="28"/>
                      <a:pt x="410" y="47"/>
                    </a:cubicBezTo>
                    <a:cubicBezTo>
                      <a:pt x="281" y="64"/>
                      <a:pt x="126" y="62"/>
                      <a:pt x="23" y="152"/>
                    </a:cubicBezTo>
                    <a:cubicBezTo>
                      <a:pt x="0" y="174"/>
                      <a:pt x="11" y="211"/>
                      <a:pt x="41" y="221"/>
                    </a:cubicBezTo>
                    <a:cubicBezTo>
                      <a:pt x="77" y="234"/>
                      <a:pt x="115" y="239"/>
                      <a:pt x="155" y="239"/>
                    </a:cubicBezTo>
                    <a:cubicBezTo>
                      <a:pt x="254" y="239"/>
                      <a:pt x="362" y="207"/>
                      <a:pt x="455" y="197"/>
                    </a:cubicBezTo>
                    <a:cubicBezTo>
                      <a:pt x="597" y="180"/>
                      <a:pt x="739" y="168"/>
                      <a:pt x="881" y="161"/>
                    </a:cubicBezTo>
                    <a:cubicBezTo>
                      <a:pt x="1174" y="144"/>
                      <a:pt x="1466" y="155"/>
                      <a:pt x="1760" y="140"/>
                    </a:cubicBezTo>
                    <a:cubicBezTo>
                      <a:pt x="1797" y="140"/>
                      <a:pt x="1804" y="86"/>
                      <a:pt x="1769" y="75"/>
                    </a:cubicBezTo>
                    <a:lnTo>
                      <a:pt x="1769" y="75"/>
                    </a:lnTo>
                    <a:lnTo>
                      <a:pt x="1769" y="77"/>
                    </a:lnTo>
                    <a:cubicBezTo>
                      <a:pt x="1543" y="19"/>
                      <a:pt x="1315" y="1"/>
                      <a:pt x="10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"/>
              <p:cNvSpPr/>
              <p:nvPr/>
            </p:nvSpPr>
            <p:spPr>
              <a:xfrm>
                <a:off x="1357550" y="1075375"/>
                <a:ext cx="575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73" extrusionOk="0">
                    <a:moveTo>
                      <a:pt x="39" y="0"/>
                    </a:moveTo>
                    <a:cubicBezTo>
                      <a:pt x="11" y="0"/>
                      <a:pt x="1" y="41"/>
                      <a:pt x="31" y="49"/>
                    </a:cubicBezTo>
                    <a:cubicBezTo>
                      <a:pt x="831" y="315"/>
                      <a:pt x="1553" y="713"/>
                      <a:pt x="2259" y="1169"/>
                    </a:cubicBezTo>
                    <a:cubicBezTo>
                      <a:pt x="2263" y="1172"/>
                      <a:pt x="2267" y="1173"/>
                      <a:pt x="2271" y="1173"/>
                    </a:cubicBezTo>
                    <a:cubicBezTo>
                      <a:pt x="2289" y="1173"/>
                      <a:pt x="2303" y="1148"/>
                      <a:pt x="2287" y="1134"/>
                    </a:cubicBezTo>
                    <a:cubicBezTo>
                      <a:pt x="1656" y="580"/>
                      <a:pt x="852" y="208"/>
                      <a:pt x="44" y="1"/>
                    </a:cubicBezTo>
                    <a:cubicBezTo>
                      <a:pt x="42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"/>
              <p:cNvSpPr/>
              <p:nvPr/>
            </p:nvSpPr>
            <p:spPr>
              <a:xfrm>
                <a:off x="1330800" y="1142700"/>
                <a:ext cx="37950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2680" extrusionOk="0">
                    <a:moveTo>
                      <a:pt x="30" y="1"/>
                    </a:moveTo>
                    <a:cubicBezTo>
                      <a:pt x="15" y="1"/>
                      <a:pt x="1" y="19"/>
                      <a:pt x="9" y="36"/>
                    </a:cubicBezTo>
                    <a:cubicBezTo>
                      <a:pt x="265" y="466"/>
                      <a:pt x="527" y="894"/>
                      <a:pt x="770" y="1331"/>
                    </a:cubicBezTo>
                    <a:cubicBezTo>
                      <a:pt x="1013" y="1771"/>
                      <a:pt x="1209" y="2234"/>
                      <a:pt x="1460" y="2666"/>
                    </a:cubicBezTo>
                    <a:cubicBezTo>
                      <a:pt x="1466" y="2676"/>
                      <a:pt x="1475" y="2680"/>
                      <a:pt x="1483" y="2680"/>
                    </a:cubicBezTo>
                    <a:cubicBezTo>
                      <a:pt x="1500" y="2680"/>
                      <a:pt x="1517" y="2665"/>
                      <a:pt x="1512" y="2646"/>
                    </a:cubicBezTo>
                    <a:cubicBezTo>
                      <a:pt x="1366" y="2165"/>
                      <a:pt x="1112" y="1711"/>
                      <a:pt x="871" y="1273"/>
                    </a:cubicBezTo>
                    <a:cubicBezTo>
                      <a:pt x="624" y="830"/>
                      <a:pt x="359" y="408"/>
                      <a:pt x="44" y="7"/>
                    </a:cubicBezTo>
                    <a:cubicBezTo>
                      <a:pt x="40" y="3"/>
                      <a:pt x="35" y="1"/>
                      <a:pt x="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"/>
              <p:cNvSpPr/>
              <p:nvPr/>
            </p:nvSpPr>
            <p:spPr>
              <a:xfrm>
                <a:off x="1283950" y="1079300"/>
                <a:ext cx="252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545" extrusionOk="0">
                    <a:moveTo>
                      <a:pt x="234" y="0"/>
                    </a:moveTo>
                    <a:cubicBezTo>
                      <a:pt x="145" y="0"/>
                      <a:pt x="72" y="68"/>
                      <a:pt x="54" y="160"/>
                    </a:cubicBezTo>
                    <a:cubicBezTo>
                      <a:pt x="25" y="320"/>
                      <a:pt x="148" y="502"/>
                      <a:pt x="223" y="635"/>
                    </a:cubicBezTo>
                    <a:cubicBezTo>
                      <a:pt x="406" y="962"/>
                      <a:pt x="630" y="1300"/>
                      <a:pt x="924" y="1536"/>
                    </a:cubicBezTo>
                    <a:cubicBezTo>
                      <a:pt x="931" y="1542"/>
                      <a:pt x="941" y="1545"/>
                      <a:pt x="950" y="1545"/>
                    </a:cubicBezTo>
                    <a:cubicBezTo>
                      <a:pt x="980" y="1545"/>
                      <a:pt x="1010" y="1517"/>
                      <a:pt x="987" y="1487"/>
                    </a:cubicBezTo>
                    <a:cubicBezTo>
                      <a:pt x="825" y="1274"/>
                      <a:pt x="642" y="1076"/>
                      <a:pt x="488" y="855"/>
                    </a:cubicBezTo>
                    <a:cubicBezTo>
                      <a:pt x="415" y="751"/>
                      <a:pt x="346" y="642"/>
                      <a:pt x="283" y="532"/>
                    </a:cubicBezTo>
                    <a:cubicBezTo>
                      <a:pt x="232" y="442"/>
                      <a:pt x="1" y="53"/>
                      <a:pt x="232" y="53"/>
                    </a:cubicBezTo>
                    <a:cubicBezTo>
                      <a:pt x="242" y="53"/>
                      <a:pt x="254" y="53"/>
                      <a:pt x="266" y="55"/>
                    </a:cubicBezTo>
                    <a:cubicBezTo>
                      <a:pt x="267" y="55"/>
                      <a:pt x="268" y="55"/>
                      <a:pt x="269" y="55"/>
                    </a:cubicBezTo>
                    <a:cubicBezTo>
                      <a:pt x="294" y="55"/>
                      <a:pt x="298" y="12"/>
                      <a:pt x="273" y="5"/>
                    </a:cubicBezTo>
                    <a:lnTo>
                      <a:pt x="271" y="5"/>
                    </a:lnTo>
                    <a:cubicBezTo>
                      <a:pt x="258" y="2"/>
                      <a:pt x="246" y="0"/>
                      <a:pt x="2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"/>
              <p:cNvSpPr/>
              <p:nvPr/>
            </p:nvSpPr>
            <p:spPr>
              <a:xfrm>
                <a:off x="1317650" y="1160100"/>
                <a:ext cx="25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2722" extrusionOk="0">
                    <a:moveTo>
                      <a:pt x="22" y="1"/>
                    </a:moveTo>
                    <a:cubicBezTo>
                      <a:pt x="11" y="1"/>
                      <a:pt x="0" y="9"/>
                      <a:pt x="6" y="20"/>
                    </a:cubicBezTo>
                    <a:cubicBezTo>
                      <a:pt x="47" y="125"/>
                      <a:pt x="111" y="220"/>
                      <a:pt x="154" y="325"/>
                    </a:cubicBezTo>
                    <a:cubicBezTo>
                      <a:pt x="202" y="437"/>
                      <a:pt x="243" y="553"/>
                      <a:pt x="279" y="673"/>
                    </a:cubicBezTo>
                    <a:cubicBezTo>
                      <a:pt x="346" y="903"/>
                      <a:pt x="400" y="1136"/>
                      <a:pt x="453" y="1370"/>
                    </a:cubicBezTo>
                    <a:cubicBezTo>
                      <a:pt x="556" y="1822"/>
                      <a:pt x="655" y="2295"/>
                      <a:pt x="901" y="2695"/>
                    </a:cubicBezTo>
                    <a:cubicBezTo>
                      <a:pt x="912" y="2714"/>
                      <a:pt x="928" y="2721"/>
                      <a:pt x="943" y="2721"/>
                    </a:cubicBezTo>
                    <a:cubicBezTo>
                      <a:pt x="976" y="2721"/>
                      <a:pt x="1009" y="2685"/>
                      <a:pt x="987" y="2647"/>
                    </a:cubicBezTo>
                    <a:lnTo>
                      <a:pt x="987" y="2645"/>
                    </a:lnTo>
                    <a:cubicBezTo>
                      <a:pt x="756" y="2211"/>
                      <a:pt x="640" y="1744"/>
                      <a:pt x="524" y="1269"/>
                    </a:cubicBezTo>
                    <a:cubicBezTo>
                      <a:pt x="471" y="1043"/>
                      <a:pt x="406" y="818"/>
                      <a:pt x="327" y="600"/>
                    </a:cubicBezTo>
                    <a:cubicBezTo>
                      <a:pt x="256" y="403"/>
                      <a:pt x="174" y="162"/>
                      <a:pt x="32" y="5"/>
                    </a:cubicBezTo>
                    <a:cubicBezTo>
                      <a:pt x="29" y="2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"/>
              <p:cNvSpPr/>
              <p:nvPr/>
            </p:nvSpPr>
            <p:spPr>
              <a:xfrm>
                <a:off x="1306525" y="1197925"/>
                <a:ext cx="4225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72" extrusionOk="0">
                    <a:moveTo>
                      <a:pt x="73" y="0"/>
                    </a:moveTo>
                    <a:cubicBezTo>
                      <a:pt x="60" y="0"/>
                      <a:pt x="47" y="10"/>
                      <a:pt x="49" y="27"/>
                    </a:cubicBezTo>
                    <a:cubicBezTo>
                      <a:pt x="34" y="294"/>
                      <a:pt x="60" y="566"/>
                      <a:pt x="62" y="833"/>
                    </a:cubicBezTo>
                    <a:cubicBezTo>
                      <a:pt x="62" y="964"/>
                      <a:pt x="38" y="1095"/>
                      <a:pt x="30" y="1225"/>
                    </a:cubicBezTo>
                    <a:cubicBezTo>
                      <a:pt x="26" y="1297"/>
                      <a:pt x="19" y="1366"/>
                      <a:pt x="10" y="1435"/>
                    </a:cubicBezTo>
                    <a:cubicBezTo>
                      <a:pt x="0" y="1506"/>
                      <a:pt x="19" y="1568"/>
                      <a:pt x="28" y="1639"/>
                    </a:cubicBezTo>
                    <a:cubicBezTo>
                      <a:pt x="29" y="1660"/>
                      <a:pt x="47" y="1671"/>
                      <a:pt x="64" y="1671"/>
                    </a:cubicBezTo>
                    <a:cubicBezTo>
                      <a:pt x="77" y="1671"/>
                      <a:pt x="91" y="1664"/>
                      <a:pt x="96" y="1648"/>
                    </a:cubicBezTo>
                    <a:cubicBezTo>
                      <a:pt x="116" y="1586"/>
                      <a:pt x="148" y="1530"/>
                      <a:pt x="152" y="1465"/>
                    </a:cubicBezTo>
                    <a:cubicBezTo>
                      <a:pt x="155" y="1390"/>
                      <a:pt x="152" y="1317"/>
                      <a:pt x="157" y="1242"/>
                    </a:cubicBezTo>
                    <a:cubicBezTo>
                      <a:pt x="169" y="1106"/>
                      <a:pt x="150" y="969"/>
                      <a:pt x="152" y="833"/>
                    </a:cubicBezTo>
                    <a:cubicBezTo>
                      <a:pt x="157" y="566"/>
                      <a:pt x="157" y="283"/>
                      <a:pt x="96" y="21"/>
                    </a:cubicBezTo>
                    <a:cubicBezTo>
                      <a:pt x="94" y="7"/>
                      <a:pt x="83" y="0"/>
                      <a:pt x="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"/>
              <p:cNvSpPr/>
              <p:nvPr/>
            </p:nvSpPr>
            <p:spPr>
              <a:xfrm>
                <a:off x="1290000" y="1225100"/>
                <a:ext cx="113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08" extrusionOk="0">
                    <a:moveTo>
                      <a:pt x="428" y="1"/>
                    </a:moveTo>
                    <a:cubicBezTo>
                      <a:pt x="422" y="1"/>
                      <a:pt x="416" y="4"/>
                      <a:pt x="413" y="11"/>
                    </a:cubicBezTo>
                    <a:cubicBezTo>
                      <a:pt x="383" y="77"/>
                      <a:pt x="334" y="127"/>
                      <a:pt x="304" y="191"/>
                    </a:cubicBezTo>
                    <a:cubicBezTo>
                      <a:pt x="265" y="273"/>
                      <a:pt x="233" y="359"/>
                      <a:pt x="196" y="441"/>
                    </a:cubicBezTo>
                    <a:cubicBezTo>
                      <a:pt x="134" y="578"/>
                      <a:pt x="52" y="712"/>
                      <a:pt x="11" y="856"/>
                    </a:cubicBezTo>
                    <a:cubicBezTo>
                      <a:pt x="1" y="888"/>
                      <a:pt x="25" y="907"/>
                      <a:pt x="50" y="907"/>
                    </a:cubicBezTo>
                    <a:cubicBezTo>
                      <a:pt x="65" y="907"/>
                      <a:pt x="79" y="901"/>
                      <a:pt x="89" y="888"/>
                    </a:cubicBezTo>
                    <a:cubicBezTo>
                      <a:pt x="183" y="763"/>
                      <a:pt x="241" y="598"/>
                      <a:pt x="306" y="456"/>
                    </a:cubicBezTo>
                    <a:cubicBezTo>
                      <a:pt x="336" y="389"/>
                      <a:pt x="364" y="322"/>
                      <a:pt x="394" y="253"/>
                    </a:cubicBezTo>
                    <a:cubicBezTo>
                      <a:pt x="424" y="180"/>
                      <a:pt x="426" y="103"/>
                      <a:pt x="450" y="26"/>
                    </a:cubicBezTo>
                    <a:cubicBezTo>
                      <a:pt x="455" y="13"/>
                      <a:pt x="441" y="1"/>
                      <a:pt x="4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"/>
              <p:cNvSpPr/>
              <p:nvPr/>
            </p:nvSpPr>
            <p:spPr>
              <a:xfrm>
                <a:off x="1382325" y="1125225"/>
                <a:ext cx="129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54" extrusionOk="0">
                    <a:moveTo>
                      <a:pt x="40" y="1"/>
                    </a:moveTo>
                    <a:cubicBezTo>
                      <a:pt x="18" y="1"/>
                      <a:pt x="1" y="29"/>
                      <a:pt x="19" y="45"/>
                    </a:cubicBezTo>
                    <a:cubicBezTo>
                      <a:pt x="89" y="97"/>
                      <a:pt x="160" y="146"/>
                      <a:pt x="235" y="189"/>
                    </a:cubicBezTo>
                    <a:cubicBezTo>
                      <a:pt x="313" y="241"/>
                      <a:pt x="386" y="299"/>
                      <a:pt x="466" y="349"/>
                    </a:cubicBezTo>
                    <a:cubicBezTo>
                      <a:pt x="472" y="352"/>
                      <a:pt x="477" y="354"/>
                      <a:pt x="481" y="354"/>
                    </a:cubicBezTo>
                    <a:cubicBezTo>
                      <a:pt x="503" y="354"/>
                      <a:pt x="517" y="325"/>
                      <a:pt x="502" y="305"/>
                    </a:cubicBezTo>
                    <a:cubicBezTo>
                      <a:pt x="392" y="172"/>
                      <a:pt x="214" y="45"/>
                      <a:pt x="46" y="2"/>
                    </a:cubicBezTo>
                    <a:cubicBezTo>
                      <a:pt x="44" y="1"/>
                      <a:pt x="42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"/>
              <p:cNvSpPr/>
              <p:nvPr/>
            </p:nvSpPr>
            <p:spPr>
              <a:xfrm>
                <a:off x="1384875" y="1169075"/>
                <a:ext cx="118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282" extrusionOk="0">
                    <a:moveTo>
                      <a:pt x="341" y="0"/>
                    </a:moveTo>
                    <a:cubicBezTo>
                      <a:pt x="331" y="0"/>
                      <a:pt x="320" y="7"/>
                      <a:pt x="321" y="20"/>
                    </a:cubicBezTo>
                    <a:lnTo>
                      <a:pt x="319" y="20"/>
                    </a:lnTo>
                    <a:cubicBezTo>
                      <a:pt x="344" y="235"/>
                      <a:pt x="359" y="448"/>
                      <a:pt x="301" y="659"/>
                    </a:cubicBezTo>
                    <a:cubicBezTo>
                      <a:pt x="273" y="760"/>
                      <a:pt x="233" y="858"/>
                      <a:pt x="183" y="949"/>
                    </a:cubicBezTo>
                    <a:cubicBezTo>
                      <a:pt x="129" y="1046"/>
                      <a:pt x="60" y="1131"/>
                      <a:pt x="13" y="1230"/>
                    </a:cubicBezTo>
                    <a:cubicBezTo>
                      <a:pt x="1" y="1255"/>
                      <a:pt x="19" y="1281"/>
                      <a:pt x="43" y="1281"/>
                    </a:cubicBezTo>
                    <a:cubicBezTo>
                      <a:pt x="48" y="1281"/>
                      <a:pt x="54" y="1280"/>
                      <a:pt x="60" y="1276"/>
                    </a:cubicBezTo>
                    <a:cubicBezTo>
                      <a:pt x="267" y="1177"/>
                      <a:pt x="383" y="906"/>
                      <a:pt x="428" y="693"/>
                    </a:cubicBezTo>
                    <a:cubicBezTo>
                      <a:pt x="475" y="465"/>
                      <a:pt x="473" y="216"/>
                      <a:pt x="357" y="9"/>
                    </a:cubicBezTo>
                    <a:cubicBezTo>
                      <a:pt x="354" y="3"/>
                      <a:pt x="348" y="0"/>
                      <a:pt x="3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"/>
              <p:cNvSpPr/>
              <p:nvPr/>
            </p:nvSpPr>
            <p:spPr>
              <a:xfrm>
                <a:off x="1364375" y="1018400"/>
                <a:ext cx="155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8" extrusionOk="0">
                    <a:moveTo>
                      <a:pt x="615" y="1"/>
                    </a:moveTo>
                    <a:cubicBezTo>
                      <a:pt x="615" y="1"/>
                      <a:pt x="615" y="1"/>
                      <a:pt x="614" y="1"/>
                    </a:cubicBezTo>
                    <a:cubicBezTo>
                      <a:pt x="414" y="16"/>
                      <a:pt x="208" y="18"/>
                      <a:pt x="12" y="49"/>
                    </a:cubicBezTo>
                    <a:cubicBezTo>
                      <a:pt x="1" y="51"/>
                      <a:pt x="5" y="68"/>
                      <a:pt x="14" y="68"/>
                    </a:cubicBezTo>
                    <a:cubicBezTo>
                      <a:pt x="214" y="64"/>
                      <a:pt x="416" y="32"/>
                      <a:pt x="612" y="14"/>
                    </a:cubicBezTo>
                    <a:cubicBezTo>
                      <a:pt x="621" y="14"/>
                      <a:pt x="622" y="1"/>
                      <a:pt x="61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"/>
              <p:cNvSpPr/>
              <p:nvPr/>
            </p:nvSpPr>
            <p:spPr>
              <a:xfrm>
                <a:off x="1361200" y="1019100"/>
                <a:ext cx="5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0" extrusionOk="0">
                    <a:moveTo>
                      <a:pt x="12" y="1"/>
                    </a:moveTo>
                    <a:cubicBezTo>
                      <a:pt x="1" y="3"/>
                      <a:pt x="1" y="18"/>
                      <a:pt x="12" y="19"/>
                    </a:cubicBezTo>
                    <a:cubicBezTo>
                      <a:pt x="21" y="18"/>
                      <a:pt x="21" y="3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"/>
              <p:cNvSpPr/>
              <p:nvPr/>
            </p:nvSpPr>
            <p:spPr>
              <a:xfrm>
                <a:off x="1266275" y="1045700"/>
                <a:ext cx="45975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632" extrusionOk="0">
                    <a:moveTo>
                      <a:pt x="118" y="2470"/>
                    </a:moveTo>
                    <a:cubicBezTo>
                      <a:pt x="234" y="3510"/>
                      <a:pt x="163" y="4632"/>
                      <a:pt x="163" y="4632"/>
                    </a:cubicBezTo>
                    <a:cubicBezTo>
                      <a:pt x="163" y="4632"/>
                      <a:pt x="1838" y="1281"/>
                      <a:pt x="1438" y="904"/>
                    </a:cubicBezTo>
                    <a:cubicBezTo>
                      <a:pt x="485" y="1"/>
                      <a:pt x="1" y="1433"/>
                      <a:pt x="118" y="24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"/>
              <p:cNvSpPr/>
              <p:nvPr/>
            </p:nvSpPr>
            <p:spPr>
              <a:xfrm>
                <a:off x="1275575" y="1014850"/>
                <a:ext cx="7622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2617" extrusionOk="0">
                    <a:moveTo>
                      <a:pt x="1440" y="1723"/>
                    </a:moveTo>
                    <a:cubicBezTo>
                      <a:pt x="1440" y="1723"/>
                      <a:pt x="1" y="2616"/>
                      <a:pt x="395" y="1504"/>
                    </a:cubicBezTo>
                    <a:cubicBezTo>
                      <a:pt x="593" y="941"/>
                      <a:pt x="2147" y="674"/>
                      <a:pt x="2597" y="337"/>
                    </a:cubicBezTo>
                    <a:cubicBezTo>
                      <a:pt x="3048" y="1"/>
                      <a:pt x="1440" y="1723"/>
                      <a:pt x="1440" y="17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"/>
              <p:cNvSpPr/>
              <p:nvPr/>
            </p:nvSpPr>
            <p:spPr>
              <a:xfrm>
                <a:off x="1214925" y="1061250"/>
                <a:ext cx="691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765" h="1102" extrusionOk="0">
                    <a:moveTo>
                      <a:pt x="2665" y="1"/>
                    </a:moveTo>
                    <a:cubicBezTo>
                      <a:pt x="2662" y="1"/>
                      <a:pt x="2659" y="1"/>
                      <a:pt x="2657" y="1"/>
                    </a:cubicBezTo>
                    <a:cubicBezTo>
                      <a:pt x="2432" y="35"/>
                      <a:pt x="2228" y="186"/>
                      <a:pt x="2025" y="278"/>
                    </a:cubicBezTo>
                    <a:cubicBezTo>
                      <a:pt x="1804" y="379"/>
                      <a:pt x="1582" y="482"/>
                      <a:pt x="1355" y="569"/>
                    </a:cubicBezTo>
                    <a:cubicBezTo>
                      <a:pt x="916" y="743"/>
                      <a:pt x="471" y="908"/>
                      <a:pt x="24" y="1061"/>
                    </a:cubicBezTo>
                    <a:cubicBezTo>
                      <a:pt x="1" y="1070"/>
                      <a:pt x="7" y="1102"/>
                      <a:pt x="28" y="1102"/>
                    </a:cubicBezTo>
                    <a:cubicBezTo>
                      <a:pt x="30" y="1102"/>
                      <a:pt x="33" y="1101"/>
                      <a:pt x="35" y="1100"/>
                    </a:cubicBezTo>
                    <a:cubicBezTo>
                      <a:pt x="499" y="955"/>
                      <a:pt x="961" y="796"/>
                      <a:pt x="1415" y="622"/>
                    </a:cubicBezTo>
                    <a:cubicBezTo>
                      <a:pt x="1639" y="536"/>
                      <a:pt x="1866" y="459"/>
                      <a:pt x="2088" y="373"/>
                    </a:cubicBezTo>
                    <a:cubicBezTo>
                      <a:pt x="2298" y="293"/>
                      <a:pt x="2541" y="246"/>
                      <a:pt x="2714" y="102"/>
                    </a:cubicBezTo>
                    <a:cubicBezTo>
                      <a:pt x="2764" y="61"/>
                      <a:pt x="2715" y="1"/>
                      <a:pt x="26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"/>
              <p:cNvSpPr/>
              <p:nvPr/>
            </p:nvSpPr>
            <p:spPr>
              <a:xfrm>
                <a:off x="1273050" y="994800"/>
                <a:ext cx="1297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101" extrusionOk="0">
                    <a:moveTo>
                      <a:pt x="22" y="1"/>
                    </a:moveTo>
                    <a:cubicBezTo>
                      <a:pt x="18" y="1"/>
                      <a:pt x="14" y="3"/>
                      <a:pt x="14" y="8"/>
                    </a:cubicBezTo>
                    <a:lnTo>
                      <a:pt x="17" y="10"/>
                    </a:lnTo>
                    <a:cubicBezTo>
                      <a:pt x="1" y="546"/>
                      <a:pt x="40" y="1079"/>
                      <a:pt x="87" y="1616"/>
                    </a:cubicBezTo>
                    <a:cubicBezTo>
                      <a:pt x="111" y="1878"/>
                      <a:pt x="131" y="2137"/>
                      <a:pt x="163" y="2399"/>
                    </a:cubicBezTo>
                    <a:cubicBezTo>
                      <a:pt x="178" y="2521"/>
                      <a:pt x="195" y="2642"/>
                      <a:pt x="217" y="2764"/>
                    </a:cubicBezTo>
                    <a:cubicBezTo>
                      <a:pt x="238" y="2885"/>
                      <a:pt x="253" y="3011"/>
                      <a:pt x="358" y="3089"/>
                    </a:cubicBezTo>
                    <a:cubicBezTo>
                      <a:pt x="370" y="3097"/>
                      <a:pt x="384" y="3100"/>
                      <a:pt x="398" y="3100"/>
                    </a:cubicBezTo>
                    <a:cubicBezTo>
                      <a:pt x="425" y="3100"/>
                      <a:pt x="453" y="3086"/>
                      <a:pt x="468" y="3059"/>
                    </a:cubicBezTo>
                    <a:cubicBezTo>
                      <a:pt x="519" y="2955"/>
                      <a:pt x="485" y="2854"/>
                      <a:pt x="457" y="2743"/>
                    </a:cubicBezTo>
                    <a:cubicBezTo>
                      <a:pt x="427" y="2620"/>
                      <a:pt x="389" y="2496"/>
                      <a:pt x="356" y="2373"/>
                    </a:cubicBezTo>
                    <a:cubicBezTo>
                      <a:pt x="289" y="2119"/>
                      <a:pt x="225" y="1861"/>
                      <a:pt x="180" y="1601"/>
                    </a:cubicBezTo>
                    <a:cubicBezTo>
                      <a:pt x="88" y="1077"/>
                      <a:pt x="55" y="539"/>
                      <a:pt x="31" y="8"/>
                    </a:cubicBezTo>
                    <a:cubicBezTo>
                      <a:pt x="31" y="3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"/>
              <p:cNvSpPr/>
              <p:nvPr/>
            </p:nvSpPr>
            <p:spPr>
              <a:xfrm>
                <a:off x="1095575" y="300950"/>
                <a:ext cx="756575" cy="343600"/>
              </a:xfrm>
              <a:custGeom>
                <a:avLst/>
                <a:gdLst/>
                <a:ahLst/>
                <a:cxnLst/>
                <a:rect l="l" t="t" r="r" b="b"/>
                <a:pathLst>
                  <a:path w="30263" h="13744" extrusionOk="0">
                    <a:moveTo>
                      <a:pt x="9489" y="3765"/>
                    </a:moveTo>
                    <a:cubicBezTo>
                      <a:pt x="7462" y="4567"/>
                      <a:pt x="1" y="9888"/>
                      <a:pt x="57" y="11264"/>
                    </a:cubicBezTo>
                    <a:cubicBezTo>
                      <a:pt x="113" y="12641"/>
                      <a:pt x="949" y="12884"/>
                      <a:pt x="2027" y="12289"/>
                    </a:cubicBezTo>
                    <a:cubicBezTo>
                      <a:pt x="3106" y="11694"/>
                      <a:pt x="7047" y="13744"/>
                      <a:pt x="11299" y="13160"/>
                    </a:cubicBezTo>
                    <a:cubicBezTo>
                      <a:pt x="15550" y="12579"/>
                      <a:pt x="15038" y="11812"/>
                      <a:pt x="14999" y="11494"/>
                    </a:cubicBezTo>
                    <a:cubicBezTo>
                      <a:pt x="14840" y="10195"/>
                      <a:pt x="15214" y="11408"/>
                      <a:pt x="17891" y="10113"/>
                    </a:cubicBezTo>
                    <a:cubicBezTo>
                      <a:pt x="20568" y="8817"/>
                      <a:pt x="21602" y="8426"/>
                      <a:pt x="21759" y="7091"/>
                    </a:cubicBezTo>
                    <a:cubicBezTo>
                      <a:pt x="21916" y="5755"/>
                      <a:pt x="28339" y="5429"/>
                      <a:pt x="29301" y="4098"/>
                    </a:cubicBezTo>
                    <a:cubicBezTo>
                      <a:pt x="30262" y="2765"/>
                      <a:pt x="21513" y="0"/>
                      <a:pt x="19671" y="1193"/>
                    </a:cubicBezTo>
                    <a:cubicBezTo>
                      <a:pt x="17829" y="2386"/>
                      <a:pt x="15868" y="1245"/>
                      <a:pt x="9489" y="37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"/>
              <p:cNvSpPr/>
              <p:nvPr/>
            </p:nvSpPr>
            <p:spPr>
              <a:xfrm>
                <a:off x="1165400" y="424500"/>
                <a:ext cx="162250" cy="13545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5418" extrusionOk="0">
                    <a:moveTo>
                      <a:pt x="6380" y="1"/>
                    </a:moveTo>
                    <a:cubicBezTo>
                      <a:pt x="6343" y="1"/>
                      <a:pt x="6306" y="36"/>
                      <a:pt x="6298" y="70"/>
                    </a:cubicBezTo>
                    <a:cubicBezTo>
                      <a:pt x="6281" y="134"/>
                      <a:pt x="6219" y="196"/>
                      <a:pt x="6180" y="248"/>
                    </a:cubicBezTo>
                    <a:cubicBezTo>
                      <a:pt x="6141" y="299"/>
                      <a:pt x="6101" y="351"/>
                      <a:pt x="6060" y="403"/>
                    </a:cubicBezTo>
                    <a:cubicBezTo>
                      <a:pt x="5972" y="512"/>
                      <a:pt x="5883" y="622"/>
                      <a:pt x="5791" y="729"/>
                    </a:cubicBezTo>
                    <a:cubicBezTo>
                      <a:pt x="5615" y="930"/>
                      <a:pt x="5425" y="1121"/>
                      <a:pt x="5225" y="1299"/>
                    </a:cubicBezTo>
                    <a:cubicBezTo>
                      <a:pt x="4810" y="1667"/>
                      <a:pt x="4361" y="1994"/>
                      <a:pt x="3899" y="2299"/>
                    </a:cubicBezTo>
                    <a:cubicBezTo>
                      <a:pt x="3435" y="2602"/>
                      <a:pt x="2966" y="2882"/>
                      <a:pt x="2497" y="3167"/>
                    </a:cubicBezTo>
                    <a:cubicBezTo>
                      <a:pt x="2029" y="3447"/>
                      <a:pt x="1553" y="3718"/>
                      <a:pt x="1110" y="4038"/>
                    </a:cubicBezTo>
                    <a:cubicBezTo>
                      <a:pt x="637" y="4378"/>
                      <a:pt x="180" y="4795"/>
                      <a:pt x="8" y="5371"/>
                    </a:cubicBezTo>
                    <a:cubicBezTo>
                      <a:pt x="1" y="5397"/>
                      <a:pt x="24" y="5418"/>
                      <a:pt x="47" y="5418"/>
                    </a:cubicBezTo>
                    <a:cubicBezTo>
                      <a:pt x="59" y="5418"/>
                      <a:pt x="71" y="5412"/>
                      <a:pt x="78" y="5399"/>
                    </a:cubicBezTo>
                    <a:cubicBezTo>
                      <a:pt x="586" y="4393"/>
                      <a:pt x="1646" y="3856"/>
                      <a:pt x="2575" y="3303"/>
                    </a:cubicBezTo>
                    <a:cubicBezTo>
                      <a:pt x="3520" y="2742"/>
                      <a:pt x="4473" y="2178"/>
                      <a:pt x="5301" y="1452"/>
                    </a:cubicBezTo>
                    <a:cubicBezTo>
                      <a:pt x="5531" y="1252"/>
                      <a:pt x="5752" y="1039"/>
                      <a:pt x="5959" y="816"/>
                    </a:cubicBezTo>
                    <a:cubicBezTo>
                      <a:pt x="6058" y="712"/>
                      <a:pt x="6150" y="603"/>
                      <a:pt x="6236" y="489"/>
                    </a:cubicBezTo>
                    <a:cubicBezTo>
                      <a:pt x="6320" y="383"/>
                      <a:pt x="6447" y="252"/>
                      <a:pt x="6479" y="119"/>
                    </a:cubicBezTo>
                    <a:cubicBezTo>
                      <a:pt x="6484" y="100"/>
                      <a:pt x="6483" y="77"/>
                      <a:pt x="6475" y="56"/>
                    </a:cubicBezTo>
                    <a:lnTo>
                      <a:pt x="6475" y="56"/>
                    </a:lnTo>
                    <a:cubicBezTo>
                      <a:pt x="6489" y="20"/>
                      <a:pt x="6410" y="3"/>
                      <a:pt x="6388" y="1"/>
                    </a:cubicBezTo>
                    <a:cubicBezTo>
                      <a:pt x="6385" y="1"/>
                      <a:pt x="6382" y="1"/>
                      <a:pt x="63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"/>
              <p:cNvSpPr/>
              <p:nvPr/>
            </p:nvSpPr>
            <p:spPr>
              <a:xfrm>
                <a:off x="1163175" y="518250"/>
                <a:ext cx="94075" cy="77300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092" extrusionOk="0">
                    <a:moveTo>
                      <a:pt x="3720" y="0"/>
                    </a:moveTo>
                    <a:cubicBezTo>
                      <a:pt x="3715" y="0"/>
                      <a:pt x="3711" y="1"/>
                      <a:pt x="3706" y="4"/>
                    </a:cubicBezTo>
                    <a:cubicBezTo>
                      <a:pt x="2932" y="417"/>
                      <a:pt x="2203" y="910"/>
                      <a:pt x="1505" y="1439"/>
                    </a:cubicBezTo>
                    <a:cubicBezTo>
                      <a:pt x="1172" y="1692"/>
                      <a:pt x="845" y="1950"/>
                      <a:pt x="529" y="2223"/>
                    </a:cubicBezTo>
                    <a:cubicBezTo>
                      <a:pt x="396" y="2331"/>
                      <a:pt x="277" y="2457"/>
                      <a:pt x="170" y="2593"/>
                    </a:cubicBezTo>
                    <a:cubicBezTo>
                      <a:pt x="67" y="2730"/>
                      <a:pt x="9" y="2892"/>
                      <a:pt x="2" y="3062"/>
                    </a:cubicBezTo>
                    <a:cubicBezTo>
                      <a:pt x="1" y="3081"/>
                      <a:pt x="17" y="3092"/>
                      <a:pt x="33" y="3092"/>
                    </a:cubicBezTo>
                    <a:cubicBezTo>
                      <a:pt x="46" y="3092"/>
                      <a:pt x="58" y="3085"/>
                      <a:pt x="62" y="3070"/>
                    </a:cubicBezTo>
                    <a:cubicBezTo>
                      <a:pt x="124" y="2709"/>
                      <a:pt x="428" y="2445"/>
                      <a:pt x="696" y="2227"/>
                    </a:cubicBezTo>
                    <a:cubicBezTo>
                      <a:pt x="1019" y="1959"/>
                      <a:pt x="1350" y="1705"/>
                      <a:pt x="1688" y="1454"/>
                    </a:cubicBezTo>
                    <a:cubicBezTo>
                      <a:pt x="2352" y="961"/>
                      <a:pt x="3044" y="508"/>
                      <a:pt x="3736" y="56"/>
                    </a:cubicBezTo>
                    <a:cubicBezTo>
                      <a:pt x="3763" y="38"/>
                      <a:pt x="3746" y="0"/>
                      <a:pt x="372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"/>
              <p:cNvSpPr/>
              <p:nvPr/>
            </p:nvSpPr>
            <p:spPr>
              <a:xfrm>
                <a:off x="1240975" y="575775"/>
                <a:ext cx="284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541" extrusionOk="0">
                    <a:moveTo>
                      <a:pt x="1101" y="1"/>
                    </a:moveTo>
                    <a:cubicBezTo>
                      <a:pt x="1097" y="1"/>
                      <a:pt x="1093" y="2"/>
                      <a:pt x="1089" y="4"/>
                    </a:cubicBezTo>
                    <a:cubicBezTo>
                      <a:pt x="519" y="273"/>
                      <a:pt x="130" y="905"/>
                      <a:pt x="5" y="1505"/>
                    </a:cubicBezTo>
                    <a:cubicBezTo>
                      <a:pt x="0" y="1527"/>
                      <a:pt x="18" y="1541"/>
                      <a:pt x="35" y="1541"/>
                    </a:cubicBezTo>
                    <a:cubicBezTo>
                      <a:pt x="46" y="1541"/>
                      <a:pt x="56" y="1535"/>
                      <a:pt x="59" y="1520"/>
                    </a:cubicBezTo>
                    <a:cubicBezTo>
                      <a:pt x="124" y="1221"/>
                      <a:pt x="252" y="937"/>
                      <a:pt x="429" y="688"/>
                    </a:cubicBezTo>
                    <a:cubicBezTo>
                      <a:pt x="616" y="430"/>
                      <a:pt x="857" y="234"/>
                      <a:pt x="1112" y="47"/>
                    </a:cubicBezTo>
                    <a:cubicBezTo>
                      <a:pt x="1135" y="33"/>
                      <a:pt x="1121" y="1"/>
                      <a:pt x="110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"/>
              <p:cNvSpPr/>
              <p:nvPr/>
            </p:nvSpPr>
            <p:spPr>
              <a:xfrm>
                <a:off x="1275950" y="535600"/>
                <a:ext cx="2585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81" extrusionOk="0">
                    <a:moveTo>
                      <a:pt x="1002" y="1"/>
                    </a:moveTo>
                    <a:cubicBezTo>
                      <a:pt x="996" y="1"/>
                      <a:pt x="991" y="3"/>
                      <a:pt x="986" y="9"/>
                    </a:cubicBezTo>
                    <a:cubicBezTo>
                      <a:pt x="646" y="372"/>
                      <a:pt x="320" y="740"/>
                      <a:pt x="17" y="1131"/>
                    </a:cubicBezTo>
                    <a:cubicBezTo>
                      <a:pt x="0" y="1152"/>
                      <a:pt x="17" y="1180"/>
                      <a:pt x="38" y="1180"/>
                    </a:cubicBezTo>
                    <a:cubicBezTo>
                      <a:pt x="44" y="1180"/>
                      <a:pt x="51" y="1178"/>
                      <a:pt x="57" y="1172"/>
                    </a:cubicBezTo>
                    <a:cubicBezTo>
                      <a:pt x="399" y="811"/>
                      <a:pt x="713" y="433"/>
                      <a:pt x="1019" y="42"/>
                    </a:cubicBezTo>
                    <a:cubicBezTo>
                      <a:pt x="1034" y="25"/>
                      <a:pt x="1019" y="1"/>
                      <a:pt x="100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"/>
              <p:cNvSpPr/>
              <p:nvPr/>
            </p:nvSpPr>
            <p:spPr>
              <a:xfrm>
                <a:off x="1319550" y="446050"/>
                <a:ext cx="37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76" extrusionOk="0">
                    <a:moveTo>
                      <a:pt x="1465" y="0"/>
                    </a:moveTo>
                    <a:cubicBezTo>
                      <a:pt x="1452" y="0"/>
                      <a:pt x="1440" y="5"/>
                      <a:pt x="1433" y="18"/>
                    </a:cubicBezTo>
                    <a:cubicBezTo>
                      <a:pt x="1240" y="353"/>
                      <a:pt x="1046" y="693"/>
                      <a:pt x="818" y="1005"/>
                    </a:cubicBezTo>
                    <a:cubicBezTo>
                      <a:pt x="584" y="1327"/>
                      <a:pt x="313" y="1611"/>
                      <a:pt x="35" y="1895"/>
                    </a:cubicBezTo>
                    <a:cubicBezTo>
                      <a:pt x="1" y="1930"/>
                      <a:pt x="34" y="1976"/>
                      <a:pt x="72" y="1976"/>
                    </a:cubicBezTo>
                    <a:cubicBezTo>
                      <a:pt x="83" y="1976"/>
                      <a:pt x="94" y="1972"/>
                      <a:pt x="104" y="1964"/>
                    </a:cubicBezTo>
                    <a:cubicBezTo>
                      <a:pt x="414" y="1712"/>
                      <a:pt x="680" y="1405"/>
                      <a:pt x="917" y="1086"/>
                    </a:cubicBezTo>
                    <a:cubicBezTo>
                      <a:pt x="1156" y="766"/>
                      <a:pt x="1362" y="426"/>
                      <a:pt x="1504" y="50"/>
                    </a:cubicBezTo>
                    <a:cubicBezTo>
                      <a:pt x="1515" y="21"/>
                      <a:pt x="1489" y="0"/>
                      <a:pt x="14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"/>
              <p:cNvSpPr/>
              <p:nvPr/>
            </p:nvSpPr>
            <p:spPr>
              <a:xfrm>
                <a:off x="1404900" y="468975"/>
                <a:ext cx="39600" cy="9680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3872" extrusionOk="0">
                    <a:moveTo>
                      <a:pt x="1526" y="1"/>
                    </a:moveTo>
                    <a:cubicBezTo>
                      <a:pt x="1512" y="1"/>
                      <a:pt x="1497" y="7"/>
                      <a:pt x="1489" y="23"/>
                    </a:cubicBezTo>
                    <a:cubicBezTo>
                      <a:pt x="1321" y="327"/>
                      <a:pt x="1175" y="647"/>
                      <a:pt x="1022" y="959"/>
                    </a:cubicBezTo>
                    <a:cubicBezTo>
                      <a:pt x="866" y="1273"/>
                      <a:pt x="713" y="1589"/>
                      <a:pt x="569" y="1909"/>
                    </a:cubicBezTo>
                    <a:cubicBezTo>
                      <a:pt x="296" y="2521"/>
                      <a:pt x="34" y="3167"/>
                      <a:pt x="1" y="3844"/>
                    </a:cubicBezTo>
                    <a:cubicBezTo>
                      <a:pt x="1" y="3862"/>
                      <a:pt x="15" y="3871"/>
                      <a:pt x="29" y="3871"/>
                    </a:cubicBezTo>
                    <a:cubicBezTo>
                      <a:pt x="41" y="3871"/>
                      <a:pt x="53" y="3865"/>
                      <a:pt x="57" y="3852"/>
                    </a:cubicBezTo>
                    <a:cubicBezTo>
                      <a:pt x="216" y="3182"/>
                      <a:pt x="442" y="2532"/>
                      <a:pt x="730" y="1909"/>
                    </a:cubicBezTo>
                    <a:cubicBezTo>
                      <a:pt x="1012" y="1298"/>
                      <a:pt x="1369" y="701"/>
                      <a:pt x="1573" y="58"/>
                    </a:cubicBezTo>
                    <a:cubicBezTo>
                      <a:pt x="1583" y="25"/>
                      <a:pt x="1554" y="1"/>
                      <a:pt x="1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"/>
              <p:cNvSpPr/>
              <p:nvPr/>
            </p:nvSpPr>
            <p:spPr>
              <a:xfrm>
                <a:off x="1393375" y="595900"/>
                <a:ext cx="276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098" extrusionOk="0">
                    <a:moveTo>
                      <a:pt x="75" y="1"/>
                    </a:moveTo>
                    <a:cubicBezTo>
                      <a:pt x="64" y="1"/>
                      <a:pt x="53" y="7"/>
                      <a:pt x="51" y="20"/>
                    </a:cubicBezTo>
                    <a:lnTo>
                      <a:pt x="49" y="20"/>
                    </a:lnTo>
                    <a:cubicBezTo>
                      <a:pt x="0" y="315"/>
                      <a:pt x="97" y="598"/>
                      <a:pt x="307" y="811"/>
                    </a:cubicBezTo>
                    <a:cubicBezTo>
                      <a:pt x="450" y="959"/>
                      <a:pt x="686" y="1098"/>
                      <a:pt x="909" y="1098"/>
                    </a:cubicBezTo>
                    <a:cubicBezTo>
                      <a:pt x="970" y="1098"/>
                      <a:pt x="1031" y="1087"/>
                      <a:pt x="1088" y="1063"/>
                    </a:cubicBezTo>
                    <a:cubicBezTo>
                      <a:pt x="1099" y="1059"/>
                      <a:pt x="1103" y="1041"/>
                      <a:pt x="1088" y="1039"/>
                    </a:cubicBezTo>
                    <a:cubicBezTo>
                      <a:pt x="967" y="1020"/>
                      <a:pt x="849" y="1015"/>
                      <a:pt x="733" y="972"/>
                    </a:cubicBezTo>
                    <a:cubicBezTo>
                      <a:pt x="604" y="923"/>
                      <a:pt x="486" y="848"/>
                      <a:pt x="387" y="751"/>
                    </a:cubicBezTo>
                    <a:cubicBezTo>
                      <a:pt x="194" y="564"/>
                      <a:pt x="75" y="297"/>
                      <a:pt x="103" y="27"/>
                    </a:cubicBezTo>
                    <a:cubicBezTo>
                      <a:pt x="104" y="11"/>
                      <a:pt x="89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"/>
              <p:cNvSpPr/>
              <p:nvPr/>
            </p:nvSpPr>
            <p:spPr>
              <a:xfrm>
                <a:off x="1467500" y="440350"/>
                <a:ext cx="205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277" extrusionOk="0">
                    <a:moveTo>
                      <a:pt x="332" y="0"/>
                    </a:moveTo>
                    <a:cubicBezTo>
                      <a:pt x="316" y="0"/>
                      <a:pt x="299" y="13"/>
                      <a:pt x="305" y="35"/>
                    </a:cubicBezTo>
                    <a:cubicBezTo>
                      <a:pt x="400" y="474"/>
                      <a:pt x="498" y="915"/>
                      <a:pt x="544" y="1362"/>
                    </a:cubicBezTo>
                    <a:cubicBezTo>
                      <a:pt x="589" y="1794"/>
                      <a:pt x="599" y="2230"/>
                      <a:pt x="574" y="2662"/>
                    </a:cubicBezTo>
                    <a:cubicBezTo>
                      <a:pt x="527" y="3548"/>
                      <a:pt x="312" y="4408"/>
                      <a:pt x="10" y="5238"/>
                    </a:cubicBezTo>
                    <a:cubicBezTo>
                      <a:pt x="1" y="5259"/>
                      <a:pt x="22" y="5277"/>
                      <a:pt x="41" y="5277"/>
                    </a:cubicBezTo>
                    <a:cubicBezTo>
                      <a:pt x="51" y="5277"/>
                      <a:pt x="61" y="5272"/>
                      <a:pt x="66" y="5260"/>
                    </a:cubicBezTo>
                    <a:lnTo>
                      <a:pt x="66" y="5262"/>
                    </a:lnTo>
                    <a:cubicBezTo>
                      <a:pt x="658" y="4015"/>
                      <a:pt x="819" y="2551"/>
                      <a:pt x="634" y="1192"/>
                    </a:cubicBezTo>
                    <a:cubicBezTo>
                      <a:pt x="580" y="792"/>
                      <a:pt x="499" y="399"/>
                      <a:pt x="357" y="20"/>
                    </a:cubicBezTo>
                    <a:cubicBezTo>
                      <a:pt x="354" y="6"/>
                      <a:pt x="343" y="0"/>
                      <a:pt x="3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"/>
              <p:cNvSpPr/>
              <p:nvPr/>
            </p:nvSpPr>
            <p:spPr>
              <a:xfrm>
                <a:off x="1524975" y="492575"/>
                <a:ext cx="10875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50" extrusionOk="0">
                    <a:moveTo>
                      <a:pt x="159" y="0"/>
                    </a:moveTo>
                    <a:cubicBezTo>
                      <a:pt x="137" y="0"/>
                      <a:pt x="114" y="18"/>
                      <a:pt x="122" y="45"/>
                    </a:cubicBezTo>
                    <a:lnTo>
                      <a:pt x="124" y="45"/>
                    </a:lnTo>
                    <a:cubicBezTo>
                      <a:pt x="251" y="488"/>
                      <a:pt x="315" y="948"/>
                      <a:pt x="313" y="1410"/>
                    </a:cubicBezTo>
                    <a:cubicBezTo>
                      <a:pt x="313" y="1636"/>
                      <a:pt x="296" y="1864"/>
                      <a:pt x="261" y="2089"/>
                    </a:cubicBezTo>
                    <a:cubicBezTo>
                      <a:pt x="233" y="2270"/>
                      <a:pt x="179" y="2474"/>
                      <a:pt x="23" y="2588"/>
                    </a:cubicBezTo>
                    <a:cubicBezTo>
                      <a:pt x="0" y="2606"/>
                      <a:pt x="9" y="2650"/>
                      <a:pt x="38" y="2650"/>
                    </a:cubicBezTo>
                    <a:cubicBezTo>
                      <a:pt x="42" y="2650"/>
                      <a:pt x="45" y="2649"/>
                      <a:pt x="50" y="2648"/>
                    </a:cubicBezTo>
                    <a:cubicBezTo>
                      <a:pt x="218" y="2590"/>
                      <a:pt x="300" y="2448"/>
                      <a:pt x="343" y="2281"/>
                    </a:cubicBezTo>
                    <a:cubicBezTo>
                      <a:pt x="405" y="2050"/>
                      <a:pt x="418" y="1799"/>
                      <a:pt x="423" y="1562"/>
                    </a:cubicBezTo>
                    <a:cubicBezTo>
                      <a:pt x="435" y="1040"/>
                      <a:pt x="356" y="520"/>
                      <a:pt x="193" y="25"/>
                    </a:cubicBezTo>
                    <a:cubicBezTo>
                      <a:pt x="188" y="8"/>
                      <a:pt x="173" y="0"/>
                      <a:pt x="1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"/>
              <p:cNvSpPr/>
              <p:nvPr/>
            </p:nvSpPr>
            <p:spPr>
              <a:xfrm>
                <a:off x="1555950" y="506275"/>
                <a:ext cx="142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893" extrusionOk="0">
                    <a:moveTo>
                      <a:pt x="64" y="0"/>
                    </a:moveTo>
                    <a:cubicBezTo>
                      <a:pt x="32" y="0"/>
                      <a:pt x="0" y="34"/>
                      <a:pt x="22" y="71"/>
                    </a:cubicBezTo>
                    <a:lnTo>
                      <a:pt x="22" y="73"/>
                    </a:lnTo>
                    <a:cubicBezTo>
                      <a:pt x="155" y="355"/>
                      <a:pt x="291" y="658"/>
                      <a:pt x="508" y="885"/>
                    </a:cubicBezTo>
                    <a:cubicBezTo>
                      <a:pt x="515" y="890"/>
                      <a:pt x="523" y="893"/>
                      <a:pt x="530" y="893"/>
                    </a:cubicBezTo>
                    <a:cubicBezTo>
                      <a:pt x="550" y="893"/>
                      <a:pt x="568" y="876"/>
                      <a:pt x="562" y="853"/>
                    </a:cubicBezTo>
                    <a:cubicBezTo>
                      <a:pt x="476" y="552"/>
                      <a:pt x="280" y="283"/>
                      <a:pt x="102" y="25"/>
                    </a:cubicBezTo>
                    <a:cubicBezTo>
                      <a:pt x="93" y="8"/>
                      <a:pt x="78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"/>
              <p:cNvSpPr/>
              <p:nvPr/>
            </p:nvSpPr>
            <p:spPr>
              <a:xfrm>
                <a:off x="1546625" y="470300"/>
                <a:ext cx="74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89" extrusionOk="0">
                    <a:moveTo>
                      <a:pt x="92" y="1"/>
                    </a:moveTo>
                    <a:cubicBezTo>
                      <a:pt x="48" y="1"/>
                      <a:pt x="1" y="42"/>
                      <a:pt x="15" y="95"/>
                    </a:cubicBezTo>
                    <a:lnTo>
                      <a:pt x="15" y="93"/>
                    </a:lnTo>
                    <a:cubicBezTo>
                      <a:pt x="49" y="215"/>
                      <a:pt x="72" y="375"/>
                      <a:pt x="165" y="469"/>
                    </a:cubicBezTo>
                    <a:cubicBezTo>
                      <a:pt x="180" y="482"/>
                      <a:pt x="197" y="488"/>
                      <a:pt x="215" y="488"/>
                    </a:cubicBezTo>
                    <a:cubicBezTo>
                      <a:pt x="251" y="488"/>
                      <a:pt x="286" y="462"/>
                      <a:pt x="288" y="420"/>
                    </a:cubicBezTo>
                    <a:cubicBezTo>
                      <a:pt x="296" y="289"/>
                      <a:pt x="204" y="151"/>
                      <a:pt x="150" y="37"/>
                    </a:cubicBezTo>
                    <a:cubicBezTo>
                      <a:pt x="137" y="12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"/>
              <p:cNvSpPr/>
              <p:nvPr/>
            </p:nvSpPr>
            <p:spPr>
              <a:xfrm>
                <a:off x="1581125" y="439925"/>
                <a:ext cx="65975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1147" extrusionOk="0">
                    <a:moveTo>
                      <a:pt x="73" y="0"/>
                    </a:moveTo>
                    <a:cubicBezTo>
                      <a:pt x="30" y="0"/>
                      <a:pt x="0" y="61"/>
                      <a:pt x="47" y="84"/>
                    </a:cubicBezTo>
                    <a:cubicBezTo>
                      <a:pt x="520" y="310"/>
                      <a:pt x="989" y="540"/>
                      <a:pt x="1466" y="755"/>
                    </a:cubicBezTo>
                    <a:cubicBezTo>
                      <a:pt x="1698" y="859"/>
                      <a:pt x="1930" y="966"/>
                      <a:pt x="2162" y="1069"/>
                    </a:cubicBezTo>
                    <a:cubicBezTo>
                      <a:pt x="2241" y="1105"/>
                      <a:pt x="2343" y="1146"/>
                      <a:pt x="2435" y="1146"/>
                    </a:cubicBezTo>
                    <a:cubicBezTo>
                      <a:pt x="2506" y="1146"/>
                      <a:pt x="2571" y="1122"/>
                      <a:pt x="2618" y="1054"/>
                    </a:cubicBezTo>
                    <a:cubicBezTo>
                      <a:pt x="2638" y="1017"/>
                      <a:pt x="2610" y="974"/>
                      <a:pt x="2571" y="974"/>
                    </a:cubicBezTo>
                    <a:cubicBezTo>
                      <a:pt x="2567" y="974"/>
                      <a:pt x="2562" y="974"/>
                      <a:pt x="2558" y="975"/>
                    </a:cubicBezTo>
                    <a:cubicBezTo>
                      <a:pt x="2522" y="987"/>
                      <a:pt x="2485" y="993"/>
                      <a:pt x="2449" y="993"/>
                    </a:cubicBezTo>
                    <a:cubicBezTo>
                      <a:pt x="2281" y="993"/>
                      <a:pt x="2111" y="882"/>
                      <a:pt x="1963" y="815"/>
                    </a:cubicBezTo>
                    <a:cubicBezTo>
                      <a:pt x="1760" y="723"/>
                      <a:pt x="1556" y="631"/>
                      <a:pt x="1352" y="540"/>
                    </a:cubicBezTo>
                    <a:cubicBezTo>
                      <a:pt x="935" y="356"/>
                      <a:pt x="514" y="183"/>
                      <a:pt x="94" y="5"/>
                    </a:cubicBezTo>
                    <a:cubicBezTo>
                      <a:pt x="87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"/>
              <p:cNvSpPr/>
              <p:nvPr/>
            </p:nvSpPr>
            <p:spPr>
              <a:xfrm>
                <a:off x="1638850" y="395000"/>
                <a:ext cx="88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820" extrusionOk="0">
                    <a:moveTo>
                      <a:pt x="46" y="1"/>
                    </a:moveTo>
                    <a:cubicBezTo>
                      <a:pt x="13" y="1"/>
                      <a:pt x="1" y="53"/>
                      <a:pt x="38" y="61"/>
                    </a:cubicBezTo>
                    <a:cubicBezTo>
                      <a:pt x="395" y="142"/>
                      <a:pt x="748" y="233"/>
                      <a:pt x="1105" y="312"/>
                    </a:cubicBezTo>
                    <a:cubicBezTo>
                      <a:pt x="1451" y="389"/>
                      <a:pt x="1799" y="454"/>
                      <a:pt x="2141" y="544"/>
                    </a:cubicBezTo>
                    <a:cubicBezTo>
                      <a:pt x="2448" y="624"/>
                      <a:pt x="2760" y="742"/>
                      <a:pt x="2986" y="974"/>
                    </a:cubicBezTo>
                    <a:cubicBezTo>
                      <a:pt x="3093" y="1080"/>
                      <a:pt x="3175" y="1207"/>
                      <a:pt x="3229" y="1348"/>
                    </a:cubicBezTo>
                    <a:cubicBezTo>
                      <a:pt x="3278" y="1484"/>
                      <a:pt x="3287" y="1637"/>
                      <a:pt x="3306" y="1781"/>
                    </a:cubicBezTo>
                    <a:cubicBezTo>
                      <a:pt x="3307" y="1806"/>
                      <a:pt x="3326" y="1820"/>
                      <a:pt x="3346" y="1820"/>
                    </a:cubicBezTo>
                    <a:cubicBezTo>
                      <a:pt x="3358" y="1820"/>
                      <a:pt x="3371" y="1814"/>
                      <a:pt x="3379" y="1802"/>
                    </a:cubicBezTo>
                    <a:cubicBezTo>
                      <a:pt x="3538" y="1542"/>
                      <a:pt x="3396" y="1207"/>
                      <a:pt x="3229" y="989"/>
                    </a:cubicBezTo>
                    <a:cubicBezTo>
                      <a:pt x="3025" y="719"/>
                      <a:pt x="2728" y="559"/>
                      <a:pt x="2412" y="456"/>
                    </a:cubicBezTo>
                    <a:cubicBezTo>
                      <a:pt x="2051" y="338"/>
                      <a:pt x="1670" y="284"/>
                      <a:pt x="1298" y="215"/>
                    </a:cubicBezTo>
                    <a:cubicBezTo>
                      <a:pt x="885" y="140"/>
                      <a:pt x="468" y="74"/>
                      <a:pt x="53" y="2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"/>
              <p:cNvSpPr/>
              <p:nvPr/>
            </p:nvSpPr>
            <p:spPr>
              <a:xfrm>
                <a:off x="1755775" y="406500"/>
                <a:ext cx="1607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56" extrusionOk="0">
                    <a:moveTo>
                      <a:pt x="69" y="1"/>
                    </a:moveTo>
                    <a:cubicBezTo>
                      <a:pt x="29" y="1"/>
                      <a:pt x="0" y="63"/>
                      <a:pt x="44" y="82"/>
                    </a:cubicBezTo>
                    <a:lnTo>
                      <a:pt x="46" y="82"/>
                    </a:lnTo>
                    <a:cubicBezTo>
                      <a:pt x="169" y="138"/>
                      <a:pt x="280" y="256"/>
                      <a:pt x="343" y="374"/>
                    </a:cubicBezTo>
                    <a:cubicBezTo>
                      <a:pt x="405" y="488"/>
                      <a:pt x="394" y="626"/>
                      <a:pt x="459" y="736"/>
                    </a:cubicBezTo>
                    <a:cubicBezTo>
                      <a:pt x="468" y="749"/>
                      <a:pt x="482" y="756"/>
                      <a:pt x="495" y="756"/>
                    </a:cubicBezTo>
                    <a:cubicBezTo>
                      <a:pt x="506" y="756"/>
                      <a:pt x="517" y="752"/>
                      <a:pt x="525" y="744"/>
                    </a:cubicBezTo>
                    <a:cubicBezTo>
                      <a:pt x="642" y="622"/>
                      <a:pt x="566" y="413"/>
                      <a:pt x="491" y="288"/>
                    </a:cubicBezTo>
                    <a:cubicBezTo>
                      <a:pt x="396" y="127"/>
                      <a:pt x="257" y="41"/>
                      <a:pt x="78" y="1"/>
                    </a:cubicBezTo>
                    <a:cubicBezTo>
                      <a:pt x="75" y="1"/>
                      <a:pt x="72" y="1"/>
                      <a:pt x="6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"/>
              <p:cNvSpPr/>
              <p:nvPr/>
            </p:nvSpPr>
            <p:spPr>
              <a:xfrm>
                <a:off x="1658025" y="362550"/>
                <a:ext cx="15090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2122" extrusionOk="0">
                    <a:moveTo>
                      <a:pt x="985" y="0"/>
                    </a:moveTo>
                    <a:cubicBezTo>
                      <a:pt x="666" y="0"/>
                      <a:pt x="346" y="24"/>
                      <a:pt x="30" y="71"/>
                    </a:cubicBezTo>
                    <a:cubicBezTo>
                      <a:pt x="0" y="75"/>
                      <a:pt x="5" y="124"/>
                      <a:pt x="36" y="124"/>
                    </a:cubicBezTo>
                    <a:cubicBezTo>
                      <a:pt x="36" y="124"/>
                      <a:pt x="37" y="124"/>
                      <a:pt x="37" y="124"/>
                    </a:cubicBezTo>
                    <a:lnTo>
                      <a:pt x="35" y="124"/>
                    </a:lnTo>
                    <a:cubicBezTo>
                      <a:pt x="268" y="108"/>
                      <a:pt x="501" y="99"/>
                      <a:pt x="733" y="99"/>
                    </a:cubicBezTo>
                    <a:cubicBezTo>
                      <a:pt x="1332" y="99"/>
                      <a:pt x="1929" y="155"/>
                      <a:pt x="2516" y="284"/>
                    </a:cubicBezTo>
                    <a:cubicBezTo>
                      <a:pt x="3330" y="462"/>
                      <a:pt x="4111" y="767"/>
                      <a:pt x="4829" y="1189"/>
                    </a:cubicBezTo>
                    <a:cubicBezTo>
                      <a:pt x="5024" y="1303"/>
                      <a:pt x="5212" y="1425"/>
                      <a:pt x="5396" y="1556"/>
                    </a:cubicBezTo>
                    <a:cubicBezTo>
                      <a:pt x="5497" y="1629"/>
                      <a:pt x="5596" y="1702"/>
                      <a:pt x="5691" y="1778"/>
                    </a:cubicBezTo>
                    <a:cubicBezTo>
                      <a:pt x="5786" y="1857"/>
                      <a:pt x="5912" y="1954"/>
                      <a:pt x="5925" y="2083"/>
                    </a:cubicBezTo>
                    <a:cubicBezTo>
                      <a:pt x="5927" y="2106"/>
                      <a:pt x="5950" y="2121"/>
                      <a:pt x="5970" y="2121"/>
                    </a:cubicBezTo>
                    <a:cubicBezTo>
                      <a:pt x="5985" y="2121"/>
                      <a:pt x="5998" y="2113"/>
                      <a:pt x="6001" y="2092"/>
                    </a:cubicBezTo>
                    <a:cubicBezTo>
                      <a:pt x="6035" y="1894"/>
                      <a:pt x="5900" y="1774"/>
                      <a:pt x="5755" y="1660"/>
                    </a:cubicBezTo>
                    <a:cubicBezTo>
                      <a:pt x="5584" y="1528"/>
                      <a:pt x="5407" y="1401"/>
                      <a:pt x="5224" y="1281"/>
                    </a:cubicBezTo>
                    <a:cubicBezTo>
                      <a:pt x="4852" y="1038"/>
                      <a:pt x="4459" y="828"/>
                      <a:pt x="4051" y="653"/>
                    </a:cubicBezTo>
                    <a:cubicBezTo>
                      <a:pt x="3242" y="303"/>
                      <a:pt x="2380" y="90"/>
                      <a:pt x="1501" y="21"/>
                    </a:cubicBezTo>
                    <a:cubicBezTo>
                      <a:pt x="1330" y="7"/>
                      <a:pt x="1158" y="0"/>
                      <a:pt x="98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"/>
              <p:cNvSpPr/>
              <p:nvPr/>
            </p:nvSpPr>
            <p:spPr>
              <a:xfrm>
                <a:off x="1577375" y="402900"/>
                <a:ext cx="662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961" extrusionOk="0">
                    <a:moveTo>
                      <a:pt x="39" y="1"/>
                    </a:moveTo>
                    <a:cubicBezTo>
                      <a:pt x="16" y="1"/>
                      <a:pt x="1" y="32"/>
                      <a:pt x="25" y="46"/>
                    </a:cubicBezTo>
                    <a:cubicBezTo>
                      <a:pt x="423" y="276"/>
                      <a:pt x="850" y="454"/>
                      <a:pt x="1281" y="607"/>
                    </a:cubicBezTo>
                    <a:cubicBezTo>
                      <a:pt x="1708" y="761"/>
                      <a:pt x="2162" y="912"/>
                      <a:pt x="2613" y="961"/>
                    </a:cubicBezTo>
                    <a:cubicBezTo>
                      <a:pt x="2614" y="961"/>
                      <a:pt x="2615" y="961"/>
                      <a:pt x="2616" y="961"/>
                    </a:cubicBezTo>
                    <a:cubicBezTo>
                      <a:pt x="2648" y="961"/>
                      <a:pt x="2651" y="910"/>
                      <a:pt x="2620" y="899"/>
                    </a:cubicBezTo>
                    <a:cubicBezTo>
                      <a:pt x="2192" y="764"/>
                      <a:pt x="1753" y="671"/>
                      <a:pt x="1326" y="525"/>
                    </a:cubicBezTo>
                    <a:cubicBezTo>
                      <a:pt x="891" y="375"/>
                      <a:pt x="470" y="190"/>
                      <a:pt x="51" y="3"/>
                    </a:cubicBezTo>
                    <a:cubicBezTo>
                      <a:pt x="47" y="2"/>
                      <a:pt x="43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"/>
              <p:cNvSpPr/>
              <p:nvPr/>
            </p:nvSpPr>
            <p:spPr>
              <a:xfrm>
                <a:off x="1327400" y="509025"/>
                <a:ext cx="48125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4890" extrusionOk="0">
                    <a:moveTo>
                      <a:pt x="1884" y="1"/>
                    </a:moveTo>
                    <a:cubicBezTo>
                      <a:pt x="1875" y="1"/>
                      <a:pt x="1866" y="5"/>
                      <a:pt x="1859" y="16"/>
                    </a:cubicBezTo>
                    <a:cubicBezTo>
                      <a:pt x="1620" y="348"/>
                      <a:pt x="1418" y="711"/>
                      <a:pt x="1218" y="1066"/>
                    </a:cubicBezTo>
                    <a:cubicBezTo>
                      <a:pt x="1016" y="1421"/>
                      <a:pt x="820" y="1784"/>
                      <a:pt x="640" y="2152"/>
                    </a:cubicBezTo>
                    <a:cubicBezTo>
                      <a:pt x="468" y="2502"/>
                      <a:pt x="289" y="2855"/>
                      <a:pt x="166" y="3226"/>
                    </a:cubicBezTo>
                    <a:cubicBezTo>
                      <a:pt x="63" y="3540"/>
                      <a:pt x="1" y="3897"/>
                      <a:pt x="102" y="4218"/>
                    </a:cubicBezTo>
                    <a:cubicBezTo>
                      <a:pt x="195" y="4523"/>
                      <a:pt x="405" y="4785"/>
                      <a:pt x="711" y="4888"/>
                    </a:cubicBezTo>
                    <a:cubicBezTo>
                      <a:pt x="716" y="4889"/>
                      <a:pt x="720" y="4890"/>
                      <a:pt x="724" y="4890"/>
                    </a:cubicBezTo>
                    <a:cubicBezTo>
                      <a:pt x="759" y="4890"/>
                      <a:pt x="771" y="4832"/>
                      <a:pt x="730" y="4817"/>
                    </a:cubicBezTo>
                    <a:lnTo>
                      <a:pt x="730" y="4817"/>
                    </a:lnTo>
                    <a:lnTo>
                      <a:pt x="732" y="4819"/>
                    </a:lnTo>
                    <a:cubicBezTo>
                      <a:pt x="433" y="4716"/>
                      <a:pt x="240" y="4447"/>
                      <a:pt x="162" y="4151"/>
                    </a:cubicBezTo>
                    <a:cubicBezTo>
                      <a:pt x="70" y="3807"/>
                      <a:pt x="128" y="3467"/>
                      <a:pt x="250" y="3140"/>
                    </a:cubicBezTo>
                    <a:cubicBezTo>
                      <a:pt x="382" y="2784"/>
                      <a:pt x="569" y="2446"/>
                      <a:pt x="741" y="2111"/>
                    </a:cubicBezTo>
                    <a:cubicBezTo>
                      <a:pt x="910" y="1786"/>
                      <a:pt x="1082" y="1463"/>
                      <a:pt x="1263" y="1143"/>
                    </a:cubicBezTo>
                    <a:cubicBezTo>
                      <a:pt x="1474" y="775"/>
                      <a:pt x="1706" y="417"/>
                      <a:pt x="1910" y="45"/>
                    </a:cubicBezTo>
                    <a:cubicBezTo>
                      <a:pt x="1924" y="22"/>
                      <a:pt x="1904" y="1"/>
                      <a:pt x="18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"/>
              <p:cNvSpPr/>
              <p:nvPr/>
            </p:nvSpPr>
            <p:spPr>
              <a:xfrm>
                <a:off x="703325" y="352950"/>
                <a:ext cx="660200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26408" h="15974" extrusionOk="0">
                    <a:moveTo>
                      <a:pt x="26407" y="4879"/>
                    </a:moveTo>
                    <a:cubicBezTo>
                      <a:pt x="23319" y="4808"/>
                      <a:pt x="20303" y="3991"/>
                      <a:pt x="17308" y="3239"/>
                    </a:cubicBezTo>
                    <a:cubicBezTo>
                      <a:pt x="16500" y="3037"/>
                      <a:pt x="17863" y="2716"/>
                      <a:pt x="17078" y="2433"/>
                    </a:cubicBezTo>
                    <a:cubicBezTo>
                      <a:pt x="12224" y="683"/>
                      <a:pt x="7477" y="1"/>
                      <a:pt x="1" y="5772"/>
                    </a:cubicBezTo>
                    <a:cubicBezTo>
                      <a:pt x="1" y="5772"/>
                      <a:pt x="9027" y="15973"/>
                      <a:pt x="18650" y="9643"/>
                    </a:cubicBezTo>
                    <a:cubicBezTo>
                      <a:pt x="19054" y="9375"/>
                      <a:pt x="17949" y="9108"/>
                      <a:pt x="18430" y="8921"/>
                    </a:cubicBezTo>
                    <a:cubicBezTo>
                      <a:pt x="20797" y="7994"/>
                      <a:pt x="23446" y="6679"/>
                      <a:pt x="26407" y="4879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"/>
              <p:cNvSpPr/>
              <p:nvPr/>
            </p:nvSpPr>
            <p:spPr>
              <a:xfrm>
                <a:off x="724350" y="498025"/>
                <a:ext cx="57800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3120" h="1288" extrusionOk="0">
                    <a:moveTo>
                      <a:pt x="23043" y="0"/>
                    </a:moveTo>
                    <a:cubicBezTo>
                      <a:pt x="23040" y="0"/>
                      <a:pt x="23036" y="1"/>
                      <a:pt x="23033" y="1"/>
                    </a:cubicBezTo>
                    <a:cubicBezTo>
                      <a:pt x="22652" y="63"/>
                      <a:pt x="22270" y="106"/>
                      <a:pt x="21889" y="156"/>
                    </a:cubicBezTo>
                    <a:cubicBezTo>
                      <a:pt x="21520" y="205"/>
                      <a:pt x="21154" y="265"/>
                      <a:pt x="20788" y="315"/>
                    </a:cubicBezTo>
                    <a:cubicBezTo>
                      <a:pt x="20038" y="420"/>
                      <a:pt x="19284" y="512"/>
                      <a:pt x="18533" y="596"/>
                    </a:cubicBezTo>
                    <a:cubicBezTo>
                      <a:pt x="17050" y="762"/>
                      <a:pt x="15564" y="872"/>
                      <a:pt x="14074" y="927"/>
                    </a:cubicBezTo>
                    <a:cubicBezTo>
                      <a:pt x="13263" y="957"/>
                      <a:pt x="12451" y="971"/>
                      <a:pt x="11640" y="971"/>
                    </a:cubicBezTo>
                    <a:cubicBezTo>
                      <a:pt x="9454" y="971"/>
                      <a:pt x="7268" y="863"/>
                      <a:pt x="5092" y="646"/>
                    </a:cubicBezTo>
                    <a:cubicBezTo>
                      <a:pt x="4253" y="562"/>
                      <a:pt x="3413" y="463"/>
                      <a:pt x="2576" y="349"/>
                    </a:cubicBezTo>
                    <a:cubicBezTo>
                      <a:pt x="1745" y="233"/>
                      <a:pt x="919" y="78"/>
                      <a:pt x="83" y="29"/>
                    </a:cubicBezTo>
                    <a:cubicBezTo>
                      <a:pt x="81" y="29"/>
                      <a:pt x="80" y="29"/>
                      <a:pt x="78" y="29"/>
                    </a:cubicBezTo>
                    <a:cubicBezTo>
                      <a:pt x="8" y="29"/>
                      <a:pt x="1" y="133"/>
                      <a:pt x="67" y="153"/>
                    </a:cubicBezTo>
                    <a:cubicBezTo>
                      <a:pt x="784" y="379"/>
                      <a:pt x="1529" y="491"/>
                      <a:pt x="2273" y="605"/>
                    </a:cubicBezTo>
                    <a:cubicBezTo>
                      <a:pt x="3015" y="719"/>
                      <a:pt x="3761" y="820"/>
                      <a:pt x="4509" y="904"/>
                    </a:cubicBezTo>
                    <a:cubicBezTo>
                      <a:pt x="6006" y="1072"/>
                      <a:pt x="7508" y="1187"/>
                      <a:pt x="9015" y="1244"/>
                    </a:cubicBezTo>
                    <a:cubicBezTo>
                      <a:pt x="9771" y="1273"/>
                      <a:pt x="10527" y="1288"/>
                      <a:pt x="11284" y="1288"/>
                    </a:cubicBezTo>
                    <a:cubicBezTo>
                      <a:pt x="12040" y="1288"/>
                      <a:pt x="12797" y="1273"/>
                      <a:pt x="13554" y="1244"/>
                    </a:cubicBezTo>
                    <a:cubicBezTo>
                      <a:pt x="15059" y="1185"/>
                      <a:pt x="16562" y="1074"/>
                      <a:pt x="18062" y="914"/>
                    </a:cubicBezTo>
                    <a:cubicBezTo>
                      <a:pt x="18808" y="833"/>
                      <a:pt x="19550" y="740"/>
                      <a:pt x="20292" y="626"/>
                    </a:cubicBezTo>
                    <a:cubicBezTo>
                      <a:pt x="21032" y="512"/>
                      <a:pt x="21777" y="396"/>
                      <a:pt x="22508" y="216"/>
                    </a:cubicBezTo>
                    <a:cubicBezTo>
                      <a:pt x="22691" y="171"/>
                      <a:pt x="22876" y="136"/>
                      <a:pt x="23059" y="98"/>
                    </a:cubicBezTo>
                    <a:cubicBezTo>
                      <a:pt x="23119" y="84"/>
                      <a:pt x="23098" y="0"/>
                      <a:pt x="230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"/>
              <p:cNvSpPr/>
              <p:nvPr/>
            </p:nvSpPr>
            <p:spPr>
              <a:xfrm>
                <a:off x="868050" y="448375"/>
                <a:ext cx="219225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2410" extrusionOk="0">
                    <a:moveTo>
                      <a:pt x="8707" y="1"/>
                    </a:moveTo>
                    <a:cubicBezTo>
                      <a:pt x="8701" y="1"/>
                      <a:pt x="8696" y="2"/>
                      <a:pt x="8690" y="4"/>
                    </a:cubicBezTo>
                    <a:lnTo>
                      <a:pt x="8692" y="4"/>
                    </a:lnTo>
                    <a:cubicBezTo>
                      <a:pt x="8412" y="101"/>
                      <a:pt x="8139" y="232"/>
                      <a:pt x="7866" y="346"/>
                    </a:cubicBezTo>
                    <a:cubicBezTo>
                      <a:pt x="7602" y="456"/>
                      <a:pt x="7337" y="561"/>
                      <a:pt x="7071" y="663"/>
                    </a:cubicBezTo>
                    <a:cubicBezTo>
                      <a:pt x="6525" y="875"/>
                      <a:pt x="5972" y="1067"/>
                      <a:pt x="5413" y="1241"/>
                    </a:cubicBezTo>
                    <a:cubicBezTo>
                      <a:pt x="4308" y="1585"/>
                      <a:pt x="3181" y="1851"/>
                      <a:pt x="2038" y="2032"/>
                    </a:cubicBezTo>
                    <a:cubicBezTo>
                      <a:pt x="1384" y="2139"/>
                      <a:pt x="724" y="2227"/>
                      <a:pt x="66" y="2313"/>
                    </a:cubicBezTo>
                    <a:cubicBezTo>
                      <a:pt x="7" y="2320"/>
                      <a:pt x="0" y="2410"/>
                      <a:pt x="64" y="2410"/>
                    </a:cubicBezTo>
                    <a:cubicBezTo>
                      <a:pt x="64" y="2410"/>
                      <a:pt x="65" y="2410"/>
                      <a:pt x="66" y="2410"/>
                    </a:cubicBezTo>
                    <a:cubicBezTo>
                      <a:pt x="1247" y="2404"/>
                      <a:pt x="2418" y="2227"/>
                      <a:pt x="3571" y="1970"/>
                    </a:cubicBezTo>
                    <a:cubicBezTo>
                      <a:pt x="4715" y="1718"/>
                      <a:pt x="5837" y="1374"/>
                      <a:pt x="6927" y="944"/>
                    </a:cubicBezTo>
                    <a:cubicBezTo>
                      <a:pt x="7228" y="824"/>
                      <a:pt x="7524" y="697"/>
                      <a:pt x="7817" y="563"/>
                    </a:cubicBezTo>
                    <a:cubicBezTo>
                      <a:pt x="8126" y="420"/>
                      <a:pt x="8444" y="278"/>
                      <a:pt x="8730" y="95"/>
                    </a:cubicBezTo>
                    <a:cubicBezTo>
                      <a:pt x="8768" y="68"/>
                      <a:pt x="8751" y="1"/>
                      <a:pt x="870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"/>
              <p:cNvSpPr/>
              <p:nvPr/>
            </p:nvSpPr>
            <p:spPr>
              <a:xfrm>
                <a:off x="780025" y="436350"/>
                <a:ext cx="1551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6207" h="2252" extrusionOk="0">
                    <a:moveTo>
                      <a:pt x="6168" y="0"/>
                    </a:moveTo>
                    <a:cubicBezTo>
                      <a:pt x="6167" y="0"/>
                      <a:pt x="6166" y="0"/>
                      <a:pt x="6165" y="0"/>
                    </a:cubicBezTo>
                    <a:lnTo>
                      <a:pt x="6165" y="2"/>
                    </a:lnTo>
                    <a:cubicBezTo>
                      <a:pt x="5750" y="53"/>
                      <a:pt x="5339" y="111"/>
                      <a:pt x="4931" y="197"/>
                    </a:cubicBezTo>
                    <a:cubicBezTo>
                      <a:pt x="4512" y="286"/>
                      <a:pt x="4101" y="397"/>
                      <a:pt x="3691" y="520"/>
                    </a:cubicBezTo>
                    <a:cubicBezTo>
                      <a:pt x="2882" y="769"/>
                      <a:pt x="2089" y="1075"/>
                      <a:pt x="1324" y="1440"/>
                    </a:cubicBezTo>
                    <a:cubicBezTo>
                      <a:pt x="881" y="1647"/>
                      <a:pt x="455" y="1889"/>
                      <a:pt x="48" y="2162"/>
                    </a:cubicBezTo>
                    <a:cubicBezTo>
                      <a:pt x="1" y="2188"/>
                      <a:pt x="27" y="2252"/>
                      <a:pt x="70" y="2252"/>
                    </a:cubicBezTo>
                    <a:cubicBezTo>
                      <a:pt x="78" y="2252"/>
                      <a:pt x="87" y="2249"/>
                      <a:pt x="96" y="2244"/>
                    </a:cubicBezTo>
                    <a:cubicBezTo>
                      <a:pt x="855" y="1872"/>
                      <a:pt x="1609" y="1485"/>
                      <a:pt x="2394" y="1169"/>
                    </a:cubicBezTo>
                    <a:cubicBezTo>
                      <a:pt x="3175" y="860"/>
                      <a:pt x="3974" y="600"/>
                      <a:pt x="4787" y="389"/>
                    </a:cubicBezTo>
                    <a:cubicBezTo>
                      <a:pt x="5245" y="270"/>
                      <a:pt x="5709" y="154"/>
                      <a:pt x="6174" y="62"/>
                    </a:cubicBezTo>
                    <a:cubicBezTo>
                      <a:pt x="6207" y="57"/>
                      <a:pt x="6201" y="0"/>
                      <a:pt x="61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"/>
              <p:cNvSpPr/>
              <p:nvPr/>
            </p:nvSpPr>
            <p:spPr>
              <a:xfrm>
                <a:off x="842050" y="538925"/>
                <a:ext cx="2594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1795" extrusionOk="0">
                    <a:moveTo>
                      <a:pt x="43" y="1"/>
                    </a:moveTo>
                    <a:cubicBezTo>
                      <a:pt x="15" y="1"/>
                      <a:pt x="1" y="46"/>
                      <a:pt x="31" y="61"/>
                    </a:cubicBezTo>
                    <a:lnTo>
                      <a:pt x="29" y="61"/>
                    </a:lnTo>
                    <a:cubicBezTo>
                      <a:pt x="1235" y="684"/>
                      <a:pt x="2572" y="1041"/>
                      <a:pt x="3901" y="1282"/>
                    </a:cubicBezTo>
                    <a:cubicBezTo>
                      <a:pt x="5253" y="1529"/>
                      <a:pt x="6623" y="1652"/>
                      <a:pt x="7993" y="1729"/>
                    </a:cubicBezTo>
                    <a:cubicBezTo>
                      <a:pt x="8612" y="1763"/>
                      <a:pt x="9231" y="1795"/>
                      <a:pt x="9850" y="1795"/>
                    </a:cubicBezTo>
                    <a:cubicBezTo>
                      <a:pt x="10006" y="1795"/>
                      <a:pt x="10162" y="1793"/>
                      <a:pt x="10317" y="1788"/>
                    </a:cubicBezTo>
                    <a:cubicBezTo>
                      <a:pt x="10375" y="1787"/>
                      <a:pt x="10373" y="1704"/>
                      <a:pt x="10317" y="1699"/>
                    </a:cubicBezTo>
                    <a:cubicBezTo>
                      <a:pt x="9627" y="1631"/>
                      <a:pt x="8938" y="1611"/>
                      <a:pt x="8248" y="1575"/>
                    </a:cubicBezTo>
                    <a:cubicBezTo>
                      <a:pt x="7569" y="1540"/>
                      <a:pt x="6894" y="1497"/>
                      <a:pt x="6219" y="1431"/>
                    </a:cubicBezTo>
                    <a:cubicBezTo>
                      <a:pt x="4875" y="1304"/>
                      <a:pt x="3533" y="1099"/>
                      <a:pt x="2229" y="740"/>
                    </a:cubicBezTo>
                    <a:cubicBezTo>
                      <a:pt x="1491" y="536"/>
                      <a:pt x="765" y="282"/>
                      <a:pt x="53" y="3"/>
                    </a:cubicBezTo>
                    <a:cubicBezTo>
                      <a:pt x="50" y="2"/>
                      <a:pt x="46" y="1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"/>
              <p:cNvSpPr/>
              <p:nvPr/>
            </p:nvSpPr>
            <p:spPr>
              <a:xfrm>
                <a:off x="1088800" y="545475"/>
                <a:ext cx="674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56" extrusionOk="0">
                    <a:moveTo>
                      <a:pt x="1332" y="1"/>
                    </a:moveTo>
                    <a:cubicBezTo>
                      <a:pt x="900" y="1"/>
                      <a:pt x="470" y="29"/>
                      <a:pt x="38" y="33"/>
                    </a:cubicBezTo>
                    <a:cubicBezTo>
                      <a:pt x="1" y="35"/>
                      <a:pt x="1" y="87"/>
                      <a:pt x="38" y="91"/>
                    </a:cubicBezTo>
                    <a:cubicBezTo>
                      <a:pt x="470" y="104"/>
                      <a:pt x="900" y="141"/>
                      <a:pt x="1332" y="150"/>
                    </a:cubicBezTo>
                    <a:cubicBezTo>
                      <a:pt x="1516" y="154"/>
                      <a:pt x="1700" y="156"/>
                      <a:pt x="1884" y="156"/>
                    </a:cubicBezTo>
                    <a:cubicBezTo>
                      <a:pt x="2132" y="156"/>
                      <a:pt x="2379" y="152"/>
                      <a:pt x="2627" y="141"/>
                    </a:cubicBezTo>
                    <a:cubicBezTo>
                      <a:pt x="2697" y="141"/>
                      <a:pt x="2697" y="36"/>
                      <a:pt x="2627" y="36"/>
                    </a:cubicBezTo>
                    <a:cubicBezTo>
                      <a:pt x="2195" y="10"/>
                      <a:pt x="1765" y="1"/>
                      <a:pt x="13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"/>
              <p:cNvSpPr/>
              <p:nvPr/>
            </p:nvSpPr>
            <p:spPr>
              <a:xfrm>
                <a:off x="471075" y="560575"/>
                <a:ext cx="632200" cy="779300"/>
              </a:xfrm>
              <a:custGeom>
                <a:avLst/>
                <a:gdLst/>
                <a:ahLst/>
                <a:cxnLst/>
                <a:rect l="l" t="t" r="r" b="b"/>
                <a:pathLst>
                  <a:path w="25288" h="31172" extrusionOk="0">
                    <a:moveTo>
                      <a:pt x="7915" y="1371"/>
                    </a:moveTo>
                    <a:cubicBezTo>
                      <a:pt x="7528" y="1452"/>
                      <a:pt x="7144" y="1173"/>
                      <a:pt x="6920" y="700"/>
                    </a:cubicBezTo>
                    <a:cubicBezTo>
                      <a:pt x="6795" y="436"/>
                      <a:pt x="6619" y="197"/>
                      <a:pt x="6369" y="130"/>
                    </a:cubicBezTo>
                    <a:cubicBezTo>
                      <a:pt x="6116" y="62"/>
                      <a:pt x="5540" y="148"/>
                      <a:pt x="5108" y="476"/>
                    </a:cubicBezTo>
                    <a:cubicBezTo>
                      <a:pt x="4740" y="754"/>
                      <a:pt x="4622" y="1420"/>
                      <a:pt x="4843" y="1954"/>
                    </a:cubicBezTo>
                    <a:cubicBezTo>
                      <a:pt x="4843" y="1954"/>
                      <a:pt x="5206" y="2663"/>
                      <a:pt x="5006" y="3321"/>
                    </a:cubicBezTo>
                    <a:cubicBezTo>
                      <a:pt x="4594" y="4679"/>
                      <a:pt x="3815" y="7784"/>
                      <a:pt x="3276" y="9465"/>
                    </a:cubicBezTo>
                    <a:cubicBezTo>
                      <a:pt x="1835" y="13971"/>
                      <a:pt x="1" y="23717"/>
                      <a:pt x="262" y="24543"/>
                    </a:cubicBezTo>
                    <a:cubicBezTo>
                      <a:pt x="522" y="25371"/>
                      <a:pt x="4383" y="30042"/>
                      <a:pt x="7062" y="29057"/>
                    </a:cubicBezTo>
                    <a:cubicBezTo>
                      <a:pt x="7062" y="29057"/>
                      <a:pt x="9042" y="31171"/>
                      <a:pt x="12488" y="30092"/>
                    </a:cubicBezTo>
                    <a:cubicBezTo>
                      <a:pt x="15934" y="29012"/>
                      <a:pt x="22006" y="26527"/>
                      <a:pt x="23277" y="15621"/>
                    </a:cubicBezTo>
                    <a:cubicBezTo>
                      <a:pt x="23277" y="15621"/>
                      <a:pt x="24582" y="16102"/>
                      <a:pt x="24663" y="11794"/>
                    </a:cubicBezTo>
                    <a:cubicBezTo>
                      <a:pt x="24741" y="7487"/>
                      <a:pt x="25287" y="4409"/>
                      <a:pt x="18555" y="2895"/>
                    </a:cubicBezTo>
                    <a:cubicBezTo>
                      <a:pt x="18555" y="2897"/>
                      <a:pt x="14567" y="1"/>
                      <a:pt x="7915" y="13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"/>
              <p:cNvSpPr/>
              <p:nvPr/>
            </p:nvSpPr>
            <p:spPr>
              <a:xfrm>
                <a:off x="628425" y="593350"/>
                <a:ext cx="388225" cy="159275"/>
              </a:xfrm>
              <a:custGeom>
                <a:avLst/>
                <a:gdLst/>
                <a:ahLst/>
                <a:cxnLst/>
                <a:rect l="l" t="t" r="r" b="b"/>
                <a:pathLst>
                  <a:path w="15529" h="6371" extrusionOk="0">
                    <a:moveTo>
                      <a:pt x="39" y="1"/>
                    </a:moveTo>
                    <a:cubicBezTo>
                      <a:pt x="19" y="1"/>
                      <a:pt x="0" y="23"/>
                      <a:pt x="13" y="45"/>
                    </a:cubicBezTo>
                    <a:cubicBezTo>
                      <a:pt x="248" y="494"/>
                      <a:pt x="684" y="862"/>
                      <a:pt x="1107" y="1130"/>
                    </a:cubicBezTo>
                    <a:cubicBezTo>
                      <a:pt x="1516" y="1389"/>
                      <a:pt x="1982" y="1561"/>
                      <a:pt x="2451" y="1681"/>
                    </a:cubicBezTo>
                    <a:cubicBezTo>
                      <a:pt x="2903" y="1795"/>
                      <a:pt x="3369" y="1859"/>
                      <a:pt x="3832" y="1905"/>
                    </a:cubicBezTo>
                    <a:cubicBezTo>
                      <a:pt x="4466" y="1967"/>
                      <a:pt x="5104" y="2008"/>
                      <a:pt x="5738" y="2059"/>
                    </a:cubicBezTo>
                    <a:lnTo>
                      <a:pt x="7824" y="2225"/>
                    </a:lnTo>
                    <a:cubicBezTo>
                      <a:pt x="8460" y="2276"/>
                      <a:pt x="9095" y="2326"/>
                      <a:pt x="9726" y="2422"/>
                    </a:cubicBezTo>
                    <a:cubicBezTo>
                      <a:pt x="10900" y="2601"/>
                      <a:pt x="12048" y="2945"/>
                      <a:pt x="13046" y="3601"/>
                    </a:cubicBezTo>
                    <a:cubicBezTo>
                      <a:pt x="14082" y="4280"/>
                      <a:pt x="14919" y="5252"/>
                      <a:pt x="15476" y="6357"/>
                    </a:cubicBezTo>
                    <a:cubicBezTo>
                      <a:pt x="15481" y="6366"/>
                      <a:pt x="15488" y="6370"/>
                      <a:pt x="15496" y="6370"/>
                    </a:cubicBezTo>
                    <a:cubicBezTo>
                      <a:pt x="15512" y="6370"/>
                      <a:pt x="15528" y="6351"/>
                      <a:pt x="15519" y="6331"/>
                    </a:cubicBezTo>
                    <a:cubicBezTo>
                      <a:pt x="15075" y="5327"/>
                      <a:pt x="14385" y="4452"/>
                      <a:pt x="13510" y="3788"/>
                    </a:cubicBezTo>
                    <a:cubicBezTo>
                      <a:pt x="12618" y="3104"/>
                      <a:pt x="11573" y="2676"/>
                      <a:pt x="10479" y="2438"/>
                    </a:cubicBezTo>
                    <a:cubicBezTo>
                      <a:pt x="9196" y="2162"/>
                      <a:pt x="7873" y="2100"/>
                      <a:pt x="6571" y="1988"/>
                    </a:cubicBezTo>
                    <a:lnTo>
                      <a:pt x="4485" y="1810"/>
                    </a:lnTo>
                    <a:cubicBezTo>
                      <a:pt x="3988" y="1767"/>
                      <a:pt x="3488" y="1728"/>
                      <a:pt x="2995" y="1642"/>
                    </a:cubicBezTo>
                    <a:cubicBezTo>
                      <a:pt x="2458" y="1548"/>
                      <a:pt x="1925" y="1401"/>
                      <a:pt x="1439" y="1150"/>
                    </a:cubicBezTo>
                    <a:cubicBezTo>
                      <a:pt x="1179" y="1017"/>
                      <a:pt x="935" y="857"/>
                      <a:pt x="710" y="672"/>
                    </a:cubicBezTo>
                    <a:cubicBezTo>
                      <a:pt x="471" y="471"/>
                      <a:pt x="275" y="232"/>
                      <a:pt x="60" y="10"/>
                    </a:cubicBezTo>
                    <a:cubicBezTo>
                      <a:pt x="53" y="3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"/>
              <p:cNvSpPr/>
              <p:nvPr/>
            </p:nvSpPr>
            <p:spPr>
              <a:xfrm>
                <a:off x="999650" y="687750"/>
                <a:ext cx="65100" cy="2217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8868" extrusionOk="0">
                    <a:moveTo>
                      <a:pt x="21" y="0"/>
                    </a:moveTo>
                    <a:cubicBezTo>
                      <a:pt x="8" y="0"/>
                      <a:pt x="0" y="20"/>
                      <a:pt x="14" y="29"/>
                    </a:cubicBezTo>
                    <a:cubicBezTo>
                      <a:pt x="996" y="642"/>
                      <a:pt x="1641" y="1719"/>
                      <a:pt x="1979" y="2802"/>
                    </a:cubicBezTo>
                    <a:cubicBezTo>
                      <a:pt x="2174" y="3424"/>
                      <a:pt x="2293" y="4073"/>
                      <a:pt x="2391" y="4718"/>
                    </a:cubicBezTo>
                    <a:cubicBezTo>
                      <a:pt x="2488" y="5371"/>
                      <a:pt x="2551" y="6032"/>
                      <a:pt x="2542" y="6692"/>
                    </a:cubicBezTo>
                    <a:cubicBezTo>
                      <a:pt x="2538" y="7053"/>
                      <a:pt x="2512" y="7414"/>
                      <a:pt x="2463" y="7773"/>
                    </a:cubicBezTo>
                    <a:cubicBezTo>
                      <a:pt x="2415" y="8124"/>
                      <a:pt x="2314" y="8465"/>
                      <a:pt x="2256" y="8814"/>
                    </a:cubicBezTo>
                    <a:cubicBezTo>
                      <a:pt x="2247" y="8846"/>
                      <a:pt x="2273" y="8867"/>
                      <a:pt x="2298" y="8867"/>
                    </a:cubicBezTo>
                    <a:cubicBezTo>
                      <a:pt x="2314" y="8867"/>
                      <a:pt x="2330" y="8858"/>
                      <a:pt x="2336" y="8837"/>
                    </a:cubicBezTo>
                    <a:cubicBezTo>
                      <a:pt x="2456" y="8547"/>
                      <a:pt x="2495" y="8218"/>
                      <a:pt x="2535" y="7908"/>
                    </a:cubicBezTo>
                    <a:cubicBezTo>
                      <a:pt x="2576" y="7582"/>
                      <a:pt x="2598" y="7255"/>
                      <a:pt x="2600" y="6926"/>
                    </a:cubicBezTo>
                    <a:cubicBezTo>
                      <a:pt x="2604" y="6257"/>
                      <a:pt x="2557" y="5587"/>
                      <a:pt x="2458" y="4924"/>
                    </a:cubicBezTo>
                    <a:cubicBezTo>
                      <a:pt x="2363" y="4247"/>
                      <a:pt x="2226" y="3578"/>
                      <a:pt x="2047" y="2919"/>
                    </a:cubicBezTo>
                    <a:cubicBezTo>
                      <a:pt x="1884" y="2327"/>
                      <a:pt x="1648" y="1755"/>
                      <a:pt x="1306" y="1241"/>
                    </a:cubicBezTo>
                    <a:cubicBezTo>
                      <a:pt x="977" y="745"/>
                      <a:pt x="543" y="308"/>
                      <a:pt x="29" y="3"/>
                    </a:cubicBezTo>
                    <a:cubicBezTo>
                      <a:pt x="26" y="1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"/>
              <p:cNvSpPr/>
              <p:nvPr/>
            </p:nvSpPr>
            <p:spPr>
              <a:xfrm>
                <a:off x="624475" y="621075"/>
                <a:ext cx="212825" cy="400125"/>
              </a:xfrm>
              <a:custGeom>
                <a:avLst/>
                <a:gdLst/>
                <a:ahLst/>
                <a:cxnLst/>
                <a:rect l="l" t="t" r="r" b="b"/>
                <a:pathLst>
                  <a:path w="8513" h="16005" extrusionOk="0">
                    <a:moveTo>
                      <a:pt x="84" y="1"/>
                    </a:moveTo>
                    <a:cubicBezTo>
                      <a:pt x="41" y="1"/>
                      <a:pt x="1" y="33"/>
                      <a:pt x="21" y="84"/>
                    </a:cubicBezTo>
                    <a:cubicBezTo>
                      <a:pt x="434" y="1144"/>
                      <a:pt x="1048" y="2098"/>
                      <a:pt x="1715" y="3014"/>
                    </a:cubicBezTo>
                    <a:cubicBezTo>
                      <a:pt x="2412" y="3973"/>
                      <a:pt x="3121" y="4915"/>
                      <a:pt x="3770" y="5908"/>
                    </a:cubicBezTo>
                    <a:cubicBezTo>
                      <a:pt x="4467" y="6976"/>
                      <a:pt x="5123" y="8069"/>
                      <a:pt x="5780" y="9165"/>
                    </a:cubicBezTo>
                    <a:cubicBezTo>
                      <a:pt x="6365" y="10141"/>
                      <a:pt x="6946" y="11124"/>
                      <a:pt x="7416" y="12164"/>
                    </a:cubicBezTo>
                    <a:cubicBezTo>
                      <a:pt x="7685" y="12758"/>
                      <a:pt x="7943" y="13372"/>
                      <a:pt x="8115" y="14002"/>
                    </a:cubicBezTo>
                    <a:cubicBezTo>
                      <a:pt x="8287" y="14645"/>
                      <a:pt x="8395" y="15303"/>
                      <a:pt x="8433" y="15967"/>
                    </a:cubicBezTo>
                    <a:cubicBezTo>
                      <a:pt x="8435" y="15992"/>
                      <a:pt x="8455" y="16004"/>
                      <a:pt x="8474" y="16004"/>
                    </a:cubicBezTo>
                    <a:cubicBezTo>
                      <a:pt x="8493" y="16004"/>
                      <a:pt x="8512" y="15992"/>
                      <a:pt x="8511" y="15967"/>
                    </a:cubicBezTo>
                    <a:cubicBezTo>
                      <a:pt x="8507" y="15387"/>
                      <a:pt x="8423" y="14811"/>
                      <a:pt x="8291" y="14248"/>
                    </a:cubicBezTo>
                    <a:cubicBezTo>
                      <a:pt x="8158" y="13686"/>
                      <a:pt x="7993" y="13121"/>
                      <a:pt x="7773" y="12584"/>
                    </a:cubicBezTo>
                    <a:cubicBezTo>
                      <a:pt x="7343" y="11536"/>
                      <a:pt x="6787" y="10543"/>
                      <a:pt x="6210" y="9569"/>
                    </a:cubicBezTo>
                    <a:cubicBezTo>
                      <a:pt x="5565" y="8482"/>
                      <a:pt x="4914" y="7400"/>
                      <a:pt x="4234" y="6334"/>
                    </a:cubicBezTo>
                    <a:cubicBezTo>
                      <a:pt x="3579" y="5310"/>
                      <a:pt x="2876" y="4323"/>
                      <a:pt x="2151" y="3349"/>
                    </a:cubicBezTo>
                    <a:cubicBezTo>
                      <a:pt x="1382" y="2313"/>
                      <a:pt x="636" y="1249"/>
                      <a:pt x="154" y="47"/>
                    </a:cubicBezTo>
                    <a:cubicBezTo>
                      <a:pt x="141" y="15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"/>
              <p:cNvSpPr/>
              <p:nvPr/>
            </p:nvSpPr>
            <p:spPr>
              <a:xfrm>
                <a:off x="695275" y="668900"/>
                <a:ext cx="9997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2551" extrusionOk="0">
                    <a:moveTo>
                      <a:pt x="40" y="0"/>
                    </a:moveTo>
                    <a:cubicBezTo>
                      <a:pt x="16" y="0"/>
                      <a:pt x="1" y="37"/>
                      <a:pt x="25" y="54"/>
                    </a:cubicBezTo>
                    <a:cubicBezTo>
                      <a:pt x="1317" y="912"/>
                      <a:pt x="2624" y="1759"/>
                      <a:pt x="3961" y="2548"/>
                    </a:cubicBezTo>
                    <a:cubicBezTo>
                      <a:pt x="3965" y="2550"/>
                      <a:pt x="3968" y="2551"/>
                      <a:pt x="3971" y="2551"/>
                    </a:cubicBezTo>
                    <a:cubicBezTo>
                      <a:pt x="3988" y="2551"/>
                      <a:pt x="3999" y="2525"/>
                      <a:pt x="3982" y="2512"/>
                    </a:cubicBezTo>
                    <a:cubicBezTo>
                      <a:pt x="2699" y="1636"/>
                      <a:pt x="1379" y="813"/>
                      <a:pt x="55" y="5"/>
                    </a:cubicBezTo>
                    <a:cubicBezTo>
                      <a:pt x="50" y="2"/>
                      <a:pt x="45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"/>
              <p:cNvSpPr/>
              <p:nvPr/>
            </p:nvSpPr>
            <p:spPr>
              <a:xfrm>
                <a:off x="840825" y="764025"/>
                <a:ext cx="134150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14596" extrusionOk="0">
                    <a:moveTo>
                      <a:pt x="32" y="0"/>
                    </a:moveTo>
                    <a:cubicBezTo>
                      <a:pt x="13" y="0"/>
                      <a:pt x="0" y="32"/>
                      <a:pt x="22" y="46"/>
                    </a:cubicBezTo>
                    <a:lnTo>
                      <a:pt x="20" y="46"/>
                    </a:lnTo>
                    <a:cubicBezTo>
                      <a:pt x="1682" y="1299"/>
                      <a:pt x="3021" y="2957"/>
                      <a:pt x="4040" y="4763"/>
                    </a:cubicBezTo>
                    <a:cubicBezTo>
                      <a:pt x="4322" y="5264"/>
                      <a:pt x="4584" y="5778"/>
                      <a:pt x="4786" y="6315"/>
                    </a:cubicBezTo>
                    <a:cubicBezTo>
                      <a:pt x="4987" y="6853"/>
                      <a:pt x="5124" y="7414"/>
                      <a:pt x="5197" y="7986"/>
                    </a:cubicBezTo>
                    <a:cubicBezTo>
                      <a:pt x="5341" y="9119"/>
                      <a:pt x="5290" y="10277"/>
                      <a:pt x="5234" y="11415"/>
                    </a:cubicBezTo>
                    <a:cubicBezTo>
                      <a:pt x="5184" y="12466"/>
                      <a:pt x="5103" y="13674"/>
                      <a:pt x="4434" y="14541"/>
                    </a:cubicBezTo>
                    <a:cubicBezTo>
                      <a:pt x="4416" y="14565"/>
                      <a:pt x="4443" y="14595"/>
                      <a:pt x="4468" y="14595"/>
                    </a:cubicBezTo>
                    <a:cubicBezTo>
                      <a:pt x="4476" y="14595"/>
                      <a:pt x="4484" y="14592"/>
                      <a:pt x="4490" y="14584"/>
                    </a:cubicBezTo>
                    <a:cubicBezTo>
                      <a:pt x="5098" y="13844"/>
                      <a:pt x="5214" y="12802"/>
                      <a:pt x="5279" y="11881"/>
                    </a:cubicBezTo>
                    <a:cubicBezTo>
                      <a:pt x="5320" y="11325"/>
                      <a:pt x="5335" y="10768"/>
                      <a:pt x="5350" y="10211"/>
                    </a:cubicBezTo>
                    <a:cubicBezTo>
                      <a:pt x="5365" y="9613"/>
                      <a:pt x="5363" y="9015"/>
                      <a:pt x="5315" y="8418"/>
                    </a:cubicBezTo>
                    <a:cubicBezTo>
                      <a:pt x="5266" y="7839"/>
                      <a:pt x="5169" y="7261"/>
                      <a:pt x="4997" y="6704"/>
                    </a:cubicBezTo>
                    <a:cubicBezTo>
                      <a:pt x="4827" y="6158"/>
                      <a:pt x="4587" y="5634"/>
                      <a:pt x="4320" y="5130"/>
                    </a:cubicBezTo>
                    <a:cubicBezTo>
                      <a:pt x="3810" y="4159"/>
                      <a:pt x="3204" y="3241"/>
                      <a:pt x="2514" y="2389"/>
                    </a:cubicBezTo>
                    <a:cubicBezTo>
                      <a:pt x="1789" y="1501"/>
                      <a:pt x="966" y="689"/>
                      <a:pt x="44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"/>
              <p:cNvSpPr/>
              <p:nvPr/>
            </p:nvSpPr>
            <p:spPr>
              <a:xfrm>
                <a:off x="527550" y="658900"/>
                <a:ext cx="83725" cy="550100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22004" extrusionOk="0">
                    <a:moveTo>
                      <a:pt x="3327" y="1"/>
                    </a:moveTo>
                    <a:cubicBezTo>
                      <a:pt x="3320" y="1"/>
                      <a:pt x="3313" y="5"/>
                      <a:pt x="3311" y="15"/>
                    </a:cubicBezTo>
                    <a:cubicBezTo>
                      <a:pt x="2948" y="1525"/>
                      <a:pt x="2687" y="3062"/>
                      <a:pt x="2373" y="4584"/>
                    </a:cubicBezTo>
                    <a:cubicBezTo>
                      <a:pt x="2059" y="6106"/>
                      <a:pt x="1731" y="7628"/>
                      <a:pt x="1423" y="9151"/>
                    </a:cubicBezTo>
                    <a:cubicBezTo>
                      <a:pt x="834" y="12068"/>
                      <a:pt x="209" y="14994"/>
                      <a:pt x="45" y="17972"/>
                    </a:cubicBezTo>
                    <a:cubicBezTo>
                      <a:pt x="0" y="18812"/>
                      <a:pt x="2" y="19653"/>
                      <a:pt x="47" y="20492"/>
                    </a:cubicBezTo>
                    <a:cubicBezTo>
                      <a:pt x="73" y="20990"/>
                      <a:pt x="129" y="21723"/>
                      <a:pt x="617" y="21999"/>
                    </a:cubicBezTo>
                    <a:cubicBezTo>
                      <a:pt x="622" y="22002"/>
                      <a:pt x="627" y="22004"/>
                      <a:pt x="631" y="22004"/>
                    </a:cubicBezTo>
                    <a:cubicBezTo>
                      <a:pt x="654" y="22004"/>
                      <a:pt x="670" y="21968"/>
                      <a:pt x="643" y="21953"/>
                    </a:cubicBezTo>
                    <a:cubicBezTo>
                      <a:pt x="415" y="21812"/>
                      <a:pt x="303" y="21543"/>
                      <a:pt x="234" y="21295"/>
                    </a:cubicBezTo>
                    <a:cubicBezTo>
                      <a:pt x="161" y="21023"/>
                      <a:pt x="131" y="20739"/>
                      <a:pt x="120" y="20459"/>
                    </a:cubicBezTo>
                    <a:cubicBezTo>
                      <a:pt x="90" y="19718"/>
                      <a:pt x="114" y="18980"/>
                      <a:pt x="157" y="18241"/>
                    </a:cubicBezTo>
                    <a:cubicBezTo>
                      <a:pt x="239" y="16770"/>
                      <a:pt x="419" y="15306"/>
                      <a:pt x="662" y="13852"/>
                    </a:cubicBezTo>
                    <a:cubicBezTo>
                      <a:pt x="905" y="12412"/>
                      <a:pt x="1195" y="10982"/>
                      <a:pt x="1481" y="9551"/>
                    </a:cubicBezTo>
                    <a:cubicBezTo>
                      <a:pt x="1780" y="8056"/>
                      <a:pt x="2062" y="6558"/>
                      <a:pt x="2356" y="5061"/>
                    </a:cubicBezTo>
                    <a:cubicBezTo>
                      <a:pt x="2518" y="4221"/>
                      <a:pt x="2690" y="3384"/>
                      <a:pt x="2861" y="2544"/>
                    </a:cubicBezTo>
                    <a:cubicBezTo>
                      <a:pt x="3031" y="1707"/>
                      <a:pt x="3208" y="869"/>
                      <a:pt x="3347" y="24"/>
                    </a:cubicBezTo>
                    <a:cubicBezTo>
                      <a:pt x="3349" y="10"/>
                      <a:pt x="3338" y="1"/>
                      <a:pt x="33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"/>
              <p:cNvSpPr/>
              <p:nvPr/>
            </p:nvSpPr>
            <p:spPr>
              <a:xfrm>
                <a:off x="616200" y="990650"/>
                <a:ext cx="83800" cy="311600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12464" extrusionOk="0">
                    <a:moveTo>
                      <a:pt x="25" y="1"/>
                    </a:moveTo>
                    <a:cubicBezTo>
                      <a:pt x="13" y="1"/>
                      <a:pt x="1" y="9"/>
                      <a:pt x="1" y="24"/>
                    </a:cubicBezTo>
                    <a:cubicBezTo>
                      <a:pt x="12" y="2087"/>
                      <a:pt x="38" y="4145"/>
                      <a:pt x="167" y="6205"/>
                    </a:cubicBezTo>
                    <a:cubicBezTo>
                      <a:pt x="225" y="7150"/>
                      <a:pt x="279" y="8101"/>
                      <a:pt x="414" y="9038"/>
                    </a:cubicBezTo>
                    <a:cubicBezTo>
                      <a:pt x="524" y="9810"/>
                      <a:pt x="698" y="10631"/>
                      <a:pt x="1147" y="11283"/>
                    </a:cubicBezTo>
                    <a:cubicBezTo>
                      <a:pt x="1386" y="11639"/>
                      <a:pt x="1713" y="11926"/>
                      <a:pt x="2097" y="12121"/>
                    </a:cubicBezTo>
                    <a:cubicBezTo>
                      <a:pt x="2482" y="12313"/>
                      <a:pt x="2899" y="12407"/>
                      <a:pt x="3323" y="12463"/>
                    </a:cubicBezTo>
                    <a:cubicBezTo>
                      <a:pt x="3324" y="12463"/>
                      <a:pt x="3325" y="12463"/>
                      <a:pt x="3326" y="12463"/>
                    </a:cubicBezTo>
                    <a:cubicBezTo>
                      <a:pt x="3350" y="12463"/>
                      <a:pt x="3352" y="12424"/>
                      <a:pt x="3329" y="12418"/>
                    </a:cubicBezTo>
                    <a:cubicBezTo>
                      <a:pt x="2964" y="12319"/>
                      <a:pt x="2588" y="12237"/>
                      <a:pt x="2244" y="12078"/>
                    </a:cubicBezTo>
                    <a:cubicBezTo>
                      <a:pt x="1872" y="11913"/>
                      <a:pt x="1554" y="11648"/>
                      <a:pt x="1324" y="11313"/>
                    </a:cubicBezTo>
                    <a:cubicBezTo>
                      <a:pt x="887" y="10668"/>
                      <a:pt x="696" y="9889"/>
                      <a:pt x="577" y="9129"/>
                    </a:cubicBezTo>
                    <a:cubicBezTo>
                      <a:pt x="435" y="8225"/>
                      <a:pt x="378" y="7303"/>
                      <a:pt x="315" y="6390"/>
                    </a:cubicBezTo>
                    <a:cubicBezTo>
                      <a:pt x="248" y="5392"/>
                      <a:pt x="197" y="4392"/>
                      <a:pt x="156" y="3392"/>
                    </a:cubicBezTo>
                    <a:cubicBezTo>
                      <a:pt x="111" y="2270"/>
                      <a:pt x="70" y="1148"/>
                      <a:pt x="49" y="24"/>
                    </a:cubicBezTo>
                    <a:cubicBezTo>
                      <a:pt x="49" y="9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"/>
              <p:cNvSpPr/>
              <p:nvPr/>
            </p:nvSpPr>
            <p:spPr>
              <a:xfrm>
                <a:off x="731400" y="898500"/>
                <a:ext cx="120950" cy="2434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9736" extrusionOk="0">
                    <a:moveTo>
                      <a:pt x="41" y="1"/>
                    </a:moveTo>
                    <a:cubicBezTo>
                      <a:pt x="21" y="1"/>
                      <a:pt x="1" y="25"/>
                      <a:pt x="14" y="44"/>
                    </a:cubicBezTo>
                    <a:cubicBezTo>
                      <a:pt x="835" y="1147"/>
                      <a:pt x="1632" y="2269"/>
                      <a:pt x="2335" y="3449"/>
                    </a:cubicBezTo>
                    <a:cubicBezTo>
                      <a:pt x="3062" y="4671"/>
                      <a:pt x="3694" y="5960"/>
                      <a:pt x="4148" y="7309"/>
                    </a:cubicBezTo>
                    <a:cubicBezTo>
                      <a:pt x="4414" y="8095"/>
                      <a:pt x="4608" y="8899"/>
                      <a:pt x="4767" y="9710"/>
                    </a:cubicBezTo>
                    <a:cubicBezTo>
                      <a:pt x="4771" y="9728"/>
                      <a:pt x="4783" y="9735"/>
                      <a:pt x="4796" y="9735"/>
                    </a:cubicBezTo>
                    <a:cubicBezTo>
                      <a:pt x="4816" y="9735"/>
                      <a:pt x="4838" y="9717"/>
                      <a:pt x="4834" y="9691"/>
                    </a:cubicBezTo>
                    <a:cubicBezTo>
                      <a:pt x="4642" y="8252"/>
                      <a:pt x="4158" y="6848"/>
                      <a:pt x="3552" y="5533"/>
                    </a:cubicBezTo>
                    <a:cubicBezTo>
                      <a:pt x="2959" y="4251"/>
                      <a:pt x="2228" y="3032"/>
                      <a:pt x="1424" y="1871"/>
                    </a:cubicBezTo>
                    <a:cubicBezTo>
                      <a:pt x="987" y="1237"/>
                      <a:pt x="530" y="618"/>
                      <a:pt x="59" y="10"/>
                    </a:cubicBezTo>
                    <a:cubicBezTo>
                      <a:pt x="54" y="4"/>
                      <a:pt x="47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"/>
              <p:cNvSpPr/>
              <p:nvPr/>
            </p:nvSpPr>
            <p:spPr>
              <a:xfrm>
                <a:off x="644275" y="718175"/>
                <a:ext cx="148000" cy="550850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22034" extrusionOk="0">
                    <a:moveTo>
                      <a:pt x="17" y="1"/>
                    </a:moveTo>
                    <a:cubicBezTo>
                      <a:pt x="9" y="1"/>
                      <a:pt x="1" y="8"/>
                      <a:pt x="3" y="18"/>
                    </a:cubicBezTo>
                    <a:cubicBezTo>
                      <a:pt x="411" y="1652"/>
                      <a:pt x="830" y="3294"/>
                      <a:pt x="1035" y="4967"/>
                    </a:cubicBezTo>
                    <a:cubicBezTo>
                      <a:pt x="1245" y="6663"/>
                      <a:pt x="1181" y="8373"/>
                      <a:pt x="1147" y="10076"/>
                    </a:cubicBezTo>
                    <a:cubicBezTo>
                      <a:pt x="1116" y="11714"/>
                      <a:pt x="1144" y="13354"/>
                      <a:pt x="1495" y="14962"/>
                    </a:cubicBezTo>
                    <a:cubicBezTo>
                      <a:pt x="1794" y="16332"/>
                      <a:pt x="2305" y="17650"/>
                      <a:pt x="3006" y="18866"/>
                    </a:cubicBezTo>
                    <a:cubicBezTo>
                      <a:pt x="3640" y="19963"/>
                      <a:pt x="4455" y="20991"/>
                      <a:pt x="5466" y="21763"/>
                    </a:cubicBezTo>
                    <a:cubicBezTo>
                      <a:pt x="5586" y="21855"/>
                      <a:pt x="5707" y="21943"/>
                      <a:pt x="5833" y="22027"/>
                    </a:cubicBezTo>
                    <a:cubicBezTo>
                      <a:pt x="5839" y="22031"/>
                      <a:pt x="5846" y="22033"/>
                      <a:pt x="5853" y="22033"/>
                    </a:cubicBezTo>
                    <a:cubicBezTo>
                      <a:pt x="5888" y="22033"/>
                      <a:pt x="5920" y="21983"/>
                      <a:pt x="5885" y="21956"/>
                    </a:cubicBezTo>
                    <a:cubicBezTo>
                      <a:pt x="4889" y="21184"/>
                      <a:pt x="4068" y="20208"/>
                      <a:pt x="3406" y="19139"/>
                    </a:cubicBezTo>
                    <a:cubicBezTo>
                      <a:pt x="2675" y="17957"/>
                      <a:pt x="2146" y="16661"/>
                      <a:pt x="1804" y="15317"/>
                    </a:cubicBezTo>
                    <a:cubicBezTo>
                      <a:pt x="1407" y="13756"/>
                      <a:pt x="1321" y="12142"/>
                      <a:pt x="1314" y="10538"/>
                    </a:cubicBezTo>
                    <a:cubicBezTo>
                      <a:pt x="1305" y="8846"/>
                      <a:pt x="1381" y="7149"/>
                      <a:pt x="1207" y="5464"/>
                    </a:cubicBezTo>
                    <a:cubicBezTo>
                      <a:pt x="1037" y="3811"/>
                      <a:pt x="633" y="2196"/>
                      <a:pt x="192" y="598"/>
                    </a:cubicBezTo>
                    <a:cubicBezTo>
                      <a:pt x="138" y="403"/>
                      <a:pt x="84" y="207"/>
                      <a:pt x="29" y="10"/>
                    </a:cubicBezTo>
                    <a:cubicBezTo>
                      <a:pt x="27" y="4"/>
                      <a:pt x="22" y="1"/>
                      <a:pt x="1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8" name="Google Shape;1518;p3"/>
          <p:cNvGrpSpPr/>
          <p:nvPr/>
        </p:nvGrpSpPr>
        <p:grpSpPr>
          <a:xfrm rot="-1678232" flipH="1">
            <a:off x="7730789" y="3932002"/>
            <a:ext cx="2001581" cy="1724140"/>
            <a:chOff x="105141" y="3694359"/>
            <a:chExt cx="1663318" cy="1432764"/>
          </a:xfrm>
        </p:grpSpPr>
        <p:sp>
          <p:nvSpPr>
            <p:cNvPr id="1519" name="Google Shape;1519;p3"/>
            <p:cNvSpPr/>
            <p:nvPr/>
          </p:nvSpPr>
          <p:spPr>
            <a:xfrm>
              <a:off x="1504673" y="4495026"/>
              <a:ext cx="206861" cy="269759"/>
            </a:xfrm>
            <a:custGeom>
              <a:avLst/>
              <a:gdLst/>
              <a:ahLst/>
              <a:cxnLst/>
              <a:rect l="l" t="t" r="r" b="b"/>
              <a:pathLst>
                <a:path w="7653" h="9980" extrusionOk="0">
                  <a:moveTo>
                    <a:pt x="7590" y="0"/>
                  </a:moveTo>
                  <a:cubicBezTo>
                    <a:pt x="7571" y="0"/>
                    <a:pt x="7553" y="9"/>
                    <a:pt x="7545" y="27"/>
                  </a:cubicBezTo>
                  <a:cubicBezTo>
                    <a:pt x="7382" y="397"/>
                    <a:pt x="7272" y="784"/>
                    <a:pt x="7107" y="1155"/>
                  </a:cubicBezTo>
                  <a:cubicBezTo>
                    <a:pt x="6946" y="1519"/>
                    <a:pt x="6793" y="1886"/>
                    <a:pt x="6612" y="2243"/>
                  </a:cubicBezTo>
                  <a:cubicBezTo>
                    <a:pt x="6242" y="2964"/>
                    <a:pt x="5815" y="3654"/>
                    <a:pt x="5359" y="4324"/>
                  </a:cubicBezTo>
                  <a:cubicBezTo>
                    <a:pt x="4901" y="4998"/>
                    <a:pt x="4396" y="5642"/>
                    <a:pt x="3903" y="6290"/>
                  </a:cubicBezTo>
                  <a:cubicBezTo>
                    <a:pt x="3385" y="6967"/>
                    <a:pt x="2884" y="7663"/>
                    <a:pt x="2265" y="8255"/>
                  </a:cubicBezTo>
                  <a:cubicBezTo>
                    <a:pt x="1949" y="8558"/>
                    <a:pt x="1609" y="8835"/>
                    <a:pt x="1246" y="9082"/>
                  </a:cubicBezTo>
                  <a:cubicBezTo>
                    <a:pt x="872" y="9336"/>
                    <a:pt x="479" y="9558"/>
                    <a:pt x="91" y="9788"/>
                  </a:cubicBezTo>
                  <a:cubicBezTo>
                    <a:pt x="1" y="9841"/>
                    <a:pt x="45" y="9980"/>
                    <a:pt x="139" y="9980"/>
                  </a:cubicBezTo>
                  <a:cubicBezTo>
                    <a:pt x="148" y="9980"/>
                    <a:pt x="159" y="9978"/>
                    <a:pt x="169" y="9975"/>
                  </a:cubicBezTo>
                  <a:lnTo>
                    <a:pt x="169" y="9974"/>
                  </a:lnTo>
                  <a:cubicBezTo>
                    <a:pt x="939" y="9736"/>
                    <a:pt x="1639" y="9263"/>
                    <a:pt x="2246" y="8745"/>
                  </a:cubicBezTo>
                  <a:cubicBezTo>
                    <a:pt x="2906" y="8182"/>
                    <a:pt x="3458" y="7493"/>
                    <a:pt x="3963" y="6791"/>
                  </a:cubicBezTo>
                  <a:cubicBezTo>
                    <a:pt x="4933" y="5447"/>
                    <a:pt x="5914" y="4086"/>
                    <a:pt x="6687" y="2617"/>
                  </a:cubicBezTo>
                  <a:cubicBezTo>
                    <a:pt x="6900" y="2211"/>
                    <a:pt x="7094" y="1798"/>
                    <a:pt x="7266" y="1375"/>
                  </a:cubicBezTo>
                  <a:cubicBezTo>
                    <a:pt x="7352" y="1164"/>
                    <a:pt x="7416" y="940"/>
                    <a:pt x="7487" y="723"/>
                  </a:cubicBezTo>
                  <a:cubicBezTo>
                    <a:pt x="7560" y="502"/>
                    <a:pt x="7621" y="287"/>
                    <a:pt x="7649" y="55"/>
                  </a:cubicBezTo>
                  <a:cubicBezTo>
                    <a:pt x="7653" y="22"/>
                    <a:pt x="7620" y="0"/>
                    <a:pt x="7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"/>
            <p:cNvSpPr/>
            <p:nvPr/>
          </p:nvSpPr>
          <p:spPr>
            <a:xfrm>
              <a:off x="1660934" y="4363849"/>
              <a:ext cx="107525" cy="166748"/>
            </a:xfrm>
            <a:custGeom>
              <a:avLst/>
              <a:gdLst/>
              <a:ahLst/>
              <a:cxnLst/>
              <a:rect l="l" t="t" r="r" b="b"/>
              <a:pathLst>
                <a:path w="3978" h="6169" extrusionOk="0">
                  <a:moveTo>
                    <a:pt x="1379" y="5983"/>
                  </a:moveTo>
                  <a:cubicBezTo>
                    <a:pt x="23" y="5710"/>
                    <a:pt x="1" y="3863"/>
                    <a:pt x="661" y="2904"/>
                  </a:cubicBezTo>
                  <a:cubicBezTo>
                    <a:pt x="1319" y="1947"/>
                    <a:pt x="2828" y="621"/>
                    <a:pt x="3263" y="311"/>
                  </a:cubicBezTo>
                  <a:cubicBezTo>
                    <a:pt x="3699" y="0"/>
                    <a:pt x="3933" y="277"/>
                    <a:pt x="3921" y="1459"/>
                  </a:cubicBezTo>
                  <a:cubicBezTo>
                    <a:pt x="3910" y="2638"/>
                    <a:pt x="3977" y="3979"/>
                    <a:pt x="3299" y="4996"/>
                  </a:cubicBezTo>
                  <a:cubicBezTo>
                    <a:pt x="2620" y="6013"/>
                    <a:pt x="2302" y="6168"/>
                    <a:pt x="1379" y="59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"/>
            <p:cNvSpPr/>
            <p:nvPr/>
          </p:nvSpPr>
          <p:spPr>
            <a:xfrm>
              <a:off x="1686558" y="4381770"/>
              <a:ext cx="68656" cy="138664"/>
            </a:xfrm>
            <a:custGeom>
              <a:avLst/>
              <a:gdLst/>
              <a:ahLst/>
              <a:cxnLst/>
              <a:rect l="l" t="t" r="r" b="b"/>
              <a:pathLst>
                <a:path w="2540" h="5130" extrusionOk="0">
                  <a:moveTo>
                    <a:pt x="2492" y="1"/>
                  </a:moveTo>
                  <a:cubicBezTo>
                    <a:pt x="2484" y="1"/>
                    <a:pt x="2477" y="3"/>
                    <a:pt x="2470" y="9"/>
                  </a:cubicBezTo>
                  <a:cubicBezTo>
                    <a:pt x="2138" y="291"/>
                    <a:pt x="1840" y="624"/>
                    <a:pt x="1539" y="940"/>
                  </a:cubicBezTo>
                  <a:cubicBezTo>
                    <a:pt x="1242" y="1250"/>
                    <a:pt x="950" y="1564"/>
                    <a:pt x="705" y="1919"/>
                  </a:cubicBezTo>
                  <a:cubicBezTo>
                    <a:pt x="268" y="2557"/>
                    <a:pt x="1" y="3325"/>
                    <a:pt x="109" y="4107"/>
                  </a:cubicBezTo>
                  <a:cubicBezTo>
                    <a:pt x="135" y="4305"/>
                    <a:pt x="189" y="4498"/>
                    <a:pt x="272" y="4681"/>
                  </a:cubicBezTo>
                  <a:cubicBezTo>
                    <a:pt x="339" y="4830"/>
                    <a:pt x="449" y="5079"/>
                    <a:pt x="619" y="5128"/>
                  </a:cubicBezTo>
                  <a:cubicBezTo>
                    <a:pt x="623" y="5129"/>
                    <a:pt x="627" y="5129"/>
                    <a:pt x="631" y="5129"/>
                  </a:cubicBezTo>
                  <a:cubicBezTo>
                    <a:pt x="654" y="5129"/>
                    <a:pt x="669" y="5105"/>
                    <a:pt x="666" y="5081"/>
                  </a:cubicBezTo>
                  <a:cubicBezTo>
                    <a:pt x="655" y="5001"/>
                    <a:pt x="604" y="4944"/>
                    <a:pt x="561" y="4877"/>
                  </a:cubicBezTo>
                  <a:cubicBezTo>
                    <a:pt x="513" y="4802"/>
                    <a:pt x="470" y="4724"/>
                    <a:pt x="432" y="4645"/>
                  </a:cubicBezTo>
                  <a:cubicBezTo>
                    <a:pt x="358" y="4485"/>
                    <a:pt x="307" y="4314"/>
                    <a:pt x="281" y="4140"/>
                  </a:cubicBezTo>
                  <a:cubicBezTo>
                    <a:pt x="223" y="3780"/>
                    <a:pt x="260" y="3411"/>
                    <a:pt x="352" y="3060"/>
                  </a:cubicBezTo>
                  <a:cubicBezTo>
                    <a:pt x="554" y="2284"/>
                    <a:pt x="1061" y="1631"/>
                    <a:pt x="1599" y="1056"/>
                  </a:cubicBezTo>
                  <a:cubicBezTo>
                    <a:pt x="1909" y="727"/>
                    <a:pt x="2263" y="420"/>
                    <a:pt x="2523" y="48"/>
                  </a:cubicBezTo>
                  <a:cubicBezTo>
                    <a:pt x="2540" y="24"/>
                    <a:pt x="2516" y="1"/>
                    <a:pt x="249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"/>
            <p:cNvSpPr/>
            <p:nvPr/>
          </p:nvSpPr>
          <p:spPr>
            <a:xfrm>
              <a:off x="1700452" y="4429938"/>
              <a:ext cx="38274" cy="96146"/>
            </a:xfrm>
            <a:custGeom>
              <a:avLst/>
              <a:gdLst/>
              <a:ahLst/>
              <a:cxnLst/>
              <a:rect l="l" t="t" r="r" b="b"/>
              <a:pathLst>
                <a:path w="1416" h="3557" extrusionOk="0">
                  <a:moveTo>
                    <a:pt x="1378" y="1"/>
                  </a:moveTo>
                  <a:cubicBezTo>
                    <a:pt x="1365" y="1"/>
                    <a:pt x="1353" y="8"/>
                    <a:pt x="1349" y="23"/>
                  </a:cubicBezTo>
                  <a:lnTo>
                    <a:pt x="1349" y="25"/>
                  </a:lnTo>
                  <a:cubicBezTo>
                    <a:pt x="1263" y="319"/>
                    <a:pt x="1154" y="605"/>
                    <a:pt x="1057" y="895"/>
                  </a:cubicBezTo>
                  <a:cubicBezTo>
                    <a:pt x="958" y="1190"/>
                    <a:pt x="857" y="1485"/>
                    <a:pt x="745" y="1777"/>
                  </a:cubicBezTo>
                  <a:cubicBezTo>
                    <a:pt x="633" y="2069"/>
                    <a:pt x="513" y="2358"/>
                    <a:pt x="386" y="2643"/>
                  </a:cubicBezTo>
                  <a:cubicBezTo>
                    <a:pt x="262" y="2919"/>
                    <a:pt x="113" y="3189"/>
                    <a:pt x="18" y="3477"/>
                  </a:cubicBezTo>
                  <a:cubicBezTo>
                    <a:pt x="1" y="3525"/>
                    <a:pt x="39" y="3556"/>
                    <a:pt x="79" y="3556"/>
                  </a:cubicBezTo>
                  <a:cubicBezTo>
                    <a:pt x="101" y="3556"/>
                    <a:pt x="123" y="3547"/>
                    <a:pt x="137" y="3527"/>
                  </a:cubicBezTo>
                  <a:cubicBezTo>
                    <a:pt x="313" y="3269"/>
                    <a:pt x="429" y="2974"/>
                    <a:pt x="550" y="2688"/>
                  </a:cubicBezTo>
                  <a:cubicBezTo>
                    <a:pt x="670" y="2407"/>
                    <a:pt x="782" y="2125"/>
                    <a:pt x="889" y="1839"/>
                  </a:cubicBezTo>
                  <a:cubicBezTo>
                    <a:pt x="994" y="1553"/>
                    <a:pt x="1093" y="1263"/>
                    <a:pt x="1182" y="973"/>
                  </a:cubicBezTo>
                  <a:cubicBezTo>
                    <a:pt x="1276" y="666"/>
                    <a:pt x="1338" y="352"/>
                    <a:pt x="1409" y="40"/>
                  </a:cubicBezTo>
                  <a:cubicBezTo>
                    <a:pt x="1415" y="17"/>
                    <a:pt x="1396" y="1"/>
                    <a:pt x="137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"/>
            <p:cNvSpPr/>
            <p:nvPr/>
          </p:nvSpPr>
          <p:spPr>
            <a:xfrm>
              <a:off x="721668" y="3950642"/>
              <a:ext cx="363797" cy="454509"/>
            </a:xfrm>
            <a:custGeom>
              <a:avLst/>
              <a:gdLst/>
              <a:ahLst/>
              <a:cxnLst/>
              <a:rect l="l" t="t" r="r" b="b"/>
              <a:pathLst>
                <a:path w="13459" h="16815" extrusionOk="0">
                  <a:moveTo>
                    <a:pt x="13107" y="1"/>
                  </a:moveTo>
                  <a:cubicBezTo>
                    <a:pt x="13058" y="1"/>
                    <a:pt x="13009" y="40"/>
                    <a:pt x="13023" y="102"/>
                  </a:cubicBezTo>
                  <a:lnTo>
                    <a:pt x="13025" y="101"/>
                  </a:lnTo>
                  <a:cubicBezTo>
                    <a:pt x="13126" y="588"/>
                    <a:pt x="13144" y="1095"/>
                    <a:pt x="13148" y="1592"/>
                  </a:cubicBezTo>
                  <a:cubicBezTo>
                    <a:pt x="13148" y="2180"/>
                    <a:pt x="13101" y="2765"/>
                    <a:pt x="13008" y="3344"/>
                  </a:cubicBezTo>
                  <a:cubicBezTo>
                    <a:pt x="12791" y="4732"/>
                    <a:pt x="12370" y="6095"/>
                    <a:pt x="11808" y="7379"/>
                  </a:cubicBezTo>
                  <a:cubicBezTo>
                    <a:pt x="11177" y="8824"/>
                    <a:pt x="10368" y="10202"/>
                    <a:pt x="9384" y="11436"/>
                  </a:cubicBezTo>
                  <a:cubicBezTo>
                    <a:pt x="8362" y="12720"/>
                    <a:pt x="7143" y="13848"/>
                    <a:pt x="5744" y="14712"/>
                  </a:cubicBezTo>
                  <a:cubicBezTo>
                    <a:pt x="4260" y="15626"/>
                    <a:pt x="2592" y="16226"/>
                    <a:pt x="861" y="16445"/>
                  </a:cubicBezTo>
                  <a:cubicBezTo>
                    <a:pt x="629" y="16473"/>
                    <a:pt x="395" y="16497"/>
                    <a:pt x="163" y="16531"/>
                  </a:cubicBezTo>
                  <a:cubicBezTo>
                    <a:pt x="1" y="16553"/>
                    <a:pt x="44" y="16815"/>
                    <a:pt x="203" y="16815"/>
                  </a:cubicBezTo>
                  <a:cubicBezTo>
                    <a:pt x="681" y="16813"/>
                    <a:pt x="1162" y="16736"/>
                    <a:pt x="1633" y="16650"/>
                  </a:cubicBezTo>
                  <a:cubicBezTo>
                    <a:pt x="2074" y="16570"/>
                    <a:pt x="2512" y="16465"/>
                    <a:pt x="2944" y="16334"/>
                  </a:cubicBezTo>
                  <a:cubicBezTo>
                    <a:pt x="3787" y="16080"/>
                    <a:pt x="4602" y="15738"/>
                    <a:pt x="5374" y="15312"/>
                  </a:cubicBezTo>
                  <a:cubicBezTo>
                    <a:pt x="6851" y="14500"/>
                    <a:pt x="8156" y="13395"/>
                    <a:pt x="9265" y="12130"/>
                  </a:cubicBezTo>
                  <a:cubicBezTo>
                    <a:pt x="10332" y="10905"/>
                    <a:pt x="11224" y="9536"/>
                    <a:pt x="11908" y="8063"/>
                  </a:cubicBezTo>
                  <a:cubicBezTo>
                    <a:pt x="12531" y="6732"/>
                    <a:pt x="13012" y="5326"/>
                    <a:pt x="13264" y="3877"/>
                  </a:cubicBezTo>
                  <a:cubicBezTo>
                    <a:pt x="13378" y="3255"/>
                    <a:pt x="13440" y="2624"/>
                    <a:pt x="13451" y="1991"/>
                  </a:cubicBezTo>
                  <a:cubicBezTo>
                    <a:pt x="13458" y="1452"/>
                    <a:pt x="13421" y="908"/>
                    <a:pt x="13281" y="385"/>
                  </a:cubicBezTo>
                  <a:cubicBezTo>
                    <a:pt x="13251" y="276"/>
                    <a:pt x="13219" y="166"/>
                    <a:pt x="13184" y="58"/>
                  </a:cubicBezTo>
                  <a:cubicBezTo>
                    <a:pt x="13170" y="18"/>
                    <a:pt x="13138" y="1"/>
                    <a:pt x="13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"/>
            <p:cNvSpPr/>
            <p:nvPr/>
          </p:nvSpPr>
          <p:spPr>
            <a:xfrm>
              <a:off x="831140" y="4059113"/>
              <a:ext cx="144151" cy="234458"/>
            </a:xfrm>
            <a:custGeom>
              <a:avLst/>
              <a:gdLst/>
              <a:ahLst/>
              <a:cxnLst/>
              <a:rect l="l" t="t" r="r" b="b"/>
              <a:pathLst>
                <a:path w="5333" h="8674" extrusionOk="0">
                  <a:moveTo>
                    <a:pt x="2122" y="1"/>
                  </a:moveTo>
                  <a:cubicBezTo>
                    <a:pt x="2410" y="999"/>
                    <a:pt x="2936" y="1911"/>
                    <a:pt x="3437" y="2822"/>
                  </a:cubicBezTo>
                  <a:cubicBezTo>
                    <a:pt x="3571" y="3067"/>
                    <a:pt x="3558" y="2596"/>
                    <a:pt x="3719" y="2827"/>
                  </a:cubicBezTo>
                  <a:cubicBezTo>
                    <a:pt x="4704" y="4258"/>
                    <a:pt x="5333" y="5744"/>
                    <a:pt x="4095" y="8674"/>
                  </a:cubicBezTo>
                  <a:cubicBezTo>
                    <a:pt x="4095" y="8674"/>
                    <a:pt x="0" y="6610"/>
                    <a:pt x="1236" y="2934"/>
                  </a:cubicBezTo>
                  <a:cubicBezTo>
                    <a:pt x="1289" y="2779"/>
                    <a:pt x="1470" y="3117"/>
                    <a:pt x="1491" y="2943"/>
                  </a:cubicBezTo>
                  <a:cubicBezTo>
                    <a:pt x="1590" y="2093"/>
                    <a:pt x="1790" y="1119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"/>
            <p:cNvSpPr/>
            <p:nvPr/>
          </p:nvSpPr>
          <p:spPr>
            <a:xfrm>
              <a:off x="883957" y="4082224"/>
              <a:ext cx="56439" cy="205185"/>
            </a:xfrm>
            <a:custGeom>
              <a:avLst/>
              <a:gdLst/>
              <a:ahLst/>
              <a:cxnLst/>
              <a:rect l="l" t="t" r="r" b="b"/>
              <a:pathLst>
                <a:path w="2088" h="7591" extrusionOk="0">
                  <a:moveTo>
                    <a:pt x="72" y="1"/>
                  </a:moveTo>
                  <a:cubicBezTo>
                    <a:pt x="46" y="1"/>
                    <a:pt x="17" y="19"/>
                    <a:pt x="17" y="51"/>
                  </a:cubicBezTo>
                  <a:cubicBezTo>
                    <a:pt x="17" y="180"/>
                    <a:pt x="4" y="307"/>
                    <a:pt x="2" y="436"/>
                  </a:cubicBezTo>
                  <a:cubicBezTo>
                    <a:pt x="0" y="565"/>
                    <a:pt x="13" y="692"/>
                    <a:pt x="23" y="821"/>
                  </a:cubicBezTo>
                  <a:cubicBezTo>
                    <a:pt x="41" y="1075"/>
                    <a:pt x="66" y="1327"/>
                    <a:pt x="101" y="1580"/>
                  </a:cubicBezTo>
                  <a:cubicBezTo>
                    <a:pt x="170" y="2090"/>
                    <a:pt x="260" y="2599"/>
                    <a:pt x="361" y="3105"/>
                  </a:cubicBezTo>
                  <a:cubicBezTo>
                    <a:pt x="567" y="4108"/>
                    <a:pt x="855" y="5093"/>
                    <a:pt x="1223" y="6050"/>
                  </a:cubicBezTo>
                  <a:cubicBezTo>
                    <a:pt x="1324" y="6316"/>
                    <a:pt x="1434" y="6579"/>
                    <a:pt x="1550" y="6841"/>
                  </a:cubicBezTo>
                  <a:cubicBezTo>
                    <a:pt x="1664" y="7103"/>
                    <a:pt x="1767" y="7376"/>
                    <a:pt x="1976" y="7574"/>
                  </a:cubicBezTo>
                  <a:cubicBezTo>
                    <a:pt x="1989" y="7585"/>
                    <a:pt x="2005" y="7591"/>
                    <a:pt x="2021" y="7591"/>
                  </a:cubicBezTo>
                  <a:cubicBezTo>
                    <a:pt x="2054" y="7591"/>
                    <a:pt x="2087" y="7568"/>
                    <a:pt x="2085" y="7529"/>
                  </a:cubicBezTo>
                  <a:cubicBezTo>
                    <a:pt x="2070" y="7277"/>
                    <a:pt x="1961" y="7054"/>
                    <a:pt x="1868" y="6824"/>
                  </a:cubicBezTo>
                  <a:cubicBezTo>
                    <a:pt x="1773" y="6592"/>
                    <a:pt x="1683" y="6359"/>
                    <a:pt x="1593" y="6125"/>
                  </a:cubicBezTo>
                  <a:cubicBezTo>
                    <a:pt x="1412" y="5650"/>
                    <a:pt x="1247" y="5170"/>
                    <a:pt x="1098" y="4683"/>
                  </a:cubicBezTo>
                  <a:cubicBezTo>
                    <a:pt x="799" y="3713"/>
                    <a:pt x="550" y="2724"/>
                    <a:pt x="389" y="1722"/>
                  </a:cubicBezTo>
                  <a:cubicBezTo>
                    <a:pt x="344" y="1440"/>
                    <a:pt x="303" y="1157"/>
                    <a:pt x="260" y="873"/>
                  </a:cubicBezTo>
                  <a:cubicBezTo>
                    <a:pt x="241" y="740"/>
                    <a:pt x="228" y="606"/>
                    <a:pt x="206" y="471"/>
                  </a:cubicBezTo>
                  <a:cubicBezTo>
                    <a:pt x="180" y="325"/>
                    <a:pt x="135" y="185"/>
                    <a:pt x="116" y="37"/>
                  </a:cubicBezTo>
                  <a:cubicBezTo>
                    <a:pt x="113" y="12"/>
                    <a:pt x="93" y="1"/>
                    <a:pt x="7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"/>
            <p:cNvSpPr/>
            <p:nvPr/>
          </p:nvSpPr>
          <p:spPr>
            <a:xfrm>
              <a:off x="915825" y="4153232"/>
              <a:ext cx="9028" cy="84009"/>
            </a:xfrm>
            <a:custGeom>
              <a:avLst/>
              <a:gdLst/>
              <a:ahLst/>
              <a:cxnLst/>
              <a:rect l="l" t="t" r="r" b="b"/>
              <a:pathLst>
                <a:path w="334" h="3108" extrusionOk="0">
                  <a:moveTo>
                    <a:pt x="266" y="0"/>
                  </a:moveTo>
                  <a:cubicBezTo>
                    <a:pt x="252" y="0"/>
                    <a:pt x="238" y="7"/>
                    <a:pt x="229" y="24"/>
                  </a:cubicBezTo>
                  <a:cubicBezTo>
                    <a:pt x="117" y="235"/>
                    <a:pt x="89" y="507"/>
                    <a:pt x="59" y="740"/>
                  </a:cubicBezTo>
                  <a:cubicBezTo>
                    <a:pt x="23" y="1002"/>
                    <a:pt x="7" y="1267"/>
                    <a:pt x="5" y="1531"/>
                  </a:cubicBezTo>
                  <a:cubicBezTo>
                    <a:pt x="1" y="2047"/>
                    <a:pt x="21" y="2589"/>
                    <a:pt x="212" y="3074"/>
                  </a:cubicBezTo>
                  <a:cubicBezTo>
                    <a:pt x="221" y="3096"/>
                    <a:pt x="243" y="3108"/>
                    <a:pt x="263" y="3108"/>
                  </a:cubicBezTo>
                  <a:cubicBezTo>
                    <a:pt x="287" y="3108"/>
                    <a:pt x="309" y="3092"/>
                    <a:pt x="309" y="3060"/>
                  </a:cubicBezTo>
                  <a:cubicBezTo>
                    <a:pt x="309" y="2557"/>
                    <a:pt x="231" y="2058"/>
                    <a:pt x="233" y="1554"/>
                  </a:cubicBezTo>
                  <a:cubicBezTo>
                    <a:pt x="233" y="1309"/>
                    <a:pt x="248" y="1064"/>
                    <a:pt x="265" y="821"/>
                  </a:cubicBezTo>
                  <a:cubicBezTo>
                    <a:pt x="274" y="695"/>
                    <a:pt x="287" y="570"/>
                    <a:pt x="298" y="445"/>
                  </a:cubicBezTo>
                  <a:cubicBezTo>
                    <a:pt x="308" y="314"/>
                    <a:pt x="334" y="179"/>
                    <a:pt x="321" y="50"/>
                  </a:cubicBezTo>
                  <a:cubicBezTo>
                    <a:pt x="318" y="22"/>
                    <a:pt x="292" y="0"/>
                    <a:pt x="26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"/>
            <p:cNvSpPr/>
            <p:nvPr/>
          </p:nvSpPr>
          <p:spPr>
            <a:xfrm>
              <a:off x="935287" y="4205886"/>
              <a:ext cx="9488" cy="60790"/>
            </a:xfrm>
            <a:custGeom>
              <a:avLst/>
              <a:gdLst/>
              <a:ahLst/>
              <a:cxnLst/>
              <a:rect l="l" t="t" r="r" b="b"/>
              <a:pathLst>
                <a:path w="351" h="2249" extrusionOk="0">
                  <a:moveTo>
                    <a:pt x="236" y="0"/>
                  </a:moveTo>
                  <a:cubicBezTo>
                    <a:pt x="219" y="0"/>
                    <a:pt x="201" y="12"/>
                    <a:pt x="201" y="32"/>
                  </a:cubicBezTo>
                  <a:lnTo>
                    <a:pt x="201" y="34"/>
                  </a:lnTo>
                  <a:cubicBezTo>
                    <a:pt x="201" y="215"/>
                    <a:pt x="186" y="396"/>
                    <a:pt x="180" y="580"/>
                  </a:cubicBezTo>
                  <a:cubicBezTo>
                    <a:pt x="175" y="761"/>
                    <a:pt x="169" y="944"/>
                    <a:pt x="150" y="1126"/>
                  </a:cubicBezTo>
                  <a:cubicBezTo>
                    <a:pt x="115" y="1486"/>
                    <a:pt x="21" y="1842"/>
                    <a:pt x="1" y="2202"/>
                  </a:cubicBezTo>
                  <a:cubicBezTo>
                    <a:pt x="2" y="2232"/>
                    <a:pt x="25" y="2249"/>
                    <a:pt x="49" y="2249"/>
                  </a:cubicBezTo>
                  <a:cubicBezTo>
                    <a:pt x="65" y="2249"/>
                    <a:pt x="81" y="2241"/>
                    <a:pt x="90" y="2225"/>
                  </a:cubicBezTo>
                  <a:cubicBezTo>
                    <a:pt x="257" y="1901"/>
                    <a:pt x="304" y="1507"/>
                    <a:pt x="330" y="1146"/>
                  </a:cubicBezTo>
                  <a:cubicBezTo>
                    <a:pt x="347" y="957"/>
                    <a:pt x="350" y="768"/>
                    <a:pt x="345" y="578"/>
                  </a:cubicBezTo>
                  <a:cubicBezTo>
                    <a:pt x="335" y="387"/>
                    <a:pt x="300" y="209"/>
                    <a:pt x="264" y="22"/>
                  </a:cubicBezTo>
                  <a:cubicBezTo>
                    <a:pt x="261" y="7"/>
                    <a:pt x="249" y="0"/>
                    <a:pt x="2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"/>
            <p:cNvSpPr/>
            <p:nvPr/>
          </p:nvSpPr>
          <p:spPr>
            <a:xfrm>
              <a:off x="873739" y="4160665"/>
              <a:ext cx="41275" cy="88496"/>
            </a:xfrm>
            <a:custGeom>
              <a:avLst/>
              <a:gdLst/>
              <a:ahLst/>
              <a:cxnLst/>
              <a:rect l="l" t="t" r="r" b="b"/>
              <a:pathLst>
                <a:path w="1527" h="3274" extrusionOk="0">
                  <a:moveTo>
                    <a:pt x="50" y="0"/>
                  </a:moveTo>
                  <a:cubicBezTo>
                    <a:pt x="25" y="0"/>
                    <a:pt x="1" y="17"/>
                    <a:pt x="4" y="45"/>
                  </a:cubicBezTo>
                  <a:cubicBezTo>
                    <a:pt x="38" y="342"/>
                    <a:pt x="135" y="622"/>
                    <a:pt x="229" y="905"/>
                  </a:cubicBezTo>
                  <a:cubicBezTo>
                    <a:pt x="324" y="1194"/>
                    <a:pt x="429" y="1482"/>
                    <a:pt x="545" y="1763"/>
                  </a:cubicBezTo>
                  <a:cubicBezTo>
                    <a:pt x="765" y="2294"/>
                    <a:pt x="1031" y="2873"/>
                    <a:pt x="1464" y="3264"/>
                  </a:cubicBezTo>
                  <a:cubicBezTo>
                    <a:pt x="1471" y="3271"/>
                    <a:pt x="1479" y="3274"/>
                    <a:pt x="1487" y="3274"/>
                  </a:cubicBezTo>
                  <a:cubicBezTo>
                    <a:pt x="1508" y="3274"/>
                    <a:pt x="1527" y="3250"/>
                    <a:pt x="1513" y="3227"/>
                  </a:cubicBezTo>
                  <a:lnTo>
                    <a:pt x="1513" y="3225"/>
                  </a:lnTo>
                  <a:cubicBezTo>
                    <a:pt x="1369" y="2976"/>
                    <a:pt x="1206" y="2737"/>
                    <a:pt x="1068" y="2484"/>
                  </a:cubicBezTo>
                  <a:cubicBezTo>
                    <a:pt x="922" y="2219"/>
                    <a:pt x="793" y="1944"/>
                    <a:pt x="681" y="1664"/>
                  </a:cubicBezTo>
                  <a:cubicBezTo>
                    <a:pt x="571" y="1393"/>
                    <a:pt x="474" y="1118"/>
                    <a:pt x="384" y="839"/>
                  </a:cubicBezTo>
                  <a:cubicBezTo>
                    <a:pt x="292" y="561"/>
                    <a:pt x="221" y="280"/>
                    <a:pt x="88" y="22"/>
                  </a:cubicBezTo>
                  <a:cubicBezTo>
                    <a:pt x="80" y="7"/>
                    <a:pt x="65" y="0"/>
                    <a:pt x="5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"/>
            <p:cNvSpPr/>
            <p:nvPr/>
          </p:nvSpPr>
          <p:spPr>
            <a:xfrm>
              <a:off x="880713" y="4137987"/>
              <a:ext cx="8704" cy="24922"/>
            </a:xfrm>
            <a:custGeom>
              <a:avLst/>
              <a:gdLst/>
              <a:ahLst/>
              <a:cxnLst/>
              <a:rect l="l" t="t" r="r" b="b"/>
              <a:pathLst>
                <a:path w="322" h="922" extrusionOk="0">
                  <a:moveTo>
                    <a:pt x="62" y="0"/>
                  </a:moveTo>
                  <a:cubicBezTo>
                    <a:pt x="33" y="0"/>
                    <a:pt x="1" y="22"/>
                    <a:pt x="4" y="53"/>
                  </a:cubicBezTo>
                  <a:cubicBezTo>
                    <a:pt x="23" y="194"/>
                    <a:pt x="53" y="334"/>
                    <a:pt x="96" y="470"/>
                  </a:cubicBezTo>
                  <a:cubicBezTo>
                    <a:pt x="139" y="620"/>
                    <a:pt x="212" y="755"/>
                    <a:pt x="260" y="902"/>
                  </a:cubicBezTo>
                  <a:cubicBezTo>
                    <a:pt x="265" y="915"/>
                    <a:pt x="275" y="921"/>
                    <a:pt x="286" y="921"/>
                  </a:cubicBezTo>
                  <a:cubicBezTo>
                    <a:pt x="303" y="921"/>
                    <a:pt x="321" y="907"/>
                    <a:pt x="316" y="885"/>
                  </a:cubicBezTo>
                  <a:cubicBezTo>
                    <a:pt x="285" y="734"/>
                    <a:pt x="277" y="583"/>
                    <a:pt x="240" y="431"/>
                  </a:cubicBezTo>
                  <a:cubicBezTo>
                    <a:pt x="206" y="293"/>
                    <a:pt x="159" y="156"/>
                    <a:pt x="103" y="25"/>
                  </a:cubicBezTo>
                  <a:cubicBezTo>
                    <a:pt x="96" y="8"/>
                    <a:pt x="79" y="0"/>
                    <a:pt x="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"/>
            <p:cNvSpPr/>
            <p:nvPr/>
          </p:nvSpPr>
          <p:spPr>
            <a:xfrm>
              <a:off x="986644" y="4215887"/>
              <a:ext cx="173100" cy="46302"/>
            </a:xfrm>
            <a:custGeom>
              <a:avLst/>
              <a:gdLst/>
              <a:ahLst/>
              <a:cxnLst/>
              <a:rect l="l" t="t" r="r" b="b"/>
              <a:pathLst>
                <a:path w="6404" h="1713" extrusionOk="0">
                  <a:moveTo>
                    <a:pt x="537" y="542"/>
                  </a:moveTo>
                  <a:cubicBezTo>
                    <a:pt x="1440" y="118"/>
                    <a:pt x="2461" y="0"/>
                    <a:pt x="3457" y="54"/>
                  </a:cubicBezTo>
                  <a:cubicBezTo>
                    <a:pt x="4452" y="107"/>
                    <a:pt x="5432" y="322"/>
                    <a:pt x="6404" y="537"/>
                  </a:cubicBezTo>
                  <a:cubicBezTo>
                    <a:pt x="5660" y="630"/>
                    <a:pt x="4951" y="901"/>
                    <a:pt x="4244" y="1156"/>
                  </a:cubicBezTo>
                  <a:cubicBezTo>
                    <a:pt x="3539" y="1410"/>
                    <a:pt x="2816" y="1653"/>
                    <a:pt x="2064" y="1683"/>
                  </a:cubicBezTo>
                  <a:cubicBezTo>
                    <a:pt x="1315" y="1713"/>
                    <a:pt x="524" y="1503"/>
                    <a:pt x="0" y="9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"/>
            <p:cNvSpPr/>
            <p:nvPr/>
          </p:nvSpPr>
          <p:spPr>
            <a:xfrm>
              <a:off x="1185638" y="3881634"/>
              <a:ext cx="124014" cy="136312"/>
            </a:xfrm>
            <a:custGeom>
              <a:avLst/>
              <a:gdLst/>
              <a:ahLst/>
              <a:cxnLst/>
              <a:rect l="l" t="t" r="r" b="b"/>
              <a:pathLst>
                <a:path w="4588" h="5043" extrusionOk="0">
                  <a:moveTo>
                    <a:pt x="192" y="4162"/>
                  </a:moveTo>
                  <a:cubicBezTo>
                    <a:pt x="192" y="4162"/>
                    <a:pt x="967" y="5043"/>
                    <a:pt x="2375" y="4884"/>
                  </a:cubicBezTo>
                  <a:cubicBezTo>
                    <a:pt x="3783" y="4725"/>
                    <a:pt x="4245" y="4050"/>
                    <a:pt x="4245" y="4050"/>
                  </a:cubicBezTo>
                  <a:lnTo>
                    <a:pt x="3987" y="3336"/>
                  </a:lnTo>
                  <a:cubicBezTo>
                    <a:pt x="3987" y="3336"/>
                    <a:pt x="4587" y="3319"/>
                    <a:pt x="4408" y="2829"/>
                  </a:cubicBezTo>
                  <a:cubicBezTo>
                    <a:pt x="4226" y="2338"/>
                    <a:pt x="3473" y="1096"/>
                    <a:pt x="3727" y="548"/>
                  </a:cubicBezTo>
                  <a:cubicBezTo>
                    <a:pt x="3983" y="1"/>
                    <a:pt x="1" y="3777"/>
                    <a:pt x="192" y="416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"/>
            <p:cNvSpPr/>
            <p:nvPr/>
          </p:nvSpPr>
          <p:spPr>
            <a:xfrm>
              <a:off x="1198072" y="3992322"/>
              <a:ext cx="64656" cy="10515"/>
            </a:xfrm>
            <a:custGeom>
              <a:avLst/>
              <a:gdLst/>
              <a:ahLst/>
              <a:cxnLst/>
              <a:rect l="l" t="t" r="r" b="b"/>
              <a:pathLst>
                <a:path w="2392" h="389" extrusionOk="0">
                  <a:moveTo>
                    <a:pt x="133" y="0"/>
                  </a:moveTo>
                  <a:cubicBezTo>
                    <a:pt x="103" y="0"/>
                    <a:pt x="72" y="2"/>
                    <a:pt x="42" y="6"/>
                  </a:cubicBezTo>
                  <a:cubicBezTo>
                    <a:pt x="12" y="7"/>
                    <a:pt x="1" y="49"/>
                    <a:pt x="27" y="65"/>
                  </a:cubicBezTo>
                  <a:cubicBezTo>
                    <a:pt x="201" y="163"/>
                    <a:pt x="416" y="189"/>
                    <a:pt x="608" y="228"/>
                  </a:cubicBezTo>
                  <a:cubicBezTo>
                    <a:pt x="812" y="269"/>
                    <a:pt x="1014" y="310"/>
                    <a:pt x="1220" y="340"/>
                  </a:cubicBezTo>
                  <a:cubicBezTo>
                    <a:pt x="1388" y="365"/>
                    <a:pt x="1577" y="389"/>
                    <a:pt x="1765" y="389"/>
                  </a:cubicBezTo>
                  <a:cubicBezTo>
                    <a:pt x="1972" y="389"/>
                    <a:pt x="2177" y="360"/>
                    <a:pt x="2351" y="273"/>
                  </a:cubicBezTo>
                  <a:cubicBezTo>
                    <a:pt x="2391" y="253"/>
                    <a:pt x="2374" y="189"/>
                    <a:pt x="2330" y="189"/>
                  </a:cubicBezTo>
                  <a:cubicBezTo>
                    <a:pt x="2330" y="189"/>
                    <a:pt x="2329" y="189"/>
                    <a:pt x="2328" y="189"/>
                  </a:cubicBezTo>
                  <a:cubicBezTo>
                    <a:pt x="2147" y="196"/>
                    <a:pt x="1965" y="228"/>
                    <a:pt x="1783" y="228"/>
                  </a:cubicBezTo>
                  <a:cubicBezTo>
                    <a:pt x="1778" y="228"/>
                    <a:pt x="1773" y="228"/>
                    <a:pt x="1768" y="228"/>
                  </a:cubicBezTo>
                  <a:cubicBezTo>
                    <a:pt x="1568" y="224"/>
                    <a:pt x="1369" y="206"/>
                    <a:pt x="1173" y="174"/>
                  </a:cubicBezTo>
                  <a:cubicBezTo>
                    <a:pt x="982" y="146"/>
                    <a:pt x="794" y="108"/>
                    <a:pt x="603" y="71"/>
                  </a:cubicBezTo>
                  <a:cubicBezTo>
                    <a:pt x="453" y="43"/>
                    <a:pt x="291" y="0"/>
                    <a:pt x="1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"/>
            <p:cNvSpPr/>
            <p:nvPr/>
          </p:nvSpPr>
          <p:spPr>
            <a:xfrm>
              <a:off x="1256457" y="3966130"/>
              <a:ext cx="41194" cy="8785"/>
            </a:xfrm>
            <a:custGeom>
              <a:avLst/>
              <a:gdLst/>
              <a:ahLst/>
              <a:cxnLst/>
              <a:rect l="l" t="t" r="r" b="b"/>
              <a:pathLst>
                <a:path w="1524" h="325" extrusionOk="0">
                  <a:moveTo>
                    <a:pt x="1391" y="1"/>
                  </a:moveTo>
                  <a:cubicBezTo>
                    <a:pt x="1385" y="1"/>
                    <a:pt x="1379" y="1"/>
                    <a:pt x="1373" y="2"/>
                  </a:cubicBezTo>
                  <a:cubicBezTo>
                    <a:pt x="955" y="75"/>
                    <a:pt x="533" y="209"/>
                    <a:pt x="105" y="209"/>
                  </a:cubicBezTo>
                  <a:cubicBezTo>
                    <a:pt x="83" y="209"/>
                    <a:pt x="61" y="209"/>
                    <a:pt x="39" y="208"/>
                  </a:cubicBezTo>
                  <a:cubicBezTo>
                    <a:pt x="6" y="210"/>
                    <a:pt x="0" y="257"/>
                    <a:pt x="32" y="266"/>
                  </a:cubicBezTo>
                  <a:cubicBezTo>
                    <a:pt x="158" y="307"/>
                    <a:pt x="284" y="324"/>
                    <a:pt x="411" y="324"/>
                  </a:cubicBezTo>
                  <a:cubicBezTo>
                    <a:pt x="501" y="324"/>
                    <a:pt x="593" y="316"/>
                    <a:pt x="686" y="302"/>
                  </a:cubicBezTo>
                  <a:cubicBezTo>
                    <a:pt x="931" y="264"/>
                    <a:pt x="1178" y="221"/>
                    <a:pt x="1419" y="169"/>
                  </a:cubicBezTo>
                  <a:cubicBezTo>
                    <a:pt x="1523" y="148"/>
                    <a:pt x="1488" y="1"/>
                    <a:pt x="139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"/>
            <p:cNvSpPr/>
            <p:nvPr/>
          </p:nvSpPr>
          <p:spPr>
            <a:xfrm>
              <a:off x="1225345" y="3983159"/>
              <a:ext cx="71197" cy="8244"/>
            </a:xfrm>
            <a:custGeom>
              <a:avLst/>
              <a:gdLst/>
              <a:ahLst/>
              <a:cxnLst/>
              <a:rect l="l" t="t" r="r" b="b"/>
              <a:pathLst>
                <a:path w="2634" h="305" extrusionOk="0">
                  <a:moveTo>
                    <a:pt x="2590" y="1"/>
                  </a:moveTo>
                  <a:cubicBezTo>
                    <a:pt x="2585" y="1"/>
                    <a:pt x="2581" y="2"/>
                    <a:pt x="2576" y="4"/>
                  </a:cubicBezTo>
                  <a:cubicBezTo>
                    <a:pt x="2365" y="96"/>
                    <a:pt x="2161" y="169"/>
                    <a:pt x="1931" y="199"/>
                  </a:cubicBezTo>
                  <a:cubicBezTo>
                    <a:pt x="1812" y="213"/>
                    <a:pt x="1691" y="220"/>
                    <a:pt x="1571" y="220"/>
                  </a:cubicBezTo>
                  <a:cubicBezTo>
                    <a:pt x="1487" y="220"/>
                    <a:pt x="1404" y="217"/>
                    <a:pt x="1321" y="210"/>
                  </a:cubicBezTo>
                  <a:cubicBezTo>
                    <a:pt x="888" y="180"/>
                    <a:pt x="456" y="113"/>
                    <a:pt x="22" y="72"/>
                  </a:cubicBezTo>
                  <a:cubicBezTo>
                    <a:pt x="21" y="72"/>
                    <a:pt x="21" y="72"/>
                    <a:pt x="20" y="72"/>
                  </a:cubicBezTo>
                  <a:cubicBezTo>
                    <a:pt x="3" y="72"/>
                    <a:pt x="0" y="102"/>
                    <a:pt x="18" y="105"/>
                  </a:cubicBezTo>
                  <a:cubicBezTo>
                    <a:pt x="467" y="193"/>
                    <a:pt x="921" y="285"/>
                    <a:pt x="1381" y="302"/>
                  </a:cubicBezTo>
                  <a:cubicBezTo>
                    <a:pt x="1431" y="303"/>
                    <a:pt x="1483" y="304"/>
                    <a:pt x="1535" y="304"/>
                  </a:cubicBezTo>
                  <a:cubicBezTo>
                    <a:pt x="1900" y="304"/>
                    <a:pt x="2300" y="257"/>
                    <a:pt x="2606" y="59"/>
                  </a:cubicBezTo>
                  <a:cubicBezTo>
                    <a:pt x="2633" y="39"/>
                    <a:pt x="2616" y="1"/>
                    <a:pt x="259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"/>
            <p:cNvSpPr/>
            <p:nvPr/>
          </p:nvSpPr>
          <p:spPr>
            <a:xfrm>
              <a:off x="1266350" y="3949425"/>
              <a:ext cx="36761" cy="13947"/>
            </a:xfrm>
            <a:custGeom>
              <a:avLst/>
              <a:gdLst/>
              <a:ahLst/>
              <a:cxnLst/>
              <a:rect l="l" t="t" r="r" b="b"/>
              <a:pathLst>
                <a:path w="1360" h="516" extrusionOk="0">
                  <a:moveTo>
                    <a:pt x="1319" y="1"/>
                  </a:moveTo>
                  <a:cubicBezTo>
                    <a:pt x="1317" y="1"/>
                    <a:pt x="1314" y="1"/>
                    <a:pt x="1311" y="2"/>
                  </a:cubicBezTo>
                  <a:cubicBezTo>
                    <a:pt x="1216" y="26"/>
                    <a:pt x="1137" y="121"/>
                    <a:pt x="1055" y="174"/>
                  </a:cubicBezTo>
                  <a:cubicBezTo>
                    <a:pt x="952" y="239"/>
                    <a:pt x="842" y="293"/>
                    <a:pt x="728" y="336"/>
                  </a:cubicBezTo>
                  <a:cubicBezTo>
                    <a:pt x="529" y="414"/>
                    <a:pt x="315" y="453"/>
                    <a:pt x="102" y="453"/>
                  </a:cubicBezTo>
                  <a:cubicBezTo>
                    <a:pt x="80" y="453"/>
                    <a:pt x="57" y="453"/>
                    <a:pt x="34" y="452"/>
                  </a:cubicBezTo>
                  <a:cubicBezTo>
                    <a:pt x="1" y="452"/>
                    <a:pt x="3" y="499"/>
                    <a:pt x="34" y="503"/>
                  </a:cubicBezTo>
                  <a:cubicBezTo>
                    <a:pt x="101" y="511"/>
                    <a:pt x="169" y="515"/>
                    <a:pt x="236" y="515"/>
                  </a:cubicBezTo>
                  <a:cubicBezTo>
                    <a:pt x="424" y="515"/>
                    <a:pt x="612" y="482"/>
                    <a:pt x="792" y="420"/>
                  </a:cubicBezTo>
                  <a:cubicBezTo>
                    <a:pt x="902" y="379"/>
                    <a:pt x="1008" y="327"/>
                    <a:pt x="1107" y="263"/>
                  </a:cubicBezTo>
                  <a:cubicBezTo>
                    <a:pt x="1193" y="211"/>
                    <a:pt x="1321" y="142"/>
                    <a:pt x="1354" y="43"/>
                  </a:cubicBezTo>
                  <a:cubicBezTo>
                    <a:pt x="1359" y="21"/>
                    <a:pt x="1342" y="1"/>
                    <a:pt x="13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"/>
            <p:cNvSpPr/>
            <p:nvPr/>
          </p:nvSpPr>
          <p:spPr>
            <a:xfrm>
              <a:off x="1278595" y="3939884"/>
              <a:ext cx="15921" cy="11947"/>
            </a:xfrm>
            <a:custGeom>
              <a:avLst/>
              <a:gdLst/>
              <a:ahLst/>
              <a:cxnLst/>
              <a:rect l="l" t="t" r="r" b="b"/>
              <a:pathLst>
                <a:path w="589" h="442" extrusionOk="0">
                  <a:moveTo>
                    <a:pt x="524" y="0"/>
                  </a:moveTo>
                  <a:cubicBezTo>
                    <a:pt x="513" y="0"/>
                    <a:pt x="503" y="3"/>
                    <a:pt x="494" y="11"/>
                  </a:cubicBezTo>
                  <a:cubicBezTo>
                    <a:pt x="339" y="134"/>
                    <a:pt x="200" y="269"/>
                    <a:pt x="34" y="375"/>
                  </a:cubicBezTo>
                  <a:cubicBezTo>
                    <a:pt x="0" y="396"/>
                    <a:pt x="20" y="441"/>
                    <a:pt x="51" y="441"/>
                  </a:cubicBezTo>
                  <a:cubicBezTo>
                    <a:pt x="56" y="441"/>
                    <a:pt x="62" y="440"/>
                    <a:pt x="67" y="437"/>
                  </a:cubicBezTo>
                  <a:cubicBezTo>
                    <a:pt x="258" y="356"/>
                    <a:pt x="447" y="237"/>
                    <a:pt x="565" y="67"/>
                  </a:cubicBezTo>
                  <a:cubicBezTo>
                    <a:pt x="589" y="31"/>
                    <a:pt x="557" y="0"/>
                    <a:pt x="5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"/>
            <p:cNvSpPr/>
            <p:nvPr/>
          </p:nvSpPr>
          <p:spPr>
            <a:xfrm>
              <a:off x="1095953" y="3779109"/>
              <a:ext cx="197806" cy="204320"/>
            </a:xfrm>
            <a:custGeom>
              <a:avLst/>
              <a:gdLst/>
              <a:ahLst/>
              <a:cxnLst/>
              <a:rect l="l" t="t" r="r" b="b"/>
              <a:pathLst>
                <a:path w="7318" h="7559" extrusionOk="0">
                  <a:moveTo>
                    <a:pt x="615" y="6533"/>
                  </a:moveTo>
                  <a:cubicBezTo>
                    <a:pt x="615" y="6533"/>
                    <a:pt x="0" y="3006"/>
                    <a:pt x="1733" y="1271"/>
                  </a:cubicBezTo>
                  <a:cubicBezTo>
                    <a:pt x="2844" y="159"/>
                    <a:pt x="3023" y="651"/>
                    <a:pt x="3023" y="651"/>
                  </a:cubicBezTo>
                  <a:cubicBezTo>
                    <a:pt x="3023" y="651"/>
                    <a:pt x="3139" y="0"/>
                    <a:pt x="4269" y="600"/>
                  </a:cubicBezTo>
                  <a:cubicBezTo>
                    <a:pt x="4269" y="600"/>
                    <a:pt x="4740" y="226"/>
                    <a:pt x="4975" y="596"/>
                  </a:cubicBezTo>
                  <a:cubicBezTo>
                    <a:pt x="5211" y="967"/>
                    <a:pt x="4792" y="1068"/>
                    <a:pt x="5402" y="1352"/>
                  </a:cubicBezTo>
                  <a:cubicBezTo>
                    <a:pt x="6009" y="1634"/>
                    <a:pt x="6262" y="1492"/>
                    <a:pt x="6372" y="2212"/>
                  </a:cubicBezTo>
                  <a:cubicBezTo>
                    <a:pt x="6482" y="2930"/>
                    <a:pt x="6327" y="2784"/>
                    <a:pt x="6705" y="3403"/>
                  </a:cubicBezTo>
                  <a:cubicBezTo>
                    <a:pt x="7082" y="4023"/>
                    <a:pt x="7318" y="3837"/>
                    <a:pt x="7047" y="4339"/>
                  </a:cubicBezTo>
                  <a:cubicBezTo>
                    <a:pt x="6774" y="4844"/>
                    <a:pt x="5469" y="7559"/>
                    <a:pt x="2165" y="7179"/>
                  </a:cubicBezTo>
                  <a:cubicBezTo>
                    <a:pt x="1322" y="7084"/>
                    <a:pt x="615" y="6533"/>
                    <a:pt x="615" y="653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"/>
            <p:cNvSpPr/>
            <p:nvPr/>
          </p:nvSpPr>
          <p:spPr>
            <a:xfrm>
              <a:off x="1135768" y="3847522"/>
              <a:ext cx="30895" cy="66115"/>
            </a:xfrm>
            <a:custGeom>
              <a:avLst/>
              <a:gdLst/>
              <a:ahLst/>
              <a:cxnLst/>
              <a:rect l="l" t="t" r="r" b="b"/>
              <a:pathLst>
                <a:path w="1143" h="2446" extrusionOk="0">
                  <a:moveTo>
                    <a:pt x="1085" y="1"/>
                  </a:moveTo>
                  <a:cubicBezTo>
                    <a:pt x="1072" y="1"/>
                    <a:pt x="1060" y="6"/>
                    <a:pt x="1051" y="17"/>
                  </a:cubicBezTo>
                  <a:cubicBezTo>
                    <a:pt x="782" y="378"/>
                    <a:pt x="550" y="791"/>
                    <a:pt x="427" y="1227"/>
                  </a:cubicBezTo>
                  <a:cubicBezTo>
                    <a:pt x="317" y="1618"/>
                    <a:pt x="300" y="2083"/>
                    <a:pt x="15" y="2399"/>
                  </a:cubicBezTo>
                  <a:cubicBezTo>
                    <a:pt x="0" y="2416"/>
                    <a:pt x="14" y="2445"/>
                    <a:pt x="33" y="2445"/>
                  </a:cubicBezTo>
                  <a:cubicBezTo>
                    <a:pt x="38" y="2445"/>
                    <a:pt x="42" y="2444"/>
                    <a:pt x="47" y="2440"/>
                  </a:cubicBezTo>
                  <a:cubicBezTo>
                    <a:pt x="374" y="2190"/>
                    <a:pt x="431" y="1775"/>
                    <a:pt x="532" y="1401"/>
                  </a:cubicBezTo>
                  <a:cubicBezTo>
                    <a:pt x="661" y="924"/>
                    <a:pt x="847" y="472"/>
                    <a:pt x="1122" y="58"/>
                  </a:cubicBezTo>
                  <a:cubicBezTo>
                    <a:pt x="1142" y="28"/>
                    <a:pt x="1114" y="1"/>
                    <a:pt x="10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"/>
            <p:cNvSpPr/>
            <p:nvPr/>
          </p:nvSpPr>
          <p:spPr>
            <a:xfrm>
              <a:off x="1180989" y="3793868"/>
              <a:ext cx="34112" cy="33112"/>
            </a:xfrm>
            <a:custGeom>
              <a:avLst/>
              <a:gdLst/>
              <a:ahLst/>
              <a:cxnLst/>
              <a:rect l="l" t="t" r="r" b="b"/>
              <a:pathLst>
                <a:path w="1262" h="1225" extrusionOk="0">
                  <a:moveTo>
                    <a:pt x="1199" y="0"/>
                  </a:moveTo>
                  <a:cubicBezTo>
                    <a:pt x="1190" y="0"/>
                    <a:pt x="1182" y="2"/>
                    <a:pt x="1175" y="7"/>
                  </a:cubicBezTo>
                  <a:cubicBezTo>
                    <a:pt x="1053" y="88"/>
                    <a:pt x="936" y="170"/>
                    <a:pt x="810" y="247"/>
                  </a:cubicBezTo>
                  <a:cubicBezTo>
                    <a:pt x="694" y="318"/>
                    <a:pt x="584" y="400"/>
                    <a:pt x="483" y="492"/>
                  </a:cubicBezTo>
                  <a:cubicBezTo>
                    <a:pt x="272" y="684"/>
                    <a:pt x="119" y="929"/>
                    <a:pt x="8" y="1191"/>
                  </a:cubicBezTo>
                  <a:cubicBezTo>
                    <a:pt x="1" y="1209"/>
                    <a:pt x="14" y="1224"/>
                    <a:pt x="28" y="1224"/>
                  </a:cubicBezTo>
                  <a:cubicBezTo>
                    <a:pt x="34" y="1224"/>
                    <a:pt x="41" y="1221"/>
                    <a:pt x="46" y="1213"/>
                  </a:cubicBezTo>
                  <a:cubicBezTo>
                    <a:pt x="197" y="961"/>
                    <a:pt x="399" y="740"/>
                    <a:pt x="623" y="553"/>
                  </a:cubicBezTo>
                  <a:cubicBezTo>
                    <a:pt x="736" y="464"/>
                    <a:pt x="853" y="383"/>
                    <a:pt x="979" y="314"/>
                  </a:cubicBezTo>
                  <a:cubicBezTo>
                    <a:pt x="1087" y="252"/>
                    <a:pt x="1205" y="187"/>
                    <a:pt x="1250" y="65"/>
                  </a:cubicBezTo>
                  <a:cubicBezTo>
                    <a:pt x="1262" y="33"/>
                    <a:pt x="1230" y="0"/>
                    <a:pt x="11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"/>
            <p:cNvSpPr/>
            <p:nvPr/>
          </p:nvSpPr>
          <p:spPr>
            <a:xfrm>
              <a:off x="1159365" y="3809194"/>
              <a:ext cx="70440" cy="94118"/>
            </a:xfrm>
            <a:custGeom>
              <a:avLst/>
              <a:gdLst/>
              <a:ahLst/>
              <a:cxnLst/>
              <a:rect l="l" t="t" r="r" b="b"/>
              <a:pathLst>
                <a:path w="2606" h="3482" extrusionOk="0">
                  <a:moveTo>
                    <a:pt x="2570" y="1"/>
                  </a:moveTo>
                  <a:cubicBezTo>
                    <a:pt x="2568" y="1"/>
                    <a:pt x="2566" y="1"/>
                    <a:pt x="2564" y="1"/>
                  </a:cubicBezTo>
                  <a:cubicBezTo>
                    <a:pt x="2409" y="46"/>
                    <a:pt x="2267" y="183"/>
                    <a:pt x="2140" y="282"/>
                  </a:cubicBezTo>
                  <a:cubicBezTo>
                    <a:pt x="2001" y="390"/>
                    <a:pt x="1868" y="506"/>
                    <a:pt x="1743" y="630"/>
                  </a:cubicBezTo>
                  <a:cubicBezTo>
                    <a:pt x="1487" y="882"/>
                    <a:pt x="1255" y="1155"/>
                    <a:pt x="1048" y="1448"/>
                  </a:cubicBezTo>
                  <a:cubicBezTo>
                    <a:pt x="835" y="1746"/>
                    <a:pt x="651" y="2064"/>
                    <a:pt x="498" y="2394"/>
                  </a:cubicBezTo>
                  <a:cubicBezTo>
                    <a:pt x="337" y="2746"/>
                    <a:pt x="210" y="3116"/>
                    <a:pt x="10" y="3447"/>
                  </a:cubicBezTo>
                  <a:cubicBezTo>
                    <a:pt x="0" y="3464"/>
                    <a:pt x="16" y="3482"/>
                    <a:pt x="32" y="3482"/>
                  </a:cubicBezTo>
                  <a:cubicBezTo>
                    <a:pt x="37" y="3482"/>
                    <a:pt x="43" y="3480"/>
                    <a:pt x="47" y="3475"/>
                  </a:cubicBezTo>
                  <a:lnTo>
                    <a:pt x="46" y="3475"/>
                  </a:lnTo>
                  <a:cubicBezTo>
                    <a:pt x="298" y="3187"/>
                    <a:pt x="433" y="2836"/>
                    <a:pt x="591" y="2494"/>
                  </a:cubicBezTo>
                  <a:cubicBezTo>
                    <a:pt x="743" y="2174"/>
                    <a:pt x="919" y="1869"/>
                    <a:pt x="1121" y="1579"/>
                  </a:cubicBezTo>
                  <a:cubicBezTo>
                    <a:pt x="1326" y="1284"/>
                    <a:pt x="1556" y="1007"/>
                    <a:pt x="1810" y="753"/>
                  </a:cubicBezTo>
                  <a:cubicBezTo>
                    <a:pt x="1936" y="628"/>
                    <a:pt x="2063" y="506"/>
                    <a:pt x="2194" y="390"/>
                  </a:cubicBezTo>
                  <a:cubicBezTo>
                    <a:pt x="2323" y="276"/>
                    <a:pt x="2493" y="177"/>
                    <a:pt x="2594" y="39"/>
                  </a:cubicBezTo>
                  <a:cubicBezTo>
                    <a:pt x="2606" y="22"/>
                    <a:pt x="2589" y="1"/>
                    <a:pt x="25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"/>
            <p:cNvSpPr/>
            <p:nvPr/>
          </p:nvSpPr>
          <p:spPr>
            <a:xfrm>
              <a:off x="1131335" y="3794462"/>
              <a:ext cx="46735" cy="115688"/>
            </a:xfrm>
            <a:custGeom>
              <a:avLst/>
              <a:gdLst/>
              <a:ahLst/>
              <a:cxnLst/>
              <a:rect l="l" t="t" r="r" b="b"/>
              <a:pathLst>
                <a:path w="1729" h="4280" extrusionOk="0">
                  <a:moveTo>
                    <a:pt x="1674" y="1"/>
                  </a:moveTo>
                  <a:cubicBezTo>
                    <a:pt x="1650" y="1"/>
                    <a:pt x="1626" y="13"/>
                    <a:pt x="1617" y="40"/>
                  </a:cubicBezTo>
                  <a:cubicBezTo>
                    <a:pt x="1557" y="219"/>
                    <a:pt x="1514" y="397"/>
                    <a:pt x="1438" y="573"/>
                  </a:cubicBezTo>
                  <a:cubicBezTo>
                    <a:pt x="1367" y="737"/>
                    <a:pt x="1283" y="898"/>
                    <a:pt x="1200" y="1057"/>
                  </a:cubicBezTo>
                  <a:cubicBezTo>
                    <a:pt x="1026" y="1399"/>
                    <a:pt x="862" y="1747"/>
                    <a:pt x="710" y="2098"/>
                  </a:cubicBezTo>
                  <a:cubicBezTo>
                    <a:pt x="417" y="2784"/>
                    <a:pt x="129" y="3506"/>
                    <a:pt x="7" y="4244"/>
                  </a:cubicBezTo>
                  <a:cubicBezTo>
                    <a:pt x="1" y="4266"/>
                    <a:pt x="18" y="4280"/>
                    <a:pt x="34" y="4280"/>
                  </a:cubicBezTo>
                  <a:cubicBezTo>
                    <a:pt x="45" y="4280"/>
                    <a:pt x="56" y="4274"/>
                    <a:pt x="60" y="4259"/>
                  </a:cubicBezTo>
                  <a:lnTo>
                    <a:pt x="62" y="4259"/>
                  </a:lnTo>
                  <a:cubicBezTo>
                    <a:pt x="202" y="3891"/>
                    <a:pt x="312" y="3515"/>
                    <a:pt x="443" y="3145"/>
                  </a:cubicBezTo>
                  <a:cubicBezTo>
                    <a:pt x="574" y="2781"/>
                    <a:pt x="712" y="2420"/>
                    <a:pt x="864" y="2064"/>
                  </a:cubicBezTo>
                  <a:cubicBezTo>
                    <a:pt x="1013" y="1719"/>
                    <a:pt x="1176" y="1382"/>
                    <a:pt x="1346" y="1047"/>
                  </a:cubicBezTo>
                  <a:cubicBezTo>
                    <a:pt x="1499" y="745"/>
                    <a:pt x="1699" y="399"/>
                    <a:pt x="1726" y="55"/>
                  </a:cubicBezTo>
                  <a:cubicBezTo>
                    <a:pt x="1729" y="19"/>
                    <a:pt x="1702" y="1"/>
                    <a:pt x="167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"/>
            <p:cNvSpPr/>
            <p:nvPr/>
          </p:nvSpPr>
          <p:spPr>
            <a:xfrm>
              <a:off x="1147283" y="3803923"/>
              <a:ext cx="15813" cy="45356"/>
            </a:xfrm>
            <a:custGeom>
              <a:avLst/>
              <a:gdLst/>
              <a:ahLst/>
              <a:cxnLst/>
              <a:rect l="l" t="t" r="r" b="b"/>
              <a:pathLst>
                <a:path w="585" h="1678" extrusionOk="0">
                  <a:moveTo>
                    <a:pt x="524" y="0"/>
                  </a:moveTo>
                  <a:cubicBezTo>
                    <a:pt x="508" y="0"/>
                    <a:pt x="493" y="7"/>
                    <a:pt x="483" y="21"/>
                  </a:cubicBezTo>
                  <a:cubicBezTo>
                    <a:pt x="326" y="260"/>
                    <a:pt x="223" y="540"/>
                    <a:pt x="139" y="813"/>
                  </a:cubicBezTo>
                  <a:cubicBezTo>
                    <a:pt x="51" y="1088"/>
                    <a:pt x="5" y="1374"/>
                    <a:pt x="1" y="1662"/>
                  </a:cubicBezTo>
                  <a:cubicBezTo>
                    <a:pt x="2" y="1672"/>
                    <a:pt x="10" y="1677"/>
                    <a:pt x="18" y="1677"/>
                  </a:cubicBezTo>
                  <a:cubicBezTo>
                    <a:pt x="25" y="1677"/>
                    <a:pt x="32" y="1674"/>
                    <a:pt x="34" y="1666"/>
                  </a:cubicBezTo>
                  <a:cubicBezTo>
                    <a:pt x="100" y="1391"/>
                    <a:pt x="167" y="1114"/>
                    <a:pt x="253" y="845"/>
                  </a:cubicBezTo>
                  <a:cubicBezTo>
                    <a:pt x="339" y="576"/>
                    <a:pt x="463" y="322"/>
                    <a:pt x="571" y="58"/>
                  </a:cubicBezTo>
                  <a:cubicBezTo>
                    <a:pt x="585" y="24"/>
                    <a:pt x="554" y="0"/>
                    <a:pt x="5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"/>
            <p:cNvSpPr/>
            <p:nvPr/>
          </p:nvSpPr>
          <p:spPr>
            <a:xfrm>
              <a:off x="1140120" y="3827736"/>
              <a:ext cx="85820" cy="101281"/>
            </a:xfrm>
            <a:custGeom>
              <a:avLst/>
              <a:gdLst/>
              <a:ahLst/>
              <a:cxnLst/>
              <a:rect l="l" t="t" r="r" b="b"/>
              <a:pathLst>
                <a:path w="3175" h="3747" extrusionOk="0">
                  <a:moveTo>
                    <a:pt x="3124" y="0"/>
                  </a:moveTo>
                  <a:cubicBezTo>
                    <a:pt x="3118" y="0"/>
                    <a:pt x="3112" y="2"/>
                    <a:pt x="3106" y="5"/>
                  </a:cubicBezTo>
                  <a:cubicBezTo>
                    <a:pt x="2562" y="271"/>
                    <a:pt x="2294" y="910"/>
                    <a:pt x="2031" y="1419"/>
                  </a:cubicBezTo>
                  <a:cubicBezTo>
                    <a:pt x="1732" y="1998"/>
                    <a:pt x="1376" y="2559"/>
                    <a:pt x="909" y="3019"/>
                  </a:cubicBezTo>
                  <a:cubicBezTo>
                    <a:pt x="647" y="3279"/>
                    <a:pt x="350" y="3501"/>
                    <a:pt x="28" y="3683"/>
                  </a:cubicBezTo>
                  <a:cubicBezTo>
                    <a:pt x="0" y="3699"/>
                    <a:pt x="15" y="3747"/>
                    <a:pt x="43" y="3747"/>
                  </a:cubicBezTo>
                  <a:cubicBezTo>
                    <a:pt x="47" y="3747"/>
                    <a:pt x="51" y="3746"/>
                    <a:pt x="55" y="3744"/>
                  </a:cubicBezTo>
                  <a:lnTo>
                    <a:pt x="53" y="3744"/>
                  </a:lnTo>
                  <a:cubicBezTo>
                    <a:pt x="337" y="3632"/>
                    <a:pt x="600" y="3473"/>
                    <a:pt x="832" y="3273"/>
                  </a:cubicBezTo>
                  <a:cubicBezTo>
                    <a:pt x="1075" y="3062"/>
                    <a:pt x="1294" y="2825"/>
                    <a:pt x="1483" y="2565"/>
                  </a:cubicBezTo>
                  <a:cubicBezTo>
                    <a:pt x="1676" y="2301"/>
                    <a:pt x="1846" y="2023"/>
                    <a:pt x="1995" y="1733"/>
                  </a:cubicBezTo>
                  <a:cubicBezTo>
                    <a:pt x="2141" y="1452"/>
                    <a:pt x="2261" y="1159"/>
                    <a:pt x="2416" y="882"/>
                  </a:cubicBezTo>
                  <a:cubicBezTo>
                    <a:pt x="2601" y="555"/>
                    <a:pt x="2827" y="278"/>
                    <a:pt x="3141" y="65"/>
                  </a:cubicBezTo>
                  <a:cubicBezTo>
                    <a:pt x="3174" y="45"/>
                    <a:pt x="3154" y="0"/>
                    <a:pt x="31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"/>
            <p:cNvSpPr/>
            <p:nvPr/>
          </p:nvSpPr>
          <p:spPr>
            <a:xfrm>
              <a:off x="1200045" y="3835467"/>
              <a:ext cx="55330" cy="53546"/>
            </a:xfrm>
            <a:custGeom>
              <a:avLst/>
              <a:gdLst/>
              <a:ahLst/>
              <a:cxnLst/>
              <a:rect l="l" t="t" r="r" b="b"/>
              <a:pathLst>
                <a:path w="2047" h="1981" extrusionOk="0">
                  <a:moveTo>
                    <a:pt x="1978" y="1"/>
                  </a:moveTo>
                  <a:cubicBezTo>
                    <a:pt x="1975" y="1"/>
                    <a:pt x="1972" y="1"/>
                    <a:pt x="1969" y="2"/>
                  </a:cubicBezTo>
                  <a:cubicBezTo>
                    <a:pt x="1526" y="99"/>
                    <a:pt x="1119" y="394"/>
                    <a:pt x="829" y="736"/>
                  </a:cubicBezTo>
                  <a:cubicBezTo>
                    <a:pt x="517" y="1105"/>
                    <a:pt x="341" y="1566"/>
                    <a:pt x="19" y="1925"/>
                  </a:cubicBezTo>
                  <a:cubicBezTo>
                    <a:pt x="0" y="1951"/>
                    <a:pt x="21" y="1981"/>
                    <a:pt x="46" y="1981"/>
                  </a:cubicBezTo>
                  <a:cubicBezTo>
                    <a:pt x="53" y="1981"/>
                    <a:pt x="60" y="1979"/>
                    <a:pt x="66" y="1974"/>
                  </a:cubicBezTo>
                  <a:cubicBezTo>
                    <a:pt x="414" y="1664"/>
                    <a:pt x="614" y="1247"/>
                    <a:pt x="900" y="890"/>
                  </a:cubicBezTo>
                  <a:cubicBezTo>
                    <a:pt x="1197" y="519"/>
                    <a:pt x="1582" y="284"/>
                    <a:pt x="2003" y="80"/>
                  </a:cubicBezTo>
                  <a:cubicBezTo>
                    <a:pt x="2047" y="59"/>
                    <a:pt x="2019" y="1"/>
                    <a:pt x="197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"/>
            <p:cNvSpPr/>
            <p:nvPr/>
          </p:nvSpPr>
          <p:spPr>
            <a:xfrm>
              <a:off x="1151337" y="3860362"/>
              <a:ext cx="109228" cy="70981"/>
            </a:xfrm>
            <a:custGeom>
              <a:avLst/>
              <a:gdLst/>
              <a:ahLst/>
              <a:cxnLst/>
              <a:rect l="l" t="t" r="r" b="b"/>
              <a:pathLst>
                <a:path w="4041" h="2626" extrusionOk="0">
                  <a:moveTo>
                    <a:pt x="4020" y="0"/>
                  </a:moveTo>
                  <a:cubicBezTo>
                    <a:pt x="4019" y="0"/>
                    <a:pt x="4019" y="0"/>
                    <a:pt x="4018" y="0"/>
                  </a:cubicBezTo>
                  <a:cubicBezTo>
                    <a:pt x="3734" y="36"/>
                    <a:pt x="3461" y="161"/>
                    <a:pt x="3216" y="305"/>
                  </a:cubicBezTo>
                  <a:cubicBezTo>
                    <a:pt x="2951" y="458"/>
                    <a:pt x="2702" y="638"/>
                    <a:pt x="2472" y="840"/>
                  </a:cubicBezTo>
                  <a:cubicBezTo>
                    <a:pt x="1990" y="1272"/>
                    <a:pt x="1571" y="1773"/>
                    <a:pt x="1025" y="2130"/>
                  </a:cubicBezTo>
                  <a:cubicBezTo>
                    <a:pt x="722" y="2330"/>
                    <a:pt x="391" y="2457"/>
                    <a:pt x="40" y="2551"/>
                  </a:cubicBezTo>
                  <a:cubicBezTo>
                    <a:pt x="0" y="2564"/>
                    <a:pt x="8" y="2623"/>
                    <a:pt x="51" y="2623"/>
                  </a:cubicBezTo>
                  <a:lnTo>
                    <a:pt x="51" y="2625"/>
                  </a:lnTo>
                  <a:cubicBezTo>
                    <a:pt x="655" y="2612"/>
                    <a:pt x="1188" y="2201"/>
                    <a:pt x="1619" y="1816"/>
                  </a:cubicBezTo>
                  <a:cubicBezTo>
                    <a:pt x="1863" y="1603"/>
                    <a:pt x="2087" y="1369"/>
                    <a:pt x="2319" y="1145"/>
                  </a:cubicBezTo>
                  <a:cubicBezTo>
                    <a:pt x="2549" y="920"/>
                    <a:pt x="2782" y="677"/>
                    <a:pt x="3042" y="488"/>
                  </a:cubicBezTo>
                  <a:cubicBezTo>
                    <a:pt x="3345" y="270"/>
                    <a:pt x="3663" y="129"/>
                    <a:pt x="4022" y="34"/>
                  </a:cubicBezTo>
                  <a:cubicBezTo>
                    <a:pt x="4040" y="29"/>
                    <a:pt x="4037" y="0"/>
                    <a:pt x="402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"/>
            <p:cNvSpPr/>
            <p:nvPr/>
          </p:nvSpPr>
          <p:spPr>
            <a:xfrm>
              <a:off x="1225129" y="3876228"/>
              <a:ext cx="56520" cy="19326"/>
            </a:xfrm>
            <a:custGeom>
              <a:avLst/>
              <a:gdLst/>
              <a:ahLst/>
              <a:cxnLst/>
              <a:rect l="l" t="t" r="r" b="b"/>
              <a:pathLst>
                <a:path w="2091" h="715" extrusionOk="0">
                  <a:moveTo>
                    <a:pt x="1942" y="0"/>
                  </a:moveTo>
                  <a:cubicBezTo>
                    <a:pt x="1806" y="0"/>
                    <a:pt x="1662" y="34"/>
                    <a:pt x="1533" y="58"/>
                  </a:cubicBezTo>
                  <a:cubicBezTo>
                    <a:pt x="1341" y="90"/>
                    <a:pt x="1154" y="135"/>
                    <a:pt x="969" y="193"/>
                  </a:cubicBezTo>
                  <a:cubicBezTo>
                    <a:pt x="626" y="301"/>
                    <a:pt x="299" y="460"/>
                    <a:pt x="15" y="683"/>
                  </a:cubicBezTo>
                  <a:cubicBezTo>
                    <a:pt x="1" y="694"/>
                    <a:pt x="15" y="715"/>
                    <a:pt x="31" y="715"/>
                  </a:cubicBezTo>
                  <a:cubicBezTo>
                    <a:pt x="34" y="715"/>
                    <a:pt x="37" y="714"/>
                    <a:pt x="39" y="713"/>
                  </a:cubicBezTo>
                  <a:lnTo>
                    <a:pt x="37" y="711"/>
                  </a:lnTo>
                  <a:cubicBezTo>
                    <a:pt x="348" y="531"/>
                    <a:pt x="667" y="373"/>
                    <a:pt x="1010" y="268"/>
                  </a:cubicBezTo>
                  <a:cubicBezTo>
                    <a:pt x="1184" y="210"/>
                    <a:pt x="1363" y="169"/>
                    <a:pt x="1544" y="144"/>
                  </a:cubicBezTo>
                  <a:cubicBezTo>
                    <a:pt x="1707" y="124"/>
                    <a:pt x="1877" y="143"/>
                    <a:pt x="2036" y="113"/>
                  </a:cubicBezTo>
                  <a:cubicBezTo>
                    <a:pt x="2088" y="103"/>
                    <a:pt x="2090" y="14"/>
                    <a:pt x="2036" y="6"/>
                  </a:cubicBezTo>
                  <a:cubicBezTo>
                    <a:pt x="2005" y="2"/>
                    <a:pt x="1974" y="0"/>
                    <a:pt x="19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"/>
            <p:cNvSpPr/>
            <p:nvPr/>
          </p:nvSpPr>
          <p:spPr>
            <a:xfrm>
              <a:off x="1261809" y="3886932"/>
              <a:ext cx="29895" cy="10082"/>
            </a:xfrm>
            <a:custGeom>
              <a:avLst/>
              <a:gdLst/>
              <a:ahLst/>
              <a:cxnLst/>
              <a:rect l="l" t="t" r="r" b="b"/>
              <a:pathLst>
                <a:path w="1106" h="373" extrusionOk="0">
                  <a:moveTo>
                    <a:pt x="954" y="1"/>
                  </a:moveTo>
                  <a:cubicBezTo>
                    <a:pt x="810" y="1"/>
                    <a:pt x="650" y="59"/>
                    <a:pt x="524" y="104"/>
                  </a:cubicBezTo>
                  <a:cubicBezTo>
                    <a:pt x="352" y="165"/>
                    <a:pt x="187" y="255"/>
                    <a:pt x="21" y="332"/>
                  </a:cubicBezTo>
                  <a:cubicBezTo>
                    <a:pt x="1" y="340"/>
                    <a:pt x="12" y="372"/>
                    <a:pt x="31" y="372"/>
                  </a:cubicBezTo>
                  <a:cubicBezTo>
                    <a:pt x="33" y="372"/>
                    <a:pt x="35" y="372"/>
                    <a:pt x="38" y="371"/>
                  </a:cubicBezTo>
                  <a:cubicBezTo>
                    <a:pt x="214" y="307"/>
                    <a:pt x="382" y="279"/>
                    <a:pt x="561" y="244"/>
                  </a:cubicBezTo>
                  <a:cubicBezTo>
                    <a:pt x="718" y="212"/>
                    <a:pt x="922" y="205"/>
                    <a:pt x="1060" y="124"/>
                  </a:cubicBezTo>
                  <a:cubicBezTo>
                    <a:pt x="1105" y="98"/>
                    <a:pt x="1100" y="23"/>
                    <a:pt x="1046" y="10"/>
                  </a:cubicBezTo>
                  <a:cubicBezTo>
                    <a:pt x="1016" y="4"/>
                    <a:pt x="985" y="1"/>
                    <a:pt x="9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"/>
            <p:cNvSpPr/>
            <p:nvPr/>
          </p:nvSpPr>
          <p:spPr>
            <a:xfrm>
              <a:off x="884659" y="3912097"/>
              <a:ext cx="326144" cy="171668"/>
            </a:xfrm>
            <a:custGeom>
              <a:avLst/>
              <a:gdLst/>
              <a:ahLst/>
              <a:cxnLst/>
              <a:rect l="l" t="t" r="r" b="b"/>
              <a:pathLst>
                <a:path w="12066" h="6351" extrusionOk="0">
                  <a:moveTo>
                    <a:pt x="6565" y="1484"/>
                  </a:moveTo>
                  <a:cubicBezTo>
                    <a:pt x="4835" y="939"/>
                    <a:pt x="1475" y="1"/>
                    <a:pt x="868" y="829"/>
                  </a:cubicBezTo>
                  <a:cubicBezTo>
                    <a:pt x="258" y="1657"/>
                    <a:pt x="786" y="1717"/>
                    <a:pt x="393" y="2164"/>
                  </a:cubicBezTo>
                  <a:cubicBezTo>
                    <a:pt x="0" y="2613"/>
                    <a:pt x="341" y="2437"/>
                    <a:pt x="602" y="2746"/>
                  </a:cubicBezTo>
                  <a:cubicBezTo>
                    <a:pt x="866" y="3054"/>
                    <a:pt x="879" y="3505"/>
                    <a:pt x="1715" y="3301"/>
                  </a:cubicBezTo>
                  <a:cubicBezTo>
                    <a:pt x="1715" y="3301"/>
                    <a:pt x="2212" y="4383"/>
                    <a:pt x="2902" y="4335"/>
                  </a:cubicBezTo>
                  <a:cubicBezTo>
                    <a:pt x="3592" y="4286"/>
                    <a:pt x="3506" y="4467"/>
                    <a:pt x="4200" y="5126"/>
                  </a:cubicBezTo>
                  <a:cubicBezTo>
                    <a:pt x="4895" y="5782"/>
                    <a:pt x="6112" y="6350"/>
                    <a:pt x="7991" y="5817"/>
                  </a:cubicBezTo>
                  <a:cubicBezTo>
                    <a:pt x="9870" y="5284"/>
                    <a:pt x="10969" y="4834"/>
                    <a:pt x="11254" y="5337"/>
                  </a:cubicBezTo>
                  <a:cubicBezTo>
                    <a:pt x="11538" y="5840"/>
                    <a:pt x="12065" y="5900"/>
                    <a:pt x="11912" y="5198"/>
                  </a:cubicBezTo>
                  <a:cubicBezTo>
                    <a:pt x="11757" y="4495"/>
                    <a:pt x="9248" y="2325"/>
                    <a:pt x="6565" y="148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"/>
            <p:cNvSpPr/>
            <p:nvPr/>
          </p:nvSpPr>
          <p:spPr>
            <a:xfrm>
              <a:off x="903202" y="3939992"/>
              <a:ext cx="126609" cy="22111"/>
            </a:xfrm>
            <a:custGeom>
              <a:avLst/>
              <a:gdLst/>
              <a:ahLst/>
              <a:cxnLst/>
              <a:rect l="l" t="t" r="r" b="b"/>
              <a:pathLst>
                <a:path w="4684" h="818" extrusionOk="0">
                  <a:moveTo>
                    <a:pt x="1207" y="0"/>
                  </a:moveTo>
                  <a:cubicBezTo>
                    <a:pt x="1011" y="0"/>
                    <a:pt x="815" y="21"/>
                    <a:pt x="631" y="81"/>
                  </a:cubicBezTo>
                  <a:cubicBezTo>
                    <a:pt x="475" y="130"/>
                    <a:pt x="331" y="214"/>
                    <a:pt x="210" y="324"/>
                  </a:cubicBezTo>
                  <a:cubicBezTo>
                    <a:pt x="116" y="412"/>
                    <a:pt x="1" y="564"/>
                    <a:pt x="15" y="698"/>
                  </a:cubicBezTo>
                  <a:cubicBezTo>
                    <a:pt x="15" y="719"/>
                    <a:pt x="32" y="732"/>
                    <a:pt x="50" y="732"/>
                  </a:cubicBezTo>
                  <a:cubicBezTo>
                    <a:pt x="58" y="732"/>
                    <a:pt x="66" y="729"/>
                    <a:pt x="73" y="723"/>
                  </a:cubicBezTo>
                  <a:lnTo>
                    <a:pt x="72" y="723"/>
                  </a:lnTo>
                  <a:cubicBezTo>
                    <a:pt x="133" y="661"/>
                    <a:pt x="169" y="577"/>
                    <a:pt x="229" y="511"/>
                  </a:cubicBezTo>
                  <a:cubicBezTo>
                    <a:pt x="285" y="448"/>
                    <a:pt x="348" y="392"/>
                    <a:pt x="419" y="345"/>
                  </a:cubicBezTo>
                  <a:cubicBezTo>
                    <a:pt x="599" y="227"/>
                    <a:pt x="814" y="180"/>
                    <a:pt x="1025" y="165"/>
                  </a:cubicBezTo>
                  <a:cubicBezTo>
                    <a:pt x="1081" y="162"/>
                    <a:pt x="1137" y="160"/>
                    <a:pt x="1193" y="160"/>
                  </a:cubicBezTo>
                  <a:cubicBezTo>
                    <a:pt x="1554" y="160"/>
                    <a:pt x="1915" y="229"/>
                    <a:pt x="2263" y="315"/>
                  </a:cubicBezTo>
                  <a:cubicBezTo>
                    <a:pt x="2667" y="414"/>
                    <a:pt x="3054" y="551"/>
                    <a:pt x="3456" y="646"/>
                  </a:cubicBezTo>
                  <a:cubicBezTo>
                    <a:pt x="3656" y="693"/>
                    <a:pt x="3856" y="734"/>
                    <a:pt x="4059" y="766"/>
                  </a:cubicBezTo>
                  <a:cubicBezTo>
                    <a:pt x="4178" y="782"/>
                    <a:pt x="4322" y="818"/>
                    <a:pt x="4455" y="818"/>
                  </a:cubicBezTo>
                  <a:cubicBezTo>
                    <a:pt x="4515" y="818"/>
                    <a:pt x="4572" y="811"/>
                    <a:pt x="4624" y="792"/>
                  </a:cubicBezTo>
                  <a:cubicBezTo>
                    <a:pt x="4663" y="777"/>
                    <a:pt x="4684" y="711"/>
                    <a:pt x="4637" y="691"/>
                  </a:cubicBezTo>
                  <a:cubicBezTo>
                    <a:pt x="4497" y="627"/>
                    <a:pt x="4316" y="638"/>
                    <a:pt x="4164" y="616"/>
                  </a:cubicBezTo>
                  <a:cubicBezTo>
                    <a:pt x="3988" y="588"/>
                    <a:pt x="3815" y="551"/>
                    <a:pt x="3644" y="506"/>
                  </a:cubicBezTo>
                  <a:cubicBezTo>
                    <a:pt x="3312" y="420"/>
                    <a:pt x="2981" y="321"/>
                    <a:pt x="2648" y="233"/>
                  </a:cubicBezTo>
                  <a:cubicBezTo>
                    <a:pt x="2315" y="147"/>
                    <a:pt x="1984" y="70"/>
                    <a:pt x="1644" y="29"/>
                  </a:cubicBezTo>
                  <a:cubicBezTo>
                    <a:pt x="1501" y="12"/>
                    <a:pt x="1354" y="0"/>
                    <a:pt x="120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"/>
            <p:cNvSpPr/>
            <p:nvPr/>
          </p:nvSpPr>
          <p:spPr>
            <a:xfrm>
              <a:off x="928475" y="3962535"/>
              <a:ext cx="144286" cy="37355"/>
            </a:xfrm>
            <a:custGeom>
              <a:avLst/>
              <a:gdLst/>
              <a:ahLst/>
              <a:cxnLst/>
              <a:rect l="l" t="t" r="r" b="b"/>
              <a:pathLst>
                <a:path w="5338" h="1382" extrusionOk="0">
                  <a:moveTo>
                    <a:pt x="5269" y="1"/>
                  </a:moveTo>
                  <a:cubicBezTo>
                    <a:pt x="5268" y="1"/>
                    <a:pt x="5266" y="1"/>
                    <a:pt x="5265" y="1"/>
                  </a:cubicBezTo>
                  <a:cubicBezTo>
                    <a:pt x="4873" y="21"/>
                    <a:pt x="4506" y="177"/>
                    <a:pt x="4127" y="268"/>
                  </a:cubicBezTo>
                  <a:cubicBezTo>
                    <a:pt x="3747" y="360"/>
                    <a:pt x="3362" y="442"/>
                    <a:pt x="2979" y="528"/>
                  </a:cubicBezTo>
                  <a:cubicBezTo>
                    <a:pt x="2579" y="620"/>
                    <a:pt x="2184" y="706"/>
                    <a:pt x="1773" y="737"/>
                  </a:cubicBezTo>
                  <a:cubicBezTo>
                    <a:pt x="1685" y="743"/>
                    <a:pt x="1593" y="749"/>
                    <a:pt x="1504" y="749"/>
                  </a:cubicBezTo>
                  <a:cubicBezTo>
                    <a:pt x="1397" y="749"/>
                    <a:pt x="1298" y="719"/>
                    <a:pt x="1193" y="706"/>
                  </a:cubicBezTo>
                  <a:cubicBezTo>
                    <a:pt x="1134" y="698"/>
                    <a:pt x="1075" y="695"/>
                    <a:pt x="1016" y="695"/>
                  </a:cubicBezTo>
                  <a:cubicBezTo>
                    <a:pt x="890" y="695"/>
                    <a:pt x="764" y="711"/>
                    <a:pt x="642" y="743"/>
                  </a:cubicBezTo>
                  <a:cubicBezTo>
                    <a:pt x="380" y="812"/>
                    <a:pt x="0" y="1031"/>
                    <a:pt x="32" y="1351"/>
                  </a:cubicBezTo>
                  <a:cubicBezTo>
                    <a:pt x="33" y="1370"/>
                    <a:pt x="49" y="1382"/>
                    <a:pt x="65" y="1382"/>
                  </a:cubicBezTo>
                  <a:cubicBezTo>
                    <a:pt x="75" y="1382"/>
                    <a:pt x="85" y="1377"/>
                    <a:pt x="92" y="1366"/>
                  </a:cubicBezTo>
                  <a:lnTo>
                    <a:pt x="92" y="1367"/>
                  </a:lnTo>
                  <a:cubicBezTo>
                    <a:pt x="200" y="1205"/>
                    <a:pt x="301" y="1063"/>
                    <a:pt x="481" y="973"/>
                  </a:cubicBezTo>
                  <a:cubicBezTo>
                    <a:pt x="688" y="870"/>
                    <a:pt x="920" y="870"/>
                    <a:pt x="1148" y="853"/>
                  </a:cubicBezTo>
                  <a:cubicBezTo>
                    <a:pt x="1268" y="844"/>
                    <a:pt x="1382" y="816"/>
                    <a:pt x="1504" y="814"/>
                  </a:cubicBezTo>
                  <a:cubicBezTo>
                    <a:pt x="1627" y="810"/>
                    <a:pt x="1743" y="808"/>
                    <a:pt x="1862" y="799"/>
                  </a:cubicBezTo>
                  <a:cubicBezTo>
                    <a:pt x="2087" y="780"/>
                    <a:pt x="2311" y="741"/>
                    <a:pt x="2534" y="711"/>
                  </a:cubicBezTo>
                  <a:cubicBezTo>
                    <a:pt x="3001" y="648"/>
                    <a:pt x="3461" y="558"/>
                    <a:pt x="3921" y="455"/>
                  </a:cubicBezTo>
                  <a:cubicBezTo>
                    <a:pt x="4375" y="354"/>
                    <a:pt x="4873" y="311"/>
                    <a:pt x="5291" y="100"/>
                  </a:cubicBezTo>
                  <a:cubicBezTo>
                    <a:pt x="5337" y="78"/>
                    <a:pt x="5318" y="1"/>
                    <a:pt x="526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"/>
            <p:cNvSpPr/>
            <p:nvPr/>
          </p:nvSpPr>
          <p:spPr>
            <a:xfrm>
              <a:off x="987509" y="3964373"/>
              <a:ext cx="87496" cy="33815"/>
            </a:xfrm>
            <a:custGeom>
              <a:avLst/>
              <a:gdLst/>
              <a:ahLst/>
              <a:cxnLst/>
              <a:rect l="l" t="t" r="r" b="b"/>
              <a:pathLst>
                <a:path w="3237" h="1251" extrusionOk="0">
                  <a:moveTo>
                    <a:pt x="3185" y="1"/>
                  </a:moveTo>
                  <a:cubicBezTo>
                    <a:pt x="3175" y="1"/>
                    <a:pt x="3166" y="4"/>
                    <a:pt x="3158" y="11"/>
                  </a:cubicBezTo>
                  <a:cubicBezTo>
                    <a:pt x="3055" y="94"/>
                    <a:pt x="2935" y="155"/>
                    <a:pt x="2808" y="191"/>
                  </a:cubicBezTo>
                  <a:cubicBezTo>
                    <a:pt x="2666" y="232"/>
                    <a:pt x="2524" y="273"/>
                    <a:pt x="2382" y="316"/>
                  </a:cubicBezTo>
                  <a:cubicBezTo>
                    <a:pt x="2107" y="402"/>
                    <a:pt x="1834" y="494"/>
                    <a:pt x="1563" y="589"/>
                  </a:cubicBezTo>
                  <a:cubicBezTo>
                    <a:pt x="1290" y="686"/>
                    <a:pt x="1025" y="795"/>
                    <a:pt x="755" y="903"/>
                  </a:cubicBezTo>
                  <a:cubicBezTo>
                    <a:pt x="619" y="957"/>
                    <a:pt x="479" y="1004"/>
                    <a:pt x="342" y="1058"/>
                  </a:cubicBezTo>
                  <a:cubicBezTo>
                    <a:pt x="236" y="1103"/>
                    <a:pt x="101" y="1142"/>
                    <a:pt x="13" y="1219"/>
                  </a:cubicBezTo>
                  <a:cubicBezTo>
                    <a:pt x="0" y="1230"/>
                    <a:pt x="9" y="1251"/>
                    <a:pt x="26" y="1251"/>
                  </a:cubicBezTo>
                  <a:cubicBezTo>
                    <a:pt x="150" y="1238"/>
                    <a:pt x="279" y="1165"/>
                    <a:pt x="391" y="1116"/>
                  </a:cubicBezTo>
                  <a:cubicBezTo>
                    <a:pt x="544" y="1049"/>
                    <a:pt x="696" y="978"/>
                    <a:pt x="854" y="922"/>
                  </a:cubicBezTo>
                  <a:cubicBezTo>
                    <a:pt x="1139" y="819"/>
                    <a:pt x="1425" y="720"/>
                    <a:pt x="1711" y="625"/>
                  </a:cubicBezTo>
                  <a:cubicBezTo>
                    <a:pt x="1999" y="529"/>
                    <a:pt x="2287" y="438"/>
                    <a:pt x="2578" y="353"/>
                  </a:cubicBezTo>
                  <a:cubicBezTo>
                    <a:pt x="2767" y="299"/>
                    <a:pt x="3120" y="260"/>
                    <a:pt x="3221" y="60"/>
                  </a:cubicBezTo>
                  <a:cubicBezTo>
                    <a:pt x="3237" y="30"/>
                    <a:pt x="3212" y="1"/>
                    <a:pt x="31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"/>
            <p:cNvSpPr/>
            <p:nvPr/>
          </p:nvSpPr>
          <p:spPr>
            <a:xfrm>
              <a:off x="1099142" y="3974942"/>
              <a:ext cx="89469" cy="75684"/>
            </a:xfrm>
            <a:custGeom>
              <a:avLst/>
              <a:gdLst/>
              <a:ahLst/>
              <a:cxnLst/>
              <a:rect l="l" t="t" r="r" b="b"/>
              <a:pathLst>
                <a:path w="3310" h="2800" extrusionOk="0">
                  <a:moveTo>
                    <a:pt x="39" y="0"/>
                  </a:moveTo>
                  <a:cubicBezTo>
                    <a:pt x="20" y="0"/>
                    <a:pt x="0" y="17"/>
                    <a:pt x="8" y="39"/>
                  </a:cubicBezTo>
                  <a:lnTo>
                    <a:pt x="6" y="39"/>
                  </a:lnTo>
                  <a:cubicBezTo>
                    <a:pt x="62" y="202"/>
                    <a:pt x="144" y="353"/>
                    <a:pt x="249" y="488"/>
                  </a:cubicBezTo>
                  <a:cubicBezTo>
                    <a:pt x="359" y="624"/>
                    <a:pt x="484" y="748"/>
                    <a:pt x="623" y="856"/>
                  </a:cubicBezTo>
                  <a:cubicBezTo>
                    <a:pt x="907" y="1084"/>
                    <a:pt x="1227" y="1264"/>
                    <a:pt x="1546" y="1436"/>
                  </a:cubicBezTo>
                  <a:cubicBezTo>
                    <a:pt x="1872" y="1610"/>
                    <a:pt x="2201" y="1782"/>
                    <a:pt x="2502" y="2000"/>
                  </a:cubicBezTo>
                  <a:cubicBezTo>
                    <a:pt x="2649" y="2105"/>
                    <a:pt x="2788" y="2225"/>
                    <a:pt x="2915" y="2357"/>
                  </a:cubicBezTo>
                  <a:cubicBezTo>
                    <a:pt x="3042" y="2492"/>
                    <a:pt x="3135" y="2649"/>
                    <a:pt x="3255" y="2791"/>
                  </a:cubicBezTo>
                  <a:cubicBezTo>
                    <a:pt x="3261" y="2797"/>
                    <a:pt x="3268" y="2800"/>
                    <a:pt x="3274" y="2800"/>
                  </a:cubicBezTo>
                  <a:cubicBezTo>
                    <a:pt x="3292" y="2800"/>
                    <a:pt x="3310" y="2782"/>
                    <a:pt x="3306" y="2761"/>
                  </a:cubicBezTo>
                  <a:cubicBezTo>
                    <a:pt x="3223" y="2438"/>
                    <a:pt x="2915" y="2165"/>
                    <a:pt x="2661" y="1967"/>
                  </a:cubicBezTo>
                  <a:cubicBezTo>
                    <a:pt x="2376" y="1748"/>
                    <a:pt x="2064" y="1574"/>
                    <a:pt x="1748" y="1406"/>
                  </a:cubicBezTo>
                  <a:cubicBezTo>
                    <a:pt x="1098" y="1058"/>
                    <a:pt x="443" y="677"/>
                    <a:pt x="64" y="15"/>
                  </a:cubicBezTo>
                  <a:cubicBezTo>
                    <a:pt x="58" y="5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"/>
            <p:cNvSpPr/>
            <p:nvPr/>
          </p:nvSpPr>
          <p:spPr>
            <a:xfrm>
              <a:off x="1070626" y="3968211"/>
              <a:ext cx="21840" cy="62926"/>
            </a:xfrm>
            <a:custGeom>
              <a:avLst/>
              <a:gdLst/>
              <a:ahLst/>
              <a:cxnLst/>
              <a:rect l="l" t="t" r="r" b="b"/>
              <a:pathLst>
                <a:path w="808" h="2328" extrusionOk="0">
                  <a:moveTo>
                    <a:pt x="30" y="1"/>
                  </a:moveTo>
                  <a:cubicBezTo>
                    <a:pt x="19" y="1"/>
                    <a:pt x="8" y="10"/>
                    <a:pt x="8" y="24"/>
                  </a:cubicBezTo>
                  <a:lnTo>
                    <a:pt x="6" y="24"/>
                  </a:lnTo>
                  <a:cubicBezTo>
                    <a:pt x="1" y="120"/>
                    <a:pt x="59" y="206"/>
                    <a:pt x="90" y="296"/>
                  </a:cubicBezTo>
                  <a:cubicBezTo>
                    <a:pt x="124" y="397"/>
                    <a:pt x="156" y="499"/>
                    <a:pt x="180" y="604"/>
                  </a:cubicBezTo>
                  <a:cubicBezTo>
                    <a:pt x="231" y="819"/>
                    <a:pt x="264" y="1040"/>
                    <a:pt x="302" y="1258"/>
                  </a:cubicBezTo>
                  <a:cubicBezTo>
                    <a:pt x="369" y="1653"/>
                    <a:pt x="475" y="2023"/>
                    <a:pt x="756" y="2320"/>
                  </a:cubicBezTo>
                  <a:cubicBezTo>
                    <a:pt x="762" y="2326"/>
                    <a:pt x="768" y="2328"/>
                    <a:pt x="773" y="2328"/>
                  </a:cubicBezTo>
                  <a:cubicBezTo>
                    <a:pt x="792" y="2328"/>
                    <a:pt x="808" y="2304"/>
                    <a:pt x="793" y="2285"/>
                  </a:cubicBezTo>
                  <a:cubicBezTo>
                    <a:pt x="530" y="1965"/>
                    <a:pt x="440" y="1515"/>
                    <a:pt x="382" y="1114"/>
                  </a:cubicBezTo>
                  <a:cubicBezTo>
                    <a:pt x="352" y="907"/>
                    <a:pt x="326" y="698"/>
                    <a:pt x="275" y="494"/>
                  </a:cubicBezTo>
                  <a:cubicBezTo>
                    <a:pt x="240" y="346"/>
                    <a:pt x="188" y="81"/>
                    <a:pt x="42" y="4"/>
                  </a:cubicBez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"/>
            <p:cNvSpPr/>
            <p:nvPr/>
          </p:nvSpPr>
          <p:spPr>
            <a:xfrm>
              <a:off x="1087601" y="3988808"/>
              <a:ext cx="43140" cy="59385"/>
            </a:xfrm>
            <a:custGeom>
              <a:avLst/>
              <a:gdLst/>
              <a:ahLst/>
              <a:cxnLst/>
              <a:rect l="l" t="t" r="r" b="b"/>
              <a:pathLst>
                <a:path w="1596" h="2197" extrusionOk="0">
                  <a:moveTo>
                    <a:pt x="34" y="1"/>
                  </a:moveTo>
                  <a:cubicBezTo>
                    <a:pt x="18" y="1"/>
                    <a:pt x="1" y="19"/>
                    <a:pt x="12" y="35"/>
                  </a:cubicBezTo>
                  <a:cubicBezTo>
                    <a:pt x="281" y="399"/>
                    <a:pt x="560" y="756"/>
                    <a:pt x="848" y="1106"/>
                  </a:cubicBezTo>
                  <a:cubicBezTo>
                    <a:pt x="1123" y="1439"/>
                    <a:pt x="1399" y="1760"/>
                    <a:pt x="1534" y="2177"/>
                  </a:cubicBezTo>
                  <a:cubicBezTo>
                    <a:pt x="1539" y="2190"/>
                    <a:pt x="1550" y="2196"/>
                    <a:pt x="1561" y="2196"/>
                  </a:cubicBezTo>
                  <a:cubicBezTo>
                    <a:pt x="1578" y="2196"/>
                    <a:pt x="1595" y="2182"/>
                    <a:pt x="1592" y="2160"/>
                  </a:cubicBezTo>
                  <a:cubicBezTo>
                    <a:pt x="1519" y="1760"/>
                    <a:pt x="1235" y="1437"/>
                    <a:pt x="988" y="1128"/>
                  </a:cubicBezTo>
                  <a:cubicBezTo>
                    <a:pt x="685" y="747"/>
                    <a:pt x="371" y="371"/>
                    <a:pt x="48" y="7"/>
                  </a:cubicBezTo>
                  <a:cubicBezTo>
                    <a:pt x="44" y="3"/>
                    <a:pt x="39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"/>
            <p:cNvSpPr/>
            <p:nvPr/>
          </p:nvSpPr>
          <p:spPr>
            <a:xfrm>
              <a:off x="1134795" y="4035300"/>
              <a:ext cx="10136" cy="20651"/>
            </a:xfrm>
            <a:custGeom>
              <a:avLst/>
              <a:gdLst/>
              <a:ahLst/>
              <a:cxnLst/>
              <a:rect l="l" t="t" r="r" b="b"/>
              <a:pathLst>
                <a:path w="375" h="764" extrusionOk="0">
                  <a:moveTo>
                    <a:pt x="40" y="0"/>
                  </a:moveTo>
                  <a:cubicBezTo>
                    <a:pt x="21" y="0"/>
                    <a:pt x="1" y="22"/>
                    <a:pt x="12" y="46"/>
                  </a:cubicBezTo>
                  <a:cubicBezTo>
                    <a:pt x="123" y="276"/>
                    <a:pt x="199" y="519"/>
                    <a:pt x="311" y="747"/>
                  </a:cubicBezTo>
                  <a:cubicBezTo>
                    <a:pt x="317" y="759"/>
                    <a:pt x="326" y="764"/>
                    <a:pt x="336" y="764"/>
                  </a:cubicBezTo>
                  <a:cubicBezTo>
                    <a:pt x="355" y="764"/>
                    <a:pt x="375" y="745"/>
                    <a:pt x="371" y="723"/>
                  </a:cubicBezTo>
                  <a:cubicBezTo>
                    <a:pt x="323" y="463"/>
                    <a:pt x="197" y="240"/>
                    <a:pt x="65" y="16"/>
                  </a:cubicBezTo>
                  <a:cubicBezTo>
                    <a:pt x="59" y="5"/>
                    <a:pt x="50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"/>
            <p:cNvSpPr/>
            <p:nvPr/>
          </p:nvSpPr>
          <p:spPr>
            <a:xfrm>
              <a:off x="1127443" y="4010189"/>
              <a:ext cx="23543" cy="19110"/>
            </a:xfrm>
            <a:custGeom>
              <a:avLst/>
              <a:gdLst/>
              <a:ahLst/>
              <a:cxnLst/>
              <a:rect l="l" t="t" r="r" b="b"/>
              <a:pathLst>
                <a:path w="871" h="707" extrusionOk="0">
                  <a:moveTo>
                    <a:pt x="28" y="1"/>
                  </a:moveTo>
                  <a:cubicBezTo>
                    <a:pt x="11" y="1"/>
                    <a:pt x="0" y="27"/>
                    <a:pt x="19" y="38"/>
                  </a:cubicBezTo>
                  <a:cubicBezTo>
                    <a:pt x="318" y="220"/>
                    <a:pt x="589" y="442"/>
                    <a:pt x="826" y="700"/>
                  </a:cubicBezTo>
                  <a:cubicBezTo>
                    <a:pt x="831" y="705"/>
                    <a:pt x="836" y="707"/>
                    <a:pt x="841" y="707"/>
                  </a:cubicBezTo>
                  <a:cubicBezTo>
                    <a:pt x="857" y="707"/>
                    <a:pt x="871" y="686"/>
                    <a:pt x="856" y="670"/>
                  </a:cubicBezTo>
                  <a:cubicBezTo>
                    <a:pt x="742" y="528"/>
                    <a:pt x="613" y="397"/>
                    <a:pt x="475" y="278"/>
                  </a:cubicBezTo>
                  <a:cubicBezTo>
                    <a:pt x="340" y="167"/>
                    <a:pt x="193" y="85"/>
                    <a:pt x="39" y="5"/>
                  </a:cubicBezTo>
                  <a:cubicBezTo>
                    <a:pt x="36" y="2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"/>
            <p:cNvSpPr/>
            <p:nvPr/>
          </p:nvSpPr>
          <p:spPr>
            <a:xfrm>
              <a:off x="1158608" y="4038111"/>
              <a:ext cx="11001" cy="10920"/>
            </a:xfrm>
            <a:custGeom>
              <a:avLst/>
              <a:gdLst/>
              <a:ahLst/>
              <a:cxnLst/>
              <a:rect l="l" t="t" r="r" b="b"/>
              <a:pathLst>
                <a:path w="407" h="404" extrusionOk="0">
                  <a:moveTo>
                    <a:pt x="41" y="1"/>
                  </a:moveTo>
                  <a:cubicBezTo>
                    <a:pt x="15" y="1"/>
                    <a:pt x="0" y="39"/>
                    <a:pt x="27" y="58"/>
                  </a:cubicBezTo>
                  <a:cubicBezTo>
                    <a:pt x="158" y="148"/>
                    <a:pt x="257" y="263"/>
                    <a:pt x="350" y="391"/>
                  </a:cubicBezTo>
                  <a:cubicBezTo>
                    <a:pt x="355" y="400"/>
                    <a:pt x="363" y="404"/>
                    <a:pt x="371" y="404"/>
                  </a:cubicBezTo>
                  <a:cubicBezTo>
                    <a:pt x="389" y="404"/>
                    <a:pt x="407" y="385"/>
                    <a:pt x="395" y="364"/>
                  </a:cubicBezTo>
                  <a:cubicBezTo>
                    <a:pt x="318" y="215"/>
                    <a:pt x="193" y="97"/>
                    <a:pt x="57" y="5"/>
                  </a:cubicBezTo>
                  <a:cubicBezTo>
                    <a:pt x="51" y="2"/>
                    <a:pt x="46" y="1"/>
                    <a:pt x="4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"/>
            <p:cNvSpPr/>
            <p:nvPr/>
          </p:nvSpPr>
          <p:spPr>
            <a:xfrm>
              <a:off x="1027729" y="3963968"/>
              <a:ext cx="49168" cy="81739"/>
            </a:xfrm>
            <a:custGeom>
              <a:avLst/>
              <a:gdLst/>
              <a:ahLst/>
              <a:cxnLst/>
              <a:rect l="l" t="t" r="r" b="b"/>
              <a:pathLst>
                <a:path w="1819" h="3024" extrusionOk="0">
                  <a:moveTo>
                    <a:pt x="1781" y="1"/>
                  </a:moveTo>
                  <a:cubicBezTo>
                    <a:pt x="1777" y="1"/>
                    <a:pt x="1773" y="2"/>
                    <a:pt x="1769" y="4"/>
                  </a:cubicBezTo>
                  <a:cubicBezTo>
                    <a:pt x="1509" y="163"/>
                    <a:pt x="1279" y="393"/>
                    <a:pt x="1066" y="606"/>
                  </a:cubicBezTo>
                  <a:cubicBezTo>
                    <a:pt x="845" y="821"/>
                    <a:pt x="651" y="1062"/>
                    <a:pt x="486" y="1322"/>
                  </a:cubicBezTo>
                  <a:cubicBezTo>
                    <a:pt x="180" y="1817"/>
                    <a:pt x="0" y="2442"/>
                    <a:pt x="167" y="3016"/>
                  </a:cubicBezTo>
                  <a:cubicBezTo>
                    <a:pt x="168" y="3021"/>
                    <a:pt x="172" y="3023"/>
                    <a:pt x="175" y="3023"/>
                  </a:cubicBezTo>
                  <a:cubicBezTo>
                    <a:pt x="181" y="3023"/>
                    <a:pt x="186" y="3018"/>
                    <a:pt x="185" y="3010"/>
                  </a:cubicBezTo>
                  <a:lnTo>
                    <a:pt x="185" y="3010"/>
                  </a:lnTo>
                  <a:lnTo>
                    <a:pt x="185" y="3012"/>
                  </a:lnTo>
                  <a:cubicBezTo>
                    <a:pt x="99" y="2412"/>
                    <a:pt x="262" y="1819"/>
                    <a:pt x="589" y="1313"/>
                  </a:cubicBezTo>
                  <a:cubicBezTo>
                    <a:pt x="752" y="1068"/>
                    <a:pt x="941" y="840"/>
                    <a:pt x="1152" y="636"/>
                  </a:cubicBezTo>
                  <a:cubicBezTo>
                    <a:pt x="1359" y="430"/>
                    <a:pt x="1603" y="258"/>
                    <a:pt x="1801" y="47"/>
                  </a:cubicBezTo>
                  <a:cubicBezTo>
                    <a:pt x="1818" y="28"/>
                    <a:pt x="1802" y="1"/>
                    <a:pt x="17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"/>
            <p:cNvSpPr/>
            <p:nvPr/>
          </p:nvSpPr>
          <p:spPr>
            <a:xfrm>
              <a:off x="1043839" y="4037651"/>
              <a:ext cx="16380" cy="36166"/>
            </a:xfrm>
            <a:custGeom>
              <a:avLst/>
              <a:gdLst/>
              <a:ahLst/>
              <a:cxnLst/>
              <a:rect l="l" t="t" r="r" b="b"/>
              <a:pathLst>
                <a:path w="606" h="1338" extrusionOk="0">
                  <a:moveTo>
                    <a:pt x="54" y="1"/>
                  </a:moveTo>
                  <a:cubicBezTo>
                    <a:pt x="42" y="1"/>
                    <a:pt x="31" y="8"/>
                    <a:pt x="31" y="24"/>
                  </a:cubicBezTo>
                  <a:cubicBezTo>
                    <a:pt x="1" y="509"/>
                    <a:pt x="206" y="997"/>
                    <a:pt x="554" y="1331"/>
                  </a:cubicBezTo>
                  <a:cubicBezTo>
                    <a:pt x="559" y="1336"/>
                    <a:pt x="565" y="1338"/>
                    <a:pt x="570" y="1338"/>
                  </a:cubicBezTo>
                  <a:cubicBezTo>
                    <a:pt x="590" y="1338"/>
                    <a:pt x="606" y="1313"/>
                    <a:pt x="590" y="1296"/>
                  </a:cubicBezTo>
                  <a:lnTo>
                    <a:pt x="591" y="1296"/>
                  </a:lnTo>
                  <a:cubicBezTo>
                    <a:pt x="276" y="935"/>
                    <a:pt x="109" y="501"/>
                    <a:pt x="77" y="24"/>
                  </a:cubicBezTo>
                  <a:cubicBezTo>
                    <a:pt x="77" y="8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"/>
            <p:cNvSpPr/>
            <p:nvPr/>
          </p:nvSpPr>
          <p:spPr>
            <a:xfrm>
              <a:off x="1052272" y="4005513"/>
              <a:ext cx="8487" cy="35923"/>
            </a:xfrm>
            <a:custGeom>
              <a:avLst/>
              <a:gdLst/>
              <a:ahLst/>
              <a:cxnLst/>
              <a:rect l="l" t="t" r="r" b="b"/>
              <a:pathLst>
                <a:path w="314" h="1329" extrusionOk="0">
                  <a:moveTo>
                    <a:pt x="274" y="0"/>
                  </a:moveTo>
                  <a:cubicBezTo>
                    <a:pt x="263" y="0"/>
                    <a:pt x="253" y="5"/>
                    <a:pt x="246" y="17"/>
                  </a:cubicBezTo>
                  <a:cubicBezTo>
                    <a:pt x="124" y="207"/>
                    <a:pt x="81" y="451"/>
                    <a:pt x="51" y="671"/>
                  </a:cubicBezTo>
                  <a:cubicBezTo>
                    <a:pt x="23" y="877"/>
                    <a:pt x="1" y="1114"/>
                    <a:pt x="57" y="1318"/>
                  </a:cubicBezTo>
                  <a:cubicBezTo>
                    <a:pt x="59" y="1326"/>
                    <a:pt x="66" y="1329"/>
                    <a:pt x="72" y="1329"/>
                  </a:cubicBezTo>
                  <a:cubicBezTo>
                    <a:pt x="80" y="1329"/>
                    <a:pt x="88" y="1324"/>
                    <a:pt x="89" y="1314"/>
                  </a:cubicBezTo>
                  <a:lnTo>
                    <a:pt x="89" y="1312"/>
                  </a:lnTo>
                  <a:cubicBezTo>
                    <a:pt x="113" y="1090"/>
                    <a:pt x="98" y="871"/>
                    <a:pt x="139" y="651"/>
                  </a:cubicBezTo>
                  <a:cubicBezTo>
                    <a:pt x="177" y="441"/>
                    <a:pt x="261" y="247"/>
                    <a:pt x="308" y="43"/>
                  </a:cubicBezTo>
                  <a:cubicBezTo>
                    <a:pt x="314" y="18"/>
                    <a:pt x="294" y="0"/>
                    <a:pt x="2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"/>
            <p:cNvSpPr/>
            <p:nvPr/>
          </p:nvSpPr>
          <p:spPr>
            <a:xfrm>
              <a:off x="998618" y="3992295"/>
              <a:ext cx="38977" cy="48735"/>
            </a:xfrm>
            <a:custGeom>
              <a:avLst/>
              <a:gdLst/>
              <a:ahLst/>
              <a:cxnLst/>
              <a:rect l="l" t="t" r="r" b="b"/>
              <a:pathLst>
                <a:path w="1442" h="1803" extrusionOk="0">
                  <a:moveTo>
                    <a:pt x="1405" y="0"/>
                  </a:moveTo>
                  <a:cubicBezTo>
                    <a:pt x="1399" y="0"/>
                    <a:pt x="1393" y="2"/>
                    <a:pt x="1388" y="7"/>
                  </a:cubicBezTo>
                  <a:cubicBezTo>
                    <a:pt x="1305" y="70"/>
                    <a:pt x="1244" y="164"/>
                    <a:pt x="1173" y="240"/>
                  </a:cubicBezTo>
                  <a:cubicBezTo>
                    <a:pt x="1098" y="321"/>
                    <a:pt x="1021" y="399"/>
                    <a:pt x="939" y="472"/>
                  </a:cubicBezTo>
                  <a:cubicBezTo>
                    <a:pt x="845" y="553"/>
                    <a:pt x="744" y="639"/>
                    <a:pt x="632" y="693"/>
                  </a:cubicBezTo>
                  <a:cubicBezTo>
                    <a:pt x="533" y="739"/>
                    <a:pt x="430" y="775"/>
                    <a:pt x="339" y="839"/>
                  </a:cubicBezTo>
                  <a:cubicBezTo>
                    <a:pt x="182" y="945"/>
                    <a:pt x="75" y="1082"/>
                    <a:pt x="47" y="1274"/>
                  </a:cubicBezTo>
                  <a:cubicBezTo>
                    <a:pt x="27" y="1428"/>
                    <a:pt x="0" y="1682"/>
                    <a:pt x="135" y="1794"/>
                  </a:cubicBezTo>
                  <a:cubicBezTo>
                    <a:pt x="141" y="1800"/>
                    <a:pt x="148" y="1803"/>
                    <a:pt x="154" y="1803"/>
                  </a:cubicBezTo>
                  <a:cubicBezTo>
                    <a:pt x="176" y="1803"/>
                    <a:pt x="194" y="1775"/>
                    <a:pt x="174" y="1757"/>
                  </a:cubicBezTo>
                  <a:lnTo>
                    <a:pt x="174" y="1755"/>
                  </a:lnTo>
                  <a:cubicBezTo>
                    <a:pt x="105" y="1671"/>
                    <a:pt x="124" y="1530"/>
                    <a:pt x="129" y="1429"/>
                  </a:cubicBezTo>
                  <a:cubicBezTo>
                    <a:pt x="133" y="1321"/>
                    <a:pt x="146" y="1211"/>
                    <a:pt x="204" y="1117"/>
                  </a:cubicBezTo>
                  <a:cubicBezTo>
                    <a:pt x="298" y="964"/>
                    <a:pt x="477" y="897"/>
                    <a:pt x="614" y="790"/>
                  </a:cubicBezTo>
                  <a:cubicBezTo>
                    <a:pt x="759" y="672"/>
                    <a:pt x="916" y="575"/>
                    <a:pt x="1060" y="455"/>
                  </a:cubicBezTo>
                  <a:cubicBezTo>
                    <a:pt x="1189" y="347"/>
                    <a:pt x="1363" y="210"/>
                    <a:pt x="1433" y="51"/>
                  </a:cubicBezTo>
                  <a:cubicBezTo>
                    <a:pt x="1442" y="32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"/>
            <p:cNvSpPr/>
            <p:nvPr/>
          </p:nvSpPr>
          <p:spPr>
            <a:xfrm>
              <a:off x="900931" y="3954615"/>
              <a:ext cx="89172" cy="25327"/>
            </a:xfrm>
            <a:custGeom>
              <a:avLst/>
              <a:gdLst/>
              <a:ahLst/>
              <a:cxnLst/>
              <a:rect l="l" t="t" r="r" b="b"/>
              <a:pathLst>
                <a:path w="3299" h="937" extrusionOk="0">
                  <a:moveTo>
                    <a:pt x="2660" y="1"/>
                  </a:moveTo>
                  <a:cubicBezTo>
                    <a:pt x="2603" y="1"/>
                    <a:pt x="2546" y="3"/>
                    <a:pt x="2489" y="8"/>
                  </a:cubicBezTo>
                  <a:cubicBezTo>
                    <a:pt x="2210" y="26"/>
                    <a:pt x="1939" y="84"/>
                    <a:pt x="1677" y="180"/>
                  </a:cubicBezTo>
                  <a:cubicBezTo>
                    <a:pt x="1412" y="281"/>
                    <a:pt x="1160" y="408"/>
                    <a:pt x="907" y="541"/>
                  </a:cubicBezTo>
                  <a:cubicBezTo>
                    <a:pt x="625" y="688"/>
                    <a:pt x="363" y="843"/>
                    <a:pt x="38" y="853"/>
                  </a:cubicBezTo>
                  <a:cubicBezTo>
                    <a:pt x="6" y="855"/>
                    <a:pt x="0" y="898"/>
                    <a:pt x="30" y="907"/>
                  </a:cubicBezTo>
                  <a:cubicBezTo>
                    <a:pt x="91" y="928"/>
                    <a:pt x="152" y="936"/>
                    <a:pt x="214" y="936"/>
                  </a:cubicBezTo>
                  <a:cubicBezTo>
                    <a:pt x="400" y="936"/>
                    <a:pt x="590" y="857"/>
                    <a:pt x="754" y="782"/>
                  </a:cubicBezTo>
                  <a:cubicBezTo>
                    <a:pt x="1017" y="658"/>
                    <a:pt x="1275" y="522"/>
                    <a:pt x="1543" y="404"/>
                  </a:cubicBezTo>
                  <a:cubicBezTo>
                    <a:pt x="1799" y="290"/>
                    <a:pt x="2079" y="172"/>
                    <a:pt x="2358" y="129"/>
                  </a:cubicBezTo>
                  <a:cubicBezTo>
                    <a:pt x="2462" y="113"/>
                    <a:pt x="2566" y="106"/>
                    <a:pt x="2670" y="106"/>
                  </a:cubicBezTo>
                  <a:cubicBezTo>
                    <a:pt x="2865" y="106"/>
                    <a:pt x="3058" y="132"/>
                    <a:pt x="3250" y="176"/>
                  </a:cubicBezTo>
                  <a:cubicBezTo>
                    <a:pt x="3252" y="177"/>
                    <a:pt x="3254" y="177"/>
                    <a:pt x="3257" y="177"/>
                  </a:cubicBezTo>
                  <a:cubicBezTo>
                    <a:pt x="3283" y="177"/>
                    <a:pt x="3298" y="139"/>
                    <a:pt x="3272" y="127"/>
                  </a:cubicBezTo>
                  <a:cubicBezTo>
                    <a:pt x="3079" y="35"/>
                    <a:pt x="2871" y="1"/>
                    <a:pt x="266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"/>
            <p:cNvSpPr/>
            <p:nvPr/>
          </p:nvSpPr>
          <p:spPr>
            <a:xfrm>
              <a:off x="912960" y="3737754"/>
              <a:ext cx="239161" cy="246081"/>
            </a:xfrm>
            <a:custGeom>
              <a:avLst/>
              <a:gdLst/>
              <a:ahLst/>
              <a:cxnLst/>
              <a:rect l="l" t="t" r="r" b="b"/>
              <a:pathLst>
                <a:path w="8848" h="9104" extrusionOk="0">
                  <a:moveTo>
                    <a:pt x="6200" y="8696"/>
                  </a:moveTo>
                  <a:cubicBezTo>
                    <a:pt x="4716" y="8782"/>
                    <a:pt x="3416" y="9104"/>
                    <a:pt x="2251" y="8264"/>
                  </a:cubicBezTo>
                  <a:cubicBezTo>
                    <a:pt x="1085" y="7425"/>
                    <a:pt x="0" y="5696"/>
                    <a:pt x="285" y="5088"/>
                  </a:cubicBezTo>
                  <a:cubicBezTo>
                    <a:pt x="569" y="4478"/>
                    <a:pt x="612" y="3721"/>
                    <a:pt x="709" y="3501"/>
                  </a:cubicBezTo>
                  <a:cubicBezTo>
                    <a:pt x="816" y="3265"/>
                    <a:pt x="1169" y="3349"/>
                    <a:pt x="1748" y="2583"/>
                  </a:cubicBezTo>
                  <a:cubicBezTo>
                    <a:pt x="2328" y="1814"/>
                    <a:pt x="2764" y="1758"/>
                    <a:pt x="2764" y="1758"/>
                  </a:cubicBezTo>
                  <a:cubicBezTo>
                    <a:pt x="2764" y="1758"/>
                    <a:pt x="2377" y="1394"/>
                    <a:pt x="3315" y="1051"/>
                  </a:cubicBezTo>
                  <a:cubicBezTo>
                    <a:pt x="4252" y="709"/>
                    <a:pt x="4398" y="1"/>
                    <a:pt x="5205" y="414"/>
                  </a:cubicBezTo>
                  <a:cubicBezTo>
                    <a:pt x="6013" y="827"/>
                    <a:pt x="6451" y="363"/>
                    <a:pt x="6918" y="952"/>
                  </a:cubicBezTo>
                  <a:cubicBezTo>
                    <a:pt x="7385" y="1541"/>
                    <a:pt x="7350" y="1857"/>
                    <a:pt x="7694" y="1833"/>
                  </a:cubicBezTo>
                  <a:cubicBezTo>
                    <a:pt x="8040" y="1807"/>
                    <a:pt x="8449" y="1962"/>
                    <a:pt x="8647" y="2648"/>
                  </a:cubicBezTo>
                  <a:cubicBezTo>
                    <a:pt x="8847" y="3332"/>
                    <a:pt x="8847" y="4445"/>
                    <a:pt x="8171" y="5501"/>
                  </a:cubicBezTo>
                  <a:cubicBezTo>
                    <a:pt x="7494" y="6557"/>
                    <a:pt x="8118" y="6885"/>
                    <a:pt x="7896" y="7522"/>
                  </a:cubicBezTo>
                  <a:cubicBezTo>
                    <a:pt x="7673" y="8160"/>
                    <a:pt x="6200" y="8696"/>
                    <a:pt x="6200" y="8696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"/>
            <p:cNvSpPr/>
            <p:nvPr/>
          </p:nvSpPr>
          <p:spPr>
            <a:xfrm>
              <a:off x="969912" y="3948858"/>
              <a:ext cx="106768" cy="18570"/>
            </a:xfrm>
            <a:custGeom>
              <a:avLst/>
              <a:gdLst/>
              <a:ahLst/>
              <a:cxnLst/>
              <a:rect l="l" t="t" r="r" b="b"/>
              <a:pathLst>
                <a:path w="3950" h="687" extrusionOk="0">
                  <a:moveTo>
                    <a:pt x="236" y="0"/>
                  </a:moveTo>
                  <a:cubicBezTo>
                    <a:pt x="159" y="0"/>
                    <a:pt x="81" y="11"/>
                    <a:pt x="6" y="34"/>
                  </a:cubicBezTo>
                  <a:cubicBezTo>
                    <a:pt x="1" y="36"/>
                    <a:pt x="0" y="47"/>
                    <a:pt x="7" y="47"/>
                  </a:cubicBezTo>
                  <a:cubicBezTo>
                    <a:pt x="7" y="47"/>
                    <a:pt x="7" y="47"/>
                    <a:pt x="8" y="47"/>
                  </a:cubicBezTo>
                  <a:cubicBezTo>
                    <a:pt x="46" y="42"/>
                    <a:pt x="84" y="40"/>
                    <a:pt x="121" y="40"/>
                  </a:cubicBezTo>
                  <a:cubicBezTo>
                    <a:pt x="474" y="40"/>
                    <a:pt x="781" y="243"/>
                    <a:pt x="1096" y="389"/>
                  </a:cubicBezTo>
                  <a:cubicBezTo>
                    <a:pt x="1388" y="525"/>
                    <a:pt x="1698" y="604"/>
                    <a:pt x="2018" y="656"/>
                  </a:cubicBezTo>
                  <a:cubicBezTo>
                    <a:pt x="2143" y="677"/>
                    <a:pt x="2269" y="686"/>
                    <a:pt x="2395" y="686"/>
                  </a:cubicBezTo>
                  <a:cubicBezTo>
                    <a:pt x="2587" y="686"/>
                    <a:pt x="2779" y="665"/>
                    <a:pt x="2968" y="630"/>
                  </a:cubicBezTo>
                  <a:cubicBezTo>
                    <a:pt x="3130" y="598"/>
                    <a:pt x="3289" y="555"/>
                    <a:pt x="3444" y="497"/>
                  </a:cubicBezTo>
                  <a:cubicBezTo>
                    <a:pt x="3596" y="441"/>
                    <a:pt x="3766" y="380"/>
                    <a:pt x="3893" y="277"/>
                  </a:cubicBezTo>
                  <a:cubicBezTo>
                    <a:pt x="3950" y="232"/>
                    <a:pt x="3901" y="136"/>
                    <a:pt x="3836" y="136"/>
                  </a:cubicBezTo>
                  <a:cubicBezTo>
                    <a:pt x="3829" y="136"/>
                    <a:pt x="3821" y="137"/>
                    <a:pt x="3813" y="140"/>
                  </a:cubicBezTo>
                  <a:cubicBezTo>
                    <a:pt x="3659" y="196"/>
                    <a:pt x="3517" y="286"/>
                    <a:pt x="3362" y="344"/>
                  </a:cubicBezTo>
                  <a:cubicBezTo>
                    <a:pt x="3207" y="400"/>
                    <a:pt x="3048" y="445"/>
                    <a:pt x="2885" y="477"/>
                  </a:cubicBezTo>
                  <a:cubicBezTo>
                    <a:pt x="2673" y="516"/>
                    <a:pt x="2457" y="536"/>
                    <a:pt x="2240" y="536"/>
                  </a:cubicBezTo>
                  <a:cubicBezTo>
                    <a:pt x="2127" y="536"/>
                    <a:pt x="2014" y="531"/>
                    <a:pt x="1902" y="520"/>
                  </a:cubicBezTo>
                  <a:cubicBezTo>
                    <a:pt x="1554" y="488"/>
                    <a:pt x="1231" y="352"/>
                    <a:pt x="915" y="208"/>
                  </a:cubicBezTo>
                  <a:cubicBezTo>
                    <a:pt x="763" y="137"/>
                    <a:pt x="608" y="67"/>
                    <a:pt x="445" y="28"/>
                  </a:cubicBezTo>
                  <a:cubicBezTo>
                    <a:pt x="377" y="9"/>
                    <a:pt x="306" y="0"/>
                    <a:pt x="2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"/>
            <p:cNvSpPr/>
            <p:nvPr/>
          </p:nvSpPr>
          <p:spPr>
            <a:xfrm>
              <a:off x="1006024" y="3940316"/>
              <a:ext cx="65926" cy="11974"/>
            </a:xfrm>
            <a:custGeom>
              <a:avLst/>
              <a:gdLst/>
              <a:ahLst/>
              <a:cxnLst/>
              <a:rect l="l" t="t" r="r" b="b"/>
              <a:pathLst>
                <a:path w="2439" h="443" extrusionOk="0">
                  <a:moveTo>
                    <a:pt x="23" y="1"/>
                  </a:moveTo>
                  <a:cubicBezTo>
                    <a:pt x="8" y="1"/>
                    <a:pt x="0" y="23"/>
                    <a:pt x="14" y="34"/>
                  </a:cubicBezTo>
                  <a:lnTo>
                    <a:pt x="16" y="34"/>
                  </a:lnTo>
                  <a:cubicBezTo>
                    <a:pt x="375" y="309"/>
                    <a:pt x="801" y="426"/>
                    <a:pt x="1248" y="441"/>
                  </a:cubicBezTo>
                  <a:cubicBezTo>
                    <a:pt x="1275" y="442"/>
                    <a:pt x="1302" y="442"/>
                    <a:pt x="1328" y="442"/>
                  </a:cubicBezTo>
                  <a:cubicBezTo>
                    <a:pt x="1490" y="442"/>
                    <a:pt x="1652" y="432"/>
                    <a:pt x="1813" y="411"/>
                  </a:cubicBezTo>
                  <a:cubicBezTo>
                    <a:pt x="1906" y="398"/>
                    <a:pt x="1998" y="385"/>
                    <a:pt x="2090" y="368"/>
                  </a:cubicBezTo>
                  <a:cubicBezTo>
                    <a:pt x="2198" y="348"/>
                    <a:pt x="2333" y="333"/>
                    <a:pt x="2413" y="251"/>
                  </a:cubicBezTo>
                  <a:cubicBezTo>
                    <a:pt x="2438" y="225"/>
                    <a:pt x="2422" y="176"/>
                    <a:pt x="2387" y="176"/>
                  </a:cubicBezTo>
                  <a:cubicBezTo>
                    <a:pt x="2386" y="176"/>
                    <a:pt x="2384" y="176"/>
                    <a:pt x="2383" y="176"/>
                  </a:cubicBezTo>
                  <a:cubicBezTo>
                    <a:pt x="2280" y="183"/>
                    <a:pt x="2181" y="234"/>
                    <a:pt x="2078" y="256"/>
                  </a:cubicBezTo>
                  <a:cubicBezTo>
                    <a:pt x="1990" y="275"/>
                    <a:pt x="1901" y="290"/>
                    <a:pt x="1811" y="305"/>
                  </a:cubicBezTo>
                  <a:cubicBezTo>
                    <a:pt x="1630" y="333"/>
                    <a:pt x="1446" y="346"/>
                    <a:pt x="1263" y="346"/>
                  </a:cubicBezTo>
                  <a:cubicBezTo>
                    <a:pt x="831" y="344"/>
                    <a:pt x="399" y="241"/>
                    <a:pt x="33" y="4"/>
                  </a:cubicBezTo>
                  <a:cubicBezTo>
                    <a:pt x="29" y="2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"/>
            <p:cNvSpPr/>
            <p:nvPr/>
          </p:nvSpPr>
          <p:spPr>
            <a:xfrm>
              <a:off x="937881" y="3828574"/>
              <a:ext cx="133582" cy="116851"/>
            </a:xfrm>
            <a:custGeom>
              <a:avLst/>
              <a:gdLst/>
              <a:ahLst/>
              <a:cxnLst/>
              <a:rect l="l" t="t" r="r" b="b"/>
              <a:pathLst>
                <a:path w="4942" h="4323" extrusionOk="0">
                  <a:moveTo>
                    <a:pt x="31" y="0"/>
                  </a:moveTo>
                  <a:cubicBezTo>
                    <a:pt x="28" y="0"/>
                    <a:pt x="25" y="0"/>
                    <a:pt x="23" y="0"/>
                  </a:cubicBezTo>
                  <a:cubicBezTo>
                    <a:pt x="4" y="2"/>
                    <a:pt x="0" y="27"/>
                    <a:pt x="19" y="34"/>
                  </a:cubicBezTo>
                  <a:cubicBezTo>
                    <a:pt x="211" y="100"/>
                    <a:pt x="383" y="195"/>
                    <a:pt x="525" y="344"/>
                  </a:cubicBezTo>
                  <a:cubicBezTo>
                    <a:pt x="668" y="494"/>
                    <a:pt x="774" y="666"/>
                    <a:pt x="875" y="844"/>
                  </a:cubicBezTo>
                  <a:cubicBezTo>
                    <a:pt x="1107" y="1249"/>
                    <a:pt x="1331" y="1661"/>
                    <a:pt x="1586" y="2055"/>
                  </a:cubicBezTo>
                  <a:cubicBezTo>
                    <a:pt x="2073" y="2814"/>
                    <a:pt x="2704" y="3504"/>
                    <a:pt x="3498" y="3945"/>
                  </a:cubicBezTo>
                  <a:cubicBezTo>
                    <a:pt x="3853" y="4144"/>
                    <a:pt x="4278" y="4322"/>
                    <a:pt x="4694" y="4322"/>
                  </a:cubicBezTo>
                  <a:cubicBezTo>
                    <a:pt x="4756" y="4322"/>
                    <a:pt x="4818" y="4318"/>
                    <a:pt x="4880" y="4310"/>
                  </a:cubicBezTo>
                  <a:cubicBezTo>
                    <a:pt x="4942" y="4302"/>
                    <a:pt x="4928" y="4215"/>
                    <a:pt x="4880" y="4198"/>
                  </a:cubicBezTo>
                  <a:cubicBezTo>
                    <a:pt x="4672" y="4129"/>
                    <a:pt x="4457" y="4084"/>
                    <a:pt x="4248" y="4018"/>
                  </a:cubicBezTo>
                  <a:cubicBezTo>
                    <a:pt x="4035" y="3951"/>
                    <a:pt x="3827" y="3863"/>
                    <a:pt x="3629" y="3760"/>
                  </a:cubicBezTo>
                  <a:cubicBezTo>
                    <a:pt x="3235" y="3553"/>
                    <a:pt x="2876" y="3287"/>
                    <a:pt x="2560" y="2973"/>
                  </a:cubicBezTo>
                  <a:cubicBezTo>
                    <a:pt x="2219" y="2638"/>
                    <a:pt x="1924" y="2265"/>
                    <a:pt x="1651" y="1874"/>
                  </a:cubicBezTo>
                  <a:cubicBezTo>
                    <a:pt x="1384" y="1496"/>
                    <a:pt x="1165" y="1090"/>
                    <a:pt x="916" y="702"/>
                  </a:cubicBezTo>
                  <a:cubicBezTo>
                    <a:pt x="723" y="395"/>
                    <a:pt x="432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"/>
            <p:cNvSpPr/>
            <p:nvPr/>
          </p:nvSpPr>
          <p:spPr>
            <a:xfrm>
              <a:off x="989374" y="3785759"/>
              <a:ext cx="66467" cy="120256"/>
            </a:xfrm>
            <a:custGeom>
              <a:avLst/>
              <a:gdLst/>
              <a:ahLst/>
              <a:cxnLst/>
              <a:rect l="l" t="t" r="r" b="b"/>
              <a:pathLst>
                <a:path w="2459" h="4449" extrusionOk="0">
                  <a:moveTo>
                    <a:pt x="30" y="1"/>
                  </a:moveTo>
                  <a:cubicBezTo>
                    <a:pt x="11" y="1"/>
                    <a:pt x="0" y="28"/>
                    <a:pt x="19" y="42"/>
                  </a:cubicBezTo>
                  <a:lnTo>
                    <a:pt x="21" y="42"/>
                  </a:lnTo>
                  <a:cubicBezTo>
                    <a:pt x="546" y="414"/>
                    <a:pt x="671" y="1052"/>
                    <a:pt x="920" y="1605"/>
                  </a:cubicBezTo>
                  <a:cubicBezTo>
                    <a:pt x="1201" y="2231"/>
                    <a:pt x="1608" y="2779"/>
                    <a:pt x="1937" y="3377"/>
                  </a:cubicBezTo>
                  <a:cubicBezTo>
                    <a:pt x="2126" y="3718"/>
                    <a:pt x="2287" y="4071"/>
                    <a:pt x="2421" y="4436"/>
                  </a:cubicBezTo>
                  <a:cubicBezTo>
                    <a:pt x="2424" y="4445"/>
                    <a:pt x="2430" y="4448"/>
                    <a:pt x="2437" y="4448"/>
                  </a:cubicBezTo>
                  <a:cubicBezTo>
                    <a:pt x="2448" y="4448"/>
                    <a:pt x="2458" y="4440"/>
                    <a:pt x="2455" y="4426"/>
                  </a:cubicBezTo>
                  <a:cubicBezTo>
                    <a:pt x="2347" y="3731"/>
                    <a:pt x="1941" y="3136"/>
                    <a:pt x="1593" y="2542"/>
                  </a:cubicBezTo>
                  <a:cubicBezTo>
                    <a:pt x="1412" y="2233"/>
                    <a:pt x="1227" y="1928"/>
                    <a:pt x="1073" y="1605"/>
                  </a:cubicBezTo>
                  <a:cubicBezTo>
                    <a:pt x="939" y="1319"/>
                    <a:pt x="828" y="1024"/>
                    <a:pt x="677" y="745"/>
                  </a:cubicBezTo>
                  <a:cubicBezTo>
                    <a:pt x="518" y="453"/>
                    <a:pt x="333" y="175"/>
                    <a:pt x="41" y="5"/>
                  </a:cubicBezTo>
                  <a:cubicBezTo>
                    <a:pt x="37" y="2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"/>
            <p:cNvSpPr/>
            <p:nvPr/>
          </p:nvSpPr>
          <p:spPr>
            <a:xfrm>
              <a:off x="1064922" y="3830791"/>
              <a:ext cx="31841" cy="82117"/>
            </a:xfrm>
            <a:custGeom>
              <a:avLst/>
              <a:gdLst/>
              <a:ahLst/>
              <a:cxnLst/>
              <a:rect l="l" t="t" r="r" b="b"/>
              <a:pathLst>
                <a:path w="1178" h="3038" extrusionOk="0">
                  <a:moveTo>
                    <a:pt x="37" y="1"/>
                  </a:moveTo>
                  <a:cubicBezTo>
                    <a:pt x="18" y="1"/>
                    <a:pt x="0" y="13"/>
                    <a:pt x="0" y="40"/>
                  </a:cubicBezTo>
                  <a:cubicBezTo>
                    <a:pt x="4" y="661"/>
                    <a:pt x="56" y="1298"/>
                    <a:pt x="270" y="1887"/>
                  </a:cubicBezTo>
                  <a:cubicBezTo>
                    <a:pt x="357" y="2134"/>
                    <a:pt x="479" y="2366"/>
                    <a:pt x="632" y="2579"/>
                  </a:cubicBezTo>
                  <a:cubicBezTo>
                    <a:pt x="703" y="2674"/>
                    <a:pt x="782" y="2766"/>
                    <a:pt x="866" y="2850"/>
                  </a:cubicBezTo>
                  <a:cubicBezTo>
                    <a:pt x="939" y="2921"/>
                    <a:pt x="1036" y="3028"/>
                    <a:pt x="1143" y="3037"/>
                  </a:cubicBezTo>
                  <a:cubicBezTo>
                    <a:pt x="1143" y="3037"/>
                    <a:pt x="1144" y="3037"/>
                    <a:pt x="1145" y="3037"/>
                  </a:cubicBezTo>
                  <a:cubicBezTo>
                    <a:pt x="1169" y="3037"/>
                    <a:pt x="1178" y="3008"/>
                    <a:pt x="1171" y="2990"/>
                  </a:cubicBezTo>
                  <a:cubicBezTo>
                    <a:pt x="1131" y="2897"/>
                    <a:pt x="1010" y="2826"/>
                    <a:pt x="939" y="2753"/>
                  </a:cubicBezTo>
                  <a:cubicBezTo>
                    <a:pt x="849" y="2661"/>
                    <a:pt x="769" y="2562"/>
                    <a:pt x="698" y="2455"/>
                  </a:cubicBezTo>
                  <a:cubicBezTo>
                    <a:pt x="559" y="2246"/>
                    <a:pt x="449" y="2020"/>
                    <a:pt x="369" y="1782"/>
                  </a:cubicBezTo>
                  <a:cubicBezTo>
                    <a:pt x="176" y="1222"/>
                    <a:pt x="150" y="625"/>
                    <a:pt x="81" y="40"/>
                  </a:cubicBezTo>
                  <a:cubicBezTo>
                    <a:pt x="78" y="14"/>
                    <a:pt x="57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"/>
            <p:cNvSpPr/>
            <p:nvPr/>
          </p:nvSpPr>
          <p:spPr>
            <a:xfrm>
              <a:off x="1073950" y="3832413"/>
              <a:ext cx="2622" cy="29301"/>
            </a:xfrm>
            <a:custGeom>
              <a:avLst/>
              <a:gdLst/>
              <a:ahLst/>
              <a:cxnLst/>
              <a:rect l="l" t="t" r="r" b="b"/>
              <a:pathLst>
                <a:path w="97" h="1084" extrusionOk="0">
                  <a:moveTo>
                    <a:pt x="31" y="1"/>
                  </a:moveTo>
                  <a:cubicBezTo>
                    <a:pt x="16" y="1"/>
                    <a:pt x="1" y="11"/>
                    <a:pt x="1" y="32"/>
                  </a:cubicBezTo>
                  <a:cubicBezTo>
                    <a:pt x="7" y="378"/>
                    <a:pt x="29" y="722"/>
                    <a:pt x="59" y="1066"/>
                  </a:cubicBezTo>
                  <a:cubicBezTo>
                    <a:pt x="61" y="1077"/>
                    <a:pt x="70" y="1083"/>
                    <a:pt x="78" y="1083"/>
                  </a:cubicBezTo>
                  <a:cubicBezTo>
                    <a:pt x="87" y="1083"/>
                    <a:pt x="95" y="1077"/>
                    <a:pt x="96" y="1066"/>
                  </a:cubicBezTo>
                  <a:cubicBezTo>
                    <a:pt x="96" y="720"/>
                    <a:pt x="89" y="376"/>
                    <a:pt x="65" y="32"/>
                  </a:cubicBezTo>
                  <a:cubicBezTo>
                    <a:pt x="63" y="11"/>
                    <a:pt x="46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"/>
            <p:cNvSpPr/>
            <p:nvPr/>
          </p:nvSpPr>
          <p:spPr>
            <a:xfrm>
              <a:off x="921366" y="3870741"/>
              <a:ext cx="75873" cy="61304"/>
            </a:xfrm>
            <a:custGeom>
              <a:avLst/>
              <a:gdLst/>
              <a:ahLst/>
              <a:cxnLst/>
              <a:rect l="l" t="t" r="r" b="b"/>
              <a:pathLst>
                <a:path w="2807" h="2268" extrusionOk="0">
                  <a:moveTo>
                    <a:pt x="198" y="1"/>
                  </a:moveTo>
                  <a:cubicBezTo>
                    <a:pt x="99" y="1"/>
                    <a:pt x="16" y="45"/>
                    <a:pt x="2" y="172"/>
                  </a:cubicBezTo>
                  <a:cubicBezTo>
                    <a:pt x="0" y="186"/>
                    <a:pt x="13" y="194"/>
                    <a:pt x="25" y="194"/>
                  </a:cubicBezTo>
                  <a:cubicBezTo>
                    <a:pt x="30" y="194"/>
                    <a:pt x="35" y="192"/>
                    <a:pt x="39" y="189"/>
                  </a:cubicBezTo>
                  <a:cubicBezTo>
                    <a:pt x="97" y="131"/>
                    <a:pt x="157" y="108"/>
                    <a:pt x="217" y="108"/>
                  </a:cubicBezTo>
                  <a:cubicBezTo>
                    <a:pt x="429" y="108"/>
                    <a:pt x="643" y="396"/>
                    <a:pt x="768" y="533"/>
                  </a:cubicBezTo>
                  <a:cubicBezTo>
                    <a:pt x="987" y="768"/>
                    <a:pt x="1189" y="1019"/>
                    <a:pt x="1404" y="1258"/>
                  </a:cubicBezTo>
                  <a:cubicBezTo>
                    <a:pt x="1767" y="1664"/>
                    <a:pt x="2202" y="2114"/>
                    <a:pt x="2742" y="2266"/>
                  </a:cubicBezTo>
                  <a:cubicBezTo>
                    <a:pt x="2746" y="2267"/>
                    <a:pt x="2749" y="2267"/>
                    <a:pt x="2752" y="2267"/>
                  </a:cubicBezTo>
                  <a:cubicBezTo>
                    <a:pt x="2786" y="2267"/>
                    <a:pt x="2806" y="2217"/>
                    <a:pt x="2770" y="2198"/>
                  </a:cubicBezTo>
                  <a:cubicBezTo>
                    <a:pt x="2473" y="2041"/>
                    <a:pt x="2195" y="1867"/>
                    <a:pt x="1944" y="1641"/>
                  </a:cubicBezTo>
                  <a:cubicBezTo>
                    <a:pt x="1686" y="1409"/>
                    <a:pt x="1460" y="1146"/>
                    <a:pt x="1234" y="882"/>
                  </a:cubicBezTo>
                  <a:cubicBezTo>
                    <a:pt x="1007" y="620"/>
                    <a:pt x="787" y="336"/>
                    <a:pt x="516" y="117"/>
                  </a:cubicBezTo>
                  <a:cubicBezTo>
                    <a:pt x="442" y="58"/>
                    <a:pt x="310" y="1"/>
                    <a:pt x="19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"/>
            <p:cNvSpPr/>
            <p:nvPr/>
          </p:nvSpPr>
          <p:spPr>
            <a:xfrm>
              <a:off x="1114252" y="3787300"/>
              <a:ext cx="14407" cy="129690"/>
            </a:xfrm>
            <a:custGeom>
              <a:avLst/>
              <a:gdLst/>
              <a:ahLst/>
              <a:cxnLst/>
              <a:rect l="l" t="t" r="r" b="b"/>
              <a:pathLst>
                <a:path w="533" h="4798" extrusionOk="0">
                  <a:moveTo>
                    <a:pt x="98" y="0"/>
                  </a:moveTo>
                  <a:cubicBezTo>
                    <a:pt x="62" y="0"/>
                    <a:pt x="27" y="24"/>
                    <a:pt x="30" y="69"/>
                  </a:cubicBezTo>
                  <a:cubicBezTo>
                    <a:pt x="52" y="473"/>
                    <a:pt x="168" y="877"/>
                    <a:pt x="239" y="1275"/>
                  </a:cubicBezTo>
                  <a:cubicBezTo>
                    <a:pt x="310" y="1668"/>
                    <a:pt x="365" y="2066"/>
                    <a:pt x="346" y="2464"/>
                  </a:cubicBezTo>
                  <a:cubicBezTo>
                    <a:pt x="312" y="3242"/>
                    <a:pt x="90" y="3992"/>
                    <a:pt x="4" y="4764"/>
                  </a:cubicBezTo>
                  <a:cubicBezTo>
                    <a:pt x="1" y="4785"/>
                    <a:pt x="19" y="4797"/>
                    <a:pt x="38" y="4797"/>
                  </a:cubicBezTo>
                  <a:cubicBezTo>
                    <a:pt x="53" y="4797"/>
                    <a:pt x="68" y="4790"/>
                    <a:pt x="71" y="4773"/>
                  </a:cubicBezTo>
                  <a:cubicBezTo>
                    <a:pt x="245" y="4014"/>
                    <a:pt x="469" y="3246"/>
                    <a:pt x="510" y="2464"/>
                  </a:cubicBezTo>
                  <a:cubicBezTo>
                    <a:pt x="533" y="2064"/>
                    <a:pt x="482" y="1664"/>
                    <a:pt x="417" y="1269"/>
                  </a:cubicBezTo>
                  <a:cubicBezTo>
                    <a:pt x="350" y="864"/>
                    <a:pt x="284" y="445"/>
                    <a:pt x="166" y="50"/>
                  </a:cubicBezTo>
                  <a:cubicBezTo>
                    <a:pt x="157" y="17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"/>
            <p:cNvSpPr/>
            <p:nvPr/>
          </p:nvSpPr>
          <p:spPr>
            <a:xfrm>
              <a:off x="1062706" y="3753026"/>
              <a:ext cx="30436" cy="75252"/>
            </a:xfrm>
            <a:custGeom>
              <a:avLst/>
              <a:gdLst/>
              <a:ahLst/>
              <a:cxnLst/>
              <a:rect l="l" t="t" r="r" b="b"/>
              <a:pathLst>
                <a:path w="1126" h="2784" extrusionOk="0">
                  <a:moveTo>
                    <a:pt x="43" y="0"/>
                  </a:moveTo>
                  <a:cubicBezTo>
                    <a:pt x="15" y="0"/>
                    <a:pt x="0" y="34"/>
                    <a:pt x="21" y="55"/>
                  </a:cubicBezTo>
                  <a:lnTo>
                    <a:pt x="22" y="56"/>
                  </a:lnTo>
                  <a:cubicBezTo>
                    <a:pt x="103" y="144"/>
                    <a:pt x="215" y="199"/>
                    <a:pt x="303" y="281"/>
                  </a:cubicBezTo>
                  <a:cubicBezTo>
                    <a:pt x="398" y="369"/>
                    <a:pt x="482" y="471"/>
                    <a:pt x="548" y="586"/>
                  </a:cubicBezTo>
                  <a:cubicBezTo>
                    <a:pt x="677" y="806"/>
                    <a:pt x="750" y="1055"/>
                    <a:pt x="798" y="1305"/>
                  </a:cubicBezTo>
                  <a:cubicBezTo>
                    <a:pt x="847" y="1556"/>
                    <a:pt x="875" y="1810"/>
                    <a:pt x="909" y="2063"/>
                  </a:cubicBezTo>
                  <a:cubicBezTo>
                    <a:pt x="939" y="2298"/>
                    <a:pt x="967" y="2552"/>
                    <a:pt x="1073" y="2771"/>
                  </a:cubicBezTo>
                  <a:cubicBezTo>
                    <a:pt x="1079" y="2780"/>
                    <a:pt x="1088" y="2784"/>
                    <a:pt x="1097" y="2784"/>
                  </a:cubicBezTo>
                  <a:cubicBezTo>
                    <a:pt x="1111" y="2784"/>
                    <a:pt x="1126" y="2773"/>
                    <a:pt x="1126" y="2756"/>
                  </a:cubicBezTo>
                  <a:cubicBezTo>
                    <a:pt x="1109" y="2479"/>
                    <a:pt x="1053" y="2203"/>
                    <a:pt x="1019" y="1928"/>
                  </a:cubicBezTo>
                  <a:cubicBezTo>
                    <a:pt x="985" y="1666"/>
                    <a:pt x="955" y="1401"/>
                    <a:pt x="890" y="1145"/>
                  </a:cubicBezTo>
                  <a:cubicBezTo>
                    <a:pt x="830" y="892"/>
                    <a:pt x="727" y="651"/>
                    <a:pt x="587" y="432"/>
                  </a:cubicBezTo>
                  <a:cubicBezTo>
                    <a:pt x="469" y="256"/>
                    <a:pt x="275" y="8"/>
                    <a:pt x="4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"/>
            <p:cNvSpPr/>
            <p:nvPr/>
          </p:nvSpPr>
          <p:spPr>
            <a:xfrm>
              <a:off x="1097656" y="3863903"/>
              <a:ext cx="11109" cy="49519"/>
            </a:xfrm>
            <a:custGeom>
              <a:avLst/>
              <a:gdLst/>
              <a:ahLst/>
              <a:cxnLst/>
              <a:rect l="l" t="t" r="r" b="b"/>
              <a:pathLst>
                <a:path w="411" h="1832" extrusionOk="0">
                  <a:moveTo>
                    <a:pt x="26" y="0"/>
                  </a:moveTo>
                  <a:cubicBezTo>
                    <a:pt x="13" y="0"/>
                    <a:pt x="0" y="11"/>
                    <a:pt x="5" y="26"/>
                  </a:cubicBezTo>
                  <a:cubicBezTo>
                    <a:pt x="63" y="270"/>
                    <a:pt x="150" y="505"/>
                    <a:pt x="206" y="748"/>
                  </a:cubicBezTo>
                  <a:cubicBezTo>
                    <a:pt x="287" y="1090"/>
                    <a:pt x="326" y="1449"/>
                    <a:pt x="294" y="1801"/>
                  </a:cubicBezTo>
                  <a:cubicBezTo>
                    <a:pt x="292" y="1820"/>
                    <a:pt x="310" y="1831"/>
                    <a:pt x="326" y="1831"/>
                  </a:cubicBezTo>
                  <a:cubicBezTo>
                    <a:pt x="340" y="1831"/>
                    <a:pt x="354" y="1824"/>
                    <a:pt x="356" y="1808"/>
                  </a:cubicBezTo>
                  <a:cubicBezTo>
                    <a:pt x="410" y="1459"/>
                    <a:pt x="375" y="1124"/>
                    <a:pt x="287" y="784"/>
                  </a:cubicBezTo>
                  <a:cubicBezTo>
                    <a:pt x="220" y="524"/>
                    <a:pt x="117" y="275"/>
                    <a:pt x="46" y="15"/>
                  </a:cubicBezTo>
                  <a:cubicBezTo>
                    <a:pt x="43" y="5"/>
                    <a:pt x="34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"/>
            <p:cNvSpPr/>
            <p:nvPr/>
          </p:nvSpPr>
          <p:spPr>
            <a:xfrm>
              <a:off x="1013998" y="3760918"/>
              <a:ext cx="43464" cy="50195"/>
            </a:xfrm>
            <a:custGeom>
              <a:avLst/>
              <a:gdLst/>
              <a:ahLst/>
              <a:cxnLst/>
              <a:rect l="l" t="t" r="r" b="b"/>
              <a:pathLst>
                <a:path w="1608" h="1857" extrusionOk="0">
                  <a:moveTo>
                    <a:pt x="78" y="0"/>
                  </a:moveTo>
                  <a:cubicBezTo>
                    <a:pt x="21" y="0"/>
                    <a:pt x="1" y="87"/>
                    <a:pt x="63" y="105"/>
                  </a:cubicBezTo>
                  <a:cubicBezTo>
                    <a:pt x="420" y="202"/>
                    <a:pt x="733" y="443"/>
                    <a:pt x="970" y="724"/>
                  </a:cubicBezTo>
                  <a:cubicBezTo>
                    <a:pt x="1241" y="1043"/>
                    <a:pt x="1307" y="1484"/>
                    <a:pt x="1522" y="1838"/>
                  </a:cubicBezTo>
                  <a:cubicBezTo>
                    <a:pt x="1530" y="1851"/>
                    <a:pt x="1544" y="1857"/>
                    <a:pt x="1557" y="1857"/>
                  </a:cubicBezTo>
                  <a:cubicBezTo>
                    <a:pt x="1582" y="1857"/>
                    <a:pt x="1608" y="1835"/>
                    <a:pt x="1600" y="1804"/>
                  </a:cubicBezTo>
                  <a:cubicBezTo>
                    <a:pt x="1507" y="1365"/>
                    <a:pt x="1247" y="1000"/>
                    <a:pt x="996" y="636"/>
                  </a:cubicBezTo>
                  <a:cubicBezTo>
                    <a:pt x="781" y="323"/>
                    <a:pt x="467" y="82"/>
                    <a:pt x="91" y="2"/>
                  </a:cubicBezTo>
                  <a:cubicBezTo>
                    <a:pt x="87" y="1"/>
                    <a:pt x="82" y="0"/>
                    <a:pt x="7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"/>
            <p:cNvSpPr/>
            <p:nvPr/>
          </p:nvSpPr>
          <p:spPr>
            <a:xfrm>
              <a:off x="1036703" y="3760918"/>
              <a:ext cx="23381" cy="49249"/>
            </a:xfrm>
            <a:custGeom>
              <a:avLst/>
              <a:gdLst/>
              <a:ahLst/>
              <a:cxnLst/>
              <a:rect l="l" t="t" r="r" b="b"/>
              <a:pathLst>
                <a:path w="865" h="1822" extrusionOk="0">
                  <a:moveTo>
                    <a:pt x="34" y="0"/>
                  </a:moveTo>
                  <a:cubicBezTo>
                    <a:pt x="16" y="0"/>
                    <a:pt x="1" y="26"/>
                    <a:pt x="18" y="41"/>
                  </a:cubicBezTo>
                  <a:lnTo>
                    <a:pt x="18" y="43"/>
                  </a:lnTo>
                  <a:cubicBezTo>
                    <a:pt x="252" y="252"/>
                    <a:pt x="433" y="514"/>
                    <a:pt x="549" y="806"/>
                  </a:cubicBezTo>
                  <a:cubicBezTo>
                    <a:pt x="611" y="967"/>
                    <a:pt x="663" y="1129"/>
                    <a:pt x="702" y="1298"/>
                  </a:cubicBezTo>
                  <a:cubicBezTo>
                    <a:pt x="745" y="1464"/>
                    <a:pt x="760" y="1642"/>
                    <a:pt x="812" y="1806"/>
                  </a:cubicBezTo>
                  <a:cubicBezTo>
                    <a:pt x="815" y="1817"/>
                    <a:pt x="823" y="1822"/>
                    <a:pt x="832" y="1822"/>
                  </a:cubicBezTo>
                  <a:cubicBezTo>
                    <a:pt x="843" y="1822"/>
                    <a:pt x="854" y="1814"/>
                    <a:pt x="855" y="1800"/>
                  </a:cubicBezTo>
                  <a:cubicBezTo>
                    <a:pt x="865" y="1613"/>
                    <a:pt x="824" y="1412"/>
                    <a:pt x="786" y="1228"/>
                  </a:cubicBezTo>
                  <a:cubicBezTo>
                    <a:pt x="751" y="1058"/>
                    <a:pt x="700" y="890"/>
                    <a:pt x="631" y="731"/>
                  </a:cubicBezTo>
                  <a:cubicBezTo>
                    <a:pt x="502" y="436"/>
                    <a:pt x="317" y="181"/>
                    <a:pt x="46" y="4"/>
                  </a:cubicBezTo>
                  <a:cubicBezTo>
                    <a:pt x="42" y="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"/>
            <p:cNvSpPr/>
            <p:nvPr/>
          </p:nvSpPr>
          <p:spPr>
            <a:xfrm>
              <a:off x="1014106" y="3884526"/>
              <a:ext cx="34436" cy="36166"/>
            </a:xfrm>
            <a:custGeom>
              <a:avLst/>
              <a:gdLst/>
              <a:ahLst/>
              <a:cxnLst/>
              <a:rect l="l" t="t" r="r" b="b"/>
              <a:pathLst>
                <a:path w="1274" h="1338" extrusionOk="0">
                  <a:moveTo>
                    <a:pt x="30" y="1"/>
                  </a:moveTo>
                  <a:cubicBezTo>
                    <a:pt x="15" y="1"/>
                    <a:pt x="0" y="17"/>
                    <a:pt x="11" y="36"/>
                  </a:cubicBezTo>
                  <a:lnTo>
                    <a:pt x="11" y="34"/>
                  </a:lnTo>
                  <a:cubicBezTo>
                    <a:pt x="157" y="299"/>
                    <a:pt x="332" y="546"/>
                    <a:pt x="538" y="769"/>
                  </a:cubicBezTo>
                  <a:cubicBezTo>
                    <a:pt x="747" y="995"/>
                    <a:pt x="985" y="1167"/>
                    <a:pt x="1241" y="1335"/>
                  </a:cubicBezTo>
                  <a:cubicBezTo>
                    <a:pt x="1244" y="1337"/>
                    <a:pt x="1247" y="1338"/>
                    <a:pt x="1250" y="1338"/>
                  </a:cubicBezTo>
                  <a:cubicBezTo>
                    <a:pt x="1264" y="1338"/>
                    <a:pt x="1273" y="1316"/>
                    <a:pt x="1258" y="1305"/>
                  </a:cubicBezTo>
                  <a:cubicBezTo>
                    <a:pt x="1020" y="1131"/>
                    <a:pt x="803" y="918"/>
                    <a:pt x="601" y="705"/>
                  </a:cubicBezTo>
                  <a:cubicBezTo>
                    <a:pt x="396" y="492"/>
                    <a:pt x="211" y="258"/>
                    <a:pt x="48" y="11"/>
                  </a:cubicBezTo>
                  <a:cubicBezTo>
                    <a:pt x="44" y="4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"/>
            <p:cNvSpPr/>
            <p:nvPr/>
          </p:nvSpPr>
          <p:spPr>
            <a:xfrm>
              <a:off x="1039649" y="3906096"/>
              <a:ext cx="116013" cy="58736"/>
            </a:xfrm>
            <a:custGeom>
              <a:avLst/>
              <a:gdLst/>
              <a:ahLst/>
              <a:cxnLst/>
              <a:rect l="l" t="t" r="r" b="b"/>
              <a:pathLst>
                <a:path w="4292" h="2173" extrusionOk="0">
                  <a:moveTo>
                    <a:pt x="2625" y="1911"/>
                  </a:moveTo>
                  <a:cubicBezTo>
                    <a:pt x="412" y="2173"/>
                    <a:pt x="1" y="361"/>
                    <a:pt x="2274" y="118"/>
                  </a:cubicBezTo>
                  <a:cubicBezTo>
                    <a:pt x="3366" y="0"/>
                    <a:pt x="4291" y="799"/>
                    <a:pt x="3843" y="1367"/>
                  </a:cubicBezTo>
                  <a:cubicBezTo>
                    <a:pt x="3392" y="1935"/>
                    <a:pt x="2625" y="1911"/>
                    <a:pt x="2625" y="19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"/>
            <p:cNvSpPr/>
            <p:nvPr/>
          </p:nvSpPr>
          <p:spPr>
            <a:xfrm>
              <a:off x="1063463" y="3864551"/>
              <a:ext cx="272922" cy="152179"/>
            </a:xfrm>
            <a:custGeom>
              <a:avLst/>
              <a:gdLst/>
              <a:ahLst/>
              <a:cxnLst/>
              <a:rect l="l" t="t" r="r" b="b"/>
              <a:pathLst>
                <a:path w="10097" h="5630" extrusionOk="0">
                  <a:moveTo>
                    <a:pt x="632" y="2893"/>
                  </a:moveTo>
                  <a:cubicBezTo>
                    <a:pt x="241" y="3226"/>
                    <a:pt x="0" y="3931"/>
                    <a:pt x="679" y="4544"/>
                  </a:cubicBezTo>
                  <a:cubicBezTo>
                    <a:pt x="1357" y="5155"/>
                    <a:pt x="2135" y="5630"/>
                    <a:pt x="3178" y="5301"/>
                  </a:cubicBezTo>
                  <a:cubicBezTo>
                    <a:pt x="4222" y="4972"/>
                    <a:pt x="5265" y="5198"/>
                    <a:pt x="6372" y="3936"/>
                  </a:cubicBezTo>
                  <a:cubicBezTo>
                    <a:pt x="6372" y="3936"/>
                    <a:pt x="7593" y="3542"/>
                    <a:pt x="8105" y="2446"/>
                  </a:cubicBezTo>
                  <a:cubicBezTo>
                    <a:pt x="8615" y="1349"/>
                    <a:pt x="9260" y="1317"/>
                    <a:pt x="9677" y="659"/>
                  </a:cubicBezTo>
                  <a:cubicBezTo>
                    <a:pt x="10096" y="1"/>
                    <a:pt x="9442" y="290"/>
                    <a:pt x="8987" y="707"/>
                  </a:cubicBezTo>
                  <a:cubicBezTo>
                    <a:pt x="8533" y="1126"/>
                    <a:pt x="5693" y="1655"/>
                    <a:pt x="4695" y="1412"/>
                  </a:cubicBezTo>
                  <a:cubicBezTo>
                    <a:pt x="3696" y="1169"/>
                    <a:pt x="4579" y="2063"/>
                    <a:pt x="4074" y="2347"/>
                  </a:cubicBezTo>
                  <a:cubicBezTo>
                    <a:pt x="3571" y="2633"/>
                    <a:pt x="1557" y="2100"/>
                    <a:pt x="632" y="289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"/>
            <p:cNvSpPr/>
            <p:nvPr/>
          </p:nvSpPr>
          <p:spPr>
            <a:xfrm>
              <a:off x="1237239" y="3920720"/>
              <a:ext cx="38220" cy="43329"/>
            </a:xfrm>
            <a:custGeom>
              <a:avLst/>
              <a:gdLst/>
              <a:ahLst/>
              <a:cxnLst/>
              <a:rect l="l" t="t" r="r" b="b"/>
              <a:pathLst>
                <a:path w="1414" h="1603" extrusionOk="0">
                  <a:moveTo>
                    <a:pt x="1376" y="0"/>
                  </a:moveTo>
                  <a:cubicBezTo>
                    <a:pt x="1370" y="0"/>
                    <a:pt x="1363" y="3"/>
                    <a:pt x="1358" y="9"/>
                  </a:cubicBezTo>
                  <a:cubicBezTo>
                    <a:pt x="1136" y="269"/>
                    <a:pt x="917" y="533"/>
                    <a:pt x="691" y="792"/>
                  </a:cubicBezTo>
                  <a:cubicBezTo>
                    <a:pt x="466" y="1052"/>
                    <a:pt x="229" y="1303"/>
                    <a:pt x="14" y="1570"/>
                  </a:cubicBezTo>
                  <a:cubicBezTo>
                    <a:pt x="1" y="1584"/>
                    <a:pt x="12" y="1602"/>
                    <a:pt x="26" y="1602"/>
                  </a:cubicBezTo>
                  <a:cubicBezTo>
                    <a:pt x="31" y="1602"/>
                    <a:pt x="36" y="1600"/>
                    <a:pt x="40" y="1596"/>
                  </a:cubicBezTo>
                  <a:lnTo>
                    <a:pt x="38" y="1596"/>
                  </a:lnTo>
                  <a:cubicBezTo>
                    <a:pt x="304" y="1366"/>
                    <a:pt x="537" y="1103"/>
                    <a:pt x="767" y="837"/>
                  </a:cubicBezTo>
                  <a:cubicBezTo>
                    <a:pt x="990" y="581"/>
                    <a:pt x="1205" y="316"/>
                    <a:pt x="1399" y="41"/>
                  </a:cubicBezTo>
                  <a:cubicBezTo>
                    <a:pt x="1413" y="23"/>
                    <a:pt x="1395" y="0"/>
                    <a:pt x="137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"/>
            <p:cNvSpPr/>
            <p:nvPr/>
          </p:nvSpPr>
          <p:spPr>
            <a:xfrm>
              <a:off x="1254727" y="3896609"/>
              <a:ext cx="19137" cy="38869"/>
            </a:xfrm>
            <a:custGeom>
              <a:avLst/>
              <a:gdLst/>
              <a:ahLst/>
              <a:cxnLst/>
              <a:rect l="l" t="t" r="r" b="b"/>
              <a:pathLst>
                <a:path w="708" h="1438" extrusionOk="0">
                  <a:moveTo>
                    <a:pt x="666" y="1"/>
                  </a:moveTo>
                  <a:cubicBezTo>
                    <a:pt x="658" y="1"/>
                    <a:pt x="650" y="3"/>
                    <a:pt x="644" y="9"/>
                  </a:cubicBezTo>
                  <a:cubicBezTo>
                    <a:pt x="569" y="80"/>
                    <a:pt x="545" y="207"/>
                    <a:pt x="507" y="301"/>
                  </a:cubicBezTo>
                  <a:cubicBezTo>
                    <a:pt x="455" y="432"/>
                    <a:pt x="399" y="561"/>
                    <a:pt x="341" y="690"/>
                  </a:cubicBezTo>
                  <a:cubicBezTo>
                    <a:pt x="232" y="927"/>
                    <a:pt x="122" y="1165"/>
                    <a:pt x="10" y="1400"/>
                  </a:cubicBezTo>
                  <a:cubicBezTo>
                    <a:pt x="1" y="1420"/>
                    <a:pt x="17" y="1438"/>
                    <a:pt x="35" y="1438"/>
                  </a:cubicBezTo>
                  <a:cubicBezTo>
                    <a:pt x="43" y="1438"/>
                    <a:pt x="51" y="1434"/>
                    <a:pt x="57" y="1426"/>
                  </a:cubicBezTo>
                  <a:lnTo>
                    <a:pt x="57" y="1428"/>
                  </a:lnTo>
                  <a:cubicBezTo>
                    <a:pt x="197" y="1200"/>
                    <a:pt x="322" y="963"/>
                    <a:pt x="434" y="720"/>
                  </a:cubicBezTo>
                  <a:cubicBezTo>
                    <a:pt x="483" y="609"/>
                    <a:pt x="532" y="501"/>
                    <a:pt x="578" y="389"/>
                  </a:cubicBezTo>
                  <a:cubicBezTo>
                    <a:pt x="621" y="284"/>
                    <a:pt x="707" y="148"/>
                    <a:pt x="698" y="32"/>
                  </a:cubicBezTo>
                  <a:cubicBezTo>
                    <a:pt x="698" y="13"/>
                    <a:pt x="683" y="1"/>
                    <a:pt x="6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"/>
            <p:cNvSpPr/>
            <p:nvPr/>
          </p:nvSpPr>
          <p:spPr>
            <a:xfrm>
              <a:off x="1283000" y="3889716"/>
              <a:ext cx="16245" cy="18434"/>
            </a:xfrm>
            <a:custGeom>
              <a:avLst/>
              <a:gdLst/>
              <a:ahLst/>
              <a:cxnLst/>
              <a:rect l="l" t="t" r="r" b="b"/>
              <a:pathLst>
                <a:path w="601" h="682" extrusionOk="0">
                  <a:moveTo>
                    <a:pt x="575" y="1"/>
                  </a:moveTo>
                  <a:cubicBezTo>
                    <a:pt x="571" y="1"/>
                    <a:pt x="567" y="2"/>
                    <a:pt x="563" y="6"/>
                  </a:cubicBezTo>
                  <a:cubicBezTo>
                    <a:pt x="362" y="210"/>
                    <a:pt x="161" y="404"/>
                    <a:pt x="9" y="651"/>
                  </a:cubicBezTo>
                  <a:cubicBezTo>
                    <a:pt x="1" y="667"/>
                    <a:pt x="13" y="682"/>
                    <a:pt x="28" y="682"/>
                  </a:cubicBezTo>
                  <a:cubicBezTo>
                    <a:pt x="33" y="682"/>
                    <a:pt x="38" y="680"/>
                    <a:pt x="43" y="676"/>
                  </a:cubicBezTo>
                  <a:cubicBezTo>
                    <a:pt x="239" y="472"/>
                    <a:pt x="400" y="242"/>
                    <a:pt x="589" y="31"/>
                  </a:cubicBezTo>
                  <a:cubicBezTo>
                    <a:pt x="600" y="18"/>
                    <a:pt x="589" y="1"/>
                    <a:pt x="5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"/>
            <p:cNvSpPr/>
            <p:nvPr/>
          </p:nvSpPr>
          <p:spPr>
            <a:xfrm>
              <a:off x="1176232" y="3908259"/>
              <a:ext cx="7677" cy="72954"/>
            </a:xfrm>
            <a:custGeom>
              <a:avLst/>
              <a:gdLst/>
              <a:ahLst/>
              <a:cxnLst/>
              <a:rect l="l" t="t" r="r" b="b"/>
              <a:pathLst>
                <a:path w="284" h="2699" extrusionOk="0">
                  <a:moveTo>
                    <a:pt x="47" y="1"/>
                  </a:moveTo>
                  <a:cubicBezTo>
                    <a:pt x="24" y="1"/>
                    <a:pt x="1" y="17"/>
                    <a:pt x="3" y="44"/>
                  </a:cubicBezTo>
                  <a:cubicBezTo>
                    <a:pt x="27" y="259"/>
                    <a:pt x="96" y="464"/>
                    <a:pt x="121" y="681"/>
                  </a:cubicBezTo>
                  <a:cubicBezTo>
                    <a:pt x="143" y="893"/>
                    <a:pt x="149" y="1104"/>
                    <a:pt x="153" y="1317"/>
                  </a:cubicBezTo>
                  <a:cubicBezTo>
                    <a:pt x="162" y="1771"/>
                    <a:pt x="158" y="2229"/>
                    <a:pt x="209" y="2682"/>
                  </a:cubicBezTo>
                  <a:cubicBezTo>
                    <a:pt x="210" y="2693"/>
                    <a:pt x="218" y="2699"/>
                    <a:pt x="226" y="2699"/>
                  </a:cubicBezTo>
                  <a:cubicBezTo>
                    <a:pt x="235" y="2699"/>
                    <a:pt x="243" y="2693"/>
                    <a:pt x="244" y="2682"/>
                  </a:cubicBezTo>
                  <a:cubicBezTo>
                    <a:pt x="283" y="2214"/>
                    <a:pt x="268" y="1741"/>
                    <a:pt x="261" y="1272"/>
                  </a:cubicBezTo>
                  <a:cubicBezTo>
                    <a:pt x="259" y="1053"/>
                    <a:pt x="254" y="835"/>
                    <a:pt x="229" y="616"/>
                  </a:cubicBezTo>
                  <a:cubicBezTo>
                    <a:pt x="209" y="420"/>
                    <a:pt x="188" y="195"/>
                    <a:pt x="85" y="21"/>
                  </a:cubicBezTo>
                  <a:cubicBezTo>
                    <a:pt x="77" y="7"/>
                    <a:pt x="62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"/>
            <p:cNvSpPr/>
            <p:nvPr/>
          </p:nvSpPr>
          <p:spPr>
            <a:xfrm>
              <a:off x="1172772" y="3908799"/>
              <a:ext cx="29084" cy="93226"/>
            </a:xfrm>
            <a:custGeom>
              <a:avLst/>
              <a:gdLst/>
              <a:ahLst/>
              <a:cxnLst/>
              <a:rect l="l" t="t" r="r" b="b"/>
              <a:pathLst>
                <a:path w="1076" h="3449" extrusionOk="0">
                  <a:moveTo>
                    <a:pt x="854" y="1"/>
                  </a:moveTo>
                  <a:cubicBezTo>
                    <a:pt x="838" y="1"/>
                    <a:pt x="822" y="14"/>
                    <a:pt x="828" y="35"/>
                  </a:cubicBezTo>
                  <a:cubicBezTo>
                    <a:pt x="926" y="370"/>
                    <a:pt x="982" y="714"/>
                    <a:pt x="993" y="1061"/>
                  </a:cubicBezTo>
                  <a:cubicBezTo>
                    <a:pt x="998" y="1402"/>
                    <a:pt x="978" y="1740"/>
                    <a:pt x="931" y="2075"/>
                  </a:cubicBezTo>
                  <a:cubicBezTo>
                    <a:pt x="894" y="2365"/>
                    <a:pt x="819" y="2636"/>
                    <a:pt x="653" y="2881"/>
                  </a:cubicBezTo>
                  <a:cubicBezTo>
                    <a:pt x="568" y="3000"/>
                    <a:pt x="466" y="3107"/>
                    <a:pt x="346" y="3193"/>
                  </a:cubicBezTo>
                  <a:cubicBezTo>
                    <a:pt x="245" y="3268"/>
                    <a:pt x="116" y="3309"/>
                    <a:pt x="23" y="3389"/>
                  </a:cubicBezTo>
                  <a:cubicBezTo>
                    <a:pt x="0" y="3410"/>
                    <a:pt x="17" y="3447"/>
                    <a:pt x="47" y="3449"/>
                  </a:cubicBezTo>
                  <a:cubicBezTo>
                    <a:pt x="170" y="3449"/>
                    <a:pt x="305" y="3361"/>
                    <a:pt x="404" y="3294"/>
                  </a:cubicBezTo>
                  <a:cubicBezTo>
                    <a:pt x="520" y="3215"/>
                    <a:pt x="626" y="3122"/>
                    <a:pt x="718" y="3017"/>
                  </a:cubicBezTo>
                  <a:cubicBezTo>
                    <a:pt x="911" y="2795"/>
                    <a:pt x="1038" y="2518"/>
                    <a:pt x="1053" y="2222"/>
                  </a:cubicBezTo>
                  <a:cubicBezTo>
                    <a:pt x="1075" y="1852"/>
                    <a:pt x="1064" y="1477"/>
                    <a:pt x="1055" y="1106"/>
                  </a:cubicBezTo>
                  <a:cubicBezTo>
                    <a:pt x="1047" y="745"/>
                    <a:pt x="1015" y="358"/>
                    <a:pt x="883" y="20"/>
                  </a:cubicBezTo>
                  <a:cubicBezTo>
                    <a:pt x="877" y="7"/>
                    <a:pt x="866" y="1"/>
                    <a:pt x="8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"/>
            <p:cNvSpPr/>
            <p:nvPr/>
          </p:nvSpPr>
          <p:spPr>
            <a:xfrm>
              <a:off x="1205532" y="3900717"/>
              <a:ext cx="40491" cy="85090"/>
            </a:xfrm>
            <a:custGeom>
              <a:avLst/>
              <a:gdLst/>
              <a:ahLst/>
              <a:cxnLst/>
              <a:rect l="l" t="t" r="r" b="b"/>
              <a:pathLst>
                <a:path w="1498" h="3148" extrusionOk="0">
                  <a:moveTo>
                    <a:pt x="1429" y="0"/>
                  </a:moveTo>
                  <a:cubicBezTo>
                    <a:pt x="1412" y="0"/>
                    <a:pt x="1395" y="9"/>
                    <a:pt x="1389" y="29"/>
                  </a:cubicBezTo>
                  <a:cubicBezTo>
                    <a:pt x="1336" y="170"/>
                    <a:pt x="1306" y="308"/>
                    <a:pt x="1234" y="441"/>
                  </a:cubicBezTo>
                  <a:cubicBezTo>
                    <a:pt x="1168" y="560"/>
                    <a:pt x="1091" y="674"/>
                    <a:pt x="1017" y="790"/>
                  </a:cubicBezTo>
                  <a:cubicBezTo>
                    <a:pt x="869" y="1020"/>
                    <a:pt x="751" y="1265"/>
                    <a:pt x="661" y="1523"/>
                  </a:cubicBezTo>
                  <a:cubicBezTo>
                    <a:pt x="469" y="2062"/>
                    <a:pt x="314" y="2609"/>
                    <a:pt x="15" y="3099"/>
                  </a:cubicBezTo>
                  <a:cubicBezTo>
                    <a:pt x="0" y="3122"/>
                    <a:pt x="22" y="3148"/>
                    <a:pt x="43" y="3148"/>
                  </a:cubicBezTo>
                  <a:cubicBezTo>
                    <a:pt x="50" y="3148"/>
                    <a:pt x="57" y="3145"/>
                    <a:pt x="63" y="3138"/>
                  </a:cubicBezTo>
                  <a:cubicBezTo>
                    <a:pt x="448" y="2701"/>
                    <a:pt x="547" y="2114"/>
                    <a:pt x="744" y="1585"/>
                  </a:cubicBezTo>
                  <a:cubicBezTo>
                    <a:pt x="847" y="1308"/>
                    <a:pt x="981" y="1044"/>
                    <a:pt x="1144" y="800"/>
                  </a:cubicBezTo>
                  <a:cubicBezTo>
                    <a:pt x="1282" y="586"/>
                    <a:pt x="1497" y="308"/>
                    <a:pt x="1471" y="40"/>
                  </a:cubicBezTo>
                  <a:cubicBezTo>
                    <a:pt x="1470" y="15"/>
                    <a:pt x="1449" y="0"/>
                    <a:pt x="142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"/>
            <p:cNvSpPr/>
            <p:nvPr/>
          </p:nvSpPr>
          <p:spPr>
            <a:xfrm>
              <a:off x="1079113" y="3937749"/>
              <a:ext cx="13569" cy="35842"/>
            </a:xfrm>
            <a:custGeom>
              <a:avLst/>
              <a:gdLst/>
              <a:ahLst/>
              <a:cxnLst/>
              <a:rect l="l" t="t" r="r" b="b"/>
              <a:pathLst>
                <a:path w="502" h="1326" extrusionOk="0">
                  <a:moveTo>
                    <a:pt x="362" y="1"/>
                  </a:moveTo>
                  <a:cubicBezTo>
                    <a:pt x="360" y="1"/>
                    <a:pt x="357" y="1"/>
                    <a:pt x="354" y="2"/>
                  </a:cubicBezTo>
                  <a:lnTo>
                    <a:pt x="356" y="2"/>
                  </a:lnTo>
                  <a:cubicBezTo>
                    <a:pt x="109" y="67"/>
                    <a:pt x="1" y="368"/>
                    <a:pt x="18" y="598"/>
                  </a:cubicBezTo>
                  <a:cubicBezTo>
                    <a:pt x="38" y="892"/>
                    <a:pt x="208" y="1146"/>
                    <a:pt x="440" y="1320"/>
                  </a:cubicBezTo>
                  <a:cubicBezTo>
                    <a:pt x="445" y="1324"/>
                    <a:pt x="451" y="1325"/>
                    <a:pt x="456" y="1325"/>
                  </a:cubicBezTo>
                  <a:cubicBezTo>
                    <a:pt x="480" y="1325"/>
                    <a:pt x="502" y="1294"/>
                    <a:pt x="487" y="1273"/>
                  </a:cubicBezTo>
                  <a:cubicBezTo>
                    <a:pt x="358" y="1080"/>
                    <a:pt x="195" y="880"/>
                    <a:pt x="156" y="645"/>
                  </a:cubicBezTo>
                  <a:cubicBezTo>
                    <a:pt x="117" y="409"/>
                    <a:pt x="216" y="209"/>
                    <a:pt x="382" y="48"/>
                  </a:cubicBezTo>
                  <a:cubicBezTo>
                    <a:pt x="401" y="31"/>
                    <a:pt x="387" y="1"/>
                    <a:pt x="36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"/>
            <p:cNvSpPr/>
            <p:nvPr/>
          </p:nvSpPr>
          <p:spPr>
            <a:xfrm>
              <a:off x="1092628" y="3953507"/>
              <a:ext cx="57871" cy="53763"/>
            </a:xfrm>
            <a:custGeom>
              <a:avLst/>
              <a:gdLst/>
              <a:ahLst/>
              <a:cxnLst/>
              <a:rect l="l" t="t" r="r" b="b"/>
              <a:pathLst>
                <a:path w="2141" h="1989" extrusionOk="0">
                  <a:moveTo>
                    <a:pt x="16" y="0"/>
                  </a:moveTo>
                  <a:cubicBezTo>
                    <a:pt x="8" y="0"/>
                    <a:pt x="1" y="6"/>
                    <a:pt x="2" y="15"/>
                  </a:cubicBezTo>
                  <a:cubicBezTo>
                    <a:pt x="50" y="524"/>
                    <a:pt x="348" y="950"/>
                    <a:pt x="714" y="1292"/>
                  </a:cubicBezTo>
                  <a:cubicBezTo>
                    <a:pt x="909" y="1473"/>
                    <a:pt x="1120" y="1634"/>
                    <a:pt x="1346" y="1771"/>
                  </a:cubicBezTo>
                  <a:cubicBezTo>
                    <a:pt x="1526" y="1877"/>
                    <a:pt x="1742" y="1989"/>
                    <a:pt x="1958" y="1989"/>
                  </a:cubicBezTo>
                  <a:cubicBezTo>
                    <a:pt x="2008" y="1989"/>
                    <a:pt x="2059" y="1983"/>
                    <a:pt x="2109" y="1969"/>
                  </a:cubicBezTo>
                  <a:cubicBezTo>
                    <a:pt x="2141" y="1958"/>
                    <a:pt x="2135" y="1911"/>
                    <a:pt x="2099" y="1909"/>
                  </a:cubicBezTo>
                  <a:cubicBezTo>
                    <a:pt x="2091" y="1909"/>
                    <a:pt x="2083" y="1909"/>
                    <a:pt x="2076" y="1909"/>
                  </a:cubicBezTo>
                  <a:cubicBezTo>
                    <a:pt x="1796" y="1909"/>
                    <a:pt x="1562" y="1845"/>
                    <a:pt x="1322" y="1692"/>
                  </a:cubicBezTo>
                  <a:cubicBezTo>
                    <a:pt x="1109" y="1558"/>
                    <a:pt x="909" y="1400"/>
                    <a:pt x="725" y="1228"/>
                  </a:cubicBezTo>
                  <a:cubicBezTo>
                    <a:pt x="379" y="901"/>
                    <a:pt x="103" y="490"/>
                    <a:pt x="30" y="11"/>
                  </a:cubicBezTo>
                  <a:cubicBezTo>
                    <a:pt x="28" y="4"/>
                    <a:pt x="22" y="0"/>
                    <a:pt x="1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"/>
            <p:cNvSpPr/>
            <p:nvPr/>
          </p:nvSpPr>
          <p:spPr>
            <a:xfrm>
              <a:off x="1086168" y="3982510"/>
              <a:ext cx="47897" cy="29057"/>
            </a:xfrm>
            <a:custGeom>
              <a:avLst/>
              <a:gdLst/>
              <a:ahLst/>
              <a:cxnLst/>
              <a:rect l="l" t="t" r="r" b="b"/>
              <a:pathLst>
                <a:path w="1772" h="1075" extrusionOk="0">
                  <a:moveTo>
                    <a:pt x="31" y="1"/>
                  </a:moveTo>
                  <a:cubicBezTo>
                    <a:pt x="14" y="1"/>
                    <a:pt x="1" y="22"/>
                    <a:pt x="16" y="36"/>
                  </a:cubicBezTo>
                  <a:cubicBezTo>
                    <a:pt x="263" y="305"/>
                    <a:pt x="521" y="569"/>
                    <a:pt x="815" y="786"/>
                  </a:cubicBezTo>
                  <a:cubicBezTo>
                    <a:pt x="1006" y="927"/>
                    <a:pt x="1275" y="1074"/>
                    <a:pt x="1530" y="1074"/>
                  </a:cubicBezTo>
                  <a:cubicBezTo>
                    <a:pt x="1599" y="1074"/>
                    <a:pt x="1666" y="1064"/>
                    <a:pt x="1731" y="1040"/>
                  </a:cubicBezTo>
                  <a:cubicBezTo>
                    <a:pt x="1772" y="1027"/>
                    <a:pt x="1763" y="967"/>
                    <a:pt x="1721" y="965"/>
                  </a:cubicBezTo>
                  <a:cubicBezTo>
                    <a:pt x="1555" y="961"/>
                    <a:pt x="1400" y="961"/>
                    <a:pt x="1241" y="903"/>
                  </a:cubicBezTo>
                  <a:cubicBezTo>
                    <a:pt x="1088" y="845"/>
                    <a:pt x="944" y="765"/>
                    <a:pt x="815" y="666"/>
                  </a:cubicBezTo>
                  <a:cubicBezTo>
                    <a:pt x="545" y="466"/>
                    <a:pt x="291" y="236"/>
                    <a:pt x="46" y="8"/>
                  </a:cubicBezTo>
                  <a:cubicBezTo>
                    <a:pt x="41" y="3"/>
                    <a:pt x="36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"/>
            <p:cNvSpPr/>
            <p:nvPr/>
          </p:nvSpPr>
          <p:spPr>
            <a:xfrm>
              <a:off x="1147499" y="3934613"/>
              <a:ext cx="9731" cy="24651"/>
            </a:xfrm>
            <a:custGeom>
              <a:avLst/>
              <a:gdLst/>
              <a:ahLst/>
              <a:cxnLst/>
              <a:rect l="l" t="t" r="r" b="b"/>
              <a:pathLst>
                <a:path w="360" h="912" extrusionOk="0">
                  <a:moveTo>
                    <a:pt x="26" y="0"/>
                  </a:moveTo>
                  <a:cubicBezTo>
                    <a:pt x="13" y="0"/>
                    <a:pt x="1" y="16"/>
                    <a:pt x="8" y="30"/>
                  </a:cubicBezTo>
                  <a:lnTo>
                    <a:pt x="10" y="28"/>
                  </a:lnTo>
                  <a:cubicBezTo>
                    <a:pt x="83" y="163"/>
                    <a:pt x="144" y="303"/>
                    <a:pt x="197" y="447"/>
                  </a:cubicBezTo>
                  <a:cubicBezTo>
                    <a:pt x="247" y="596"/>
                    <a:pt x="266" y="742"/>
                    <a:pt x="283" y="899"/>
                  </a:cubicBezTo>
                  <a:cubicBezTo>
                    <a:pt x="284" y="907"/>
                    <a:pt x="292" y="912"/>
                    <a:pt x="299" y="912"/>
                  </a:cubicBezTo>
                  <a:cubicBezTo>
                    <a:pt x="304" y="912"/>
                    <a:pt x="308" y="909"/>
                    <a:pt x="309" y="903"/>
                  </a:cubicBezTo>
                  <a:cubicBezTo>
                    <a:pt x="359" y="578"/>
                    <a:pt x="258" y="249"/>
                    <a:pt x="38" y="5"/>
                  </a:cubicBezTo>
                  <a:cubicBezTo>
                    <a:pt x="34" y="2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"/>
            <p:cNvSpPr/>
            <p:nvPr/>
          </p:nvSpPr>
          <p:spPr>
            <a:xfrm>
              <a:off x="1150986" y="3952210"/>
              <a:ext cx="21840" cy="53628"/>
            </a:xfrm>
            <a:custGeom>
              <a:avLst/>
              <a:gdLst/>
              <a:ahLst/>
              <a:cxnLst/>
              <a:rect l="l" t="t" r="r" b="b"/>
              <a:pathLst>
                <a:path w="808" h="1984" extrusionOk="0">
                  <a:moveTo>
                    <a:pt x="686" y="1"/>
                  </a:moveTo>
                  <a:cubicBezTo>
                    <a:pt x="670" y="1"/>
                    <a:pt x="653" y="12"/>
                    <a:pt x="651" y="33"/>
                  </a:cubicBezTo>
                  <a:cubicBezTo>
                    <a:pt x="664" y="400"/>
                    <a:pt x="681" y="775"/>
                    <a:pt x="593" y="1134"/>
                  </a:cubicBezTo>
                  <a:cubicBezTo>
                    <a:pt x="557" y="1295"/>
                    <a:pt x="494" y="1448"/>
                    <a:pt x="404" y="1585"/>
                  </a:cubicBezTo>
                  <a:cubicBezTo>
                    <a:pt x="301" y="1733"/>
                    <a:pt x="170" y="1822"/>
                    <a:pt x="28" y="1927"/>
                  </a:cubicBezTo>
                  <a:cubicBezTo>
                    <a:pt x="1" y="1944"/>
                    <a:pt x="15" y="1984"/>
                    <a:pt x="43" y="1984"/>
                  </a:cubicBezTo>
                  <a:cubicBezTo>
                    <a:pt x="46" y="1984"/>
                    <a:pt x="48" y="1984"/>
                    <a:pt x="51" y="1983"/>
                  </a:cubicBezTo>
                  <a:cubicBezTo>
                    <a:pt x="382" y="1920"/>
                    <a:pt x="591" y="1534"/>
                    <a:pt x="677" y="1241"/>
                  </a:cubicBezTo>
                  <a:cubicBezTo>
                    <a:pt x="793" y="845"/>
                    <a:pt x="808" y="426"/>
                    <a:pt x="720" y="24"/>
                  </a:cubicBezTo>
                  <a:cubicBezTo>
                    <a:pt x="713" y="8"/>
                    <a:pt x="700" y="1"/>
                    <a:pt x="68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"/>
            <p:cNvSpPr/>
            <p:nvPr/>
          </p:nvSpPr>
          <p:spPr>
            <a:xfrm>
              <a:off x="1107170" y="3933613"/>
              <a:ext cx="39518" cy="66467"/>
            </a:xfrm>
            <a:custGeom>
              <a:avLst/>
              <a:gdLst/>
              <a:ahLst/>
              <a:cxnLst/>
              <a:rect l="l" t="t" r="r" b="b"/>
              <a:pathLst>
                <a:path w="1462" h="2459" extrusionOk="0">
                  <a:moveTo>
                    <a:pt x="97" y="0"/>
                  </a:moveTo>
                  <a:cubicBezTo>
                    <a:pt x="75" y="0"/>
                    <a:pt x="52" y="2"/>
                    <a:pt x="28" y="5"/>
                  </a:cubicBezTo>
                  <a:cubicBezTo>
                    <a:pt x="0" y="9"/>
                    <a:pt x="6" y="52"/>
                    <a:pt x="28" y="57"/>
                  </a:cubicBezTo>
                  <a:cubicBezTo>
                    <a:pt x="243" y="112"/>
                    <a:pt x="428" y="252"/>
                    <a:pt x="537" y="446"/>
                  </a:cubicBezTo>
                  <a:cubicBezTo>
                    <a:pt x="658" y="654"/>
                    <a:pt x="737" y="891"/>
                    <a:pt x="830" y="1114"/>
                  </a:cubicBezTo>
                  <a:cubicBezTo>
                    <a:pt x="1014" y="1562"/>
                    <a:pt x="1204" y="2007"/>
                    <a:pt x="1408" y="2447"/>
                  </a:cubicBezTo>
                  <a:cubicBezTo>
                    <a:pt x="1412" y="2455"/>
                    <a:pt x="1420" y="2459"/>
                    <a:pt x="1428" y="2459"/>
                  </a:cubicBezTo>
                  <a:cubicBezTo>
                    <a:pt x="1443" y="2459"/>
                    <a:pt x="1461" y="2445"/>
                    <a:pt x="1455" y="2426"/>
                  </a:cubicBezTo>
                  <a:lnTo>
                    <a:pt x="1455" y="2426"/>
                  </a:lnTo>
                  <a:lnTo>
                    <a:pt x="1453" y="2428"/>
                  </a:lnTo>
                  <a:cubicBezTo>
                    <a:pt x="1262" y="1895"/>
                    <a:pt x="1049" y="1372"/>
                    <a:pt x="834" y="848"/>
                  </a:cubicBezTo>
                  <a:cubicBezTo>
                    <a:pt x="703" y="534"/>
                    <a:pt x="508" y="0"/>
                    <a:pt x="9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"/>
            <p:cNvSpPr/>
            <p:nvPr/>
          </p:nvSpPr>
          <p:spPr>
            <a:xfrm>
              <a:off x="798136" y="4368904"/>
              <a:ext cx="404126" cy="387178"/>
            </a:xfrm>
            <a:custGeom>
              <a:avLst/>
              <a:gdLst/>
              <a:ahLst/>
              <a:cxnLst/>
              <a:rect l="l" t="t" r="r" b="b"/>
              <a:pathLst>
                <a:path w="14951" h="14324" extrusionOk="0">
                  <a:moveTo>
                    <a:pt x="13772" y="8866"/>
                  </a:moveTo>
                  <a:cubicBezTo>
                    <a:pt x="13772" y="8866"/>
                    <a:pt x="14950" y="3164"/>
                    <a:pt x="12527" y="1582"/>
                  </a:cubicBezTo>
                  <a:cubicBezTo>
                    <a:pt x="10104" y="0"/>
                    <a:pt x="9180" y="1107"/>
                    <a:pt x="8401" y="1072"/>
                  </a:cubicBezTo>
                  <a:cubicBezTo>
                    <a:pt x="7623" y="1036"/>
                    <a:pt x="5671" y="1176"/>
                    <a:pt x="5121" y="1474"/>
                  </a:cubicBezTo>
                  <a:cubicBezTo>
                    <a:pt x="4572" y="1771"/>
                    <a:pt x="4658" y="2586"/>
                    <a:pt x="4108" y="2881"/>
                  </a:cubicBezTo>
                  <a:cubicBezTo>
                    <a:pt x="3558" y="3179"/>
                    <a:pt x="1711" y="4074"/>
                    <a:pt x="1278" y="5525"/>
                  </a:cubicBezTo>
                  <a:cubicBezTo>
                    <a:pt x="844" y="6974"/>
                    <a:pt x="797" y="7355"/>
                    <a:pt x="399" y="8685"/>
                  </a:cubicBezTo>
                  <a:cubicBezTo>
                    <a:pt x="1" y="10014"/>
                    <a:pt x="1494" y="11843"/>
                    <a:pt x="1683" y="12097"/>
                  </a:cubicBezTo>
                  <a:cubicBezTo>
                    <a:pt x="1870" y="12351"/>
                    <a:pt x="3188" y="14324"/>
                    <a:pt x="5460" y="14213"/>
                  </a:cubicBezTo>
                  <a:cubicBezTo>
                    <a:pt x="7731" y="14101"/>
                    <a:pt x="9885" y="12837"/>
                    <a:pt x="10652" y="12475"/>
                  </a:cubicBezTo>
                  <a:cubicBezTo>
                    <a:pt x="11420" y="12112"/>
                    <a:pt x="13772" y="8866"/>
                    <a:pt x="13772" y="886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"/>
            <p:cNvSpPr/>
            <p:nvPr/>
          </p:nvSpPr>
          <p:spPr>
            <a:xfrm>
              <a:off x="815517" y="4622040"/>
              <a:ext cx="113958" cy="48546"/>
            </a:xfrm>
            <a:custGeom>
              <a:avLst/>
              <a:gdLst/>
              <a:ahLst/>
              <a:cxnLst/>
              <a:rect l="l" t="t" r="r" b="b"/>
              <a:pathLst>
                <a:path w="4216" h="1796" extrusionOk="0">
                  <a:moveTo>
                    <a:pt x="38" y="0"/>
                  </a:moveTo>
                  <a:cubicBezTo>
                    <a:pt x="18" y="0"/>
                    <a:pt x="0" y="29"/>
                    <a:pt x="18" y="51"/>
                  </a:cubicBezTo>
                  <a:lnTo>
                    <a:pt x="16" y="51"/>
                  </a:lnTo>
                  <a:cubicBezTo>
                    <a:pt x="135" y="199"/>
                    <a:pt x="253" y="352"/>
                    <a:pt x="393" y="479"/>
                  </a:cubicBezTo>
                  <a:cubicBezTo>
                    <a:pt x="520" y="593"/>
                    <a:pt x="655" y="696"/>
                    <a:pt x="799" y="789"/>
                  </a:cubicBezTo>
                  <a:cubicBezTo>
                    <a:pt x="1098" y="989"/>
                    <a:pt x="1420" y="1139"/>
                    <a:pt x="1751" y="1277"/>
                  </a:cubicBezTo>
                  <a:cubicBezTo>
                    <a:pt x="2130" y="1434"/>
                    <a:pt x="2525" y="1548"/>
                    <a:pt x="2929" y="1619"/>
                  </a:cubicBezTo>
                  <a:cubicBezTo>
                    <a:pt x="3338" y="1694"/>
                    <a:pt x="3751" y="1760"/>
                    <a:pt x="4164" y="1795"/>
                  </a:cubicBezTo>
                  <a:cubicBezTo>
                    <a:pt x="4165" y="1795"/>
                    <a:pt x="4167" y="1795"/>
                    <a:pt x="4168" y="1795"/>
                  </a:cubicBezTo>
                  <a:cubicBezTo>
                    <a:pt x="4208" y="1795"/>
                    <a:pt x="4216" y="1729"/>
                    <a:pt x="4176" y="1720"/>
                  </a:cubicBezTo>
                  <a:cubicBezTo>
                    <a:pt x="3775" y="1627"/>
                    <a:pt x="3370" y="1563"/>
                    <a:pt x="2972" y="1464"/>
                  </a:cubicBezTo>
                  <a:cubicBezTo>
                    <a:pt x="2592" y="1371"/>
                    <a:pt x="2214" y="1277"/>
                    <a:pt x="1844" y="1152"/>
                  </a:cubicBezTo>
                  <a:cubicBezTo>
                    <a:pt x="1513" y="1036"/>
                    <a:pt x="1195" y="883"/>
                    <a:pt x="898" y="694"/>
                  </a:cubicBezTo>
                  <a:cubicBezTo>
                    <a:pt x="599" y="505"/>
                    <a:pt x="291" y="277"/>
                    <a:pt x="57" y="10"/>
                  </a:cubicBezTo>
                  <a:cubicBezTo>
                    <a:pt x="51" y="3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"/>
            <p:cNvSpPr/>
            <p:nvPr/>
          </p:nvSpPr>
          <p:spPr>
            <a:xfrm>
              <a:off x="861143" y="4707833"/>
              <a:ext cx="87064" cy="15056"/>
            </a:xfrm>
            <a:custGeom>
              <a:avLst/>
              <a:gdLst/>
              <a:ahLst/>
              <a:cxnLst/>
              <a:rect l="l" t="t" r="r" b="b"/>
              <a:pathLst>
                <a:path w="3221" h="557" extrusionOk="0">
                  <a:moveTo>
                    <a:pt x="10" y="0"/>
                  </a:moveTo>
                  <a:cubicBezTo>
                    <a:pt x="4" y="0"/>
                    <a:pt x="0" y="11"/>
                    <a:pt x="7" y="16"/>
                  </a:cubicBezTo>
                  <a:lnTo>
                    <a:pt x="7" y="14"/>
                  </a:lnTo>
                  <a:cubicBezTo>
                    <a:pt x="495" y="270"/>
                    <a:pt x="1022" y="437"/>
                    <a:pt x="1568" y="508"/>
                  </a:cubicBezTo>
                  <a:cubicBezTo>
                    <a:pt x="1809" y="540"/>
                    <a:pt x="2053" y="557"/>
                    <a:pt x="2297" y="557"/>
                  </a:cubicBezTo>
                  <a:cubicBezTo>
                    <a:pt x="2321" y="557"/>
                    <a:pt x="2345" y="557"/>
                    <a:pt x="2370" y="556"/>
                  </a:cubicBezTo>
                  <a:cubicBezTo>
                    <a:pt x="2639" y="554"/>
                    <a:pt x="2931" y="543"/>
                    <a:pt x="3185" y="448"/>
                  </a:cubicBezTo>
                  <a:cubicBezTo>
                    <a:pt x="3220" y="433"/>
                    <a:pt x="3213" y="380"/>
                    <a:pt x="3176" y="377"/>
                  </a:cubicBezTo>
                  <a:cubicBezTo>
                    <a:pt x="3166" y="377"/>
                    <a:pt x="3156" y="377"/>
                    <a:pt x="3146" y="377"/>
                  </a:cubicBezTo>
                  <a:cubicBezTo>
                    <a:pt x="2894" y="377"/>
                    <a:pt x="2642" y="420"/>
                    <a:pt x="2390" y="431"/>
                  </a:cubicBezTo>
                  <a:cubicBezTo>
                    <a:pt x="2322" y="434"/>
                    <a:pt x="2253" y="435"/>
                    <a:pt x="2184" y="435"/>
                  </a:cubicBezTo>
                  <a:cubicBezTo>
                    <a:pt x="1983" y="435"/>
                    <a:pt x="1782" y="423"/>
                    <a:pt x="1583" y="401"/>
                  </a:cubicBezTo>
                  <a:cubicBezTo>
                    <a:pt x="1048" y="341"/>
                    <a:pt x="513" y="197"/>
                    <a:pt x="12" y="1"/>
                  </a:cubicBezTo>
                  <a:cubicBezTo>
                    <a:pt x="11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"/>
            <p:cNvSpPr/>
            <p:nvPr/>
          </p:nvSpPr>
          <p:spPr>
            <a:xfrm>
              <a:off x="831924" y="4668667"/>
              <a:ext cx="44681" cy="20354"/>
            </a:xfrm>
            <a:custGeom>
              <a:avLst/>
              <a:gdLst/>
              <a:ahLst/>
              <a:cxnLst/>
              <a:rect l="l" t="t" r="r" b="b"/>
              <a:pathLst>
                <a:path w="1653" h="753" extrusionOk="0">
                  <a:moveTo>
                    <a:pt x="37" y="0"/>
                  </a:moveTo>
                  <a:cubicBezTo>
                    <a:pt x="15" y="0"/>
                    <a:pt x="1" y="29"/>
                    <a:pt x="18" y="46"/>
                  </a:cubicBezTo>
                  <a:cubicBezTo>
                    <a:pt x="102" y="152"/>
                    <a:pt x="239" y="229"/>
                    <a:pt x="357" y="296"/>
                  </a:cubicBezTo>
                  <a:cubicBezTo>
                    <a:pt x="493" y="373"/>
                    <a:pt x="635" y="444"/>
                    <a:pt x="779" y="506"/>
                  </a:cubicBezTo>
                  <a:cubicBezTo>
                    <a:pt x="1043" y="622"/>
                    <a:pt x="1323" y="725"/>
                    <a:pt x="1611" y="753"/>
                  </a:cubicBezTo>
                  <a:cubicBezTo>
                    <a:pt x="1612" y="753"/>
                    <a:pt x="1614" y="753"/>
                    <a:pt x="1615" y="753"/>
                  </a:cubicBezTo>
                  <a:cubicBezTo>
                    <a:pt x="1652" y="753"/>
                    <a:pt x="1649" y="700"/>
                    <a:pt x="1620" y="687"/>
                  </a:cubicBezTo>
                  <a:cubicBezTo>
                    <a:pt x="1346" y="575"/>
                    <a:pt x="1061" y="489"/>
                    <a:pt x="790" y="367"/>
                  </a:cubicBezTo>
                  <a:cubicBezTo>
                    <a:pt x="663" y="311"/>
                    <a:pt x="542" y="250"/>
                    <a:pt x="420" y="186"/>
                  </a:cubicBezTo>
                  <a:cubicBezTo>
                    <a:pt x="299" y="121"/>
                    <a:pt x="175" y="38"/>
                    <a:pt x="42" y="1"/>
                  </a:cubicBezTo>
                  <a:cubicBezTo>
                    <a:pt x="41" y="1"/>
                    <a:pt x="39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"/>
            <p:cNvSpPr/>
            <p:nvPr/>
          </p:nvSpPr>
          <p:spPr>
            <a:xfrm>
              <a:off x="956127" y="4714726"/>
              <a:ext cx="71765" cy="31490"/>
            </a:xfrm>
            <a:custGeom>
              <a:avLst/>
              <a:gdLst/>
              <a:ahLst/>
              <a:cxnLst/>
              <a:rect l="l" t="t" r="r" b="b"/>
              <a:pathLst>
                <a:path w="2655" h="1165" extrusionOk="0">
                  <a:moveTo>
                    <a:pt x="2623" y="0"/>
                  </a:moveTo>
                  <a:cubicBezTo>
                    <a:pt x="2619" y="0"/>
                    <a:pt x="2614" y="1"/>
                    <a:pt x="2610" y="4"/>
                  </a:cubicBezTo>
                  <a:cubicBezTo>
                    <a:pt x="2513" y="56"/>
                    <a:pt x="2429" y="140"/>
                    <a:pt x="2343" y="208"/>
                  </a:cubicBezTo>
                  <a:cubicBezTo>
                    <a:pt x="2249" y="283"/>
                    <a:pt x="2154" y="355"/>
                    <a:pt x="2053" y="423"/>
                  </a:cubicBezTo>
                  <a:cubicBezTo>
                    <a:pt x="1860" y="554"/>
                    <a:pt x="1657" y="670"/>
                    <a:pt x="1443" y="767"/>
                  </a:cubicBezTo>
                  <a:cubicBezTo>
                    <a:pt x="998" y="965"/>
                    <a:pt x="522" y="1083"/>
                    <a:pt x="37" y="1109"/>
                  </a:cubicBezTo>
                  <a:cubicBezTo>
                    <a:pt x="0" y="1109"/>
                    <a:pt x="0" y="1165"/>
                    <a:pt x="37" y="1165"/>
                  </a:cubicBezTo>
                  <a:cubicBezTo>
                    <a:pt x="525" y="1161"/>
                    <a:pt x="1010" y="1060"/>
                    <a:pt x="1460" y="870"/>
                  </a:cubicBezTo>
                  <a:cubicBezTo>
                    <a:pt x="1688" y="776"/>
                    <a:pt x="1905" y="658"/>
                    <a:pt x="2111" y="520"/>
                  </a:cubicBezTo>
                  <a:cubicBezTo>
                    <a:pt x="2296" y="393"/>
                    <a:pt x="2533" y="238"/>
                    <a:pt x="2644" y="38"/>
                  </a:cubicBezTo>
                  <a:cubicBezTo>
                    <a:pt x="2654" y="20"/>
                    <a:pt x="2641" y="0"/>
                    <a:pt x="26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"/>
            <p:cNvSpPr/>
            <p:nvPr/>
          </p:nvSpPr>
          <p:spPr>
            <a:xfrm>
              <a:off x="1008430" y="4690858"/>
              <a:ext cx="47438" cy="16434"/>
            </a:xfrm>
            <a:custGeom>
              <a:avLst/>
              <a:gdLst/>
              <a:ahLst/>
              <a:cxnLst/>
              <a:rect l="l" t="t" r="r" b="b"/>
              <a:pathLst>
                <a:path w="1755" h="608" extrusionOk="0">
                  <a:moveTo>
                    <a:pt x="1708" y="1"/>
                  </a:moveTo>
                  <a:cubicBezTo>
                    <a:pt x="1702" y="1"/>
                    <a:pt x="1695" y="3"/>
                    <a:pt x="1688" y="8"/>
                  </a:cubicBezTo>
                  <a:cubicBezTo>
                    <a:pt x="1290" y="311"/>
                    <a:pt x="826" y="486"/>
                    <a:pt x="335" y="486"/>
                  </a:cubicBezTo>
                  <a:cubicBezTo>
                    <a:pt x="240" y="486"/>
                    <a:pt x="145" y="480"/>
                    <a:pt x="49" y="466"/>
                  </a:cubicBezTo>
                  <a:cubicBezTo>
                    <a:pt x="46" y="466"/>
                    <a:pt x="44" y="466"/>
                    <a:pt x="42" y="466"/>
                  </a:cubicBezTo>
                  <a:cubicBezTo>
                    <a:pt x="11" y="466"/>
                    <a:pt x="1" y="512"/>
                    <a:pt x="34" y="522"/>
                  </a:cubicBezTo>
                  <a:cubicBezTo>
                    <a:pt x="197" y="580"/>
                    <a:pt x="371" y="608"/>
                    <a:pt x="545" y="608"/>
                  </a:cubicBezTo>
                  <a:cubicBezTo>
                    <a:pt x="995" y="608"/>
                    <a:pt x="1450" y="421"/>
                    <a:pt x="1735" y="70"/>
                  </a:cubicBezTo>
                  <a:cubicBezTo>
                    <a:pt x="1755" y="44"/>
                    <a:pt x="1736" y="1"/>
                    <a:pt x="170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"/>
            <p:cNvSpPr/>
            <p:nvPr/>
          </p:nvSpPr>
          <p:spPr>
            <a:xfrm>
              <a:off x="1000591" y="4691723"/>
              <a:ext cx="36193" cy="3865"/>
            </a:xfrm>
            <a:custGeom>
              <a:avLst/>
              <a:gdLst/>
              <a:ahLst/>
              <a:cxnLst/>
              <a:rect l="l" t="t" r="r" b="b"/>
              <a:pathLst>
                <a:path w="1339" h="143" extrusionOk="0">
                  <a:moveTo>
                    <a:pt x="1076" y="0"/>
                  </a:moveTo>
                  <a:cubicBezTo>
                    <a:pt x="1053" y="0"/>
                    <a:pt x="1030" y="1"/>
                    <a:pt x="1008" y="1"/>
                  </a:cubicBezTo>
                  <a:lnTo>
                    <a:pt x="683" y="1"/>
                  </a:lnTo>
                  <a:cubicBezTo>
                    <a:pt x="466" y="1"/>
                    <a:pt x="251" y="29"/>
                    <a:pt x="36" y="30"/>
                  </a:cubicBezTo>
                  <a:cubicBezTo>
                    <a:pt x="0" y="34"/>
                    <a:pt x="0" y="85"/>
                    <a:pt x="36" y="87"/>
                  </a:cubicBezTo>
                  <a:lnTo>
                    <a:pt x="36" y="85"/>
                  </a:lnTo>
                  <a:cubicBezTo>
                    <a:pt x="251" y="92"/>
                    <a:pt x="466" y="128"/>
                    <a:pt x="683" y="131"/>
                  </a:cubicBezTo>
                  <a:lnTo>
                    <a:pt x="1008" y="139"/>
                  </a:lnTo>
                  <a:cubicBezTo>
                    <a:pt x="1045" y="140"/>
                    <a:pt x="1083" y="142"/>
                    <a:pt x="1120" y="142"/>
                  </a:cubicBezTo>
                  <a:cubicBezTo>
                    <a:pt x="1180" y="142"/>
                    <a:pt x="1240" y="137"/>
                    <a:pt x="1298" y="116"/>
                  </a:cubicBezTo>
                  <a:cubicBezTo>
                    <a:pt x="1339" y="103"/>
                    <a:pt x="1339" y="45"/>
                    <a:pt x="1298" y="32"/>
                  </a:cubicBezTo>
                  <a:cubicBezTo>
                    <a:pt x="1226" y="4"/>
                    <a:pt x="1151" y="0"/>
                    <a:pt x="107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"/>
            <p:cNvSpPr/>
            <p:nvPr/>
          </p:nvSpPr>
          <p:spPr>
            <a:xfrm>
              <a:off x="846898" y="4489485"/>
              <a:ext cx="103065" cy="106823"/>
            </a:xfrm>
            <a:custGeom>
              <a:avLst/>
              <a:gdLst/>
              <a:ahLst/>
              <a:cxnLst/>
              <a:rect l="l" t="t" r="r" b="b"/>
              <a:pathLst>
                <a:path w="3813" h="3952" extrusionOk="0">
                  <a:moveTo>
                    <a:pt x="231" y="0"/>
                  </a:moveTo>
                  <a:cubicBezTo>
                    <a:pt x="221" y="0"/>
                    <a:pt x="211" y="4"/>
                    <a:pt x="203" y="12"/>
                  </a:cubicBezTo>
                  <a:lnTo>
                    <a:pt x="201" y="12"/>
                  </a:lnTo>
                  <a:cubicBezTo>
                    <a:pt x="76" y="109"/>
                    <a:pt x="34" y="311"/>
                    <a:pt x="18" y="462"/>
                  </a:cubicBezTo>
                  <a:cubicBezTo>
                    <a:pt x="1" y="632"/>
                    <a:pt x="21" y="804"/>
                    <a:pt x="77" y="967"/>
                  </a:cubicBezTo>
                  <a:cubicBezTo>
                    <a:pt x="195" y="1311"/>
                    <a:pt x="433" y="1608"/>
                    <a:pt x="693" y="1857"/>
                  </a:cubicBezTo>
                  <a:cubicBezTo>
                    <a:pt x="965" y="2120"/>
                    <a:pt x="1274" y="2349"/>
                    <a:pt x="1579" y="2575"/>
                  </a:cubicBezTo>
                  <a:cubicBezTo>
                    <a:pt x="1906" y="2820"/>
                    <a:pt x="2237" y="3052"/>
                    <a:pt x="2583" y="3268"/>
                  </a:cubicBezTo>
                  <a:cubicBezTo>
                    <a:pt x="2779" y="3394"/>
                    <a:pt x="2977" y="3515"/>
                    <a:pt x="3175" y="3637"/>
                  </a:cubicBezTo>
                  <a:cubicBezTo>
                    <a:pt x="3366" y="3755"/>
                    <a:pt x="3551" y="3870"/>
                    <a:pt x="3761" y="3951"/>
                  </a:cubicBezTo>
                  <a:cubicBezTo>
                    <a:pt x="3763" y="3951"/>
                    <a:pt x="3766" y="3952"/>
                    <a:pt x="3769" y="3952"/>
                  </a:cubicBezTo>
                  <a:cubicBezTo>
                    <a:pt x="3796" y="3952"/>
                    <a:pt x="3813" y="3919"/>
                    <a:pt x="3792" y="3897"/>
                  </a:cubicBezTo>
                  <a:cubicBezTo>
                    <a:pt x="3512" y="3663"/>
                    <a:pt x="3177" y="3493"/>
                    <a:pt x="2876" y="3283"/>
                  </a:cubicBezTo>
                  <a:cubicBezTo>
                    <a:pt x="2566" y="3068"/>
                    <a:pt x="2259" y="2846"/>
                    <a:pt x="1953" y="2623"/>
                  </a:cubicBezTo>
                  <a:cubicBezTo>
                    <a:pt x="1655" y="2407"/>
                    <a:pt x="1360" y="2188"/>
                    <a:pt x="1080" y="1950"/>
                  </a:cubicBezTo>
                  <a:cubicBezTo>
                    <a:pt x="810" y="1726"/>
                    <a:pt x="554" y="1477"/>
                    <a:pt x="375" y="1174"/>
                  </a:cubicBezTo>
                  <a:cubicBezTo>
                    <a:pt x="274" y="1002"/>
                    <a:pt x="199" y="812"/>
                    <a:pt x="191" y="610"/>
                  </a:cubicBezTo>
                  <a:cubicBezTo>
                    <a:pt x="188" y="518"/>
                    <a:pt x="195" y="425"/>
                    <a:pt x="214" y="333"/>
                  </a:cubicBezTo>
                  <a:cubicBezTo>
                    <a:pt x="234" y="236"/>
                    <a:pt x="277" y="141"/>
                    <a:pt x="272" y="40"/>
                  </a:cubicBezTo>
                  <a:cubicBezTo>
                    <a:pt x="271" y="16"/>
                    <a:pt x="251" y="0"/>
                    <a:pt x="2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"/>
            <p:cNvSpPr/>
            <p:nvPr/>
          </p:nvSpPr>
          <p:spPr>
            <a:xfrm>
              <a:off x="917420" y="4613931"/>
              <a:ext cx="106282" cy="55520"/>
            </a:xfrm>
            <a:custGeom>
              <a:avLst/>
              <a:gdLst/>
              <a:ahLst/>
              <a:cxnLst/>
              <a:rect l="l" t="t" r="r" b="b"/>
              <a:pathLst>
                <a:path w="3932" h="2054" extrusionOk="0">
                  <a:moveTo>
                    <a:pt x="38" y="0"/>
                  </a:moveTo>
                  <a:cubicBezTo>
                    <a:pt x="9" y="0"/>
                    <a:pt x="0" y="43"/>
                    <a:pt x="30" y="52"/>
                  </a:cubicBezTo>
                  <a:cubicBezTo>
                    <a:pt x="785" y="250"/>
                    <a:pt x="1563" y="433"/>
                    <a:pt x="2273" y="771"/>
                  </a:cubicBezTo>
                  <a:cubicBezTo>
                    <a:pt x="2887" y="1065"/>
                    <a:pt x="3453" y="1489"/>
                    <a:pt x="3859" y="2039"/>
                  </a:cubicBezTo>
                  <a:cubicBezTo>
                    <a:pt x="3866" y="2049"/>
                    <a:pt x="3876" y="2054"/>
                    <a:pt x="3887" y="2054"/>
                  </a:cubicBezTo>
                  <a:cubicBezTo>
                    <a:pt x="3909" y="2054"/>
                    <a:pt x="3931" y="2031"/>
                    <a:pt x="3917" y="2005"/>
                  </a:cubicBezTo>
                  <a:cubicBezTo>
                    <a:pt x="3139" y="659"/>
                    <a:pt x="1458" y="265"/>
                    <a:pt x="45" y="1"/>
                  </a:cubicBezTo>
                  <a:cubicBezTo>
                    <a:pt x="42" y="1"/>
                    <a:pt x="40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"/>
            <p:cNvSpPr/>
            <p:nvPr/>
          </p:nvSpPr>
          <p:spPr>
            <a:xfrm>
              <a:off x="815949" y="4579954"/>
              <a:ext cx="69764" cy="35788"/>
            </a:xfrm>
            <a:custGeom>
              <a:avLst/>
              <a:gdLst/>
              <a:ahLst/>
              <a:cxnLst/>
              <a:rect l="l" t="t" r="r" b="b"/>
              <a:pathLst>
                <a:path w="2581" h="1324" extrusionOk="0">
                  <a:moveTo>
                    <a:pt x="50" y="1"/>
                  </a:moveTo>
                  <a:cubicBezTo>
                    <a:pt x="21" y="1"/>
                    <a:pt x="1" y="43"/>
                    <a:pt x="24" y="69"/>
                  </a:cubicBezTo>
                  <a:cubicBezTo>
                    <a:pt x="336" y="426"/>
                    <a:pt x="772" y="688"/>
                    <a:pt x="1194" y="897"/>
                  </a:cubicBezTo>
                  <a:cubicBezTo>
                    <a:pt x="1621" y="1109"/>
                    <a:pt x="2062" y="1264"/>
                    <a:pt x="2535" y="1324"/>
                  </a:cubicBezTo>
                  <a:cubicBezTo>
                    <a:pt x="2537" y="1324"/>
                    <a:pt x="2538" y="1324"/>
                    <a:pt x="2540" y="1324"/>
                  </a:cubicBezTo>
                  <a:cubicBezTo>
                    <a:pt x="2576" y="1324"/>
                    <a:pt x="2580" y="1265"/>
                    <a:pt x="2544" y="1254"/>
                  </a:cubicBezTo>
                  <a:cubicBezTo>
                    <a:pt x="2097" y="1120"/>
                    <a:pt x="1649" y="968"/>
                    <a:pt x="1230" y="755"/>
                  </a:cubicBezTo>
                  <a:cubicBezTo>
                    <a:pt x="813" y="544"/>
                    <a:pt x="456" y="265"/>
                    <a:pt x="71" y="7"/>
                  </a:cubicBezTo>
                  <a:cubicBezTo>
                    <a:pt x="64" y="3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"/>
            <p:cNvSpPr/>
            <p:nvPr/>
          </p:nvSpPr>
          <p:spPr>
            <a:xfrm>
              <a:off x="868333" y="4472213"/>
              <a:ext cx="15218" cy="23651"/>
            </a:xfrm>
            <a:custGeom>
              <a:avLst/>
              <a:gdLst/>
              <a:ahLst/>
              <a:cxnLst/>
              <a:rect l="l" t="t" r="r" b="b"/>
              <a:pathLst>
                <a:path w="563" h="875" extrusionOk="0">
                  <a:moveTo>
                    <a:pt x="23" y="0"/>
                  </a:moveTo>
                  <a:cubicBezTo>
                    <a:pt x="12" y="0"/>
                    <a:pt x="1" y="10"/>
                    <a:pt x="4" y="22"/>
                  </a:cubicBezTo>
                  <a:cubicBezTo>
                    <a:pt x="51" y="179"/>
                    <a:pt x="81" y="329"/>
                    <a:pt x="163" y="475"/>
                  </a:cubicBezTo>
                  <a:cubicBezTo>
                    <a:pt x="244" y="615"/>
                    <a:pt x="331" y="753"/>
                    <a:pt x="455" y="860"/>
                  </a:cubicBezTo>
                  <a:cubicBezTo>
                    <a:pt x="466" y="870"/>
                    <a:pt x="478" y="874"/>
                    <a:pt x="491" y="874"/>
                  </a:cubicBezTo>
                  <a:cubicBezTo>
                    <a:pt x="528" y="874"/>
                    <a:pt x="563" y="836"/>
                    <a:pt x="539" y="794"/>
                  </a:cubicBezTo>
                  <a:cubicBezTo>
                    <a:pt x="460" y="660"/>
                    <a:pt x="361" y="538"/>
                    <a:pt x="281" y="406"/>
                  </a:cubicBezTo>
                  <a:cubicBezTo>
                    <a:pt x="201" y="275"/>
                    <a:pt x="101" y="146"/>
                    <a:pt x="36" y="9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"/>
            <p:cNvSpPr/>
            <p:nvPr/>
          </p:nvSpPr>
          <p:spPr>
            <a:xfrm>
              <a:off x="1040109" y="4392366"/>
              <a:ext cx="16029" cy="71278"/>
            </a:xfrm>
            <a:custGeom>
              <a:avLst/>
              <a:gdLst/>
              <a:ahLst/>
              <a:cxnLst/>
              <a:rect l="l" t="t" r="r" b="b"/>
              <a:pathLst>
                <a:path w="593" h="2637" extrusionOk="0">
                  <a:moveTo>
                    <a:pt x="499" y="0"/>
                  </a:moveTo>
                  <a:cubicBezTo>
                    <a:pt x="475" y="0"/>
                    <a:pt x="452" y="9"/>
                    <a:pt x="434" y="26"/>
                  </a:cubicBezTo>
                  <a:cubicBezTo>
                    <a:pt x="98" y="288"/>
                    <a:pt x="0" y="750"/>
                    <a:pt x="15" y="1155"/>
                  </a:cubicBezTo>
                  <a:cubicBezTo>
                    <a:pt x="36" y="1679"/>
                    <a:pt x="219" y="2163"/>
                    <a:pt x="460" y="2621"/>
                  </a:cubicBezTo>
                  <a:cubicBezTo>
                    <a:pt x="465" y="2632"/>
                    <a:pt x="475" y="2637"/>
                    <a:pt x="485" y="2637"/>
                  </a:cubicBezTo>
                  <a:cubicBezTo>
                    <a:pt x="504" y="2637"/>
                    <a:pt x="524" y="2621"/>
                    <a:pt x="516" y="2599"/>
                  </a:cubicBezTo>
                  <a:cubicBezTo>
                    <a:pt x="432" y="2359"/>
                    <a:pt x="365" y="2114"/>
                    <a:pt x="316" y="1866"/>
                  </a:cubicBezTo>
                  <a:cubicBezTo>
                    <a:pt x="273" y="1645"/>
                    <a:pt x="223" y="1430"/>
                    <a:pt x="212" y="1204"/>
                  </a:cubicBezTo>
                  <a:cubicBezTo>
                    <a:pt x="195" y="819"/>
                    <a:pt x="264" y="426"/>
                    <a:pt x="561" y="153"/>
                  </a:cubicBezTo>
                  <a:cubicBezTo>
                    <a:pt x="584" y="131"/>
                    <a:pt x="593" y="97"/>
                    <a:pt x="584" y="65"/>
                  </a:cubicBezTo>
                  <a:cubicBezTo>
                    <a:pt x="582" y="45"/>
                    <a:pt x="571" y="28"/>
                    <a:pt x="554" y="17"/>
                  </a:cubicBezTo>
                  <a:lnTo>
                    <a:pt x="543" y="11"/>
                  </a:lnTo>
                  <a:cubicBezTo>
                    <a:pt x="529" y="4"/>
                    <a:pt x="514" y="0"/>
                    <a:pt x="4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"/>
            <p:cNvSpPr/>
            <p:nvPr/>
          </p:nvSpPr>
          <p:spPr>
            <a:xfrm>
              <a:off x="1006402" y="4413071"/>
              <a:ext cx="67764" cy="127041"/>
            </a:xfrm>
            <a:custGeom>
              <a:avLst/>
              <a:gdLst/>
              <a:ahLst/>
              <a:cxnLst/>
              <a:rect l="l" t="t" r="r" b="b"/>
              <a:pathLst>
                <a:path w="2507" h="4700" extrusionOk="0">
                  <a:moveTo>
                    <a:pt x="44" y="1"/>
                  </a:moveTo>
                  <a:cubicBezTo>
                    <a:pt x="21" y="1"/>
                    <a:pt x="1" y="32"/>
                    <a:pt x="21" y="55"/>
                  </a:cubicBezTo>
                  <a:lnTo>
                    <a:pt x="21" y="53"/>
                  </a:lnTo>
                  <a:cubicBezTo>
                    <a:pt x="294" y="339"/>
                    <a:pt x="442" y="705"/>
                    <a:pt x="610" y="1057"/>
                  </a:cubicBezTo>
                  <a:cubicBezTo>
                    <a:pt x="804" y="1464"/>
                    <a:pt x="999" y="1870"/>
                    <a:pt x="1199" y="2276"/>
                  </a:cubicBezTo>
                  <a:cubicBezTo>
                    <a:pt x="1397" y="2680"/>
                    <a:pt x="1618" y="3070"/>
                    <a:pt x="1816" y="3476"/>
                  </a:cubicBezTo>
                  <a:cubicBezTo>
                    <a:pt x="2012" y="3882"/>
                    <a:pt x="2199" y="4291"/>
                    <a:pt x="2423" y="4682"/>
                  </a:cubicBezTo>
                  <a:cubicBezTo>
                    <a:pt x="2430" y="4695"/>
                    <a:pt x="2443" y="4700"/>
                    <a:pt x="2456" y="4700"/>
                  </a:cubicBezTo>
                  <a:cubicBezTo>
                    <a:pt x="2481" y="4700"/>
                    <a:pt x="2507" y="4679"/>
                    <a:pt x="2494" y="4652"/>
                  </a:cubicBezTo>
                  <a:cubicBezTo>
                    <a:pt x="2322" y="4231"/>
                    <a:pt x="2109" y="3829"/>
                    <a:pt x="1909" y="3422"/>
                  </a:cubicBezTo>
                  <a:cubicBezTo>
                    <a:pt x="1705" y="3009"/>
                    <a:pt x="1526" y="2586"/>
                    <a:pt x="1324" y="2173"/>
                  </a:cubicBezTo>
                  <a:cubicBezTo>
                    <a:pt x="1122" y="1762"/>
                    <a:pt x="916" y="1354"/>
                    <a:pt x="711" y="945"/>
                  </a:cubicBezTo>
                  <a:cubicBezTo>
                    <a:pt x="539" y="604"/>
                    <a:pt x="350" y="266"/>
                    <a:pt x="66" y="10"/>
                  </a:cubicBezTo>
                  <a:cubicBezTo>
                    <a:pt x="59" y="3"/>
                    <a:pt x="51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"/>
            <p:cNvSpPr/>
            <p:nvPr/>
          </p:nvSpPr>
          <p:spPr>
            <a:xfrm>
              <a:off x="1094655" y="4394664"/>
              <a:ext cx="16975" cy="39221"/>
            </a:xfrm>
            <a:custGeom>
              <a:avLst/>
              <a:gdLst/>
              <a:ahLst/>
              <a:cxnLst/>
              <a:rect l="l" t="t" r="r" b="b"/>
              <a:pathLst>
                <a:path w="628" h="1451" extrusionOk="0">
                  <a:moveTo>
                    <a:pt x="45" y="1"/>
                  </a:moveTo>
                  <a:cubicBezTo>
                    <a:pt x="19" y="1"/>
                    <a:pt x="1" y="42"/>
                    <a:pt x="20" y="66"/>
                  </a:cubicBezTo>
                  <a:cubicBezTo>
                    <a:pt x="334" y="427"/>
                    <a:pt x="458" y="953"/>
                    <a:pt x="317" y="1412"/>
                  </a:cubicBezTo>
                  <a:cubicBezTo>
                    <a:pt x="311" y="1435"/>
                    <a:pt x="330" y="1450"/>
                    <a:pt x="348" y="1450"/>
                  </a:cubicBezTo>
                  <a:cubicBezTo>
                    <a:pt x="358" y="1450"/>
                    <a:pt x="367" y="1446"/>
                    <a:pt x="374" y="1437"/>
                  </a:cubicBezTo>
                  <a:cubicBezTo>
                    <a:pt x="628" y="951"/>
                    <a:pt x="503" y="341"/>
                    <a:pt x="65" y="8"/>
                  </a:cubicBezTo>
                  <a:cubicBezTo>
                    <a:pt x="58" y="3"/>
                    <a:pt x="52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"/>
            <p:cNvSpPr/>
            <p:nvPr/>
          </p:nvSpPr>
          <p:spPr>
            <a:xfrm>
              <a:off x="1078248" y="4415179"/>
              <a:ext cx="6001" cy="49789"/>
            </a:xfrm>
            <a:custGeom>
              <a:avLst/>
              <a:gdLst/>
              <a:ahLst/>
              <a:cxnLst/>
              <a:rect l="l" t="t" r="r" b="b"/>
              <a:pathLst>
                <a:path w="222" h="1842" extrusionOk="0">
                  <a:moveTo>
                    <a:pt x="71" y="1"/>
                  </a:moveTo>
                  <a:cubicBezTo>
                    <a:pt x="53" y="1"/>
                    <a:pt x="36" y="12"/>
                    <a:pt x="36" y="36"/>
                  </a:cubicBezTo>
                  <a:cubicBezTo>
                    <a:pt x="23" y="624"/>
                    <a:pt x="1" y="1209"/>
                    <a:pt x="61" y="1794"/>
                  </a:cubicBezTo>
                  <a:cubicBezTo>
                    <a:pt x="61" y="1826"/>
                    <a:pt x="85" y="1842"/>
                    <a:pt x="108" y="1842"/>
                  </a:cubicBezTo>
                  <a:cubicBezTo>
                    <a:pt x="132" y="1842"/>
                    <a:pt x="156" y="1826"/>
                    <a:pt x="156" y="1794"/>
                  </a:cubicBezTo>
                  <a:cubicBezTo>
                    <a:pt x="222" y="1207"/>
                    <a:pt x="177" y="622"/>
                    <a:pt x="111" y="36"/>
                  </a:cubicBezTo>
                  <a:cubicBezTo>
                    <a:pt x="108" y="13"/>
                    <a:pt x="89" y="1"/>
                    <a:pt x="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"/>
            <p:cNvSpPr/>
            <p:nvPr/>
          </p:nvSpPr>
          <p:spPr>
            <a:xfrm>
              <a:off x="930448" y="4412558"/>
              <a:ext cx="87280" cy="116986"/>
            </a:xfrm>
            <a:custGeom>
              <a:avLst/>
              <a:gdLst/>
              <a:ahLst/>
              <a:cxnLst/>
              <a:rect l="l" t="t" r="r" b="b"/>
              <a:pathLst>
                <a:path w="3229" h="4328" extrusionOk="0">
                  <a:moveTo>
                    <a:pt x="143" y="0"/>
                  </a:moveTo>
                  <a:cubicBezTo>
                    <a:pt x="134" y="0"/>
                    <a:pt x="126" y="4"/>
                    <a:pt x="120" y="14"/>
                  </a:cubicBezTo>
                  <a:cubicBezTo>
                    <a:pt x="49" y="133"/>
                    <a:pt x="0" y="255"/>
                    <a:pt x="21" y="395"/>
                  </a:cubicBezTo>
                  <a:cubicBezTo>
                    <a:pt x="45" y="558"/>
                    <a:pt x="131" y="713"/>
                    <a:pt x="221" y="848"/>
                  </a:cubicBezTo>
                  <a:cubicBezTo>
                    <a:pt x="425" y="1151"/>
                    <a:pt x="705" y="1401"/>
                    <a:pt x="959" y="1661"/>
                  </a:cubicBezTo>
                  <a:cubicBezTo>
                    <a:pt x="1242" y="1951"/>
                    <a:pt x="1526" y="2241"/>
                    <a:pt x="1812" y="2528"/>
                  </a:cubicBezTo>
                  <a:cubicBezTo>
                    <a:pt x="2066" y="2785"/>
                    <a:pt x="2330" y="3035"/>
                    <a:pt x="2567" y="3308"/>
                  </a:cubicBezTo>
                  <a:cubicBezTo>
                    <a:pt x="2814" y="3594"/>
                    <a:pt x="3040" y="3927"/>
                    <a:pt x="3136" y="4295"/>
                  </a:cubicBezTo>
                  <a:cubicBezTo>
                    <a:pt x="3142" y="4317"/>
                    <a:pt x="3162" y="4327"/>
                    <a:pt x="3182" y="4327"/>
                  </a:cubicBezTo>
                  <a:cubicBezTo>
                    <a:pt x="3206" y="4327"/>
                    <a:pt x="3228" y="4312"/>
                    <a:pt x="3225" y="4284"/>
                  </a:cubicBezTo>
                  <a:cubicBezTo>
                    <a:pt x="3141" y="3641"/>
                    <a:pt x="2691" y="3177"/>
                    <a:pt x="2255" y="2734"/>
                  </a:cubicBezTo>
                  <a:cubicBezTo>
                    <a:pt x="1713" y="2184"/>
                    <a:pt x="1158" y="1648"/>
                    <a:pt x="619" y="1096"/>
                  </a:cubicBezTo>
                  <a:cubicBezTo>
                    <a:pt x="479" y="952"/>
                    <a:pt x="346" y="799"/>
                    <a:pt x="251" y="621"/>
                  </a:cubicBezTo>
                  <a:cubicBezTo>
                    <a:pt x="146" y="429"/>
                    <a:pt x="114" y="249"/>
                    <a:pt x="172" y="36"/>
                  </a:cubicBezTo>
                  <a:cubicBezTo>
                    <a:pt x="177" y="15"/>
                    <a:pt x="160" y="0"/>
                    <a:pt x="14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"/>
            <p:cNvSpPr/>
            <p:nvPr/>
          </p:nvSpPr>
          <p:spPr>
            <a:xfrm>
              <a:off x="986022" y="4436344"/>
              <a:ext cx="67656" cy="124987"/>
            </a:xfrm>
            <a:custGeom>
              <a:avLst/>
              <a:gdLst/>
              <a:ahLst/>
              <a:cxnLst/>
              <a:rect l="l" t="t" r="r" b="b"/>
              <a:pathLst>
                <a:path w="2503" h="4624" extrusionOk="0">
                  <a:moveTo>
                    <a:pt x="54" y="1"/>
                  </a:moveTo>
                  <a:cubicBezTo>
                    <a:pt x="26" y="1"/>
                    <a:pt x="1" y="38"/>
                    <a:pt x="25" y="67"/>
                  </a:cubicBezTo>
                  <a:cubicBezTo>
                    <a:pt x="911" y="1073"/>
                    <a:pt x="1577" y="2267"/>
                    <a:pt x="2052" y="3516"/>
                  </a:cubicBezTo>
                  <a:cubicBezTo>
                    <a:pt x="2186" y="3870"/>
                    <a:pt x="2302" y="4230"/>
                    <a:pt x="2411" y="4591"/>
                  </a:cubicBezTo>
                  <a:cubicBezTo>
                    <a:pt x="2417" y="4614"/>
                    <a:pt x="2434" y="4623"/>
                    <a:pt x="2451" y="4623"/>
                  </a:cubicBezTo>
                  <a:cubicBezTo>
                    <a:pt x="2476" y="4623"/>
                    <a:pt x="2502" y="4601"/>
                    <a:pt x="2497" y="4569"/>
                  </a:cubicBezTo>
                  <a:cubicBezTo>
                    <a:pt x="2385" y="3896"/>
                    <a:pt x="2168" y="3253"/>
                    <a:pt x="1885" y="2634"/>
                  </a:cubicBezTo>
                  <a:cubicBezTo>
                    <a:pt x="1605" y="2017"/>
                    <a:pt x="1265" y="1426"/>
                    <a:pt x="848" y="893"/>
                  </a:cubicBezTo>
                  <a:cubicBezTo>
                    <a:pt x="607" y="587"/>
                    <a:pt x="350" y="291"/>
                    <a:pt x="79" y="13"/>
                  </a:cubicBezTo>
                  <a:cubicBezTo>
                    <a:pt x="71" y="4"/>
                    <a:pt x="63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"/>
            <p:cNvSpPr/>
            <p:nvPr/>
          </p:nvSpPr>
          <p:spPr>
            <a:xfrm>
              <a:off x="899904" y="4466753"/>
              <a:ext cx="51465" cy="45437"/>
            </a:xfrm>
            <a:custGeom>
              <a:avLst/>
              <a:gdLst/>
              <a:ahLst/>
              <a:cxnLst/>
              <a:rect l="l" t="t" r="r" b="b"/>
              <a:pathLst>
                <a:path w="1904" h="1681" extrusionOk="0">
                  <a:moveTo>
                    <a:pt x="45" y="0"/>
                  </a:moveTo>
                  <a:cubicBezTo>
                    <a:pt x="22" y="0"/>
                    <a:pt x="1" y="17"/>
                    <a:pt x="10" y="45"/>
                  </a:cubicBezTo>
                  <a:cubicBezTo>
                    <a:pt x="156" y="430"/>
                    <a:pt x="444" y="774"/>
                    <a:pt x="747" y="1045"/>
                  </a:cubicBezTo>
                  <a:cubicBezTo>
                    <a:pt x="1061" y="1327"/>
                    <a:pt x="1416" y="1554"/>
                    <a:pt x="1822" y="1679"/>
                  </a:cubicBezTo>
                  <a:cubicBezTo>
                    <a:pt x="1826" y="1680"/>
                    <a:pt x="1831" y="1681"/>
                    <a:pt x="1835" y="1681"/>
                  </a:cubicBezTo>
                  <a:cubicBezTo>
                    <a:pt x="1878" y="1681"/>
                    <a:pt x="1904" y="1613"/>
                    <a:pt x="1859" y="1591"/>
                  </a:cubicBezTo>
                  <a:cubicBezTo>
                    <a:pt x="1502" y="1413"/>
                    <a:pt x="1153" y="1204"/>
                    <a:pt x="854" y="939"/>
                  </a:cubicBezTo>
                  <a:cubicBezTo>
                    <a:pt x="547" y="666"/>
                    <a:pt x="317" y="346"/>
                    <a:pt x="78" y="17"/>
                  </a:cubicBezTo>
                  <a:cubicBezTo>
                    <a:pt x="70" y="5"/>
                    <a:pt x="57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"/>
            <p:cNvSpPr/>
            <p:nvPr/>
          </p:nvSpPr>
          <p:spPr>
            <a:xfrm>
              <a:off x="975156" y="4663315"/>
              <a:ext cx="50925" cy="17894"/>
            </a:xfrm>
            <a:custGeom>
              <a:avLst/>
              <a:gdLst/>
              <a:ahLst/>
              <a:cxnLst/>
              <a:rect l="l" t="t" r="r" b="b"/>
              <a:pathLst>
                <a:path w="1884" h="662" extrusionOk="0">
                  <a:moveTo>
                    <a:pt x="40" y="1"/>
                  </a:moveTo>
                  <a:cubicBezTo>
                    <a:pt x="6" y="1"/>
                    <a:pt x="1" y="48"/>
                    <a:pt x="33" y="59"/>
                  </a:cubicBezTo>
                  <a:cubicBezTo>
                    <a:pt x="332" y="130"/>
                    <a:pt x="635" y="195"/>
                    <a:pt x="928" y="294"/>
                  </a:cubicBezTo>
                  <a:cubicBezTo>
                    <a:pt x="1229" y="395"/>
                    <a:pt x="1521" y="530"/>
                    <a:pt x="1813" y="657"/>
                  </a:cubicBezTo>
                  <a:cubicBezTo>
                    <a:pt x="1819" y="660"/>
                    <a:pt x="1825" y="661"/>
                    <a:pt x="1830" y="661"/>
                  </a:cubicBezTo>
                  <a:cubicBezTo>
                    <a:pt x="1864" y="661"/>
                    <a:pt x="1884" y="614"/>
                    <a:pt x="1850" y="592"/>
                  </a:cubicBezTo>
                  <a:cubicBezTo>
                    <a:pt x="1583" y="408"/>
                    <a:pt x="1289" y="283"/>
                    <a:pt x="981" y="184"/>
                  </a:cubicBezTo>
                  <a:cubicBezTo>
                    <a:pt x="670" y="83"/>
                    <a:pt x="362" y="12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"/>
            <p:cNvSpPr/>
            <p:nvPr/>
          </p:nvSpPr>
          <p:spPr>
            <a:xfrm>
              <a:off x="912041" y="4699508"/>
              <a:ext cx="92199" cy="9596"/>
            </a:xfrm>
            <a:custGeom>
              <a:avLst/>
              <a:gdLst/>
              <a:ahLst/>
              <a:cxnLst/>
              <a:rect l="l" t="t" r="r" b="b"/>
              <a:pathLst>
                <a:path w="3411" h="355" extrusionOk="0">
                  <a:moveTo>
                    <a:pt x="3381" y="0"/>
                  </a:moveTo>
                  <a:cubicBezTo>
                    <a:pt x="3115" y="10"/>
                    <a:pt x="2844" y="79"/>
                    <a:pt x="2581" y="118"/>
                  </a:cubicBezTo>
                  <a:cubicBezTo>
                    <a:pt x="2289" y="161"/>
                    <a:pt x="1996" y="199"/>
                    <a:pt x="1702" y="232"/>
                  </a:cubicBezTo>
                  <a:cubicBezTo>
                    <a:pt x="1229" y="286"/>
                    <a:pt x="753" y="312"/>
                    <a:pt x="277" y="312"/>
                  </a:cubicBezTo>
                  <a:cubicBezTo>
                    <a:pt x="189" y="312"/>
                    <a:pt x="100" y="311"/>
                    <a:pt x="12" y="309"/>
                  </a:cubicBezTo>
                  <a:cubicBezTo>
                    <a:pt x="1" y="309"/>
                    <a:pt x="3" y="326"/>
                    <a:pt x="12" y="326"/>
                  </a:cubicBezTo>
                  <a:lnTo>
                    <a:pt x="12" y="328"/>
                  </a:lnTo>
                  <a:cubicBezTo>
                    <a:pt x="223" y="346"/>
                    <a:pt x="433" y="354"/>
                    <a:pt x="642" y="354"/>
                  </a:cubicBezTo>
                  <a:cubicBezTo>
                    <a:pt x="1003" y="354"/>
                    <a:pt x="1364" y="330"/>
                    <a:pt x="1724" y="292"/>
                  </a:cubicBezTo>
                  <a:cubicBezTo>
                    <a:pt x="1994" y="264"/>
                    <a:pt x="2263" y="227"/>
                    <a:pt x="2528" y="187"/>
                  </a:cubicBezTo>
                  <a:cubicBezTo>
                    <a:pt x="2809" y="144"/>
                    <a:pt x="3114" y="124"/>
                    <a:pt x="3387" y="42"/>
                  </a:cubicBezTo>
                  <a:cubicBezTo>
                    <a:pt x="3411" y="36"/>
                    <a:pt x="3405" y="0"/>
                    <a:pt x="338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"/>
            <p:cNvSpPr/>
            <p:nvPr/>
          </p:nvSpPr>
          <p:spPr>
            <a:xfrm>
              <a:off x="879199" y="4716267"/>
              <a:ext cx="111688" cy="23597"/>
            </a:xfrm>
            <a:custGeom>
              <a:avLst/>
              <a:gdLst/>
              <a:ahLst/>
              <a:cxnLst/>
              <a:rect l="l" t="t" r="r" b="b"/>
              <a:pathLst>
                <a:path w="4132" h="873" extrusionOk="0">
                  <a:moveTo>
                    <a:pt x="4065" y="0"/>
                  </a:moveTo>
                  <a:cubicBezTo>
                    <a:pt x="4060" y="0"/>
                    <a:pt x="4055" y="1"/>
                    <a:pt x="4050" y="3"/>
                  </a:cubicBezTo>
                  <a:cubicBezTo>
                    <a:pt x="3377" y="229"/>
                    <a:pt x="2715" y="512"/>
                    <a:pt x="2016" y="663"/>
                  </a:cubicBezTo>
                  <a:cubicBezTo>
                    <a:pt x="1768" y="716"/>
                    <a:pt x="1515" y="750"/>
                    <a:pt x="1262" y="750"/>
                  </a:cubicBezTo>
                  <a:cubicBezTo>
                    <a:pt x="1175" y="750"/>
                    <a:pt x="1089" y="746"/>
                    <a:pt x="1003" y="738"/>
                  </a:cubicBezTo>
                  <a:cubicBezTo>
                    <a:pt x="662" y="706"/>
                    <a:pt x="358" y="584"/>
                    <a:pt x="53" y="439"/>
                  </a:cubicBezTo>
                  <a:cubicBezTo>
                    <a:pt x="49" y="437"/>
                    <a:pt x="44" y="436"/>
                    <a:pt x="40" y="436"/>
                  </a:cubicBezTo>
                  <a:cubicBezTo>
                    <a:pt x="18" y="436"/>
                    <a:pt x="1" y="461"/>
                    <a:pt x="21" y="480"/>
                  </a:cubicBezTo>
                  <a:cubicBezTo>
                    <a:pt x="342" y="775"/>
                    <a:pt x="803" y="873"/>
                    <a:pt x="1254" y="873"/>
                  </a:cubicBezTo>
                  <a:cubicBezTo>
                    <a:pt x="1486" y="873"/>
                    <a:pt x="1716" y="847"/>
                    <a:pt x="1922" y="809"/>
                  </a:cubicBezTo>
                  <a:cubicBezTo>
                    <a:pt x="2296" y="740"/>
                    <a:pt x="2657" y="622"/>
                    <a:pt x="3014" y="500"/>
                  </a:cubicBezTo>
                  <a:cubicBezTo>
                    <a:pt x="3377" y="377"/>
                    <a:pt x="3740" y="248"/>
                    <a:pt x="4087" y="89"/>
                  </a:cubicBezTo>
                  <a:cubicBezTo>
                    <a:pt x="4131" y="69"/>
                    <a:pt x="4107" y="0"/>
                    <a:pt x="406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"/>
            <p:cNvSpPr/>
            <p:nvPr/>
          </p:nvSpPr>
          <p:spPr>
            <a:xfrm>
              <a:off x="836519" y="4613904"/>
              <a:ext cx="37842" cy="19381"/>
            </a:xfrm>
            <a:custGeom>
              <a:avLst/>
              <a:gdLst/>
              <a:ahLst/>
              <a:cxnLst/>
              <a:rect l="l" t="t" r="r" b="b"/>
              <a:pathLst>
                <a:path w="1400" h="717" extrusionOk="0">
                  <a:moveTo>
                    <a:pt x="57" y="1"/>
                  </a:moveTo>
                  <a:cubicBezTo>
                    <a:pt x="20" y="1"/>
                    <a:pt x="1" y="63"/>
                    <a:pt x="39" y="84"/>
                  </a:cubicBezTo>
                  <a:cubicBezTo>
                    <a:pt x="254" y="208"/>
                    <a:pt x="480" y="314"/>
                    <a:pt x="703" y="425"/>
                  </a:cubicBezTo>
                  <a:cubicBezTo>
                    <a:pt x="912" y="533"/>
                    <a:pt x="1129" y="629"/>
                    <a:pt x="1351" y="715"/>
                  </a:cubicBezTo>
                  <a:cubicBezTo>
                    <a:pt x="1355" y="716"/>
                    <a:pt x="1358" y="716"/>
                    <a:pt x="1361" y="716"/>
                  </a:cubicBezTo>
                  <a:cubicBezTo>
                    <a:pt x="1388" y="716"/>
                    <a:pt x="1399" y="674"/>
                    <a:pt x="1374" y="658"/>
                  </a:cubicBezTo>
                  <a:cubicBezTo>
                    <a:pt x="966" y="404"/>
                    <a:pt x="516" y="187"/>
                    <a:pt x="73" y="4"/>
                  </a:cubicBezTo>
                  <a:cubicBezTo>
                    <a:pt x="67" y="2"/>
                    <a:pt x="62" y="1"/>
                    <a:pt x="5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"/>
            <p:cNvSpPr/>
            <p:nvPr/>
          </p:nvSpPr>
          <p:spPr>
            <a:xfrm>
              <a:off x="891579" y="4637069"/>
              <a:ext cx="116932" cy="19975"/>
            </a:xfrm>
            <a:custGeom>
              <a:avLst/>
              <a:gdLst/>
              <a:ahLst/>
              <a:cxnLst/>
              <a:rect l="l" t="t" r="r" b="b"/>
              <a:pathLst>
                <a:path w="4326" h="739" extrusionOk="0">
                  <a:moveTo>
                    <a:pt x="551" y="1"/>
                  </a:moveTo>
                  <a:cubicBezTo>
                    <a:pt x="371" y="1"/>
                    <a:pt x="190" y="3"/>
                    <a:pt x="10" y="7"/>
                  </a:cubicBezTo>
                  <a:cubicBezTo>
                    <a:pt x="0" y="9"/>
                    <a:pt x="0" y="22"/>
                    <a:pt x="10" y="24"/>
                  </a:cubicBezTo>
                  <a:cubicBezTo>
                    <a:pt x="748" y="44"/>
                    <a:pt x="1492" y="71"/>
                    <a:pt x="2225" y="175"/>
                  </a:cubicBezTo>
                  <a:cubicBezTo>
                    <a:pt x="2582" y="226"/>
                    <a:pt x="2938" y="299"/>
                    <a:pt x="3285" y="396"/>
                  </a:cubicBezTo>
                  <a:cubicBezTo>
                    <a:pt x="3459" y="445"/>
                    <a:pt x="3631" y="499"/>
                    <a:pt x="3800" y="562"/>
                  </a:cubicBezTo>
                  <a:cubicBezTo>
                    <a:pt x="3953" y="618"/>
                    <a:pt x="4116" y="718"/>
                    <a:pt x="4278" y="738"/>
                  </a:cubicBezTo>
                  <a:cubicBezTo>
                    <a:pt x="4279" y="738"/>
                    <a:pt x="4281" y="738"/>
                    <a:pt x="4282" y="738"/>
                  </a:cubicBezTo>
                  <a:cubicBezTo>
                    <a:pt x="4311" y="738"/>
                    <a:pt x="4326" y="693"/>
                    <a:pt x="4304" y="675"/>
                  </a:cubicBezTo>
                  <a:cubicBezTo>
                    <a:pt x="4183" y="564"/>
                    <a:pt x="3981" y="512"/>
                    <a:pt x="3829" y="458"/>
                  </a:cubicBezTo>
                  <a:cubicBezTo>
                    <a:pt x="3659" y="398"/>
                    <a:pt x="3487" y="345"/>
                    <a:pt x="3312" y="301"/>
                  </a:cubicBezTo>
                  <a:cubicBezTo>
                    <a:pt x="2964" y="211"/>
                    <a:pt x="2612" y="144"/>
                    <a:pt x="2257" y="99"/>
                  </a:cubicBezTo>
                  <a:cubicBezTo>
                    <a:pt x="1690" y="25"/>
                    <a:pt x="1122" y="1"/>
                    <a:pt x="5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"/>
            <p:cNvSpPr/>
            <p:nvPr/>
          </p:nvSpPr>
          <p:spPr>
            <a:xfrm>
              <a:off x="831329" y="4537571"/>
              <a:ext cx="66196" cy="55087"/>
            </a:xfrm>
            <a:custGeom>
              <a:avLst/>
              <a:gdLst/>
              <a:ahLst/>
              <a:cxnLst/>
              <a:rect l="l" t="t" r="r" b="b"/>
              <a:pathLst>
                <a:path w="2449" h="2038" extrusionOk="0">
                  <a:moveTo>
                    <a:pt x="21" y="1"/>
                  </a:moveTo>
                  <a:cubicBezTo>
                    <a:pt x="11" y="1"/>
                    <a:pt x="0" y="9"/>
                    <a:pt x="3" y="22"/>
                  </a:cubicBezTo>
                  <a:cubicBezTo>
                    <a:pt x="74" y="540"/>
                    <a:pt x="382" y="975"/>
                    <a:pt x="792" y="1291"/>
                  </a:cubicBezTo>
                  <a:cubicBezTo>
                    <a:pt x="1274" y="1665"/>
                    <a:pt x="1846" y="1858"/>
                    <a:pt x="2422" y="2037"/>
                  </a:cubicBezTo>
                  <a:cubicBezTo>
                    <a:pt x="2424" y="2038"/>
                    <a:pt x="2425" y="2038"/>
                    <a:pt x="2427" y="2038"/>
                  </a:cubicBezTo>
                  <a:cubicBezTo>
                    <a:pt x="2444" y="2038"/>
                    <a:pt x="2449" y="2012"/>
                    <a:pt x="2431" y="2005"/>
                  </a:cubicBezTo>
                  <a:cubicBezTo>
                    <a:pt x="1472" y="1630"/>
                    <a:pt x="257" y="1157"/>
                    <a:pt x="35" y="12"/>
                  </a:cubicBezTo>
                  <a:cubicBezTo>
                    <a:pt x="33" y="4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"/>
            <p:cNvSpPr/>
            <p:nvPr/>
          </p:nvSpPr>
          <p:spPr>
            <a:xfrm>
              <a:off x="909770" y="4530354"/>
              <a:ext cx="139556" cy="108282"/>
            </a:xfrm>
            <a:custGeom>
              <a:avLst/>
              <a:gdLst/>
              <a:ahLst/>
              <a:cxnLst/>
              <a:rect l="l" t="t" r="r" b="b"/>
              <a:pathLst>
                <a:path w="5163" h="4006" extrusionOk="0">
                  <a:moveTo>
                    <a:pt x="31" y="1"/>
                  </a:moveTo>
                  <a:cubicBezTo>
                    <a:pt x="12" y="1"/>
                    <a:pt x="1" y="31"/>
                    <a:pt x="19" y="44"/>
                  </a:cubicBezTo>
                  <a:cubicBezTo>
                    <a:pt x="709" y="558"/>
                    <a:pt x="1438" y="1014"/>
                    <a:pt x="2184" y="1442"/>
                  </a:cubicBezTo>
                  <a:cubicBezTo>
                    <a:pt x="2553" y="1654"/>
                    <a:pt x="2938" y="1841"/>
                    <a:pt x="3314" y="2042"/>
                  </a:cubicBezTo>
                  <a:cubicBezTo>
                    <a:pt x="3671" y="2235"/>
                    <a:pt x="4035" y="2428"/>
                    <a:pt x="4297" y="2745"/>
                  </a:cubicBezTo>
                  <a:cubicBezTo>
                    <a:pt x="4615" y="3131"/>
                    <a:pt x="4837" y="3587"/>
                    <a:pt x="5116" y="3996"/>
                  </a:cubicBezTo>
                  <a:cubicBezTo>
                    <a:pt x="5120" y="4003"/>
                    <a:pt x="5127" y="4006"/>
                    <a:pt x="5133" y="4006"/>
                  </a:cubicBezTo>
                  <a:cubicBezTo>
                    <a:pt x="5148" y="4006"/>
                    <a:pt x="5162" y="3991"/>
                    <a:pt x="5153" y="3976"/>
                  </a:cubicBezTo>
                  <a:cubicBezTo>
                    <a:pt x="5035" y="3776"/>
                    <a:pt x="4901" y="3587"/>
                    <a:pt x="4779" y="3390"/>
                  </a:cubicBezTo>
                  <a:cubicBezTo>
                    <a:pt x="4663" y="3209"/>
                    <a:pt x="4555" y="3024"/>
                    <a:pt x="4432" y="2848"/>
                  </a:cubicBezTo>
                  <a:cubicBezTo>
                    <a:pt x="4205" y="2527"/>
                    <a:pt x="3914" y="2308"/>
                    <a:pt x="3572" y="2121"/>
                  </a:cubicBezTo>
                  <a:cubicBezTo>
                    <a:pt x="2805" y="1704"/>
                    <a:pt x="2042" y="1278"/>
                    <a:pt x="1298" y="820"/>
                  </a:cubicBezTo>
                  <a:cubicBezTo>
                    <a:pt x="874" y="558"/>
                    <a:pt x="455" y="285"/>
                    <a:pt x="44" y="5"/>
                  </a:cubicBezTo>
                  <a:cubicBezTo>
                    <a:pt x="39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"/>
            <p:cNvSpPr/>
            <p:nvPr/>
          </p:nvSpPr>
          <p:spPr>
            <a:xfrm>
              <a:off x="917366" y="4445967"/>
              <a:ext cx="106552" cy="119067"/>
            </a:xfrm>
            <a:custGeom>
              <a:avLst/>
              <a:gdLst/>
              <a:ahLst/>
              <a:cxnLst/>
              <a:rect l="l" t="t" r="r" b="b"/>
              <a:pathLst>
                <a:path w="3942" h="4405" extrusionOk="0">
                  <a:moveTo>
                    <a:pt x="31" y="1"/>
                  </a:moveTo>
                  <a:cubicBezTo>
                    <a:pt x="16" y="1"/>
                    <a:pt x="0" y="18"/>
                    <a:pt x="9" y="36"/>
                  </a:cubicBezTo>
                  <a:lnTo>
                    <a:pt x="9" y="34"/>
                  </a:lnTo>
                  <a:cubicBezTo>
                    <a:pt x="153" y="350"/>
                    <a:pt x="337" y="647"/>
                    <a:pt x="555" y="917"/>
                  </a:cubicBezTo>
                  <a:cubicBezTo>
                    <a:pt x="793" y="1208"/>
                    <a:pt x="1068" y="1464"/>
                    <a:pt x="1335" y="1728"/>
                  </a:cubicBezTo>
                  <a:cubicBezTo>
                    <a:pt x="1896" y="2278"/>
                    <a:pt x="2425" y="2854"/>
                    <a:pt x="2948" y="3437"/>
                  </a:cubicBezTo>
                  <a:cubicBezTo>
                    <a:pt x="3244" y="3764"/>
                    <a:pt x="3537" y="4091"/>
                    <a:pt x="3859" y="4394"/>
                  </a:cubicBezTo>
                  <a:cubicBezTo>
                    <a:pt x="3866" y="4402"/>
                    <a:pt x="3876" y="4405"/>
                    <a:pt x="3885" y="4405"/>
                  </a:cubicBezTo>
                  <a:cubicBezTo>
                    <a:pt x="3913" y="4405"/>
                    <a:pt x="3942" y="4376"/>
                    <a:pt x="3921" y="4347"/>
                  </a:cubicBezTo>
                  <a:cubicBezTo>
                    <a:pt x="3457" y="3740"/>
                    <a:pt x="2920" y="3186"/>
                    <a:pt x="2389" y="2637"/>
                  </a:cubicBezTo>
                  <a:cubicBezTo>
                    <a:pt x="2126" y="2364"/>
                    <a:pt x="1860" y="2089"/>
                    <a:pt x="1591" y="1822"/>
                  </a:cubicBezTo>
                  <a:cubicBezTo>
                    <a:pt x="1320" y="1554"/>
                    <a:pt x="1036" y="1300"/>
                    <a:pt x="778" y="1020"/>
                  </a:cubicBezTo>
                  <a:cubicBezTo>
                    <a:pt x="499" y="713"/>
                    <a:pt x="254" y="374"/>
                    <a:pt x="49" y="12"/>
                  </a:cubicBezTo>
                  <a:cubicBezTo>
                    <a:pt x="44" y="4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"/>
            <p:cNvSpPr/>
            <p:nvPr/>
          </p:nvSpPr>
          <p:spPr>
            <a:xfrm>
              <a:off x="954586" y="4632852"/>
              <a:ext cx="467592" cy="210104"/>
            </a:xfrm>
            <a:custGeom>
              <a:avLst/>
              <a:gdLst/>
              <a:ahLst/>
              <a:cxnLst/>
              <a:rect l="l" t="t" r="r" b="b"/>
              <a:pathLst>
                <a:path w="17299" h="7773" extrusionOk="0">
                  <a:moveTo>
                    <a:pt x="5443" y="2093"/>
                  </a:moveTo>
                  <a:cubicBezTo>
                    <a:pt x="4284" y="2539"/>
                    <a:pt x="1" y="5538"/>
                    <a:pt x="25" y="6323"/>
                  </a:cubicBezTo>
                  <a:cubicBezTo>
                    <a:pt x="51" y="7109"/>
                    <a:pt x="526" y="7253"/>
                    <a:pt x="1145" y="6918"/>
                  </a:cubicBezTo>
                  <a:cubicBezTo>
                    <a:pt x="1764" y="6583"/>
                    <a:pt x="4004" y="7772"/>
                    <a:pt x="6431" y="7460"/>
                  </a:cubicBezTo>
                  <a:cubicBezTo>
                    <a:pt x="8859" y="7148"/>
                    <a:pt x="8571" y="6709"/>
                    <a:pt x="8551" y="6527"/>
                  </a:cubicBezTo>
                  <a:cubicBezTo>
                    <a:pt x="8465" y="5787"/>
                    <a:pt x="8674" y="6481"/>
                    <a:pt x="10207" y="5753"/>
                  </a:cubicBezTo>
                  <a:cubicBezTo>
                    <a:pt x="11740" y="5028"/>
                    <a:pt x="12333" y="4809"/>
                    <a:pt x="12426" y="4048"/>
                  </a:cubicBezTo>
                  <a:cubicBezTo>
                    <a:pt x="12522" y="3285"/>
                    <a:pt x="16190" y="3132"/>
                    <a:pt x="16745" y="2377"/>
                  </a:cubicBezTo>
                  <a:cubicBezTo>
                    <a:pt x="17299" y="1621"/>
                    <a:pt x="12322" y="0"/>
                    <a:pt x="11265" y="672"/>
                  </a:cubicBezTo>
                  <a:cubicBezTo>
                    <a:pt x="10209" y="1343"/>
                    <a:pt x="9097" y="683"/>
                    <a:pt x="5443" y="209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"/>
            <p:cNvSpPr/>
            <p:nvPr/>
          </p:nvSpPr>
          <p:spPr>
            <a:xfrm>
              <a:off x="997131" y="4706698"/>
              <a:ext cx="102849" cy="83928"/>
            </a:xfrm>
            <a:custGeom>
              <a:avLst/>
              <a:gdLst/>
              <a:ahLst/>
              <a:cxnLst/>
              <a:rect l="l" t="t" r="r" b="b"/>
              <a:pathLst>
                <a:path w="3805" h="3105" extrusionOk="0">
                  <a:moveTo>
                    <a:pt x="3692" y="0"/>
                  </a:moveTo>
                  <a:cubicBezTo>
                    <a:pt x="3654" y="0"/>
                    <a:pt x="3614" y="19"/>
                    <a:pt x="3596" y="64"/>
                  </a:cubicBezTo>
                  <a:cubicBezTo>
                    <a:pt x="3570" y="127"/>
                    <a:pt x="3499" y="193"/>
                    <a:pt x="3454" y="247"/>
                  </a:cubicBezTo>
                  <a:cubicBezTo>
                    <a:pt x="3404" y="307"/>
                    <a:pt x="3353" y="368"/>
                    <a:pt x="3303" y="430"/>
                  </a:cubicBezTo>
                  <a:cubicBezTo>
                    <a:pt x="3200" y="548"/>
                    <a:pt x="3088" y="660"/>
                    <a:pt x="2968" y="763"/>
                  </a:cubicBezTo>
                  <a:cubicBezTo>
                    <a:pt x="2729" y="963"/>
                    <a:pt x="2478" y="1148"/>
                    <a:pt x="2215" y="1316"/>
                  </a:cubicBezTo>
                  <a:cubicBezTo>
                    <a:pt x="1689" y="1655"/>
                    <a:pt x="1121" y="1931"/>
                    <a:pt x="614" y="2298"/>
                  </a:cubicBezTo>
                  <a:cubicBezTo>
                    <a:pt x="347" y="2490"/>
                    <a:pt x="87" y="2726"/>
                    <a:pt x="7" y="3059"/>
                  </a:cubicBezTo>
                  <a:cubicBezTo>
                    <a:pt x="1" y="3085"/>
                    <a:pt x="22" y="3104"/>
                    <a:pt x="45" y="3104"/>
                  </a:cubicBezTo>
                  <a:cubicBezTo>
                    <a:pt x="56" y="3104"/>
                    <a:pt x="68" y="3099"/>
                    <a:pt x="76" y="3087"/>
                  </a:cubicBezTo>
                  <a:cubicBezTo>
                    <a:pt x="420" y="2528"/>
                    <a:pt x="994" y="2229"/>
                    <a:pt x="1545" y="1907"/>
                  </a:cubicBezTo>
                  <a:cubicBezTo>
                    <a:pt x="2082" y="1593"/>
                    <a:pt x="2626" y="1275"/>
                    <a:pt x="3099" y="867"/>
                  </a:cubicBezTo>
                  <a:cubicBezTo>
                    <a:pt x="3228" y="757"/>
                    <a:pt x="3352" y="641"/>
                    <a:pt x="3471" y="520"/>
                  </a:cubicBezTo>
                  <a:cubicBezTo>
                    <a:pt x="3581" y="408"/>
                    <a:pt x="3722" y="264"/>
                    <a:pt x="3778" y="112"/>
                  </a:cubicBezTo>
                  <a:cubicBezTo>
                    <a:pt x="3805" y="44"/>
                    <a:pt x="3750" y="0"/>
                    <a:pt x="36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"/>
            <p:cNvSpPr/>
            <p:nvPr/>
          </p:nvSpPr>
          <p:spPr>
            <a:xfrm>
              <a:off x="995780" y="4764569"/>
              <a:ext cx="59250" cy="47870"/>
            </a:xfrm>
            <a:custGeom>
              <a:avLst/>
              <a:gdLst/>
              <a:ahLst/>
              <a:cxnLst/>
              <a:rect l="l" t="t" r="r" b="b"/>
              <a:pathLst>
                <a:path w="2192" h="1771" extrusionOk="0">
                  <a:moveTo>
                    <a:pt x="2150" y="0"/>
                  </a:moveTo>
                  <a:cubicBezTo>
                    <a:pt x="2145" y="0"/>
                    <a:pt x="2139" y="2"/>
                    <a:pt x="2134" y="5"/>
                  </a:cubicBezTo>
                  <a:cubicBezTo>
                    <a:pt x="1672" y="231"/>
                    <a:pt x="1244" y="514"/>
                    <a:pt x="835" y="822"/>
                  </a:cubicBezTo>
                  <a:cubicBezTo>
                    <a:pt x="646" y="966"/>
                    <a:pt x="455" y="1112"/>
                    <a:pt x="277" y="1269"/>
                  </a:cubicBezTo>
                  <a:cubicBezTo>
                    <a:pt x="124" y="1402"/>
                    <a:pt x="10" y="1535"/>
                    <a:pt x="1" y="1742"/>
                  </a:cubicBezTo>
                  <a:cubicBezTo>
                    <a:pt x="1" y="1761"/>
                    <a:pt x="15" y="1771"/>
                    <a:pt x="29" y="1771"/>
                  </a:cubicBezTo>
                  <a:cubicBezTo>
                    <a:pt x="41" y="1771"/>
                    <a:pt x="54" y="1764"/>
                    <a:pt x="59" y="1750"/>
                  </a:cubicBezTo>
                  <a:lnTo>
                    <a:pt x="57" y="1750"/>
                  </a:lnTo>
                  <a:cubicBezTo>
                    <a:pt x="107" y="1548"/>
                    <a:pt x="287" y="1398"/>
                    <a:pt x="444" y="1275"/>
                  </a:cubicBezTo>
                  <a:cubicBezTo>
                    <a:pt x="631" y="1123"/>
                    <a:pt x="823" y="979"/>
                    <a:pt x="1018" y="839"/>
                  </a:cubicBezTo>
                  <a:cubicBezTo>
                    <a:pt x="1392" y="566"/>
                    <a:pt x="1781" y="316"/>
                    <a:pt x="2164" y="56"/>
                  </a:cubicBezTo>
                  <a:cubicBezTo>
                    <a:pt x="2192" y="39"/>
                    <a:pt x="2176" y="0"/>
                    <a:pt x="215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"/>
            <p:cNvSpPr/>
            <p:nvPr/>
          </p:nvSpPr>
          <p:spPr>
            <a:xfrm>
              <a:off x="1043515" y="4800195"/>
              <a:ext cx="18461" cy="24246"/>
            </a:xfrm>
            <a:custGeom>
              <a:avLst/>
              <a:gdLst/>
              <a:ahLst/>
              <a:cxnLst/>
              <a:rect l="l" t="t" r="r" b="b"/>
              <a:pathLst>
                <a:path w="683" h="897" extrusionOk="0">
                  <a:moveTo>
                    <a:pt x="649" y="1"/>
                  </a:moveTo>
                  <a:cubicBezTo>
                    <a:pt x="647" y="1"/>
                    <a:pt x="645" y="1"/>
                    <a:pt x="643" y="2"/>
                  </a:cubicBezTo>
                  <a:cubicBezTo>
                    <a:pt x="304" y="136"/>
                    <a:pt x="80" y="519"/>
                    <a:pt x="5" y="862"/>
                  </a:cubicBezTo>
                  <a:cubicBezTo>
                    <a:pt x="1" y="883"/>
                    <a:pt x="19" y="897"/>
                    <a:pt x="35" y="897"/>
                  </a:cubicBezTo>
                  <a:cubicBezTo>
                    <a:pt x="46" y="897"/>
                    <a:pt x="56" y="891"/>
                    <a:pt x="59" y="877"/>
                  </a:cubicBezTo>
                  <a:lnTo>
                    <a:pt x="61" y="877"/>
                  </a:lnTo>
                  <a:cubicBezTo>
                    <a:pt x="102" y="699"/>
                    <a:pt x="183" y="534"/>
                    <a:pt x="293" y="390"/>
                  </a:cubicBezTo>
                  <a:cubicBezTo>
                    <a:pt x="400" y="252"/>
                    <a:pt x="534" y="153"/>
                    <a:pt x="667" y="43"/>
                  </a:cubicBezTo>
                  <a:cubicBezTo>
                    <a:pt x="682" y="29"/>
                    <a:pt x="669" y="1"/>
                    <a:pt x="6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"/>
            <p:cNvSpPr/>
            <p:nvPr/>
          </p:nvSpPr>
          <p:spPr>
            <a:xfrm>
              <a:off x="1065247" y="4775624"/>
              <a:ext cx="17056" cy="18624"/>
            </a:xfrm>
            <a:custGeom>
              <a:avLst/>
              <a:gdLst/>
              <a:ahLst/>
              <a:cxnLst/>
              <a:rect l="l" t="t" r="r" b="b"/>
              <a:pathLst>
                <a:path w="631" h="689" extrusionOk="0">
                  <a:moveTo>
                    <a:pt x="596" y="1"/>
                  </a:moveTo>
                  <a:cubicBezTo>
                    <a:pt x="590" y="1"/>
                    <a:pt x="584" y="3"/>
                    <a:pt x="579" y="8"/>
                  </a:cubicBezTo>
                  <a:cubicBezTo>
                    <a:pt x="375" y="204"/>
                    <a:pt x="186" y="419"/>
                    <a:pt x="16" y="647"/>
                  </a:cubicBezTo>
                  <a:cubicBezTo>
                    <a:pt x="1" y="667"/>
                    <a:pt x="21" y="689"/>
                    <a:pt x="42" y="689"/>
                  </a:cubicBezTo>
                  <a:cubicBezTo>
                    <a:pt x="49" y="689"/>
                    <a:pt x="56" y="686"/>
                    <a:pt x="61" y="681"/>
                  </a:cubicBezTo>
                  <a:cubicBezTo>
                    <a:pt x="263" y="482"/>
                    <a:pt x="450" y="266"/>
                    <a:pt x="618" y="36"/>
                  </a:cubicBezTo>
                  <a:cubicBezTo>
                    <a:pt x="631" y="19"/>
                    <a:pt x="614" y="1"/>
                    <a:pt x="59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"/>
            <p:cNvSpPr/>
            <p:nvPr/>
          </p:nvSpPr>
          <p:spPr>
            <a:xfrm>
              <a:off x="1092412" y="4720483"/>
              <a:ext cx="24787" cy="31382"/>
            </a:xfrm>
            <a:custGeom>
              <a:avLst/>
              <a:gdLst/>
              <a:ahLst/>
              <a:cxnLst/>
              <a:rect l="l" t="t" r="r" b="b"/>
              <a:pathLst>
                <a:path w="917" h="1161" extrusionOk="0">
                  <a:moveTo>
                    <a:pt x="870" y="1"/>
                  </a:moveTo>
                  <a:cubicBezTo>
                    <a:pt x="857" y="1"/>
                    <a:pt x="844" y="7"/>
                    <a:pt x="836" y="19"/>
                  </a:cubicBezTo>
                  <a:cubicBezTo>
                    <a:pt x="713" y="200"/>
                    <a:pt x="604" y="389"/>
                    <a:pt x="475" y="567"/>
                  </a:cubicBezTo>
                  <a:cubicBezTo>
                    <a:pt x="341" y="750"/>
                    <a:pt x="182" y="909"/>
                    <a:pt x="28" y="1077"/>
                  </a:cubicBezTo>
                  <a:cubicBezTo>
                    <a:pt x="1" y="1108"/>
                    <a:pt x="27" y="1161"/>
                    <a:pt x="63" y="1161"/>
                  </a:cubicBezTo>
                  <a:cubicBezTo>
                    <a:pt x="71" y="1161"/>
                    <a:pt x="80" y="1158"/>
                    <a:pt x="88" y="1152"/>
                  </a:cubicBezTo>
                  <a:cubicBezTo>
                    <a:pt x="275" y="1016"/>
                    <a:pt x="429" y="836"/>
                    <a:pt x="571" y="653"/>
                  </a:cubicBezTo>
                  <a:cubicBezTo>
                    <a:pt x="715" y="466"/>
                    <a:pt x="834" y="275"/>
                    <a:pt x="907" y="49"/>
                  </a:cubicBezTo>
                  <a:cubicBezTo>
                    <a:pt x="917" y="20"/>
                    <a:pt x="894" y="1"/>
                    <a:pt x="8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"/>
            <p:cNvSpPr/>
            <p:nvPr/>
          </p:nvSpPr>
          <p:spPr>
            <a:xfrm>
              <a:off x="1144904" y="4735052"/>
              <a:ext cx="25841" cy="60304"/>
            </a:xfrm>
            <a:custGeom>
              <a:avLst/>
              <a:gdLst/>
              <a:ahLst/>
              <a:cxnLst/>
              <a:rect l="l" t="t" r="r" b="b"/>
              <a:pathLst>
                <a:path w="956" h="2231" extrusionOk="0">
                  <a:moveTo>
                    <a:pt x="903" y="0"/>
                  </a:moveTo>
                  <a:cubicBezTo>
                    <a:pt x="890" y="0"/>
                    <a:pt x="876" y="6"/>
                    <a:pt x="867" y="20"/>
                  </a:cubicBezTo>
                  <a:cubicBezTo>
                    <a:pt x="754" y="187"/>
                    <a:pt x="670" y="376"/>
                    <a:pt x="581" y="555"/>
                  </a:cubicBezTo>
                  <a:cubicBezTo>
                    <a:pt x="491" y="733"/>
                    <a:pt x="399" y="918"/>
                    <a:pt x="315" y="1103"/>
                  </a:cubicBezTo>
                  <a:cubicBezTo>
                    <a:pt x="160" y="1447"/>
                    <a:pt x="1" y="1817"/>
                    <a:pt x="3" y="2204"/>
                  </a:cubicBezTo>
                  <a:cubicBezTo>
                    <a:pt x="4" y="2221"/>
                    <a:pt x="18" y="2231"/>
                    <a:pt x="31" y="2231"/>
                  </a:cubicBezTo>
                  <a:cubicBezTo>
                    <a:pt x="43" y="2231"/>
                    <a:pt x="55" y="2224"/>
                    <a:pt x="59" y="2210"/>
                  </a:cubicBezTo>
                  <a:cubicBezTo>
                    <a:pt x="184" y="1834"/>
                    <a:pt x="304" y="1462"/>
                    <a:pt x="476" y="1103"/>
                  </a:cubicBezTo>
                  <a:cubicBezTo>
                    <a:pt x="638" y="764"/>
                    <a:pt x="859" y="422"/>
                    <a:pt x="951" y="56"/>
                  </a:cubicBezTo>
                  <a:cubicBezTo>
                    <a:pt x="956" y="24"/>
                    <a:pt x="929" y="0"/>
                    <a:pt x="9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"/>
            <p:cNvSpPr/>
            <p:nvPr/>
          </p:nvSpPr>
          <p:spPr>
            <a:xfrm>
              <a:off x="1137525" y="4813331"/>
              <a:ext cx="17515" cy="17651"/>
            </a:xfrm>
            <a:custGeom>
              <a:avLst/>
              <a:gdLst/>
              <a:ahLst/>
              <a:cxnLst/>
              <a:rect l="l" t="t" r="r" b="b"/>
              <a:pathLst>
                <a:path w="648" h="653" extrusionOk="0">
                  <a:moveTo>
                    <a:pt x="62" y="0"/>
                  </a:moveTo>
                  <a:cubicBezTo>
                    <a:pt x="51" y="0"/>
                    <a:pt x="41" y="6"/>
                    <a:pt x="36" y="19"/>
                  </a:cubicBezTo>
                  <a:cubicBezTo>
                    <a:pt x="1" y="194"/>
                    <a:pt x="57" y="376"/>
                    <a:pt x="186" y="501"/>
                  </a:cubicBezTo>
                  <a:cubicBezTo>
                    <a:pt x="270" y="583"/>
                    <a:pt x="395" y="653"/>
                    <a:pt x="517" y="653"/>
                  </a:cubicBezTo>
                  <a:cubicBezTo>
                    <a:pt x="558" y="653"/>
                    <a:pt x="599" y="645"/>
                    <a:pt x="639" y="626"/>
                  </a:cubicBezTo>
                  <a:cubicBezTo>
                    <a:pt x="648" y="621"/>
                    <a:pt x="646" y="606"/>
                    <a:pt x="637" y="602"/>
                  </a:cubicBezTo>
                  <a:cubicBezTo>
                    <a:pt x="495" y="564"/>
                    <a:pt x="369" y="535"/>
                    <a:pt x="257" y="430"/>
                  </a:cubicBezTo>
                  <a:cubicBezTo>
                    <a:pt x="143" y="327"/>
                    <a:pt x="81" y="179"/>
                    <a:pt x="89" y="26"/>
                  </a:cubicBezTo>
                  <a:cubicBezTo>
                    <a:pt x="88" y="9"/>
                    <a:pt x="75" y="0"/>
                    <a:pt x="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"/>
            <p:cNvSpPr/>
            <p:nvPr/>
          </p:nvSpPr>
          <p:spPr>
            <a:xfrm>
              <a:off x="1183557" y="4717645"/>
              <a:ext cx="12974" cy="82063"/>
            </a:xfrm>
            <a:custGeom>
              <a:avLst/>
              <a:gdLst/>
              <a:ahLst/>
              <a:cxnLst/>
              <a:rect l="l" t="t" r="r" b="b"/>
              <a:pathLst>
                <a:path w="480" h="3036" extrusionOk="0">
                  <a:moveTo>
                    <a:pt x="232" y="1"/>
                  </a:moveTo>
                  <a:cubicBezTo>
                    <a:pt x="216" y="1"/>
                    <a:pt x="199" y="18"/>
                    <a:pt x="201" y="36"/>
                  </a:cubicBezTo>
                  <a:cubicBezTo>
                    <a:pt x="239" y="290"/>
                    <a:pt x="295" y="539"/>
                    <a:pt x="317" y="795"/>
                  </a:cubicBezTo>
                  <a:cubicBezTo>
                    <a:pt x="340" y="1040"/>
                    <a:pt x="343" y="1287"/>
                    <a:pt x="327" y="1534"/>
                  </a:cubicBezTo>
                  <a:cubicBezTo>
                    <a:pt x="297" y="2039"/>
                    <a:pt x="164" y="2519"/>
                    <a:pt x="5" y="2998"/>
                  </a:cubicBezTo>
                  <a:cubicBezTo>
                    <a:pt x="0" y="3020"/>
                    <a:pt x="17" y="3035"/>
                    <a:pt x="35" y="3035"/>
                  </a:cubicBezTo>
                  <a:cubicBezTo>
                    <a:pt x="45" y="3035"/>
                    <a:pt x="54" y="3031"/>
                    <a:pt x="61" y="3020"/>
                  </a:cubicBezTo>
                  <a:lnTo>
                    <a:pt x="61" y="3022"/>
                  </a:lnTo>
                  <a:cubicBezTo>
                    <a:pt x="302" y="2566"/>
                    <a:pt x="413" y="2046"/>
                    <a:pt x="446" y="1534"/>
                  </a:cubicBezTo>
                  <a:cubicBezTo>
                    <a:pt x="480" y="1038"/>
                    <a:pt x="446" y="479"/>
                    <a:pt x="252" y="16"/>
                  </a:cubicBezTo>
                  <a:cubicBezTo>
                    <a:pt x="247" y="5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"/>
            <p:cNvSpPr/>
            <p:nvPr/>
          </p:nvSpPr>
          <p:spPr>
            <a:xfrm>
              <a:off x="1218912" y="4750081"/>
              <a:ext cx="8163" cy="41707"/>
            </a:xfrm>
            <a:custGeom>
              <a:avLst/>
              <a:gdLst/>
              <a:ahLst/>
              <a:cxnLst/>
              <a:rect l="l" t="t" r="r" b="b"/>
              <a:pathLst>
                <a:path w="302" h="1543" extrusionOk="0">
                  <a:moveTo>
                    <a:pt x="124" y="0"/>
                  </a:moveTo>
                  <a:cubicBezTo>
                    <a:pt x="102" y="0"/>
                    <a:pt x="80" y="18"/>
                    <a:pt x="88" y="46"/>
                  </a:cubicBezTo>
                  <a:cubicBezTo>
                    <a:pt x="153" y="296"/>
                    <a:pt x="185" y="556"/>
                    <a:pt x="181" y="814"/>
                  </a:cubicBezTo>
                  <a:cubicBezTo>
                    <a:pt x="178" y="1025"/>
                    <a:pt x="183" y="1328"/>
                    <a:pt x="21" y="1485"/>
                  </a:cubicBezTo>
                  <a:cubicBezTo>
                    <a:pt x="0" y="1508"/>
                    <a:pt x="17" y="1542"/>
                    <a:pt x="45" y="1542"/>
                  </a:cubicBezTo>
                  <a:cubicBezTo>
                    <a:pt x="47" y="1542"/>
                    <a:pt x="50" y="1542"/>
                    <a:pt x="52" y="1542"/>
                  </a:cubicBezTo>
                  <a:cubicBezTo>
                    <a:pt x="288" y="1482"/>
                    <a:pt x="282" y="1134"/>
                    <a:pt x="290" y="943"/>
                  </a:cubicBezTo>
                  <a:cubicBezTo>
                    <a:pt x="301" y="633"/>
                    <a:pt x="256" y="323"/>
                    <a:pt x="157" y="27"/>
                  </a:cubicBezTo>
                  <a:cubicBezTo>
                    <a:pt x="153" y="8"/>
                    <a:pt x="138" y="0"/>
                    <a:pt x="1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"/>
            <p:cNvSpPr/>
            <p:nvPr/>
          </p:nvSpPr>
          <p:spPr>
            <a:xfrm>
              <a:off x="1238131" y="4758704"/>
              <a:ext cx="9596" cy="14650"/>
            </a:xfrm>
            <a:custGeom>
              <a:avLst/>
              <a:gdLst/>
              <a:ahLst/>
              <a:cxnLst/>
              <a:rect l="l" t="t" r="r" b="b"/>
              <a:pathLst>
                <a:path w="355" h="542" extrusionOk="0">
                  <a:moveTo>
                    <a:pt x="57" y="1"/>
                  </a:moveTo>
                  <a:cubicBezTo>
                    <a:pt x="27" y="1"/>
                    <a:pt x="0" y="21"/>
                    <a:pt x="14" y="56"/>
                  </a:cubicBezTo>
                  <a:cubicBezTo>
                    <a:pt x="52" y="149"/>
                    <a:pt x="93" y="239"/>
                    <a:pt x="142" y="327"/>
                  </a:cubicBezTo>
                  <a:cubicBezTo>
                    <a:pt x="162" y="370"/>
                    <a:pt x="185" y="413"/>
                    <a:pt x="211" y="452"/>
                  </a:cubicBezTo>
                  <a:cubicBezTo>
                    <a:pt x="239" y="493"/>
                    <a:pt x="271" y="508"/>
                    <a:pt x="308" y="538"/>
                  </a:cubicBezTo>
                  <a:cubicBezTo>
                    <a:pt x="313" y="540"/>
                    <a:pt x="317" y="541"/>
                    <a:pt x="322" y="541"/>
                  </a:cubicBezTo>
                  <a:cubicBezTo>
                    <a:pt x="339" y="541"/>
                    <a:pt x="355" y="528"/>
                    <a:pt x="355" y="510"/>
                  </a:cubicBezTo>
                  <a:cubicBezTo>
                    <a:pt x="355" y="473"/>
                    <a:pt x="349" y="434"/>
                    <a:pt x="340" y="398"/>
                  </a:cubicBezTo>
                  <a:cubicBezTo>
                    <a:pt x="319" y="355"/>
                    <a:pt x="297" y="312"/>
                    <a:pt x="269" y="273"/>
                  </a:cubicBezTo>
                  <a:cubicBezTo>
                    <a:pt x="218" y="185"/>
                    <a:pt x="162" y="101"/>
                    <a:pt x="100" y="20"/>
                  </a:cubicBezTo>
                  <a:cubicBezTo>
                    <a:pt x="90" y="7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"/>
            <p:cNvSpPr/>
            <p:nvPr/>
          </p:nvSpPr>
          <p:spPr>
            <a:xfrm>
              <a:off x="1232346" y="4736026"/>
              <a:ext cx="7109" cy="9271"/>
            </a:xfrm>
            <a:custGeom>
              <a:avLst/>
              <a:gdLst/>
              <a:ahLst/>
              <a:cxnLst/>
              <a:rect l="l" t="t" r="r" b="b"/>
              <a:pathLst>
                <a:path w="263" h="343" extrusionOk="0">
                  <a:moveTo>
                    <a:pt x="87" y="1"/>
                  </a:moveTo>
                  <a:cubicBezTo>
                    <a:pt x="44" y="1"/>
                    <a:pt x="0" y="42"/>
                    <a:pt x="12" y="95"/>
                  </a:cubicBezTo>
                  <a:cubicBezTo>
                    <a:pt x="21" y="138"/>
                    <a:pt x="28" y="183"/>
                    <a:pt x="42" y="226"/>
                  </a:cubicBezTo>
                  <a:cubicBezTo>
                    <a:pt x="58" y="282"/>
                    <a:pt x="81" y="317"/>
                    <a:pt x="135" y="340"/>
                  </a:cubicBezTo>
                  <a:cubicBezTo>
                    <a:pt x="142" y="342"/>
                    <a:pt x="149" y="343"/>
                    <a:pt x="155" y="343"/>
                  </a:cubicBezTo>
                  <a:cubicBezTo>
                    <a:pt x="180" y="343"/>
                    <a:pt x="202" y="330"/>
                    <a:pt x="215" y="308"/>
                  </a:cubicBezTo>
                  <a:cubicBezTo>
                    <a:pt x="262" y="216"/>
                    <a:pt x="187" y="117"/>
                    <a:pt x="144" y="37"/>
                  </a:cubicBezTo>
                  <a:cubicBezTo>
                    <a:pt x="130" y="11"/>
                    <a:pt x="109" y="1"/>
                    <a:pt x="8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"/>
            <p:cNvSpPr/>
            <p:nvPr/>
          </p:nvSpPr>
          <p:spPr>
            <a:xfrm>
              <a:off x="1253997" y="4717726"/>
              <a:ext cx="42140" cy="19462"/>
            </a:xfrm>
            <a:custGeom>
              <a:avLst/>
              <a:gdLst/>
              <a:ahLst/>
              <a:cxnLst/>
              <a:rect l="l" t="t" r="r" b="b"/>
              <a:pathLst>
                <a:path w="1559" h="720" extrusionOk="0">
                  <a:moveTo>
                    <a:pt x="64" y="0"/>
                  </a:moveTo>
                  <a:cubicBezTo>
                    <a:pt x="23" y="0"/>
                    <a:pt x="1" y="67"/>
                    <a:pt x="43" y="87"/>
                  </a:cubicBezTo>
                  <a:cubicBezTo>
                    <a:pt x="332" y="235"/>
                    <a:pt x="617" y="385"/>
                    <a:pt x="912" y="521"/>
                  </a:cubicBezTo>
                  <a:cubicBezTo>
                    <a:pt x="1039" y="579"/>
                    <a:pt x="1164" y="648"/>
                    <a:pt x="1295" y="697"/>
                  </a:cubicBezTo>
                  <a:cubicBezTo>
                    <a:pt x="1331" y="711"/>
                    <a:pt x="1368" y="720"/>
                    <a:pt x="1404" y="720"/>
                  </a:cubicBezTo>
                  <a:cubicBezTo>
                    <a:pt x="1455" y="720"/>
                    <a:pt x="1502" y="700"/>
                    <a:pt x="1535" y="648"/>
                  </a:cubicBezTo>
                  <a:cubicBezTo>
                    <a:pt x="1559" y="607"/>
                    <a:pt x="1523" y="569"/>
                    <a:pt x="1483" y="569"/>
                  </a:cubicBezTo>
                  <a:cubicBezTo>
                    <a:pt x="1480" y="569"/>
                    <a:pt x="1476" y="569"/>
                    <a:pt x="1473" y="570"/>
                  </a:cubicBezTo>
                  <a:cubicBezTo>
                    <a:pt x="1462" y="571"/>
                    <a:pt x="1451" y="572"/>
                    <a:pt x="1440" y="572"/>
                  </a:cubicBezTo>
                  <a:cubicBezTo>
                    <a:pt x="1334" y="572"/>
                    <a:pt x="1230" y="502"/>
                    <a:pt x="1136" y="459"/>
                  </a:cubicBezTo>
                  <a:cubicBezTo>
                    <a:pt x="1017" y="403"/>
                    <a:pt x="897" y="349"/>
                    <a:pt x="777" y="295"/>
                  </a:cubicBezTo>
                  <a:cubicBezTo>
                    <a:pt x="546" y="192"/>
                    <a:pt x="312" y="100"/>
                    <a:pt x="78" y="3"/>
                  </a:cubicBezTo>
                  <a:cubicBezTo>
                    <a:pt x="73" y="1"/>
                    <a:pt x="68" y="0"/>
                    <a:pt x="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"/>
            <p:cNvSpPr/>
            <p:nvPr/>
          </p:nvSpPr>
          <p:spPr>
            <a:xfrm>
              <a:off x="1289974" y="4690588"/>
              <a:ext cx="56060" cy="29328"/>
            </a:xfrm>
            <a:custGeom>
              <a:avLst/>
              <a:gdLst/>
              <a:ahLst/>
              <a:cxnLst/>
              <a:rect l="l" t="t" r="r" b="b"/>
              <a:pathLst>
                <a:path w="2074" h="1085" extrusionOk="0">
                  <a:moveTo>
                    <a:pt x="47" y="1"/>
                  </a:moveTo>
                  <a:cubicBezTo>
                    <a:pt x="13" y="1"/>
                    <a:pt x="0" y="51"/>
                    <a:pt x="37" y="61"/>
                  </a:cubicBezTo>
                  <a:lnTo>
                    <a:pt x="39" y="61"/>
                  </a:lnTo>
                  <a:cubicBezTo>
                    <a:pt x="243" y="112"/>
                    <a:pt x="443" y="173"/>
                    <a:pt x="647" y="224"/>
                  </a:cubicBezTo>
                  <a:cubicBezTo>
                    <a:pt x="841" y="272"/>
                    <a:pt x="1039" y="312"/>
                    <a:pt x="1232" y="368"/>
                  </a:cubicBezTo>
                  <a:cubicBezTo>
                    <a:pt x="1411" y="418"/>
                    <a:pt x="1598" y="491"/>
                    <a:pt x="1720" y="639"/>
                  </a:cubicBezTo>
                  <a:cubicBezTo>
                    <a:pt x="1776" y="706"/>
                    <a:pt x="1817" y="785"/>
                    <a:pt x="1838" y="871"/>
                  </a:cubicBezTo>
                  <a:cubicBezTo>
                    <a:pt x="1851" y="938"/>
                    <a:pt x="1858" y="1002"/>
                    <a:pt x="1886" y="1065"/>
                  </a:cubicBezTo>
                  <a:cubicBezTo>
                    <a:pt x="1894" y="1078"/>
                    <a:pt x="1907" y="1085"/>
                    <a:pt x="1920" y="1085"/>
                  </a:cubicBezTo>
                  <a:cubicBezTo>
                    <a:pt x="1930" y="1085"/>
                    <a:pt x="1940" y="1081"/>
                    <a:pt x="1948" y="1073"/>
                  </a:cubicBezTo>
                  <a:cubicBezTo>
                    <a:pt x="2073" y="957"/>
                    <a:pt x="2004" y="757"/>
                    <a:pt x="1929" y="631"/>
                  </a:cubicBezTo>
                  <a:cubicBezTo>
                    <a:pt x="1828" y="461"/>
                    <a:pt x="1664" y="351"/>
                    <a:pt x="1484" y="280"/>
                  </a:cubicBezTo>
                  <a:cubicBezTo>
                    <a:pt x="1271" y="196"/>
                    <a:pt x="1039" y="164"/>
                    <a:pt x="815" y="123"/>
                  </a:cubicBezTo>
                  <a:cubicBezTo>
                    <a:pt x="563" y="78"/>
                    <a:pt x="306" y="44"/>
                    <a:pt x="54" y="1"/>
                  </a:cubicBezTo>
                  <a:cubicBezTo>
                    <a:pt x="52" y="1"/>
                    <a:pt x="49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"/>
            <p:cNvSpPr/>
            <p:nvPr/>
          </p:nvSpPr>
          <p:spPr>
            <a:xfrm>
              <a:off x="1361820" y="4698129"/>
              <a:ext cx="11488" cy="12758"/>
            </a:xfrm>
            <a:custGeom>
              <a:avLst/>
              <a:gdLst/>
              <a:ahLst/>
              <a:cxnLst/>
              <a:rect l="l" t="t" r="r" b="b"/>
              <a:pathLst>
                <a:path w="425" h="472" extrusionOk="0">
                  <a:moveTo>
                    <a:pt x="73" y="1"/>
                  </a:moveTo>
                  <a:cubicBezTo>
                    <a:pt x="29" y="1"/>
                    <a:pt x="1" y="56"/>
                    <a:pt x="45" y="81"/>
                  </a:cubicBezTo>
                  <a:lnTo>
                    <a:pt x="45" y="83"/>
                  </a:lnTo>
                  <a:cubicBezTo>
                    <a:pt x="101" y="115"/>
                    <a:pt x="157" y="188"/>
                    <a:pt x="187" y="246"/>
                  </a:cubicBezTo>
                  <a:cubicBezTo>
                    <a:pt x="221" y="308"/>
                    <a:pt x="223" y="379"/>
                    <a:pt x="255" y="440"/>
                  </a:cubicBezTo>
                  <a:cubicBezTo>
                    <a:pt x="266" y="462"/>
                    <a:pt x="286" y="471"/>
                    <a:pt x="307" y="471"/>
                  </a:cubicBezTo>
                  <a:cubicBezTo>
                    <a:pt x="330" y="471"/>
                    <a:pt x="353" y="460"/>
                    <a:pt x="367" y="440"/>
                  </a:cubicBezTo>
                  <a:cubicBezTo>
                    <a:pt x="425" y="351"/>
                    <a:pt x="386" y="233"/>
                    <a:pt x="329" y="151"/>
                  </a:cubicBezTo>
                  <a:cubicBezTo>
                    <a:pt x="264" y="55"/>
                    <a:pt x="189" y="18"/>
                    <a:pt x="79" y="1"/>
                  </a:cubicBezTo>
                  <a:cubicBezTo>
                    <a:pt x="77" y="1"/>
                    <a:pt x="75" y="1"/>
                    <a:pt x="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"/>
            <p:cNvSpPr/>
            <p:nvPr/>
          </p:nvSpPr>
          <p:spPr>
            <a:xfrm>
              <a:off x="1302111" y="4670532"/>
              <a:ext cx="94037" cy="34409"/>
            </a:xfrm>
            <a:custGeom>
              <a:avLst/>
              <a:gdLst/>
              <a:ahLst/>
              <a:cxnLst/>
              <a:rect l="l" t="t" r="r" b="b"/>
              <a:pathLst>
                <a:path w="3479" h="1273" extrusionOk="0">
                  <a:moveTo>
                    <a:pt x="594" y="0"/>
                  </a:moveTo>
                  <a:cubicBezTo>
                    <a:pt x="404" y="0"/>
                    <a:pt x="214" y="16"/>
                    <a:pt x="28" y="48"/>
                  </a:cubicBezTo>
                  <a:cubicBezTo>
                    <a:pt x="0" y="53"/>
                    <a:pt x="5" y="98"/>
                    <a:pt x="33" y="98"/>
                  </a:cubicBezTo>
                  <a:cubicBezTo>
                    <a:pt x="34" y="98"/>
                    <a:pt x="34" y="98"/>
                    <a:pt x="35" y="98"/>
                  </a:cubicBezTo>
                  <a:lnTo>
                    <a:pt x="35" y="100"/>
                  </a:lnTo>
                  <a:cubicBezTo>
                    <a:pt x="102" y="99"/>
                    <a:pt x="169" y="98"/>
                    <a:pt x="236" y="98"/>
                  </a:cubicBezTo>
                  <a:cubicBezTo>
                    <a:pt x="772" y="98"/>
                    <a:pt x="1299" y="154"/>
                    <a:pt x="1815" y="319"/>
                  </a:cubicBezTo>
                  <a:cubicBezTo>
                    <a:pt x="2101" y="411"/>
                    <a:pt x="2378" y="530"/>
                    <a:pt x="2639" y="678"/>
                  </a:cubicBezTo>
                  <a:cubicBezTo>
                    <a:pt x="2767" y="749"/>
                    <a:pt x="2892" y="828"/>
                    <a:pt x="3011" y="912"/>
                  </a:cubicBezTo>
                  <a:cubicBezTo>
                    <a:pt x="3120" y="988"/>
                    <a:pt x="3333" y="1104"/>
                    <a:pt x="3369" y="1244"/>
                  </a:cubicBezTo>
                  <a:cubicBezTo>
                    <a:pt x="3375" y="1263"/>
                    <a:pt x="3391" y="1273"/>
                    <a:pt x="3408" y="1273"/>
                  </a:cubicBezTo>
                  <a:cubicBezTo>
                    <a:pt x="3424" y="1273"/>
                    <a:pt x="3440" y="1263"/>
                    <a:pt x="3445" y="1244"/>
                  </a:cubicBezTo>
                  <a:cubicBezTo>
                    <a:pt x="3479" y="1099"/>
                    <a:pt x="3376" y="1022"/>
                    <a:pt x="3269" y="940"/>
                  </a:cubicBezTo>
                  <a:cubicBezTo>
                    <a:pt x="3137" y="837"/>
                    <a:pt x="2996" y="742"/>
                    <a:pt x="2853" y="654"/>
                  </a:cubicBezTo>
                  <a:cubicBezTo>
                    <a:pt x="2576" y="485"/>
                    <a:pt x="2280" y="349"/>
                    <a:pt x="1974" y="244"/>
                  </a:cubicBezTo>
                  <a:cubicBezTo>
                    <a:pt x="1536" y="93"/>
                    <a:pt x="1063" y="0"/>
                    <a:pt x="59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"/>
            <p:cNvSpPr/>
            <p:nvPr/>
          </p:nvSpPr>
          <p:spPr>
            <a:xfrm>
              <a:off x="1252213" y="4695156"/>
              <a:ext cx="41545" cy="15840"/>
            </a:xfrm>
            <a:custGeom>
              <a:avLst/>
              <a:gdLst/>
              <a:ahLst/>
              <a:cxnLst/>
              <a:rect l="l" t="t" r="r" b="b"/>
              <a:pathLst>
                <a:path w="1537" h="586" extrusionOk="0">
                  <a:moveTo>
                    <a:pt x="32" y="1"/>
                  </a:moveTo>
                  <a:cubicBezTo>
                    <a:pt x="10" y="1"/>
                    <a:pt x="1" y="36"/>
                    <a:pt x="21" y="49"/>
                  </a:cubicBezTo>
                  <a:lnTo>
                    <a:pt x="23" y="47"/>
                  </a:lnTo>
                  <a:cubicBezTo>
                    <a:pt x="245" y="189"/>
                    <a:pt x="490" y="292"/>
                    <a:pt x="737" y="384"/>
                  </a:cubicBezTo>
                  <a:cubicBezTo>
                    <a:pt x="978" y="474"/>
                    <a:pt x="1242" y="569"/>
                    <a:pt x="1498" y="586"/>
                  </a:cubicBezTo>
                  <a:cubicBezTo>
                    <a:pt x="1498" y="586"/>
                    <a:pt x="1499" y="586"/>
                    <a:pt x="1500" y="586"/>
                  </a:cubicBezTo>
                  <a:cubicBezTo>
                    <a:pt x="1535" y="586"/>
                    <a:pt x="1536" y="537"/>
                    <a:pt x="1507" y="526"/>
                  </a:cubicBezTo>
                  <a:cubicBezTo>
                    <a:pt x="1266" y="433"/>
                    <a:pt x="1006" y="380"/>
                    <a:pt x="761" y="294"/>
                  </a:cubicBezTo>
                  <a:cubicBezTo>
                    <a:pt x="516" y="210"/>
                    <a:pt x="281" y="100"/>
                    <a:pt x="41" y="3"/>
                  </a:cubicBezTo>
                  <a:cubicBezTo>
                    <a:pt x="38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"/>
            <p:cNvSpPr/>
            <p:nvPr/>
          </p:nvSpPr>
          <p:spPr>
            <a:xfrm>
              <a:off x="1096710" y="4759515"/>
              <a:ext cx="31247" cy="76062"/>
            </a:xfrm>
            <a:custGeom>
              <a:avLst/>
              <a:gdLst/>
              <a:ahLst/>
              <a:cxnLst/>
              <a:rect l="l" t="t" r="r" b="b"/>
              <a:pathLst>
                <a:path w="1156" h="2814" extrusionOk="0">
                  <a:moveTo>
                    <a:pt x="1117" y="0"/>
                  </a:moveTo>
                  <a:cubicBezTo>
                    <a:pt x="1107" y="0"/>
                    <a:pt x="1098" y="5"/>
                    <a:pt x="1092" y="17"/>
                  </a:cubicBezTo>
                  <a:cubicBezTo>
                    <a:pt x="901" y="263"/>
                    <a:pt x="750" y="546"/>
                    <a:pt x="600" y="817"/>
                  </a:cubicBezTo>
                  <a:cubicBezTo>
                    <a:pt x="447" y="1090"/>
                    <a:pt x="307" y="1370"/>
                    <a:pt x="184" y="1656"/>
                  </a:cubicBezTo>
                  <a:cubicBezTo>
                    <a:pt x="92" y="1873"/>
                    <a:pt x="0" y="2131"/>
                    <a:pt x="51" y="2370"/>
                  </a:cubicBezTo>
                  <a:cubicBezTo>
                    <a:pt x="94" y="2569"/>
                    <a:pt x="228" y="2742"/>
                    <a:pt x="421" y="2812"/>
                  </a:cubicBezTo>
                  <a:cubicBezTo>
                    <a:pt x="425" y="2813"/>
                    <a:pt x="429" y="2814"/>
                    <a:pt x="433" y="2814"/>
                  </a:cubicBezTo>
                  <a:cubicBezTo>
                    <a:pt x="467" y="2814"/>
                    <a:pt x="479" y="2756"/>
                    <a:pt x="440" y="2741"/>
                  </a:cubicBezTo>
                  <a:cubicBezTo>
                    <a:pt x="219" y="2660"/>
                    <a:pt x="112" y="2425"/>
                    <a:pt x="101" y="2202"/>
                  </a:cubicBezTo>
                  <a:cubicBezTo>
                    <a:pt x="86" y="1920"/>
                    <a:pt x="238" y="1656"/>
                    <a:pt x="365" y="1413"/>
                  </a:cubicBezTo>
                  <a:cubicBezTo>
                    <a:pt x="483" y="1187"/>
                    <a:pt x="602" y="963"/>
                    <a:pt x="729" y="742"/>
                  </a:cubicBezTo>
                  <a:cubicBezTo>
                    <a:pt x="864" y="508"/>
                    <a:pt x="1016" y="284"/>
                    <a:pt x="1143" y="45"/>
                  </a:cubicBezTo>
                  <a:cubicBezTo>
                    <a:pt x="1155" y="22"/>
                    <a:pt x="1136" y="0"/>
                    <a:pt x="11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"/>
            <p:cNvSpPr/>
            <p:nvPr/>
          </p:nvSpPr>
          <p:spPr>
            <a:xfrm>
              <a:off x="1049461" y="4399826"/>
              <a:ext cx="310872" cy="299763"/>
            </a:xfrm>
            <a:custGeom>
              <a:avLst/>
              <a:gdLst/>
              <a:ahLst/>
              <a:cxnLst/>
              <a:rect l="l" t="t" r="r" b="b"/>
              <a:pathLst>
                <a:path w="11501" h="11090" extrusionOk="0">
                  <a:moveTo>
                    <a:pt x="2320" y="9642"/>
                  </a:moveTo>
                  <a:cubicBezTo>
                    <a:pt x="2320" y="9642"/>
                    <a:pt x="0" y="3749"/>
                    <a:pt x="187" y="2687"/>
                  </a:cubicBezTo>
                  <a:cubicBezTo>
                    <a:pt x="374" y="1623"/>
                    <a:pt x="2788" y="1029"/>
                    <a:pt x="3483" y="907"/>
                  </a:cubicBezTo>
                  <a:cubicBezTo>
                    <a:pt x="4179" y="786"/>
                    <a:pt x="3754" y="1"/>
                    <a:pt x="4800" y="247"/>
                  </a:cubicBezTo>
                  <a:cubicBezTo>
                    <a:pt x="5845" y="494"/>
                    <a:pt x="5579" y="941"/>
                    <a:pt x="6763" y="1164"/>
                  </a:cubicBezTo>
                  <a:cubicBezTo>
                    <a:pt x="7946" y="1386"/>
                    <a:pt x="8455" y="1012"/>
                    <a:pt x="9118" y="1868"/>
                  </a:cubicBezTo>
                  <a:cubicBezTo>
                    <a:pt x="9784" y="2727"/>
                    <a:pt x="11500" y="2712"/>
                    <a:pt x="11042" y="4024"/>
                  </a:cubicBezTo>
                  <a:cubicBezTo>
                    <a:pt x="10584" y="5335"/>
                    <a:pt x="9131" y="6576"/>
                    <a:pt x="9131" y="6576"/>
                  </a:cubicBezTo>
                  <a:lnTo>
                    <a:pt x="5835" y="1108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"/>
            <p:cNvSpPr/>
            <p:nvPr/>
          </p:nvSpPr>
          <p:spPr>
            <a:xfrm>
              <a:off x="1063598" y="4460752"/>
              <a:ext cx="69359" cy="170154"/>
            </a:xfrm>
            <a:custGeom>
              <a:avLst/>
              <a:gdLst/>
              <a:ahLst/>
              <a:cxnLst/>
              <a:rect l="l" t="t" r="r" b="b"/>
              <a:pathLst>
                <a:path w="2566" h="6295" extrusionOk="0">
                  <a:moveTo>
                    <a:pt x="109" y="1"/>
                  </a:moveTo>
                  <a:cubicBezTo>
                    <a:pt x="101" y="1"/>
                    <a:pt x="92" y="5"/>
                    <a:pt x="89" y="16"/>
                  </a:cubicBezTo>
                  <a:lnTo>
                    <a:pt x="90" y="18"/>
                  </a:lnTo>
                  <a:cubicBezTo>
                    <a:pt x="21" y="224"/>
                    <a:pt x="8" y="443"/>
                    <a:pt x="53" y="654"/>
                  </a:cubicBezTo>
                  <a:cubicBezTo>
                    <a:pt x="102" y="884"/>
                    <a:pt x="197" y="1099"/>
                    <a:pt x="298" y="1310"/>
                  </a:cubicBezTo>
                  <a:cubicBezTo>
                    <a:pt x="483" y="1693"/>
                    <a:pt x="687" y="2065"/>
                    <a:pt x="891" y="2439"/>
                  </a:cubicBezTo>
                  <a:cubicBezTo>
                    <a:pt x="1328" y="3241"/>
                    <a:pt x="1790" y="4036"/>
                    <a:pt x="2108" y="4896"/>
                  </a:cubicBezTo>
                  <a:cubicBezTo>
                    <a:pt x="2190" y="5117"/>
                    <a:pt x="2259" y="5343"/>
                    <a:pt x="2317" y="5571"/>
                  </a:cubicBezTo>
                  <a:cubicBezTo>
                    <a:pt x="2345" y="5689"/>
                    <a:pt x="2368" y="5805"/>
                    <a:pt x="2390" y="5922"/>
                  </a:cubicBezTo>
                  <a:cubicBezTo>
                    <a:pt x="2414" y="6038"/>
                    <a:pt x="2450" y="6145"/>
                    <a:pt x="2470" y="6259"/>
                  </a:cubicBezTo>
                  <a:cubicBezTo>
                    <a:pt x="2475" y="6284"/>
                    <a:pt x="2493" y="6295"/>
                    <a:pt x="2513" y="6295"/>
                  </a:cubicBezTo>
                  <a:cubicBezTo>
                    <a:pt x="2538" y="6295"/>
                    <a:pt x="2564" y="6277"/>
                    <a:pt x="2564" y="6248"/>
                  </a:cubicBezTo>
                  <a:cubicBezTo>
                    <a:pt x="2566" y="6046"/>
                    <a:pt x="2558" y="5863"/>
                    <a:pt x="2517" y="5664"/>
                  </a:cubicBezTo>
                  <a:cubicBezTo>
                    <a:pt x="2472" y="5463"/>
                    <a:pt x="2416" y="5261"/>
                    <a:pt x="2349" y="5062"/>
                  </a:cubicBezTo>
                  <a:cubicBezTo>
                    <a:pt x="2207" y="4655"/>
                    <a:pt x="2039" y="4255"/>
                    <a:pt x="1844" y="3868"/>
                  </a:cubicBezTo>
                  <a:cubicBezTo>
                    <a:pt x="1453" y="3073"/>
                    <a:pt x="990" y="2318"/>
                    <a:pt x="571" y="1538"/>
                  </a:cubicBezTo>
                  <a:cubicBezTo>
                    <a:pt x="335" y="1101"/>
                    <a:pt x="1" y="545"/>
                    <a:pt x="132" y="29"/>
                  </a:cubicBezTo>
                  <a:cubicBezTo>
                    <a:pt x="136" y="12"/>
                    <a:pt x="123" y="1"/>
                    <a:pt x="1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"/>
            <p:cNvSpPr/>
            <p:nvPr/>
          </p:nvSpPr>
          <p:spPr>
            <a:xfrm>
              <a:off x="1124686" y="4540166"/>
              <a:ext cx="28300" cy="103741"/>
            </a:xfrm>
            <a:custGeom>
              <a:avLst/>
              <a:gdLst/>
              <a:ahLst/>
              <a:cxnLst/>
              <a:rect l="l" t="t" r="r" b="b"/>
              <a:pathLst>
                <a:path w="1047" h="3838" extrusionOk="0">
                  <a:moveTo>
                    <a:pt x="35" y="1"/>
                  </a:moveTo>
                  <a:cubicBezTo>
                    <a:pt x="18" y="1"/>
                    <a:pt x="0" y="15"/>
                    <a:pt x="5" y="36"/>
                  </a:cubicBezTo>
                  <a:cubicBezTo>
                    <a:pt x="130" y="672"/>
                    <a:pt x="427" y="1251"/>
                    <a:pt x="657" y="1853"/>
                  </a:cubicBezTo>
                  <a:cubicBezTo>
                    <a:pt x="775" y="2166"/>
                    <a:pt x="874" y="2489"/>
                    <a:pt x="912" y="2822"/>
                  </a:cubicBezTo>
                  <a:cubicBezTo>
                    <a:pt x="930" y="2975"/>
                    <a:pt x="934" y="3128"/>
                    <a:pt x="925" y="3282"/>
                  </a:cubicBezTo>
                  <a:cubicBezTo>
                    <a:pt x="912" y="3457"/>
                    <a:pt x="865" y="3626"/>
                    <a:pt x="835" y="3800"/>
                  </a:cubicBezTo>
                  <a:cubicBezTo>
                    <a:pt x="831" y="3821"/>
                    <a:pt x="848" y="3838"/>
                    <a:pt x="866" y="3838"/>
                  </a:cubicBezTo>
                  <a:cubicBezTo>
                    <a:pt x="874" y="3838"/>
                    <a:pt x="883" y="3834"/>
                    <a:pt x="889" y="3824"/>
                  </a:cubicBezTo>
                  <a:cubicBezTo>
                    <a:pt x="1041" y="3558"/>
                    <a:pt x="1046" y="3205"/>
                    <a:pt x="1022" y="2906"/>
                  </a:cubicBezTo>
                  <a:cubicBezTo>
                    <a:pt x="992" y="2571"/>
                    <a:pt x="904" y="2242"/>
                    <a:pt x="790" y="1924"/>
                  </a:cubicBezTo>
                  <a:cubicBezTo>
                    <a:pt x="558" y="1285"/>
                    <a:pt x="216" y="687"/>
                    <a:pt x="59" y="21"/>
                  </a:cubicBezTo>
                  <a:cubicBezTo>
                    <a:pt x="56" y="7"/>
                    <a:pt x="46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"/>
            <p:cNvSpPr/>
            <p:nvPr/>
          </p:nvSpPr>
          <p:spPr>
            <a:xfrm>
              <a:off x="1092196" y="4436479"/>
              <a:ext cx="16245" cy="60763"/>
            </a:xfrm>
            <a:custGeom>
              <a:avLst/>
              <a:gdLst/>
              <a:ahLst/>
              <a:cxnLst/>
              <a:rect l="l" t="t" r="r" b="b"/>
              <a:pathLst>
                <a:path w="601" h="2248" extrusionOk="0">
                  <a:moveTo>
                    <a:pt x="256" y="1"/>
                  </a:moveTo>
                  <a:cubicBezTo>
                    <a:pt x="250" y="1"/>
                    <a:pt x="244" y="3"/>
                    <a:pt x="238" y="9"/>
                  </a:cubicBezTo>
                  <a:lnTo>
                    <a:pt x="240" y="9"/>
                  </a:lnTo>
                  <a:cubicBezTo>
                    <a:pt x="1" y="258"/>
                    <a:pt x="102" y="638"/>
                    <a:pt x="175" y="931"/>
                  </a:cubicBezTo>
                  <a:cubicBezTo>
                    <a:pt x="231" y="1154"/>
                    <a:pt x="291" y="1376"/>
                    <a:pt x="352" y="1597"/>
                  </a:cubicBezTo>
                  <a:cubicBezTo>
                    <a:pt x="412" y="1808"/>
                    <a:pt x="455" y="2044"/>
                    <a:pt x="558" y="2238"/>
                  </a:cubicBezTo>
                  <a:cubicBezTo>
                    <a:pt x="562" y="2244"/>
                    <a:pt x="570" y="2247"/>
                    <a:pt x="577" y="2247"/>
                  </a:cubicBezTo>
                  <a:cubicBezTo>
                    <a:pt x="589" y="2247"/>
                    <a:pt x="600" y="2240"/>
                    <a:pt x="599" y="2227"/>
                  </a:cubicBezTo>
                  <a:cubicBezTo>
                    <a:pt x="579" y="2044"/>
                    <a:pt x="506" y="1864"/>
                    <a:pt x="455" y="1688"/>
                  </a:cubicBezTo>
                  <a:cubicBezTo>
                    <a:pt x="399" y="1490"/>
                    <a:pt x="343" y="1290"/>
                    <a:pt x="293" y="1090"/>
                  </a:cubicBezTo>
                  <a:cubicBezTo>
                    <a:pt x="210" y="772"/>
                    <a:pt x="46" y="340"/>
                    <a:pt x="278" y="49"/>
                  </a:cubicBezTo>
                  <a:cubicBezTo>
                    <a:pt x="293" y="29"/>
                    <a:pt x="276" y="1"/>
                    <a:pt x="2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"/>
            <p:cNvSpPr/>
            <p:nvPr/>
          </p:nvSpPr>
          <p:spPr>
            <a:xfrm>
              <a:off x="1110684" y="4507541"/>
              <a:ext cx="5028" cy="10028"/>
            </a:xfrm>
            <a:custGeom>
              <a:avLst/>
              <a:gdLst/>
              <a:ahLst/>
              <a:cxnLst/>
              <a:rect l="l" t="t" r="r" b="b"/>
              <a:pathLst>
                <a:path w="186" h="371" extrusionOk="0">
                  <a:moveTo>
                    <a:pt x="48" y="1"/>
                  </a:moveTo>
                  <a:cubicBezTo>
                    <a:pt x="24" y="1"/>
                    <a:pt x="0" y="19"/>
                    <a:pt x="11" y="48"/>
                  </a:cubicBezTo>
                  <a:lnTo>
                    <a:pt x="9" y="50"/>
                  </a:lnTo>
                  <a:cubicBezTo>
                    <a:pt x="44" y="155"/>
                    <a:pt x="80" y="256"/>
                    <a:pt x="126" y="355"/>
                  </a:cubicBezTo>
                  <a:cubicBezTo>
                    <a:pt x="131" y="366"/>
                    <a:pt x="139" y="370"/>
                    <a:pt x="148" y="370"/>
                  </a:cubicBezTo>
                  <a:cubicBezTo>
                    <a:pt x="166" y="370"/>
                    <a:pt x="186" y="353"/>
                    <a:pt x="181" y="331"/>
                  </a:cubicBezTo>
                  <a:cubicBezTo>
                    <a:pt x="155" y="228"/>
                    <a:pt x="121" y="129"/>
                    <a:pt x="87" y="28"/>
                  </a:cubicBezTo>
                  <a:cubicBezTo>
                    <a:pt x="80" y="9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"/>
            <p:cNvSpPr/>
            <p:nvPr/>
          </p:nvSpPr>
          <p:spPr>
            <a:xfrm>
              <a:off x="1153175" y="4525840"/>
              <a:ext cx="7704" cy="16083"/>
            </a:xfrm>
            <a:custGeom>
              <a:avLst/>
              <a:gdLst/>
              <a:ahLst/>
              <a:cxnLst/>
              <a:rect l="l" t="t" r="r" b="b"/>
              <a:pathLst>
                <a:path w="285" h="595" extrusionOk="0">
                  <a:moveTo>
                    <a:pt x="44" y="0"/>
                  </a:moveTo>
                  <a:cubicBezTo>
                    <a:pt x="22" y="0"/>
                    <a:pt x="1" y="17"/>
                    <a:pt x="11" y="44"/>
                  </a:cubicBezTo>
                  <a:cubicBezTo>
                    <a:pt x="74" y="228"/>
                    <a:pt x="132" y="409"/>
                    <a:pt x="222" y="579"/>
                  </a:cubicBezTo>
                  <a:cubicBezTo>
                    <a:pt x="229" y="590"/>
                    <a:pt x="239" y="594"/>
                    <a:pt x="249" y="594"/>
                  </a:cubicBezTo>
                  <a:cubicBezTo>
                    <a:pt x="267" y="594"/>
                    <a:pt x="284" y="579"/>
                    <a:pt x="278" y="557"/>
                  </a:cubicBezTo>
                  <a:cubicBezTo>
                    <a:pt x="232" y="372"/>
                    <a:pt x="157" y="200"/>
                    <a:pt x="82" y="26"/>
                  </a:cubicBezTo>
                  <a:cubicBezTo>
                    <a:pt x="75" y="8"/>
                    <a:pt x="59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"/>
            <p:cNvSpPr/>
            <p:nvPr/>
          </p:nvSpPr>
          <p:spPr>
            <a:xfrm>
              <a:off x="1161933" y="4556114"/>
              <a:ext cx="17569" cy="96984"/>
            </a:xfrm>
            <a:custGeom>
              <a:avLst/>
              <a:gdLst/>
              <a:ahLst/>
              <a:cxnLst/>
              <a:rect l="l" t="t" r="r" b="b"/>
              <a:pathLst>
                <a:path w="650" h="3588" extrusionOk="0">
                  <a:moveTo>
                    <a:pt x="31" y="1"/>
                  </a:moveTo>
                  <a:cubicBezTo>
                    <a:pt x="16" y="1"/>
                    <a:pt x="1" y="18"/>
                    <a:pt x="8" y="37"/>
                  </a:cubicBezTo>
                  <a:cubicBezTo>
                    <a:pt x="250" y="587"/>
                    <a:pt x="414" y="1190"/>
                    <a:pt x="461" y="1791"/>
                  </a:cubicBezTo>
                  <a:cubicBezTo>
                    <a:pt x="483" y="2080"/>
                    <a:pt x="483" y="2370"/>
                    <a:pt x="463" y="2660"/>
                  </a:cubicBezTo>
                  <a:cubicBezTo>
                    <a:pt x="440" y="2955"/>
                    <a:pt x="382" y="3245"/>
                    <a:pt x="367" y="3541"/>
                  </a:cubicBezTo>
                  <a:cubicBezTo>
                    <a:pt x="366" y="3569"/>
                    <a:pt x="394" y="3588"/>
                    <a:pt x="419" y="3588"/>
                  </a:cubicBezTo>
                  <a:cubicBezTo>
                    <a:pt x="434" y="3588"/>
                    <a:pt x="448" y="3581"/>
                    <a:pt x="455" y="3565"/>
                  </a:cubicBezTo>
                  <a:cubicBezTo>
                    <a:pt x="519" y="3425"/>
                    <a:pt x="564" y="3279"/>
                    <a:pt x="586" y="3127"/>
                  </a:cubicBezTo>
                  <a:cubicBezTo>
                    <a:pt x="609" y="2987"/>
                    <a:pt x="622" y="2843"/>
                    <a:pt x="631" y="2701"/>
                  </a:cubicBezTo>
                  <a:cubicBezTo>
                    <a:pt x="650" y="2383"/>
                    <a:pt x="639" y="2064"/>
                    <a:pt x="596" y="1749"/>
                  </a:cubicBezTo>
                  <a:cubicBezTo>
                    <a:pt x="515" y="1136"/>
                    <a:pt x="341" y="557"/>
                    <a:pt x="48" y="13"/>
                  </a:cubicBezTo>
                  <a:cubicBezTo>
                    <a:pt x="44" y="4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"/>
            <p:cNvSpPr/>
            <p:nvPr/>
          </p:nvSpPr>
          <p:spPr>
            <a:xfrm>
              <a:off x="1198478" y="4417017"/>
              <a:ext cx="17921" cy="168613"/>
            </a:xfrm>
            <a:custGeom>
              <a:avLst/>
              <a:gdLst/>
              <a:ahLst/>
              <a:cxnLst/>
              <a:rect l="l" t="t" r="r" b="b"/>
              <a:pathLst>
                <a:path w="663" h="6238" extrusionOk="0">
                  <a:moveTo>
                    <a:pt x="104" y="0"/>
                  </a:moveTo>
                  <a:cubicBezTo>
                    <a:pt x="83" y="0"/>
                    <a:pt x="63" y="25"/>
                    <a:pt x="76" y="47"/>
                  </a:cubicBezTo>
                  <a:cubicBezTo>
                    <a:pt x="262" y="380"/>
                    <a:pt x="391" y="737"/>
                    <a:pt x="434" y="1116"/>
                  </a:cubicBezTo>
                  <a:cubicBezTo>
                    <a:pt x="472" y="1492"/>
                    <a:pt x="455" y="1872"/>
                    <a:pt x="384" y="2244"/>
                  </a:cubicBezTo>
                  <a:cubicBezTo>
                    <a:pt x="233" y="3076"/>
                    <a:pt x="1" y="3891"/>
                    <a:pt x="31" y="4744"/>
                  </a:cubicBezTo>
                  <a:cubicBezTo>
                    <a:pt x="47" y="5235"/>
                    <a:pt x="109" y="5725"/>
                    <a:pt x="240" y="6200"/>
                  </a:cubicBezTo>
                  <a:cubicBezTo>
                    <a:pt x="247" y="6225"/>
                    <a:pt x="269" y="6237"/>
                    <a:pt x="290" y="6237"/>
                  </a:cubicBezTo>
                  <a:cubicBezTo>
                    <a:pt x="317" y="6237"/>
                    <a:pt x="344" y="6219"/>
                    <a:pt x="343" y="6185"/>
                  </a:cubicBezTo>
                  <a:cubicBezTo>
                    <a:pt x="328" y="5740"/>
                    <a:pt x="251" y="5303"/>
                    <a:pt x="229" y="4858"/>
                  </a:cubicBezTo>
                  <a:cubicBezTo>
                    <a:pt x="210" y="4413"/>
                    <a:pt x="240" y="3966"/>
                    <a:pt x="320" y="3528"/>
                  </a:cubicBezTo>
                  <a:cubicBezTo>
                    <a:pt x="459" y="2726"/>
                    <a:pt x="663" y="1919"/>
                    <a:pt x="556" y="1098"/>
                  </a:cubicBezTo>
                  <a:cubicBezTo>
                    <a:pt x="506" y="703"/>
                    <a:pt x="390" y="313"/>
                    <a:pt x="124" y="10"/>
                  </a:cubicBezTo>
                  <a:cubicBezTo>
                    <a:pt x="118" y="3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"/>
            <p:cNvSpPr/>
            <p:nvPr/>
          </p:nvSpPr>
          <p:spPr>
            <a:xfrm>
              <a:off x="1149472" y="4423424"/>
              <a:ext cx="35355" cy="130528"/>
            </a:xfrm>
            <a:custGeom>
              <a:avLst/>
              <a:gdLst/>
              <a:ahLst/>
              <a:cxnLst/>
              <a:rect l="l" t="t" r="r" b="b"/>
              <a:pathLst>
                <a:path w="1308" h="4829" extrusionOk="0">
                  <a:moveTo>
                    <a:pt x="203" y="1"/>
                  </a:moveTo>
                  <a:cubicBezTo>
                    <a:pt x="194" y="1"/>
                    <a:pt x="185" y="5"/>
                    <a:pt x="180" y="14"/>
                  </a:cubicBezTo>
                  <a:cubicBezTo>
                    <a:pt x="0" y="358"/>
                    <a:pt x="66" y="709"/>
                    <a:pt x="183" y="1065"/>
                  </a:cubicBezTo>
                  <a:cubicBezTo>
                    <a:pt x="316" y="1476"/>
                    <a:pt x="458" y="1883"/>
                    <a:pt x="585" y="2295"/>
                  </a:cubicBezTo>
                  <a:cubicBezTo>
                    <a:pt x="711" y="2706"/>
                    <a:pt x="810" y="3129"/>
                    <a:pt x="942" y="3538"/>
                  </a:cubicBezTo>
                  <a:cubicBezTo>
                    <a:pt x="1079" y="3955"/>
                    <a:pt x="1186" y="4381"/>
                    <a:pt x="1264" y="4813"/>
                  </a:cubicBezTo>
                  <a:cubicBezTo>
                    <a:pt x="1266" y="4824"/>
                    <a:pt x="1274" y="4828"/>
                    <a:pt x="1282" y="4828"/>
                  </a:cubicBezTo>
                  <a:cubicBezTo>
                    <a:pt x="1294" y="4828"/>
                    <a:pt x="1307" y="4818"/>
                    <a:pt x="1305" y="4802"/>
                  </a:cubicBezTo>
                  <a:cubicBezTo>
                    <a:pt x="1240" y="4389"/>
                    <a:pt x="1176" y="3976"/>
                    <a:pt x="1113" y="3562"/>
                  </a:cubicBezTo>
                  <a:cubicBezTo>
                    <a:pt x="1049" y="3147"/>
                    <a:pt x="931" y="2747"/>
                    <a:pt x="808" y="2349"/>
                  </a:cubicBezTo>
                  <a:cubicBezTo>
                    <a:pt x="684" y="1951"/>
                    <a:pt x="535" y="1566"/>
                    <a:pt x="387" y="1179"/>
                  </a:cubicBezTo>
                  <a:cubicBezTo>
                    <a:pt x="254" y="827"/>
                    <a:pt x="107" y="408"/>
                    <a:pt x="232" y="36"/>
                  </a:cubicBezTo>
                  <a:cubicBezTo>
                    <a:pt x="236" y="15"/>
                    <a:pt x="219" y="1"/>
                    <a:pt x="20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"/>
            <p:cNvSpPr/>
            <p:nvPr/>
          </p:nvSpPr>
          <p:spPr>
            <a:xfrm>
              <a:off x="1187287" y="4457644"/>
              <a:ext cx="4460" cy="37599"/>
            </a:xfrm>
            <a:custGeom>
              <a:avLst/>
              <a:gdLst/>
              <a:ahLst/>
              <a:cxnLst/>
              <a:rect l="l" t="t" r="r" b="b"/>
              <a:pathLst>
                <a:path w="165" h="1391" extrusionOk="0">
                  <a:moveTo>
                    <a:pt x="37" y="1"/>
                  </a:moveTo>
                  <a:cubicBezTo>
                    <a:pt x="19" y="1"/>
                    <a:pt x="1" y="13"/>
                    <a:pt x="2" y="38"/>
                  </a:cubicBezTo>
                  <a:cubicBezTo>
                    <a:pt x="24" y="477"/>
                    <a:pt x="45" y="917"/>
                    <a:pt x="91" y="1356"/>
                  </a:cubicBezTo>
                  <a:cubicBezTo>
                    <a:pt x="94" y="1379"/>
                    <a:pt x="113" y="1390"/>
                    <a:pt x="130" y="1390"/>
                  </a:cubicBezTo>
                  <a:cubicBezTo>
                    <a:pt x="148" y="1390"/>
                    <a:pt x="164" y="1379"/>
                    <a:pt x="164" y="1356"/>
                  </a:cubicBezTo>
                  <a:cubicBezTo>
                    <a:pt x="153" y="915"/>
                    <a:pt x="114" y="477"/>
                    <a:pt x="78" y="38"/>
                  </a:cubicBezTo>
                  <a:cubicBezTo>
                    <a:pt x="76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"/>
            <p:cNvSpPr/>
            <p:nvPr/>
          </p:nvSpPr>
          <p:spPr>
            <a:xfrm>
              <a:off x="1264755" y="4472402"/>
              <a:ext cx="23949" cy="71359"/>
            </a:xfrm>
            <a:custGeom>
              <a:avLst/>
              <a:gdLst/>
              <a:ahLst/>
              <a:cxnLst/>
              <a:rect l="l" t="t" r="r" b="b"/>
              <a:pathLst>
                <a:path w="886" h="2640" extrusionOk="0">
                  <a:moveTo>
                    <a:pt x="863" y="0"/>
                  </a:moveTo>
                  <a:cubicBezTo>
                    <a:pt x="855" y="0"/>
                    <a:pt x="846" y="5"/>
                    <a:pt x="843" y="15"/>
                  </a:cubicBezTo>
                  <a:cubicBezTo>
                    <a:pt x="723" y="447"/>
                    <a:pt x="647" y="894"/>
                    <a:pt x="512" y="1322"/>
                  </a:cubicBezTo>
                  <a:cubicBezTo>
                    <a:pt x="372" y="1763"/>
                    <a:pt x="204" y="2195"/>
                    <a:pt x="7" y="2614"/>
                  </a:cubicBezTo>
                  <a:cubicBezTo>
                    <a:pt x="1" y="2627"/>
                    <a:pt x="13" y="2639"/>
                    <a:pt x="24" y="2639"/>
                  </a:cubicBezTo>
                  <a:cubicBezTo>
                    <a:pt x="29" y="2639"/>
                    <a:pt x="33" y="2637"/>
                    <a:pt x="35" y="2631"/>
                  </a:cubicBezTo>
                  <a:cubicBezTo>
                    <a:pt x="234" y="2216"/>
                    <a:pt x="406" y="1791"/>
                    <a:pt x="549" y="1356"/>
                  </a:cubicBezTo>
                  <a:cubicBezTo>
                    <a:pt x="695" y="915"/>
                    <a:pt x="837" y="485"/>
                    <a:pt x="884" y="21"/>
                  </a:cubicBezTo>
                  <a:cubicBezTo>
                    <a:pt x="885" y="8"/>
                    <a:pt x="874" y="0"/>
                    <a:pt x="8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"/>
            <p:cNvSpPr/>
            <p:nvPr/>
          </p:nvSpPr>
          <p:spPr>
            <a:xfrm>
              <a:off x="1234022" y="4556898"/>
              <a:ext cx="17597" cy="28868"/>
            </a:xfrm>
            <a:custGeom>
              <a:avLst/>
              <a:gdLst/>
              <a:ahLst/>
              <a:cxnLst/>
              <a:rect l="l" t="t" r="r" b="b"/>
              <a:pathLst>
                <a:path w="651" h="1068" extrusionOk="0">
                  <a:moveTo>
                    <a:pt x="633" y="0"/>
                  </a:moveTo>
                  <a:cubicBezTo>
                    <a:pt x="629" y="0"/>
                    <a:pt x="625" y="2"/>
                    <a:pt x="623" y="6"/>
                  </a:cubicBezTo>
                  <a:cubicBezTo>
                    <a:pt x="453" y="363"/>
                    <a:pt x="195" y="670"/>
                    <a:pt x="13" y="1017"/>
                  </a:cubicBezTo>
                  <a:cubicBezTo>
                    <a:pt x="0" y="1043"/>
                    <a:pt x="21" y="1067"/>
                    <a:pt x="44" y="1067"/>
                  </a:cubicBezTo>
                  <a:cubicBezTo>
                    <a:pt x="51" y="1067"/>
                    <a:pt x="59" y="1065"/>
                    <a:pt x="66" y="1059"/>
                  </a:cubicBezTo>
                  <a:cubicBezTo>
                    <a:pt x="350" y="773"/>
                    <a:pt x="496" y="382"/>
                    <a:pt x="647" y="17"/>
                  </a:cubicBezTo>
                  <a:cubicBezTo>
                    <a:pt x="651" y="8"/>
                    <a:pt x="642" y="0"/>
                    <a:pt x="6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"/>
            <p:cNvSpPr/>
            <p:nvPr/>
          </p:nvSpPr>
          <p:spPr>
            <a:xfrm>
              <a:off x="1214371" y="4434857"/>
              <a:ext cx="37491" cy="141718"/>
            </a:xfrm>
            <a:custGeom>
              <a:avLst/>
              <a:gdLst/>
              <a:ahLst/>
              <a:cxnLst/>
              <a:rect l="l" t="t" r="r" b="b"/>
              <a:pathLst>
                <a:path w="1387" h="5243" extrusionOk="0">
                  <a:moveTo>
                    <a:pt x="1340" y="0"/>
                  </a:moveTo>
                  <a:cubicBezTo>
                    <a:pt x="1334" y="0"/>
                    <a:pt x="1327" y="3"/>
                    <a:pt x="1320" y="8"/>
                  </a:cubicBezTo>
                  <a:cubicBezTo>
                    <a:pt x="811" y="395"/>
                    <a:pt x="566" y="1062"/>
                    <a:pt x="437" y="1668"/>
                  </a:cubicBezTo>
                  <a:cubicBezTo>
                    <a:pt x="286" y="2388"/>
                    <a:pt x="291" y="3128"/>
                    <a:pt x="224" y="3857"/>
                  </a:cubicBezTo>
                  <a:cubicBezTo>
                    <a:pt x="183" y="4310"/>
                    <a:pt x="88" y="4749"/>
                    <a:pt x="5" y="5196"/>
                  </a:cubicBezTo>
                  <a:cubicBezTo>
                    <a:pt x="0" y="5221"/>
                    <a:pt x="23" y="5242"/>
                    <a:pt x="44" y="5242"/>
                  </a:cubicBezTo>
                  <a:cubicBezTo>
                    <a:pt x="54" y="5242"/>
                    <a:pt x="65" y="5237"/>
                    <a:pt x="71" y="5224"/>
                  </a:cubicBezTo>
                  <a:cubicBezTo>
                    <a:pt x="232" y="4895"/>
                    <a:pt x="288" y="4540"/>
                    <a:pt x="331" y="4179"/>
                  </a:cubicBezTo>
                  <a:cubicBezTo>
                    <a:pt x="376" y="3792"/>
                    <a:pt x="391" y="3403"/>
                    <a:pt x="415" y="3016"/>
                  </a:cubicBezTo>
                  <a:cubicBezTo>
                    <a:pt x="460" y="2341"/>
                    <a:pt x="527" y="1660"/>
                    <a:pt x="779" y="1027"/>
                  </a:cubicBezTo>
                  <a:cubicBezTo>
                    <a:pt x="920" y="673"/>
                    <a:pt x="1129" y="361"/>
                    <a:pt x="1367" y="68"/>
                  </a:cubicBezTo>
                  <a:cubicBezTo>
                    <a:pt x="1386" y="43"/>
                    <a:pt x="1368" y="0"/>
                    <a:pt x="13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"/>
            <p:cNvSpPr/>
            <p:nvPr/>
          </p:nvSpPr>
          <p:spPr>
            <a:xfrm>
              <a:off x="1302543" y="4480511"/>
              <a:ext cx="29652" cy="55682"/>
            </a:xfrm>
            <a:custGeom>
              <a:avLst/>
              <a:gdLst/>
              <a:ahLst/>
              <a:cxnLst/>
              <a:rect l="l" t="t" r="r" b="b"/>
              <a:pathLst>
                <a:path w="1097" h="2060" extrusionOk="0">
                  <a:moveTo>
                    <a:pt x="1052" y="0"/>
                  </a:moveTo>
                  <a:cubicBezTo>
                    <a:pt x="1038" y="0"/>
                    <a:pt x="1024" y="8"/>
                    <a:pt x="1019" y="28"/>
                  </a:cubicBezTo>
                  <a:cubicBezTo>
                    <a:pt x="827" y="751"/>
                    <a:pt x="486" y="1424"/>
                    <a:pt x="19" y="2007"/>
                  </a:cubicBezTo>
                  <a:cubicBezTo>
                    <a:pt x="0" y="2031"/>
                    <a:pt x="18" y="2059"/>
                    <a:pt x="40" y="2059"/>
                  </a:cubicBezTo>
                  <a:cubicBezTo>
                    <a:pt x="47" y="2059"/>
                    <a:pt x="54" y="2057"/>
                    <a:pt x="60" y="2050"/>
                  </a:cubicBezTo>
                  <a:cubicBezTo>
                    <a:pt x="608" y="1521"/>
                    <a:pt x="974" y="800"/>
                    <a:pt x="1092" y="48"/>
                  </a:cubicBezTo>
                  <a:cubicBezTo>
                    <a:pt x="1097" y="20"/>
                    <a:pt x="1074" y="0"/>
                    <a:pt x="10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"/>
            <p:cNvSpPr/>
            <p:nvPr/>
          </p:nvSpPr>
          <p:spPr>
            <a:xfrm>
              <a:off x="1320464" y="4501838"/>
              <a:ext cx="16813" cy="28625"/>
            </a:xfrm>
            <a:custGeom>
              <a:avLst/>
              <a:gdLst/>
              <a:ahLst/>
              <a:cxnLst/>
              <a:rect l="l" t="t" r="r" b="b"/>
              <a:pathLst>
                <a:path w="622" h="1059" extrusionOk="0">
                  <a:moveTo>
                    <a:pt x="582" y="0"/>
                  </a:moveTo>
                  <a:cubicBezTo>
                    <a:pt x="572" y="0"/>
                    <a:pt x="563" y="6"/>
                    <a:pt x="556" y="18"/>
                  </a:cubicBezTo>
                  <a:cubicBezTo>
                    <a:pt x="394" y="358"/>
                    <a:pt x="225" y="686"/>
                    <a:pt x="20" y="1000"/>
                  </a:cubicBezTo>
                  <a:cubicBezTo>
                    <a:pt x="0" y="1029"/>
                    <a:pt x="26" y="1058"/>
                    <a:pt x="54" y="1058"/>
                  </a:cubicBezTo>
                  <a:cubicBezTo>
                    <a:pt x="64" y="1058"/>
                    <a:pt x="73" y="1055"/>
                    <a:pt x="81" y="1046"/>
                  </a:cubicBezTo>
                  <a:cubicBezTo>
                    <a:pt x="353" y="783"/>
                    <a:pt x="558" y="422"/>
                    <a:pt x="618" y="44"/>
                  </a:cubicBezTo>
                  <a:cubicBezTo>
                    <a:pt x="622" y="21"/>
                    <a:pt x="602" y="0"/>
                    <a:pt x="58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"/>
            <p:cNvSpPr/>
            <p:nvPr/>
          </p:nvSpPr>
          <p:spPr>
            <a:xfrm>
              <a:off x="1264863" y="4560736"/>
              <a:ext cx="10704" cy="21651"/>
            </a:xfrm>
            <a:custGeom>
              <a:avLst/>
              <a:gdLst/>
              <a:ahLst/>
              <a:cxnLst/>
              <a:rect l="l" t="t" r="r" b="b"/>
              <a:pathLst>
                <a:path w="396" h="801" extrusionOk="0">
                  <a:moveTo>
                    <a:pt x="356" y="0"/>
                  </a:moveTo>
                  <a:cubicBezTo>
                    <a:pt x="347" y="0"/>
                    <a:pt x="337" y="5"/>
                    <a:pt x="332" y="15"/>
                  </a:cubicBezTo>
                  <a:cubicBezTo>
                    <a:pt x="213" y="260"/>
                    <a:pt x="91" y="498"/>
                    <a:pt x="7" y="758"/>
                  </a:cubicBezTo>
                  <a:cubicBezTo>
                    <a:pt x="1" y="782"/>
                    <a:pt x="21" y="800"/>
                    <a:pt x="42" y="800"/>
                  </a:cubicBezTo>
                  <a:cubicBezTo>
                    <a:pt x="53" y="800"/>
                    <a:pt x="64" y="795"/>
                    <a:pt x="71" y="784"/>
                  </a:cubicBezTo>
                  <a:cubicBezTo>
                    <a:pt x="201" y="546"/>
                    <a:pt x="293" y="294"/>
                    <a:pt x="388" y="40"/>
                  </a:cubicBezTo>
                  <a:cubicBezTo>
                    <a:pt x="396" y="17"/>
                    <a:pt x="375" y="0"/>
                    <a:pt x="3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"/>
            <p:cNvSpPr/>
            <p:nvPr/>
          </p:nvSpPr>
          <p:spPr>
            <a:xfrm>
              <a:off x="932962" y="4475429"/>
              <a:ext cx="59709" cy="41356"/>
            </a:xfrm>
            <a:custGeom>
              <a:avLst/>
              <a:gdLst/>
              <a:ahLst/>
              <a:cxnLst/>
              <a:rect l="l" t="t" r="r" b="b"/>
              <a:pathLst>
                <a:path w="2209" h="1530" extrusionOk="0">
                  <a:moveTo>
                    <a:pt x="277" y="0"/>
                  </a:moveTo>
                  <a:cubicBezTo>
                    <a:pt x="188" y="0"/>
                    <a:pt x="98" y="10"/>
                    <a:pt x="10" y="30"/>
                  </a:cubicBezTo>
                  <a:cubicBezTo>
                    <a:pt x="1" y="32"/>
                    <a:pt x="3" y="47"/>
                    <a:pt x="14" y="47"/>
                  </a:cubicBezTo>
                  <a:cubicBezTo>
                    <a:pt x="479" y="72"/>
                    <a:pt x="915" y="208"/>
                    <a:pt x="1289" y="489"/>
                  </a:cubicBezTo>
                  <a:cubicBezTo>
                    <a:pt x="1653" y="763"/>
                    <a:pt x="1951" y="1135"/>
                    <a:pt x="2184" y="1524"/>
                  </a:cubicBezTo>
                  <a:cubicBezTo>
                    <a:pt x="2187" y="1528"/>
                    <a:pt x="2190" y="1529"/>
                    <a:pt x="2194" y="1529"/>
                  </a:cubicBezTo>
                  <a:cubicBezTo>
                    <a:pt x="2201" y="1529"/>
                    <a:pt x="2209" y="1522"/>
                    <a:pt x="2205" y="1513"/>
                  </a:cubicBezTo>
                  <a:cubicBezTo>
                    <a:pt x="1973" y="1089"/>
                    <a:pt x="1711" y="689"/>
                    <a:pt x="1323" y="393"/>
                  </a:cubicBezTo>
                  <a:cubicBezTo>
                    <a:pt x="1027" y="168"/>
                    <a:pt x="652" y="0"/>
                    <a:pt x="27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"/>
            <p:cNvSpPr/>
            <p:nvPr/>
          </p:nvSpPr>
          <p:spPr>
            <a:xfrm>
              <a:off x="911284" y="4504054"/>
              <a:ext cx="39896" cy="29490"/>
            </a:xfrm>
            <a:custGeom>
              <a:avLst/>
              <a:gdLst/>
              <a:ahLst/>
              <a:cxnLst/>
              <a:rect l="l" t="t" r="r" b="b"/>
              <a:pathLst>
                <a:path w="1476" h="1091" extrusionOk="0">
                  <a:moveTo>
                    <a:pt x="34" y="1"/>
                  </a:moveTo>
                  <a:cubicBezTo>
                    <a:pt x="16" y="1"/>
                    <a:pt x="0" y="26"/>
                    <a:pt x="17" y="43"/>
                  </a:cubicBezTo>
                  <a:cubicBezTo>
                    <a:pt x="218" y="256"/>
                    <a:pt x="436" y="452"/>
                    <a:pt x="670" y="628"/>
                  </a:cubicBezTo>
                  <a:cubicBezTo>
                    <a:pt x="792" y="718"/>
                    <a:pt x="917" y="806"/>
                    <a:pt x="1044" y="884"/>
                  </a:cubicBezTo>
                  <a:cubicBezTo>
                    <a:pt x="1162" y="957"/>
                    <a:pt x="1285" y="1043"/>
                    <a:pt x="1416" y="1088"/>
                  </a:cubicBezTo>
                  <a:cubicBezTo>
                    <a:pt x="1421" y="1090"/>
                    <a:pt x="1426" y="1091"/>
                    <a:pt x="1430" y="1091"/>
                  </a:cubicBezTo>
                  <a:cubicBezTo>
                    <a:pt x="1466" y="1091"/>
                    <a:pt x="1476" y="1036"/>
                    <a:pt x="1448" y="1013"/>
                  </a:cubicBezTo>
                  <a:cubicBezTo>
                    <a:pt x="1339" y="931"/>
                    <a:pt x="1208" y="873"/>
                    <a:pt x="1094" y="800"/>
                  </a:cubicBezTo>
                  <a:cubicBezTo>
                    <a:pt x="971" y="723"/>
                    <a:pt x="851" y="643"/>
                    <a:pt x="734" y="561"/>
                  </a:cubicBezTo>
                  <a:cubicBezTo>
                    <a:pt x="496" y="389"/>
                    <a:pt x="268" y="205"/>
                    <a:pt x="51" y="9"/>
                  </a:cubicBezTo>
                  <a:cubicBezTo>
                    <a:pt x="46" y="3"/>
                    <a:pt x="40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"/>
            <p:cNvSpPr/>
            <p:nvPr/>
          </p:nvSpPr>
          <p:spPr>
            <a:xfrm>
              <a:off x="930394" y="4545032"/>
              <a:ext cx="46600" cy="42653"/>
            </a:xfrm>
            <a:custGeom>
              <a:avLst/>
              <a:gdLst/>
              <a:ahLst/>
              <a:cxnLst/>
              <a:rect l="l" t="t" r="r" b="b"/>
              <a:pathLst>
                <a:path w="1724" h="1578" extrusionOk="0">
                  <a:moveTo>
                    <a:pt x="47" y="1"/>
                  </a:moveTo>
                  <a:cubicBezTo>
                    <a:pt x="11" y="1"/>
                    <a:pt x="0" y="55"/>
                    <a:pt x="40" y="65"/>
                  </a:cubicBezTo>
                  <a:cubicBezTo>
                    <a:pt x="771" y="340"/>
                    <a:pt x="1027" y="1148"/>
                    <a:pt x="1642" y="1571"/>
                  </a:cubicBezTo>
                  <a:cubicBezTo>
                    <a:pt x="1649" y="1575"/>
                    <a:pt x="1656" y="1577"/>
                    <a:pt x="1663" y="1577"/>
                  </a:cubicBezTo>
                  <a:cubicBezTo>
                    <a:pt x="1695" y="1577"/>
                    <a:pt x="1723" y="1530"/>
                    <a:pt x="1692" y="1505"/>
                  </a:cubicBezTo>
                  <a:cubicBezTo>
                    <a:pt x="1384" y="1260"/>
                    <a:pt x="1156" y="950"/>
                    <a:pt x="907" y="649"/>
                  </a:cubicBezTo>
                  <a:cubicBezTo>
                    <a:pt x="681" y="374"/>
                    <a:pt x="412" y="97"/>
                    <a:pt x="56" y="2"/>
                  </a:cubicBezTo>
                  <a:cubicBezTo>
                    <a:pt x="53" y="1"/>
                    <a:pt x="50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"/>
            <p:cNvSpPr/>
            <p:nvPr/>
          </p:nvSpPr>
          <p:spPr>
            <a:xfrm>
              <a:off x="1025080" y="4566088"/>
              <a:ext cx="87280" cy="81252"/>
            </a:xfrm>
            <a:custGeom>
              <a:avLst/>
              <a:gdLst/>
              <a:ahLst/>
              <a:cxnLst/>
              <a:rect l="l" t="t" r="r" b="b"/>
              <a:pathLst>
                <a:path w="3229" h="3006" extrusionOk="0">
                  <a:moveTo>
                    <a:pt x="29" y="0"/>
                  </a:moveTo>
                  <a:cubicBezTo>
                    <a:pt x="15" y="0"/>
                    <a:pt x="0" y="12"/>
                    <a:pt x="7" y="27"/>
                  </a:cubicBezTo>
                  <a:lnTo>
                    <a:pt x="7" y="29"/>
                  </a:lnTo>
                  <a:cubicBezTo>
                    <a:pt x="435" y="1107"/>
                    <a:pt x="1287" y="2018"/>
                    <a:pt x="2278" y="2613"/>
                  </a:cubicBezTo>
                  <a:cubicBezTo>
                    <a:pt x="2418" y="2697"/>
                    <a:pt x="2564" y="2775"/>
                    <a:pt x="2714" y="2848"/>
                  </a:cubicBezTo>
                  <a:cubicBezTo>
                    <a:pt x="2847" y="2913"/>
                    <a:pt x="3006" y="3005"/>
                    <a:pt x="3158" y="3005"/>
                  </a:cubicBezTo>
                  <a:cubicBezTo>
                    <a:pt x="3160" y="3005"/>
                    <a:pt x="3161" y="3005"/>
                    <a:pt x="3163" y="3005"/>
                  </a:cubicBezTo>
                  <a:cubicBezTo>
                    <a:pt x="3206" y="3003"/>
                    <a:pt x="3228" y="2951"/>
                    <a:pt x="3198" y="2919"/>
                  </a:cubicBezTo>
                  <a:cubicBezTo>
                    <a:pt x="3069" y="2801"/>
                    <a:pt x="2867" y="2751"/>
                    <a:pt x="2712" y="2676"/>
                  </a:cubicBezTo>
                  <a:cubicBezTo>
                    <a:pt x="2551" y="2599"/>
                    <a:pt x="2396" y="2515"/>
                    <a:pt x="2245" y="2422"/>
                  </a:cubicBezTo>
                  <a:cubicBezTo>
                    <a:pt x="1931" y="2231"/>
                    <a:pt x="1635" y="2010"/>
                    <a:pt x="1364" y="1764"/>
                  </a:cubicBezTo>
                  <a:cubicBezTo>
                    <a:pt x="820" y="1265"/>
                    <a:pt x="388" y="664"/>
                    <a:pt x="46" y="10"/>
                  </a:cubicBezTo>
                  <a:cubicBezTo>
                    <a:pt x="42" y="3"/>
                    <a:pt x="36" y="0"/>
                    <a:pt x="2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"/>
            <p:cNvSpPr/>
            <p:nvPr/>
          </p:nvSpPr>
          <p:spPr>
            <a:xfrm>
              <a:off x="986238" y="4537950"/>
              <a:ext cx="19218" cy="25192"/>
            </a:xfrm>
            <a:custGeom>
              <a:avLst/>
              <a:gdLst/>
              <a:ahLst/>
              <a:cxnLst/>
              <a:rect l="l" t="t" r="r" b="b"/>
              <a:pathLst>
                <a:path w="711" h="932" extrusionOk="0">
                  <a:moveTo>
                    <a:pt x="37" y="0"/>
                  </a:moveTo>
                  <a:cubicBezTo>
                    <a:pt x="18" y="0"/>
                    <a:pt x="0" y="18"/>
                    <a:pt x="13" y="38"/>
                  </a:cubicBezTo>
                  <a:cubicBezTo>
                    <a:pt x="221" y="337"/>
                    <a:pt x="419" y="653"/>
                    <a:pt x="662" y="924"/>
                  </a:cubicBezTo>
                  <a:cubicBezTo>
                    <a:pt x="667" y="929"/>
                    <a:pt x="673" y="931"/>
                    <a:pt x="678" y="931"/>
                  </a:cubicBezTo>
                  <a:cubicBezTo>
                    <a:pt x="695" y="931"/>
                    <a:pt x="711" y="912"/>
                    <a:pt x="700" y="894"/>
                  </a:cubicBezTo>
                  <a:cubicBezTo>
                    <a:pt x="518" y="582"/>
                    <a:pt x="279" y="298"/>
                    <a:pt x="60" y="11"/>
                  </a:cubicBezTo>
                  <a:cubicBezTo>
                    <a:pt x="54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"/>
            <p:cNvSpPr/>
            <p:nvPr/>
          </p:nvSpPr>
          <p:spPr>
            <a:xfrm>
              <a:off x="1091412" y="4587306"/>
              <a:ext cx="36842" cy="53519"/>
            </a:xfrm>
            <a:custGeom>
              <a:avLst/>
              <a:gdLst/>
              <a:ahLst/>
              <a:cxnLst/>
              <a:rect l="l" t="t" r="r" b="b"/>
              <a:pathLst>
                <a:path w="1363" h="1980" extrusionOk="0">
                  <a:moveTo>
                    <a:pt x="51" y="1"/>
                  </a:moveTo>
                  <a:cubicBezTo>
                    <a:pt x="26" y="1"/>
                    <a:pt x="1" y="27"/>
                    <a:pt x="19" y="57"/>
                  </a:cubicBezTo>
                  <a:lnTo>
                    <a:pt x="17" y="57"/>
                  </a:lnTo>
                  <a:cubicBezTo>
                    <a:pt x="189" y="410"/>
                    <a:pt x="380" y="754"/>
                    <a:pt x="589" y="1089"/>
                  </a:cubicBezTo>
                  <a:cubicBezTo>
                    <a:pt x="692" y="1250"/>
                    <a:pt x="802" y="1409"/>
                    <a:pt x="916" y="1566"/>
                  </a:cubicBezTo>
                  <a:cubicBezTo>
                    <a:pt x="1021" y="1712"/>
                    <a:pt x="1118" y="1885"/>
                    <a:pt x="1281" y="1973"/>
                  </a:cubicBezTo>
                  <a:cubicBezTo>
                    <a:pt x="1288" y="1977"/>
                    <a:pt x="1296" y="1979"/>
                    <a:pt x="1304" y="1979"/>
                  </a:cubicBezTo>
                  <a:cubicBezTo>
                    <a:pt x="1335" y="1979"/>
                    <a:pt x="1363" y="1950"/>
                    <a:pt x="1354" y="1915"/>
                  </a:cubicBezTo>
                  <a:cubicBezTo>
                    <a:pt x="1307" y="1732"/>
                    <a:pt x="1157" y="1588"/>
                    <a:pt x="1047" y="1441"/>
                  </a:cubicBezTo>
                  <a:cubicBezTo>
                    <a:pt x="935" y="1291"/>
                    <a:pt x="828" y="1138"/>
                    <a:pt x="722" y="986"/>
                  </a:cubicBezTo>
                  <a:cubicBezTo>
                    <a:pt x="501" y="670"/>
                    <a:pt x="282" y="351"/>
                    <a:pt x="82" y="20"/>
                  </a:cubicBezTo>
                  <a:cubicBezTo>
                    <a:pt x="75" y="6"/>
                    <a:pt x="63" y="1"/>
                    <a:pt x="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"/>
            <p:cNvSpPr/>
            <p:nvPr/>
          </p:nvSpPr>
          <p:spPr>
            <a:xfrm>
              <a:off x="1081303" y="4624338"/>
              <a:ext cx="152530" cy="99416"/>
            </a:xfrm>
            <a:custGeom>
              <a:avLst/>
              <a:gdLst/>
              <a:ahLst/>
              <a:cxnLst/>
              <a:rect l="l" t="t" r="r" b="b"/>
              <a:pathLst>
                <a:path w="5643" h="3678" extrusionOk="0">
                  <a:moveTo>
                    <a:pt x="1740" y="1"/>
                  </a:moveTo>
                  <a:cubicBezTo>
                    <a:pt x="1638" y="1"/>
                    <a:pt x="1538" y="6"/>
                    <a:pt x="1442" y="16"/>
                  </a:cubicBezTo>
                  <a:cubicBezTo>
                    <a:pt x="0" y="173"/>
                    <a:pt x="378" y="2047"/>
                    <a:pt x="712" y="2641"/>
                  </a:cubicBezTo>
                  <a:cubicBezTo>
                    <a:pt x="1036" y="3219"/>
                    <a:pt x="1597" y="3677"/>
                    <a:pt x="2876" y="3677"/>
                  </a:cubicBezTo>
                  <a:cubicBezTo>
                    <a:pt x="3133" y="3677"/>
                    <a:pt x="3419" y="3659"/>
                    <a:pt x="3737" y="3619"/>
                  </a:cubicBezTo>
                  <a:cubicBezTo>
                    <a:pt x="5643" y="3382"/>
                    <a:pt x="5377" y="2366"/>
                    <a:pt x="5377" y="2366"/>
                  </a:cubicBezTo>
                  <a:cubicBezTo>
                    <a:pt x="5121" y="990"/>
                    <a:pt x="3169" y="1"/>
                    <a:pt x="1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"/>
            <p:cNvSpPr/>
            <p:nvPr/>
          </p:nvSpPr>
          <p:spPr>
            <a:xfrm>
              <a:off x="1177016" y="4487620"/>
              <a:ext cx="181047" cy="250974"/>
            </a:xfrm>
            <a:custGeom>
              <a:avLst/>
              <a:gdLst/>
              <a:ahLst/>
              <a:cxnLst/>
              <a:rect l="l" t="t" r="r" b="b"/>
              <a:pathLst>
                <a:path w="6698" h="9285" extrusionOk="0">
                  <a:moveTo>
                    <a:pt x="0" y="9154"/>
                  </a:moveTo>
                  <a:cubicBezTo>
                    <a:pt x="0" y="9154"/>
                    <a:pt x="989" y="6948"/>
                    <a:pt x="1236" y="5244"/>
                  </a:cubicBezTo>
                  <a:cubicBezTo>
                    <a:pt x="1481" y="3539"/>
                    <a:pt x="1042" y="3474"/>
                    <a:pt x="1874" y="3328"/>
                  </a:cubicBezTo>
                  <a:cubicBezTo>
                    <a:pt x="2707" y="3182"/>
                    <a:pt x="4211" y="3435"/>
                    <a:pt x="4211" y="2777"/>
                  </a:cubicBezTo>
                  <a:cubicBezTo>
                    <a:pt x="4211" y="2118"/>
                    <a:pt x="3179" y="2451"/>
                    <a:pt x="4211" y="2118"/>
                  </a:cubicBezTo>
                  <a:cubicBezTo>
                    <a:pt x="4940" y="1885"/>
                    <a:pt x="5953" y="1333"/>
                    <a:pt x="6359" y="608"/>
                  </a:cubicBezTo>
                  <a:cubicBezTo>
                    <a:pt x="6697" y="0"/>
                    <a:pt x="4517" y="6817"/>
                    <a:pt x="2700" y="8051"/>
                  </a:cubicBezTo>
                  <a:cubicBezTo>
                    <a:pt x="883" y="9285"/>
                    <a:pt x="0" y="9154"/>
                    <a:pt x="0" y="91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"/>
            <p:cNvSpPr/>
            <p:nvPr/>
          </p:nvSpPr>
          <p:spPr>
            <a:xfrm>
              <a:off x="1206506" y="4664423"/>
              <a:ext cx="40815" cy="64953"/>
            </a:xfrm>
            <a:custGeom>
              <a:avLst/>
              <a:gdLst/>
              <a:ahLst/>
              <a:cxnLst/>
              <a:rect l="l" t="t" r="r" b="b"/>
              <a:pathLst>
                <a:path w="1510" h="2403" extrusionOk="0">
                  <a:moveTo>
                    <a:pt x="1470" y="0"/>
                  </a:moveTo>
                  <a:cubicBezTo>
                    <a:pt x="1457" y="0"/>
                    <a:pt x="1444" y="7"/>
                    <a:pt x="1439" y="23"/>
                  </a:cubicBezTo>
                  <a:cubicBezTo>
                    <a:pt x="1356" y="251"/>
                    <a:pt x="1248" y="470"/>
                    <a:pt x="1155" y="695"/>
                  </a:cubicBezTo>
                  <a:cubicBezTo>
                    <a:pt x="1059" y="928"/>
                    <a:pt x="953" y="1156"/>
                    <a:pt x="837" y="1379"/>
                  </a:cubicBezTo>
                  <a:cubicBezTo>
                    <a:pt x="648" y="1743"/>
                    <a:pt x="394" y="2130"/>
                    <a:pt x="33" y="2344"/>
                  </a:cubicBezTo>
                  <a:cubicBezTo>
                    <a:pt x="0" y="2363"/>
                    <a:pt x="20" y="2402"/>
                    <a:pt x="50" y="2402"/>
                  </a:cubicBezTo>
                  <a:cubicBezTo>
                    <a:pt x="55" y="2402"/>
                    <a:pt x="60" y="2402"/>
                    <a:pt x="65" y="2400"/>
                  </a:cubicBezTo>
                  <a:cubicBezTo>
                    <a:pt x="266" y="2310"/>
                    <a:pt x="425" y="2201"/>
                    <a:pt x="571" y="2033"/>
                  </a:cubicBezTo>
                  <a:cubicBezTo>
                    <a:pt x="713" y="1865"/>
                    <a:pt x="839" y="1680"/>
                    <a:pt x="941" y="1484"/>
                  </a:cubicBezTo>
                  <a:cubicBezTo>
                    <a:pt x="1057" y="1267"/>
                    <a:pt x="1162" y="1042"/>
                    <a:pt x="1259" y="814"/>
                  </a:cubicBezTo>
                  <a:cubicBezTo>
                    <a:pt x="1366" y="562"/>
                    <a:pt x="1429" y="306"/>
                    <a:pt x="1502" y="40"/>
                  </a:cubicBezTo>
                  <a:cubicBezTo>
                    <a:pt x="1509" y="16"/>
                    <a:pt x="1490" y="0"/>
                    <a:pt x="147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"/>
            <p:cNvSpPr/>
            <p:nvPr/>
          </p:nvSpPr>
          <p:spPr>
            <a:xfrm>
              <a:off x="1235130" y="4690507"/>
              <a:ext cx="19299" cy="25841"/>
            </a:xfrm>
            <a:custGeom>
              <a:avLst/>
              <a:gdLst/>
              <a:ahLst/>
              <a:cxnLst/>
              <a:rect l="l" t="t" r="r" b="b"/>
              <a:pathLst>
                <a:path w="714" h="956" extrusionOk="0">
                  <a:moveTo>
                    <a:pt x="678" y="0"/>
                  </a:moveTo>
                  <a:cubicBezTo>
                    <a:pt x="666" y="0"/>
                    <a:pt x="653" y="7"/>
                    <a:pt x="647" y="21"/>
                  </a:cubicBezTo>
                  <a:cubicBezTo>
                    <a:pt x="509" y="369"/>
                    <a:pt x="292" y="681"/>
                    <a:pt x="10" y="930"/>
                  </a:cubicBezTo>
                  <a:cubicBezTo>
                    <a:pt x="0" y="939"/>
                    <a:pt x="10" y="955"/>
                    <a:pt x="21" y="955"/>
                  </a:cubicBezTo>
                  <a:cubicBezTo>
                    <a:pt x="23" y="955"/>
                    <a:pt x="26" y="954"/>
                    <a:pt x="28" y="952"/>
                  </a:cubicBezTo>
                  <a:lnTo>
                    <a:pt x="30" y="952"/>
                  </a:lnTo>
                  <a:cubicBezTo>
                    <a:pt x="357" y="737"/>
                    <a:pt x="597" y="414"/>
                    <a:pt x="707" y="38"/>
                  </a:cubicBezTo>
                  <a:cubicBezTo>
                    <a:pt x="714" y="15"/>
                    <a:pt x="696" y="0"/>
                    <a:pt x="67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"/>
            <p:cNvSpPr/>
            <p:nvPr/>
          </p:nvSpPr>
          <p:spPr>
            <a:xfrm>
              <a:off x="1260241" y="4644907"/>
              <a:ext cx="6703" cy="22570"/>
            </a:xfrm>
            <a:custGeom>
              <a:avLst/>
              <a:gdLst/>
              <a:ahLst/>
              <a:cxnLst/>
              <a:rect l="l" t="t" r="r" b="b"/>
              <a:pathLst>
                <a:path w="248" h="835" extrusionOk="0">
                  <a:moveTo>
                    <a:pt x="200" y="0"/>
                  </a:moveTo>
                  <a:cubicBezTo>
                    <a:pt x="185" y="0"/>
                    <a:pt x="170" y="9"/>
                    <a:pt x="167" y="27"/>
                  </a:cubicBezTo>
                  <a:cubicBezTo>
                    <a:pt x="120" y="289"/>
                    <a:pt x="32" y="551"/>
                    <a:pt x="2" y="813"/>
                  </a:cubicBezTo>
                  <a:cubicBezTo>
                    <a:pt x="0" y="828"/>
                    <a:pt x="10" y="835"/>
                    <a:pt x="22" y="835"/>
                  </a:cubicBezTo>
                  <a:cubicBezTo>
                    <a:pt x="31" y="835"/>
                    <a:pt x="40" y="831"/>
                    <a:pt x="45" y="824"/>
                  </a:cubicBezTo>
                  <a:cubicBezTo>
                    <a:pt x="206" y="609"/>
                    <a:pt x="247" y="302"/>
                    <a:pt x="240" y="37"/>
                  </a:cubicBezTo>
                  <a:cubicBezTo>
                    <a:pt x="240" y="14"/>
                    <a:pt x="219" y="0"/>
                    <a:pt x="2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"/>
            <p:cNvSpPr/>
            <p:nvPr/>
          </p:nvSpPr>
          <p:spPr>
            <a:xfrm>
              <a:off x="1271080" y="4562169"/>
              <a:ext cx="22894" cy="105687"/>
            </a:xfrm>
            <a:custGeom>
              <a:avLst/>
              <a:gdLst/>
              <a:ahLst/>
              <a:cxnLst/>
              <a:rect l="l" t="t" r="r" b="b"/>
              <a:pathLst>
                <a:path w="847" h="3910" extrusionOk="0">
                  <a:moveTo>
                    <a:pt x="768" y="0"/>
                  </a:moveTo>
                  <a:cubicBezTo>
                    <a:pt x="749" y="0"/>
                    <a:pt x="727" y="15"/>
                    <a:pt x="725" y="37"/>
                  </a:cubicBezTo>
                  <a:cubicBezTo>
                    <a:pt x="706" y="363"/>
                    <a:pt x="721" y="690"/>
                    <a:pt x="704" y="1017"/>
                  </a:cubicBezTo>
                  <a:cubicBezTo>
                    <a:pt x="688" y="1361"/>
                    <a:pt x="652" y="1705"/>
                    <a:pt x="598" y="2045"/>
                  </a:cubicBezTo>
                  <a:cubicBezTo>
                    <a:pt x="545" y="2371"/>
                    <a:pt x="469" y="2690"/>
                    <a:pt x="370" y="3002"/>
                  </a:cubicBezTo>
                  <a:cubicBezTo>
                    <a:pt x="272" y="3298"/>
                    <a:pt x="140" y="3578"/>
                    <a:pt x="11" y="3861"/>
                  </a:cubicBezTo>
                  <a:cubicBezTo>
                    <a:pt x="1" y="3883"/>
                    <a:pt x="20" y="3910"/>
                    <a:pt x="41" y="3910"/>
                  </a:cubicBezTo>
                  <a:cubicBezTo>
                    <a:pt x="48" y="3910"/>
                    <a:pt x="55" y="3907"/>
                    <a:pt x="61" y="3900"/>
                  </a:cubicBezTo>
                  <a:cubicBezTo>
                    <a:pt x="256" y="3670"/>
                    <a:pt x="373" y="3386"/>
                    <a:pt x="469" y="3102"/>
                  </a:cubicBezTo>
                  <a:cubicBezTo>
                    <a:pt x="579" y="2769"/>
                    <a:pt x="661" y="2425"/>
                    <a:pt x="714" y="2077"/>
                  </a:cubicBezTo>
                  <a:cubicBezTo>
                    <a:pt x="768" y="1731"/>
                    <a:pt x="803" y="1383"/>
                    <a:pt x="818" y="1036"/>
                  </a:cubicBezTo>
                  <a:cubicBezTo>
                    <a:pt x="833" y="701"/>
                    <a:pt x="846" y="359"/>
                    <a:pt x="798" y="28"/>
                  </a:cubicBezTo>
                  <a:cubicBezTo>
                    <a:pt x="795" y="9"/>
                    <a:pt x="782" y="0"/>
                    <a:pt x="7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"/>
            <p:cNvSpPr/>
            <p:nvPr/>
          </p:nvSpPr>
          <p:spPr>
            <a:xfrm>
              <a:off x="1217723" y="4597497"/>
              <a:ext cx="14596" cy="69846"/>
            </a:xfrm>
            <a:custGeom>
              <a:avLst/>
              <a:gdLst/>
              <a:ahLst/>
              <a:cxnLst/>
              <a:rect l="l" t="t" r="r" b="b"/>
              <a:pathLst>
                <a:path w="540" h="2584" extrusionOk="0">
                  <a:moveTo>
                    <a:pt x="522" y="0"/>
                  </a:moveTo>
                  <a:cubicBezTo>
                    <a:pt x="516" y="0"/>
                    <a:pt x="510" y="3"/>
                    <a:pt x="508" y="11"/>
                  </a:cubicBezTo>
                  <a:lnTo>
                    <a:pt x="510" y="11"/>
                  </a:lnTo>
                  <a:cubicBezTo>
                    <a:pt x="478" y="129"/>
                    <a:pt x="459" y="250"/>
                    <a:pt x="422" y="364"/>
                  </a:cubicBezTo>
                  <a:cubicBezTo>
                    <a:pt x="394" y="445"/>
                    <a:pt x="382" y="439"/>
                    <a:pt x="362" y="521"/>
                  </a:cubicBezTo>
                  <a:cubicBezTo>
                    <a:pt x="349" y="570"/>
                    <a:pt x="349" y="622"/>
                    <a:pt x="336" y="671"/>
                  </a:cubicBezTo>
                  <a:cubicBezTo>
                    <a:pt x="283" y="867"/>
                    <a:pt x="225" y="1065"/>
                    <a:pt x="196" y="1267"/>
                  </a:cubicBezTo>
                  <a:cubicBezTo>
                    <a:pt x="181" y="1379"/>
                    <a:pt x="153" y="1490"/>
                    <a:pt x="134" y="1604"/>
                  </a:cubicBezTo>
                  <a:cubicBezTo>
                    <a:pt x="119" y="1709"/>
                    <a:pt x="98" y="1813"/>
                    <a:pt x="81" y="1918"/>
                  </a:cubicBezTo>
                  <a:cubicBezTo>
                    <a:pt x="48" y="2131"/>
                    <a:pt x="16" y="2346"/>
                    <a:pt x="1" y="2559"/>
                  </a:cubicBezTo>
                  <a:cubicBezTo>
                    <a:pt x="0" y="2575"/>
                    <a:pt x="13" y="2584"/>
                    <a:pt x="26" y="2584"/>
                  </a:cubicBezTo>
                  <a:cubicBezTo>
                    <a:pt x="36" y="2584"/>
                    <a:pt x="45" y="2578"/>
                    <a:pt x="48" y="2567"/>
                  </a:cubicBezTo>
                  <a:cubicBezTo>
                    <a:pt x="160" y="2142"/>
                    <a:pt x="218" y="1703"/>
                    <a:pt x="319" y="1279"/>
                  </a:cubicBezTo>
                  <a:cubicBezTo>
                    <a:pt x="368" y="1071"/>
                    <a:pt x="382" y="856"/>
                    <a:pt x="429" y="648"/>
                  </a:cubicBezTo>
                  <a:cubicBezTo>
                    <a:pt x="446" y="559"/>
                    <a:pt x="459" y="469"/>
                    <a:pt x="467" y="377"/>
                  </a:cubicBezTo>
                  <a:cubicBezTo>
                    <a:pt x="480" y="258"/>
                    <a:pt x="513" y="138"/>
                    <a:pt x="538" y="18"/>
                  </a:cubicBezTo>
                  <a:cubicBezTo>
                    <a:pt x="540" y="7"/>
                    <a:pt x="531" y="0"/>
                    <a:pt x="5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"/>
            <p:cNvSpPr/>
            <p:nvPr/>
          </p:nvSpPr>
          <p:spPr>
            <a:xfrm>
              <a:off x="942774" y="4581360"/>
              <a:ext cx="251082" cy="168208"/>
            </a:xfrm>
            <a:custGeom>
              <a:avLst/>
              <a:gdLst/>
              <a:ahLst/>
              <a:cxnLst/>
              <a:rect l="l" t="t" r="r" b="b"/>
              <a:pathLst>
                <a:path w="9289" h="6223" extrusionOk="0">
                  <a:moveTo>
                    <a:pt x="8361" y="2304"/>
                  </a:moveTo>
                  <a:cubicBezTo>
                    <a:pt x="9171" y="2678"/>
                    <a:pt x="9289" y="5147"/>
                    <a:pt x="8666" y="5686"/>
                  </a:cubicBezTo>
                  <a:cubicBezTo>
                    <a:pt x="8044" y="6222"/>
                    <a:pt x="3715" y="4586"/>
                    <a:pt x="2954" y="3833"/>
                  </a:cubicBezTo>
                  <a:cubicBezTo>
                    <a:pt x="2192" y="3078"/>
                    <a:pt x="1089" y="1438"/>
                    <a:pt x="554" y="733"/>
                  </a:cubicBezTo>
                  <a:cubicBezTo>
                    <a:pt x="0" y="0"/>
                    <a:pt x="3068" y="853"/>
                    <a:pt x="3938" y="1244"/>
                  </a:cubicBezTo>
                  <a:cubicBezTo>
                    <a:pt x="4807" y="1636"/>
                    <a:pt x="8361" y="2304"/>
                    <a:pt x="8361" y="2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"/>
            <p:cNvSpPr/>
            <p:nvPr/>
          </p:nvSpPr>
          <p:spPr>
            <a:xfrm>
              <a:off x="1045109" y="4616823"/>
              <a:ext cx="36977" cy="73603"/>
            </a:xfrm>
            <a:custGeom>
              <a:avLst/>
              <a:gdLst/>
              <a:ahLst/>
              <a:cxnLst/>
              <a:rect l="l" t="t" r="r" b="b"/>
              <a:pathLst>
                <a:path w="1368" h="2723" extrusionOk="0">
                  <a:moveTo>
                    <a:pt x="41" y="1"/>
                  </a:moveTo>
                  <a:cubicBezTo>
                    <a:pt x="19" y="1"/>
                    <a:pt x="1" y="30"/>
                    <a:pt x="19" y="53"/>
                  </a:cubicBezTo>
                  <a:cubicBezTo>
                    <a:pt x="318" y="427"/>
                    <a:pt x="528" y="865"/>
                    <a:pt x="709" y="1306"/>
                  </a:cubicBezTo>
                  <a:cubicBezTo>
                    <a:pt x="802" y="1532"/>
                    <a:pt x="888" y="1758"/>
                    <a:pt x="978" y="1984"/>
                  </a:cubicBezTo>
                  <a:cubicBezTo>
                    <a:pt x="1072" y="2226"/>
                    <a:pt x="1158" y="2472"/>
                    <a:pt x="1283" y="2702"/>
                  </a:cubicBezTo>
                  <a:cubicBezTo>
                    <a:pt x="1291" y="2716"/>
                    <a:pt x="1303" y="2722"/>
                    <a:pt x="1316" y="2722"/>
                  </a:cubicBezTo>
                  <a:cubicBezTo>
                    <a:pt x="1341" y="2722"/>
                    <a:pt x="1367" y="2700"/>
                    <a:pt x="1360" y="2671"/>
                  </a:cubicBezTo>
                  <a:cubicBezTo>
                    <a:pt x="1289" y="2401"/>
                    <a:pt x="1173" y="2145"/>
                    <a:pt x="1068" y="1887"/>
                  </a:cubicBezTo>
                  <a:cubicBezTo>
                    <a:pt x="976" y="1659"/>
                    <a:pt x="887" y="1431"/>
                    <a:pt x="789" y="1207"/>
                  </a:cubicBezTo>
                  <a:cubicBezTo>
                    <a:pt x="604" y="773"/>
                    <a:pt x="386" y="356"/>
                    <a:pt x="60" y="10"/>
                  </a:cubicBezTo>
                  <a:cubicBezTo>
                    <a:pt x="54" y="4"/>
                    <a:pt x="47" y="1"/>
                    <a:pt x="4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"/>
            <p:cNvSpPr/>
            <p:nvPr/>
          </p:nvSpPr>
          <p:spPr>
            <a:xfrm>
              <a:off x="1093790" y="4709860"/>
              <a:ext cx="44194" cy="25516"/>
            </a:xfrm>
            <a:custGeom>
              <a:avLst/>
              <a:gdLst/>
              <a:ahLst/>
              <a:cxnLst/>
              <a:rect l="l" t="t" r="r" b="b"/>
              <a:pathLst>
                <a:path w="1635" h="944" extrusionOk="0">
                  <a:moveTo>
                    <a:pt x="26" y="1"/>
                  </a:moveTo>
                  <a:cubicBezTo>
                    <a:pt x="12" y="1"/>
                    <a:pt x="0" y="15"/>
                    <a:pt x="7" y="29"/>
                  </a:cubicBezTo>
                  <a:cubicBezTo>
                    <a:pt x="177" y="300"/>
                    <a:pt x="411" y="524"/>
                    <a:pt x="690" y="681"/>
                  </a:cubicBezTo>
                  <a:cubicBezTo>
                    <a:pt x="976" y="848"/>
                    <a:pt x="1273" y="911"/>
                    <a:pt x="1598" y="943"/>
                  </a:cubicBezTo>
                  <a:cubicBezTo>
                    <a:pt x="1600" y="943"/>
                    <a:pt x="1601" y="943"/>
                    <a:pt x="1602" y="943"/>
                  </a:cubicBezTo>
                  <a:cubicBezTo>
                    <a:pt x="1631" y="943"/>
                    <a:pt x="1635" y="894"/>
                    <a:pt x="1606" y="889"/>
                  </a:cubicBezTo>
                  <a:cubicBezTo>
                    <a:pt x="1312" y="838"/>
                    <a:pt x="1019" y="707"/>
                    <a:pt x="759" y="562"/>
                  </a:cubicBezTo>
                  <a:cubicBezTo>
                    <a:pt x="493" y="412"/>
                    <a:pt x="252" y="223"/>
                    <a:pt x="39" y="6"/>
                  </a:cubicBezTo>
                  <a:cubicBezTo>
                    <a:pt x="35" y="3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"/>
            <p:cNvSpPr/>
            <p:nvPr/>
          </p:nvSpPr>
          <p:spPr>
            <a:xfrm>
              <a:off x="1126551" y="4672586"/>
              <a:ext cx="40410" cy="67413"/>
            </a:xfrm>
            <a:custGeom>
              <a:avLst/>
              <a:gdLst/>
              <a:ahLst/>
              <a:cxnLst/>
              <a:rect l="l" t="t" r="r" b="b"/>
              <a:pathLst>
                <a:path w="1495" h="2494" extrusionOk="0">
                  <a:moveTo>
                    <a:pt x="37" y="0"/>
                  </a:moveTo>
                  <a:cubicBezTo>
                    <a:pt x="19" y="0"/>
                    <a:pt x="0" y="16"/>
                    <a:pt x="5" y="39"/>
                  </a:cubicBezTo>
                  <a:cubicBezTo>
                    <a:pt x="102" y="566"/>
                    <a:pt x="224" y="1101"/>
                    <a:pt x="495" y="1572"/>
                  </a:cubicBezTo>
                  <a:cubicBezTo>
                    <a:pt x="605" y="1767"/>
                    <a:pt x="740" y="1946"/>
                    <a:pt x="895" y="2109"/>
                  </a:cubicBezTo>
                  <a:cubicBezTo>
                    <a:pt x="1045" y="2264"/>
                    <a:pt x="1231" y="2430"/>
                    <a:pt x="1443" y="2492"/>
                  </a:cubicBezTo>
                  <a:cubicBezTo>
                    <a:pt x="1445" y="2493"/>
                    <a:pt x="1448" y="2493"/>
                    <a:pt x="1450" y="2493"/>
                  </a:cubicBezTo>
                  <a:cubicBezTo>
                    <a:pt x="1475" y="2493"/>
                    <a:pt x="1495" y="2459"/>
                    <a:pt x="1473" y="2440"/>
                  </a:cubicBezTo>
                  <a:cubicBezTo>
                    <a:pt x="1308" y="2300"/>
                    <a:pt x="1127" y="2186"/>
                    <a:pt x="977" y="2027"/>
                  </a:cubicBezTo>
                  <a:cubicBezTo>
                    <a:pt x="824" y="1860"/>
                    <a:pt x="691" y="1675"/>
                    <a:pt x="585" y="1475"/>
                  </a:cubicBezTo>
                  <a:cubicBezTo>
                    <a:pt x="340" y="1023"/>
                    <a:pt x="196" y="520"/>
                    <a:pt x="65" y="22"/>
                  </a:cubicBezTo>
                  <a:cubicBezTo>
                    <a:pt x="60" y="7"/>
                    <a:pt x="49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"/>
            <p:cNvSpPr/>
            <p:nvPr/>
          </p:nvSpPr>
          <p:spPr>
            <a:xfrm>
              <a:off x="1155527" y="4694913"/>
              <a:ext cx="13677" cy="43113"/>
            </a:xfrm>
            <a:custGeom>
              <a:avLst/>
              <a:gdLst/>
              <a:ahLst/>
              <a:cxnLst/>
              <a:rect l="l" t="t" r="r" b="b"/>
              <a:pathLst>
                <a:path w="506" h="1595" extrusionOk="0">
                  <a:moveTo>
                    <a:pt x="45" y="0"/>
                  </a:moveTo>
                  <a:cubicBezTo>
                    <a:pt x="23" y="0"/>
                    <a:pt x="0" y="19"/>
                    <a:pt x="8" y="47"/>
                  </a:cubicBezTo>
                  <a:cubicBezTo>
                    <a:pt x="73" y="313"/>
                    <a:pt x="131" y="578"/>
                    <a:pt x="202" y="842"/>
                  </a:cubicBezTo>
                  <a:cubicBezTo>
                    <a:pt x="236" y="969"/>
                    <a:pt x="270" y="1098"/>
                    <a:pt x="305" y="1225"/>
                  </a:cubicBezTo>
                  <a:cubicBezTo>
                    <a:pt x="339" y="1346"/>
                    <a:pt x="369" y="1477"/>
                    <a:pt x="446" y="1582"/>
                  </a:cubicBezTo>
                  <a:cubicBezTo>
                    <a:pt x="451" y="1591"/>
                    <a:pt x="459" y="1595"/>
                    <a:pt x="467" y="1595"/>
                  </a:cubicBezTo>
                  <a:cubicBezTo>
                    <a:pt x="481" y="1595"/>
                    <a:pt x="495" y="1584"/>
                    <a:pt x="496" y="1567"/>
                  </a:cubicBezTo>
                  <a:cubicBezTo>
                    <a:pt x="505" y="1447"/>
                    <a:pt x="470" y="1328"/>
                    <a:pt x="438" y="1212"/>
                  </a:cubicBezTo>
                  <a:cubicBezTo>
                    <a:pt x="401" y="1077"/>
                    <a:pt x="361" y="943"/>
                    <a:pt x="322" y="808"/>
                  </a:cubicBezTo>
                  <a:cubicBezTo>
                    <a:pt x="247" y="546"/>
                    <a:pt x="159" y="288"/>
                    <a:pt x="79" y="28"/>
                  </a:cubicBezTo>
                  <a:cubicBezTo>
                    <a:pt x="75" y="9"/>
                    <a:pt x="60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"/>
            <p:cNvSpPr/>
            <p:nvPr/>
          </p:nvSpPr>
          <p:spPr>
            <a:xfrm>
              <a:off x="1139309" y="4642502"/>
              <a:ext cx="10596" cy="46924"/>
            </a:xfrm>
            <a:custGeom>
              <a:avLst/>
              <a:gdLst/>
              <a:ahLst/>
              <a:cxnLst/>
              <a:rect l="l" t="t" r="r" b="b"/>
              <a:pathLst>
                <a:path w="392" h="1736" extrusionOk="0">
                  <a:moveTo>
                    <a:pt x="35" y="1"/>
                  </a:moveTo>
                  <a:cubicBezTo>
                    <a:pt x="18" y="1"/>
                    <a:pt x="0" y="13"/>
                    <a:pt x="0" y="36"/>
                  </a:cubicBezTo>
                  <a:cubicBezTo>
                    <a:pt x="4" y="324"/>
                    <a:pt x="32" y="610"/>
                    <a:pt x="85" y="892"/>
                  </a:cubicBezTo>
                  <a:cubicBezTo>
                    <a:pt x="137" y="1165"/>
                    <a:pt x="189" y="1472"/>
                    <a:pt x="322" y="1717"/>
                  </a:cubicBezTo>
                  <a:cubicBezTo>
                    <a:pt x="329" y="1730"/>
                    <a:pt x="339" y="1736"/>
                    <a:pt x="350" y="1736"/>
                  </a:cubicBezTo>
                  <a:cubicBezTo>
                    <a:pt x="370" y="1736"/>
                    <a:pt x="391" y="1715"/>
                    <a:pt x="387" y="1689"/>
                  </a:cubicBezTo>
                  <a:cubicBezTo>
                    <a:pt x="341" y="1420"/>
                    <a:pt x="240" y="1158"/>
                    <a:pt x="187" y="887"/>
                  </a:cubicBezTo>
                  <a:cubicBezTo>
                    <a:pt x="133" y="606"/>
                    <a:pt x="96" y="322"/>
                    <a:pt x="73" y="36"/>
                  </a:cubicBezTo>
                  <a:cubicBezTo>
                    <a:pt x="71" y="13"/>
                    <a:pt x="53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"/>
            <p:cNvSpPr/>
            <p:nvPr/>
          </p:nvSpPr>
          <p:spPr>
            <a:xfrm>
              <a:off x="1007024" y="4624635"/>
              <a:ext cx="79198" cy="95065"/>
            </a:xfrm>
            <a:custGeom>
              <a:avLst/>
              <a:gdLst/>
              <a:ahLst/>
              <a:cxnLst/>
              <a:rect l="l" t="t" r="r" b="b"/>
              <a:pathLst>
                <a:path w="2930" h="3517" extrusionOk="0">
                  <a:moveTo>
                    <a:pt x="40" y="0"/>
                  </a:moveTo>
                  <a:cubicBezTo>
                    <a:pt x="19" y="0"/>
                    <a:pt x="0" y="28"/>
                    <a:pt x="20" y="46"/>
                  </a:cubicBezTo>
                  <a:cubicBezTo>
                    <a:pt x="822" y="918"/>
                    <a:pt x="1337" y="1998"/>
                    <a:pt x="2125" y="2879"/>
                  </a:cubicBezTo>
                  <a:cubicBezTo>
                    <a:pt x="2344" y="3122"/>
                    <a:pt x="2582" y="3346"/>
                    <a:pt x="2862" y="3513"/>
                  </a:cubicBezTo>
                  <a:cubicBezTo>
                    <a:pt x="2867" y="3516"/>
                    <a:pt x="2873" y="3517"/>
                    <a:pt x="2878" y="3517"/>
                  </a:cubicBezTo>
                  <a:cubicBezTo>
                    <a:pt x="2905" y="3517"/>
                    <a:pt x="2930" y="3481"/>
                    <a:pt x="2903" y="3460"/>
                  </a:cubicBezTo>
                  <a:cubicBezTo>
                    <a:pt x="2447" y="3098"/>
                    <a:pt x="2049" y="2668"/>
                    <a:pt x="1720" y="2187"/>
                  </a:cubicBezTo>
                  <a:cubicBezTo>
                    <a:pt x="1383" y="1701"/>
                    <a:pt x="1071" y="1196"/>
                    <a:pt x="714" y="725"/>
                  </a:cubicBezTo>
                  <a:cubicBezTo>
                    <a:pt x="516" y="465"/>
                    <a:pt x="308" y="222"/>
                    <a:pt x="60" y="9"/>
                  </a:cubicBezTo>
                  <a:cubicBezTo>
                    <a:pt x="53" y="3"/>
                    <a:pt x="47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"/>
            <p:cNvSpPr/>
            <p:nvPr/>
          </p:nvSpPr>
          <p:spPr>
            <a:xfrm>
              <a:off x="974021" y="4605038"/>
              <a:ext cx="14110" cy="11812"/>
            </a:xfrm>
            <a:custGeom>
              <a:avLst/>
              <a:gdLst/>
              <a:ahLst/>
              <a:cxnLst/>
              <a:rect l="l" t="t" r="r" b="b"/>
              <a:pathLst>
                <a:path w="522" h="437" extrusionOk="0">
                  <a:moveTo>
                    <a:pt x="75" y="1"/>
                  </a:moveTo>
                  <a:cubicBezTo>
                    <a:pt x="32" y="1"/>
                    <a:pt x="0" y="66"/>
                    <a:pt x="40" y="95"/>
                  </a:cubicBezTo>
                  <a:lnTo>
                    <a:pt x="40" y="95"/>
                  </a:lnTo>
                  <a:cubicBezTo>
                    <a:pt x="64" y="117"/>
                    <a:pt x="89" y="139"/>
                    <a:pt x="114" y="160"/>
                  </a:cubicBezTo>
                  <a:lnTo>
                    <a:pt x="114" y="160"/>
                  </a:lnTo>
                  <a:cubicBezTo>
                    <a:pt x="115" y="162"/>
                    <a:pt x="117" y="164"/>
                    <a:pt x="119" y="165"/>
                  </a:cubicBezTo>
                  <a:lnTo>
                    <a:pt x="119" y="165"/>
                  </a:lnTo>
                  <a:cubicBezTo>
                    <a:pt x="161" y="201"/>
                    <a:pt x="203" y="236"/>
                    <a:pt x="245" y="272"/>
                  </a:cubicBezTo>
                  <a:cubicBezTo>
                    <a:pt x="277" y="302"/>
                    <a:pt x="308" y="332"/>
                    <a:pt x="340" y="360"/>
                  </a:cubicBezTo>
                  <a:cubicBezTo>
                    <a:pt x="374" y="388"/>
                    <a:pt x="409" y="411"/>
                    <a:pt x="447" y="431"/>
                  </a:cubicBezTo>
                  <a:cubicBezTo>
                    <a:pt x="454" y="435"/>
                    <a:pt x="461" y="437"/>
                    <a:pt x="467" y="437"/>
                  </a:cubicBezTo>
                  <a:cubicBezTo>
                    <a:pt x="497" y="437"/>
                    <a:pt x="521" y="404"/>
                    <a:pt x="505" y="375"/>
                  </a:cubicBezTo>
                  <a:cubicBezTo>
                    <a:pt x="484" y="336"/>
                    <a:pt x="460" y="300"/>
                    <a:pt x="432" y="268"/>
                  </a:cubicBezTo>
                  <a:cubicBezTo>
                    <a:pt x="398" y="235"/>
                    <a:pt x="361" y="203"/>
                    <a:pt x="323" y="173"/>
                  </a:cubicBezTo>
                  <a:cubicBezTo>
                    <a:pt x="254" y="111"/>
                    <a:pt x="179" y="57"/>
                    <a:pt x="101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"/>
            <p:cNvSpPr/>
            <p:nvPr/>
          </p:nvSpPr>
          <p:spPr>
            <a:xfrm>
              <a:off x="993644" y="4628581"/>
              <a:ext cx="10055" cy="12515"/>
            </a:xfrm>
            <a:custGeom>
              <a:avLst/>
              <a:gdLst/>
              <a:ahLst/>
              <a:cxnLst/>
              <a:rect l="l" t="t" r="r" b="b"/>
              <a:pathLst>
                <a:path w="372" h="463" extrusionOk="0">
                  <a:moveTo>
                    <a:pt x="27" y="0"/>
                  </a:moveTo>
                  <a:cubicBezTo>
                    <a:pt x="13" y="0"/>
                    <a:pt x="1" y="19"/>
                    <a:pt x="12" y="33"/>
                  </a:cubicBezTo>
                  <a:cubicBezTo>
                    <a:pt x="121" y="162"/>
                    <a:pt x="220" y="301"/>
                    <a:pt x="306" y="448"/>
                  </a:cubicBezTo>
                  <a:cubicBezTo>
                    <a:pt x="312" y="459"/>
                    <a:pt x="321" y="463"/>
                    <a:pt x="331" y="463"/>
                  </a:cubicBezTo>
                  <a:cubicBezTo>
                    <a:pt x="351" y="463"/>
                    <a:pt x="372" y="441"/>
                    <a:pt x="360" y="416"/>
                  </a:cubicBezTo>
                  <a:cubicBezTo>
                    <a:pt x="285" y="256"/>
                    <a:pt x="177" y="115"/>
                    <a:pt x="39" y="5"/>
                  </a:cubicBezTo>
                  <a:cubicBezTo>
                    <a:pt x="35" y="2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"/>
            <p:cNvSpPr/>
            <p:nvPr/>
          </p:nvSpPr>
          <p:spPr>
            <a:xfrm>
              <a:off x="1087249" y="4671072"/>
              <a:ext cx="13569" cy="20651"/>
            </a:xfrm>
            <a:custGeom>
              <a:avLst/>
              <a:gdLst/>
              <a:ahLst/>
              <a:cxnLst/>
              <a:rect l="l" t="t" r="r" b="b"/>
              <a:pathLst>
                <a:path w="502" h="764" extrusionOk="0">
                  <a:moveTo>
                    <a:pt x="33" y="1"/>
                  </a:moveTo>
                  <a:cubicBezTo>
                    <a:pt x="16" y="1"/>
                    <a:pt x="0" y="15"/>
                    <a:pt x="4" y="35"/>
                  </a:cubicBezTo>
                  <a:lnTo>
                    <a:pt x="3" y="35"/>
                  </a:lnTo>
                  <a:cubicBezTo>
                    <a:pt x="98" y="292"/>
                    <a:pt x="244" y="521"/>
                    <a:pt x="405" y="740"/>
                  </a:cubicBezTo>
                  <a:cubicBezTo>
                    <a:pt x="414" y="756"/>
                    <a:pt x="428" y="763"/>
                    <a:pt x="441" y="763"/>
                  </a:cubicBezTo>
                  <a:cubicBezTo>
                    <a:pt x="472" y="763"/>
                    <a:pt x="502" y="730"/>
                    <a:pt x="481" y="695"/>
                  </a:cubicBezTo>
                  <a:cubicBezTo>
                    <a:pt x="365" y="450"/>
                    <a:pt x="231" y="213"/>
                    <a:pt x="51" y="7"/>
                  </a:cubicBezTo>
                  <a:cubicBezTo>
                    <a:pt x="46" y="3"/>
                    <a:pt x="39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"/>
            <p:cNvSpPr/>
            <p:nvPr/>
          </p:nvSpPr>
          <p:spPr>
            <a:xfrm>
              <a:off x="1004321" y="4490134"/>
              <a:ext cx="593876" cy="636989"/>
            </a:xfrm>
            <a:custGeom>
              <a:avLst/>
              <a:gdLst/>
              <a:ahLst/>
              <a:cxnLst/>
              <a:rect l="l" t="t" r="r" b="b"/>
              <a:pathLst>
                <a:path w="21971" h="23566" extrusionOk="0">
                  <a:moveTo>
                    <a:pt x="21971" y="1"/>
                  </a:moveTo>
                  <a:cubicBezTo>
                    <a:pt x="19935" y="2874"/>
                    <a:pt x="18633" y="6191"/>
                    <a:pt x="17285" y="9444"/>
                  </a:cubicBezTo>
                  <a:cubicBezTo>
                    <a:pt x="16921" y="10319"/>
                    <a:pt x="18142" y="9293"/>
                    <a:pt x="17869" y="10201"/>
                  </a:cubicBezTo>
                  <a:cubicBezTo>
                    <a:pt x="16171" y="15834"/>
                    <a:pt x="13569" y="20645"/>
                    <a:pt x="3203" y="23565"/>
                  </a:cubicBezTo>
                  <a:cubicBezTo>
                    <a:pt x="3203" y="23565"/>
                    <a:pt x="1" y="8369"/>
                    <a:pt x="12336" y="3865"/>
                  </a:cubicBezTo>
                  <a:cubicBezTo>
                    <a:pt x="12856" y="3676"/>
                    <a:pt x="12348" y="4869"/>
                    <a:pt x="12847" y="4559"/>
                  </a:cubicBezTo>
                  <a:cubicBezTo>
                    <a:pt x="15305" y="3020"/>
                    <a:pt x="18308" y="1487"/>
                    <a:pt x="21971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"/>
            <p:cNvSpPr/>
            <p:nvPr/>
          </p:nvSpPr>
          <p:spPr>
            <a:xfrm>
              <a:off x="1102656" y="4533273"/>
              <a:ext cx="427047" cy="570468"/>
            </a:xfrm>
            <a:custGeom>
              <a:avLst/>
              <a:gdLst/>
              <a:ahLst/>
              <a:cxnLst/>
              <a:rect l="l" t="t" r="r" b="b"/>
              <a:pathLst>
                <a:path w="15799" h="21105" extrusionOk="0">
                  <a:moveTo>
                    <a:pt x="15724" y="1"/>
                  </a:moveTo>
                  <a:cubicBezTo>
                    <a:pt x="15713" y="1"/>
                    <a:pt x="15701" y="5"/>
                    <a:pt x="15691" y="14"/>
                  </a:cubicBezTo>
                  <a:cubicBezTo>
                    <a:pt x="15369" y="300"/>
                    <a:pt x="15038" y="577"/>
                    <a:pt x="14719" y="865"/>
                  </a:cubicBezTo>
                  <a:cubicBezTo>
                    <a:pt x="14399" y="1153"/>
                    <a:pt x="14092" y="1452"/>
                    <a:pt x="13784" y="1753"/>
                  </a:cubicBezTo>
                  <a:cubicBezTo>
                    <a:pt x="13169" y="2351"/>
                    <a:pt x="12567" y="2963"/>
                    <a:pt x="11978" y="3589"/>
                  </a:cubicBezTo>
                  <a:cubicBezTo>
                    <a:pt x="10802" y="4840"/>
                    <a:pt x="9671" y="6132"/>
                    <a:pt x="8584" y="7463"/>
                  </a:cubicBezTo>
                  <a:cubicBezTo>
                    <a:pt x="7496" y="8796"/>
                    <a:pt x="6460" y="10165"/>
                    <a:pt x="5475" y="11572"/>
                  </a:cubicBezTo>
                  <a:cubicBezTo>
                    <a:pt x="4492" y="12980"/>
                    <a:pt x="3561" y="14424"/>
                    <a:pt x="2682" y="15902"/>
                  </a:cubicBezTo>
                  <a:cubicBezTo>
                    <a:pt x="1807" y="17376"/>
                    <a:pt x="953" y="18881"/>
                    <a:pt x="246" y="20442"/>
                  </a:cubicBezTo>
                  <a:cubicBezTo>
                    <a:pt x="160" y="20633"/>
                    <a:pt x="89" y="20829"/>
                    <a:pt x="18" y="21027"/>
                  </a:cubicBezTo>
                  <a:cubicBezTo>
                    <a:pt x="1" y="21072"/>
                    <a:pt x="40" y="21104"/>
                    <a:pt x="80" y="21104"/>
                  </a:cubicBezTo>
                  <a:cubicBezTo>
                    <a:pt x="101" y="21104"/>
                    <a:pt x="122" y="21096"/>
                    <a:pt x="136" y="21076"/>
                  </a:cubicBezTo>
                  <a:lnTo>
                    <a:pt x="136" y="21074"/>
                  </a:lnTo>
                  <a:cubicBezTo>
                    <a:pt x="595" y="20350"/>
                    <a:pt x="977" y="19580"/>
                    <a:pt x="1388" y="18826"/>
                  </a:cubicBezTo>
                  <a:cubicBezTo>
                    <a:pt x="1794" y="18077"/>
                    <a:pt x="2213" y="17335"/>
                    <a:pt x="2645" y="16600"/>
                  </a:cubicBezTo>
                  <a:cubicBezTo>
                    <a:pt x="3510" y="15125"/>
                    <a:pt x="4424" y="13679"/>
                    <a:pt x="5393" y="12266"/>
                  </a:cubicBezTo>
                  <a:cubicBezTo>
                    <a:pt x="6360" y="10853"/>
                    <a:pt x="7373" y="9473"/>
                    <a:pt x="8431" y="8129"/>
                  </a:cubicBezTo>
                  <a:cubicBezTo>
                    <a:pt x="9489" y="6784"/>
                    <a:pt x="10598" y="5481"/>
                    <a:pt x="11755" y="4219"/>
                  </a:cubicBezTo>
                  <a:cubicBezTo>
                    <a:pt x="12331" y="3591"/>
                    <a:pt x="12916" y="2970"/>
                    <a:pt x="13511" y="2359"/>
                  </a:cubicBezTo>
                  <a:cubicBezTo>
                    <a:pt x="14104" y="1747"/>
                    <a:pt x="14715" y="1155"/>
                    <a:pt x="15302" y="536"/>
                  </a:cubicBezTo>
                  <a:cubicBezTo>
                    <a:pt x="15450" y="381"/>
                    <a:pt x="15607" y="235"/>
                    <a:pt x="15762" y="85"/>
                  </a:cubicBezTo>
                  <a:cubicBezTo>
                    <a:pt x="15798" y="50"/>
                    <a:pt x="15763" y="1"/>
                    <a:pt x="157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"/>
            <p:cNvSpPr/>
            <p:nvPr/>
          </p:nvSpPr>
          <p:spPr>
            <a:xfrm>
              <a:off x="1201235" y="4782328"/>
              <a:ext cx="219457" cy="174046"/>
            </a:xfrm>
            <a:custGeom>
              <a:avLst/>
              <a:gdLst/>
              <a:ahLst/>
              <a:cxnLst/>
              <a:rect l="l" t="t" r="r" b="b"/>
              <a:pathLst>
                <a:path w="8119" h="6439" extrusionOk="0">
                  <a:moveTo>
                    <a:pt x="8059" y="1"/>
                  </a:moveTo>
                  <a:cubicBezTo>
                    <a:pt x="8054" y="1"/>
                    <a:pt x="8048" y="2"/>
                    <a:pt x="8041" y="5"/>
                  </a:cubicBezTo>
                  <a:lnTo>
                    <a:pt x="8043" y="5"/>
                  </a:lnTo>
                  <a:cubicBezTo>
                    <a:pt x="7734" y="124"/>
                    <a:pt x="7441" y="285"/>
                    <a:pt x="7151" y="440"/>
                  </a:cubicBezTo>
                  <a:cubicBezTo>
                    <a:pt x="6861" y="597"/>
                    <a:pt x="6568" y="762"/>
                    <a:pt x="6284" y="934"/>
                  </a:cubicBezTo>
                  <a:cubicBezTo>
                    <a:pt x="5702" y="1285"/>
                    <a:pt x="5137" y="1659"/>
                    <a:pt x="4586" y="2057"/>
                  </a:cubicBezTo>
                  <a:cubicBezTo>
                    <a:pt x="3500" y="2844"/>
                    <a:pt x="2477" y="3714"/>
                    <a:pt x="1525" y="4660"/>
                  </a:cubicBezTo>
                  <a:cubicBezTo>
                    <a:pt x="987" y="5193"/>
                    <a:pt x="486" y="5763"/>
                    <a:pt x="26" y="6365"/>
                  </a:cubicBezTo>
                  <a:cubicBezTo>
                    <a:pt x="0" y="6399"/>
                    <a:pt x="36" y="6438"/>
                    <a:pt x="71" y="6438"/>
                  </a:cubicBezTo>
                  <a:cubicBezTo>
                    <a:pt x="82" y="6438"/>
                    <a:pt x="93" y="6434"/>
                    <a:pt x="103" y="6425"/>
                  </a:cubicBezTo>
                  <a:cubicBezTo>
                    <a:pt x="1021" y="5462"/>
                    <a:pt x="1953" y="4510"/>
                    <a:pt x="2957" y="3639"/>
                  </a:cubicBezTo>
                  <a:cubicBezTo>
                    <a:pt x="3969" y="2766"/>
                    <a:pt x="5042" y="1969"/>
                    <a:pt x="6168" y="1252"/>
                  </a:cubicBezTo>
                  <a:cubicBezTo>
                    <a:pt x="6482" y="1050"/>
                    <a:pt x="6798" y="853"/>
                    <a:pt x="7119" y="663"/>
                  </a:cubicBezTo>
                  <a:cubicBezTo>
                    <a:pt x="7437" y="472"/>
                    <a:pt x="7770" y="298"/>
                    <a:pt x="8080" y="94"/>
                  </a:cubicBezTo>
                  <a:cubicBezTo>
                    <a:pt x="8118" y="68"/>
                    <a:pt x="8102" y="1"/>
                    <a:pt x="80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"/>
            <p:cNvSpPr/>
            <p:nvPr/>
          </p:nvSpPr>
          <p:spPr>
            <a:xfrm>
              <a:off x="1152527" y="4941994"/>
              <a:ext cx="168613" cy="113094"/>
            </a:xfrm>
            <a:custGeom>
              <a:avLst/>
              <a:gdLst/>
              <a:ahLst/>
              <a:cxnLst/>
              <a:rect l="l" t="t" r="r" b="b"/>
              <a:pathLst>
                <a:path w="6238" h="4184" extrusionOk="0">
                  <a:moveTo>
                    <a:pt x="6194" y="0"/>
                  </a:moveTo>
                  <a:cubicBezTo>
                    <a:pt x="6187" y="0"/>
                    <a:pt x="6180" y="3"/>
                    <a:pt x="6173" y="9"/>
                  </a:cubicBezTo>
                  <a:cubicBezTo>
                    <a:pt x="5818" y="336"/>
                    <a:pt x="5442" y="647"/>
                    <a:pt x="5068" y="953"/>
                  </a:cubicBezTo>
                  <a:cubicBezTo>
                    <a:pt x="4694" y="1260"/>
                    <a:pt x="4313" y="1557"/>
                    <a:pt x="3922" y="1840"/>
                  </a:cubicBezTo>
                  <a:cubicBezTo>
                    <a:pt x="3148" y="2399"/>
                    <a:pt x="2336" y="2903"/>
                    <a:pt x="1495" y="3352"/>
                  </a:cubicBezTo>
                  <a:cubicBezTo>
                    <a:pt x="1016" y="3606"/>
                    <a:pt x="528" y="3848"/>
                    <a:pt x="44" y="4092"/>
                  </a:cubicBezTo>
                  <a:cubicBezTo>
                    <a:pt x="1" y="4114"/>
                    <a:pt x="23" y="4183"/>
                    <a:pt x="66" y="4183"/>
                  </a:cubicBezTo>
                  <a:cubicBezTo>
                    <a:pt x="71" y="4183"/>
                    <a:pt x="76" y="4182"/>
                    <a:pt x="82" y="4180"/>
                  </a:cubicBezTo>
                  <a:cubicBezTo>
                    <a:pt x="992" y="3853"/>
                    <a:pt x="1848" y="3393"/>
                    <a:pt x="2673" y="2890"/>
                  </a:cubicBezTo>
                  <a:cubicBezTo>
                    <a:pt x="3499" y="2387"/>
                    <a:pt x="4286" y="1819"/>
                    <a:pt x="5025" y="1193"/>
                  </a:cubicBezTo>
                  <a:cubicBezTo>
                    <a:pt x="5446" y="834"/>
                    <a:pt x="5834" y="450"/>
                    <a:pt x="6218" y="54"/>
                  </a:cubicBezTo>
                  <a:cubicBezTo>
                    <a:pt x="6238" y="31"/>
                    <a:pt x="6218" y="0"/>
                    <a:pt x="619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"/>
            <p:cNvSpPr/>
            <p:nvPr/>
          </p:nvSpPr>
          <p:spPr>
            <a:xfrm>
              <a:off x="1150608" y="4670640"/>
              <a:ext cx="148962" cy="287734"/>
            </a:xfrm>
            <a:custGeom>
              <a:avLst/>
              <a:gdLst/>
              <a:ahLst/>
              <a:cxnLst/>
              <a:rect l="l" t="t" r="r" b="b"/>
              <a:pathLst>
                <a:path w="5511" h="10645" extrusionOk="0">
                  <a:moveTo>
                    <a:pt x="5449" y="0"/>
                  </a:moveTo>
                  <a:cubicBezTo>
                    <a:pt x="5439" y="0"/>
                    <a:pt x="5429" y="4"/>
                    <a:pt x="5421" y="14"/>
                  </a:cubicBezTo>
                  <a:cubicBezTo>
                    <a:pt x="4946" y="629"/>
                    <a:pt x="4511" y="1269"/>
                    <a:pt x="4081" y="1914"/>
                  </a:cubicBezTo>
                  <a:cubicBezTo>
                    <a:pt x="3641" y="2573"/>
                    <a:pt x="3211" y="3239"/>
                    <a:pt x="2802" y="3918"/>
                  </a:cubicBezTo>
                  <a:cubicBezTo>
                    <a:pt x="2002" y="5245"/>
                    <a:pt x="1276" y="6623"/>
                    <a:pt x="723" y="8072"/>
                  </a:cubicBezTo>
                  <a:cubicBezTo>
                    <a:pt x="409" y="8897"/>
                    <a:pt x="153" y="9736"/>
                    <a:pt x="5" y="10604"/>
                  </a:cubicBezTo>
                  <a:cubicBezTo>
                    <a:pt x="0" y="10628"/>
                    <a:pt x="20" y="10644"/>
                    <a:pt x="38" y="10644"/>
                  </a:cubicBezTo>
                  <a:cubicBezTo>
                    <a:pt x="51" y="10644"/>
                    <a:pt x="62" y="10638"/>
                    <a:pt x="67" y="10622"/>
                  </a:cubicBezTo>
                  <a:cubicBezTo>
                    <a:pt x="465" y="9123"/>
                    <a:pt x="994" y="7674"/>
                    <a:pt x="1682" y="6285"/>
                  </a:cubicBezTo>
                  <a:cubicBezTo>
                    <a:pt x="2370" y="4896"/>
                    <a:pt x="3185" y="3568"/>
                    <a:pt x="4043" y="2274"/>
                  </a:cubicBezTo>
                  <a:cubicBezTo>
                    <a:pt x="4528" y="1540"/>
                    <a:pt x="5034" y="820"/>
                    <a:pt x="5492" y="70"/>
                  </a:cubicBezTo>
                  <a:cubicBezTo>
                    <a:pt x="5511" y="38"/>
                    <a:pt x="5479" y="0"/>
                    <a:pt x="544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"/>
            <p:cNvSpPr/>
            <p:nvPr/>
          </p:nvSpPr>
          <p:spPr>
            <a:xfrm>
              <a:off x="1324464" y="4642042"/>
              <a:ext cx="49924" cy="66872"/>
            </a:xfrm>
            <a:custGeom>
              <a:avLst/>
              <a:gdLst/>
              <a:ahLst/>
              <a:cxnLst/>
              <a:rect l="l" t="t" r="r" b="b"/>
              <a:pathLst>
                <a:path w="1847" h="2474" extrusionOk="0">
                  <a:moveTo>
                    <a:pt x="1773" y="1"/>
                  </a:moveTo>
                  <a:cubicBezTo>
                    <a:pt x="1761" y="1"/>
                    <a:pt x="1749" y="6"/>
                    <a:pt x="1739" y="18"/>
                  </a:cubicBezTo>
                  <a:cubicBezTo>
                    <a:pt x="1435" y="403"/>
                    <a:pt x="1145" y="795"/>
                    <a:pt x="859" y="1194"/>
                  </a:cubicBezTo>
                  <a:cubicBezTo>
                    <a:pt x="567" y="1599"/>
                    <a:pt x="304" y="2022"/>
                    <a:pt x="18" y="2431"/>
                  </a:cubicBezTo>
                  <a:cubicBezTo>
                    <a:pt x="0" y="2452"/>
                    <a:pt x="22" y="2474"/>
                    <a:pt x="43" y="2474"/>
                  </a:cubicBezTo>
                  <a:cubicBezTo>
                    <a:pt x="52" y="2474"/>
                    <a:pt x="61" y="2470"/>
                    <a:pt x="68" y="2461"/>
                  </a:cubicBezTo>
                  <a:cubicBezTo>
                    <a:pt x="365" y="2065"/>
                    <a:pt x="681" y="1685"/>
                    <a:pt x="975" y="1287"/>
                  </a:cubicBezTo>
                  <a:cubicBezTo>
                    <a:pt x="1268" y="891"/>
                    <a:pt x="1551" y="492"/>
                    <a:pt x="1822" y="81"/>
                  </a:cubicBezTo>
                  <a:cubicBezTo>
                    <a:pt x="1847" y="45"/>
                    <a:pt x="1809" y="1"/>
                    <a:pt x="17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"/>
            <p:cNvSpPr/>
            <p:nvPr/>
          </p:nvSpPr>
          <p:spPr>
            <a:xfrm>
              <a:off x="105141" y="4012865"/>
              <a:ext cx="518219" cy="743866"/>
            </a:xfrm>
            <a:custGeom>
              <a:avLst/>
              <a:gdLst/>
              <a:ahLst/>
              <a:cxnLst/>
              <a:rect l="l" t="t" r="r" b="b"/>
              <a:pathLst>
                <a:path w="19172" h="27520" extrusionOk="0">
                  <a:moveTo>
                    <a:pt x="19172" y="1"/>
                  </a:moveTo>
                  <a:cubicBezTo>
                    <a:pt x="17923" y="3295"/>
                    <a:pt x="17494" y="6831"/>
                    <a:pt x="17005" y="10319"/>
                  </a:cubicBezTo>
                  <a:cubicBezTo>
                    <a:pt x="16872" y="11256"/>
                    <a:pt x="17795" y="9955"/>
                    <a:pt x="17758" y="10905"/>
                  </a:cubicBezTo>
                  <a:cubicBezTo>
                    <a:pt x="17528" y="16785"/>
                    <a:pt x="16214" y="22092"/>
                    <a:pt x="6911" y="27520"/>
                  </a:cubicBezTo>
                  <a:cubicBezTo>
                    <a:pt x="6911" y="27520"/>
                    <a:pt x="0" y="13610"/>
                    <a:pt x="10814" y="6158"/>
                  </a:cubicBezTo>
                  <a:cubicBezTo>
                    <a:pt x="11269" y="5843"/>
                    <a:pt x="11076" y="7128"/>
                    <a:pt x="11482" y="6700"/>
                  </a:cubicBezTo>
                  <a:cubicBezTo>
                    <a:pt x="13477" y="4595"/>
                    <a:pt x="16001" y="2359"/>
                    <a:pt x="19172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"/>
            <p:cNvSpPr/>
            <p:nvPr/>
          </p:nvSpPr>
          <p:spPr>
            <a:xfrm>
              <a:off x="297352" y="4072250"/>
              <a:ext cx="270841" cy="658343"/>
            </a:xfrm>
            <a:custGeom>
              <a:avLst/>
              <a:gdLst/>
              <a:ahLst/>
              <a:cxnLst/>
              <a:rect l="l" t="t" r="r" b="b"/>
              <a:pathLst>
                <a:path w="10020" h="24356" extrusionOk="0">
                  <a:moveTo>
                    <a:pt x="9950" y="1"/>
                  </a:moveTo>
                  <a:cubicBezTo>
                    <a:pt x="9935" y="1"/>
                    <a:pt x="9919" y="7"/>
                    <a:pt x="9909" y="23"/>
                  </a:cubicBezTo>
                  <a:cubicBezTo>
                    <a:pt x="9667" y="384"/>
                    <a:pt x="9415" y="737"/>
                    <a:pt x="9176" y="1098"/>
                  </a:cubicBezTo>
                  <a:cubicBezTo>
                    <a:pt x="8940" y="1453"/>
                    <a:pt x="8719" y="1818"/>
                    <a:pt x="8499" y="2183"/>
                  </a:cubicBezTo>
                  <a:cubicBezTo>
                    <a:pt x="8054" y="2917"/>
                    <a:pt x="7624" y="3660"/>
                    <a:pt x="7211" y="4413"/>
                  </a:cubicBezTo>
                  <a:cubicBezTo>
                    <a:pt x="6386" y="5920"/>
                    <a:pt x="5614" y="7453"/>
                    <a:pt x="4896" y="9016"/>
                  </a:cubicBezTo>
                  <a:cubicBezTo>
                    <a:pt x="4176" y="10577"/>
                    <a:pt x="3518" y="12163"/>
                    <a:pt x="2918" y="13772"/>
                  </a:cubicBezTo>
                  <a:cubicBezTo>
                    <a:pt x="2320" y="15382"/>
                    <a:pt x="1779" y="17012"/>
                    <a:pt x="1299" y="18663"/>
                  </a:cubicBezTo>
                  <a:cubicBezTo>
                    <a:pt x="822" y="20309"/>
                    <a:pt x="373" y="21980"/>
                    <a:pt x="78" y="23670"/>
                  </a:cubicBezTo>
                  <a:cubicBezTo>
                    <a:pt x="43" y="23876"/>
                    <a:pt x="24" y="24085"/>
                    <a:pt x="3" y="24295"/>
                  </a:cubicBezTo>
                  <a:cubicBezTo>
                    <a:pt x="0" y="24334"/>
                    <a:pt x="32" y="24355"/>
                    <a:pt x="65" y="24355"/>
                  </a:cubicBezTo>
                  <a:cubicBezTo>
                    <a:pt x="92" y="24355"/>
                    <a:pt x="119" y="24341"/>
                    <a:pt x="129" y="24311"/>
                  </a:cubicBezTo>
                  <a:cubicBezTo>
                    <a:pt x="392" y="23493"/>
                    <a:pt x="570" y="22653"/>
                    <a:pt x="777" y="21821"/>
                  </a:cubicBezTo>
                  <a:cubicBezTo>
                    <a:pt x="983" y="20995"/>
                    <a:pt x="1205" y="20172"/>
                    <a:pt x="1437" y="19351"/>
                  </a:cubicBezTo>
                  <a:cubicBezTo>
                    <a:pt x="1903" y="17706"/>
                    <a:pt x="2426" y="16078"/>
                    <a:pt x="3010" y="14468"/>
                  </a:cubicBezTo>
                  <a:cubicBezTo>
                    <a:pt x="3591" y="12856"/>
                    <a:pt x="4227" y="11267"/>
                    <a:pt x="4915" y="9700"/>
                  </a:cubicBezTo>
                  <a:cubicBezTo>
                    <a:pt x="5603" y="8134"/>
                    <a:pt x="6349" y="6593"/>
                    <a:pt x="7153" y="5082"/>
                  </a:cubicBezTo>
                  <a:cubicBezTo>
                    <a:pt x="7553" y="4329"/>
                    <a:pt x="7964" y="3583"/>
                    <a:pt x="8385" y="2844"/>
                  </a:cubicBezTo>
                  <a:cubicBezTo>
                    <a:pt x="8806" y="2102"/>
                    <a:pt x="9249" y="1375"/>
                    <a:pt x="9662" y="631"/>
                  </a:cubicBezTo>
                  <a:cubicBezTo>
                    <a:pt x="9766" y="442"/>
                    <a:pt x="9882" y="259"/>
                    <a:pt x="9996" y="74"/>
                  </a:cubicBezTo>
                  <a:cubicBezTo>
                    <a:pt x="10020" y="36"/>
                    <a:pt x="9985" y="1"/>
                    <a:pt x="99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"/>
            <p:cNvSpPr/>
            <p:nvPr/>
          </p:nvSpPr>
          <p:spPr>
            <a:xfrm>
              <a:off x="355763" y="4340604"/>
              <a:ext cx="169478" cy="222673"/>
            </a:xfrm>
            <a:custGeom>
              <a:avLst/>
              <a:gdLst/>
              <a:ahLst/>
              <a:cxnLst/>
              <a:rect l="l" t="t" r="r" b="b"/>
              <a:pathLst>
                <a:path w="6270" h="8238" extrusionOk="0">
                  <a:moveTo>
                    <a:pt x="6207" y="0"/>
                  </a:moveTo>
                  <a:cubicBezTo>
                    <a:pt x="6199" y="0"/>
                    <a:pt x="6190" y="3"/>
                    <a:pt x="6181" y="10"/>
                  </a:cubicBezTo>
                  <a:cubicBezTo>
                    <a:pt x="5912" y="202"/>
                    <a:pt x="5669" y="430"/>
                    <a:pt x="5427" y="657"/>
                  </a:cubicBezTo>
                  <a:cubicBezTo>
                    <a:pt x="5184" y="881"/>
                    <a:pt x="4943" y="1113"/>
                    <a:pt x="4709" y="1350"/>
                  </a:cubicBezTo>
                  <a:cubicBezTo>
                    <a:pt x="4236" y="1836"/>
                    <a:pt x="3782" y="2341"/>
                    <a:pt x="3350" y="2865"/>
                  </a:cubicBezTo>
                  <a:cubicBezTo>
                    <a:pt x="2496" y="3899"/>
                    <a:pt x="1724" y="4996"/>
                    <a:pt x="1039" y="6150"/>
                  </a:cubicBezTo>
                  <a:cubicBezTo>
                    <a:pt x="652" y="6800"/>
                    <a:pt x="310" y="7479"/>
                    <a:pt x="15" y="8176"/>
                  </a:cubicBezTo>
                  <a:cubicBezTo>
                    <a:pt x="0" y="8211"/>
                    <a:pt x="32" y="8237"/>
                    <a:pt x="64" y="8237"/>
                  </a:cubicBezTo>
                  <a:cubicBezTo>
                    <a:pt x="80" y="8237"/>
                    <a:pt x="96" y="8230"/>
                    <a:pt x="105" y="8214"/>
                  </a:cubicBezTo>
                  <a:cubicBezTo>
                    <a:pt x="751" y="7053"/>
                    <a:pt x="1415" y="5897"/>
                    <a:pt x="2170" y="4802"/>
                  </a:cubicBezTo>
                  <a:cubicBezTo>
                    <a:pt x="2931" y="3704"/>
                    <a:pt x="3769" y="2663"/>
                    <a:pt x="4681" y="1687"/>
                  </a:cubicBezTo>
                  <a:cubicBezTo>
                    <a:pt x="4934" y="1412"/>
                    <a:pt x="5192" y="1143"/>
                    <a:pt x="5454" y="877"/>
                  </a:cubicBezTo>
                  <a:cubicBezTo>
                    <a:pt x="5715" y="614"/>
                    <a:pt x="5992" y="363"/>
                    <a:pt x="6241" y="86"/>
                  </a:cubicBezTo>
                  <a:cubicBezTo>
                    <a:pt x="6270" y="54"/>
                    <a:pt x="6244" y="0"/>
                    <a:pt x="620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"/>
            <p:cNvSpPr/>
            <p:nvPr/>
          </p:nvSpPr>
          <p:spPr>
            <a:xfrm>
              <a:off x="333139" y="4520002"/>
              <a:ext cx="135555" cy="151125"/>
            </a:xfrm>
            <a:custGeom>
              <a:avLst/>
              <a:gdLst/>
              <a:ahLst/>
              <a:cxnLst/>
              <a:rect l="l" t="t" r="r" b="b"/>
              <a:pathLst>
                <a:path w="5015" h="5591" extrusionOk="0">
                  <a:moveTo>
                    <a:pt x="4971" y="0"/>
                  </a:moveTo>
                  <a:cubicBezTo>
                    <a:pt x="4961" y="0"/>
                    <a:pt x="4951" y="5"/>
                    <a:pt x="4944" y="16"/>
                  </a:cubicBezTo>
                  <a:cubicBezTo>
                    <a:pt x="4417" y="831"/>
                    <a:pt x="3841" y="1612"/>
                    <a:pt x="3222" y="2356"/>
                  </a:cubicBezTo>
                  <a:cubicBezTo>
                    <a:pt x="2611" y="3093"/>
                    <a:pt x="1951" y="3787"/>
                    <a:pt x="1246" y="4432"/>
                  </a:cubicBezTo>
                  <a:cubicBezTo>
                    <a:pt x="850" y="4796"/>
                    <a:pt x="440" y="5149"/>
                    <a:pt x="35" y="5507"/>
                  </a:cubicBezTo>
                  <a:cubicBezTo>
                    <a:pt x="1" y="5536"/>
                    <a:pt x="32" y="5590"/>
                    <a:pt x="70" y="5590"/>
                  </a:cubicBezTo>
                  <a:cubicBezTo>
                    <a:pt x="77" y="5590"/>
                    <a:pt x="85" y="5588"/>
                    <a:pt x="93" y="5583"/>
                  </a:cubicBezTo>
                  <a:cubicBezTo>
                    <a:pt x="893" y="5037"/>
                    <a:pt x="1609" y="4375"/>
                    <a:pt x="2280" y="3680"/>
                  </a:cubicBezTo>
                  <a:cubicBezTo>
                    <a:pt x="2957" y="2984"/>
                    <a:pt x="3578" y="2237"/>
                    <a:pt x="4135" y="1444"/>
                  </a:cubicBezTo>
                  <a:cubicBezTo>
                    <a:pt x="4451" y="993"/>
                    <a:pt x="4729" y="526"/>
                    <a:pt x="5001" y="49"/>
                  </a:cubicBezTo>
                  <a:cubicBezTo>
                    <a:pt x="5015" y="23"/>
                    <a:pt x="4993" y="0"/>
                    <a:pt x="497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"/>
            <p:cNvSpPr/>
            <p:nvPr/>
          </p:nvSpPr>
          <p:spPr>
            <a:xfrm>
              <a:off x="305298" y="4262892"/>
              <a:ext cx="74495" cy="315278"/>
            </a:xfrm>
            <a:custGeom>
              <a:avLst/>
              <a:gdLst/>
              <a:ahLst/>
              <a:cxnLst/>
              <a:rect l="l" t="t" r="r" b="b"/>
              <a:pathLst>
                <a:path w="2756" h="11664" extrusionOk="0">
                  <a:moveTo>
                    <a:pt x="2697" y="0"/>
                  </a:moveTo>
                  <a:cubicBezTo>
                    <a:pt x="2683" y="0"/>
                    <a:pt x="2670" y="7"/>
                    <a:pt x="2663" y="22"/>
                  </a:cubicBezTo>
                  <a:cubicBezTo>
                    <a:pt x="2359" y="735"/>
                    <a:pt x="2097" y="1460"/>
                    <a:pt x="1843" y="2191"/>
                  </a:cubicBezTo>
                  <a:cubicBezTo>
                    <a:pt x="1583" y="2939"/>
                    <a:pt x="1336" y="3691"/>
                    <a:pt x="1110" y="4450"/>
                  </a:cubicBezTo>
                  <a:cubicBezTo>
                    <a:pt x="665" y="5940"/>
                    <a:pt x="308" y="7458"/>
                    <a:pt x="136" y="9004"/>
                  </a:cubicBezTo>
                  <a:cubicBezTo>
                    <a:pt x="38" y="9879"/>
                    <a:pt x="1" y="10754"/>
                    <a:pt x="76" y="11633"/>
                  </a:cubicBezTo>
                  <a:cubicBezTo>
                    <a:pt x="76" y="11653"/>
                    <a:pt x="92" y="11664"/>
                    <a:pt x="108" y="11664"/>
                  </a:cubicBezTo>
                  <a:cubicBezTo>
                    <a:pt x="123" y="11664"/>
                    <a:pt x="139" y="11653"/>
                    <a:pt x="139" y="11633"/>
                  </a:cubicBezTo>
                  <a:lnTo>
                    <a:pt x="139" y="11631"/>
                  </a:lnTo>
                  <a:cubicBezTo>
                    <a:pt x="151" y="10075"/>
                    <a:pt x="300" y="8537"/>
                    <a:pt x="620" y="7015"/>
                  </a:cubicBezTo>
                  <a:cubicBezTo>
                    <a:pt x="938" y="5498"/>
                    <a:pt x="1394" y="4014"/>
                    <a:pt x="1897" y="2550"/>
                  </a:cubicBezTo>
                  <a:cubicBezTo>
                    <a:pt x="2181" y="1720"/>
                    <a:pt x="2489" y="897"/>
                    <a:pt x="2746" y="58"/>
                  </a:cubicBezTo>
                  <a:cubicBezTo>
                    <a:pt x="2756" y="27"/>
                    <a:pt x="2725" y="0"/>
                    <a:pt x="269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"/>
            <p:cNvSpPr/>
            <p:nvPr/>
          </p:nvSpPr>
          <p:spPr>
            <a:xfrm>
              <a:off x="413175" y="4216509"/>
              <a:ext cx="31922" cy="76495"/>
            </a:xfrm>
            <a:custGeom>
              <a:avLst/>
              <a:gdLst/>
              <a:ahLst/>
              <a:cxnLst/>
              <a:rect l="l" t="t" r="r" b="b"/>
              <a:pathLst>
                <a:path w="1181" h="2830" extrusionOk="0">
                  <a:moveTo>
                    <a:pt x="1113" y="1"/>
                  </a:moveTo>
                  <a:cubicBezTo>
                    <a:pt x="1097" y="1"/>
                    <a:pt x="1081" y="9"/>
                    <a:pt x="1073" y="28"/>
                  </a:cubicBezTo>
                  <a:cubicBezTo>
                    <a:pt x="873" y="475"/>
                    <a:pt x="692" y="929"/>
                    <a:pt x="514" y="1387"/>
                  </a:cubicBezTo>
                  <a:cubicBezTo>
                    <a:pt x="333" y="1852"/>
                    <a:pt x="183" y="2327"/>
                    <a:pt x="9" y="2795"/>
                  </a:cubicBezTo>
                  <a:cubicBezTo>
                    <a:pt x="0" y="2816"/>
                    <a:pt x="17" y="2830"/>
                    <a:pt x="35" y="2830"/>
                  </a:cubicBezTo>
                  <a:cubicBezTo>
                    <a:pt x="47" y="2830"/>
                    <a:pt x="59" y="2824"/>
                    <a:pt x="65" y="2810"/>
                  </a:cubicBezTo>
                  <a:cubicBezTo>
                    <a:pt x="252" y="2353"/>
                    <a:pt x="463" y="1907"/>
                    <a:pt x="649" y="1449"/>
                  </a:cubicBezTo>
                  <a:cubicBezTo>
                    <a:pt x="834" y="989"/>
                    <a:pt x="1009" y="532"/>
                    <a:pt x="1168" y="67"/>
                  </a:cubicBezTo>
                  <a:cubicBezTo>
                    <a:pt x="1181" y="31"/>
                    <a:pt x="1145" y="1"/>
                    <a:pt x="111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"/>
            <p:cNvSpPr/>
            <p:nvPr/>
          </p:nvSpPr>
          <p:spPr>
            <a:xfrm>
              <a:off x="199584" y="4193047"/>
              <a:ext cx="819685" cy="733892"/>
            </a:xfrm>
            <a:custGeom>
              <a:avLst/>
              <a:gdLst/>
              <a:ahLst/>
              <a:cxnLst/>
              <a:rect l="l" t="t" r="r" b="b"/>
              <a:pathLst>
                <a:path w="30325" h="27151" extrusionOk="0">
                  <a:moveTo>
                    <a:pt x="7827" y="24530"/>
                  </a:moveTo>
                  <a:cubicBezTo>
                    <a:pt x="8107" y="24760"/>
                    <a:pt x="8128" y="25195"/>
                    <a:pt x="7920" y="25625"/>
                  </a:cubicBezTo>
                  <a:cubicBezTo>
                    <a:pt x="7803" y="25866"/>
                    <a:pt x="7735" y="26132"/>
                    <a:pt x="7831" y="26347"/>
                  </a:cubicBezTo>
                  <a:cubicBezTo>
                    <a:pt x="7926" y="26564"/>
                    <a:pt x="8321" y="26928"/>
                    <a:pt x="8803" y="27048"/>
                  </a:cubicBezTo>
                  <a:cubicBezTo>
                    <a:pt x="9212" y="27151"/>
                    <a:pt x="9756" y="26853"/>
                    <a:pt x="10011" y="26388"/>
                  </a:cubicBezTo>
                  <a:cubicBezTo>
                    <a:pt x="10011" y="26388"/>
                    <a:pt x="10308" y="25720"/>
                    <a:pt x="10891" y="25485"/>
                  </a:cubicBezTo>
                  <a:cubicBezTo>
                    <a:pt x="12097" y="24997"/>
                    <a:pt x="14763" y="23767"/>
                    <a:pt x="16272" y="23183"/>
                  </a:cubicBezTo>
                  <a:cubicBezTo>
                    <a:pt x="20316" y="21620"/>
                    <a:pt x="28329" y="17322"/>
                    <a:pt x="28771" y="16660"/>
                  </a:cubicBezTo>
                  <a:cubicBezTo>
                    <a:pt x="29210" y="16000"/>
                    <a:pt x="30324" y="10558"/>
                    <a:pt x="28081" y="9210"/>
                  </a:cubicBezTo>
                  <a:cubicBezTo>
                    <a:pt x="28081" y="9210"/>
                    <a:pt x="28449" y="6581"/>
                    <a:pt x="25697" y="4741"/>
                  </a:cubicBezTo>
                  <a:cubicBezTo>
                    <a:pt x="22943" y="2904"/>
                    <a:pt x="17676" y="0"/>
                    <a:pt x="9162" y="5366"/>
                  </a:cubicBezTo>
                  <a:cubicBezTo>
                    <a:pt x="9162" y="5366"/>
                    <a:pt x="8752" y="4156"/>
                    <a:pt x="5632" y="6577"/>
                  </a:cubicBezTo>
                  <a:cubicBezTo>
                    <a:pt x="2512" y="9000"/>
                    <a:pt x="1" y="10380"/>
                    <a:pt x="2794" y="16056"/>
                  </a:cubicBezTo>
                  <a:cubicBezTo>
                    <a:pt x="2794" y="16056"/>
                    <a:pt x="3022" y="20568"/>
                    <a:pt x="7827" y="24530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"/>
            <p:cNvSpPr/>
            <p:nvPr/>
          </p:nvSpPr>
          <p:spPr>
            <a:xfrm>
              <a:off x="297487" y="4489917"/>
              <a:ext cx="143935" cy="398017"/>
            </a:xfrm>
            <a:custGeom>
              <a:avLst/>
              <a:gdLst/>
              <a:ahLst/>
              <a:cxnLst/>
              <a:rect l="l" t="t" r="r" b="b"/>
              <a:pathLst>
                <a:path w="5325" h="14725" extrusionOk="0">
                  <a:moveTo>
                    <a:pt x="704" y="1"/>
                  </a:moveTo>
                  <a:cubicBezTo>
                    <a:pt x="697" y="1"/>
                    <a:pt x="689" y="5"/>
                    <a:pt x="684" y="14"/>
                  </a:cubicBezTo>
                  <a:cubicBezTo>
                    <a:pt x="432" y="502"/>
                    <a:pt x="239" y="1014"/>
                    <a:pt x="135" y="1557"/>
                  </a:cubicBezTo>
                  <a:cubicBezTo>
                    <a:pt x="36" y="2060"/>
                    <a:pt x="0" y="2572"/>
                    <a:pt x="26" y="3082"/>
                  </a:cubicBezTo>
                  <a:cubicBezTo>
                    <a:pt x="79" y="4097"/>
                    <a:pt x="391" y="5066"/>
                    <a:pt x="855" y="5965"/>
                  </a:cubicBezTo>
                  <a:cubicBezTo>
                    <a:pt x="1352" y="6928"/>
                    <a:pt x="1991" y="7814"/>
                    <a:pt x="2595" y="8712"/>
                  </a:cubicBezTo>
                  <a:lnTo>
                    <a:pt x="3601" y="10206"/>
                  </a:lnTo>
                  <a:cubicBezTo>
                    <a:pt x="3885" y="10626"/>
                    <a:pt x="4177" y="11043"/>
                    <a:pt x="4435" y="11482"/>
                  </a:cubicBezTo>
                  <a:cubicBezTo>
                    <a:pt x="4708" y="11948"/>
                    <a:pt x="4942" y="12442"/>
                    <a:pt x="5061" y="12967"/>
                  </a:cubicBezTo>
                  <a:cubicBezTo>
                    <a:pt x="5125" y="13244"/>
                    <a:pt x="5158" y="13524"/>
                    <a:pt x="5158" y="13806"/>
                  </a:cubicBezTo>
                  <a:cubicBezTo>
                    <a:pt x="5157" y="14107"/>
                    <a:pt x="5095" y="14397"/>
                    <a:pt x="5063" y="14694"/>
                  </a:cubicBezTo>
                  <a:cubicBezTo>
                    <a:pt x="5064" y="14713"/>
                    <a:pt x="5079" y="14724"/>
                    <a:pt x="5093" y="14724"/>
                  </a:cubicBezTo>
                  <a:cubicBezTo>
                    <a:pt x="5102" y="14724"/>
                    <a:pt x="5112" y="14720"/>
                    <a:pt x="5117" y="14709"/>
                  </a:cubicBezTo>
                  <a:lnTo>
                    <a:pt x="5119" y="14708"/>
                  </a:lnTo>
                  <a:cubicBezTo>
                    <a:pt x="5317" y="14266"/>
                    <a:pt x="5325" y="13711"/>
                    <a:pt x="5261" y="13238"/>
                  </a:cubicBezTo>
                  <a:cubicBezTo>
                    <a:pt x="5200" y="12778"/>
                    <a:pt x="5043" y="12333"/>
                    <a:pt x="4841" y="11916"/>
                  </a:cubicBezTo>
                  <a:cubicBezTo>
                    <a:pt x="4641" y="11497"/>
                    <a:pt x="4388" y="11097"/>
                    <a:pt x="4126" y="10712"/>
                  </a:cubicBezTo>
                  <a:cubicBezTo>
                    <a:pt x="3799" y="10230"/>
                    <a:pt x="3470" y="9751"/>
                    <a:pt x="3143" y="9271"/>
                  </a:cubicBezTo>
                  <a:cubicBezTo>
                    <a:pt x="2519" y="8356"/>
                    <a:pt x="1859" y="7455"/>
                    <a:pt x="1292" y="6502"/>
                  </a:cubicBezTo>
                  <a:cubicBezTo>
                    <a:pt x="763" y="5612"/>
                    <a:pt x="340" y="4651"/>
                    <a:pt x="195" y="3619"/>
                  </a:cubicBezTo>
                  <a:cubicBezTo>
                    <a:pt x="23" y="2407"/>
                    <a:pt x="228" y="1153"/>
                    <a:pt x="729" y="39"/>
                  </a:cubicBezTo>
                  <a:cubicBezTo>
                    <a:pt x="738" y="19"/>
                    <a:pt x="721" y="1"/>
                    <a:pt x="7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"/>
            <p:cNvSpPr/>
            <p:nvPr/>
          </p:nvSpPr>
          <p:spPr>
            <a:xfrm>
              <a:off x="273781" y="4360417"/>
              <a:ext cx="139502" cy="182398"/>
            </a:xfrm>
            <a:custGeom>
              <a:avLst/>
              <a:gdLst/>
              <a:ahLst/>
              <a:cxnLst/>
              <a:rect l="l" t="t" r="r" b="b"/>
              <a:pathLst>
                <a:path w="5161" h="6748" extrusionOk="0">
                  <a:moveTo>
                    <a:pt x="5102" y="1"/>
                  </a:moveTo>
                  <a:cubicBezTo>
                    <a:pt x="5099" y="1"/>
                    <a:pt x="5095" y="1"/>
                    <a:pt x="5091" y="2"/>
                  </a:cubicBezTo>
                  <a:cubicBezTo>
                    <a:pt x="4835" y="75"/>
                    <a:pt x="4594" y="223"/>
                    <a:pt x="4368" y="359"/>
                  </a:cubicBezTo>
                  <a:cubicBezTo>
                    <a:pt x="4123" y="509"/>
                    <a:pt x="3887" y="671"/>
                    <a:pt x="3661" y="847"/>
                  </a:cubicBezTo>
                  <a:cubicBezTo>
                    <a:pt x="3205" y="1201"/>
                    <a:pt x="2775" y="1589"/>
                    <a:pt x="2377" y="2008"/>
                  </a:cubicBezTo>
                  <a:cubicBezTo>
                    <a:pt x="1963" y="2436"/>
                    <a:pt x="1576" y="2891"/>
                    <a:pt x="1216" y="3366"/>
                  </a:cubicBezTo>
                  <a:cubicBezTo>
                    <a:pt x="849" y="3854"/>
                    <a:pt x="522" y="4364"/>
                    <a:pt x="314" y="4940"/>
                  </a:cubicBezTo>
                  <a:cubicBezTo>
                    <a:pt x="109" y="5512"/>
                    <a:pt x="23" y="6133"/>
                    <a:pt x="109" y="6737"/>
                  </a:cubicBezTo>
                  <a:cubicBezTo>
                    <a:pt x="110" y="6744"/>
                    <a:pt x="116" y="6747"/>
                    <a:pt x="123" y="6747"/>
                  </a:cubicBezTo>
                  <a:cubicBezTo>
                    <a:pt x="131" y="6747"/>
                    <a:pt x="140" y="6742"/>
                    <a:pt x="139" y="6733"/>
                  </a:cubicBezTo>
                  <a:lnTo>
                    <a:pt x="137" y="6733"/>
                  </a:lnTo>
                  <a:cubicBezTo>
                    <a:pt x="0" y="5587"/>
                    <a:pt x="477" y="4435"/>
                    <a:pt x="1133" y="3519"/>
                  </a:cubicBezTo>
                  <a:cubicBezTo>
                    <a:pt x="1481" y="3037"/>
                    <a:pt x="1881" y="2582"/>
                    <a:pt x="2291" y="2152"/>
                  </a:cubicBezTo>
                  <a:cubicBezTo>
                    <a:pt x="2687" y="1737"/>
                    <a:pt x="3106" y="1343"/>
                    <a:pt x="3566" y="999"/>
                  </a:cubicBezTo>
                  <a:cubicBezTo>
                    <a:pt x="3805" y="817"/>
                    <a:pt x="4056" y="651"/>
                    <a:pt x="4314" y="498"/>
                  </a:cubicBezTo>
                  <a:cubicBezTo>
                    <a:pt x="4577" y="342"/>
                    <a:pt x="4861" y="230"/>
                    <a:pt x="5123" y="77"/>
                  </a:cubicBezTo>
                  <a:cubicBezTo>
                    <a:pt x="5161" y="55"/>
                    <a:pt x="5142" y="1"/>
                    <a:pt x="510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"/>
            <p:cNvSpPr/>
            <p:nvPr/>
          </p:nvSpPr>
          <p:spPr>
            <a:xfrm>
              <a:off x="456531" y="4461320"/>
              <a:ext cx="180344" cy="411937"/>
            </a:xfrm>
            <a:custGeom>
              <a:avLst/>
              <a:gdLst/>
              <a:ahLst/>
              <a:cxnLst/>
              <a:rect l="l" t="t" r="r" b="b"/>
              <a:pathLst>
                <a:path w="6672" h="15240" extrusionOk="0">
                  <a:moveTo>
                    <a:pt x="6613" y="0"/>
                  </a:moveTo>
                  <a:cubicBezTo>
                    <a:pt x="6604" y="0"/>
                    <a:pt x="6595" y="3"/>
                    <a:pt x="6587" y="10"/>
                  </a:cubicBezTo>
                  <a:cubicBezTo>
                    <a:pt x="5826" y="631"/>
                    <a:pt x="5209" y="1452"/>
                    <a:pt x="4704" y="2289"/>
                  </a:cubicBezTo>
                  <a:cubicBezTo>
                    <a:pt x="4207" y="3118"/>
                    <a:pt x="3840" y="4030"/>
                    <a:pt x="3496" y="4931"/>
                  </a:cubicBezTo>
                  <a:cubicBezTo>
                    <a:pt x="2660" y="7111"/>
                    <a:pt x="1879" y="9314"/>
                    <a:pt x="1299" y="11574"/>
                  </a:cubicBezTo>
                  <a:cubicBezTo>
                    <a:pt x="983" y="12798"/>
                    <a:pt x="651" y="14027"/>
                    <a:pt x="30" y="15137"/>
                  </a:cubicBezTo>
                  <a:cubicBezTo>
                    <a:pt x="0" y="15190"/>
                    <a:pt x="47" y="15240"/>
                    <a:pt x="94" y="15240"/>
                  </a:cubicBezTo>
                  <a:cubicBezTo>
                    <a:pt x="115" y="15240"/>
                    <a:pt x="136" y="15230"/>
                    <a:pt x="149" y="15207"/>
                  </a:cubicBezTo>
                  <a:lnTo>
                    <a:pt x="148" y="15205"/>
                  </a:lnTo>
                  <a:cubicBezTo>
                    <a:pt x="705" y="14236"/>
                    <a:pt x="1036" y="13172"/>
                    <a:pt x="1322" y="12097"/>
                  </a:cubicBezTo>
                  <a:cubicBezTo>
                    <a:pt x="1617" y="10976"/>
                    <a:pt x="1918" y="9861"/>
                    <a:pt x="2286" y="8762"/>
                  </a:cubicBezTo>
                  <a:cubicBezTo>
                    <a:pt x="2662" y="7638"/>
                    <a:pt x="3072" y="6526"/>
                    <a:pt x="3485" y="5415"/>
                  </a:cubicBezTo>
                  <a:cubicBezTo>
                    <a:pt x="3825" y="4501"/>
                    <a:pt x="4186" y="3592"/>
                    <a:pt x="4646" y="2729"/>
                  </a:cubicBezTo>
                  <a:cubicBezTo>
                    <a:pt x="4900" y="2248"/>
                    <a:pt x="5168" y="1770"/>
                    <a:pt x="5491" y="1332"/>
                  </a:cubicBezTo>
                  <a:cubicBezTo>
                    <a:pt x="5833" y="874"/>
                    <a:pt x="6220" y="450"/>
                    <a:pt x="6643" y="65"/>
                  </a:cubicBezTo>
                  <a:cubicBezTo>
                    <a:pt x="6672" y="38"/>
                    <a:pt x="6645" y="0"/>
                    <a:pt x="661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"/>
            <p:cNvSpPr/>
            <p:nvPr/>
          </p:nvSpPr>
          <p:spPr>
            <a:xfrm>
              <a:off x="438340" y="4673208"/>
              <a:ext cx="14326" cy="116013"/>
            </a:xfrm>
            <a:custGeom>
              <a:avLst/>
              <a:gdLst/>
              <a:ahLst/>
              <a:cxnLst/>
              <a:rect l="l" t="t" r="r" b="b"/>
              <a:pathLst>
                <a:path w="530" h="4292" extrusionOk="0">
                  <a:moveTo>
                    <a:pt x="25" y="0"/>
                  </a:moveTo>
                  <a:cubicBezTo>
                    <a:pt x="13" y="0"/>
                    <a:pt x="1" y="7"/>
                    <a:pt x="2" y="20"/>
                  </a:cubicBezTo>
                  <a:cubicBezTo>
                    <a:pt x="110" y="1439"/>
                    <a:pt x="282" y="2856"/>
                    <a:pt x="471" y="4266"/>
                  </a:cubicBezTo>
                  <a:cubicBezTo>
                    <a:pt x="474" y="4283"/>
                    <a:pt x="489" y="4292"/>
                    <a:pt x="503" y="4292"/>
                  </a:cubicBezTo>
                  <a:cubicBezTo>
                    <a:pt x="517" y="4292"/>
                    <a:pt x="530" y="4283"/>
                    <a:pt x="529" y="4266"/>
                  </a:cubicBezTo>
                  <a:cubicBezTo>
                    <a:pt x="400" y="2847"/>
                    <a:pt x="252" y="1424"/>
                    <a:pt x="43" y="14"/>
                  </a:cubicBezTo>
                  <a:cubicBezTo>
                    <a:pt x="42" y="5"/>
                    <a:pt x="34" y="0"/>
                    <a:pt x="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"/>
            <p:cNvSpPr/>
            <p:nvPr/>
          </p:nvSpPr>
          <p:spPr>
            <a:xfrm>
              <a:off x="432961" y="4304627"/>
              <a:ext cx="214510" cy="313170"/>
            </a:xfrm>
            <a:custGeom>
              <a:avLst/>
              <a:gdLst/>
              <a:ahLst/>
              <a:cxnLst/>
              <a:rect l="l" t="t" r="r" b="b"/>
              <a:pathLst>
                <a:path w="7936" h="11586" extrusionOk="0">
                  <a:moveTo>
                    <a:pt x="7873" y="0"/>
                  </a:moveTo>
                  <a:cubicBezTo>
                    <a:pt x="6937" y="0"/>
                    <a:pt x="6074" y="589"/>
                    <a:pt x="5344" y="1111"/>
                  </a:cubicBezTo>
                  <a:cubicBezTo>
                    <a:pt x="4555" y="1674"/>
                    <a:pt x="3762" y="2261"/>
                    <a:pt x="3056" y="2926"/>
                  </a:cubicBezTo>
                  <a:cubicBezTo>
                    <a:pt x="2715" y="3244"/>
                    <a:pt x="2403" y="3592"/>
                    <a:pt x="2125" y="3966"/>
                  </a:cubicBezTo>
                  <a:cubicBezTo>
                    <a:pt x="1822" y="4379"/>
                    <a:pt x="1575" y="4828"/>
                    <a:pt x="1362" y="5293"/>
                  </a:cubicBezTo>
                  <a:cubicBezTo>
                    <a:pt x="928" y="6239"/>
                    <a:pt x="595" y="7226"/>
                    <a:pt x="367" y="8242"/>
                  </a:cubicBezTo>
                  <a:cubicBezTo>
                    <a:pt x="122" y="9330"/>
                    <a:pt x="1" y="10448"/>
                    <a:pt x="44" y="11562"/>
                  </a:cubicBezTo>
                  <a:cubicBezTo>
                    <a:pt x="45" y="11578"/>
                    <a:pt x="57" y="11586"/>
                    <a:pt x="69" y="11586"/>
                  </a:cubicBezTo>
                  <a:cubicBezTo>
                    <a:pt x="81" y="11586"/>
                    <a:pt x="92" y="11578"/>
                    <a:pt x="92" y="11562"/>
                  </a:cubicBezTo>
                  <a:cubicBezTo>
                    <a:pt x="27" y="9563"/>
                    <a:pt x="483" y="7561"/>
                    <a:pt x="1251" y="5721"/>
                  </a:cubicBezTo>
                  <a:cubicBezTo>
                    <a:pt x="1635" y="4801"/>
                    <a:pt x="2134" y="3962"/>
                    <a:pt x="2833" y="3246"/>
                  </a:cubicBezTo>
                  <a:cubicBezTo>
                    <a:pt x="3499" y="2565"/>
                    <a:pt x="4267" y="1993"/>
                    <a:pt x="5032" y="1429"/>
                  </a:cubicBezTo>
                  <a:cubicBezTo>
                    <a:pt x="5858" y="815"/>
                    <a:pt x="6817" y="99"/>
                    <a:pt x="7890" y="73"/>
                  </a:cubicBezTo>
                  <a:cubicBezTo>
                    <a:pt x="7935" y="69"/>
                    <a:pt x="7935" y="4"/>
                    <a:pt x="7890" y="0"/>
                  </a:cubicBezTo>
                  <a:cubicBezTo>
                    <a:pt x="7885" y="0"/>
                    <a:pt x="7879" y="0"/>
                    <a:pt x="787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"/>
            <p:cNvSpPr/>
            <p:nvPr/>
          </p:nvSpPr>
          <p:spPr>
            <a:xfrm>
              <a:off x="496373" y="4570764"/>
              <a:ext cx="468295" cy="290572"/>
            </a:xfrm>
            <a:custGeom>
              <a:avLst/>
              <a:gdLst/>
              <a:ahLst/>
              <a:cxnLst/>
              <a:rect l="l" t="t" r="r" b="b"/>
              <a:pathLst>
                <a:path w="17325" h="10750" extrusionOk="0">
                  <a:moveTo>
                    <a:pt x="17254" y="0"/>
                  </a:moveTo>
                  <a:cubicBezTo>
                    <a:pt x="17240" y="0"/>
                    <a:pt x="17226" y="9"/>
                    <a:pt x="17228" y="26"/>
                  </a:cubicBezTo>
                  <a:cubicBezTo>
                    <a:pt x="17261" y="310"/>
                    <a:pt x="17093" y="576"/>
                    <a:pt x="16923" y="789"/>
                  </a:cubicBezTo>
                  <a:cubicBezTo>
                    <a:pt x="16734" y="1026"/>
                    <a:pt x="16504" y="1226"/>
                    <a:pt x="16274" y="1422"/>
                  </a:cubicBezTo>
                  <a:cubicBezTo>
                    <a:pt x="15771" y="1849"/>
                    <a:pt x="15237" y="2238"/>
                    <a:pt x="14700" y="2621"/>
                  </a:cubicBezTo>
                  <a:cubicBezTo>
                    <a:pt x="13657" y="3367"/>
                    <a:pt x="12561" y="4036"/>
                    <a:pt x="11443" y="4664"/>
                  </a:cubicBezTo>
                  <a:cubicBezTo>
                    <a:pt x="10325" y="5293"/>
                    <a:pt x="9186" y="5885"/>
                    <a:pt x="8050" y="6478"/>
                  </a:cubicBezTo>
                  <a:cubicBezTo>
                    <a:pt x="6784" y="7140"/>
                    <a:pt x="5526" y="7815"/>
                    <a:pt x="4264" y="8480"/>
                  </a:cubicBezTo>
                  <a:cubicBezTo>
                    <a:pt x="3563" y="8850"/>
                    <a:pt x="2860" y="9215"/>
                    <a:pt x="2157" y="9580"/>
                  </a:cubicBezTo>
                  <a:cubicBezTo>
                    <a:pt x="1441" y="9952"/>
                    <a:pt x="719" y="10316"/>
                    <a:pt x="20" y="10716"/>
                  </a:cubicBezTo>
                  <a:cubicBezTo>
                    <a:pt x="0" y="10726"/>
                    <a:pt x="12" y="10750"/>
                    <a:pt x="30" y="10750"/>
                  </a:cubicBezTo>
                  <a:cubicBezTo>
                    <a:pt x="33" y="10750"/>
                    <a:pt x="35" y="10749"/>
                    <a:pt x="38" y="10748"/>
                  </a:cubicBezTo>
                  <a:lnTo>
                    <a:pt x="37" y="10748"/>
                  </a:lnTo>
                  <a:cubicBezTo>
                    <a:pt x="1356" y="10126"/>
                    <a:pt x="2633" y="9409"/>
                    <a:pt x="3931" y="8744"/>
                  </a:cubicBezTo>
                  <a:cubicBezTo>
                    <a:pt x="5228" y="8076"/>
                    <a:pt x="6533" y="7420"/>
                    <a:pt x="7829" y="6747"/>
                  </a:cubicBezTo>
                  <a:cubicBezTo>
                    <a:pt x="10151" y="5543"/>
                    <a:pt x="12490" y="4350"/>
                    <a:pt x="14627" y="2828"/>
                  </a:cubicBezTo>
                  <a:cubicBezTo>
                    <a:pt x="15218" y="2408"/>
                    <a:pt x="15779" y="1948"/>
                    <a:pt x="16328" y="1475"/>
                  </a:cubicBezTo>
                  <a:cubicBezTo>
                    <a:pt x="16579" y="1260"/>
                    <a:pt x="16828" y="1039"/>
                    <a:pt x="17026" y="772"/>
                  </a:cubicBezTo>
                  <a:cubicBezTo>
                    <a:pt x="17188" y="555"/>
                    <a:pt x="17325" y="297"/>
                    <a:pt x="17278" y="18"/>
                  </a:cubicBezTo>
                  <a:cubicBezTo>
                    <a:pt x="17277" y="6"/>
                    <a:pt x="17266" y="0"/>
                    <a:pt x="172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"/>
            <p:cNvSpPr/>
            <p:nvPr/>
          </p:nvSpPr>
          <p:spPr>
            <a:xfrm>
              <a:off x="748482" y="4392528"/>
              <a:ext cx="204563" cy="257839"/>
            </a:xfrm>
            <a:custGeom>
              <a:avLst/>
              <a:gdLst/>
              <a:ahLst/>
              <a:cxnLst/>
              <a:rect l="l" t="t" r="r" b="b"/>
              <a:pathLst>
                <a:path w="7568" h="9539" extrusionOk="0">
                  <a:moveTo>
                    <a:pt x="7004" y="0"/>
                  </a:moveTo>
                  <a:cubicBezTo>
                    <a:pt x="6990" y="0"/>
                    <a:pt x="6976" y="14"/>
                    <a:pt x="6983" y="31"/>
                  </a:cubicBezTo>
                  <a:cubicBezTo>
                    <a:pt x="7132" y="375"/>
                    <a:pt x="7301" y="716"/>
                    <a:pt x="7379" y="1084"/>
                  </a:cubicBezTo>
                  <a:cubicBezTo>
                    <a:pt x="7463" y="1471"/>
                    <a:pt x="7431" y="1849"/>
                    <a:pt x="7299" y="2221"/>
                  </a:cubicBezTo>
                  <a:cubicBezTo>
                    <a:pt x="7039" y="2954"/>
                    <a:pt x="6517" y="3569"/>
                    <a:pt x="5986" y="4122"/>
                  </a:cubicBezTo>
                  <a:cubicBezTo>
                    <a:pt x="5403" y="4730"/>
                    <a:pt x="4780" y="5302"/>
                    <a:pt x="4160" y="5872"/>
                  </a:cubicBezTo>
                  <a:cubicBezTo>
                    <a:pt x="3524" y="6455"/>
                    <a:pt x="2881" y="7029"/>
                    <a:pt x="2230" y="7596"/>
                  </a:cubicBezTo>
                  <a:cubicBezTo>
                    <a:pt x="1497" y="8235"/>
                    <a:pt x="764" y="8875"/>
                    <a:pt x="18" y="9499"/>
                  </a:cubicBezTo>
                  <a:cubicBezTo>
                    <a:pt x="1" y="9514"/>
                    <a:pt x="18" y="9538"/>
                    <a:pt x="37" y="9538"/>
                  </a:cubicBezTo>
                  <a:cubicBezTo>
                    <a:pt x="42" y="9538"/>
                    <a:pt x="47" y="9537"/>
                    <a:pt x="52" y="9533"/>
                  </a:cubicBezTo>
                  <a:lnTo>
                    <a:pt x="54" y="9533"/>
                  </a:lnTo>
                  <a:cubicBezTo>
                    <a:pt x="1439" y="8405"/>
                    <a:pt x="2817" y="7272"/>
                    <a:pt x="4141" y="6074"/>
                  </a:cubicBezTo>
                  <a:cubicBezTo>
                    <a:pt x="4788" y="5487"/>
                    <a:pt x="5438" y="4896"/>
                    <a:pt x="6048" y="4272"/>
                  </a:cubicBezTo>
                  <a:cubicBezTo>
                    <a:pt x="6581" y="3726"/>
                    <a:pt x="7129" y="3107"/>
                    <a:pt x="7388" y="2378"/>
                  </a:cubicBezTo>
                  <a:cubicBezTo>
                    <a:pt x="7531" y="1993"/>
                    <a:pt x="7568" y="1577"/>
                    <a:pt x="7503" y="1172"/>
                  </a:cubicBezTo>
                  <a:cubicBezTo>
                    <a:pt x="7430" y="753"/>
                    <a:pt x="7246" y="366"/>
                    <a:pt x="7022" y="9"/>
                  </a:cubicBezTo>
                  <a:cubicBezTo>
                    <a:pt x="7017" y="3"/>
                    <a:pt x="7011" y="0"/>
                    <a:pt x="70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"/>
            <p:cNvSpPr/>
            <p:nvPr/>
          </p:nvSpPr>
          <p:spPr>
            <a:xfrm>
              <a:off x="605737" y="4374553"/>
              <a:ext cx="114688" cy="243946"/>
            </a:xfrm>
            <a:custGeom>
              <a:avLst/>
              <a:gdLst/>
              <a:ahLst/>
              <a:cxnLst/>
              <a:rect l="l" t="t" r="r" b="b"/>
              <a:pathLst>
                <a:path w="4243" h="9025" extrusionOk="0">
                  <a:moveTo>
                    <a:pt x="4196" y="1"/>
                  </a:moveTo>
                  <a:cubicBezTo>
                    <a:pt x="4188" y="1"/>
                    <a:pt x="4180" y="4"/>
                    <a:pt x="4172" y="12"/>
                  </a:cubicBezTo>
                  <a:cubicBezTo>
                    <a:pt x="3254" y="973"/>
                    <a:pt x="2527" y="2128"/>
                    <a:pt x="1940" y="3318"/>
                  </a:cubicBezTo>
                  <a:cubicBezTo>
                    <a:pt x="1369" y="4471"/>
                    <a:pt x="921" y="5684"/>
                    <a:pt x="554" y="6918"/>
                  </a:cubicBezTo>
                  <a:cubicBezTo>
                    <a:pt x="351" y="7605"/>
                    <a:pt x="169" y="8294"/>
                    <a:pt x="5" y="8990"/>
                  </a:cubicBezTo>
                  <a:cubicBezTo>
                    <a:pt x="0" y="9011"/>
                    <a:pt x="16" y="9024"/>
                    <a:pt x="33" y="9024"/>
                  </a:cubicBezTo>
                  <a:cubicBezTo>
                    <a:pt x="44" y="9024"/>
                    <a:pt x="55" y="9018"/>
                    <a:pt x="61" y="9005"/>
                  </a:cubicBezTo>
                  <a:cubicBezTo>
                    <a:pt x="375" y="7793"/>
                    <a:pt x="715" y="6586"/>
                    <a:pt x="1151" y="5410"/>
                  </a:cubicBezTo>
                  <a:cubicBezTo>
                    <a:pt x="1605" y="4185"/>
                    <a:pt x="2160" y="2994"/>
                    <a:pt x="2861" y="1891"/>
                  </a:cubicBezTo>
                  <a:cubicBezTo>
                    <a:pt x="3269" y="1248"/>
                    <a:pt x="3733" y="644"/>
                    <a:pt x="4221" y="61"/>
                  </a:cubicBezTo>
                  <a:cubicBezTo>
                    <a:pt x="4242" y="35"/>
                    <a:pt x="4221" y="1"/>
                    <a:pt x="419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"/>
            <p:cNvSpPr/>
            <p:nvPr/>
          </p:nvSpPr>
          <p:spPr>
            <a:xfrm>
              <a:off x="521187" y="4342361"/>
              <a:ext cx="336307" cy="455861"/>
            </a:xfrm>
            <a:custGeom>
              <a:avLst/>
              <a:gdLst/>
              <a:ahLst/>
              <a:cxnLst/>
              <a:rect l="l" t="t" r="r" b="b"/>
              <a:pathLst>
                <a:path w="12442" h="16865" extrusionOk="0">
                  <a:moveTo>
                    <a:pt x="12342" y="1"/>
                  </a:moveTo>
                  <a:cubicBezTo>
                    <a:pt x="12321" y="1"/>
                    <a:pt x="12300" y="14"/>
                    <a:pt x="12301" y="42"/>
                  </a:cubicBezTo>
                  <a:cubicBezTo>
                    <a:pt x="12320" y="1272"/>
                    <a:pt x="12064" y="2489"/>
                    <a:pt x="11636" y="3637"/>
                  </a:cubicBezTo>
                  <a:cubicBezTo>
                    <a:pt x="11165" y="4905"/>
                    <a:pt x="10465" y="6094"/>
                    <a:pt x="9615" y="7143"/>
                  </a:cubicBezTo>
                  <a:cubicBezTo>
                    <a:pt x="8712" y="8257"/>
                    <a:pt x="7614" y="9196"/>
                    <a:pt x="6500" y="10095"/>
                  </a:cubicBezTo>
                  <a:cubicBezTo>
                    <a:pt x="5374" y="11002"/>
                    <a:pt x="4210" y="11873"/>
                    <a:pt x="3185" y="12899"/>
                  </a:cubicBezTo>
                  <a:cubicBezTo>
                    <a:pt x="2117" y="13963"/>
                    <a:pt x="1207" y="15169"/>
                    <a:pt x="330" y="16394"/>
                  </a:cubicBezTo>
                  <a:cubicBezTo>
                    <a:pt x="222" y="16543"/>
                    <a:pt x="115" y="16695"/>
                    <a:pt x="7" y="16846"/>
                  </a:cubicBezTo>
                  <a:cubicBezTo>
                    <a:pt x="0" y="16855"/>
                    <a:pt x="9" y="16865"/>
                    <a:pt x="19" y="16865"/>
                  </a:cubicBezTo>
                  <a:cubicBezTo>
                    <a:pt x="23" y="16865"/>
                    <a:pt x="28" y="16863"/>
                    <a:pt x="31" y="16859"/>
                  </a:cubicBezTo>
                  <a:cubicBezTo>
                    <a:pt x="960" y="15631"/>
                    <a:pt x="1889" y="14393"/>
                    <a:pt x="2962" y="13286"/>
                  </a:cubicBezTo>
                  <a:cubicBezTo>
                    <a:pt x="3989" y="12228"/>
                    <a:pt x="5159" y="11331"/>
                    <a:pt x="6324" y="10435"/>
                  </a:cubicBezTo>
                  <a:cubicBezTo>
                    <a:pt x="7466" y="9558"/>
                    <a:pt x="8598" y="8659"/>
                    <a:pt x="9540" y="7565"/>
                  </a:cubicBezTo>
                  <a:cubicBezTo>
                    <a:pt x="10434" y="6533"/>
                    <a:pt x="11151" y="5365"/>
                    <a:pt x="11671" y="4105"/>
                  </a:cubicBezTo>
                  <a:cubicBezTo>
                    <a:pt x="12139" y="2964"/>
                    <a:pt x="12442" y="1721"/>
                    <a:pt x="12413" y="481"/>
                  </a:cubicBezTo>
                  <a:cubicBezTo>
                    <a:pt x="12410" y="336"/>
                    <a:pt x="12400" y="190"/>
                    <a:pt x="12389" y="42"/>
                  </a:cubicBezTo>
                  <a:cubicBezTo>
                    <a:pt x="12386" y="15"/>
                    <a:pt x="12364" y="1"/>
                    <a:pt x="123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"/>
            <p:cNvSpPr/>
            <p:nvPr/>
          </p:nvSpPr>
          <p:spPr>
            <a:xfrm>
              <a:off x="1076161" y="3694359"/>
              <a:ext cx="1730" cy="1514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46" y="1"/>
                  </a:moveTo>
                  <a:cubicBezTo>
                    <a:pt x="42" y="1"/>
                    <a:pt x="38" y="2"/>
                    <a:pt x="34" y="5"/>
                  </a:cubicBezTo>
                  <a:lnTo>
                    <a:pt x="13" y="23"/>
                  </a:lnTo>
                  <a:cubicBezTo>
                    <a:pt x="0" y="36"/>
                    <a:pt x="13" y="55"/>
                    <a:pt x="27" y="55"/>
                  </a:cubicBezTo>
                  <a:cubicBezTo>
                    <a:pt x="31" y="55"/>
                    <a:pt x="36" y="53"/>
                    <a:pt x="39" y="50"/>
                  </a:cubicBezTo>
                  <a:lnTo>
                    <a:pt x="58" y="27"/>
                  </a:lnTo>
                  <a:cubicBezTo>
                    <a:pt x="64" y="22"/>
                    <a:pt x="64" y="10"/>
                    <a:pt x="58" y="5"/>
                  </a:cubicBezTo>
                  <a:cubicBezTo>
                    <a:pt x="54" y="2"/>
                    <a:pt x="50" y="1"/>
                    <a:pt x="46" y="1"/>
                  </a:cubicBezTo>
                  <a:close/>
                </a:path>
              </a:pathLst>
            </a:custGeom>
            <a:solidFill>
              <a:srgbClr val="C8A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7" name="Google Shape;1697;p3"/>
          <p:cNvGrpSpPr/>
          <p:nvPr/>
        </p:nvGrpSpPr>
        <p:grpSpPr>
          <a:xfrm flipH="1">
            <a:off x="6109560" y="4674285"/>
            <a:ext cx="1557922" cy="671055"/>
            <a:chOff x="2287375" y="4216025"/>
            <a:chExt cx="1370325" cy="590250"/>
          </a:xfrm>
        </p:grpSpPr>
        <p:sp>
          <p:nvSpPr>
            <p:cNvPr id="1698" name="Google Shape;1698;p3"/>
            <p:cNvSpPr/>
            <p:nvPr/>
          </p:nvSpPr>
          <p:spPr>
            <a:xfrm>
              <a:off x="3596400" y="4438600"/>
              <a:ext cx="34875" cy="262550"/>
            </a:xfrm>
            <a:custGeom>
              <a:avLst/>
              <a:gdLst/>
              <a:ahLst/>
              <a:cxnLst/>
              <a:rect l="l" t="t" r="r" b="b"/>
              <a:pathLst>
                <a:path w="1395" h="10502" extrusionOk="0">
                  <a:moveTo>
                    <a:pt x="694" y="0"/>
                  </a:moveTo>
                  <a:cubicBezTo>
                    <a:pt x="678" y="0"/>
                    <a:pt x="661" y="8"/>
                    <a:pt x="651" y="28"/>
                  </a:cubicBezTo>
                  <a:cubicBezTo>
                    <a:pt x="574" y="172"/>
                    <a:pt x="512" y="326"/>
                    <a:pt x="468" y="485"/>
                  </a:cubicBezTo>
                  <a:cubicBezTo>
                    <a:pt x="415" y="664"/>
                    <a:pt x="357" y="843"/>
                    <a:pt x="312" y="1023"/>
                  </a:cubicBezTo>
                  <a:cubicBezTo>
                    <a:pt x="228" y="1352"/>
                    <a:pt x="180" y="1694"/>
                    <a:pt x="137" y="2029"/>
                  </a:cubicBezTo>
                  <a:cubicBezTo>
                    <a:pt x="45" y="2734"/>
                    <a:pt x="21" y="3442"/>
                    <a:pt x="10" y="4151"/>
                  </a:cubicBezTo>
                  <a:cubicBezTo>
                    <a:pt x="0" y="4848"/>
                    <a:pt x="10" y="5544"/>
                    <a:pt x="28" y="6241"/>
                  </a:cubicBezTo>
                  <a:cubicBezTo>
                    <a:pt x="47" y="6974"/>
                    <a:pt x="92" y="7714"/>
                    <a:pt x="262" y="8429"/>
                  </a:cubicBezTo>
                  <a:cubicBezTo>
                    <a:pt x="430" y="9145"/>
                    <a:pt x="724" y="9898"/>
                    <a:pt x="1202" y="10466"/>
                  </a:cubicBezTo>
                  <a:cubicBezTo>
                    <a:pt x="1223" y="10491"/>
                    <a:pt x="1246" y="10501"/>
                    <a:pt x="1269" y="10501"/>
                  </a:cubicBezTo>
                  <a:cubicBezTo>
                    <a:pt x="1335" y="10501"/>
                    <a:pt x="1395" y="10415"/>
                    <a:pt x="1361" y="10343"/>
                  </a:cubicBezTo>
                  <a:cubicBezTo>
                    <a:pt x="1094" y="9743"/>
                    <a:pt x="808" y="9160"/>
                    <a:pt x="645" y="8516"/>
                  </a:cubicBezTo>
                  <a:cubicBezTo>
                    <a:pt x="471" y="7827"/>
                    <a:pt x="432" y="7131"/>
                    <a:pt x="387" y="6424"/>
                  </a:cubicBezTo>
                  <a:cubicBezTo>
                    <a:pt x="301" y="5059"/>
                    <a:pt x="208" y="3695"/>
                    <a:pt x="342" y="2330"/>
                  </a:cubicBezTo>
                  <a:cubicBezTo>
                    <a:pt x="378" y="1954"/>
                    <a:pt x="434" y="1580"/>
                    <a:pt x="509" y="1210"/>
                  </a:cubicBezTo>
                  <a:cubicBezTo>
                    <a:pt x="546" y="1027"/>
                    <a:pt x="569" y="842"/>
                    <a:pt x="615" y="660"/>
                  </a:cubicBezTo>
                  <a:cubicBezTo>
                    <a:pt x="666" y="462"/>
                    <a:pt x="722" y="273"/>
                    <a:pt x="754" y="71"/>
                  </a:cubicBezTo>
                  <a:cubicBezTo>
                    <a:pt x="760" y="33"/>
                    <a:pt x="726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"/>
            <p:cNvSpPr/>
            <p:nvPr/>
          </p:nvSpPr>
          <p:spPr>
            <a:xfrm>
              <a:off x="3586850" y="4332350"/>
              <a:ext cx="70850" cy="142575"/>
            </a:xfrm>
            <a:custGeom>
              <a:avLst/>
              <a:gdLst/>
              <a:ahLst/>
              <a:cxnLst/>
              <a:rect l="l" t="t" r="r" b="b"/>
              <a:pathLst>
                <a:path w="2834" h="5703" extrusionOk="0">
                  <a:moveTo>
                    <a:pt x="878" y="5256"/>
                  </a:moveTo>
                  <a:cubicBezTo>
                    <a:pt x="1951" y="5703"/>
                    <a:pt x="2833" y="4428"/>
                    <a:pt x="2826" y="3452"/>
                  </a:cubicBezTo>
                  <a:cubicBezTo>
                    <a:pt x="2816" y="2474"/>
                    <a:pt x="2388" y="844"/>
                    <a:pt x="2231" y="421"/>
                  </a:cubicBezTo>
                  <a:cubicBezTo>
                    <a:pt x="2074" y="1"/>
                    <a:pt x="1781" y="85"/>
                    <a:pt x="1233" y="913"/>
                  </a:cubicBezTo>
                  <a:cubicBezTo>
                    <a:pt x="687" y="1741"/>
                    <a:pt x="10" y="2642"/>
                    <a:pt x="6" y="3669"/>
                  </a:cubicBezTo>
                  <a:cubicBezTo>
                    <a:pt x="1" y="4695"/>
                    <a:pt x="148" y="4951"/>
                    <a:pt x="878" y="5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"/>
            <p:cNvSpPr/>
            <p:nvPr/>
          </p:nvSpPr>
          <p:spPr>
            <a:xfrm>
              <a:off x="3606950" y="4346700"/>
              <a:ext cx="38550" cy="112050"/>
            </a:xfrm>
            <a:custGeom>
              <a:avLst/>
              <a:gdLst/>
              <a:ahLst/>
              <a:cxnLst/>
              <a:rect l="l" t="t" r="r" b="b"/>
              <a:pathLst>
                <a:path w="1542" h="4482" extrusionOk="0">
                  <a:moveTo>
                    <a:pt x="1123" y="0"/>
                  </a:moveTo>
                  <a:cubicBezTo>
                    <a:pt x="1107" y="0"/>
                    <a:pt x="1090" y="12"/>
                    <a:pt x="1089" y="32"/>
                  </a:cubicBezTo>
                  <a:cubicBezTo>
                    <a:pt x="1087" y="399"/>
                    <a:pt x="1190" y="769"/>
                    <a:pt x="1248" y="1132"/>
                  </a:cubicBezTo>
                  <a:cubicBezTo>
                    <a:pt x="1309" y="1513"/>
                    <a:pt x="1347" y="1904"/>
                    <a:pt x="1334" y="2291"/>
                  </a:cubicBezTo>
                  <a:cubicBezTo>
                    <a:pt x="1315" y="2870"/>
                    <a:pt x="1132" y="3480"/>
                    <a:pt x="732" y="3914"/>
                  </a:cubicBezTo>
                  <a:cubicBezTo>
                    <a:pt x="631" y="4026"/>
                    <a:pt x="513" y="4123"/>
                    <a:pt x="384" y="4202"/>
                  </a:cubicBezTo>
                  <a:cubicBezTo>
                    <a:pt x="317" y="4241"/>
                    <a:pt x="246" y="4276"/>
                    <a:pt x="173" y="4308"/>
                  </a:cubicBezTo>
                  <a:cubicBezTo>
                    <a:pt x="109" y="4336"/>
                    <a:pt x="51" y="4351"/>
                    <a:pt x="12" y="4411"/>
                  </a:cubicBezTo>
                  <a:cubicBezTo>
                    <a:pt x="1" y="4430"/>
                    <a:pt x="6" y="4454"/>
                    <a:pt x="25" y="4463"/>
                  </a:cubicBezTo>
                  <a:cubicBezTo>
                    <a:pt x="52" y="4476"/>
                    <a:pt x="80" y="4482"/>
                    <a:pt x="110" y="4482"/>
                  </a:cubicBezTo>
                  <a:cubicBezTo>
                    <a:pt x="204" y="4482"/>
                    <a:pt x="307" y="4427"/>
                    <a:pt x="384" y="4387"/>
                  </a:cubicBezTo>
                  <a:cubicBezTo>
                    <a:pt x="505" y="4323"/>
                    <a:pt x="621" y="4245"/>
                    <a:pt x="724" y="4153"/>
                  </a:cubicBezTo>
                  <a:cubicBezTo>
                    <a:pt x="949" y="3957"/>
                    <a:pt x="1122" y="3704"/>
                    <a:pt x="1248" y="3433"/>
                  </a:cubicBezTo>
                  <a:cubicBezTo>
                    <a:pt x="1541" y="2798"/>
                    <a:pt x="1532" y="2087"/>
                    <a:pt x="1420" y="1408"/>
                  </a:cubicBezTo>
                  <a:cubicBezTo>
                    <a:pt x="1382" y="1180"/>
                    <a:pt x="1343" y="952"/>
                    <a:pt x="1300" y="724"/>
                  </a:cubicBezTo>
                  <a:cubicBezTo>
                    <a:pt x="1257" y="489"/>
                    <a:pt x="1225" y="251"/>
                    <a:pt x="1154" y="23"/>
                  </a:cubicBezTo>
                  <a:cubicBezTo>
                    <a:pt x="1149" y="7"/>
                    <a:pt x="1136" y="0"/>
                    <a:pt x="11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"/>
            <p:cNvSpPr/>
            <p:nvPr/>
          </p:nvSpPr>
          <p:spPr>
            <a:xfrm>
              <a:off x="3604575" y="4384825"/>
              <a:ext cx="20925" cy="77875"/>
            </a:xfrm>
            <a:custGeom>
              <a:avLst/>
              <a:gdLst/>
              <a:ahLst/>
              <a:cxnLst/>
              <a:rect l="l" t="t" r="r" b="b"/>
              <a:pathLst>
                <a:path w="837" h="3115" extrusionOk="0">
                  <a:moveTo>
                    <a:pt x="799" y="0"/>
                  </a:moveTo>
                  <a:cubicBezTo>
                    <a:pt x="786" y="0"/>
                    <a:pt x="773" y="7"/>
                    <a:pt x="767" y="22"/>
                  </a:cubicBezTo>
                  <a:cubicBezTo>
                    <a:pt x="672" y="265"/>
                    <a:pt x="567" y="502"/>
                    <a:pt x="490" y="751"/>
                  </a:cubicBezTo>
                  <a:cubicBezTo>
                    <a:pt x="410" y="1005"/>
                    <a:pt x="341" y="1263"/>
                    <a:pt x="277" y="1523"/>
                  </a:cubicBezTo>
                  <a:cubicBezTo>
                    <a:pt x="215" y="1774"/>
                    <a:pt x="159" y="2028"/>
                    <a:pt x="111" y="2282"/>
                  </a:cubicBezTo>
                  <a:cubicBezTo>
                    <a:pt x="62" y="2535"/>
                    <a:pt x="0" y="2793"/>
                    <a:pt x="10" y="3051"/>
                  </a:cubicBezTo>
                  <a:cubicBezTo>
                    <a:pt x="12" y="3092"/>
                    <a:pt x="44" y="3114"/>
                    <a:pt x="77" y="3114"/>
                  </a:cubicBezTo>
                  <a:cubicBezTo>
                    <a:pt x="103" y="3114"/>
                    <a:pt x="129" y="3099"/>
                    <a:pt x="139" y="3067"/>
                  </a:cubicBezTo>
                  <a:cubicBezTo>
                    <a:pt x="215" y="2821"/>
                    <a:pt x="234" y="2559"/>
                    <a:pt x="279" y="2305"/>
                  </a:cubicBezTo>
                  <a:cubicBezTo>
                    <a:pt x="326" y="2050"/>
                    <a:pt x="376" y="1794"/>
                    <a:pt x="434" y="1542"/>
                  </a:cubicBezTo>
                  <a:cubicBezTo>
                    <a:pt x="490" y="1297"/>
                    <a:pt x="554" y="1054"/>
                    <a:pt x="621" y="811"/>
                  </a:cubicBezTo>
                  <a:cubicBezTo>
                    <a:pt x="692" y="553"/>
                    <a:pt x="748" y="293"/>
                    <a:pt x="829" y="39"/>
                  </a:cubicBezTo>
                  <a:cubicBezTo>
                    <a:pt x="836" y="15"/>
                    <a:pt x="818" y="0"/>
                    <a:pt x="7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"/>
            <p:cNvSpPr/>
            <p:nvPr/>
          </p:nvSpPr>
          <p:spPr>
            <a:xfrm>
              <a:off x="2460275" y="4352525"/>
              <a:ext cx="306650" cy="390775"/>
            </a:xfrm>
            <a:custGeom>
              <a:avLst/>
              <a:gdLst/>
              <a:ahLst/>
              <a:cxnLst/>
              <a:rect l="l" t="t" r="r" b="b"/>
              <a:pathLst>
                <a:path w="12266" h="15631" extrusionOk="0">
                  <a:moveTo>
                    <a:pt x="147" y="0"/>
                  </a:moveTo>
                  <a:cubicBezTo>
                    <a:pt x="104" y="0"/>
                    <a:pt x="62" y="29"/>
                    <a:pt x="56" y="89"/>
                  </a:cubicBezTo>
                  <a:lnTo>
                    <a:pt x="56" y="91"/>
                  </a:lnTo>
                  <a:cubicBezTo>
                    <a:pt x="0" y="760"/>
                    <a:pt x="88" y="1456"/>
                    <a:pt x="200" y="2116"/>
                  </a:cubicBezTo>
                  <a:cubicBezTo>
                    <a:pt x="314" y="2785"/>
                    <a:pt x="475" y="3445"/>
                    <a:pt x="683" y="4092"/>
                  </a:cubicBezTo>
                  <a:cubicBezTo>
                    <a:pt x="1094" y="5382"/>
                    <a:pt x="1690" y="6618"/>
                    <a:pt x="2416" y="7762"/>
                  </a:cubicBezTo>
                  <a:cubicBezTo>
                    <a:pt x="3145" y="8910"/>
                    <a:pt x="4012" y="9966"/>
                    <a:pt x="4979" y="10922"/>
                  </a:cubicBezTo>
                  <a:cubicBezTo>
                    <a:pt x="5936" y="11870"/>
                    <a:pt x="6993" y="12718"/>
                    <a:pt x="8109" y="13472"/>
                  </a:cubicBezTo>
                  <a:cubicBezTo>
                    <a:pt x="9230" y="14227"/>
                    <a:pt x="10420" y="14925"/>
                    <a:pt x="11663" y="15457"/>
                  </a:cubicBezTo>
                  <a:cubicBezTo>
                    <a:pt x="11814" y="15525"/>
                    <a:pt x="11971" y="15581"/>
                    <a:pt x="12130" y="15628"/>
                  </a:cubicBezTo>
                  <a:cubicBezTo>
                    <a:pt x="12138" y="15630"/>
                    <a:pt x="12146" y="15631"/>
                    <a:pt x="12153" y="15631"/>
                  </a:cubicBezTo>
                  <a:cubicBezTo>
                    <a:pt x="12231" y="15631"/>
                    <a:pt x="12266" y="15520"/>
                    <a:pt x="12196" y="15474"/>
                  </a:cubicBezTo>
                  <a:cubicBezTo>
                    <a:pt x="11917" y="15293"/>
                    <a:pt x="11612" y="15156"/>
                    <a:pt x="11317" y="15005"/>
                  </a:cubicBezTo>
                  <a:cubicBezTo>
                    <a:pt x="11022" y="14854"/>
                    <a:pt x="10724" y="14700"/>
                    <a:pt x="10431" y="14541"/>
                  </a:cubicBezTo>
                  <a:cubicBezTo>
                    <a:pt x="9844" y="14225"/>
                    <a:pt x="9270" y="13887"/>
                    <a:pt x="8709" y="13528"/>
                  </a:cubicBezTo>
                  <a:cubicBezTo>
                    <a:pt x="7591" y="12806"/>
                    <a:pt x="6531" y="11995"/>
                    <a:pt x="5562" y="11083"/>
                  </a:cubicBezTo>
                  <a:cubicBezTo>
                    <a:pt x="4592" y="10172"/>
                    <a:pt x="3711" y="9161"/>
                    <a:pt x="2963" y="8056"/>
                  </a:cubicBezTo>
                  <a:cubicBezTo>
                    <a:pt x="2216" y="6951"/>
                    <a:pt x="1593" y="5752"/>
                    <a:pt x="1141" y="4492"/>
                  </a:cubicBezTo>
                  <a:cubicBezTo>
                    <a:pt x="688" y="3234"/>
                    <a:pt x="413" y="1931"/>
                    <a:pt x="296" y="600"/>
                  </a:cubicBezTo>
                  <a:cubicBezTo>
                    <a:pt x="281" y="428"/>
                    <a:pt x="266" y="259"/>
                    <a:pt x="243" y="89"/>
                  </a:cubicBezTo>
                  <a:cubicBezTo>
                    <a:pt x="236" y="31"/>
                    <a:pt x="19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"/>
            <p:cNvSpPr/>
            <p:nvPr/>
          </p:nvSpPr>
          <p:spPr>
            <a:xfrm>
              <a:off x="2475775" y="4434425"/>
              <a:ext cx="158350" cy="46625"/>
            </a:xfrm>
            <a:custGeom>
              <a:avLst/>
              <a:gdLst/>
              <a:ahLst/>
              <a:cxnLst/>
              <a:rect l="l" t="t" r="r" b="b"/>
              <a:pathLst>
                <a:path w="6334" h="1865" extrusionOk="0">
                  <a:moveTo>
                    <a:pt x="638" y="167"/>
                  </a:moveTo>
                  <a:cubicBezTo>
                    <a:pt x="1629" y="1"/>
                    <a:pt x="2652" y="165"/>
                    <a:pt x="3604" y="487"/>
                  </a:cubicBezTo>
                  <a:cubicBezTo>
                    <a:pt x="4555" y="809"/>
                    <a:pt x="5447" y="1283"/>
                    <a:pt x="6333" y="1756"/>
                  </a:cubicBezTo>
                  <a:cubicBezTo>
                    <a:pt x="5585" y="1644"/>
                    <a:pt x="4824" y="1715"/>
                    <a:pt x="4069" y="1771"/>
                  </a:cubicBezTo>
                  <a:cubicBezTo>
                    <a:pt x="3316" y="1826"/>
                    <a:pt x="2547" y="1865"/>
                    <a:pt x="1811" y="1689"/>
                  </a:cubicBezTo>
                  <a:cubicBezTo>
                    <a:pt x="1076" y="1515"/>
                    <a:pt x="364" y="1096"/>
                    <a:pt x="1" y="4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"/>
            <p:cNvSpPr/>
            <p:nvPr/>
          </p:nvSpPr>
          <p:spPr>
            <a:xfrm>
              <a:off x="2312800" y="4216025"/>
              <a:ext cx="178950" cy="145425"/>
            </a:xfrm>
            <a:custGeom>
              <a:avLst/>
              <a:gdLst/>
              <a:ahLst/>
              <a:cxnLst/>
              <a:rect l="l" t="t" r="r" b="b"/>
              <a:pathLst>
                <a:path w="7158" h="5817" extrusionOk="0">
                  <a:moveTo>
                    <a:pt x="3899" y="5817"/>
                  </a:moveTo>
                  <a:cubicBezTo>
                    <a:pt x="3899" y="5817"/>
                    <a:pt x="429" y="3814"/>
                    <a:pt x="215" y="3107"/>
                  </a:cubicBezTo>
                  <a:cubicBezTo>
                    <a:pt x="0" y="2401"/>
                    <a:pt x="556" y="1997"/>
                    <a:pt x="556" y="1997"/>
                  </a:cubicBezTo>
                  <a:cubicBezTo>
                    <a:pt x="556" y="1997"/>
                    <a:pt x="580" y="1591"/>
                    <a:pt x="1044" y="1516"/>
                  </a:cubicBezTo>
                  <a:cubicBezTo>
                    <a:pt x="1506" y="1440"/>
                    <a:pt x="1206" y="619"/>
                    <a:pt x="1932" y="765"/>
                  </a:cubicBezTo>
                  <a:cubicBezTo>
                    <a:pt x="1932" y="765"/>
                    <a:pt x="1692" y="462"/>
                    <a:pt x="2345" y="440"/>
                  </a:cubicBezTo>
                  <a:cubicBezTo>
                    <a:pt x="2999" y="417"/>
                    <a:pt x="3886" y="193"/>
                    <a:pt x="4589" y="97"/>
                  </a:cubicBezTo>
                  <a:cubicBezTo>
                    <a:pt x="5293" y="0"/>
                    <a:pt x="6095" y="813"/>
                    <a:pt x="6095" y="813"/>
                  </a:cubicBezTo>
                  <a:cubicBezTo>
                    <a:pt x="6095" y="813"/>
                    <a:pt x="7157" y="4788"/>
                    <a:pt x="3899" y="5817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"/>
            <p:cNvSpPr/>
            <p:nvPr/>
          </p:nvSpPr>
          <p:spPr>
            <a:xfrm>
              <a:off x="2368175" y="4242325"/>
              <a:ext cx="23175" cy="54650"/>
            </a:xfrm>
            <a:custGeom>
              <a:avLst/>
              <a:gdLst/>
              <a:ahLst/>
              <a:cxnLst/>
              <a:rect l="l" t="t" r="r" b="b"/>
              <a:pathLst>
                <a:path w="927" h="2186" extrusionOk="0">
                  <a:moveTo>
                    <a:pt x="37" y="1"/>
                  </a:moveTo>
                  <a:cubicBezTo>
                    <a:pt x="19" y="1"/>
                    <a:pt x="1" y="20"/>
                    <a:pt x="12" y="42"/>
                  </a:cubicBezTo>
                  <a:lnTo>
                    <a:pt x="14" y="40"/>
                  </a:lnTo>
                  <a:cubicBezTo>
                    <a:pt x="94" y="225"/>
                    <a:pt x="149" y="433"/>
                    <a:pt x="205" y="627"/>
                  </a:cubicBezTo>
                  <a:cubicBezTo>
                    <a:pt x="259" y="820"/>
                    <a:pt x="304" y="1012"/>
                    <a:pt x="356" y="1203"/>
                  </a:cubicBezTo>
                  <a:cubicBezTo>
                    <a:pt x="446" y="1538"/>
                    <a:pt x="556" y="1962"/>
                    <a:pt x="848" y="2177"/>
                  </a:cubicBezTo>
                  <a:cubicBezTo>
                    <a:pt x="856" y="2183"/>
                    <a:pt x="864" y="2185"/>
                    <a:pt x="872" y="2185"/>
                  </a:cubicBezTo>
                  <a:cubicBezTo>
                    <a:pt x="903" y="2185"/>
                    <a:pt x="926" y="2143"/>
                    <a:pt x="911" y="2113"/>
                  </a:cubicBezTo>
                  <a:cubicBezTo>
                    <a:pt x="829" y="1945"/>
                    <a:pt x="725" y="1792"/>
                    <a:pt x="650" y="1618"/>
                  </a:cubicBezTo>
                  <a:cubicBezTo>
                    <a:pt x="577" y="1437"/>
                    <a:pt x="513" y="1252"/>
                    <a:pt x="465" y="1061"/>
                  </a:cubicBezTo>
                  <a:cubicBezTo>
                    <a:pt x="412" y="876"/>
                    <a:pt x="364" y="689"/>
                    <a:pt x="304" y="506"/>
                  </a:cubicBezTo>
                  <a:cubicBezTo>
                    <a:pt x="244" y="332"/>
                    <a:pt x="162" y="167"/>
                    <a:pt x="59" y="14"/>
                  </a:cubicBezTo>
                  <a:cubicBezTo>
                    <a:pt x="54" y="5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"/>
            <p:cNvSpPr/>
            <p:nvPr/>
          </p:nvSpPr>
          <p:spPr>
            <a:xfrm>
              <a:off x="2347150" y="4251925"/>
              <a:ext cx="26125" cy="43075"/>
            </a:xfrm>
            <a:custGeom>
              <a:avLst/>
              <a:gdLst/>
              <a:ahLst/>
              <a:cxnLst/>
              <a:rect l="l" t="t" r="r" b="b"/>
              <a:pathLst>
                <a:path w="1045" h="1723" extrusionOk="0">
                  <a:moveTo>
                    <a:pt x="24" y="0"/>
                  </a:moveTo>
                  <a:cubicBezTo>
                    <a:pt x="11" y="0"/>
                    <a:pt x="0" y="18"/>
                    <a:pt x="6" y="30"/>
                  </a:cubicBezTo>
                  <a:lnTo>
                    <a:pt x="8" y="30"/>
                  </a:lnTo>
                  <a:cubicBezTo>
                    <a:pt x="81" y="176"/>
                    <a:pt x="186" y="299"/>
                    <a:pt x="279" y="432"/>
                  </a:cubicBezTo>
                  <a:cubicBezTo>
                    <a:pt x="373" y="567"/>
                    <a:pt x="461" y="703"/>
                    <a:pt x="543" y="843"/>
                  </a:cubicBezTo>
                  <a:cubicBezTo>
                    <a:pt x="711" y="1122"/>
                    <a:pt x="823" y="1430"/>
                    <a:pt x="993" y="1707"/>
                  </a:cubicBezTo>
                  <a:cubicBezTo>
                    <a:pt x="997" y="1718"/>
                    <a:pt x="1006" y="1722"/>
                    <a:pt x="1014" y="1722"/>
                  </a:cubicBezTo>
                  <a:cubicBezTo>
                    <a:pt x="1029" y="1722"/>
                    <a:pt x="1045" y="1708"/>
                    <a:pt x="1036" y="1688"/>
                  </a:cubicBezTo>
                  <a:cubicBezTo>
                    <a:pt x="969" y="1369"/>
                    <a:pt x="782" y="1056"/>
                    <a:pt x="618" y="776"/>
                  </a:cubicBezTo>
                  <a:cubicBezTo>
                    <a:pt x="462" y="510"/>
                    <a:pt x="283" y="194"/>
                    <a:pt x="34" y="4"/>
                  </a:cubicBezTo>
                  <a:cubicBezTo>
                    <a:pt x="31" y="1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"/>
            <p:cNvSpPr/>
            <p:nvPr/>
          </p:nvSpPr>
          <p:spPr>
            <a:xfrm>
              <a:off x="2330050" y="4266425"/>
              <a:ext cx="43475" cy="47075"/>
            </a:xfrm>
            <a:custGeom>
              <a:avLst/>
              <a:gdLst/>
              <a:ahLst/>
              <a:cxnLst/>
              <a:rect l="l" t="t" r="r" b="b"/>
              <a:pathLst>
                <a:path w="1739" h="1883" extrusionOk="0">
                  <a:moveTo>
                    <a:pt x="75" y="1"/>
                  </a:moveTo>
                  <a:cubicBezTo>
                    <a:pt x="58" y="1"/>
                    <a:pt x="42" y="2"/>
                    <a:pt x="25" y="5"/>
                  </a:cubicBezTo>
                  <a:cubicBezTo>
                    <a:pt x="4" y="11"/>
                    <a:pt x="0" y="41"/>
                    <a:pt x="19" y="52"/>
                  </a:cubicBezTo>
                  <a:cubicBezTo>
                    <a:pt x="98" y="97"/>
                    <a:pt x="180" y="123"/>
                    <a:pt x="253" y="177"/>
                  </a:cubicBezTo>
                  <a:cubicBezTo>
                    <a:pt x="324" y="230"/>
                    <a:pt x="387" y="289"/>
                    <a:pt x="445" y="357"/>
                  </a:cubicBezTo>
                  <a:cubicBezTo>
                    <a:pt x="578" y="506"/>
                    <a:pt x="694" y="673"/>
                    <a:pt x="817" y="828"/>
                  </a:cubicBezTo>
                  <a:cubicBezTo>
                    <a:pt x="956" y="1002"/>
                    <a:pt x="1094" y="1176"/>
                    <a:pt x="1232" y="1349"/>
                  </a:cubicBezTo>
                  <a:cubicBezTo>
                    <a:pt x="1373" y="1525"/>
                    <a:pt x="1505" y="1723"/>
                    <a:pt x="1676" y="1873"/>
                  </a:cubicBezTo>
                  <a:cubicBezTo>
                    <a:pt x="1682" y="1880"/>
                    <a:pt x="1690" y="1883"/>
                    <a:pt x="1698" y="1883"/>
                  </a:cubicBezTo>
                  <a:cubicBezTo>
                    <a:pt x="1719" y="1883"/>
                    <a:pt x="1739" y="1859"/>
                    <a:pt x="1726" y="1834"/>
                  </a:cubicBezTo>
                  <a:cubicBezTo>
                    <a:pt x="1614" y="1621"/>
                    <a:pt x="1440" y="1434"/>
                    <a:pt x="1294" y="1243"/>
                  </a:cubicBezTo>
                  <a:cubicBezTo>
                    <a:pt x="1148" y="1052"/>
                    <a:pt x="999" y="860"/>
                    <a:pt x="851" y="667"/>
                  </a:cubicBezTo>
                  <a:cubicBezTo>
                    <a:pt x="722" y="503"/>
                    <a:pt x="597" y="327"/>
                    <a:pt x="442" y="185"/>
                  </a:cubicBezTo>
                  <a:cubicBezTo>
                    <a:pt x="345" y="96"/>
                    <a:pt x="21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"/>
            <p:cNvSpPr/>
            <p:nvPr/>
          </p:nvSpPr>
          <p:spPr>
            <a:xfrm>
              <a:off x="2437975" y="4223150"/>
              <a:ext cx="10950" cy="37100"/>
            </a:xfrm>
            <a:custGeom>
              <a:avLst/>
              <a:gdLst/>
              <a:ahLst/>
              <a:cxnLst/>
              <a:rect l="l" t="t" r="r" b="b"/>
              <a:pathLst>
                <a:path w="438" h="1484" extrusionOk="0">
                  <a:moveTo>
                    <a:pt x="275" y="0"/>
                  </a:moveTo>
                  <a:cubicBezTo>
                    <a:pt x="256" y="0"/>
                    <a:pt x="235" y="14"/>
                    <a:pt x="238" y="37"/>
                  </a:cubicBezTo>
                  <a:cubicBezTo>
                    <a:pt x="260" y="280"/>
                    <a:pt x="292" y="521"/>
                    <a:pt x="247" y="764"/>
                  </a:cubicBezTo>
                  <a:cubicBezTo>
                    <a:pt x="228" y="880"/>
                    <a:pt x="197" y="994"/>
                    <a:pt x="154" y="1102"/>
                  </a:cubicBezTo>
                  <a:cubicBezTo>
                    <a:pt x="111" y="1213"/>
                    <a:pt x="38" y="1319"/>
                    <a:pt x="8" y="1433"/>
                  </a:cubicBezTo>
                  <a:cubicBezTo>
                    <a:pt x="0" y="1460"/>
                    <a:pt x="22" y="1483"/>
                    <a:pt x="47" y="1483"/>
                  </a:cubicBezTo>
                  <a:cubicBezTo>
                    <a:pt x="53" y="1483"/>
                    <a:pt x="60" y="1482"/>
                    <a:pt x="66" y="1478"/>
                  </a:cubicBezTo>
                  <a:cubicBezTo>
                    <a:pt x="266" y="1342"/>
                    <a:pt x="361" y="1013"/>
                    <a:pt x="397" y="786"/>
                  </a:cubicBezTo>
                  <a:cubicBezTo>
                    <a:pt x="438" y="528"/>
                    <a:pt x="432" y="250"/>
                    <a:pt x="307" y="18"/>
                  </a:cubicBezTo>
                  <a:cubicBezTo>
                    <a:pt x="300" y="6"/>
                    <a:pt x="288" y="0"/>
                    <a:pt x="2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"/>
            <p:cNvSpPr/>
            <p:nvPr/>
          </p:nvSpPr>
          <p:spPr>
            <a:xfrm>
              <a:off x="2452050" y="4229625"/>
              <a:ext cx="7400" cy="16325"/>
            </a:xfrm>
            <a:custGeom>
              <a:avLst/>
              <a:gdLst/>
              <a:ahLst/>
              <a:cxnLst/>
              <a:rect l="l" t="t" r="r" b="b"/>
              <a:pathLst>
                <a:path w="296" h="653" extrusionOk="0">
                  <a:moveTo>
                    <a:pt x="109" y="0"/>
                  </a:moveTo>
                  <a:cubicBezTo>
                    <a:pt x="102" y="0"/>
                    <a:pt x="95" y="4"/>
                    <a:pt x="92" y="11"/>
                  </a:cubicBezTo>
                  <a:cubicBezTo>
                    <a:pt x="56" y="94"/>
                    <a:pt x="75" y="178"/>
                    <a:pt x="71" y="268"/>
                  </a:cubicBezTo>
                  <a:cubicBezTo>
                    <a:pt x="64" y="382"/>
                    <a:pt x="24" y="490"/>
                    <a:pt x="8" y="604"/>
                  </a:cubicBezTo>
                  <a:cubicBezTo>
                    <a:pt x="1" y="631"/>
                    <a:pt x="22" y="653"/>
                    <a:pt x="46" y="653"/>
                  </a:cubicBezTo>
                  <a:cubicBezTo>
                    <a:pt x="55" y="653"/>
                    <a:pt x="65" y="649"/>
                    <a:pt x="73" y="641"/>
                  </a:cubicBezTo>
                  <a:cubicBezTo>
                    <a:pt x="211" y="512"/>
                    <a:pt x="295" y="137"/>
                    <a:pt x="120" y="4"/>
                  </a:cubicBezTo>
                  <a:cubicBezTo>
                    <a:pt x="116" y="1"/>
                    <a:pt x="113" y="0"/>
                    <a:pt x="10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"/>
            <p:cNvSpPr/>
            <p:nvPr/>
          </p:nvSpPr>
          <p:spPr>
            <a:xfrm>
              <a:off x="2385850" y="4226200"/>
              <a:ext cx="7425" cy="13075"/>
            </a:xfrm>
            <a:custGeom>
              <a:avLst/>
              <a:gdLst/>
              <a:ahLst/>
              <a:cxnLst/>
              <a:rect l="l" t="t" r="r" b="b"/>
              <a:pathLst>
                <a:path w="297" h="523" extrusionOk="0">
                  <a:moveTo>
                    <a:pt x="32" y="0"/>
                  </a:moveTo>
                  <a:cubicBezTo>
                    <a:pt x="28" y="0"/>
                    <a:pt x="25" y="0"/>
                    <a:pt x="21" y="1"/>
                  </a:cubicBezTo>
                  <a:cubicBezTo>
                    <a:pt x="10" y="3"/>
                    <a:pt x="1" y="14"/>
                    <a:pt x="4" y="25"/>
                  </a:cubicBezTo>
                  <a:cubicBezTo>
                    <a:pt x="19" y="102"/>
                    <a:pt x="98" y="163"/>
                    <a:pt x="135" y="233"/>
                  </a:cubicBezTo>
                  <a:cubicBezTo>
                    <a:pt x="176" y="319"/>
                    <a:pt x="203" y="410"/>
                    <a:pt x="214" y="506"/>
                  </a:cubicBezTo>
                  <a:cubicBezTo>
                    <a:pt x="216" y="517"/>
                    <a:pt x="225" y="522"/>
                    <a:pt x="235" y="522"/>
                  </a:cubicBezTo>
                  <a:cubicBezTo>
                    <a:pt x="246" y="522"/>
                    <a:pt x="258" y="516"/>
                    <a:pt x="261" y="506"/>
                  </a:cubicBezTo>
                  <a:cubicBezTo>
                    <a:pt x="296" y="401"/>
                    <a:pt x="287" y="287"/>
                    <a:pt x="236" y="190"/>
                  </a:cubicBezTo>
                  <a:cubicBezTo>
                    <a:pt x="200" y="117"/>
                    <a:pt x="124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"/>
            <p:cNvSpPr/>
            <p:nvPr/>
          </p:nvSpPr>
          <p:spPr>
            <a:xfrm>
              <a:off x="2395650" y="4245600"/>
              <a:ext cx="9125" cy="41825"/>
            </a:xfrm>
            <a:custGeom>
              <a:avLst/>
              <a:gdLst/>
              <a:ahLst/>
              <a:cxnLst/>
              <a:rect l="l" t="t" r="r" b="b"/>
              <a:pathLst>
                <a:path w="365" h="1673" extrusionOk="0">
                  <a:moveTo>
                    <a:pt x="40" y="1"/>
                  </a:moveTo>
                  <a:cubicBezTo>
                    <a:pt x="20" y="1"/>
                    <a:pt x="0" y="14"/>
                    <a:pt x="1" y="38"/>
                  </a:cubicBezTo>
                  <a:cubicBezTo>
                    <a:pt x="13" y="313"/>
                    <a:pt x="44" y="586"/>
                    <a:pt x="95" y="855"/>
                  </a:cubicBezTo>
                  <a:cubicBezTo>
                    <a:pt x="119" y="988"/>
                    <a:pt x="145" y="1121"/>
                    <a:pt x="173" y="1253"/>
                  </a:cubicBezTo>
                  <a:cubicBezTo>
                    <a:pt x="201" y="1388"/>
                    <a:pt x="220" y="1530"/>
                    <a:pt x="285" y="1651"/>
                  </a:cubicBezTo>
                  <a:cubicBezTo>
                    <a:pt x="293" y="1666"/>
                    <a:pt x="305" y="1673"/>
                    <a:pt x="318" y="1673"/>
                  </a:cubicBezTo>
                  <a:cubicBezTo>
                    <a:pt x="340" y="1673"/>
                    <a:pt x="362" y="1655"/>
                    <a:pt x="362" y="1631"/>
                  </a:cubicBezTo>
                  <a:cubicBezTo>
                    <a:pt x="364" y="1508"/>
                    <a:pt x="327" y="1384"/>
                    <a:pt x="300" y="1264"/>
                  </a:cubicBezTo>
                  <a:cubicBezTo>
                    <a:pt x="272" y="1124"/>
                    <a:pt x="246" y="984"/>
                    <a:pt x="220" y="844"/>
                  </a:cubicBezTo>
                  <a:cubicBezTo>
                    <a:pt x="173" y="573"/>
                    <a:pt x="132" y="298"/>
                    <a:pt x="76" y="29"/>
                  </a:cubicBezTo>
                  <a:cubicBezTo>
                    <a:pt x="72" y="9"/>
                    <a:pt x="56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"/>
            <p:cNvSpPr/>
            <p:nvPr/>
          </p:nvSpPr>
          <p:spPr>
            <a:xfrm>
              <a:off x="2414275" y="4239725"/>
              <a:ext cx="4175" cy="27550"/>
            </a:xfrm>
            <a:custGeom>
              <a:avLst/>
              <a:gdLst/>
              <a:ahLst/>
              <a:cxnLst/>
              <a:rect l="l" t="t" r="r" b="b"/>
              <a:pathLst>
                <a:path w="167" h="1102" extrusionOk="0">
                  <a:moveTo>
                    <a:pt x="64" y="1"/>
                  </a:moveTo>
                  <a:cubicBezTo>
                    <a:pt x="52" y="1"/>
                    <a:pt x="40" y="8"/>
                    <a:pt x="40" y="24"/>
                  </a:cubicBezTo>
                  <a:lnTo>
                    <a:pt x="42" y="24"/>
                  </a:lnTo>
                  <a:cubicBezTo>
                    <a:pt x="27" y="368"/>
                    <a:pt x="0" y="733"/>
                    <a:pt x="58" y="1075"/>
                  </a:cubicBezTo>
                  <a:cubicBezTo>
                    <a:pt x="62" y="1093"/>
                    <a:pt x="74" y="1101"/>
                    <a:pt x="88" y="1101"/>
                  </a:cubicBezTo>
                  <a:cubicBezTo>
                    <a:pt x="107" y="1101"/>
                    <a:pt x="127" y="1087"/>
                    <a:pt x="129" y="1066"/>
                  </a:cubicBezTo>
                  <a:cubicBezTo>
                    <a:pt x="167" y="724"/>
                    <a:pt x="122" y="365"/>
                    <a:pt x="88" y="24"/>
                  </a:cubicBezTo>
                  <a:cubicBezTo>
                    <a:pt x="88" y="8"/>
                    <a:pt x="76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"/>
            <p:cNvSpPr/>
            <p:nvPr/>
          </p:nvSpPr>
          <p:spPr>
            <a:xfrm>
              <a:off x="2422775" y="4232725"/>
              <a:ext cx="6525" cy="43350"/>
            </a:xfrm>
            <a:custGeom>
              <a:avLst/>
              <a:gdLst/>
              <a:ahLst/>
              <a:cxnLst/>
              <a:rect l="l" t="t" r="r" b="b"/>
              <a:pathLst>
                <a:path w="261" h="1734" extrusionOk="0">
                  <a:moveTo>
                    <a:pt x="158" y="1"/>
                  </a:moveTo>
                  <a:cubicBezTo>
                    <a:pt x="135" y="1"/>
                    <a:pt x="118" y="26"/>
                    <a:pt x="130" y="46"/>
                  </a:cubicBezTo>
                  <a:lnTo>
                    <a:pt x="132" y="46"/>
                  </a:lnTo>
                  <a:cubicBezTo>
                    <a:pt x="195" y="140"/>
                    <a:pt x="137" y="316"/>
                    <a:pt x="126" y="422"/>
                  </a:cubicBezTo>
                  <a:lnTo>
                    <a:pt x="79" y="856"/>
                  </a:lnTo>
                  <a:cubicBezTo>
                    <a:pt x="49" y="1133"/>
                    <a:pt x="1" y="1424"/>
                    <a:pt x="23" y="1701"/>
                  </a:cubicBezTo>
                  <a:cubicBezTo>
                    <a:pt x="23" y="1722"/>
                    <a:pt x="40" y="1733"/>
                    <a:pt x="57" y="1733"/>
                  </a:cubicBezTo>
                  <a:cubicBezTo>
                    <a:pt x="70" y="1733"/>
                    <a:pt x="84" y="1726"/>
                    <a:pt x="89" y="1710"/>
                  </a:cubicBezTo>
                  <a:cubicBezTo>
                    <a:pt x="178" y="1394"/>
                    <a:pt x="184" y="1045"/>
                    <a:pt x="214" y="719"/>
                  </a:cubicBezTo>
                  <a:cubicBezTo>
                    <a:pt x="229" y="553"/>
                    <a:pt x="251" y="385"/>
                    <a:pt x="257" y="216"/>
                  </a:cubicBezTo>
                  <a:cubicBezTo>
                    <a:pt x="261" y="129"/>
                    <a:pt x="259" y="37"/>
                    <a:pt x="165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"/>
            <p:cNvSpPr/>
            <p:nvPr/>
          </p:nvSpPr>
          <p:spPr>
            <a:xfrm>
              <a:off x="2325175" y="4281900"/>
              <a:ext cx="24875" cy="37325"/>
            </a:xfrm>
            <a:custGeom>
              <a:avLst/>
              <a:gdLst/>
              <a:ahLst/>
              <a:cxnLst/>
              <a:rect l="l" t="t" r="r" b="b"/>
              <a:pathLst>
                <a:path w="995" h="1493" extrusionOk="0">
                  <a:moveTo>
                    <a:pt x="32" y="0"/>
                  </a:moveTo>
                  <a:cubicBezTo>
                    <a:pt x="16" y="0"/>
                    <a:pt x="1" y="10"/>
                    <a:pt x="3" y="31"/>
                  </a:cubicBezTo>
                  <a:lnTo>
                    <a:pt x="3" y="33"/>
                  </a:lnTo>
                  <a:cubicBezTo>
                    <a:pt x="21" y="334"/>
                    <a:pt x="137" y="613"/>
                    <a:pt x="298" y="867"/>
                  </a:cubicBezTo>
                  <a:cubicBezTo>
                    <a:pt x="379" y="994"/>
                    <a:pt x="472" y="1114"/>
                    <a:pt x="575" y="1224"/>
                  </a:cubicBezTo>
                  <a:cubicBezTo>
                    <a:pt x="663" y="1319"/>
                    <a:pt x="779" y="1456"/>
                    <a:pt x="908" y="1491"/>
                  </a:cubicBezTo>
                  <a:cubicBezTo>
                    <a:pt x="912" y="1492"/>
                    <a:pt x="917" y="1493"/>
                    <a:pt x="921" y="1493"/>
                  </a:cubicBezTo>
                  <a:cubicBezTo>
                    <a:pt x="963" y="1493"/>
                    <a:pt x="995" y="1446"/>
                    <a:pt x="971" y="1407"/>
                  </a:cubicBezTo>
                  <a:cubicBezTo>
                    <a:pt x="908" y="1301"/>
                    <a:pt x="779" y="1222"/>
                    <a:pt x="691" y="1132"/>
                  </a:cubicBezTo>
                  <a:cubicBezTo>
                    <a:pt x="592" y="1028"/>
                    <a:pt x="500" y="916"/>
                    <a:pt x="422" y="794"/>
                  </a:cubicBezTo>
                  <a:cubicBezTo>
                    <a:pt x="266" y="557"/>
                    <a:pt x="164" y="289"/>
                    <a:pt x="66" y="24"/>
                  </a:cubicBezTo>
                  <a:cubicBezTo>
                    <a:pt x="61" y="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"/>
            <p:cNvSpPr/>
            <p:nvPr/>
          </p:nvSpPr>
          <p:spPr>
            <a:xfrm>
              <a:off x="2336675" y="4291875"/>
              <a:ext cx="30600" cy="36850"/>
            </a:xfrm>
            <a:custGeom>
              <a:avLst/>
              <a:gdLst/>
              <a:ahLst/>
              <a:cxnLst/>
              <a:rect l="l" t="t" r="r" b="b"/>
              <a:pathLst>
                <a:path w="1224" h="1474" extrusionOk="0">
                  <a:moveTo>
                    <a:pt x="38" y="0"/>
                  </a:moveTo>
                  <a:cubicBezTo>
                    <a:pt x="19" y="0"/>
                    <a:pt x="0" y="14"/>
                    <a:pt x="10" y="36"/>
                  </a:cubicBezTo>
                  <a:lnTo>
                    <a:pt x="10" y="38"/>
                  </a:lnTo>
                  <a:cubicBezTo>
                    <a:pt x="130" y="324"/>
                    <a:pt x="300" y="576"/>
                    <a:pt x="493" y="819"/>
                  </a:cubicBezTo>
                  <a:cubicBezTo>
                    <a:pt x="592" y="943"/>
                    <a:pt x="696" y="1064"/>
                    <a:pt x="807" y="1180"/>
                  </a:cubicBezTo>
                  <a:cubicBezTo>
                    <a:pt x="904" y="1281"/>
                    <a:pt x="1010" y="1418"/>
                    <a:pt x="1145" y="1470"/>
                  </a:cubicBezTo>
                  <a:cubicBezTo>
                    <a:pt x="1151" y="1472"/>
                    <a:pt x="1156" y="1473"/>
                    <a:pt x="1162" y="1473"/>
                  </a:cubicBezTo>
                  <a:cubicBezTo>
                    <a:pt x="1199" y="1473"/>
                    <a:pt x="1223" y="1424"/>
                    <a:pt x="1207" y="1392"/>
                  </a:cubicBezTo>
                  <a:cubicBezTo>
                    <a:pt x="1143" y="1274"/>
                    <a:pt x="1012" y="1188"/>
                    <a:pt x="919" y="1094"/>
                  </a:cubicBezTo>
                  <a:cubicBezTo>
                    <a:pt x="810" y="988"/>
                    <a:pt x="708" y="874"/>
                    <a:pt x="610" y="758"/>
                  </a:cubicBezTo>
                  <a:cubicBezTo>
                    <a:pt x="414" y="520"/>
                    <a:pt x="244" y="264"/>
                    <a:pt x="66" y="14"/>
                  </a:cubicBezTo>
                  <a:cubicBezTo>
                    <a:pt x="60" y="4"/>
                    <a:pt x="49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"/>
            <p:cNvSpPr/>
            <p:nvPr/>
          </p:nvSpPr>
          <p:spPr>
            <a:xfrm>
              <a:off x="2287375" y="4305325"/>
              <a:ext cx="154925" cy="88150"/>
            </a:xfrm>
            <a:custGeom>
              <a:avLst/>
              <a:gdLst/>
              <a:ahLst/>
              <a:cxnLst/>
              <a:rect l="l" t="t" r="r" b="b"/>
              <a:pathLst>
                <a:path w="6197" h="3526" extrusionOk="0">
                  <a:moveTo>
                    <a:pt x="6009" y="3372"/>
                  </a:moveTo>
                  <a:cubicBezTo>
                    <a:pt x="6196" y="3335"/>
                    <a:pt x="5611" y="3525"/>
                    <a:pt x="4663" y="3348"/>
                  </a:cubicBezTo>
                  <a:cubicBezTo>
                    <a:pt x="3713" y="3170"/>
                    <a:pt x="1752" y="504"/>
                    <a:pt x="0" y="777"/>
                  </a:cubicBezTo>
                  <a:cubicBezTo>
                    <a:pt x="0" y="777"/>
                    <a:pt x="275" y="1"/>
                    <a:pt x="1563" y="126"/>
                  </a:cubicBezTo>
                  <a:cubicBezTo>
                    <a:pt x="2852" y="253"/>
                    <a:pt x="2698" y="386"/>
                    <a:pt x="3551" y="1125"/>
                  </a:cubicBezTo>
                  <a:cubicBezTo>
                    <a:pt x="4403" y="1863"/>
                    <a:pt x="6009" y="3372"/>
                    <a:pt x="6009" y="337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"/>
            <p:cNvSpPr/>
            <p:nvPr/>
          </p:nvSpPr>
          <p:spPr>
            <a:xfrm>
              <a:off x="2321400" y="4309050"/>
              <a:ext cx="100475" cy="68950"/>
            </a:xfrm>
            <a:custGeom>
              <a:avLst/>
              <a:gdLst/>
              <a:ahLst/>
              <a:cxnLst/>
              <a:rect l="l" t="t" r="r" b="b"/>
              <a:pathLst>
                <a:path w="4019" h="2758" extrusionOk="0">
                  <a:moveTo>
                    <a:pt x="47" y="1"/>
                  </a:moveTo>
                  <a:cubicBezTo>
                    <a:pt x="21" y="1"/>
                    <a:pt x="0" y="39"/>
                    <a:pt x="23" y="61"/>
                  </a:cubicBezTo>
                  <a:cubicBezTo>
                    <a:pt x="184" y="215"/>
                    <a:pt x="344" y="368"/>
                    <a:pt x="516" y="508"/>
                  </a:cubicBezTo>
                  <a:cubicBezTo>
                    <a:pt x="688" y="647"/>
                    <a:pt x="855" y="796"/>
                    <a:pt x="1021" y="944"/>
                  </a:cubicBezTo>
                  <a:cubicBezTo>
                    <a:pt x="1352" y="1237"/>
                    <a:pt x="1674" y="1540"/>
                    <a:pt x="1986" y="1854"/>
                  </a:cubicBezTo>
                  <a:cubicBezTo>
                    <a:pt x="2266" y="2135"/>
                    <a:pt x="2560" y="2421"/>
                    <a:pt x="2923" y="2593"/>
                  </a:cubicBezTo>
                  <a:cubicBezTo>
                    <a:pt x="3114" y="2684"/>
                    <a:pt x="3345" y="2757"/>
                    <a:pt x="3568" y="2757"/>
                  </a:cubicBezTo>
                  <a:cubicBezTo>
                    <a:pt x="3711" y="2757"/>
                    <a:pt x="3850" y="2727"/>
                    <a:pt x="3973" y="2653"/>
                  </a:cubicBezTo>
                  <a:cubicBezTo>
                    <a:pt x="4018" y="2626"/>
                    <a:pt x="3989" y="2572"/>
                    <a:pt x="3946" y="2572"/>
                  </a:cubicBezTo>
                  <a:cubicBezTo>
                    <a:pt x="3944" y="2572"/>
                    <a:pt x="3942" y="2572"/>
                    <a:pt x="3940" y="2572"/>
                  </a:cubicBezTo>
                  <a:cubicBezTo>
                    <a:pt x="3824" y="2589"/>
                    <a:pt x="3707" y="2603"/>
                    <a:pt x="3590" y="2603"/>
                  </a:cubicBezTo>
                  <a:cubicBezTo>
                    <a:pt x="3511" y="2603"/>
                    <a:pt x="3433" y="2597"/>
                    <a:pt x="3356" y="2582"/>
                  </a:cubicBezTo>
                  <a:cubicBezTo>
                    <a:pt x="3166" y="2542"/>
                    <a:pt x="2986" y="2469"/>
                    <a:pt x="2822" y="2367"/>
                  </a:cubicBezTo>
                  <a:cubicBezTo>
                    <a:pt x="2487" y="2163"/>
                    <a:pt x="2214" y="1871"/>
                    <a:pt x="1932" y="1604"/>
                  </a:cubicBezTo>
                  <a:cubicBezTo>
                    <a:pt x="1339" y="1043"/>
                    <a:pt x="743" y="460"/>
                    <a:pt x="66" y="7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"/>
            <p:cNvSpPr/>
            <p:nvPr/>
          </p:nvSpPr>
          <p:spPr>
            <a:xfrm>
              <a:off x="2346450" y="4317875"/>
              <a:ext cx="26525" cy="24725"/>
            </a:xfrm>
            <a:custGeom>
              <a:avLst/>
              <a:gdLst/>
              <a:ahLst/>
              <a:cxnLst/>
              <a:rect l="l" t="t" r="r" b="b"/>
              <a:pathLst>
                <a:path w="1061" h="989" extrusionOk="0">
                  <a:moveTo>
                    <a:pt x="54" y="0"/>
                  </a:moveTo>
                  <a:cubicBezTo>
                    <a:pt x="23" y="0"/>
                    <a:pt x="0" y="41"/>
                    <a:pt x="25" y="67"/>
                  </a:cubicBezTo>
                  <a:cubicBezTo>
                    <a:pt x="180" y="234"/>
                    <a:pt x="346" y="385"/>
                    <a:pt x="511" y="540"/>
                  </a:cubicBezTo>
                  <a:cubicBezTo>
                    <a:pt x="668" y="690"/>
                    <a:pt x="814" y="853"/>
                    <a:pt x="988" y="982"/>
                  </a:cubicBezTo>
                  <a:cubicBezTo>
                    <a:pt x="994" y="987"/>
                    <a:pt x="1001" y="989"/>
                    <a:pt x="1008" y="989"/>
                  </a:cubicBezTo>
                  <a:cubicBezTo>
                    <a:pt x="1036" y="989"/>
                    <a:pt x="1061" y="951"/>
                    <a:pt x="1046" y="924"/>
                  </a:cubicBezTo>
                  <a:cubicBezTo>
                    <a:pt x="928" y="733"/>
                    <a:pt x="762" y="576"/>
                    <a:pt x="599" y="423"/>
                  </a:cubicBezTo>
                  <a:cubicBezTo>
                    <a:pt x="440" y="266"/>
                    <a:pt x="262" y="127"/>
                    <a:pt x="74" y="6"/>
                  </a:cubicBezTo>
                  <a:cubicBezTo>
                    <a:pt x="67" y="2"/>
                    <a:pt x="60" y="0"/>
                    <a:pt x="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"/>
            <p:cNvSpPr/>
            <p:nvPr/>
          </p:nvSpPr>
          <p:spPr>
            <a:xfrm>
              <a:off x="2298600" y="4317750"/>
              <a:ext cx="56350" cy="34675"/>
            </a:xfrm>
            <a:custGeom>
              <a:avLst/>
              <a:gdLst/>
              <a:ahLst/>
              <a:cxnLst/>
              <a:rect l="l" t="t" r="r" b="b"/>
              <a:pathLst>
                <a:path w="2254" h="1387" extrusionOk="0">
                  <a:moveTo>
                    <a:pt x="38" y="123"/>
                  </a:moveTo>
                  <a:cubicBezTo>
                    <a:pt x="38" y="123"/>
                    <a:pt x="38" y="123"/>
                    <a:pt x="37" y="123"/>
                  </a:cubicBezTo>
                  <a:lnTo>
                    <a:pt x="39" y="123"/>
                  </a:lnTo>
                  <a:cubicBezTo>
                    <a:pt x="39" y="123"/>
                    <a:pt x="38" y="123"/>
                    <a:pt x="38" y="123"/>
                  </a:cubicBezTo>
                  <a:close/>
                  <a:moveTo>
                    <a:pt x="474" y="0"/>
                  </a:moveTo>
                  <a:cubicBezTo>
                    <a:pt x="325" y="0"/>
                    <a:pt x="179" y="29"/>
                    <a:pt x="32" y="69"/>
                  </a:cubicBezTo>
                  <a:cubicBezTo>
                    <a:pt x="1" y="76"/>
                    <a:pt x="7" y="122"/>
                    <a:pt x="38" y="123"/>
                  </a:cubicBezTo>
                  <a:lnTo>
                    <a:pt x="38" y="123"/>
                  </a:lnTo>
                  <a:cubicBezTo>
                    <a:pt x="125" y="119"/>
                    <a:pt x="214" y="115"/>
                    <a:pt x="304" y="115"/>
                  </a:cubicBezTo>
                  <a:cubicBezTo>
                    <a:pt x="436" y="115"/>
                    <a:pt x="568" y="124"/>
                    <a:pt x="692" y="158"/>
                  </a:cubicBezTo>
                  <a:cubicBezTo>
                    <a:pt x="896" y="214"/>
                    <a:pt x="1062" y="347"/>
                    <a:pt x="1217" y="486"/>
                  </a:cubicBezTo>
                  <a:cubicBezTo>
                    <a:pt x="1380" y="631"/>
                    <a:pt x="1552" y="766"/>
                    <a:pt x="1716" y="912"/>
                  </a:cubicBezTo>
                  <a:cubicBezTo>
                    <a:pt x="1888" y="1063"/>
                    <a:pt x="2045" y="1233"/>
                    <a:pt x="2221" y="1381"/>
                  </a:cubicBezTo>
                  <a:cubicBezTo>
                    <a:pt x="2225" y="1385"/>
                    <a:pt x="2228" y="1386"/>
                    <a:pt x="2232" y="1386"/>
                  </a:cubicBezTo>
                  <a:cubicBezTo>
                    <a:pt x="2244" y="1386"/>
                    <a:pt x="2254" y="1370"/>
                    <a:pt x="2244" y="1359"/>
                  </a:cubicBezTo>
                  <a:cubicBezTo>
                    <a:pt x="2074" y="1172"/>
                    <a:pt x="1879" y="1009"/>
                    <a:pt x="1713" y="818"/>
                  </a:cubicBezTo>
                  <a:cubicBezTo>
                    <a:pt x="1554" y="635"/>
                    <a:pt x="1399" y="452"/>
                    <a:pt x="1213" y="297"/>
                  </a:cubicBezTo>
                  <a:cubicBezTo>
                    <a:pt x="1060" y="168"/>
                    <a:pt x="884" y="63"/>
                    <a:pt x="686" y="22"/>
                  </a:cubicBezTo>
                  <a:cubicBezTo>
                    <a:pt x="615" y="7"/>
                    <a:pt x="544" y="0"/>
                    <a:pt x="4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"/>
            <p:cNvSpPr/>
            <p:nvPr/>
          </p:nvSpPr>
          <p:spPr>
            <a:xfrm>
              <a:off x="2354675" y="4226350"/>
              <a:ext cx="250850" cy="171550"/>
            </a:xfrm>
            <a:custGeom>
              <a:avLst/>
              <a:gdLst/>
              <a:ahLst/>
              <a:cxnLst/>
              <a:rect l="l" t="t" r="r" b="b"/>
              <a:pathLst>
                <a:path w="10034" h="6862" extrusionOk="0">
                  <a:moveTo>
                    <a:pt x="5107" y="6649"/>
                  </a:moveTo>
                  <a:cubicBezTo>
                    <a:pt x="4346" y="6781"/>
                    <a:pt x="4146" y="6409"/>
                    <a:pt x="4146" y="6409"/>
                  </a:cubicBezTo>
                  <a:cubicBezTo>
                    <a:pt x="4146" y="6409"/>
                    <a:pt x="4076" y="6862"/>
                    <a:pt x="3317" y="6531"/>
                  </a:cubicBezTo>
                  <a:cubicBezTo>
                    <a:pt x="2556" y="6200"/>
                    <a:pt x="747" y="5310"/>
                    <a:pt x="373" y="3912"/>
                  </a:cubicBezTo>
                  <a:cubicBezTo>
                    <a:pt x="1" y="2513"/>
                    <a:pt x="4377" y="328"/>
                    <a:pt x="5159" y="163"/>
                  </a:cubicBezTo>
                  <a:cubicBezTo>
                    <a:pt x="5940" y="0"/>
                    <a:pt x="6490" y="242"/>
                    <a:pt x="6518" y="457"/>
                  </a:cubicBezTo>
                  <a:cubicBezTo>
                    <a:pt x="6546" y="670"/>
                    <a:pt x="6786" y="236"/>
                    <a:pt x="7122" y="507"/>
                  </a:cubicBezTo>
                  <a:cubicBezTo>
                    <a:pt x="7459" y="778"/>
                    <a:pt x="7571" y="692"/>
                    <a:pt x="7909" y="845"/>
                  </a:cubicBezTo>
                  <a:cubicBezTo>
                    <a:pt x="8249" y="999"/>
                    <a:pt x="8717" y="1012"/>
                    <a:pt x="8956" y="1520"/>
                  </a:cubicBezTo>
                  <a:cubicBezTo>
                    <a:pt x="8956" y="1520"/>
                    <a:pt x="9341" y="1511"/>
                    <a:pt x="9539" y="1745"/>
                  </a:cubicBezTo>
                  <a:cubicBezTo>
                    <a:pt x="9740" y="1977"/>
                    <a:pt x="10033" y="2087"/>
                    <a:pt x="9844" y="2446"/>
                  </a:cubicBezTo>
                  <a:cubicBezTo>
                    <a:pt x="9655" y="2805"/>
                    <a:pt x="8769" y="3027"/>
                    <a:pt x="8657" y="3113"/>
                  </a:cubicBezTo>
                  <a:cubicBezTo>
                    <a:pt x="8545" y="3199"/>
                    <a:pt x="6406" y="6424"/>
                    <a:pt x="5107" y="664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"/>
            <p:cNvSpPr/>
            <p:nvPr/>
          </p:nvSpPr>
          <p:spPr>
            <a:xfrm>
              <a:off x="2476725" y="4302600"/>
              <a:ext cx="57800" cy="89025"/>
            </a:xfrm>
            <a:custGeom>
              <a:avLst/>
              <a:gdLst/>
              <a:ahLst/>
              <a:cxnLst/>
              <a:rect l="l" t="t" r="r" b="b"/>
              <a:pathLst>
                <a:path w="2312" h="3561" extrusionOk="0">
                  <a:moveTo>
                    <a:pt x="2204" y="1"/>
                  </a:moveTo>
                  <a:cubicBezTo>
                    <a:pt x="2190" y="1"/>
                    <a:pt x="2176" y="4"/>
                    <a:pt x="2163" y="11"/>
                  </a:cubicBezTo>
                  <a:cubicBezTo>
                    <a:pt x="2014" y="93"/>
                    <a:pt x="1894" y="246"/>
                    <a:pt x="1789" y="381"/>
                  </a:cubicBezTo>
                  <a:cubicBezTo>
                    <a:pt x="1681" y="529"/>
                    <a:pt x="1580" y="682"/>
                    <a:pt x="1490" y="843"/>
                  </a:cubicBezTo>
                  <a:cubicBezTo>
                    <a:pt x="1316" y="1151"/>
                    <a:pt x="1161" y="1471"/>
                    <a:pt x="1023" y="1800"/>
                  </a:cubicBezTo>
                  <a:cubicBezTo>
                    <a:pt x="883" y="2127"/>
                    <a:pt x="756" y="2462"/>
                    <a:pt x="615" y="2789"/>
                  </a:cubicBezTo>
                  <a:cubicBezTo>
                    <a:pt x="557" y="2924"/>
                    <a:pt x="490" y="3064"/>
                    <a:pt x="398" y="3180"/>
                  </a:cubicBezTo>
                  <a:cubicBezTo>
                    <a:pt x="355" y="3236"/>
                    <a:pt x="303" y="3286"/>
                    <a:pt x="245" y="3326"/>
                  </a:cubicBezTo>
                  <a:cubicBezTo>
                    <a:pt x="187" y="3365"/>
                    <a:pt x="122" y="3378"/>
                    <a:pt x="62" y="3410"/>
                  </a:cubicBezTo>
                  <a:cubicBezTo>
                    <a:pt x="0" y="3440"/>
                    <a:pt x="25" y="3520"/>
                    <a:pt x="79" y="3539"/>
                  </a:cubicBezTo>
                  <a:lnTo>
                    <a:pt x="79" y="3541"/>
                  </a:lnTo>
                  <a:cubicBezTo>
                    <a:pt x="116" y="3554"/>
                    <a:pt x="153" y="3561"/>
                    <a:pt x="189" y="3561"/>
                  </a:cubicBezTo>
                  <a:cubicBezTo>
                    <a:pt x="435" y="3561"/>
                    <a:pt x="665" y="3283"/>
                    <a:pt x="772" y="3100"/>
                  </a:cubicBezTo>
                  <a:cubicBezTo>
                    <a:pt x="956" y="2787"/>
                    <a:pt x="1083" y="2436"/>
                    <a:pt x="1229" y="2103"/>
                  </a:cubicBezTo>
                  <a:cubicBezTo>
                    <a:pt x="1382" y="1753"/>
                    <a:pt x="1537" y="1402"/>
                    <a:pt x="1720" y="1067"/>
                  </a:cubicBezTo>
                  <a:cubicBezTo>
                    <a:pt x="1808" y="906"/>
                    <a:pt x="1904" y="749"/>
                    <a:pt x="2001" y="594"/>
                  </a:cubicBezTo>
                  <a:cubicBezTo>
                    <a:pt x="2098" y="439"/>
                    <a:pt x="2225" y="280"/>
                    <a:pt x="2291" y="106"/>
                  </a:cubicBezTo>
                  <a:cubicBezTo>
                    <a:pt x="2311" y="48"/>
                    <a:pt x="2258" y="1"/>
                    <a:pt x="22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"/>
            <p:cNvSpPr/>
            <p:nvPr/>
          </p:nvSpPr>
          <p:spPr>
            <a:xfrm>
              <a:off x="2510950" y="4284050"/>
              <a:ext cx="74325" cy="80550"/>
            </a:xfrm>
            <a:custGeom>
              <a:avLst/>
              <a:gdLst/>
              <a:ahLst/>
              <a:cxnLst/>
              <a:rect l="l" t="t" r="r" b="b"/>
              <a:pathLst>
                <a:path w="2973" h="3222" extrusionOk="0">
                  <a:moveTo>
                    <a:pt x="2885" y="1"/>
                  </a:moveTo>
                  <a:cubicBezTo>
                    <a:pt x="2729" y="1"/>
                    <a:pt x="2594" y="69"/>
                    <a:pt x="2453" y="136"/>
                  </a:cubicBezTo>
                  <a:cubicBezTo>
                    <a:pt x="2294" y="211"/>
                    <a:pt x="2142" y="300"/>
                    <a:pt x="2000" y="401"/>
                  </a:cubicBezTo>
                  <a:cubicBezTo>
                    <a:pt x="1712" y="611"/>
                    <a:pt x="1449" y="854"/>
                    <a:pt x="1219" y="1125"/>
                  </a:cubicBezTo>
                  <a:cubicBezTo>
                    <a:pt x="968" y="1418"/>
                    <a:pt x="744" y="1736"/>
                    <a:pt x="549" y="2071"/>
                  </a:cubicBezTo>
                  <a:cubicBezTo>
                    <a:pt x="449" y="2243"/>
                    <a:pt x="349" y="2417"/>
                    <a:pt x="260" y="2596"/>
                  </a:cubicBezTo>
                  <a:cubicBezTo>
                    <a:pt x="166" y="2785"/>
                    <a:pt x="99" y="2981"/>
                    <a:pt x="15" y="3174"/>
                  </a:cubicBezTo>
                  <a:cubicBezTo>
                    <a:pt x="1" y="3199"/>
                    <a:pt x="22" y="3221"/>
                    <a:pt x="43" y="3221"/>
                  </a:cubicBezTo>
                  <a:cubicBezTo>
                    <a:pt x="53" y="3221"/>
                    <a:pt x="63" y="3217"/>
                    <a:pt x="69" y="3206"/>
                  </a:cubicBezTo>
                  <a:cubicBezTo>
                    <a:pt x="176" y="3038"/>
                    <a:pt x="297" y="2877"/>
                    <a:pt x="402" y="2705"/>
                  </a:cubicBezTo>
                  <a:cubicBezTo>
                    <a:pt x="497" y="2546"/>
                    <a:pt x="591" y="2385"/>
                    <a:pt x="688" y="2226"/>
                  </a:cubicBezTo>
                  <a:cubicBezTo>
                    <a:pt x="890" y="1899"/>
                    <a:pt x="1105" y="1579"/>
                    <a:pt x="1353" y="1288"/>
                  </a:cubicBezTo>
                  <a:cubicBezTo>
                    <a:pt x="1574" y="1022"/>
                    <a:pt x="1826" y="787"/>
                    <a:pt x="2105" y="583"/>
                  </a:cubicBezTo>
                  <a:cubicBezTo>
                    <a:pt x="2236" y="486"/>
                    <a:pt x="2372" y="396"/>
                    <a:pt x="2514" y="315"/>
                  </a:cubicBezTo>
                  <a:cubicBezTo>
                    <a:pt x="2660" y="235"/>
                    <a:pt x="2815" y="183"/>
                    <a:pt x="2944" y="72"/>
                  </a:cubicBezTo>
                  <a:cubicBezTo>
                    <a:pt x="2973" y="48"/>
                    <a:pt x="2948" y="5"/>
                    <a:pt x="2915" y="1"/>
                  </a:cubicBezTo>
                  <a:cubicBezTo>
                    <a:pt x="2905" y="1"/>
                    <a:pt x="2895" y="1"/>
                    <a:pt x="28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"/>
            <p:cNvSpPr/>
            <p:nvPr/>
          </p:nvSpPr>
          <p:spPr>
            <a:xfrm>
              <a:off x="2458200" y="4262650"/>
              <a:ext cx="7150" cy="77575"/>
            </a:xfrm>
            <a:custGeom>
              <a:avLst/>
              <a:gdLst/>
              <a:ahLst/>
              <a:cxnLst/>
              <a:rect l="l" t="t" r="r" b="b"/>
              <a:pathLst>
                <a:path w="286" h="3103" extrusionOk="0">
                  <a:moveTo>
                    <a:pt x="155" y="1"/>
                  </a:moveTo>
                  <a:cubicBezTo>
                    <a:pt x="143" y="1"/>
                    <a:pt x="132" y="7"/>
                    <a:pt x="130" y="20"/>
                  </a:cubicBezTo>
                  <a:cubicBezTo>
                    <a:pt x="38" y="526"/>
                    <a:pt x="1" y="1039"/>
                    <a:pt x="16" y="1553"/>
                  </a:cubicBezTo>
                  <a:cubicBezTo>
                    <a:pt x="21" y="1807"/>
                    <a:pt x="40" y="2061"/>
                    <a:pt x="68" y="2316"/>
                  </a:cubicBezTo>
                  <a:cubicBezTo>
                    <a:pt x="96" y="2574"/>
                    <a:pt x="121" y="2839"/>
                    <a:pt x="220" y="3080"/>
                  </a:cubicBezTo>
                  <a:cubicBezTo>
                    <a:pt x="226" y="3095"/>
                    <a:pt x="240" y="3102"/>
                    <a:pt x="253" y="3102"/>
                  </a:cubicBezTo>
                  <a:cubicBezTo>
                    <a:pt x="268" y="3102"/>
                    <a:pt x="283" y="3092"/>
                    <a:pt x="283" y="3071"/>
                  </a:cubicBezTo>
                  <a:cubicBezTo>
                    <a:pt x="285" y="2817"/>
                    <a:pt x="231" y="2568"/>
                    <a:pt x="203" y="2316"/>
                  </a:cubicBezTo>
                  <a:cubicBezTo>
                    <a:pt x="173" y="2063"/>
                    <a:pt x="156" y="1807"/>
                    <a:pt x="147" y="1553"/>
                  </a:cubicBezTo>
                  <a:cubicBezTo>
                    <a:pt x="130" y="1044"/>
                    <a:pt x="141" y="534"/>
                    <a:pt x="184" y="27"/>
                  </a:cubicBezTo>
                  <a:cubicBezTo>
                    <a:pt x="185" y="10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"/>
            <p:cNvSpPr/>
            <p:nvPr/>
          </p:nvSpPr>
          <p:spPr>
            <a:xfrm>
              <a:off x="2438450" y="4319675"/>
              <a:ext cx="29275" cy="72975"/>
            </a:xfrm>
            <a:custGeom>
              <a:avLst/>
              <a:gdLst/>
              <a:ahLst/>
              <a:cxnLst/>
              <a:rect l="l" t="t" r="r" b="b"/>
              <a:pathLst>
                <a:path w="1171" h="2919" extrusionOk="0">
                  <a:moveTo>
                    <a:pt x="44" y="1"/>
                  </a:moveTo>
                  <a:cubicBezTo>
                    <a:pt x="23" y="1"/>
                    <a:pt x="0" y="19"/>
                    <a:pt x="4" y="46"/>
                  </a:cubicBezTo>
                  <a:lnTo>
                    <a:pt x="6" y="48"/>
                  </a:lnTo>
                  <a:cubicBezTo>
                    <a:pt x="86" y="644"/>
                    <a:pt x="211" y="1235"/>
                    <a:pt x="381" y="1813"/>
                  </a:cubicBezTo>
                  <a:cubicBezTo>
                    <a:pt x="449" y="2037"/>
                    <a:pt x="527" y="2258"/>
                    <a:pt x="643" y="2461"/>
                  </a:cubicBezTo>
                  <a:cubicBezTo>
                    <a:pt x="763" y="2671"/>
                    <a:pt x="899" y="2820"/>
                    <a:pt x="1126" y="2916"/>
                  </a:cubicBezTo>
                  <a:cubicBezTo>
                    <a:pt x="1129" y="2917"/>
                    <a:pt x="1133" y="2918"/>
                    <a:pt x="1136" y="2918"/>
                  </a:cubicBezTo>
                  <a:cubicBezTo>
                    <a:pt x="1155" y="2918"/>
                    <a:pt x="1171" y="2896"/>
                    <a:pt x="1154" y="2878"/>
                  </a:cubicBezTo>
                  <a:cubicBezTo>
                    <a:pt x="825" y="2547"/>
                    <a:pt x="638" y="2129"/>
                    <a:pt x="507" y="1685"/>
                  </a:cubicBezTo>
                  <a:cubicBezTo>
                    <a:pt x="344" y="1140"/>
                    <a:pt x="202" y="584"/>
                    <a:pt x="75" y="27"/>
                  </a:cubicBezTo>
                  <a:cubicBezTo>
                    <a:pt x="70" y="9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"/>
            <p:cNvSpPr/>
            <p:nvPr/>
          </p:nvSpPr>
          <p:spPr>
            <a:xfrm>
              <a:off x="2371700" y="4306225"/>
              <a:ext cx="8775" cy="25100"/>
            </a:xfrm>
            <a:custGeom>
              <a:avLst/>
              <a:gdLst/>
              <a:ahLst/>
              <a:cxnLst/>
              <a:rect l="l" t="t" r="r" b="b"/>
              <a:pathLst>
                <a:path w="351" h="1004" extrusionOk="0">
                  <a:moveTo>
                    <a:pt x="64" y="1"/>
                  </a:moveTo>
                  <a:cubicBezTo>
                    <a:pt x="57" y="1"/>
                    <a:pt x="50" y="5"/>
                    <a:pt x="47" y="14"/>
                  </a:cubicBezTo>
                  <a:lnTo>
                    <a:pt x="47" y="12"/>
                  </a:lnTo>
                  <a:lnTo>
                    <a:pt x="47" y="12"/>
                  </a:lnTo>
                  <a:cubicBezTo>
                    <a:pt x="0" y="324"/>
                    <a:pt x="97" y="746"/>
                    <a:pt x="301" y="993"/>
                  </a:cubicBezTo>
                  <a:cubicBezTo>
                    <a:pt x="306" y="1001"/>
                    <a:pt x="312" y="1004"/>
                    <a:pt x="319" y="1004"/>
                  </a:cubicBezTo>
                  <a:cubicBezTo>
                    <a:pt x="335" y="1004"/>
                    <a:pt x="351" y="987"/>
                    <a:pt x="340" y="969"/>
                  </a:cubicBezTo>
                  <a:cubicBezTo>
                    <a:pt x="284" y="812"/>
                    <a:pt x="206" y="666"/>
                    <a:pt x="163" y="503"/>
                  </a:cubicBezTo>
                  <a:cubicBezTo>
                    <a:pt x="118" y="341"/>
                    <a:pt x="105" y="176"/>
                    <a:pt x="81" y="14"/>
                  </a:cubicBezTo>
                  <a:cubicBezTo>
                    <a:pt x="79" y="5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"/>
            <p:cNvSpPr/>
            <p:nvPr/>
          </p:nvSpPr>
          <p:spPr>
            <a:xfrm>
              <a:off x="2383225" y="4322075"/>
              <a:ext cx="34125" cy="48450"/>
            </a:xfrm>
            <a:custGeom>
              <a:avLst/>
              <a:gdLst/>
              <a:ahLst/>
              <a:cxnLst/>
              <a:rect l="l" t="t" r="r" b="b"/>
              <a:pathLst>
                <a:path w="1365" h="1938" extrusionOk="0">
                  <a:moveTo>
                    <a:pt x="31" y="0"/>
                  </a:moveTo>
                  <a:cubicBezTo>
                    <a:pt x="16" y="0"/>
                    <a:pt x="1" y="11"/>
                    <a:pt x="3" y="28"/>
                  </a:cubicBezTo>
                  <a:cubicBezTo>
                    <a:pt x="48" y="406"/>
                    <a:pt x="276" y="769"/>
                    <a:pt x="495" y="1072"/>
                  </a:cubicBezTo>
                  <a:cubicBezTo>
                    <a:pt x="612" y="1231"/>
                    <a:pt x="739" y="1386"/>
                    <a:pt x="874" y="1533"/>
                  </a:cubicBezTo>
                  <a:cubicBezTo>
                    <a:pt x="1005" y="1677"/>
                    <a:pt x="1138" y="1829"/>
                    <a:pt x="1304" y="1934"/>
                  </a:cubicBezTo>
                  <a:cubicBezTo>
                    <a:pt x="1310" y="1937"/>
                    <a:pt x="1315" y="1938"/>
                    <a:pt x="1321" y="1938"/>
                  </a:cubicBezTo>
                  <a:cubicBezTo>
                    <a:pt x="1345" y="1938"/>
                    <a:pt x="1365" y="1911"/>
                    <a:pt x="1351" y="1887"/>
                  </a:cubicBezTo>
                  <a:cubicBezTo>
                    <a:pt x="1257" y="1726"/>
                    <a:pt x="1125" y="1595"/>
                    <a:pt x="1003" y="1459"/>
                  </a:cubicBezTo>
                  <a:cubicBezTo>
                    <a:pt x="872" y="1315"/>
                    <a:pt x="747" y="1167"/>
                    <a:pt x="629" y="1016"/>
                  </a:cubicBezTo>
                  <a:cubicBezTo>
                    <a:pt x="506" y="860"/>
                    <a:pt x="395" y="698"/>
                    <a:pt x="298" y="526"/>
                  </a:cubicBezTo>
                  <a:cubicBezTo>
                    <a:pt x="205" y="361"/>
                    <a:pt x="137" y="184"/>
                    <a:pt x="55" y="15"/>
                  </a:cubicBezTo>
                  <a:cubicBezTo>
                    <a:pt x="51" y="5"/>
                    <a:pt x="41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"/>
            <p:cNvSpPr/>
            <p:nvPr/>
          </p:nvSpPr>
          <p:spPr>
            <a:xfrm>
              <a:off x="2416900" y="4356225"/>
              <a:ext cx="32300" cy="33750"/>
            </a:xfrm>
            <a:custGeom>
              <a:avLst/>
              <a:gdLst/>
              <a:ahLst/>
              <a:cxnLst/>
              <a:rect l="l" t="t" r="r" b="b"/>
              <a:pathLst>
                <a:path w="1292" h="1350" extrusionOk="0">
                  <a:moveTo>
                    <a:pt x="42" y="0"/>
                  </a:moveTo>
                  <a:cubicBezTo>
                    <a:pt x="20" y="0"/>
                    <a:pt x="1" y="26"/>
                    <a:pt x="13" y="51"/>
                  </a:cubicBezTo>
                  <a:lnTo>
                    <a:pt x="13" y="50"/>
                  </a:lnTo>
                  <a:cubicBezTo>
                    <a:pt x="152" y="324"/>
                    <a:pt x="344" y="560"/>
                    <a:pt x="554" y="784"/>
                  </a:cubicBezTo>
                  <a:cubicBezTo>
                    <a:pt x="654" y="895"/>
                    <a:pt x="763" y="998"/>
                    <a:pt x="873" y="1098"/>
                  </a:cubicBezTo>
                  <a:cubicBezTo>
                    <a:pt x="972" y="1188"/>
                    <a:pt x="1090" y="1327"/>
                    <a:pt x="1228" y="1349"/>
                  </a:cubicBezTo>
                  <a:cubicBezTo>
                    <a:pt x="1230" y="1349"/>
                    <a:pt x="1232" y="1349"/>
                    <a:pt x="1234" y="1349"/>
                  </a:cubicBezTo>
                  <a:cubicBezTo>
                    <a:pt x="1260" y="1349"/>
                    <a:pt x="1291" y="1328"/>
                    <a:pt x="1279" y="1297"/>
                  </a:cubicBezTo>
                  <a:cubicBezTo>
                    <a:pt x="1230" y="1175"/>
                    <a:pt x="1107" y="1102"/>
                    <a:pt x="1013" y="1016"/>
                  </a:cubicBezTo>
                  <a:cubicBezTo>
                    <a:pt x="896" y="912"/>
                    <a:pt x="785" y="803"/>
                    <a:pt x="677" y="689"/>
                  </a:cubicBezTo>
                  <a:cubicBezTo>
                    <a:pt x="466" y="470"/>
                    <a:pt x="273" y="233"/>
                    <a:pt x="64" y="10"/>
                  </a:cubicBezTo>
                  <a:cubicBezTo>
                    <a:pt x="57" y="3"/>
                    <a:pt x="49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"/>
            <p:cNvSpPr/>
            <p:nvPr/>
          </p:nvSpPr>
          <p:spPr>
            <a:xfrm>
              <a:off x="2403625" y="4273200"/>
              <a:ext cx="17100" cy="63350"/>
            </a:xfrm>
            <a:custGeom>
              <a:avLst/>
              <a:gdLst/>
              <a:ahLst/>
              <a:cxnLst/>
              <a:rect l="l" t="t" r="r" b="b"/>
              <a:pathLst>
                <a:path w="684" h="2534" extrusionOk="0">
                  <a:moveTo>
                    <a:pt x="33" y="0"/>
                  </a:moveTo>
                  <a:cubicBezTo>
                    <a:pt x="21" y="0"/>
                    <a:pt x="8" y="9"/>
                    <a:pt x="8" y="24"/>
                  </a:cubicBezTo>
                  <a:lnTo>
                    <a:pt x="6" y="24"/>
                  </a:lnTo>
                  <a:cubicBezTo>
                    <a:pt x="0" y="884"/>
                    <a:pt x="249" y="1755"/>
                    <a:pt x="630" y="2522"/>
                  </a:cubicBezTo>
                  <a:cubicBezTo>
                    <a:pt x="634" y="2530"/>
                    <a:pt x="641" y="2533"/>
                    <a:pt x="649" y="2533"/>
                  </a:cubicBezTo>
                  <a:cubicBezTo>
                    <a:pt x="665" y="2533"/>
                    <a:pt x="683" y="2519"/>
                    <a:pt x="677" y="2501"/>
                  </a:cubicBezTo>
                  <a:cubicBezTo>
                    <a:pt x="344" y="1701"/>
                    <a:pt x="168" y="873"/>
                    <a:pt x="52" y="17"/>
                  </a:cubicBezTo>
                  <a:cubicBezTo>
                    <a:pt x="51" y="5"/>
                    <a:pt x="42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"/>
            <p:cNvSpPr/>
            <p:nvPr/>
          </p:nvSpPr>
          <p:spPr>
            <a:xfrm>
              <a:off x="2489500" y="4238975"/>
              <a:ext cx="28150" cy="73400"/>
            </a:xfrm>
            <a:custGeom>
              <a:avLst/>
              <a:gdLst/>
              <a:ahLst/>
              <a:cxnLst/>
              <a:rect l="l" t="t" r="r" b="b"/>
              <a:pathLst>
                <a:path w="1126" h="2936" extrusionOk="0">
                  <a:moveTo>
                    <a:pt x="1090" y="0"/>
                  </a:moveTo>
                  <a:cubicBezTo>
                    <a:pt x="1080" y="0"/>
                    <a:pt x="1071" y="4"/>
                    <a:pt x="1065" y="13"/>
                  </a:cubicBezTo>
                  <a:cubicBezTo>
                    <a:pt x="794" y="441"/>
                    <a:pt x="615" y="937"/>
                    <a:pt x="439" y="1410"/>
                  </a:cubicBezTo>
                  <a:cubicBezTo>
                    <a:pt x="258" y="1900"/>
                    <a:pt x="104" y="2395"/>
                    <a:pt x="3" y="2909"/>
                  </a:cubicBezTo>
                  <a:cubicBezTo>
                    <a:pt x="0" y="2925"/>
                    <a:pt x="13" y="2935"/>
                    <a:pt x="26" y="2935"/>
                  </a:cubicBezTo>
                  <a:cubicBezTo>
                    <a:pt x="34" y="2935"/>
                    <a:pt x="43" y="2931"/>
                    <a:pt x="46" y="2920"/>
                  </a:cubicBezTo>
                  <a:cubicBezTo>
                    <a:pt x="209" y="2434"/>
                    <a:pt x="366" y="1943"/>
                    <a:pt x="542" y="1460"/>
                  </a:cubicBezTo>
                  <a:cubicBezTo>
                    <a:pt x="719" y="978"/>
                    <a:pt x="949" y="518"/>
                    <a:pt x="1118" y="36"/>
                  </a:cubicBezTo>
                  <a:cubicBezTo>
                    <a:pt x="1125" y="15"/>
                    <a:pt x="1107" y="0"/>
                    <a:pt x="10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"/>
            <p:cNvSpPr/>
            <p:nvPr/>
          </p:nvSpPr>
          <p:spPr>
            <a:xfrm>
              <a:off x="2467500" y="4346850"/>
              <a:ext cx="19375" cy="41650"/>
            </a:xfrm>
            <a:custGeom>
              <a:avLst/>
              <a:gdLst/>
              <a:ahLst/>
              <a:cxnLst/>
              <a:rect l="l" t="t" r="r" b="b"/>
              <a:pathLst>
                <a:path w="775" h="1666" extrusionOk="0">
                  <a:moveTo>
                    <a:pt x="719" y="1"/>
                  </a:moveTo>
                  <a:cubicBezTo>
                    <a:pt x="703" y="1"/>
                    <a:pt x="687" y="10"/>
                    <a:pt x="683" y="30"/>
                  </a:cubicBezTo>
                  <a:cubicBezTo>
                    <a:pt x="627" y="309"/>
                    <a:pt x="594" y="589"/>
                    <a:pt x="521" y="864"/>
                  </a:cubicBezTo>
                  <a:cubicBezTo>
                    <a:pt x="485" y="995"/>
                    <a:pt x="446" y="1124"/>
                    <a:pt x="399" y="1251"/>
                  </a:cubicBezTo>
                  <a:cubicBezTo>
                    <a:pt x="375" y="1318"/>
                    <a:pt x="352" y="1387"/>
                    <a:pt x="323" y="1453"/>
                  </a:cubicBezTo>
                  <a:cubicBezTo>
                    <a:pt x="295" y="1515"/>
                    <a:pt x="219" y="1607"/>
                    <a:pt x="146" y="1607"/>
                  </a:cubicBezTo>
                  <a:cubicBezTo>
                    <a:pt x="114" y="1607"/>
                    <a:pt x="84" y="1590"/>
                    <a:pt x="57" y="1548"/>
                  </a:cubicBezTo>
                  <a:cubicBezTo>
                    <a:pt x="52" y="1539"/>
                    <a:pt x="44" y="1535"/>
                    <a:pt x="36" y="1535"/>
                  </a:cubicBezTo>
                  <a:cubicBezTo>
                    <a:pt x="18" y="1535"/>
                    <a:pt x="1" y="1554"/>
                    <a:pt x="12" y="1574"/>
                  </a:cubicBezTo>
                  <a:lnTo>
                    <a:pt x="14" y="1574"/>
                  </a:lnTo>
                  <a:cubicBezTo>
                    <a:pt x="45" y="1636"/>
                    <a:pt x="106" y="1666"/>
                    <a:pt x="169" y="1666"/>
                  </a:cubicBezTo>
                  <a:cubicBezTo>
                    <a:pt x="203" y="1666"/>
                    <a:pt x="239" y="1657"/>
                    <a:pt x="270" y="1640"/>
                  </a:cubicBezTo>
                  <a:cubicBezTo>
                    <a:pt x="409" y="1567"/>
                    <a:pt x="463" y="1373"/>
                    <a:pt x="513" y="1238"/>
                  </a:cubicBezTo>
                  <a:cubicBezTo>
                    <a:pt x="653" y="862"/>
                    <a:pt x="775" y="443"/>
                    <a:pt x="762" y="39"/>
                  </a:cubicBezTo>
                  <a:cubicBezTo>
                    <a:pt x="762" y="15"/>
                    <a:pt x="740" y="1"/>
                    <a:pt x="7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"/>
            <p:cNvSpPr/>
            <p:nvPr/>
          </p:nvSpPr>
          <p:spPr>
            <a:xfrm>
              <a:off x="2511925" y="4247250"/>
              <a:ext cx="38000" cy="63800"/>
            </a:xfrm>
            <a:custGeom>
              <a:avLst/>
              <a:gdLst/>
              <a:ahLst/>
              <a:cxnLst/>
              <a:rect l="l" t="t" r="r" b="b"/>
              <a:pathLst>
                <a:path w="1520" h="2552" extrusionOk="0">
                  <a:moveTo>
                    <a:pt x="1461" y="0"/>
                  </a:moveTo>
                  <a:cubicBezTo>
                    <a:pt x="1441" y="0"/>
                    <a:pt x="1421" y="10"/>
                    <a:pt x="1412" y="34"/>
                  </a:cubicBezTo>
                  <a:cubicBezTo>
                    <a:pt x="1230" y="501"/>
                    <a:pt x="944" y="903"/>
                    <a:pt x="656" y="1309"/>
                  </a:cubicBezTo>
                  <a:cubicBezTo>
                    <a:pt x="516" y="1501"/>
                    <a:pt x="385" y="1701"/>
                    <a:pt x="266" y="1907"/>
                  </a:cubicBezTo>
                  <a:cubicBezTo>
                    <a:pt x="163" y="2092"/>
                    <a:pt x="28" y="2324"/>
                    <a:pt x="2" y="2537"/>
                  </a:cubicBezTo>
                  <a:cubicBezTo>
                    <a:pt x="1" y="2546"/>
                    <a:pt x="9" y="2552"/>
                    <a:pt x="18" y="2552"/>
                  </a:cubicBezTo>
                  <a:cubicBezTo>
                    <a:pt x="24" y="2552"/>
                    <a:pt x="29" y="2550"/>
                    <a:pt x="32" y="2545"/>
                  </a:cubicBezTo>
                  <a:cubicBezTo>
                    <a:pt x="88" y="2442"/>
                    <a:pt x="118" y="2326"/>
                    <a:pt x="170" y="2219"/>
                  </a:cubicBezTo>
                  <a:cubicBezTo>
                    <a:pt x="224" y="2109"/>
                    <a:pt x="286" y="2001"/>
                    <a:pt x="353" y="1898"/>
                  </a:cubicBezTo>
                  <a:cubicBezTo>
                    <a:pt x="486" y="1692"/>
                    <a:pt x="632" y="1494"/>
                    <a:pt x="778" y="1296"/>
                  </a:cubicBezTo>
                  <a:cubicBezTo>
                    <a:pt x="1060" y="912"/>
                    <a:pt x="1361" y="520"/>
                    <a:pt x="1507" y="60"/>
                  </a:cubicBezTo>
                  <a:cubicBezTo>
                    <a:pt x="1519" y="23"/>
                    <a:pt x="1491" y="0"/>
                    <a:pt x="14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"/>
            <p:cNvSpPr/>
            <p:nvPr/>
          </p:nvSpPr>
          <p:spPr>
            <a:xfrm>
              <a:off x="2547625" y="4265175"/>
              <a:ext cx="33325" cy="28200"/>
            </a:xfrm>
            <a:custGeom>
              <a:avLst/>
              <a:gdLst/>
              <a:ahLst/>
              <a:cxnLst/>
              <a:rect l="l" t="t" r="r" b="b"/>
              <a:pathLst>
                <a:path w="1333" h="1128" extrusionOk="0">
                  <a:moveTo>
                    <a:pt x="1294" y="1"/>
                  </a:moveTo>
                  <a:cubicBezTo>
                    <a:pt x="1290" y="1"/>
                    <a:pt x="1287" y="1"/>
                    <a:pt x="1283" y="3"/>
                  </a:cubicBezTo>
                  <a:cubicBezTo>
                    <a:pt x="1223" y="23"/>
                    <a:pt x="1165" y="48"/>
                    <a:pt x="1111" y="80"/>
                  </a:cubicBezTo>
                  <a:cubicBezTo>
                    <a:pt x="1042" y="123"/>
                    <a:pt x="982" y="182"/>
                    <a:pt x="918" y="231"/>
                  </a:cubicBezTo>
                  <a:cubicBezTo>
                    <a:pt x="817" y="308"/>
                    <a:pt x="735" y="401"/>
                    <a:pt x="638" y="481"/>
                  </a:cubicBezTo>
                  <a:cubicBezTo>
                    <a:pt x="416" y="663"/>
                    <a:pt x="184" y="859"/>
                    <a:pt x="14" y="1093"/>
                  </a:cubicBezTo>
                  <a:cubicBezTo>
                    <a:pt x="1" y="1111"/>
                    <a:pt x="18" y="1128"/>
                    <a:pt x="36" y="1128"/>
                  </a:cubicBezTo>
                  <a:cubicBezTo>
                    <a:pt x="41" y="1128"/>
                    <a:pt x="47" y="1126"/>
                    <a:pt x="51" y="1123"/>
                  </a:cubicBezTo>
                  <a:lnTo>
                    <a:pt x="53" y="1123"/>
                  </a:lnTo>
                  <a:cubicBezTo>
                    <a:pt x="281" y="945"/>
                    <a:pt x="475" y="726"/>
                    <a:pt x="702" y="545"/>
                  </a:cubicBezTo>
                  <a:cubicBezTo>
                    <a:pt x="907" y="379"/>
                    <a:pt x="1139" y="257"/>
                    <a:pt x="1315" y="61"/>
                  </a:cubicBezTo>
                  <a:cubicBezTo>
                    <a:pt x="1333" y="39"/>
                    <a:pt x="1319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"/>
            <p:cNvSpPr/>
            <p:nvPr/>
          </p:nvSpPr>
          <p:spPr>
            <a:xfrm>
              <a:off x="2573850" y="4272750"/>
              <a:ext cx="24975" cy="8425"/>
            </a:xfrm>
            <a:custGeom>
              <a:avLst/>
              <a:gdLst/>
              <a:ahLst/>
              <a:cxnLst/>
              <a:rect l="l" t="t" r="r" b="b"/>
              <a:pathLst>
                <a:path w="999" h="337" extrusionOk="0">
                  <a:moveTo>
                    <a:pt x="939" y="1"/>
                  </a:moveTo>
                  <a:cubicBezTo>
                    <a:pt x="938" y="1"/>
                    <a:pt x="938" y="1"/>
                    <a:pt x="937" y="1"/>
                  </a:cubicBezTo>
                  <a:cubicBezTo>
                    <a:pt x="786" y="12"/>
                    <a:pt x="634" y="68"/>
                    <a:pt x="488" y="111"/>
                  </a:cubicBezTo>
                  <a:cubicBezTo>
                    <a:pt x="415" y="134"/>
                    <a:pt x="342" y="156"/>
                    <a:pt x="271" y="178"/>
                  </a:cubicBezTo>
                  <a:cubicBezTo>
                    <a:pt x="178" y="208"/>
                    <a:pt x="113" y="259"/>
                    <a:pt x="23" y="294"/>
                  </a:cubicBezTo>
                  <a:cubicBezTo>
                    <a:pt x="0" y="305"/>
                    <a:pt x="7" y="336"/>
                    <a:pt x="29" y="336"/>
                  </a:cubicBezTo>
                  <a:cubicBezTo>
                    <a:pt x="30" y="336"/>
                    <a:pt x="32" y="336"/>
                    <a:pt x="34" y="336"/>
                  </a:cubicBezTo>
                  <a:cubicBezTo>
                    <a:pt x="116" y="311"/>
                    <a:pt x="197" y="313"/>
                    <a:pt x="277" y="289"/>
                  </a:cubicBezTo>
                  <a:cubicBezTo>
                    <a:pt x="359" y="263"/>
                    <a:pt x="436" y="238"/>
                    <a:pt x="514" y="214"/>
                  </a:cubicBezTo>
                  <a:cubicBezTo>
                    <a:pt x="662" y="171"/>
                    <a:pt x="819" y="143"/>
                    <a:pt x="959" y="81"/>
                  </a:cubicBezTo>
                  <a:cubicBezTo>
                    <a:pt x="998" y="65"/>
                    <a:pt x="979" y="1"/>
                    <a:pt x="9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"/>
            <p:cNvSpPr/>
            <p:nvPr/>
          </p:nvSpPr>
          <p:spPr>
            <a:xfrm>
              <a:off x="2438950" y="4269000"/>
              <a:ext cx="3725" cy="14950"/>
            </a:xfrm>
            <a:custGeom>
              <a:avLst/>
              <a:gdLst/>
              <a:ahLst/>
              <a:cxnLst/>
              <a:rect l="l" t="t" r="r" b="b"/>
              <a:pathLst>
                <a:path w="149" h="598" extrusionOk="0">
                  <a:moveTo>
                    <a:pt x="58" y="1"/>
                  </a:moveTo>
                  <a:cubicBezTo>
                    <a:pt x="46" y="1"/>
                    <a:pt x="34" y="8"/>
                    <a:pt x="30" y="22"/>
                  </a:cubicBezTo>
                  <a:lnTo>
                    <a:pt x="29" y="22"/>
                  </a:lnTo>
                  <a:cubicBezTo>
                    <a:pt x="1" y="199"/>
                    <a:pt x="19" y="422"/>
                    <a:pt x="100" y="585"/>
                  </a:cubicBezTo>
                  <a:cubicBezTo>
                    <a:pt x="105" y="593"/>
                    <a:pt x="113" y="597"/>
                    <a:pt x="122" y="597"/>
                  </a:cubicBezTo>
                  <a:cubicBezTo>
                    <a:pt x="135" y="597"/>
                    <a:pt x="148" y="588"/>
                    <a:pt x="148" y="572"/>
                  </a:cubicBezTo>
                  <a:cubicBezTo>
                    <a:pt x="146" y="478"/>
                    <a:pt x="126" y="390"/>
                    <a:pt x="115" y="297"/>
                  </a:cubicBezTo>
                  <a:cubicBezTo>
                    <a:pt x="103" y="205"/>
                    <a:pt x="100" y="113"/>
                    <a:pt x="85" y="22"/>
                  </a:cubicBezTo>
                  <a:cubicBezTo>
                    <a:pt x="81" y="8"/>
                    <a:pt x="69" y="1"/>
                    <a:pt x="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"/>
            <p:cNvSpPr/>
            <p:nvPr/>
          </p:nvSpPr>
          <p:spPr>
            <a:xfrm>
              <a:off x="2468525" y="4229750"/>
              <a:ext cx="30550" cy="17000"/>
            </a:xfrm>
            <a:custGeom>
              <a:avLst/>
              <a:gdLst/>
              <a:ahLst/>
              <a:cxnLst/>
              <a:rect l="l" t="t" r="r" b="b"/>
              <a:pathLst>
                <a:path w="1222" h="680" extrusionOk="0">
                  <a:moveTo>
                    <a:pt x="983" y="1"/>
                  </a:moveTo>
                  <a:cubicBezTo>
                    <a:pt x="815" y="1"/>
                    <a:pt x="638" y="64"/>
                    <a:pt x="498" y="139"/>
                  </a:cubicBezTo>
                  <a:cubicBezTo>
                    <a:pt x="285" y="251"/>
                    <a:pt x="91" y="425"/>
                    <a:pt x="5" y="655"/>
                  </a:cubicBezTo>
                  <a:cubicBezTo>
                    <a:pt x="1" y="669"/>
                    <a:pt x="13" y="680"/>
                    <a:pt x="25" y="680"/>
                  </a:cubicBezTo>
                  <a:cubicBezTo>
                    <a:pt x="30" y="680"/>
                    <a:pt x="35" y="678"/>
                    <a:pt x="38" y="674"/>
                  </a:cubicBezTo>
                  <a:cubicBezTo>
                    <a:pt x="190" y="511"/>
                    <a:pt x="347" y="358"/>
                    <a:pt x="551" y="261"/>
                  </a:cubicBezTo>
                  <a:cubicBezTo>
                    <a:pt x="755" y="163"/>
                    <a:pt x="968" y="160"/>
                    <a:pt x="1185" y="104"/>
                  </a:cubicBezTo>
                  <a:cubicBezTo>
                    <a:pt x="1213" y="98"/>
                    <a:pt x="1222" y="53"/>
                    <a:pt x="1194" y="40"/>
                  </a:cubicBezTo>
                  <a:cubicBezTo>
                    <a:pt x="1128" y="12"/>
                    <a:pt x="1056" y="1"/>
                    <a:pt x="9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"/>
            <p:cNvSpPr/>
            <p:nvPr/>
          </p:nvSpPr>
          <p:spPr>
            <a:xfrm>
              <a:off x="2360900" y="4357700"/>
              <a:ext cx="11600" cy="11175"/>
            </a:xfrm>
            <a:custGeom>
              <a:avLst/>
              <a:gdLst/>
              <a:ahLst/>
              <a:cxnLst/>
              <a:rect l="l" t="t" r="r" b="b"/>
              <a:pathLst>
                <a:path w="464" h="447" extrusionOk="0">
                  <a:moveTo>
                    <a:pt x="10" y="0"/>
                  </a:moveTo>
                  <a:cubicBezTo>
                    <a:pt x="5" y="0"/>
                    <a:pt x="0" y="7"/>
                    <a:pt x="6" y="11"/>
                  </a:cubicBezTo>
                  <a:cubicBezTo>
                    <a:pt x="150" y="155"/>
                    <a:pt x="286" y="312"/>
                    <a:pt x="443" y="443"/>
                  </a:cubicBezTo>
                  <a:cubicBezTo>
                    <a:pt x="446" y="445"/>
                    <a:pt x="448" y="446"/>
                    <a:pt x="451" y="446"/>
                  </a:cubicBezTo>
                  <a:cubicBezTo>
                    <a:pt x="458" y="446"/>
                    <a:pt x="464" y="437"/>
                    <a:pt x="456" y="430"/>
                  </a:cubicBezTo>
                  <a:cubicBezTo>
                    <a:pt x="322" y="277"/>
                    <a:pt x="161" y="142"/>
                    <a:pt x="15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"/>
            <p:cNvSpPr/>
            <p:nvPr/>
          </p:nvSpPr>
          <p:spPr>
            <a:xfrm>
              <a:off x="2373650" y="4371250"/>
              <a:ext cx="550" cy="425"/>
            </a:xfrm>
            <a:custGeom>
              <a:avLst/>
              <a:gdLst/>
              <a:ahLst/>
              <a:cxnLst/>
              <a:rect l="l" t="t" r="r" b="b"/>
              <a:pathLst>
                <a:path w="22" h="17" extrusionOk="0">
                  <a:moveTo>
                    <a:pt x="10" y="0"/>
                  </a:moveTo>
                  <a:cubicBezTo>
                    <a:pt x="1" y="0"/>
                    <a:pt x="1" y="15"/>
                    <a:pt x="10" y="17"/>
                  </a:cubicBezTo>
                  <a:cubicBezTo>
                    <a:pt x="21" y="15"/>
                    <a:pt x="21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"/>
            <p:cNvSpPr/>
            <p:nvPr/>
          </p:nvSpPr>
          <p:spPr>
            <a:xfrm>
              <a:off x="2928550" y="4386750"/>
              <a:ext cx="358075" cy="419525"/>
            </a:xfrm>
            <a:custGeom>
              <a:avLst/>
              <a:gdLst/>
              <a:ahLst/>
              <a:cxnLst/>
              <a:rect l="l" t="t" r="r" b="b"/>
              <a:pathLst>
                <a:path w="14323" h="16781" extrusionOk="0">
                  <a:moveTo>
                    <a:pt x="14322" y="1"/>
                  </a:moveTo>
                  <a:cubicBezTo>
                    <a:pt x="13103" y="2035"/>
                    <a:pt x="12398" y="4327"/>
                    <a:pt x="11660" y="6582"/>
                  </a:cubicBezTo>
                  <a:cubicBezTo>
                    <a:pt x="11460" y="7188"/>
                    <a:pt x="12228" y="6434"/>
                    <a:pt x="12090" y="7059"/>
                  </a:cubicBezTo>
                  <a:cubicBezTo>
                    <a:pt x="11239" y="10929"/>
                    <a:pt x="9738" y="14290"/>
                    <a:pt x="2929" y="16781"/>
                  </a:cubicBezTo>
                  <a:cubicBezTo>
                    <a:pt x="2929" y="16781"/>
                    <a:pt x="1" y="6745"/>
                    <a:pt x="8052" y="3088"/>
                  </a:cubicBezTo>
                  <a:cubicBezTo>
                    <a:pt x="8390" y="2934"/>
                    <a:pt x="8111" y="3763"/>
                    <a:pt x="8431" y="3527"/>
                  </a:cubicBezTo>
                  <a:cubicBezTo>
                    <a:pt x="10002" y="2370"/>
                    <a:pt x="11940" y="1186"/>
                    <a:pt x="14322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"/>
            <p:cNvSpPr/>
            <p:nvPr/>
          </p:nvSpPr>
          <p:spPr>
            <a:xfrm>
              <a:off x="3007500" y="4416425"/>
              <a:ext cx="239175" cy="375200"/>
            </a:xfrm>
            <a:custGeom>
              <a:avLst/>
              <a:gdLst/>
              <a:ahLst/>
              <a:cxnLst/>
              <a:rect l="l" t="t" r="r" b="b"/>
              <a:pathLst>
                <a:path w="9567" h="15008" extrusionOk="0">
                  <a:moveTo>
                    <a:pt x="9497" y="1"/>
                  </a:moveTo>
                  <a:cubicBezTo>
                    <a:pt x="9486" y="1"/>
                    <a:pt x="9474" y="5"/>
                    <a:pt x="9463" y="16"/>
                  </a:cubicBezTo>
                  <a:cubicBezTo>
                    <a:pt x="9255" y="227"/>
                    <a:pt x="9037" y="429"/>
                    <a:pt x="8829" y="642"/>
                  </a:cubicBezTo>
                  <a:cubicBezTo>
                    <a:pt x="8629" y="844"/>
                    <a:pt x="8442" y="1057"/>
                    <a:pt x="8253" y="1269"/>
                  </a:cubicBezTo>
                  <a:cubicBezTo>
                    <a:pt x="7868" y="1704"/>
                    <a:pt x="7490" y="2146"/>
                    <a:pt x="7126" y="2598"/>
                  </a:cubicBezTo>
                  <a:cubicBezTo>
                    <a:pt x="6402" y="3495"/>
                    <a:pt x="5709" y="4419"/>
                    <a:pt x="5045" y="5365"/>
                  </a:cubicBezTo>
                  <a:cubicBezTo>
                    <a:pt x="3714" y="7265"/>
                    <a:pt x="2530" y="9265"/>
                    <a:pt x="1504" y="11346"/>
                  </a:cubicBezTo>
                  <a:cubicBezTo>
                    <a:pt x="1216" y="11927"/>
                    <a:pt x="943" y="12516"/>
                    <a:pt x="683" y="13113"/>
                  </a:cubicBezTo>
                  <a:cubicBezTo>
                    <a:pt x="423" y="13702"/>
                    <a:pt x="150" y="14296"/>
                    <a:pt x="10" y="14928"/>
                  </a:cubicBezTo>
                  <a:cubicBezTo>
                    <a:pt x="0" y="14974"/>
                    <a:pt x="37" y="15008"/>
                    <a:pt x="74" y="15008"/>
                  </a:cubicBezTo>
                  <a:cubicBezTo>
                    <a:pt x="94" y="15008"/>
                    <a:pt x="113" y="14999"/>
                    <a:pt x="126" y="14977"/>
                  </a:cubicBezTo>
                  <a:lnTo>
                    <a:pt x="124" y="14977"/>
                  </a:lnTo>
                  <a:cubicBezTo>
                    <a:pt x="423" y="14479"/>
                    <a:pt x="638" y="13941"/>
                    <a:pt x="878" y="13414"/>
                  </a:cubicBezTo>
                  <a:cubicBezTo>
                    <a:pt x="1111" y="12896"/>
                    <a:pt x="1354" y="12384"/>
                    <a:pt x="1603" y="11873"/>
                  </a:cubicBezTo>
                  <a:cubicBezTo>
                    <a:pt x="2106" y="10839"/>
                    <a:pt x="2646" y="9826"/>
                    <a:pt x="3222" y="8829"/>
                  </a:cubicBezTo>
                  <a:cubicBezTo>
                    <a:pt x="4368" y="6838"/>
                    <a:pt x="5643" y="4913"/>
                    <a:pt x="7062" y="3105"/>
                  </a:cubicBezTo>
                  <a:cubicBezTo>
                    <a:pt x="7462" y="2592"/>
                    <a:pt x="7872" y="2088"/>
                    <a:pt x="8287" y="1588"/>
                  </a:cubicBezTo>
                  <a:cubicBezTo>
                    <a:pt x="8494" y="1338"/>
                    <a:pt x="8711" y="1097"/>
                    <a:pt x="8915" y="844"/>
                  </a:cubicBezTo>
                  <a:cubicBezTo>
                    <a:pt x="9121" y="592"/>
                    <a:pt x="9319" y="332"/>
                    <a:pt x="9534" y="87"/>
                  </a:cubicBezTo>
                  <a:cubicBezTo>
                    <a:pt x="9567" y="50"/>
                    <a:pt x="9535" y="1"/>
                    <a:pt x="94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"/>
            <p:cNvSpPr/>
            <p:nvPr/>
          </p:nvSpPr>
          <p:spPr>
            <a:xfrm>
              <a:off x="3061725" y="4576250"/>
              <a:ext cx="129200" cy="119125"/>
            </a:xfrm>
            <a:custGeom>
              <a:avLst/>
              <a:gdLst/>
              <a:ahLst/>
              <a:cxnLst/>
              <a:rect l="l" t="t" r="r" b="b"/>
              <a:pathLst>
                <a:path w="5168" h="4765" extrusionOk="0">
                  <a:moveTo>
                    <a:pt x="5104" y="1"/>
                  </a:moveTo>
                  <a:cubicBezTo>
                    <a:pt x="5098" y="1"/>
                    <a:pt x="5093" y="2"/>
                    <a:pt x="5088" y="4"/>
                  </a:cubicBezTo>
                  <a:cubicBezTo>
                    <a:pt x="4882" y="90"/>
                    <a:pt x="4691" y="212"/>
                    <a:pt x="4504" y="329"/>
                  </a:cubicBezTo>
                  <a:cubicBezTo>
                    <a:pt x="4317" y="447"/>
                    <a:pt x="4127" y="572"/>
                    <a:pt x="3944" y="701"/>
                  </a:cubicBezTo>
                  <a:cubicBezTo>
                    <a:pt x="3575" y="963"/>
                    <a:pt x="3214" y="1240"/>
                    <a:pt x="2868" y="1532"/>
                  </a:cubicBezTo>
                  <a:cubicBezTo>
                    <a:pt x="2171" y="2120"/>
                    <a:pt x="1520" y="2764"/>
                    <a:pt x="924" y="3457"/>
                  </a:cubicBezTo>
                  <a:cubicBezTo>
                    <a:pt x="591" y="3842"/>
                    <a:pt x="288" y="4256"/>
                    <a:pt x="21" y="4689"/>
                  </a:cubicBezTo>
                  <a:cubicBezTo>
                    <a:pt x="0" y="4724"/>
                    <a:pt x="32" y="4765"/>
                    <a:pt x="66" y="4765"/>
                  </a:cubicBezTo>
                  <a:cubicBezTo>
                    <a:pt x="77" y="4765"/>
                    <a:pt x="88" y="4760"/>
                    <a:pt x="98" y="4749"/>
                  </a:cubicBezTo>
                  <a:cubicBezTo>
                    <a:pt x="685" y="4070"/>
                    <a:pt x="1261" y="3381"/>
                    <a:pt x="1893" y="2743"/>
                  </a:cubicBezTo>
                  <a:cubicBezTo>
                    <a:pt x="2526" y="2107"/>
                    <a:pt x="3205" y="1517"/>
                    <a:pt x="3921" y="976"/>
                  </a:cubicBezTo>
                  <a:cubicBezTo>
                    <a:pt x="4121" y="825"/>
                    <a:pt x="4325" y="675"/>
                    <a:pt x="4529" y="528"/>
                  </a:cubicBezTo>
                  <a:cubicBezTo>
                    <a:pt x="4731" y="382"/>
                    <a:pt x="4948" y="249"/>
                    <a:pt x="5136" y="86"/>
                  </a:cubicBezTo>
                  <a:cubicBezTo>
                    <a:pt x="5168" y="58"/>
                    <a:pt x="5142" y="1"/>
                    <a:pt x="5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"/>
            <p:cNvSpPr/>
            <p:nvPr/>
          </p:nvSpPr>
          <p:spPr>
            <a:xfrm>
              <a:off x="3036150" y="4680175"/>
              <a:ext cx="100200" cy="78800"/>
            </a:xfrm>
            <a:custGeom>
              <a:avLst/>
              <a:gdLst/>
              <a:ahLst/>
              <a:cxnLst/>
              <a:rect l="l" t="t" r="r" b="b"/>
              <a:pathLst>
                <a:path w="4008" h="3152" extrusionOk="0">
                  <a:moveTo>
                    <a:pt x="3965" y="1"/>
                  </a:moveTo>
                  <a:cubicBezTo>
                    <a:pt x="3958" y="1"/>
                    <a:pt x="3950" y="4"/>
                    <a:pt x="3944" y="11"/>
                  </a:cubicBezTo>
                  <a:cubicBezTo>
                    <a:pt x="3658" y="308"/>
                    <a:pt x="3355" y="590"/>
                    <a:pt x="3050" y="867"/>
                  </a:cubicBezTo>
                  <a:cubicBezTo>
                    <a:pt x="2745" y="1146"/>
                    <a:pt x="2433" y="1419"/>
                    <a:pt x="2108" y="1671"/>
                  </a:cubicBezTo>
                  <a:cubicBezTo>
                    <a:pt x="1448" y="2185"/>
                    <a:pt x="737" y="2608"/>
                    <a:pt x="38" y="3060"/>
                  </a:cubicBezTo>
                  <a:cubicBezTo>
                    <a:pt x="0" y="3085"/>
                    <a:pt x="16" y="3152"/>
                    <a:pt x="58" y="3152"/>
                  </a:cubicBezTo>
                  <a:cubicBezTo>
                    <a:pt x="63" y="3152"/>
                    <a:pt x="69" y="3151"/>
                    <a:pt x="76" y="3148"/>
                  </a:cubicBezTo>
                  <a:cubicBezTo>
                    <a:pt x="840" y="2832"/>
                    <a:pt x="1541" y="2350"/>
                    <a:pt x="2188" y="1837"/>
                  </a:cubicBezTo>
                  <a:cubicBezTo>
                    <a:pt x="2519" y="1577"/>
                    <a:pt x="2835" y="1303"/>
                    <a:pt x="3138" y="1011"/>
                  </a:cubicBezTo>
                  <a:cubicBezTo>
                    <a:pt x="3445" y="712"/>
                    <a:pt x="3719" y="390"/>
                    <a:pt x="3989" y="56"/>
                  </a:cubicBezTo>
                  <a:cubicBezTo>
                    <a:pt x="4007" y="33"/>
                    <a:pt x="3987" y="1"/>
                    <a:pt x="39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"/>
            <p:cNvSpPr/>
            <p:nvPr/>
          </p:nvSpPr>
          <p:spPr>
            <a:xfrm>
              <a:off x="3030650" y="4512675"/>
              <a:ext cx="79675" cy="186200"/>
            </a:xfrm>
            <a:custGeom>
              <a:avLst/>
              <a:gdLst/>
              <a:ahLst/>
              <a:cxnLst/>
              <a:rect l="l" t="t" r="r" b="b"/>
              <a:pathLst>
                <a:path w="3187" h="7448" extrusionOk="0">
                  <a:moveTo>
                    <a:pt x="3125" y="1"/>
                  </a:moveTo>
                  <a:cubicBezTo>
                    <a:pt x="3112" y="1"/>
                    <a:pt x="3098" y="7"/>
                    <a:pt x="3089" y="23"/>
                  </a:cubicBezTo>
                  <a:cubicBezTo>
                    <a:pt x="2784" y="461"/>
                    <a:pt x="2520" y="920"/>
                    <a:pt x="2262" y="1384"/>
                  </a:cubicBezTo>
                  <a:cubicBezTo>
                    <a:pt x="2003" y="1848"/>
                    <a:pt x="1750" y="2315"/>
                    <a:pt x="1511" y="2790"/>
                  </a:cubicBezTo>
                  <a:cubicBezTo>
                    <a:pt x="1042" y="3725"/>
                    <a:pt x="625" y="4692"/>
                    <a:pt x="331" y="5697"/>
                  </a:cubicBezTo>
                  <a:cubicBezTo>
                    <a:pt x="165" y="6260"/>
                    <a:pt x="41" y="6830"/>
                    <a:pt x="0" y="7417"/>
                  </a:cubicBezTo>
                  <a:cubicBezTo>
                    <a:pt x="1" y="7437"/>
                    <a:pt x="16" y="7447"/>
                    <a:pt x="31" y="7447"/>
                  </a:cubicBezTo>
                  <a:cubicBezTo>
                    <a:pt x="44" y="7447"/>
                    <a:pt x="57" y="7440"/>
                    <a:pt x="62" y="7425"/>
                  </a:cubicBezTo>
                  <a:cubicBezTo>
                    <a:pt x="275" y="6408"/>
                    <a:pt x="546" y="5413"/>
                    <a:pt x="935" y="4448"/>
                  </a:cubicBezTo>
                  <a:cubicBezTo>
                    <a:pt x="1328" y="3471"/>
                    <a:pt x="1812" y="2534"/>
                    <a:pt x="2324" y="1614"/>
                  </a:cubicBezTo>
                  <a:cubicBezTo>
                    <a:pt x="2610" y="1102"/>
                    <a:pt x="2911" y="599"/>
                    <a:pt x="3165" y="70"/>
                  </a:cubicBezTo>
                  <a:cubicBezTo>
                    <a:pt x="3186" y="34"/>
                    <a:pt x="3156" y="1"/>
                    <a:pt x="312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"/>
            <p:cNvSpPr/>
            <p:nvPr/>
          </p:nvSpPr>
          <p:spPr>
            <a:xfrm>
              <a:off x="3126750" y="4491350"/>
              <a:ext cx="28775" cy="44425"/>
            </a:xfrm>
            <a:custGeom>
              <a:avLst/>
              <a:gdLst/>
              <a:ahLst/>
              <a:cxnLst/>
              <a:rect l="l" t="t" r="r" b="b"/>
              <a:pathLst>
                <a:path w="1151" h="1777" extrusionOk="0">
                  <a:moveTo>
                    <a:pt x="1080" y="1"/>
                  </a:moveTo>
                  <a:cubicBezTo>
                    <a:pt x="1063" y="1"/>
                    <a:pt x="1047" y="9"/>
                    <a:pt x="1036" y="27"/>
                  </a:cubicBezTo>
                  <a:cubicBezTo>
                    <a:pt x="843" y="298"/>
                    <a:pt x="666" y="577"/>
                    <a:pt x="496" y="863"/>
                  </a:cubicBezTo>
                  <a:cubicBezTo>
                    <a:pt x="324" y="1149"/>
                    <a:pt x="180" y="1446"/>
                    <a:pt x="13" y="1732"/>
                  </a:cubicBezTo>
                  <a:cubicBezTo>
                    <a:pt x="0" y="1756"/>
                    <a:pt x="20" y="1776"/>
                    <a:pt x="39" y="1776"/>
                  </a:cubicBezTo>
                  <a:cubicBezTo>
                    <a:pt x="48" y="1776"/>
                    <a:pt x="57" y="1772"/>
                    <a:pt x="64" y="1762"/>
                  </a:cubicBezTo>
                  <a:cubicBezTo>
                    <a:pt x="243" y="1484"/>
                    <a:pt x="445" y="1218"/>
                    <a:pt x="625" y="938"/>
                  </a:cubicBezTo>
                  <a:cubicBezTo>
                    <a:pt x="802" y="657"/>
                    <a:pt x="970" y="375"/>
                    <a:pt x="1126" y="80"/>
                  </a:cubicBezTo>
                  <a:cubicBezTo>
                    <a:pt x="1150" y="38"/>
                    <a:pt x="1115" y="1"/>
                    <a:pt x="10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3"/>
          <p:cNvGrpSpPr/>
          <p:nvPr/>
        </p:nvGrpSpPr>
        <p:grpSpPr>
          <a:xfrm rot="10800000" flipH="1">
            <a:off x="1195485" y="-130740"/>
            <a:ext cx="1557922" cy="671055"/>
            <a:chOff x="2287375" y="4216025"/>
            <a:chExt cx="1370325" cy="590250"/>
          </a:xfrm>
        </p:grpSpPr>
        <p:sp>
          <p:nvSpPr>
            <p:cNvPr id="1745" name="Google Shape;1745;p3"/>
            <p:cNvSpPr/>
            <p:nvPr/>
          </p:nvSpPr>
          <p:spPr>
            <a:xfrm>
              <a:off x="3596400" y="4438600"/>
              <a:ext cx="34875" cy="262550"/>
            </a:xfrm>
            <a:custGeom>
              <a:avLst/>
              <a:gdLst/>
              <a:ahLst/>
              <a:cxnLst/>
              <a:rect l="l" t="t" r="r" b="b"/>
              <a:pathLst>
                <a:path w="1395" h="10502" extrusionOk="0">
                  <a:moveTo>
                    <a:pt x="694" y="0"/>
                  </a:moveTo>
                  <a:cubicBezTo>
                    <a:pt x="678" y="0"/>
                    <a:pt x="661" y="8"/>
                    <a:pt x="651" y="28"/>
                  </a:cubicBezTo>
                  <a:cubicBezTo>
                    <a:pt x="574" y="172"/>
                    <a:pt x="512" y="326"/>
                    <a:pt x="468" y="485"/>
                  </a:cubicBezTo>
                  <a:cubicBezTo>
                    <a:pt x="415" y="664"/>
                    <a:pt x="357" y="843"/>
                    <a:pt x="312" y="1023"/>
                  </a:cubicBezTo>
                  <a:cubicBezTo>
                    <a:pt x="228" y="1352"/>
                    <a:pt x="180" y="1694"/>
                    <a:pt x="137" y="2029"/>
                  </a:cubicBezTo>
                  <a:cubicBezTo>
                    <a:pt x="45" y="2734"/>
                    <a:pt x="21" y="3442"/>
                    <a:pt x="10" y="4151"/>
                  </a:cubicBezTo>
                  <a:cubicBezTo>
                    <a:pt x="0" y="4848"/>
                    <a:pt x="10" y="5544"/>
                    <a:pt x="28" y="6241"/>
                  </a:cubicBezTo>
                  <a:cubicBezTo>
                    <a:pt x="47" y="6974"/>
                    <a:pt x="92" y="7714"/>
                    <a:pt x="262" y="8429"/>
                  </a:cubicBezTo>
                  <a:cubicBezTo>
                    <a:pt x="430" y="9145"/>
                    <a:pt x="724" y="9898"/>
                    <a:pt x="1202" y="10466"/>
                  </a:cubicBezTo>
                  <a:cubicBezTo>
                    <a:pt x="1223" y="10491"/>
                    <a:pt x="1246" y="10501"/>
                    <a:pt x="1269" y="10501"/>
                  </a:cubicBezTo>
                  <a:cubicBezTo>
                    <a:pt x="1335" y="10501"/>
                    <a:pt x="1395" y="10415"/>
                    <a:pt x="1361" y="10343"/>
                  </a:cubicBezTo>
                  <a:cubicBezTo>
                    <a:pt x="1094" y="9743"/>
                    <a:pt x="808" y="9160"/>
                    <a:pt x="645" y="8516"/>
                  </a:cubicBezTo>
                  <a:cubicBezTo>
                    <a:pt x="471" y="7827"/>
                    <a:pt x="432" y="7131"/>
                    <a:pt x="387" y="6424"/>
                  </a:cubicBezTo>
                  <a:cubicBezTo>
                    <a:pt x="301" y="5059"/>
                    <a:pt x="208" y="3695"/>
                    <a:pt x="342" y="2330"/>
                  </a:cubicBezTo>
                  <a:cubicBezTo>
                    <a:pt x="378" y="1954"/>
                    <a:pt x="434" y="1580"/>
                    <a:pt x="509" y="1210"/>
                  </a:cubicBezTo>
                  <a:cubicBezTo>
                    <a:pt x="546" y="1027"/>
                    <a:pt x="569" y="842"/>
                    <a:pt x="615" y="660"/>
                  </a:cubicBezTo>
                  <a:cubicBezTo>
                    <a:pt x="666" y="462"/>
                    <a:pt x="722" y="273"/>
                    <a:pt x="754" y="71"/>
                  </a:cubicBezTo>
                  <a:cubicBezTo>
                    <a:pt x="760" y="33"/>
                    <a:pt x="726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"/>
            <p:cNvSpPr/>
            <p:nvPr/>
          </p:nvSpPr>
          <p:spPr>
            <a:xfrm>
              <a:off x="3586850" y="4332350"/>
              <a:ext cx="70850" cy="142575"/>
            </a:xfrm>
            <a:custGeom>
              <a:avLst/>
              <a:gdLst/>
              <a:ahLst/>
              <a:cxnLst/>
              <a:rect l="l" t="t" r="r" b="b"/>
              <a:pathLst>
                <a:path w="2834" h="5703" extrusionOk="0">
                  <a:moveTo>
                    <a:pt x="878" y="5256"/>
                  </a:moveTo>
                  <a:cubicBezTo>
                    <a:pt x="1951" y="5703"/>
                    <a:pt x="2833" y="4428"/>
                    <a:pt x="2826" y="3452"/>
                  </a:cubicBezTo>
                  <a:cubicBezTo>
                    <a:pt x="2816" y="2474"/>
                    <a:pt x="2388" y="844"/>
                    <a:pt x="2231" y="421"/>
                  </a:cubicBezTo>
                  <a:cubicBezTo>
                    <a:pt x="2074" y="1"/>
                    <a:pt x="1781" y="85"/>
                    <a:pt x="1233" y="913"/>
                  </a:cubicBezTo>
                  <a:cubicBezTo>
                    <a:pt x="687" y="1741"/>
                    <a:pt x="10" y="2642"/>
                    <a:pt x="6" y="3669"/>
                  </a:cubicBezTo>
                  <a:cubicBezTo>
                    <a:pt x="1" y="4695"/>
                    <a:pt x="148" y="4951"/>
                    <a:pt x="878" y="5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"/>
            <p:cNvSpPr/>
            <p:nvPr/>
          </p:nvSpPr>
          <p:spPr>
            <a:xfrm>
              <a:off x="3606950" y="4346700"/>
              <a:ext cx="38550" cy="112050"/>
            </a:xfrm>
            <a:custGeom>
              <a:avLst/>
              <a:gdLst/>
              <a:ahLst/>
              <a:cxnLst/>
              <a:rect l="l" t="t" r="r" b="b"/>
              <a:pathLst>
                <a:path w="1542" h="4482" extrusionOk="0">
                  <a:moveTo>
                    <a:pt x="1123" y="0"/>
                  </a:moveTo>
                  <a:cubicBezTo>
                    <a:pt x="1107" y="0"/>
                    <a:pt x="1090" y="12"/>
                    <a:pt x="1089" y="32"/>
                  </a:cubicBezTo>
                  <a:cubicBezTo>
                    <a:pt x="1087" y="399"/>
                    <a:pt x="1190" y="769"/>
                    <a:pt x="1248" y="1132"/>
                  </a:cubicBezTo>
                  <a:cubicBezTo>
                    <a:pt x="1309" y="1513"/>
                    <a:pt x="1347" y="1904"/>
                    <a:pt x="1334" y="2291"/>
                  </a:cubicBezTo>
                  <a:cubicBezTo>
                    <a:pt x="1315" y="2870"/>
                    <a:pt x="1132" y="3480"/>
                    <a:pt x="732" y="3914"/>
                  </a:cubicBezTo>
                  <a:cubicBezTo>
                    <a:pt x="631" y="4026"/>
                    <a:pt x="513" y="4123"/>
                    <a:pt x="384" y="4202"/>
                  </a:cubicBezTo>
                  <a:cubicBezTo>
                    <a:pt x="317" y="4241"/>
                    <a:pt x="246" y="4276"/>
                    <a:pt x="173" y="4308"/>
                  </a:cubicBezTo>
                  <a:cubicBezTo>
                    <a:pt x="109" y="4336"/>
                    <a:pt x="51" y="4351"/>
                    <a:pt x="12" y="4411"/>
                  </a:cubicBezTo>
                  <a:cubicBezTo>
                    <a:pt x="1" y="4430"/>
                    <a:pt x="6" y="4454"/>
                    <a:pt x="25" y="4463"/>
                  </a:cubicBezTo>
                  <a:cubicBezTo>
                    <a:pt x="52" y="4476"/>
                    <a:pt x="80" y="4482"/>
                    <a:pt x="110" y="4482"/>
                  </a:cubicBezTo>
                  <a:cubicBezTo>
                    <a:pt x="204" y="4482"/>
                    <a:pt x="307" y="4427"/>
                    <a:pt x="384" y="4387"/>
                  </a:cubicBezTo>
                  <a:cubicBezTo>
                    <a:pt x="505" y="4323"/>
                    <a:pt x="621" y="4245"/>
                    <a:pt x="724" y="4153"/>
                  </a:cubicBezTo>
                  <a:cubicBezTo>
                    <a:pt x="949" y="3957"/>
                    <a:pt x="1122" y="3704"/>
                    <a:pt x="1248" y="3433"/>
                  </a:cubicBezTo>
                  <a:cubicBezTo>
                    <a:pt x="1541" y="2798"/>
                    <a:pt x="1532" y="2087"/>
                    <a:pt x="1420" y="1408"/>
                  </a:cubicBezTo>
                  <a:cubicBezTo>
                    <a:pt x="1382" y="1180"/>
                    <a:pt x="1343" y="952"/>
                    <a:pt x="1300" y="724"/>
                  </a:cubicBezTo>
                  <a:cubicBezTo>
                    <a:pt x="1257" y="489"/>
                    <a:pt x="1225" y="251"/>
                    <a:pt x="1154" y="23"/>
                  </a:cubicBezTo>
                  <a:cubicBezTo>
                    <a:pt x="1149" y="7"/>
                    <a:pt x="1136" y="0"/>
                    <a:pt x="11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"/>
            <p:cNvSpPr/>
            <p:nvPr/>
          </p:nvSpPr>
          <p:spPr>
            <a:xfrm>
              <a:off x="3604575" y="4384825"/>
              <a:ext cx="20925" cy="77875"/>
            </a:xfrm>
            <a:custGeom>
              <a:avLst/>
              <a:gdLst/>
              <a:ahLst/>
              <a:cxnLst/>
              <a:rect l="l" t="t" r="r" b="b"/>
              <a:pathLst>
                <a:path w="837" h="3115" extrusionOk="0">
                  <a:moveTo>
                    <a:pt x="799" y="0"/>
                  </a:moveTo>
                  <a:cubicBezTo>
                    <a:pt x="786" y="0"/>
                    <a:pt x="773" y="7"/>
                    <a:pt x="767" y="22"/>
                  </a:cubicBezTo>
                  <a:cubicBezTo>
                    <a:pt x="672" y="265"/>
                    <a:pt x="567" y="502"/>
                    <a:pt x="490" y="751"/>
                  </a:cubicBezTo>
                  <a:cubicBezTo>
                    <a:pt x="410" y="1005"/>
                    <a:pt x="341" y="1263"/>
                    <a:pt x="277" y="1523"/>
                  </a:cubicBezTo>
                  <a:cubicBezTo>
                    <a:pt x="215" y="1774"/>
                    <a:pt x="159" y="2028"/>
                    <a:pt x="111" y="2282"/>
                  </a:cubicBezTo>
                  <a:cubicBezTo>
                    <a:pt x="62" y="2535"/>
                    <a:pt x="0" y="2793"/>
                    <a:pt x="10" y="3051"/>
                  </a:cubicBezTo>
                  <a:cubicBezTo>
                    <a:pt x="12" y="3092"/>
                    <a:pt x="44" y="3114"/>
                    <a:pt x="77" y="3114"/>
                  </a:cubicBezTo>
                  <a:cubicBezTo>
                    <a:pt x="103" y="3114"/>
                    <a:pt x="129" y="3099"/>
                    <a:pt x="139" y="3067"/>
                  </a:cubicBezTo>
                  <a:cubicBezTo>
                    <a:pt x="215" y="2821"/>
                    <a:pt x="234" y="2559"/>
                    <a:pt x="279" y="2305"/>
                  </a:cubicBezTo>
                  <a:cubicBezTo>
                    <a:pt x="326" y="2050"/>
                    <a:pt x="376" y="1794"/>
                    <a:pt x="434" y="1542"/>
                  </a:cubicBezTo>
                  <a:cubicBezTo>
                    <a:pt x="490" y="1297"/>
                    <a:pt x="554" y="1054"/>
                    <a:pt x="621" y="811"/>
                  </a:cubicBezTo>
                  <a:cubicBezTo>
                    <a:pt x="692" y="553"/>
                    <a:pt x="748" y="293"/>
                    <a:pt x="829" y="39"/>
                  </a:cubicBezTo>
                  <a:cubicBezTo>
                    <a:pt x="836" y="15"/>
                    <a:pt x="818" y="0"/>
                    <a:pt x="7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"/>
            <p:cNvSpPr/>
            <p:nvPr/>
          </p:nvSpPr>
          <p:spPr>
            <a:xfrm>
              <a:off x="2460275" y="4352525"/>
              <a:ext cx="306650" cy="390775"/>
            </a:xfrm>
            <a:custGeom>
              <a:avLst/>
              <a:gdLst/>
              <a:ahLst/>
              <a:cxnLst/>
              <a:rect l="l" t="t" r="r" b="b"/>
              <a:pathLst>
                <a:path w="12266" h="15631" extrusionOk="0">
                  <a:moveTo>
                    <a:pt x="147" y="0"/>
                  </a:moveTo>
                  <a:cubicBezTo>
                    <a:pt x="104" y="0"/>
                    <a:pt x="62" y="29"/>
                    <a:pt x="56" y="89"/>
                  </a:cubicBezTo>
                  <a:lnTo>
                    <a:pt x="56" y="91"/>
                  </a:lnTo>
                  <a:cubicBezTo>
                    <a:pt x="0" y="760"/>
                    <a:pt x="88" y="1456"/>
                    <a:pt x="200" y="2116"/>
                  </a:cubicBezTo>
                  <a:cubicBezTo>
                    <a:pt x="314" y="2785"/>
                    <a:pt x="475" y="3445"/>
                    <a:pt x="683" y="4092"/>
                  </a:cubicBezTo>
                  <a:cubicBezTo>
                    <a:pt x="1094" y="5382"/>
                    <a:pt x="1690" y="6618"/>
                    <a:pt x="2416" y="7762"/>
                  </a:cubicBezTo>
                  <a:cubicBezTo>
                    <a:pt x="3145" y="8910"/>
                    <a:pt x="4012" y="9966"/>
                    <a:pt x="4979" y="10922"/>
                  </a:cubicBezTo>
                  <a:cubicBezTo>
                    <a:pt x="5936" y="11870"/>
                    <a:pt x="6993" y="12718"/>
                    <a:pt x="8109" y="13472"/>
                  </a:cubicBezTo>
                  <a:cubicBezTo>
                    <a:pt x="9230" y="14227"/>
                    <a:pt x="10420" y="14925"/>
                    <a:pt x="11663" y="15457"/>
                  </a:cubicBezTo>
                  <a:cubicBezTo>
                    <a:pt x="11814" y="15525"/>
                    <a:pt x="11971" y="15581"/>
                    <a:pt x="12130" y="15628"/>
                  </a:cubicBezTo>
                  <a:cubicBezTo>
                    <a:pt x="12138" y="15630"/>
                    <a:pt x="12146" y="15631"/>
                    <a:pt x="12153" y="15631"/>
                  </a:cubicBezTo>
                  <a:cubicBezTo>
                    <a:pt x="12231" y="15631"/>
                    <a:pt x="12266" y="15520"/>
                    <a:pt x="12196" y="15474"/>
                  </a:cubicBezTo>
                  <a:cubicBezTo>
                    <a:pt x="11917" y="15293"/>
                    <a:pt x="11612" y="15156"/>
                    <a:pt x="11317" y="15005"/>
                  </a:cubicBezTo>
                  <a:cubicBezTo>
                    <a:pt x="11022" y="14854"/>
                    <a:pt x="10724" y="14700"/>
                    <a:pt x="10431" y="14541"/>
                  </a:cubicBezTo>
                  <a:cubicBezTo>
                    <a:pt x="9844" y="14225"/>
                    <a:pt x="9270" y="13887"/>
                    <a:pt x="8709" y="13528"/>
                  </a:cubicBezTo>
                  <a:cubicBezTo>
                    <a:pt x="7591" y="12806"/>
                    <a:pt x="6531" y="11995"/>
                    <a:pt x="5562" y="11083"/>
                  </a:cubicBezTo>
                  <a:cubicBezTo>
                    <a:pt x="4592" y="10172"/>
                    <a:pt x="3711" y="9161"/>
                    <a:pt x="2963" y="8056"/>
                  </a:cubicBezTo>
                  <a:cubicBezTo>
                    <a:pt x="2216" y="6951"/>
                    <a:pt x="1593" y="5752"/>
                    <a:pt x="1141" y="4492"/>
                  </a:cubicBezTo>
                  <a:cubicBezTo>
                    <a:pt x="688" y="3234"/>
                    <a:pt x="413" y="1931"/>
                    <a:pt x="296" y="600"/>
                  </a:cubicBezTo>
                  <a:cubicBezTo>
                    <a:pt x="281" y="428"/>
                    <a:pt x="266" y="259"/>
                    <a:pt x="243" y="89"/>
                  </a:cubicBezTo>
                  <a:cubicBezTo>
                    <a:pt x="236" y="31"/>
                    <a:pt x="19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"/>
            <p:cNvSpPr/>
            <p:nvPr/>
          </p:nvSpPr>
          <p:spPr>
            <a:xfrm>
              <a:off x="2475775" y="4434425"/>
              <a:ext cx="158350" cy="46625"/>
            </a:xfrm>
            <a:custGeom>
              <a:avLst/>
              <a:gdLst/>
              <a:ahLst/>
              <a:cxnLst/>
              <a:rect l="l" t="t" r="r" b="b"/>
              <a:pathLst>
                <a:path w="6334" h="1865" extrusionOk="0">
                  <a:moveTo>
                    <a:pt x="638" y="167"/>
                  </a:moveTo>
                  <a:cubicBezTo>
                    <a:pt x="1629" y="1"/>
                    <a:pt x="2652" y="165"/>
                    <a:pt x="3604" y="487"/>
                  </a:cubicBezTo>
                  <a:cubicBezTo>
                    <a:pt x="4555" y="809"/>
                    <a:pt x="5447" y="1283"/>
                    <a:pt x="6333" y="1756"/>
                  </a:cubicBezTo>
                  <a:cubicBezTo>
                    <a:pt x="5585" y="1644"/>
                    <a:pt x="4824" y="1715"/>
                    <a:pt x="4069" y="1771"/>
                  </a:cubicBezTo>
                  <a:cubicBezTo>
                    <a:pt x="3316" y="1826"/>
                    <a:pt x="2547" y="1865"/>
                    <a:pt x="1811" y="1689"/>
                  </a:cubicBezTo>
                  <a:cubicBezTo>
                    <a:pt x="1076" y="1515"/>
                    <a:pt x="364" y="1096"/>
                    <a:pt x="1" y="4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"/>
            <p:cNvSpPr/>
            <p:nvPr/>
          </p:nvSpPr>
          <p:spPr>
            <a:xfrm>
              <a:off x="2312800" y="4216025"/>
              <a:ext cx="178950" cy="145425"/>
            </a:xfrm>
            <a:custGeom>
              <a:avLst/>
              <a:gdLst/>
              <a:ahLst/>
              <a:cxnLst/>
              <a:rect l="l" t="t" r="r" b="b"/>
              <a:pathLst>
                <a:path w="7158" h="5817" extrusionOk="0">
                  <a:moveTo>
                    <a:pt x="3899" y="5817"/>
                  </a:moveTo>
                  <a:cubicBezTo>
                    <a:pt x="3899" y="5817"/>
                    <a:pt x="429" y="3814"/>
                    <a:pt x="215" y="3107"/>
                  </a:cubicBezTo>
                  <a:cubicBezTo>
                    <a:pt x="0" y="2401"/>
                    <a:pt x="556" y="1997"/>
                    <a:pt x="556" y="1997"/>
                  </a:cubicBezTo>
                  <a:cubicBezTo>
                    <a:pt x="556" y="1997"/>
                    <a:pt x="580" y="1591"/>
                    <a:pt x="1044" y="1516"/>
                  </a:cubicBezTo>
                  <a:cubicBezTo>
                    <a:pt x="1506" y="1440"/>
                    <a:pt x="1206" y="619"/>
                    <a:pt x="1932" y="765"/>
                  </a:cubicBezTo>
                  <a:cubicBezTo>
                    <a:pt x="1932" y="765"/>
                    <a:pt x="1692" y="462"/>
                    <a:pt x="2345" y="440"/>
                  </a:cubicBezTo>
                  <a:cubicBezTo>
                    <a:pt x="2999" y="417"/>
                    <a:pt x="3886" y="193"/>
                    <a:pt x="4589" y="97"/>
                  </a:cubicBezTo>
                  <a:cubicBezTo>
                    <a:pt x="5293" y="0"/>
                    <a:pt x="6095" y="813"/>
                    <a:pt x="6095" y="813"/>
                  </a:cubicBezTo>
                  <a:cubicBezTo>
                    <a:pt x="6095" y="813"/>
                    <a:pt x="7157" y="4788"/>
                    <a:pt x="3899" y="5817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"/>
            <p:cNvSpPr/>
            <p:nvPr/>
          </p:nvSpPr>
          <p:spPr>
            <a:xfrm>
              <a:off x="2368175" y="4242325"/>
              <a:ext cx="23175" cy="54650"/>
            </a:xfrm>
            <a:custGeom>
              <a:avLst/>
              <a:gdLst/>
              <a:ahLst/>
              <a:cxnLst/>
              <a:rect l="l" t="t" r="r" b="b"/>
              <a:pathLst>
                <a:path w="927" h="2186" extrusionOk="0">
                  <a:moveTo>
                    <a:pt x="37" y="1"/>
                  </a:moveTo>
                  <a:cubicBezTo>
                    <a:pt x="19" y="1"/>
                    <a:pt x="1" y="20"/>
                    <a:pt x="12" y="42"/>
                  </a:cubicBezTo>
                  <a:lnTo>
                    <a:pt x="14" y="40"/>
                  </a:lnTo>
                  <a:cubicBezTo>
                    <a:pt x="94" y="225"/>
                    <a:pt x="149" y="433"/>
                    <a:pt x="205" y="627"/>
                  </a:cubicBezTo>
                  <a:cubicBezTo>
                    <a:pt x="259" y="820"/>
                    <a:pt x="304" y="1012"/>
                    <a:pt x="356" y="1203"/>
                  </a:cubicBezTo>
                  <a:cubicBezTo>
                    <a:pt x="446" y="1538"/>
                    <a:pt x="556" y="1962"/>
                    <a:pt x="848" y="2177"/>
                  </a:cubicBezTo>
                  <a:cubicBezTo>
                    <a:pt x="856" y="2183"/>
                    <a:pt x="864" y="2185"/>
                    <a:pt x="872" y="2185"/>
                  </a:cubicBezTo>
                  <a:cubicBezTo>
                    <a:pt x="903" y="2185"/>
                    <a:pt x="926" y="2143"/>
                    <a:pt x="911" y="2113"/>
                  </a:cubicBezTo>
                  <a:cubicBezTo>
                    <a:pt x="829" y="1945"/>
                    <a:pt x="725" y="1792"/>
                    <a:pt x="650" y="1618"/>
                  </a:cubicBezTo>
                  <a:cubicBezTo>
                    <a:pt x="577" y="1437"/>
                    <a:pt x="513" y="1252"/>
                    <a:pt x="465" y="1061"/>
                  </a:cubicBezTo>
                  <a:cubicBezTo>
                    <a:pt x="412" y="876"/>
                    <a:pt x="364" y="689"/>
                    <a:pt x="304" y="506"/>
                  </a:cubicBezTo>
                  <a:cubicBezTo>
                    <a:pt x="244" y="332"/>
                    <a:pt x="162" y="167"/>
                    <a:pt x="59" y="14"/>
                  </a:cubicBezTo>
                  <a:cubicBezTo>
                    <a:pt x="54" y="5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"/>
            <p:cNvSpPr/>
            <p:nvPr/>
          </p:nvSpPr>
          <p:spPr>
            <a:xfrm>
              <a:off x="2347150" y="4251925"/>
              <a:ext cx="26125" cy="43075"/>
            </a:xfrm>
            <a:custGeom>
              <a:avLst/>
              <a:gdLst/>
              <a:ahLst/>
              <a:cxnLst/>
              <a:rect l="l" t="t" r="r" b="b"/>
              <a:pathLst>
                <a:path w="1045" h="1723" extrusionOk="0">
                  <a:moveTo>
                    <a:pt x="24" y="0"/>
                  </a:moveTo>
                  <a:cubicBezTo>
                    <a:pt x="11" y="0"/>
                    <a:pt x="0" y="18"/>
                    <a:pt x="6" y="30"/>
                  </a:cubicBezTo>
                  <a:lnTo>
                    <a:pt x="8" y="30"/>
                  </a:lnTo>
                  <a:cubicBezTo>
                    <a:pt x="81" y="176"/>
                    <a:pt x="186" y="299"/>
                    <a:pt x="279" y="432"/>
                  </a:cubicBezTo>
                  <a:cubicBezTo>
                    <a:pt x="373" y="567"/>
                    <a:pt x="461" y="703"/>
                    <a:pt x="543" y="843"/>
                  </a:cubicBezTo>
                  <a:cubicBezTo>
                    <a:pt x="711" y="1122"/>
                    <a:pt x="823" y="1430"/>
                    <a:pt x="993" y="1707"/>
                  </a:cubicBezTo>
                  <a:cubicBezTo>
                    <a:pt x="997" y="1718"/>
                    <a:pt x="1006" y="1722"/>
                    <a:pt x="1014" y="1722"/>
                  </a:cubicBezTo>
                  <a:cubicBezTo>
                    <a:pt x="1029" y="1722"/>
                    <a:pt x="1045" y="1708"/>
                    <a:pt x="1036" y="1688"/>
                  </a:cubicBezTo>
                  <a:cubicBezTo>
                    <a:pt x="969" y="1369"/>
                    <a:pt x="782" y="1056"/>
                    <a:pt x="618" y="776"/>
                  </a:cubicBezTo>
                  <a:cubicBezTo>
                    <a:pt x="462" y="510"/>
                    <a:pt x="283" y="194"/>
                    <a:pt x="34" y="4"/>
                  </a:cubicBezTo>
                  <a:cubicBezTo>
                    <a:pt x="31" y="1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"/>
            <p:cNvSpPr/>
            <p:nvPr/>
          </p:nvSpPr>
          <p:spPr>
            <a:xfrm>
              <a:off x="2330050" y="4266425"/>
              <a:ext cx="43475" cy="47075"/>
            </a:xfrm>
            <a:custGeom>
              <a:avLst/>
              <a:gdLst/>
              <a:ahLst/>
              <a:cxnLst/>
              <a:rect l="l" t="t" r="r" b="b"/>
              <a:pathLst>
                <a:path w="1739" h="1883" extrusionOk="0">
                  <a:moveTo>
                    <a:pt x="75" y="1"/>
                  </a:moveTo>
                  <a:cubicBezTo>
                    <a:pt x="58" y="1"/>
                    <a:pt x="42" y="2"/>
                    <a:pt x="25" y="5"/>
                  </a:cubicBezTo>
                  <a:cubicBezTo>
                    <a:pt x="4" y="11"/>
                    <a:pt x="0" y="41"/>
                    <a:pt x="19" y="52"/>
                  </a:cubicBezTo>
                  <a:cubicBezTo>
                    <a:pt x="98" y="97"/>
                    <a:pt x="180" y="123"/>
                    <a:pt x="253" y="177"/>
                  </a:cubicBezTo>
                  <a:cubicBezTo>
                    <a:pt x="324" y="230"/>
                    <a:pt x="387" y="289"/>
                    <a:pt x="445" y="357"/>
                  </a:cubicBezTo>
                  <a:cubicBezTo>
                    <a:pt x="578" y="506"/>
                    <a:pt x="694" y="673"/>
                    <a:pt x="817" y="828"/>
                  </a:cubicBezTo>
                  <a:cubicBezTo>
                    <a:pt x="956" y="1002"/>
                    <a:pt x="1094" y="1176"/>
                    <a:pt x="1232" y="1349"/>
                  </a:cubicBezTo>
                  <a:cubicBezTo>
                    <a:pt x="1373" y="1525"/>
                    <a:pt x="1505" y="1723"/>
                    <a:pt x="1676" y="1873"/>
                  </a:cubicBezTo>
                  <a:cubicBezTo>
                    <a:pt x="1682" y="1880"/>
                    <a:pt x="1690" y="1883"/>
                    <a:pt x="1698" y="1883"/>
                  </a:cubicBezTo>
                  <a:cubicBezTo>
                    <a:pt x="1719" y="1883"/>
                    <a:pt x="1739" y="1859"/>
                    <a:pt x="1726" y="1834"/>
                  </a:cubicBezTo>
                  <a:cubicBezTo>
                    <a:pt x="1614" y="1621"/>
                    <a:pt x="1440" y="1434"/>
                    <a:pt x="1294" y="1243"/>
                  </a:cubicBezTo>
                  <a:cubicBezTo>
                    <a:pt x="1148" y="1052"/>
                    <a:pt x="999" y="860"/>
                    <a:pt x="851" y="667"/>
                  </a:cubicBezTo>
                  <a:cubicBezTo>
                    <a:pt x="722" y="503"/>
                    <a:pt x="597" y="327"/>
                    <a:pt x="442" y="185"/>
                  </a:cubicBezTo>
                  <a:cubicBezTo>
                    <a:pt x="345" y="96"/>
                    <a:pt x="21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"/>
            <p:cNvSpPr/>
            <p:nvPr/>
          </p:nvSpPr>
          <p:spPr>
            <a:xfrm>
              <a:off x="2437975" y="4223150"/>
              <a:ext cx="10950" cy="37100"/>
            </a:xfrm>
            <a:custGeom>
              <a:avLst/>
              <a:gdLst/>
              <a:ahLst/>
              <a:cxnLst/>
              <a:rect l="l" t="t" r="r" b="b"/>
              <a:pathLst>
                <a:path w="438" h="1484" extrusionOk="0">
                  <a:moveTo>
                    <a:pt x="275" y="0"/>
                  </a:moveTo>
                  <a:cubicBezTo>
                    <a:pt x="256" y="0"/>
                    <a:pt x="235" y="14"/>
                    <a:pt x="238" y="37"/>
                  </a:cubicBezTo>
                  <a:cubicBezTo>
                    <a:pt x="260" y="280"/>
                    <a:pt x="292" y="521"/>
                    <a:pt x="247" y="764"/>
                  </a:cubicBezTo>
                  <a:cubicBezTo>
                    <a:pt x="228" y="880"/>
                    <a:pt x="197" y="994"/>
                    <a:pt x="154" y="1102"/>
                  </a:cubicBezTo>
                  <a:cubicBezTo>
                    <a:pt x="111" y="1213"/>
                    <a:pt x="38" y="1319"/>
                    <a:pt x="8" y="1433"/>
                  </a:cubicBezTo>
                  <a:cubicBezTo>
                    <a:pt x="0" y="1460"/>
                    <a:pt x="22" y="1483"/>
                    <a:pt x="47" y="1483"/>
                  </a:cubicBezTo>
                  <a:cubicBezTo>
                    <a:pt x="53" y="1483"/>
                    <a:pt x="60" y="1482"/>
                    <a:pt x="66" y="1478"/>
                  </a:cubicBezTo>
                  <a:cubicBezTo>
                    <a:pt x="266" y="1342"/>
                    <a:pt x="361" y="1013"/>
                    <a:pt x="397" y="786"/>
                  </a:cubicBezTo>
                  <a:cubicBezTo>
                    <a:pt x="438" y="528"/>
                    <a:pt x="432" y="250"/>
                    <a:pt x="307" y="18"/>
                  </a:cubicBezTo>
                  <a:cubicBezTo>
                    <a:pt x="300" y="6"/>
                    <a:pt x="288" y="0"/>
                    <a:pt x="2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"/>
            <p:cNvSpPr/>
            <p:nvPr/>
          </p:nvSpPr>
          <p:spPr>
            <a:xfrm>
              <a:off x="2452050" y="4229625"/>
              <a:ext cx="7400" cy="16325"/>
            </a:xfrm>
            <a:custGeom>
              <a:avLst/>
              <a:gdLst/>
              <a:ahLst/>
              <a:cxnLst/>
              <a:rect l="l" t="t" r="r" b="b"/>
              <a:pathLst>
                <a:path w="296" h="653" extrusionOk="0">
                  <a:moveTo>
                    <a:pt x="109" y="0"/>
                  </a:moveTo>
                  <a:cubicBezTo>
                    <a:pt x="102" y="0"/>
                    <a:pt x="95" y="4"/>
                    <a:pt x="92" y="11"/>
                  </a:cubicBezTo>
                  <a:cubicBezTo>
                    <a:pt x="56" y="94"/>
                    <a:pt x="75" y="178"/>
                    <a:pt x="71" y="268"/>
                  </a:cubicBezTo>
                  <a:cubicBezTo>
                    <a:pt x="64" y="382"/>
                    <a:pt x="24" y="490"/>
                    <a:pt x="8" y="604"/>
                  </a:cubicBezTo>
                  <a:cubicBezTo>
                    <a:pt x="1" y="631"/>
                    <a:pt x="22" y="653"/>
                    <a:pt x="46" y="653"/>
                  </a:cubicBezTo>
                  <a:cubicBezTo>
                    <a:pt x="55" y="653"/>
                    <a:pt x="65" y="649"/>
                    <a:pt x="73" y="641"/>
                  </a:cubicBezTo>
                  <a:cubicBezTo>
                    <a:pt x="211" y="512"/>
                    <a:pt x="295" y="137"/>
                    <a:pt x="120" y="4"/>
                  </a:cubicBezTo>
                  <a:cubicBezTo>
                    <a:pt x="116" y="1"/>
                    <a:pt x="113" y="0"/>
                    <a:pt x="10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"/>
            <p:cNvSpPr/>
            <p:nvPr/>
          </p:nvSpPr>
          <p:spPr>
            <a:xfrm>
              <a:off x="2385850" y="4226200"/>
              <a:ext cx="7425" cy="13075"/>
            </a:xfrm>
            <a:custGeom>
              <a:avLst/>
              <a:gdLst/>
              <a:ahLst/>
              <a:cxnLst/>
              <a:rect l="l" t="t" r="r" b="b"/>
              <a:pathLst>
                <a:path w="297" h="523" extrusionOk="0">
                  <a:moveTo>
                    <a:pt x="32" y="0"/>
                  </a:moveTo>
                  <a:cubicBezTo>
                    <a:pt x="28" y="0"/>
                    <a:pt x="25" y="0"/>
                    <a:pt x="21" y="1"/>
                  </a:cubicBezTo>
                  <a:cubicBezTo>
                    <a:pt x="10" y="3"/>
                    <a:pt x="1" y="14"/>
                    <a:pt x="4" y="25"/>
                  </a:cubicBezTo>
                  <a:cubicBezTo>
                    <a:pt x="19" y="102"/>
                    <a:pt x="98" y="163"/>
                    <a:pt x="135" y="233"/>
                  </a:cubicBezTo>
                  <a:cubicBezTo>
                    <a:pt x="176" y="319"/>
                    <a:pt x="203" y="410"/>
                    <a:pt x="214" y="506"/>
                  </a:cubicBezTo>
                  <a:cubicBezTo>
                    <a:pt x="216" y="517"/>
                    <a:pt x="225" y="522"/>
                    <a:pt x="235" y="522"/>
                  </a:cubicBezTo>
                  <a:cubicBezTo>
                    <a:pt x="246" y="522"/>
                    <a:pt x="258" y="516"/>
                    <a:pt x="261" y="506"/>
                  </a:cubicBezTo>
                  <a:cubicBezTo>
                    <a:pt x="296" y="401"/>
                    <a:pt x="287" y="287"/>
                    <a:pt x="236" y="190"/>
                  </a:cubicBezTo>
                  <a:cubicBezTo>
                    <a:pt x="200" y="117"/>
                    <a:pt x="124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"/>
            <p:cNvSpPr/>
            <p:nvPr/>
          </p:nvSpPr>
          <p:spPr>
            <a:xfrm>
              <a:off x="2395650" y="4245600"/>
              <a:ext cx="9125" cy="41825"/>
            </a:xfrm>
            <a:custGeom>
              <a:avLst/>
              <a:gdLst/>
              <a:ahLst/>
              <a:cxnLst/>
              <a:rect l="l" t="t" r="r" b="b"/>
              <a:pathLst>
                <a:path w="365" h="1673" extrusionOk="0">
                  <a:moveTo>
                    <a:pt x="40" y="1"/>
                  </a:moveTo>
                  <a:cubicBezTo>
                    <a:pt x="20" y="1"/>
                    <a:pt x="0" y="14"/>
                    <a:pt x="1" y="38"/>
                  </a:cubicBezTo>
                  <a:cubicBezTo>
                    <a:pt x="13" y="313"/>
                    <a:pt x="44" y="586"/>
                    <a:pt x="95" y="855"/>
                  </a:cubicBezTo>
                  <a:cubicBezTo>
                    <a:pt x="119" y="988"/>
                    <a:pt x="145" y="1121"/>
                    <a:pt x="173" y="1253"/>
                  </a:cubicBezTo>
                  <a:cubicBezTo>
                    <a:pt x="201" y="1388"/>
                    <a:pt x="220" y="1530"/>
                    <a:pt x="285" y="1651"/>
                  </a:cubicBezTo>
                  <a:cubicBezTo>
                    <a:pt x="293" y="1666"/>
                    <a:pt x="305" y="1673"/>
                    <a:pt x="318" y="1673"/>
                  </a:cubicBezTo>
                  <a:cubicBezTo>
                    <a:pt x="340" y="1673"/>
                    <a:pt x="362" y="1655"/>
                    <a:pt x="362" y="1631"/>
                  </a:cubicBezTo>
                  <a:cubicBezTo>
                    <a:pt x="364" y="1508"/>
                    <a:pt x="327" y="1384"/>
                    <a:pt x="300" y="1264"/>
                  </a:cubicBezTo>
                  <a:cubicBezTo>
                    <a:pt x="272" y="1124"/>
                    <a:pt x="246" y="984"/>
                    <a:pt x="220" y="844"/>
                  </a:cubicBezTo>
                  <a:cubicBezTo>
                    <a:pt x="173" y="573"/>
                    <a:pt x="132" y="298"/>
                    <a:pt x="76" y="29"/>
                  </a:cubicBezTo>
                  <a:cubicBezTo>
                    <a:pt x="72" y="9"/>
                    <a:pt x="56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"/>
            <p:cNvSpPr/>
            <p:nvPr/>
          </p:nvSpPr>
          <p:spPr>
            <a:xfrm>
              <a:off x="2414275" y="4239725"/>
              <a:ext cx="4175" cy="27550"/>
            </a:xfrm>
            <a:custGeom>
              <a:avLst/>
              <a:gdLst/>
              <a:ahLst/>
              <a:cxnLst/>
              <a:rect l="l" t="t" r="r" b="b"/>
              <a:pathLst>
                <a:path w="167" h="1102" extrusionOk="0">
                  <a:moveTo>
                    <a:pt x="64" y="1"/>
                  </a:moveTo>
                  <a:cubicBezTo>
                    <a:pt x="52" y="1"/>
                    <a:pt x="40" y="8"/>
                    <a:pt x="40" y="24"/>
                  </a:cubicBezTo>
                  <a:lnTo>
                    <a:pt x="42" y="24"/>
                  </a:lnTo>
                  <a:cubicBezTo>
                    <a:pt x="27" y="368"/>
                    <a:pt x="0" y="733"/>
                    <a:pt x="58" y="1075"/>
                  </a:cubicBezTo>
                  <a:cubicBezTo>
                    <a:pt x="62" y="1093"/>
                    <a:pt x="74" y="1101"/>
                    <a:pt x="88" y="1101"/>
                  </a:cubicBezTo>
                  <a:cubicBezTo>
                    <a:pt x="107" y="1101"/>
                    <a:pt x="127" y="1087"/>
                    <a:pt x="129" y="1066"/>
                  </a:cubicBezTo>
                  <a:cubicBezTo>
                    <a:pt x="167" y="724"/>
                    <a:pt x="122" y="365"/>
                    <a:pt x="88" y="24"/>
                  </a:cubicBezTo>
                  <a:cubicBezTo>
                    <a:pt x="88" y="8"/>
                    <a:pt x="76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"/>
            <p:cNvSpPr/>
            <p:nvPr/>
          </p:nvSpPr>
          <p:spPr>
            <a:xfrm>
              <a:off x="2422775" y="4232725"/>
              <a:ext cx="6525" cy="43350"/>
            </a:xfrm>
            <a:custGeom>
              <a:avLst/>
              <a:gdLst/>
              <a:ahLst/>
              <a:cxnLst/>
              <a:rect l="l" t="t" r="r" b="b"/>
              <a:pathLst>
                <a:path w="261" h="1734" extrusionOk="0">
                  <a:moveTo>
                    <a:pt x="158" y="1"/>
                  </a:moveTo>
                  <a:cubicBezTo>
                    <a:pt x="135" y="1"/>
                    <a:pt x="118" y="26"/>
                    <a:pt x="130" y="46"/>
                  </a:cubicBezTo>
                  <a:lnTo>
                    <a:pt x="132" y="46"/>
                  </a:lnTo>
                  <a:cubicBezTo>
                    <a:pt x="195" y="140"/>
                    <a:pt x="137" y="316"/>
                    <a:pt x="126" y="422"/>
                  </a:cubicBezTo>
                  <a:lnTo>
                    <a:pt x="79" y="856"/>
                  </a:lnTo>
                  <a:cubicBezTo>
                    <a:pt x="49" y="1133"/>
                    <a:pt x="1" y="1424"/>
                    <a:pt x="23" y="1701"/>
                  </a:cubicBezTo>
                  <a:cubicBezTo>
                    <a:pt x="23" y="1722"/>
                    <a:pt x="40" y="1733"/>
                    <a:pt x="57" y="1733"/>
                  </a:cubicBezTo>
                  <a:cubicBezTo>
                    <a:pt x="70" y="1733"/>
                    <a:pt x="84" y="1726"/>
                    <a:pt x="89" y="1710"/>
                  </a:cubicBezTo>
                  <a:cubicBezTo>
                    <a:pt x="178" y="1394"/>
                    <a:pt x="184" y="1045"/>
                    <a:pt x="214" y="719"/>
                  </a:cubicBezTo>
                  <a:cubicBezTo>
                    <a:pt x="229" y="553"/>
                    <a:pt x="251" y="385"/>
                    <a:pt x="257" y="216"/>
                  </a:cubicBezTo>
                  <a:cubicBezTo>
                    <a:pt x="261" y="129"/>
                    <a:pt x="259" y="37"/>
                    <a:pt x="165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"/>
            <p:cNvSpPr/>
            <p:nvPr/>
          </p:nvSpPr>
          <p:spPr>
            <a:xfrm>
              <a:off x="2325175" y="4281900"/>
              <a:ext cx="24875" cy="37325"/>
            </a:xfrm>
            <a:custGeom>
              <a:avLst/>
              <a:gdLst/>
              <a:ahLst/>
              <a:cxnLst/>
              <a:rect l="l" t="t" r="r" b="b"/>
              <a:pathLst>
                <a:path w="995" h="1493" extrusionOk="0">
                  <a:moveTo>
                    <a:pt x="32" y="0"/>
                  </a:moveTo>
                  <a:cubicBezTo>
                    <a:pt x="16" y="0"/>
                    <a:pt x="1" y="10"/>
                    <a:pt x="3" y="31"/>
                  </a:cubicBezTo>
                  <a:lnTo>
                    <a:pt x="3" y="33"/>
                  </a:lnTo>
                  <a:cubicBezTo>
                    <a:pt x="21" y="334"/>
                    <a:pt x="137" y="613"/>
                    <a:pt x="298" y="867"/>
                  </a:cubicBezTo>
                  <a:cubicBezTo>
                    <a:pt x="379" y="994"/>
                    <a:pt x="472" y="1114"/>
                    <a:pt x="575" y="1224"/>
                  </a:cubicBezTo>
                  <a:cubicBezTo>
                    <a:pt x="663" y="1319"/>
                    <a:pt x="779" y="1456"/>
                    <a:pt x="908" y="1491"/>
                  </a:cubicBezTo>
                  <a:cubicBezTo>
                    <a:pt x="912" y="1492"/>
                    <a:pt x="917" y="1493"/>
                    <a:pt x="921" y="1493"/>
                  </a:cubicBezTo>
                  <a:cubicBezTo>
                    <a:pt x="963" y="1493"/>
                    <a:pt x="995" y="1446"/>
                    <a:pt x="971" y="1407"/>
                  </a:cubicBezTo>
                  <a:cubicBezTo>
                    <a:pt x="908" y="1301"/>
                    <a:pt x="779" y="1222"/>
                    <a:pt x="691" y="1132"/>
                  </a:cubicBezTo>
                  <a:cubicBezTo>
                    <a:pt x="592" y="1028"/>
                    <a:pt x="500" y="916"/>
                    <a:pt x="422" y="794"/>
                  </a:cubicBezTo>
                  <a:cubicBezTo>
                    <a:pt x="266" y="557"/>
                    <a:pt x="164" y="289"/>
                    <a:pt x="66" y="24"/>
                  </a:cubicBezTo>
                  <a:cubicBezTo>
                    <a:pt x="61" y="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"/>
            <p:cNvSpPr/>
            <p:nvPr/>
          </p:nvSpPr>
          <p:spPr>
            <a:xfrm>
              <a:off x="2336675" y="4291875"/>
              <a:ext cx="30600" cy="36850"/>
            </a:xfrm>
            <a:custGeom>
              <a:avLst/>
              <a:gdLst/>
              <a:ahLst/>
              <a:cxnLst/>
              <a:rect l="l" t="t" r="r" b="b"/>
              <a:pathLst>
                <a:path w="1224" h="1474" extrusionOk="0">
                  <a:moveTo>
                    <a:pt x="38" y="0"/>
                  </a:moveTo>
                  <a:cubicBezTo>
                    <a:pt x="19" y="0"/>
                    <a:pt x="0" y="14"/>
                    <a:pt x="10" y="36"/>
                  </a:cubicBezTo>
                  <a:lnTo>
                    <a:pt x="10" y="38"/>
                  </a:lnTo>
                  <a:cubicBezTo>
                    <a:pt x="130" y="324"/>
                    <a:pt x="300" y="576"/>
                    <a:pt x="493" y="819"/>
                  </a:cubicBezTo>
                  <a:cubicBezTo>
                    <a:pt x="592" y="943"/>
                    <a:pt x="696" y="1064"/>
                    <a:pt x="807" y="1180"/>
                  </a:cubicBezTo>
                  <a:cubicBezTo>
                    <a:pt x="904" y="1281"/>
                    <a:pt x="1010" y="1418"/>
                    <a:pt x="1145" y="1470"/>
                  </a:cubicBezTo>
                  <a:cubicBezTo>
                    <a:pt x="1151" y="1472"/>
                    <a:pt x="1156" y="1473"/>
                    <a:pt x="1162" y="1473"/>
                  </a:cubicBezTo>
                  <a:cubicBezTo>
                    <a:pt x="1199" y="1473"/>
                    <a:pt x="1223" y="1424"/>
                    <a:pt x="1207" y="1392"/>
                  </a:cubicBezTo>
                  <a:cubicBezTo>
                    <a:pt x="1143" y="1274"/>
                    <a:pt x="1012" y="1188"/>
                    <a:pt x="919" y="1094"/>
                  </a:cubicBezTo>
                  <a:cubicBezTo>
                    <a:pt x="810" y="988"/>
                    <a:pt x="708" y="874"/>
                    <a:pt x="610" y="758"/>
                  </a:cubicBezTo>
                  <a:cubicBezTo>
                    <a:pt x="414" y="520"/>
                    <a:pt x="244" y="264"/>
                    <a:pt x="66" y="14"/>
                  </a:cubicBezTo>
                  <a:cubicBezTo>
                    <a:pt x="60" y="4"/>
                    <a:pt x="49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"/>
            <p:cNvSpPr/>
            <p:nvPr/>
          </p:nvSpPr>
          <p:spPr>
            <a:xfrm>
              <a:off x="2287375" y="4305325"/>
              <a:ext cx="154925" cy="88150"/>
            </a:xfrm>
            <a:custGeom>
              <a:avLst/>
              <a:gdLst/>
              <a:ahLst/>
              <a:cxnLst/>
              <a:rect l="l" t="t" r="r" b="b"/>
              <a:pathLst>
                <a:path w="6197" h="3526" extrusionOk="0">
                  <a:moveTo>
                    <a:pt x="6009" y="3372"/>
                  </a:moveTo>
                  <a:cubicBezTo>
                    <a:pt x="6196" y="3335"/>
                    <a:pt x="5611" y="3525"/>
                    <a:pt x="4663" y="3348"/>
                  </a:cubicBezTo>
                  <a:cubicBezTo>
                    <a:pt x="3713" y="3170"/>
                    <a:pt x="1752" y="504"/>
                    <a:pt x="0" y="777"/>
                  </a:cubicBezTo>
                  <a:cubicBezTo>
                    <a:pt x="0" y="777"/>
                    <a:pt x="275" y="1"/>
                    <a:pt x="1563" y="126"/>
                  </a:cubicBezTo>
                  <a:cubicBezTo>
                    <a:pt x="2852" y="253"/>
                    <a:pt x="2698" y="386"/>
                    <a:pt x="3551" y="1125"/>
                  </a:cubicBezTo>
                  <a:cubicBezTo>
                    <a:pt x="4403" y="1863"/>
                    <a:pt x="6009" y="3372"/>
                    <a:pt x="6009" y="337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"/>
            <p:cNvSpPr/>
            <p:nvPr/>
          </p:nvSpPr>
          <p:spPr>
            <a:xfrm>
              <a:off x="2321400" y="4309050"/>
              <a:ext cx="100475" cy="68950"/>
            </a:xfrm>
            <a:custGeom>
              <a:avLst/>
              <a:gdLst/>
              <a:ahLst/>
              <a:cxnLst/>
              <a:rect l="l" t="t" r="r" b="b"/>
              <a:pathLst>
                <a:path w="4019" h="2758" extrusionOk="0">
                  <a:moveTo>
                    <a:pt x="47" y="1"/>
                  </a:moveTo>
                  <a:cubicBezTo>
                    <a:pt x="21" y="1"/>
                    <a:pt x="0" y="39"/>
                    <a:pt x="23" y="61"/>
                  </a:cubicBezTo>
                  <a:cubicBezTo>
                    <a:pt x="184" y="215"/>
                    <a:pt x="344" y="368"/>
                    <a:pt x="516" y="508"/>
                  </a:cubicBezTo>
                  <a:cubicBezTo>
                    <a:pt x="688" y="647"/>
                    <a:pt x="855" y="796"/>
                    <a:pt x="1021" y="944"/>
                  </a:cubicBezTo>
                  <a:cubicBezTo>
                    <a:pt x="1352" y="1237"/>
                    <a:pt x="1674" y="1540"/>
                    <a:pt x="1986" y="1854"/>
                  </a:cubicBezTo>
                  <a:cubicBezTo>
                    <a:pt x="2266" y="2135"/>
                    <a:pt x="2560" y="2421"/>
                    <a:pt x="2923" y="2593"/>
                  </a:cubicBezTo>
                  <a:cubicBezTo>
                    <a:pt x="3114" y="2684"/>
                    <a:pt x="3345" y="2757"/>
                    <a:pt x="3568" y="2757"/>
                  </a:cubicBezTo>
                  <a:cubicBezTo>
                    <a:pt x="3711" y="2757"/>
                    <a:pt x="3850" y="2727"/>
                    <a:pt x="3973" y="2653"/>
                  </a:cubicBezTo>
                  <a:cubicBezTo>
                    <a:pt x="4018" y="2626"/>
                    <a:pt x="3989" y="2572"/>
                    <a:pt x="3946" y="2572"/>
                  </a:cubicBezTo>
                  <a:cubicBezTo>
                    <a:pt x="3944" y="2572"/>
                    <a:pt x="3942" y="2572"/>
                    <a:pt x="3940" y="2572"/>
                  </a:cubicBezTo>
                  <a:cubicBezTo>
                    <a:pt x="3824" y="2589"/>
                    <a:pt x="3707" y="2603"/>
                    <a:pt x="3590" y="2603"/>
                  </a:cubicBezTo>
                  <a:cubicBezTo>
                    <a:pt x="3511" y="2603"/>
                    <a:pt x="3433" y="2597"/>
                    <a:pt x="3356" y="2582"/>
                  </a:cubicBezTo>
                  <a:cubicBezTo>
                    <a:pt x="3166" y="2542"/>
                    <a:pt x="2986" y="2469"/>
                    <a:pt x="2822" y="2367"/>
                  </a:cubicBezTo>
                  <a:cubicBezTo>
                    <a:pt x="2487" y="2163"/>
                    <a:pt x="2214" y="1871"/>
                    <a:pt x="1932" y="1604"/>
                  </a:cubicBezTo>
                  <a:cubicBezTo>
                    <a:pt x="1339" y="1043"/>
                    <a:pt x="743" y="460"/>
                    <a:pt x="66" y="7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"/>
            <p:cNvSpPr/>
            <p:nvPr/>
          </p:nvSpPr>
          <p:spPr>
            <a:xfrm>
              <a:off x="2346450" y="4317875"/>
              <a:ext cx="26525" cy="24725"/>
            </a:xfrm>
            <a:custGeom>
              <a:avLst/>
              <a:gdLst/>
              <a:ahLst/>
              <a:cxnLst/>
              <a:rect l="l" t="t" r="r" b="b"/>
              <a:pathLst>
                <a:path w="1061" h="989" extrusionOk="0">
                  <a:moveTo>
                    <a:pt x="54" y="0"/>
                  </a:moveTo>
                  <a:cubicBezTo>
                    <a:pt x="23" y="0"/>
                    <a:pt x="0" y="41"/>
                    <a:pt x="25" y="67"/>
                  </a:cubicBezTo>
                  <a:cubicBezTo>
                    <a:pt x="180" y="234"/>
                    <a:pt x="346" y="385"/>
                    <a:pt x="511" y="540"/>
                  </a:cubicBezTo>
                  <a:cubicBezTo>
                    <a:pt x="668" y="690"/>
                    <a:pt x="814" y="853"/>
                    <a:pt x="988" y="982"/>
                  </a:cubicBezTo>
                  <a:cubicBezTo>
                    <a:pt x="994" y="987"/>
                    <a:pt x="1001" y="989"/>
                    <a:pt x="1008" y="989"/>
                  </a:cubicBezTo>
                  <a:cubicBezTo>
                    <a:pt x="1036" y="989"/>
                    <a:pt x="1061" y="951"/>
                    <a:pt x="1046" y="924"/>
                  </a:cubicBezTo>
                  <a:cubicBezTo>
                    <a:pt x="928" y="733"/>
                    <a:pt x="762" y="576"/>
                    <a:pt x="599" y="423"/>
                  </a:cubicBezTo>
                  <a:cubicBezTo>
                    <a:pt x="440" y="266"/>
                    <a:pt x="262" y="127"/>
                    <a:pt x="74" y="6"/>
                  </a:cubicBezTo>
                  <a:cubicBezTo>
                    <a:pt x="67" y="2"/>
                    <a:pt x="60" y="0"/>
                    <a:pt x="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"/>
            <p:cNvSpPr/>
            <p:nvPr/>
          </p:nvSpPr>
          <p:spPr>
            <a:xfrm>
              <a:off x="2298600" y="4317750"/>
              <a:ext cx="56350" cy="34675"/>
            </a:xfrm>
            <a:custGeom>
              <a:avLst/>
              <a:gdLst/>
              <a:ahLst/>
              <a:cxnLst/>
              <a:rect l="l" t="t" r="r" b="b"/>
              <a:pathLst>
                <a:path w="2254" h="1387" extrusionOk="0">
                  <a:moveTo>
                    <a:pt x="38" y="123"/>
                  </a:moveTo>
                  <a:cubicBezTo>
                    <a:pt x="38" y="123"/>
                    <a:pt x="38" y="123"/>
                    <a:pt x="37" y="123"/>
                  </a:cubicBezTo>
                  <a:lnTo>
                    <a:pt x="39" y="123"/>
                  </a:lnTo>
                  <a:cubicBezTo>
                    <a:pt x="39" y="123"/>
                    <a:pt x="38" y="123"/>
                    <a:pt x="38" y="123"/>
                  </a:cubicBezTo>
                  <a:close/>
                  <a:moveTo>
                    <a:pt x="474" y="0"/>
                  </a:moveTo>
                  <a:cubicBezTo>
                    <a:pt x="325" y="0"/>
                    <a:pt x="179" y="29"/>
                    <a:pt x="32" y="69"/>
                  </a:cubicBezTo>
                  <a:cubicBezTo>
                    <a:pt x="1" y="76"/>
                    <a:pt x="7" y="122"/>
                    <a:pt x="38" y="123"/>
                  </a:cubicBezTo>
                  <a:lnTo>
                    <a:pt x="38" y="123"/>
                  </a:lnTo>
                  <a:cubicBezTo>
                    <a:pt x="125" y="119"/>
                    <a:pt x="214" y="115"/>
                    <a:pt x="304" y="115"/>
                  </a:cubicBezTo>
                  <a:cubicBezTo>
                    <a:pt x="436" y="115"/>
                    <a:pt x="568" y="124"/>
                    <a:pt x="692" y="158"/>
                  </a:cubicBezTo>
                  <a:cubicBezTo>
                    <a:pt x="896" y="214"/>
                    <a:pt x="1062" y="347"/>
                    <a:pt x="1217" y="486"/>
                  </a:cubicBezTo>
                  <a:cubicBezTo>
                    <a:pt x="1380" y="631"/>
                    <a:pt x="1552" y="766"/>
                    <a:pt x="1716" y="912"/>
                  </a:cubicBezTo>
                  <a:cubicBezTo>
                    <a:pt x="1888" y="1063"/>
                    <a:pt x="2045" y="1233"/>
                    <a:pt x="2221" y="1381"/>
                  </a:cubicBezTo>
                  <a:cubicBezTo>
                    <a:pt x="2225" y="1385"/>
                    <a:pt x="2228" y="1386"/>
                    <a:pt x="2232" y="1386"/>
                  </a:cubicBezTo>
                  <a:cubicBezTo>
                    <a:pt x="2244" y="1386"/>
                    <a:pt x="2254" y="1370"/>
                    <a:pt x="2244" y="1359"/>
                  </a:cubicBezTo>
                  <a:cubicBezTo>
                    <a:pt x="2074" y="1172"/>
                    <a:pt x="1879" y="1009"/>
                    <a:pt x="1713" y="818"/>
                  </a:cubicBezTo>
                  <a:cubicBezTo>
                    <a:pt x="1554" y="635"/>
                    <a:pt x="1399" y="452"/>
                    <a:pt x="1213" y="297"/>
                  </a:cubicBezTo>
                  <a:cubicBezTo>
                    <a:pt x="1060" y="168"/>
                    <a:pt x="884" y="63"/>
                    <a:pt x="686" y="22"/>
                  </a:cubicBezTo>
                  <a:cubicBezTo>
                    <a:pt x="615" y="7"/>
                    <a:pt x="544" y="0"/>
                    <a:pt x="4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"/>
            <p:cNvSpPr/>
            <p:nvPr/>
          </p:nvSpPr>
          <p:spPr>
            <a:xfrm>
              <a:off x="2354675" y="4226350"/>
              <a:ext cx="250850" cy="171550"/>
            </a:xfrm>
            <a:custGeom>
              <a:avLst/>
              <a:gdLst/>
              <a:ahLst/>
              <a:cxnLst/>
              <a:rect l="l" t="t" r="r" b="b"/>
              <a:pathLst>
                <a:path w="10034" h="6862" extrusionOk="0">
                  <a:moveTo>
                    <a:pt x="5107" y="6649"/>
                  </a:moveTo>
                  <a:cubicBezTo>
                    <a:pt x="4346" y="6781"/>
                    <a:pt x="4146" y="6409"/>
                    <a:pt x="4146" y="6409"/>
                  </a:cubicBezTo>
                  <a:cubicBezTo>
                    <a:pt x="4146" y="6409"/>
                    <a:pt x="4076" y="6862"/>
                    <a:pt x="3317" y="6531"/>
                  </a:cubicBezTo>
                  <a:cubicBezTo>
                    <a:pt x="2556" y="6200"/>
                    <a:pt x="747" y="5310"/>
                    <a:pt x="373" y="3912"/>
                  </a:cubicBezTo>
                  <a:cubicBezTo>
                    <a:pt x="1" y="2513"/>
                    <a:pt x="4377" y="328"/>
                    <a:pt x="5159" y="163"/>
                  </a:cubicBezTo>
                  <a:cubicBezTo>
                    <a:pt x="5940" y="0"/>
                    <a:pt x="6490" y="242"/>
                    <a:pt x="6518" y="457"/>
                  </a:cubicBezTo>
                  <a:cubicBezTo>
                    <a:pt x="6546" y="670"/>
                    <a:pt x="6786" y="236"/>
                    <a:pt x="7122" y="507"/>
                  </a:cubicBezTo>
                  <a:cubicBezTo>
                    <a:pt x="7459" y="778"/>
                    <a:pt x="7571" y="692"/>
                    <a:pt x="7909" y="845"/>
                  </a:cubicBezTo>
                  <a:cubicBezTo>
                    <a:pt x="8249" y="999"/>
                    <a:pt x="8717" y="1012"/>
                    <a:pt x="8956" y="1520"/>
                  </a:cubicBezTo>
                  <a:cubicBezTo>
                    <a:pt x="8956" y="1520"/>
                    <a:pt x="9341" y="1511"/>
                    <a:pt x="9539" y="1745"/>
                  </a:cubicBezTo>
                  <a:cubicBezTo>
                    <a:pt x="9740" y="1977"/>
                    <a:pt x="10033" y="2087"/>
                    <a:pt x="9844" y="2446"/>
                  </a:cubicBezTo>
                  <a:cubicBezTo>
                    <a:pt x="9655" y="2805"/>
                    <a:pt x="8769" y="3027"/>
                    <a:pt x="8657" y="3113"/>
                  </a:cubicBezTo>
                  <a:cubicBezTo>
                    <a:pt x="8545" y="3199"/>
                    <a:pt x="6406" y="6424"/>
                    <a:pt x="5107" y="664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"/>
            <p:cNvSpPr/>
            <p:nvPr/>
          </p:nvSpPr>
          <p:spPr>
            <a:xfrm>
              <a:off x="2476725" y="4302600"/>
              <a:ext cx="57800" cy="89025"/>
            </a:xfrm>
            <a:custGeom>
              <a:avLst/>
              <a:gdLst/>
              <a:ahLst/>
              <a:cxnLst/>
              <a:rect l="l" t="t" r="r" b="b"/>
              <a:pathLst>
                <a:path w="2312" h="3561" extrusionOk="0">
                  <a:moveTo>
                    <a:pt x="2204" y="1"/>
                  </a:moveTo>
                  <a:cubicBezTo>
                    <a:pt x="2190" y="1"/>
                    <a:pt x="2176" y="4"/>
                    <a:pt x="2163" y="11"/>
                  </a:cubicBezTo>
                  <a:cubicBezTo>
                    <a:pt x="2014" y="93"/>
                    <a:pt x="1894" y="246"/>
                    <a:pt x="1789" y="381"/>
                  </a:cubicBezTo>
                  <a:cubicBezTo>
                    <a:pt x="1681" y="529"/>
                    <a:pt x="1580" y="682"/>
                    <a:pt x="1490" y="843"/>
                  </a:cubicBezTo>
                  <a:cubicBezTo>
                    <a:pt x="1316" y="1151"/>
                    <a:pt x="1161" y="1471"/>
                    <a:pt x="1023" y="1800"/>
                  </a:cubicBezTo>
                  <a:cubicBezTo>
                    <a:pt x="883" y="2127"/>
                    <a:pt x="756" y="2462"/>
                    <a:pt x="615" y="2789"/>
                  </a:cubicBezTo>
                  <a:cubicBezTo>
                    <a:pt x="557" y="2924"/>
                    <a:pt x="490" y="3064"/>
                    <a:pt x="398" y="3180"/>
                  </a:cubicBezTo>
                  <a:cubicBezTo>
                    <a:pt x="355" y="3236"/>
                    <a:pt x="303" y="3286"/>
                    <a:pt x="245" y="3326"/>
                  </a:cubicBezTo>
                  <a:cubicBezTo>
                    <a:pt x="187" y="3365"/>
                    <a:pt x="122" y="3378"/>
                    <a:pt x="62" y="3410"/>
                  </a:cubicBezTo>
                  <a:cubicBezTo>
                    <a:pt x="0" y="3440"/>
                    <a:pt x="25" y="3520"/>
                    <a:pt x="79" y="3539"/>
                  </a:cubicBezTo>
                  <a:lnTo>
                    <a:pt x="79" y="3541"/>
                  </a:lnTo>
                  <a:cubicBezTo>
                    <a:pt x="116" y="3554"/>
                    <a:pt x="153" y="3561"/>
                    <a:pt x="189" y="3561"/>
                  </a:cubicBezTo>
                  <a:cubicBezTo>
                    <a:pt x="435" y="3561"/>
                    <a:pt x="665" y="3283"/>
                    <a:pt x="772" y="3100"/>
                  </a:cubicBezTo>
                  <a:cubicBezTo>
                    <a:pt x="956" y="2787"/>
                    <a:pt x="1083" y="2436"/>
                    <a:pt x="1229" y="2103"/>
                  </a:cubicBezTo>
                  <a:cubicBezTo>
                    <a:pt x="1382" y="1753"/>
                    <a:pt x="1537" y="1402"/>
                    <a:pt x="1720" y="1067"/>
                  </a:cubicBezTo>
                  <a:cubicBezTo>
                    <a:pt x="1808" y="906"/>
                    <a:pt x="1904" y="749"/>
                    <a:pt x="2001" y="594"/>
                  </a:cubicBezTo>
                  <a:cubicBezTo>
                    <a:pt x="2098" y="439"/>
                    <a:pt x="2225" y="280"/>
                    <a:pt x="2291" y="106"/>
                  </a:cubicBezTo>
                  <a:cubicBezTo>
                    <a:pt x="2311" y="48"/>
                    <a:pt x="2258" y="1"/>
                    <a:pt x="22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"/>
            <p:cNvSpPr/>
            <p:nvPr/>
          </p:nvSpPr>
          <p:spPr>
            <a:xfrm>
              <a:off x="2510950" y="4284050"/>
              <a:ext cx="74325" cy="80550"/>
            </a:xfrm>
            <a:custGeom>
              <a:avLst/>
              <a:gdLst/>
              <a:ahLst/>
              <a:cxnLst/>
              <a:rect l="l" t="t" r="r" b="b"/>
              <a:pathLst>
                <a:path w="2973" h="3222" extrusionOk="0">
                  <a:moveTo>
                    <a:pt x="2885" y="1"/>
                  </a:moveTo>
                  <a:cubicBezTo>
                    <a:pt x="2729" y="1"/>
                    <a:pt x="2594" y="69"/>
                    <a:pt x="2453" y="136"/>
                  </a:cubicBezTo>
                  <a:cubicBezTo>
                    <a:pt x="2294" y="211"/>
                    <a:pt x="2142" y="300"/>
                    <a:pt x="2000" y="401"/>
                  </a:cubicBezTo>
                  <a:cubicBezTo>
                    <a:pt x="1712" y="611"/>
                    <a:pt x="1449" y="854"/>
                    <a:pt x="1219" y="1125"/>
                  </a:cubicBezTo>
                  <a:cubicBezTo>
                    <a:pt x="968" y="1418"/>
                    <a:pt x="744" y="1736"/>
                    <a:pt x="549" y="2071"/>
                  </a:cubicBezTo>
                  <a:cubicBezTo>
                    <a:pt x="449" y="2243"/>
                    <a:pt x="349" y="2417"/>
                    <a:pt x="260" y="2596"/>
                  </a:cubicBezTo>
                  <a:cubicBezTo>
                    <a:pt x="166" y="2785"/>
                    <a:pt x="99" y="2981"/>
                    <a:pt x="15" y="3174"/>
                  </a:cubicBezTo>
                  <a:cubicBezTo>
                    <a:pt x="1" y="3199"/>
                    <a:pt x="22" y="3221"/>
                    <a:pt x="43" y="3221"/>
                  </a:cubicBezTo>
                  <a:cubicBezTo>
                    <a:pt x="53" y="3221"/>
                    <a:pt x="63" y="3217"/>
                    <a:pt x="69" y="3206"/>
                  </a:cubicBezTo>
                  <a:cubicBezTo>
                    <a:pt x="176" y="3038"/>
                    <a:pt x="297" y="2877"/>
                    <a:pt x="402" y="2705"/>
                  </a:cubicBezTo>
                  <a:cubicBezTo>
                    <a:pt x="497" y="2546"/>
                    <a:pt x="591" y="2385"/>
                    <a:pt x="688" y="2226"/>
                  </a:cubicBezTo>
                  <a:cubicBezTo>
                    <a:pt x="890" y="1899"/>
                    <a:pt x="1105" y="1579"/>
                    <a:pt x="1353" y="1288"/>
                  </a:cubicBezTo>
                  <a:cubicBezTo>
                    <a:pt x="1574" y="1022"/>
                    <a:pt x="1826" y="787"/>
                    <a:pt x="2105" y="583"/>
                  </a:cubicBezTo>
                  <a:cubicBezTo>
                    <a:pt x="2236" y="486"/>
                    <a:pt x="2372" y="396"/>
                    <a:pt x="2514" y="315"/>
                  </a:cubicBezTo>
                  <a:cubicBezTo>
                    <a:pt x="2660" y="235"/>
                    <a:pt x="2815" y="183"/>
                    <a:pt x="2944" y="72"/>
                  </a:cubicBezTo>
                  <a:cubicBezTo>
                    <a:pt x="2973" y="48"/>
                    <a:pt x="2948" y="5"/>
                    <a:pt x="2915" y="1"/>
                  </a:cubicBezTo>
                  <a:cubicBezTo>
                    <a:pt x="2905" y="1"/>
                    <a:pt x="2895" y="1"/>
                    <a:pt x="28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"/>
            <p:cNvSpPr/>
            <p:nvPr/>
          </p:nvSpPr>
          <p:spPr>
            <a:xfrm>
              <a:off x="2458200" y="4262650"/>
              <a:ext cx="7150" cy="77575"/>
            </a:xfrm>
            <a:custGeom>
              <a:avLst/>
              <a:gdLst/>
              <a:ahLst/>
              <a:cxnLst/>
              <a:rect l="l" t="t" r="r" b="b"/>
              <a:pathLst>
                <a:path w="286" h="3103" extrusionOk="0">
                  <a:moveTo>
                    <a:pt x="155" y="1"/>
                  </a:moveTo>
                  <a:cubicBezTo>
                    <a:pt x="143" y="1"/>
                    <a:pt x="132" y="7"/>
                    <a:pt x="130" y="20"/>
                  </a:cubicBezTo>
                  <a:cubicBezTo>
                    <a:pt x="38" y="526"/>
                    <a:pt x="1" y="1039"/>
                    <a:pt x="16" y="1553"/>
                  </a:cubicBezTo>
                  <a:cubicBezTo>
                    <a:pt x="21" y="1807"/>
                    <a:pt x="40" y="2061"/>
                    <a:pt x="68" y="2316"/>
                  </a:cubicBezTo>
                  <a:cubicBezTo>
                    <a:pt x="96" y="2574"/>
                    <a:pt x="121" y="2839"/>
                    <a:pt x="220" y="3080"/>
                  </a:cubicBezTo>
                  <a:cubicBezTo>
                    <a:pt x="226" y="3095"/>
                    <a:pt x="240" y="3102"/>
                    <a:pt x="253" y="3102"/>
                  </a:cubicBezTo>
                  <a:cubicBezTo>
                    <a:pt x="268" y="3102"/>
                    <a:pt x="283" y="3092"/>
                    <a:pt x="283" y="3071"/>
                  </a:cubicBezTo>
                  <a:cubicBezTo>
                    <a:pt x="285" y="2817"/>
                    <a:pt x="231" y="2568"/>
                    <a:pt x="203" y="2316"/>
                  </a:cubicBezTo>
                  <a:cubicBezTo>
                    <a:pt x="173" y="2063"/>
                    <a:pt x="156" y="1807"/>
                    <a:pt x="147" y="1553"/>
                  </a:cubicBezTo>
                  <a:cubicBezTo>
                    <a:pt x="130" y="1044"/>
                    <a:pt x="141" y="534"/>
                    <a:pt x="184" y="27"/>
                  </a:cubicBezTo>
                  <a:cubicBezTo>
                    <a:pt x="185" y="10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"/>
            <p:cNvSpPr/>
            <p:nvPr/>
          </p:nvSpPr>
          <p:spPr>
            <a:xfrm>
              <a:off x="2438450" y="4319675"/>
              <a:ext cx="29275" cy="72975"/>
            </a:xfrm>
            <a:custGeom>
              <a:avLst/>
              <a:gdLst/>
              <a:ahLst/>
              <a:cxnLst/>
              <a:rect l="l" t="t" r="r" b="b"/>
              <a:pathLst>
                <a:path w="1171" h="2919" extrusionOk="0">
                  <a:moveTo>
                    <a:pt x="44" y="1"/>
                  </a:moveTo>
                  <a:cubicBezTo>
                    <a:pt x="23" y="1"/>
                    <a:pt x="0" y="19"/>
                    <a:pt x="4" y="46"/>
                  </a:cubicBezTo>
                  <a:lnTo>
                    <a:pt x="6" y="48"/>
                  </a:lnTo>
                  <a:cubicBezTo>
                    <a:pt x="86" y="644"/>
                    <a:pt x="211" y="1235"/>
                    <a:pt x="381" y="1813"/>
                  </a:cubicBezTo>
                  <a:cubicBezTo>
                    <a:pt x="449" y="2037"/>
                    <a:pt x="527" y="2258"/>
                    <a:pt x="643" y="2461"/>
                  </a:cubicBezTo>
                  <a:cubicBezTo>
                    <a:pt x="763" y="2671"/>
                    <a:pt x="899" y="2820"/>
                    <a:pt x="1126" y="2916"/>
                  </a:cubicBezTo>
                  <a:cubicBezTo>
                    <a:pt x="1129" y="2917"/>
                    <a:pt x="1133" y="2918"/>
                    <a:pt x="1136" y="2918"/>
                  </a:cubicBezTo>
                  <a:cubicBezTo>
                    <a:pt x="1155" y="2918"/>
                    <a:pt x="1171" y="2896"/>
                    <a:pt x="1154" y="2878"/>
                  </a:cubicBezTo>
                  <a:cubicBezTo>
                    <a:pt x="825" y="2547"/>
                    <a:pt x="638" y="2129"/>
                    <a:pt x="507" y="1685"/>
                  </a:cubicBezTo>
                  <a:cubicBezTo>
                    <a:pt x="344" y="1140"/>
                    <a:pt x="202" y="584"/>
                    <a:pt x="75" y="27"/>
                  </a:cubicBezTo>
                  <a:cubicBezTo>
                    <a:pt x="70" y="9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"/>
            <p:cNvSpPr/>
            <p:nvPr/>
          </p:nvSpPr>
          <p:spPr>
            <a:xfrm>
              <a:off x="2371700" y="4306225"/>
              <a:ext cx="8775" cy="25100"/>
            </a:xfrm>
            <a:custGeom>
              <a:avLst/>
              <a:gdLst/>
              <a:ahLst/>
              <a:cxnLst/>
              <a:rect l="l" t="t" r="r" b="b"/>
              <a:pathLst>
                <a:path w="351" h="1004" extrusionOk="0">
                  <a:moveTo>
                    <a:pt x="64" y="1"/>
                  </a:moveTo>
                  <a:cubicBezTo>
                    <a:pt x="57" y="1"/>
                    <a:pt x="50" y="5"/>
                    <a:pt x="47" y="14"/>
                  </a:cubicBezTo>
                  <a:lnTo>
                    <a:pt x="47" y="12"/>
                  </a:lnTo>
                  <a:lnTo>
                    <a:pt x="47" y="12"/>
                  </a:lnTo>
                  <a:cubicBezTo>
                    <a:pt x="0" y="324"/>
                    <a:pt x="97" y="746"/>
                    <a:pt x="301" y="993"/>
                  </a:cubicBezTo>
                  <a:cubicBezTo>
                    <a:pt x="306" y="1001"/>
                    <a:pt x="312" y="1004"/>
                    <a:pt x="319" y="1004"/>
                  </a:cubicBezTo>
                  <a:cubicBezTo>
                    <a:pt x="335" y="1004"/>
                    <a:pt x="351" y="987"/>
                    <a:pt x="340" y="969"/>
                  </a:cubicBezTo>
                  <a:cubicBezTo>
                    <a:pt x="284" y="812"/>
                    <a:pt x="206" y="666"/>
                    <a:pt x="163" y="503"/>
                  </a:cubicBezTo>
                  <a:cubicBezTo>
                    <a:pt x="118" y="341"/>
                    <a:pt x="105" y="176"/>
                    <a:pt x="81" y="14"/>
                  </a:cubicBezTo>
                  <a:cubicBezTo>
                    <a:pt x="79" y="5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"/>
            <p:cNvSpPr/>
            <p:nvPr/>
          </p:nvSpPr>
          <p:spPr>
            <a:xfrm>
              <a:off x="2383225" y="4322075"/>
              <a:ext cx="34125" cy="48450"/>
            </a:xfrm>
            <a:custGeom>
              <a:avLst/>
              <a:gdLst/>
              <a:ahLst/>
              <a:cxnLst/>
              <a:rect l="l" t="t" r="r" b="b"/>
              <a:pathLst>
                <a:path w="1365" h="1938" extrusionOk="0">
                  <a:moveTo>
                    <a:pt x="31" y="0"/>
                  </a:moveTo>
                  <a:cubicBezTo>
                    <a:pt x="16" y="0"/>
                    <a:pt x="1" y="11"/>
                    <a:pt x="3" y="28"/>
                  </a:cubicBezTo>
                  <a:cubicBezTo>
                    <a:pt x="48" y="406"/>
                    <a:pt x="276" y="769"/>
                    <a:pt x="495" y="1072"/>
                  </a:cubicBezTo>
                  <a:cubicBezTo>
                    <a:pt x="612" y="1231"/>
                    <a:pt x="739" y="1386"/>
                    <a:pt x="874" y="1533"/>
                  </a:cubicBezTo>
                  <a:cubicBezTo>
                    <a:pt x="1005" y="1677"/>
                    <a:pt x="1138" y="1829"/>
                    <a:pt x="1304" y="1934"/>
                  </a:cubicBezTo>
                  <a:cubicBezTo>
                    <a:pt x="1310" y="1937"/>
                    <a:pt x="1315" y="1938"/>
                    <a:pt x="1321" y="1938"/>
                  </a:cubicBezTo>
                  <a:cubicBezTo>
                    <a:pt x="1345" y="1938"/>
                    <a:pt x="1365" y="1911"/>
                    <a:pt x="1351" y="1887"/>
                  </a:cubicBezTo>
                  <a:cubicBezTo>
                    <a:pt x="1257" y="1726"/>
                    <a:pt x="1125" y="1595"/>
                    <a:pt x="1003" y="1459"/>
                  </a:cubicBezTo>
                  <a:cubicBezTo>
                    <a:pt x="872" y="1315"/>
                    <a:pt x="747" y="1167"/>
                    <a:pt x="629" y="1016"/>
                  </a:cubicBezTo>
                  <a:cubicBezTo>
                    <a:pt x="506" y="860"/>
                    <a:pt x="395" y="698"/>
                    <a:pt x="298" y="526"/>
                  </a:cubicBezTo>
                  <a:cubicBezTo>
                    <a:pt x="205" y="361"/>
                    <a:pt x="137" y="184"/>
                    <a:pt x="55" y="15"/>
                  </a:cubicBezTo>
                  <a:cubicBezTo>
                    <a:pt x="51" y="5"/>
                    <a:pt x="41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"/>
            <p:cNvSpPr/>
            <p:nvPr/>
          </p:nvSpPr>
          <p:spPr>
            <a:xfrm>
              <a:off x="2416900" y="4356225"/>
              <a:ext cx="32300" cy="33750"/>
            </a:xfrm>
            <a:custGeom>
              <a:avLst/>
              <a:gdLst/>
              <a:ahLst/>
              <a:cxnLst/>
              <a:rect l="l" t="t" r="r" b="b"/>
              <a:pathLst>
                <a:path w="1292" h="1350" extrusionOk="0">
                  <a:moveTo>
                    <a:pt x="42" y="0"/>
                  </a:moveTo>
                  <a:cubicBezTo>
                    <a:pt x="20" y="0"/>
                    <a:pt x="1" y="26"/>
                    <a:pt x="13" y="51"/>
                  </a:cubicBezTo>
                  <a:lnTo>
                    <a:pt x="13" y="50"/>
                  </a:lnTo>
                  <a:cubicBezTo>
                    <a:pt x="152" y="324"/>
                    <a:pt x="344" y="560"/>
                    <a:pt x="554" y="784"/>
                  </a:cubicBezTo>
                  <a:cubicBezTo>
                    <a:pt x="654" y="895"/>
                    <a:pt x="763" y="998"/>
                    <a:pt x="873" y="1098"/>
                  </a:cubicBezTo>
                  <a:cubicBezTo>
                    <a:pt x="972" y="1188"/>
                    <a:pt x="1090" y="1327"/>
                    <a:pt x="1228" y="1349"/>
                  </a:cubicBezTo>
                  <a:cubicBezTo>
                    <a:pt x="1230" y="1349"/>
                    <a:pt x="1232" y="1349"/>
                    <a:pt x="1234" y="1349"/>
                  </a:cubicBezTo>
                  <a:cubicBezTo>
                    <a:pt x="1260" y="1349"/>
                    <a:pt x="1291" y="1328"/>
                    <a:pt x="1279" y="1297"/>
                  </a:cubicBezTo>
                  <a:cubicBezTo>
                    <a:pt x="1230" y="1175"/>
                    <a:pt x="1107" y="1102"/>
                    <a:pt x="1013" y="1016"/>
                  </a:cubicBezTo>
                  <a:cubicBezTo>
                    <a:pt x="896" y="912"/>
                    <a:pt x="785" y="803"/>
                    <a:pt x="677" y="689"/>
                  </a:cubicBezTo>
                  <a:cubicBezTo>
                    <a:pt x="466" y="470"/>
                    <a:pt x="273" y="233"/>
                    <a:pt x="64" y="10"/>
                  </a:cubicBezTo>
                  <a:cubicBezTo>
                    <a:pt x="57" y="3"/>
                    <a:pt x="49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"/>
            <p:cNvSpPr/>
            <p:nvPr/>
          </p:nvSpPr>
          <p:spPr>
            <a:xfrm>
              <a:off x="2403625" y="4273200"/>
              <a:ext cx="17100" cy="63350"/>
            </a:xfrm>
            <a:custGeom>
              <a:avLst/>
              <a:gdLst/>
              <a:ahLst/>
              <a:cxnLst/>
              <a:rect l="l" t="t" r="r" b="b"/>
              <a:pathLst>
                <a:path w="684" h="2534" extrusionOk="0">
                  <a:moveTo>
                    <a:pt x="33" y="0"/>
                  </a:moveTo>
                  <a:cubicBezTo>
                    <a:pt x="21" y="0"/>
                    <a:pt x="8" y="9"/>
                    <a:pt x="8" y="24"/>
                  </a:cubicBezTo>
                  <a:lnTo>
                    <a:pt x="6" y="24"/>
                  </a:lnTo>
                  <a:cubicBezTo>
                    <a:pt x="0" y="884"/>
                    <a:pt x="249" y="1755"/>
                    <a:pt x="630" y="2522"/>
                  </a:cubicBezTo>
                  <a:cubicBezTo>
                    <a:pt x="634" y="2530"/>
                    <a:pt x="641" y="2533"/>
                    <a:pt x="649" y="2533"/>
                  </a:cubicBezTo>
                  <a:cubicBezTo>
                    <a:pt x="665" y="2533"/>
                    <a:pt x="683" y="2519"/>
                    <a:pt x="677" y="2501"/>
                  </a:cubicBezTo>
                  <a:cubicBezTo>
                    <a:pt x="344" y="1701"/>
                    <a:pt x="168" y="873"/>
                    <a:pt x="52" y="17"/>
                  </a:cubicBezTo>
                  <a:cubicBezTo>
                    <a:pt x="51" y="5"/>
                    <a:pt x="42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"/>
            <p:cNvSpPr/>
            <p:nvPr/>
          </p:nvSpPr>
          <p:spPr>
            <a:xfrm>
              <a:off x="2489500" y="4238975"/>
              <a:ext cx="28150" cy="73400"/>
            </a:xfrm>
            <a:custGeom>
              <a:avLst/>
              <a:gdLst/>
              <a:ahLst/>
              <a:cxnLst/>
              <a:rect l="l" t="t" r="r" b="b"/>
              <a:pathLst>
                <a:path w="1126" h="2936" extrusionOk="0">
                  <a:moveTo>
                    <a:pt x="1090" y="0"/>
                  </a:moveTo>
                  <a:cubicBezTo>
                    <a:pt x="1080" y="0"/>
                    <a:pt x="1071" y="4"/>
                    <a:pt x="1065" y="13"/>
                  </a:cubicBezTo>
                  <a:cubicBezTo>
                    <a:pt x="794" y="441"/>
                    <a:pt x="615" y="937"/>
                    <a:pt x="439" y="1410"/>
                  </a:cubicBezTo>
                  <a:cubicBezTo>
                    <a:pt x="258" y="1900"/>
                    <a:pt x="104" y="2395"/>
                    <a:pt x="3" y="2909"/>
                  </a:cubicBezTo>
                  <a:cubicBezTo>
                    <a:pt x="0" y="2925"/>
                    <a:pt x="13" y="2935"/>
                    <a:pt x="26" y="2935"/>
                  </a:cubicBezTo>
                  <a:cubicBezTo>
                    <a:pt x="34" y="2935"/>
                    <a:pt x="43" y="2931"/>
                    <a:pt x="46" y="2920"/>
                  </a:cubicBezTo>
                  <a:cubicBezTo>
                    <a:pt x="209" y="2434"/>
                    <a:pt x="366" y="1943"/>
                    <a:pt x="542" y="1460"/>
                  </a:cubicBezTo>
                  <a:cubicBezTo>
                    <a:pt x="719" y="978"/>
                    <a:pt x="949" y="518"/>
                    <a:pt x="1118" y="36"/>
                  </a:cubicBezTo>
                  <a:cubicBezTo>
                    <a:pt x="1125" y="15"/>
                    <a:pt x="1107" y="0"/>
                    <a:pt x="10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"/>
            <p:cNvSpPr/>
            <p:nvPr/>
          </p:nvSpPr>
          <p:spPr>
            <a:xfrm>
              <a:off x="2467500" y="4346850"/>
              <a:ext cx="19375" cy="41650"/>
            </a:xfrm>
            <a:custGeom>
              <a:avLst/>
              <a:gdLst/>
              <a:ahLst/>
              <a:cxnLst/>
              <a:rect l="l" t="t" r="r" b="b"/>
              <a:pathLst>
                <a:path w="775" h="1666" extrusionOk="0">
                  <a:moveTo>
                    <a:pt x="719" y="1"/>
                  </a:moveTo>
                  <a:cubicBezTo>
                    <a:pt x="703" y="1"/>
                    <a:pt x="687" y="10"/>
                    <a:pt x="683" y="30"/>
                  </a:cubicBezTo>
                  <a:cubicBezTo>
                    <a:pt x="627" y="309"/>
                    <a:pt x="594" y="589"/>
                    <a:pt x="521" y="864"/>
                  </a:cubicBezTo>
                  <a:cubicBezTo>
                    <a:pt x="485" y="995"/>
                    <a:pt x="446" y="1124"/>
                    <a:pt x="399" y="1251"/>
                  </a:cubicBezTo>
                  <a:cubicBezTo>
                    <a:pt x="375" y="1318"/>
                    <a:pt x="352" y="1387"/>
                    <a:pt x="323" y="1453"/>
                  </a:cubicBezTo>
                  <a:cubicBezTo>
                    <a:pt x="295" y="1515"/>
                    <a:pt x="219" y="1607"/>
                    <a:pt x="146" y="1607"/>
                  </a:cubicBezTo>
                  <a:cubicBezTo>
                    <a:pt x="114" y="1607"/>
                    <a:pt x="84" y="1590"/>
                    <a:pt x="57" y="1548"/>
                  </a:cubicBezTo>
                  <a:cubicBezTo>
                    <a:pt x="52" y="1539"/>
                    <a:pt x="44" y="1535"/>
                    <a:pt x="36" y="1535"/>
                  </a:cubicBezTo>
                  <a:cubicBezTo>
                    <a:pt x="18" y="1535"/>
                    <a:pt x="1" y="1554"/>
                    <a:pt x="12" y="1574"/>
                  </a:cubicBezTo>
                  <a:lnTo>
                    <a:pt x="14" y="1574"/>
                  </a:lnTo>
                  <a:cubicBezTo>
                    <a:pt x="45" y="1636"/>
                    <a:pt x="106" y="1666"/>
                    <a:pt x="169" y="1666"/>
                  </a:cubicBezTo>
                  <a:cubicBezTo>
                    <a:pt x="203" y="1666"/>
                    <a:pt x="239" y="1657"/>
                    <a:pt x="270" y="1640"/>
                  </a:cubicBezTo>
                  <a:cubicBezTo>
                    <a:pt x="409" y="1567"/>
                    <a:pt x="463" y="1373"/>
                    <a:pt x="513" y="1238"/>
                  </a:cubicBezTo>
                  <a:cubicBezTo>
                    <a:pt x="653" y="862"/>
                    <a:pt x="775" y="443"/>
                    <a:pt x="762" y="39"/>
                  </a:cubicBezTo>
                  <a:cubicBezTo>
                    <a:pt x="762" y="15"/>
                    <a:pt x="740" y="1"/>
                    <a:pt x="7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"/>
            <p:cNvSpPr/>
            <p:nvPr/>
          </p:nvSpPr>
          <p:spPr>
            <a:xfrm>
              <a:off x="2511925" y="4247250"/>
              <a:ext cx="38000" cy="63800"/>
            </a:xfrm>
            <a:custGeom>
              <a:avLst/>
              <a:gdLst/>
              <a:ahLst/>
              <a:cxnLst/>
              <a:rect l="l" t="t" r="r" b="b"/>
              <a:pathLst>
                <a:path w="1520" h="2552" extrusionOk="0">
                  <a:moveTo>
                    <a:pt x="1461" y="0"/>
                  </a:moveTo>
                  <a:cubicBezTo>
                    <a:pt x="1441" y="0"/>
                    <a:pt x="1421" y="10"/>
                    <a:pt x="1412" y="34"/>
                  </a:cubicBezTo>
                  <a:cubicBezTo>
                    <a:pt x="1230" y="501"/>
                    <a:pt x="944" y="903"/>
                    <a:pt x="656" y="1309"/>
                  </a:cubicBezTo>
                  <a:cubicBezTo>
                    <a:pt x="516" y="1501"/>
                    <a:pt x="385" y="1701"/>
                    <a:pt x="266" y="1907"/>
                  </a:cubicBezTo>
                  <a:cubicBezTo>
                    <a:pt x="163" y="2092"/>
                    <a:pt x="28" y="2324"/>
                    <a:pt x="2" y="2537"/>
                  </a:cubicBezTo>
                  <a:cubicBezTo>
                    <a:pt x="1" y="2546"/>
                    <a:pt x="9" y="2552"/>
                    <a:pt x="18" y="2552"/>
                  </a:cubicBezTo>
                  <a:cubicBezTo>
                    <a:pt x="24" y="2552"/>
                    <a:pt x="29" y="2550"/>
                    <a:pt x="32" y="2545"/>
                  </a:cubicBezTo>
                  <a:cubicBezTo>
                    <a:pt x="88" y="2442"/>
                    <a:pt x="118" y="2326"/>
                    <a:pt x="170" y="2219"/>
                  </a:cubicBezTo>
                  <a:cubicBezTo>
                    <a:pt x="224" y="2109"/>
                    <a:pt x="286" y="2001"/>
                    <a:pt x="353" y="1898"/>
                  </a:cubicBezTo>
                  <a:cubicBezTo>
                    <a:pt x="486" y="1692"/>
                    <a:pt x="632" y="1494"/>
                    <a:pt x="778" y="1296"/>
                  </a:cubicBezTo>
                  <a:cubicBezTo>
                    <a:pt x="1060" y="912"/>
                    <a:pt x="1361" y="520"/>
                    <a:pt x="1507" y="60"/>
                  </a:cubicBezTo>
                  <a:cubicBezTo>
                    <a:pt x="1519" y="23"/>
                    <a:pt x="1491" y="0"/>
                    <a:pt x="14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"/>
            <p:cNvSpPr/>
            <p:nvPr/>
          </p:nvSpPr>
          <p:spPr>
            <a:xfrm>
              <a:off x="2547625" y="4265175"/>
              <a:ext cx="33325" cy="28200"/>
            </a:xfrm>
            <a:custGeom>
              <a:avLst/>
              <a:gdLst/>
              <a:ahLst/>
              <a:cxnLst/>
              <a:rect l="l" t="t" r="r" b="b"/>
              <a:pathLst>
                <a:path w="1333" h="1128" extrusionOk="0">
                  <a:moveTo>
                    <a:pt x="1294" y="1"/>
                  </a:moveTo>
                  <a:cubicBezTo>
                    <a:pt x="1290" y="1"/>
                    <a:pt x="1287" y="1"/>
                    <a:pt x="1283" y="3"/>
                  </a:cubicBezTo>
                  <a:cubicBezTo>
                    <a:pt x="1223" y="23"/>
                    <a:pt x="1165" y="48"/>
                    <a:pt x="1111" y="80"/>
                  </a:cubicBezTo>
                  <a:cubicBezTo>
                    <a:pt x="1042" y="123"/>
                    <a:pt x="982" y="182"/>
                    <a:pt x="918" y="231"/>
                  </a:cubicBezTo>
                  <a:cubicBezTo>
                    <a:pt x="817" y="308"/>
                    <a:pt x="735" y="401"/>
                    <a:pt x="638" y="481"/>
                  </a:cubicBezTo>
                  <a:cubicBezTo>
                    <a:pt x="416" y="663"/>
                    <a:pt x="184" y="859"/>
                    <a:pt x="14" y="1093"/>
                  </a:cubicBezTo>
                  <a:cubicBezTo>
                    <a:pt x="1" y="1111"/>
                    <a:pt x="18" y="1128"/>
                    <a:pt x="36" y="1128"/>
                  </a:cubicBezTo>
                  <a:cubicBezTo>
                    <a:pt x="41" y="1128"/>
                    <a:pt x="47" y="1126"/>
                    <a:pt x="51" y="1123"/>
                  </a:cubicBezTo>
                  <a:lnTo>
                    <a:pt x="53" y="1123"/>
                  </a:lnTo>
                  <a:cubicBezTo>
                    <a:pt x="281" y="945"/>
                    <a:pt x="475" y="726"/>
                    <a:pt x="702" y="545"/>
                  </a:cubicBezTo>
                  <a:cubicBezTo>
                    <a:pt x="907" y="379"/>
                    <a:pt x="1139" y="257"/>
                    <a:pt x="1315" y="61"/>
                  </a:cubicBezTo>
                  <a:cubicBezTo>
                    <a:pt x="1333" y="39"/>
                    <a:pt x="1319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"/>
            <p:cNvSpPr/>
            <p:nvPr/>
          </p:nvSpPr>
          <p:spPr>
            <a:xfrm>
              <a:off x="2573850" y="4272750"/>
              <a:ext cx="24975" cy="8425"/>
            </a:xfrm>
            <a:custGeom>
              <a:avLst/>
              <a:gdLst/>
              <a:ahLst/>
              <a:cxnLst/>
              <a:rect l="l" t="t" r="r" b="b"/>
              <a:pathLst>
                <a:path w="999" h="337" extrusionOk="0">
                  <a:moveTo>
                    <a:pt x="939" y="1"/>
                  </a:moveTo>
                  <a:cubicBezTo>
                    <a:pt x="938" y="1"/>
                    <a:pt x="938" y="1"/>
                    <a:pt x="937" y="1"/>
                  </a:cubicBezTo>
                  <a:cubicBezTo>
                    <a:pt x="786" y="12"/>
                    <a:pt x="634" y="68"/>
                    <a:pt x="488" y="111"/>
                  </a:cubicBezTo>
                  <a:cubicBezTo>
                    <a:pt x="415" y="134"/>
                    <a:pt x="342" y="156"/>
                    <a:pt x="271" y="178"/>
                  </a:cubicBezTo>
                  <a:cubicBezTo>
                    <a:pt x="178" y="208"/>
                    <a:pt x="113" y="259"/>
                    <a:pt x="23" y="294"/>
                  </a:cubicBezTo>
                  <a:cubicBezTo>
                    <a:pt x="0" y="305"/>
                    <a:pt x="7" y="336"/>
                    <a:pt x="29" y="336"/>
                  </a:cubicBezTo>
                  <a:cubicBezTo>
                    <a:pt x="30" y="336"/>
                    <a:pt x="32" y="336"/>
                    <a:pt x="34" y="336"/>
                  </a:cubicBezTo>
                  <a:cubicBezTo>
                    <a:pt x="116" y="311"/>
                    <a:pt x="197" y="313"/>
                    <a:pt x="277" y="289"/>
                  </a:cubicBezTo>
                  <a:cubicBezTo>
                    <a:pt x="359" y="263"/>
                    <a:pt x="436" y="238"/>
                    <a:pt x="514" y="214"/>
                  </a:cubicBezTo>
                  <a:cubicBezTo>
                    <a:pt x="662" y="171"/>
                    <a:pt x="819" y="143"/>
                    <a:pt x="959" y="81"/>
                  </a:cubicBezTo>
                  <a:cubicBezTo>
                    <a:pt x="998" y="65"/>
                    <a:pt x="979" y="1"/>
                    <a:pt x="9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"/>
            <p:cNvSpPr/>
            <p:nvPr/>
          </p:nvSpPr>
          <p:spPr>
            <a:xfrm>
              <a:off x="2438950" y="4269000"/>
              <a:ext cx="3725" cy="14950"/>
            </a:xfrm>
            <a:custGeom>
              <a:avLst/>
              <a:gdLst/>
              <a:ahLst/>
              <a:cxnLst/>
              <a:rect l="l" t="t" r="r" b="b"/>
              <a:pathLst>
                <a:path w="149" h="598" extrusionOk="0">
                  <a:moveTo>
                    <a:pt x="58" y="1"/>
                  </a:moveTo>
                  <a:cubicBezTo>
                    <a:pt x="46" y="1"/>
                    <a:pt x="34" y="8"/>
                    <a:pt x="30" y="22"/>
                  </a:cubicBezTo>
                  <a:lnTo>
                    <a:pt x="29" y="22"/>
                  </a:lnTo>
                  <a:cubicBezTo>
                    <a:pt x="1" y="199"/>
                    <a:pt x="19" y="422"/>
                    <a:pt x="100" y="585"/>
                  </a:cubicBezTo>
                  <a:cubicBezTo>
                    <a:pt x="105" y="593"/>
                    <a:pt x="113" y="597"/>
                    <a:pt x="122" y="597"/>
                  </a:cubicBezTo>
                  <a:cubicBezTo>
                    <a:pt x="135" y="597"/>
                    <a:pt x="148" y="588"/>
                    <a:pt x="148" y="572"/>
                  </a:cubicBezTo>
                  <a:cubicBezTo>
                    <a:pt x="146" y="478"/>
                    <a:pt x="126" y="390"/>
                    <a:pt x="115" y="297"/>
                  </a:cubicBezTo>
                  <a:cubicBezTo>
                    <a:pt x="103" y="205"/>
                    <a:pt x="100" y="113"/>
                    <a:pt x="85" y="22"/>
                  </a:cubicBezTo>
                  <a:cubicBezTo>
                    <a:pt x="81" y="8"/>
                    <a:pt x="69" y="1"/>
                    <a:pt x="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"/>
            <p:cNvSpPr/>
            <p:nvPr/>
          </p:nvSpPr>
          <p:spPr>
            <a:xfrm>
              <a:off x="2468525" y="4229750"/>
              <a:ext cx="30550" cy="17000"/>
            </a:xfrm>
            <a:custGeom>
              <a:avLst/>
              <a:gdLst/>
              <a:ahLst/>
              <a:cxnLst/>
              <a:rect l="l" t="t" r="r" b="b"/>
              <a:pathLst>
                <a:path w="1222" h="680" extrusionOk="0">
                  <a:moveTo>
                    <a:pt x="983" y="1"/>
                  </a:moveTo>
                  <a:cubicBezTo>
                    <a:pt x="815" y="1"/>
                    <a:pt x="638" y="64"/>
                    <a:pt x="498" y="139"/>
                  </a:cubicBezTo>
                  <a:cubicBezTo>
                    <a:pt x="285" y="251"/>
                    <a:pt x="91" y="425"/>
                    <a:pt x="5" y="655"/>
                  </a:cubicBezTo>
                  <a:cubicBezTo>
                    <a:pt x="1" y="669"/>
                    <a:pt x="13" y="680"/>
                    <a:pt x="25" y="680"/>
                  </a:cubicBezTo>
                  <a:cubicBezTo>
                    <a:pt x="30" y="680"/>
                    <a:pt x="35" y="678"/>
                    <a:pt x="38" y="674"/>
                  </a:cubicBezTo>
                  <a:cubicBezTo>
                    <a:pt x="190" y="511"/>
                    <a:pt x="347" y="358"/>
                    <a:pt x="551" y="261"/>
                  </a:cubicBezTo>
                  <a:cubicBezTo>
                    <a:pt x="755" y="163"/>
                    <a:pt x="968" y="160"/>
                    <a:pt x="1185" y="104"/>
                  </a:cubicBezTo>
                  <a:cubicBezTo>
                    <a:pt x="1213" y="98"/>
                    <a:pt x="1222" y="53"/>
                    <a:pt x="1194" y="40"/>
                  </a:cubicBezTo>
                  <a:cubicBezTo>
                    <a:pt x="1128" y="12"/>
                    <a:pt x="1056" y="1"/>
                    <a:pt x="9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"/>
            <p:cNvSpPr/>
            <p:nvPr/>
          </p:nvSpPr>
          <p:spPr>
            <a:xfrm>
              <a:off x="2360900" y="4357700"/>
              <a:ext cx="11600" cy="11175"/>
            </a:xfrm>
            <a:custGeom>
              <a:avLst/>
              <a:gdLst/>
              <a:ahLst/>
              <a:cxnLst/>
              <a:rect l="l" t="t" r="r" b="b"/>
              <a:pathLst>
                <a:path w="464" h="447" extrusionOk="0">
                  <a:moveTo>
                    <a:pt x="10" y="0"/>
                  </a:moveTo>
                  <a:cubicBezTo>
                    <a:pt x="5" y="0"/>
                    <a:pt x="0" y="7"/>
                    <a:pt x="6" y="11"/>
                  </a:cubicBezTo>
                  <a:cubicBezTo>
                    <a:pt x="150" y="155"/>
                    <a:pt x="286" y="312"/>
                    <a:pt x="443" y="443"/>
                  </a:cubicBezTo>
                  <a:cubicBezTo>
                    <a:pt x="446" y="445"/>
                    <a:pt x="448" y="446"/>
                    <a:pt x="451" y="446"/>
                  </a:cubicBezTo>
                  <a:cubicBezTo>
                    <a:pt x="458" y="446"/>
                    <a:pt x="464" y="437"/>
                    <a:pt x="456" y="430"/>
                  </a:cubicBezTo>
                  <a:cubicBezTo>
                    <a:pt x="322" y="277"/>
                    <a:pt x="161" y="142"/>
                    <a:pt x="15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"/>
            <p:cNvSpPr/>
            <p:nvPr/>
          </p:nvSpPr>
          <p:spPr>
            <a:xfrm>
              <a:off x="2373650" y="4371250"/>
              <a:ext cx="550" cy="425"/>
            </a:xfrm>
            <a:custGeom>
              <a:avLst/>
              <a:gdLst/>
              <a:ahLst/>
              <a:cxnLst/>
              <a:rect l="l" t="t" r="r" b="b"/>
              <a:pathLst>
                <a:path w="22" h="17" extrusionOk="0">
                  <a:moveTo>
                    <a:pt x="10" y="0"/>
                  </a:moveTo>
                  <a:cubicBezTo>
                    <a:pt x="1" y="0"/>
                    <a:pt x="1" y="15"/>
                    <a:pt x="10" y="17"/>
                  </a:cubicBezTo>
                  <a:cubicBezTo>
                    <a:pt x="21" y="15"/>
                    <a:pt x="21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"/>
            <p:cNvSpPr/>
            <p:nvPr/>
          </p:nvSpPr>
          <p:spPr>
            <a:xfrm>
              <a:off x="2928550" y="4386750"/>
              <a:ext cx="358075" cy="419525"/>
            </a:xfrm>
            <a:custGeom>
              <a:avLst/>
              <a:gdLst/>
              <a:ahLst/>
              <a:cxnLst/>
              <a:rect l="l" t="t" r="r" b="b"/>
              <a:pathLst>
                <a:path w="14323" h="16781" extrusionOk="0">
                  <a:moveTo>
                    <a:pt x="14322" y="1"/>
                  </a:moveTo>
                  <a:cubicBezTo>
                    <a:pt x="13103" y="2035"/>
                    <a:pt x="12398" y="4327"/>
                    <a:pt x="11660" y="6582"/>
                  </a:cubicBezTo>
                  <a:cubicBezTo>
                    <a:pt x="11460" y="7188"/>
                    <a:pt x="12228" y="6434"/>
                    <a:pt x="12090" y="7059"/>
                  </a:cubicBezTo>
                  <a:cubicBezTo>
                    <a:pt x="11239" y="10929"/>
                    <a:pt x="9738" y="14290"/>
                    <a:pt x="2929" y="16781"/>
                  </a:cubicBezTo>
                  <a:cubicBezTo>
                    <a:pt x="2929" y="16781"/>
                    <a:pt x="1" y="6745"/>
                    <a:pt x="8052" y="3088"/>
                  </a:cubicBezTo>
                  <a:cubicBezTo>
                    <a:pt x="8390" y="2934"/>
                    <a:pt x="8111" y="3763"/>
                    <a:pt x="8431" y="3527"/>
                  </a:cubicBezTo>
                  <a:cubicBezTo>
                    <a:pt x="10002" y="2370"/>
                    <a:pt x="11940" y="1186"/>
                    <a:pt x="14322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"/>
            <p:cNvSpPr/>
            <p:nvPr/>
          </p:nvSpPr>
          <p:spPr>
            <a:xfrm>
              <a:off x="3007500" y="4416425"/>
              <a:ext cx="239175" cy="375200"/>
            </a:xfrm>
            <a:custGeom>
              <a:avLst/>
              <a:gdLst/>
              <a:ahLst/>
              <a:cxnLst/>
              <a:rect l="l" t="t" r="r" b="b"/>
              <a:pathLst>
                <a:path w="9567" h="15008" extrusionOk="0">
                  <a:moveTo>
                    <a:pt x="9497" y="1"/>
                  </a:moveTo>
                  <a:cubicBezTo>
                    <a:pt x="9486" y="1"/>
                    <a:pt x="9474" y="5"/>
                    <a:pt x="9463" y="16"/>
                  </a:cubicBezTo>
                  <a:cubicBezTo>
                    <a:pt x="9255" y="227"/>
                    <a:pt x="9037" y="429"/>
                    <a:pt x="8829" y="642"/>
                  </a:cubicBezTo>
                  <a:cubicBezTo>
                    <a:pt x="8629" y="844"/>
                    <a:pt x="8442" y="1057"/>
                    <a:pt x="8253" y="1269"/>
                  </a:cubicBezTo>
                  <a:cubicBezTo>
                    <a:pt x="7868" y="1704"/>
                    <a:pt x="7490" y="2146"/>
                    <a:pt x="7126" y="2598"/>
                  </a:cubicBezTo>
                  <a:cubicBezTo>
                    <a:pt x="6402" y="3495"/>
                    <a:pt x="5709" y="4419"/>
                    <a:pt x="5045" y="5365"/>
                  </a:cubicBezTo>
                  <a:cubicBezTo>
                    <a:pt x="3714" y="7265"/>
                    <a:pt x="2530" y="9265"/>
                    <a:pt x="1504" y="11346"/>
                  </a:cubicBezTo>
                  <a:cubicBezTo>
                    <a:pt x="1216" y="11927"/>
                    <a:pt x="943" y="12516"/>
                    <a:pt x="683" y="13113"/>
                  </a:cubicBezTo>
                  <a:cubicBezTo>
                    <a:pt x="423" y="13702"/>
                    <a:pt x="150" y="14296"/>
                    <a:pt x="10" y="14928"/>
                  </a:cubicBezTo>
                  <a:cubicBezTo>
                    <a:pt x="0" y="14974"/>
                    <a:pt x="37" y="15008"/>
                    <a:pt x="74" y="15008"/>
                  </a:cubicBezTo>
                  <a:cubicBezTo>
                    <a:pt x="94" y="15008"/>
                    <a:pt x="113" y="14999"/>
                    <a:pt x="126" y="14977"/>
                  </a:cubicBezTo>
                  <a:lnTo>
                    <a:pt x="124" y="14977"/>
                  </a:lnTo>
                  <a:cubicBezTo>
                    <a:pt x="423" y="14479"/>
                    <a:pt x="638" y="13941"/>
                    <a:pt x="878" y="13414"/>
                  </a:cubicBezTo>
                  <a:cubicBezTo>
                    <a:pt x="1111" y="12896"/>
                    <a:pt x="1354" y="12384"/>
                    <a:pt x="1603" y="11873"/>
                  </a:cubicBezTo>
                  <a:cubicBezTo>
                    <a:pt x="2106" y="10839"/>
                    <a:pt x="2646" y="9826"/>
                    <a:pt x="3222" y="8829"/>
                  </a:cubicBezTo>
                  <a:cubicBezTo>
                    <a:pt x="4368" y="6838"/>
                    <a:pt x="5643" y="4913"/>
                    <a:pt x="7062" y="3105"/>
                  </a:cubicBezTo>
                  <a:cubicBezTo>
                    <a:pt x="7462" y="2592"/>
                    <a:pt x="7872" y="2088"/>
                    <a:pt x="8287" y="1588"/>
                  </a:cubicBezTo>
                  <a:cubicBezTo>
                    <a:pt x="8494" y="1338"/>
                    <a:pt x="8711" y="1097"/>
                    <a:pt x="8915" y="844"/>
                  </a:cubicBezTo>
                  <a:cubicBezTo>
                    <a:pt x="9121" y="592"/>
                    <a:pt x="9319" y="332"/>
                    <a:pt x="9534" y="87"/>
                  </a:cubicBezTo>
                  <a:cubicBezTo>
                    <a:pt x="9567" y="50"/>
                    <a:pt x="9535" y="1"/>
                    <a:pt x="94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"/>
            <p:cNvSpPr/>
            <p:nvPr/>
          </p:nvSpPr>
          <p:spPr>
            <a:xfrm>
              <a:off x="3061725" y="4576250"/>
              <a:ext cx="129200" cy="119125"/>
            </a:xfrm>
            <a:custGeom>
              <a:avLst/>
              <a:gdLst/>
              <a:ahLst/>
              <a:cxnLst/>
              <a:rect l="l" t="t" r="r" b="b"/>
              <a:pathLst>
                <a:path w="5168" h="4765" extrusionOk="0">
                  <a:moveTo>
                    <a:pt x="5104" y="1"/>
                  </a:moveTo>
                  <a:cubicBezTo>
                    <a:pt x="5098" y="1"/>
                    <a:pt x="5093" y="2"/>
                    <a:pt x="5088" y="4"/>
                  </a:cubicBezTo>
                  <a:cubicBezTo>
                    <a:pt x="4882" y="90"/>
                    <a:pt x="4691" y="212"/>
                    <a:pt x="4504" y="329"/>
                  </a:cubicBezTo>
                  <a:cubicBezTo>
                    <a:pt x="4317" y="447"/>
                    <a:pt x="4127" y="572"/>
                    <a:pt x="3944" y="701"/>
                  </a:cubicBezTo>
                  <a:cubicBezTo>
                    <a:pt x="3575" y="963"/>
                    <a:pt x="3214" y="1240"/>
                    <a:pt x="2868" y="1532"/>
                  </a:cubicBezTo>
                  <a:cubicBezTo>
                    <a:pt x="2171" y="2120"/>
                    <a:pt x="1520" y="2764"/>
                    <a:pt x="924" y="3457"/>
                  </a:cubicBezTo>
                  <a:cubicBezTo>
                    <a:pt x="591" y="3842"/>
                    <a:pt x="288" y="4256"/>
                    <a:pt x="21" y="4689"/>
                  </a:cubicBezTo>
                  <a:cubicBezTo>
                    <a:pt x="0" y="4724"/>
                    <a:pt x="32" y="4765"/>
                    <a:pt x="66" y="4765"/>
                  </a:cubicBezTo>
                  <a:cubicBezTo>
                    <a:pt x="77" y="4765"/>
                    <a:pt x="88" y="4760"/>
                    <a:pt x="98" y="4749"/>
                  </a:cubicBezTo>
                  <a:cubicBezTo>
                    <a:pt x="685" y="4070"/>
                    <a:pt x="1261" y="3381"/>
                    <a:pt x="1893" y="2743"/>
                  </a:cubicBezTo>
                  <a:cubicBezTo>
                    <a:pt x="2526" y="2107"/>
                    <a:pt x="3205" y="1517"/>
                    <a:pt x="3921" y="976"/>
                  </a:cubicBezTo>
                  <a:cubicBezTo>
                    <a:pt x="4121" y="825"/>
                    <a:pt x="4325" y="675"/>
                    <a:pt x="4529" y="528"/>
                  </a:cubicBezTo>
                  <a:cubicBezTo>
                    <a:pt x="4731" y="382"/>
                    <a:pt x="4948" y="249"/>
                    <a:pt x="5136" y="86"/>
                  </a:cubicBezTo>
                  <a:cubicBezTo>
                    <a:pt x="5168" y="58"/>
                    <a:pt x="5142" y="1"/>
                    <a:pt x="5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"/>
            <p:cNvSpPr/>
            <p:nvPr/>
          </p:nvSpPr>
          <p:spPr>
            <a:xfrm>
              <a:off x="3036150" y="4680175"/>
              <a:ext cx="100200" cy="78800"/>
            </a:xfrm>
            <a:custGeom>
              <a:avLst/>
              <a:gdLst/>
              <a:ahLst/>
              <a:cxnLst/>
              <a:rect l="l" t="t" r="r" b="b"/>
              <a:pathLst>
                <a:path w="4008" h="3152" extrusionOk="0">
                  <a:moveTo>
                    <a:pt x="3965" y="1"/>
                  </a:moveTo>
                  <a:cubicBezTo>
                    <a:pt x="3958" y="1"/>
                    <a:pt x="3950" y="4"/>
                    <a:pt x="3944" y="11"/>
                  </a:cubicBezTo>
                  <a:cubicBezTo>
                    <a:pt x="3658" y="308"/>
                    <a:pt x="3355" y="590"/>
                    <a:pt x="3050" y="867"/>
                  </a:cubicBezTo>
                  <a:cubicBezTo>
                    <a:pt x="2745" y="1146"/>
                    <a:pt x="2433" y="1419"/>
                    <a:pt x="2108" y="1671"/>
                  </a:cubicBezTo>
                  <a:cubicBezTo>
                    <a:pt x="1448" y="2185"/>
                    <a:pt x="737" y="2608"/>
                    <a:pt x="38" y="3060"/>
                  </a:cubicBezTo>
                  <a:cubicBezTo>
                    <a:pt x="0" y="3085"/>
                    <a:pt x="16" y="3152"/>
                    <a:pt x="58" y="3152"/>
                  </a:cubicBezTo>
                  <a:cubicBezTo>
                    <a:pt x="63" y="3152"/>
                    <a:pt x="69" y="3151"/>
                    <a:pt x="76" y="3148"/>
                  </a:cubicBezTo>
                  <a:cubicBezTo>
                    <a:pt x="840" y="2832"/>
                    <a:pt x="1541" y="2350"/>
                    <a:pt x="2188" y="1837"/>
                  </a:cubicBezTo>
                  <a:cubicBezTo>
                    <a:pt x="2519" y="1577"/>
                    <a:pt x="2835" y="1303"/>
                    <a:pt x="3138" y="1011"/>
                  </a:cubicBezTo>
                  <a:cubicBezTo>
                    <a:pt x="3445" y="712"/>
                    <a:pt x="3719" y="390"/>
                    <a:pt x="3989" y="56"/>
                  </a:cubicBezTo>
                  <a:cubicBezTo>
                    <a:pt x="4007" y="33"/>
                    <a:pt x="3987" y="1"/>
                    <a:pt x="39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"/>
            <p:cNvSpPr/>
            <p:nvPr/>
          </p:nvSpPr>
          <p:spPr>
            <a:xfrm>
              <a:off x="3030650" y="4512675"/>
              <a:ext cx="79675" cy="186200"/>
            </a:xfrm>
            <a:custGeom>
              <a:avLst/>
              <a:gdLst/>
              <a:ahLst/>
              <a:cxnLst/>
              <a:rect l="l" t="t" r="r" b="b"/>
              <a:pathLst>
                <a:path w="3187" h="7448" extrusionOk="0">
                  <a:moveTo>
                    <a:pt x="3125" y="1"/>
                  </a:moveTo>
                  <a:cubicBezTo>
                    <a:pt x="3112" y="1"/>
                    <a:pt x="3098" y="7"/>
                    <a:pt x="3089" y="23"/>
                  </a:cubicBezTo>
                  <a:cubicBezTo>
                    <a:pt x="2784" y="461"/>
                    <a:pt x="2520" y="920"/>
                    <a:pt x="2262" y="1384"/>
                  </a:cubicBezTo>
                  <a:cubicBezTo>
                    <a:pt x="2003" y="1848"/>
                    <a:pt x="1750" y="2315"/>
                    <a:pt x="1511" y="2790"/>
                  </a:cubicBezTo>
                  <a:cubicBezTo>
                    <a:pt x="1042" y="3725"/>
                    <a:pt x="625" y="4692"/>
                    <a:pt x="331" y="5697"/>
                  </a:cubicBezTo>
                  <a:cubicBezTo>
                    <a:pt x="165" y="6260"/>
                    <a:pt x="41" y="6830"/>
                    <a:pt x="0" y="7417"/>
                  </a:cubicBezTo>
                  <a:cubicBezTo>
                    <a:pt x="1" y="7437"/>
                    <a:pt x="16" y="7447"/>
                    <a:pt x="31" y="7447"/>
                  </a:cubicBezTo>
                  <a:cubicBezTo>
                    <a:pt x="44" y="7447"/>
                    <a:pt x="57" y="7440"/>
                    <a:pt x="62" y="7425"/>
                  </a:cubicBezTo>
                  <a:cubicBezTo>
                    <a:pt x="275" y="6408"/>
                    <a:pt x="546" y="5413"/>
                    <a:pt x="935" y="4448"/>
                  </a:cubicBezTo>
                  <a:cubicBezTo>
                    <a:pt x="1328" y="3471"/>
                    <a:pt x="1812" y="2534"/>
                    <a:pt x="2324" y="1614"/>
                  </a:cubicBezTo>
                  <a:cubicBezTo>
                    <a:pt x="2610" y="1102"/>
                    <a:pt x="2911" y="599"/>
                    <a:pt x="3165" y="70"/>
                  </a:cubicBezTo>
                  <a:cubicBezTo>
                    <a:pt x="3186" y="34"/>
                    <a:pt x="3156" y="1"/>
                    <a:pt x="312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"/>
            <p:cNvSpPr/>
            <p:nvPr/>
          </p:nvSpPr>
          <p:spPr>
            <a:xfrm>
              <a:off x="3126750" y="4491350"/>
              <a:ext cx="28775" cy="44425"/>
            </a:xfrm>
            <a:custGeom>
              <a:avLst/>
              <a:gdLst/>
              <a:ahLst/>
              <a:cxnLst/>
              <a:rect l="l" t="t" r="r" b="b"/>
              <a:pathLst>
                <a:path w="1151" h="1777" extrusionOk="0">
                  <a:moveTo>
                    <a:pt x="1080" y="1"/>
                  </a:moveTo>
                  <a:cubicBezTo>
                    <a:pt x="1063" y="1"/>
                    <a:pt x="1047" y="9"/>
                    <a:pt x="1036" y="27"/>
                  </a:cubicBezTo>
                  <a:cubicBezTo>
                    <a:pt x="843" y="298"/>
                    <a:pt x="666" y="577"/>
                    <a:pt x="496" y="863"/>
                  </a:cubicBezTo>
                  <a:cubicBezTo>
                    <a:pt x="324" y="1149"/>
                    <a:pt x="180" y="1446"/>
                    <a:pt x="13" y="1732"/>
                  </a:cubicBezTo>
                  <a:cubicBezTo>
                    <a:pt x="0" y="1756"/>
                    <a:pt x="20" y="1776"/>
                    <a:pt x="39" y="1776"/>
                  </a:cubicBezTo>
                  <a:cubicBezTo>
                    <a:pt x="48" y="1776"/>
                    <a:pt x="57" y="1772"/>
                    <a:pt x="64" y="1762"/>
                  </a:cubicBezTo>
                  <a:cubicBezTo>
                    <a:pt x="243" y="1484"/>
                    <a:pt x="445" y="1218"/>
                    <a:pt x="625" y="938"/>
                  </a:cubicBezTo>
                  <a:cubicBezTo>
                    <a:pt x="802" y="657"/>
                    <a:pt x="970" y="375"/>
                    <a:pt x="1126" y="80"/>
                  </a:cubicBezTo>
                  <a:cubicBezTo>
                    <a:pt x="1150" y="38"/>
                    <a:pt x="1115" y="1"/>
                    <a:pt x="10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91" name="Google Shape;1791;p3"/>
          <p:cNvCxnSpPr/>
          <p:nvPr/>
        </p:nvCxnSpPr>
        <p:spPr>
          <a:xfrm>
            <a:off x="4572025" y="499625"/>
            <a:ext cx="0" cy="45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2" name="Google Shape;1792;p3"/>
          <p:cNvCxnSpPr/>
          <p:nvPr/>
        </p:nvCxnSpPr>
        <p:spPr>
          <a:xfrm>
            <a:off x="4572025" y="4185175"/>
            <a:ext cx="0" cy="45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6"/>
          <p:cNvSpPr/>
          <p:nvPr/>
        </p:nvSpPr>
        <p:spPr>
          <a:xfrm>
            <a:off x="311700" y="265200"/>
            <a:ext cx="8520600" cy="461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</p:txBody>
      </p:sp>
      <p:sp>
        <p:nvSpPr>
          <p:cNvPr id="2432" name="Google Shape;24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433" name="Google Shape;2433;p6"/>
          <p:cNvGrpSpPr/>
          <p:nvPr/>
        </p:nvGrpSpPr>
        <p:grpSpPr>
          <a:xfrm>
            <a:off x="-197074" y="4338977"/>
            <a:ext cx="1365398" cy="979124"/>
            <a:chOff x="-197074" y="4338977"/>
            <a:chExt cx="1365398" cy="979124"/>
          </a:xfrm>
        </p:grpSpPr>
        <p:sp>
          <p:nvSpPr>
            <p:cNvPr id="2434" name="Google Shape;2434;p6"/>
            <p:cNvSpPr/>
            <p:nvPr/>
          </p:nvSpPr>
          <p:spPr>
            <a:xfrm rot="-5839353">
              <a:off x="478849" y="4332256"/>
              <a:ext cx="472484" cy="552491"/>
            </a:xfrm>
            <a:custGeom>
              <a:avLst/>
              <a:gdLst/>
              <a:ahLst/>
              <a:cxnLst/>
              <a:rect l="l" t="t" r="r" b="b"/>
              <a:pathLst>
                <a:path w="16624" h="19439" extrusionOk="0">
                  <a:moveTo>
                    <a:pt x="16623" y="19439"/>
                  </a:moveTo>
                  <a:cubicBezTo>
                    <a:pt x="14557" y="17319"/>
                    <a:pt x="12013" y="15739"/>
                    <a:pt x="9530" y="14127"/>
                  </a:cubicBezTo>
                  <a:cubicBezTo>
                    <a:pt x="8861" y="13693"/>
                    <a:pt x="9524" y="14860"/>
                    <a:pt x="8814" y="14494"/>
                  </a:cubicBezTo>
                  <a:cubicBezTo>
                    <a:pt x="4417" y="12233"/>
                    <a:pt x="836" y="9348"/>
                    <a:pt x="1" y="333"/>
                  </a:cubicBezTo>
                  <a:cubicBezTo>
                    <a:pt x="1" y="333"/>
                    <a:pt x="13051" y="0"/>
                    <a:pt x="14896" y="10885"/>
                  </a:cubicBezTo>
                  <a:cubicBezTo>
                    <a:pt x="14974" y="11343"/>
                    <a:pt x="14064" y="10743"/>
                    <a:pt x="14245" y="11203"/>
                  </a:cubicBezTo>
                  <a:cubicBezTo>
                    <a:pt x="15145" y="13469"/>
                    <a:pt x="15954" y="16186"/>
                    <a:pt x="16623" y="19439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"/>
            <p:cNvSpPr/>
            <p:nvPr/>
          </p:nvSpPr>
          <p:spPr>
            <a:xfrm rot="-5839353">
              <a:off x="479299" y="4384603"/>
              <a:ext cx="429965" cy="461741"/>
            </a:xfrm>
            <a:custGeom>
              <a:avLst/>
              <a:gdLst/>
              <a:ahLst/>
              <a:cxnLst/>
              <a:rect l="l" t="t" r="r" b="b"/>
              <a:pathLst>
                <a:path w="15128" h="16246" extrusionOk="0">
                  <a:moveTo>
                    <a:pt x="92" y="0"/>
                  </a:moveTo>
                  <a:cubicBezTo>
                    <a:pt x="42" y="0"/>
                    <a:pt x="0" y="65"/>
                    <a:pt x="46" y="109"/>
                  </a:cubicBezTo>
                  <a:lnTo>
                    <a:pt x="48" y="109"/>
                  </a:lnTo>
                  <a:cubicBezTo>
                    <a:pt x="564" y="606"/>
                    <a:pt x="1139" y="1038"/>
                    <a:pt x="1697" y="1489"/>
                  </a:cubicBezTo>
                  <a:cubicBezTo>
                    <a:pt x="2256" y="1941"/>
                    <a:pt x="2807" y="2405"/>
                    <a:pt x="3353" y="2876"/>
                  </a:cubicBezTo>
                  <a:cubicBezTo>
                    <a:pt x="4439" y="3813"/>
                    <a:pt x="5490" y="4787"/>
                    <a:pt x="6509" y="5800"/>
                  </a:cubicBezTo>
                  <a:cubicBezTo>
                    <a:pt x="7526" y="6812"/>
                    <a:pt x="8510" y="7855"/>
                    <a:pt x="9457" y="8932"/>
                  </a:cubicBezTo>
                  <a:cubicBezTo>
                    <a:pt x="10413" y="10012"/>
                    <a:pt x="11325" y="11129"/>
                    <a:pt x="12196" y="12280"/>
                  </a:cubicBezTo>
                  <a:cubicBezTo>
                    <a:pt x="12626" y="12851"/>
                    <a:pt x="13047" y="13426"/>
                    <a:pt x="13462" y="14008"/>
                  </a:cubicBezTo>
                  <a:cubicBezTo>
                    <a:pt x="13883" y="14595"/>
                    <a:pt x="14283" y="15195"/>
                    <a:pt x="14713" y="15775"/>
                  </a:cubicBezTo>
                  <a:cubicBezTo>
                    <a:pt x="14821" y="15920"/>
                    <a:pt x="14919" y="16072"/>
                    <a:pt x="15018" y="16223"/>
                  </a:cubicBezTo>
                  <a:cubicBezTo>
                    <a:pt x="15028" y="16239"/>
                    <a:pt x="15044" y="16246"/>
                    <a:pt x="15058" y="16246"/>
                  </a:cubicBezTo>
                  <a:cubicBezTo>
                    <a:pt x="15093" y="16246"/>
                    <a:pt x="15127" y="16210"/>
                    <a:pt x="15104" y="16171"/>
                  </a:cubicBezTo>
                  <a:cubicBezTo>
                    <a:pt x="14919" y="15863"/>
                    <a:pt x="14745" y="15548"/>
                    <a:pt x="14560" y="15240"/>
                  </a:cubicBezTo>
                  <a:cubicBezTo>
                    <a:pt x="14373" y="14931"/>
                    <a:pt x="14173" y="14632"/>
                    <a:pt x="13973" y="14333"/>
                  </a:cubicBezTo>
                  <a:cubicBezTo>
                    <a:pt x="13569" y="13729"/>
                    <a:pt x="13154" y="13133"/>
                    <a:pt x="12724" y="12548"/>
                  </a:cubicBezTo>
                  <a:cubicBezTo>
                    <a:pt x="11871" y="11389"/>
                    <a:pt x="10979" y="10257"/>
                    <a:pt x="10048" y="9158"/>
                  </a:cubicBezTo>
                  <a:cubicBezTo>
                    <a:pt x="9113" y="8051"/>
                    <a:pt x="8137" y="6984"/>
                    <a:pt x="7119" y="5952"/>
                  </a:cubicBezTo>
                  <a:cubicBezTo>
                    <a:pt x="6107" y="4925"/>
                    <a:pt x="5058" y="3938"/>
                    <a:pt x="3972" y="2990"/>
                  </a:cubicBezTo>
                  <a:cubicBezTo>
                    <a:pt x="3424" y="2512"/>
                    <a:pt x="2867" y="2044"/>
                    <a:pt x="2300" y="1588"/>
                  </a:cubicBezTo>
                  <a:cubicBezTo>
                    <a:pt x="1740" y="1137"/>
                    <a:pt x="1177" y="691"/>
                    <a:pt x="582" y="285"/>
                  </a:cubicBezTo>
                  <a:cubicBezTo>
                    <a:pt x="435" y="182"/>
                    <a:pt x="279" y="96"/>
                    <a:pt x="122" y="8"/>
                  </a:cubicBezTo>
                  <a:cubicBezTo>
                    <a:pt x="112" y="3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"/>
            <p:cNvSpPr/>
            <p:nvPr/>
          </p:nvSpPr>
          <p:spPr>
            <a:xfrm rot="-5839353">
              <a:off x="628499" y="4551072"/>
              <a:ext cx="117780" cy="217967"/>
            </a:xfrm>
            <a:custGeom>
              <a:avLst/>
              <a:gdLst/>
              <a:ahLst/>
              <a:cxnLst/>
              <a:rect l="l" t="t" r="r" b="b"/>
              <a:pathLst>
                <a:path w="4144" h="7669" extrusionOk="0">
                  <a:moveTo>
                    <a:pt x="70" y="1"/>
                  </a:moveTo>
                  <a:cubicBezTo>
                    <a:pt x="35" y="1"/>
                    <a:pt x="0" y="40"/>
                    <a:pt x="25" y="75"/>
                  </a:cubicBezTo>
                  <a:cubicBezTo>
                    <a:pt x="674" y="991"/>
                    <a:pt x="1323" y="1911"/>
                    <a:pt x="1891" y="2880"/>
                  </a:cubicBezTo>
                  <a:cubicBezTo>
                    <a:pt x="2456" y="3844"/>
                    <a:pt x="2950" y="4846"/>
                    <a:pt x="3370" y="5880"/>
                  </a:cubicBezTo>
                  <a:cubicBezTo>
                    <a:pt x="3488" y="6170"/>
                    <a:pt x="3602" y="6460"/>
                    <a:pt x="3712" y="6753"/>
                  </a:cubicBezTo>
                  <a:cubicBezTo>
                    <a:pt x="3825" y="7049"/>
                    <a:pt x="3918" y="7355"/>
                    <a:pt x="4047" y="7643"/>
                  </a:cubicBezTo>
                  <a:cubicBezTo>
                    <a:pt x="4055" y="7662"/>
                    <a:pt x="4069" y="7669"/>
                    <a:pt x="4083" y="7669"/>
                  </a:cubicBezTo>
                  <a:cubicBezTo>
                    <a:pt x="4112" y="7669"/>
                    <a:pt x="4144" y="7640"/>
                    <a:pt x="4139" y="7606"/>
                  </a:cubicBezTo>
                  <a:lnTo>
                    <a:pt x="4139" y="7604"/>
                  </a:lnTo>
                  <a:cubicBezTo>
                    <a:pt x="4092" y="7326"/>
                    <a:pt x="3998" y="7051"/>
                    <a:pt x="3912" y="6781"/>
                  </a:cubicBezTo>
                  <a:cubicBezTo>
                    <a:pt x="3826" y="6512"/>
                    <a:pt x="3733" y="6241"/>
                    <a:pt x="3632" y="5976"/>
                  </a:cubicBezTo>
                  <a:cubicBezTo>
                    <a:pt x="3432" y="5447"/>
                    <a:pt x="3211" y="4925"/>
                    <a:pt x="2966" y="4416"/>
                  </a:cubicBezTo>
                  <a:cubicBezTo>
                    <a:pt x="2480" y="3399"/>
                    <a:pt x="1918" y="2422"/>
                    <a:pt x="1280" y="1494"/>
                  </a:cubicBezTo>
                  <a:cubicBezTo>
                    <a:pt x="923" y="973"/>
                    <a:pt x="530" y="479"/>
                    <a:pt x="102" y="15"/>
                  </a:cubicBezTo>
                  <a:cubicBezTo>
                    <a:pt x="93" y="5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"/>
            <p:cNvSpPr/>
            <p:nvPr/>
          </p:nvSpPr>
          <p:spPr>
            <a:xfrm rot="-5839353">
              <a:off x="579404" y="4688267"/>
              <a:ext cx="72618" cy="163994"/>
            </a:xfrm>
            <a:custGeom>
              <a:avLst/>
              <a:gdLst/>
              <a:ahLst/>
              <a:cxnLst/>
              <a:rect l="l" t="t" r="r" b="b"/>
              <a:pathLst>
                <a:path w="2555" h="5770" extrusionOk="0">
                  <a:moveTo>
                    <a:pt x="56" y="1"/>
                  </a:moveTo>
                  <a:cubicBezTo>
                    <a:pt x="29" y="1"/>
                    <a:pt x="1" y="25"/>
                    <a:pt x="5" y="61"/>
                  </a:cubicBezTo>
                  <a:cubicBezTo>
                    <a:pt x="129" y="870"/>
                    <a:pt x="385" y="1654"/>
                    <a:pt x="678" y="2417"/>
                  </a:cubicBezTo>
                  <a:cubicBezTo>
                    <a:pt x="964" y="3168"/>
                    <a:pt x="1312" y="3895"/>
                    <a:pt x="1714" y="4593"/>
                  </a:cubicBezTo>
                  <a:cubicBezTo>
                    <a:pt x="1948" y="4997"/>
                    <a:pt x="2210" y="5376"/>
                    <a:pt x="2484" y="5756"/>
                  </a:cubicBezTo>
                  <a:cubicBezTo>
                    <a:pt x="2491" y="5765"/>
                    <a:pt x="2501" y="5770"/>
                    <a:pt x="2511" y="5770"/>
                  </a:cubicBezTo>
                  <a:cubicBezTo>
                    <a:pt x="2533" y="5770"/>
                    <a:pt x="2554" y="5749"/>
                    <a:pt x="2539" y="5724"/>
                  </a:cubicBezTo>
                  <a:cubicBezTo>
                    <a:pt x="2116" y="5040"/>
                    <a:pt x="1733" y="4333"/>
                    <a:pt x="1389" y="3606"/>
                  </a:cubicBezTo>
                  <a:cubicBezTo>
                    <a:pt x="1039" y="2875"/>
                    <a:pt x="742" y="2119"/>
                    <a:pt x="497" y="1347"/>
                  </a:cubicBezTo>
                  <a:cubicBezTo>
                    <a:pt x="361" y="911"/>
                    <a:pt x="233" y="472"/>
                    <a:pt x="99" y="35"/>
                  </a:cubicBezTo>
                  <a:cubicBezTo>
                    <a:pt x="91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"/>
            <p:cNvSpPr/>
            <p:nvPr/>
          </p:nvSpPr>
          <p:spPr>
            <a:xfrm rot="-5839353">
              <a:off x="500012" y="4519536"/>
              <a:ext cx="227971" cy="175277"/>
            </a:xfrm>
            <a:custGeom>
              <a:avLst/>
              <a:gdLst/>
              <a:ahLst/>
              <a:cxnLst/>
              <a:rect l="l" t="t" r="r" b="b"/>
              <a:pathLst>
                <a:path w="8021" h="6167" extrusionOk="0">
                  <a:moveTo>
                    <a:pt x="45" y="1"/>
                  </a:moveTo>
                  <a:cubicBezTo>
                    <a:pt x="17" y="1"/>
                    <a:pt x="1" y="46"/>
                    <a:pt x="31" y="59"/>
                  </a:cubicBezTo>
                  <a:lnTo>
                    <a:pt x="29" y="61"/>
                  </a:lnTo>
                  <a:cubicBezTo>
                    <a:pt x="1205" y="631"/>
                    <a:pt x="2327" y="1285"/>
                    <a:pt x="3374" y="2069"/>
                  </a:cubicBezTo>
                  <a:cubicBezTo>
                    <a:pt x="4421" y="2850"/>
                    <a:pt x="5393" y="3731"/>
                    <a:pt x="6335" y="4638"/>
                  </a:cubicBezTo>
                  <a:cubicBezTo>
                    <a:pt x="6862" y="5146"/>
                    <a:pt x="7375" y="5668"/>
                    <a:pt x="7924" y="6152"/>
                  </a:cubicBezTo>
                  <a:cubicBezTo>
                    <a:pt x="7934" y="6162"/>
                    <a:pt x="7946" y="6166"/>
                    <a:pt x="7956" y="6166"/>
                  </a:cubicBezTo>
                  <a:cubicBezTo>
                    <a:pt x="7991" y="6166"/>
                    <a:pt x="8021" y="6121"/>
                    <a:pt x="7988" y="6088"/>
                  </a:cubicBezTo>
                  <a:cubicBezTo>
                    <a:pt x="7548" y="5587"/>
                    <a:pt x="7077" y="5122"/>
                    <a:pt x="6597" y="4658"/>
                  </a:cubicBezTo>
                  <a:cubicBezTo>
                    <a:pt x="6118" y="4196"/>
                    <a:pt x="5632" y="3740"/>
                    <a:pt x="5133" y="3299"/>
                  </a:cubicBezTo>
                  <a:cubicBezTo>
                    <a:pt x="4159" y="2437"/>
                    <a:pt x="3131" y="1631"/>
                    <a:pt x="2016" y="956"/>
                  </a:cubicBezTo>
                  <a:cubicBezTo>
                    <a:pt x="1390" y="579"/>
                    <a:pt x="743" y="248"/>
                    <a:pt x="55" y="3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"/>
            <p:cNvSpPr/>
            <p:nvPr/>
          </p:nvSpPr>
          <p:spPr>
            <a:xfrm rot="-5839353">
              <a:off x="704523" y="4463703"/>
              <a:ext cx="51870" cy="53490"/>
            </a:xfrm>
            <a:custGeom>
              <a:avLst/>
              <a:gdLst/>
              <a:ahLst/>
              <a:cxnLst/>
              <a:rect l="l" t="t" r="r" b="b"/>
              <a:pathLst>
                <a:path w="1825" h="1882" extrusionOk="0">
                  <a:moveTo>
                    <a:pt x="43" y="1"/>
                  </a:moveTo>
                  <a:cubicBezTo>
                    <a:pt x="21" y="1"/>
                    <a:pt x="0" y="30"/>
                    <a:pt x="21" y="52"/>
                  </a:cubicBezTo>
                  <a:lnTo>
                    <a:pt x="23" y="52"/>
                  </a:lnTo>
                  <a:cubicBezTo>
                    <a:pt x="303" y="357"/>
                    <a:pt x="563" y="680"/>
                    <a:pt x="845" y="983"/>
                  </a:cubicBezTo>
                  <a:cubicBezTo>
                    <a:pt x="1129" y="1286"/>
                    <a:pt x="1415" y="1581"/>
                    <a:pt x="1718" y="1866"/>
                  </a:cubicBezTo>
                  <a:cubicBezTo>
                    <a:pt x="1730" y="1877"/>
                    <a:pt x="1742" y="1881"/>
                    <a:pt x="1754" y="1881"/>
                  </a:cubicBezTo>
                  <a:cubicBezTo>
                    <a:pt x="1792" y="1881"/>
                    <a:pt x="1824" y="1831"/>
                    <a:pt x="1791" y="1793"/>
                  </a:cubicBezTo>
                  <a:cubicBezTo>
                    <a:pt x="1522" y="1477"/>
                    <a:pt x="1240" y="1174"/>
                    <a:pt x="950" y="877"/>
                  </a:cubicBezTo>
                  <a:cubicBezTo>
                    <a:pt x="660" y="579"/>
                    <a:pt x="354" y="305"/>
                    <a:pt x="62" y="9"/>
                  </a:cubicBezTo>
                  <a:cubicBezTo>
                    <a:pt x="56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0" name="Google Shape;2440;p6"/>
            <p:cNvGrpSpPr/>
            <p:nvPr/>
          </p:nvGrpSpPr>
          <p:grpSpPr>
            <a:xfrm>
              <a:off x="-197074" y="4388627"/>
              <a:ext cx="1365398" cy="929474"/>
              <a:chOff x="-197074" y="4388627"/>
              <a:chExt cx="1365398" cy="929474"/>
            </a:xfrm>
          </p:grpSpPr>
          <p:sp>
            <p:nvSpPr>
              <p:cNvPr id="2441" name="Google Shape;2441;p6"/>
              <p:cNvSpPr/>
              <p:nvPr/>
            </p:nvSpPr>
            <p:spPr>
              <a:xfrm rot="10800000">
                <a:off x="513392" y="4672449"/>
                <a:ext cx="504452" cy="382491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2459" extrusionOk="0">
                    <a:moveTo>
                      <a:pt x="3630" y="1938"/>
                    </a:moveTo>
                    <a:cubicBezTo>
                      <a:pt x="3630" y="1938"/>
                      <a:pt x="1" y="6492"/>
                      <a:pt x="1448" y="8997"/>
                    </a:cubicBezTo>
                    <a:cubicBezTo>
                      <a:pt x="2895" y="11503"/>
                      <a:pt x="4219" y="10934"/>
                      <a:pt x="4895" y="11318"/>
                    </a:cubicBezTo>
                    <a:cubicBezTo>
                      <a:pt x="5574" y="11703"/>
                      <a:pt x="7378" y="12458"/>
                      <a:pt x="8005" y="12443"/>
                    </a:cubicBezTo>
                    <a:cubicBezTo>
                      <a:pt x="8629" y="12426"/>
                      <a:pt x="8921" y="11662"/>
                      <a:pt x="9545" y="11645"/>
                    </a:cubicBezTo>
                    <a:cubicBezTo>
                      <a:pt x="10170" y="11630"/>
                      <a:pt x="12221" y="11665"/>
                      <a:pt x="13264" y="10568"/>
                    </a:cubicBezTo>
                    <a:cubicBezTo>
                      <a:pt x="14307" y="9470"/>
                      <a:pt x="14522" y="9153"/>
                      <a:pt x="15477" y="8147"/>
                    </a:cubicBezTo>
                    <a:cubicBezTo>
                      <a:pt x="16433" y="7141"/>
                      <a:pt x="15928" y="4836"/>
                      <a:pt x="15874" y="4525"/>
                    </a:cubicBezTo>
                    <a:cubicBezTo>
                      <a:pt x="15821" y="4215"/>
                      <a:pt x="15537" y="1855"/>
                      <a:pt x="13462" y="928"/>
                    </a:cubicBezTo>
                    <a:cubicBezTo>
                      <a:pt x="11387" y="1"/>
                      <a:pt x="8893" y="152"/>
                      <a:pt x="8044" y="130"/>
                    </a:cubicBezTo>
                    <a:cubicBezTo>
                      <a:pt x="7197" y="107"/>
                      <a:pt x="3630" y="1938"/>
                      <a:pt x="3630" y="19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6"/>
              <p:cNvSpPr/>
              <p:nvPr/>
            </p:nvSpPr>
            <p:spPr>
              <a:xfrm rot="10800000">
                <a:off x="539668" y="4827514"/>
                <a:ext cx="91632" cy="106498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3469" extrusionOk="0">
                    <a:moveTo>
                      <a:pt x="56" y="1"/>
                    </a:moveTo>
                    <a:cubicBezTo>
                      <a:pt x="26" y="1"/>
                      <a:pt x="1" y="43"/>
                      <a:pt x="29" y="67"/>
                    </a:cubicBezTo>
                    <a:cubicBezTo>
                      <a:pt x="332" y="321"/>
                      <a:pt x="651" y="551"/>
                      <a:pt x="950" y="807"/>
                    </a:cubicBezTo>
                    <a:cubicBezTo>
                      <a:pt x="1246" y="1057"/>
                      <a:pt x="1536" y="1314"/>
                      <a:pt x="1809" y="1587"/>
                    </a:cubicBezTo>
                    <a:cubicBezTo>
                      <a:pt x="2067" y="1845"/>
                      <a:pt x="2289" y="2132"/>
                      <a:pt x="2476" y="2447"/>
                    </a:cubicBezTo>
                    <a:cubicBezTo>
                      <a:pt x="2663" y="2755"/>
                      <a:pt x="2839" y="3105"/>
                      <a:pt x="2930" y="3454"/>
                    </a:cubicBezTo>
                    <a:cubicBezTo>
                      <a:pt x="2935" y="3464"/>
                      <a:pt x="2945" y="3469"/>
                      <a:pt x="2954" y="3469"/>
                    </a:cubicBezTo>
                    <a:cubicBezTo>
                      <a:pt x="2969" y="3469"/>
                      <a:pt x="2985" y="3458"/>
                      <a:pt x="2985" y="3439"/>
                    </a:cubicBezTo>
                    <a:cubicBezTo>
                      <a:pt x="2943" y="3251"/>
                      <a:pt x="2908" y="3060"/>
                      <a:pt x="2839" y="2878"/>
                    </a:cubicBezTo>
                    <a:cubicBezTo>
                      <a:pt x="2775" y="2718"/>
                      <a:pt x="2698" y="2561"/>
                      <a:pt x="2612" y="2411"/>
                    </a:cubicBezTo>
                    <a:cubicBezTo>
                      <a:pt x="2429" y="2089"/>
                      <a:pt x="2199" y="1800"/>
                      <a:pt x="1958" y="1519"/>
                    </a:cubicBezTo>
                    <a:cubicBezTo>
                      <a:pt x="1694" y="1220"/>
                      <a:pt x="1399" y="947"/>
                      <a:pt x="1079" y="710"/>
                    </a:cubicBezTo>
                    <a:cubicBezTo>
                      <a:pt x="754" y="463"/>
                      <a:pt x="421" y="222"/>
                      <a:pt x="75" y="7"/>
                    </a:cubicBezTo>
                    <a:cubicBezTo>
                      <a:pt x="69" y="3"/>
                      <a:pt x="62" y="1"/>
                      <a:pt x="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6"/>
              <p:cNvSpPr/>
              <p:nvPr/>
            </p:nvSpPr>
            <p:spPr>
              <a:xfrm rot="10800000">
                <a:off x="542001" y="4937297"/>
                <a:ext cx="82883" cy="56396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1837" extrusionOk="0">
                    <a:moveTo>
                      <a:pt x="44" y="1"/>
                    </a:moveTo>
                    <a:cubicBezTo>
                      <a:pt x="11" y="1"/>
                      <a:pt x="0" y="54"/>
                      <a:pt x="31" y="68"/>
                    </a:cubicBezTo>
                    <a:cubicBezTo>
                      <a:pt x="261" y="191"/>
                      <a:pt x="517" y="266"/>
                      <a:pt x="754" y="375"/>
                    </a:cubicBezTo>
                    <a:cubicBezTo>
                      <a:pt x="999" y="487"/>
                      <a:pt x="1237" y="620"/>
                      <a:pt x="1463" y="767"/>
                    </a:cubicBezTo>
                    <a:cubicBezTo>
                      <a:pt x="1914" y="1068"/>
                      <a:pt x="2323" y="1427"/>
                      <a:pt x="2682" y="1835"/>
                    </a:cubicBezTo>
                    <a:cubicBezTo>
                      <a:pt x="2684" y="1836"/>
                      <a:pt x="2686" y="1837"/>
                      <a:pt x="2688" y="1837"/>
                    </a:cubicBezTo>
                    <a:cubicBezTo>
                      <a:pt x="2694" y="1837"/>
                      <a:pt x="2699" y="1831"/>
                      <a:pt x="2695" y="1825"/>
                    </a:cubicBezTo>
                    <a:lnTo>
                      <a:pt x="2695" y="1824"/>
                    </a:lnTo>
                    <a:cubicBezTo>
                      <a:pt x="2379" y="1379"/>
                      <a:pt x="1985" y="992"/>
                      <a:pt x="1534" y="683"/>
                    </a:cubicBezTo>
                    <a:cubicBezTo>
                      <a:pt x="1308" y="526"/>
                      <a:pt x="1069" y="386"/>
                      <a:pt x="820" y="266"/>
                    </a:cubicBezTo>
                    <a:cubicBezTo>
                      <a:pt x="579" y="148"/>
                      <a:pt x="319" y="29"/>
                      <a:pt x="48" y="1"/>
                    </a:cubicBezTo>
                    <a:cubicBezTo>
                      <a:pt x="47" y="1"/>
                      <a:pt x="4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6"/>
              <p:cNvSpPr/>
              <p:nvPr/>
            </p:nvSpPr>
            <p:spPr>
              <a:xfrm rot="10800000">
                <a:off x="532331" y="4882989"/>
                <a:ext cx="35763" cy="42673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390" extrusionOk="0">
                    <a:moveTo>
                      <a:pt x="42" y="0"/>
                    </a:moveTo>
                    <a:cubicBezTo>
                      <a:pt x="17" y="0"/>
                      <a:pt x="0" y="33"/>
                      <a:pt x="19" y="56"/>
                    </a:cubicBezTo>
                    <a:cubicBezTo>
                      <a:pt x="206" y="277"/>
                      <a:pt x="415" y="475"/>
                      <a:pt x="600" y="698"/>
                    </a:cubicBezTo>
                    <a:cubicBezTo>
                      <a:pt x="694" y="813"/>
                      <a:pt x="782" y="931"/>
                      <a:pt x="868" y="1055"/>
                    </a:cubicBezTo>
                    <a:cubicBezTo>
                      <a:pt x="944" y="1163"/>
                      <a:pt x="1015" y="1292"/>
                      <a:pt x="1116" y="1382"/>
                    </a:cubicBezTo>
                    <a:cubicBezTo>
                      <a:pt x="1122" y="1387"/>
                      <a:pt x="1128" y="1389"/>
                      <a:pt x="1134" y="1389"/>
                    </a:cubicBezTo>
                    <a:cubicBezTo>
                      <a:pt x="1150" y="1389"/>
                      <a:pt x="1165" y="1374"/>
                      <a:pt x="1159" y="1356"/>
                    </a:cubicBezTo>
                    <a:lnTo>
                      <a:pt x="1159" y="1356"/>
                    </a:lnTo>
                    <a:lnTo>
                      <a:pt x="1159" y="1358"/>
                    </a:lnTo>
                    <a:cubicBezTo>
                      <a:pt x="1133" y="1219"/>
                      <a:pt x="1043" y="1088"/>
                      <a:pt x="967" y="972"/>
                    </a:cubicBezTo>
                    <a:cubicBezTo>
                      <a:pt x="886" y="851"/>
                      <a:pt x="797" y="735"/>
                      <a:pt x="705" y="621"/>
                    </a:cubicBezTo>
                    <a:cubicBezTo>
                      <a:pt x="520" y="391"/>
                      <a:pt x="310" y="165"/>
                      <a:pt x="60" y="6"/>
                    </a:cubicBezTo>
                    <a:cubicBezTo>
                      <a:pt x="54" y="2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6"/>
              <p:cNvSpPr/>
              <p:nvPr/>
            </p:nvSpPr>
            <p:spPr>
              <a:xfrm rot="10800000">
                <a:off x="618776" y="5023810"/>
                <a:ext cx="88562" cy="13631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444" extrusionOk="0">
                    <a:moveTo>
                      <a:pt x="1173" y="1"/>
                    </a:moveTo>
                    <a:cubicBezTo>
                      <a:pt x="1017" y="1"/>
                      <a:pt x="861" y="11"/>
                      <a:pt x="707" y="31"/>
                    </a:cubicBezTo>
                    <a:cubicBezTo>
                      <a:pt x="486" y="61"/>
                      <a:pt x="212" y="95"/>
                      <a:pt x="21" y="218"/>
                    </a:cubicBezTo>
                    <a:cubicBezTo>
                      <a:pt x="0" y="233"/>
                      <a:pt x="10" y="265"/>
                      <a:pt x="34" y="265"/>
                    </a:cubicBezTo>
                    <a:cubicBezTo>
                      <a:pt x="258" y="255"/>
                      <a:pt x="485" y="173"/>
                      <a:pt x="707" y="145"/>
                    </a:cubicBezTo>
                    <a:cubicBezTo>
                      <a:pt x="888" y="120"/>
                      <a:pt x="1070" y="108"/>
                      <a:pt x="1254" y="108"/>
                    </a:cubicBezTo>
                    <a:cubicBezTo>
                      <a:pt x="1308" y="108"/>
                      <a:pt x="1362" y="109"/>
                      <a:pt x="1416" y="111"/>
                    </a:cubicBezTo>
                    <a:cubicBezTo>
                      <a:pt x="1904" y="134"/>
                      <a:pt x="2382" y="246"/>
                      <a:pt x="2829" y="440"/>
                    </a:cubicBezTo>
                    <a:cubicBezTo>
                      <a:pt x="2834" y="442"/>
                      <a:pt x="2838" y="443"/>
                      <a:pt x="2842" y="443"/>
                    </a:cubicBezTo>
                    <a:cubicBezTo>
                      <a:pt x="2868" y="443"/>
                      <a:pt x="2885" y="408"/>
                      <a:pt x="2857" y="394"/>
                    </a:cubicBezTo>
                    <a:cubicBezTo>
                      <a:pt x="2420" y="175"/>
                      <a:pt x="1943" y="46"/>
                      <a:pt x="1455" y="12"/>
                    </a:cubicBezTo>
                    <a:cubicBezTo>
                      <a:pt x="1361" y="5"/>
                      <a:pt x="1267" y="1"/>
                      <a:pt x="11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6"/>
              <p:cNvSpPr/>
              <p:nvPr/>
            </p:nvSpPr>
            <p:spPr>
              <a:xfrm rot="10800000">
                <a:off x="693094" y="5008828"/>
                <a:ext cx="54979" cy="16455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6" extrusionOk="0">
                    <a:moveTo>
                      <a:pt x="624" y="0"/>
                    </a:moveTo>
                    <a:cubicBezTo>
                      <a:pt x="424" y="0"/>
                      <a:pt x="225" y="39"/>
                      <a:pt x="41" y="121"/>
                    </a:cubicBezTo>
                    <a:cubicBezTo>
                      <a:pt x="1" y="139"/>
                      <a:pt x="26" y="193"/>
                      <a:pt x="64" y="193"/>
                    </a:cubicBezTo>
                    <a:cubicBezTo>
                      <a:pt x="66" y="193"/>
                      <a:pt x="69" y="193"/>
                      <a:pt x="71" y="192"/>
                    </a:cubicBezTo>
                    <a:cubicBezTo>
                      <a:pt x="219" y="165"/>
                      <a:pt x="366" y="152"/>
                      <a:pt x="512" y="152"/>
                    </a:cubicBezTo>
                    <a:cubicBezTo>
                      <a:pt x="946" y="152"/>
                      <a:pt x="1367" y="273"/>
                      <a:pt x="1737" y="531"/>
                    </a:cubicBezTo>
                    <a:cubicBezTo>
                      <a:pt x="1742" y="534"/>
                      <a:pt x="1746" y="535"/>
                      <a:pt x="1751" y="535"/>
                    </a:cubicBezTo>
                    <a:cubicBezTo>
                      <a:pt x="1774" y="535"/>
                      <a:pt x="1791" y="502"/>
                      <a:pt x="1772" y="484"/>
                    </a:cubicBezTo>
                    <a:cubicBezTo>
                      <a:pt x="1478" y="177"/>
                      <a:pt x="1050" y="0"/>
                      <a:pt x="6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6"/>
              <p:cNvSpPr/>
              <p:nvPr/>
            </p:nvSpPr>
            <p:spPr>
              <a:xfrm rot="10800000">
                <a:off x="690516" y="4993724"/>
                <a:ext cx="36929" cy="20016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52" extrusionOk="0">
                    <a:moveTo>
                      <a:pt x="46" y="1"/>
                    </a:moveTo>
                    <a:cubicBezTo>
                      <a:pt x="11" y="1"/>
                      <a:pt x="0" y="51"/>
                      <a:pt x="22" y="76"/>
                    </a:cubicBezTo>
                    <a:cubicBezTo>
                      <a:pt x="87" y="151"/>
                      <a:pt x="177" y="190"/>
                      <a:pt x="263" y="235"/>
                    </a:cubicBezTo>
                    <a:lnTo>
                      <a:pt x="553" y="381"/>
                    </a:lnTo>
                    <a:cubicBezTo>
                      <a:pt x="747" y="480"/>
                      <a:pt x="953" y="553"/>
                      <a:pt x="1145" y="648"/>
                    </a:cubicBezTo>
                    <a:cubicBezTo>
                      <a:pt x="1150" y="651"/>
                      <a:pt x="1155" y="652"/>
                      <a:pt x="1160" y="652"/>
                    </a:cubicBezTo>
                    <a:cubicBezTo>
                      <a:pt x="1186" y="652"/>
                      <a:pt x="1202" y="615"/>
                      <a:pt x="1175" y="599"/>
                    </a:cubicBezTo>
                    <a:cubicBezTo>
                      <a:pt x="979" y="493"/>
                      <a:pt x="797" y="362"/>
                      <a:pt x="599" y="255"/>
                    </a:cubicBezTo>
                    <a:cubicBezTo>
                      <a:pt x="433" y="166"/>
                      <a:pt x="242" y="22"/>
                      <a:pt x="51" y="1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6"/>
              <p:cNvSpPr/>
              <p:nvPr/>
            </p:nvSpPr>
            <p:spPr>
              <a:xfrm rot="10800000">
                <a:off x="626726" y="4711744"/>
                <a:ext cx="63053" cy="157706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5137" extrusionOk="0">
                    <a:moveTo>
                      <a:pt x="40" y="0"/>
                    </a:moveTo>
                    <a:cubicBezTo>
                      <a:pt x="19" y="0"/>
                      <a:pt x="0" y="28"/>
                      <a:pt x="10" y="52"/>
                    </a:cubicBezTo>
                    <a:cubicBezTo>
                      <a:pt x="165" y="409"/>
                      <a:pt x="401" y="732"/>
                      <a:pt x="584" y="1075"/>
                    </a:cubicBezTo>
                    <a:cubicBezTo>
                      <a:pt x="769" y="1417"/>
                      <a:pt x="948" y="1768"/>
                      <a:pt x="1126" y="2118"/>
                    </a:cubicBezTo>
                    <a:cubicBezTo>
                      <a:pt x="1302" y="2466"/>
                      <a:pt x="1477" y="2815"/>
                      <a:pt x="1618" y="3180"/>
                    </a:cubicBezTo>
                    <a:cubicBezTo>
                      <a:pt x="1747" y="3513"/>
                      <a:pt x="1850" y="3870"/>
                      <a:pt x="1823" y="4231"/>
                    </a:cubicBezTo>
                    <a:cubicBezTo>
                      <a:pt x="1814" y="4386"/>
                      <a:pt x="1771" y="4537"/>
                      <a:pt x="1696" y="4675"/>
                    </a:cubicBezTo>
                    <a:cubicBezTo>
                      <a:pt x="1657" y="4747"/>
                      <a:pt x="1610" y="4814"/>
                      <a:pt x="1556" y="4876"/>
                    </a:cubicBezTo>
                    <a:cubicBezTo>
                      <a:pt x="1500" y="4939"/>
                      <a:pt x="1438" y="4997"/>
                      <a:pt x="1403" y="5074"/>
                    </a:cubicBezTo>
                    <a:cubicBezTo>
                      <a:pt x="1387" y="5103"/>
                      <a:pt x="1409" y="5136"/>
                      <a:pt x="1440" y="5136"/>
                    </a:cubicBezTo>
                    <a:cubicBezTo>
                      <a:pt x="1443" y="5136"/>
                      <a:pt x="1446" y="5136"/>
                      <a:pt x="1449" y="5135"/>
                    </a:cubicBezTo>
                    <a:lnTo>
                      <a:pt x="1451" y="5135"/>
                    </a:lnTo>
                    <a:cubicBezTo>
                      <a:pt x="1592" y="5107"/>
                      <a:pt x="1700" y="4976"/>
                      <a:pt x="1782" y="4868"/>
                    </a:cubicBezTo>
                    <a:cubicBezTo>
                      <a:pt x="1870" y="4750"/>
                      <a:pt x="1932" y="4616"/>
                      <a:pt x="1967" y="4475"/>
                    </a:cubicBezTo>
                    <a:cubicBezTo>
                      <a:pt x="2053" y="4139"/>
                      <a:pt x="2003" y="3778"/>
                      <a:pt x="1909" y="3449"/>
                    </a:cubicBezTo>
                    <a:cubicBezTo>
                      <a:pt x="1795" y="3058"/>
                      <a:pt x="1612" y="2686"/>
                      <a:pt x="1433" y="2322"/>
                    </a:cubicBezTo>
                    <a:cubicBezTo>
                      <a:pt x="1248" y="1944"/>
                      <a:pt x="1053" y="1572"/>
                      <a:pt x="836" y="1209"/>
                    </a:cubicBezTo>
                    <a:cubicBezTo>
                      <a:pt x="713" y="998"/>
                      <a:pt x="586" y="792"/>
                      <a:pt x="459" y="585"/>
                    </a:cubicBezTo>
                    <a:cubicBezTo>
                      <a:pt x="335" y="387"/>
                      <a:pt x="219" y="185"/>
                      <a:pt x="62" y="11"/>
                    </a:cubicBezTo>
                    <a:cubicBezTo>
                      <a:pt x="55" y="3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6"/>
              <p:cNvSpPr/>
              <p:nvPr/>
            </p:nvSpPr>
            <p:spPr>
              <a:xfrm rot="10800000">
                <a:off x="646833" y="4871354"/>
                <a:ext cx="79936" cy="109998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583" extrusionOk="0">
                    <a:moveTo>
                      <a:pt x="36" y="0"/>
                    </a:moveTo>
                    <a:cubicBezTo>
                      <a:pt x="18" y="0"/>
                      <a:pt x="0" y="12"/>
                      <a:pt x="1" y="32"/>
                    </a:cubicBezTo>
                    <a:cubicBezTo>
                      <a:pt x="87" y="1590"/>
                      <a:pt x="1407" y="2699"/>
                      <a:pt x="2553" y="3577"/>
                    </a:cubicBezTo>
                    <a:cubicBezTo>
                      <a:pt x="2558" y="3581"/>
                      <a:pt x="2562" y="3582"/>
                      <a:pt x="2566" y="3582"/>
                    </a:cubicBezTo>
                    <a:cubicBezTo>
                      <a:pt x="2586" y="3582"/>
                      <a:pt x="2604" y="3553"/>
                      <a:pt x="2585" y="3536"/>
                    </a:cubicBezTo>
                    <a:cubicBezTo>
                      <a:pt x="2022" y="3037"/>
                      <a:pt x="1439" y="2541"/>
                      <a:pt x="968" y="1954"/>
                    </a:cubicBezTo>
                    <a:cubicBezTo>
                      <a:pt x="521" y="1395"/>
                      <a:pt x="187" y="732"/>
                      <a:pt x="67" y="23"/>
                    </a:cubicBezTo>
                    <a:cubicBezTo>
                      <a:pt x="64" y="7"/>
                      <a:pt x="50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6"/>
              <p:cNvSpPr/>
              <p:nvPr/>
            </p:nvSpPr>
            <p:spPr>
              <a:xfrm rot="10800000">
                <a:off x="561494" y="4785086"/>
                <a:ext cx="53567" cy="70978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312" extrusionOk="0">
                    <a:moveTo>
                      <a:pt x="48" y="0"/>
                    </a:moveTo>
                    <a:cubicBezTo>
                      <a:pt x="21" y="0"/>
                      <a:pt x="0" y="38"/>
                      <a:pt x="23" y="61"/>
                    </a:cubicBezTo>
                    <a:cubicBezTo>
                      <a:pt x="360" y="384"/>
                      <a:pt x="692" y="721"/>
                      <a:pt x="969" y="1099"/>
                    </a:cubicBezTo>
                    <a:cubicBezTo>
                      <a:pt x="1244" y="1476"/>
                      <a:pt x="1438" y="1887"/>
                      <a:pt x="1665" y="2293"/>
                    </a:cubicBezTo>
                    <a:cubicBezTo>
                      <a:pt x="1673" y="2306"/>
                      <a:pt x="1685" y="2312"/>
                      <a:pt x="1698" y="2312"/>
                    </a:cubicBezTo>
                    <a:cubicBezTo>
                      <a:pt x="1722" y="2312"/>
                      <a:pt x="1745" y="2291"/>
                      <a:pt x="1738" y="2261"/>
                    </a:cubicBezTo>
                    <a:cubicBezTo>
                      <a:pt x="1622" y="1803"/>
                      <a:pt x="1351" y="1371"/>
                      <a:pt x="1070" y="996"/>
                    </a:cubicBezTo>
                    <a:cubicBezTo>
                      <a:pt x="786" y="614"/>
                      <a:pt x="463" y="272"/>
                      <a:pt x="66" y="7"/>
                    </a:cubicBezTo>
                    <a:cubicBezTo>
                      <a:pt x="60" y="2"/>
                      <a:pt x="54" y="0"/>
                      <a:pt x="4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6"/>
              <p:cNvSpPr/>
              <p:nvPr/>
            </p:nvSpPr>
            <p:spPr>
              <a:xfrm rot="10800000">
                <a:off x="668106" y="4702503"/>
                <a:ext cx="6109" cy="3066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999" extrusionOk="0">
                    <a:moveTo>
                      <a:pt x="50" y="1"/>
                    </a:moveTo>
                    <a:cubicBezTo>
                      <a:pt x="24" y="1"/>
                      <a:pt x="0" y="17"/>
                      <a:pt x="2" y="51"/>
                    </a:cubicBezTo>
                    <a:cubicBezTo>
                      <a:pt x="11" y="207"/>
                      <a:pt x="45" y="360"/>
                      <a:pt x="56" y="515"/>
                    </a:cubicBezTo>
                    <a:cubicBezTo>
                      <a:pt x="69" y="670"/>
                      <a:pt x="99" y="829"/>
                      <a:pt x="95" y="982"/>
                    </a:cubicBezTo>
                    <a:cubicBezTo>
                      <a:pt x="95" y="993"/>
                      <a:pt x="105" y="998"/>
                      <a:pt x="114" y="998"/>
                    </a:cubicBezTo>
                    <a:cubicBezTo>
                      <a:pt x="122" y="998"/>
                      <a:pt x="129" y="995"/>
                      <a:pt x="131" y="986"/>
                    </a:cubicBezTo>
                    <a:lnTo>
                      <a:pt x="131" y="988"/>
                    </a:lnTo>
                    <a:cubicBezTo>
                      <a:pt x="159" y="827"/>
                      <a:pt x="198" y="681"/>
                      <a:pt x="193" y="515"/>
                    </a:cubicBezTo>
                    <a:cubicBezTo>
                      <a:pt x="185" y="354"/>
                      <a:pt x="168" y="188"/>
                      <a:pt x="109" y="38"/>
                    </a:cubicBezTo>
                    <a:cubicBezTo>
                      <a:pt x="99" y="14"/>
                      <a:pt x="74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6"/>
              <p:cNvSpPr/>
              <p:nvPr/>
            </p:nvSpPr>
            <p:spPr>
              <a:xfrm rot="10800000">
                <a:off x="861409" y="4716165"/>
                <a:ext cx="39293" cy="72452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360" extrusionOk="0">
                    <a:moveTo>
                      <a:pt x="1246" y="1"/>
                    </a:moveTo>
                    <a:cubicBezTo>
                      <a:pt x="1231" y="1"/>
                      <a:pt x="1215" y="11"/>
                      <a:pt x="1212" y="31"/>
                    </a:cubicBezTo>
                    <a:cubicBezTo>
                      <a:pt x="1177" y="293"/>
                      <a:pt x="1120" y="551"/>
                      <a:pt x="1048" y="805"/>
                    </a:cubicBezTo>
                    <a:cubicBezTo>
                      <a:pt x="990" y="1012"/>
                      <a:pt x="939" y="1218"/>
                      <a:pt x="849" y="1414"/>
                    </a:cubicBezTo>
                    <a:cubicBezTo>
                      <a:pt x="690" y="1760"/>
                      <a:pt x="451" y="2076"/>
                      <a:pt x="72" y="2183"/>
                    </a:cubicBezTo>
                    <a:cubicBezTo>
                      <a:pt x="40" y="2192"/>
                      <a:pt x="16" y="2214"/>
                      <a:pt x="8" y="2246"/>
                    </a:cubicBezTo>
                    <a:cubicBezTo>
                      <a:pt x="1" y="2265"/>
                      <a:pt x="2" y="2287"/>
                      <a:pt x="12" y="2306"/>
                    </a:cubicBezTo>
                    <a:lnTo>
                      <a:pt x="10" y="2306"/>
                    </a:lnTo>
                    <a:lnTo>
                      <a:pt x="17" y="2315"/>
                    </a:lnTo>
                    <a:cubicBezTo>
                      <a:pt x="34" y="2343"/>
                      <a:pt x="65" y="2359"/>
                      <a:pt x="97" y="2359"/>
                    </a:cubicBezTo>
                    <a:cubicBezTo>
                      <a:pt x="104" y="2359"/>
                      <a:pt x="111" y="2358"/>
                      <a:pt x="118" y="2357"/>
                    </a:cubicBezTo>
                    <a:cubicBezTo>
                      <a:pt x="535" y="2276"/>
                      <a:pt x="834" y="1913"/>
                      <a:pt x="1003" y="1543"/>
                    </a:cubicBezTo>
                    <a:cubicBezTo>
                      <a:pt x="1223" y="1065"/>
                      <a:pt x="1279" y="551"/>
                      <a:pt x="1274" y="31"/>
                    </a:cubicBezTo>
                    <a:cubicBezTo>
                      <a:pt x="1274" y="10"/>
                      <a:pt x="1260" y="1"/>
                      <a:pt x="12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6"/>
              <p:cNvSpPr/>
              <p:nvPr/>
            </p:nvSpPr>
            <p:spPr>
              <a:xfrm rot="10800000">
                <a:off x="840259" y="4713740"/>
                <a:ext cx="6846" cy="16252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5294" extrusionOk="0">
                    <a:moveTo>
                      <a:pt x="126" y="1"/>
                    </a:moveTo>
                    <a:cubicBezTo>
                      <a:pt x="106" y="1"/>
                      <a:pt x="87" y="14"/>
                      <a:pt x="87" y="40"/>
                    </a:cubicBezTo>
                    <a:cubicBezTo>
                      <a:pt x="51" y="491"/>
                      <a:pt x="59" y="941"/>
                      <a:pt x="53" y="1392"/>
                    </a:cubicBezTo>
                    <a:cubicBezTo>
                      <a:pt x="49" y="1844"/>
                      <a:pt x="18" y="2293"/>
                      <a:pt x="10" y="2744"/>
                    </a:cubicBezTo>
                    <a:cubicBezTo>
                      <a:pt x="5" y="3196"/>
                      <a:pt x="3" y="3645"/>
                      <a:pt x="3" y="4095"/>
                    </a:cubicBezTo>
                    <a:cubicBezTo>
                      <a:pt x="1" y="4492"/>
                      <a:pt x="10" y="4897"/>
                      <a:pt x="154" y="5271"/>
                    </a:cubicBezTo>
                    <a:cubicBezTo>
                      <a:pt x="159" y="5287"/>
                      <a:pt x="173" y="5293"/>
                      <a:pt x="185" y="5293"/>
                    </a:cubicBezTo>
                    <a:cubicBezTo>
                      <a:pt x="204" y="5293"/>
                      <a:pt x="222" y="5279"/>
                      <a:pt x="216" y="5255"/>
                    </a:cubicBezTo>
                    <a:cubicBezTo>
                      <a:pt x="94" y="4849"/>
                      <a:pt x="135" y="4421"/>
                      <a:pt x="145" y="4002"/>
                    </a:cubicBezTo>
                    <a:cubicBezTo>
                      <a:pt x="156" y="3568"/>
                      <a:pt x="165" y="3133"/>
                      <a:pt x="171" y="2697"/>
                    </a:cubicBezTo>
                    <a:cubicBezTo>
                      <a:pt x="175" y="2263"/>
                      <a:pt x="156" y="1828"/>
                      <a:pt x="163" y="1392"/>
                    </a:cubicBezTo>
                    <a:cubicBezTo>
                      <a:pt x="169" y="941"/>
                      <a:pt x="190" y="493"/>
                      <a:pt x="165" y="40"/>
                    </a:cubicBezTo>
                    <a:cubicBezTo>
                      <a:pt x="165" y="14"/>
                      <a:pt x="146" y="1"/>
                      <a:pt x="1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6"/>
              <p:cNvSpPr/>
              <p:nvPr/>
            </p:nvSpPr>
            <p:spPr>
              <a:xfrm rot="10800000">
                <a:off x="927993" y="4740479"/>
                <a:ext cx="20567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439" extrusionOk="0">
                    <a:moveTo>
                      <a:pt x="630" y="1"/>
                    </a:moveTo>
                    <a:cubicBezTo>
                      <a:pt x="625" y="1"/>
                      <a:pt x="619" y="2"/>
                      <a:pt x="614" y="6"/>
                    </a:cubicBezTo>
                    <a:cubicBezTo>
                      <a:pt x="169" y="324"/>
                      <a:pt x="0" y="924"/>
                      <a:pt x="240" y="1420"/>
                    </a:cubicBezTo>
                    <a:cubicBezTo>
                      <a:pt x="246" y="1433"/>
                      <a:pt x="257" y="1439"/>
                      <a:pt x="269" y="1439"/>
                    </a:cubicBezTo>
                    <a:cubicBezTo>
                      <a:pt x="291" y="1439"/>
                      <a:pt x="314" y="1418"/>
                      <a:pt x="307" y="1392"/>
                    </a:cubicBezTo>
                    <a:cubicBezTo>
                      <a:pt x="191" y="926"/>
                      <a:pt x="316" y="401"/>
                      <a:pt x="651" y="55"/>
                    </a:cubicBezTo>
                    <a:cubicBezTo>
                      <a:pt x="669" y="35"/>
                      <a:pt x="653" y="1"/>
                      <a:pt x="6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6"/>
              <p:cNvSpPr/>
              <p:nvPr/>
            </p:nvSpPr>
            <p:spPr>
              <a:xfrm rot="10800000">
                <a:off x="888607" y="4753189"/>
                <a:ext cx="26676" cy="5111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65" extrusionOk="0">
                    <a:moveTo>
                      <a:pt x="810" y="1"/>
                    </a:moveTo>
                    <a:cubicBezTo>
                      <a:pt x="794" y="1"/>
                      <a:pt x="778" y="7"/>
                      <a:pt x="767" y="22"/>
                    </a:cubicBezTo>
                    <a:cubicBezTo>
                      <a:pt x="444" y="517"/>
                      <a:pt x="216" y="1065"/>
                      <a:pt x="10" y="1619"/>
                    </a:cubicBezTo>
                    <a:cubicBezTo>
                      <a:pt x="0" y="1645"/>
                      <a:pt x="25" y="1665"/>
                      <a:pt x="48" y="1665"/>
                    </a:cubicBezTo>
                    <a:cubicBezTo>
                      <a:pt x="59" y="1665"/>
                      <a:pt x="71" y="1659"/>
                      <a:pt x="77" y="1647"/>
                    </a:cubicBezTo>
                    <a:cubicBezTo>
                      <a:pt x="356" y="1127"/>
                      <a:pt x="642" y="611"/>
                      <a:pt x="855" y="59"/>
                    </a:cubicBezTo>
                    <a:cubicBezTo>
                      <a:pt x="869" y="24"/>
                      <a:pt x="840" y="1"/>
                      <a:pt x="8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6"/>
              <p:cNvSpPr/>
              <p:nvPr/>
            </p:nvSpPr>
            <p:spPr>
              <a:xfrm rot="10800000">
                <a:off x="757866" y="4675549"/>
                <a:ext cx="39692" cy="160899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5241" extrusionOk="0">
                    <a:moveTo>
                      <a:pt x="193" y="0"/>
                    </a:moveTo>
                    <a:cubicBezTo>
                      <a:pt x="175" y="0"/>
                      <a:pt x="158" y="10"/>
                      <a:pt x="152" y="31"/>
                    </a:cubicBezTo>
                    <a:cubicBezTo>
                      <a:pt x="0" y="460"/>
                      <a:pt x="51" y="891"/>
                      <a:pt x="163" y="1321"/>
                    </a:cubicBezTo>
                    <a:cubicBezTo>
                      <a:pt x="281" y="1778"/>
                      <a:pt x="436" y="2224"/>
                      <a:pt x="584" y="2671"/>
                    </a:cubicBezTo>
                    <a:cubicBezTo>
                      <a:pt x="733" y="3127"/>
                      <a:pt x="892" y="3582"/>
                      <a:pt x="1034" y="4040"/>
                    </a:cubicBezTo>
                    <a:cubicBezTo>
                      <a:pt x="1156" y="4423"/>
                      <a:pt x="1251" y="4866"/>
                      <a:pt x="958" y="5192"/>
                    </a:cubicBezTo>
                    <a:cubicBezTo>
                      <a:pt x="940" y="5210"/>
                      <a:pt x="956" y="5240"/>
                      <a:pt x="977" y="5240"/>
                    </a:cubicBezTo>
                    <a:cubicBezTo>
                      <a:pt x="982" y="5240"/>
                      <a:pt x="986" y="5239"/>
                      <a:pt x="991" y="5236"/>
                    </a:cubicBezTo>
                    <a:lnTo>
                      <a:pt x="991" y="5235"/>
                    </a:lnTo>
                    <a:cubicBezTo>
                      <a:pt x="1090" y="5173"/>
                      <a:pt x="1186" y="5100"/>
                      <a:pt x="1234" y="4990"/>
                    </a:cubicBezTo>
                    <a:cubicBezTo>
                      <a:pt x="1281" y="4879"/>
                      <a:pt x="1290" y="4763"/>
                      <a:pt x="1292" y="4647"/>
                    </a:cubicBezTo>
                    <a:cubicBezTo>
                      <a:pt x="1292" y="4266"/>
                      <a:pt x="1152" y="3901"/>
                      <a:pt x="1038" y="3544"/>
                    </a:cubicBezTo>
                    <a:cubicBezTo>
                      <a:pt x="808" y="2810"/>
                      <a:pt x="546" y="2080"/>
                      <a:pt x="339" y="1340"/>
                    </a:cubicBezTo>
                    <a:cubicBezTo>
                      <a:pt x="225" y="929"/>
                      <a:pt x="146" y="478"/>
                      <a:pt x="238" y="54"/>
                    </a:cubicBezTo>
                    <a:cubicBezTo>
                      <a:pt x="244" y="21"/>
                      <a:pt x="218" y="0"/>
                      <a:pt x="19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6"/>
              <p:cNvSpPr/>
              <p:nvPr/>
            </p:nvSpPr>
            <p:spPr>
              <a:xfrm rot="10800000">
                <a:off x="807566" y="4726910"/>
                <a:ext cx="21550" cy="160162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217" extrusionOk="0">
                    <a:moveTo>
                      <a:pt x="566" y="1"/>
                    </a:moveTo>
                    <a:cubicBezTo>
                      <a:pt x="549" y="1"/>
                      <a:pt x="533" y="9"/>
                      <a:pt x="525" y="29"/>
                    </a:cubicBezTo>
                    <a:cubicBezTo>
                      <a:pt x="0" y="1701"/>
                      <a:pt x="108" y="3528"/>
                      <a:pt x="619" y="5188"/>
                    </a:cubicBezTo>
                    <a:cubicBezTo>
                      <a:pt x="624" y="5207"/>
                      <a:pt x="640" y="5216"/>
                      <a:pt x="655" y="5216"/>
                    </a:cubicBezTo>
                    <a:cubicBezTo>
                      <a:pt x="678" y="5216"/>
                      <a:pt x="701" y="5197"/>
                      <a:pt x="694" y="5167"/>
                    </a:cubicBezTo>
                    <a:cubicBezTo>
                      <a:pt x="479" y="4337"/>
                      <a:pt x="385" y="3471"/>
                      <a:pt x="370" y="2615"/>
                    </a:cubicBezTo>
                    <a:cubicBezTo>
                      <a:pt x="353" y="1759"/>
                      <a:pt x="460" y="899"/>
                      <a:pt x="611" y="54"/>
                    </a:cubicBezTo>
                    <a:cubicBezTo>
                      <a:pt x="617" y="21"/>
                      <a:pt x="591" y="1"/>
                      <a:pt x="5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6"/>
              <p:cNvSpPr/>
              <p:nvPr/>
            </p:nvSpPr>
            <p:spPr>
              <a:xfrm rot="10800000">
                <a:off x="703470" y="4713371"/>
                <a:ext cx="31404" cy="71163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318" extrusionOk="0">
                    <a:moveTo>
                      <a:pt x="71" y="1"/>
                    </a:moveTo>
                    <a:cubicBezTo>
                      <a:pt x="36" y="1"/>
                      <a:pt x="1" y="38"/>
                      <a:pt x="26" y="72"/>
                    </a:cubicBezTo>
                    <a:cubicBezTo>
                      <a:pt x="267" y="395"/>
                      <a:pt x="490" y="747"/>
                      <a:pt x="636" y="1124"/>
                    </a:cubicBezTo>
                    <a:cubicBezTo>
                      <a:pt x="783" y="1502"/>
                      <a:pt x="841" y="1891"/>
                      <a:pt x="907" y="2291"/>
                    </a:cubicBezTo>
                    <a:cubicBezTo>
                      <a:pt x="910" y="2310"/>
                      <a:pt x="923" y="2318"/>
                      <a:pt x="936" y="2318"/>
                    </a:cubicBezTo>
                    <a:cubicBezTo>
                      <a:pt x="956" y="2318"/>
                      <a:pt x="977" y="2302"/>
                      <a:pt x="980" y="2280"/>
                    </a:cubicBezTo>
                    <a:lnTo>
                      <a:pt x="978" y="2280"/>
                    </a:lnTo>
                    <a:cubicBezTo>
                      <a:pt x="1023" y="1870"/>
                      <a:pt x="916" y="1429"/>
                      <a:pt x="768" y="1048"/>
                    </a:cubicBezTo>
                    <a:cubicBezTo>
                      <a:pt x="615" y="661"/>
                      <a:pt x="404" y="305"/>
                      <a:pt x="103" y="14"/>
                    </a:cubicBezTo>
                    <a:cubicBezTo>
                      <a:pt x="94" y="5"/>
                      <a:pt x="82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6"/>
              <p:cNvSpPr/>
              <p:nvPr/>
            </p:nvSpPr>
            <p:spPr>
              <a:xfrm rot="10800000">
                <a:off x="679833" y="4951143"/>
                <a:ext cx="43652" cy="43287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410" extrusionOk="0">
                    <a:moveTo>
                      <a:pt x="51" y="1"/>
                    </a:moveTo>
                    <a:cubicBezTo>
                      <a:pt x="26" y="1"/>
                      <a:pt x="1" y="32"/>
                      <a:pt x="16" y="60"/>
                    </a:cubicBezTo>
                    <a:cubicBezTo>
                      <a:pt x="173" y="344"/>
                      <a:pt x="377" y="587"/>
                      <a:pt x="607" y="816"/>
                    </a:cubicBezTo>
                    <a:cubicBezTo>
                      <a:pt x="837" y="1046"/>
                      <a:pt x="1082" y="1249"/>
                      <a:pt x="1364" y="1406"/>
                    </a:cubicBezTo>
                    <a:cubicBezTo>
                      <a:pt x="1368" y="1409"/>
                      <a:pt x="1373" y="1410"/>
                      <a:pt x="1377" y="1410"/>
                    </a:cubicBezTo>
                    <a:cubicBezTo>
                      <a:pt x="1401" y="1410"/>
                      <a:pt x="1421" y="1380"/>
                      <a:pt x="1399" y="1360"/>
                    </a:cubicBezTo>
                    <a:cubicBezTo>
                      <a:pt x="1158" y="1156"/>
                      <a:pt x="913" y="956"/>
                      <a:pt x="693" y="730"/>
                    </a:cubicBezTo>
                    <a:cubicBezTo>
                      <a:pt x="474" y="505"/>
                      <a:pt x="278" y="257"/>
                      <a:pt x="76" y="13"/>
                    </a:cubicBezTo>
                    <a:cubicBezTo>
                      <a:pt x="69" y="4"/>
                      <a:pt x="60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6"/>
              <p:cNvSpPr/>
              <p:nvPr/>
            </p:nvSpPr>
            <p:spPr>
              <a:xfrm rot="10800000">
                <a:off x="593542" y="4963546"/>
                <a:ext cx="97741" cy="39572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289" extrusionOk="0">
                    <a:moveTo>
                      <a:pt x="35" y="1"/>
                    </a:moveTo>
                    <a:cubicBezTo>
                      <a:pt x="16" y="1"/>
                      <a:pt x="0" y="30"/>
                      <a:pt x="21" y="38"/>
                    </a:cubicBezTo>
                    <a:cubicBezTo>
                      <a:pt x="268" y="154"/>
                      <a:pt x="545" y="216"/>
                      <a:pt x="801" y="302"/>
                    </a:cubicBezTo>
                    <a:cubicBezTo>
                      <a:pt x="1067" y="390"/>
                      <a:pt x="1330" y="482"/>
                      <a:pt x="1592" y="581"/>
                    </a:cubicBezTo>
                    <a:cubicBezTo>
                      <a:pt x="2132" y="779"/>
                      <a:pt x="2659" y="1016"/>
                      <a:pt x="3168" y="1287"/>
                    </a:cubicBezTo>
                    <a:cubicBezTo>
                      <a:pt x="3169" y="1288"/>
                      <a:pt x="3170" y="1288"/>
                      <a:pt x="3171" y="1288"/>
                    </a:cubicBezTo>
                    <a:cubicBezTo>
                      <a:pt x="3179" y="1288"/>
                      <a:pt x="3184" y="1277"/>
                      <a:pt x="3175" y="1272"/>
                    </a:cubicBezTo>
                    <a:lnTo>
                      <a:pt x="3175" y="1272"/>
                    </a:lnTo>
                    <a:lnTo>
                      <a:pt x="3175" y="1274"/>
                    </a:lnTo>
                    <a:cubicBezTo>
                      <a:pt x="2701" y="975"/>
                      <a:pt x="2194" y="745"/>
                      <a:pt x="1669" y="543"/>
                    </a:cubicBezTo>
                    <a:cubicBezTo>
                      <a:pt x="1409" y="442"/>
                      <a:pt x="1145" y="351"/>
                      <a:pt x="880" y="263"/>
                    </a:cubicBezTo>
                    <a:cubicBezTo>
                      <a:pt x="607" y="171"/>
                      <a:pt x="322" y="52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6"/>
              <p:cNvSpPr/>
              <p:nvPr/>
            </p:nvSpPr>
            <p:spPr>
              <a:xfrm rot="10800000">
                <a:off x="549706" y="4967383"/>
                <a:ext cx="118984" cy="46848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1526" extrusionOk="0">
                    <a:moveTo>
                      <a:pt x="63" y="0"/>
                    </a:moveTo>
                    <a:cubicBezTo>
                      <a:pt x="12" y="0"/>
                      <a:pt x="0" y="86"/>
                      <a:pt x="52" y="94"/>
                    </a:cubicBezTo>
                    <a:cubicBezTo>
                      <a:pt x="783" y="200"/>
                      <a:pt x="1529" y="247"/>
                      <a:pt x="2241" y="447"/>
                    </a:cubicBezTo>
                    <a:cubicBezTo>
                      <a:pt x="2563" y="537"/>
                      <a:pt x="2875" y="660"/>
                      <a:pt x="3154" y="847"/>
                    </a:cubicBezTo>
                    <a:cubicBezTo>
                      <a:pt x="3421" y="1027"/>
                      <a:pt x="3625" y="1260"/>
                      <a:pt x="3819" y="1515"/>
                    </a:cubicBezTo>
                    <a:cubicBezTo>
                      <a:pt x="3825" y="1522"/>
                      <a:pt x="3834" y="1525"/>
                      <a:pt x="3843" y="1525"/>
                    </a:cubicBezTo>
                    <a:cubicBezTo>
                      <a:pt x="3859" y="1525"/>
                      <a:pt x="3875" y="1514"/>
                      <a:pt x="3868" y="1494"/>
                    </a:cubicBezTo>
                    <a:lnTo>
                      <a:pt x="3868" y="1492"/>
                    </a:lnTo>
                    <a:cubicBezTo>
                      <a:pt x="3644" y="898"/>
                      <a:pt x="2967" y="543"/>
                      <a:pt x="2396" y="361"/>
                    </a:cubicBezTo>
                    <a:cubicBezTo>
                      <a:pt x="2032" y="245"/>
                      <a:pt x="1652" y="184"/>
                      <a:pt x="1273" y="129"/>
                    </a:cubicBezTo>
                    <a:cubicBezTo>
                      <a:pt x="873" y="71"/>
                      <a:pt x="471" y="17"/>
                      <a:pt x="65" y="0"/>
                    </a:cubicBezTo>
                    <a:cubicBezTo>
                      <a:pt x="65" y="0"/>
                      <a:pt x="64" y="0"/>
                      <a:pt x="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6"/>
              <p:cNvSpPr/>
              <p:nvPr/>
            </p:nvSpPr>
            <p:spPr>
              <a:xfrm rot="10800000">
                <a:off x="564655" y="4830123"/>
                <a:ext cx="29654" cy="37853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233" extrusionOk="0">
                    <a:moveTo>
                      <a:pt x="39" y="1"/>
                    </a:moveTo>
                    <a:cubicBezTo>
                      <a:pt x="19" y="1"/>
                      <a:pt x="0" y="23"/>
                      <a:pt x="13" y="47"/>
                    </a:cubicBezTo>
                    <a:cubicBezTo>
                      <a:pt x="144" y="258"/>
                      <a:pt x="286" y="462"/>
                      <a:pt x="439" y="658"/>
                    </a:cubicBezTo>
                    <a:cubicBezTo>
                      <a:pt x="583" y="847"/>
                      <a:pt x="721" y="1040"/>
                      <a:pt x="877" y="1219"/>
                    </a:cubicBezTo>
                    <a:cubicBezTo>
                      <a:pt x="884" y="1228"/>
                      <a:pt x="894" y="1232"/>
                      <a:pt x="904" y="1232"/>
                    </a:cubicBezTo>
                    <a:cubicBezTo>
                      <a:pt x="934" y="1232"/>
                      <a:pt x="965" y="1196"/>
                      <a:pt x="946" y="1165"/>
                    </a:cubicBezTo>
                    <a:cubicBezTo>
                      <a:pt x="809" y="957"/>
                      <a:pt x="656" y="761"/>
                      <a:pt x="508" y="561"/>
                    </a:cubicBezTo>
                    <a:cubicBezTo>
                      <a:pt x="368" y="370"/>
                      <a:pt x="218" y="185"/>
                      <a:pt x="59" y="10"/>
                    </a:cubicBezTo>
                    <a:cubicBezTo>
                      <a:pt x="53" y="3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6"/>
              <p:cNvSpPr/>
              <p:nvPr/>
            </p:nvSpPr>
            <p:spPr>
              <a:xfrm rot="10800000">
                <a:off x="608983" y="4881485"/>
                <a:ext cx="109099" cy="7939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586" extrusionOk="0">
                    <a:moveTo>
                      <a:pt x="44" y="0"/>
                    </a:moveTo>
                    <a:cubicBezTo>
                      <a:pt x="20" y="0"/>
                      <a:pt x="1" y="21"/>
                      <a:pt x="8" y="48"/>
                    </a:cubicBezTo>
                    <a:cubicBezTo>
                      <a:pt x="66" y="197"/>
                      <a:pt x="216" y="330"/>
                      <a:pt x="324" y="444"/>
                    </a:cubicBezTo>
                    <a:cubicBezTo>
                      <a:pt x="455" y="581"/>
                      <a:pt x="592" y="712"/>
                      <a:pt x="732" y="837"/>
                    </a:cubicBezTo>
                    <a:cubicBezTo>
                      <a:pt x="999" y="1071"/>
                      <a:pt x="1281" y="1289"/>
                      <a:pt x="1575" y="1487"/>
                    </a:cubicBezTo>
                    <a:cubicBezTo>
                      <a:pt x="2196" y="1912"/>
                      <a:pt x="2859" y="2260"/>
                      <a:pt x="3536" y="2585"/>
                    </a:cubicBezTo>
                    <a:cubicBezTo>
                      <a:pt x="3537" y="2585"/>
                      <a:pt x="3538" y="2586"/>
                      <a:pt x="3539" y="2586"/>
                    </a:cubicBezTo>
                    <a:cubicBezTo>
                      <a:pt x="3547" y="2586"/>
                      <a:pt x="3554" y="2573"/>
                      <a:pt x="3546" y="2568"/>
                    </a:cubicBezTo>
                    <a:lnTo>
                      <a:pt x="3546" y="2568"/>
                    </a:lnTo>
                    <a:lnTo>
                      <a:pt x="3546" y="2570"/>
                    </a:lnTo>
                    <a:cubicBezTo>
                      <a:pt x="2904" y="2224"/>
                      <a:pt x="2265" y="1867"/>
                      <a:pt x="1667" y="1452"/>
                    </a:cubicBezTo>
                    <a:cubicBezTo>
                      <a:pt x="1364" y="1243"/>
                      <a:pt x="1074" y="1014"/>
                      <a:pt x="801" y="768"/>
                    </a:cubicBezTo>
                    <a:cubicBezTo>
                      <a:pt x="668" y="644"/>
                      <a:pt x="537" y="517"/>
                      <a:pt x="414" y="383"/>
                    </a:cubicBezTo>
                    <a:cubicBezTo>
                      <a:pt x="302" y="263"/>
                      <a:pt x="199" y="96"/>
                      <a:pt x="62" y="5"/>
                    </a:cubicBezTo>
                    <a:cubicBezTo>
                      <a:pt x="56" y="2"/>
                      <a:pt x="50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6"/>
              <p:cNvSpPr/>
              <p:nvPr/>
            </p:nvSpPr>
            <p:spPr>
              <a:xfrm rot="10800000">
                <a:off x="590349" y="4749659"/>
                <a:ext cx="48072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909" extrusionOk="0">
                    <a:moveTo>
                      <a:pt x="22" y="0"/>
                    </a:moveTo>
                    <a:cubicBezTo>
                      <a:pt x="10" y="0"/>
                      <a:pt x="0" y="16"/>
                      <a:pt x="10" y="29"/>
                    </a:cubicBezTo>
                    <a:cubicBezTo>
                      <a:pt x="696" y="798"/>
                      <a:pt x="1566" y="1766"/>
                      <a:pt x="1246" y="2890"/>
                    </a:cubicBezTo>
                    <a:cubicBezTo>
                      <a:pt x="1245" y="2901"/>
                      <a:pt x="1254" y="2908"/>
                      <a:pt x="1263" y="2908"/>
                    </a:cubicBezTo>
                    <a:cubicBezTo>
                      <a:pt x="1269" y="2908"/>
                      <a:pt x="1275" y="2905"/>
                      <a:pt x="1278" y="2897"/>
                    </a:cubicBezTo>
                    <a:lnTo>
                      <a:pt x="1280" y="2897"/>
                    </a:lnTo>
                    <a:cubicBezTo>
                      <a:pt x="1457" y="2379"/>
                      <a:pt x="1364" y="1832"/>
                      <a:pt x="1123" y="1349"/>
                    </a:cubicBezTo>
                    <a:cubicBezTo>
                      <a:pt x="859" y="826"/>
                      <a:pt x="449" y="409"/>
                      <a:pt x="33" y="5"/>
                    </a:cubicBezTo>
                    <a:cubicBezTo>
                      <a:pt x="29" y="1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6"/>
              <p:cNvSpPr/>
              <p:nvPr/>
            </p:nvSpPr>
            <p:spPr>
              <a:xfrm rot="10800000">
                <a:off x="682197" y="4782753"/>
                <a:ext cx="86291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886" extrusionOk="0">
                    <a:moveTo>
                      <a:pt x="19" y="1"/>
                    </a:moveTo>
                    <a:cubicBezTo>
                      <a:pt x="9" y="1"/>
                      <a:pt x="0" y="7"/>
                      <a:pt x="1" y="20"/>
                    </a:cubicBezTo>
                    <a:cubicBezTo>
                      <a:pt x="16" y="252"/>
                      <a:pt x="48" y="481"/>
                      <a:pt x="70" y="711"/>
                    </a:cubicBezTo>
                    <a:cubicBezTo>
                      <a:pt x="91" y="919"/>
                      <a:pt x="106" y="1126"/>
                      <a:pt x="134" y="1334"/>
                    </a:cubicBezTo>
                    <a:cubicBezTo>
                      <a:pt x="190" y="1742"/>
                      <a:pt x="358" y="2080"/>
                      <a:pt x="590" y="2417"/>
                    </a:cubicBezTo>
                    <a:cubicBezTo>
                      <a:pt x="1087" y="3129"/>
                      <a:pt x="1570" y="3854"/>
                      <a:pt x="2022" y="4598"/>
                    </a:cubicBezTo>
                    <a:cubicBezTo>
                      <a:pt x="2278" y="5017"/>
                      <a:pt x="2525" y="5442"/>
                      <a:pt x="2763" y="5873"/>
                    </a:cubicBezTo>
                    <a:cubicBezTo>
                      <a:pt x="2767" y="5882"/>
                      <a:pt x="2774" y="5885"/>
                      <a:pt x="2781" y="5885"/>
                    </a:cubicBezTo>
                    <a:cubicBezTo>
                      <a:pt x="2796" y="5885"/>
                      <a:pt x="2811" y="5869"/>
                      <a:pt x="2802" y="5851"/>
                    </a:cubicBezTo>
                    <a:cubicBezTo>
                      <a:pt x="2426" y="5092"/>
                      <a:pt x="1990" y="4370"/>
                      <a:pt x="1529" y="3662"/>
                    </a:cubicBezTo>
                    <a:cubicBezTo>
                      <a:pt x="1295" y="3305"/>
                      <a:pt x="1037" y="2964"/>
                      <a:pt x="794" y="2615"/>
                    </a:cubicBezTo>
                    <a:cubicBezTo>
                      <a:pt x="560" y="2278"/>
                      <a:pt x="313" y="1940"/>
                      <a:pt x="214" y="1536"/>
                    </a:cubicBezTo>
                    <a:cubicBezTo>
                      <a:pt x="97" y="1042"/>
                      <a:pt x="108" y="523"/>
                      <a:pt x="42" y="20"/>
                    </a:cubicBezTo>
                    <a:cubicBezTo>
                      <a:pt x="40" y="7"/>
                      <a:pt x="29" y="1"/>
                      <a:pt x="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6"/>
              <p:cNvSpPr/>
              <p:nvPr/>
            </p:nvSpPr>
            <p:spPr>
              <a:xfrm rot="10800000">
                <a:off x="732848" y="4701091"/>
                <a:ext cx="47980" cy="17446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5683" extrusionOk="0">
                    <a:moveTo>
                      <a:pt x="49" y="0"/>
                    </a:moveTo>
                    <a:cubicBezTo>
                      <a:pt x="25" y="0"/>
                      <a:pt x="1" y="21"/>
                      <a:pt x="9" y="51"/>
                    </a:cubicBezTo>
                    <a:cubicBezTo>
                      <a:pt x="145" y="793"/>
                      <a:pt x="371" y="1520"/>
                      <a:pt x="594" y="2240"/>
                    </a:cubicBezTo>
                    <a:cubicBezTo>
                      <a:pt x="706" y="2608"/>
                      <a:pt x="820" y="2977"/>
                      <a:pt x="942" y="3343"/>
                    </a:cubicBezTo>
                    <a:cubicBezTo>
                      <a:pt x="1059" y="3691"/>
                      <a:pt x="1190" y="4035"/>
                      <a:pt x="1293" y="4387"/>
                    </a:cubicBezTo>
                    <a:cubicBezTo>
                      <a:pt x="1411" y="4802"/>
                      <a:pt x="1480" y="5228"/>
                      <a:pt x="1501" y="5660"/>
                    </a:cubicBezTo>
                    <a:cubicBezTo>
                      <a:pt x="1501" y="5675"/>
                      <a:pt x="1512" y="5682"/>
                      <a:pt x="1524" y="5682"/>
                    </a:cubicBezTo>
                    <a:cubicBezTo>
                      <a:pt x="1536" y="5682"/>
                      <a:pt x="1547" y="5675"/>
                      <a:pt x="1547" y="5660"/>
                    </a:cubicBezTo>
                    <a:cubicBezTo>
                      <a:pt x="1562" y="5293"/>
                      <a:pt x="1529" y="4929"/>
                      <a:pt x="1446" y="4572"/>
                    </a:cubicBezTo>
                    <a:cubicBezTo>
                      <a:pt x="1364" y="4209"/>
                      <a:pt x="1235" y="3859"/>
                      <a:pt x="1116" y="3506"/>
                    </a:cubicBezTo>
                    <a:cubicBezTo>
                      <a:pt x="871" y="2775"/>
                      <a:pt x="663" y="2033"/>
                      <a:pt x="461" y="1290"/>
                    </a:cubicBezTo>
                    <a:cubicBezTo>
                      <a:pt x="349" y="866"/>
                      <a:pt x="233" y="443"/>
                      <a:pt x="85" y="30"/>
                    </a:cubicBezTo>
                    <a:cubicBezTo>
                      <a:pt x="80" y="9"/>
                      <a:pt x="65" y="0"/>
                      <a:pt x="4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6"/>
              <p:cNvSpPr/>
              <p:nvPr/>
            </p:nvSpPr>
            <p:spPr>
              <a:xfrm rot="10800000">
                <a:off x="578011" y="5038209"/>
                <a:ext cx="548472" cy="189818"/>
              </a:xfrm>
              <a:custGeom>
                <a:avLst/>
                <a:gdLst/>
                <a:ahLst/>
                <a:cxnLst/>
                <a:rect l="l" t="t" r="r" b="b"/>
                <a:pathLst>
                  <a:path w="17867" h="6183" extrusionOk="0">
                    <a:moveTo>
                      <a:pt x="10788" y="6056"/>
                    </a:moveTo>
                    <a:cubicBezTo>
                      <a:pt x="12024" y="6183"/>
                      <a:pt x="17201" y="5444"/>
                      <a:pt x="17534" y="4732"/>
                    </a:cubicBezTo>
                    <a:cubicBezTo>
                      <a:pt x="17867" y="4020"/>
                      <a:pt x="17508" y="3678"/>
                      <a:pt x="16805" y="3694"/>
                    </a:cubicBezTo>
                    <a:cubicBezTo>
                      <a:pt x="16102" y="3713"/>
                      <a:pt x="14642" y="1642"/>
                      <a:pt x="12334" y="821"/>
                    </a:cubicBezTo>
                    <a:cubicBezTo>
                      <a:pt x="10029" y="0"/>
                      <a:pt x="10087" y="524"/>
                      <a:pt x="10024" y="696"/>
                    </a:cubicBezTo>
                    <a:cubicBezTo>
                      <a:pt x="9764" y="1395"/>
                      <a:pt x="9893" y="681"/>
                      <a:pt x="8195" y="636"/>
                    </a:cubicBezTo>
                    <a:cubicBezTo>
                      <a:pt x="6499" y="589"/>
                      <a:pt x="5873" y="516"/>
                      <a:pt x="5443" y="1152"/>
                    </a:cubicBezTo>
                    <a:cubicBezTo>
                      <a:pt x="5013" y="1787"/>
                      <a:pt x="1674" y="267"/>
                      <a:pt x="836" y="690"/>
                    </a:cubicBezTo>
                    <a:cubicBezTo>
                      <a:pt x="0" y="1114"/>
                      <a:pt x="3708" y="4809"/>
                      <a:pt x="4953" y="4689"/>
                    </a:cubicBezTo>
                    <a:cubicBezTo>
                      <a:pt x="6200" y="4568"/>
                      <a:pt x="6894" y="5661"/>
                      <a:pt x="10788" y="60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6"/>
              <p:cNvSpPr/>
              <p:nvPr/>
            </p:nvSpPr>
            <p:spPr>
              <a:xfrm rot="10800000">
                <a:off x="637532" y="5056690"/>
                <a:ext cx="146918" cy="35029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1141" extrusionOk="0">
                    <a:moveTo>
                      <a:pt x="4737" y="0"/>
                    </a:moveTo>
                    <a:cubicBezTo>
                      <a:pt x="4731" y="0"/>
                      <a:pt x="4725" y="2"/>
                      <a:pt x="4719" y="6"/>
                    </a:cubicBezTo>
                    <a:cubicBezTo>
                      <a:pt x="4027" y="429"/>
                      <a:pt x="3169" y="371"/>
                      <a:pt x="2389" y="427"/>
                    </a:cubicBezTo>
                    <a:cubicBezTo>
                      <a:pt x="1985" y="457"/>
                      <a:pt x="1581" y="498"/>
                      <a:pt x="1185" y="582"/>
                    </a:cubicBezTo>
                    <a:cubicBezTo>
                      <a:pt x="990" y="623"/>
                      <a:pt x="798" y="677"/>
                      <a:pt x="607" y="737"/>
                    </a:cubicBezTo>
                    <a:cubicBezTo>
                      <a:pt x="433" y="791"/>
                      <a:pt x="209" y="859"/>
                      <a:pt x="72" y="984"/>
                    </a:cubicBezTo>
                    <a:cubicBezTo>
                      <a:pt x="1" y="1048"/>
                      <a:pt x="66" y="1141"/>
                      <a:pt x="142" y="1141"/>
                    </a:cubicBezTo>
                    <a:cubicBezTo>
                      <a:pt x="163" y="1141"/>
                      <a:pt x="185" y="1134"/>
                      <a:pt x="205" y="1117"/>
                    </a:cubicBezTo>
                    <a:cubicBezTo>
                      <a:pt x="280" y="1051"/>
                      <a:pt x="407" y="1019"/>
                      <a:pt x="497" y="980"/>
                    </a:cubicBezTo>
                    <a:cubicBezTo>
                      <a:pt x="598" y="935"/>
                      <a:pt x="699" y="888"/>
                      <a:pt x="805" y="853"/>
                    </a:cubicBezTo>
                    <a:cubicBezTo>
                      <a:pt x="996" y="793"/>
                      <a:pt x="1189" y="744"/>
                      <a:pt x="1387" y="709"/>
                    </a:cubicBezTo>
                    <a:cubicBezTo>
                      <a:pt x="1791" y="632"/>
                      <a:pt x="2202" y="599"/>
                      <a:pt x="2613" y="571"/>
                    </a:cubicBezTo>
                    <a:cubicBezTo>
                      <a:pt x="3008" y="544"/>
                      <a:pt x="3408" y="531"/>
                      <a:pt x="3801" y="479"/>
                    </a:cubicBezTo>
                    <a:cubicBezTo>
                      <a:pt x="4150" y="432"/>
                      <a:pt x="4524" y="344"/>
                      <a:pt x="4763" y="66"/>
                    </a:cubicBezTo>
                    <a:cubicBezTo>
                      <a:pt x="4785" y="40"/>
                      <a:pt x="4766" y="0"/>
                      <a:pt x="47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6"/>
              <p:cNvSpPr/>
              <p:nvPr/>
            </p:nvSpPr>
            <p:spPr>
              <a:xfrm rot="10800000">
                <a:off x="624792" y="5093561"/>
                <a:ext cx="84203" cy="19341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630" extrusionOk="0">
                    <a:moveTo>
                      <a:pt x="2703" y="0"/>
                    </a:moveTo>
                    <a:cubicBezTo>
                      <a:pt x="2696" y="0"/>
                      <a:pt x="2689" y="3"/>
                      <a:pt x="2683" y="10"/>
                    </a:cubicBezTo>
                    <a:cubicBezTo>
                      <a:pt x="2558" y="156"/>
                      <a:pt x="2348" y="212"/>
                      <a:pt x="2167" y="251"/>
                    </a:cubicBezTo>
                    <a:cubicBezTo>
                      <a:pt x="1939" y="300"/>
                      <a:pt x="1711" y="341"/>
                      <a:pt x="1479" y="378"/>
                    </a:cubicBezTo>
                    <a:cubicBezTo>
                      <a:pt x="1002" y="457"/>
                      <a:pt x="520" y="507"/>
                      <a:pt x="39" y="571"/>
                    </a:cubicBezTo>
                    <a:cubicBezTo>
                      <a:pt x="4" y="574"/>
                      <a:pt x="0" y="629"/>
                      <a:pt x="39" y="629"/>
                    </a:cubicBezTo>
                    <a:cubicBezTo>
                      <a:pt x="62" y="629"/>
                      <a:pt x="86" y="629"/>
                      <a:pt x="109" y="629"/>
                    </a:cubicBezTo>
                    <a:cubicBezTo>
                      <a:pt x="603" y="629"/>
                      <a:pt x="1094" y="572"/>
                      <a:pt x="1578" y="485"/>
                    </a:cubicBezTo>
                    <a:cubicBezTo>
                      <a:pt x="1819" y="442"/>
                      <a:pt x="2060" y="397"/>
                      <a:pt x="2296" y="333"/>
                    </a:cubicBezTo>
                    <a:cubicBezTo>
                      <a:pt x="2481" y="285"/>
                      <a:pt x="2634" y="217"/>
                      <a:pt x="2730" y="45"/>
                    </a:cubicBezTo>
                    <a:cubicBezTo>
                      <a:pt x="2742" y="24"/>
                      <a:pt x="2724" y="0"/>
                      <a:pt x="27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6"/>
              <p:cNvSpPr/>
              <p:nvPr/>
            </p:nvSpPr>
            <p:spPr>
              <a:xfrm rot="10800000">
                <a:off x="667124" y="5133348"/>
                <a:ext cx="30851" cy="16302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531" extrusionOk="0">
                    <a:moveTo>
                      <a:pt x="965" y="1"/>
                    </a:moveTo>
                    <a:cubicBezTo>
                      <a:pt x="958" y="1"/>
                      <a:pt x="952" y="4"/>
                      <a:pt x="946" y="10"/>
                    </a:cubicBezTo>
                    <a:cubicBezTo>
                      <a:pt x="832" y="145"/>
                      <a:pt x="690" y="255"/>
                      <a:pt x="533" y="334"/>
                    </a:cubicBezTo>
                    <a:cubicBezTo>
                      <a:pt x="372" y="414"/>
                      <a:pt x="202" y="442"/>
                      <a:pt x="28" y="481"/>
                    </a:cubicBezTo>
                    <a:cubicBezTo>
                      <a:pt x="0" y="487"/>
                      <a:pt x="9" y="526"/>
                      <a:pt x="36" y="528"/>
                    </a:cubicBezTo>
                    <a:cubicBezTo>
                      <a:pt x="57" y="530"/>
                      <a:pt x="79" y="531"/>
                      <a:pt x="100" y="531"/>
                    </a:cubicBezTo>
                    <a:cubicBezTo>
                      <a:pt x="440" y="531"/>
                      <a:pt x="780" y="303"/>
                      <a:pt x="987" y="50"/>
                    </a:cubicBezTo>
                    <a:cubicBezTo>
                      <a:pt x="1004" y="30"/>
                      <a:pt x="986" y="1"/>
                      <a:pt x="9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6"/>
              <p:cNvSpPr/>
              <p:nvPr/>
            </p:nvSpPr>
            <p:spPr>
              <a:xfrm rot="10800000">
                <a:off x="704790" y="5118888"/>
                <a:ext cx="26492" cy="1139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371" extrusionOk="0">
                    <a:moveTo>
                      <a:pt x="823" y="1"/>
                    </a:moveTo>
                    <a:cubicBezTo>
                      <a:pt x="821" y="1"/>
                      <a:pt x="818" y="1"/>
                      <a:pt x="816" y="2"/>
                    </a:cubicBezTo>
                    <a:cubicBezTo>
                      <a:pt x="545" y="86"/>
                      <a:pt x="281" y="194"/>
                      <a:pt x="27" y="325"/>
                    </a:cubicBezTo>
                    <a:cubicBezTo>
                      <a:pt x="1" y="335"/>
                      <a:pt x="12" y="371"/>
                      <a:pt x="35" y="371"/>
                    </a:cubicBezTo>
                    <a:cubicBezTo>
                      <a:pt x="38" y="371"/>
                      <a:pt x="42" y="370"/>
                      <a:pt x="46" y="368"/>
                    </a:cubicBezTo>
                    <a:cubicBezTo>
                      <a:pt x="319" y="286"/>
                      <a:pt x="582" y="179"/>
                      <a:pt x="838" y="52"/>
                    </a:cubicBezTo>
                    <a:cubicBezTo>
                      <a:pt x="862" y="37"/>
                      <a:pt x="850" y="1"/>
                      <a:pt x="8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6"/>
              <p:cNvSpPr/>
              <p:nvPr/>
            </p:nvSpPr>
            <p:spPr>
              <a:xfrm rot="10800000">
                <a:off x="754060" y="5080759"/>
                <a:ext cx="40766" cy="2084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679" extrusionOk="0">
                    <a:moveTo>
                      <a:pt x="1259" y="1"/>
                    </a:moveTo>
                    <a:cubicBezTo>
                      <a:pt x="1255" y="1"/>
                      <a:pt x="1250" y="1"/>
                      <a:pt x="1244" y="3"/>
                    </a:cubicBezTo>
                    <a:cubicBezTo>
                      <a:pt x="1018" y="40"/>
                      <a:pt x="799" y="130"/>
                      <a:pt x="594" y="229"/>
                    </a:cubicBezTo>
                    <a:cubicBezTo>
                      <a:pt x="384" y="332"/>
                      <a:pt x="192" y="446"/>
                      <a:pt x="25" y="612"/>
                    </a:cubicBezTo>
                    <a:cubicBezTo>
                      <a:pt x="0" y="640"/>
                      <a:pt x="24" y="679"/>
                      <a:pt x="55" y="679"/>
                    </a:cubicBezTo>
                    <a:cubicBezTo>
                      <a:pt x="61" y="679"/>
                      <a:pt x="67" y="677"/>
                      <a:pt x="74" y="674"/>
                    </a:cubicBezTo>
                    <a:cubicBezTo>
                      <a:pt x="265" y="569"/>
                      <a:pt x="446" y="448"/>
                      <a:pt x="640" y="349"/>
                    </a:cubicBezTo>
                    <a:cubicBezTo>
                      <a:pt x="844" y="246"/>
                      <a:pt x="1059" y="177"/>
                      <a:pt x="1271" y="96"/>
                    </a:cubicBezTo>
                    <a:cubicBezTo>
                      <a:pt x="1327" y="81"/>
                      <a:pt x="1311" y="1"/>
                      <a:pt x="12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6"/>
              <p:cNvSpPr/>
              <p:nvPr/>
            </p:nvSpPr>
            <p:spPr>
              <a:xfrm rot="10800000">
                <a:off x="784788" y="5122941"/>
                <a:ext cx="56882" cy="4927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605" extrusionOk="0">
                    <a:moveTo>
                      <a:pt x="1816" y="1"/>
                    </a:moveTo>
                    <a:cubicBezTo>
                      <a:pt x="1809" y="1"/>
                      <a:pt x="1802" y="3"/>
                      <a:pt x="1796" y="9"/>
                    </a:cubicBezTo>
                    <a:cubicBezTo>
                      <a:pt x="1518" y="285"/>
                      <a:pt x="1247" y="560"/>
                      <a:pt x="934" y="800"/>
                    </a:cubicBezTo>
                    <a:cubicBezTo>
                      <a:pt x="635" y="1031"/>
                      <a:pt x="276" y="1239"/>
                      <a:pt x="28" y="1527"/>
                    </a:cubicBezTo>
                    <a:cubicBezTo>
                      <a:pt x="1" y="1560"/>
                      <a:pt x="28" y="1604"/>
                      <a:pt x="64" y="1604"/>
                    </a:cubicBezTo>
                    <a:cubicBezTo>
                      <a:pt x="70" y="1604"/>
                      <a:pt x="77" y="1603"/>
                      <a:pt x="84" y="1600"/>
                    </a:cubicBezTo>
                    <a:cubicBezTo>
                      <a:pt x="261" y="1501"/>
                      <a:pt x="424" y="1368"/>
                      <a:pt x="587" y="1248"/>
                    </a:cubicBezTo>
                    <a:cubicBezTo>
                      <a:pt x="742" y="1134"/>
                      <a:pt x="897" y="1018"/>
                      <a:pt x="1047" y="899"/>
                    </a:cubicBezTo>
                    <a:cubicBezTo>
                      <a:pt x="1348" y="657"/>
                      <a:pt x="1667" y="394"/>
                      <a:pt x="1841" y="42"/>
                    </a:cubicBezTo>
                    <a:cubicBezTo>
                      <a:pt x="1852" y="21"/>
                      <a:pt x="1835" y="1"/>
                      <a:pt x="181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6"/>
              <p:cNvSpPr/>
              <p:nvPr/>
            </p:nvSpPr>
            <p:spPr>
              <a:xfrm rot="10800000">
                <a:off x="764251" y="5186705"/>
                <a:ext cx="1304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425" h="825" extrusionOk="0">
                    <a:moveTo>
                      <a:pt x="17" y="1"/>
                    </a:moveTo>
                    <a:cubicBezTo>
                      <a:pt x="5" y="1"/>
                      <a:pt x="1" y="16"/>
                      <a:pt x="10" y="23"/>
                    </a:cubicBezTo>
                    <a:cubicBezTo>
                      <a:pt x="118" y="126"/>
                      <a:pt x="217" y="201"/>
                      <a:pt x="271" y="348"/>
                    </a:cubicBezTo>
                    <a:cubicBezTo>
                      <a:pt x="320" y="489"/>
                      <a:pt x="318" y="655"/>
                      <a:pt x="240" y="784"/>
                    </a:cubicBezTo>
                    <a:cubicBezTo>
                      <a:pt x="228" y="802"/>
                      <a:pt x="246" y="825"/>
                      <a:pt x="264" y="825"/>
                    </a:cubicBezTo>
                    <a:cubicBezTo>
                      <a:pt x="270" y="825"/>
                      <a:pt x="276" y="822"/>
                      <a:pt x="281" y="816"/>
                    </a:cubicBezTo>
                    <a:cubicBezTo>
                      <a:pt x="391" y="676"/>
                      <a:pt x="425" y="490"/>
                      <a:pt x="367" y="322"/>
                    </a:cubicBezTo>
                    <a:cubicBezTo>
                      <a:pt x="320" y="178"/>
                      <a:pt x="192" y="1"/>
                      <a:pt x="24" y="1"/>
                    </a:cubicBezTo>
                    <a:cubicBezTo>
                      <a:pt x="22" y="1"/>
                      <a:pt x="21" y="1"/>
                      <a:pt x="19" y="1"/>
                    </a:cubicBezTo>
                    <a:cubicBezTo>
                      <a:pt x="18" y="1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6"/>
              <p:cNvSpPr/>
              <p:nvPr/>
            </p:nvSpPr>
            <p:spPr>
              <a:xfrm rot="10800000">
                <a:off x="821656" y="5115910"/>
                <a:ext cx="48717" cy="80649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2627" extrusionOk="0">
                    <a:moveTo>
                      <a:pt x="1546" y="0"/>
                    </a:moveTo>
                    <a:cubicBezTo>
                      <a:pt x="1541" y="0"/>
                      <a:pt x="1536" y="2"/>
                      <a:pt x="1531" y="5"/>
                    </a:cubicBezTo>
                    <a:cubicBezTo>
                      <a:pt x="1110" y="302"/>
                      <a:pt x="778" y="716"/>
                      <a:pt x="516" y="1155"/>
                    </a:cubicBezTo>
                    <a:cubicBezTo>
                      <a:pt x="260" y="1583"/>
                      <a:pt x="35" y="2097"/>
                      <a:pt x="2" y="2600"/>
                    </a:cubicBezTo>
                    <a:cubicBezTo>
                      <a:pt x="1" y="2618"/>
                      <a:pt x="14" y="2627"/>
                      <a:pt x="27" y="2627"/>
                    </a:cubicBezTo>
                    <a:cubicBezTo>
                      <a:pt x="38" y="2627"/>
                      <a:pt x="50" y="2620"/>
                      <a:pt x="54" y="2608"/>
                    </a:cubicBezTo>
                    <a:cubicBezTo>
                      <a:pt x="132" y="2374"/>
                      <a:pt x="194" y="2133"/>
                      <a:pt x="284" y="1901"/>
                    </a:cubicBezTo>
                    <a:cubicBezTo>
                      <a:pt x="376" y="1664"/>
                      <a:pt x="488" y="1435"/>
                      <a:pt x="617" y="1215"/>
                    </a:cubicBezTo>
                    <a:cubicBezTo>
                      <a:pt x="875" y="779"/>
                      <a:pt x="1209" y="409"/>
                      <a:pt x="1568" y="54"/>
                    </a:cubicBezTo>
                    <a:cubicBezTo>
                      <a:pt x="1587" y="35"/>
                      <a:pt x="1568" y="0"/>
                      <a:pt x="15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6"/>
              <p:cNvSpPr/>
              <p:nvPr/>
            </p:nvSpPr>
            <p:spPr>
              <a:xfrm rot="10800000">
                <a:off x="861747" y="5165368"/>
                <a:ext cx="25141" cy="41506"/>
              </a:xfrm>
              <a:custGeom>
                <a:avLst/>
                <a:gdLst/>
                <a:ahLst/>
                <a:cxnLst/>
                <a:rect l="l" t="t" r="r" b="b"/>
                <a:pathLst>
                  <a:path w="819" h="1352" extrusionOk="0">
                    <a:moveTo>
                      <a:pt x="732" y="1"/>
                    </a:moveTo>
                    <a:cubicBezTo>
                      <a:pt x="515" y="1"/>
                      <a:pt x="372" y="300"/>
                      <a:pt x="282" y="465"/>
                    </a:cubicBezTo>
                    <a:cubicBezTo>
                      <a:pt x="141" y="728"/>
                      <a:pt x="48" y="1012"/>
                      <a:pt x="5" y="1306"/>
                    </a:cubicBezTo>
                    <a:cubicBezTo>
                      <a:pt x="0" y="1333"/>
                      <a:pt x="23" y="1351"/>
                      <a:pt x="44" y="1351"/>
                    </a:cubicBezTo>
                    <a:cubicBezTo>
                      <a:pt x="58" y="1351"/>
                      <a:pt x="71" y="1343"/>
                      <a:pt x="76" y="1325"/>
                    </a:cubicBezTo>
                    <a:lnTo>
                      <a:pt x="76" y="1325"/>
                    </a:lnTo>
                    <a:lnTo>
                      <a:pt x="74" y="1326"/>
                    </a:lnTo>
                    <a:cubicBezTo>
                      <a:pt x="126" y="1083"/>
                      <a:pt x="211" y="848"/>
                      <a:pt x="325" y="627"/>
                    </a:cubicBezTo>
                    <a:cubicBezTo>
                      <a:pt x="422" y="433"/>
                      <a:pt x="562" y="141"/>
                      <a:pt x="785" y="70"/>
                    </a:cubicBezTo>
                    <a:cubicBezTo>
                      <a:pt x="814" y="61"/>
                      <a:pt x="818" y="14"/>
                      <a:pt x="785" y="7"/>
                    </a:cubicBezTo>
                    <a:cubicBezTo>
                      <a:pt x="766" y="3"/>
                      <a:pt x="749" y="1"/>
                      <a:pt x="7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6"/>
              <p:cNvSpPr/>
              <p:nvPr/>
            </p:nvSpPr>
            <p:spPr>
              <a:xfrm rot="10800000">
                <a:off x="897111" y="5182990"/>
                <a:ext cx="5526" cy="1881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613" extrusionOk="0">
                    <a:moveTo>
                      <a:pt x="99" y="0"/>
                    </a:moveTo>
                    <a:cubicBezTo>
                      <a:pt x="86" y="0"/>
                      <a:pt x="71" y="10"/>
                      <a:pt x="65" y="23"/>
                    </a:cubicBezTo>
                    <a:cubicBezTo>
                      <a:pt x="0" y="195"/>
                      <a:pt x="43" y="401"/>
                      <a:pt x="75" y="578"/>
                    </a:cubicBezTo>
                    <a:cubicBezTo>
                      <a:pt x="80" y="602"/>
                      <a:pt x="97" y="613"/>
                      <a:pt x="115" y="613"/>
                    </a:cubicBezTo>
                    <a:cubicBezTo>
                      <a:pt x="139" y="613"/>
                      <a:pt x="165" y="595"/>
                      <a:pt x="168" y="567"/>
                    </a:cubicBezTo>
                    <a:cubicBezTo>
                      <a:pt x="178" y="464"/>
                      <a:pt x="180" y="361"/>
                      <a:pt x="178" y="258"/>
                    </a:cubicBezTo>
                    <a:cubicBezTo>
                      <a:pt x="174" y="161"/>
                      <a:pt x="166" y="101"/>
                      <a:pt x="123" y="15"/>
                    </a:cubicBezTo>
                    <a:cubicBezTo>
                      <a:pt x="118" y="5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6"/>
              <p:cNvSpPr/>
              <p:nvPr/>
            </p:nvSpPr>
            <p:spPr>
              <a:xfrm rot="10800000">
                <a:off x="900487" y="5157386"/>
                <a:ext cx="7398" cy="1083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53" extrusionOk="0">
                    <a:moveTo>
                      <a:pt x="121" y="1"/>
                    </a:moveTo>
                    <a:cubicBezTo>
                      <a:pt x="109" y="1"/>
                      <a:pt x="97" y="4"/>
                      <a:pt x="87" y="10"/>
                    </a:cubicBezTo>
                    <a:cubicBezTo>
                      <a:pt x="1" y="71"/>
                      <a:pt x="21" y="187"/>
                      <a:pt x="23" y="281"/>
                    </a:cubicBezTo>
                    <a:cubicBezTo>
                      <a:pt x="25" y="327"/>
                      <a:pt x="64" y="353"/>
                      <a:pt x="101" y="353"/>
                    </a:cubicBezTo>
                    <a:cubicBezTo>
                      <a:pt x="131" y="353"/>
                      <a:pt x="159" y="337"/>
                      <a:pt x="169" y="301"/>
                    </a:cubicBezTo>
                    <a:cubicBezTo>
                      <a:pt x="192" y="211"/>
                      <a:pt x="240" y="99"/>
                      <a:pt x="173" y="21"/>
                    </a:cubicBezTo>
                    <a:cubicBezTo>
                      <a:pt x="158" y="7"/>
                      <a:pt x="140" y="1"/>
                      <a:pt x="12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6"/>
              <p:cNvSpPr/>
              <p:nvPr/>
            </p:nvSpPr>
            <p:spPr>
              <a:xfrm rot="10800000">
                <a:off x="934193" y="5149803"/>
                <a:ext cx="34964" cy="38928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268" extrusionOk="0">
                    <a:moveTo>
                      <a:pt x="116" y="0"/>
                    </a:moveTo>
                    <a:cubicBezTo>
                      <a:pt x="92" y="0"/>
                      <a:pt x="66" y="7"/>
                      <a:pt x="39" y="21"/>
                    </a:cubicBezTo>
                    <a:cubicBezTo>
                      <a:pt x="0" y="46"/>
                      <a:pt x="8" y="105"/>
                      <a:pt x="52" y="119"/>
                    </a:cubicBezTo>
                    <a:cubicBezTo>
                      <a:pt x="167" y="156"/>
                      <a:pt x="232" y="276"/>
                      <a:pt x="303" y="365"/>
                    </a:cubicBezTo>
                    <a:cubicBezTo>
                      <a:pt x="385" y="468"/>
                      <a:pt x="466" y="571"/>
                      <a:pt x="548" y="674"/>
                    </a:cubicBezTo>
                    <a:cubicBezTo>
                      <a:pt x="711" y="870"/>
                      <a:pt x="877" y="1061"/>
                      <a:pt x="1043" y="1253"/>
                    </a:cubicBezTo>
                    <a:cubicBezTo>
                      <a:pt x="1052" y="1263"/>
                      <a:pt x="1062" y="1267"/>
                      <a:pt x="1073" y="1267"/>
                    </a:cubicBezTo>
                    <a:cubicBezTo>
                      <a:pt x="1105" y="1267"/>
                      <a:pt x="1139" y="1230"/>
                      <a:pt x="1116" y="1197"/>
                    </a:cubicBezTo>
                    <a:cubicBezTo>
                      <a:pt x="935" y="950"/>
                      <a:pt x="759" y="700"/>
                      <a:pt x="568" y="459"/>
                    </a:cubicBezTo>
                    <a:cubicBezTo>
                      <a:pt x="475" y="339"/>
                      <a:pt x="383" y="214"/>
                      <a:pt x="282" y="98"/>
                    </a:cubicBezTo>
                    <a:cubicBezTo>
                      <a:pt x="235" y="44"/>
                      <a:pt x="180" y="0"/>
                      <a:pt x="11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6"/>
              <p:cNvSpPr/>
              <p:nvPr/>
            </p:nvSpPr>
            <p:spPr>
              <a:xfrm rot="10800000">
                <a:off x="984875" y="5140562"/>
                <a:ext cx="45003" cy="55966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823" extrusionOk="0">
                    <a:moveTo>
                      <a:pt x="210" y="1"/>
                    </a:moveTo>
                    <a:cubicBezTo>
                      <a:pt x="206" y="1"/>
                      <a:pt x="202" y="1"/>
                      <a:pt x="198" y="2"/>
                    </a:cubicBezTo>
                    <a:cubicBezTo>
                      <a:pt x="28" y="51"/>
                      <a:pt x="0" y="266"/>
                      <a:pt x="15" y="417"/>
                    </a:cubicBezTo>
                    <a:cubicBezTo>
                      <a:pt x="32" y="616"/>
                      <a:pt x="135" y="791"/>
                      <a:pt x="267" y="935"/>
                    </a:cubicBezTo>
                    <a:cubicBezTo>
                      <a:pt x="415" y="1098"/>
                      <a:pt x="596" y="1227"/>
                      <a:pt x="772" y="1356"/>
                    </a:cubicBezTo>
                    <a:cubicBezTo>
                      <a:pt x="982" y="1513"/>
                      <a:pt x="1197" y="1661"/>
                      <a:pt x="1406" y="1818"/>
                    </a:cubicBezTo>
                    <a:cubicBezTo>
                      <a:pt x="1411" y="1821"/>
                      <a:pt x="1416" y="1823"/>
                      <a:pt x="1421" y="1823"/>
                    </a:cubicBezTo>
                    <a:cubicBezTo>
                      <a:pt x="1445" y="1823"/>
                      <a:pt x="1465" y="1788"/>
                      <a:pt x="1443" y="1769"/>
                    </a:cubicBezTo>
                    <a:lnTo>
                      <a:pt x="1443" y="1769"/>
                    </a:lnTo>
                    <a:lnTo>
                      <a:pt x="1443" y="1771"/>
                    </a:lnTo>
                    <a:cubicBezTo>
                      <a:pt x="1286" y="1635"/>
                      <a:pt x="1135" y="1489"/>
                      <a:pt x="976" y="1350"/>
                    </a:cubicBezTo>
                    <a:cubicBezTo>
                      <a:pt x="823" y="1218"/>
                      <a:pt x="664" y="1092"/>
                      <a:pt x="514" y="956"/>
                    </a:cubicBezTo>
                    <a:cubicBezTo>
                      <a:pt x="383" y="832"/>
                      <a:pt x="256" y="692"/>
                      <a:pt x="209" y="513"/>
                    </a:cubicBezTo>
                    <a:cubicBezTo>
                      <a:pt x="185" y="429"/>
                      <a:pt x="181" y="341"/>
                      <a:pt x="200" y="257"/>
                    </a:cubicBezTo>
                    <a:cubicBezTo>
                      <a:pt x="215" y="182"/>
                      <a:pt x="247" y="116"/>
                      <a:pt x="249" y="40"/>
                    </a:cubicBezTo>
                    <a:cubicBezTo>
                      <a:pt x="249" y="17"/>
                      <a:pt x="231" y="1"/>
                      <a:pt x="2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6"/>
              <p:cNvSpPr/>
              <p:nvPr/>
            </p:nvSpPr>
            <p:spPr>
              <a:xfrm rot="10800000">
                <a:off x="1053761" y="5185323"/>
                <a:ext cx="7859" cy="1670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544" extrusionOk="0">
                    <a:moveTo>
                      <a:pt x="143" y="1"/>
                    </a:moveTo>
                    <a:cubicBezTo>
                      <a:pt x="132" y="1"/>
                      <a:pt x="121" y="4"/>
                      <a:pt x="110" y="9"/>
                    </a:cubicBezTo>
                    <a:cubicBezTo>
                      <a:pt x="17" y="67"/>
                      <a:pt x="0" y="191"/>
                      <a:pt x="15" y="292"/>
                    </a:cubicBezTo>
                    <a:cubicBezTo>
                      <a:pt x="30" y="409"/>
                      <a:pt x="84" y="471"/>
                      <a:pt x="178" y="537"/>
                    </a:cubicBezTo>
                    <a:cubicBezTo>
                      <a:pt x="185" y="542"/>
                      <a:pt x="192" y="544"/>
                      <a:pt x="199" y="544"/>
                    </a:cubicBezTo>
                    <a:cubicBezTo>
                      <a:pt x="229" y="544"/>
                      <a:pt x="256" y="507"/>
                      <a:pt x="238" y="477"/>
                    </a:cubicBezTo>
                    <a:cubicBezTo>
                      <a:pt x="202" y="423"/>
                      <a:pt x="185" y="333"/>
                      <a:pt x="183" y="269"/>
                    </a:cubicBezTo>
                    <a:cubicBezTo>
                      <a:pt x="182" y="198"/>
                      <a:pt x="213" y="136"/>
                      <a:pt x="211" y="67"/>
                    </a:cubicBezTo>
                    <a:cubicBezTo>
                      <a:pt x="211" y="29"/>
                      <a:pt x="179" y="1"/>
                      <a:pt x="1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6"/>
              <p:cNvSpPr/>
              <p:nvPr/>
            </p:nvSpPr>
            <p:spPr>
              <a:xfrm rot="10800000">
                <a:off x="1006763" y="5127638"/>
                <a:ext cx="81226" cy="8068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2628" extrusionOk="0">
                    <a:moveTo>
                      <a:pt x="123" y="0"/>
                    </a:moveTo>
                    <a:cubicBezTo>
                      <a:pt x="114" y="0"/>
                      <a:pt x="105" y="4"/>
                      <a:pt x="98" y="12"/>
                    </a:cubicBezTo>
                    <a:cubicBezTo>
                      <a:pt x="1" y="130"/>
                      <a:pt x="59" y="244"/>
                      <a:pt x="117" y="366"/>
                    </a:cubicBezTo>
                    <a:cubicBezTo>
                      <a:pt x="186" y="515"/>
                      <a:pt x="266" y="661"/>
                      <a:pt x="354" y="803"/>
                    </a:cubicBezTo>
                    <a:cubicBezTo>
                      <a:pt x="528" y="1084"/>
                      <a:pt x="734" y="1345"/>
                      <a:pt x="966" y="1583"/>
                    </a:cubicBezTo>
                    <a:cubicBezTo>
                      <a:pt x="1416" y="2045"/>
                      <a:pt x="1979" y="2437"/>
                      <a:pt x="2602" y="2626"/>
                    </a:cubicBezTo>
                    <a:cubicBezTo>
                      <a:pt x="2604" y="2627"/>
                      <a:pt x="2607" y="2627"/>
                      <a:pt x="2609" y="2627"/>
                    </a:cubicBezTo>
                    <a:cubicBezTo>
                      <a:pt x="2633" y="2627"/>
                      <a:pt x="2646" y="2591"/>
                      <a:pt x="2622" y="2579"/>
                    </a:cubicBezTo>
                    <a:cubicBezTo>
                      <a:pt x="2078" y="2321"/>
                      <a:pt x="1570" y="2011"/>
                      <a:pt x="1140" y="1585"/>
                    </a:cubicBezTo>
                    <a:cubicBezTo>
                      <a:pt x="923" y="1373"/>
                      <a:pt x="728" y="1140"/>
                      <a:pt x="560" y="887"/>
                    </a:cubicBezTo>
                    <a:cubicBezTo>
                      <a:pt x="481" y="770"/>
                      <a:pt x="409" y="648"/>
                      <a:pt x="341" y="523"/>
                    </a:cubicBezTo>
                    <a:cubicBezTo>
                      <a:pt x="308" y="459"/>
                      <a:pt x="276" y="396"/>
                      <a:pt x="246" y="332"/>
                    </a:cubicBezTo>
                    <a:cubicBezTo>
                      <a:pt x="210" y="255"/>
                      <a:pt x="145" y="141"/>
                      <a:pt x="164" y="52"/>
                    </a:cubicBezTo>
                    <a:cubicBezTo>
                      <a:pt x="169" y="26"/>
                      <a:pt x="146" y="0"/>
                      <a:pt x="1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6"/>
              <p:cNvSpPr/>
              <p:nvPr/>
            </p:nvSpPr>
            <p:spPr>
              <a:xfrm rot="10800000">
                <a:off x="944324" y="5125642"/>
                <a:ext cx="34964" cy="36533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90" extrusionOk="0">
                    <a:moveTo>
                      <a:pt x="41" y="0"/>
                    </a:moveTo>
                    <a:cubicBezTo>
                      <a:pt x="18" y="0"/>
                      <a:pt x="0" y="30"/>
                      <a:pt x="18" y="52"/>
                    </a:cubicBezTo>
                    <a:cubicBezTo>
                      <a:pt x="190" y="243"/>
                      <a:pt x="397" y="407"/>
                      <a:pt x="579" y="594"/>
                    </a:cubicBezTo>
                    <a:cubicBezTo>
                      <a:pt x="758" y="781"/>
                      <a:pt x="919" y="985"/>
                      <a:pt x="1089" y="1181"/>
                    </a:cubicBezTo>
                    <a:cubicBezTo>
                      <a:pt x="1094" y="1187"/>
                      <a:pt x="1100" y="1189"/>
                      <a:pt x="1106" y="1189"/>
                    </a:cubicBezTo>
                    <a:cubicBezTo>
                      <a:pt x="1122" y="1189"/>
                      <a:pt x="1138" y="1169"/>
                      <a:pt x="1128" y="1151"/>
                    </a:cubicBezTo>
                    <a:lnTo>
                      <a:pt x="1127" y="1151"/>
                    </a:lnTo>
                    <a:cubicBezTo>
                      <a:pt x="992" y="925"/>
                      <a:pt x="822" y="723"/>
                      <a:pt x="642" y="529"/>
                    </a:cubicBezTo>
                    <a:cubicBezTo>
                      <a:pt x="468" y="340"/>
                      <a:pt x="276" y="134"/>
                      <a:pt x="53" y="3"/>
                    </a:cubicBezTo>
                    <a:cubicBezTo>
                      <a:pt x="49" y="1"/>
                      <a:pt x="45" y="0"/>
                      <a:pt x="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6"/>
              <p:cNvSpPr/>
              <p:nvPr/>
            </p:nvSpPr>
            <p:spPr>
              <a:xfrm rot="10800000">
                <a:off x="720968" y="5126041"/>
                <a:ext cx="64649" cy="67663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204" extrusionOk="0">
                    <a:moveTo>
                      <a:pt x="1896" y="0"/>
                    </a:moveTo>
                    <a:cubicBezTo>
                      <a:pt x="1870" y="0"/>
                      <a:pt x="1845" y="36"/>
                      <a:pt x="1870" y="64"/>
                    </a:cubicBezTo>
                    <a:cubicBezTo>
                      <a:pt x="2038" y="245"/>
                      <a:pt x="2018" y="522"/>
                      <a:pt x="1913" y="731"/>
                    </a:cubicBezTo>
                    <a:cubicBezTo>
                      <a:pt x="1797" y="965"/>
                      <a:pt x="1563" y="1122"/>
                      <a:pt x="1356" y="1270"/>
                    </a:cubicBezTo>
                    <a:cubicBezTo>
                      <a:pt x="1143" y="1421"/>
                      <a:pt x="928" y="1571"/>
                      <a:pt x="709" y="1715"/>
                    </a:cubicBezTo>
                    <a:cubicBezTo>
                      <a:pt x="483" y="1862"/>
                      <a:pt x="247" y="1995"/>
                      <a:pt x="26" y="2150"/>
                    </a:cubicBezTo>
                    <a:cubicBezTo>
                      <a:pt x="1" y="2168"/>
                      <a:pt x="16" y="2204"/>
                      <a:pt x="43" y="2204"/>
                    </a:cubicBezTo>
                    <a:cubicBezTo>
                      <a:pt x="47" y="2204"/>
                      <a:pt x="52" y="2203"/>
                      <a:pt x="56" y="2201"/>
                    </a:cubicBezTo>
                    <a:cubicBezTo>
                      <a:pt x="344" y="2062"/>
                      <a:pt x="612" y="1875"/>
                      <a:pt x="873" y="1696"/>
                    </a:cubicBezTo>
                    <a:cubicBezTo>
                      <a:pt x="1118" y="1529"/>
                      <a:pt x="1358" y="1356"/>
                      <a:pt x="1586" y="1169"/>
                    </a:cubicBezTo>
                    <a:cubicBezTo>
                      <a:pt x="1769" y="1015"/>
                      <a:pt x="1965" y="832"/>
                      <a:pt x="2042" y="598"/>
                    </a:cubicBezTo>
                    <a:cubicBezTo>
                      <a:pt x="2105" y="396"/>
                      <a:pt x="2066" y="166"/>
                      <a:pt x="1920" y="11"/>
                    </a:cubicBezTo>
                    <a:cubicBezTo>
                      <a:pt x="1913" y="3"/>
                      <a:pt x="1905" y="0"/>
                      <a:pt x="189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6"/>
              <p:cNvSpPr/>
              <p:nvPr/>
            </p:nvSpPr>
            <p:spPr>
              <a:xfrm rot="10800000">
                <a:off x="820736" y="4771518"/>
                <a:ext cx="347588" cy="335121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0916" extrusionOk="0">
                    <a:moveTo>
                      <a:pt x="11323" y="2881"/>
                    </a:moveTo>
                    <a:cubicBezTo>
                      <a:pt x="11323" y="2881"/>
                      <a:pt x="10727" y="9186"/>
                      <a:pt x="10080" y="10051"/>
                    </a:cubicBezTo>
                    <a:cubicBezTo>
                      <a:pt x="9433" y="10915"/>
                      <a:pt x="7010" y="10352"/>
                      <a:pt x="6335" y="10147"/>
                    </a:cubicBezTo>
                    <a:cubicBezTo>
                      <a:pt x="5660" y="9941"/>
                      <a:pt x="5684" y="10833"/>
                      <a:pt x="4863" y="10139"/>
                    </a:cubicBezTo>
                    <a:cubicBezTo>
                      <a:pt x="4043" y="9447"/>
                      <a:pt x="4480" y="9169"/>
                      <a:pt x="3525" y="8434"/>
                    </a:cubicBezTo>
                    <a:cubicBezTo>
                      <a:pt x="2569" y="7699"/>
                      <a:pt x="1949" y="7806"/>
                      <a:pt x="1743" y="6740"/>
                    </a:cubicBezTo>
                    <a:cubicBezTo>
                      <a:pt x="1537" y="5675"/>
                      <a:pt x="1" y="4912"/>
                      <a:pt x="1003" y="3949"/>
                    </a:cubicBezTo>
                    <a:cubicBezTo>
                      <a:pt x="2003" y="2986"/>
                      <a:pt x="3861" y="2537"/>
                      <a:pt x="3861" y="2537"/>
                    </a:cubicBezTo>
                    <a:lnTo>
                      <a:pt x="884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6"/>
              <p:cNvSpPr/>
              <p:nvPr/>
            </p:nvSpPr>
            <p:spPr>
              <a:xfrm rot="10800000">
                <a:off x="854533" y="4792393"/>
                <a:ext cx="23207" cy="20602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6711" extrusionOk="0">
                    <a:moveTo>
                      <a:pt x="695" y="1"/>
                    </a:moveTo>
                    <a:cubicBezTo>
                      <a:pt x="680" y="1"/>
                      <a:pt x="665" y="8"/>
                      <a:pt x="657" y="24"/>
                    </a:cubicBezTo>
                    <a:cubicBezTo>
                      <a:pt x="563" y="209"/>
                      <a:pt x="483" y="379"/>
                      <a:pt x="432" y="581"/>
                    </a:cubicBezTo>
                    <a:cubicBezTo>
                      <a:pt x="380" y="788"/>
                      <a:pt x="339" y="1000"/>
                      <a:pt x="309" y="1213"/>
                    </a:cubicBezTo>
                    <a:cubicBezTo>
                      <a:pt x="251" y="1658"/>
                      <a:pt x="221" y="2105"/>
                      <a:pt x="221" y="2553"/>
                    </a:cubicBezTo>
                    <a:cubicBezTo>
                      <a:pt x="215" y="3449"/>
                      <a:pt x="292" y="4341"/>
                      <a:pt x="307" y="5238"/>
                    </a:cubicBezTo>
                    <a:cubicBezTo>
                      <a:pt x="315" y="5702"/>
                      <a:pt x="343" y="6298"/>
                      <a:pt x="15" y="6672"/>
                    </a:cubicBezTo>
                    <a:cubicBezTo>
                      <a:pt x="1" y="6688"/>
                      <a:pt x="14" y="6711"/>
                      <a:pt x="31" y="6711"/>
                    </a:cubicBezTo>
                    <a:cubicBezTo>
                      <a:pt x="36" y="6711"/>
                      <a:pt x="41" y="6709"/>
                      <a:pt x="45" y="6704"/>
                    </a:cubicBezTo>
                    <a:cubicBezTo>
                      <a:pt x="350" y="6397"/>
                      <a:pt x="425" y="6003"/>
                      <a:pt x="440" y="5584"/>
                    </a:cubicBezTo>
                    <a:cubicBezTo>
                      <a:pt x="458" y="5150"/>
                      <a:pt x="444" y="4713"/>
                      <a:pt x="430" y="4279"/>
                    </a:cubicBezTo>
                    <a:cubicBezTo>
                      <a:pt x="402" y="3350"/>
                      <a:pt x="346" y="2419"/>
                      <a:pt x="447" y="1493"/>
                    </a:cubicBezTo>
                    <a:cubicBezTo>
                      <a:pt x="472" y="1248"/>
                      <a:pt x="513" y="1004"/>
                      <a:pt x="567" y="764"/>
                    </a:cubicBezTo>
                    <a:cubicBezTo>
                      <a:pt x="593" y="650"/>
                      <a:pt x="625" y="538"/>
                      <a:pt x="657" y="426"/>
                    </a:cubicBezTo>
                    <a:cubicBezTo>
                      <a:pt x="690" y="304"/>
                      <a:pt x="709" y="183"/>
                      <a:pt x="745" y="61"/>
                    </a:cubicBezTo>
                    <a:cubicBezTo>
                      <a:pt x="756" y="28"/>
                      <a:pt x="725" y="1"/>
                      <a:pt x="69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6"/>
              <p:cNvSpPr/>
              <p:nvPr/>
            </p:nvSpPr>
            <p:spPr>
              <a:xfrm rot="10800000">
                <a:off x="864725" y="4903098"/>
                <a:ext cx="31956" cy="11681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3805" extrusionOk="0">
                    <a:moveTo>
                      <a:pt x="999" y="0"/>
                    </a:moveTo>
                    <a:cubicBezTo>
                      <a:pt x="994" y="0"/>
                      <a:pt x="990" y="1"/>
                      <a:pt x="986" y="4"/>
                    </a:cubicBezTo>
                    <a:cubicBezTo>
                      <a:pt x="746" y="161"/>
                      <a:pt x="589" y="443"/>
                      <a:pt x="479" y="700"/>
                    </a:cubicBezTo>
                    <a:cubicBezTo>
                      <a:pt x="359" y="984"/>
                      <a:pt x="277" y="1279"/>
                      <a:pt x="236" y="1582"/>
                    </a:cubicBezTo>
                    <a:cubicBezTo>
                      <a:pt x="126" y="2309"/>
                      <a:pt x="178" y="3051"/>
                      <a:pt x="6" y="3769"/>
                    </a:cubicBezTo>
                    <a:cubicBezTo>
                      <a:pt x="0" y="3791"/>
                      <a:pt x="17" y="3805"/>
                      <a:pt x="34" y="3805"/>
                    </a:cubicBezTo>
                    <a:cubicBezTo>
                      <a:pt x="45" y="3805"/>
                      <a:pt x="56" y="3799"/>
                      <a:pt x="60" y="3784"/>
                    </a:cubicBezTo>
                    <a:cubicBezTo>
                      <a:pt x="251" y="3106"/>
                      <a:pt x="229" y="2399"/>
                      <a:pt x="320" y="1705"/>
                    </a:cubicBezTo>
                    <a:cubicBezTo>
                      <a:pt x="359" y="1406"/>
                      <a:pt x="425" y="1105"/>
                      <a:pt x="535" y="823"/>
                    </a:cubicBezTo>
                    <a:cubicBezTo>
                      <a:pt x="591" y="681"/>
                      <a:pt x="660" y="544"/>
                      <a:pt x="743" y="415"/>
                    </a:cubicBezTo>
                    <a:cubicBezTo>
                      <a:pt x="827" y="284"/>
                      <a:pt x="933" y="170"/>
                      <a:pt x="1027" y="45"/>
                    </a:cubicBezTo>
                    <a:cubicBezTo>
                      <a:pt x="1041" y="27"/>
                      <a:pt x="1020" y="0"/>
                      <a:pt x="9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6"/>
              <p:cNvSpPr/>
              <p:nvPr/>
            </p:nvSpPr>
            <p:spPr>
              <a:xfrm rot="10800000">
                <a:off x="899567" y="4784534"/>
                <a:ext cx="23913" cy="6615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155" extrusionOk="0">
                    <a:moveTo>
                      <a:pt x="750" y="0"/>
                    </a:moveTo>
                    <a:cubicBezTo>
                      <a:pt x="742" y="0"/>
                      <a:pt x="733" y="6"/>
                      <a:pt x="729" y="17"/>
                    </a:cubicBezTo>
                    <a:cubicBezTo>
                      <a:pt x="655" y="213"/>
                      <a:pt x="640" y="439"/>
                      <a:pt x="599" y="645"/>
                    </a:cubicBezTo>
                    <a:cubicBezTo>
                      <a:pt x="559" y="851"/>
                      <a:pt x="516" y="1051"/>
                      <a:pt x="471" y="1253"/>
                    </a:cubicBezTo>
                    <a:cubicBezTo>
                      <a:pt x="402" y="1557"/>
                      <a:pt x="346" y="1957"/>
                      <a:pt x="27" y="2103"/>
                    </a:cubicBezTo>
                    <a:cubicBezTo>
                      <a:pt x="1" y="2115"/>
                      <a:pt x="16" y="2155"/>
                      <a:pt x="41" y="2155"/>
                    </a:cubicBezTo>
                    <a:cubicBezTo>
                      <a:pt x="44" y="2155"/>
                      <a:pt x="46" y="2155"/>
                      <a:pt x="49" y="2154"/>
                    </a:cubicBezTo>
                    <a:cubicBezTo>
                      <a:pt x="357" y="2047"/>
                      <a:pt x="445" y="1692"/>
                      <a:pt x="513" y="1406"/>
                    </a:cubicBezTo>
                    <a:cubicBezTo>
                      <a:pt x="565" y="1174"/>
                      <a:pt x="615" y="942"/>
                      <a:pt x="662" y="710"/>
                    </a:cubicBezTo>
                    <a:cubicBezTo>
                      <a:pt x="705" y="488"/>
                      <a:pt x="778" y="249"/>
                      <a:pt x="772" y="22"/>
                    </a:cubicBezTo>
                    <a:cubicBezTo>
                      <a:pt x="771" y="8"/>
                      <a:pt x="761" y="0"/>
                      <a:pt x="7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6"/>
              <p:cNvSpPr/>
              <p:nvPr/>
            </p:nvSpPr>
            <p:spPr>
              <a:xfrm rot="10800000">
                <a:off x="896251" y="4863034"/>
                <a:ext cx="3561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385" extrusionOk="0">
                    <a:moveTo>
                      <a:pt x="86" y="0"/>
                    </a:moveTo>
                    <a:cubicBezTo>
                      <a:pt x="74" y="0"/>
                      <a:pt x="62" y="7"/>
                      <a:pt x="58" y="22"/>
                    </a:cubicBezTo>
                    <a:cubicBezTo>
                      <a:pt x="33" y="125"/>
                      <a:pt x="20" y="230"/>
                      <a:pt x="5" y="334"/>
                    </a:cubicBezTo>
                    <a:cubicBezTo>
                      <a:pt x="1" y="365"/>
                      <a:pt x="26" y="384"/>
                      <a:pt x="49" y="384"/>
                    </a:cubicBezTo>
                    <a:cubicBezTo>
                      <a:pt x="65" y="384"/>
                      <a:pt x="79" y="375"/>
                      <a:pt x="82" y="355"/>
                    </a:cubicBezTo>
                    <a:cubicBezTo>
                      <a:pt x="95" y="247"/>
                      <a:pt x="112" y="140"/>
                      <a:pt x="116" y="30"/>
                    </a:cubicBezTo>
                    <a:cubicBezTo>
                      <a:pt x="116" y="11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6"/>
              <p:cNvSpPr/>
              <p:nvPr/>
            </p:nvSpPr>
            <p:spPr>
              <a:xfrm rot="10800000">
                <a:off x="929312" y="4903312"/>
                <a:ext cx="4113" cy="1940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32" extrusionOk="0">
                    <a:moveTo>
                      <a:pt x="97" y="1"/>
                    </a:moveTo>
                    <a:cubicBezTo>
                      <a:pt x="84" y="1"/>
                      <a:pt x="72" y="7"/>
                      <a:pt x="68" y="22"/>
                    </a:cubicBezTo>
                    <a:cubicBezTo>
                      <a:pt x="25" y="211"/>
                      <a:pt x="16" y="402"/>
                      <a:pt x="3" y="594"/>
                    </a:cubicBezTo>
                    <a:cubicBezTo>
                      <a:pt x="1" y="617"/>
                      <a:pt x="23" y="631"/>
                      <a:pt x="43" y="631"/>
                    </a:cubicBezTo>
                    <a:cubicBezTo>
                      <a:pt x="59" y="631"/>
                      <a:pt x="73" y="623"/>
                      <a:pt x="76" y="605"/>
                    </a:cubicBezTo>
                    <a:cubicBezTo>
                      <a:pt x="102" y="413"/>
                      <a:pt x="134" y="224"/>
                      <a:pt x="130" y="31"/>
                    </a:cubicBezTo>
                    <a:cubicBezTo>
                      <a:pt x="130" y="12"/>
                      <a:pt x="113" y="1"/>
                      <a:pt x="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6"/>
              <p:cNvSpPr/>
              <p:nvPr/>
            </p:nvSpPr>
            <p:spPr>
              <a:xfrm rot="10800000">
                <a:off x="885047" y="4938403"/>
                <a:ext cx="41319" cy="10373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379" extrusionOk="0">
                    <a:moveTo>
                      <a:pt x="1284" y="1"/>
                    </a:moveTo>
                    <a:cubicBezTo>
                      <a:pt x="1273" y="1"/>
                      <a:pt x="1261" y="4"/>
                      <a:pt x="1252" y="12"/>
                    </a:cubicBezTo>
                    <a:cubicBezTo>
                      <a:pt x="1012" y="208"/>
                      <a:pt x="848" y="461"/>
                      <a:pt x="694" y="728"/>
                    </a:cubicBezTo>
                    <a:cubicBezTo>
                      <a:pt x="543" y="992"/>
                      <a:pt x="416" y="1268"/>
                      <a:pt x="315" y="1556"/>
                    </a:cubicBezTo>
                    <a:cubicBezTo>
                      <a:pt x="107" y="2140"/>
                      <a:pt x="1" y="2738"/>
                      <a:pt x="16" y="3355"/>
                    </a:cubicBezTo>
                    <a:cubicBezTo>
                      <a:pt x="16" y="3371"/>
                      <a:pt x="28" y="3379"/>
                      <a:pt x="39" y="3379"/>
                    </a:cubicBezTo>
                    <a:cubicBezTo>
                      <a:pt x="51" y="3379"/>
                      <a:pt x="63" y="3371"/>
                      <a:pt x="63" y="3355"/>
                    </a:cubicBezTo>
                    <a:lnTo>
                      <a:pt x="63" y="3357"/>
                    </a:lnTo>
                    <a:cubicBezTo>
                      <a:pt x="96" y="2764"/>
                      <a:pt x="220" y="2162"/>
                      <a:pt x="442" y="1610"/>
                    </a:cubicBezTo>
                    <a:cubicBezTo>
                      <a:pt x="552" y="1336"/>
                      <a:pt x="687" y="1068"/>
                      <a:pt x="840" y="814"/>
                    </a:cubicBezTo>
                    <a:cubicBezTo>
                      <a:pt x="994" y="560"/>
                      <a:pt x="1177" y="326"/>
                      <a:pt x="1325" y="70"/>
                    </a:cubicBezTo>
                    <a:cubicBezTo>
                      <a:pt x="1346" y="32"/>
                      <a:pt x="1316" y="1"/>
                      <a:pt x="12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6"/>
              <p:cNvSpPr/>
              <p:nvPr/>
            </p:nvSpPr>
            <p:spPr>
              <a:xfrm rot="10800000">
                <a:off x="953472" y="4817230"/>
                <a:ext cx="86352" cy="173762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5660" extrusionOk="0">
                    <a:moveTo>
                      <a:pt x="2748" y="1"/>
                    </a:moveTo>
                    <a:cubicBezTo>
                      <a:pt x="2732" y="1"/>
                      <a:pt x="2717" y="9"/>
                      <a:pt x="2708" y="29"/>
                    </a:cubicBezTo>
                    <a:cubicBezTo>
                      <a:pt x="2530" y="412"/>
                      <a:pt x="2405" y="814"/>
                      <a:pt x="2239" y="1203"/>
                    </a:cubicBezTo>
                    <a:cubicBezTo>
                      <a:pt x="2070" y="1586"/>
                      <a:pt x="1861" y="1952"/>
                      <a:pt x="1616" y="2293"/>
                    </a:cubicBezTo>
                    <a:cubicBezTo>
                      <a:pt x="1135" y="2960"/>
                      <a:pt x="580" y="3573"/>
                      <a:pt x="266" y="4346"/>
                    </a:cubicBezTo>
                    <a:cubicBezTo>
                      <a:pt x="103" y="4751"/>
                      <a:pt x="1" y="5206"/>
                      <a:pt x="111" y="5637"/>
                    </a:cubicBezTo>
                    <a:cubicBezTo>
                      <a:pt x="115" y="5652"/>
                      <a:pt x="127" y="5659"/>
                      <a:pt x="140" y="5659"/>
                    </a:cubicBezTo>
                    <a:cubicBezTo>
                      <a:pt x="155" y="5659"/>
                      <a:pt x="171" y="5649"/>
                      <a:pt x="171" y="5630"/>
                    </a:cubicBezTo>
                    <a:cubicBezTo>
                      <a:pt x="154" y="5226"/>
                      <a:pt x="208" y="4832"/>
                      <a:pt x="356" y="4454"/>
                    </a:cubicBezTo>
                    <a:cubicBezTo>
                      <a:pt x="511" y="4060"/>
                      <a:pt x="745" y="3706"/>
                      <a:pt x="1006" y="3375"/>
                    </a:cubicBezTo>
                    <a:cubicBezTo>
                      <a:pt x="1511" y="2741"/>
                      <a:pt x="2037" y="2124"/>
                      <a:pt x="2369" y="1377"/>
                    </a:cubicBezTo>
                    <a:cubicBezTo>
                      <a:pt x="2558" y="956"/>
                      <a:pt x="2713" y="522"/>
                      <a:pt x="2805" y="68"/>
                    </a:cubicBezTo>
                    <a:cubicBezTo>
                      <a:pt x="2812" y="32"/>
                      <a:pt x="2779" y="1"/>
                      <a:pt x="274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6"/>
              <p:cNvSpPr/>
              <p:nvPr/>
            </p:nvSpPr>
            <p:spPr>
              <a:xfrm rot="10800000">
                <a:off x="947946" y="4799853"/>
                <a:ext cx="38771" cy="147452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4803" extrusionOk="0">
                    <a:moveTo>
                      <a:pt x="1238" y="0"/>
                    </a:moveTo>
                    <a:cubicBezTo>
                      <a:pt x="1229" y="0"/>
                      <a:pt x="1220" y="5"/>
                      <a:pt x="1217" y="17"/>
                    </a:cubicBezTo>
                    <a:cubicBezTo>
                      <a:pt x="1079" y="442"/>
                      <a:pt x="939" y="866"/>
                      <a:pt x="800" y="1290"/>
                    </a:cubicBezTo>
                    <a:cubicBezTo>
                      <a:pt x="667" y="1700"/>
                      <a:pt x="600" y="2132"/>
                      <a:pt x="531" y="2556"/>
                    </a:cubicBezTo>
                    <a:cubicBezTo>
                      <a:pt x="466" y="2958"/>
                      <a:pt x="432" y="3366"/>
                      <a:pt x="385" y="3770"/>
                    </a:cubicBezTo>
                    <a:cubicBezTo>
                      <a:pt x="346" y="4108"/>
                      <a:pt x="273" y="4504"/>
                      <a:pt x="21" y="4753"/>
                    </a:cubicBezTo>
                    <a:cubicBezTo>
                      <a:pt x="1" y="4771"/>
                      <a:pt x="19" y="4803"/>
                      <a:pt x="40" y="4803"/>
                    </a:cubicBezTo>
                    <a:cubicBezTo>
                      <a:pt x="45" y="4803"/>
                      <a:pt x="50" y="4801"/>
                      <a:pt x="54" y="4798"/>
                    </a:cubicBezTo>
                    <a:lnTo>
                      <a:pt x="56" y="4798"/>
                    </a:lnTo>
                    <a:cubicBezTo>
                      <a:pt x="340" y="4594"/>
                      <a:pt x="451" y="4297"/>
                      <a:pt x="510" y="3962"/>
                    </a:cubicBezTo>
                    <a:cubicBezTo>
                      <a:pt x="585" y="3549"/>
                      <a:pt x="626" y="3132"/>
                      <a:pt x="701" y="2719"/>
                    </a:cubicBezTo>
                    <a:cubicBezTo>
                      <a:pt x="783" y="2272"/>
                      <a:pt x="884" y="1827"/>
                      <a:pt x="959" y="1380"/>
                    </a:cubicBezTo>
                    <a:cubicBezTo>
                      <a:pt x="1030" y="922"/>
                      <a:pt x="1129" y="471"/>
                      <a:pt x="1258" y="27"/>
                    </a:cubicBezTo>
                    <a:cubicBezTo>
                      <a:pt x="1263" y="10"/>
                      <a:pt x="1251" y="0"/>
                      <a:pt x="12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6"/>
              <p:cNvSpPr/>
              <p:nvPr/>
            </p:nvSpPr>
            <p:spPr>
              <a:xfrm rot="10800000">
                <a:off x="984261" y="4851675"/>
                <a:ext cx="18787" cy="3960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90" extrusionOk="0">
                    <a:moveTo>
                      <a:pt x="564" y="0"/>
                    </a:moveTo>
                    <a:cubicBezTo>
                      <a:pt x="552" y="0"/>
                      <a:pt x="541" y="5"/>
                      <a:pt x="536" y="17"/>
                    </a:cubicBezTo>
                    <a:cubicBezTo>
                      <a:pt x="345" y="419"/>
                      <a:pt x="179" y="830"/>
                      <a:pt x="10" y="1242"/>
                    </a:cubicBezTo>
                    <a:cubicBezTo>
                      <a:pt x="0" y="1268"/>
                      <a:pt x="27" y="1290"/>
                      <a:pt x="52" y="1290"/>
                    </a:cubicBezTo>
                    <a:cubicBezTo>
                      <a:pt x="64" y="1290"/>
                      <a:pt x="75" y="1284"/>
                      <a:pt x="81" y="1271"/>
                    </a:cubicBezTo>
                    <a:cubicBezTo>
                      <a:pt x="263" y="864"/>
                      <a:pt x="444" y="462"/>
                      <a:pt x="601" y="45"/>
                    </a:cubicBezTo>
                    <a:cubicBezTo>
                      <a:pt x="611" y="20"/>
                      <a:pt x="586" y="0"/>
                      <a:pt x="5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6"/>
              <p:cNvSpPr/>
              <p:nvPr/>
            </p:nvSpPr>
            <p:spPr>
              <a:xfrm rot="10800000">
                <a:off x="1035342" y="4917864"/>
                <a:ext cx="60750" cy="6075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979" extrusionOk="0">
                    <a:moveTo>
                      <a:pt x="1954" y="1"/>
                    </a:moveTo>
                    <a:cubicBezTo>
                      <a:pt x="1951" y="1"/>
                      <a:pt x="1948" y="1"/>
                      <a:pt x="1946" y="3"/>
                    </a:cubicBezTo>
                    <a:cubicBezTo>
                      <a:pt x="1583" y="282"/>
                      <a:pt x="1237" y="585"/>
                      <a:pt x="910" y="908"/>
                    </a:cubicBezTo>
                    <a:cubicBezTo>
                      <a:pt x="583" y="1235"/>
                      <a:pt x="259" y="1553"/>
                      <a:pt x="9" y="1946"/>
                    </a:cubicBezTo>
                    <a:cubicBezTo>
                      <a:pt x="1" y="1962"/>
                      <a:pt x="14" y="1978"/>
                      <a:pt x="28" y="1978"/>
                    </a:cubicBezTo>
                    <a:cubicBezTo>
                      <a:pt x="33" y="1978"/>
                      <a:pt x="38" y="1976"/>
                      <a:pt x="43" y="1972"/>
                    </a:cubicBezTo>
                    <a:cubicBezTo>
                      <a:pt x="349" y="1634"/>
                      <a:pt x="626" y="1267"/>
                      <a:pt x="946" y="940"/>
                    </a:cubicBezTo>
                    <a:cubicBezTo>
                      <a:pt x="1265" y="615"/>
                      <a:pt x="1606" y="310"/>
                      <a:pt x="1966" y="29"/>
                    </a:cubicBezTo>
                    <a:cubicBezTo>
                      <a:pt x="1979" y="20"/>
                      <a:pt x="1967" y="1"/>
                      <a:pt x="19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6"/>
              <p:cNvSpPr/>
              <p:nvPr/>
            </p:nvSpPr>
            <p:spPr>
              <a:xfrm rot="10800000">
                <a:off x="982849" y="4984575"/>
                <a:ext cx="32294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91" extrusionOk="0">
                    <a:moveTo>
                      <a:pt x="1012" y="0"/>
                    </a:moveTo>
                    <a:cubicBezTo>
                      <a:pt x="1009" y="0"/>
                      <a:pt x="1005" y="1"/>
                      <a:pt x="1001" y="2"/>
                    </a:cubicBezTo>
                    <a:cubicBezTo>
                      <a:pt x="618" y="129"/>
                      <a:pt x="311" y="410"/>
                      <a:pt x="10" y="668"/>
                    </a:cubicBezTo>
                    <a:cubicBezTo>
                      <a:pt x="1" y="675"/>
                      <a:pt x="10" y="691"/>
                      <a:pt x="20" y="691"/>
                    </a:cubicBezTo>
                    <a:cubicBezTo>
                      <a:pt x="23" y="691"/>
                      <a:pt x="25" y="690"/>
                      <a:pt x="27" y="688"/>
                    </a:cubicBezTo>
                    <a:cubicBezTo>
                      <a:pt x="339" y="449"/>
                      <a:pt x="707" y="292"/>
                      <a:pt x="1027" y="62"/>
                    </a:cubicBezTo>
                    <a:cubicBezTo>
                      <a:pt x="1052" y="44"/>
                      <a:pt x="1041" y="0"/>
                      <a:pt x="1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6"/>
              <p:cNvSpPr/>
              <p:nvPr/>
            </p:nvSpPr>
            <p:spPr>
              <a:xfrm rot="10800000">
                <a:off x="967439" y="4860639"/>
                <a:ext cx="110572" cy="125686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4094" extrusionOk="0">
                    <a:moveTo>
                      <a:pt x="3551" y="0"/>
                    </a:moveTo>
                    <a:cubicBezTo>
                      <a:pt x="3546" y="0"/>
                      <a:pt x="3540" y="2"/>
                      <a:pt x="3535" y="6"/>
                    </a:cubicBezTo>
                    <a:cubicBezTo>
                      <a:pt x="3247" y="222"/>
                      <a:pt x="3039" y="505"/>
                      <a:pt x="2841" y="802"/>
                    </a:cubicBezTo>
                    <a:cubicBezTo>
                      <a:pt x="2637" y="1109"/>
                      <a:pt x="2458" y="1428"/>
                      <a:pt x="2271" y="1744"/>
                    </a:cubicBezTo>
                    <a:cubicBezTo>
                      <a:pt x="1914" y="2350"/>
                      <a:pt x="1538" y="2958"/>
                      <a:pt x="1005" y="3427"/>
                    </a:cubicBezTo>
                    <a:cubicBezTo>
                      <a:pt x="717" y="3681"/>
                      <a:pt x="388" y="3866"/>
                      <a:pt x="39" y="4023"/>
                    </a:cubicBezTo>
                    <a:cubicBezTo>
                      <a:pt x="0" y="4041"/>
                      <a:pt x="26" y="4093"/>
                      <a:pt x="62" y="4093"/>
                    </a:cubicBezTo>
                    <a:cubicBezTo>
                      <a:pt x="64" y="4093"/>
                      <a:pt x="66" y="4093"/>
                      <a:pt x="69" y="4093"/>
                    </a:cubicBezTo>
                    <a:cubicBezTo>
                      <a:pt x="729" y="3971"/>
                      <a:pt x="1267" y="3438"/>
                      <a:pt x="1663" y="2928"/>
                    </a:cubicBezTo>
                    <a:cubicBezTo>
                      <a:pt x="2108" y="2354"/>
                      <a:pt x="2432" y="1699"/>
                      <a:pt x="2821" y="1090"/>
                    </a:cubicBezTo>
                    <a:cubicBezTo>
                      <a:pt x="3053" y="727"/>
                      <a:pt x="3322" y="396"/>
                      <a:pt x="3584" y="56"/>
                    </a:cubicBezTo>
                    <a:cubicBezTo>
                      <a:pt x="3602" y="33"/>
                      <a:pt x="3576" y="0"/>
                      <a:pt x="35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6"/>
              <p:cNvSpPr/>
              <p:nvPr/>
            </p:nvSpPr>
            <p:spPr>
              <a:xfrm rot="10800000">
                <a:off x="1077582" y="4948134"/>
                <a:ext cx="58417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386" extrusionOk="0">
                    <a:moveTo>
                      <a:pt x="1859" y="1"/>
                    </a:moveTo>
                    <a:cubicBezTo>
                      <a:pt x="1857" y="1"/>
                      <a:pt x="1854" y="1"/>
                      <a:pt x="1851" y="2"/>
                    </a:cubicBezTo>
                    <a:cubicBezTo>
                      <a:pt x="1120" y="226"/>
                      <a:pt x="466" y="709"/>
                      <a:pt x="19" y="1327"/>
                    </a:cubicBezTo>
                    <a:cubicBezTo>
                      <a:pt x="0" y="1354"/>
                      <a:pt x="28" y="1385"/>
                      <a:pt x="55" y="1385"/>
                    </a:cubicBezTo>
                    <a:cubicBezTo>
                      <a:pt x="64" y="1385"/>
                      <a:pt x="73" y="1382"/>
                      <a:pt x="81" y="1374"/>
                    </a:cubicBezTo>
                    <a:cubicBezTo>
                      <a:pt x="580" y="813"/>
                      <a:pt x="1191" y="364"/>
                      <a:pt x="1875" y="56"/>
                    </a:cubicBezTo>
                    <a:cubicBezTo>
                      <a:pt x="1903" y="44"/>
                      <a:pt x="1888" y="1"/>
                      <a:pt x="18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6"/>
              <p:cNvSpPr/>
              <p:nvPr/>
            </p:nvSpPr>
            <p:spPr>
              <a:xfrm rot="10800000">
                <a:off x="1098763" y="4972480"/>
                <a:ext cx="31342" cy="2182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11" extrusionOk="0">
                    <a:moveTo>
                      <a:pt x="967" y="1"/>
                    </a:moveTo>
                    <a:cubicBezTo>
                      <a:pt x="963" y="1"/>
                      <a:pt x="960" y="1"/>
                      <a:pt x="956" y="2"/>
                    </a:cubicBezTo>
                    <a:cubicBezTo>
                      <a:pt x="590" y="116"/>
                      <a:pt x="242" y="346"/>
                      <a:pt x="16" y="658"/>
                    </a:cubicBezTo>
                    <a:cubicBezTo>
                      <a:pt x="1" y="681"/>
                      <a:pt x="22" y="711"/>
                      <a:pt x="45" y="711"/>
                    </a:cubicBezTo>
                    <a:cubicBezTo>
                      <a:pt x="51" y="711"/>
                      <a:pt x="57" y="709"/>
                      <a:pt x="62" y="705"/>
                    </a:cubicBezTo>
                    <a:cubicBezTo>
                      <a:pt x="362" y="477"/>
                      <a:pt x="659" y="260"/>
                      <a:pt x="986" y="73"/>
                    </a:cubicBezTo>
                    <a:cubicBezTo>
                      <a:pt x="1020" y="53"/>
                      <a:pt x="1003" y="1"/>
                      <a:pt x="9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6"/>
              <p:cNvSpPr/>
              <p:nvPr/>
            </p:nvSpPr>
            <p:spPr>
              <a:xfrm rot="10800000">
                <a:off x="1015604" y="5000355"/>
                <a:ext cx="21734" cy="17898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83" extrusionOk="0">
                    <a:moveTo>
                      <a:pt x="659" y="1"/>
                    </a:moveTo>
                    <a:cubicBezTo>
                      <a:pt x="653" y="1"/>
                      <a:pt x="647" y="2"/>
                      <a:pt x="641" y="6"/>
                    </a:cubicBezTo>
                    <a:cubicBezTo>
                      <a:pt x="417" y="161"/>
                      <a:pt x="221" y="345"/>
                      <a:pt x="21" y="528"/>
                    </a:cubicBezTo>
                    <a:cubicBezTo>
                      <a:pt x="1" y="548"/>
                      <a:pt x="19" y="582"/>
                      <a:pt x="42" y="582"/>
                    </a:cubicBezTo>
                    <a:cubicBezTo>
                      <a:pt x="47" y="582"/>
                      <a:pt x="53" y="580"/>
                      <a:pt x="58" y="576"/>
                    </a:cubicBezTo>
                    <a:cubicBezTo>
                      <a:pt x="275" y="412"/>
                      <a:pt x="492" y="255"/>
                      <a:pt x="684" y="62"/>
                    </a:cubicBezTo>
                    <a:cubicBezTo>
                      <a:pt x="707" y="39"/>
                      <a:pt x="686" y="1"/>
                      <a:pt x="6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6"/>
              <p:cNvSpPr/>
              <p:nvPr/>
            </p:nvSpPr>
            <p:spPr>
              <a:xfrm rot="10800000">
                <a:off x="658744" y="4710916"/>
                <a:ext cx="207392" cy="326494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10635" extrusionOk="0">
                    <a:moveTo>
                      <a:pt x="1152" y="56"/>
                    </a:moveTo>
                    <a:cubicBezTo>
                      <a:pt x="1152" y="56"/>
                      <a:pt x="0" y="3831"/>
                      <a:pt x="266" y="5476"/>
                    </a:cubicBezTo>
                    <a:cubicBezTo>
                      <a:pt x="531" y="7120"/>
                      <a:pt x="1238" y="8572"/>
                      <a:pt x="2264" y="8591"/>
                    </a:cubicBezTo>
                    <a:cubicBezTo>
                      <a:pt x="2264" y="8591"/>
                      <a:pt x="4323" y="10634"/>
                      <a:pt x="5540" y="9356"/>
                    </a:cubicBezTo>
                    <a:cubicBezTo>
                      <a:pt x="6755" y="8075"/>
                      <a:pt x="5534" y="7437"/>
                      <a:pt x="5534" y="7437"/>
                    </a:cubicBezTo>
                    <a:cubicBezTo>
                      <a:pt x="5534" y="7437"/>
                      <a:pt x="6093" y="6575"/>
                      <a:pt x="5673" y="5828"/>
                    </a:cubicBezTo>
                    <a:cubicBezTo>
                      <a:pt x="5252" y="5080"/>
                      <a:pt x="4669" y="1481"/>
                      <a:pt x="4669" y="1481"/>
                    </a:cubicBezTo>
                    <a:cubicBezTo>
                      <a:pt x="4669" y="1481"/>
                      <a:pt x="1552" y="0"/>
                      <a:pt x="1152" y="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6"/>
              <p:cNvSpPr/>
              <p:nvPr/>
            </p:nvSpPr>
            <p:spPr>
              <a:xfrm rot="10800000">
                <a:off x="838601" y="4812502"/>
                <a:ext cx="11941" cy="115094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49" extrusionOk="0">
                    <a:moveTo>
                      <a:pt x="40" y="1"/>
                    </a:moveTo>
                    <a:cubicBezTo>
                      <a:pt x="21" y="1"/>
                      <a:pt x="2" y="14"/>
                      <a:pt x="1" y="39"/>
                    </a:cubicBezTo>
                    <a:cubicBezTo>
                      <a:pt x="3" y="355"/>
                      <a:pt x="34" y="667"/>
                      <a:pt x="34" y="983"/>
                    </a:cubicBezTo>
                    <a:cubicBezTo>
                      <a:pt x="34" y="1306"/>
                      <a:pt x="21" y="1630"/>
                      <a:pt x="19" y="1953"/>
                    </a:cubicBezTo>
                    <a:cubicBezTo>
                      <a:pt x="17" y="2552"/>
                      <a:pt x="44" y="3191"/>
                      <a:pt x="322" y="3733"/>
                    </a:cubicBezTo>
                    <a:cubicBezTo>
                      <a:pt x="329" y="3744"/>
                      <a:pt x="339" y="3749"/>
                      <a:pt x="349" y="3749"/>
                    </a:cubicBezTo>
                    <a:cubicBezTo>
                      <a:pt x="369" y="3749"/>
                      <a:pt x="388" y="3732"/>
                      <a:pt x="382" y="3709"/>
                    </a:cubicBezTo>
                    <a:lnTo>
                      <a:pt x="382" y="3707"/>
                    </a:lnTo>
                    <a:cubicBezTo>
                      <a:pt x="178" y="3107"/>
                      <a:pt x="120" y="2501"/>
                      <a:pt x="128" y="1871"/>
                    </a:cubicBezTo>
                    <a:cubicBezTo>
                      <a:pt x="130" y="1561"/>
                      <a:pt x="143" y="1250"/>
                      <a:pt x="145" y="940"/>
                    </a:cubicBezTo>
                    <a:cubicBezTo>
                      <a:pt x="146" y="639"/>
                      <a:pt x="154" y="323"/>
                      <a:pt x="77" y="30"/>
                    </a:cubicBezTo>
                    <a:cubicBezTo>
                      <a:pt x="71" y="10"/>
                      <a:pt x="55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6"/>
              <p:cNvSpPr/>
              <p:nvPr/>
            </p:nvSpPr>
            <p:spPr>
              <a:xfrm rot="10800000">
                <a:off x="793598" y="4773943"/>
                <a:ext cx="35609" cy="20093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6545" extrusionOk="0">
                    <a:moveTo>
                      <a:pt x="67" y="1"/>
                    </a:moveTo>
                    <a:cubicBezTo>
                      <a:pt x="34" y="1"/>
                      <a:pt x="0" y="27"/>
                      <a:pt x="3" y="63"/>
                    </a:cubicBezTo>
                    <a:cubicBezTo>
                      <a:pt x="20" y="291"/>
                      <a:pt x="125" y="511"/>
                      <a:pt x="179" y="734"/>
                    </a:cubicBezTo>
                    <a:cubicBezTo>
                      <a:pt x="235" y="969"/>
                      <a:pt x="276" y="1211"/>
                      <a:pt x="302" y="1452"/>
                    </a:cubicBezTo>
                    <a:cubicBezTo>
                      <a:pt x="354" y="1934"/>
                      <a:pt x="356" y="2420"/>
                      <a:pt x="349" y="2904"/>
                    </a:cubicBezTo>
                    <a:cubicBezTo>
                      <a:pt x="340" y="3394"/>
                      <a:pt x="330" y="3886"/>
                      <a:pt x="343" y="4376"/>
                    </a:cubicBezTo>
                    <a:cubicBezTo>
                      <a:pt x="349" y="4613"/>
                      <a:pt x="358" y="4851"/>
                      <a:pt x="377" y="5088"/>
                    </a:cubicBezTo>
                    <a:cubicBezTo>
                      <a:pt x="392" y="5292"/>
                      <a:pt x="401" y="5499"/>
                      <a:pt x="450" y="5700"/>
                    </a:cubicBezTo>
                    <a:cubicBezTo>
                      <a:pt x="534" y="6036"/>
                      <a:pt x="728" y="6494"/>
                      <a:pt x="1123" y="6545"/>
                    </a:cubicBezTo>
                    <a:cubicBezTo>
                      <a:pt x="1124" y="6545"/>
                      <a:pt x="1125" y="6545"/>
                      <a:pt x="1126" y="6545"/>
                    </a:cubicBezTo>
                    <a:cubicBezTo>
                      <a:pt x="1155" y="6545"/>
                      <a:pt x="1159" y="6501"/>
                      <a:pt x="1138" y="6487"/>
                    </a:cubicBezTo>
                    <a:lnTo>
                      <a:pt x="1138" y="6487"/>
                    </a:lnTo>
                    <a:lnTo>
                      <a:pt x="1138" y="6489"/>
                    </a:lnTo>
                    <a:cubicBezTo>
                      <a:pt x="981" y="6386"/>
                      <a:pt x="848" y="6277"/>
                      <a:pt x="755" y="6111"/>
                    </a:cubicBezTo>
                    <a:cubicBezTo>
                      <a:pt x="667" y="5952"/>
                      <a:pt x="614" y="5774"/>
                      <a:pt x="583" y="5597"/>
                    </a:cubicBezTo>
                    <a:cubicBezTo>
                      <a:pt x="502" y="5154"/>
                      <a:pt x="487" y="4703"/>
                      <a:pt x="495" y="4251"/>
                    </a:cubicBezTo>
                    <a:cubicBezTo>
                      <a:pt x="513" y="3320"/>
                      <a:pt x="599" y="2385"/>
                      <a:pt x="500" y="1452"/>
                    </a:cubicBezTo>
                    <a:cubicBezTo>
                      <a:pt x="474" y="1199"/>
                      <a:pt x="433" y="949"/>
                      <a:pt x="373" y="700"/>
                    </a:cubicBezTo>
                    <a:cubicBezTo>
                      <a:pt x="317" y="472"/>
                      <a:pt x="263" y="203"/>
                      <a:pt x="108" y="20"/>
                    </a:cubicBezTo>
                    <a:cubicBezTo>
                      <a:pt x="97" y="7"/>
                      <a:pt x="82" y="1"/>
                      <a:pt x="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6"/>
              <p:cNvSpPr/>
              <p:nvPr/>
            </p:nvSpPr>
            <p:spPr>
              <a:xfrm rot="10800000">
                <a:off x="733677" y="4739681"/>
                <a:ext cx="39937" cy="7147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2328" extrusionOk="0">
                    <a:moveTo>
                      <a:pt x="12" y="1"/>
                    </a:moveTo>
                    <a:cubicBezTo>
                      <a:pt x="6" y="1"/>
                      <a:pt x="1" y="5"/>
                      <a:pt x="2" y="13"/>
                    </a:cubicBezTo>
                    <a:cubicBezTo>
                      <a:pt x="17" y="529"/>
                      <a:pt x="78" y="1041"/>
                      <a:pt x="329" y="1503"/>
                    </a:cubicBezTo>
                    <a:cubicBezTo>
                      <a:pt x="533" y="1877"/>
                      <a:pt x="864" y="2223"/>
                      <a:pt x="1286" y="2328"/>
                    </a:cubicBezTo>
                    <a:cubicBezTo>
                      <a:pt x="1287" y="2328"/>
                      <a:pt x="1288" y="2328"/>
                      <a:pt x="1288" y="2328"/>
                    </a:cubicBezTo>
                    <a:cubicBezTo>
                      <a:pt x="1298" y="2328"/>
                      <a:pt x="1301" y="2316"/>
                      <a:pt x="1294" y="2311"/>
                    </a:cubicBezTo>
                    <a:lnTo>
                      <a:pt x="1294" y="2311"/>
                    </a:lnTo>
                    <a:lnTo>
                      <a:pt x="1294" y="2313"/>
                    </a:lnTo>
                    <a:cubicBezTo>
                      <a:pt x="922" y="2102"/>
                      <a:pt x="613" y="1814"/>
                      <a:pt x="406" y="1438"/>
                    </a:cubicBezTo>
                    <a:cubicBezTo>
                      <a:pt x="166" y="1008"/>
                      <a:pt x="58" y="499"/>
                      <a:pt x="24" y="13"/>
                    </a:cubicBezTo>
                    <a:cubicBezTo>
                      <a:pt x="24" y="5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6"/>
              <p:cNvSpPr/>
              <p:nvPr/>
            </p:nvSpPr>
            <p:spPr>
              <a:xfrm rot="10800000">
                <a:off x="697269" y="4757027"/>
                <a:ext cx="26338" cy="4936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08" extrusionOk="0">
                    <a:moveTo>
                      <a:pt x="51" y="0"/>
                    </a:moveTo>
                    <a:cubicBezTo>
                      <a:pt x="24" y="0"/>
                      <a:pt x="0" y="33"/>
                      <a:pt x="14" y="62"/>
                    </a:cubicBezTo>
                    <a:cubicBezTo>
                      <a:pt x="74" y="185"/>
                      <a:pt x="164" y="296"/>
                      <a:pt x="233" y="413"/>
                    </a:cubicBezTo>
                    <a:cubicBezTo>
                      <a:pt x="308" y="537"/>
                      <a:pt x="379" y="662"/>
                      <a:pt x="446" y="791"/>
                    </a:cubicBezTo>
                    <a:cubicBezTo>
                      <a:pt x="581" y="1051"/>
                      <a:pt x="700" y="1318"/>
                      <a:pt x="805" y="1591"/>
                    </a:cubicBezTo>
                    <a:cubicBezTo>
                      <a:pt x="810" y="1602"/>
                      <a:pt x="819" y="1607"/>
                      <a:pt x="829" y="1607"/>
                    </a:cubicBezTo>
                    <a:cubicBezTo>
                      <a:pt x="844" y="1607"/>
                      <a:pt x="858" y="1596"/>
                      <a:pt x="852" y="1578"/>
                    </a:cubicBezTo>
                    <a:cubicBezTo>
                      <a:pt x="770" y="1298"/>
                      <a:pt x="663" y="1025"/>
                      <a:pt x="534" y="763"/>
                    </a:cubicBezTo>
                    <a:cubicBezTo>
                      <a:pt x="469" y="627"/>
                      <a:pt x="396" y="494"/>
                      <a:pt x="317" y="363"/>
                    </a:cubicBezTo>
                    <a:cubicBezTo>
                      <a:pt x="246" y="247"/>
                      <a:pt x="175" y="112"/>
                      <a:pt x="78" y="13"/>
                    </a:cubicBezTo>
                    <a:cubicBezTo>
                      <a:pt x="69" y="4"/>
                      <a:pt x="60" y="0"/>
                      <a:pt x="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6"/>
              <p:cNvSpPr/>
              <p:nvPr/>
            </p:nvSpPr>
            <p:spPr>
              <a:xfrm rot="10800000">
                <a:off x="695274" y="4808449"/>
                <a:ext cx="26431" cy="65882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146" extrusionOk="0">
                    <a:moveTo>
                      <a:pt x="54" y="1"/>
                    </a:moveTo>
                    <a:cubicBezTo>
                      <a:pt x="28" y="1"/>
                      <a:pt x="0" y="31"/>
                      <a:pt x="16" y="63"/>
                    </a:cubicBezTo>
                    <a:cubicBezTo>
                      <a:pt x="182" y="426"/>
                      <a:pt x="242" y="809"/>
                      <a:pt x="328" y="1194"/>
                    </a:cubicBezTo>
                    <a:cubicBezTo>
                      <a:pt x="407" y="1535"/>
                      <a:pt x="523" y="1895"/>
                      <a:pt x="790" y="2135"/>
                    </a:cubicBezTo>
                    <a:cubicBezTo>
                      <a:pt x="797" y="2142"/>
                      <a:pt x="806" y="2145"/>
                      <a:pt x="814" y="2145"/>
                    </a:cubicBezTo>
                    <a:cubicBezTo>
                      <a:pt x="839" y="2145"/>
                      <a:pt x="861" y="2112"/>
                      <a:pt x="837" y="2088"/>
                    </a:cubicBezTo>
                    <a:lnTo>
                      <a:pt x="837" y="2088"/>
                    </a:lnTo>
                    <a:lnTo>
                      <a:pt x="837" y="2090"/>
                    </a:lnTo>
                    <a:cubicBezTo>
                      <a:pt x="309" y="1512"/>
                      <a:pt x="444" y="678"/>
                      <a:pt x="87" y="22"/>
                    </a:cubicBezTo>
                    <a:cubicBezTo>
                      <a:pt x="79" y="7"/>
                      <a:pt x="67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6"/>
              <p:cNvSpPr/>
              <p:nvPr/>
            </p:nvSpPr>
            <p:spPr>
              <a:xfrm rot="10800000">
                <a:off x="742518" y="4862389"/>
                <a:ext cx="46445" cy="106498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3469" extrusionOk="0">
                    <a:moveTo>
                      <a:pt x="58" y="0"/>
                    </a:moveTo>
                    <a:cubicBezTo>
                      <a:pt x="27" y="0"/>
                      <a:pt x="0" y="32"/>
                      <a:pt x="16" y="68"/>
                    </a:cubicBezTo>
                    <a:cubicBezTo>
                      <a:pt x="165" y="313"/>
                      <a:pt x="362" y="529"/>
                      <a:pt x="519" y="771"/>
                    </a:cubicBezTo>
                    <a:cubicBezTo>
                      <a:pt x="687" y="1029"/>
                      <a:pt x="823" y="1305"/>
                      <a:pt x="922" y="1599"/>
                    </a:cubicBezTo>
                    <a:cubicBezTo>
                      <a:pt x="1123" y="2208"/>
                      <a:pt x="1268" y="2837"/>
                      <a:pt x="1461" y="3450"/>
                    </a:cubicBezTo>
                    <a:cubicBezTo>
                      <a:pt x="1464" y="3463"/>
                      <a:pt x="1473" y="3468"/>
                      <a:pt x="1483" y="3468"/>
                    </a:cubicBezTo>
                    <a:cubicBezTo>
                      <a:pt x="1497" y="3468"/>
                      <a:pt x="1512" y="3456"/>
                      <a:pt x="1508" y="3437"/>
                    </a:cubicBezTo>
                    <a:cubicBezTo>
                      <a:pt x="1433" y="3108"/>
                      <a:pt x="1351" y="2782"/>
                      <a:pt x="1265" y="2455"/>
                    </a:cubicBezTo>
                    <a:cubicBezTo>
                      <a:pt x="1182" y="2139"/>
                      <a:pt x="1108" y="1820"/>
                      <a:pt x="1008" y="1507"/>
                    </a:cubicBezTo>
                    <a:cubicBezTo>
                      <a:pt x="915" y="1227"/>
                      <a:pt x="784" y="958"/>
                      <a:pt x="621" y="711"/>
                    </a:cubicBezTo>
                    <a:cubicBezTo>
                      <a:pt x="464" y="468"/>
                      <a:pt x="292" y="217"/>
                      <a:pt x="89" y="12"/>
                    </a:cubicBezTo>
                    <a:cubicBezTo>
                      <a:pt x="79" y="4"/>
                      <a:pt x="68" y="0"/>
                      <a:pt x="5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6"/>
              <p:cNvSpPr/>
              <p:nvPr/>
            </p:nvSpPr>
            <p:spPr>
              <a:xfrm rot="10800000">
                <a:off x="778649" y="4878200"/>
                <a:ext cx="49791" cy="125901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4101" extrusionOk="0">
                    <a:moveTo>
                      <a:pt x="64" y="0"/>
                    </a:moveTo>
                    <a:cubicBezTo>
                      <a:pt x="32" y="0"/>
                      <a:pt x="0" y="25"/>
                      <a:pt x="14" y="61"/>
                    </a:cubicBezTo>
                    <a:cubicBezTo>
                      <a:pt x="71" y="216"/>
                      <a:pt x="219" y="347"/>
                      <a:pt x="320" y="476"/>
                    </a:cubicBezTo>
                    <a:cubicBezTo>
                      <a:pt x="434" y="626"/>
                      <a:pt x="543" y="781"/>
                      <a:pt x="642" y="942"/>
                    </a:cubicBezTo>
                    <a:cubicBezTo>
                      <a:pt x="834" y="1250"/>
                      <a:pt x="997" y="1579"/>
                      <a:pt x="1126" y="1920"/>
                    </a:cubicBezTo>
                    <a:cubicBezTo>
                      <a:pt x="1388" y="2611"/>
                      <a:pt x="1500" y="3344"/>
                      <a:pt x="1509" y="4081"/>
                    </a:cubicBezTo>
                    <a:cubicBezTo>
                      <a:pt x="1511" y="4094"/>
                      <a:pt x="1521" y="4100"/>
                      <a:pt x="1532" y="4100"/>
                    </a:cubicBezTo>
                    <a:cubicBezTo>
                      <a:pt x="1542" y="4100"/>
                      <a:pt x="1552" y="4094"/>
                      <a:pt x="1554" y="4081"/>
                    </a:cubicBezTo>
                    <a:cubicBezTo>
                      <a:pt x="1621" y="3333"/>
                      <a:pt x="1494" y="2572"/>
                      <a:pt x="1238" y="1869"/>
                    </a:cubicBezTo>
                    <a:cubicBezTo>
                      <a:pt x="1113" y="1521"/>
                      <a:pt x="954" y="1187"/>
                      <a:pt x="765" y="869"/>
                    </a:cubicBezTo>
                    <a:cubicBezTo>
                      <a:pt x="668" y="704"/>
                      <a:pt x="561" y="545"/>
                      <a:pt x="447" y="392"/>
                    </a:cubicBezTo>
                    <a:cubicBezTo>
                      <a:pt x="348" y="259"/>
                      <a:pt x="240" y="80"/>
                      <a:pt x="86" y="5"/>
                    </a:cubicBezTo>
                    <a:cubicBezTo>
                      <a:pt x="79" y="2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6"/>
              <p:cNvSpPr/>
              <p:nvPr/>
            </p:nvSpPr>
            <p:spPr>
              <a:xfrm rot="10800000">
                <a:off x="755840" y="4829755"/>
                <a:ext cx="7030" cy="3463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128" extrusionOk="0">
                    <a:moveTo>
                      <a:pt x="25" y="1"/>
                    </a:moveTo>
                    <a:cubicBezTo>
                      <a:pt x="13" y="1"/>
                      <a:pt x="0" y="10"/>
                      <a:pt x="1" y="25"/>
                    </a:cubicBezTo>
                    <a:cubicBezTo>
                      <a:pt x="24" y="388"/>
                      <a:pt x="108" y="753"/>
                      <a:pt x="173" y="1108"/>
                    </a:cubicBezTo>
                    <a:cubicBezTo>
                      <a:pt x="176" y="1122"/>
                      <a:pt x="186" y="1128"/>
                      <a:pt x="196" y="1128"/>
                    </a:cubicBezTo>
                    <a:cubicBezTo>
                      <a:pt x="211" y="1128"/>
                      <a:pt x="228" y="1114"/>
                      <a:pt x="226" y="1095"/>
                    </a:cubicBezTo>
                    <a:lnTo>
                      <a:pt x="224" y="1095"/>
                    </a:lnTo>
                    <a:cubicBezTo>
                      <a:pt x="175" y="738"/>
                      <a:pt x="142" y="367"/>
                      <a:pt x="48" y="18"/>
                    </a:cubicBezTo>
                    <a:cubicBezTo>
                      <a:pt x="45" y="6"/>
                      <a:pt x="35" y="1"/>
                      <a:pt x="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6"/>
              <p:cNvSpPr/>
              <p:nvPr/>
            </p:nvSpPr>
            <p:spPr>
              <a:xfrm rot="10800000">
                <a:off x="836851" y="4934012"/>
                <a:ext cx="12033" cy="7183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340" extrusionOk="0">
                    <a:moveTo>
                      <a:pt x="84" y="1"/>
                    </a:moveTo>
                    <a:cubicBezTo>
                      <a:pt x="64" y="1"/>
                      <a:pt x="44" y="12"/>
                      <a:pt x="38" y="36"/>
                    </a:cubicBezTo>
                    <a:cubicBezTo>
                      <a:pt x="1" y="213"/>
                      <a:pt x="59" y="391"/>
                      <a:pt x="91" y="565"/>
                    </a:cubicBezTo>
                    <a:cubicBezTo>
                      <a:pt x="124" y="756"/>
                      <a:pt x="152" y="946"/>
                      <a:pt x="178" y="1137"/>
                    </a:cubicBezTo>
                    <a:cubicBezTo>
                      <a:pt x="233" y="1524"/>
                      <a:pt x="285" y="1915"/>
                      <a:pt x="315" y="2304"/>
                    </a:cubicBezTo>
                    <a:cubicBezTo>
                      <a:pt x="317" y="2327"/>
                      <a:pt x="336" y="2339"/>
                      <a:pt x="354" y="2339"/>
                    </a:cubicBezTo>
                    <a:cubicBezTo>
                      <a:pt x="372" y="2339"/>
                      <a:pt x="390" y="2328"/>
                      <a:pt x="390" y="2304"/>
                    </a:cubicBezTo>
                    <a:cubicBezTo>
                      <a:pt x="392" y="1909"/>
                      <a:pt x="386" y="1518"/>
                      <a:pt x="347" y="1126"/>
                    </a:cubicBezTo>
                    <a:cubicBezTo>
                      <a:pt x="326" y="937"/>
                      <a:pt x="300" y="750"/>
                      <a:pt x="272" y="561"/>
                    </a:cubicBezTo>
                    <a:cubicBezTo>
                      <a:pt x="246" y="382"/>
                      <a:pt x="238" y="178"/>
                      <a:pt x="132" y="25"/>
                    </a:cubicBezTo>
                    <a:cubicBezTo>
                      <a:pt x="120" y="9"/>
                      <a:pt x="102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6"/>
              <p:cNvSpPr/>
              <p:nvPr/>
            </p:nvSpPr>
            <p:spPr>
              <a:xfrm rot="10800000">
                <a:off x="790007" y="4983470"/>
                <a:ext cx="145291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4557" extrusionOk="0">
                    <a:moveTo>
                      <a:pt x="1404" y="1"/>
                    </a:moveTo>
                    <a:cubicBezTo>
                      <a:pt x="551" y="1"/>
                      <a:pt x="423" y="592"/>
                      <a:pt x="423" y="592"/>
                    </a:cubicBezTo>
                    <a:cubicBezTo>
                      <a:pt x="0" y="2032"/>
                      <a:pt x="1515" y="3955"/>
                      <a:pt x="2870" y="4468"/>
                    </a:cubicBezTo>
                    <a:cubicBezTo>
                      <a:pt x="3032" y="4529"/>
                      <a:pt x="3182" y="4557"/>
                      <a:pt x="3320" y="4557"/>
                    </a:cubicBezTo>
                    <a:cubicBezTo>
                      <a:pt x="4340" y="4557"/>
                      <a:pt x="4733" y="3057"/>
                      <a:pt x="4708" y="2458"/>
                    </a:cubicBezTo>
                    <a:cubicBezTo>
                      <a:pt x="4671" y="1663"/>
                      <a:pt x="4255" y="867"/>
                      <a:pt x="2451" y="216"/>
                    </a:cubicBezTo>
                    <a:cubicBezTo>
                      <a:pt x="2017" y="60"/>
                      <a:pt x="1674" y="1"/>
                      <a:pt x="14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6"/>
              <p:cNvSpPr/>
              <p:nvPr/>
            </p:nvSpPr>
            <p:spPr>
              <a:xfrm rot="10800000">
                <a:off x="848149" y="4969318"/>
                <a:ext cx="310413" cy="173608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5655" extrusionOk="0">
                    <a:moveTo>
                      <a:pt x="10111" y="519"/>
                    </a:moveTo>
                    <a:cubicBezTo>
                      <a:pt x="10111" y="519"/>
                      <a:pt x="8232" y="2039"/>
                      <a:pt x="7243" y="3446"/>
                    </a:cubicBezTo>
                    <a:cubicBezTo>
                      <a:pt x="6252" y="4854"/>
                      <a:pt x="6617" y="5112"/>
                      <a:pt x="5807" y="4865"/>
                    </a:cubicBezTo>
                    <a:cubicBezTo>
                      <a:pt x="4998" y="4619"/>
                      <a:pt x="3770" y="3714"/>
                      <a:pt x="3472" y="4301"/>
                    </a:cubicBezTo>
                    <a:cubicBezTo>
                      <a:pt x="3177" y="4890"/>
                      <a:pt x="4248" y="5058"/>
                      <a:pt x="3175" y="4890"/>
                    </a:cubicBezTo>
                    <a:cubicBezTo>
                      <a:pt x="2420" y="4768"/>
                      <a:pt x="1268" y="4802"/>
                      <a:pt x="578" y="5266"/>
                    </a:cubicBezTo>
                    <a:cubicBezTo>
                      <a:pt x="0" y="5654"/>
                      <a:pt x="5028" y="560"/>
                      <a:pt x="7206" y="281"/>
                    </a:cubicBezTo>
                    <a:cubicBezTo>
                      <a:pt x="9384" y="1"/>
                      <a:pt x="10111" y="519"/>
                      <a:pt x="10111" y="5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6"/>
              <p:cNvSpPr/>
              <p:nvPr/>
            </p:nvSpPr>
            <p:spPr>
              <a:xfrm rot="10800000">
                <a:off x="881332" y="5090890"/>
                <a:ext cx="74196" cy="4641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512" extrusionOk="0">
                    <a:moveTo>
                      <a:pt x="2279" y="0"/>
                    </a:moveTo>
                    <a:cubicBezTo>
                      <a:pt x="2090" y="0"/>
                      <a:pt x="1921" y="31"/>
                      <a:pt x="1738" y="107"/>
                    </a:cubicBezTo>
                    <a:cubicBezTo>
                      <a:pt x="1519" y="203"/>
                      <a:pt x="1314" y="321"/>
                      <a:pt x="1123" y="461"/>
                    </a:cubicBezTo>
                    <a:cubicBezTo>
                      <a:pt x="927" y="599"/>
                      <a:pt x="740" y="749"/>
                      <a:pt x="558" y="904"/>
                    </a:cubicBezTo>
                    <a:cubicBezTo>
                      <a:pt x="360" y="1072"/>
                      <a:pt x="199" y="1263"/>
                      <a:pt x="25" y="1455"/>
                    </a:cubicBezTo>
                    <a:cubicBezTo>
                      <a:pt x="1" y="1479"/>
                      <a:pt x="23" y="1512"/>
                      <a:pt x="49" y="1512"/>
                    </a:cubicBezTo>
                    <a:cubicBezTo>
                      <a:pt x="57" y="1512"/>
                      <a:pt x="65" y="1509"/>
                      <a:pt x="72" y="1502"/>
                    </a:cubicBezTo>
                    <a:cubicBezTo>
                      <a:pt x="237" y="1345"/>
                      <a:pt x="422" y="1211"/>
                      <a:pt x="594" y="1061"/>
                    </a:cubicBezTo>
                    <a:cubicBezTo>
                      <a:pt x="777" y="902"/>
                      <a:pt x="968" y="751"/>
                      <a:pt x="1162" y="609"/>
                    </a:cubicBezTo>
                    <a:cubicBezTo>
                      <a:pt x="1512" y="351"/>
                      <a:pt x="1931" y="96"/>
                      <a:pt x="2376" y="66"/>
                    </a:cubicBezTo>
                    <a:cubicBezTo>
                      <a:pt x="2417" y="66"/>
                      <a:pt x="2417" y="3"/>
                      <a:pt x="2376" y="3"/>
                    </a:cubicBezTo>
                    <a:cubicBezTo>
                      <a:pt x="2343" y="1"/>
                      <a:pt x="2311" y="0"/>
                      <a:pt x="22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6"/>
              <p:cNvSpPr/>
              <p:nvPr/>
            </p:nvSpPr>
            <p:spPr>
              <a:xfrm rot="10800000">
                <a:off x="916819" y="5121006"/>
                <a:ext cx="32570" cy="1725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62" extrusionOk="0">
                    <a:moveTo>
                      <a:pt x="1044" y="0"/>
                    </a:moveTo>
                    <a:cubicBezTo>
                      <a:pt x="1044" y="0"/>
                      <a:pt x="1043" y="0"/>
                      <a:pt x="1043" y="0"/>
                    </a:cubicBezTo>
                    <a:cubicBezTo>
                      <a:pt x="652" y="43"/>
                      <a:pt x="291" y="224"/>
                      <a:pt x="24" y="509"/>
                    </a:cubicBezTo>
                    <a:cubicBezTo>
                      <a:pt x="1" y="531"/>
                      <a:pt x="20" y="562"/>
                      <a:pt x="44" y="562"/>
                    </a:cubicBezTo>
                    <a:cubicBezTo>
                      <a:pt x="52" y="562"/>
                      <a:pt x="59" y="559"/>
                      <a:pt x="67" y="552"/>
                    </a:cubicBezTo>
                    <a:cubicBezTo>
                      <a:pt x="347" y="303"/>
                      <a:pt x="684" y="125"/>
                      <a:pt x="1046" y="30"/>
                    </a:cubicBezTo>
                    <a:cubicBezTo>
                      <a:pt x="1061" y="26"/>
                      <a:pt x="1059" y="0"/>
                      <a:pt x="10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6"/>
              <p:cNvSpPr/>
              <p:nvPr/>
            </p:nvSpPr>
            <p:spPr>
              <a:xfrm rot="10800000">
                <a:off x="967163" y="5081158"/>
                <a:ext cx="180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671" extrusionOk="0">
                    <a:moveTo>
                      <a:pt x="556" y="1"/>
                    </a:moveTo>
                    <a:cubicBezTo>
                      <a:pt x="553" y="1"/>
                      <a:pt x="549" y="2"/>
                      <a:pt x="546" y="4"/>
                    </a:cubicBezTo>
                    <a:cubicBezTo>
                      <a:pt x="482" y="39"/>
                      <a:pt x="439" y="56"/>
                      <a:pt x="387" y="107"/>
                    </a:cubicBezTo>
                    <a:cubicBezTo>
                      <a:pt x="334" y="159"/>
                      <a:pt x="284" y="211"/>
                      <a:pt x="237" y="268"/>
                    </a:cubicBezTo>
                    <a:cubicBezTo>
                      <a:pt x="147" y="372"/>
                      <a:pt x="73" y="490"/>
                      <a:pt x="15" y="615"/>
                    </a:cubicBezTo>
                    <a:cubicBezTo>
                      <a:pt x="0" y="645"/>
                      <a:pt x="24" y="670"/>
                      <a:pt x="49" y="670"/>
                    </a:cubicBezTo>
                    <a:cubicBezTo>
                      <a:pt x="60" y="670"/>
                      <a:pt x="72" y="665"/>
                      <a:pt x="80" y="653"/>
                    </a:cubicBezTo>
                    <a:cubicBezTo>
                      <a:pt x="164" y="541"/>
                      <a:pt x="254" y="426"/>
                      <a:pt x="344" y="318"/>
                    </a:cubicBezTo>
                    <a:cubicBezTo>
                      <a:pt x="383" y="271"/>
                      <a:pt x="422" y="226"/>
                      <a:pt x="463" y="185"/>
                    </a:cubicBezTo>
                    <a:cubicBezTo>
                      <a:pt x="514" y="133"/>
                      <a:pt x="534" y="90"/>
                      <a:pt x="577" y="34"/>
                    </a:cubicBezTo>
                    <a:cubicBezTo>
                      <a:pt x="588" y="19"/>
                      <a:pt x="573" y="1"/>
                      <a:pt x="5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6"/>
              <p:cNvSpPr/>
              <p:nvPr/>
            </p:nvSpPr>
            <p:spPr>
              <a:xfrm rot="10800000">
                <a:off x="978061" y="5010640"/>
                <a:ext cx="75915" cy="972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3167" extrusionOk="0">
                    <a:moveTo>
                      <a:pt x="2431" y="1"/>
                    </a:moveTo>
                    <a:cubicBezTo>
                      <a:pt x="2428" y="1"/>
                      <a:pt x="2424" y="1"/>
                      <a:pt x="2421" y="3"/>
                    </a:cubicBezTo>
                    <a:cubicBezTo>
                      <a:pt x="2135" y="123"/>
                      <a:pt x="1896" y="330"/>
                      <a:pt x="1679" y="545"/>
                    </a:cubicBezTo>
                    <a:cubicBezTo>
                      <a:pt x="1441" y="783"/>
                      <a:pt x="1224" y="1039"/>
                      <a:pt x="1028" y="1312"/>
                    </a:cubicBezTo>
                    <a:cubicBezTo>
                      <a:pt x="819" y="1598"/>
                      <a:pt x="628" y="1895"/>
                      <a:pt x="454" y="2203"/>
                    </a:cubicBezTo>
                    <a:cubicBezTo>
                      <a:pt x="288" y="2497"/>
                      <a:pt x="118" y="2800"/>
                      <a:pt x="9" y="3120"/>
                    </a:cubicBezTo>
                    <a:cubicBezTo>
                      <a:pt x="0" y="3147"/>
                      <a:pt x="24" y="3167"/>
                      <a:pt x="47" y="3167"/>
                    </a:cubicBezTo>
                    <a:cubicBezTo>
                      <a:pt x="59" y="3167"/>
                      <a:pt x="71" y="3161"/>
                      <a:pt x="78" y="3149"/>
                    </a:cubicBezTo>
                    <a:lnTo>
                      <a:pt x="78" y="3148"/>
                    </a:lnTo>
                    <a:cubicBezTo>
                      <a:pt x="241" y="2867"/>
                      <a:pt x="374" y="2574"/>
                      <a:pt x="535" y="2293"/>
                    </a:cubicBezTo>
                    <a:cubicBezTo>
                      <a:pt x="707" y="1990"/>
                      <a:pt x="893" y="1699"/>
                      <a:pt x="1099" y="1418"/>
                    </a:cubicBezTo>
                    <a:cubicBezTo>
                      <a:pt x="1295" y="1143"/>
                      <a:pt x="1516" y="885"/>
                      <a:pt x="1755" y="646"/>
                    </a:cubicBezTo>
                    <a:cubicBezTo>
                      <a:pt x="1972" y="431"/>
                      <a:pt x="2213" y="246"/>
                      <a:pt x="2451" y="55"/>
                    </a:cubicBezTo>
                    <a:cubicBezTo>
                      <a:pt x="2472" y="39"/>
                      <a:pt x="2455" y="1"/>
                      <a:pt x="24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6"/>
              <p:cNvSpPr/>
              <p:nvPr/>
            </p:nvSpPr>
            <p:spPr>
              <a:xfrm rot="10800000">
                <a:off x="924155" y="5015797"/>
                <a:ext cx="50559" cy="63979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2084" extrusionOk="0">
                    <a:moveTo>
                      <a:pt x="1614" y="0"/>
                    </a:moveTo>
                    <a:cubicBezTo>
                      <a:pt x="1609" y="0"/>
                      <a:pt x="1603" y="2"/>
                      <a:pt x="1598" y="8"/>
                    </a:cubicBezTo>
                    <a:cubicBezTo>
                      <a:pt x="1441" y="183"/>
                      <a:pt x="1295" y="372"/>
                      <a:pt x="1150" y="559"/>
                    </a:cubicBezTo>
                    <a:cubicBezTo>
                      <a:pt x="1075" y="653"/>
                      <a:pt x="1004" y="746"/>
                      <a:pt x="925" y="836"/>
                    </a:cubicBezTo>
                    <a:cubicBezTo>
                      <a:pt x="860" y="911"/>
                      <a:pt x="811" y="991"/>
                      <a:pt x="746" y="1066"/>
                    </a:cubicBezTo>
                    <a:cubicBezTo>
                      <a:pt x="604" y="1227"/>
                      <a:pt x="501" y="1427"/>
                      <a:pt x="355" y="1584"/>
                    </a:cubicBezTo>
                    <a:cubicBezTo>
                      <a:pt x="291" y="1653"/>
                      <a:pt x="256" y="1735"/>
                      <a:pt x="204" y="1810"/>
                    </a:cubicBezTo>
                    <a:cubicBezTo>
                      <a:pt x="142" y="1896"/>
                      <a:pt x="73" y="1978"/>
                      <a:pt x="7" y="2061"/>
                    </a:cubicBezTo>
                    <a:cubicBezTo>
                      <a:pt x="0" y="2072"/>
                      <a:pt x="11" y="2084"/>
                      <a:pt x="22" y="2084"/>
                    </a:cubicBezTo>
                    <a:cubicBezTo>
                      <a:pt x="25" y="2084"/>
                      <a:pt x="29" y="2083"/>
                      <a:pt x="32" y="2079"/>
                    </a:cubicBezTo>
                    <a:cubicBezTo>
                      <a:pt x="110" y="1991"/>
                      <a:pt x="181" y="1892"/>
                      <a:pt x="265" y="1810"/>
                    </a:cubicBezTo>
                    <a:cubicBezTo>
                      <a:pt x="333" y="1746"/>
                      <a:pt x="396" y="1679"/>
                      <a:pt x="456" y="1606"/>
                    </a:cubicBezTo>
                    <a:cubicBezTo>
                      <a:pt x="583" y="1444"/>
                      <a:pt x="742" y="1298"/>
                      <a:pt x="860" y="1126"/>
                    </a:cubicBezTo>
                    <a:cubicBezTo>
                      <a:pt x="921" y="1040"/>
                      <a:pt x="991" y="965"/>
                      <a:pt x="1050" y="877"/>
                    </a:cubicBezTo>
                    <a:cubicBezTo>
                      <a:pt x="1110" y="789"/>
                      <a:pt x="1174" y="709"/>
                      <a:pt x="1236" y="625"/>
                    </a:cubicBezTo>
                    <a:cubicBezTo>
                      <a:pt x="1376" y="434"/>
                      <a:pt x="1516" y="240"/>
                      <a:pt x="1636" y="36"/>
                    </a:cubicBezTo>
                    <a:cubicBezTo>
                      <a:pt x="1647" y="19"/>
                      <a:pt x="1631" y="0"/>
                      <a:pt x="161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6"/>
              <p:cNvSpPr/>
              <p:nvPr/>
            </p:nvSpPr>
            <p:spPr>
              <a:xfrm rot="10800000">
                <a:off x="689810" y="4851092"/>
                <a:ext cx="213931" cy="282072"/>
              </a:xfrm>
              <a:custGeom>
                <a:avLst/>
                <a:gdLst/>
                <a:ahLst/>
                <a:cxnLst/>
                <a:rect l="l" t="t" r="r" b="b"/>
                <a:pathLst>
                  <a:path w="6969" h="9188" extrusionOk="0">
                    <a:moveTo>
                      <a:pt x="554" y="3355"/>
                    </a:moveTo>
                    <a:cubicBezTo>
                      <a:pt x="0" y="2655"/>
                      <a:pt x="1012" y="399"/>
                      <a:pt x="1810" y="201"/>
                    </a:cubicBezTo>
                    <a:cubicBezTo>
                      <a:pt x="2609" y="1"/>
                      <a:pt x="5729" y="3418"/>
                      <a:pt x="6067" y="4435"/>
                    </a:cubicBezTo>
                    <a:cubicBezTo>
                      <a:pt x="6406" y="5452"/>
                      <a:pt x="6649" y="7415"/>
                      <a:pt x="6806" y="8285"/>
                    </a:cubicBezTo>
                    <a:cubicBezTo>
                      <a:pt x="6969" y="9188"/>
                      <a:pt x="4618" y="7042"/>
                      <a:pt x="4018" y="6299"/>
                    </a:cubicBezTo>
                    <a:cubicBezTo>
                      <a:pt x="3420" y="5555"/>
                      <a:pt x="554" y="3355"/>
                      <a:pt x="554" y="3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6"/>
              <p:cNvSpPr/>
              <p:nvPr/>
            </p:nvSpPr>
            <p:spPr>
              <a:xfrm rot="10800000">
                <a:off x="772325" y="4940030"/>
                <a:ext cx="8779" cy="92499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013" extrusionOk="0">
                    <a:moveTo>
                      <a:pt x="224" y="1"/>
                    </a:moveTo>
                    <a:cubicBezTo>
                      <a:pt x="208" y="1"/>
                      <a:pt x="192" y="10"/>
                      <a:pt x="188" y="30"/>
                    </a:cubicBezTo>
                    <a:cubicBezTo>
                      <a:pt x="134" y="279"/>
                      <a:pt x="122" y="531"/>
                      <a:pt x="100" y="781"/>
                    </a:cubicBezTo>
                    <a:cubicBezTo>
                      <a:pt x="78" y="1034"/>
                      <a:pt x="53" y="1292"/>
                      <a:pt x="36" y="1548"/>
                    </a:cubicBezTo>
                    <a:cubicBezTo>
                      <a:pt x="1" y="2034"/>
                      <a:pt x="3" y="2520"/>
                      <a:pt x="141" y="2991"/>
                    </a:cubicBezTo>
                    <a:cubicBezTo>
                      <a:pt x="146" y="3006"/>
                      <a:pt x="158" y="3013"/>
                      <a:pt x="170" y="3013"/>
                    </a:cubicBezTo>
                    <a:cubicBezTo>
                      <a:pt x="188" y="3013"/>
                      <a:pt x="206" y="2998"/>
                      <a:pt x="199" y="2975"/>
                    </a:cubicBezTo>
                    <a:cubicBezTo>
                      <a:pt x="100" y="2500"/>
                      <a:pt x="113" y="2008"/>
                      <a:pt x="152" y="1526"/>
                    </a:cubicBezTo>
                    <a:cubicBezTo>
                      <a:pt x="192" y="1034"/>
                      <a:pt x="285" y="533"/>
                      <a:pt x="270" y="41"/>
                    </a:cubicBezTo>
                    <a:cubicBezTo>
                      <a:pt x="269" y="16"/>
                      <a:pt x="246" y="1"/>
                      <a:pt x="22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6"/>
              <p:cNvSpPr/>
              <p:nvPr/>
            </p:nvSpPr>
            <p:spPr>
              <a:xfrm rot="10800000">
                <a:off x="776500" y="5058992"/>
                <a:ext cx="32447" cy="47892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560" extrusionOk="0">
                    <a:moveTo>
                      <a:pt x="35" y="0"/>
                    </a:moveTo>
                    <a:cubicBezTo>
                      <a:pt x="13" y="0"/>
                      <a:pt x="0" y="34"/>
                      <a:pt x="24" y="51"/>
                    </a:cubicBezTo>
                    <a:cubicBezTo>
                      <a:pt x="263" y="231"/>
                      <a:pt x="470" y="487"/>
                      <a:pt x="633" y="736"/>
                    </a:cubicBezTo>
                    <a:cubicBezTo>
                      <a:pt x="798" y="986"/>
                      <a:pt x="927" y="1259"/>
                      <a:pt x="1016" y="1545"/>
                    </a:cubicBezTo>
                    <a:cubicBezTo>
                      <a:pt x="1019" y="1555"/>
                      <a:pt x="1028" y="1559"/>
                      <a:pt x="1036" y="1559"/>
                    </a:cubicBezTo>
                    <a:cubicBezTo>
                      <a:pt x="1047" y="1559"/>
                      <a:pt x="1057" y="1553"/>
                      <a:pt x="1056" y="1540"/>
                    </a:cubicBezTo>
                    <a:cubicBezTo>
                      <a:pt x="1026" y="1222"/>
                      <a:pt x="919" y="917"/>
                      <a:pt x="743" y="651"/>
                    </a:cubicBezTo>
                    <a:cubicBezTo>
                      <a:pt x="562" y="373"/>
                      <a:pt x="328" y="180"/>
                      <a:pt x="50" y="5"/>
                    </a:cubicBezTo>
                    <a:cubicBezTo>
                      <a:pt x="45" y="1"/>
                      <a:pt x="40" y="0"/>
                      <a:pt x="3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6"/>
              <p:cNvSpPr/>
              <p:nvPr/>
            </p:nvSpPr>
            <p:spPr>
              <a:xfrm rot="10800000">
                <a:off x="820090" y="5038208"/>
                <a:ext cx="15748" cy="8814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2871" extrusionOk="0">
                    <a:moveTo>
                      <a:pt x="40" y="1"/>
                    </a:moveTo>
                    <a:cubicBezTo>
                      <a:pt x="21" y="1"/>
                      <a:pt x="0" y="17"/>
                      <a:pt x="10" y="38"/>
                    </a:cubicBezTo>
                    <a:cubicBezTo>
                      <a:pt x="94" y="244"/>
                      <a:pt x="206" y="429"/>
                      <a:pt x="268" y="644"/>
                    </a:cubicBezTo>
                    <a:cubicBezTo>
                      <a:pt x="329" y="867"/>
                      <a:pt x="361" y="1097"/>
                      <a:pt x="365" y="1328"/>
                    </a:cubicBezTo>
                    <a:cubicBezTo>
                      <a:pt x="376" y="1835"/>
                      <a:pt x="279" y="2338"/>
                      <a:pt x="172" y="2832"/>
                    </a:cubicBezTo>
                    <a:cubicBezTo>
                      <a:pt x="166" y="2855"/>
                      <a:pt x="185" y="2871"/>
                      <a:pt x="203" y="2871"/>
                    </a:cubicBezTo>
                    <a:cubicBezTo>
                      <a:pt x="216" y="2871"/>
                      <a:pt x="228" y="2864"/>
                      <a:pt x="232" y="2848"/>
                    </a:cubicBezTo>
                    <a:cubicBezTo>
                      <a:pt x="382" y="2342"/>
                      <a:pt x="513" y="1822"/>
                      <a:pt x="492" y="1289"/>
                    </a:cubicBezTo>
                    <a:cubicBezTo>
                      <a:pt x="483" y="1061"/>
                      <a:pt x="445" y="833"/>
                      <a:pt x="382" y="614"/>
                    </a:cubicBezTo>
                    <a:cubicBezTo>
                      <a:pt x="316" y="401"/>
                      <a:pt x="226" y="162"/>
                      <a:pt x="60" y="8"/>
                    </a:cubicBezTo>
                    <a:cubicBezTo>
                      <a:pt x="55" y="3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6"/>
              <p:cNvSpPr/>
              <p:nvPr/>
            </p:nvSpPr>
            <p:spPr>
              <a:xfrm rot="10800000">
                <a:off x="836053" y="5075847"/>
                <a:ext cx="12832" cy="4973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620" extrusionOk="0">
                    <a:moveTo>
                      <a:pt x="356" y="0"/>
                    </a:moveTo>
                    <a:cubicBezTo>
                      <a:pt x="346" y="0"/>
                      <a:pt x="335" y="5"/>
                      <a:pt x="330" y="13"/>
                    </a:cubicBezTo>
                    <a:cubicBezTo>
                      <a:pt x="268" y="114"/>
                      <a:pt x="246" y="236"/>
                      <a:pt x="221" y="352"/>
                    </a:cubicBezTo>
                    <a:cubicBezTo>
                      <a:pt x="193" y="490"/>
                      <a:pt x="169" y="627"/>
                      <a:pt x="143" y="765"/>
                    </a:cubicBezTo>
                    <a:cubicBezTo>
                      <a:pt x="91" y="1034"/>
                      <a:pt x="51" y="1303"/>
                      <a:pt x="5" y="1573"/>
                    </a:cubicBezTo>
                    <a:cubicBezTo>
                      <a:pt x="0" y="1601"/>
                      <a:pt x="24" y="1620"/>
                      <a:pt x="45" y="1620"/>
                    </a:cubicBezTo>
                    <a:cubicBezTo>
                      <a:pt x="60" y="1620"/>
                      <a:pt x="73" y="1612"/>
                      <a:pt x="78" y="1593"/>
                    </a:cubicBezTo>
                    <a:cubicBezTo>
                      <a:pt x="139" y="1320"/>
                      <a:pt x="210" y="1051"/>
                      <a:pt x="266" y="776"/>
                    </a:cubicBezTo>
                    <a:cubicBezTo>
                      <a:pt x="317" y="539"/>
                      <a:pt x="418" y="262"/>
                      <a:pt x="380" y="19"/>
                    </a:cubicBezTo>
                    <a:cubicBezTo>
                      <a:pt x="378" y="6"/>
                      <a:pt x="367" y="0"/>
                      <a:pt x="3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6"/>
              <p:cNvSpPr/>
              <p:nvPr/>
            </p:nvSpPr>
            <p:spPr>
              <a:xfrm rot="10800000">
                <a:off x="842193" y="5014324"/>
                <a:ext cx="17129" cy="5203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695" extrusionOk="0">
                    <a:moveTo>
                      <a:pt x="515" y="0"/>
                    </a:moveTo>
                    <a:cubicBezTo>
                      <a:pt x="501" y="0"/>
                      <a:pt x="488" y="7"/>
                      <a:pt x="481" y="23"/>
                    </a:cubicBezTo>
                    <a:cubicBezTo>
                      <a:pt x="397" y="292"/>
                      <a:pt x="369" y="578"/>
                      <a:pt x="292" y="850"/>
                    </a:cubicBezTo>
                    <a:cubicBezTo>
                      <a:pt x="212" y="1121"/>
                      <a:pt x="118" y="1388"/>
                      <a:pt x="12" y="1650"/>
                    </a:cubicBezTo>
                    <a:cubicBezTo>
                      <a:pt x="1" y="1675"/>
                      <a:pt x="25" y="1695"/>
                      <a:pt x="48" y="1695"/>
                    </a:cubicBezTo>
                    <a:cubicBezTo>
                      <a:pt x="60" y="1695"/>
                      <a:pt x="71" y="1690"/>
                      <a:pt x="77" y="1678"/>
                    </a:cubicBezTo>
                    <a:lnTo>
                      <a:pt x="75" y="1678"/>
                    </a:lnTo>
                    <a:cubicBezTo>
                      <a:pt x="203" y="1420"/>
                      <a:pt x="307" y="1152"/>
                      <a:pt x="388" y="878"/>
                    </a:cubicBezTo>
                    <a:cubicBezTo>
                      <a:pt x="466" y="610"/>
                      <a:pt x="558" y="313"/>
                      <a:pt x="552" y="33"/>
                    </a:cubicBezTo>
                    <a:cubicBezTo>
                      <a:pt x="549" y="12"/>
                      <a:pt x="532" y="0"/>
                      <a:pt x="51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6"/>
              <p:cNvSpPr/>
              <p:nvPr/>
            </p:nvSpPr>
            <p:spPr>
              <a:xfrm rot="10800000">
                <a:off x="732326" y="4928333"/>
                <a:ext cx="32202" cy="13597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429" extrusionOk="0">
                    <a:moveTo>
                      <a:pt x="47" y="0"/>
                    </a:moveTo>
                    <a:cubicBezTo>
                      <a:pt x="23" y="0"/>
                      <a:pt x="1" y="25"/>
                      <a:pt x="16" y="52"/>
                    </a:cubicBezTo>
                    <a:cubicBezTo>
                      <a:pt x="175" y="401"/>
                      <a:pt x="312" y="758"/>
                      <a:pt x="394" y="1134"/>
                    </a:cubicBezTo>
                    <a:cubicBezTo>
                      <a:pt x="474" y="1497"/>
                      <a:pt x="517" y="1869"/>
                      <a:pt x="558" y="2239"/>
                    </a:cubicBezTo>
                    <a:cubicBezTo>
                      <a:pt x="642" y="2966"/>
                      <a:pt x="708" y="3727"/>
                      <a:pt x="990" y="4410"/>
                    </a:cubicBezTo>
                    <a:cubicBezTo>
                      <a:pt x="996" y="4423"/>
                      <a:pt x="1007" y="4428"/>
                      <a:pt x="1017" y="4428"/>
                    </a:cubicBezTo>
                    <a:cubicBezTo>
                      <a:pt x="1033" y="4428"/>
                      <a:pt x="1048" y="4416"/>
                      <a:pt x="1043" y="4395"/>
                    </a:cubicBezTo>
                    <a:cubicBezTo>
                      <a:pt x="831" y="3649"/>
                      <a:pt x="770" y="2888"/>
                      <a:pt x="671" y="2121"/>
                    </a:cubicBezTo>
                    <a:cubicBezTo>
                      <a:pt x="579" y="1413"/>
                      <a:pt x="465" y="633"/>
                      <a:pt x="76" y="18"/>
                    </a:cubicBezTo>
                    <a:cubicBezTo>
                      <a:pt x="68" y="6"/>
                      <a:pt x="57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6"/>
              <p:cNvSpPr/>
              <p:nvPr/>
            </p:nvSpPr>
            <p:spPr>
              <a:xfrm rot="10800000">
                <a:off x="708689" y="4891953"/>
                <a:ext cx="9271" cy="17714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77" extrusionOk="0">
                    <a:moveTo>
                      <a:pt x="43" y="1"/>
                    </a:moveTo>
                    <a:cubicBezTo>
                      <a:pt x="22" y="1"/>
                      <a:pt x="0" y="15"/>
                      <a:pt x="2" y="42"/>
                    </a:cubicBezTo>
                    <a:cubicBezTo>
                      <a:pt x="6" y="85"/>
                      <a:pt x="2" y="117"/>
                      <a:pt x="14" y="158"/>
                    </a:cubicBezTo>
                    <a:cubicBezTo>
                      <a:pt x="30" y="206"/>
                      <a:pt x="51" y="255"/>
                      <a:pt x="72" y="304"/>
                    </a:cubicBezTo>
                    <a:cubicBezTo>
                      <a:pt x="107" y="388"/>
                      <a:pt x="148" y="472"/>
                      <a:pt x="195" y="550"/>
                    </a:cubicBezTo>
                    <a:cubicBezTo>
                      <a:pt x="207" y="569"/>
                      <a:pt x="222" y="576"/>
                      <a:pt x="237" y="576"/>
                    </a:cubicBezTo>
                    <a:cubicBezTo>
                      <a:pt x="270" y="576"/>
                      <a:pt x="302" y="540"/>
                      <a:pt x="292" y="507"/>
                    </a:cubicBezTo>
                    <a:lnTo>
                      <a:pt x="292" y="507"/>
                    </a:lnTo>
                    <a:lnTo>
                      <a:pt x="292" y="507"/>
                    </a:lnTo>
                    <a:cubicBezTo>
                      <a:pt x="292" y="507"/>
                      <a:pt x="292" y="507"/>
                      <a:pt x="292" y="507"/>
                    </a:cubicBezTo>
                    <a:lnTo>
                      <a:pt x="292" y="507"/>
                    </a:lnTo>
                    <a:cubicBezTo>
                      <a:pt x="291" y="505"/>
                      <a:pt x="291" y="503"/>
                      <a:pt x="290" y="501"/>
                    </a:cubicBezTo>
                    <a:lnTo>
                      <a:pt x="290" y="501"/>
                    </a:lnTo>
                    <a:cubicBezTo>
                      <a:pt x="227" y="339"/>
                      <a:pt x="169" y="169"/>
                      <a:pt x="79" y="20"/>
                    </a:cubicBezTo>
                    <a:cubicBezTo>
                      <a:pt x="72" y="7"/>
                      <a:pt x="57" y="1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6"/>
              <p:cNvSpPr/>
              <p:nvPr/>
            </p:nvSpPr>
            <p:spPr>
              <a:xfrm rot="10800000">
                <a:off x="716793" y="4925232"/>
                <a:ext cx="4543" cy="1713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558" extrusionOk="0">
                    <a:moveTo>
                      <a:pt x="38" y="1"/>
                    </a:moveTo>
                    <a:cubicBezTo>
                      <a:pt x="23" y="1"/>
                      <a:pt x="8" y="10"/>
                      <a:pt x="8" y="30"/>
                    </a:cubicBezTo>
                    <a:cubicBezTo>
                      <a:pt x="0" y="210"/>
                      <a:pt x="36" y="385"/>
                      <a:pt x="109" y="548"/>
                    </a:cubicBezTo>
                    <a:cubicBezTo>
                      <a:pt x="112" y="555"/>
                      <a:pt x="117" y="558"/>
                      <a:pt x="123" y="558"/>
                    </a:cubicBezTo>
                    <a:cubicBezTo>
                      <a:pt x="135" y="558"/>
                      <a:pt x="148" y="547"/>
                      <a:pt x="144" y="533"/>
                    </a:cubicBezTo>
                    <a:cubicBezTo>
                      <a:pt x="105" y="368"/>
                      <a:pt x="79" y="200"/>
                      <a:pt x="69" y="30"/>
                    </a:cubicBezTo>
                    <a:cubicBezTo>
                      <a:pt x="68" y="10"/>
                      <a:pt x="53" y="1"/>
                      <a:pt x="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6"/>
              <p:cNvSpPr/>
              <p:nvPr/>
            </p:nvSpPr>
            <p:spPr>
              <a:xfrm rot="10800000">
                <a:off x="788625" y="5016411"/>
                <a:ext cx="5157" cy="2686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75" extrusionOk="0">
                    <a:moveTo>
                      <a:pt x="56" y="0"/>
                    </a:moveTo>
                    <a:cubicBezTo>
                      <a:pt x="33" y="0"/>
                      <a:pt x="7" y="17"/>
                      <a:pt x="6" y="45"/>
                    </a:cubicBezTo>
                    <a:cubicBezTo>
                      <a:pt x="1" y="316"/>
                      <a:pt x="12" y="589"/>
                      <a:pt x="79" y="855"/>
                    </a:cubicBezTo>
                    <a:cubicBezTo>
                      <a:pt x="83" y="868"/>
                      <a:pt x="93" y="874"/>
                      <a:pt x="104" y="874"/>
                    </a:cubicBezTo>
                    <a:cubicBezTo>
                      <a:pt x="118" y="874"/>
                      <a:pt x="133" y="864"/>
                      <a:pt x="135" y="845"/>
                    </a:cubicBezTo>
                    <a:cubicBezTo>
                      <a:pt x="167" y="574"/>
                      <a:pt x="139" y="301"/>
                      <a:pt x="94" y="32"/>
                    </a:cubicBezTo>
                    <a:cubicBezTo>
                      <a:pt x="91" y="10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6"/>
              <p:cNvSpPr/>
              <p:nvPr/>
            </p:nvSpPr>
            <p:spPr>
              <a:xfrm rot="10800000">
                <a:off x="321347" y="5101789"/>
                <a:ext cx="370550" cy="216312"/>
              </a:xfrm>
              <a:custGeom>
                <a:avLst/>
                <a:gdLst/>
                <a:ahLst/>
                <a:cxnLst/>
                <a:rect l="l" t="t" r="r" b="b"/>
                <a:pathLst>
                  <a:path w="12071" h="7046" extrusionOk="0">
                    <a:moveTo>
                      <a:pt x="11986" y="6135"/>
                    </a:moveTo>
                    <a:cubicBezTo>
                      <a:pt x="11986" y="6135"/>
                      <a:pt x="12071" y="3631"/>
                      <a:pt x="9651" y="1816"/>
                    </a:cubicBezTo>
                    <a:cubicBezTo>
                      <a:pt x="7230" y="1"/>
                      <a:pt x="5525" y="371"/>
                      <a:pt x="5525" y="371"/>
                    </a:cubicBezTo>
                    <a:lnTo>
                      <a:pt x="4884" y="1861"/>
                    </a:lnTo>
                    <a:cubicBezTo>
                      <a:pt x="4884" y="1861"/>
                      <a:pt x="3927" y="1006"/>
                      <a:pt x="3485" y="2031"/>
                    </a:cubicBezTo>
                    <a:cubicBezTo>
                      <a:pt x="3044" y="3056"/>
                      <a:pt x="2399" y="6090"/>
                      <a:pt x="1201" y="6567"/>
                    </a:cubicBezTo>
                    <a:cubicBezTo>
                      <a:pt x="0" y="7045"/>
                      <a:pt x="11719" y="7012"/>
                      <a:pt x="11986" y="6135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6"/>
              <p:cNvSpPr/>
              <p:nvPr/>
            </p:nvSpPr>
            <p:spPr>
              <a:xfrm rot="10800000">
                <a:off x="338905" y="5141453"/>
                <a:ext cx="103174" cy="114480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3729" extrusionOk="0">
                    <a:moveTo>
                      <a:pt x="52" y="0"/>
                    </a:moveTo>
                    <a:cubicBezTo>
                      <a:pt x="14" y="0"/>
                      <a:pt x="0" y="62"/>
                      <a:pt x="34" y="85"/>
                    </a:cubicBezTo>
                    <a:cubicBezTo>
                      <a:pt x="363" y="309"/>
                      <a:pt x="685" y="535"/>
                      <a:pt x="975" y="810"/>
                    </a:cubicBezTo>
                    <a:cubicBezTo>
                      <a:pt x="1255" y="1075"/>
                      <a:pt x="1510" y="1369"/>
                      <a:pt x="1751" y="1670"/>
                    </a:cubicBezTo>
                    <a:cubicBezTo>
                      <a:pt x="1998" y="1978"/>
                      <a:pt x="2229" y="2300"/>
                      <a:pt x="2459" y="2620"/>
                    </a:cubicBezTo>
                    <a:cubicBezTo>
                      <a:pt x="2592" y="2807"/>
                      <a:pt x="2725" y="2994"/>
                      <a:pt x="2859" y="3179"/>
                    </a:cubicBezTo>
                    <a:cubicBezTo>
                      <a:pt x="2990" y="3358"/>
                      <a:pt x="3129" y="3575"/>
                      <a:pt x="3299" y="3721"/>
                    </a:cubicBezTo>
                    <a:cubicBezTo>
                      <a:pt x="3305" y="3726"/>
                      <a:pt x="3313" y="3729"/>
                      <a:pt x="3321" y="3729"/>
                    </a:cubicBezTo>
                    <a:cubicBezTo>
                      <a:pt x="3340" y="3729"/>
                      <a:pt x="3360" y="3714"/>
                      <a:pt x="3351" y="3691"/>
                    </a:cubicBezTo>
                    <a:lnTo>
                      <a:pt x="3353" y="3689"/>
                    </a:lnTo>
                    <a:cubicBezTo>
                      <a:pt x="3271" y="3484"/>
                      <a:pt x="3116" y="3283"/>
                      <a:pt x="2988" y="3102"/>
                    </a:cubicBezTo>
                    <a:cubicBezTo>
                      <a:pt x="2850" y="2904"/>
                      <a:pt x="2710" y="2708"/>
                      <a:pt x="2570" y="2511"/>
                    </a:cubicBezTo>
                    <a:cubicBezTo>
                      <a:pt x="2336" y="2184"/>
                      <a:pt x="2102" y="1857"/>
                      <a:pt x="1852" y="1543"/>
                    </a:cubicBezTo>
                    <a:cubicBezTo>
                      <a:pt x="1373" y="941"/>
                      <a:pt x="790" y="307"/>
                      <a:pt x="70" y="4"/>
                    </a:cubicBezTo>
                    <a:cubicBezTo>
                      <a:pt x="64" y="1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6"/>
              <p:cNvSpPr/>
              <p:nvPr/>
            </p:nvSpPr>
            <p:spPr>
              <a:xfrm rot="10800000">
                <a:off x="476308" y="5201717"/>
                <a:ext cx="76498" cy="57501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873" extrusionOk="0">
                    <a:moveTo>
                      <a:pt x="122" y="1"/>
                    </a:moveTo>
                    <a:cubicBezTo>
                      <a:pt x="48" y="1"/>
                      <a:pt x="1" y="113"/>
                      <a:pt x="78" y="163"/>
                    </a:cubicBezTo>
                    <a:cubicBezTo>
                      <a:pt x="502" y="444"/>
                      <a:pt x="944" y="696"/>
                      <a:pt x="1368" y="975"/>
                    </a:cubicBezTo>
                    <a:cubicBezTo>
                      <a:pt x="1753" y="1227"/>
                      <a:pt x="2135" y="1506"/>
                      <a:pt x="2432" y="1863"/>
                    </a:cubicBezTo>
                    <a:cubicBezTo>
                      <a:pt x="2437" y="1869"/>
                      <a:pt x="2443" y="1872"/>
                      <a:pt x="2450" y="1872"/>
                    </a:cubicBezTo>
                    <a:cubicBezTo>
                      <a:pt x="2470" y="1872"/>
                      <a:pt x="2491" y="1847"/>
                      <a:pt x="2479" y="1826"/>
                    </a:cubicBezTo>
                    <a:cubicBezTo>
                      <a:pt x="2228" y="1431"/>
                      <a:pt x="1878" y="1132"/>
                      <a:pt x="1497" y="870"/>
                    </a:cubicBezTo>
                    <a:cubicBezTo>
                      <a:pt x="1061" y="575"/>
                      <a:pt x="616" y="287"/>
                      <a:pt x="166" y="14"/>
                    </a:cubicBezTo>
                    <a:cubicBezTo>
                      <a:pt x="151" y="5"/>
                      <a:pt x="136" y="1"/>
                      <a:pt x="1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6"/>
              <p:cNvSpPr/>
              <p:nvPr/>
            </p:nvSpPr>
            <p:spPr>
              <a:xfrm rot="10800000">
                <a:off x="399472" y="5172521"/>
                <a:ext cx="127149" cy="114265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3722" extrusionOk="0">
                    <a:moveTo>
                      <a:pt x="44" y="0"/>
                    </a:moveTo>
                    <a:cubicBezTo>
                      <a:pt x="11" y="0"/>
                      <a:pt x="0" y="51"/>
                      <a:pt x="36" y="61"/>
                    </a:cubicBezTo>
                    <a:cubicBezTo>
                      <a:pt x="713" y="269"/>
                      <a:pt x="1296" y="618"/>
                      <a:pt x="1822" y="1091"/>
                    </a:cubicBezTo>
                    <a:cubicBezTo>
                      <a:pt x="2338" y="1555"/>
                      <a:pt x="2783" y="2094"/>
                      <a:pt x="3217" y="2634"/>
                    </a:cubicBezTo>
                    <a:cubicBezTo>
                      <a:pt x="3510" y="2997"/>
                      <a:pt x="3807" y="3357"/>
                      <a:pt x="4105" y="3716"/>
                    </a:cubicBezTo>
                    <a:cubicBezTo>
                      <a:pt x="4108" y="3720"/>
                      <a:pt x="4112" y="3722"/>
                      <a:pt x="4116" y="3722"/>
                    </a:cubicBezTo>
                    <a:cubicBezTo>
                      <a:pt x="4128" y="3722"/>
                      <a:pt x="4141" y="3707"/>
                      <a:pt x="4133" y="3694"/>
                    </a:cubicBezTo>
                    <a:cubicBezTo>
                      <a:pt x="3662" y="3069"/>
                      <a:pt x="3192" y="2439"/>
                      <a:pt x="2680" y="1845"/>
                    </a:cubicBezTo>
                    <a:cubicBezTo>
                      <a:pt x="2222" y="1318"/>
                      <a:pt x="1708" y="820"/>
                      <a:pt x="1109" y="454"/>
                    </a:cubicBezTo>
                    <a:cubicBezTo>
                      <a:pt x="784" y="254"/>
                      <a:pt x="427" y="86"/>
                      <a:pt x="53" y="1"/>
                    </a:cubicBezTo>
                    <a:cubicBezTo>
                      <a:pt x="50" y="0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6"/>
              <p:cNvSpPr/>
              <p:nvPr/>
            </p:nvSpPr>
            <p:spPr>
              <a:xfrm rot="10800000">
                <a:off x="510658" y="5200059"/>
                <a:ext cx="83620" cy="39173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276" extrusionOk="0">
                    <a:moveTo>
                      <a:pt x="176" y="1"/>
                    </a:moveTo>
                    <a:cubicBezTo>
                      <a:pt x="126" y="1"/>
                      <a:pt x="78" y="6"/>
                      <a:pt x="32" y="21"/>
                    </a:cubicBezTo>
                    <a:cubicBezTo>
                      <a:pt x="1" y="30"/>
                      <a:pt x="1" y="77"/>
                      <a:pt x="32" y="86"/>
                    </a:cubicBezTo>
                    <a:cubicBezTo>
                      <a:pt x="141" y="124"/>
                      <a:pt x="264" y="115"/>
                      <a:pt x="378" y="126"/>
                    </a:cubicBezTo>
                    <a:cubicBezTo>
                      <a:pt x="503" y="137"/>
                      <a:pt x="629" y="158"/>
                      <a:pt x="752" y="184"/>
                    </a:cubicBezTo>
                    <a:cubicBezTo>
                      <a:pt x="997" y="238"/>
                      <a:pt x="1236" y="316"/>
                      <a:pt x="1466" y="417"/>
                    </a:cubicBezTo>
                    <a:cubicBezTo>
                      <a:pt x="1922" y="616"/>
                      <a:pt x="2332" y="905"/>
                      <a:pt x="2672" y="1268"/>
                    </a:cubicBezTo>
                    <a:cubicBezTo>
                      <a:pt x="2677" y="1273"/>
                      <a:pt x="2683" y="1275"/>
                      <a:pt x="2689" y="1275"/>
                    </a:cubicBezTo>
                    <a:cubicBezTo>
                      <a:pt x="2707" y="1275"/>
                      <a:pt x="2724" y="1251"/>
                      <a:pt x="2708" y="1233"/>
                    </a:cubicBezTo>
                    <a:cubicBezTo>
                      <a:pt x="2207" y="649"/>
                      <a:pt x="1530" y="245"/>
                      <a:pt x="778" y="85"/>
                    </a:cubicBezTo>
                    <a:cubicBezTo>
                      <a:pt x="659" y="57"/>
                      <a:pt x="537" y="38"/>
                      <a:pt x="416" y="23"/>
                    </a:cubicBezTo>
                    <a:cubicBezTo>
                      <a:pt x="339" y="15"/>
                      <a:pt x="256" y="1"/>
                      <a:pt x="17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6"/>
              <p:cNvSpPr/>
              <p:nvPr/>
            </p:nvSpPr>
            <p:spPr>
              <a:xfrm rot="10800000">
                <a:off x="551732" y="5200612"/>
                <a:ext cx="42424" cy="7153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3" extrusionOk="0">
                    <a:moveTo>
                      <a:pt x="379" y="0"/>
                    </a:moveTo>
                    <a:cubicBezTo>
                      <a:pt x="270" y="0"/>
                      <a:pt x="161" y="7"/>
                      <a:pt x="53" y="22"/>
                    </a:cubicBezTo>
                    <a:cubicBezTo>
                      <a:pt x="0" y="30"/>
                      <a:pt x="15" y="112"/>
                      <a:pt x="66" y="112"/>
                    </a:cubicBezTo>
                    <a:cubicBezTo>
                      <a:pt x="492" y="112"/>
                      <a:pt x="909" y="133"/>
                      <a:pt x="1326" y="232"/>
                    </a:cubicBezTo>
                    <a:cubicBezTo>
                      <a:pt x="1328" y="232"/>
                      <a:pt x="1331" y="232"/>
                      <a:pt x="1333" y="232"/>
                    </a:cubicBezTo>
                    <a:cubicBezTo>
                      <a:pt x="1370" y="232"/>
                      <a:pt x="1382" y="177"/>
                      <a:pt x="1345" y="163"/>
                    </a:cubicBezTo>
                    <a:cubicBezTo>
                      <a:pt x="1035" y="63"/>
                      <a:pt x="706" y="0"/>
                      <a:pt x="3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6"/>
              <p:cNvSpPr/>
              <p:nvPr/>
            </p:nvSpPr>
            <p:spPr>
              <a:xfrm rot="10800000">
                <a:off x="249884" y="4728077"/>
                <a:ext cx="495857" cy="471030"/>
              </a:xfrm>
              <a:custGeom>
                <a:avLst/>
                <a:gdLst/>
                <a:ahLst/>
                <a:cxnLst/>
                <a:rect l="l" t="t" r="r" b="b"/>
                <a:pathLst>
                  <a:path w="16153" h="15343" extrusionOk="0">
                    <a:moveTo>
                      <a:pt x="16152" y="8707"/>
                    </a:moveTo>
                    <a:cubicBezTo>
                      <a:pt x="16152" y="8707"/>
                      <a:pt x="11946" y="15084"/>
                      <a:pt x="6713" y="15241"/>
                    </a:cubicBezTo>
                    <a:cubicBezTo>
                      <a:pt x="3357" y="15342"/>
                      <a:pt x="3798" y="14318"/>
                      <a:pt x="3798" y="14318"/>
                    </a:cubicBezTo>
                    <a:cubicBezTo>
                      <a:pt x="3798" y="14318"/>
                      <a:pt x="2665" y="15155"/>
                      <a:pt x="1792" y="12570"/>
                    </a:cubicBezTo>
                    <a:cubicBezTo>
                      <a:pt x="1792" y="12570"/>
                      <a:pt x="513" y="12461"/>
                      <a:pt x="687" y="11541"/>
                    </a:cubicBezTo>
                    <a:cubicBezTo>
                      <a:pt x="862" y="10622"/>
                      <a:pt x="1661" y="11078"/>
                      <a:pt x="1130" y="9745"/>
                    </a:cubicBezTo>
                    <a:cubicBezTo>
                      <a:pt x="601" y="8412"/>
                      <a:pt x="1" y="8264"/>
                      <a:pt x="883" y="6987"/>
                    </a:cubicBezTo>
                    <a:cubicBezTo>
                      <a:pt x="1764" y="5710"/>
                      <a:pt x="1790" y="6163"/>
                      <a:pt x="2111" y="4646"/>
                    </a:cubicBezTo>
                    <a:cubicBezTo>
                      <a:pt x="2435" y="3128"/>
                      <a:pt x="1795" y="3074"/>
                      <a:pt x="2953" y="2691"/>
                    </a:cubicBezTo>
                    <a:cubicBezTo>
                      <a:pt x="4112" y="2306"/>
                      <a:pt x="10117" y="0"/>
                      <a:pt x="14692" y="5428"/>
                    </a:cubicBezTo>
                    <a:cubicBezTo>
                      <a:pt x="15862" y="6817"/>
                      <a:pt x="16152" y="8707"/>
                      <a:pt x="16152" y="87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6"/>
              <p:cNvSpPr/>
              <p:nvPr/>
            </p:nvSpPr>
            <p:spPr>
              <a:xfrm rot="10800000">
                <a:off x="362543" y="4829018"/>
                <a:ext cx="160026" cy="6827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2224" extrusionOk="0">
                    <a:moveTo>
                      <a:pt x="5070" y="0"/>
                    </a:moveTo>
                    <a:cubicBezTo>
                      <a:pt x="4407" y="0"/>
                      <a:pt x="3831" y="380"/>
                      <a:pt x="3294" y="733"/>
                    </a:cubicBezTo>
                    <a:cubicBezTo>
                      <a:pt x="2658" y="1150"/>
                      <a:pt x="1991" y="1520"/>
                      <a:pt x="1279" y="1787"/>
                    </a:cubicBezTo>
                    <a:cubicBezTo>
                      <a:pt x="877" y="1935"/>
                      <a:pt x="467" y="2055"/>
                      <a:pt x="50" y="2144"/>
                    </a:cubicBezTo>
                    <a:cubicBezTo>
                      <a:pt x="1" y="2155"/>
                      <a:pt x="18" y="2224"/>
                      <a:pt x="62" y="2224"/>
                    </a:cubicBezTo>
                    <a:cubicBezTo>
                      <a:pt x="65" y="2224"/>
                      <a:pt x="68" y="2223"/>
                      <a:pt x="71" y="2223"/>
                    </a:cubicBezTo>
                    <a:cubicBezTo>
                      <a:pt x="796" y="2088"/>
                      <a:pt x="1501" y="1862"/>
                      <a:pt x="2168" y="1552"/>
                    </a:cubicBezTo>
                    <a:cubicBezTo>
                      <a:pt x="2505" y="1393"/>
                      <a:pt x="2828" y="1211"/>
                      <a:pt x="3139" y="1006"/>
                    </a:cubicBezTo>
                    <a:cubicBezTo>
                      <a:pt x="3434" y="813"/>
                      <a:pt x="3720" y="606"/>
                      <a:pt x="4025" y="430"/>
                    </a:cubicBezTo>
                    <a:cubicBezTo>
                      <a:pt x="4376" y="224"/>
                      <a:pt x="4767" y="65"/>
                      <a:pt x="5180" y="56"/>
                    </a:cubicBezTo>
                    <a:cubicBezTo>
                      <a:pt x="5212" y="52"/>
                      <a:pt x="5212" y="5"/>
                      <a:pt x="5180" y="4"/>
                    </a:cubicBezTo>
                    <a:lnTo>
                      <a:pt x="5179" y="4"/>
                    </a:lnTo>
                    <a:cubicBezTo>
                      <a:pt x="5142" y="1"/>
                      <a:pt x="5106" y="0"/>
                      <a:pt x="50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6"/>
              <p:cNvSpPr/>
              <p:nvPr/>
            </p:nvSpPr>
            <p:spPr>
              <a:xfrm rot="10800000">
                <a:off x="586113" y="4807743"/>
                <a:ext cx="110603" cy="1166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80" extrusionOk="0">
                    <a:moveTo>
                      <a:pt x="3577" y="0"/>
                    </a:moveTo>
                    <a:cubicBezTo>
                      <a:pt x="3574" y="0"/>
                      <a:pt x="3572" y="1"/>
                      <a:pt x="3569" y="2"/>
                    </a:cubicBezTo>
                    <a:cubicBezTo>
                      <a:pt x="3065" y="168"/>
                      <a:pt x="2537" y="243"/>
                      <a:pt x="2007" y="243"/>
                    </a:cubicBezTo>
                    <a:cubicBezTo>
                      <a:pt x="1936" y="243"/>
                      <a:pt x="1864" y="242"/>
                      <a:pt x="1793" y="239"/>
                    </a:cubicBezTo>
                    <a:cubicBezTo>
                      <a:pt x="1496" y="230"/>
                      <a:pt x="1202" y="189"/>
                      <a:pt x="913" y="121"/>
                    </a:cubicBezTo>
                    <a:cubicBezTo>
                      <a:pt x="716" y="74"/>
                      <a:pt x="502" y="8"/>
                      <a:pt x="293" y="8"/>
                    </a:cubicBezTo>
                    <a:cubicBezTo>
                      <a:pt x="213" y="8"/>
                      <a:pt x="132" y="18"/>
                      <a:pt x="54" y="43"/>
                    </a:cubicBezTo>
                    <a:cubicBezTo>
                      <a:pt x="0" y="60"/>
                      <a:pt x="8" y="144"/>
                      <a:pt x="68" y="144"/>
                    </a:cubicBezTo>
                    <a:cubicBezTo>
                      <a:pt x="71" y="144"/>
                      <a:pt x="75" y="144"/>
                      <a:pt x="79" y="144"/>
                    </a:cubicBezTo>
                    <a:cubicBezTo>
                      <a:pt x="392" y="144"/>
                      <a:pt x="675" y="219"/>
                      <a:pt x="980" y="282"/>
                    </a:cubicBezTo>
                    <a:cubicBezTo>
                      <a:pt x="1268" y="340"/>
                      <a:pt x="1561" y="374"/>
                      <a:pt x="1857" y="379"/>
                    </a:cubicBezTo>
                    <a:cubicBezTo>
                      <a:pt x="1877" y="380"/>
                      <a:pt x="1897" y="380"/>
                      <a:pt x="1918" y="380"/>
                    </a:cubicBezTo>
                    <a:cubicBezTo>
                      <a:pt x="2488" y="380"/>
                      <a:pt x="3052" y="254"/>
                      <a:pt x="3581" y="43"/>
                    </a:cubicBezTo>
                    <a:cubicBezTo>
                      <a:pt x="3602" y="34"/>
                      <a:pt x="3597" y="0"/>
                      <a:pt x="357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6"/>
              <p:cNvSpPr/>
              <p:nvPr/>
            </p:nvSpPr>
            <p:spPr>
              <a:xfrm rot="10800000">
                <a:off x="420899" y="4861806"/>
                <a:ext cx="277782" cy="56396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1837" extrusionOk="0">
                    <a:moveTo>
                      <a:pt x="9010" y="0"/>
                    </a:moveTo>
                    <a:cubicBezTo>
                      <a:pt x="9009" y="0"/>
                      <a:pt x="9008" y="0"/>
                      <a:pt x="9007" y="0"/>
                    </a:cubicBezTo>
                    <a:lnTo>
                      <a:pt x="9009" y="0"/>
                    </a:lnTo>
                    <a:cubicBezTo>
                      <a:pt x="8420" y="83"/>
                      <a:pt x="7868" y="296"/>
                      <a:pt x="7326" y="527"/>
                    </a:cubicBezTo>
                    <a:cubicBezTo>
                      <a:pt x="6765" y="765"/>
                      <a:pt x="6204" y="986"/>
                      <a:pt x="5621" y="1159"/>
                    </a:cubicBezTo>
                    <a:cubicBezTo>
                      <a:pt x="4462" y="1503"/>
                      <a:pt x="3259" y="1685"/>
                      <a:pt x="2052" y="1702"/>
                    </a:cubicBezTo>
                    <a:cubicBezTo>
                      <a:pt x="1976" y="1702"/>
                      <a:pt x="1901" y="1703"/>
                      <a:pt x="1826" y="1703"/>
                    </a:cubicBezTo>
                    <a:cubicBezTo>
                      <a:pt x="1567" y="1703"/>
                      <a:pt x="1309" y="1697"/>
                      <a:pt x="1051" y="1683"/>
                    </a:cubicBezTo>
                    <a:cubicBezTo>
                      <a:pt x="723" y="1667"/>
                      <a:pt x="393" y="1610"/>
                      <a:pt x="65" y="1610"/>
                    </a:cubicBezTo>
                    <a:cubicBezTo>
                      <a:pt x="55" y="1610"/>
                      <a:pt x="45" y="1610"/>
                      <a:pt x="34" y="1610"/>
                    </a:cubicBezTo>
                    <a:cubicBezTo>
                      <a:pt x="6" y="1610"/>
                      <a:pt x="1" y="1651"/>
                      <a:pt x="29" y="1659"/>
                    </a:cubicBezTo>
                    <a:cubicBezTo>
                      <a:pt x="315" y="1746"/>
                      <a:pt x="627" y="1763"/>
                      <a:pt x="924" y="1789"/>
                    </a:cubicBezTo>
                    <a:cubicBezTo>
                      <a:pt x="1222" y="1816"/>
                      <a:pt x="1519" y="1834"/>
                      <a:pt x="1816" y="1836"/>
                    </a:cubicBezTo>
                    <a:cubicBezTo>
                      <a:pt x="1854" y="1837"/>
                      <a:pt x="1892" y="1837"/>
                      <a:pt x="1930" y="1837"/>
                    </a:cubicBezTo>
                    <a:cubicBezTo>
                      <a:pt x="2496" y="1837"/>
                      <a:pt x="3061" y="1798"/>
                      <a:pt x="3622" y="1722"/>
                    </a:cubicBezTo>
                    <a:cubicBezTo>
                      <a:pt x="4809" y="1563"/>
                      <a:pt x="5970" y="1242"/>
                      <a:pt x="7072" y="769"/>
                    </a:cubicBezTo>
                    <a:cubicBezTo>
                      <a:pt x="7709" y="498"/>
                      <a:pt x="8341" y="197"/>
                      <a:pt x="9020" y="45"/>
                    </a:cubicBezTo>
                    <a:cubicBezTo>
                      <a:pt x="9048" y="38"/>
                      <a:pt x="9036" y="0"/>
                      <a:pt x="90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6"/>
              <p:cNvSpPr/>
              <p:nvPr/>
            </p:nvSpPr>
            <p:spPr>
              <a:xfrm rot="10800000">
                <a:off x="360548" y="4754571"/>
                <a:ext cx="270322" cy="129155"/>
              </a:xfrm>
              <a:custGeom>
                <a:avLst/>
                <a:gdLst/>
                <a:ahLst/>
                <a:cxnLst/>
                <a:rect l="l" t="t" r="r" b="b"/>
                <a:pathLst>
                  <a:path w="8806" h="4207" extrusionOk="0">
                    <a:moveTo>
                      <a:pt x="8768" y="0"/>
                    </a:moveTo>
                    <a:cubicBezTo>
                      <a:pt x="8765" y="0"/>
                      <a:pt x="8761" y="1"/>
                      <a:pt x="8757" y="3"/>
                    </a:cubicBezTo>
                    <a:cubicBezTo>
                      <a:pt x="7637" y="623"/>
                      <a:pt x="6523" y="1250"/>
                      <a:pt x="5364" y="1796"/>
                    </a:cubicBezTo>
                    <a:cubicBezTo>
                      <a:pt x="4204" y="2344"/>
                      <a:pt x="3017" y="2800"/>
                      <a:pt x="1815" y="3237"/>
                    </a:cubicBezTo>
                    <a:cubicBezTo>
                      <a:pt x="1206" y="3460"/>
                      <a:pt x="551" y="3699"/>
                      <a:pt x="41" y="4110"/>
                    </a:cubicBezTo>
                    <a:cubicBezTo>
                      <a:pt x="0" y="4145"/>
                      <a:pt x="38" y="4206"/>
                      <a:pt x="82" y="4206"/>
                    </a:cubicBezTo>
                    <a:cubicBezTo>
                      <a:pt x="90" y="4206"/>
                      <a:pt x="99" y="4204"/>
                      <a:pt x="108" y="4198"/>
                    </a:cubicBezTo>
                    <a:cubicBezTo>
                      <a:pt x="366" y="4036"/>
                      <a:pt x="622" y="3875"/>
                      <a:pt x="899" y="3744"/>
                    </a:cubicBezTo>
                    <a:cubicBezTo>
                      <a:pt x="1176" y="3611"/>
                      <a:pt x="1464" y="3499"/>
                      <a:pt x="1752" y="3392"/>
                    </a:cubicBezTo>
                    <a:cubicBezTo>
                      <a:pt x="2340" y="3176"/>
                      <a:pt x="2931" y="2972"/>
                      <a:pt x="3515" y="2738"/>
                    </a:cubicBezTo>
                    <a:cubicBezTo>
                      <a:pt x="4683" y="2274"/>
                      <a:pt x="5824" y="1745"/>
                      <a:pt x="6932" y="1153"/>
                    </a:cubicBezTo>
                    <a:cubicBezTo>
                      <a:pt x="7566" y="812"/>
                      <a:pt x="8189" y="453"/>
                      <a:pt x="8783" y="48"/>
                    </a:cubicBezTo>
                    <a:cubicBezTo>
                      <a:pt x="8806" y="32"/>
                      <a:pt x="8791" y="0"/>
                      <a:pt x="87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6"/>
              <p:cNvSpPr/>
              <p:nvPr/>
            </p:nvSpPr>
            <p:spPr>
              <a:xfrm rot="10800000">
                <a:off x="489017" y="4746097"/>
                <a:ext cx="99429" cy="56273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1833" extrusionOk="0">
                    <a:moveTo>
                      <a:pt x="3217" y="0"/>
                    </a:moveTo>
                    <a:cubicBezTo>
                      <a:pt x="3214" y="0"/>
                      <a:pt x="3211" y="1"/>
                      <a:pt x="3208" y="4"/>
                    </a:cubicBezTo>
                    <a:cubicBezTo>
                      <a:pt x="2731" y="363"/>
                      <a:pt x="2230" y="692"/>
                      <a:pt x="1710" y="987"/>
                    </a:cubicBezTo>
                    <a:cubicBezTo>
                      <a:pt x="1177" y="1286"/>
                      <a:pt x="618" y="1516"/>
                      <a:pt x="50" y="1741"/>
                    </a:cubicBezTo>
                    <a:cubicBezTo>
                      <a:pt x="0" y="1760"/>
                      <a:pt x="13" y="1833"/>
                      <a:pt x="61" y="1833"/>
                    </a:cubicBezTo>
                    <a:cubicBezTo>
                      <a:pt x="66" y="1833"/>
                      <a:pt x="71" y="1832"/>
                      <a:pt x="76" y="1830"/>
                    </a:cubicBezTo>
                    <a:cubicBezTo>
                      <a:pt x="661" y="1662"/>
                      <a:pt x="1220" y="1397"/>
                      <a:pt x="1751" y="1099"/>
                    </a:cubicBezTo>
                    <a:cubicBezTo>
                      <a:pt x="2284" y="802"/>
                      <a:pt x="2779" y="443"/>
                      <a:pt x="3228" y="28"/>
                    </a:cubicBezTo>
                    <a:cubicBezTo>
                      <a:pt x="3239" y="19"/>
                      <a:pt x="3230" y="0"/>
                      <a:pt x="321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6"/>
              <p:cNvSpPr/>
              <p:nvPr/>
            </p:nvSpPr>
            <p:spPr>
              <a:xfrm rot="10800000">
                <a:off x="345046" y="4889651"/>
                <a:ext cx="315171" cy="53633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1747" extrusionOk="0">
                    <a:moveTo>
                      <a:pt x="8012" y="0"/>
                    </a:moveTo>
                    <a:cubicBezTo>
                      <a:pt x="7433" y="0"/>
                      <a:pt x="6856" y="52"/>
                      <a:pt x="6288" y="159"/>
                    </a:cubicBezTo>
                    <a:cubicBezTo>
                      <a:pt x="5630" y="283"/>
                      <a:pt x="4981" y="453"/>
                      <a:pt x="4347" y="670"/>
                    </a:cubicBezTo>
                    <a:cubicBezTo>
                      <a:pt x="3689" y="892"/>
                      <a:pt x="3052" y="1172"/>
                      <a:pt x="2388" y="1378"/>
                    </a:cubicBezTo>
                    <a:cubicBezTo>
                      <a:pt x="1866" y="1538"/>
                      <a:pt x="1336" y="1646"/>
                      <a:pt x="800" y="1646"/>
                    </a:cubicBezTo>
                    <a:cubicBezTo>
                      <a:pt x="555" y="1646"/>
                      <a:pt x="308" y="1623"/>
                      <a:pt x="60" y="1573"/>
                    </a:cubicBezTo>
                    <a:cubicBezTo>
                      <a:pt x="58" y="1572"/>
                      <a:pt x="55" y="1572"/>
                      <a:pt x="53" y="1572"/>
                    </a:cubicBezTo>
                    <a:cubicBezTo>
                      <a:pt x="15" y="1572"/>
                      <a:pt x="1" y="1627"/>
                      <a:pt x="41" y="1638"/>
                    </a:cubicBezTo>
                    <a:cubicBezTo>
                      <a:pt x="314" y="1714"/>
                      <a:pt x="589" y="1746"/>
                      <a:pt x="864" y="1746"/>
                    </a:cubicBezTo>
                    <a:cubicBezTo>
                      <a:pt x="1929" y="1746"/>
                      <a:pt x="3000" y="1261"/>
                      <a:pt x="3977" y="918"/>
                    </a:cubicBezTo>
                    <a:cubicBezTo>
                      <a:pt x="5250" y="473"/>
                      <a:pt x="6591" y="146"/>
                      <a:pt x="7946" y="137"/>
                    </a:cubicBezTo>
                    <a:cubicBezTo>
                      <a:pt x="7968" y="137"/>
                      <a:pt x="7990" y="136"/>
                      <a:pt x="8012" y="136"/>
                    </a:cubicBezTo>
                    <a:cubicBezTo>
                      <a:pt x="8748" y="136"/>
                      <a:pt x="9504" y="229"/>
                      <a:pt x="10210" y="436"/>
                    </a:cubicBezTo>
                    <a:cubicBezTo>
                      <a:pt x="10214" y="437"/>
                      <a:pt x="10218" y="438"/>
                      <a:pt x="10222" y="438"/>
                    </a:cubicBezTo>
                    <a:cubicBezTo>
                      <a:pt x="10256" y="438"/>
                      <a:pt x="10266" y="384"/>
                      <a:pt x="10229" y="370"/>
                    </a:cubicBezTo>
                    <a:cubicBezTo>
                      <a:pt x="9603" y="150"/>
                      <a:pt x="8946" y="26"/>
                      <a:pt x="8283" y="4"/>
                    </a:cubicBezTo>
                    <a:cubicBezTo>
                      <a:pt x="8193" y="1"/>
                      <a:pt x="8103" y="0"/>
                      <a:pt x="8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6"/>
              <p:cNvSpPr/>
              <p:nvPr/>
            </p:nvSpPr>
            <p:spPr>
              <a:xfrm rot="10800000">
                <a:off x="517228" y="4939231"/>
                <a:ext cx="181299" cy="2192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14" extrusionOk="0">
                    <a:moveTo>
                      <a:pt x="5846" y="1"/>
                    </a:moveTo>
                    <a:cubicBezTo>
                      <a:pt x="5075" y="1"/>
                      <a:pt x="4346" y="230"/>
                      <a:pt x="3602" y="397"/>
                    </a:cubicBezTo>
                    <a:cubicBezTo>
                      <a:pt x="3142" y="500"/>
                      <a:pt x="2680" y="558"/>
                      <a:pt x="2217" y="558"/>
                    </a:cubicBezTo>
                    <a:cubicBezTo>
                      <a:pt x="1913" y="558"/>
                      <a:pt x="1609" y="533"/>
                      <a:pt x="1304" y="479"/>
                    </a:cubicBezTo>
                    <a:cubicBezTo>
                      <a:pt x="882" y="403"/>
                      <a:pt x="471" y="272"/>
                      <a:pt x="72" y="117"/>
                    </a:cubicBezTo>
                    <a:cubicBezTo>
                      <a:pt x="68" y="115"/>
                      <a:pt x="63" y="114"/>
                      <a:pt x="59" y="114"/>
                    </a:cubicBezTo>
                    <a:cubicBezTo>
                      <a:pt x="20" y="114"/>
                      <a:pt x="0" y="175"/>
                      <a:pt x="39" y="195"/>
                    </a:cubicBezTo>
                    <a:cubicBezTo>
                      <a:pt x="704" y="543"/>
                      <a:pt x="1469" y="706"/>
                      <a:pt x="2217" y="713"/>
                    </a:cubicBezTo>
                    <a:cubicBezTo>
                      <a:pt x="2234" y="713"/>
                      <a:pt x="2251" y="713"/>
                      <a:pt x="2267" y="713"/>
                    </a:cubicBezTo>
                    <a:cubicBezTo>
                      <a:pt x="3036" y="713"/>
                      <a:pt x="3761" y="507"/>
                      <a:pt x="4501" y="317"/>
                    </a:cubicBezTo>
                    <a:cubicBezTo>
                      <a:pt x="4950" y="201"/>
                      <a:pt x="5399" y="92"/>
                      <a:pt x="5864" y="70"/>
                    </a:cubicBezTo>
                    <a:cubicBezTo>
                      <a:pt x="5906" y="66"/>
                      <a:pt x="5906" y="5"/>
                      <a:pt x="5864" y="1"/>
                    </a:cubicBezTo>
                    <a:cubicBezTo>
                      <a:pt x="5858" y="1"/>
                      <a:pt x="5852" y="1"/>
                      <a:pt x="58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6"/>
              <p:cNvSpPr/>
              <p:nvPr/>
            </p:nvSpPr>
            <p:spPr>
              <a:xfrm rot="10800000">
                <a:off x="361223" y="4952586"/>
                <a:ext cx="307128" cy="57532"/>
              </a:xfrm>
              <a:custGeom>
                <a:avLst/>
                <a:gdLst/>
                <a:ahLst/>
                <a:cxnLst/>
                <a:rect l="l" t="t" r="r" b="b"/>
                <a:pathLst>
                  <a:path w="10005" h="1874" extrusionOk="0">
                    <a:moveTo>
                      <a:pt x="23" y="0"/>
                    </a:moveTo>
                    <a:cubicBezTo>
                      <a:pt x="9" y="0"/>
                      <a:pt x="1" y="21"/>
                      <a:pt x="15" y="31"/>
                    </a:cubicBezTo>
                    <a:cubicBezTo>
                      <a:pt x="555" y="399"/>
                      <a:pt x="1195" y="614"/>
                      <a:pt x="1830" y="743"/>
                    </a:cubicBezTo>
                    <a:cubicBezTo>
                      <a:pt x="2488" y="872"/>
                      <a:pt x="3156" y="938"/>
                      <a:pt x="3827" y="940"/>
                    </a:cubicBezTo>
                    <a:cubicBezTo>
                      <a:pt x="3865" y="940"/>
                      <a:pt x="3904" y="940"/>
                      <a:pt x="3942" y="940"/>
                    </a:cubicBezTo>
                    <a:cubicBezTo>
                      <a:pt x="4585" y="940"/>
                      <a:pt x="5230" y="912"/>
                      <a:pt x="5873" y="912"/>
                    </a:cubicBezTo>
                    <a:cubicBezTo>
                      <a:pt x="6540" y="912"/>
                      <a:pt x="7205" y="942"/>
                      <a:pt x="7863" y="1065"/>
                    </a:cubicBezTo>
                    <a:cubicBezTo>
                      <a:pt x="8598" y="1199"/>
                      <a:pt x="9299" y="1472"/>
                      <a:pt x="9931" y="1869"/>
                    </a:cubicBezTo>
                    <a:cubicBezTo>
                      <a:pt x="9937" y="1872"/>
                      <a:pt x="9943" y="1873"/>
                      <a:pt x="9948" y="1873"/>
                    </a:cubicBezTo>
                    <a:cubicBezTo>
                      <a:pt x="9979" y="1873"/>
                      <a:pt x="10005" y="1833"/>
                      <a:pt x="9978" y="1809"/>
                    </a:cubicBezTo>
                    <a:cubicBezTo>
                      <a:pt x="8955" y="990"/>
                      <a:pt x="7562" y="829"/>
                      <a:pt x="6295" y="797"/>
                    </a:cubicBezTo>
                    <a:cubicBezTo>
                      <a:pt x="6157" y="794"/>
                      <a:pt x="6020" y="793"/>
                      <a:pt x="5882" y="793"/>
                    </a:cubicBezTo>
                    <a:cubicBezTo>
                      <a:pt x="5342" y="793"/>
                      <a:pt x="4801" y="814"/>
                      <a:pt x="4261" y="822"/>
                    </a:cubicBezTo>
                    <a:cubicBezTo>
                      <a:pt x="4067" y="824"/>
                      <a:pt x="3871" y="826"/>
                      <a:pt x="3675" y="826"/>
                    </a:cubicBezTo>
                    <a:cubicBezTo>
                      <a:pt x="3178" y="826"/>
                      <a:pt x="2678" y="812"/>
                      <a:pt x="2189" y="743"/>
                    </a:cubicBezTo>
                    <a:cubicBezTo>
                      <a:pt x="1421" y="635"/>
                      <a:pt x="701" y="399"/>
                      <a:pt x="32" y="3"/>
                    </a:cubicBezTo>
                    <a:cubicBezTo>
                      <a:pt x="29" y="1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6"/>
              <p:cNvSpPr/>
              <p:nvPr/>
            </p:nvSpPr>
            <p:spPr>
              <a:xfrm rot="10800000">
                <a:off x="549921" y="5012635"/>
                <a:ext cx="126627" cy="61707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2010" extrusionOk="0">
                    <a:moveTo>
                      <a:pt x="70" y="1"/>
                    </a:moveTo>
                    <a:cubicBezTo>
                      <a:pt x="29" y="1"/>
                      <a:pt x="1" y="61"/>
                      <a:pt x="33" y="96"/>
                    </a:cubicBezTo>
                    <a:cubicBezTo>
                      <a:pt x="153" y="236"/>
                      <a:pt x="314" y="347"/>
                      <a:pt x="461" y="457"/>
                    </a:cubicBezTo>
                    <a:cubicBezTo>
                      <a:pt x="616" y="575"/>
                      <a:pt x="779" y="685"/>
                      <a:pt x="940" y="792"/>
                    </a:cubicBezTo>
                    <a:cubicBezTo>
                      <a:pt x="1260" y="1005"/>
                      <a:pt x="1594" y="1196"/>
                      <a:pt x="1942" y="1362"/>
                    </a:cubicBezTo>
                    <a:cubicBezTo>
                      <a:pt x="2623" y="1685"/>
                      <a:pt x="3350" y="1913"/>
                      <a:pt x="4100" y="2009"/>
                    </a:cubicBezTo>
                    <a:cubicBezTo>
                      <a:pt x="4101" y="2009"/>
                      <a:pt x="4102" y="2009"/>
                      <a:pt x="4103" y="2009"/>
                    </a:cubicBezTo>
                    <a:cubicBezTo>
                      <a:pt x="4121" y="2009"/>
                      <a:pt x="4125" y="1977"/>
                      <a:pt x="4105" y="1973"/>
                    </a:cubicBezTo>
                    <a:lnTo>
                      <a:pt x="4105" y="1971"/>
                    </a:lnTo>
                    <a:cubicBezTo>
                      <a:pt x="3359" y="1827"/>
                      <a:pt x="2632" y="1601"/>
                      <a:pt x="1949" y="1272"/>
                    </a:cubicBezTo>
                    <a:cubicBezTo>
                      <a:pt x="1615" y="1111"/>
                      <a:pt x="1291" y="926"/>
                      <a:pt x="985" y="719"/>
                    </a:cubicBezTo>
                    <a:cubicBezTo>
                      <a:pt x="826" y="612"/>
                      <a:pt x="674" y="494"/>
                      <a:pt x="527" y="373"/>
                    </a:cubicBezTo>
                    <a:cubicBezTo>
                      <a:pt x="383" y="257"/>
                      <a:pt x="250" y="119"/>
                      <a:pt x="99" y="10"/>
                    </a:cubicBezTo>
                    <a:cubicBezTo>
                      <a:pt x="89" y="3"/>
                      <a:pt x="79" y="1"/>
                      <a:pt x="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6"/>
              <p:cNvSpPr/>
              <p:nvPr/>
            </p:nvSpPr>
            <p:spPr>
              <a:xfrm rot="10800000">
                <a:off x="612360" y="5076246"/>
                <a:ext cx="63759" cy="34016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108" extrusionOk="0">
                    <a:moveTo>
                      <a:pt x="94" y="0"/>
                    </a:moveTo>
                    <a:cubicBezTo>
                      <a:pt x="43" y="0"/>
                      <a:pt x="1" y="61"/>
                      <a:pt x="45" y="105"/>
                    </a:cubicBezTo>
                    <a:cubicBezTo>
                      <a:pt x="182" y="240"/>
                      <a:pt x="350" y="335"/>
                      <a:pt x="513" y="432"/>
                    </a:cubicBezTo>
                    <a:cubicBezTo>
                      <a:pt x="672" y="526"/>
                      <a:pt x="834" y="614"/>
                      <a:pt x="1001" y="694"/>
                    </a:cubicBezTo>
                    <a:cubicBezTo>
                      <a:pt x="1333" y="855"/>
                      <a:pt x="1692" y="982"/>
                      <a:pt x="2042" y="1105"/>
                    </a:cubicBezTo>
                    <a:cubicBezTo>
                      <a:pt x="2045" y="1107"/>
                      <a:pt x="2048" y="1107"/>
                      <a:pt x="2050" y="1107"/>
                    </a:cubicBezTo>
                    <a:cubicBezTo>
                      <a:pt x="2070" y="1107"/>
                      <a:pt x="2076" y="1073"/>
                      <a:pt x="2053" y="1064"/>
                    </a:cubicBezTo>
                    <a:cubicBezTo>
                      <a:pt x="1700" y="924"/>
                      <a:pt x="1382" y="748"/>
                      <a:pt x="1053" y="563"/>
                    </a:cubicBezTo>
                    <a:cubicBezTo>
                      <a:pt x="900" y="475"/>
                      <a:pt x="746" y="386"/>
                      <a:pt x="595" y="292"/>
                    </a:cubicBezTo>
                    <a:cubicBezTo>
                      <a:pt x="438" y="195"/>
                      <a:pt x="290" y="85"/>
                      <a:pt x="122" y="6"/>
                    </a:cubicBezTo>
                    <a:cubicBezTo>
                      <a:pt x="113" y="2"/>
                      <a:pt x="103" y="0"/>
                      <a:pt x="9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6"/>
              <p:cNvSpPr/>
              <p:nvPr/>
            </p:nvSpPr>
            <p:spPr>
              <a:xfrm rot="10800000">
                <a:off x="-197074" y="4542158"/>
                <a:ext cx="475934" cy="757584"/>
              </a:xfrm>
              <a:custGeom>
                <a:avLst/>
                <a:gdLst/>
                <a:ahLst/>
                <a:cxnLst/>
                <a:rect l="l" t="t" r="r" b="b"/>
                <a:pathLst>
                  <a:path w="15504" h="24677" extrusionOk="0">
                    <a:moveTo>
                      <a:pt x="3654" y="14919"/>
                    </a:moveTo>
                    <a:cubicBezTo>
                      <a:pt x="5546" y="18299"/>
                      <a:pt x="9388" y="24676"/>
                      <a:pt x="11546" y="24282"/>
                    </a:cubicBezTo>
                    <a:cubicBezTo>
                      <a:pt x="13703" y="23885"/>
                      <a:pt x="12972" y="23020"/>
                      <a:pt x="14238" y="22902"/>
                    </a:cubicBezTo>
                    <a:cubicBezTo>
                      <a:pt x="15504" y="22786"/>
                      <a:pt x="14719" y="22558"/>
                      <a:pt x="14760" y="21692"/>
                    </a:cubicBezTo>
                    <a:cubicBezTo>
                      <a:pt x="14801" y="20827"/>
                      <a:pt x="15442" y="20109"/>
                      <a:pt x="13846" y="19200"/>
                    </a:cubicBezTo>
                    <a:cubicBezTo>
                      <a:pt x="13846" y="19200"/>
                      <a:pt x="14663" y="16792"/>
                      <a:pt x="13518" y="15859"/>
                    </a:cubicBezTo>
                    <a:cubicBezTo>
                      <a:pt x="12374" y="14924"/>
                      <a:pt x="12774" y="14765"/>
                      <a:pt x="12658" y="12727"/>
                    </a:cubicBezTo>
                    <a:cubicBezTo>
                      <a:pt x="12542" y="10688"/>
                      <a:pt x="11482" y="8023"/>
                      <a:pt x="7784" y="6098"/>
                    </a:cubicBezTo>
                    <a:cubicBezTo>
                      <a:pt x="4086" y="4172"/>
                      <a:pt x="1717" y="3263"/>
                      <a:pt x="2013" y="2067"/>
                    </a:cubicBezTo>
                    <a:cubicBezTo>
                      <a:pt x="2306" y="868"/>
                      <a:pt x="1577" y="1"/>
                      <a:pt x="788" y="1319"/>
                    </a:cubicBezTo>
                    <a:cubicBezTo>
                      <a:pt x="1" y="2635"/>
                      <a:pt x="721" y="9682"/>
                      <a:pt x="3654" y="149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6"/>
              <p:cNvSpPr/>
              <p:nvPr/>
            </p:nvSpPr>
            <p:spPr>
              <a:xfrm rot="10800000">
                <a:off x="-124015" y="4583295"/>
                <a:ext cx="219487" cy="216803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062" extrusionOk="0">
                    <a:moveTo>
                      <a:pt x="75" y="1"/>
                    </a:moveTo>
                    <a:cubicBezTo>
                      <a:pt x="37" y="1"/>
                      <a:pt x="0" y="48"/>
                      <a:pt x="25" y="83"/>
                    </a:cubicBezTo>
                    <a:cubicBezTo>
                      <a:pt x="215" y="360"/>
                      <a:pt x="468" y="597"/>
                      <a:pt x="675" y="863"/>
                    </a:cubicBezTo>
                    <a:cubicBezTo>
                      <a:pt x="889" y="1134"/>
                      <a:pt x="1085" y="1420"/>
                      <a:pt x="1272" y="1710"/>
                    </a:cubicBezTo>
                    <a:cubicBezTo>
                      <a:pt x="1649" y="2287"/>
                      <a:pt x="1993" y="2888"/>
                      <a:pt x="2354" y="3477"/>
                    </a:cubicBezTo>
                    <a:cubicBezTo>
                      <a:pt x="2708" y="4052"/>
                      <a:pt x="3070" y="4626"/>
                      <a:pt x="3485" y="5161"/>
                    </a:cubicBezTo>
                    <a:cubicBezTo>
                      <a:pt x="3908" y="5705"/>
                      <a:pt x="4388" y="6238"/>
                      <a:pt x="4966" y="6619"/>
                    </a:cubicBezTo>
                    <a:cubicBezTo>
                      <a:pt x="5291" y="6834"/>
                      <a:pt x="5656" y="6993"/>
                      <a:pt x="6045" y="7044"/>
                    </a:cubicBezTo>
                    <a:cubicBezTo>
                      <a:pt x="6132" y="7055"/>
                      <a:pt x="6224" y="7062"/>
                      <a:pt x="6317" y="7062"/>
                    </a:cubicBezTo>
                    <a:cubicBezTo>
                      <a:pt x="6605" y="7062"/>
                      <a:pt x="6910" y="6999"/>
                      <a:pt x="7126" y="6821"/>
                    </a:cubicBezTo>
                    <a:cubicBezTo>
                      <a:pt x="7149" y="6801"/>
                      <a:pt x="7129" y="6764"/>
                      <a:pt x="7101" y="6764"/>
                    </a:cubicBezTo>
                    <a:cubicBezTo>
                      <a:pt x="7098" y="6764"/>
                      <a:pt x="7095" y="6764"/>
                      <a:pt x="7092" y="6765"/>
                    </a:cubicBezTo>
                    <a:lnTo>
                      <a:pt x="7090" y="6767"/>
                    </a:lnTo>
                    <a:cubicBezTo>
                      <a:pt x="6920" y="6818"/>
                      <a:pt x="6757" y="6883"/>
                      <a:pt x="6578" y="6904"/>
                    </a:cubicBezTo>
                    <a:cubicBezTo>
                      <a:pt x="6496" y="6913"/>
                      <a:pt x="6415" y="6918"/>
                      <a:pt x="6333" y="6918"/>
                    </a:cubicBezTo>
                    <a:cubicBezTo>
                      <a:pt x="6236" y="6918"/>
                      <a:pt x="6139" y="6911"/>
                      <a:pt x="6043" y="6898"/>
                    </a:cubicBezTo>
                    <a:cubicBezTo>
                      <a:pt x="5695" y="6846"/>
                      <a:pt x="5370" y="6700"/>
                      <a:pt x="5076" y="6509"/>
                    </a:cubicBezTo>
                    <a:cubicBezTo>
                      <a:pt x="4503" y="6135"/>
                      <a:pt x="4028" y="5600"/>
                      <a:pt x="3614" y="5060"/>
                    </a:cubicBezTo>
                    <a:cubicBezTo>
                      <a:pt x="2807" y="4008"/>
                      <a:pt x="2218" y="2815"/>
                      <a:pt x="1487" y="1712"/>
                    </a:cubicBezTo>
                    <a:cubicBezTo>
                      <a:pt x="1285" y="1407"/>
                      <a:pt x="1074" y="1110"/>
                      <a:pt x="847" y="820"/>
                    </a:cubicBezTo>
                    <a:cubicBezTo>
                      <a:pt x="629" y="538"/>
                      <a:pt x="395" y="216"/>
                      <a:pt x="100" y="8"/>
                    </a:cubicBezTo>
                    <a:cubicBezTo>
                      <a:pt x="92" y="3"/>
                      <a:pt x="8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6"/>
              <p:cNvSpPr/>
              <p:nvPr/>
            </p:nvSpPr>
            <p:spPr>
              <a:xfrm rot="10800000">
                <a:off x="-145349" y="4695780"/>
                <a:ext cx="309922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0096" h="5957" extrusionOk="0">
                    <a:moveTo>
                      <a:pt x="66" y="0"/>
                    </a:moveTo>
                    <a:cubicBezTo>
                      <a:pt x="20" y="0"/>
                      <a:pt x="0" y="75"/>
                      <a:pt x="43" y="103"/>
                    </a:cubicBezTo>
                    <a:cubicBezTo>
                      <a:pt x="737" y="569"/>
                      <a:pt x="1498" y="920"/>
                      <a:pt x="2220" y="1339"/>
                    </a:cubicBezTo>
                    <a:cubicBezTo>
                      <a:pt x="2943" y="1758"/>
                      <a:pt x="3657" y="2190"/>
                      <a:pt x="4370" y="2625"/>
                    </a:cubicBezTo>
                    <a:cubicBezTo>
                      <a:pt x="5069" y="3052"/>
                      <a:pt x="5761" y="3478"/>
                      <a:pt x="6404" y="3986"/>
                    </a:cubicBezTo>
                    <a:cubicBezTo>
                      <a:pt x="6703" y="4224"/>
                      <a:pt x="6998" y="4473"/>
                      <a:pt x="7247" y="4762"/>
                    </a:cubicBezTo>
                    <a:cubicBezTo>
                      <a:pt x="7488" y="5043"/>
                      <a:pt x="7748" y="5297"/>
                      <a:pt x="8049" y="5512"/>
                    </a:cubicBezTo>
                    <a:cubicBezTo>
                      <a:pt x="8386" y="5750"/>
                      <a:pt x="8866" y="5956"/>
                      <a:pt x="9316" y="5956"/>
                    </a:cubicBezTo>
                    <a:cubicBezTo>
                      <a:pt x="9593" y="5956"/>
                      <a:pt x="9859" y="5878"/>
                      <a:pt x="10072" y="5680"/>
                    </a:cubicBezTo>
                    <a:cubicBezTo>
                      <a:pt x="10096" y="5658"/>
                      <a:pt x="10074" y="5628"/>
                      <a:pt x="10049" y="5628"/>
                    </a:cubicBezTo>
                    <a:cubicBezTo>
                      <a:pt x="10044" y="5628"/>
                      <a:pt x="10039" y="5629"/>
                      <a:pt x="10035" y="5632"/>
                    </a:cubicBezTo>
                    <a:lnTo>
                      <a:pt x="10033" y="5630"/>
                    </a:lnTo>
                    <a:cubicBezTo>
                      <a:pt x="9803" y="5735"/>
                      <a:pt x="9561" y="5795"/>
                      <a:pt x="9312" y="5795"/>
                    </a:cubicBezTo>
                    <a:cubicBezTo>
                      <a:pt x="9225" y="5795"/>
                      <a:pt x="9136" y="5788"/>
                      <a:pt x="9048" y="5772"/>
                    </a:cubicBezTo>
                    <a:cubicBezTo>
                      <a:pt x="8707" y="5714"/>
                      <a:pt x="8397" y="5557"/>
                      <a:pt x="8118" y="5357"/>
                    </a:cubicBezTo>
                    <a:cubicBezTo>
                      <a:pt x="7821" y="5142"/>
                      <a:pt x="7552" y="4886"/>
                      <a:pt x="7271" y="4652"/>
                    </a:cubicBezTo>
                    <a:cubicBezTo>
                      <a:pt x="6982" y="4409"/>
                      <a:pt x="6714" y="4145"/>
                      <a:pt x="6419" y="3910"/>
                    </a:cubicBezTo>
                    <a:cubicBezTo>
                      <a:pt x="5822" y="3435"/>
                      <a:pt x="5179" y="3014"/>
                      <a:pt x="4540" y="2601"/>
                    </a:cubicBezTo>
                    <a:cubicBezTo>
                      <a:pt x="3857" y="2158"/>
                      <a:pt x="3166" y="1735"/>
                      <a:pt x="2465" y="1324"/>
                    </a:cubicBezTo>
                    <a:cubicBezTo>
                      <a:pt x="1685" y="864"/>
                      <a:pt x="922" y="358"/>
                      <a:pt x="85" y="4"/>
                    </a:cubicBezTo>
                    <a:cubicBezTo>
                      <a:pt x="78" y="1"/>
                      <a:pt x="72" y="0"/>
                      <a:pt x="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6"/>
              <p:cNvSpPr/>
              <p:nvPr/>
            </p:nvSpPr>
            <p:spPr>
              <a:xfrm rot="10800000">
                <a:off x="-40118" y="4798472"/>
                <a:ext cx="206748" cy="87649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2855" extrusionOk="0">
                    <a:moveTo>
                      <a:pt x="199" y="0"/>
                    </a:moveTo>
                    <a:cubicBezTo>
                      <a:pt x="147" y="0"/>
                      <a:pt x="95" y="6"/>
                      <a:pt x="43" y="19"/>
                    </a:cubicBezTo>
                    <a:cubicBezTo>
                      <a:pt x="1" y="30"/>
                      <a:pt x="7" y="99"/>
                      <a:pt x="53" y="99"/>
                    </a:cubicBezTo>
                    <a:cubicBezTo>
                      <a:pt x="53" y="99"/>
                      <a:pt x="54" y="99"/>
                      <a:pt x="54" y="99"/>
                    </a:cubicBezTo>
                    <a:cubicBezTo>
                      <a:pt x="71" y="99"/>
                      <a:pt x="87" y="98"/>
                      <a:pt x="103" y="98"/>
                    </a:cubicBezTo>
                    <a:cubicBezTo>
                      <a:pt x="563" y="98"/>
                      <a:pt x="958" y="372"/>
                      <a:pt x="1359" y="574"/>
                    </a:cubicBezTo>
                    <a:cubicBezTo>
                      <a:pt x="1780" y="787"/>
                      <a:pt x="2206" y="993"/>
                      <a:pt x="2634" y="1193"/>
                    </a:cubicBezTo>
                    <a:cubicBezTo>
                      <a:pt x="3481" y="1588"/>
                      <a:pt x="4341" y="1949"/>
                      <a:pt x="5211" y="2293"/>
                    </a:cubicBezTo>
                    <a:cubicBezTo>
                      <a:pt x="5450" y="2390"/>
                      <a:pt x="5689" y="2489"/>
                      <a:pt x="5931" y="2584"/>
                    </a:cubicBezTo>
                    <a:cubicBezTo>
                      <a:pt x="6054" y="2633"/>
                      <a:pt x="6179" y="2678"/>
                      <a:pt x="6304" y="2723"/>
                    </a:cubicBezTo>
                    <a:cubicBezTo>
                      <a:pt x="6433" y="2769"/>
                      <a:pt x="6566" y="2831"/>
                      <a:pt x="6703" y="2853"/>
                    </a:cubicBezTo>
                    <a:cubicBezTo>
                      <a:pt x="6705" y="2854"/>
                      <a:pt x="6707" y="2854"/>
                      <a:pt x="6708" y="2854"/>
                    </a:cubicBezTo>
                    <a:cubicBezTo>
                      <a:pt x="6727" y="2854"/>
                      <a:pt x="6735" y="2830"/>
                      <a:pt x="6718" y="2820"/>
                    </a:cubicBezTo>
                    <a:cubicBezTo>
                      <a:pt x="6523" y="2706"/>
                      <a:pt x="6284" y="2646"/>
                      <a:pt x="6073" y="2564"/>
                    </a:cubicBezTo>
                    <a:cubicBezTo>
                      <a:pt x="5846" y="2476"/>
                      <a:pt x="5615" y="2399"/>
                      <a:pt x="5388" y="2309"/>
                    </a:cubicBezTo>
                    <a:cubicBezTo>
                      <a:pt x="4930" y="2128"/>
                      <a:pt x="4480" y="1930"/>
                      <a:pt x="4029" y="1734"/>
                    </a:cubicBezTo>
                    <a:cubicBezTo>
                      <a:pt x="3143" y="1346"/>
                      <a:pt x="2268" y="933"/>
                      <a:pt x="1404" y="494"/>
                    </a:cubicBezTo>
                    <a:cubicBezTo>
                      <a:pt x="1174" y="378"/>
                      <a:pt x="946" y="247"/>
                      <a:pt x="709" y="139"/>
                    </a:cubicBezTo>
                    <a:cubicBezTo>
                      <a:pt x="551" y="67"/>
                      <a:pt x="375" y="0"/>
                      <a:pt x="1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6"/>
              <p:cNvSpPr/>
              <p:nvPr/>
            </p:nvSpPr>
            <p:spPr>
              <a:xfrm rot="10800000">
                <a:off x="185540" y="4945617"/>
                <a:ext cx="48195" cy="278019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9056" extrusionOk="0">
                    <a:moveTo>
                      <a:pt x="257" y="0"/>
                    </a:moveTo>
                    <a:cubicBezTo>
                      <a:pt x="246" y="0"/>
                      <a:pt x="235" y="6"/>
                      <a:pt x="230" y="20"/>
                    </a:cubicBezTo>
                    <a:cubicBezTo>
                      <a:pt x="6" y="560"/>
                      <a:pt x="1" y="1194"/>
                      <a:pt x="57" y="1768"/>
                    </a:cubicBezTo>
                    <a:cubicBezTo>
                      <a:pt x="116" y="2370"/>
                      <a:pt x="262" y="2959"/>
                      <a:pt x="436" y="3538"/>
                    </a:cubicBezTo>
                    <a:cubicBezTo>
                      <a:pt x="784" y="4696"/>
                      <a:pt x="1255" y="5823"/>
                      <a:pt x="1393" y="7033"/>
                    </a:cubicBezTo>
                    <a:cubicBezTo>
                      <a:pt x="1470" y="7693"/>
                      <a:pt x="1440" y="8379"/>
                      <a:pt x="1249" y="9018"/>
                    </a:cubicBezTo>
                    <a:cubicBezTo>
                      <a:pt x="1243" y="9042"/>
                      <a:pt x="1260" y="9056"/>
                      <a:pt x="1278" y="9056"/>
                    </a:cubicBezTo>
                    <a:cubicBezTo>
                      <a:pt x="1291" y="9056"/>
                      <a:pt x="1303" y="9049"/>
                      <a:pt x="1309" y="9035"/>
                    </a:cubicBezTo>
                    <a:lnTo>
                      <a:pt x="1307" y="9035"/>
                    </a:lnTo>
                    <a:cubicBezTo>
                      <a:pt x="1414" y="8770"/>
                      <a:pt x="1487" y="8491"/>
                      <a:pt x="1524" y="8207"/>
                    </a:cubicBezTo>
                    <a:cubicBezTo>
                      <a:pt x="1562" y="7915"/>
                      <a:pt x="1569" y="7622"/>
                      <a:pt x="1549" y="7328"/>
                    </a:cubicBezTo>
                    <a:cubicBezTo>
                      <a:pt x="1509" y="6735"/>
                      <a:pt x="1380" y="6152"/>
                      <a:pt x="1218" y="5582"/>
                    </a:cubicBezTo>
                    <a:cubicBezTo>
                      <a:pt x="885" y="4419"/>
                      <a:pt x="402" y="3297"/>
                      <a:pt x="219" y="2095"/>
                    </a:cubicBezTo>
                    <a:cubicBezTo>
                      <a:pt x="167" y="1760"/>
                      <a:pt x="144" y="1422"/>
                      <a:pt x="152" y="1084"/>
                    </a:cubicBezTo>
                    <a:cubicBezTo>
                      <a:pt x="159" y="728"/>
                      <a:pt x="225" y="382"/>
                      <a:pt x="287" y="35"/>
                    </a:cubicBezTo>
                    <a:cubicBezTo>
                      <a:pt x="291" y="13"/>
                      <a:pt x="274" y="0"/>
                      <a:pt x="25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6"/>
              <p:cNvSpPr/>
              <p:nvPr/>
            </p:nvSpPr>
            <p:spPr>
              <a:xfrm rot="10800000">
                <a:off x="87706" y="4885936"/>
                <a:ext cx="69069" cy="143584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4677" extrusionOk="0">
                    <a:moveTo>
                      <a:pt x="2225" y="0"/>
                    </a:moveTo>
                    <a:cubicBezTo>
                      <a:pt x="2212" y="0"/>
                      <a:pt x="2199" y="9"/>
                      <a:pt x="2199" y="25"/>
                    </a:cubicBezTo>
                    <a:cubicBezTo>
                      <a:pt x="2164" y="912"/>
                      <a:pt x="1667" y="1721"/>
                      <a:pt x="1177" y="2432"/>
                    </a:cubicBezTo>
                    <a:cubicBezTo>
                      <a:pt x="930" y="2787"/>
                      <a:pt x="676" y="3140"/>
                      <a:pt x="457" y="3516"/>
                    </a:cubicBezTo>
                    <a:cubicBezTo>
                      <a:pt x="352" y="3694"/>
                      <a:pt x="257" y="3879"/>
                      <a:pt x="176" y="4067"/>
                    </a:cubicBezTo>
                    <a:cubicBezTo>
                      <a:pt x="104" y="4245"/>
                      <a:pt x="1" y="4458"/>
                      <a:pt x="21" y="4655"/>
                    </a:cubicBezTo>
                    <a:cubicBezTo>
                      <a:pt x="21" y="4668"/>
                      <a:pt x="32" y="4676"/>
                      <a:pt x="44" y="4676"/>
                    </a:cubicBezTo>
                    <a:cubicBezTo>
                      <a:pt x="51" y="4676"/>
                      <a:pt x="59" y="4673"/>
                      <a:pt x="64" y="4666"/>
                    </a:cubicBezTo>
                    <a:lnTo>
                      <a:pt x="64" y="4668"/>
                    </a:lnTo>
                    <a:cubicBezTo>
                      <a:pt x="150" y="4537"/>
                      <a:pt x="180" y="4374"/>
                      <a:pt x="240" y="4230"/>
                    </a:cubicBezTo>
                    <a:cubicBezTo>
                      <a:pt x="307" y="4062"/>
                      <a:pt x="386" y="3895"/>
                      <a:pt x="472" y="3735"/>
                    </a:cubicBezTo>
                    <a:cubicBezTo>
                      <a:pt x="633" y="3437"/>
                      <a:pt x="810" y="3149"/>
                      <a:pt x="1003" y="2869"/>
                    </a:cubicBezTo>
                    <a:cubicBezTo>
                      <a:pt x="1379" y="2308"/>
                      <a:pt x="1782" y="1758"/>
                      <a:pt x="2031" y="1127"/>
                    </a:cubicBezTo>
                    <a:cubicBezTo>
                      <a:pt x="2171" y="777"/>
                      <a:pt x="2246" y="403"/>
                      <a:pt x="2250" y="25"/>
                    </a:cubicBezTo>
                    <a:cubicBezTo>
                      <a:pt x="2250" y="9"/>
                      <a:pt x="2237" y="0"/>
                      <a:pt x="22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6"/>
              <p:cNvSpPr/>
              <p:nvPr/>
            </p:nvSpPr>
            <p:spPr>
              <a:xfrm rot="10800000">
                <a:off x="126600" y="4950529"/>
                <a:ext cx="25325" cy="172718"/>
              </a:xfrm>
              <a:custGeom>
                <a:avLst/>
                <a:gdLst/>
                <a:ahLst/>
                <a:cxnLst/>
                <a:rect l="l" t="t" r="r" b="b"/>
                <a:pathLst>
                  <a:path w="825" h="5626" extrusionOk="0">
                    <a:moveTo>
                      <a:pt x="786" y="0"/>
                    </a:moveTo>
                    <a:cubicBezTo>
                      <a:pt x="778" y="0"/>
                      <a:pt x="769" y="4"/>
                      <a:pt x="763" y="14"/>
                    </a:cubicBezTo>
                    <a:cubicBezTo>
                      <a:pt x="407" y="594"/>
                      <a:pt x="312" y="1282"/>
                      <a:pt x="254" y="1945"/>
                    </a:cubicBezTo>
                    <a:cubicBezTo>
                      <a:pt x="185" y="2712"/>
                      <a:pt x="136" y="3478"/>
                      <a:pt x="82" y="4247"/>
                    </a:cubicBezTo>
                    <a:cubicBezTo>
                      <a:pt x="50" y="4699"/>
                      <a:pt x="26" y="5152"/>
                      <a:pt x="2" y="5604"/>
                    </a:cubicBezTo>
                    <a:cubicBezTo>
                      <a:pt x="1" y="5618"/>
                      <a:pt x="11" y="5625"/>
                      <a:pt x="22" y="5625"/>
                    </a:cubicBezTo>
                    <a:cubicBezTo>
                      <a:pt x="33" y="5625"/>
                      <a:pt x="45" y="5618"/>
                      <a:pt x="46" y="5604"/>
                    </a:cubicBezTo>
                    <a:cubicBezTo>
                      <a:pt x="140" y="4623"/>
                      <a:pt x="222" y="3641"/>
                      <a:pt x="291" y="2658"/>
                    </a:cubicBezTo>
                    <a:cubicBezTo>
                      <a:pt x="355" y="1768"/>
                      <a:pt x="387" y="850"/>
                      <a:pt x="813" y="44"/>
                    </a:cubicBezTo>
                    <a:cubicBezTo>
                      <a:pt x="825" y="21"/>
                      <a:pt x="806" y="0"/>
                      <a:pt x="7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6"/>
              <p:cNvSpPr/>
              <p:nvPr/>
            </p:nvSpPr>
            <p:spPr>
              <a:xfrm rot="10800000">
                <a:off x="138695" y="5111489"/>
                <a:ext cx="19554" cy="4884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591" extrusionOk="0">
                    <a:moveTo>
                      <a:pt x="594" y="1"/>
                    </a:moveTo>
                    <a:cubicBezTo>
                      <a:pt x="584" y="1"/>
                      <a:pt x="573" y="5"/>
                      <a:pt x="567" y="16"/>
                    </a:cubicBezTo>
                    <a:cubicBezTo>
                      <a:pt x="301" y="499"/>
                      <a:pt x="138" y="1018"/>
                      <a:pt x="6" y="1551"/>
                    </a:cubicBezTo>
                    <a:cubicBezTo>
                      <a:pt x="0" y="1575"/>
                      <a:pt x="19" y="1590"/>
                      <a:pt x="37" y="1590"/>
                    </a:cubicBezTo>
                    <a:cubicBezTo>
                      <a:pt x="49" y="1590"/>
                      <a:pt x="61" y="1584"/>
                      <a:pt x="66" y="1568"/>
                    </a:cubicBezTo>
                    <a:lnTo>
                      <a:pt x="67" y="1568"/>
                    </a:lnTo>
                    <a:cubicBezTo>
                      <a:pt x="217" y="1046"/>
                      <a:pt x="428" y="545"/>
                      <a:pt x="628" y="40"/>
                    </a:cubicBezTo>
                    <a:cubicBezTo>
                      <a:pt x="637" y="18"/>
                      <a:pt x="615" y="1"/>
                      <a:pt x="5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6"/>
              <p:cNvSpPr/>
              <p:nvPr/>
            </p:nvSpPr>
            <p:spPr>
              <a:xfrm rot="10800000">
                <a:off x="185202" y="5054387"/>
                <a:ext cx="10928" cy="695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264" extrusionOk="0">
                    <a:moveTo>
                      <a:pt x="44" y="1"/>
                    </a:moveTo>
                    <a:cubicBezTo>
                      <a:pt x="33" y="1"/>
                      <a:pt x="23" y="8"/>
                      <a:pt x="23" y="22"/>
                    </a:cubicBezTo>
                    <a:cubicBezTo>
                      <a:pt x="0" y="405"/>
                      <a:pt x="11" y="789"/>
                      <a:pt x="58" y="1168"/>
                    </a:cubicBezTo>
                    <a:cubicBezTo>
                      <a:pt x="105" y="1538"/>
                      <a:pt x="200" y="1895"/>
                      <a:pt x="314" y="2251"/>
                    </a:cubicBezTo>
                    <a:cubicBezTo>
                      <a:pt x="318" y="2259"/>
                      <a:pt x="325" y="2263"/>
                      <a:pt x="333" y="2263"/>
                    </a:cubicBezTo>
                    <a:cubicBezTo>
                      <a:pt x="344" y="2263"/>
                      <a:pt x="356" y="2254"/>
                      <a:pt x="353" y="2239"/>
                    </a:cubicBezTo>
                    <a:cubicBezTo>
                      <a:pt x="142" y="1520"/>
                      <a:pt x="45" y="772"/>
                      <a:pt x="66" y="22"/>
                    </a:cubicBezTo>
                    <a:cubicBezTo>
                      <a:pt x="66" y="8"/>
                      <a:pt x="5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6"/>
              <p:cNvSpPr/>
              <p:nvPr/>
            </p:nvSpPr>
            <p:spPr>
              <a:xfrm rot="10800000">
                <a:off x="193459" y="5156219"/>
                <a:ext cx="4697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079" extrusionOk="0">
                    <a:moveTo>
                      <a:pt x="108" y="1"/>
                    </a:moveTo>
                    <a:cubicBezTo>
                      <a:pt x="98" y="1"/>
                      <a:pt x="89" y="6"/>
                      <a:pt x="85" y="19"/>
                    </a:cubicBezTo>
                    <a:cubicBezTo>
                      <a:pt x="1" y="361"/>
                      <a:pt x="12" y="716"/>
                      <a:pt x="90" y="1056"/>
                    </a:cubicBezTo>
                    <a:cubicBezTo>
                      <a:pt x="93" y="1072"/>
                      <a:pt x="105" y="1078"/>
                      <a:pt x="116" y="1078"/>
                    </a:cubicBezTo>
                    <a:cubicBezTo>
                      <a:pt x="134" y="1078"/>
                      <a:pt x="152" y="1064"/>
                      <a:pt x="147" y="1042"/>
                    </a:cubicBezTo>
                    <a:cubicBezTo>
                      <a:pt x="74" y="705"/>
                      <a:pt x="79" y="370"/>
                      <a:pt x="135" y="34"/>
                    </a:cubicBezTo>
                    <a:cubicBezTo>
                      <a:pt x="139" y="14"/>
                      <a:pt x="123" y="1"/>
                      <a:pt x="10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6"/>
              <p:cNvSpPr/>
              <p:nvPr/>
            </p:nvSpPr>
            <p:spPr>
              <a:xfrm rot="10800000">
                <a:off x="-41039" y="4883357"/>
                <a:ext cx="212396" cy="73926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408" extrusionOk="0">
                    <a:moveTo>
                      <a:pt x="6905" y="1"/>
                    </a:moveTo>
                    <a:cubicBezTo>
                      <a:pt x="6902" y="1"/>
                      <a:pt x="6899" y="2"/>
                      <a:pt x="6898" y="6"/>
                    </a:cubicBezTo>
                    <a:cubicBezTo>
                      <a:pt x="6408" y="772"/>
                      <a:pt x="5690" y="1341"/>
                      <a:pt x="4869" y="1718"/>
                    </a:cubicBezTo>
                    <a:cubicBezTo>
                      <a:pt x="3944" y="2144"/>
                      <a:pt x="2921" y="2298"/>
                      <a:pt x="1910" y="2320"/>
                    </a:cubicBezTo>
                    <a:cubicBezTo>
                      <a:pt x="1839" y="2322"/>
                      <a:pt x="1768" y="2323"/>
                      <a:pt x="1698" y="2323"/>
                    </a:cubicBezTo>
                    <a:cubicBezTo>
                      <a:pt x="1145" y="2323"/>
                      <a:pt x="594" y="2276"/>
                      <a:pt x="40" y="2268"/>
                    </a:cubicBezTo>
                    <a:cubicBezTo>
                      <a:pt x="10" y="2268"/>
                      <a:pt x="1" y="2318"/>
                      <a:pt x="33" y="2322"/>
                    </a:cubicBezTo>
                    <a:cubicBezTo>
                      <a:pt x="519" y="2389"/>
                      <a:pt x="1018" y="2407"/>
                      <a:pt x="1510" y="2407"/>
                    </a:cubicBezTo>
                    <a:cubicBezTo>
                      <a:pt x="1584" y="2407"/>
                      <a:pt x="1657" y="2407"/>
                      <a:pt x="1730" y="2406"/>
                    </a:cubicBezTo>
                    <a:cubicBezTo>
                      <a:pt x="2282" y="2404"/>
                      <a:pt x="2831" y="2358"/>
                      <a:pt x="3375" y="2264"/>
                    </a:cubicBezTo>
                    <a:cubicBezTo>
                      <a:pt x="4293" y="2098"/>
                      <a:pt x="5185" y="1750"/>
                      <a:pt x="5922" y="1169"/>
                    </a:cubicBezTo>
                    <a:cubicBezTo>
                      <a:pt x="6326" y="849"/>
                      <a:pt x="6666" y="467"/>
                      <a:pt x="6915" y="17"/>
                    </a:cubicBezTo>
                    <a:cubicBezTo>
                      <a:pt x="6919" y="9"/>
                      <a:pt x="6911" y="1"/>
                      <a:pt x="690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6"/>
              <p:cNvSpPr/>
              <p:nvPr/>
            </p:nvSpPr>
            <p:spPr>
              <a:xfrm rot="10800000">
                <a:off x="-41224" y="4964927"/>
                <a:ext cx="35947" cy="8620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2808" extrusionOk="0">
                    <a:moveTo>
                      <a:pt x="1112" y="1"/>
                    </a:moveTo>
                    <a:cubicBezTo>
                      <a:pt x="1100" y="1"/>
                      <a:pt x="1088" y="9"/>
                      <a:pt x="1086" y="25"/>
                    </a:cubicBezTo>
                    <a:cubicBezTo>
                      <a:pt x="1078" y="1042"/>
                      <a:pt x="691" y="2010"/>
                      <a:pt x="15" y="2769"/>
                    </a:cubicBezTo>
                    <a:cubicBezTo>
                      <a:pt x="0" y="2786"/>
                      <a:pt x="16" y="2808"/>
                      <a:pt x="33" y="2808"/>
                    </a:cubicBezTo>
                    <a:cubicBezTo>
                      <a:pt x="38" y="2808"/>
                      <a:pt x="43" y="2806"/>
                      <a:pt x="48" y="2801"/>
                    </a:cubicBezTo>
                    <a:cubicBezTo>
                      <a:pt x="774" y="2079"/>
                      <a:pt x="1170" y="1045"/>
                      <a:pt x="1136" y="25"/>
                    </a:cubicBezTo>
                    <a:cubicBezTo>
                      <a:pt x="1135" y="9"/>
                      <a:pt x="1124" y="1"/>
                      <a:pt x="11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6"/>
              <p:cNvSpPr/>
              <p:nvPr/>
            </p:nvSpPr>
            <p:spPr>
              <a:xfrm rot="10800000">
                <a:off x="4424" y="4932293"/>
                <a:ext cx="69376" cy="53510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743" extrusionOk="0">
                    <a:moveTo>
                      <a:pt x="2238" y="1"/>
                    </a:moveTo>
                    <a:cubicBezTo>
                      <a:pt x="2234" y="1"/>
                      <a:pt x="2230" y="2"/>
                      <a:pt x="2226" y="5"/>
                    </a:cubicBezTo>
                    <a:lnTo>
                      <a:pt x="2226" y="7"/>
                    </a:lnTo>
                    <a:cubicBezTo>
                      <a:pt x="1901" y="348"/>
                      <a:pt x="1590" y="690"/>
                      <a:pt x="1213" y="974"/>
                    </a:cubicBezTo>
                    <a:cubicBezTo>
                      <a:pt x="842" y="1252"/>
                      <a:pt x="439" y="1462"/>
                      <a:pt x="31" y="1679"/>
                    </a:cubicBezTo>
                    <a:cubicBezTo>
                      <a:pt x="1" y="1696"/>
                      <a:pt x="17" y="1742"/>
                      <a:pt x="47" y="1742"/>
                    </a:cubicBezTo>
                    <a:cubicBezTo>
                      <a:pt x="50" y="1742"/>
                      <a:pt x="54" y="1742"/>
                      <a:pt x="57" y="1740"/>
                    </a:cubicBezTo>
                    <a:cubicBezTo>
                      <a:pt x="497" y="1589"/>
                      <a:pt x="899" y="1325"/>
                      <a:pt x="1263" y="1039"/>
                    </a:cubicBezTo>
                    <a:cubicBezTo>
                      <a:pt x="1626" y="755"/>
                      <a:pt x="1998" y="419"/>
                      <a:pt x="2252" y="26"/>
                    </a:cubicBezTo>
                    <a:cubicBezTo>
                      <a:pt x="2259" y="13"/>
                      <a:pt x="2249" y="1"/>
                      <a:pt x="22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6"/>
              <p:cNvSpPr/>
              <p:nvPr/>
            </p:nvSpPr>
            <p:spPr>
              <a:xfrm rot="10800000">
                <a:off x="-85796" y="4863187"/>
                <a:ext cx="140533" cy="36011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173" extrusionOk="0">
                    <a:moveTo>
                      <a:pt x="4527" y="0"/>
                    </a:moveTo>
                    <a:cubicBezTo>
                      <a:pt x="4514" y="0"/>
                      <a:pt x="4502" y="9"/>
                      <a:pt x="4503" y="26"/>
                    </a:cubicBezTo>
                    <a:lnTo>
                      <a:pt x="4505" y="26"/>
                    </a:lnTo>
                    <a:cubicBezTo>
                      <a:pt x="4509" y="247"/>
                      <a:pt x="4320" y="413"/>
                      <a:pt x="4178" y="561"/>
                    </a:cubicBezTo>
                    <a:cubicBezTo>
                      <a:pt x="4052" y="692"/>
                      <a:pt x="3920" y="821"/>
                      <a:pt x="3764" y="916"/>
                    </a:cubicBezTo>
                    <a:cubicBezTo>
                      <a:pt x="3590" y="1025"/>
                      <a:pt x="3412" y="1061"/>
                      <a:pt x="3231" y="1061"/>
                    </a:cubicBezTo>
                    <a:cubicBezTo>
                      <a:pt x="2997" y="1061"/>
                      <a:pt x="2760" y="1001"/>
                      <a:pt x="2517" y="955"/>
                    </a:cubicBezTo>
                    <a:cubicBezTo>
                      <a:pt x="2110" y="875"/>
                      <a:pt x="1697" y="823"/>
                      <a:pt x="1282" y="795"/>
                    </a:cubicBezTo>
                    <a:cubicBezTo>
                      <a:pt x="1161" y="787"/>
                      <a:pt x="1040" y="783"/>
                      <a:pt x="920" y="783"/>
                    </a:cubicBezTo>
                    <a:cubicBezTo>
                      <a:pt x="833" y="783"/>
                      <a:pt x="747" y="785"/>
                      <a:pt x="661" y="789"/>
                    </a:cubicBezTo>
                    <a:cubicBezTo>
                      <a:pt x="453" y="800"/>
                      <a:pt x="236" y="810"/>
                      <a:pt x="36" y="866"/>
                    </a:cubicBezTo>
                    <a:cubicBezTo>
                      <a:pt x="1" y="877"/>
                      <a:pt x="6" y="927"/>
                      <a:pt x="44" y="929"/>
                    </a:cubicBezTo>
                    <a:cubicBezTo>
                      <a:pt x="279" y="922"/>
                      <a:pt x="513" y="881"/>
                      <a:pt x="749" y="869"/>
                    </a:cubicBezTo>
                    <a:cubicBezTo>
                      <a:pt x="867" y="863"/>
                      <a:pt x="985" y="860"/>
                      <a:pt x="1103" y="860"/>
                    </a:cubicBezTo>
                    <a:cubicBezTo>
                      <a:pt x="1221" y="860"/>
                      <a:pt x="1340" y="863"/>
                      <a:pt x="1457" y="869"/>
                    </a:cubicBezTo>
                    <a:cubicBezTo>
                      <a:pt x="1704" y="883"/>
                      <a:pt x="1957" y="907"/>
                      <a:pt x="2196" y="969"/>
                    </a:cubicBezTo>
                    <a:cubicBezTo>
                      <a:pt x="2416" y="1023"/>
                      <a:pt x="2628" y="1103"/>
                      <a:pt x="2852" y="1142"/>
                    </a:cubicBezTo>
                    <a:cubicBezTo>
                      <a:pt x="2961" y="1162"/>
                      <a:pt x="3066" y="1172"/>
                      <a:pt x="3170" y="1172"/>
                    </a:cubicBezTo>
                    <a:cubicBezTo>
                      <a:pt x="3448" y="1172"/>
                      <a:pt x="3706" y="1096"/>
                      <a:pt x="3944" y="909"/>
                    </a:cubicBezTo>
                    <a:cubicBezTo>
                      <a:pt x="4097" y="782"/>
                      <a:pt x="4237" y="640"/>
                      <a:pt x="4365" y="486"/>
                    </a:cubicBezTo>
                    <a:cubicBezTo>
                      <a:pt x="4475" y="355"/>
                      <a:pt x="4578" y="206"/>
                      <a:pt x="4557" y="26"/>
                    </a:cubicBezTo>
                    <a:cubicBezTo>
                      <a:pt x="4555" y="9"/>
                      <a:pt x="4541" y="0"/>
                      <a:pt x="452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6"/>
              <p:cNvSpPr/>
              <p:nvPr/>
            </p:nvSpPr>
            <p:spPr>
              <a:xfrm rot="10800000">
                <a:off x="-160576" y="4620749"/>
                <a:ext cx="188513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636" extrusionOk="0">
                    <a:moveTo>
                      <a:pt x="36" y="0"/>
                    </a:moveTo>
                    <a:cubicBezTo>
                      <a:pt x="18" y="0"/>
                      <a:pt x="0" y="20"/>
                      <a:pt x="10" y="42"/>
                    </a:cubicBezTo>
                    <a:cubicBezTo>
                      <a:pt x="98" y="244"/>
                      <a:pt x="210" y="435"/>
                      <a:pt x="345" y="611"/>
                    </a:cubicBezTo>
                    <a:cubicBezTo>
                      <a:pt x="480" y="784"/>
                      <a:pt x="629" y="949"/>
                      <a:pt x="790" y="1100"/>
                    </a:cubicBezTo>
                    <a:cubicBezTo>
                      <a:pt x="1113" y="1398"/>
                      <a:pt x="1472" y="1658"/>
                      <a:pt x="1856" y="1873"/>
                    </a:cubicBezTo>
                    <a:cubicBezTo>
                      <a:pt x="2757" y="2385"/>
                      <a:pt x="3774" y="2634"/>
                      <a:pt x="4761" y="2921"/>
                    </a:cubicBezTo>
                    <a:cubicBezTo>
                      <a:pt x="5253" y="3065"/>
                      <a:pt x="5733" y="3234"/>
                      <a:pt x="6085" y="3626"/>
                    </a:cubicBezTo>
                    <a:cubicBezTo>
                      <a:pt x="6090" y="3633"/>
                      <a:pt x="6097" y="3635"/>
                      <a:pt x="6103" y="3635"/>
                    </a:cubicBezTo>
                    <a:cubicBezTo>
                      <a:pt x="6122" y="3635"/>
                      <a:pt x="6140" y="3614"/>
                      <a:pt x="6128" y="3594"/>
                    </a:cubicBezTo>
                    <a:cubicBezTo>
                      <a:pt x="5905" y="3241"/>
                      <a:pt x="5520" y="3045"/>
                      <a:pt x="5141" y="2901"/>
                    </a:cubicBezTo>
                    <a:cubicBezTo>
                      <a:pt x="4673" y="2725"/>
                      <a:pt x="4183" y="2604"/>
                      <a:pt x="3707" y="2454"/>
                    </a:cubicBezTo>
                    <a:cubicBezTo>
                      <a:pt x="2766" y="2157"/>
                      <a:pt x="1796" y="1811"/>
                      <a:pt x="1027" y="1173"/>
                    </a:cubicBezTo>
                    <a:cubicBezTo>
                      <a:pt x="637" y="848"/>
                      <a:pt x="308" y="455"/>
                      <a:pt x="57" y="14"/>
                    </a:cubicBezTo>
                    <a:cubicBezTo>
                      <a:pt x="52" y="4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6"/>
              <p:cNvSpPr/>
              <p:nvPr/>
            </p:nvSpPr>
            <p:spPr>
              <a:xfrm rot="10800000">
                <a:off x="-21759" y="4388627"/>
                <a:ext cx="596698" cy="560797"/>
              </a:xfrm>
              <a:custGeom>
                <a:avLst/>
                <a:gdLst/>
                <a:ahLst/>
                <a:cxnLst/>
                <a:rect l="l" t="t" r="r" b="b"/>
                <a:pathLst>
                  <a:path w="19438" h="18267" extrusionOk="0">
                    <a:moveTo>
                      <a:pt x="13355" y="1324"/>
                    </a:moveTo>
                    <a:cubicBezTo>
                      <a:pt x="15790" y="3365"/>
                      <a:pt x="18276" y="4768"/>
                      <a:pt x="18858" y="7778"/>
                    </a:cubicBezTo>
                    <a:cubicBezTo>
                      <a:pt x="19437" y="10790"/>
                      <a:pt x="18590" y="15062"/>
                      <a:pt x="17259" y="15591"/>
                    </a:cubicBezTo>
                    <a:cubicBezTo>
                      <a:pt x="15926" y="16122"/>
                      <a:pt x="14752" y="17236"/>
                      <a:pt x="14273" y="17434"/>
                    </a:cubicBezTo>
                    <a:cubicBezTo>
                      <a:pt x="13767" y="17648"/>
                      <a:pt x="13340" y="16997"/>
                      <a:pt x="11316" y="17339"/>
                    </a:cubicBezTo>
                    <a:cubicBezTo>
                      <a:pt x="9293" y="17681"/>
                      <a:pt x="8534" y="17133"/>
                      <a:pt x="8534" y="17133"/>
                    </a:cubicBezTo>
                    <a:cubicBezTo>
                      <a:pt x="8534" y="17133"/>
                      <a:pt x="8599" y="18266"/>
                      <a:pt x="6643" y="17423"/>
                    </a:cubicBezTo>
                    <a:cubicBezTo>
                      <a:pt x="4686" y="16582"/>
                      <a:pt x="3420" y="17470"/>
                      <a:pt x="2771" y="15645"/>
                    </a:cubicBezTo>
                    <a:cubicBezTo>
                      <a:pt x="2123" y="13820"/>
                      <a:pt x="763" y="13897"/>
                      <a:pt x="900" y="12300"/>
                    </a:cubicBezTo>
                    <a:cubicBezTo>
                      <a:pt x="1036" y="10702"/>
                      <a:pt x="1556" y="10264"/>
                      <a:pt x="984" y="9797"/>
                    </a:cubicBezTo>
                    <a:cubicBezTo>
                      <a:pt x="412" y="9330"/>
                      <a:pt x="1" y="8490"/>
                      <a:pt x="696" y="7133"/>
                    </a:cubicBezTo>
                    <a:cubicBezTo>
                      <a:pt x="1392" y="5775"/>
                      <a:pt x="3018" y="4048"/>
                      <a:pt x="5617" y="3399"/>
                    </a:cubicBezTo>
                    <a:cubicBezTo>
                      <a:pt x="8214" y="2752"/>
                      <a:pt x="7724" y="1326"/>
                      <a:pt x="9003" y="662"/>
                    </a:cubicBezTo>
                    <a:cubicBezTo>
                      <a:pt x="10284" y="0"/>
                      <a:pt x="13355" y="1324"/>
                      <a:pt x="13355" y="1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6"/>
              <p:cNvSpPr/>
              <p:nvPr/>
            </p:nvSpPr>
            <p:spPr>
              <a:xfrm rot="10800000">
                <a:off x="7893" y="4684544"/>
                <a:ext cx="178383" cy="183187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5967" extrusionOk="0">
                    <a:moveTo>
                      <a:pt x="124" y="0"/>
                    </a:moveTo>
                    <a:cubicBezTo>
                      <a:pt x="34" y="0"/>
                      <a:pt x="1" y="129"/>
                      <a:pt x="98" y="159"/>
                    </a:cubicBezTo>
                    <a:cubicBezTo>
                      <a:pt x="373" y="248"/>
                      <a:pt x="651" y="317"/>
                      <a:pt x="921" y="424"/>
                    </a:cubicBezTo>
                    <a:cubicBezTo>
                      <a:pt x="1182" y="527"/>
                      <a:pt x="1437" y="648"/>
                      <a:pt x="1681" y="785"/>
                    </a:cubicBezTo>
                    <a:cubicBezTo>
                      <a:pt x="2169" y="1058"/>
                      <a:pt x="2620" y="1393"/>
                      <a:pt x="3024" y="1780"/>
                    </a:cubicBezTo>
                    <a:cubicBezTo>
                      <a:pt x="3431" y="2172"/>
                      <a:pt x="3792" y="2593"/>
                      <a:pt x="4086" y="3077"/>
                    </a:cubicBezTo>
                    <a:cubicBezTo>
                      <a:pt x="4377" y="3561"/>
                      <a:pt x="4566" y="4079"/>
                      <a:pt x="4779" y="4599"/>
                    </a:cubicBezTo>
                    <a:cubicBezTo>
                      <a:pt x="4890" y="4872"/>
                      <a:pt x="5013" y="5143"/>
                      <a:pt x="5178" y="5390"/>
                    </a:cubicBezTo>
                    <a:cubicBezTo>
                      <a:pt x="5342" y="5635"/>
                      <a:pt x="5539" y="5827"/>
                      <a:pt x="5798" y="5966"/>
                    </a:cubicBezTo>
                    <a:cubicBezTo>
                      <a:pt x="5800" y="5966"/>
                      <a:pt x="5801" y="5966"/>
                      <a:pt x="5802" y="5966"/>
                    </a:cubicBezTo>
                    <a:cubicBezTo>
                      <a:pt x="5807" y="5966"/>
                      <a:pt x="5810" y="5959"/>
                      <a:pt x="5804" y="5954"/>
                    </a:cubicBezTo>
                    <a:cubicBezTo>
                      <a:pt x="5316" y="5640"/>
                      <a:pt x="5054" y="5102"/>
                      <a:pt x="4852" y="4578"/>
                    </a:cubicBezTo>
                    <a:cubicBezTo>
                      <a:pt x="4652" y="4059"/>
                      <a:pt x="4471" y="3541"/>
                      <a:pt x="4189" y="3056"/>
                    </a:cubicBezTo>
                    <a:cubicBezTo>
                      <a:pt x="3633" y="2090"/>
                      <a:pt x="2841" y="1282"/>
                      <a:pt x="1885" y="710"/>
                    </a:cubicBezTo>
                    <a:cubicBezTo>
                      <a:pt x="1622" y="551"/>
                      <a:pt x="1347" y="415"/>
                      <a:pt x="1063" y="297"/>
                    </a:cubicBezTo>
                    <a:cubicBezTo>
                      <a:pt x="769" y="174"/>
                      <a:pt x="455" y="52"/>
                      <a:pt x="141" y="2"/>
                    </a:cubicBezTo>
                    <a:cubicBezTo>
                      <a:pt x="135" y="1"/>
                      <a:pt x="130" y="0"/>
                      <a:pt x="1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6"/>
              <p:cNvSpPr/>
              <p:nvPr/>
            </p:nvSpPr>
            <p:spPr>
              <a:xfrm rot="10800000">
                <a:off x="87154" y="4728936"/>
                <a:ext cx="105845" cy="117489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3827" extrusionOk="0">
                    <a:moveTo>
                      <a:pt x="52" y="1"/>
                    </a:moveTo>
                    <a:cubicBezTo>
                      <a:pt x="13" y="1"/>
                      <a:pt x="0" y="64"/>
                      <a:pt x="35" y="83"/>
                    </a:cubicBezTo>
                    <a:cubicBezTo>
                      <a:pt x="222" y="184"/>
                      <a:pt x="420" y="259"/>
                      <a:pt x="603" y="371"/>
                    </a:cubicBezTo>
                    <a:cubicBezTo>
                      <a:pt x="743" y="457"/>
                      <a:pt x="880" y="547"/>
                      <a:pt x="1014" y="639"/>
                    </a:cubicBezTo>
                    <a:cubicBezTo>
                      <a:pt x="1248" y="798"/>
                      <a:pt x="1472" y="968"/>
                      <a:pt x="1687" y="1149"/>
                    </a:cubicBezTo>
                    <a:cubicBezTo>
                      <a:pt x="2188" y="1572"/>
                      <a:pt x="2637" y="2067"/>
                      <a:pt x="2959" y="2641"/>
                    </a:cubicBezTo>
                    <a:cubicBezTo>
                      <a:pt x="3166" y="3007"/>
                      <a:pt x="3320" y="3402"/>
                      <a:pt x="3411" y="3813"/>
                    </a:cubicBezTo>
                    <a:cubicBezTo>
                      <a:pt x="3413" y="3822"/>
                      <a:pt x="3419" y="3826"/>
                      <a:pt x="3426" y="3826"/>
                    </a:cubicBezTo>
                    <a:cubicBezTo>
                      <a:pt x="3436" y="3826"/>
                      <a:pt x="3447" y="3817"/>
                      <a:pt x="3445" y="3804"/>
                    </a:cubicBezTo>
                    <a:cubicBezTo>
                      <a:pt x="3200" y="2441"/>
                      <a:pt x="2246" y="1387"/>
                      <a:pt x="1151" y="605"/>
                    </a:cubicBezTo>
                    <a:cubicBezTo>
                      <a:pt x="1001" y="498"/>
                      <a:pt x="850" y="396"/>
                      <a:pt x="696" y="297"/>
                    </a:cubicBezTo>
                    <a:cubicBezTo>
                      <a:pt x="504" y="173"/>
                      <a:pt x="289" y="29"/>
                      <a:pt x="57" y="1"/>
                    </a:cubicBezTo>
                    <a:cubicBezTo>
                      <a:pt x="55" y="1"/>
                      <a:pt x="54" y="1"/>
                      <a:pt x="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6"/>
              <p:cNvSpPr/>
              <p:nvPr/>
            </p:nvSpPr>
            <p:spPr>
              <a:xfrm rot="10800000">
                <a:off x="127982" y="4418283"/>
                <a:ext cx="68363" cy="422002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3746" extrusionOk="0">
                    <a:moveTo>
                      <a:pt x="84" y="1"/>
                    </a:moveTo>
                    <a:cubicBezTo>
                      <a:pt x="41" y="1"/>
                      <a:pt x="0" y="43"/>
                      <a:pt x="31" y="85"/>
                    </a:cubicBezTo>
                    <a:cubicBezTo>
                      <a:pt x="288" y="444"/>
                      <a:pt x="546" y="811"/>
                      <a:pt x="768" y="1192"/>
                    </a:cubicBezTo>
                    <a:cubicBezTo>
                      <a:pt x="987" y="1577"/>
                      <a:pt x="1176" y="1977"/>
                      <a:pt x="1329" y="2394"/>
                    </a:cubicBezTo>
                    <a:cubicBezTo>
                      <a:pt x="1641" y="3236"/>
                      <a:pt x="1817" y="4124"/>
                      <a:pt x="1879" y="5016"/>
                    </a:cubicBezTo>
                    <a:cubicBezTo>
                      <a:pt x="1950" y="6057"/>
                      <a:pt x="1873" y="7102"/>
                      <a:pt x="1725" y="8132"/>
                    </a:cubicBezTo>
                    <a:cubicBezTo>
                      <a:pt x="1579" y="9157"/>
                      <a:pt x="1336" y="10155"/>
                      <a:pt x="1114" y="11165"/>
                    </a:cubicBezTo>
                    <a:cubicBezTo>
                      <a:pt x="933" y="11985"/>
                      <a:pt x="755" y="13062"/>
                      <a:pt x="1387" y="13741"/>
                    </a:cubicBezTo>
                    <a:cubicBezTo>
                      <a:pt x="1390" y="13744"/>
                      <a:pt x="1394" y="13746"/>
                      <a:pt x="1398" y="13746"/>
                    </a:cubicBezTo>
                    <a:cubicBezTo>
                      <a:pt x="1410" y="13746"/>
                      <a:pt x="1421" y="13733"/>
                      <a:pt x="1413" y="13720"/>
                    </a:cubicBezTo>
                    <a:cubicBezTo>
                      <a:pt x="912" y="12973"/>
                      <a:pt x="1017" y="12081"/>
                      <a:pt x="1207" y="11247"/>
                    </a:cubicBezTo>
                    <a:cubicBezTo>
                      <a:pt x="1436" y="10247"/>
                      <a:pt x="1697" y="9256"/>
                      <a:pt x="1869" y="8242"/>
                    </a:cubicBezTo>
                    <a:cubicBezTo>
                      <a:pt x="2195" y="6350"/>
                      <a:pt x="2226" y="4372"/>
                      <a:pt x="1619" y="2533"/>
                    </a:cubicBezTo>
                    <a:cubicBezTo>
                      <a:pt x="1314" y="1613"/>
                      <a:pt x="848" y="672"/>
                      <a:pt x="123" y="16"/>
                    </a:cubicBezTo>
                    <a:cubicBezTo>
                      <a:pt x="111" y="5"/>
                      <a:pt x="97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6"/>
              <p:cNvSpPr/>
              <p:nvPr/>
            </p:nvSpPr>
            <p:spPr>
              <a:xfrm rot="10800000">
                <a:off x="231525" y="4428966"/>
                <a:ext cx="93873" cy="31955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0409" extrusionOk="0">
                    <a:moveTo>
                      <a:pt x="3033" y="0"/>
                    </a:moveTo>
                    <a:cubicBezTo>
                      <a:pt x="3027" y="0"/>
                      <a:pt x="3022" y="3"/>
                      <a:pt x="3018" y="9"/>
                    </a:cubicBezTo>
                    <a:cubicBezTo>
                      <a:pt x="2285" y="1200"/>
                      <a:pt x="2011" y="2589"/>
                      <a:pt x="1715" y="3939"/>
                    </a:cubicBezTo>
                    <a:cubicBezTo>
                      <a:pt x="1564" y="4631"/>
                      <a:pt x="1418" y="5325"/>
                      <a:pt x="1222" y="6003"/>
                    </a:cubicBezTo>
                    <a:cubicBezTo>
                      <a:pt x="1020" y="6702"/>
                      <a:pt x="732" y="7370"/>
                      <a:pt x="507" y="8060"/>
                    </a:cubicBezTo>
                    <a:cubicBezTo>
                      <a:pt x="262" y="8809"/>
                      <a:pt x="81" y="9615"/>
                      <a:pt x="296" y="10393"/>
                    </a:cubicBezTo>
                    <a:cubicBezTo>
                      <a:pt x="299" y="10404"/>
                      <a:pt x="308" y="10409"/>
                      <a:pt x="316" y="10409"/>
                    </a:cubicBezTo>
                    <a:cubicBezTo>
                      <a:pt x="328" y="10409"/>
                      <a:pt x="341" y="10398"/>
                      <a:pt x="337" y="10382"/>
                    </a:cubicBezTo>
                    <a:cubicBezTo>
                      <a:pt x="1" y="8931"/>
                      <a:pt x="889" y="7572"/>
                      <a:pt x="1302" y="6235"/>
                    </a:cubicBezTo>
                    <a:cubicBezTo>
                      <a:pt x="1708" y="4913"/>
                      <a:pt x="1885" y="3539"/>
                      <a:pt x="2246" y="2206"/>
                    </a:cubicBezTo>
                    <a:cubicBezTo>
                      <a:pt x="2448" y="1460"/>
                      <a:pt x="2704" y="720"/>
                      <a:pt x="3048" y="26"/>
                    </a:cubicBezTo>
                    <a:cubicBezTo>
                      <a:pt x="3057" y="13"/>
                      <a:pt x="3045" y="0"/>
                      <a:pt x="30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6"/>
              <p:cNvSpPr/>
              <p:nvPr/>
            </p:nvSpPr>
            <p:spPr>
              <a:xfrm rot="10800000">
                <a:off x="288684" y="4634564"/>
                <a:ext cx="86628" cy="193379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6299" extrusionOk="0">
                    <a:moveTo>
                      <a:pt x="2685" y="1"/>
                    </a:moveTo>
                    <a:cubicBezTo>
                      <a:pt x="2670" y="1"/>
                      <a:pt x="2652" y="15"/>
                      <a:pt x="2651" y="33"/>
                    </a:cubicBezTo>
                    <a:lnTo>
                      <a:pt x="2651" y="31"/>
                    </a:lnTo>
                    <a:lnTo>
                      <a:pt x="2651" y="31"/>
                    </a:lnTo>
                    <a:cubicBezTo>
                      <a:pt x="2634" y="244"/>
                      <a:pt x="2691" y="467"/>
                      <a:pt x="2696" y="682"/>
                    </a:cubicBezTo>
                    <a:cubicBezTo>
                      <a:pt x="2702" y="900"/>
                      <a:pt x="2692" y="1119"/>
                      <a:pt x="2668" y="1336"/>
                    </a:cubicBezTo>
                    <a:cubicBezTo>
                      <a:pt x="2614" y="1789"/>
                      <a:pt x="2504" y="2232"/>
                      <a:pt x="2343" y="2658"/>
                    </a:cubicBezTo>
                    <a:cubicBezTo>
                      <a:pt x="2031" y="3507"/>
                      <a:pt x="1535" y="4273"/>
                      <a:pt x="993" y="4991"/>
                    </a:cubicBezTo>
                    <a:cubicBezTo>
                      <a:pt x="679" y="5408"/>
                      <a:pt x="348" y="5816"/>
                      <a:pt x="24" y="6227"/>
                    </a:cubicBezTo>
                    <a:cubicBezTo>
                      <a:pt x="0" y="6257"/>
                      <a:pt x="27" y="6298"/>
                      <a:pt x="56" y="6298"/>
                    </a:cubicBezTo>
                    <a:cubicBezTo>
                      <a:pt x="65" y="6298"/>
                      <a:pt x="75" y="6294"/>
                      <a:pt x="82" y="6285"/>
                    </a:cubicBezTo>
                    <a:cubicBezTo>
                      <a:pt x="1290" y="4903"/>
                      <a:pt x="2524" y="3352"/>
                      <a:pt x="2775" y="1474"/>
                    </a:cubicBezTo>
                    <a:cubicBezTo>
                      <a:pt x="2806" y="1231"/>
                      <a:pt x="2821" y="988"/>
                      <a:pt x="2816" y="743"/>
                    </a:cubicBezTo>
                    <a:cubicBezTo>
                      <a:pt x="2810" y="513"/>
                      <a:pt x="2812" y="227"/>
                      <a:pt x="2707" y="16"/>
                    </a:cubicBezTo>
                    <a:cubicBezTo>
                      <a:pt x="2703" y="5"/>
                      <a:pt x="2694" y="1"/>
                      <a:pt x="26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6"/>
              <p:cNvSpPr/>
              <p:nvPr/>
            </p:nvSpPr>
            <p:spPr>
              <a:xfrm rot="10800000">
                <a:off x="341821" y="4652032"/>
                <a:ext cx="46415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726" extrusionOk="0">
                    <a:moveTo>
                      <a:pt x="1486" y="0"/>
                    </a:moveTo>
                    <a:cubicBezTo>
                      <a:pt x="1482" y="0"/>
                      <a:pt x="1478" y="2"/>
                      <a:pt x="1474" y="6"/>
                    </a:cubicBezTo>
                    <a:cubicBezTo>
                      <a:pt x="980" y="553"/>
                      <a:pt x="494" y="1107"/>
                      <a:pt x="19" y="1670"/>
                    </a:cubicBezTo>
                    <a:cubicBezTo>
                      <a:pt x="1" y="1694"/>
                      <a:pt x="21" y="1725"/>
                      <a:pt x="44" y="1725"/>
                    </a:cubicBezTo>
                    <a:cubicBezTo>
                      <a:pt x="52" y="1725"/>
                      <a:pt x="59" y="1722"/>
                      <a:pt x="66" y="1714"/>
                    </a:cubicBezTo>
                    <a:cubicBezTo>
                      <a:pt x="554" y="1163"/>
                      <a:pt x="1033" y="602"/>
                      <a:pt x="1500" y="32"/>
                    </a:cubicBezTo>
                    <a:cubicBezTo>
                      <a:pt x="1511" y="19"/>
                      <a:pt x="1500" y="0"/>
                      <a:pt x="14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6"/>
              <p:cNvSpPr/>
              <p:nvPr/>
            </p:nvSpPr>
            <p:spPr>
              <a:xfrm rot="10800000">
                <a:off x="46387" y="4470780"/>
                <a:ext cx="39815" cy="22438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7309" extrusionOk="0">
                    <a:moveTo>
                      <a:pt x="50" y="1"/>
                    </a:moveTo>
                    <a:cubicBezTo>
                      <a:pt x="26" y="1"/>
                      <a:pt x="1" y="21"/>
                      <a:pt x="11" y="47"/>
                    </a:cubicBezTo>
                    <a:cubicBezTo>
                      <a:pt x="415" y="1029"/>
                      <a:pt x="547" y="2065"/>
                      <a:pt x="540" y="3121"/>
                    </a:cubicBezTo>
                    <a:cubicBezTo>
                      <a:pt x="536" y="3691"/>
                      <a:pt x="501" y="4261"/>
                      <a:pt x="476" y="4832"/>
                    </a:cubicBezTo>
                    <a:cubicBezTo>
                      <a:pt x="454" y="5402"/>
                      <a:pt x="420" y="5985"/>
                      <a:pt x="486" y="6552"/>
                    </a:cubicBezTo>
                    <a:cubicBezTo>
                      <a:pt x="510" y="6774"/>
                      <a:pt x="570" y="7012"/>
                      <a:pt x="744" y="7165"/>
                    </a:cubicBezTo>
                    <a:cubicBezTo>
                      <a:pt x="842" y="7251"/>
                      <a:pt x="961" y="7308"/>
                      <a:pt x="1081" y="7308"/>
                    </a:cubicBezTo>
                    <a:cubicBezTo>
                      <a:pt x="1149" y="7308"/>
                      <a:pt x="1217" y="7290"/>
                      <a:pt x="1282" y="7249"/>
                    </a:cubicBezTo>
                    <a:cubicBezTo>
                      <a:pt x="1297" y="7234"/>
                      <a:pt x="1286" y="7208"/>
                      <a:pt x="1265" y="7208"/>
                    </a:cubicBezTo>
                    <a:cubicBezTo>
                      <a:pt x="1228" y="7218"/>
                      <a:pt x="1191" y="7222"/>
                      <a:pt x="1155" y="7222"/>
                    </a:cubicBezTo>
                    <a:cubicBezTo>
                      <a:pt x="962" y="7222"/>
                      <a:pt x="781" y="7097"/>
                      <a:pt x="693" y="6924"/>
                    </a:cubicBezTo>
                    <a:cubicBezTo>
                      <a:pt x="585" y="6709"/>
                      <a:pt x="585" y="6456"/>
                      <a:pt x="577" y="6223"/>
                    </a:cubicBezTo>
                    <a:cubicBezTo>
                      <a:pt x="560" y="5680"/>
                      <a:pt x="579" y="5140"/>
                      <a:pt x="603" y="4600"/>
                    </a:cubicBezTo>
                    <a:cubicBezTo>
                      <a:pt x="650" y="3588"/>
                      <a:pt x="710" y="2571"/>
                      <a:pt x="557" y="1565"/>
                    </a:cubicBezTo>
                    <a:cubicBezTo>
                      <a:pt x="476" y="1029"/>
                      <a:pt x="336" y="500"/>
                      <a:pt x="80" y="17"/>
                    </a:cubicBezTo>
                    <a:cubicBezTo>
                      <a:pt x="73" y="6"/>
                      <a:pt x="62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6"/>
              <p:cNvSpPr/>
              <p:nvPr/>
            </p:nvSpPr>
            <p:spPr>
              <a:xfrm rot="10800000">
                <a:off x="319014" y="4643283"/>
                <a:ext cx="218474" cy="224233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7304" extrusionOk="0">
                    <a:moveTo>
                      <a:pt x="7065" y="0"/>
                    </a:moveTo>
                    <a:cubicBezTo>
                      <a:pt x="7059" y="0"/>
                      <a:pt x="7054" y="2"/>
                      <a:pt x="7048" y="6"/>
                    </a:cubicBezTo>
                    <a:cubicBezTo>
                      <a:pt x="6506" y="396"/>
                      <a:pt x="5947" y="763"/>
                      <a:pt x="5399" y="1146"/>
                    </a:cubicBezTo>
                    <a:cubicBezTo>
                      <a:pt x="4844" y="1535"/>
                      <a:pt x="4294" y="1933"/>
                      <a:pt x="3763" y="2352"/>
                    </a:cubicBezTo>
                    <a:cubicBezTo>
                      <a:pt x="3260" y="2741"/>
                      <a:pt x="2802" y="3182"/>
                      <a:pt x="2395" y="3668"/>
                    </a:cubicBezTo>
                    <a:cubicBezTo>
                      <a:pt x="1965" y="4184"/>
                      <a:pt x="1583" y="4740"/>
                      <a:pt x="1219" y="5304"/>
                    </a:cubicBezTo>
                    <a:cubicBezTo>
                      <a:pt x="813" y="5929"/>
                      <a:pt x="411" y="6561"/>
                      <a:pt x="33" y="7202"/>
                    </a:cubicBezTo>
                    <a:cubicBezTo>
                      <a:pt x="1" y="7258"/>
                      <a:pt x="46" y="7303"/>
                      <a:pt x="95" y="7303"/>
                    </a:cubicBezTo>
                    <a:cubicBezTo>
                      <a:pt x="116" y="7303"/>
                      <a:pt x="139" y="7294"/>
                      <a:pt x="155" y="7273"/>
                    </a:cubicBezTo>
                    <a:cubicBezTo>
                      <a:pt x="544" y="6749"/>
                      <a:pt x="873" y="6181"/>
                      <a:pt x="1222" y="5631"/>
                    </a:cubicBezTo>
                    <a:cubicBezTo>
                      <a:pt x="1581" y="5061"/>
                      <a:pt x="1951" y="4497"/>
                      <a:pt x="2368" y="3967"/>
                    </a:cubicBezTo>
                    <a:cubicBezTo>
                      <a:pt x="3185" y="2930"/>
                      <a:pt x="4232" y="2143"/>
                      <a:pt x="5300" y="1384"/>
                    </a:cubicBezTo>
                    <a:cubicBezTo>
                      <a:pt x="5908" y="954"/>
                      <a:pt x="6511" y="525"/>
                      <a:pt x="7091" y="62"/>
                    </a:cubicBezTo>
                    <a:cubicBezTo>
                      <a:pt x="7116" y="42"/>
                      <a:pt x="7093" y="0"/>
                      <a:pt x="70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6"/>
              <p:cNvSpPr/>
              <p:nvPr/>
            </p:nvSpPr>
            <p:spPr>
              <a:xfrm rot="10800000">
                <a:off x="426240" y="4493958"/>
                <a:ext cx="82699" cy="17913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5835" extrusionOk="0">
                    <a:moveTo>
                      <a:pt x="2655" y="1"/>
                    </a:moveTo>
                    <a:cubicBezTo>
                      <a:pt x="2646" y="1"/>
                      <a:pt x="2637" y="5"/>
                      <a:pt x="2631" y="14"/>
                    </a:cubicBezTo>
                    <a:cubicBezTo>
                      <a:pt x="2396" y="370"/>
                      <a:pt x="2164" y="727"/>
                      <a:pt x="1915" y="1075"/>
                    </a:cubicBezTo>
                    <a:cubicBezTo>
                      <a:pt x="1668" y="1419"/>
                      <a:pt x="1412" y="1755"/>
                      <a:pt x="1171" y="2101"/>
                    </a:cubicBezTo>
                    <a:cubicBezTo>
                      <a:pt x="696" y="2778"/>
                      <a:pt x="283" y="3501"/>
                      <a:pt x="126" y="4322"/>
                    </a:cubicBezTo>
                    <a:cubicBezTo>
                      <a:pt x="36" y="4793"/>
                      <a:pt x="1" y="5401"/>
                      <a:pt x="277" y="5820"/>
                    </a:cubicBezTo>
                    <a:cubicBezTo>
                      <a:pt x="284" y="5830"/>
                      <a:pt x="294" y="5835"/>
                      <a:pt x="303" y="5835"/>
                    </a:cubicBezTo>
                    <a:cubicBezTo>
                      <a:pt x="321" y="5835"/>
                      <a:pt x="339" y="5819"/>
                      <a:pt x="335" y="5797"/>
                    </a:cubicBezTo>
                    <a:lnTo>
                      <a:pt x="333" y="5795"/>
                    </a:lnTo>
                    <a:cubicBezTo>
                      <a:pt x="283" y="5558"/>
                      <a:pt x="216" y="5326"/>
                      <a:pt x="195" y="5083"/>
                    </a:cubicBezTo>
                    <a:cubicBezTo>
                      <a:pt x="178" y="4846"/>
                      <a:pt x="189" y="4606"/>
                      <a:pt x="231" y="4373"/>
                    </a:cubicBezTo>
                    <a:cubicBezTo>
                      <a:pt x="298" y="3971"/>
                      <a:pt x="444" y="3585"/>
                      <a:pt x="627" y="3225"/>
                    </a:cubicBezTo>
                    <a:cubicBezTo>
                      <a:pt x="990" y="2509"/>
                      <a:pt x="1493" y="1877"/>
                      <a:pt x="1960" y="1230"/>
                    </a:cubicBezTo>
                    <a:cubicBezTo>
                      <a:pt x="2227" y="856"/>
                      <a:pt x="2500" y="469"/>
                      <a:pt x="2680" y="43"/>
                    </a:cubicBezTo>
                    <a:cubicBezTo>
                      <a:pt x="2694" y="21"/>
                      <a:pt x="2674" y="1"/>
                      <a:pt x="26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6"/>
              <p:cNvSpPr/>
              <p:nvPr/>
            </p:nvSpPr>
            <p:spPr>
              <a:xfrm rot="10800000">
                <a:off x="309374" y="4746619"/>
                <a:ext cx="67995" cy="9989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254" extrusionOk="0">
                    <a:moveTo>
                      <a:pt x="2166" y="1"/>
                    </a:moveTo>
                    <a:cubicBezTo>
                      <a:pt x="2159" y="1"/>
                      <a:pt x="2152" y="3"/>
                      <a:pt x="2146" y="8"/>
                    </a:cubicBezTo>
                    <a:lnTo>
                      <a:pt x="2144" y="8"/>
                    </a:lnTo>
                    <a:cubicBezTo>
                      <a:pt x="1553" y="479"/>
                      <a:pt x="1109" y="1081"/>
                      <a:pt x="744" y="1737"/>
                    </a:cubicBezTo>
                    <a:cubicBezTo>
                      <a:pt x="477" y="2222"/>
                      <a:pt x="277" y="2738"/>
                      <a:pt x="11" y="3222"/>
                    </a:cubicBezTo>
                    <a:cubicBezTo>
                      <a:pt x="1" y="3239"/>
                      <a:pt x="16" y="3254"/>
                      <a:pt x="30" y="3254"/>
                    </a:cubicBezTo>
                    <a:cubicBezTo>
                      <a:pt x="36" y="3254"/>
                      <a:pt x="43" y="3251"/>
                      <a:pt x="47" y="3244"/>
                    </a:cubicBezTo>
                    <a:cubicBezTo>
                      <a:pt x="314" y="2773"/>
                      <a:pt x="520" y="2270"/>
                      <a:pt x="789" y="1801"/>
                    </a:cubicBezTo>
                    <a:cubicBezTo>
                      <a:pt x="1159" y="1152"/>
                      <a:pt x="1617" y="537"/>
                      <a:pt x="2191" y="53"/>
                    </a:cubicBezTo>
                    <a:cubicBezTo>
                      <a:pt x="2215" y="32"/>
                      <a:pt x="2191" y="1"/>
                      <a:pt x="21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6"/>
              <p:cNvSpPr/>
              <p:nvPr/>
            </p:nvSpPr>
            <p:spPr>
              <a:xfrm rot="10800000">
                <a:off x="391030" y="4428690"/>
                <a:ext cx="29285" cy="15356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002" extrusionOk="0">
                    <a:moveTo>
                      <a:pt x="900" y="0"/>
                    </a:moveTo>
                    <a:cubicBezTo>
                      <a:pt x="886" y="0"/>
                      <a:pt x="873" y="7"/>
                      <a:pt x="866" y="23"/>
                    </a:cubicBezTo>
                    <a:cubicBezTo>
                      <a:pt x="711" y="339"/>
                      <a:pt x="576" y="666"/>
                      <a:pt x="462" y="1000"/>
                    </a:cubicBezTo>
                    <a:cubicBezTo>
                      <a:pt x="346" y="1344"/>
                      <a:pt x="271" y="1698"/>
                      <a:pt x="200" y="2053"/>
                    </a:cubicBezTo>
                    <a:cubicBezTo>
                      <a:pt x="70" y="2700"/>
                      <a:pt x="0" y="3345"/>
                      <a:pt x="152" y="3996"/>
                    </a:cubicBezTo>
                    <a:cubicBezTo>
                      <a:pt x="232" y="4345"/>
                      <a:pt x="374" y="4678"/>
                      <a:pt x="576" y="4977"/>
                    </a:cubicBezTo>
                    <a:cubicBezTo>
                      <a:pt x="587" y="4994"/>
                      <a:pt x="604" y="5001"/>
                      <a:pt x="620" y="5001"/>
                    </a:cubicBezTo>
                    <a:cubicBezTo>
                      <a:pt x="657" y="5001"/>
                      <a:pt x="694" y="4963"/>
                      <a:pt x="670" y="4923"/>
                    </a:cubicBezTo>
                    <a:lnTo>
                      <a:pt x="668" y="4923"/>
                    </a:lnTo>
                    <a:cubicBezTo>
                      <a:pt x="230" y="4240"/>
                      <a:pt x="114" y="3401"/>
                      <a:pt x="178" y="2605"/>
                    </a:cubicBezTo>
                    <a:cubicBezTo>
                      <a:pt x="212" y="2163"/>
                      <a:pt x="341" y="1737"/>
                      <a:pt x="494" y="1324"/>
                    </a:cubicBezTo>
                    <a:cubicBezTo>
                      <a:pt x="651" y="903"/>
                      <a:pt x="812" y="482"/>
                      <a:pt x="945" y="54"/>
                    </a:cubicBezTo>
                    <a:cubicBezTo>
                      <a:pt x="953" y="24"/>
                      <a:pt x="926" y="0"/>
                      <a:pt x="90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6"/>
              <p:cNvSpPr/>
              <p:nvPr/>
            </p:nvSpPr>
            <p:spPr>
              <a:xfrm rot="10800000">
                <a:off x="397845" y="4464056"/>
                <a:ext cx="47888" cy="122032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3975" extrusionOk="0">
                    <a:moveTo>
                      <a:pt x="1531" y="1"/>
                    </a:moveTo>
                    <a:cubicBezTo>
                      <a:pt x="1526" y="1"/>
                      <a:pt x="1521" y="3"/>
                      <a:pt x="1516" y="7"/>
                    </a:cubicBezTo>
                    <a:cubicBezTo>
                      <a:pt x="1283" y="267"/>
                      <a:pt x="1092" y="574"/>
                      <a:pt x="901" y="867"/>
                    </a:cubicBezTo>
                    <a:cubicBezTo>
                      <a:pt x="707" y="1170"/>
                      <a:pt x="539" y="1492"/>
                      <a:pt x="402" y="1826"/>
                    </a:cubicBezTo>
                    <a:cubicBezTo>
                      <a:pt x="124" y="2500"/>
                      <a:pt x="0" y="3238"/>
                      <a:pt x="146" y="3958"/>
                    </a:cubicBezTo>
                    <a:cubicBezTo>
                      <a:pt x="148" y="3970"/>
                      <a:pt x="157" y="3975"/>
                      <a:pt x="166" y="3975"/>
                    </a:cubicBezTo>
                    <a:cubicBezTo>
                      <a:pt x="179" y="3975"/>
                      <a:pt x="195" y="3963"/>
                      <a:pt x="193" y="3945"/>
                    </a:cubicBezTo>
                    <a:cubicBezTo>
                      <a:pt x="94" y="3227"/>
                      <a:pt x="239" y="2498"/>
                      <a:pt x="511" y="1834"/>
                    </a:cubicBezTo>
                    <a:cubicBezTo>
                      <a:pt x="641" y="1514"/>
                      <a:pt x="810" y="1213"/>
                      <a:pt x="982" y="914"/>
                    </a:cubicBezTo>
                    <a:cubicBezTo>
                      <a:pt x="1157" y="611"/>
                      <a:pt x="1374" y="336"/>
                      <a:pt x="1550" y="35"/>
                    </a:cubicBezTo>
                    <a:cubicBezTo>
                      <a:pt x="1560" y="19"/>
                      <a:pt x="1545" y="1"/>
                      <a:pt x="15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6"/>
              <p:cNvSpPr/>
              <p:nvPr/>
            </p:nvSpPr>
            <p:spPr>
              <a:xfrm rot="10800000">
                <a:off x="187166" y="4644235"/>
                <a:ext cx="8565" cy="117919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841" extrusionOk="0">
                    <a:moveTo>
                      <a:pt x="31" y="0"/>
                    </a:moveTo>
                    <a:cubicBezTo>
                      <a:pt x="21" y="0"/>
                      <a:pt x="10" y="10"/>
                      <a:pt x="13" y="23"/>
                    </a:cubicBezTo>
                    <a:cubicBezTo>
                      <a:pt x="266" y="1259"/>
                      <a:pt x="254" y="2579"/>
                      <a:pt x="4" y="3813"/>
                    </a:cubicBezTo>
                    <a:cubicBezTo>
                      <a:pt x="1" y="3830"/>
                      <a:pt x="14" y="3841"/>
                      <a:pt x="27" y="3841"/>
                    </a:cubicBezTo>
                    <a:cubicBezTo>
                      <a:pt x="36" y="3841"/>
                      <a:pt x="44" y="3836"/>
                      <a:pt x="47" y="3826"/>
                    </a:cubicBezTo>
                    <a:cubicBezTo>
                      <a:pt x="197" y="3202"/>
                      <a:pt x="275" y="2562"/>
                      <a:pt x="279" y="1919"/>
                    </a:cubicBezTo>
                    <a:cubicBezTo>
                      <a:pt x="279" y="1272"/>
                      <a:pt x="191" y="642"/>
                      <a:pt x="47" y="14"/>
                    </a:cubicBezTo>
                    <a:cubicBezTo>
                      <a:pt x="45" y="4"/>
                      <a:pt x="38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6"/>
              <p:cNvSpPr/>
              <p:nvPr/>
            </p:nvSpPr>
            <p:spPr>
              <a:xfrm rot="10800000">
                <a:off x="125619" y="4740234"/>
                <a:ext cx="246900" cy="227610"/>
              </a:xfrm>
              <a:custGeom>
                <a:avLst/>
                <a:gdLst/>
                <a:ahLst/>
                <a:cxnLst/>
                <a:rect l="l" t="t" r="r" b="b"/>
                <a:pathLst>
                  <a:path w="8043" h="7414" extrusionOk="0">
                    <a:moveTo>
                      <a:pt x="4221" y="1161"/>
                    </a:moveTo>
                    <a:cubicBezTo>
                      <a:pt x="8042" y="3995"/>
                      <a:pt x="6025" y="7413"/>
                      <a:pt x="2138" y="4459"/>
                    </a:cubicBezTo>
                    <a:cubicBezTo>
                      <a:pt x="272" y="3044"/>
                      <a:pt x="1" y="449"/>
                      <a:pt x="1532" y="224"/>
                    </a:cubicBezTo>
                    <a:cubicBezTo>
                      <a:pt x="3063" y="0"/>
                      <a:pt x="4221" y="1161"/>
                      <a:pt x="4221" y="116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6"/>
              <p:cNvSpPr/>
              <p:nvPr/>
            </p:nvSpPr>
            <p:spPr>
              <a:xfrm rot="10800000">
                <a:off x="138022" y="4854070"/>
                <a:ext cx="658062" cy="345559"/>
              </a:xfrm>
              <a:custGeom>
                <a:avLst/>
                <a:gdLst/>
                <a:ahLst/>
                <a:cxnLst/>
                <a:rect l="l" t="t" r="r" b="b"/>
                <a:pathLst>
                  <a:path w="21437" h="11256" extrusionOk="0">
                    <a:moveTo>
                      <a:pt x="18933" y="11203"/>
                    </a:moveTo>
                    <a:cubicBezTo>
                      <a:pt x="20028" y="11256"/>
                      <a:pt x="21436" y="10515"/>
                      <a:pt x="21281" y="8571"/>
                    </a:cubicBezTo>
                    <a:cubicBezTo>
                      <a:pt x="21124" y="6626"/>
                      <a:pt x="20608" y="4749"/>
                      <a:pt x="18506" y="3734"/>
                    </a:cubicBezTo>
                    <a:cubicBezTo>
                      <a:pt x="16405" y="2719"/>
                      <a:pt x="15117" y="836"/>
                      <a:pt x="11548" y="1178"/>
                    </a:cubicBezTo>
                    <a:cubicBezTo>
                      <a:pt x="11548" y="1178"/>
                      <a:pt x="9072" y="0"/>
                      <a:pt x="6674" y="956"/>
                    </a:cubicBezTo>
                    <a:cubicBezTo>
                      <a:pt x="4275" y="1909"/>
                      <a:pt x="3226" y="1016"/>
                      <a:pt x="1613" y="1425"/>
                    </a:cubicBezTo>
                    <a:cubicBezTo>
                      <a:pt x="1" y="1836"/>
                      <a:pt x="1439" y="2345"/>
                      <a:pt x="2757" y="2360"/>
                    </a:cubicBezTo>
                    <a:cubicBezTo>
                      <a:pt x="4075" y="2377"/>
                      <a:pt x="9263" y="5712"/>
                      <a:pt x="10458" y="7552"/>
                    </a:cubicBezTo>
                    <a:cubicBezTo>
                      <a:pt x="11651" y="9392"/>
                      <a:pt x="11591" y="6716"/>
                      <a:pt x="12789" y="7012"/>
                    </a:cubicBezTo>
                    <a:cubicBezTo>
                      <a:pt x="13986" y="7305"/>
                      <a:pt x="16336" y="11078"/>
                      <a:pt x="18933" y="112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6"/>
              <p:cNvSpPr/>
              <p:nvPr/>
            </p:nvSpPr>
            <p:spPr>
              <a:xfrm rot="10800000">
                <a:off x="457183" y="5139856"/>
                <a:ext cx="136328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485" extrusionOk="0">
                    <a:moveTo>
                      <a:pt x="4418" y="1"/>
                    </a:moveTo>
                    <a:cubicBezTo>
                      <a:pt x="3676" y="4"/>
                      <a:pt x="2935" y="64"/>
                      <a:pt x="2199" y="139"/>
                    </a:cubicBezTo>
                    <a:cubicBezTo>
                      <a:pt x="1473" y="212"/>
                      <a:pt x="748" y="305"/>
                      <a:pt x="30" y="432"/>
                    </a:cubicBezTo>
                    <a:cubicBezTo>
                      <a:pt x="1" y="438"/>
                      <a:pt x="5" y="485"/>
                      <a:pt x="32" y="485"/>
                    </a:cubicBezTo>
                    <a:cubicBezTo>
                      <a:pt x="33" y="485"/>
                      <a:pt x="34" y="485"/>
                      <a:pt x="35" y="485"/>
                    </a:cubicBezTo>
                    <a:cubicBezTo>
                      <a:pt x="763" y="389"/>
                      <a:pt x="1490" y="298"/>
                      <a:pt x="2221" y="225"/>
                    </a:cubicBezTo>
                    <a:cubicBezTo>
                      <a:pt x="2950" y="152"/>
                      <a:pt x="3685" y="103"/>
                      <a:pt x="4418" y="38"/>
                    </a:cubicBezTo>
                    <a:cubicBezTo>
                      <a:pt x="4440" y="34"/>
                      <a:pt x="4440" y="1"/>
                      <a:pt x="441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6"/>
              <p:cNvSpPr/>
              <p:nvPr/>
            </p:nvSpPr>
            <p:spPr>
              <a:xfrm rot="10800000">
                <a:off x="535738" y="5094604"/>
                <a:ext cx="94855" cy="39235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1278" extrusionOk="0">
                    <a:moveTo>
                      <a:pt x="3055" y="0"/>
                    </a:moveTo>
                    <a:cubicBezTo>
                      <a:pt x="3052" y="0"/>
                      <a:pt x="3049" y="1"/>
                      <a:pt x="3046" y="2"/>
                    </a:cubicBezTo>
                    <a:cubicBezTo>
                      <a:pt x="2513" y="163"/>
                      <a:pt x="1987" y="346"/>
                      <a:pt x="1473" y="555"/>
                    </a:cubicBezTo>
                    <a:cubicBezTo>
                      <a:pt x="1228" y="654"/>
                      <a:pt x="987" y="757"/>
                      <a:pt x="746" y="866"/>
                    </a:cubicBezTo>
                    <a:cubicBezTo>
                      <a:pt x="625" y="920"/>
                      <a:pt x="503" y="976"/>
                      <a:pt x="381" y="1032"/>
                    </a:cubicBezTo>
                    <a:cubicBezTo>
                      <a:pt x="262" y="1086"/>
                      <a:pt x="118" y="1133"/>
                      <a:pt x="24" y="1225"/>
                    </a:cubicBezTo>
                    <a:cubicBezTo>
                      <a:pt x="0" y="1247"/>
                      <a:pt x="22" y="1278"/>
                      <a:pt x="48" y="1278"/>
                    </a:cubicBezTo>
                    <a:cubicBezTo>
                      <a:pt x="50" y="1278"/>
                      <a:pt x="52" y="1277"/>
                      <a:pt x="54" y="1277"/>
                    </a:cubicBezTo>
                    <a:cubicBezTo>
                      <a:pt x="174" y="1260"/>
                      <a:pt x="284" y="1187"/>
                      <a:pt x="393" y="1137"/>
                    </a:cubicBezTo>
                    <a:cubicBezTo>
                      <a:pt x="512" y="1079"/>
                      <a:pt x="634" y="1023"/>
                      <a:pt x="755" y="969"/>
                    </a:cubicBezTo>
                    <a:cubicBezTo>
                      <a:pt x="1015" y="851"/>
                      <a:pt x="1277" y="739"/>
                      <a:pt x="1541" y="632"/>
                    </a:cubicBezTo>
                    <a:cubicBezTo>
                      <a:pt x="2042" y="428"/>
                      <a:pt x="2548" y="236"/>
                      <a:pt x="3061" y="54"/>
                    </a:cubicBezTo>
                    <a:cubicBezTo>
                      <a:pt x="3089" y="44"/>
                      <a:pt x="3081" y="0"/>
                      <a:pt x="30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6"/>
              <p:cNvSpPr/>
              <p:nvPr/>
            </p:nvSpPr>
            <p:spPr>
              <a:xfrm rot="10800000">
                <a:off x="631024" y="5125028"/>
                <a:ext cx="56637" cy="721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35" extrusionOk="0">
                    <a:moveTo>
                      <a:pt x="1821" y="0"/>
                    </a:moveTo>
                    <a:cubicBezTo>
                      <a:pt x="1820" y="0"/>
                      <a:pt x="1819" y="0"/>
                      <a:pt x="1818" y="0"/>
                    </a:cubicBezTo>
                    <a:cubicBezTo>
                      <a:pt x="1220" y="64"/>
                      <a:pt x="623" y="156"/>
                      <a:pt x="23" y="199"/>
                    </a:cubicBezTo>
                    <a:cubicBezTo>
                      <a:pt x="1" y="200"/>
                      <a:pt x="1" y="234"/>
                      <a:pt x="23" y="234"/>
                    </a:cubicBezTo>
                    <a:cubicBezTo>
                      <a:pt x="629" y="204"/>
                      <a:pt x="1229" y="165"/>
                      <a:pt x="1824" y="42"/>
                    </a:cubicBezTo>
                    <a:cubicBezTo>
                      <a:pt x="1845" y="36"/>
                      <a:pt x="1843" y="0"/>
                      <a:pt x="18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6"/>
              <p:cNvSpPr/>
              <p:nvPr/>
            </p:nvSpPr>
            <p:spPr>
              <a:xfrm rot="10800000">
                <a:off x="330525" y="4956946"/>
                <a:ext cx="112476" cy="135694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4420" extrusionOk="0">
                    <a:moveTo>
                      <a:pt x="3639" y="1"/>
                    </a:moveTo>
                    <a:cubicBezTo>
                      <a:pt x="3635" y="1"/>
                      <a:pt x="3630" y="2"/>
                      <a:pt x="3626" y="6"/>
                    </a:cubicBezTo>
                    <a:lnTo>
                      <a:pt x="3628" y="6"/>
                    </a:lnTo>
                    <a:cubicBezTo>
                      <a:pt x="3060" y="571"/>
                      <a:pt x="2519" y="1165"/>
                      <a:pt x="1977" y="1754"/>
                    </a:cubicBezTo>
                    <a:cubicBezTo>
                      <a:pt x="1498" y="2272"/>
                      <a:pt x="1009" y="2784"/>
                      <a:pt x="592" y="3355"/>
                    </a:cubicBezTo>
                    <a:cubicBezTo>
                      <a:pt x="365" y="3667"/>
                      <a:pt x="139" y="4000"/>
                      <a:pt x="12" y="4366"/>
                    </a:cubicBezTo>
                    <a:cubicBezTo>
                      <a:pt x="1" y="4397"/>
                      <a:pt x="29" y="4420"/>
                      <a:pt x="56" y="4420"/>
                    </a:cubicBezTo>
                    <a:cubicBezTo>
                      <a:pt x="70" y="4420"/>
                      <a:pt x="84" y="4414"/>
                      <a:pt x="92" y="4400"/>
                    </a:cubicBezTo>
                    <a:cubicBezTo>
                      <a:pt x="266" y="4101"/>
                      <a:pt x="425" y="3798"/>
                      <a:pt x="623" y="3513"/>
                    </a:cubicBezTo>
                    <a:cubicBezTo>
                      <a:pt x="825" y="3229"/>
                      <a:pt x="1040" y="2956"/>
                      <a:pt x="1270" y="2696"/>
                    </a:cubicBezTo>
                    <a:cubicBezTo>
                      <a:pt x="1758" y="2136"/>
                      <a:pt x="2269" y="1593"/>
                      <a:pt x="2766" y="1042"/>
                    </a:cubicBezTo>
                    <a:cubicBezTo>
                      <a:pt x="3067" y="709"/>
                      <a:pt x="3366" y="376"/>
                      <a:pt x="3652" y="32"/>
                    </a:cubicBezTo>
                    <a:cubicBezTo>
                      <a:pt x="3664" y="19"/>
                      <a:pt x="3653" y="1"/>
                      <a:pt x="36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6"/>
              <p:cNvSpPr/>
              <p:nvPr/>
            </p:nvSpPr>
            <p:spPr>
              <a:xfrm rot="10800000">
                <a:off x="281256" y="4988167"/>
                <a:ext cx="193394" cy="135540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4415" extrusionOk="0">
                    <a:moveTo>
                      <a:pt x="5019" y="0"/>
                    </a:moveTo>
                    <a:cubicBezTo>
                      <a:pt x="4944" y="0"/>
                      <a:pt x="4869" y="3"/>
                      <a:pt x="4794" y="8"/>
                    </a:cubicBezTo>
                    <a:cubicBezTo>
                      <a:pt x="4281" y="46"/>
                      <a:pt x="3786" y="195"/>
                      <a:pt x="3354" y="474"/>
                    </a:cubicBezTo>
                    <a:cubicBezTo>
                      <a:pt x="2883" y="781"/>
                      <a:pt x="2503" y="1229"/>
                      <a:pt x="2109" y="1622"/>
                    </a:cubicBezTo>
                    <a:cubicBezTo>
                      <a:pt x="1714" y="2016"/>
                      <a:pt x="1333" y="2417"/>
                      <a:pt x="981" y="2847"/>
                    </a:cubicBezTo>
                    <a:cubicBezTo>
                      <a:pt x="600" y="3312"/>
                      <a:pt x="245" y="3821"/>
                      <a:pt x="9" y="4378"/>
                    </a:cubicBezTo>
                    <a:cubicBezTo>
                      <a:pt x="0" y="4398"/>
                      <a:pt x="20" y="4414"/>
                      <a:pt x="38" y="4414"/>
                    </a:cubicBezTo>
                    <a:cubicBezTo>
                      <a:pt x="48" y="4414"/>
                      <a:pt x="57" y="4410"/>
                      <a:pt x="62" y="4400"/>
                    </a:cubicBezTo>
                    <a:cubicBezTo>
                      <a:pt x="293" y="3920"/>
                      <a:pt x="574" y="3464"/>
                      <a:pt x="901" y="3043"/>
                    </a:cubicBezTo>
                    <a:cubicBezTo>
                      <a:pt x="1228" y="2626"/>
                      <a:pt x="1591" y="2246"/>
                      <a:pt x="1970" y="1878"/>
                    </a:cubicBezTo>
                    <a:cubicBezTo>
                      <a:pt x="2363" y="1493"/>
                      <a:pt x="2765" y="1102"/>
                      <a:pt x="3202" y="771"/>
                    </a:cubicBezTo>
                    <a:cubicBezTo>
                      <a:pt x="3604" y="463"/>
                      <a:pt x="4074" y="255"/>
                      <a:pt x="4573" y="166"/>
                    </a:cubicBezTo>
                    <a:cubicBezTo>
                      <a:pt x="4738" y="137"/>
                      <a:pt x="4905" y="123"/>
                      <a:pt x="5072" y="123"/>
                    </a:cubicBezTo>
                    <a:cubicBezTo>
                      <a:pt x="5181" y="123"/>
                      <a:pt x="5290" y="129"/>
                      <a:pt x="5399" y="141"/>
                    </a:cubicBezTo>
                    <a:cubicBezTo>
                      <a:pt x="5693" y="171"/>
                      <a:pt x="5958" y="274"/>
                      <a:pt x="6241" y="345"/>
                    </a:cubicBezTo>
                    <a:cubicBezTo>
                      <a:pt x="6244" y="346"/>
                      <a:pt x="6247" y="346"/>
                      <a:pt x="6250" y="346"/>
                    </a:cubicBezTo>
                    <a:cubicBezTo>
                      <a:pt x="6283" y="346"/>
                      <a:pt x="6300" y="300"/>
                      <a:pt x="6269" y="281"/>
                    </a:cubicBezTo>
                    <a:lnTo>
                      <a:pt x="6267" y="281"/>
                    </a:lnTo>
                    <a:cubicBezTo>
                      <a:pt x="6057" y="147"/>
                      <a:pt x="5786" y="85"/>
                      <a:pt x="5543" y="44"/>
                    </a:cubicBezTo>
                    <a:cubicBezTo>
                      <a:pt x="5369" y="15"/>
                      <a:pt x="5194" y="0"/>
                      <a:pt x="501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6"/>
              <p:cNvSpPr/>
              <p:nvPr/>
            </p:nvSpPr>
            <p:spPr>
              <a:xfrm rot="10800000">
                <a:off x="365705" y="5054357"/>
                <a:ext cx="207669" cy="86513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2818" extrusionOk="0">
                    <a:moveTo>
                      <a:pt x="6714" y="1"/>
                    </a:moveTo>
                    <a:cubicBezTo>
                      <a:pt x="6712" y="1"/>
                      <a:pt x="6710" y="1"/>
                      <a:pt x="6708" y="1"/>
                    </a:cubicBezTo>
                    <a:cubicBezTo>
                      <a:pt x="5759" y="128"/>
                      <a:pt x="4913" y="612"/>
                      <a:pt x="4089" y="1069"/>
                    </a:cubicBezTo>
                    <a:cubicBezTo>
                      <a:pt x="3661" y="1304"/>
                      <a:pt x="3229" y="1536"/>
                      <a:pt x="2775" y="1723"/>
                    </a:cubicBezTo>
                    <a:cubicBezTo>
                      <a:pt x="2331" y="1906"/>
                      <a:pt x="1873" y="2016"/>
                      <a:pt x="1410" y="2129"/>
                    </a:cubicBezTo>
                    <a:cubicBezTo>
                      <a:pt x="933" y="2246"/>
                      <a:pt x="380" y="2383"/>
                      <a:pt x="26" y="2746"/>
                    </a:cubicBezTo>
                    <a:cubicBezTo>
                      <a:pt x="0" y="2773"/>
                      <a:pt x="25" y="2818"/>
                      <a:pt x="56" y="2818"/>
                    </a:cubicBezTo>
                    <a:cubicBezTo>
                      <a:pt x="63" y="2818"/>
                      <a:pt x="70" y="2816"/>
                      <a:pt x="77" y="2811"/>
                    </a:cubicBezTo>
                    <a:cubicBezTo>
                      <a:pt x="275" y="2678"/>
                      <a:pt x="475" y="2553"/>
                      <a:pt x="696" y="2463"/>
                    </a:cubicBezTo>
                    <a:cubicBezTo>
                      <a:pt x="909" y="2381"/>
                      <a:pt x="1127" y="2314"/>
                      <a:pt x="1348" y="2259"/>
                    </a:cubicBezTo>
                    <a:cubicBezTo>
                      <a:pt x="1804" y="2144"/>
                      <a:pt x="2260" y="2043"/>
                      <a:pt x="2698" y="1867"/>
                    </a:cubicBezTo>
                    <a:cubicBezTo>
                      <a:pt x="3573" y="1517"/>
                      <a:pt x="4371" y="1001"/>
                      <a:pt x="5222" y="597"/>
                    </a:cubicBezTo>
                    <a:cubicBezTo>
                      <a:pt x="5704" y="367"/>
                      <a:pt x="6203" y="177"/>
                      <a:pt x="6725" y="63"/>
                    </a:cubicBezTo>
                    <a:cubicBezTo>
                      <a:pt x="6764" y="54"/>
                      <a:pt x="6751" y="1"/>
                      <a:pt x="671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6"/>
              <p:cNvSpPr/>
              <p:nvPr/>
            </p:nvSpPr>
            <p:spPr>
              <a:xfrm rot="10800000">
                <a:off x="181887" y="4859503"/>
                <a:ext cx="55992" cy="68093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2218" extrusionOk="0">
                    <a:moveTo>
                      <a:pt x="1738" y="0"/>
                    </a:moveTo>
                    <a:cubicBezTo>
                      <a:pt x="1720" y="0"/>
                      <a:pt x="1702" y="12"/>
                      <a:pt x="1702" y="35"/>
                    </a:cubicBezTo>
                    <a:cubicBezTo>
                      <a:pt x="1669" y="553"/>
                      <a:pt x="1611" y="1118"/>
                      <a:pt x="1300" y="1553"/>
                    </a:cubicBezTo>
                    <a:cubicBezTo>
                      <a:pt x="1052" y="1901"/>
                      <a:pt x="652" y="2121"/>
                      <a:pt x="230" y="2121"/>
                    </a:cubicBezTo>
                    <a:cubicBezTo>
                      <a:pt x="169" y="2121"/>
                      <a:pt x="107" y="2116"/>
                      <a:pt x="46" y="2107"/>
                    </a:cubicBezTo>
                    <a:cubicBezTo>
                      <a:pt x="43" y="2106"/>
                      <a:pt x="40" y="2106"/>
                      <a:pt x="38" y="2106"/>
                    </a:cubicBezTo>
                    <a:cubicBezTo>
                      <a:pt x="8" y="2106"/>
                      <a:pt x="0" y="2150"/>
                      <a:pt x="33" y="2159"/>
                    </a:cubicBezTo>
                    <a:lnTo>
                      <a:pt x="31" y="2157"/>
                    </a:lnTo>
                    <a:lnTo>
                      <a:pt x="31" y="2157"/>
                    </a:lnTo>
                    <a:cubicBezTo>
                      <a:pt x="138" y="2199"/>
                      <a:pt x="247" y="2217"/>
                      <a:pt x="357" y="2217"/>
                    </a:cubicBezTo>
                    <a:cubicBezTo>
                      <a:pt x="743" y="2217"/>
                      <a:pt x="1127" y="1985"/>
                      <a:pt x="1364" y="1688"/>
                    </a:cubicBezTo>
                    <a:cubicBezTo>
                      <a:pt x="1732" y="1226"/>
                      <a:pt x="1824" y="609"/>
                      <a:pt x="1773" y="35"/>
                    </a:cubicBezTo>
                    <a:cubicBezTo>
                      <a:pt x="1773" y="12"/>
                      <a:pt x="1756" y="0"/>
                      <a:pt x="17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6"/>
              <p:cNvSpPr/>
              <p:nvPr/>
            </p:nvSpPr>
            <p:spPr>
              <a:xfrm rot="10800000">
                <a:off x="194288" y="4895730"/>
                <a:ext cx="38280" cy="186871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6087" extrusionOk="0">
                    <a:moveTo>
                      <a:pt x="44" y="0"/>
                    </a:moveTo>
                    <a:cubicBezTo>
                      <a:pt x="20" y="0"/>
                      <a:pt x="0" y="32"/>
                      <a:pt x="22" y="51"/>
                    </a:cubicBezTo>
                    <a:cubicBezTo>
                      <a:pt x="694" y="571"/>
                      <a:pt x="914" y="1375"/>
                      <a:pt x="1053" y="2177"/>
                    </a:cubicBezTo>
                    <a:cubicBezTo>
                      <a:pt x="1200" y="3029"/>
                      <a:pt x="1247" y="3925"/>
                      <a:pt x="1038" y="4772"/>
                    </a:cubicBezTo>
                    <a:cubicBezTo>
                      <a:pt x="927" y="5236"/>
                      <a:pt x="727" y="5675"/>
                      <a:pt x="450" y="6066"/>
                    </a:cubicBezTo>
                    <a:cubicBezTo>
                      <a:pt x="443" y="6076"/>
                      <a:pt x="453" y="6086"/>
                      <a:pt x="464" y="6086"/>
                    </a:cubicBezTo>
                    <a:cubicBezTo>
                      <a:pt x="468" y="6086"/>
                      <a:pt x="472" y="6084"/>
                      <a:pt x="475" y="6081"/>
                    </a:cubicBezTo>
                    <a:cubicBezTo>
                      <a:pt x="1008" y="5380"/>
                      <a:pt x="1211" y="4514"/>
                      <a:pt x="1228" y="3646"/>
                    </a:cubicBezTo>
                    <a:cubicBezTo>
                      <a:pt x="1234" y="3198"/>
                      <a:pt x="1200" y="2751"/>
                      <a:pt x="1129" y="2310"/>
                    </a:cubicBezTo>
                    <a:cubicBezTo>
                      <a:pt x="1062" y="1885"/>
                      <a:pt x="970" y="1463"/>
                      <a:pt x="824" y="1057"/>
                    </a:cubicBezTo>
                    <a:cubicBezTo>
                      <a:pt x="675" y="646"/>
                      <a:pt x="445" y="232"/>
                      <a:pt x="58" y="4"/>
                    </a:cubicBezTo>
                    <a:cubicBezTo>
                      <a:pt x="53" y="2"/>
                      <a:pt x="49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6"/>
              <p:cNvSpPr/>
              <p:nvPr/>
            </p:nvSpPr>
            <p:spPr>
              <a:xfrm rot="10800000">
                <a:off x="158526" y="4936990"/>
                <a:ext cx="38740" cy="12458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4058" extrusionOk="0">
                    <a:moveTo>
                      <a:pt x="53" y="1"/>
                    </a:moveTo>
                    <a:cubicBezTo>
                      <a:pt x="21" y="1"/>
                      <a:pt x="0" y="47"/>
                      <a:pt x="33" y="69"/>
                    </a:cubicBezTo>
                    <a:cubicBezTo>
                      <a:pt x="587" y="490"/>
                      <a:pt x="869" y="1096"/>
                      <a:pt x="1000" y="1767"/>
                    </a:cubicBezTo>
                    <a:cubicBezTo>
                      <a:pt x="1071" y="2135"/>
                      <a:pt x="1103" y="2511"/>
                      <a:pt x="1138" y="2885"/>
                    </a:cubicBezTo>
                    <a:cubicBezTo>
                      <a:pt x="1174" y="3268"/>
                      <a:pt x="1204" y="3653"/>
                      <a:pt x="1221" y="4036"/>
                    </a:cubicBezTo>
                    <a:cubicBezTo>
                      <a:pt x="1221" y="4050"/>
                      <a:pt x="1231" y="4057"/>
                      <a:pt x="1241" y="4057"/>
                    </a:cubicBezTo>
                    <a:cubicBezTo>
                      <a:pt x="1251" y="4057"/>
                      <a:pt x="1262" y="4050"/>
                      <a:pt x="1262" y="4036"/>
                    </a:cubicBezTo>
                    <a:cubicBezTo>
                      <a:pt x="1256" y="3246"/>
                      <a:pt x="1234" y="2434"/>
                      <a:pt x="1077" y="1656"/>
                    </a:cubicBezTo>
                    <a:cubicBezTo>
                      <a:pt x="951" y="1028"/>
                      <a:pt x="663" y="327"/>
                      <a:pt x="71" y="6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6"/>
              <p:cNvSpPr/>
              <p:nvPr/>
            </p:nvSpPr>
            <p:spPr>
              <a:xfrm rot="10800000">
                <a:off x="319750" y="4954182"/>
                <a:ext cx="27751" cy="55168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797" extrusionOk="0">
                    <a:moveTo>
                      <a:pt x="885" y="0"/>
                    </a:moveTo>
                    <a:cubicBezTo>
                      <a:pt x="882" y="0"/>
                      <a:pt x="879" y="1"/>
                      <a:pt x="876" y="4"/>
                    </a:cubicBezTo>
                    <a:cubicBezTo>
                      <a:pt x="367" y="443"/>
                      <a:pt x="42" y="1111"/>
                      <a:pt x="1" y="1778"/>
                    </a:cubicBezTo>
                    <a:cubicBezTo>
                      <a:pt x="1" y="1790"/>
                      <a:pt x="11" y="1796"/>
                      <a:pt x="20" y="1796"/>
                    </a:cubicBezTo>
                    <a:cubicBezTo>
                      <a:pt x="28" y="1796"/>
                      <a:pt x="36" y="1792"/>
                      <a:pt x="38" y="1782"/>
                    </a:cubicBezTo>
                    <a:cubicBezTo>
                      <a:pt x="156" y="1128"/>
                      <a:pt x="451" y="518"/>
                      <a:pt x="895" y="23"/>
                    </a:cubicBezTo>
                    <a:cubicBezTo>
                      <a:pt x="903" y="13"/>
                      <a:pt x="895" y="0"/>
                      <a:pt x="88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6"/>
              <p:cNvSpPr/>
              <p:nvPr/>
            </p:nvSpPr>
            <p:spPr>
              <a:xfrm rot="10800000">
                <a:off x="236191" y="5020802"/>
                <a:ext cx="119904" cy="69259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2256" extrusionOk="0">
                    <a:moveTo>
                      <a:pt x="3198" y="0"/>
                    </a:moveTo>
                    <a:cubicBezTo>
                      <a:pt x="2663" y="0"/>
                      <a:pt x="2111" y="235"/>
                      <a:pt x="1685" y="517"/>
                    </a:cubicBezTo>
                    <a:cubicBezTo>
                      <a:pt x="1021" y="960"/>
                      <a:pt x="453" y="1532"/>
                      <a:pt x="17" y="2199"/>
                    </a:cubicBezTo>
                    <a:cubicBezTo>
                      <a:pt x="0" y="2225"/>
                      <a:pt x="27" y="2255"/>
                      <a:pt x="52" y="2255"/>
                    </a:cubicBezTo>
                    <a:cubicBezTo>
                      <a:pt x="60" y="2255"/>
                      <a:pt x="67" y="2252"/>
                      <a:pt x="73" y="2244"/>
                    </a:cubicBezTo>
                    <a:cubicBezTo>
                      <a:pt x="537" y="1655"/>
                      <a:pt x="1055" y="1085"/>
                      <a:pt x="1674" y="657"/>
                    </a:cubicBezTo>
                    <a:cubicBezTo>
                      <a:pt x="1982" y="442"/>
                      <a:pt x="2321" y="266"/>
                      <a:pt x="2687" y="176"/>
                    </a:cubicBezTo>
                    <a:cubicBezTo>
                      <a:pt x="2856" y="135"/>
                      <a:pt x="3023" y="117"/>
                      <a:pt x="3189" y="117"/>
                    </a:cubicBezTo>
                    <a:cubicBezTo>
                      <a:pt x="3409" y="117"/>
                      <a:pt x="3629" y="150"/>
                      <a:pt x="3852" y="206"/>
                    </a:cubicBezTo>
                    <a:cubicBezTo>
                      <a:pt x="3854" y="207"/>
                      <a:pt x="3857" y="207"/>
                      <a:pt x="3859" y="207"/>
                    </a:cubicBezTo>
                    <a:cubicBezTo>
                      <a:pt x="3888" y="207"/>
                      <a:pt x="3906" y="164"/>
                      <a:pt x="3876" y="150"/>
                    </a:cubicBezTo>
                    <a:cubicBezTo>
                      <a:pt x="3662" y="45"/>
                      <a:pt x="3432" y="0"/>
                      <a:pt x="319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6"/>
              <p:cNvSpPr/>
              <p:nvPr/>
            </p:nvSpPr>
            <p:spPr>
              <a:xfrm rot="10800000">
                <a:off x="234871" y="4886121"/>
                <a:ext cx="57527" cy="178828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5825" extrusionOk="0">
                    <a:moveTo>
                      <a:pt x="1844" y="1"/>
                    </a:moveTo>
                    <a:cubicBezTo>
                      <a:pt x="1834" y="1"/>
                      <a:pt x="1823" y="6"/>
                      <a:pt x="1818" y="18"/>
                    </a:cubicBezTo>
                    <a:lnTo>
                      <a:pt x="1820" y="18"/>
                    </a:lnTo>
                    <a:cubicBezTo>
                      <a:pt x="1487" y="833"/>
                      <a:pt x="1169" y="1654"/>
                      <a:pt x="851" y="2473"/>
                    </a:cubicBezTo>
                    <a:cubicBezTo>
                      <a:pt x="696" y="2879"/>
                      <a:pt x="539" y="3285"/>
                      <a:pt x="384" y="3690"/>
                    </a:cubicBezTo>
                    <a:cubicBezTo>
                      <a:pt x="244" y="4060"/>
                      <a:pt x="104" y="4446"/>
                      <a:pt x="98" y="4848"/>
                    </a:cubicBezTo>
                    <a:cubicBezTo>
                      <a:pt x="94" y="5205"/>
                      <a:pt x="191" y="5579"/>
                      <a:pt x="470" y="5816"/>
                    </a:cubicBezTo>
                    <a:cubicBezTo>
                      <a:pt x="476" y="5822"/>
                      <a:pt x="483" y="5825"/>
                      <a:pt x="489" y="5825"/>
                    </a:cubicBezTo>
                    <a:cubicBezTo>
                      <a:pt x="510" y="5825"/>
                      <a:pt x="528" y="5797"/>
                      <a:pt x="509" y="5777"/>
                    </a:cubicBezTo>
                    <a:cubicBezTo>
                      <a:pt x="1" y="5143"/>
                      <a:pt x="240" y="4358"/>
                      <a:pt x="500" y="3677"/>
                    </a:cubicBezTo>
                    <a:cubicBezTo>
                      <a:pt x="795" y="2907"/>
                      <a:pt x="1089" y="2137"/>
                      <a:pt x="1381" y="1366"/>
                    </a:cubicBezTo>
                    <a:cubicBezTo>
                      <a:pt x="1547" y="921"/>
                      <a:pt x="1708" y="476"/>
                      <a:pt x="1867" y="31"/>
                    </a:cubicBezTo>
                    <a:cubicBezTo>
                      <a:pt x="1873" y="12"/>
                      <a:pt x="1859" y="1"/>
                      <a:pt x="18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88" name="Google Shape;2588;p6"/>
          <p:cNvGrpSpPr/>
          <p:nvPr/>
        </p:nvGrpSpPr>
        <p:grpSpPr>
          <a:xfrm rot="10800000">
            <a:off x="8308246" y="-31640"/>
            <a:ext cx="1142535" cy="848781"/>
            <a:chOff x="-271083" y="4476826"/>
            <a:chExt cx="1142535" cy="848781"/>
          </a:xfrm>
        </p:grpSpPr>
        <p:grpSp>
          <p:nvGrpSpPr>
            <p:cNvPr id="2589" name="Google Shape;2589;p6"/>
            <p:cNvGrpSpPr/>
            <p:nvPr/>
          </p:nvGrpSpPr>
          <p:grpSpPr>
            <a:xfrm>
              <a:off x="-271083" y="4476826"/>
              <a:ext cx="1142535" cy="827117"/>
              <a:chOff x="-134183" y="4550826"/>
              <a:chExt cx="1142535" cy="827117"/>
            </a:xfrm>
          </p:grpSpPr>
          <p:sp>
            <p:nvSpPr>
              <p:cNvPr id="2590" name="Google Shape;2590;p6"/>
              <p:cNvSpPr/>
              <p:nvPr/>
            </p:nvSpPr>
            <p:spPr>
              <a:xfrm rot="7741407">
                <a:off x="126719" y="4926738"/>
                <a:ext cx="582746" cy="275940"/>
              </a:xfrm>
              <a:custGeom>
                <a:avLst/>
                <a:gdLst/>
                <a:ahLst/>
                <a:cxnLst/>
                <a:rect l="l" t="t" r="r" b="b"/>
                <a:pathLst>
                  <a:path w="20504" h="9709" extrusionOk="0">
                    <a:moveTo>
                      <a:pt x="3474" y="0"/>
                    </a:moveTo>
                    <a:cubicBezTo>
                      <a:pt x="2537" y="0"/>
                      <a:pt x="1601" y="81"/>
                      <a:pt x="686" y="258"/>
                    </a:cubicBezTo>
                    <a:cubicBezTo>
                      <a:pt x="486" y="294"/>
                      <a:pt x="288" y="343"/>
                      <a:pt x="93" y="401"/>
                    </a:cubicBezTo>
                    <a:cubicBezTo>
                      <a:pt x="1" y="428"/>
                      <a:pt x="8" y="584"/>
                      <a:pt x="107" y="584"/>
                    </a:cubicBezTo>
                    <a:cubicBezTo>
                      <a:pt x="111" y="584"/>
                      <a:pt x="114" y="584"/>
                      <a:pt x="118" y="584"/>
                    </a:cubicBezTo>
                    <a:cubicBezTo>
                      <a:pt x="908" y="498"/>
                      <a:pt x="1692" y="372"/>
                      <a:pt x="2488" y="329"/>
                    </a:cubicBezTo>
                    <a:cubicBezTo>
                      <a:pt x="2803" y="312"/>
                      <a:pt x="3119" y="304"/>
                      <a:pt x="3435" y="304"/>
                    </a:cubicBezTo>
                    <a:cubicBezTo>
                      <a:pt x="3910" y="304"/>
                      <a:pt x="4385" y="323"/>
                      <a:pt x="4859" y="361"/>
                    </a:cubicBezTo>
                    <a:cubicBezTo>
                      <a:pt x="6431" y="488"/>
                      <a:pt x="7981" y="816"/>
                      <a:pt x="9471" y="1335"/>
                    </a:cubicBezTo>
                    <a:cubicBezTo>
                      <a:pt x="10905" y="1835"/>
                      <a:pt x="12278" y="2500"/>
                      <a:pt x="13560" y="3313"/>
                    </a:cubicBezTo>
                    <a:cubicBezTo>
                      <a:pt x="14802" y="4104"/>
                      <a:pt x="15963" y="5011"/>
                      <a:pt x="17032" y="6022"/>
                    </a:cubicBezTo>
                    <a:cubicBezTo>
                      <a:pt x="18103" y="7032"/>
                      <a:pt x="19057" y="8145"/>
                      <a:pt x="19988" y="9283"/>
                    </a:cubicBezTo>
                    <a:cubicBezTo>
                      <a:pt x="20102" y="9423"/>
                      <a:pt x="20214" y="9556"/>
                      <a:pt x="20339" y="9683"/>
                    </a:cubicBezTo>
                    <a:cubicBezTo>
                      <a:pt x="20356" y="9701"/>
                      <a:pt x="20376" y="9708"/>
                      <a:pt x="20395" y="9708"/>
                    </a:cubicBezTo>
                    <a:cubicBezTo>
                      <a:pt x="20452" y="9708"/>
                      <a:pt x="20504" y="9644"/>
                      <a:pt x="20470" y="9582"/>
                    </a:cubicBezTo>
                    <a:cubicBezTo>
                      <a:pt x="20293" y="9259"/>
                      <a:pt x="20065" y="8969"/>
                      <a:pt x="19840" y="8677"/>
                    </a:cubicBezTo>
                    <a:cubicBezTo>
                      <a:pt x="19614" y="8388"/>
                      <a:pt x="19377" y="8096"/>
                      <a:pt x="19134" y="7814"/>
                    </a:cubicBezTo>
                    <a:cubicBezTo>
                      <a:pt x="18647" y="7251"/>
                      <a:pt x="18139" y="6707"/>
                      <a:pt x="17608" y="6183"/>
                    </a:cubicBezTo>
                    <a:cubicBezTo>
                      <a:pt x="16550" y="5136"/>
                      <a:pt x="15396" y="4192"/>
                      <a:pt x="14160" y="3362"/>
                    </a:cubicBezTo>
                    <a:cubicBezTo>
                      <a:pt x="12893" y="2509"/>
                      <a:pt x="11533" y="1803"/>
                      <a:pt x="10109" y="1253"/>
                    </a:cubicBezTo>
                    <a:cubicBezTo>
                      <a:pt x="8619" y="683"/>
                      <a:pt x="7063" y="301"/>
                      <a:pt x="5480" y="118"/>
                    </a:cubicBezTo>
                    <a:cubicBezTo>
                      <a:pt x="4816" y="42"/>
                      <a:pt x="4145" y="0"/>
                      <a:pt x="3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6"/>
              <p:cNvSpPr/>
              <p:nvPr/>
            </p:nvSpPr>
            <p:spPr>
              <a:xfrm rot="7741407">
                <a:off x="479204" y="4909122"/>
                <a:ext cx="85206" cy="187352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6592" extrusionOk="0">
                    <a:moveTo>
                      <a:pt x="1" y="769"/>
                    </a:moveTo>
                    <a:cubicBezTo>
                      <a:pt x="10" y="1897"/>
                      <a:pt x="408" y="2975"/>
                      <a:pt x="975" y="3933"/>
                    </a:cubicBezTo>
                    <a:cubicBezTo>
                      <a:pt x="1541" y="4892"/>
                      <a:pt x="2270" y="5744"/>
                      <a:pt x="2998" y="6591"/>
                    </a:cubicBezTo>
                    <a:cubicBezTo>
                      <a:pt x="2715" y="5802"/>
                      <a:pt x="2640" y="4950"/>
                      <a:pt x="2551" y="4108"/>
                    </a:cubicBezTo>
                    <a:cubicBezTo>
                      <a:pt x="2461" y="3269"/>
                      <a:pt x="2349" y="2418"/>
                      <a:pt x="1995" y="1657"/>
                    </a:cubicBezTo>
                    <a:cubicBezTo>
                      <a:pt x="1644" y="898"/>
                      <a:pt x="1016" y="229"/>
                      <a:pt x="1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6"/>
              <p:cNvSpPr/>
              <p:nvPr/>
            </p:nvSpPr>
            <p:spPr>
              <a:xfrm rot="7741407">
                <a:off x="515678" y="4767501"/>
                <a:ext cx="125365" cy="153957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5417" extrusionOk="0">
                    <a:moveTo>
                      <a:pt x="2227" y="0"/>
                    </a:moveTo>
                    <a:cubicBezTo>
                      <a:pt x="2227" y="0"/>
                      <a:pt x="3421" y="258"/>
                      <a:pt x="3915" y="1586"/>
                    </a:cubicBezTo>
                    <a:cubicBezTo>
                      <a:pt x="4410" y="2915"/>
                      <a:pt x="3979" y="3657"/>
                      <a:pt x="3979" y="3657"/>
                    </a:cubicBezTo>
                    <a:lnTo>
                      <a:pt x="3180" y="3779"/>
                    </a:lnTo>
                    <a:cubicBezTo>
                      <a:pt x="3180" y="3779"/>
                      <a:pt x="3438" y="4321"/>
                      <a:pt x="2889" y="4403"/>
                    </a:cubicBezTo>
                    <a:cubicBezTo>
                      <a:pt x="2339" y="4485"/>
                      <a:pt x="810" y="4424"/>
                      <a:pt x="404" y="4921"/>
                    </a:cubicBezTo>
                    <a:cubicBezTo>
                      <a:pt x="0" y="5416"/>
                      <a:pt x="1772" y="21"/>
                      <a:pt x="2227" y="0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6"/>
              <p:cNvSpPr/>
              <p:nvPr/>
            </p:nvSpPr>
            <p:spPr>
              <a:xfrm rot="7741407">
                <a:off x="577839" y="4858455"/>
                <a:ext cx="3760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013" extrusionOk="0">
                    <a:moveTo>
                      <a:pt x="39" y="0"/>
                    </a:moveTo>
                    <a:cubicBezTo>
                      <a:pt x="20" y="0"/>
                      <a:pt x="1" y="20"/>
                      <a:pt x="8" y="40"/>
                    </a:cubicBezTo>
                    <a:cubicBezTo>
                      <a:pt x="83" y="231"/>
                      <a:pt x="238" y="392"/>
                      <a:pt x="365" y="549"/>
                    </a:cubicBezTo>
                    <a:cubicBezTo>
                      <a:pt x="485" y="698"/>
                      <a:pt x="606" y="848"/>
                      <a:pt x="718" y="1003"/>
                    </a:cubicBezTo>
                    <a:cubicBezTo>
                      <a:pt x="827" y="1149"/>
                      <a:pt x="926" y="1302"/>
                      <a:pt x="1014" y="1461"/>
                    </a:cubicBezTo>
                    <a:cubicBezTo>
                      <a:pt x="1103" y="1631"/>
                      <a:pt x="1158" y="1814"/>
                      <a:pt x="1234" y="1990"/>
                    </a:cubicBezTo>
                    <a:cubicBezTo>
                      <a:pt x="1242" y="2006"/>
                      <a:pt x="1255" y="2013"/>
                      <a:pt x="1269" y="2013"/>
                    </a:cubicBezTo>
                    <a:cubicBezTo>
                      <a:pt x="1293" y="2013"/>
                      <a:pt x="1318" y="1993"/>
                      <a:pt x="1318" y="1966"/>
                    </a:cubicBezTo>
                    <a:cubicBezTo>
                      <a:pt x="1322" y="1601"/>
                      <a:pt x="1075" y="1222"/>
                      <a:pt x="868" y="938"/>
                    </a:cubicBezTo>
                    <a:cubicBezTo>
                      <a:pt x="754" y="784"/>
                      <a:pt x="634" y="638"/>
                      <a:pt x="513" y="491"/>
                    </a:cubicBezTo>
                    <a:cubicBezTo>
                      <a:pt x="376" y="324"/>
                      <a:pt x="240" y="122"/>
                      <a:pt x="55" y="5"/>
                    </a:cubicBezTo>
                    <a:cubicBezTo>
                      <a:pt x="50" y="2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6"/>
              <p:cNvSpPr/>
              <p:nvPr/>
            </p:nvSpPr>
            <p:spPr>
              <a:xfrm rot="7741407">
                <a:off x="545706" y="4829537"/>
                <a:ext cx="17536" cy="396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96" extrusionOk="0">
                    <a:moveTo>
                      <a:pt x="39" y="0"/>
                    </a:moveTo>
                    <a:cubicBezTo>
                      <a:pt x="18" y="0"/>
                      <a:pt x="0" y="24"/>
                      <a:pt x="13" y="46"/>
                    </a:cubicBezTo>
                    <a:cubicBezTo>
                      <a:pt x="239" y="438"/>
                      <a:pt x="304" y="906"/>
                      <a:pt x="431" y="1334"/>
                    </a:cubicBezTo>
                    <a:cubicBezTo>
                      <a:pt x="444" y="1377"/>
                      <a:pt x="478" y="1395"/>
                      <a:pt x="513" y="1395"/>
                    </a:cubicBezTo>
                    <a:cubicBezTo>
                      <a:pt x="564" y="1395"/>
                      <a:pt x="617" y="1353"/>
                      <a:pt x="600" y="1287"/>
                    </a:cubicBezTo>
                    <a:cubicBezTo>
                      <a:pt x="536" y="1042"/>
                      <a:pt x="463" y="795"/>
                      <a:pt x="383" y="554"/>
                    </a:cubicBezTo>
                    <a:cubicBezTo>
                      <a:pt x="316" y="347"/>
                      <a:pt x="218" y="162"/>
                      <a:pt x="59" y="10"/>
                    </a:cubicBezTo>
                    <a:cubicBezTo>
                      <a:pt x="53" y="3"/>
                      <a:pt x="46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6"/>
              <p:cNvSpPr/>
              <p:nvPr/>
            </p:nvSpPr>
            <p:spPr>
              <a:xfrm rot="7741407">
                <a:off x="549893" y="4835242"/>
                <a:ext cx="34958" cy="66988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2357" extrusionOk="0">
                    <a:moveTo>
                      <a:pt x="24" y="0"/>
                    </a:moveTo>
                    <a:cubicBezTo>
                      <a:pt x="12" y="0"/>
                      <a:pt x="0" y="15"/>
                      <a:pt x="8" y="27"/>
                    </a:cubicBezTo>
                    <a:cubicBezTo>
                      <a:pt x="248" y="392"/>
                      <a:pt x="511" y="741"/>
                      <a:pt x="739" y="1113"/>
                    </a:cubicBezTo>
                    <a:cubicBezTo>
                      <a:pt x="852" y="1293"/>
                      <a:pt x="945" y="1485"/>
                      <a:pt x="1016" y="1687"/>
                    </a:cubicBezTo>
                    <a:cubicBezTo>
                      <a:pt x="1087" y="1899"/>
                      <a:pt x="1108" y="2108"/>
                      <a:pt x="1115" y="2329"/>
                    </a:cubicBezTo>
                    <a:cubicBezTo>
                      <a:pt x="1117" y="2347"/>
                      <a:pt x="1131" y="2357"/>
                      <a:pt x="1146" y="2357"/>
                    </a:cubicBezTo>
                    <a:cubicBezTo>
                      <a:pt x="1160" y="2357"/>
                      <a:pt x="1175" y="2347"/>
                      <a:pt x="1177" y="2329"/>
                    </a:cubicBezTo>
                    <a:cubicBezTo>
                      <a:pt x="1229" y="1912"/>
                      <a:pt x="1046" y="1476"/>
                      <a:pt x="846" y="1121"/>
                    </a:cubicBezTo>
                    <a:cubicBezTo>
                      <a:pt x="618" y="721"/>
                      <a:pt x="324" y="362"/>
                      <a:pt x="36" y="6"/>
                    </a:cubicBezTo>
                    <a:cubicBezTo>
                      <a:pt x="33" y="2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6"/>
              <p:cNvSpPr/>
              <p:nvPr/>
            </p:nvSpPr>
            <p:spPr>
              <a:xfrm rot="7741407">
                <a:off x="543244" y="4812901"/>
                <a:ext cx="10459" cy="40358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420" extrusionOk="0">
                    <a:moveTo>
                      <a:pt x="33" y="1"/>
                    </a:moveTo>
                    <a:cubicBezTo>
                      <a:pt x="16" y="1"/>
                      <a:pt x="1" y="18"/>
                      <a:pt x="10" y="38"/>
                    </a:cubicBezTo>
                    <a:cubicBezTo>
                      <a:pt x="131" y="253"/>
                      <a:pt x="202" y="492"/>
                      <a:pt x="219" y="737"/>
                    </a:cubicBezTo>
                    <a:cubicBezTo>
                      <a:pt x="229" y="849"/>
                      <a:pt x="227" y="963"/>
                      <a:pt x="212" y="1075"/>
                    </a:cubicBezTo>
                    <a:cubicBezTo>
                      <a:pt x="199" y="1178"/>
                      <a:pt x="145" y="1294"/>
                      <a:pt x="165" y="1395"/>
                    </a:cubicBezTo>
                    <a:cubicBezTo>
                      <a:pt x="170" y="1410"/>
                      <a:pt x="184" y="1420"/>
                      <a:pt x="199" y="1420"/>
                    </a:cubicBezTo>
                    <a:cubicBezTo>
                      <a:pt x="208" y="1420"/>
                      <a:pt x="216" y="1417"/>
                      <a:pt x="223" y="1410"/>
                    </a:cubicBezTo>
                    <a:cubicBezTo>
                      <a:pt x="298" y="1337"/>
                      <a:pt x="302" y="1200"/>
                      <a:pt x="315" y="1101"/>
                    </a:cubicBezTo>
                    <a:cubicBezTo>
                      <a:pt x="367" y="718"/>
                      <a:pt x="274" y="329"/>
                      <a:pt x="53" y="11"/>
                    </a:cubicBezTo>
                    <a:cubicBezTo>
                      <a:pt x="47" y="4"/>
                      <a:pt x="40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6"/>
              <p:cNvSpPr/>
              <p:nvPr/>
            </p:nvSpPr>
            <p:spPr>
              <a:xfrm rot="7741407">
                <a:off x="547208" y="4809900"/>
                <a:ext cx="6395" cy="1938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682" extrusionOk="0">
                    <a:moveTo>
                      <a:pt x="182" y="1"/>
                    </a:moveTo>
                    <a:cubicBezTo>
                      <a:pt x="164" y="1"/>
                      <a:pt x="146" y="12"/>
                      <a:pt x="146" y="36"/>
                    </a:cubicBezTo>
                    <a:cubicBezTo>
                      <a:pt x="122" y="238"/>
                      <a:pt x="58" y="427"/>
                      <a:pt x="8" y="625"/>
                    </a:cubicBezTo>
                    <a:cubicBezTo>
                      <a:pt x="0" y="657"/>
                      <a:pt x="28" y="681"/>
                      <a:pt x="55" y="681"/>
                    </a:cubicBezTo>
                    <a:cubicBezTo>
                      <a:pt x="69" y="681"/>
                      <a:pt x="83" y="674"/>
                      <a:pt x="92" y="658"/>
                    </a:cubicBezTo>
                    <a:cubicBezTo>
                      <a:pt x="197" y="471"/>
                      <a:pt x="225" y="247"/>
                      <a:pt x="217" y="36"/>
                    </a:cubicBezTo>
                    <a:cubicBezTo>
                      <a:pt x="217" y="12"/>
                      <a:pt x="199" y="1"/>
                      <a:pt x="18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6"/>
              <p:cNvSpPr/>
              <p:nvPr/>
            </p:nvSpPr>
            <p:spPr>
              <a:xfrm rot="7741407">
                <a:off x="543434" y="4673554"/>
                <a:ext cx="235156" cy="213044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7496" extrusionOk="0">
                    <a:moveTo>
                      <a:pt x="5067" y="1"/>
                    </a:moveTo>
                    <a:cubicBezTo>
                      <a:pt x="5067" y="1"/>
                      <a:pt x="1423" y="1186"/>
                      <a:pt x="565" y="3581"/>
                    </a:cubicBezTo>
                    <a:cubicBezTo>
                      <a:pt x="15" y="5116"/>
                      <a:pt x="565" y="5032"/>
                      <a:pt x="565" y="5032"/>
                    </a:cubicBezTo>
                    <a:cubicBezTo>
                      <a:pt x="565" y="5032"/>
                      <a:pt x="0" y="5456"/>
                      <a:pt x="1090" y="6165"/>
                    </a:cubicBezTo>
                    <a:cubicBezTo>
                      <a:pt x="1090" y="6165"/>
                      <a:pt x="950" y="6767"/>
                      <a:pt x="1410" y="6793"/>
                    </a:cubicBezTo>
                    <a:cubicBezTo>
                      <a:pt x="1868" y="6821"/>
                      <a:pt x="1774" y="6400"/>
                      <a:pt x="2324" y="6802"/>
                    </a:cubicBezTo>
                    <a:cubicBezTo>
                      <a:pt x="2874" y="7202"/>
                      <a:pt x="2853" y="7496"/>
                      <a:pt x="3588" y="7242"/>
                    </a:cubicBezTo>
                    <a:cubicBezTo>
                      <a:pt x="4323" y="6985"/>
                      <a:pt x="4113" y="6920"/>
                      <a:pt x="4878" y="6950"/>
                    </a:cubicBezTo>
                    <a:cubicBezTo>
                      <a:pt x="5643" y="6980"/>
                      <a:pt x="5573" y="7281"/>
                      <a:pt x="5929" y="6793"/>
                    </a:cubicBezTo>
                    <a:cubicBezTo>
                      <a:pt x="6284" y="6303"/>
                      <a:pt x="8273" y="3809"/>
                      <a:pt x="6396" y="1059"/>
                    </a:cubicBezTo>
                    <a:cubicBezTo>
                      <a:pt x="5916" y="358"/>
                      <a:pt x="5067" y="1"/>
                      <a:pt x="506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6"/>
              <p:cNvSpPr/>
              <p:nvPr/>
            </p:nvSpPr>
            <p:spPr>
              <a:xfrm rot="7741407">
                <a:off x="678340" y="4745435"/>
                <a:ext cx="53119" cy="61731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172" extrusionOk="0">
                    <a:moveTo>
                      <a:pt x="1838" y="1"/>
                    </a:moveTo>
                    <a:cubicBezTo>
                      <a:pt x="1828" y="1"/>
                      <a:pt x="1819" y="6"/>
                      <a:pt x="1814" y="18"/>
                    </a:cubicBezTo>
                    <a:cubicBezTo>
                      <a:pt x="1640" y="440"/>
                      <a:pt x="1188" y="685"/>
                      <a:pt x="865" y="980"/>
                    </a:cubicBezTo>
                    <a:cubicBezTo>
                      <a:pt x="519" y="1295"/>
                      <a:pt x="236" y="1698"/>
                      <a:pt x="19" y="2110"/>
                    </a:cubicBezTo>
                    <a:cubicBezTo>
                      <a:pt x="0" y="2142"/>
                      <a:pt x="28" y="2171"/>
                      <a:pt x="55" y="2171"/>
                    </a:cubicBezTo>
                    <a:cubicBezTo>
                      <a:pt x="68" y="2171"/>
                      <a:pt x="80" y="2165"/>
                      <a:pt x="89" y="2151"/>
                    </a:cubicBezTo>
                    <a:cubicBezTo>
                      <a:pt x="350" y="1715"/>
                      <a:pt x="683" y="1343"/>
                      <a:pt x="1057" y="1005"/>
                    </a:cubicBezTo>
                    <a:cubicBezTo>
                      <a:pt x="1369" y="722"/>
                      <a:pt x="1768" y="468"/>
                      <a:pt x="1865" y="33"/>
                    </a:cubicBezTo>
                    <a:cubicBezTo>
                      <a:pt x="1868" y="13"/>
                      <a:pt x="1853" y="1"/>
                      <a:pt x="18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6"/>
              <p:cNvSpPr/>
              <p:nvPr/>
            </p:nvSpPr>
            <p:spPr>
              <a:xfrm rot="7741407">
                <a:off x="663585" y="4665051"/>
                <a:ext cx="18275" cy="4786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684" extrusionOk="0">
                    <a:moveTo>
                      <a:pt x="613" y="0"/>
                    </a:moveTo>
                    <a:cubicBezTo>
                      <a:pt x="608" y="0"/>
                      <a:pt x="602" y="2"/>
                      <a:pt x="598" y="7"/>
                    </a:cubicBezTo>
                    <a:cubicBezTo>
                      <a:pt x="409" y="224"/>
                      <a:pt x="248" y="469"/>
                      <a:pt x="159" y="746"/>
                    </a:cubicBezTo>
                    <a:cubicBezTo>
                      <a:pt x="118" y="878"/>
                      <a:pt x="88" y="1013"/>
                      <a:pt x="71" y="1149"/>
                    </a:cubicBezTo>
                    <a:cubicBezTo>
                      <a:pt x="50" y="1306"/>
                      <a:pt x="30" y="1460"/>
                      <a:pt x="5" y="1617"/>
                    </a:cubicBezTo>
                    <a:cubicBezTo>
                      <a:pt x="0" y="1651"/>
                      <a:pt x="27" y="1683"/>
                      <a:pt x="57" y="1683"/>
                    </a:cubicBezTo>
                    <a:cubicBezTo>
                      <a:pt x="69" y="1683"/>
                      <a:pt x="81" y="1679"/>
                      <a:pt x="91" y="1667"/>
                    </a:cubicBezTo>
                    <a:cubicBezTo>
                      <a:pt x="174" y="1579"/>
                      <a:pt x="187" y="1456"/>
                      <a:pt x="198" y="1340"/>
                    </a:cubicBezTo>
                    <a:cubicBezTo>
                      <a:pt x="207" y="1185"/>
                      <a:pt x="230" y="1030"/>
                      <a:pt x="263" y="878"/>
                    </a:cubicBezTo>
                    <a:cubicBezTo>
                      <a:pt x="338" y="577"/>
                      <a:pt x="463" y="291"/>
                      <a:pt x="632" y="33"/>
                    </a:cubicBezTo>
                    <a:cubicBezTo>
                      <a:pt x="643" y="18"/>
                      <a:pt x="628" y="0"/>
                      <a:pt x="61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6"/>
              <p:cNvSpPr/>
              <p:nvPr/>
            </p:nvSpPr>
            <p:spPr>
              <a:xfrm rot="7741407">
                <a:off x="634675" y="4683360"/>
                <a:ext cx="62072" cy="113542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995" extrusionOk="0">
                    <a:moveTo>
                      <a:pt x="2154" y="1"/>
                    </a:moveTo>
                    <a:cubicBezTo>
                      <a:pt x="2148" y="1"/>
                      <a:pt x="2142" y="3"/>
                      <a:pt x="2137" y="8"/>
                    </a:cubicBezTo>
                    <a:lnTo>
                      <a:pt x="2137" y="10"/>
                    </a:lnTo>
                    <a:cubicBezTo>
                      <a:pt x="1915" y="348"/>
                      <a:pt x="1625" y="636"/>
                      <a:pt x="1367" y="951"/>
                    </a:cubicBezTo>
                    <a:cubicBezTo>
                      <a:pt x="1124" y="1244"/>
                      <a:pt x="907" y="1560"/>
                      <a:pt x="720" y="1893"/>
                    </a:cubicBezTo>
                    <a:cubicBezTo>
                      <a:pt x="535" y="2222"/>
                      <a:pt x="378" y="2568"/>
                      <a:pt x="253" y="2923"/>
                    </a:cubicBezTo>
                    <a:cubicBezTo>
                      <a:pt x="191" y="3097"/>
                      <a:pt x="140" y="3274"/>
                      <a:pt x="99" y="3454"/>
                    </a:cubicBezTo>
                    <a:cubicBezTo>
                      <a:pt x="62" y="3618"/>
                      <a:pt x="0" y="3807"/>
                      <a:pt x="25" y="3977"/>
                    </a:cubicBezTo>
                    <a:cubicBezTo>
                      <a:pt x="27" y="3989"/>
                      <a:pt x="38" y="3994"/>
                      <a:pt x="49" y="3994"/>
                    </a:cubicBezTo>
                    <a:cubicBezTo>
                      <a:pt x="58" y="3994"/>
                      <a:pt x="67" y="3991"/>
                      <a:pt x="71" y="3983"/>
                    </a:cubicBezTo>
                    <a:cubicBezTo>
                      <a:pt x="150" y="3835"/>
                      <a:pt x="167" y="3647"/>
                      <a:pt x="211" y="3486"/>
                    </a:cubicBezTo>
                    <a:cubicBezTo>
                      <a:pt x="262" y="3310"/>
                      <a:pt x="320" y="3134"/>
                      <a:pt x="382" y="2960"/>
                    </a:cubicBezTo>
                    <a:cubicBezTo>
                      <a:pt x="512" y="2596"/>
                      <a:pt x="673" y="2244"/>
                      <a:pt x="868" y="1908"/>
                    </a:cubicBezTo>
                    <a:cubicBezTo>
                      <a:pt x="1058" y="1575"/>
                      <a:pt x="1277" y="1257"/>
                      <a:pt x="1522" y="960"/>
                    </a:cubicBezTo>
                    <a:cubicBezTo>
                      <a:pt x="1765" y="666"/>
                      <a:pt x="2023" y="386"/>
                      <a:pt x="2176" y="33"/>
                    </a:cubicBezTo>
                    <a:cubicBezTo>
                      <a:pt x="2183" y="15"/>
                      <a:pt x="2169" y="1"/>
                      <a:pt x="21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6"/>
              <p:cNvSpPr/>
              <p:nvPr/>
            </p:nvSpPr>
            <p:spPr>
              <a:xfrm rot="7741407">
                <a:off x="659946" y="4693049"/>
                <a:ext cx="95608" cy="102458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605" extrusionOk="0">
                    <a:moveTo>
                      <a:pt x="3328" y="0"/>
                    </a:moveTo>
                    <a:cubicBezTo>
                      <a:pt x="3323" y="0"/>
                      <a:pt x="3318" y="2"/>
                      <a:pt x="3313" y="5"/>
                    </a:cubicBezTo>
                    <a:cubicBezTo>
                      <a:pt x="2663" y="480"/>
                      <a:pt x="2102" y="1093"/>
                      <a:pt x="1575" y="1701"/>
                    </a:cubicBezTo>
                    <a:cubicBezTo>
                      <a:pt x="1315" y="2002"/>
                      <a:pt x="1064" y="2312"/>
                      <a:pt x="823" y="2630"/>
                    </a:cubicBezTo>
                    <a:cubicBezTo>
                      <a:pt x="707" y="2785"/>
                      <a:pt x="589" y="2943"/>
                      <a:pt x="462" y="3088"/>
                    </a:cubicBezTo>
                    <a:cubicBezTo>
                      <a:pt x="331" y="3242"/>
                      <a:pt x="180" y="3367"/>
                      <a:pt x="38" y="3509"/>
                    </a:cubicBezTo>
                    <a:cubicBezTo>
                      <a:pt x="0" y="3545"/>
                      <a:pt x="35" y="3604"/>
                      <a:pt x="79" y="3604"/>
                    </a:cubicBezTo>
                    <a:cubicBezTo>
                      <a:pt x="87" y="3604"/>
                      <a:pt x="96" y="3602"/>
                      <a:pt x="105" y="3597"/>
                    </a:cubicBezTo>
                    <a:cubicBezTo>
                      <a:pt x="414" y="3410"/>
                      <a:pt x="645" y="3072"/>
                      <a:pt x="860" y="2789"/>
                    </a:cubicBezTo>
                    <a:cubicBezTo>
                      <a:pt x="1111" y="2460"/>
                      <a:pt x="1367" y="2137"/>
                      <a:pt x="1638" y="1825"/>
                    </a:cubicBezTo>
                    <a:cubicBezTo>
                      <a:pt x="1909" y="1512"/>
                      <a:pt x="2188" y="1215"/>
                      <a:pt x="2476" y="921"/>
                    </a:cubicBezTo>
                    <a:cubicBezTo>
                      <a:pt x="2762" y="628"/>
                      <a:pt x="3065" y="348"/>
                      <a:pt x="3347" y="48"/>
                    </a:cubicBezTo>
                    <a:cubicBezTo>
                      <a:pt x="3364" y="30"/>
                      <a:pt x="3348" y="0"/>
                      <a:pt x="33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6"/>
              <p:cNvSpPr/>
              <p:nvPr/>
            </p:nvSpPr>
            <p:spPr>
              <a:xfrm rot="7741407">
                <a:off x="693525" y="4697263"/>
                <a:ext cx="39619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10" extrusionOk="0">
                    <a:moveTo>
                      <a:pt x="1369" y="0"/>
                    </a:moveTo>
                    <a:cubicBezTo>
                      <a:pt x="1366" y="0"/>
                      <a:pt x="1363" y="1"/>
                      <a:pt x="1361" y="2"/>
                    </a:cubicBezTo>
                    <a:cubicBezTo>
                      <a:pt x="1089" y="146"/>
                      <a:pt x="839" y="328"/>
                      <a:pt x="618" y="543"/>
                    </a:cubicBezTo>
                    <a:cubicBezTo>
                      <a:pt x="396" y="750"/>
                      <a:pt x="179" y="976"/>
                      <a:pt x="20" y="1238"/>
                    </a:cubicBezTo>
                    <a:cubicBezTo>
                      <a:pt x="1" y="1272"/>
                      <a:pt x="32" y="1309"/>
                      <a:pt x="64" y="1309"/>
                    </a:cubicBezTo>
                    <a:cubicBezTo>
                      <a:pt x="75" y="1309"/>
                      <a:pt x="86" y="1305"/>
                      <a:pt x="95" y="1294"/>
                    </a:cubicBezTo>
                    <a:cubicBezTo>
                      <a:pt x="297" y="1070"/>
                      <a:pt x="482" y="834"/>
                      <a:pt x="701" y="625"/>
                    </a:cubicBezTo>
                    <a:cubicBezTo>
                      <a:pt x="917" y="416"/>
                      <a:pt x="1151" y="221"/>
                      <a:pt x="1381" y="29"/>
                    </a:cubicBezTo>
                    <a:cubicBezTo>
                      <a:pt x="1394" y="18"/>
                      <a:pt x="1383" y="0"/>
                      <a:pt x="136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6"/>
              <p:cNvSpPr/>
              <p:nvPr/>
            </p:nvSpPr>
            <p:spPr>
              <a:xfrm rot="7741407">
                <a:off x="641210" y="4702014"/>
                <a:ext cx="62072" cy="131021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610" extrusionOk="0">
                    <a:moveTo>
                      <a:pt x="2128" y="1"/>
                    </a:moveTo>
                    <a:cubicBezTo>
                      <a:pt x="2112" y="1"/>
                      <a:pt x="2096" y="11"/>
                      <a:pt x="2094" y="32"/>
                    </a:cubicBezTo>
                    <a:lnTo>
                      <a:pt x="2094" y="34"/>
                    </a:lnTo>
                    <a:cubicBezTo>
                      <a:pt x="2059" y="714"/>
                      <a:pt x="1815" y="1374"/>
                      <a:pt x="1490" y="1965"/>
                    </a:cubicBezTo>
                    <a:cubicBezTo>
                      <a:pt x="1163" y="2556"/>
                      <a:pt x="712" y="3059"/>
                      <a:pt x="348" y="3623"/>
                    </a:cubicBezTo>
                    <a:cubicBezTo>
                      <a:pt x="165" y="3909"/>
                      <a:pt x="4" y="4231"/>
                      <a:pt x="0" y="4577"/>
                    </a:cubicBezTo>
                    <a:cubicBezTo>
                      <a:pt x="0" y="4598"/>
                      <a:pt x="20" y="4610"/>
                      <a:pt x="38" y="4610"/>
                    </a:cubicBezTo>
                    <a:cubicBezTo>
                      <a:pt x="52" y="4610"/>
                      <a:pt x="65" y="4603"/>
                      <a:pt x="67" y="4586"/>
                    </a:cubicBezTo>
                    <a:cubicBezTo>
                      <a:pt x="172" y="3896"/>
                      <a:pt x="621" y="3403"/>
                      <a:pt x="1034" y="2872"/>
                    </a:cubicBezTo>
                    <a:cubicBezTo>
                      <a:pt x="1449" y="2341"/>
                      <a:pt x="1806" y="1763"/>
                      <a:pt x="2016" y="1124"/>
                    </a:cubicBezTo>
                    <a:cubicBezTo>
                      <a:pt x="2133" y="772"/>
                      <a:pt x="2184" y="402"/>
                      <a:pt x="2161" y="32"/>
                    </a:cubicBezTo>
                    <a:cubicBezTo>
                      <a:pt x="2160" y="11"/>
                      <a:pt x="2145" y="1"/>
                      <a:pt x="21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6"/>
              <p:cNvSpPr/>
              <p:nvPr/>
            </p:nvSpPr>
            <p:spPr>
              <a:xfrm rot="7741407">
                <a:off x="615271" y="4699934"/>
                <a:ext cx="31860" cy="77760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2736" extrusionOk="0">
                    <a:moveTo>
                      <a:pt x="1081" y="1"/>
                    </a:moveTo>
                    <a:cubicBezTo>
                      <a:pt x="1068" y="1"/>
                      <a:pt x="1054" y="8"/>
                      <a:pt x="1047" y="23"/>
                    </a:cubicBezTo>
                    <a:cubicBezTo>
                      <a:pt x="855" y="485"/>
                      <a:pt x="500" y="857"/>
                      <a:pt x="294" y="1313"/>
                    </a:cubicBezTo>
                    <a:cubicBezTo>
                      <a:pt x="101" y="1740"/>
                      <a:pt x="0" y="2243"/>
                      <a:pt x="111" y="2704"/>
                    </a:cubicBezTo>
                    <a:cubicBezTo>
                      <a:pt x="116" y="2725"/>
                      <a:pt x="133" y="2735"/>
                      <a:pt x="151" y="2735"/>
                    </a:cubicBezTo>
                    <a:cubicBezTo>
                      <a:pt x="172" y="2735"/>
                      <a:pt x="195" y="2720"/>
                      <a:pt x="195" y="2693"/>
                    </a:cubicBezTo>
                    <a:cubicBezTo>
                      <a:pt x="191" y="2192"/>
                      <a:pt x="255" y="1712"/>
                      <a:pt x="488" y="1263"/>
                    </a:cubicBezTo>
                    <a:cubicBezTo>
                      <a:pt x="700" y="855"/>
                      <a:pt x="980" y="487"/>
                      <a:pt x="1113" y="42"/>
                    </a:cubicBezTo>
                    <a:cubicBezTo>
                      <a:pt x="1121" y="16"/>
                      <a:pt x="1102" y="1"/>
                      <a:pt x="108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6"/>
              <p:cNvSpPr/>
              <p:nvPr/>
            </p:nvSpPr>
            <p:spPr>
              <a:xfrm rot="7741407">
                <a:off x="630389" y="4713258"/>
                <a:ext cx="27540" cy="137672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844" extrusionOk="0">
                    <a:moveTo>
                      <a:pt x="774" y="0"/>
                    </a:moveTo>
                    <a:cubicBezTo>
                      <a:pt x="752" y="0"/>
                      <a:pt x="729" y="22"/>
                      <a:pt x="735" y="48"/>
                    </a:cubicBezTo>
                    <a:cubicBezTo>
                      <a:pt x="821" y="465"/>
                      <a:pt x="836" y="874"/>
                      <a:pt x="760" y="1295"/>
                    </a:cubicBezTo>
                    <a:cubicBezTo>
                      <a:pt x="683" y="1706"/>
                      <a:pt x="543" y="2103"/>
                      <a:pt x="404" y="2499"/>
                    </a:cubicBezTo>
                    <a:cubicBezTo>
                      <a:pt x="264" y="2899"/>
                      <a:pt x="148" y="3290"/>
                      <a:pt x="81" y="3710"/>
                    </a:cubicBezTo>
                    <a:cubicBezTo>
                      <a:pt x="23" y="4075"/>
                      <a:pt x="1" y="4479"/>
                      <a:pt x="126" y="4834"/>
                    </a:cubicBezTo>
                    <a:cubicBezTo>
                      <a:pt x="129" y="4841"/>
                      <a:pt x="134" y="4843"/>
                      <a:pt x="140" y="4843"/>
                    </a:cubicBezTo>
                    <a:cubicBezTo>
                      <a:pt x="149" y="4843"/>
                      <a:pt x="159" y="4836"/>
                      <a:pt x="158" y="4825"/>
                    </a:cubicBezTo>
                    <a:cubicBezTo>
                      <a:pt x="70" y="4404"/>
                      <a:pt x="64" y="3980"/>
                      <a:pt x="180" y="3561"/>
                    </a:cubicBezTo>
                    <a:cubicBezTo>
                      <a:pt x="296" y="3151"/>
                      <a:pt x="440" y="2748"/>
                      <a:pt x="580" y="2346"/>
                    </a:cubicBezTo>
                    <a:cubicBezTo>
                      <a:pt x="717" y="1953"/>
                      <a:pt x="847" y="1551"/>
                      <a:pt x="907" y="1138"/>
                    </a:cubicBezTo>
                    <a:cubicBezTo>
                      <a:pt x="963" y="762"/>
                      <a:pt x="969" y="368"/>
                      <a:pt x="803" y="20"/>
                    </a:cubicBezTo>
                    <a:cubicBezTo>
                      <a:pt x="796" y="6"/>
                      <a:pt x="785" y="0"/>
                      <a:pt x="7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6"/>
              <p:cNvSpPr/>
              <p:nvPr/>
            </p:nvSpPr>
            <p:spPr>
              <a:xfrm rot="7741407">
                <a:off x="591769" y="4729876"/>
                <a:ext cx="13500" cy="61333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58" extrusionOk="0">
                    <a:moveTo>
                      <a:pt x="100" y="1"/>
                    </a:moveTo>
                    <a:cubicBezTo>
                      <a:pt x="93" y="1"/>
                      <a:pt x="86" y="5"/>
                      <a:pt x="83" y="14"/>
                    </a:cubicBezTo>
                    <a:lnTo>
                      <a:pt x="81" y="14"/>
                    </a:lnTo>
                    <a:cubicBezTo>
                      <a:pt x="3" y="366"/>
                      <a:pt x="1" y="727"/>
                      <a:pt x="51" y="1082"/>
                    </a:cubicBezTo>
                    <a:cubicBezTo>
                      <a:pt x="79" y="1265"/>
                      <a:pt x="119" y="1446"/>
                      <a:pt x="173" y="1624"/>
                    </a:cubicBezTo>
                    <a:cubicBezTo>
                      <a:pt x="220" y="1790"/>
                      <a:pt x="261" y="1989"/>
                      <a:pt x="362" y="2132"/>
                    </a:cubicBezTo>
                    <a:cubicBezTo>
                      <a:pt x="373" y="2149"/>
                      <a:pt x="392" y="2157"/>
                      <a:pt x="410" y="2157"/>
                    </a:cubicBezTo>
                    <a:cubicBezTo>
                      <a:pt x="443" y="2157"/>
                      <a:pt x="475" y="2131"/>
                      <a:pt x="463" y="2089"/>
                    </a:cubicBezTo>
                    <a:cubicBezTo>
                      <a:pt x="410" y="1921"/>
                      <a:pt x="309" y="1770"/>
                      <a:pt x="255" y="1600"/>
                    </a:cubicBezTo>
                    <a:cubicBezTo>
                      <a:pt x="203" y="1437"/>
                      <a:pt x="164" y="1271"/>
                      <a:pt x="139" y="1100"/>
                    </a:cubicBezTo>
                    <a:cubicBezTo>
                      <a:pt x="83" y="741"/>
                      <a:pt x="91" y="381"/>
                      <a:pt x="119" y="20"/>
                    </a:cubicBezTo>
                    <a:cubicBezTo>
                      <a:pt x="119" y="7"/>
                      <a:pt x="109" y="1"/>
                      <a:pt x="10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6"/>
              <p:cNvSpPr/>
              <p:nvPr/>
            </p:nvSpPr>
            <p:spPr>
              <a:xfrm rot="7741407">
                <a:off x="568221" y="4747431"/>
                <a:ext cx="8271" cy="31519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09" extrusionOk="0">
                    <a:moveTo>
                      <a:pt x="27" y="1"/>
                    </a:moveTo>
                    <a:cubicBezTo>
                      <a:pt x="17" y="1"/>
                      <a:pt x="7" y="8"/>
                      <a:pt x="7" y="22"/>
                    </a:cubicBezTo>
                    <a:cubicBezTo>
                      <a:pt x="12" y="209"/>
                      <a:pt x="1" y="407"/>
                      <a:pt x="27" y="593"/>
                    </a:cubicBezTo>
                    <a:cubicBezTo>
                      <a:pt x="48" y="755"/>
                      <a:pt x="70" y="957"/>
                      <a:pt x="175" y="1088"/>
                    </a:cubicBezTo>
                    <a:cubicBezTo>
                      <a:pt x="186" y="1102"/>
                      <a:pt x="201" y="1109"/>
                      <a:pt x="215" y="1109"/>
                    </a:cubicBezTo>
                    <a:cubicBezTo>
                      <a:pt x="248" y="1109"/>
                      <a:pt x="280" y="1079"/>
                      <a:pt x="281" y="1045"/>
                    </a:cubicBezTo>
                    <a:cubicBezTo>
                      <a:pt x="291" y="890"/>
                      <a:pt x="210" y="712"/>
                      <a:pt x="169" y="563"/>
                    </a:cubicBezTo>
                    <a:cubicBezTo>
                      <a:pt x="121" y="379"/>
                      <a:pt x="68" y="213"/>
                      <a:pt x="51" y="22"/>
                    </a:cubicBezTo>
                    <a:cubicBezTo>
                      <a:pt x="50" y="8"/>
                      <a:pt x="38" y="1"/>
                      <a:pt x="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6"/>
              <p:cNvSpPr/>
              <p:nvPr/>
            </p:nvSpPr>
            <p:spPr>
              <a:xfrm rot="7741407">
                <a:off x="640194" y="4801366"/>
                <a:ext cx="297853" cy="270654"/>
              </a:xfrm>
              <a:custGeom>
                <a:avLst/>
                <a:gdLst/>
                <a:ahLst/>
                <a:cxnLst/>
                <a:rect l="l" t="t" r="r" b="b"/>
                <a:pathLst>
                  <a:path w="10480" h="9523" extrusionOk="0">
                    <a:moveTo>
                      <a:pt x="3747" y="6389"/>
                    </a:moveTo>
                    <a:cubicBezTo>
                      <a:pt x="2437" y="5119"/>
                      <a:pt x="0" y="2595"/>
                      <a:pt x="511" y="1648"/>
                    </a:cubicBezTo>
                    <a:cubicBezTo>
                      <a:pt x="1021" y="700"/>
                      <a:pt x="1320" y="1139"/>
                      <a:pt x="1565" y="569"/>
                    </a:cubicBezTo>
                    <a:cubicBezTo>
                      <a:pt x="1810" y="0"/>
                      <a:pt x="1801" y="389"/>
                      <a:pt x="2216" y="472"/>
                    </a:cubicBezTo>
                    <a:cubicBezTo>
                      <a:pt x="2631" y="554"/>
                      <a:pt x="3067" y="344"/>
                      <a:pt x="3255" y="1188"/>
                    </a:cubicBezTo>
                    <a:cubicBezTo>
                      <a:pt x="3255" y="1188"/>
                      <a:pt x="4516" y="1094"/>
                      <a:pt x="4785" y="1732"/>
                    </a:cubicBezTo>
                    <a:cubicBezTo>
                      <a:pt x="5054" y="2369"/>
                      <a:pt x="5189" y="2203"/>
                      <a:pt x="6135" y="2496"/>
                    </a:cubicBezTo>
                    <a:cubicBezTo>
                      <a:pt x="7079" y="2792"/>
                      <a:pt x="8178" y="3594"/>
                      <a:pt x="8532" y="5525"/>
                    </a:cubicBezTo>
                    <a:cubicBezTo>
                      <a:pt x="8887" y="7456"/>
                      <a:pt x="8960" y="8657"/>
                      <a:pt x="9571" y="8661"/>
                    </a:cubicBezTo>
                    <a:cubicBezTo>
                      <a:pt x="10181" y="8666"/>
                      <a:pt x="10480" y="9105"/>
                      <a:pt x="9739" y="9313"/>
                    </a:cubicBezTo>
                    <a:cubicBezTo>
                      <a:pt x="8999" y="9522"/>
                      <a:pt x="5781" y="8360"/>
                      <a:pt x="3747" y="63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6"/>
              <p:cNvSpPr/>
              <p:nvPr/>
            </p:nvSpPr>
            <p:spPr>
              <a:xfrm rot="7741407">
                <a:off x="843342" y="4841238"/>
                <a:ext cx="71877" cy="117152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4122" extrusionOk="0">
                    <a:moveTo>
                      <a:pt x="330" y="0"/>
                    </a:moveTo>
                    <a:cubicBezTo>
                      <a:pt x="208" y="45"/>
                      <a:pt x="122" y="194"/>
                      <a:pt x="77" y="310"/>
                    </a:cubicBezTo>
                    <a:cubicBezTo>
                      <a:pt x="21" y="458"/>
                      <a:pt x="1" y="615"/>
                      <a:pt x="14" y="770"/>
                    </a:cubicBezTo>
                    <a:cubicBezTo>
                      <a:pt x="42" y="1118"/>
                      <a:pt x="214" y="1442"/>
                      <a:pt x="403" y="1728"/>
                    </a:cubicBezTo>
                    <a:cubicBezTo>
                      <a:pt x="771" y="2281"/>
                      <a:pt x="1261" y="2745"/>
                      <a:pt x="1717" y="3223"/>
                    </a:cubicBezTo>
                    <a:cubicBezTo>
                      <a:pt x="1846" y="3360"/>
                      <a:pt x="1969" y="3502"/>
                      <a:pt x="2089" y="3648"/>
                    </a:cubicBezTo>
                    <a:cubicBezTo>
                      <a:pt x="2153" y="3726"/>
                      <a:pt x="2211" y="3808"/>
                      <a:pt x="2267" y="3894"/>
                    </a:cubicBezTo>
                    <a:cubicBezTo>
                      <a:pt x="2315" y="3967"/>
                      <a:pt x="2360" y="4053"/>
                      <a:pt x="2431" y="4108"/>
                    </a:cubicBezTo>
                    <a:cubicBezTo>
                      <a:pt x="2442" y="4117"/>
                      <a:pt x="2457" y="4121"/>
                      <a:pt x="2472" y="4121"/>
                    </a:cubicBezTo>
                    <a:cubicBezTo>
                      <a:pt x="2500" y="4121"/>
                      <a:pt x="2528" y="4104"/>
                      <a:pt x="2525" y="4068"/>
                    </a:cubicBezTo>
                    <a:cubicBezTo>
                      <a:pt x="2506" y="3928"/>
                      <a:pt x="2407" y="3805"/>
                      <a:pt x="2327" y="3693"/>
                    </a:cubicBezTo>
                    <a:cubicBezTo>
                      <a:pt x="2239" y="3567"/>
                      <a:pt x="2149" y="3446"/>
                      <a:pt x="2050" y="3328"/>
                    </a:cubicBezTo>
                    <a:cubicBezTo>
                      <a:pt x="1844" y="3087"/>
                      <a:pt x="1629" y="2855"/>
                      <a:pt x="1405" y="2629"/>
                    </a:cubicBezTo>
                    <a:cubicBezTo>
                      <a:pt x="960" y="2184"/>
                      <a:pt x="478" y="1701"/>
                      <a:pt x="248" y="1099"/>
                    </a:cubicBezTo>
                    <a:cubicBezTo>
                      <a:pt x="178" y="918"/>
                      <a:pt x="139" y="718"/>
                      <a:pt x="171" y="522"/>
                    </a:cubicBezTo>
                    <a:cubicBezTo>
                      <a:pt x="186" y="441"/>
                      <a:pt x="210" y="361"/>
                      <a:pt x="242" y="286"/>
                    </a:cubicBezTo>
                    <a:cubicBezTo>
                      <a:pt x="277" y="200"/>
                      <a:pt x="343" y="131"/>
                      <a:pt x="373" y="43"/>
                    </a:cubicBezTo>
                    <a:cubicBezTo>
                      <a:pt x="379" y="22"/>
                      <a:pt x="362" y="1"/>
                      <a:pt x="341" y="1"/>
                    </a:cubicBezTo>
                    <a:cubicBezTo>
                      <a:pt x="338" y="1"/>
                      <a:pt x="335" y="1"/>
                      <a:pt x="332" y="2"/>
                    </a:cubicBez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6"/>
              <p:cNvSpPr/>
              <p:nvPr/>
            </p:nvSpPr>
            <p:spPr>
              <a:xfrm rot="7741407">
                <a:off x="816918" y="4840709"/>
                <a:ext cx="44223" cy="151996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5348" extrusionOk="0">
                    <a:moveTo>
                      <a:pt x="353" y="1"/>
                    </a:moveTo>
                    <a:cubicBezTo>
                      <a:pt x="350" y="1"/>
                      <a:pt x="346" y="1"/>
                      <a:pt x="343" y="3"/>
                    </a:cubicBezTo>
                    <a:lnTo>
                      <a:pt x="344" y="3"/>
                    </a:lnTo>
                    <a:cubicBezTo>
                      <a:pt x="75" y="106"/>
                      <a:pt x="0" y="457"/>
                      <a:pt x="23" y="713"/>
                    </a:cubicBezTo>
                    <a:cubicBezTo>
                      <a:pt x="40" y="872"/>
                      <a:pt x="85" y="1028"/>
                      <a:pt x="156" y="1171"/>
                    </a:cubicBezTo>
                    <a:cubicBezTo>
                      <a:pt x="236" y="1338"/>
                      <a:pt x="369" y="1465"/>
                      <a:pt x="451" y="1630"/>
                    </a:cubicBezTo>
                    <a:cubicBezTo>
                      <a:pt x="632" y="2002"/>
                      <a:pt x="750" y="2390"/>
                      <a:pt x="847" y="2791"/>
                    </a:cubicBezTo>
                    <a:cubicBezTo>
                      <a:pt x="946" y="3187"/>
                      <a:pt x="1047" y="3581"/>
                      <a:pt x="1141" y="3980"/>
                    </a:cubicBezTo>
                    <a:cubicBezTo>
                      <a:pt x="1246" y="4423"/>
                      <a:pt x="1276" y="4899"/>
                      <a:pt x="1453" y="5320"/>
                    </a:cubicBezTo>
                    <a:cubicBezTo>
                      <a:pt x="1461" y="5340"/>
                      <a:pt x="1477" y="5348"/>
                      <a:pt x="1494" y="5348"/>
                    </a:cubicBezTo>
                    <a:cubicBezTo>
                      <a:pt x="1522" y="5348"/>
                      <a:pt x="1552" y="5325"/>
                      <a:pt x="1552" y="5294"/>
                    </a:cubicBezTo>
                    <a:cubicBezTo>
                      <a:pt x="1556" y="4914"/>
                      <a:pt x="1425" y="4550"/>
                      <a:pt x="1332" y="4185"/>
                    </a:cubicBezTo>
                    <a:cubicBezTo>
                      <a:pt x="1234" y="3811"/>
                      <a:pt x="1148" y="3436"/>
                      <a:pt x="1036" y="3064"/>
                    </a:cubicBezTo>
                    <a:cubicBezTo>
                      <a:pt x="930" y="2708"/>
                      <a:pt x="821" y="2347"/>
                      <a:pt x="685" y="2000"/>
                    </a:cubicBezTo>
                    <a:cubicBezTo>
                      <a:pt x="625" y="1843"/>
                      <a:pt x="552" y="1691"/>
                      <a:pt x="477" y="1542"/>
                    </a:cubicBezTo>
                    <a:cubicBezTo>
                      <a:pt x="436" y="1456"/>
                      <a:pt x="416" y="1368"/>
                      <a:pt x="384" y="1280"/>
                    </a:cubicBezTo>
                    <a:cubicBezTo>
                      <a:pt x="354" y="1201"/>
                      <a:pt x="315" y="1127"/>
                      <a:pt x="283" y="1050"/>
                    </a:cubicBezTo>
                    <a:cubicBezTo>
                      <a:pt x="214" y="885"/>
                      <a:pt x="167" y="710"/>
                      <a:pt x="180" y="528"/>
                    </a:cubicBezTo>
                    <a:cubicBezTo>
                      <a:pt x="197" y="345"/>
                      <a:pt x="288" y="203"/>
                      <a:pt x="378" y="50"/>
                    </a:cubicBezTo>
                    <a:cubicBezTo>
                      <a:pt x="389" y="29"/>
                      <a:pt x="374" y="1"/>
                      <a:pt x="3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6"/>
              <p:cNvSpPr/>
              <p:nvPr/>
            </p:nvSpPr>
            <p:spPr>
              <a:xfrm rot="7741407">
                <a:off x="796363" y="4865747"/>
                <a:ext cx="15148" cy="9819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455" extrusionOk="0">
                    <a:moveTo>
                      <a:pt x="50" y="1"/>
                    </a:moveTo>
                    <a:cubicBezTo>
                      <a:pt x="42" y="1"/>
                      <a:pt x="35" y="5"/>
                      <a:pt x="32" y="13"/>
                    </a:cubicBezTo>
                    <a:cubicBezTo>
                      <a:pt x="0" y="133"/>
                      <a:pt x="24" y="283"/>
                      <a:pt x="34" y="406"/>
                    </a:cubicBezTo>
                    <a:cubicBezTo>
                      <a:pt x="45" y="550"/>
                      <a:pt x="62" y="692"/>
                      <a:pt x="73" y="836"/>
                    </a:cubicBezTo>
                    <a:cubicBezTo>
                      <a:pt x="94" y="1131"/>
                      <a:pt x="112" y="1423"/>
                      <a:pt x="146" y="1717"/>
                    </a:cubicBezTo>
                    <a:cubicBezTo>
                      <a:pt x="178" y="1992"/>
                      <a:pt x="215" y="2264"/>
                      <a:pt x="258" y="2536"/>
                    </a:cubicBezTo>
                    <a:cubicBezTo>
                      <a:pt x="279" y="2678"/>
                      <a:pt x="303" y="2820"/>
                      <a:pt x="327" y="2960"/>
                    </a:cubicBezTo>
                    <a:cubicBezTo>
                      <a:pt x="355" y="3121"/>
                      <a:pt x="361" y="3246"/>
                      <a:pt x="324" y="3403"/>
                    </a:cubicBezTo>
                    <a:cubicBezTo>
                      <a:pt x="316" y="3433"/>
                      <a:pt x="340" y="3454"/>
                      <a:pt x="363" y="3454"/>
                    </a:cubicBezTo>
                    <a:cubicBezTo>
                      <a:pt x="376" y="3454"/>
                      <a:pt x="388" y="3448"/>
                      <a:pt x="397" y="3435"/>
                    </a:cubicBezTo>
                    <a:cubicBezTo>
                      <a:pt x="533" y="3246"/>
                      <a:pt x="413" y="2917"/>
                      <a:pt x="378" y="2713"/>
                    </a:cubicBezTo>
                    <a:cubicBezTo>
                      <a:pt x="324" y="2405"/>
                      <a:pt x="277" y="2094"/>
                      <a:pt x="236" y="1784"/>
                    </a:cubicBezTo>
                    <a:cubicBezTo>
                      <a:pt x="196" y="1492"/>
                      <a:pt x="161" y="1197"/>
                      <a:pt x="129" y="903"/>
                    </a:cubicBezTo>
                    <a:cubicBezTo>
                      <a:pt x="114" y="754"/>
                      <a:pt x="107" y="602"/>
                      <a:pt x="105" y="451"/>
                    </a:cubicBezTo>
                    <a:cubicBezTo>
                      <a:pt x="103" y="314"/>
                      <a:pt x="112" y="144"/>
                      <a:pt x="67" y="13"/>
                    </a:cubicBezTo>
                    <a:cubicBezTo>
                      <a:pt x="65" y="5"/>
                      <a:pt x="57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6"/>
              <p:cNvSpPr/>
              <p:nvPr/>
            </p:nvSpPr>
            <p:spPr>
              <a:xfrm rot="7741407">
                <a:off x="622470" y="4900618"/>
                <a:ext cx="118686" cy="46667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1642" extrusionOk="0">
                    <a:moveTo>
                      <a:pt x="318" y="0"/>
                    </a:moveTo>
                    <a:cubicBezTo>
                      <a:pt x="223" y="0"/>
                      <a:pt x="128" y="8"/>
                      <a:pt x="34" y="24"/>
                    </a:cubicBezTo>
                    <a:cubicBezTo>
                      <a:pt x="0" y="29"/>
                      <a:pt x="9" y="84"/>
                      <a:pt x="43" y="85"/>
                    </a:cubicBezTo>
                    <a:lnTo>
                      <a:pt x="43" y="84"/>
                    </a:lnTo>
                    <a:cubicBezTo>
                      <a:pt x="836" y="97"/>
                      <a:pt x="1503" y="484"/>
                      <a:pt x="2150" y="903"/>
                    </a:cubicBezTo>
                    <a:cubicBezTo>
                      <a:pt x="2459" y="1101"/>
                      <a:pt x="2773" y="1295"/>
                      <a:pt x="3113" y="1439"/>
                    </a:cubicBezTo>
                    <a:cubicBezTo>
                      <a:pt x="3353" y="1538"/>
                      <a:pt x="3646" y="1641"/>
                      <a:pt x="3922" y="1641"/>
                    </a:cubicBezTo>
                    <a:cubicBezTo>
                      <a:pt x="3999" y="1641"/>
                      <a:pt x="4074" y="1633"/>
                      <a:pt x="4147" y="1615"/>
                    </a:cubicBezTo>
                    <a:cubicBezTo>
                      <a:pt x="4175" y="1605"/>
                      <a:pt x="4175" y="1566"/>
                      <a:pt x="4147" y="1557"/>
                    </a:cubicBezTo>
                    <a:cubicBezTo>
                      <a:pt x="3960" y="1519"/>
                      <a:pt x="3769" y="1516"/>
                      <a:pt x="3582" y="1469"/>
                    </a:cubicBezTo>
                    <a:cubicBezTo>
                      <a:pt x="3388" y="1420"/>
                      <a:pt x="3201" y="1351"/>
                      <a:pt x="3021" y="1267"/>
                    </a:cubicBezTo>
                    <a:cubicBezTo>
                      <a:pt x="2685" y="1108"/>
                      <a:pt x="2375" y="903"/>
                      <a:pt x="2062" y="702"/>
                    </a:cubicBezTo>
                    <a:cubicBezTo>
                      <a:pt x="1756" y="504"/>
                      <a:pt x="1444" y="314"/>
                      <a:pt x="1107" y="175"/>
                    </a:cubicBezTo>
                    <a:cubicBezTo>
                      <a:pt x="937" y="104"/>
                      <a:pt x="759" y="52"/>
                      <a:pt x="576" y="20"/>
                    </a:cubicBezTo>
                    <a:cubicBezTo>
                      <a:pt x="491" y="7"/>
                      <a:pt x="404" y="0"/>
                      <a:pt x="31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6"/>
              <p:cNvSpPr/>
              <p:nvPr/>
            </p:nvSpPr>
            <p:spPr>
              <a:xfrm rot="7741407">
                <a:off x="712424" y="4914695"/>
                <a:ext cx="73270" cy="1674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589" extrusionOk="0">
                    <a:moveTo>
                      <a:pt x="2175" y="0"/>
                    </a:moveTo>
                    <a:cubicBezTo>
                      <a:pt x="1875" y="0"/>
                      <a:pt x="1582" y="80"/>
                      <a:pt x="1287" y="177"/>
                    </a:cubicBezTo>
                    <a:cubicBezTo>
                      <a:pt x="1074" y="246"/>
                      <a:pt x="861" y="321"/>
                      <a:pt x="644" y="379"/>
                    </a:cubicBezTo>
                    <a:cubicBezTo>
                      <a:pt x="534" y="407"/>
                      <a:pt x="422" y="431"/>
                      <a:pt x="308" y="448"/>
                    </a:cubicBezTo>
                    <a:cubicBezTo>
                      <a:pt x="210" y="463"/>
                      <a:pt x="102" y="456"/>
                      <a:pt x="16" y="508"/>
                    </a:cubicBezTo>
                    <a:cubicBezTo>
                      <a:pt x="1" y="517"/>
                      <a:pt x="1" y="538"/>
                      <a:pt x="16" y="547"/>
                    </a:cubicBezTo>
                    <a:cubicBezTo>
                      <a:pt x="64" y="578"/>
                      <a:pt x="124" y="589"/>
                      <a:pt x="189" y="589"/>
                    </a:cubicBezTo>
                    <a:cubicBezTo>
                      <a:pt x="312" y="589"/>
                      <a:pt x="451" y="548"/>
                      <a:pt x="551" y="525"/>
                    </a:cubicBezTo>
                    <a:cubicBezTo>
                      <a:pt x="769" y="473"/>
                      <a:pt x="981" y="394"/>
                      <a:pt x="1192" y="317"/>
                    </a:cubicBezTo>
                    <a:cubicBezTo>
                      <a:pt x="1529" y="196"/>
                      <a:pt x="1907" y="71"/>
                      <a:pt x="2276" y="71"/>
                    </a:cubicBezTo>
                    <a:cubicBezTo>
                      <a:pt x="2362" y="71"/>
                      <a:pt x="2448" y="78"/>
                      <a:pt x="2532" y="93"/>
                    </a:cubicBezTo>
                    <a:cubicBezTo>
                      <a:pt x="2534" y="93"/>
                      <a:pt x="2536" y="94"/>
                      <a:pt x="2538" y="94"/>
                    </a:cubicBezTo>
                    <a:cubicBezTo>
                      <a:pt x="2566" y="94"/>
                      <a:pt x="2577" y="53"/>
                      <a:pt x="2547" y="44"/>
                    </a:cubicBezTo>
                    <a:cubicBezTo>
                      <a:pt x="2422" y="14"/>
                      <a:pt x="2298" y="0"/>
                      <a:pt x="21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6"/>
              <p:cNvSpPr/>
              <p:nvPr/>
            </p:nvSpPr>
            <p:spPr>
              <a:xfrm rot="7741407">
                <a:off x="675372" y="4931135"/>
                <a:ext cx="80062" cy="12022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423" extrusionOk="0">
                    <a:moveTo>
                      <a:pt x="26" y="0"/>
                    </a:moveTo>
                    <a:cubicBezTo>
                      <a:pt x="5" y="0"/>
                      <a:pt x="1" y="38"/>
                      <a:pt x="24" y="43"/>
                    </a:cubicBezTo>
                    <a:cubicBezTo>
                      <a:pt x="501" y="148"/>
                      <a:pt x="979" y="240"/>
                      <a:pt x="1460" y="318"/>
                    </a:cubicBezTo>
                    <a:cubicBezTo>
                      <a:pt x="1738" y="363"/>
                      <a:pt x="2030" y="422"/>
                      <a:pt x="2318" y="422"/>
                    </a:cubicBezTo>
                    <a:cubicBezTo>
                      <a:pt x="2476" y="422"/>
                      <a:pt x="2633" y="404"/>
                      <a:pt x="2785" y="356"/>
                    </a:cubicBezTo>
                    <a:cubicBezTo>
                      <a:pt x="2817" y="345"/>
                      <a:pt x="2807" y="299"/>
                      <a:pt x="2777" y="299"/>
                    </a:cubicBezTo>
                    <a:cubicBezTo>
                      <a:pt x="2775" y="299"/>
                      <a:pt x="2773" y="299"/>
                      <a:pt x="2770" y="299"/>
                    </a:cubicBezTo>
                    <a:cubicBezTo>
                      <a:pt x="2640" y="323"/>
                      <a:pt x="2510" y="333"/>
                      <a:pt x="2381" y="333"/>
                    </a:cubicBezTo>
                    <a:cubicBezTo>
                      <a:pt x="2043" y="333"/>
                      <a:pt x="1709" y="265"/>
                      <a:pt x="1372" y="204"/>
                    </a:cubicBezTo>
                    <a:cubicBezTo>
                      <a:pt x="925" y="126"/>
                      <a:pt x="478" y="56"/>
                      <a:pt x="29" y="0"/>
                    </a:cubicBezTo>
                    <a:cubicBezTo>
                      <a:pt x="28" y="0"/>
                      <a:pt x="27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6"/>
              <p:cNvSpPr/>
              <p:nvPr/>
            </p:nvSpPr>
            <p:spPr>
              <a:xfrm rot="7741407">
                <a:off x="665764" y="4959096"/>
                <a:ext cx="25181" cy="414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46" extrusionOk="0">
                    <a:moveTo>
                      <a:pt x="845" y="0"/>
                    </a:moveTo>
                    <a:cubicBezTo>
                      <a:pt x="845" y="0"/>
                      <a:pt x="844" y="0"/>
                      <a:pt x="843" y="0"/>
                    </a:cubicBezTo>
                    <a:cubicBezTo>
                      <a:pt x="574" y="15"/>
                      <a:pt x="309" y="67"/>
                      <a:pt x="39" y="81"/>
                    </a:cubicBezTo>
                    <a:cubicBezTo>
                      <a:pt x="0" y="84"/>
                      <a:pt x="0" y="139"/>
                      <a:pt x="39" y="142"/>
                    </a:cubicBezTo>
                    <a:cubicBezTo>
                      <a:pt x="103" y="144"/>
                      <a:pt x="166" y="145"/>
                      <a:pt x="229" y="145"/>
                    </a:cubicBezTo>
                    <a:cubicBezTo>
                      <a:pt x="440" y="145"/>
                      <a:pt x="647" y="130"/>
                      <a:pt x="853" y="66"/>
                    </a:cubicBezTo>
                    <a:cubicBezTo>
                      <a:pt x="886" y="55"/>
                      <a:pt x="883" y="0"/>
                      <a:pt x="8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6"/>
              <p:cNvSpPr/>
              <p:nvPr/>
            </p:nvSpPr>
            <p:spPr>
              <a:xfrm rot="7741407">
                <a:off x="669866" y="4926533"/>
                <a:ext cx="30240" cy="1242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37" extrusionOk="0">
                    <a:moveTo>
                      <a:pt x="29" y="0"/>
                    </a:moveTo>
                    <a:cubicBezTo>
                      <a:pt x="11" y="0"/>
                      <a:pt x="0" y="24"/>
                      <a:pt x="17" y="37"/>
                    </a:cubicBezTo>
                    <a:cubicBezTo>
                      <a:pt x="166" y="133"/>
                      <a:pt x="314" y="224"/>
                      <a:pt x="480" y="290"/>
                    </a:cubicBezTo>
                    <a:cubicBezTo>
                      <a:pt x="658" y="355"/>
                      <a:pt x="839" y="404"/>
                      <a:pt x="1026" y="436"/>
                    </a:cubicBezTo>
                    <a:cubicBezTo>
                      <a:pt x="1028" y="436"/>
                      <a:pt x="1030" y="436"/>
                      <a:pt x="1031" y="436"/>
                    </a:cubicBezTo>
                    <a:cubicBezTo>
                      <a:pt x="1056" y="436"/>
                      <a:pt x="1064" y="400"/>
                      <a:pt x="1037" y="395"/>
                    </a:cubicBezTo>
                    <a:cubicBezTo>
                      <a:pt x="688" y="312"/>
                      <a:pt x="349" y="180"/>
                      <a:pt x="37" y="2"/>
                    </a:cubicBezTo>
                    <a:cubicBezTo>
                      <a:pt x="34" y="1"/>
                      <a:pt x="31" y="0"/>
                      <a:pt x="2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6"/>
              <p:cNvSpPr/>
              <p:nvPr/>
            </p:nvSpPr>
            <p:spPr>
              <a:xfrm rot="7741407">
                <a:off x="646043" y="4951087"/>
                <a:ext cx="15887" cy="5144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81" extrusionOk="0">
                    <a:moveTo>
                      <a:pt x="46" y="1"/>
                    </a:moveTo>
                    <a:cubicBezTo>
                      <a:pt x="19" y="1"/>
                      <a:pt x="0" y="40"/>
                      <a:pt x="29" y="55"/>
                    </a:cubicBezTo>
                    <a:cubicBezTo>
                      <a:pt x="177" y="129"/>
                      <a:pt x="336" y="180"/>
                      <a:pt x="501" y="180"/>
                    </a:cubicBezTo>
                    <a:cubicBezTo>
                      <a:pt x="510" y="180"/>
                      <a:pt x="518" y="180"/>
                      <a:pt x="527" y="180"/>
                    </a:cubicBezTo>
                    <a:cubicBezTo>
                      <a:pt x="558" y="178"/>
                      <a:pt x="558" y="131"/>
                      <a:pt x="527" y="127"/>
                    </a:cubicBezTo>
                    <a:cubicBezTo>
                      <a:pt x="364" y="107"/>
                      <a:pt x="209" y="77"/>
                      <a:pt x="59" y="4"/>
                    </a:cubicBezTo>
                    <a:cubicBezTo>
                      <a:pt x="55" y="2"/>
                      <a:pt x="50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6"/>
              <p:cNvSpPr/>
              <p:nvPr/>
            </p:nvSpPr>
            <p:spPr>
              <a:xfrm rot="7741407">
                <a:off x="745332" y="4892731"/>
                <a:ext cx="61191" cy="83331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932" extrusionOk="0">
                    <a:moveTo>
                      <a:pt x="2138" y="1"/>
                    </a:moveTo>
                    <a:cubicBezTo>
                      <a:pt x="2137" y="1"/>
                      <a:pt x="2137" y="1"/>
                      <a:pt x="2136" y="1"/>
                    </a:cubicBezTo>
                    <a:lnTo>
                      <a:pt x="2138" y="3"/>
                    </a:lnTo>
                    <a:cubicBezTo>
                      <a:pt x="1555" y="126"/>
                      <a:pt x="1070" y="541"/>
                      <a:pt x="738" y="1020"/>
                    </a:cubicBezTo>
                    <a:cubicBezTo>
                      <a:pt x="549" y="1297"/>
                      <a:pt x="397" y="1596"/>
                      <a:pt x="283" y="1908"/>
                    </a:cubicBezTo>
                    <a:cubicBezTo>
                      <a:pt x="164" y="2226"/>
                      <a:pt x="42" y="2568"/>
                      <a:pt x="3" y="2906"/>
                    </a:cubicBezTo>
                    <a:cubicBezTo>
                      <a:pt x="1" y="2923"/>
                      <a:pt x="14" y="2932"/>
                      <a:pt x="27" y="2932"/>
                    </a:cubicBezTo>
                    <a:cubicBezTo>
                      <a:pt x="39" y="2932"/>
                      <a:pt x="52" y="2926"/>
                      <a:pt x="57" y="2914"/>
                    </a:cubicBezTo>
                    <a:cubicBezTo>
                      <a:pt x="171" y="2613"/>
                      <a:pt x="229" y="2291"/>
                      <a:pt x="339" y="1988"/>
                    </a:cubicBezTo>
                    <a:cubicBezTo>
                      <a:pt x="450" y="1678"/>
                      <a:pt x="596" y="1381"/>
                      <a:pt x="775" y="1106"/>
                    </a:cubicBezTo>
                    <a:cubicBezTo>
                      <a:pt x="1108" y="609"/>
                      <a:pt x="1577" y="222"/>
                      <a:pt x="2142" y="20"/>
                    </a:cubicBezTo>
                    <a:cubicBezTo>
                      <a:pt x="2152" y="16"/>
                      <a:pt x="2150" y="1"/>
                      <a:pt x="21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6"/>
              <p:cNvSpPr/>
              <p:nvPr/>
            </p:nvSpPr>
            <p:spPr>
              <a:xfrm rot="7741407">
                <a:off x="745331" y="4987511"/>
                <a:ext cx="43655" cy="8441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97" extrusionOk="0">
                    <a:moveTo>
                      <a:pt x="970" y="0"/>
                    </a:moveTo>
                    <a:cubicBezTo>
                      <a:pt x="641" y="0"/>
                      <a:pt x="314" y="86"/>
                      <a:pt x="23" y="254"/>
                    </a:cubicBezTo>
                    <a:cubicBezTo>
                      <a:pt x="1" y="267"/>
                      <a:pt x="14" y="296"/>
                      <a:pt x="36" y="296"/>
                    </a:cubicBezTo>
                    <a:cubicBezTo>
                      <a:pt x="39" y="296"/>
                      <a:pt x="43" y="295"/>
                      <a:pt x="47" y="293"/>
                    </a:cubicBezTo>
                    <a:cubicBezTo>
                      <a:pt x="364" y="156"/>
                      <a:pt x="696" y="78"/>
                      <a:pt x="1034" y="78"/>
                    </a:cubicBezTo>
                    <a:cubicBezTo>
                      <a:pt x="1187" y="78"/>
                      <a:pt x="1340" y="94"/>
                      <a:pt x="1495" y="127"/>
                    </a:cubicBezTo>
                    <a:cubicBezTo>
                      <a:pt x="1496" y="127"/>
                      <a:pt x="1498" y="128"/>
                      <a:pt x="1500" y="128"/>
                    </a:cubicBezTo>
                    <a:cubicBezTo>
                      <a:pt x="1527" y="128"/>
                      <a:pt x="1536" y="87"/>
                      <a:pt x="1508" y="78"/>
                    </a:cubicBezTo>
                    <a:cubicBezTo>
                      <a:pt x="1332" y="26"/>
                      <a:pt x="1151" y="0"/>
                      <a:pt x="9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6"/>
              <p:cNvSpPr/>
              <p:nvPr/>
            </p:nvSpPr>
            <p:spPr>
              <a:xfrm rot="7741407">
                <a:off x="751788" y="4942050"/>
                <a:ext cx="34048" cy="2441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859" extrusionOk="0">
                    <a:moveTo>
                      <a:pt x="1169" y="1"/>
                    </a:moveTo>
                    <a:cubicBezTo>
                      <a:pt x="939" y="51"/>
                      <a:pt x="715" y="199"/>
                      <a:pt x="524" y="332"/>
                    </a:cubicBezTo>
                    <a:cubicBezTo>
                      <a:pt x="336" y="464"/>
                      <a:pt x="141" y="614"/>
                      <a:pt x="18" y="808"/>
                    </a:cubicBezTo>
                    <a:cubicBezTo>
                      <a:pt x="1" y="835"/>
                      <a:pt x="24" y="858"/>
                      <a:pt x="48" y="858"/>
                    </a:cubicBezTo>
                    <a:cubicBezTo>
                      <a:pt x="56" y="858"/>
                      <a:pt x="65" y="856"/>
                      <a:pt x="72" y="850"/>
                    </a:cubicBezTo>
                    <a:cubicBezTo>
                      <a:pt x="253" y="698"/>
                      <a:pt x="407" y="522"/>
                      <a:pt x="599" y="382"/>
                    </a:cubicBezTo>
                    <a:cubicBezTo>
                      <a:pt x="784" y="248"/>
                      <a:pt x="992" y="156"/>
                      <a:pt x="1183" y="33"/>
                    </a:cubicBezTo>
                    <a:cubicBezTo>
                      <a:pt x="1198" y="22"/>
                      <a:pt x="1190" y="2"/>
                      <a:pt x="1176" y="2"/>
                    </a:cubicBezTo>
                    <a:cubicBezTo>
                      <a:pt x="1175" y="2"/>
                      <a:pt x="1173" y="2"/>
                      <a:pt x="1171" y="3"/>
                    </a:cubicBezTo>
                    <a:lnTo>
                      <a:pt x="1169" y="1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6"/>
              <p:cNvSpPr/>
              <p:nvPr/>
            </p:nvSpPr>
            <p:spPr>
              <a:xfrm rot="7741407">
                <a:off x="792349" y="4926030"/>
                <a:ext cx="32968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2042" extrusionOk="0">
                    <a:moveTo>
                      <a:pt x="1040" y="1"/>
                    </a:moveTo>
                    <a:cubicBezTo>
                      <a:pt x="895" y="1"/>
                      <a:pt x="736" y="101"/>
                      <a:pt x="626" y="171"/>
                    </a:cubicBezTo>
                    <a:cubicBezTo>
                      <a:pt x="465" y="270"/>
                      <a:pt x="355" y="432"/>
                      <a:pt x="323" y="617"/>
                    </a:cubicBezTo>
                    <a:cubicBezTo>
                      <a:pt x="307" y="711"/>
                      <a:pt x="301" y="806"/>
                      <a:pt x="307" y="902"/>
                    </a:cubicBezTo>
                    <a:cubicBezTo>
                      <a:pt x="312" y="1034"/>
                      <a:pt x="297" y="1165"/>
                      <a:pt x="264" y="1292"/>
                    </a:cubicBezTo>
                    <a:cubicBezTo>
                      <a:pt x="232" y="1410"/>
                      <a:pt x="194" y="1526"/>
                      <a:pt x="151" y="1640"/>
                    </a:cubicBezTo>
                    <a:cubicBezTo>
                      <a:pt x="105" y="1758"/>
                      <a:pt x="32" y="1876"/>
                      <a:pt x="6" y="1999"/>
                    </a:cubicBezTo>
                    <a:cubicBezTo>
                      <a:pt x="0" y="2021"/>
                      <a:pt x="19" y="2041"/>
                      <a:pt x="38" y="2041"/>
                    </a:cubicBezTo>
                    <a:cubicBezTo>
                      <a:pt x="46" y="2041"/>
                      <a:pt x="54" y="2038"/>
                      <a:pt x="60" y="2031"/>
                    </a:cubicBezTo>
                    <a:cubicBezTo>
                      <a:pt x="176" y="1894"/>
                      <a:pt x="232" y="1666"/>
                      <a:pt x="277" y="1496"/>
                    </a:cubicBezTo>
                    <a:cubicBezTo>
                      <a:pt x="327" y="1304"/>
                      <a:pt x="351" y="1107"/>
                      <a:pt x="393" y="913"/>
                    </a:cubicBezTo>
                    <a:cubicBezTo>
                      <a:pt x="434" y="726"/>
                      <a:pt x="417" y="518"/>
                      <a:pt x="550" y="361"/>
                    </a:cubicBezTo>
                    <a:cubicBezTo>
                      <a:pt x="611" y="296"/>
                      <a:pt x="684" y="240"/>
                      <a:pt x="767" y="197"/>
                    </a:cubicBezTo>
                    <a:cubicBezTo>
                      <a:pt x="855" y="144"/>
                      <a:pt x="971" y="65"/>
                      <a:pt x="1080" y="65"/>
                    </a:cubicBezTo>
                    <a:cubicBezTo>
                      <a:pt x="1091" y="65"/>
                      <a:pt x="1102" y="66"/>
                      <a:pt x="1112" y="68"/>
                    </a:cubicBezTo>
                    <a:cubicBezTo>
                      <a:pt x="1116" y="69"/>
                      <a:pt x="1119" y="69"/>
                      <a:pt x="1122" y="69"/>
                    </a:cubicBezTo>
                    <a:cubicBezTo>
                      <a:pt x="1150" y="69"/>
                      <a:pt x="1160" y="24"/>
                      <a:pt x="1127" y="15"/>
                    </a:cubicBezTo>
                    <a:lnTo>
                      <a:pt x="1129" y="15"/>
                    </a:lnTo>
                    <a:cubicBezTo>
                      <a:pt x="1101" y="5"/>
                      <a:pt x="1071" y="1"/>
                      <a:pt x="10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6"/>
              <p:cNvSpPr/>
              <p:nvPr/>
            </p:nvSpPr>
            <p:spPr>
              <a:xfrm rot="7741407">
                <a:off x="884067" y="4871017"/>
                <a:ext cx="24215" cy="9313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277" extrusionOk="0">
                    <a:moveTo>
                      <a:pt x="36" y="0"/>
                    </a:moveTo>
                    <a:cubicBezTo>
                      <a:pt x="17" y="0"/>
                      <a:pt x="1" y="21"/>
                      <a:pt x="12" y="40"/>
                    </a:cubicBezTo>
                    <a:cubicBezTo>
                      <a:pt x="148" y="313"/>
                      <a:pt x="128" y="592"/>
                      <a:pt x="116" y="885"/>
                    </a:cubicBezTo>
                    <a:cubicBezTo>
                      <a:pt x="105" y="1220"/>
                      <a:pt x="94" y="1555"/>
                      <a:pt x="130" y="1889"/>
                    </a:cubicBezTo>
                    <a:cubicBezTo>
                      <a:pt x="161" y="2157"/>
                      <a:pt x="234" y="2417"/>
                      <a:pt x="345" y="2663"/>
                    </a:cubicBezTo>
                    <a:cubicBezTo>
                      <a:pt x="449" y="2907"/>
                      <a:pt x="591" y="3112"/>
                      <a:pt x="803" y="3271"/>
                    </a:cubicBezTo>
                    <a:cubicBezTo>
                      <a:pt x="807" y="3275"/>
                      <a:pt x="812" y="3276"/>
                      <a:pt x="816" y="3276"/>
                    </a:cubicBezTo>
                    <a:cubicBezTo>
                      <a:pt x="836" y="3276"/>
                      <a:pt x="851" y="3246"/>
                      <a:pt x="834" y="3228"/>
                    </a:cubicBezTo>
                    <a:cubicBezTo>
                      <a:pt x="638" y="3021"/>
                      <a:pt x="488" y="2774"/>
                      <a:pt x="393" y="2503"/>
                    </a:cubicBezTo>
                    <a:cubicBezTo>
                      <a:pt x="298" y="2226"/>
                      <a:pt x="277" y="1916"/>
                      <a:pt x="266" y="1624"/>
                    </a:cubicBezTo>
                    <a:cubicBezTo>
                      <a:pt x="255" y="1310"/>
                      <a:pt x="272" y="994"/>
                      <a:pt x="264" y="680"/>
                    </a:cubicBezTo>
                    <a:cubicBezTo>
                      <a:pt x="259" y="448"/>
                      <a:pt x="234" y="175"/>
                      <a:pt x="55" y="9"/>
                    </a:cubicBezTo>
                    <a:cubicBezTo>
                      <a:pt x="49" y="3"/>
                      <a:pt x="42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6"/>
              <p:cNvSpPr/>
              <p:nvPr/>
            </p:nvSpPr>
            <p:spPr>
              <a:xfrm rot="7741407">
                <a:off x="690266" y="4650360"/>
                <a:ext cx="263748" cy="265623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9346" extrusionOk="0">
                    <a:moveTo>
                      <a:pt x="9115" y="4034"/>
                    </a:moveTo>
                    <a:cubicBezTo>
                      <a:pt x="8516" y="2671"/>
                      <a:pt x="8227" y="1358"/>
                      <a:pt x="6892" y="736"/>
                    </a:cubicBezTo>
                    <a:cubicBezTo>
                      <a:pt x="5557" y="113"/>
                      <a:pt x="3412" y="1"/>
                      <a:pt x="2964" y="553"/>
                    </a:cubicBezTo>
                    <a:cubicBezTo>
                      <a:pt x="2513" y="1104"/>
                      <a:pt x="1810" y="1514"/>
                      <a:pt x="1645" y="1710"/>
                    </a:cubicBezTo>
                    <a:cubicBezTo>
                      <a:pt x="1468" y="1919"/>
                      <a:pt x="1713" y="2192"/>
                      <a:pt x="1247" y="3084"/>
                    </a:cubicBezTo>
                    <a:cubicBezTo>
                      <a:pt x="784" y="3978"/>
                      <a:pt x="928" y="4391"/>
                      <a:pt x="928" y="4391"/>
                    </a:cubicBezTo>
                    <a:cubicBezTo>
                      <a:pt x="928" y="4391"/>
                      <a:pt x="402" y="4228"/>
                      <a:pt x="507" y="5228"/>
                    </a:cubicBezTo>
                    <a:cubicBezTo>
                      <a:pt x="610" y="6231"/>
                      <a:pt x="0" y="6709"/>
                      <a:pt x="765" y="7223"/>
                    </a:cubicBezTo>
                    <a:cubicBezTo>
                      <a:pt x="1530" y="7737"/>
                      <a:pt x="1290" y="8354"/>
                      <a:pt x="2064" y="8480"/>
                    </a:cubicBezTo>
                    <a:cubicBezTo>
                      <a:pt x="2840" y="8607"/>
                      <a:pt x="3124" y="8418"/>
                      <a:pt x="3259" y="8738"/>
                    </a:cubicBezTo>
                    <a:cubicBezTo>
                      <a:pt x="3394" y="9057"/>
                      <a:pt x="3728" y="9345"/>
                      <a:pt x="4474" y="9185"/>
                    </a:cubicBezTo>
                    <a:cubicBezTo>
                      <a:pt x="5220" y="9024"/>
                      <a:pt x="6280" y="8478"/>
                      <a:pt x="6976" y="7356"/>
                    </a:cubicBezTo>
                    <a:cubicBezTo>
                      <a:pt x="7671" y="6236"/>
                      <a:pt x="8270" y="6631"/>
                      <a:pt x="8774" y="6118"/>
                    </a:cubicBezTo>
                    <a:cubicBezTo>
                      <a:pt x="9279" y="5606"/>
                      <a:pt x="9115" y="4034"/>
                      <a:pt x="9115" y="403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6"/>
              <p:cNvSpPr/>
              <p:nvPr/>
            </p:nvSpPr>
            <p:spPr>
              <a:xfrm rot="7741407">
                <a:off x="790351" y="4835627"/>
                <a:ext cx="58348" cy="96632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400" extrusionOk="0">
                    <a:moveTo>
                      <a:pt x="9" y="1"/>
                    </a:moveTo>
                    <a:cubicBezTo>
                      <a:pt x="5" y="1"/>
                      <a:pt x="1" y="4"/>
                      <a:pt x="2" y="10"/>
                    </a:cubicBezTo>
                    <a:lnTo>
                      <a:pt x="4" y="10"/>
                    </a:lnTo>
                    <a:cubicBezTo>
                      <a:pt x="54" y="309"/>
                      <a:pt x="286" y="501"/>
                      <a:pt x="518" y="677"/>
                    </a:cubicBezTo>
                    <a:cubicBezTo>
                      <a:pt x="789" y="883"/>
                      <a:pt x="1053" y="1081"/>
                      <a:pt x="1266" y="1352"/>
                    </a:cubicBezTo>
                    <a:cubicBezTo>
                      <a:pt x="1473" y="1616"/>
                      <a:pt x="1630" y="1954"/>
                      <a:pt x="1730" y="2274"/>
                    </a:cubicBezTo>
                    <a:cubicBezTo>
                      <a:pt x="1780" y="2438"/>
                      <a:pt x="1816" y="2607"/>
                      <a:pt x="1836" y="2779"/>
                    </a:cubicBezTo>
                    <a:cubicBezTo>
                      <a:pt x="1857" y="2958"/>
                      <a:pt x="1834" y="3140"/>
                      <a:pt x="1851" y="3319"/>
                    </a:cubicBezTo>
                    <a:cubicBezTo>
                      <a:pt x="1856" y="3368"/>
                      <a:pt x="1901" y="3400"/>
                      <a:pt x="1943" y="3400"/>
                    </a:cubicBezTo>
                    <a:cubicBezTo>
                      <a:pt x="1974" y="3400"/>
                      <a:pt x="2003" y="3382"/>
                      <a:pt x="2014" y="3341"/>
                    </a:cubicBezTo>
                    <a:cubicBezTo>
                      <a:pt x="2053" y="3175"/>
                      <a:pt x="2031" y="2981"/>
                      <a:pt x="2012" y="2814"/>
                    </a:cubicBezTo>
                    <a:cubicBezTo>
                      <a:pt x="1995" y="2652"/>
                      <a:pt x="1963" y="2491"/>
                      <a:pt x="1918" y="2334"/>
                    </a:cubicBezTo>
                    <a:cubicBezTo>
                      <a:pt x="1825" y="2007"/>
                      <a:pt x="1677" y="1694"/>
                      <a:pt x="1464" y="1427"/>
                    </a:cubicBezTo>
                    <a:cubicBezTo>
                      <a:pt x="1251" y="1161"/>
                      <a:pt x="1021" y="930"/>
                      <a:pt x="741" y="735"/>
                    </a:cubicBezTo>
                    <a:cubicBezTo>
                      <a:pt x="460" y="539"/>
                      <a:pt x="133" y="350"/>
                      <a:pt x="15" y="6"/>
                    </a:cubicBezTo>
                    <a:cubicBezTo>
                      <a:pt x="14" y="2"/>
                      <a:pt x="12" y="1"/>
                      <a:pt x="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6"/>
              <p:cNvSpPr/>
              <p:nvPr/>
            </p:nvSpPr>
            <p:spPr>
              <a:xfrm rot="7741407">
                <a:off x="785692" y="4841201"/>
                <a:ext cx="39278" cy="58491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058" extrusionOk="0">
                    <a:moveTo>
                      <a:pt x="30" y="0"/>
                    </a:moveTo>
                    <a:cubicBezTo>
                      <a:pt x="13" y="0"/>
                      <a:pt x="0" y="23"/>
                      <a:pt x="18" y="33"/>
                    </a:cubicBezTo>
                    <a:cubicBezTo>
                      <a:pt x="398" y="232"/>
                      <a:pt x="693" y="553"/>
                      <a:pt x="895" y="927"/>
                    </a:cubicBezTo>
                    <a:cubicBezTo>
                      <a:pt x="977" y="1082"/>
                      <a:pt x="1048" y="1243"/>
                      <a:pt x="1105" y="1409"/>
                    </a:cubicBezTo>
                    <a:cubicBezTo>
                      <a:pt x="1129" y="1482"/>
                      <a:pt x="1151" y="1557"/>
                      <a:pt x="1172" y="1630"/>
                    </a:cubicBezTo>
                    <a:cubicBezTo>
                      <a:pt x="1191" y="1696"/>
                      <a:pt x="1209" y="1761"/>
                      <a:pt x="1222" y="1828"/>
                    </a:cubicBezTo>
                    <a:cubicBezTo>
                      <a:pt x="1234" y="1894"/>
                      <a:pt x="1234" y="1963"/>
                      <a:pt x="1258" y="2026"/>
                    </a:cubicBezTo>
                    <a:cubicBezTo>
                      <a:pt x="1264" y="2047"/>
                      <a:pt x="1282" y="2057"/>
                      <a:pt x="1300" y="2057"/>
                    </a:cubicBezTo>
                    <a:cubicBezTo>
                      <a:pt x="1318" y="2057"/>
                      <a:pt x="1335" y="2047"/>
                      <a:pt x="1342" y="2026"/>
                    </a:cubicBezTo>
                    <a:cubicBezTo>
                      <a:pt x="1381" y="1912"/>
                      <a:pt x="1331" y="1768"/>
                      <a:pt x="1297" y="1660"/>
                    </a:cubicBezTo>
                    <a:cubicBezTo>
                      <a:pt x="1269" y="1566"/>
                      <a:pt x="1239" y="1473"/>
                      <a:pt x="1205" y="1381"/>
                    </a:cubicBezTo>
                    <a:cubicBezTo>
                      <a:pt x="1144" y="1208"/>
                      <a:pt x="1065" y="1039"/>
                      <a:pt x="976" y="878"/>
                    </a:cubicBezTo>
                    <a:cubicBezTo>
                      <a:pt x="757" y="493"/>
                      <a:pt x="448" y="179"/>
                      <a:pt x="37" y="2"/>
                    </a:cubicBezTo>
                    <a:cubicBezTo>
                      <a:pt x="35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6"/>
              <p:cNvSpPr/>
              <p:nvPr/>
            </p:nvSpPr>
            <p:spPr>
              <a:xfrm rot="7741407">
                <a:off x="763769" y="4781880"/>
                <a:ext cx="180502" cy="65198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2294" extrusionOk="0">
                    <a:moveTo>
                      <a:pt x="22" y="0"/>
                    </a:moveTo>
                    <a:cubicBezTo>
                      <a:pt x="11" y="0"/>
                      <a:pt x="0" y="13"/>
                      <a:pt x="7" y="26"/>
                    </a:cubicBezTo>
                    <a:cubicBezTo>
                      <a:pt x="174" y="349"/>
                      <a:pt x="596" y="429"/>
                      <a:pt x="929" y="463"/>
                    </a:cubicBezTo>
                    <a:cubicBezTo>
                      <a:pt x="1411" y="512"/>
                      <a:pt x="1899" y="491"/>
                      <a:pt x="2382" y="534"/>
                    </a:cubicBezTo>
                    <a:cubicBezTo>
                      <a:pt x="3344" y="622"/>
                      <a:pt x="4332" y="801"/>
                      <a:pt x="5164" y="1323"/>
                    </a:cubicBezTo>
                    <a:cubicBezTo>
                      <a:pt x="5367" y="1450"/>
                      <a:pt x="5560" y="1596"/>
                      <a:pt x="5738" y="1761"/>
                    </a:cubicBezTo>
                    <a:cubicBezTo>
                      <a:pt x="5913" y="1923"/>
                      <a:pt x="6069" y="2110"/>
                      <a:pt x="6241" y="2278"/>
                    </a:cubicBezTo>
                    <a:cubicBezTo>
                      <a:pt x="6251" y="2289"/>
                      <a:pt x="6264" y="2293"/>
                      <a:pt x="6278" y="2293"/>
                    </a:cubicBezTo>
                    <a:cubicBezTo>
                      <a:pt x="6314" y="2293"/>
                      <a:pt x="6351" y="2262"/>
                      <a:pt x="6336" y="2220"/>
                    </a:cubicBezTo>
                    <a:cubicBezTo>
                      <a:pt x="6194" y="1832"/>
                      <a:pt x="5863" y="1532"/>
                      <a:pt x="5534" y="1295"/>
                    </a:cubicBezTo>
                    <a:cubicBezTo>
                      <a:pt x="5182" y="1043"/>
                      <a:pt x="4778" y="856"/>
                      <a:pt x="4371" y="719"/>
                    </a:cubicBezTo>
                    <a:cubicBezTo>
                      <a:pt x="3425" y="400"/>
                      <a:pt x="2418" y="371"/>
                      <a:pt x="1429" y="371"/>
                    </a:cubicBezTo>
                    <a:cubicBezTo>
                      <a:pt x="1392" y="371"/>
                      <a:pt x="1355" y="371"/>
                      <a:pt x="1318" y="371"/>
                    </a:cubicBezTo>
                    <a:cubicBezTo>
                      <a:pt x="850" y="371"/>
                      <a:pt x="389" y="343"/>
                      <a:pt x="33" y="5"/>
                    </a:cubicBezTo>
                    <a:cubicBezTo>
                      <a:pt x="30" y="2"/>
                      <a:pt x="26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6"/>
              <p:cNvSpPr/>
              <p:nvPr/>
            </p:nvSpPr>
            <p:spPr>
              <a:xfrm rot="7741407">
                <a:off x="766315" y="4759829"/>
                <a:ext cx="152422" cy="7844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276" extrusionOk="0">
                    <a:moveTo>
                      <a:pt x="5337" y="1"/>
                    </a:moveTo>
                    <a:cubicBezTo>
                      <a:pt x="5336" y="1"/>
                      <a:pt x="5334" y="1"/>
                      <a:pt x="5332" y="2"/>
                    </a:cubicBezTo>
                    <a:cubicBezTo>
                      <a:pt x="4921" y="63"/>
                      <a:pt x="4504" y="93"/>
                      <a:pt x="4088" y="93"/>
                    </a:cubicBezTo>
                    <a:cubicBezTo>
                      <a:pt x="4032" y="93"/>
                      <a:pt x="3975" y="92"/>
                      <a:pt x="3919" y="91"/>
                    </a:cubicBezTo>
                    <a:cubicBezTo>
                      <a:pt x="3463" y="80"/>
                      <a:pt x="3007" y="39"/>
                      <a:pt x="2550" y="39"/>
                    </a:cubicBezTo>
                    <a:cubicBezTo>
                      <a:pt x="2543" y="39"/>
                      <a:pt x="2535" y="39"/>
                      <a:pt x="2528" y="39"/>
                    </a:cubicBezTo>
                    <a:cubicBezTo>
                      <a:pt x="2102" y="39"/>
                      <a:pt x="1688" y="90"/>
                      <a:pt x="1266" y="144"/>
                    </a:cubicBezTo>
                    <a:cubicBezTo>
                      <a:pt x="1104" y="164"/>
                      <a:pt x="940" y="179"/>
                      <a:pt x="779" y="179"/>
                    </a:cubicBezTo>
                    <a:cubicBezTo>
                      <a:pt x="527" y="179"/>
                      <a:pt x="279" y="142"/>
                      <a:pt x="43" y="30"/>
                    </a:cubicBezTo>
                    <a:cubicBezTo>
                      <a:pt x="39" y="28"/>
                      <a:pt x="35" y="27"/>
                      <a:pt x="32" y="27"/>
                    </a:cubicBezTo>
                    <a:cubicBezTo>
                      <a:pt x="12" y="27"/>
                      <a:pt x="0" y="54"/>
                      <a:pt x="21" y="67"/>
                    </a:cubicBezTo>
                    <a:cubicBezTo>
                      <a:pt x="297" y="229"/>
                      <a:pt x="617" y="276"/>
                      <a:pt x="942" y="276"/>
                    </a:cubicBezTo>
                    <a:cubicBezTo>
                      <a:pt x="1254" y="276"/>
                      <a:pt x="1572" y="233"/>
                      <a:pt x="1862" y="207"/>
                    </a:cubicBezTo>
                    <a:cubicBezTo>
                      <a:pt x="2086" y="188"/>
                      <a:pt x="2310" y="181"/>
                      <a:pt x="2535" y="181"/>
                    </a:cubicBezTo>
                    <a:cubicBezTo>
                      <a:pt x="3028" y="181"/>
                      <a:pt x="3522" y="213"/>
                      <a:pt x="4014" y="213"/>
                    </a:cubicBezTo>
                    <a:cubicBezTo>
                      <a:pt x="4049" y="213"/>
                      <a:pt x="4084" y="213"/>
                      <a:pt x="4119" y="213"/>
                    </a:cubicBezTo>
                    <a:cubicBezTo>
                      <a:pt x="4538" y="209"/>
                      <a:pt x="4943" y="174"/>
                      <a:pt x="5342" y="35"/>
                    </a:cubicBezTo>
                    <a:cubicBezTo>
                      <a:pt x="5362" y="30"/>
                      <a:pt x="5356" y="1"/>
                      <a:pt x="53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6"/>
              <p:cNvSpPr/>
              <p:nvPr/>
            </p:nvSpPr>
            <p:spPr>
              <a:xfrm rot="7741407">
                <a:off x="732709" y="4772648"/>
                <a:ext cx="97598" cy="22282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784" extrusionOk="0">
                    <a:moveTo>
                      <a:pt x="2394" y="1"/>
                    </a:moveTo>
                    <a:cubicBezTo>
                      <a:pt x="2204" y="1"/>
                      <a:pt x="2014" y="18"/>
                      <a:pt x="1827" y="54"/>
                    </a:cubicBezTo>
                    <a:cubicBezTo>
                      <a:pt x="1201" y="165"/>
                      <a:pt x="602" y="421"/>
                      <a:pt x="38" y="707"/>
                    </a:cubicBezTo>
                    <a:cubicBezTo>
                      <a:pt x="1" y="725"/>
                      <a:pt x="22" y="784"/>
                      <a:pt x="58" y="784"/>
                    </a:cubicBezTo>
                    <a:cubicBezTo>
                      <a:pt x="61" y="784"/>
                      <a:pt x="65" y="783"/>
                      <a:pt x="70" y="782"/>
                    </a:cubicBezTo>
                    <a:cubicBezTo>
                      <a:pt x="627" y="567"/>
                      <a:pt x="1173" y="314"/>
                      <a:pt x="1762" y="196"/>
                    </a:cubicBezTo>
                    <a:cubicBezTo>
                      <a:pt x="1982" y="151"/>
                      <a:pt x="2206" y="129"/>
                      <a:pt x="2430" y="129"/>
                    </a:cubicBezTo>
                    <a:cubicBezTo>
                      <a:pt x="2484" y="129"/>
                      <a:pt x="2538" y="130"/>
                      <a:pt x="2592" y="133"/>
                    </a:cubicBezTo>
                    <a:cubicBezTo>
                      <a:pt x="2738" y="140"/>
                      <a:pt x="2883" y="163"/>
                      <a:pt x="3025" y="198"/>
                    </a:cubicBezTo>
                    <a:cubicBezTo>
                      <a:pt x="3133" y="225"/>
                      <a:pt x="3259" y="296"/>
                      <a:pt x="3372" y="296"/>
                    </a:cubicBezTo>
                    <a:cubicBezTo>
                      <a:pt x="3379" y="296"/>
                      <a:pt x="3385" y="296"/>
                      <a:pt x="3392" y="295"/>
                    </a:cubicBezTo>
                    <a:cubicBezTo>
                      <a:pt x="3413" y="294"/>
                      <a:pt x="3433" y="269"/>
                      <a:pt x="3418" y="249"/>
                    </a:cubicBezTo>
                    <a:cubicBezTo>
                      <a:pt x="3353" y="161"/>
                      <a:pt x="3218" y="127"/>
                      <a:pt x="3115" y="97"/>
                    </a:cubicBezTo>
                    <a:cubicBezTo>
                      <a:pt x="2982" y="60"/>
                      <a:pt x="2848" y="32"/>
                      <a:pt x="2711" y="17"/>
                    </a:cubicBezTo>
                    <a:cubicBezTo>
                      <a:pt x="2606" y="6"/>
                      <a:pt x="2500" y="1"/>
                      <a:pt x="23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6"/>
              <p:cNvSpPr/>
              <p:nvPr/>
            </p:nvSpPr>
            <p:spPr>
              <a:xfrm rot="7741407">
                <a:off x="774874" y="4748175"/>
                <a:ext cx="30837" cy="14751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519" extrusionOk="0">
                    <a:moveTo>
                      <a:pt x="1059" y="1"/>
                    </a:moveTo>
                    <a:cubicBezTo>
                      <a:pt x="1057" y="1"/>
                      <a:pt x="1055" y="1"/>
                      <a:pt x="1053" y="2"/>
                    </a:cubicBezTo>
                    <a:cubicBezTo>
                      <a:pt x="709" y="146"/>
                      <a:pt x="368" y="295"/>
                      <a:pt x="34" y="462"/>
                    </a:cubicBezTo>
                    <a:cubicBezTo>
                      <a:pt x="1" y="476"/>
                      <a:pt x="23" y="519"/>
                      <a:pt x="54" y="519"/>
                    </a:cubicBezTo>
                    <a:cubicBezTo>
                      <a:pt x="58" y="519"/>
                      <a:pt x="63" y="518"/>
                      <a:pt x="67" y="516"/>
                    </a:cubicBezTo>
                    <a:cubicBezTo>
                      <a:pt x="406" y="368"/>
                      <a:pt x="738" y="207"/>
                      <a:pt x="1068" y="37"/>
                    </a:cubicBezTo>
                    <a:cubicBezTo>
                      <a:pt x="1084" y="27"/>
                      <a:pt x="1076" y="1"/>
                      <a:pt x="10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6"/>
              <p:cNvSpPr/>
              <p:nvPr/>
            </p:nvSpPr>
            <p:spPr>
              <a:xfrm rot="7741407">
                <a:off x="849724" y="4820732"/>
                <a:ext cx="96262" cy="41864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1473" extrusionOk="0">
                    <a:moveTo>
                      <a:pt x="121" y="0"/>
                    </a:moveTo>
                    <a:cubicBezTo>
                      <a:pt x="119" y="0"/>
                      <a:pt x="115" y="1"/>
                      <a:pt x="112" y="2"/>
                    </a:cubicBezTo>
                    <a:cubicBezTo>
                      <a:pt x="15" y="68"/>
                      <a:pt x="0" y="172"/>
                      <a:pt x="49" y="277"/>
                    </a:cubicBezTo>
                    <a:cubicBezTo>
                      <a:pt x="96" y="382"/>
                      <a:pt x="198" y="445"/>
                      <a:pt x="301" y="486"/>
                    </a:cubicBezTo>
                    <a:cubicBezTo>
                      <a:pt x="643" y="623"/>
                      <a:pt x="1023" y="679"/>
                      <a:pt x="1382" y="752"/>
                    </a:cubicBezTo>
                    <a:cubicBezTo>
                      <a:pt x="1728" y="821"/>
                      <a:pt x="2074" y="892"/>
                      <a:pt x="2408" y="1004"/>
                    </a:cubicBezTo>
                    <a:cubicBezTo>
                      <a:pt x="2735" y="1115"/>
                      <a:pt x="3031" y="1275"/>
                      <a:pt x="3317" y="1466"/>
                    </a:cubicBezTo>
                    <a:cubicBezTo>
                      <a:pt x="3323" y="1470"/>
                      <a:pt x="3330" y="1472"/>
                      <a:pt x="3336" y="1472"/>
                    </a:cubicBezTo>
                    <a:cubicBezTo>
                      <a:pt x="3364" y="1472"/>
                      <a:pt x="3386" y="1433"/>
                      <a:pt x="3362" y="1408"/>
                    </a:cubicBezTo>
                    <a:cubicBezTo>
                      <a:pt x="2962" y="1002"/>
                      <a:pt x="2347" y="840"/>
                      <a:pt x="1806" y="720"/>
                    </a:cubicBezTo>
                    <a:cubicBezTo>
                      <a:pt x="1487" y="649"/>
                      <a:pt x="1165" y="593"/>
                      <a:pt x="845" y="518"/>
                    </a:cubicBezTo>
                    <a:cubicBezTo>
                      <a:pt x="604" y="462"/>
                      <a:pt x="13" y="398"/>
                      <a:pt x="144" y="26"/>
                    </a:cubicBezTo>
                    <a:cubicBezTo>
                      <a:pt x="146" y="13"/>
                      <a:pt x="135" y="0"/>
                      <a:pt x="1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6"/>
              <p:cNvSpPr/>
              <p:nvPr/>
            </p:nvSpPr>
            <p:spPr>
              <a:xfrm rot="7741407">
                <a:off x="681812" y="4717065"/>
                <a:ext cx="130879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4605" h="2470" extrusionOk="0">
                    <a:moveTo>
                      <a:pt x="4553" y="1"/>
                    </a:moveTo>
                    <a:cubicBezTo>
                      <a:pt x="4547" y="1"/>
                      <a:pt x="4541" y="2"/>
                      <a:pt x="4535" y="6"/>
                    </a:cubicBezTo>
                    <a:cubicBezTo>
                      <a:pt x="4264" y="182"/>
                      <a:pt x="4006" y="371"/>
                      <a:pt x="3750" y="569"/>
                    </a:cubicBezTo>
                    <a:cubicBezTo>
                      <a:pt x="3477" y="782"/>
                      <a:pt x="3206" y="1001"/>
                      <a:pt x="2914" y="1188"/>
                    </a:cubicBezTo>
                    <a:cubicBezTo>
                      <a:pt x="2645" y="1362"/>
                      <a:pt x="2368" y="1526"/>
                      <a:pt x="2073" y="1655"/>
                    </a:cubicBezTo>
                    <a:cubicBezTo>
                      <a:pt x="1763" y="1790"/>
                      <a:pt x="1439" y="1896"/>
                      <a:pt x="1116" y="1995"/>
                    </a:cubicBezTo>
                    <a:cubicBezTo>
                      <a:pt x="766" y="2104"/>
                      <a:pt x="404" y="2190"/>
                      <a:pt x="71" y="2340"/>
                    </a:cubicBezTo>
                    <a:cubicBezTo>
                      <a:pt x="1" y="2373"/>
                      <a:pt x="45" y="2470"/>
                      <a:pt x="111" y="2470"/>
                    </a:cubicBezTo>
                    <a:cubicBezTo>
                      <a:pt x="116" y="2470"/>
                      <a:pt x="120" y="2469"/>
                      <a:pt x="125" y="2469"/>
                    </a:cubicBezTo>
                    <a:lnTo>
                      <a:pt x="127" y="2467"/>
                    </a:lnTo>
                    <a:cubicBezTo>
                      <a:pt x="450" y="2399"/>
                      <a:pt x="770" y="2291"/>
                      <a:pt x="1088" y="2192"/>
                    </a:cubicBezTo>
                    <a:cubicBezTo>
                      <a:pt x="1404" y="2093"/>
                      <a:pt x="1725" y="1984"/>
                      <a:pt x="2034" y="1855"/>
                    </a:cubicBezTo>
                    <a:cubicBezTo>
                      <a:pt x="2645" y="1597"/>
                      <a:pt x="3167" y="1201"/>
                      <a:pt x="3687" y="793"/>
                    </a:cubicBezTo>
                    <a:cubicBezTo>
                      <a:pt x="3989" y="554"/>
                      <a:pt x="4281" y="305"/>
                      <a:pt x="4578" y="60"/>
                    </a:cubicBezTo>
                    <a:cubicBezTo>
                      <a:pt x="4605" y="39"/>
                      <a:pt x="4581" y="1"/>
                      <a:pt x="45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6"/>
              <p:cNvSpPr/>
              <p:nvPr/>
            </p:nvSpPr>
            <p:spPr>
              <a:xfrm rot="7741407">
                <a:off x="752583" y="4680337"/>
                <a:ext cx="89839" cy="20463"/>
              </a:xfrm>
              <a:custGeom>
                <a:avLst/>
                <a:gdLst/>
                <a:ahLst/>
                <a:cxnLst/>
                <a:rect l="l" t="t" r="r" b="b"/>
                <a:pathLst>
                  <a:path w="3161" h="720" extrusionOk="0">
                    <a:moveTo>
                      <a:pt x="3122" y="0"/>
                    </a:moveTo>
                    <a:cubicBezTo>
                      <a:pt x="3121" y="0"/>
                      <a:pt x="3120" y="0"/>
                      <a:pt x="3120" y="0"/>
                    </a:cubicBezTo>
                    <a:cubicBezTo>
                      <a:pt x="2862" y="11"/>
                      <a:pt x="2606" y="114"/>
                      <a:pt x="2364" y="202"/>
                    </a:cubicBezTo>
                    <a:cubicBezTo>
                      <a:pt x="2110" y="298"/>
                      <a:pt x="1856" y="397"/>
                      <a:pt x="1596" y="477"/>
                    </a:cubicBezTo>
                    <a:cubicBezTo>
                      <a:pt x="1346" y="552"/>
                      <a:pt x="1089" y="608"/>
                      <a:pt x="827" y="608"/>
                    </a:cubicBezTo>
                    <a:cubicBezTo>
                      <a:pt x="823" y="608"/>
                      <a:pt x="819" y="608"/>
                      <a:pt x="815" y="608"/>
                    </a:cubicBezTo>
                    <a:cubicBezTo>
                      <a:pt x="676" y="608"/>
                      <a:pt x="540" y="585"/>
                      <a:pt x="409" y="546"/>
                    </a:cubicBezTo>
                    <a:cubicBezTo>
                      <a:pt x="285" y="507"/>
                      <a:pt x="175" y="434"/>
                      <a:pt x="50" y="400"/>
                    </a:cubicBezTo>
                    <a:cubicBezTo>
                      <a:pt x="47" y="400"/>
                      <a:pt x="44" y="399"/>
                      <a:pt x="41" y="399"/>
                    </a:cubicBezTo>
                    <a:cubicBezTo>
                      <a:pt x="17" y="399"/>
                      <a:pt x="1" y="425"/>
                      <a:pt x="12" y="447"/>
                    </a:cubicBezTo>
                    <a:cubicBezTo>
                      <a:pt x="140" y="651"/>
                      <a:pt x="457" y="699"/>
                      <a:pt x="676" y="714"/>
                    </a:cubicBezTo>
                    <a:cubicBezTo>
                      <a:pt x="730" y="718"/>
                      <a:pt x="783" y="719"/>
                      <a:pt x="837" y="719"/>
                    </a:cubicBezTo>
                    <a:cubicBezTo>
                      <a:pt x="1058" y="719"/>
                      <a:pt x="1279" y="691"/>
                      <a:pt x="1493" y="634"/>
                    </a:cubicBezTo>
                    <a:cubicBezTo>
                      <a:pt x="1777" y="565"/>
                      <a:pt x="2049" y="456"/>
                      <a:pt x="2321" y="354"/>
                    </a:cubicBezTo>
                    <a:cubicBezTo>
                      <a:pt x="2591" y="253"/>
                      <a:pt x="2873" y="170"/>
                      <a:pt x="3135" y="53"/>
                    </a:cubicBezTo>
                    <a:cubicBezTo>
                      <a:pt x="3160" y="42"/>
                      <a:pt x="3148" y="0"/>
                      <a:pt x="31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6"/>
              <p:cNvSpPr/>
              <p:nvPr/>
            </p:nvSpPr>
            <p:spPr>
              <a:xfrm rot="7741407">
                <a:off x="725928" y="4786546"/>
                <a:ext cx="54142" cy="18843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63" extrusionOk="0">
                    <a:moveTo>
                      <a:pt x="1862" y="1"/>
                    </a:moveTo>
                    <a:cubicBezTo>
                      <a:pt x="1857" y="1"/>
                      <a:pt x="1852" y="2"/>
                      <a:pt x="1846" y="6"/>
                    </a:cubicBezTo>
                    <a:cubicBezTo>
                      <a:pt x="1526" y="208"/>
                      <a:pt x="1167" y="348"/>
                      <a:pt x="805" y="445"/>
                    </a:cubicBezTo>
                    <a:cubicBezTo>
                      <a:pt x="547" y="516"/>
                      <a:pt x="281" y="554"/>
                      <a:pt x="23" y="621"/>
                    </a:cubicBezTo>
                    <a:cubicBezTo>
                      <a:pt x="0" y="630"/>
                      <a:pt x="7" y="662"/>
                      <a:pt x="31" y="662"/>
                    </a:cubicBezTo>
                    <a:cubicBezTo>
                      <a:pt x="32" y="662"/>
                      <a:pt x="33" y="662"/>
                      <a:pt x="34" y="662"/>
                    </a:cubicBezTo>
                    <a:cubicBezTo>
                      <a:pt x="306" y="599"/>
                      <a:pt x="584" y="569"/>
                      <a:pt x="855" y="503"/>
                    </a:cubicBezTo>
                    <a:cubicBezTo>
                      <a:pt x="1225" y="415"/>
                      <a:pt x="1568" y="283"/>
                      <a:pt x="1878" y="60"/>
                    </a:cubicBezTo>
                    <a:cubicBezTo>
                      <a:pt x="1904" y="41"/>
                      <a:pt x="1888" y="1"/>
                      <a:pt x="186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6"/>
              <p:cNvSpPr/>
              <p:nvPr/>
            </p:nvSpPr>
            <p:spPr>
              <a:xfrm rot="7741407">
                <a:off x="808707" y="4687024"/>
                <a:ext cx="70712" cy="17991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633" extrusionOk="0">
                    <a:moveTo>
                      <a:pt x="75" y="0"/>
                    </a:moveTo>
                    <a:cubicBezTo>
                      <a:pt x="35" y="0"/>
                      <a:pt x="1" y="54"/>
                      <a:pt x="35" y="94"/>
                    </a:cubicBezTo>
                    <a:cubicBezTo>
                      <a:pt x="280" y="384"/>
                      <a:pt x="646" y="543"/>
                      <a:pt x="1018" y="582"/>
                    </a:cubicBezTo>
                    <a:cubicBezTo>
                      <a:pt x="1261" y="608"/>
                      <a:pt x="1510" y="633"/>
                      <a:pt x="1757" y="633"/>
                    </a:cubicBezTo>
                    <a:cubicBezTo>
                      <a:pt x="1989" y="633"/>
                      <a:pt x="2220" y="611"/>
                      <a:pt x="2443" y="546"/>
                    </a:cubicBezTo>
                    <a:cubicBezTo>
                      <a:pt x="2488" y="531"/>
                      <a:pt x="2480" y="464"/>
                      <a:pt x="2432" y="462"/>
                    </a:cubicBezTo>
                    <a:cubicBezTo>
                      <a:pt x="2407" y="461"/>
                      <a:pt x="2383" y="461"/>
                      <a:pt x="2358" y="461"/>
                    </a:cubicBezTo>
                    <a:cubicBezTo>
                      <a:pt x="2036" y="461"/>
                      <a:pt x="1714" y="542"/>
                      <a:pt x="1394" y="542"/>
                    </a:cubicBezTo>
                    <a:cubicBezTo>
                      <a:pt x="1291" y="542"/>
                      <a:pt x="1187" y="533"/>
                      <a:pt x="1084" y="511"/>
                    </a:cubicBezTo>
                    <a:cubicBezTo>
                      <a:pt x="725" y="432"/>
                      <a:pt x="368" y="288"/>
                      <a:pt x="110" y="17"/>
                    </a:cubicBezTo>
                    <a:cubicBezTo>
                      <a:pt x="99" y="5"/>
                      <a:pt x="86" y="0"/>
                      <a:pt x="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6"/>
              <p:cNvSpPr/>
              <p:nvPr/>
            </p:nvSpPr>
            <p:spPr>
              <a:xfrm rot="7741407">
                <a:off x="800204" y="4686581"/>
                <a:ext cx="60338" cy="10772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379" extrusionOk="0">
                    <a:moveTo>
                      <a:pt x="2090" y="0"/>
                    </a:moveTo>
                    <a:cubicBezTo>
                      <a:pt x="1922" y="34"/>
                      <a:pt x="1763" y="103"/>
                      <a:pt x="1597" y="144"/>
                    </a:cubicBezTo>
                    <a:cubicBezTo>
                      <a:pt x="1416" y="193"/>
                      <a:pt x="1232" y="230"/>
                      <a:pt x="1047" y="256"/>
                    </a:cubicBezTo>
                    <a:cubicBezTo>
                      <a:pt x="943" y="269"/>
                      <a:pt x="838" y="276"/>
                      <a:pt x="733" y="276"/>
                    </a:cubicBezTo>
                    <a:cubicBezTo>
                      <a:pt x="499" y="276"/>
                      <a:pt x="264" y="242"/>
                      <a:pt x="43" y="163"/>
                    </a:cubicBezTo>
                    <a:cubicBezTo>
                      <a:pt x="40" y="161"/>
                      <a:pt x="36" y="160"/>
                      <a:pt x="33" y="160"/>
                    </a:cubicBezTo>
                    <a:cubicBezTo>
                      <a:pt x="11" y="160"/>
                      <a:pt x="0" y="196"/>
                      <a:pt x="25" y="208"/>
                    </a:cubicBezTo>
                    <a:cubicBezTo>
                      <a:pt x="260" y="328"/>
                      <a:pt x="515" y="378"/>
                      <a:pt x="774" y="378"/>
                    </a:cubicBezTo>
                    <a:cubicBezTo>
                      <a:pt x="864" y="378"/>
                      <a:pt x="955" y="372"/>
                      <a:pt x="1045" y="361"/>
                    </a:cubicBezTo>
                    <a:cubicBezTo>
                      <a:pt x="1227" y="340"/>
                      <a:pt x="1406" y="301"/>
                      <a:pt x="1580" y="247"/>
                    </a:cubicBezTo>
                    <a:cubicBezTo>
                      <a:pt x="1756" y="191"/>
                      <a:pt x="1947" y="135"/>
                      <a:pt x="2107" y="41"/>
                    </a:cubicBezTo>
                    <a:cubicBezTo>
                      <a:pt x="2122" y="26"/>
                      <a:pt x="2111" y="0"/>
                      <a:pt x="20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6"/>
              <p:cNvSpPr/>
              <p:nvPr/>
            </p:nvSpPr>
            <p:spPr>
              <a:xfrm rot="7741407">
                <a:off x="796633" y="4819572"/>
                <a:ext cx="52607" cy="13841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487" extrusionOk="0">
                    <a:moveTo>
                      <a:pt x="51" y="1"/>
                    </a:moveTo>
                    <a:cubicBezTo>
                      <a:pt x="43" y="1"/>
                      <a:pt x="35" y="1"/>
                      <a:pt x="27" y="1"/>
                    </a:cubicBezTo>
                    <a:cubicBezTo>
                      <a:pt x="1" y="2"/>
                      <a:pt x="1" y="42"/>
                      <a:pt x="27" y="44"/>
                    </a:cubicBezTo>
                    <a:lnTo>
                      <a:pt x="29" y="44"/>
                    </a:lnTo>
                    <a:cubicBezTo>
                      <a:pt x="337" y="68"/>
                      <a:pt x="646" y="116"/>
                      <a:pt x="945" y="193"/>
                    </a:cubicBezTo>
                    <a:cubicBezTo>
                      <a:pt x="1239" y="268"/>
                      <a:pt x="1541" y="358"/>
                      <a:pt x="1816" y="485"/>
                    </a:cubicBezTo>
                    <a:cubicBezTo>
                      <a:pt x="1819" y="486"/>
                      <a:pt x="1821" y="487"/>
                      <a:pt x="1824" y="487"/>
                    </a:cubicBezTo>
                    <a:cubicBezTo>
                      <a:pt x="1839" y="487"/>
                      <a:pt x="1851" y="463"/>
                      <a:pt x="1833" y="453"/>
                    </a:cubicBezTo>
                    <a:cubicBezTo>
                      <a:pt x="1553" y="307"/>
                      <a:pt x="1278" y="184"/>
                      <a:pt x="969" y="107"/>
                    </a:cubicBezTo>
                    <a:cubicBezTo>
                      <a:pt x="669" y="36"/>
                      <a:pt x="361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6"/>
              <p:cNvSpPr/>
              <p:nvPr/>
            </p:nvSpPr>
            <p:spPr>
              <a:xfrm rot="7741407">
                <a:off x="706613" y="4786896"/>
                <a:ext cx="86883" cy="117265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126" extrusionOk="0">
                    <a:moveTo>
                      <a:pt x="2681" y="2097"/>
                    </a:moveTo>
                    <a:cubicBezTo>
                      <a:pt x="1916" y="1"/>
                      <a:pt x="0" y="526"/>
                      <a:pt x="811" y="2667"/>
                    </a:cubicBezTo>
                    <a:cubicBezTo>
                      <a:pt x="1200" y="3693"/>
                      <a:pt x="2386" y="4125"/>
                      <a:pt x="2720" y="3445"/>
                    </a:cubicBezTo>
                    <a:cubicBezTo>
                      <a:pt x="3057" y="2766"/>
                      <a:pt x="2681" y="2097"/>
                      <a:pt x="2681" y="20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6"/>
              <p:cNvSpPr/>
              <p:nvPr/>
            </p:nvSpPr>
            <p:spPr>
              <a:xfrm rot="7741407">
                <a:off x="564477" y="4670957"/>
                <a:ext cx="132357" cy="309989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10907" extrusionOk="0">
                    <a:moveTo>
                      <a:pt x="332" y="1074"/>
                    </a:moveTo>
                    <a:cubicBezTo>
                      <a:pt x="472" y="563"/>
                      <a:pt x="1033" y="1"/>
                      <a:pt x="1926" y="303"/>
                    </a:cubicBezTo>
                    <a:cubicBezTo>
                      <a:pt x="2822" y="604"/>
                      <a:pt x="3631" y="1062"/>
                      <a:pt x="3796" y="2152"/>
                    </a:cubicBezTo>
                    <a:cubicBezTo>
                      <a:pt x="3962" y="3241"/>
                      <a:pt x="4656" y="4056"/>
                      <a:pt x="3961" y="5662"/>
                    </a:cubicBezTo>
                    <a:cubicBezTo>
                      <a:pt x="3961" y="5662"/>
                      <a:pt x="4144" y="6941"/>
                      <a:pt x="3334" y="7933"/>
                    </a:cubicBezTo>
                    <a:cubicBezTo>
                      <a:pt x="2523" y="8926"/>
                      <a:pt x="2788" y="9515"/>
                      <a:pt x="2353" y="10211"/>
                    </a:cubicBezTo>
                    <a:cubicBezTo>
                      <a:pt x="1917" y="10906"/>
                      <a:pt x="1893" y="10182"/>
                      <a:pt x="2083" y="9573"/>
                    </a:cubicBezTo>
                    <a:cubicBezTo>
                      <a:pt x="2274" y="8963"/>
                      <a:pt x="1476" y="6180"/>
                      <a:pt x="786" y="5411"/>
                    </a:cubicBezTo>
                    <a:cubicBezTo>
                      <a:pt x="96" y="4645"/>
                      <a:pt x="1351" y="4989"/>
                      <a:pt x="1390" y="4402"/>
                    </a:cubicBezTo>
                    <a:cubicBezTo>
                      <a:pt x="1431" y="3815"/>
                      <a:pt x="1" y="2285"/>
                      <a:pt x="332" y="10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6"/>
              <p:cNvSpPr/>
              <p:nvPr/>
            </p:nvSpPr>
            <p:spPr>
              <a:xfrm rot="7741407">
                <a:off x="569249" y="4793604"/>
                <a:ext cx="26091" cy="5724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2014" extrusionOk="0">
                    <a:moveTo>
                      <a:pt x="894" y="1"/>
                    </a:moveTo>
                    <a:cubicBezTo>
                      <a:pt x="888" y="1"/>
                      <a:pt x="883" y="4"/>
                      <a:pt x="880" y="11"/>
                    </a:cubicBezTo>
                    <a:lnTo>
                      <a:pt x="880" y="9"/>
                    </a:lnTo>
                    <a:cubicBezTo>
                      <a:pt x="725" y="330"/>
                      <a:pt x="596" y="663"/>
                      <a:pt x="452" y="990"/>
                    </a:cubicBezTo>
                    <a:cubicBezTo>
                      <a:pt x="310" y="1318"/>
                      <a:pt x="157" y="1645"/>
                      <a:pt x="9" y="1974"/>
                    </a:cubicBezTo>
                    <a:cubicBezTo>
                      <a:pt x="0" y="1994"/>
                      <a:pt x="17" y="2013"/>
                      <a:pt x="33" y="2013"/>
                    </a:cubicBezTo>
                    <a:cubicBezTo>
                      <a:pt x="41" y="2013"/>
                      <a:pt x="49" y="2009"/>
                      <a:pt x="54" y="2000"/>
                    </a:cubicBezTo>
                    <a:cubicBezTo>
                      <a:pt x="232" y="1680"/>
                      <a:pt x="391" y="1349"/>
                      <a:pt x="536" y="1015"/>
                    </a:cubicBezTo>
                    <a:cubicBezTo>
                      <a:pt x="678" y="691"/>
                      <a:pt x="817" y="364"/>
                      <a:pt x="914" y="24"/>
                    </a:cubicBezTo>
                    <a:cubicBezTo>
                      <a:pt x="918" y="12"/>
                      <a:pt x="905" y="1"/>
                      <a:pt x="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6"/>
              <p:cNvSpPr/>
              <p:nvPr/>
            </p:nvSpPr>
            <p:spPr>
              <a:xfrm rot="7741407">
                <a:off x="564492" y="4773077"/>
                <a:ext cx="31235" cy="3706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304" extrusionOk="0">
                    <a:moveTo>
                      <a:pt x="1061" y="1"/>
                    </a:moveTo>
                    <a:cubicBezTo>
                      <a:pt x="1055" y="1"/>
                      <a:pt x="1048" y="4"/>
                      <a:pt x="1043" y="10"/>
                    </a:cubicBezTo>
                    <a:cubicBezTo>
                      <a:pt x="868" y="230"/>
                      <a:pt x="690" y="449"/>
                      <a:pt x="510" y="666"/>
                    </a:cubicBezTo>
                    <a:cubicBezTo>
                      <a:pt x="421" y="772"/>
                      <a:pt x="331" y="875"/>
                      <a:pt x="237" y="980"/>
                    </a:cubicBezTo>
                    <a:cubicBezTo>
                      <a:pt x="161" y="1064"/>
                      <a:pt x="43" y="1152"/>
                      <a:pt x="6" y="1264"/>
                    </a:cubicBezTo>
                    <a:cubicBezTo>
                      <a:pt x="1" y="1284"/>
                      <a:pt x="16" y="1303"/>
                      <a:pt x="35" y="1303"/>
                    </a:cubicBezTo>
                    <a:cubicBezTo>
                      <a:pt x="38" y="1303"/>
                      <a:pt x="42" y="1303"/>
                      <a:pt x="45" y="1302"/>
                    </a:cubicBezTo>
                    <a:cubicBezTo>
                      <a:pt x="153" y="1259"/>
                      <a:pt x="232" y="1135"/>
                      <a:pt x="309" y="1049"/>
                    </a:cubicBezTo>
                    <a:cubicBezTo>
                      <a:pt x="404" y="941"/>
                      <a:pt x="499" y="830"/>
                      <a:pt x="593" y="718"/>
                    </a:cubicBezTo>
                    <a:cubicBezTo>
                      <a:pt x="768" y="501"/>
                      <a:pt x="935" y="277"/>
                      <a:pt x="1086" y="43"/>
                    </a:cubicBezTo>
                    <a:cubicBezTo>
                      <a:pt x="1099" y="24"/>
                      <a:pt x="1080" y="1"/>
                      <a:pt x="106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6"/>
              <p:cNvSpPr/>
              <p:nvPr/>
            </p:nvSpPr>
            <p:spPr>
              <a:xfrm rot="7741407">
                <a:off x="550496" y="4754908"/>
                <a:ext cx="11653" cy="23902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41" extrusionOk="0">
                    <a:moveTo>
                      <a:pt x="383" y="1"/>
                    </a:moveTo>
                    <a:cubicBezTo>
                      <a:pt x="377" y="1"/>
                      <a:pt x="370" y="3"/>
                      <a:pt x="366" y="10"/>
                    </a:cubicBezTo>
                    <a:cubicBezTo>
                      <a:pt x="201" y="264"/>
                      <a:pt x="108" y="539"/>
                      <a:pt x="5" y="819"/>
                    </a:cubicBezTo>
                    <a:cubicBezTo>
                      <a:pt x="1" y="833"/>
                      <a:pt x="11" y="841"/>
                      <a:pt x="21" y="841"/>
                    </a:cubicBezTo>
                    <a:cubicBezTo>
                      <a:pt x="28" y="841"/>
                      <a:pt x="36" y="837"/>
                      <a:pt x="39" y="829"/>
                    </a:cubicBezTo>
                    <a:cubicBezTo>
                      <a:pt x="153" y="558"/>
                      <a:pt x="297" y="302"/>
                      <a:pt x="403" y="27"/>
                    </a:cubicBezTo>
                    <a:cubicBezTo>
                      <a:pt x="409" y="11"/>
                      <a:pt x="396" y="1"/>
                      <a:pt x="3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6"/>
              <p:cNvSpPr/>
              <p:nvPr/>
            </p:nvSpPr>
            <p:spPr>
              <a:xfrm rot="7741407">
                <a:off x="622217" y="4823894"/>
                <a:ext cx="76083" cy="34247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1205" extrusionOk="0">
                    <a:moveTo>
                      <a:pt x="2652" y="1"/>
                    </a:moveTo>
                    <a:cubicBezTo>
                      <a:pt x="2650" y="1"/>
                      <a:pt x="2648" y="1"/>
                      <a:pt x="2646" y="2"/>
                    </a:cubicBezTo>
                    <a:lnTo>
                      <a:pt x="2648" y="4"/>
                    </a:lnTo>
                    <a:cubicBezTo>
                      <a:pt x="2199" y="179"/>
                      <a:pt x="1771" y="404"/>
                      <a:pt x="1339" y="617"/>
                    </a:cubicBezTo>
                    <a:cubicBezTo>
                      <a:pt x="1126" y="722"/>
                      <a:pt x="911" y="826"/>
                      <a:pt x="691" y="912"/>
                    </a:cubicBezTo>
                    <a:cubicBezTo>
                      <a:pt x="479" y="996"/>
                      <a:pt x="255" y="1036"/>
                      <a:pt x="44" y="1118"/>
                    </a:cubicBezTo>
                    <a:cubicBezTo>
                      <a:pt x="1" y="1135"/>
                      <a:pt x="4" y="1202"/>
                      <a:pt x="57" y="1204"/>
                    </a:cubicBezTo>
                    <a:cubicBezTo>
                      <a:pt x="61" y="1204"/>
                      <a:pt x="65" y="1204"/>
                      <a:pt x="69" y="1204"/>
                    </a:cubicBezTo>
                    <a:cubicBezTo>
                      <a:pt x="284" y="1204"/>
                      <a:pt x="504" y="1113"/>
                      <a:pt x="702" y="1034"/>
                    </a:cubicBezTo>
                    <a:cubicBezTo>
                      <a:pt x="913" y="950"/>
                      <a:pt x="1115" y="851"/>
                      <a:pt x="1317" y="750"/>
                    </a:cubicBezTo>
                    <a:cubicBezTo>
                      <a:pt x="1769" y="522"/>
                      <a:pt x="2231" y="303"/>
                      <a:pt x="2661" y="37"/>
                    </a:cubicBezTo>
                    <a:cubicBezTo>
                      <a:pt x="2676" y="27"/>
                      <a:pt x="2669" y="1"/>
                      <a:pt x="26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6"/>
              <p:cNvSpPr/>
              <p:nvPr/>
            </p:nvSpPr>
            <p:spPr>
              <a:xfrm rot="7741407">
                <a:off x="609983" y="4817653"/>
                <a:ext cx="84695" cy="69546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447" extrusionOk="0">
                    <a:moveTo>
                      <a:pt x="2894" y="1"/>
                    </a:moveTo>
                    <a:cubicBezTo>
                      <a:pt x="2879" y="1"/>
                      <a:pt x="2864" y="9"/>
                      <a:pt x="2860" y="25"/>
                    </a:cubicBezTo>
                    <a:cubicBezTo>
                      <a:pt x="2826" y="167"/>
                      <a:pt x="2847" y="319"/>
                      <a:pt x="2813" y="463"/>
                    </a:cubicBezTo>
                    <a:cubicBezTo>
                      <a:pt x="2779" y="605"/>
                      <a:pt x="2723" y="741"/>
                      <a:pt x="2647" y="866"/>
                    </a:cubicBezTo>
                    <a:cubicBezTo>
                      <a:pt x="2473" y="1152"/>
                      <a:pt x="2217" y="1349"/>
                      <a:pt x="1942" y="1532"/>
                    </a:cubicBezTo>
                    <a:cubicBezTo>
                      <a:pt x="1652" y="1723"/>
                      <a:pt x="1353" y="1906"/>
                      <a:pt x="1039" y="2055"/>
                    </a:cubicBezTo>
                    <a:cubicBezTo>
                      <a:pt x="712" y="2211"/>
                      <a:pt x="381" y="2312"/>
                      <a:pt x="29" y="2390"/>
                    </a:cubicBezTo>
                    <a:cubicBezTo>
                      <a:pt x="0" y="2397"/>
                      <a:pt x="5" y="2446"/>
                      <a:pt x="34" y="2446"/>
                    </a:cubicBezTo>
                    <a:cubicBezTo>
                      <a:pt x="35" y="2446"/>
                      <a:pt x="36" y="2446"/>
                      <a:pt x="37" y="2446"/>
                    </a:cubicBezTo>
                    <a:cubicBezTo>
                      <a:pt x="396" y="2405"/>
                      <a:pt x="747" y="2259"/>
                      <a:pt x="1071" y="2108"/>
                    </a:cubicBezTo>
                    <a:cubicBezTo>
                      <a:pt x="1422" y="1941"/>
                      <a:pt x="1768" y="1760"/>
                      <a:pt x="2110" y="1577"/>
                    </a:cubicBezTo>
                    <a:cubicBezTo>
                      <a:pt x="2411" y="1418"/>
                      <a:pt x="2652" y="1184"/>
                      <a:pt x="2796" y="874"/>
                    </a:cubicBezTo>
                    <a:cubicBezTo>
                      <a:pt x="2865" y="732"/>
                      <a:pt x="2912" y="580"/>
                      <a:pt x="2936" y="425"/>
                    </a:cubicBezTo>
                    <a:cubicBezTo>
                      <a:pt x="2957" y="298"/>
                      <a:pt x="2979" y="137"/>
                      <a:pt x="2923" y="18"/>
                    </a:cubicBezTo>
                    <a:cubicBezTo>
                      <a:pt x="2917" y="6"/>
                      <a:pt x="2905" y="1"/>
                      <a:pt x="2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6"/>
              <p:cNvSpPr/>
              <p:nvPr/>
            </p:nvSpPr>
            <p:spPr>
              <a:xfrm rot="7741407">
                <a:off x="579847" y="4789592"/>
                <a:ext cx="67870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823" extrusionOk="0">
                    <a:moveTo>
                      <a:pt x="2346" y="0"/>
                    </a:moveTo>
                    <a:cubicBezTo>
                      <a:pt x="2336" y="0"/>
                      <a:pt x="2326" y="5"/>
                      <a:pt x="2320" y="17"/>
                    </a:cubicBezTo>
                    <a:lnTo>
                      <a:pt x="2321" y="17"/>
                    </a:lnTo>
                    <a:cubicBezTo>
                      <a:pt x="1991" y="529"/>
                      <a:pt x="1534" y="935"/>
                      <a:pt x="1112" y="1369"/>
                    </a:cubicBezTo>
                    <a:cubicBezTo>
                      <a:pt x="912" y="1573"/>
                      <a:pt x="732" y="1799"/>
                      <a:pt x="579" y="2042"/>
                    </a:cubicBezTo>
                    <a:cubicBezTo>
                      <a:pt x="506" y="2163"/>
                      <a:pt x="433" y="2287"/>
                      <a:pt x="349" y="2403"/>
                    </a:cubicBezTo>
                    <a:cubicBezTo>
                      <a:pt x="254" y="2534"/>
                      <a:pt x="134" y="2633"/>
                      <a:pt x="24" y="2749"/>
                    </a:cubicBezTo>
                    <a:cubicBezTo>
                      <a:pt x="0" y="2774"/>
                      <a:pt x="19" y="2822"/>
                      <a:pt x="52" y="2822"/>
                    </a:cubicBezTo>
                    <a:cubicBezTo>
                      <a:pt x="56" y="2822"/>
                      <a:pt x="60" y="2821"/>
                      <a:pt x="65" y="2820"/>
                    </a:cubicBezTo>
                    <a:cubicBezTo>
                      <a:pt x="321" y="2715"/>
                      <a:pt x="484" y="2416"/>
                      <a:pt x="620" y="2190"/>
                    </a:cubicBezTo>
                    <a:cubicBezTo>
                      <a:pt x="781" y="1920"/>
                      <a:pt x="970" y="1668"/>
                      <a:pt x="1181" y="1438"/>
                    </a:cubicBezTo>
                    <a:cubicBezTo>
                      <a:pt x="1600" y="995"/>
                      <a:pt x="2125" y="623"/>
                      <a:pt x="2374" y="49"/>
                    </a:cubicBezTo>
                    <a:cubicBezTo>
                      <a:pt x="2388" y="23"/>
                      <a:pt x="2367" y="0"/>
                      <a:pt x="23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6"/>
              <p:cNvSpPr/>
              <p:nvPr/>
            </p:nvSpPr>
            <p:spPr>
              <a:xfrm rot="7741407">
                <a:off x="732188" y="4863154"/>
                <a:ext cx="38823" cy="19753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695" extrusionOk="0">
                    <a:moveTo>
                      <a:pt x="855" y="1"/>
                    </a:moveTo>
                    <a:cubicBezTo>
                      <a:pt x="713" y="1"/>
                      <a:pt x="571" y="29"/>
                      <a:pt x="438" y="90"/>
                    </a:cubicBezTo>
                    <a:cubicBezTo>
                      <a:pt x="224" y="191"/>
                      <a:pt x="0" y="421"/>
                      <a:pt x="45" y="676"/>
                    </a:cubicBezTo>
                    <a:cubicBezTo>
                      <a:pt x="48" y="689"/>
                      <a:pt x="58" y="695"/>
                      <a:pt x="69" y="695"/>
                    </a:cubicBezTo>
                    <a:cubicBezTo>
                      <a:pt x="81" y="695"/>
                      <a:pt x="94" y="687"/>
                      <a:pt x="99" y="676"/>
                    </a:cubicBezTo>
                    <a:cubicBezTo>
                      <a:pt x="172" y="448"/>
                      <a:pt x="320" y="270"/>
                      <a:pt x="553" y="188"/>
                    </a:cubicBezTo>
                    <a:cubicBezTo>
                      <a:pt x="663" y="149"/>
                      <a:pt x="779" y="136"/>
                      <a:pt x="895" y="136"/>
                    </a:cubicBezTo>
                    <a:cubicBezTo>
                      <a:pt x="1037" y="136"/>
                      <a:pt x="1180" y="155"/>
                      <a:pt x="1316" y="167"/>
                    </a:cubicBezTo>
                    <a:cubicBezTo>
                      <a:pt x="1317" y="167"/>
                      <a:pt x="1318" y="167"/>
                      <a:pt x="1320" y="167"/>
                    </a:cubicBezTo>
                    <a:cubicBezTo>
                      <a:pt x="1351" y="167"/>
                      <a:pt x="1366" y="116"/>
                      <a:pt x="1335" y="104"/>
                    </a:cubicBezTo>
                    <a:cubicBezTo>
                      <a:pt x="1183" y="38"/>
                      <a:pt x="1019" y="1"/>
                      <a:pt x="8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6"/>
              <p:cNvSpPr/>
              <p:nvPr/>
            </p:nvSpPr>
            <p:spPr>
              <a:xfrm rot="7741407">
                <a:off x="673465" y="4878388"/>
                <a:ext cx="80801" cy="30808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084" extrusionOk="0">
                    <a:moveTo>
                      <a:pt x="723" y="0"/>
                    </a:moveTo>
                    <a:cubicBezTo>
                      <a:pt x="483" y="0"/>
                      <a:pt x="245" y="40"/>
                      <a:pt x="16" y="132"/>
                    </a:cubicBezTo>
                    <a:cubicBezTo>
                      <a:pt x="0" y="139"/>
                      <a:pt x="4" y="161"/>
                      <a:pt x="18" y="161"/>
                    </a:cubicBezTo>
                    <a:cubicBezTo>
                      <a:pt x="20" y="161"/>
                      <a:pt x="21" y="161"/>
                      <a:pt x="23" y="160"/>
                    </a:cubicBezTo>
                    <a:lnTo>
                      <a:pt x="23" y="162"/>
                    </a:lnTo>
                    <a:cubicBezTo>
                      <a:pt x="243" y="86"/>
                      <a:pt x="469" y="52"/>
                      <a:pt x="695" y="52"/>
                    </a:cubicBezTo>
                    <a:cubicBezTo>
                      <a:pt x="1012" y="52"/>
                      <a:pt x="1330" y="119"/>
                      <a:pt x="1633" y="226"/>
                    </a:cubicBezTo>
                    <a:cubicBezTo>
                      <a:pt x="1870" y="306"/>
                      <a:pt x="2100" y="411"/>
                      <a:pt x="2317" y="538"/>
                    </a:cubicBezTo>
                    <a:cubicBezTo>
                      <a:pt x="2532" y="669"/>
                      <a:pt x="2676" y="843"/>
                      <a:pt x="2785" y="1069"/>
                    </a:cubicBezTo>
                    <a:cubicBezTo>
                      <a:pt x="2789" y="1079"/>
                      <a:pt x="2798" y="1084"/>
                      <a:pt x="2806" y="1084"/>
                    </a:cubicBezTo>
                    <a:cubicBezTo>
                      <a:pt x="2824" y="1084"/>
                      <a:pt x="2842" y="1066"/>
                      <a:pt x="2839" y="1045"/>
                    </a:cubicBezTo>
                    <a:cubicBezTo>
                      <a:pt x="2796" y="824"/>
                      <a:pt x="2611" y="665"/>
                      <a:pt x="2431" y="547"/>
                    </a:cubicBezTo>
                    <a:cubicBezTo>
                      <a:pt x="2203" y="401"/>
                      <a:pt x="1958" y="284"/>
                      <a:pt x="1704" y="192"/>
                    </a:cubicBezTo>
                    <a:cubicBezTo>
                      <a:pt x="1389" y="76"/>
                      <a:pt x="1055" y="0"/>
                      <a:pt x="7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6"/>
              <p:cNvSpPr/>
              <p:nvPr/>
            </p:nvSpPr>
            <p:spPr>
              <a:xfrm rot="7741407">
                <a:off x="695052" y="4897859"/>
                <a:ext cx="50618" cy="3063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078" extrusionOk="0">
                    <a:moveTo>
                      <a:pt x="29" y="1"/>
                    </a:moveTo>
                    <a:cubicBezTo>
                      <a:pt x="8" y="1"/>
                      <a:pt x="0" y="36"/>
                      <a:pt x="26" y="41"/>
                    </a:cubicBezTo>
                    <a:lnTo>
                      <a:pt x="24" y="43"/>
                    </a:lnTo>
                    <a:cubicBezTo>
                      <a:pt x="366" y="151"/>
                      <a:pt x="720" y="265"/>
                      <a:pt x="1045" y="418"/>
                    </a:cubicBezTo>
                    <a:cubicBezTo>
                      <a:pt x="1196" y="486"/>
                      <a:pt x="1337" y="577"/>
                      <a:pt x="1458" y="690"/>
                    </a:cubicBezTo>
                    <a:cubicBezTo>
                      <a:pt x="1570" y="796"/>
                      <a:pt x="1638" y="925"/>
                      <a:pt x="1709" y="1060"/>
                    </a:cubicBezTo>
                    <a:cubicBezTo>
                      <a:pt x="1714" y="1072"/>
                      <a:pt x="1727" y="1078"/>
                      <a:pt x="1739" y="1078"/>
                    </a:cubicBezTo>
                    <a:cubicBezTo>
                      <a:pt x="1759" y="1078"/>
                      <a:pt x="1780" y="1064"/>
                      <a:pt x="1778" y="1041"/>
                    </a:cubicBezTo>
                    <a:cubicBezTo>
                      <a:pt x="1742" y="725"/>
                      <a:pt x="1436" y="499"/>
                      <a:pt x="1170" y="368"/>
                    </a:cubicBezTo>
                    <a:cubicBezTo>
                      <a:pt x="813" y="194"/>
                      <a:pt x="420" y="93"/>
                      <a:pt x="35" y="2"/>
                    </a:cubicBezTo>
                    <a:cubicBezTo>
                      <a:pt x="33" y="1"/>
                      <a:pt x="31" y="1"/>
                      <a:pt x="2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6"/>
              <p:cNvSpPr/>
              <p:nvPr/>
            </p:nvSpPr>
            <p:spPr>
              <a:xfrm rot="7741407">
                <a:off x="674084" y="4845716"/>
                <a:ext cx="28620" cy="716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252" extrusionOk="0">
                    <a:moveTo>
                      <a:pt x="992" y="0"/>
                    </a:moveTo>
                    <a:cubicBezTo>
                      <a:pt x="991" y="0"/>
                      <a:pt x="989" y="0"/>
                      <a:pt x="987" y="1"/>
                    </a:cubicBezTo>
                    <a:cubicBezTo>
                      <a:pt x="834" y="59"/>
                      <a:pt x="690" y="117"/>
                      <a:pt x="529" y="145"/>
                    </a:cubicBezTo>
                    <a:cubicBezTo>
                      <a:pt x="363" y="173"/>
                      <a:pt x="195" y="186"/>
                      <a:pt x="26" y="186"/>
                    </a:cubicBezTo>
                    <a:cubicBezTo>
                      <a:pt x="4" y="186"/>
                      <a:pt x="0" y="216"/>
                      <a:pt x="21" y="222"/>
                    </a:cubicBezTo>
                    <a:lnTo>
                      <a:pt x="23" y="222"/>
                    </a:lnTo>
                    <a:cubicBezTo>
                      <a:pt x="111" y="242"/>
                      <a:pt x="201" y="252"/>
                      <a:pt x="291" y="252"/>
                    </a:cubicBezTo>
                    <a:cubicBezTo>
                      <a:pt x="541" y="252"/>
                      <a:pt x="789" y="174"/>
                      <a:pt x="997" y="25"/>
                    </a:cubicBezTo>
                    <a:cubicBezTo>
                      <a:pt x="1007" y="17"/>
                      <a:pt x="1003" y="0"/>
                      <a:pt x="99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6"/>
              <p:cNvSpPr/>
              <p:nvPr/>
            </p:nvSpPr>
            <p:spPr>
              <a:xfrm rot="7741407">
                <a:off x="647188" y="4861378"/>
                <a:ext cx="48572" cy="44991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583" extrusionOk="0">
                    <a:moveTo>
                      <a:pt x="1588" y="0"/>
                    </a:moveTo>
                    <a:cubicBezTo>
                      <a:pt x="1575" y="0"/>
                      <a:pt x="1563" y="7"/>
                      <a:pt x="1561" y="22"/>
                    </a:cubicBezTo>
                    <a:cubicBezTo>
                      <a:pt x="1527" y="217"/>
                      <a:pt x="1493" y="389"/>
                      <a:pt x="1387" y="561"/>
                    </a:cubicBezTo>
                    <a:cubicBezTo>
                      <a:pt x="1292" y="708"/>
                      <a:pt x="1172" y="839"/>
                      <a:pt x="1033" y="948"/>
                    </a:cubicBezTo>
                    <a:cubicBezTo>
                      <a:pt x="734" y="1189"/>
                      <a:pt x="381" y="1352"/>
                      <a:pt x="35" y="1516"/>
                    </a:cubicBezTo>
                    <a:cubicBezTo>
                      <a:pt x="1" y="1531"/>
                      <a:pt x="20" y="1583"/>
                      <a:pt x="53" y="1583"/>
                    </a:cubicBezTo>
                    <a:cubicBezTo>
                      <a:pt x="57" y="1583"/>
                      <a:pt x="60" y="1582"/>
                      <a:pt x="63" y="1581"/>
                    </a:cubicBezTo>
                    <a:cubicBezTo>
                      <a:pt x="460" y="1473"/>
                      <a:pt x="843" y="1256"/>
                      <a:pt x="1153" y="987"/>
                    </a:cubicBezTo>
                    <a:cubicBezTo>
                      <a:pt x="1409" y="766"/>
                      <a:pt x="1708" y="385"/>
                      <a:pt x="1619" y="22"/>
                    </a:cubicBezTo>
                    <a:cubicBezTo>
                      <a:pt x="1616" y="8"/>
                      <a:pt x="1602" y="0"/>
                      <a:pt x="158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6"/>
              <p:cNvSpPr/>
              <p:nvPr/>
            </p:nvSpPr>
            <p:spPr>
              <a:xfrm rot="7741407">
                <a:off x="664254" y="4869317"/>
                <a:ext cx="85178" cy="1071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377" extrusionOk="0">
                    <a:moveTo>
                      <a:pt x="35" y="1"/>
                    </a:moveTo>
                    <a:cubicBezTo>
                      <a:pt x="18" y="1"/>
                      <a:pt x="0" y="16"/>
                      <a:pt x="7" y="36"/>
                    </a:cubicBezTo>
                    <a:cubicBezTo>
                      <a:pt x="108" y="310"/>
                      <a:pt x="390" y="377"/>
                      <a:pt x="681" y="377"/>
                    </a:cubicBezTo>
                    <a:cubicBezTo>
                      <a:pt x="888" y="377"/>
                      <a:pt x="1098" y="343"/>
                      <a:pt x="1250" y="326"/>
                    </a:cubicBezTo>
                    <a:cubicBezTo>
                      <a:pt x="1824" y="264"/>
                      <a:pt x="2398" y="197"/>
                      <a:pt x="2969" y="109"/>
                    </a:cubicBezTo>
                    <a:cubicBezTo>
                      <a:pt x="2996" y="106"/>
                      <a:pt x="2991" y="61"/>
                      <a:pt x="2965" y="61"/>
                    </a:cubicBezTo>
                    <a:cubicBezTo>
                      <a:pt x="2964" y="61"/>
                      <a:pt x="2964" y="61"/>
                      <a:pt x="2963" y="61"/>
                    </a:cubicBezTo>
                    <a:cubicBezTo>
                      <a:pt x="2445" y="94"/>
                      <a:pt x="1927" y="147"/>
                      <a:pt x="1411" y="205"/>
                    </a:cubicBezTo>
                    <a:cubicBezTo>
                      <a:pt x="1198" y="228"/>
                      <a:pt x="964" y="271"/>
                      <a:pt x="740" y="271"/>
                    </a:cubicBezTo>
                    <a:cubicBezTo>
                      <a:pt x="484" y="271"/>
                      <a:pt x="240" y="215"/>
                      <a:pt x="54" y="8"/>
                    </a:cubicBezTo>
                    <a:cubicBezTo>
                      <a:pt x="49" y="3"/>
                      <a:pt x="42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52" name="Google Shape;2652;p6"/>
              <p:cNvGrpSpPr/>
              <p:nvPr/>
            </p:nvGrpSpPr>
            <p:grpSpPr>
              <a:xfrm rot="6935131" flipH="1">
                <a:off x="-37422" y="4655095"/>
                <a:ext cx="607354" cy="597141"/>
                <a:chOff x="-695352" y="3150369"/>
                <a:chExt cx="863082" cy="848568"/>
              </a:xfrm>
            </p:grpSpPr>
            <p:sp>
              <p:nvSpPr>
                <p:cNvPr id="2653" name="Google Shape;2653;p6"/>
                <p:cNvSpPr/>
                <p:nvPr/>
              </p:nvSpPr>
              <p:spPr>
                <a:xfrm rot="7741407">
                  <a:off x="-543404" y="3245779"/>
                  <a:ext cx="559185" cy="657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5" h="23143" extrusionOk="0">
                      <a:moveTo>
                        <a:pt x="1" y="0"/>
                      </a:moveTo>
                      <a:cubicBezTo>
                        <a:pt x="2448" y="2533"/>
                        <a:pt x="5466" y="4427"/>
                        <a:pt x="8412" y="6357"/>
                      </a:cubicBezTo>
                      <a:cubicBezTo>
                        <a:pt x="9203" y="6876"/>
                        <a:pt x="8420" y="5485"/>
                        <a:pt x="9263" y="5925"/>
                      </a:cubicBezTo>
                      <a:cubicBezTo>
                        <a:pt x="14485" y="8638"/>
                        <a:pt x="18727" y="12087"/>
                        <a:pt x="19675" y="22815"/>
                      </a:cubicBezTo>
                      <a:cubicBezTo>
                        <a:pt x="19675" y="22815"/>
                        <a:pt x="4148" y="23142"/>
                        <a:pt x="2009" y="10184"/>
                      </a:cubicBezTo>
                      <a:cubicBezTo>
                        <a:pt x="1919" y="9640"/>
                        <a:pt x="3000" y="10360"/>
                        <a:pt x="2785" y="9810"/>
                      </a:cubicBezTo>
                      <a:cubicBezTo>
                        <a:pt x="1730" y="7110"/>
                        <a:pt x="780" y="3876"/>
                        <a:pt x="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79E82"/>
                    </a:gs>
                    <a:gs pos="100000">
                      <a:srgbClr val="51544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6"/>
                <p:cNvSpPr/>
                <p:nvPr/>
              </p:nvSpPr>
              <p:spPr>
                <a:xfrm rot="7741407">
                  <a:off x="-541596" y="3286203"/>
                  <a:ext cx="508169" cy="550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0" h="19383" extrusionOk="0">
                      <a:moveTo>
                        <a:pt x="69" y="0"/>
                      </a:moveTo>
                      <a:cubicBezTo>
                        <a:pt x="34" y="0"/>
                        <a:pt x="0" y="36"/>
                        <a:pt x="24" y="74"/>
                      </a:cubicBezTo>
                      <a:cubicBezTo>
                        <a:pt x="244" y="441"/>
                        <a:pt x="452" y="815"/>
                        <a:pt x="674" y="1179"/>
                      </a:cubicBezTo>
                      <a:cubicBezTo>
                        <a:pt x="899" y="1550"/>
                        <a:pt x="1140" y="1910"/>
                        <a:pt x="1379" y="2273"/>
                      </a:cubicBezTo>
                      <a:cubicBezTo>
                        <a:pt x="1856" y="2991"/>
                        <a:pt x="2346" y="3698"/>
                        <a:pt x="2851" y="4395"/>
                      </a:cubicBezTo>
                      <a:cubicBezTo>
                        <a:pt x="3858" y="5775"/>
                        <a:pt x="4911" y="7119"/>
                        <a:pt x="6012" y="8428"/>
                      </a:cubicBezTo>
                      <a:cubicBezTo>
                        <a:pt x="7119" y="9750"/>
                        <a:pt x="8276" y="11027"/>
                        <a:pt x="9484" y="12259"/>
                      </a:cubicBezTo>
                      <a:cubicBezTo>
                        <a:pt x="10684" y="13485"/>
                        <a:pt x="11928" y="14667"/>
                        <a:pt x="13218" y="15804"/>
                      </a:cubicBezTo>
                      <a:cubicBezTo>
                        <a:pt x="13865" y="16374"/>
                        <a:pt x="14521" y="16931"/>
                        <a:pt x="15190" y="17473"/>
                      </a:cubicBezTo>
                      <a:cubicBezTo>
                        <a:pt x="15852" y="18012"/>
                        <a:pt x="16519" y="18544"/>
                        <a:pt x="17219" y="19036"/>
                      </a:cubicBezTo>
                      <a:cubicBezTo>
                        <a:pt x="17392" y="19158"/>
                        <a:pt x="17574" y="19266"/>
                        <a:pt x="17757" y="19375"/>
                      </a:cubicBezTo>
                      <a:cubicBezTo>
                        <a:pt x="17767" y="19380"/>
                        <a:pt x="17777" y="19383"/>
                        <a:pt x="17787" y="19383"/>
                      </a:cubicBezTo>
                      <a:cubicBezTo>
                        <a:pt x="17838" y="19383"/>
                        <a:pt x="17879" y="19316"/>
                        <a:pt x="17834" y="19274"/>
                      </a:cubicBezTo>
                      <a:lnTo>
                        <a:pt x="17836" y="19274"/>
                      </a:lnTo>
                      <a:cubicBezTo>
                        <a:pt x="17213" y="18692"/>
                        <a:pt x="16532" y="18176"/>
                        <a:pt x="15872" y="17638"/>
                      </a:cubicBezTo>
                      <a:cubicBezTo>
                        <a:pt x="15213" y="17101"/>
                        <a:pt x="14558" y="16546"/>
                        <a:pt x="13913" y="15985"/>
                      </a:cubicBezTo>
                      <a:cubicBezTo>
                        <a:pt x="12623" y="14863"/>
                        <a:pt x="11374" y="13697"/>
                        <a:pt x="10166" y="12483"/>
                      </a:cubicBezTo>
                      <a:cubicBezTo>
                        <a:pt x="8957" y="11272"/>
                        <a:pt x="7792" y="10021"/>
                        <a:pt x="6668" y="8733"/>
                      </a:cubicBezTo>
                      <a:cubicBezTo>
                        <a:pt x="5541" y="7445"/>
                        <a:pt x="4466" y="6115"/>
                        <a:pt x="3439" y="4743"/>
                      </a:cubicBezTo>
                      <a:cubicBezTo>
                        <a:pt x="2927" y="4059"/>
                        <a:pt x="2426" y="3365"/>
                        <a:pt x="1934" y="2666"/>
                      </a:cubicBezTo>
                      <a:cubicBezTo>
                        <a:pt x="1441" y="1967"/>
                        <a:pt x="968" y="1252"/>
                        <a:pt x="467" y="557"/>
                      </a:cubicBezTo>
                      <a:cubicBezTo>
                        <a:pt x="342" y="385"/>
                        <a:pt x="227" y="203"/>
                        <a:pt x="110" y="24"/>
                      </a:cubicBezTo>
                      <a:cubicBezTo>
                        <a:pt x="99" y="7"/>
                        <a:pt x="84" y="0"/>
                        <a:pt x="69" y="0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6"/>
                <p:cNvSpPr/>
                <p:nvPr/>
              </p:nvSpPr>
              <p:spPr>
                <a:xfrm rot="7741407">
                  <a:off x="-400974" y="3462462"/>
                  <a:ext cx="138496" cy="259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3" h="9124" extrusionOk="0">
                      <a:moveTo>
                        <a:pt x="60" y="1"/>
                      </a:moveTo>
                      <a:cubicBezTo>
                        <a:pt x="31" y="1"/>
                        <a:pt x="1" y="25"/>
                        <a:pt x="11" y="63"/>
                      </a:cubicBezTo>
                      <a:lnTo>
                        <a:pt x="13" y="63"/>
                      </a:lnTo>
                      <a:cubicBezTo>
                        <a:pt x="74" y="396"/>
                        <a:pt x="181" y="723"/>
                        <a:pt x="284" y="1043"/>
                      </a:cubicBezTo>
                      <a:cubicBezTo>
                        <a:pt x="386" y="1365"/>
                        <a:pt x="497" y="1688"/>
                        <a:pt x="616" y="2004"/>
                      </a:cubicBezTo>
                      <a:cubicBezTo>
                        <a:pt x="848" y="2623"/>
                        <a:pt x="1104" y="3232"/>
                        <a:pt x="1387" y="3831"/>
                      </a:cubicBezTo>
                      <a:cubicBezTo>
                        <a:pt x="1959" y="5048"/>
                        <a:pt x="2626" y="6216"/>
                        <a:pt x="3382" y="7329"/>
                      </a:cubicBezTo>
                      <a:cubicBezTo>
                        <a:pt x="3804" y="7953"/>
                        <a:pt x="4268" y="8548"/>
                        <a:pt x="4771" y="9110"/>
                      </a:cubicBezTo>
                      <a:cubicBezTo>
                        <a:pt x="4780" y="9120"/>
                        <a:pt x="4791" y="9124"/>
                        <a:pt x="4802" y="9124"/>
                      </a:cubicBezTo>
                      <a:cubicBezTo>
                        <a:pt x="4837" y="9124"/>
                        <a:pt x="4873" y="9085"/>
                        <a:pt x="4847" y="9051"/>
                      </a:cubicBezTo>
                      <a:cubicBezTo>
                        <a:pt x="4073" y="7972"/>
                        <a:pt x="3312" y="6880"/>
                        <a:pt x="2645" y="5734"/>
                      </a:cubicBezTo>
                      <a:cubicBezTo>
                        <a:pt x="1974" y="4578"/>
                        <a:pt x="1389" y="3378"/>
                        <a:pt x="891" y="2139"/>
                      </a:cubicBezTo>
                      <a:cubicBezTo>
                        <a:pt x="755" y="1798"/>
                        <a:pt x="622" y="1456"/>
                        <a:pt x="497" y="1112"/>
                      </a:cubicBezTo>
                      <a:cubicBezTo>
                        <a:pt x="366" y="755"/>
                        <a:pt x="254" y="387"/>
                        <a:pt x="106" y="37"/>
                      </a:cubicBezTo>
                      <a:cubicBezTo>
                        <a:pt x="99" y="12"/>
                        <a:pt x="80" y="1"/>
                        <a:pt x="6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6"/>
                <p:cNvSpPr/>
                <p:nvPr/>
              </p:nvSpPr>
              <p:spPr>
                <a:xfrm rot="7741407">
                  <a:off x="-528077" y="3522836"/>
                  <a:ext cx="85007" cy="19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1" h="6862" extrusionOk="0">
                      <a:moveTo>
                        <a:pt x="44" y="0"/>
                      </a:moveTo>
                      <a:cubicBezTo>
                        <a:pt x="22" y="0"/>
                        <a:pt x="1" y="22"/>
                        <a:pt x="16" y="47"/>
                      </a:cubicBezTo>
                      <a:cubicBezTo>
                        <a:pt x="523" y="862"/>
                        <a:pt x="981" y="1707"/>
                        <a:pt x="1389" y="2577"/>
                      </a:cubicBezTo>
                      <a:cubicBezTo>
                        <a:pt x="1800" y="3452"/>
                        <a:pt x="2151" y="4353"/>
                        <a:pt x="2437" y="5276"/>
                      </a:cubicBezTo>
                      <a:cubicBezTo>
                        <a:pt x="2596" y="5790"/>
                        <a:pt x="2742" y="6310"/>
                        <a:pt x="2892" y="6826"/>
                      </a:cubicBezTo>
                      <a:cubicBezTo>
                        <a:pt x="2898" y="6851"/>
                        <a:pt x="2916" y="6862"/>
                        <a:pt x="2935" y="6862"/>
                      </a:cubicBezTo>
                      <a:cubicBezTo>
                        <a:pt x="2962" y="6862"/>
                        <a:pt x="2991" y="6838"/>
                        <a:pt x="2985" y="6802"/>
                      </a:cubicBezTo>
                      <a:cubicBezTo>
                        <a:pt x="2832" y="5845"/>
                        <a:pt x="2538" y="4917"/>
                        <a:pt x="2194" y="4014"/>
                      </a:cubicBezTo>
                      <a:cubicBezTo>
                        <a:pt x="1856" y="3113"/>
                        <a:pt x="1448" y="2242"/>
                        <a:pt x="973" y="1406"/>
                      </a:cubicBezTo>
                      <a:cubicBezTo>
                        <a:pt x="697" y="924"/>
                        <a:pt x="392" y="468"/>
                        <a:pt x="70" y="15"/>
                      </a:cubicBezTo>
                      <a:cubicBezTo>
                        <a:pt x="64" y="5"/>
                        <a:pt x="54" y="0"/>
                        <a:pt x="44" y="0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6"/>
                <p:cNvSpPr/>
                <p:nvPr/>
              </p:nvSpPr>
              <p:spPr>
                <a:xfrm rot="7741407">
                  <a:off x="-480943" y="3380976"/>
                  <a:ext cx="269602" cy="209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6" h="7362" extrusionOk="0">
                      <a:moveTo>
                        <a:pt x="65" y="1"/>
                      </a:moveTo>
                      <a:cubicBezTo>
                        <a:pt x="30" y="1"/>
                        <a:pt x="0" y="46"/>
                        <a:pt x="32" y="78"/>
                      </a:cubicBezTo>
                      <a:cubicBezTo>
                        <a:pt x="553" y="665"/>
                        <a:pt x="1107" y="1218"/>
                        <a:pt x="1670" y="1768"/>
                      </a:cubicBezTo>
                      <a:cubicBezTo>
                        <a:pt x="2232" y="2316"/>
                        <a:pt x="2803" y="2858"/>
                        <a:pt x="3388" y="3380"/>
                      </a:cubicBezTo>
                      <a:cubicBezTo>
                        <a:pt x="4551" y="4417"/>
                        <a:pt x="5777" y="5391"/>
                        <a:pt x="7108" y="6205"/>
                      </a:cubicBezTo>
                      <a:cubicBezTo>
                        <a:pt x="7849" y="6659"/>
                        <a:pt x="8617" y="7057"/>
                        <a:pt x="9432" y="7360"/>
                      </a:cubicBezTo>
                      <a:cubicBezTo>
                        <a:pt x="9435" y="7361"/>
                        <a:pt x="9438" y="7362"/>
                        <a:pt x="9441" y="7362"/>
                      </a:cubicBezTo>
                      <a:cubicBezTo>
                        <a:pt x="9470" y="7362"/>
                        <a:pt x="9485" y="7316"/>
                        <a:pt x="9455" y="7302"/>
                      </a:cubicBezTo>
                      <a:lnTo>
                        <a:pt x="9457" y="7302"/>
                      </a:lnTo>
                      <a:cubicBezTo>
                        <a:pt x="8064" y="6635"/>
                        <a:pt x="6744" y="5849"/>
                        <a:pt x="5510" y="4922"/>
                      </a:cubicBezTo>
                      <a:cubicBezTo>
                        <a:pt x="4263" y="3983"/>
                        <a:pt x="3107" y="2931"/>
                        <a:pt x="1987" y="1845"/>
                      </a:cubicBezTo>
                      <a:cubicBezTo>
                        <a:pt x="1357" y="1233"/>
                        <a:pt x="746" y="603"/>
                        <a:pt x="95" y="14"/>
                      </a:cubicBezTo>
                      <a:cubicBezTo>
                        <a:pt x="86" y="5"/>
                        <a:pt x="75" y="1"/>
                        <a:pt x="65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6"/>
                <p:cNvSpPr/>
                <p:nvPr/>
              </p:nvSpPr>
              <p:spPr>
                <a:xfrm rot="7741407">
                  <a:off x="-180471" y="3459099"/>
                  <a:ext cx="60793" cy="6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9" h="2233" extrusionOk="0">
                      <a:moveTo>
                        <a:pt x="73" y="1"/>
                      </a:moveTo>
                      <a:cubicBezTo>
                        <a:pt x="34" y="1"/>
                        <a:pt x="0" y="52"/>
                        <a:pt x="33" y="91"/>
                      </a:cubicBezTo>
                      <a:cubicBezTo>
                        <a:pt x="355" y="465"/>
                        <a:pt x="690" y="826"/>
                        <a:pt x="1032" y="1181"/>
                      </a:cubicBezTo>
                      <a:cubicBezTo>
                        <a:pt x="1372" y="1536"/>
                        <a:pt x="1733" y="1871"/>
                        <a:pt x="2077" y="2224"/>
                      </a:cubicBezTo>
                      <a:cubicBezTo>
                        <a:pt x="2083" y="2230"/>
                        <a:pt x="2089" y="2233"/>
                        <a:pt x="2096" y="2233"/>
                      </a:cubicBezTo>
                      <a:cubicBezTo>
                        <a:pt x="2118" y="2233"/>
                        <a:pt x="2138" y="2203"/>
                        <a:pt x="2118" y="2181"/>
                      </a:cubicBezTo>
                      <a:cubicBezTo>
                        <a:pt x="1785" y="1817"/>
                        <a:pt x="1471" y="1437"/>
                        <a:pt x="1137" y="1076"/>
                      </a:cubicBezTo>
                      <a:cubicBezTo>
                        <a:pt x="802" y="713"/>
                        <a:pt x="462" y="360"/>
                        <a:pt x="108" y="16"/>
                      </a:cubicBezTo>
                      <a:cubicBezTo>
                        <a:pt x="97" y="5"/>
                        <a:pt x="85" y="1"/>
                        <a:pt x="7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59" name="Google Shape;2659;p6"/>
            <p:cNvGrpSpPr/>
            <p:nvPr/>
          </p:nvGrpSpPr>
          <p:grpSpPr>
            <a:xfrm rot="-7745940" flipH="1">
              <a:off x="337176" y="4934452"/>
              <a:ext cx="288117" cy="342631"/>
              <a:chOff x="787057" y="1529716"/>
              <a:chExt cx="253424" cy="301373"/>
            </a:xfrm>
          </p:grpSpPr>
          <p:sp>
            <p:nvSpPr>
              <p:cNvPr id="2660" name="Google Shape;2660;p6"/>
              <p:cNvSpPr/>
              <p:nvPr/>
            </p:nvSpPr>
            <p:spPr>
              <a:xfrm rot="-483576">
                <a:off x="802106" y="1538141"/>
                <a:ext cx="135972" cy="224245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8970" extrusionOk="0">
                    <a:moveTo>
                      <a:pt x="204" y="1"/>
                    </a:moveTo>
                    <a:cubicBezTo>
                      <a:pt x="152" y="1"/>
                      <a:pt x="93" y="42"/>
                      <a:pt x="85" y="102"/>
                    </a:cubicBezTo>
                    <a:lnTo>
                      <a:pt x="83" y="101"/>
                    </a:lnTo>
                    <a:lnTo>
                      <a:pt x="83" y="101"/>
                    </a:lnTo>
                    <a:cubicBezTo>
                      <a:pt x="1" y="805"/>
                      <a:pt x="167" y="1561"/>
                      <a:pt x="405" y="2225"/>
                    </a:cubicBezTo>
                    <a:cubicBezTo>
                      <a:pt x="657" y="2926"/>
                      <a:pt x="1035" y="3573"/>
                      <a:pt x="1427" y="4201"/>
                    </a:cubicBezTo>
                    <a:cubicBezTo>
                      <a:pt x="2129" y="5319"/>
                      <a:pt x="2846" y="6446"/>
                      <a:pt x="3697" y="7458"/>
                    </a:cubicBezTo>
                    <a:cubicBezTo>
                      <a:pt x="3935" y="7744"/>
                      <a:pt x="4187" y="8017"/>
                      <a:pt x="4454" y="8276"/>
                    </a:cubicBezTo>
                    <a:cubicBezTo>
                      <a:pt x="4589" y="8407"/>
                      <a:pt x="4742" y="8523"/>
                      <a:pt x="4886" y="8645"/>
                    </a:cubicBezTo>
                    <a:cubicBezTo>
                      <a:pt x="5030" y="8766"/>
                      <a:pt x="5167" y="8875"/>
                      <a:pt x="5333" y="8963"/>
                    </a:cubicBezTo>
                    <a:cubicBezTo>
                      <a:pt x="5342" y="8967"/>
                      <a:pt x="5351" y="8970"/>
                      <a:pt x="5360" y="8970"/>
                    </a:cubicBezTo>
                    <a:cubicBezTo>
                      <a:pt x="5405" y="8970"/>
                      <a:pt x="5438" y="8912"/>
                      <a:pt x="5402" y="8875"/>
                    </a:cubicBezTo>
                    <a:cubicBezTo>
                      <a:pt x="5184" y="8632"/>
                      <a:pt x="4920" y="8437"/>
                      <a:pt x="4701" y="8196"/>
                    </a:cubicBezTo>
                    <a:cubicBezTo>
                      <a:pt x="4481" y="7955"/>
                      <a:pt x="4245" y="7732"/>
                      <a:pt x="4032" y="7484"/>
                    </a:cubicBezTo>
                    <a:cubicBezTo>
                      <a:pt x="3611" y="6996"/>
                      <a:pt x="3232" y="6476"/>
                      <a:pt x="2875" y="5939"/>
                    </a:cubicBezTo>
                    <a:cubicBezTo>
                      <a:pt x="2512" y="5392"/>
                      <a:pt x="2186" y="4818"/>
                      <a:pt x="1857" y="4249"/>
                    </a:cubicBezTo>
                    <a:cubicBezTo>
                      <a:pt x="1504" y="3642"/>
                      <a:pt x="1121" y="3042"/>
                      <a:pt x="848" y="2393"/>
                    </a:cubicBezTo>
                    <a:cubicBezTo>
                      <a:pt x="693" y="2023"/>
                      <a:pt x="571" y="1639"/>
                      <a:pt x="483" y="1249"/>
                    </a:cubicBezTo>
                    <a:cubicBezTo>
                      <a:pt x="399" y="860"/>
                      <a:pt x="351" y="467"/>
                      <a:pt x="285" y="74"/>
                    </a:cubicBezTo>
                    <a:cubicBezTo>
                      <a:pt x="276" y="22"/>
                      <a:pt x="242" y="1"/>
                      <a:pt x="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6"/>
              <p:cNvSpPr/>
              <p:nvPr/>
            </p:nvSpPr>
            <p:spPr>
              <a:xfrm rot="-483576">
                <a:off x="925178" y="1706283"/>
                <a:ext cx="107573" cy="117847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4714" extrusionOk="0">
                    <a:moveTo>
                      <a:pt x="438" y="950"/>
                    </a:moveTo>
                    <a:cubicBezTo>
                      <a:pt x="1083" y="0"/>
                      <a:pt x="2512" y="570"/>
                      <a:pt x="3039" y="1378"/>
                    </a:cubicBezTo>
                    <a:cubicBezTo>
                      <a:pt x="3566" y="2186"/>
                      <a:pt x="4103" y="3760"/>
                      <a:pt x="4204" y="4192"/>
                    </a:cubicBezTo>
                    <a:cubicBezTo>
                      <a:pt x="4303" y="4624"/>
                      <a:pt x="4015" y="4713"/>
                      <a:pt x="3108" y="4330"/>
                    </a:cubicBezTo>
                    <a:cubicBezTo>
                      <a:pt x="2203" y="3945"/>
                      <a:pt x="1150" y="3571"/>
                      <a:pt x="584" y="2730"/>
                    </a:cubicBezTo>
                    <a:cubicBezTo>
                      <a:pt x="19" y="1887"/>
                      <a:pt x="1" y="1597"/>
                      <a:pt x="438" y="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6"/>
              <p:cNvSpPr/>
              <p:nvPr/>
            </p:nvSpPr>
            <p:spPr>
              <a:xfrm rot="-483576">
                <a:off x="938787" y="1731428"/>
                <a:ext cx="84548" cy="80573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3" extrusionOk="0">
                    <a:moveTo>
                      <a:pt x="526" y="1"/>
                    </a:moveTo>
                    <a:cubicBezTo>
                      <a:pt x="502" y="1"/>
                      <a:pt x="477" y="1"/>
                      <a:pt x="453" y="2"/>
                    </a:cubicBezTo>
                    <a:cubicBezTo>
                      <a:pt x="322" y="8"/>
                      <a:pt x="86" y="12"/>
                      <a:pt x="11" y="139"/>
                    </a:cubicBezTo>
                    <a:cubicBezTo>
                      <a:pt x="0" y="157"/>
                      <a:pt x="8" y="180"/>
                      <a:pt x="25" y="191"/>
                    </a:cubicBezTo>
                    <a:cubicBezTo>
                      <a:pt x="55" y="204"/>
                      <a:pt x="87" y="209"/>
                      <a:pt x="121" y="209"/>
                    </a:cubicBezTo>
                    <a:cubicBezTo>
                      <a:pt x="213" y="209"/>
                      <a:pt x="316" y="172"/>
                      <a:pt x="402" y="167"/>
                    </a:cubicBezTo>
                    <a:cubicBezTo>
                      <a:pt x="438" y="164"/>
                      <a:pt x="474" y="163"/>
                      <a:pt x="510" y="163"/>
                    </a:cubicBezTo>
                    <a:cubicBezTo>
                      <a:pt x="628" y="163"/>
                      <a:pt x="744" y="177"/>
                      <a:pt x="860" y="202"/>
                    </a:cubicBezTo>
                    <a:cubicBezTo>
                      <a:pt x="1156" y="270"/>
                      <a:pt x="1425" y="410"/>
                      <a:pt x="1668" y="589"/>
                    </a:cubicBezTo>
                    <a:cubicBezTo>
                      <a:pt x="2201" y="980"/>
                      <a:pt x="2549" y="1571"/>
                      <a:pt x="2820" y="2162"/>
                    </a:cubicBezTo>
                    <a:cubicBezTo>
                      <a:pt x="2979" y="2508"/>
                      <a:pt x="3100" y="2891"/>
                      <a:pt x="3315" y="3207"/>
                    </a:cubicBezTo>
                    <a:cubicBezTo>
                      <a:pt x="3322" y="3217"/>
                      <a:pt x="3332" y="3222"/>
                      <a:pt x="3343" y="3222"/>
                    </a:cubicBezTo>
                    <a:cubicBezTo>
                      <a:pt x="3362" y="3222"/>
                      <a:pt x="3381" y="3206"/>
                      <a:pt x="3375" y="3181"/>
                    </a:cubicBezTo>
                    <a:cubicBezTo>
                      <a:pt x="3274" y="2842"/>
                      <a:pt x="3111" y="2513"/>
                      <a:pt x="2967" y="2190"/>
                    </a:cubicBezTo>
                    <a:cubicBezTo>
                      <a:pt x="2822" y="1855"/>
                      <a:pt x="2672" y="1522"/>
                      <a:pt x="2472" y="1216"/>
                    </a:cubicBezTo>
                    <a:cubicBezTo>
                      <a:pt x="2115" y="670"/>
                      <a:pt x="1601" y="214"/>
                      <a:pt x="954" y="55"/>
                    </a:cubicBezTo>
                    <a:cubicBezTo>
                      <a:pt x="815" y="19"/>
                      <a:pt x="671" y="1"/>
                      <a:pt x="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6"/>
              <p:cNvSpPr/>
              <p:nvPr/>
            </p:nvSpPr>
            <p:spPr>
              <a:xfrm rot="-483576">
                <a:off x="932773" y="1734169"/>
                <a:ext cx="59599" cy="54674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187" extrusionOk="0">
                    <a:moveTo>
                      <a:pt x="90" y="0"/>
                    </a:moveTo>
                    <a:cubicBezTo>
                      <a:pt x="44" y="0"/>
                      <a:pt x="0" y="45"/>
                      <a:pt x="32" y="95"/>
                    </a:cubicBezTo>
                    <a:cubicBezTo>
                      <a:pt x="163" y="310"/>
                      <a:pt x="350" y="488"/>
                      <a:pt x="526" y="665"/>
                    </a:cubicBezTo>
                    <a:cubicBezTo>
                      <a:pt x="713" y="856"/>
                      <a:pt x="905" y="1041"/>
                      <a:pt x="1102" y="1222"/>
                    </a:cubicBezTo>
                    <a:cubicBezTo>
                      <a:pt x="1294" y="1396"/>
                      <a:pt x="1489" y="1570"/>
                      <a:pt x="1693" y="1733"/>
                    </a:cubicBezTo>
                    <a:cubicBezTo>
                      <a:pt x="1894" y="1896"/>
                      <a:pt x="2109" y="2034"/>
                      <a:pt x="2321" y="2182"/>
                    </a:cubicBezTo>
                    <a:cubicBezTo>
                      <a:pt x="2326" y="2185"/>
                      <a:pt x="2331" y="2187"/>
                      <a:pt x="2336" y="2187"/>
                    </a:cubicBezTo>
                    <a:cubicBezTo>
                      <a:pt x="2361" y="2187"/>
                      <a:pt x="2383" y="2150"/>
                      <a:pt x="2360" y="2131"/>
                    </a:cubicBezTo>
                    <a:lnTo>
                      <a:pt x="2360" y="2131"/>
                    </a:lnTo>
                    <a:lnTo>
                      <a:pt x="2360" y="2133"/>
                    </a:lnTo>
                    <a:cubicBezTo>
                      <a:pt x="2166" y="1974"/>
                      <a:pt x="1982" y="1798"/>
                      <a:pt x="1794" y="1632"/>
                    </a:cubicBezTo>
                    <a:cubicBezTo>
                      <a:pt x="1597" y="1462"/>
                      <a:pt x="1403" y="1292"/>
                      <a:pt x="1214" y="1112"/>
                    </a:cubicBezTo>
                    <a:cubicBezTo>
                      <a:pt x="1029" y="938"/>
                      <a:pt x="849" y="761"/>
                      <a:pt x="675" y="577"/>
                    </a:cubicBezTo>
                    <a:cubicBezTo>
                      <a:pt x="498" y="390"/>
                      <a:pt x="335" y="179"/>
                      <a:pt x="135" y="17"/>
                    </a:cubicBezTo>
                    <a:cubicBezTo>
                      <a:pt x="122" y="5"/>
                      <a:pt x="106" y="0"/>
                      <a:pt x="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2664" name="Google Shape;2664;p6"/>
          <p:cNvCxnSpPr/>
          <p:nvPr/>
        </p:nvCxnSpPr>
        <p:spPr>
          <a:xfrm rot="10800000">
            <a:off x="75" y="731375"/>
            <a:ext cx="643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3" name="Google Shape;2983;p8"/>
          <p:cNvSpPr/>
          <p:nvPr/>
        </p:nvSpPr>
        <p:spPr>
          <a:xfrm>
            <a:off x="311700" y="265200"/>
            <a:ext cx="8520600" cy="461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</p:txBody>
      </p:sp>
      <p:sp>
        <p:nvSpPr>
          <p:cNvPr id="2984" name="Google Shape;2984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2985" name="Google Shape;2985;p8"/>
          <p:cNvGrpSpPr/>
          <p:nvPr/>
        </p:nvGrpSpPr>
        <p:grpSpPr>
          <a:xfrm flipH="1">
            <a:off x="-457137" y="1732350"/>
            <a:ext cx="1059136" cy="1498207"/>
            <a:chOff x="4348175" y="1682575"/>
            <a:chExt cx="931600" cy="1317800"/>
          </a:xfrm>
        </p:grpSpPr>
        <p:sp>
          <p:nvSpPr>
            <p:cNvPr id="2986" name="Google Shape;2986;p8"/>
            <p:cNvSpPr/>
            <p:nvPr/>
          </p:nvSpPr>
          <p:spPr>
            <a:xfrm>
              <a:off x="4707650" y="1760775"/>
              <a:ext cx="229900" cy="133725"/>
            </a:xfrm>
            <a:custGeom>
              <a:avLst/>
              <a:gdLst/>
              <a:ahLst/>
              <a:cxnLst/>
              <a:rect l="l" t="t" r="r" b="b"/>
              <a:pathLst>
                <a:path w="9196" h="5349" extrusionOk="0">
                  <a:moveTo>
                    <a:pt x="72" y="0"/>
                  </a:moveTo>
                  <a:cubicBezTo>
                    <a:pt x="35" y="0"/>
                    <a:pt x="0" y="41"/>
                    <a:pt x="21" y="83"/>
                  </a:cubicBezTo>
                  <a:cubicBezTo>
                    <a:pt x="176" y="375"/>
                    <a:pt x="416" y="607"/>
                    <a:pt x="625" y="859"/>
                  </a:cubicBezTo>
                  <a:cubicBezTo>
                    <a:pt x="834" y="1111"/>
                    <a:pt x="1102" y="1334"/>
                    <a:pt x="1350" y="1549"/>
                  </a:cubicBezTo>
                  <a:cubicBezTo>
                    <a:pt x="1857" y="1986"/>
                    <a:pt x="2397" y="2383"/>
                    <a:pt x="2953" y="2757"/>
                  </a:cubicBezTo>
                  <a:cubicBezTo>
                    <a:pt x="3514" y="3132"/>
                    <a:pt x="4082" y="3499"/>
                    <a:pt x="4656" y="3856"/>
                  </a:cubicBezTo>
                  <a:cubicBezTo>
                    <a:pt x="5284" y="4243"/>
                    <a:pt x="5918" y="4623"/>
                    <a:pt x="6602" y="4903"/>
                  </a:cubicBezTo>
                  <a:cubicBezTo>
                    <a:pt x="7226" y="5157"/>
                    <a:pt x="7939" y="5348"/>
                    <a:pt x="8630" y="5348"/>
                  </a:cubicBezTo>
                  <a:cubicBezTo>
                    <a:pt x="8769" y="5348"/>
                    <a:pt x="8907" y="5340"/>
                    <a:pt x="9044" y="5324"/>
                  </a:cubicBezTo>
                  <a:cubicBezTo>
                    <a:pt x="9147" y="5311"/>
                    <a:pt x="9195" y="5142"/>
                    <a:pt x="9072" y="5124"/>
                  </a:cubicBezTo>
                  <a:lnTo>
                    <a:pt x="9072" y="5124"/>
                  </a:lnTo>
                  <a:lnTo>
                    <a:pt x="9072" y="5125"/>
                  </a:lnTo>
                  <a:cubicBezTo>
                    <a:pt x="8717" y="5068"/>
                    <a:pt x="8361" y="5025"/>
                    <a:pt x="8008" y="4957"/>
                  </a:cubicBezTo>
                  <a:cubicBezTo>
                    <a:pt x="7651" y="4886"/>
                    <a:pt x="7301" y="4789"/>
                    <a:pt x="6961" y="4664"/>
                  </a:cubicBezTo>
                  <a:cubicBezTo>
                    <a:pt x="6279" y="4417"/>
                    <a:pt x="5662" y="4039"/>
                    <a:pt x="5034" y="3682"/>
                  </a:cubicBezTo>
                  <a:cubicBezTo>
                    <a:pt x="3882" y="3028"/>
                    <a:pt x="2730" y="2373"/>
                    <a:pt x="1700" y="1532"/>
                  </a:cubicBezTo>
                  <a:cubicBezTo>
                    <a:pt x="1416" y="1298"/>
                    <a:pt x="1147" y="1053"/>
                    <a:pt x="883" y="797"/>
                  </a:cubicBezTo>
                  <a:cubicBezTo>
                    <a:pt x="750" y="668"/>
                    <a:pt x="614" y="551"/>
                    <a:pt x="490" y="414"/>
                  </a:cubicBezTo>
                  <a:cubicBezTo>
                    <a:pt x="365" y="276"/>
                    <a:pt x="247" y="139"/>
                    <a:pt x="109" y="16"/>
                  </a:cubicBezTo>
                  <a:cubicBezTo>
                    <a:pt x="98" y="5"/>
                    <a:pt x="85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8"/>
            <p:cNvSpPr/>
            <p:nvPr/>
          </p:nvSpPr>
          <p:spPr>
            <a:xfrm>
              <a:off x="4630575" y="1682575"/>
              <a:ext cx="120000" cy="108000"/>
            </a:xfrm>
            <a:custGeom>
              <a:avLst/>
              <a:gdLst/>
              <a:ahLst/>
              <a:cxnLst/>
              <a:rect l="l" t="t" r="r" b="b"/>
              <a:pathLst>
                <a:path w="4800" h="4320" extrusionOk="0">
                  <a:moveTo>
                    <a:pt x="3839" y="3875"/>
                  </a:moveTo>
                  <a:cubicBezTo>
                    <a:pt x="4800" y="3220"/>
                    <a:pt x="4213" y="1785"/>
                    <a:pt x="3390" y="1257"/>
                  </a:cubicBezTo>
                  <a:cubicBezTo>
                    <a:pt x="2569" y="730"/>
                    <a:pt x="967" y="197"/>
                    <a:pt x="530" y="100"/>
                  </a:cubicBezTo>
                  <a:cubicBezTo>
                    <a:pt x="90" y="1"/>
                    <a:pt x="1" y="293"/>
                    <a:pt x="393" y="1203"/>
                  </a:cubicBezTo>
                  <a:cubicBezTo>
                    <a:pt x="788" y="2114"/>
                    <a:pt x="1175" y="3172"/>
                    <a:pt x="2033" y="3738"/>
                  </a:cubicBezTo>
                  <a:cubicBezTo>
                    <a:pt x="2889" y="4303"/>
                    <a:pt x="3184" y="4320"/>
                    <a:pt x="3839" y="38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8"/>
            <p:cNvSpPr/>
            <p:nvPr/>
          </p:nvSpPr>
          <p:spPr>
            <a:xfrm>
              <a:off x="4642275" y="1693125"/>
              <a:ext cx="82700" cy="84425"/>
            </a:xfrm>
            <a:custGeom>
              <a:avLst/>
              <a:gdLst/>
              <a:ahLst/>
              <a:cxnLst/>
              <a:rect l="l" t="t" r="r" b="b"/>
              <a:pathLst>
                <a:path w="3308" h="3377" extrusionOk="0">
                  <a:moveTo>
                    <a:pt x="47" y="0"/>
                  </a:moveTo>
                  <a:cubicBezTo>
                    <a:pt x="17" y="0"/>
                    <a:pt x="1" y="43"/>
                    <a:pt x="32" y="61"/>
                  </a:cubicBezTo>
                  <a:cubicBezTo>
                    <a:pt x="316" y="250"/>
                    <a:pt x="654" y="360"/>
                    <a:pt x="967" y="497"/>
                  </a:cubicBezTo>
                  <a:cubicBezTo>
                    <a:pt x="1275" y="630"/>
                    <a:pt x="1572" y="785"/>
                    <a:pt x="1860" y="961"/>
                  </a:cubicBezTo>
                  <a:cubicBezTo>
                    <a:pt x="2393" y="1292"/>
                    <a:pt x="2864" y="1768"/>
                    <a:pt x="3057" y="2380"/>
                  </a:cubicBezTo>
                  <a:cubicBezTo>
                    <a:pt x="3109" y="2540"/>
                    <a:pt x="3137" y="2711"/>
                    <a:pt x="3137" y="2881"/>
                  </a:cubicBezTo>
                  <a:cubicBezTo>
                    <a:pt x="3137" y="2965"/>
                    <a:pt x="3130" y="3049"/>
                    <a:pt x="3117" y="3133"/>
                  </a:cubicBezTo>
                  <a:cubicBezTo>
                    <a:pt x="3105" y="3204"/>
                    <a:pt x="3077" y="3279"/>
                    <a:pt x="3107" y="3350"/>
                  </a:cubicBezTo>
                  <a:cubicBezTo>
                    <a:pt x="3113" y="3366"/>
                    <a:pt x="3128" y="3377"/>
                    <a:pt x="3145" y="3377"/>
                  </a:cubicBezTo>
                  <a:cubicBezTo>
                    <a:pt x="3151" y="3377"/>
                    <a:pt x="3157" y="3375"/>
                    <a:pt x="3163" y="3372"/>
                  </a:cubicBezTo>
                  <a:cubicBezTo>
                    <a:pt x="3276" y="3305"/>
                    <a:pt x="3285" y="3120"/>
                    <a:pt x="3294" y="3002"/>
                  </a:cubicBezTo>
                  <a:cubicBezTo>
                    <a:pt x="3307" y="2853"/>
                    <a:pt x="3300" y="2701"/>
                    <a:pt x="3272" y="2554"/>
                  </a:cubicBezTo>
                  <a:cubicBezTo>
                    <a:pt x="3214" y="2234"/>
                    <a:pt x="3072" y="1931"/>
                    <a:pt x="2887" y="1667"/>
                  </a:cubicBezTo>
                  <a:cubicBezTo>
                    <a:pt x="2475" y="1086"/>
                    <a:pt x="1849" y="753"/>
                    <a:pt x="1215" y="471"/>
                  </a:cubicBezTo>
                  <a:cubicBezTo>
                    <a:pt x="1030" y="389"/>
                    <a:pt x="845" y="312"/>
                    <a:pt x="658" y="235"/>
                  </a:cubicBezTo>
                  <a:cubicBezTo>
                    <a:pt x="458" y="151"/>
                    <a:pt x="265" y="61"/>
                    <a:pt x="56" y="2"/>
                  </a:cubicBezTo>
                  <a:cubicBezTo>
                    <a:pt x="53" y="1"/>
                    <a:pt x="50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8"/>
            <p:cNvSpPr/>
            <p:nvPr/>
          </p:nvSpPr>
          <p:spPr>
            <a:xfrm>
              <a:off x="4668600" y="1722775"/>
              <a:ext cx="56575" cy="58850"/>
            </a:xfrm>
            <a:custGeom>
              <a:avLst/>
              <a:gdLst/>
              <a:ahLst/>
              <a:cxnLst/>
              <a:rect l="l" t="t" r="r" b="b"/>
              <a:pathLst>
                <a:path w="2263" h="2354" extrusionOk="0">
                  <a:moveTo>
                    <a:pt x="45" y="0"/>
                  </a:moveTo>
                  <a:cubicBezTo>
                    <a:pt x="23" y="0"/>
                    <a:pt x="0" y="27"/>
                    <a:pt x="14" y="48"/>
                  </a:cubicBezTo>
                  <a:cubicBezTo>
                    <a:pt x="164" y="259"/>
                    <a:pt x="306" y="472"/>
                    <a:pt x="467" y="672"/>
                  </a:cubicBezTo>
                  <a:cubicBezTo>
                    <a:pt x="635" y="878"/>
                    <a:pt x="815" y="1076"/>
                    <a:pt x="996" y="1270"/>
                  </a:cubicBezTo>
                  <a:cubicBezTo>
                    <a:pt x="1174" y="1461"/>
                    <a:pt x="1355" y="1646"/>
                    <a:pt x="1540" y="1826"/>
                  </a:cubicBezTo>
                  <a:cubicBezTo>
                    <a:pt x="1731" y="2009"/>
                    <a:pt x="1918" y="2207"/>
                    <a:pt x="2146" y="2343"/>
                  </a:cubicBezTo>
                  <a:cubicBezTo>
                    <a:pt x="2158" y="2351"/>
                    <a:pt x="2169" y="2354"/>
                    <a:pt x="2180" y="2354"/>
                  </a:cubicBezTo>
                  <a:cubicBezTo>
                    <a:pt x="2230" y="2354"/>
                    <a:pt x="2263" y="2285"/>
                    <a:pt x="2224" y="2241"/>
                  </a:cubicBezTo>
                  <a:cubicBezTo>
                    <a:pt x="2060" y="2041"/>
                    <a:pt x="1850" y="1882"/>
                    <a:pt x="1662" y="1706"/>
                  </a:cubicBezTo>
                  <a:cubicBezTo>
                    <a:pt x="1473" y="1530"/>
                    <a:pt x="1288" y="1347"/>
                    <a:pt x="1106" y="1160"/>
                  </a:cubicBezTo>
                  <a:cubicBezTo>
                    <a:pt x="932" y="979"/>
                    <a:pt x="762" y="792"/>
                    <a:pt x="596" y="603"/>
                  </a:cubicBezTo>
                  <a:cubicBezTo>
                    <a:pt x="422" y="403"/>
                    <a:pt x="233" y="214"/>
                    <a:pt x="65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8"/>
            <p:cNvSpPr/>
            <p:nvPr/>
          </p:nvSpPr>
          <p:spPr>
            <a:xfrm>
              <a:off x="4624050" y="2252075"/>
              <a:ext cx="512600" cy="242725"/>
            </a:xfrm>
            <a:custGeom>
              <a:avLst/>
              <a:gdLst/>
              <a:ahLst/>
              <a:cxnLst/>
              <a:rect l="l" t="t" r="r" b="b"/>
              <a:pathLst>
                <a:path w="20504" h="9709" extrusionOk="0">
                  <a:moveTo>
                    <a:pt x="3474" y="0"/>
                  </a:moveTo>
                  <a:cubicBezTo>
                    <a:pt x="2537" y="0"/>
                    <a:pt x="1601" y="81"/>
                    <a:pt x="686" y="258"/>
                  </a:cubicBezTo>
                  <a:cubicBezTo>
                    <a:pt x="486" y="294"/>
                    <a:pt x="288" y="343"/>
                    <a:pt x="93" y="401"/>
                  </a:cubicBezTo>
                  <a:cubicBezTo>
                    <a:pt x="1" y="428"/>
                    <a:pt x="8" y="584"/>
                    <a:pt x="107" y="584"/>
                  </a:cubicBezTo>
                  <a:cubicBezTo>
                    <a:pt x="111" y="584"/>
                    <a:pt x="114" y="584"/>
                    <a:pt x="118" y="584"/>
                  </a:cubicBezTo>
                  <a:cubicBezTo>
                    <a:pt x="908" y="498"/>
                    <a:pt x="1692" y="372"/>
                    <a:pt x="2488" y="329"/>
                  </a:cubicBezTo>
                  <a:cubicBezTo>
                    <a:pt x="2803" y="312"/>
                    <a:pt x="3119" y="304"/>
                    <a:pt x="3435" y="304"/>
                  </a:cubicBezTo>
                  <a:cubicBezTo>
                    <a:pt x="3910" y="304"/>
                    <a:pt x="4385" y="323"/>
                    <a:pt x="4859" y="361"/>
                  </a:cubicBezTo>
                  <a:cubicBezTo>
                    <a:pt x="6431" y="488"/>
                    <a:pt x="7981" y="816"/>
                    <a:pt x="9471" y="1335"/>
                  </a:cubicBezTo>
                  <a:cubicBezTo>
                    <a:pt x="10905" y="1835"/>
                    <a:pt x="12278" y="2500"/>
                    <a:pt x="13560" y="3313"/>
                  </a:cubicBezTo>
                  <a:cubicBezTo>
                    <a:pt x="14802" y="4104"/>
                    <a:pt x="15963" y="5011"/>
                    <a:pt x="17032" y="6022"/>
                  </a:cubicBezTo>
                  <a:cubicBezTo>
                    <a:pt x="18103" y="7032"/>
                    <a:pt x="19057" y="8145"/>
                    <a:pt x="19988" y="9283"/>
                  </a:cubicBezTo>
                  <a:cubicBezTo>
                    <a:pt x="20102" y="9423"/>
                    <a:pt x="20214" y="9556"/>
                    <a:pt x="20339" y="9683"/>
                  </a:cubicBezTo>
                  <a:cubicBezTo>
                    <a:pt x="20356" y="9701"/>
                    <a:pt x="20376" y="9708"/>
                    <a:pt x="20395" y="9708"/>
                  </a:cubicBezTo>
                  <a:cubicBezTo>
                    <a:pt x="20452" y="9708"/>
                    <a:pt x="20504" y="9644"/>
                    <a:pt x="20470" y="9582"/>
                  </a:cubicBezTo>
                  <a:cubicBezTo>
                    <a:pt x="20293" y="9259"/>
                    <a:pt x="20065" y="8969"/>
                    <a:pt x="19840" y="8677"/>
                  </a:cubicBezTo>
                  <a:cubicBezTo>
                    <a:pt x="19614" y="8388"/>
                    <a:pt x="19377" y="8096"/>
                    <a:pt x="19134" y="7814"/>
                  </a:cubicBezTo>
                  <a:cubicBezTo>
                    <a:pt x="18647" y="7251"/>
                    <a:pt x="18139" y="6707"/>
                    <a:pt x="17608" y="6183"/>
                  </a:cubicBezTo>
                  <a:cubicBezTo>
                    <a:pt x="16550" y="5136"/>
                    <a:pt x="15396" y="4192"/>
                    <a:pt x="14160" y="3362"/>
                  </a:cubicBezTo>
                  <a:cubicBezTo>
                    <a:pt x="12893" y="2509"/>
                    <a:pt x="11533" y="1803"/>
                    <a:pt x="10109" y="1253"/>
                  </a:cubicBezTo>
                  <a:cubicBezTo>
                    <a:pt x="8619" y="683"/>
                    <a:pt x="7063" y="301"/>
                    <a:pt x="5480" y="118"/>
                  </a:cubicBezTo>
                  <a:cubicBezTo>
                    <a:pt x="4816" y="42"/>
                    <a:pt x="4145" y="0"/>
                    <a:pt x="3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8"/>
            <p:cNvSpPr/>
            <p:nvPr/>
          </p:nvSpPr>
          <p:spPr>
            <a:xfrm>
              <a:off x="4743125" y="2254450"/>
              <a:ext cx="74950" cy="164800"/>
            </a:xfrm>
            <a:custGeom>
              <a:avLst/>
              <a:gdLst/>
              <a:ahLst/>
              <a:cxnLst/>
              <a:rect l="l" t="t" r="r" b="b"/>
              <a:pathLst>
                <a:path w="2998" h="6592" extrusionOk="0">
                  <a:moveTo>
                    <a:pt x="1" y="769"/>
                  </a:moveTo>
                  <a:cubicBezTo>
                    <a:pt x="10" y="1897"/>
                    <a:pt x="408" y="2975"/>
                    <a:pt x="975" y="3933"/>
                  </a:cubicBezTo>
                  <a:cubicBezTo>
                    <a:pt x="1541" y="4892"/>
                    <a:pt x="2270" y="5744"/>
                    <a:pt x="2998" y="6591"/>
                  </a:cubicBezTo>
                  <a:cubicBezTo>
                    <a:pt x="2715" y="5802"/>
                    <a:pt x="2640" y="4950"/>
                    <a:pt x="2551" y="4108"/>
                  </a:cubicBezTo>
                  <a:cubicBezTo>
                    <a:pt x="2461" y="3269"/>
                    <a:pt x="2349" y="2418"/>
                    <a:pt x="1995" y="1657"/>
                  </a:cubicBezTo>
                  <a:cubicBezTo>
                    <a:pt x="1644" y="898"/>
                    <a:pt x="1016" y="229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8"/>
            <p:cNvSpPr/>
            <p:nvPr/>
          </p:nvSpPr>
          <p:spPr>
            <a:xfrm>
              <a:off x="4585950" y="2318175"/>
              <a:ext cx="110275" cy="135425"/>
            </a:xfrm>
            <a:custGeom>
              <a:avLst/>
              <a:gdLst/>
              <a:ahLst/>
              <a:cxnLst/>
              <a:rect l="l" t="t" r="r" b="b"/>
              <a:pathLst>
                <a:path w="4411" h="5417" extrusionOk="0">
                  <a:moveTo>
                    <a:pt x="2227" y="0"/>
                  </a:moveTo>
                  <a:cubicBezTo>
                    <a:pt x="2227" y="0"/>
                    <a:pt x="3421" y="258"/>
                    <a:pt x="3915" y="1586"/>
                  </a:cubicBezTo>
                  <a:cubicBezTo>
                    <a:pt x="4410" y="2915"/>
                    <a:pt x="3979" y="3657"/>
                    <a:pt x="3979" y="3657"/>
                  </a:cubicBezTo>
                  <a:lnTo>
                    <a:pt x="3180" y="3779"/>
                  </a:lnTo>
                  <a:cubicBezTo>
                    <a:pt x="3180" y="3779"/>
                    <a:pt x="3438" y="4321"/>
                    <a:pt x="2889" y="4403"/>
                  </a:cubicBezTo>
                  <a:cubicBezTo>
                    <a:pt x="2339" y="4485"/>
                    <a:pt x="810" y="4424"/>
                    <a:pt x="404" y="4921"/>
                  </a:cubicBezTo>
                  <a:cubicBezTo>
                    <a:pt x="0" y="5416"/>
                    <a:pt x="1772" y="21"/>
                    <a:pt x="2227" y="0"/>
                  </a:cubicBezTo>
                  <a:close/>
                </a:path>
              </a:pathLst>
            </a:custGeom>
            <a:solidFill>
              <a:srgbClr val="BB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8"/>
            <p:cNvSpPr/>
            <p:nvPr/>
          </p:nvSpPr>
          <p:spPr>
            <a:xfrm>
              <a:off x="4643525" y="2324650"/>
              <a:ext cx="33075" cy="50325"/>
            </a:xfrm>
            <a:custGeom>
              <a:avLst/>
              <a:gdLst/>
              <a:ahLst/>
              <a:cxnLst/>
              <a:rect l="l" t="t" r="r" b="b"/>
              <a:pathLst>
                <a:path w="1323" h="2013" extrusionOk="0">
                  <a:moveTo>
                    <a:pt x="39" y="0"/>
                  </a:moveTo>
                  <a:cubicBezTo>
                    <a:pt x="20" y="0"/>
                    <a:pt x="1" y="20"/>
                    <a:pt x="8" y="40"/>
                  </a:cubicBezTo>
                  <a:cubicBezTo>
                    <a:pt x="83" y="231"/>
                    <a:pt x="238" y="392"/>
                    <a:pt x="365" y="549"/>
                  </a:cubicBezTo>
                  <a:cubicBezTo>
                    <a:pt x="485" y="698"/>
                    <a:pt x="606" y="848"/>
                    <a:pt x="718" y="1003"/>
                  </a:cubicBezTo>
                  <a:cubicBezTo>
                    <a:pt x="827" y="1149"/>
                    <a:pt x="926" y="1302"/>
                    <a:pt x="1014" y="1461"/>
                  </a:cubicBezTo>
                  <a:cubicBezTo>
                    <a:pt x="1103" y="1631"/>
                    <a:pt x="1158" y="1814"/>
                    <a:pt x="1234" y="1990"/>
                  </a:cubicBezTo>
                  <a:cubicBezTo>
                    <a:pt x="1242" y="2006"/>
                    <a:pt x="1255" y="2013"/>
                    <a:pt x="1269" y="2013"/>
                  </a:cubicBezTo>
                  <a:cubicBezTo>
                    <a:pt x="1293" y="2013"/>
                    <a:pt x="1318" y="1993"/>
                    <a:pt x="1318" y="1966"/>
                  </a:cubicBezTo>
                  <a:cubicBezTo>
                    <a:pt x="1322" y="1601"/>
                    <a:pt x="1075" y="1222"/>
                    <a:pt x="868" y="938"/>
                  </a:cubicBezTo>
                  <a:cubicBezTo>
                    <a:pt x="754" y="784"/>
                    <a:pt x="634" y="638"/>
                    <a:pt x="513" y="491"/>
                  </a:cubicBezTo>
                  <a:cubicBezTo>
                    <a:pt x="376" y="324"/>
                    <a:pt x="240" y="122"/>
                    <a:pt x="55" y="5"/>
                  </a:cubicBezTo>
                  <a:cubicBezTo>
                    <a:pt x="50" y="2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8"/>
            <p:cNvSpPr/>
            <p:nvPr/>
          </p:nvSpPr>
          <p:spPr>
            <a:xfrm>
              <a:off x="4649950" y="2382050"/>
              <a:ext cx="15425" cy="34900"/>
            </a:xfrm>
            <a:custGeom>
              <a:avLst/>
              <a:gdLst/>
              <a:ahLst/>
              <a:cxnLst/>
              <a:rect l="l" t="t" r="r" b="b"/>
              <a:pathLst>
                <a:path w="617" h="1396" extrusionOk="0">
                  <a:moveTo>
                    <a:pt x="39" y="0"/>
                  </a:moveTo>
                  <a:cubicBezTo>
                    <a:pt x="18" y="0"/>
                    <a:pt x="0" y="24"/>
                    <a:pt x="13" y="46"/>
                  </a:cubicBezTo>
                  <a:cubicBezTo>
                    <a:pt x="239" y="438"/>
                    <a:pt x="304" y="906"/>
                    <a:pt x="431" y="1334"/>
                  </a:cubicBezTo>
                  <a:cubicBezTo>
                    <a:pt x="444" y="1377"/>
                    <a:pt x="478" y="1395"/>
                    <a:pt x="513" y="1395"/>
                  </a:cubicBezTo>
                  <a:cubicBezTo>
                    <a:pt x="564" y="1395"/>
                    <a:pt x="617" y="1353"/>
                    <a:pt x="600" y="1287"/>
                  </a:cubicBezTo>
                  <a:cubicBezTo>
                    <a:pt x="536" y="1042"/>
                    <a:pt x="463" y="795"/>
                    <a:pt x="383" y="554"/>
                  </a:cubicBezTo>
                  <a:cubicBezTo>
                    <a:pt x="316" y="347"/>
                    <a:pt x="218" y="162"/>
                    <a:pt x="59" y="10"/>
                  </a:cubicBezTo>
                  <a:cubicBezTo>
                    <a:pt x="53" y="3"/>
                    <a:pt x="46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8"/>
            <p:cNvSpPr/>
            <p:nvPr/>
          </p:nvSpPr>
          <p:spPr>
            <a:xfrm>
              <a:off x="4648375" y="2350500"/>
              <a:ext cx="30750" cy="58925"/>
            </a:xfrm>
            <a:custGeom>
              <a:avLst/>
              <a:gdLst/>
              <a:ahLst/>
              <a:cxnLst/>
              <a:rect l="l" t="t" r="r" b="b"/>
              <a:pathLst>
                <a:path w="1230" h="2357" extrusionOk="0">
                  <a:moveTo>
                    <a:pt x="24" y="0"/>
                  </a:moveTo>
                  <a:cubicBezTo>
                    <a:pt x="12" y="0"/>
                    <a:pt x="0" y="15"/>
                    <a:pt x="8" y="27"/>
                  </a:cubicBezTo>
                  <a:cubicBezTo>
                    <a:pt x="248" y="392"/>
                    <a:pt x="511" y="741"/>
                    <a:pt x="739" y="1113"/>
                  </a:cubicBezTo>
                  <a:cubicBezTo>
                    <a:pt x="852" y="1293"/>
                    <a:pt x="945" y="1485"/>
                    <a:pt x="1016" y="1687"/>
                  </a:cubicBezTo>
                  <a:cubicBezTo>
                    <a:pt x="1087" y="1899"/>
                    <a:pt x="1108" y="2108"/>
                    <a:pt x="1115" y="2329"/>
                  </a:cubicBezTo>
                  <a:cubicBezTo>
                    <a:pt x="1117" y="2347"/>
                    <a:pt x="1131" y="2357"/>
                    <a:pt x="1146" y="2357"/>
                  </a:cubicBezTo>
                  <a:cubicBezTo>
                    <a:pt x="1160" y="2357"/>
                    <a:pt x="1175" y="2347"/>
                    <a:pt x="1177" y="2329"/>
                  </a:cubicBezTo>
                  <a:cubicBezTo>
                    <a:pt x="1229" y="1912"/>
                    <a:pt x="1046" y="1476"/>
                    <a:pt x="846" y="1121"/>
                  </a:cubicBezTo>
                  <a:cubicBezTo>
                    <a:pt x="618" y="721"/>
                    <a:pt x="324" y="362"/>
                    <a:pt x="36" y="6"/>
                  </a:cubicBezTo>
                  <a:cubicBezTo>
                    <a:pt x="33" y="2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8"/>
            <p:cNvSpPr/>
            <p:nvPr/>
          </p:nvSpPr>
          <p:spPr>
            <a:xfrm>
              <a:off x="4645250" y="2394875"/>
              <a:ext cx="9200" cy="35500"/>
            </a:xfrm>
            <a:custGeom>
              <a:avLst/>
              <a:gdLst/>
              <a:ahLst/>
              <a:cxnLst/>
              <a:rect l="l" t="t" r="r" b="b"/>
              <a:pathLst>
                <a:path w="368" h="1420" extrusionOk="0">
                  <a:moveTo>
                    <a:pt x="33" y="1"/>
                  </a:moveTo>
                  <a:cubicBezTo>
                    <a:pt x="16" y="1"/>
                    <a:pt x="1" y="18"/>
                    <a:pt x="10" y="38"/>
                  </a:cubicBezTo>
                  <a:cubicBezTo>
                    <a:pt x="131" y="253"/>
                    <a:pt x="202" y="492"/>
                    <a:pt x="219" y="737"/>
                  </a:cubicBezTo>
                  <a:cubicBezTo>
                    <a:pt x="229" y="849"/>
                    <a:pt x="227" y="963"/>
                    <a:pt x="212" y="1075"/>
                  </a:cubicBezTo>
                  <a:cubicBezTo>
                    <a:pt x="199" y="1178"/>
                    <a:pt x="145" y="1294"/>
                    <a:pt x="165" y="1395"/>
                  </a:cubicBezTo>
                  <a:cubicBezTo>
                    <a:pt x="170" y="1410"/>
                    <a:pt x="184" y="1420"/>
                    <a:pt x="199" y="1420"/>
                  </a:cubicBezTo>
                  <a:cubicBezTo>
                    <a:pt x="208" y="1420"/>
                    <a:pt x="216" y="1417"/>
                    <a:pt x="223" y="1410"/>
                  </a:cubicBezTo>
                  <a:cubicBezTo>
                    <a:pt x="298" y="1337"/>
                    <a:pt x="302" y="1200"/>
                    <a:pt x="315" y="1101"/>
                  </a:cubicBezTo>
                  <a:cubicBezTo>
                    <a:pt x="367" y="718"/>
                    <a:pt x="274" y="329"/>
                    <a:pt x="53" y="11"/>
                  </a:cubicBezTo>
                  <a:cubicBezTo>
                    <a:pt x="47" y="4"/>
                    <a:pt x="40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8"/>
            <p:cNvSpPr/>
            <p:nvPr/>
          </p:nvSpPr>
          <p:spPr>
            <a:xfrm>
              <a:off x="4636750" y="2410250"/>
              <a:ext cx="5625" cy="17050"/>
            </a:xfrm>
            <a:custGeom>
              <a:avLst/>
              <a:gdLst/>
              <a:ahLst/>
              <a:cxnLst/>
              <a:rect l="l" t="t" r="r" b="b"/>
              <a:pathLst>
                <a:path w="225" h="682" extrusionOk="0">
                  <a:moveTo>
                    <a:pt x="182" y="1"/>
                  </a:moveTo>
                  <a:cubicBezTo>
                    <a:pt x="164" y="1"/>
                    <a:pt x="146" y="12"/>
                    <a:pt x="146" y="36"/>
                  </a:cubicBezTo>
                  <a:cubicBezTo>
                    <a:pt x="122" y="238"/>
                    <a:pt x="58" y="427"/>
                    <a:pt x="8" y="625"/>
                  </a:cubicBezTo>
                  <a:cubicBezTo>
                    <a:pt x="0" y="657"/>
                    <a:pt x="28" y="681"/>
                    <a:pt x="55" y="681"/>
                  </a:cubicBezTo>
                  <a:cubicBezTo>
                    <a:pt x="69" y="681"/>
                    <a:pt x="83" y="674"/>
                    <a:pt x="92" y="658"/>
                  </a:cubicBezTo>
                  <a:cubicBezTo>
                    <a:pt x="197" y="471"/>
                    <a:pt x="225" y="247"/>
                    <a:pt x="217" y="36"/>
                  </a:cubicBezTo>
                  <a:cubicBezTo>
                    <a:pt x="217" y="12"/>
                    <a:pt x="199" y="1"/>
                    <a:pt x="18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8"/>
            <p:cNvSpPr/>
            <p:nvPr/>
          </p:nvSpPr>
          <p:spPr>
            <a:xfrm>
              <a:off x="4447875" y="2271375"/>
              <a:ext cx="206850" cy="187400"/>
            </a:xfrm>
            <a:custGeom>
              <a:avLst/>
              <a:gdLst/>
              <a:ahLst/>
              <a:cxnLst/>
              <a:rect l="l" t="t" r="r" b="b"/>
              <a:pathLst>
                <a:path w="8274" h="7496" extrusionOk="0">
                  <a:moveTo>
                    <a:pt x="5067" y="1"/>
                  </a:moveTo>
                  <a:cubicBezTo>
                    <a:pt x="5067" y="1"/>
                    <a:pt x="1423" y="1186"/>
                    <a:pt x="565" y="3581"/>
                  </a:cubicBezTo>
                  <a:cubicBezTo>
                    <a:pt x="15" y="5116"/>
                    <a:pt x="565" y="5032"/>
                    <a:pt x="565" y="5032"/>
                  </a:cubicBezTo>
                  <a:cubicBezTo>
                    <a:pt x="565" y="5032"/>
                    <a:pt x="0" y="5456"/>
                    <a:pt x="1090" y="6165"/>
                  </a:cubicBezTo>
                  <a:cubicBezTo>
                    <a:pt x="1090" y="6165"/>
                    <a:pt x="950" y="6767"/>
                    <a:pt x="1410" y="6793"/>
                  </a:cubicBezTo>
                  <a:cubicBezTo>
                    <a:pt x="1868" y="6821"/>
                    <a:pt x="1774" y="6400"/>
                    <a:pt x="2324" y="6802"/>
                  </a:cubicBezTo>
                  <a:cubicBezTo>
                    <a:pt x="2874" y="7202"/>
                    <a:pt x="2853" y="7496"/>
                    <a:pt x="3588" y="7242"/>
                  </a:cubicBezTo>
                  <a:cubicBezTo>
                    <a:pt x="4323" y="6985"/>
                    <a:pt x="4113" y="6920"/>
                    <a:pt x="4878" y="6950"/>
                  </a:cubicBezTo>
                  <a:cubicBezTo>
                    <a:pt x="5643" y="6980"/>
                    <a:pt x="5573" y="7281"/>
                    <a:pt x="5929" y="6793"/>
                  </a:cubicBezTo>
                  <a:cubicBezTo>
                    <a:pt x="6284" y="6303"/>
                    <a:pt x="8273" y="3809"/>
                    <a:pt x="6396" y="1059"/>
                  </a:cubicBezTo>
                  <a:cubicBezTo>
                    <a:pt x="5916" y="358"/>
                    <a:pt x="5067" y="1"/>
                    <a:pt x="5067" y="1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8"/>
            <p:cNvSpPr/>
            <p:nvPr/>
          </p:nvSpPr>
          <p:spPr>
            <a:xfrm>
              <a:off x="4501050" y="2310025"/>
              <a:ext cx="46725" cy="54300"/>
            </a:xfrm>
            <a:custGeom>
              <a:avLst/>
              <a:gdLst/>
              <a:ahLst/>
              <a:cxnLst/>
              <a:rect l="l" t="t" r="r" b="b"/>
              <a:pathLst>
                <a:path w="1869" h="2172" extrusionOk="0">
                  <a:moveTo>
                    <a:pt x="1838" y="1"/>
                  </a:moveTo>
                  <a:cubicBezTo>
                    <a:pt x="1828" y="1"/>
                    <a:pt x="1819" y="6"/>
                    <a:pt x="1814" y="18"/>
                  </a:cubicBezTo>
                  <a:cubicBezTo>
                    <a:pt x="1640" y="440"/>
                    <a:pt x="1188" y="685"/>
                    <a:pt x="865" y="980"/>
                  </a:cubicBezTo>
                  <a:cubicBezTo>
                    <a:pt x="519" y="1295"/>
                    <a:pt x="236" y="1698"/>
                    <a:pt x="19" y="2110"/>
                  </a:cubicBezTo>
                  <a:cubicBezTo>
                    <a:pt x="0" y="2142"/>
                    <a:pt x="28" y="2171"/>
                    <a:pt x="55" y="2171"/>
                  </a:cubicBezTo>
                  <a:cubicBezTo>
                    <a:pt x="68" y="2171"/>
                    <a:pt x="80" y="2165"/>
                    <a:pt x="89" y="2151"/>
                  </a:cubicBezTo>
                  <a:cubicBezTo>
                    <a:pt x="350" y="1715"/>
                    <a:pt x="683" y="1343"/>
                    <a:pt x="1057" y="1005"/>
                  </a:cubicBezTo>
                  <a:cubicBezTo>
                    <a:pt x="1369" y="722"/>
                    <a:pt x="1768" y="468"/>
                    <a:pt x="1865" y="33"/>
                  </a:cubicBezTo>
                  <a:cubicBezTo>
                    <a:pt x="1868" y="13"/>
                    <a:pt x="1853" y="1"/>
                    <a:pt x="18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8"/>
            <p:cNvSpPr/>
            <p:nvPr/>
          </p:nvSpPr>
          <p:spPr>
            <a:xfrm>
              <a:off x="4474525" y="2386475"/>
              <a:ext cx="16075" cy="42100"/>
            </a:xfrm>
            <a:custGeom>
              <a:avLst/>
              <a:gdLst/>
              <a:ahLst/>
              <a:cxnLst/>
              <a:rect l="l" t="t" r="r" b="b"/>
              <a:pathLst>
                <a:path w="643" h="1684" extrusionOk="0">
                  <a:moveTo>
                    <a:pt x="613" y="0"/>
                  </a:moveTo>
                  <a:cubicBezTo>
                    <a:pt x="608" y="0"/>
                    <a:pt x="602" y="2"/>
                    <a:pt x="598" y="7"/>
                  </a:cubicBezTo>
                  <a:cubicBezTo>
                    <a:pt x="409" y="224"/>
                    <a:pt x="248" y="469"/>
                    <a:pt x="159" y="746"/>
                  </a:cubicBezTo>
                  <a:cubicBezTo>
                    <a:pt x="118" y="878"/>
                    <a:pt x="88" y="1013"/>
                    <a:pt x="71" y="1149"/>
                  </a:cubicBezTo>
                  <a:cubicBezTo>
                    <a:pt x="50" y="1306"/>
                    <a:pt x="30" y="1460"/>
                    <a:pt x="5" y="1617"/>
                  </a:cubicBezTo>
                  <a:cubicBezTo>
                    <a:pt x="0" y="1651"/>
                    <a:pt x="27" y="1683"/>
                    <a:pt x="57" y="1683"/>
                  </a:cubicBezTo>
                  <a:cubicBezTo>
                    <a:pt x="69" y="1683"/>
                    <a:pt x="81" y="1679"/>
                    <a:pt x="91" y="1667"/>
                  </a:cubicBezTo>
                  <a:cubicBezTo>
                    <a:pt x="174" y="1579"/>
                    <a:pt x="187" y="1456"/>
                    <a:pt x="198" y="1340"/>
                  </a:cubicBezTo>
                  <a:cubicBezTo>
                    <a:pt x="207" y="1185"/>
                    <a:pt x="230" y="1030"/>
                    <a:pt x="263" y="878"/>
                  </a:cubicBezTo>
                  <a:cubicBezTo>
                    <a:pt x="338" y="577"/>
                    <a:pt x="463" y="291"/>
                    <a:pt x="632" y="33"/>
                  </a:cubicBezTo>
                  <a:cubicBezTo>
                    <a:pt x="643" y="18"/>
                    <a:pt x="628" y="0"/>
                    <a:pt x="61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8"/>
            <p:cNvSpPr/>
            <p:nvPr/>
          </p:nvSpPr>
          <p:spPr>
            <a:xfrm>
              <a:off x="4494100" y="2334050"/>
              <a:ext cx="54600" cy="99875"/>
            </a:xfrm>
            <a:custGeom>
              <a:avLst/>
              <a:gdLst/>
              <a:ahLst/>
              <a:cxnLst/>
              <a:rect l="l" t="t" r="r" b="b"/>
              <a:pathLst>
                <a:path w="2184" h="3995" extrusionOk="0">
                  <a:moveTo>
                    <a:pt x="2154" y="1"/>
                  </a:moveTo>
                  <a:cubicBezTo>
                    <a:pt x="2148" y="1"/>
                    <a:pt x="2142" y="3"/>
                    <a:pt x="2137" y="8"/>
                  </a:cubicBezTo>
                  <a:lnTo>
                    <a:pt x="2137" y="10"/>
                  </a:lnTo>
                  <a:cubicBezTo>
                    <a:pt x="1915" y="348"/>
                    <a:pt x="1625" y="636"/>
                    <a:pt x="1367" y="951"/>
                  </a:cubicBezTo>
                  <a:cubicBezTo>
                    <a:pt x="1124" y="1244"/>
                    <a:pt x="907" y="1560"/>
                    <a:pt x="720" y="1893"/>
                  </a:cubicBezTo>
                  <a:cubicBezTo>
                    <a:pt x="535" y="2222"/>
                    <a:pt x="378" y="2568"/>
                    <a:pt x="253" y="2923"/>
                  </a:cubicBezTo>
                  <a:cubicBezTo>
                    <a:pt x="191" y="3097"/>
                    <a:pt x="140" y="3274"/>
                    <a:pt x="99" y="3454"/>
                  </a:cubicBezTo>
                  <a:cubicBezTo>
                    <a:pt x="62" y="3618"/>
                    <a:pt x="0" y="3807"/>
                    <a:pt x="25" y="3977"/>
                  </a:cubicBezTo>
                  <a:cubicBezTo>
                    <a:pt x="27" y="3989"/>
                    <a:pt x="38" y="3994"/>
                    <a:pt x="49" y="3994"/>
                  </a:cubicBezTo>
                  <a:cubicBezTo>
                    <a:pt x="58" y="3994"/>
                    <a:pt x="67" y="3991"/>
                    <a:pt x="71" y="3983"/>
                  </a:cubicBezTo>
                  <a:cubicBezTo>
                    <a:pt x="150" y="3835"/>
                    <a:pt x="167" y="3647"/>
                    <a:pt x="211" y="3486"/>
                  </a:cubicBezTo>
                  <a:cubicBezTo>
                    <a:pt x="262" y="3310"/>
                    <a:pt x="320" y="3134"/>
                    <a:pt x="382" y="2960"/>
                  </a:cubicBezTo>
                  <a:cubicBezTo>
                    <a:pt x="512" y="2596"/>
                    <a:pt x="673" y="2244"/>
                    <a:pt x="868" y="1908"/>
                  </a:cubicBezTo>
                  <a:cubicBezTo>
                    <a:pt x="1058" y="1575"/>
                    <a:pt x="1277" y="1257"/>
                    <a:pt x="1522" y="960"/>
                  </a:cubicBezTo>
                  <a:cubicBezTo>
                    <a:pt x="1765" y="666"/>
                    <a:pt x="2023" y="386"/>
                    <a:pt x="2176" y="33"/>
                  </a:cubicBezTo>
                  <a:cubicBezTo>
                    <a:pt x="2183" y="15"/>
                    <a:pt x="2169" y="1"/>
                    <a:pt x="21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8"/>
            <p:cNvSpPr/>
            <p:nvPr/>
          </p:nvSpPr>
          <p:spPr>
            <a:xfrm>
              <a:off x="4458900" y="2307900"/>
              <a:ext cx="84100" cy="90125"/>
            </a:xfrm>
            <a:custGeom>
              <a:avLst/>
              <a:gdLst/>
              <a:ahLst/>
              <a:cxnLst/>
              <a:rect l="l" t="t" r="r" b="b"/>
              <a:pathLst>
                <a:path w="3364" h="3605" extrusionOk="0">
                  <a:moveTo>
                    <a:pt x="3328" y="0"/>
                  </a:moveTo>
                  <a:cubicBezTo>
                    <a:pt x="3323" y="0"/>
                    <a:pt x="3318" y="2"/>
                    <a:pt x="3313" y="5"/>
                  </a:cubicBezTo>
                  <a:cubicBezTo>
                    <a:pt x="2663" y="480"/>
                    <a:pt x="2102" y="1093"/>
                    <a:pt x="1575" y="1701"/>
                  </a:cubicBezTo>
                  <a:cubicBezTo>
                    <a:pt x="1315" y="2002"/>
                    <a:pt x="1064" y="2312"/>
                    <a:pt x="823" y="2630"/>
                  </a:cubicBezTo>
                  <a:cubicBezTo>
                    <a:pt x="707" y="2785"/>
                    <a:pt x="589" y="2943"/>
                    <a:pt x="462" y="3088"/>
                  </a:cubicBezTo>
                  <a:cubicBezTo>
                    <a:pt x="331" y="3242"/>
                    <a:pt x="180" y="3367"/>
                    <a:pt x="38" y="3509"/>
                  </a:cubicBezTo>
                  <a:cubicBezTo>
                    <a:pt x="0" y="3545"/>
                    <a:pt x="35" y="3604"/>
                    <a:pt x="79" y="3604"/>
                  </a:cubicBezTo>
                  <a:cubicBezTo>
                    <a:pt x="87" y="3604"/>
                    <a:pt x="96" y="3602"/>
                    <a:pt x="105" y="3597"/>
                  </a:cubicBezTo>
                  <a:cubicBezTo>
                    <a:pt x="414" y="3410"/>
                    <a:pt x="645" y="3072"/>
                    <a:pt x="860" y="2789"/>
                  </a:cubicBezTo>
                  <a:cubicBezTo>
                    <a:pt x="1111" y="2460"/>
                    <a:pt x="1367" y="2137"/>
                    <a:pt x="1638" y="1825"/>
                  </a:cubicBezTo>
                  <a:cubicBezTo>
                    <a:pt x="1909" y="1512"/>
                    <a:pt x="2188" y="1215"/>
                    <a:pt x="2476" y="921"/>
                  </a:cubicBezTo>
                  <a:cubicBezTo>
                    <a:pt x="2762" y="628"/>
                    <a:pt x="3065" y="348"/>
                    <a:pt x="3347" y="48"/>
                  </a:cubicBezTo>
                  <a:cubicBezTo>
                    <a:pt x="3364" y="30"/>
                    <a:pt x="3348" y="0"/>
                    <a:pt x="33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8"/>
            <p:cNvSpPr/>
            <p:nvPr/>
          </p:nvSpPr>
          <p:spPr>
            <a:xfrm>
              <a:off x="4461025" y="2348500"/>
              <a:ext cx="34850" cy="32750"/>
            </a:xfrm>
            <a:custGeom>
              <a:avLst/>
              <a:gdLst/>
              <a:ahLst/>
              <a:cxnLst/>
              <a:rect l="l" t="t" r="r" b="b"/>
              <a:pathLst>
                <a:path w="1394" h="1310" extrusionOk="0">
                  <a:moveTo>
                    <a:pt x="1369" y="0"/>
                  </a:moveTo>
                  <a:cubicBezTo>
                    <a:pt x="1366" y="0"/>
                    <a:pt x="1363" y="1"/>
                    <a:pt x="1361" y="2"/>
                  </a:cubicBezTo>
                  <a:cubicBezTo>
                    <a:pt x="1089" y="146"/>
                    <a:pt x="839" y="328"/>
                    <a:pt x="618" y="543"/>
                  </a:cubicBezTo>
                  <a:cubicBezTo>
                    <a:pt x="396" y="750"/>
                    <a:pt x="179" y="976"/>
                    <a:pt x="20" y="1238"/>
                  </a:cubicBezTo>
                  <a:cubicBezTo>
                    <a:pt x="1" y="1272"/>
                    <a:pt x="32" y="1309"/>
                    <a:pt x="64" y="1309"/>
                  </a:cubicBezTo>
                  <a:cubicBezTo>
                    <a:pt x="75" y="1309"/>
                    <a:pt x="86" y="1305"/>
                    <a:pt x="95" y="1294"/>
                  </a:cubicBezTo>
                  <a:cubicBezTo>
                    <a:pt x="297" y="1070"/>
                    <a:pt x="482" y="834"/>
                    <a:pt x="701" y="625"/>
                  </a:cubicBezTo>
                  <a:cubicBezTo>
                    <a:pt x="917" y="416"/>
                    <a:pt x="1151" y="221"/>
                    <a:pt x="1381" y="29"/>
                  </a:cubicBezTo>
                  <a:cubicBezTo>
                    <a:pt x="1394" y="18"/>
                    <a:pt x="1383" y="0"/>
                    <a:pt x="136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8"/>
            <p:cNvSpPr/>
            <p:nvPr/>
          </p:nvSpPr>
          <p:spPr>
            <a:xfrm>
              <a:off x="4509200" y="2306725"/>
              <a:ext cx="54600" cy="115250"/>
            </a:xfrm>
            <a:custGeom>
              <a:avLst/>
              <a:gdLst/>
              <a:ahLst/>
              <a:cxnLst/>
              <a:rect l="l" t="t" r="r" b="b"/>
              <a:pathLst>
                <a:path w="2184" h="4610" extrusionOk="0">
                  <a:moveTo>
                    <a:pt x="2128" y="1"/>
                  </a:moveTo>
                  <a:cubicBezTo>
                    <a:pt x="2112" y="1"/>
                    <a:pt x="2096" y="11"/>
                    <a:pt x="2094" y="32"/>
                  </a:cubicBezTo>
                  <a:lnTo>
                    <a:pt x="2094" y="34"/>
                  </a:lnTo>
                  <a:cubicBezTo>
                    <a:pt x="2059" y="714"/>
                    <a:pt x="1815" y="1374"/>
                    <a:pt x="1490" y="1965"/>
                  </a:cubicBezTo>
                  <a:cubicBezTo>
                    <a:pt x="1163" y="2556"/>
                    <a:pt x="712" y="3059"/>
                    <a:pt x="348" y="3623"/>
                  </a:cubicBezTo>
                  <a:cubicBezTo>
                    <a:pt x="165" y="3909"/>
                    <a:pt x="4" y="4231"/>
                    <a:pt x="0" y="4577"/>
                  </a:cubicBezTo>
                  <a:cubicBezTo>
                    <a:pt x="0" y="4598"/>
                    <a:pt x="20" y="4610"/>
                    <a:pt x="38" y="4610"/>
                  </a:cubicBezTo>
                  <a:cubicBezTo>
                    <a:pt x="52" y="4610"/>
                    <a:pt x="65" y="4603"/>
                    <a:pt x="67" y="4586"/>
                  </a:cubicBezTo>
                  <a:cubicBezTo>
                    <a:pt x="172" y="3896"/>
                    <a:pt x="621" y="3403"/>
                    <a:pt x="1034" y="2872"/>
                  </a:cubicBezTo>
                  <a:cubicBezTo>
                    <a:pt x="1449" y="2341"/>
                    <a:pt x="1806" y="1763"/>
                    <a:pt x="2016" y="1124"/>
                  </a:cubicBezTo>
                  <a:cubicBezTo>
                    <a:pt x="2133" y="772"/>
                    <a:pt x="2184" y="402"/>
                    <a:pt x="2161" y="32"/>
                  </a:cubicBezTo>
                  <a:cubicBezTo>
                    <a:pt x="2160" y="11"/>
                    <a:pt x="2145" y="1"/>
                    <a:pt x="212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8"/>
            <p:cNvSpPr/>
            <p:nvPr/>
          </p:nvSpPr>
          <p:spPr>
            <a:xfrm>
              <a:off x="4525600" y="2374100"/>
              <a:ext cx="28025" cy="68400"/>
            </a:xfrm>
            <a:custGeom>
              <a:avLst/>
              <a:gdLst/>
              <a:ahLst/>
              <a:cxnLst/>
              <a:rect l="l" t="t" r="r" b="b"/>
              <a:pathLst>
                <a:path w="1121" h="2736" extrusionOk="0">
                  <a:moveTo>
                    <a:pt x="1081" y="1"/>
                  </a:moveTo>
                  <a:cubicBezTo>
                    <a:pt x="1068" y="1"/>
                    <a:pt x="1054" y="8"/>
                    <a:pt x="1047" y="23"/>
                  </a:cubicBezTo>
                  <a:cubicBezTo>
                    <a:pt x="855" y="485"/>
                    <a:pt x="500" y="857"/>
                    <a:pt x="294" y="1313"/>
                  </a:cubicBezTo>
                  <a:cubicBezTo>
                    <a:pt x="101" y="1740"/>
                    <a:pt x="0" y="2243"/>
                    <a:pt x="111" y="2704"/>
                  </a:cubicBezTo>
                  <a:cubicBezTo>
                    <a:pt x="116" y="2725"/>
                    <a:pt x="133" y="2735"/>
                    <a:pt x="151" y="2735"/>
                  </a:cubicBezTo>
                  <a:cubicBezTo>
                    <a:pt x="172" y="2735"/>
                    <a:pt x="195" y="2720"/>
                    <a:pt x="195" y="2693"/>
                  </a:cubicBezTo>
                  <a:cubicBezTo>
                    <a:pt x="191" y="2192"/>
                    <a:pt x="255" y="1712"/>
                    <a:pt x="488" y="1263"/>
                  </a:cubicBezTo>
                  <a:cubicBezTo>
                    <a:pt x="700" y="855"/>
                    <a:pt x="980" y="487"/>
                    <a:pt x="1113" y="42"/>
                  </a:cubicBezTo>
                  <a:cubicBezTo>
                    <a:pt x="1121" y="16"/>
                    <a:pt x="1102" y="1"/>
                    <a:pt x="10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8"/>
            <p:cNvSpPr/>
            <p:nvPr/>
          </p:nvSpPr>
          <p:spPr>
            <a:xfrm>
              <a:off x="4549900" y="2314925"/>
              <a:ext cx="24225" cy="121100"/>
            </a:xfrm>
            <a:custGeom>
              <a:avLst/>
              <a:gdLst/>
              <a:ahLst/>
              <a:cxnLst/>
              <a:rect l="l" t="t" r="r" b="b"/>
              <a:pathLst>
                <a:path w="969" h="4844" extrusionOk="0">
                  <a:moveTo>
                    <a:pt x="774" y="0"/>
                  </a:moveTo>
                  <a:cubicBezTo>
                    <a:pt x="752" y="0"/>
                    <a:pt x="729" y="22"/>
                    <a:pt x="735" y="48"/>
                  </a:cubicBezTo>
                  <a:cubicBezTo>
                    <a:pt x="821" y="465"/>
                    <a:pt x="836" y="874"/>
                    <a:pt x="760" y="1295"/>
                  </a:cubicBezTo>
                  <a:cubicBezTo>
                    <a:pt x="683" y="1706"/>
                    <a:pt x="543" y="2103"/>
                    <a:pt x="404" y="2499"/>
                  </a:cubicBezTo>
                  <a:cubicBezTo>
                    <a:pt x="264" y="2899"/>
                    <a:pt x="148" y="3290"/>
                    <a:pt x="81" y="3710"/>
                  </a:cubicBezTo>
                  <a:cubicBezTo>
                    <a:pt x="23" y="4075"/>
                    <a:pt x="1" y="4479"/>
                    <a:pt x="126" y="4834"/>
                  </a:cubicBezTo>
                  <a:cubicBezTo>
                    <a:pt x="129" y="4841"/>
                    <a:pt x="134" y="4843"/>
                    <a:pt x="140" y="4843"/>
                  </a:cubicBezTo>
                  <a:cubicBezTo>
                    <a:pt x="149" y="4843"/>
                    <a:pt x="159" y="4836"/>
                    <a:pt x="158" y="4825"/>
                  </a:cubicBezTo>
                  <a:cubicBezTo>
                    <a:pt x="70" y="4404"/>
                    <a:pt x="64" y="3980"/>
                    <a:pt x="180" y="3561"/>
                  </a:cubicBezTo>
                  <a:cubicBezTo>
                    <a:pt x="296" y="3151"/>
                    <a:pt x="440" y="2748"/>
                    <a:pt x="580" y="2346"/>
                  </a:cubicBezTo>
                  <a:cubicBezTo>
                    <a:pt x="717" y="1953"/>
                    <a:pt x="847" y="1551"/>
                    <a:pt x="907" y="1138"/>
                  </a:cubicBezTo>
                  <a:cubicBezTo>
                    <a:pt x="963" y="762"/>
                    <a:pt x="969" y="368"/>
                    <a:pt x="803" y="20"/>
                  </a:cubicBezTo>
                  <a:cubicBezTo>
                    <a:pt x="796" y="6"/>
                    <a:pt x="785" y="0"/>
                    <a:pt x="7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8"/>
            <p:cNvSpPr/>
            <p:nvPr/>
          </p:nvSpPr>
          <p:spPr>
            <a:xfrm>
              <a:off x="4566625" y="2391625"/>
              <a:ext cx="11875" cy="53950"/>
            </a:xfrm>
            <a:custGeom>
              <a:avLst/>
              <a:gdLst/>
              <a:ahLst/>
              <a:cxnLst/>
              <a:rect l="l" t="t" r="r" b="b"/>
              <a:pathLst>
                <a:path w="475" h="2158" extrusionOk="0">
                  <a:moveTo>
                    <a:pt x="100" y="1"/>
                  </a:moveTo>
                  <a:cubicBezTo>
                    <a:pt x="93" y="1"/>
                    <a:pt x="86" y="5"/>
                    <a:pt x="83" y="14"/>
                  </a:cubicBezTo>
                  <a:lnTo>
                    <a:pt x="81" y="14"/>
                  </a:lnTo>
                  <a:cubicBezTo>
                    <a:pt x="3" y="366"/>
                    <a:pt x="1" y="727"/>
                    <a:pt x="51" y="1082"/>
                  </a:cubicBezTo>
                  <a:cubicBezTo>
                    <a:pt x="79" y="1265"/>
                    <a:pt x="119" y="1446"/>
                    <a:pt x="173" y="1624"/>
                  </a:cubicBezTo>
                  <a:cubicBezTo>
                    <a:pt x="220" y="1790"/>
                    <a:pt x="261" y="1989"/>
                    <a:pt x="362" y="2132"/>
                  </a:cubicBezTo>
                  <a:cubicBezTo>
                    <a:pt x="373" y="2149"/>
                    <a:pt x="392" y="2157"/>
                    <a:pt x="410" y="2157"/>
                  </a:cubicBezTo>
                  <a:cubicBezTo>
                    <a:pt x="443" y="2157"/>
                    <a:pt x="475" y="2131"/>
                    <a:pt x="463" y="2089"/>
                  </a:cubicBezTo>
                  <a:cubicBezTo>
                    <a:pt x="410" y="1921"/>
                    <a:pt x="309" y="1770"/>
                    <a:pt x="255" y="1600"/>
                  </a:cubicBezTo>
                  <a:cubicBezTo>
                    <a:pt x="203" y="1437"/>
                    <a:pt x="164" y="1271"/>
                    <a:pt x="139" y="1100"/>
                  </a:cubicBezTo>
                  <a:cubicBezTo>
                    <a:pt x="83" y="741"/>
                    <a:pt x="91" y="381"/>
                    <a:pt x="119" y="20"/>
                  </a:cubicBezTo>
                  <a:cubicBezTo>
                    <a:pt x="119" y="7"/>
                    <a:pt x="109" y="1"/>
                    <a:pt x="10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8"/>
            <p:cNvSpPr/>
            <p:nvPr/>
          </p:nvSpPr>
          <p:spPr>
            <a:xfrm>
              <a:off x="4585225" y="2421150"/>
              <a:ext cx="7275" cy="27725"/>
            </a:xfrm>
            <a:custGeom>
              <a:avLst/>
              <a:gdLst/>
              <a:ahLst/>
              <a:cxnLst/>
              <a:rect l="l" t="t" r="r" b="b"/>
              <a:pathLst>
                <a:path w="291" h="1109" extrusionOk="0">
                  <a:moveTo>
                    <a:pt x="27" y="1"/>
                  </a:moveTo>
                  <a:cubicBezTo>
                    <a:pt x="17" y="1"/>
                    <a:pt x="7" y="8"/>
                    <a:pt x="7" y="22"/>
                  </a:cubicBezTo>
                  <a:cubicBezTo>
                    <a:pt x="12" y="209"/>
                    <a:pt x="1" y="407"/>
                    <a:pt x="27" y="593"/>
                  </a:cubicBezTo>
                  <a:cubicBezTo>
                    <a:pt x="48" y="755"/>
                    <a:pt x="70" y="957"/>
                    <a:pt x="175" y="1088"/>
                  </a:cubicBezTo>
                  <a:cubicBezTo>
                    <a:pt x="186" y="1102"/>
                    <a:pt x="201" y="1109"/>
                    <a:pt x="215" y="1109"/>
                  </a:cubicBezTo>
                  <a:cubicBezTo>
                    <a:pt x="248" y="1109"/>
                    <a:pt x="280" y="1079"/>
                    <a:pt x="281" y="1045"/>
                  </a:cubicBezTo>
                  <a:cubicBezTo>
                    <a:pt x="291" y="890"/>
                    <a:pt x="210" y="712"/>
                    <a:pt x="169" y="563"/>
                  </a:cubicBezTo>
                  <a:cubicBezTo>
                    <a:pt x="121" y="379"/>
                    <a:pt x="68" y="213"/>
                    <a:pt x="51" y="22"/>
                  </a:cubicBezTo>
                  <a:cubicBezTo>
                    <a:pt x="50" y="8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8"/>
            <p:cNvSpPr/>
            <p:nvPr/>
          </p:nvSpPr>
          <p:spPr>
            <a:xfrm>
              <a:off x="4456375" y="2071750"/>
              <a:ext cx="262000" cy="238075"/>
            </a:xfrm>
            <a:custGeom>
              <a:avLst/>
              <a:gdLst/>
              <a:ahLst/>
              <a:cxnLst/>
              <a:rect l="l" t="t" r="r" b="b"/>
              <a:pathLst>
                <a:path w="10480" h="9523" extrusionOk="0">
                  <a:moveTo>
                    <a:pt x="3747" y="6389"/>
                  </a:moveTo>
                  <a:cubicBezTo>
                    <a:pt x="2437" y="5119"/>
                    <a:pt x="0" y="2595"/>
                    <a:pt x="511" y="1648"/>
                  </a:cubicBezTo>
                  <a:cubicBezTo>
                    <a:pt x="1021" y="700"/>
                    <a:pt x="1320" y="1139"/>
                    <a:pt x="1565" y="569"/>
                  </a:cubicBezTo>
                  <a:cubicBezTo>
                    <a:pt x="1810" y="0"/>
                    <a:pt x="1801" y="389"/>
                    <a:pt x="2216" y="472"/>
                  </a:cubicBezTo>
                  <a:cubicBezTo>
                    <a:pt x="2631" y="554"/>
                    <a:pt x="3067" y="344"/>
                    <a:pt x="3255" y="1188"/>
                  </a:cubicBezTo>
                  <a:cubicBezTo>
                    <a:pt x="3255" y="1188"/>
                    <a:pt x="4516" y="1094"/>
                    <a:pt x="4785" y="1732"/>
                  </a:cubicBezTo>
                  <a:cubicBezTo>
                    <a:pt x="5054" y="2369"/>
                    <a:pt x="5189" y="2203"/>
                    <a:pt x="6135" y="2496"/>
                  </a:cubicBezTo>
                  <a:cubicBezTo>
                    <a:pt x="7079" y="2792"/>
                    <a:pt x="8178" y="3594"/>
                    <a:pt x="8532" y="5525"/>
                  </a:cubicBezTo>
                  <a:cubicBezTo>
                    <a:pt x="8887" y="7456"/>
                    <a:pt x="8960" y="8657"/>
                    <a:pt x="9571" y="8661"/>
                  </a:cubicBezTo>
                  <a:cubicBezTo>
                    <a:pt x="10181" y="8666"/>
                    <a:pt x="10480" y="9105"/>
                    <a:pt x="9739" y="9313"/>
                  </a:cubicBezTo>
                  <a:cubicBezTo>
                    <a:pt x="8999" y="9522"/>
                    <a:pt x="5781" y="8360"/>
                    <a:pt x="3747" y="638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8"/>
            <p:cNvSpPr/>
            <p:nvPr/>
          </p:nvSpPr>
          <p:spPr>
            <a:xfrm>
              <a:off x="4480625" y="2098075"/>
              <a:ext cx="63225" cy="103050"/>
            </a:xfrm>
            <a:custGeom>
              <a:avLst/>
              <a:gdLst/>
              <a:ahLst/>
              <a:cxnLst/>
              <a:rect l="l" t="t" r="r" b="b"/>
              <a:pathLst>
                <a:path w="2529" h="4122" extrusionOk="0">
                  <a:moveTo>
                    <a:pt x="330" y="0"/>
                  </a:moveTo>
                  <a:cubicBezTo>
                    <a:pt x="208" y="45"/>
                    <a:pt x="122" y="194"/>
                    <a:pt x="77" y="310"/>
                  </a:cubicBezTo>
                  <a:cubicBezTo>
                    <a:pt x="21" y="458"/>
                    <a:pt x="1" y="615"/>
                    <a:pt x="14" y="770"/>
                  </a:cubicBezTo>
                  <a:cubicBezTo>
                    <a:pt x="42" y="1118"/>
                    <a:pt x="214" y="1442"/>
                    <a:pt x="403" y="1728"/>
                  </a:cubicBezTo>
                  <a:cubicBezTo>
                    <a:pt x="771" y="2281"/>
                    <a:pt x="1261" y="2745"/>
                    <a:pt x="1717" y="3223"/>
                  </a:cubicBezTo>
                  <a:cubicBezTo>
                    <a:pt x="1846" y="3360"/>
                    <a:pt x="1969" y="3502"/>
                    <a:pt x="2089" y="3648"/>
                  </a:cubicBezTo>
                  <a:cubicBezTo>
                    <a:pt x="2153" y="3726"/>
                    <a:pt x="2211" y="3808"/>
                    <a:pt x="2267" y="3894"/>
                  </a:cubicBezTo>
                  <a:cubicBezTo>
                    <a:pt x="2315" y="3967"/>
                    <a:pt x="2360" y="4053"/>
                    <a:pt x="2431" y="4108"/>
                  </a:cubicBezTo>
                  <a:cubicBezTo>
                    <a:pt x="2442" y="4117"/>
                    <a:pt x="2457" y="4121"/>
                    <a:pt x="2472" y="4121"/>
                  </a:cubicBezTo>
                  <a:cubicBezTo>
                    <a:pt x="2500" y="4121"/>
                    <a:pt x="2528" y="4104"/>
                    <a:pt x="2525" y="4068"/>
                  </a:cubicBezTo>
                  <a:cubicBezTo>
                    <a:pt x="2506" y="3928"/>
                    <a:pt x="2407" y="3805"/>
                    <a:pt x="2327" y="3693"/>
                  </a:cubicBezTo>
                  <a:cubicBezTo>
                    <a:pt x="2239" y="3567"/>
                    <a:pt x="2149" y="3446"/>
                    <a:pt x="2050" y="3328"/>
                  </a:cubicBezTo>
                  <a:cubicBezTo>
                    <a:pt x="1844" y="3087"/>
                    <a:pt x="1629" y="2855"/>
                    <a:pt x="1405" y="2629"/>
                  </a:cubicBezTo>
                  <a:cubicBezTo>
                    <a:pt x="960" y="2184"/>
                    <a:pt x="478" y="1701"/>
                    <a:pt x="248" y="1099"/>
                  </a:cubicBezTo>
                  <a:cubicBezTo>
                    <a:pt x="178" y="918"/>
                    <a:pt x="139" y="718"/>
                    <a:pt x="171" y="522"/>
                  </a:cubicBezTo>
                  <a:cubicBezTo>
                    <a:pt x="186" y="441"/>
                    <a:pt x="210" y="361"/>
                    <a:pt x="242" y="286"/>
                  </a:cubicBezTo>
                  <a:cubicBezTo>
                    <a:pt x="277" y="200"/>
                    <a:pt x="343" y="131"/>
                    <a:pt x="373" y="43"/>
                  </a:cubicBezTo>
                  <a:cubicBezTo>
                    <a:pt x="379" y="22"/>
                    <a:pt x="362" y="1"/>
                    <a:pt x="341" y="1"/>
                  </a:cubicBezTo>
                  <a:cubicBezTo>
                    <a:pt x="338" y="1"/>
                    <a:pt x="335" y="1"/>
                    <a:pt x="332" y="2"/>
                  </a:cubicBezTo>
                  <a:lnTo>
                    <a:pt x="330" y="0"/>
                  </a:ln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8"/>
            <p:cNvSpPr/>
            <p:nvPr/>
          </p:nvSpPr>
          <p:spPr>
            <a:xfrm>
              <a:off x="4526625" y="2100900"/>
              <a:ext cx="38900" cy="133700"/>
            </a:xfrm>
            <a:custGeom>
              <a:avLst/>
              <a:gdLst/>
              <a:ahLst/>
              <a:cxnLst/>
              <a:rect l="l" t="t" r="r" b="b"/>
              <a:pathLst>
                <a:path w="1556" h="5348" extrusionOk="0">
                  <a:moveTo>
                    <a:pt x="353" y="1"/>
                  </a:moveTo>
                  <a:cubicBezTo>
                    <a:pt x="350" y="1"/>
                    <a:pt x="346" y="1"/>
                    <a:pt x="343" y="3"/>
                  </a:cubicBezTo>
                  <a:lnTo>
                    <a:pt x="344" y="3"/>
                  </a:lnTo>
                  <a:cubicBezTo>
                    <a:pt x="75" y="106"/>
                    <a:pt x="0" y="457"/>
                    <a:pt x="23" y="713"/>
                  </a:cubicBezTo>
                  <a:cubicBezTo>
                    <a:pt x="40" y="872"/>
                    <a:pt x="85" y="1028"/>
                    <a:pt x="156" y="1171"/>
                  </a:cubicBezTo>
                  <a:cubicBezTo>
                    <a:pt x="236" y="1338"/>
                    <a:pt x="369" y="1465"/>
                    <a:pt x="451" y="1630"/>
                  </a:cubicBezTo>
                  <a:cubicBezTo>
                    <a:pt x="632" y="2002"/>
                    <a:pt x="750" y="2390"/>
                    <a:pt x="847" y="2791"/>
                  </a:cubicBezTo>
                  <a:cubicBezTo>
                    <a:pt x="946" y="3187"/>
                    <a:pt x="1047" y="3581"/>
                    <a:pt x="1141" y="3980"/>
                  </a:cubicBezTo>
                  <a:cubicBezTo>
                    <a:pt x="1246" y="4423"/>
                    <a:pt x="1276" y="4899"/>
                    <a:pt x="1453" y="5320"/>
                  </a:cubicBezTo>
                  <a:cubicBezTo>
                    <a:pt x="1461" y="5340"/>
                    <a:pt x="1477" y="5348"/>
                    <a:pt x="1494" y="5348"/>
                  </a:cubicBezTo>
                  <a:cubicBezTo>
                    <a:pt x="1522" y="5348"/>
                    <a:pt x="1552" y="5325"/>
                    <a:pt x="1552" y="5294"/>
                  </a:cubicBezTo>
                  <a:cubicBezTo>
                    <a:pt x="1556" y="4914"/>
                    <a:pt x="1425" y="4550"/>
                    <a:pt x="1332" y="4185"/>
                  </a:cubicBezTo>
                  <a:cubicBezTo>
                    <a:pt x="1234" y="3811"/>
                    <a:pt x="1148" y="3436"/>
                    <a:pt x="1036" y="3064"/>
                  </a:cubicBezTo>
                  <a:cubicBezTo>
                    <a:pt x="930" y="2708"/>
                    <a:pt x="821" y="2347"/>
                    <a:pt x="685" y="2000"/>
                  </a:cubicBezTo>
                  <a:cubicBezTo>
                    <a:pt x="625" y="1843"/>
                    <a:pt x="552" y="1691"/>
                    <a:pt x="477" y="1542"/>
                  </a:cubicBezTo>
                  <a:cubicBezTo>
                    <a:pt x="436" y="1456"/>
                    <a:pt x="416" y="1368"/>
                    <a:pt x="384" y="1280"/>
                  </a:cubicBezTo>
                  <a:cubicBezTo>
                    <a:pt x="354" y="1201"/>
                    <a:pt x="315" y="1127"/>
                    <a:pt x="283" y="1050"/>
                  </a:cubicBezTo>
                  <a:cubicBezTo>
                    <a:pt x="214" y="885"/>
                    <a:pt x="167" y="710"/>
                    <a:pt x="180" y="528"/>
                  </a:cubicBezTo>
                  <a:cubicBezTo>
                    <a:pt x="197" y="345"/>
                    <a:pt x="288" y="203"/>
                    <a:pt x="378" y="50"/>
                  </a:cubicBezTo>
                  <a:cubicBezTo>
                    <a:pt x="389" y="29"/>
                    <a:pt x="374" y="1"/>
                    <a:pt x="3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8"/>
            <p:cNvSpPr/>
            <p:nvPr/>
          </p:nvSpPr>
          <p:spPr>
            <a:xfrm>
              <a:off x="4557575" y="2149575"/>
              <a:ext cx="13325" cy="86375"/>
            </a:xfrm>
            <a:custGeom>
              <a:avLst/>
              <a:gdLst/>
              <a:ahLst/>
              <a:cxnLst/>
              <a:rect l="l" t="t" r="r" b="b"/>
              <a:pathLst>
                <a:path w="533" h="3455" extrusionOk="0">
                  <a:moveTo>
                    <a:pt x="50" y="1"/>
                  </a:moveTo>
                  <a:cubicBezTo>
                    <a:pt x="42" y="1"/>
                    <a:pt x="35" y="5"/>
                    <a:pt x="32" y="13"/>
                  </a:cubicBezTo>
                  <a:cubicBezTo>
                    <a:pt x="0" y="133"/>
                    <a:pt x="24" y="283"/>
                    <a:pt x="34" y="406"/>
                  </a:cubicBezTo>
                  <a:cubicBezTo>
                    <a:pt x="45" y="550"/>
                    <a:pt x="62" y="692"/>
                    <a:pt x="73" y="836"/>
                  </a:cubicBezTo>
                  <a:cubicBezTo>
                    <a:pt x="94" y="1131"/>
                    <a:pt x="112" y="1423"/>
                    <a:pt x="146" y="1717"/>
                  </a:cubicBezTo>
                  <a:cubicBezTo>
                    <a:pt x="178" y="1992"/>
                    <a:pt x="215" y="2264"/>
                    <a:pt x="258" y="2536"/>
                  </a:cubicBezTo>
                  <a:cubicBezTo>
                    <a:pt x="279" y="2678"/>
                    <a:pt x="303" y="2820"/>
                    <a:pt x="327" y="2960"/>
                  </a:cubicBezTo>
                  <a:cubicBezTo>
                    <a:pt x="355" y="3121"/>
                    <a:pt x="361" y="3246"/>
                    <a:pt x="324" y="3403"/>
                  </a:cubicBezTo>
                  <a:cubicBezTo>
                    <a:pt x="316" y="3433"/>
                    <a:pt x="340" y="3454"/>
                    <a:pt x="363" y="3454"/>
                  </a:cubicBezTo>
                  <a:cubicBezTo>
                    <a:pt x="376" y="3454"/>
                    <a:pt x="388" y="3448"/>
                    <a:pt x="397" y="3435"/>
                  </a:cubicBezTo>
                  <a:cubicBezTo>
                    <a:pt x="533" y="3246"/>
                    <a:pt x="413" y="2917"/>
                    <a:pt x="378" y="2713"/>
                  </a:cubicBezTo>
                  <a:cubicBezTo>
                    <a:pt x="324" y="2405"/>
                    <a:pt x="277" y="2094"/>
                    <a:pt x="236" y="1784"/>
                  </a:cubicBezTo>
                  <a:cubicBezTo>
                    <a:pt x="196" y="1492"/>
                    <a:pt x="161" y="1197"/>
                    <a:pt x="129" y="903"/>
                  </a:cubicBezTo>
                  <a:cubicBezTo>
                    <a:pt x="114" y="754"/>
                    <a:pt x="107" y="602"/>
                    <a:pt x="105" y="451"/>
                  </a:cubicBezTo>
                  <a:cubicBezTo>
                    <a:pt x="103" y="314"/>
                    <a:pt x="112" y="144"/>
                    <a:pt x="67" y="13"/>
                  </a:cubicBezTo>
                  <a:cubicBezTo>
                    <a:pt x="65" y="5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8"/>
            <p:cNvSpPr/>
            <p:nvPr/>
          </p:nvSpPr>
          <p:spPr>
            <a:xfrm>
              <a:off x="4585900" y="2250650"/>
              <a:ext cx="104400" cy="41050"/>
            </a:xfrm>
            <a:custGeom>
              <a:avLst/>
              <a:gdLst/>
              <a:ahLst/>
              <a:cxnLst/>
              <a:rect l="l" t="t" r="r" b="b"/>
              <a:pathLst>
                <a:path w="4176" h="1642" extrusionOk="0">
                  <a:moveTo>
                    <a:pt x="318" y="0"/>
                  </a:moveTo>
                  <a:cubicBezTo>
                    <a:pt x="223" y="0"/>
                    <a:pt x="128" y="8"/>
                    <a:pt x="34" y="24"/>
                  </a:cubicBezTo>
                  <a:cubicBezTo>
                    <a:pt x="0" y="29"/>
                    <a:pt x="9" y="84"/>
                    <a:pt x="43" y="85"/>
                  </a:cubicBezTo>
                  <a:lnTo>
                    <a:pt x="43" y="84"/>
                  </a:lnTo>
                  <a:cubicBezTo>
                    <a:pt x="836" y="97"/>
                    <a:pt x="1503" y="484"/>
                    <a:pt x="2150" y="903"/>
                  </a:cubicBezTo>
                  <a:cubicBezTo>
                    <a:pt x="2459" y="1101"/>
                    <a:pt x="2773" y="1295"/>
                    <a:pt x="3113" y="1439"/>
                  </a:cubicBezTo>
                  <a:cubicBezTo>
                    <a:pt x="3353" y="1538"/>
                    <a:pt x="3646" y="1641"/>
                    <a:pt x="3922" y="1641"/>
                  </a:cubicBezTo>
                  <a:cubicBezTo>
                    <a:pt x="3999" y="1641"/>
                    <a:pt x="4074" y="1633"/>
                    <a:pt x="4147" y="1615"/>
                  </a:cubicBezTo>
                  <a:cubicBezTo>
                    <a:pt x="4175" y="1605"/>
                    <a:pt x="4175" y="1566"/>
                    <a:pt x="4147" y="1557"/>
                  </a:cubicBezTo>
                  <a:cubicBezTo>
                    <a:pt x="3960" y="1519"/>
                    <a:pt x="3769" y="1516"/>
                    <a:pt x="3582" y="1469"/>
                  </a:cubicBezTo>
                  <a:cubicBezTo>
                    <a:pt x="3388" y="1420"/>
                    <a:pt x="3201" y="1351"/>
                    <a:pt x="3021" y="1267"/>
                  </a:cubicBezTo>
                  <a:cubicBezTo>
                    <a:pt x="2685" y="1108"/>
                    <a:pt x="2375" y="903"/>
                    <a:pt x="2062" y="702"/>
                  </a:cubicBezTo>
                  <a:cubicBezTo>
                    <a:pt x="1756" y="504"/>
                    <a:pt x="1444" y="314"/>
                    <a:pt x="1107" y="175"/>
                  </a:cubicBezTo>
                  <a:cubicBezTo>
                    <a:pt x="937" y="104"/>
                    <a:pt x="759" y="52"/>
                    <a:pt x="576" y="20"/>
                  </a:cubicBezTo>
                  <a:cubicBezTo>
                    <a:pt x="491" y="7"/>
                    <a:pt x="404" y="0"/>
                    <a:pt x="31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8"/>
            <p:cNvSpPr/>
            <p:nvPr/>
          </p:nvSpPr>
          <p:spPr>
            <a:xfrm>
              <a:off x="4568025" y="2218350"/>
              <a:ext cx="64450" cy="14725"/>
            </a:xfrm>
            <a:custGeom>
              <a:avLst/>
              <a:gdLst/>
              <a:ahLst/>
              <a:cxnLst/>
              <a:rect l="l" t="t" r="r" b="b"/>
              <a:pathLst>
                <a:path w="2578" h="589" extrusionOk="0">
                  <a:moveTo>
                    <a:pt x="2175" y="0"/>
                  </a:moveTo>
                  <a:cubicBezTo>
                    <a:pt x="1875" y="0"/>
                    <a:pt x="1582" y="80"/>
                    <a:pt x="1287" y="177"/>
                  </a:cubicBezTo>
                  <a:cubicBezTo>
                    <a:pt x="1074" y="246"/>
                    <a:pt x="861" y="321"/>
                    <a:pt x="644" y="379"/>
                  </a:cubicBezTo>
                  <a:cubicBezTo>
                    <a:pt x="534" y="407"/>
                    <a:pt x="422" y="431"/>
                    <a:pt x="308" y="448"/>
                  </a:cubicBezTo>
                  <a:cubicBezTo>
                    <a:pt x="210" y="463"/>
                    <a:pt x="102" y="456"/>
                    <a:pt x="16" y="508"/>
                  </a:cubicBezTo>
                  <a:cubicBezTo>
                    <a:pt x="1" y="517"/>
                    <a:pt x="1" y="538"/>
                    <a:pt x="16" y="547"/>
                  </a:cubicBezTo>
                  <a:cubicBezTo>
                    <a:pt x="64" y="578"/>
                    <a:pt x="124" y="589"/>
                    <a:pt x="189" y="589"/>
                  </a:cubicBezTo>
                  <a:cubicBezTo>
                    <a:pt x="312" y="589"/>
                    <a:pt x="451" y="548"/>
                    <a:pt x="551" y="525"/>
                  </a:cubicBezTo>
                  <a:cubicBezTo>
                    <a:pt x="769" y="473"/>
                    <a:pt x="981" y="394"/>
                    <a:pt x="1192" y="317"/>
                  </a:cubicBezTo>
                  <a:cubicBezTo>
                    <a:pt x="1529" y="196"/>
                    <a:pt x="1907" y="71"/>
                    <a:pt x="2276" y="71"/>
                  </a:cubicBezTo>
                  <a:cubicBezTo>
                    <a:pt x="2362" y="71"/>
                    <a:pt x="2448" y="78"/>
                    <a:pt x="2532" y="93"/>
                  </a:cubicBezTo>
                  <a:cubicBezTo>
                    <a:pt x="2534" y="93"/>
                    <a:pt x="2536" y="94"/>
                    <a:pt x="2538" y="94"/>
                  </a:cubicBezTo>
                  <a:cubicBezTo>
                    <a:pt x="2566" y="94"/>
                    <a:pt x="2577" y="53"/>
                    <a:pt x="2547" y="44"/>
                  </a:cubicBezTo>
                  <a:cubicBezTo>
                    <a:pt x="2422" y="14"/>
                    <a:pt x="2298" y="0"/>
                    <a:pt x="21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8"/>
            <p:cNvSpPr/>
            <p:nvPr/>
          </p:nvSpPr>
          <p:spPr>
            <a:xfrm>
              <a:off x="4593300" y="2235625"/>
              <a:ext cx="70425" cy="10575"/>
            </a:xfrm>
            <a:custGeom>
              <a:avLst/>
              <a:gdLst/>
              <a:ahLst/>
              <a:cxnLst/>
              <a:rect l="l" t="t" r="r" b="b"/>
              <a:pathLst>
                <a:path w="2817" h="423" extrusionOk="0">
                  <a:moveTo>
                    <a:pt x="26" y="0"/>
                  </a:moveTo>
                  <a:cubicBezTo>
                    <a:pt x="5" y="0"/>
                    <a:pt x="1" y="38"/>
                    <a:pt x="24" y="43"/>
                  </a:cubicBezTo>
                  <a:cubicBezTo>
                    <a:pt x="501" y="148"/>
                    <a:pt x="979" y="240"/>
                    <a:pt x="1460" y="318"/>
                  </a:cubicBezTo>
                  <a:cubicBezTo>
                    <a:pt x="1738" y="363"/>
                    <a:pt x="2030" y="422"/>
                    <a:pt x="2318" y="422"/>
                  </a:cubicBezTo>
                  <a:cubicBezTo>
                    <a:pt x="2476" y="422"/>
                    <a:pt x="2633" y="404"/>
                    <a:pt x="2785" y="356"/>
                  </a:cubicBezTo>
                  <a:cubicBezTo>
                    <a:pt x="2817" y="345"/>
                    <a:pt x="2807" y="299"/>
                    <a:pt x="2777" y="299"/>
                  </a:cubicBezTo>
                  <a:cubicBezTo>
                    <a:pt x="2775" y="299"/>
                    <a:pt x="2773" y="299"/>
                    <a:pt x="2770" y="299"/>
                  </a:cubicBezTo>
                  <a:cubicBezTo>
                    <a:pt x="2640" y="323"/>
                    <a:pt x="2510" y="333"/>
                    <a:pt x="2381" y="333"/>
                  </a:cubicBezTo>
                  <a:cubicBezTo>
                    <a:pt x="2043" y="333"/>
                    <a:pt x="1709" y="265"/>
                    <a:pt x="1372" y="204"/>
                  </a:cubicBezTo>
                  <a:cubicBezTo>
                    <a:pt x="925" y="126"/>
                    <a:pt x="478" y="56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8"/>
            <p:cNvSpPr/>
            <p:nvPr/>
          </p:nvSpPr>
          <p:spPr>
            <a:xfrm>
              <a:off x="4654375" y="2251100"/>
              <a:ext cx="22150" cy="3650"/>
            </a:xfrm>
            <a:custGeom>
              <a:avLst/>
              <a:gdLst/>
              <a:ahLst/>
              <a:cxnLst/>
              <a:rect l="l" t="t" r="r" b="b"/>
              <a:pathLst>
                <a:path w="886" h="146" extrusionOk="0">
                  <a:moveTo>
                    <a:pt x="845" y="0"/>
                  </a:moveTo>
                  <a:cubicBezTo>
                    <a:pt x="845" y="0"/>
                    <a:pt x="844" y="0"/>
                    <a:pt x="843" y="0"/>
                  </a:cubicBezTo>
                  <a:cubicBezTo>
                    <a:pt x="574" y="15"/>
                    <a:pt x="309" y="67"/>
                    <a:pt x="39" y="81"/>
                  </a:cubicBezTo>
                  <a:cubicBezTo>
                    <a:pt x="0" y="84"/>
                    <a:pt x="0" y="139"/>
                    <a:pt x="39" y="142"/>
                  </a:cubicBezTo>
                  <a:cubicBezTo>
                    <a:pt x="103" y="144"/>
                    <a:pt x="166" y="145"/>
                    <a:pt x="229" y="145"/>
                  </a:cubicBezTo>
                  <a:cubicBezTo>
                    <a:pt x="440" y="145"/>
                    <a:pt x="647" y="130"/>
                    <a:pt x="853" y="66"/>
                  </a:cubicBezTo>
                  <a:cubicBezTo>
                    <a:pt x="886" y="55"/>
                    <a:pt x="883" y="0"/>
                    <a:pt x="8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8"/>
            <p:cNvSpPr/>
            <p:nvPr/>
          </p:nvSpPr>
          <p:spPr>
            <a:xfrm>
              <a:off x="4629050" y="2258675"/>
              <a:ext cx="26600" cy="10925"/>
            </a:xfrm>
            <a:custGeom>
              <a:avLst/>
              <a:gdLst/>
              <a:ahLst/>
              <a:cxnLst/>
              <a:rect l="l" t="t" r="r" b="b"/>
              <a:pathLst>
                <a:path w="1064" h="437" extrusionOk="0">
                  <a:moveTo>
                    <a:pt x="29" y="0"/>
                  </a:moveTo>
                  <a:cubicBezTo>
                    <a:pt x="11" y="0"/>
                    <a:pt x="0" y="24"/>
                    <a:pt x="17" y="37"/>
                  </a:cubicBezTo>
                  <a:cubicBezTo>
                    <a:pt x="166" y="133"/>
                    <a:pt x="314" y="224"/>
                    <a:pt x="480" y="290"/>
                  </a:cubicBezTo>
                  <a:cubicBezTo>
                    <a:pt x="658" y="355"/>
                    <a:pt x="839" y="404"/>
                    <a:pt x="1026" y="436"/>
                  </a:cubicBezTo>
                  <a:cubicBezTo>
                    <a:pt x="1028" y="436"/>
                    <a:pt x="1030" y="436"/>
                    <a:pt x="1031" y="436"/>
                  </a:cubicBezTo>
                  <a:cubicBezTo>
                    <a:pt x="1056" y="436"/>
                    <a:pt x="1064" y="400"/>
                    <a:pt x="1037" y="395"/>
                  </a:cubicBezTo>
                  <a:cubicBezTo>
                    <a:pt x="688" y="312"/>
                    <a:pt x="349" y="180"/>
                    <a:pt x="37" y="2"/>
                  </a:cubicBezTo>
                  <a:cubicBezTo>
                    <a:pt x="34" y="1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8"/>
            <p:cNvSpPr/>
            <p:nvPr/>
          </p:nvSpPr>
          <p:spPr>
            <a:xfrm>
              <a:off x="4666825" y="2271475"/>
              <a:ext cx="13975" cy="4525"/>
            </a:xfrm>
            <a:custGeom>
              <a:avLst/>
              <a:gdLst/>
              <a:ahLst/>
              <a:cxnLst/>
              <a:rect l="l" t="t" r="r" b="b"/>
              <a:pathLst>
                <a:path w="559" h="181" extrusionOk="0">
                  <a:moveTo>
                    <a:pt x="46" y="1"/>
                  </a:moveTo>
                  <a:cubicBezTo>
                    <a:pt x="19" y="1"/>
                    <a:pt x="0" y="40"/>
                    <a:pt x="29" y="55"/>
                  </a:cubicBezTo>
                  <a:cubicBezTo>
                    <a:pt x="177" y="129"/>
                    <a:pt x="336" y="180"/>
                    <a:pt x="501" y="180"/>
                  </a:cubicBezTo>
                  <a:cubicBezTo>
                    <a:pt x="510" y="180"/>
                    <a:pt x="518" y="180"/>
                    <a:pt x="527" y="180"/>
                  </a:cubicBezTo>
                  <a:cubicBezTo>
                    <a:pt x="558" y="178"/>
                    <a:pt x="558" y="131"/>
                    <a:pt x="527" y="127"/>
                  </a:cubicBezTo>
                  <a:cubicBezTo>
                    <a:pt x="364" y="107"/>
                    <a:pt x="209" y="77"/>
                    <a:pt x="59" y="4"/>
                  </a:cubicBezTo>
                  <a:cubicBezTo>
                    <a:pt x="55" y="2"/>
                    <a:pt x="50" y="1"/>
                    <a:pt x="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8"/>
            <p:cNvSpPr/>
            <p:nvPr/>
          </p:nvSpPr>
          <p:spPr>
            <a:xfrm>
              <a:off x="4566200" y="2164425"/>
              <a:ext cx="53825" cy="73300"/>
            </a:xfrm>
            <a:custGeom>
              <a:avLst/>
              <a:gdLst/>
              <a:ahLst/>
              <a:cxnLst/>
              <a:rect l="l" t="t" r="r" b="b"/>
              <a:pathLst>
                <a:path w="2153" h="2932" extrusionOk="0">
                  <a:moveTo>
                    <a:pt x="2138" y="1"/>
                  </a:moveTo>
                  <a:cubicBezTo>
                    <a:pt x="2137" y="1"/>
                    <a:pt x="2137" y="1"/>
                    <a:pt x="2136" y="1"/>
                  </a:cubicBezTo>
                  <a:lnTo>
                    <a:pt x="2138" y="3"/>
                  </a:lnTo>
                  <a:cubicBezTo>
                    <a:pt x="1555" y="126"/>
                    <a:pt x="1070" y="541"/>
                    <a:pt x="738" y="1020"/>
                  </a:cubicBezTo>
                  <a:cubicBezTo>
                    <a:pt x="549" y="1297"/>
                    <a:pt x="397" y="1596"/>
                    <a:pt x="283" y="1908"/>
                  </a:cubicBezTo>
                  <a:cubicBezTo>
                    <a:pt x="164" y="2226"/>
                    <a:pt x="42" y="2568"/>
                    <a:pt x="3" y="2906"/>
                  </a:cubicBezTo>
                  <a:cubicBezTo>
                    <a:pt x="1" y="2923"/>
                    <a:pt x="14" y="2932"/>
                    <a:pt x="27" y="2932"/>
                  </a:cubicBezTo>
                  <a:cubicBezTo>
                    <a:pt x="39" y="2932"/>
                    <a:pt x="52" y="2926"/>
                    <a:pt x="57" y="2914"/>
                  </a:cubicBezTo>
                  <a:cubicBezTo>
                    <a:pt x="171" y="2613"/>
                    <a:pt x="229" y="2291"/>
                    <a:pt x="339" y="1988"/>
                  </a:cubicBezTo>
                  <a:cubicBezTo>
                    <a:pt x="450" y="1678"/>
                    <a:pt x="596" y="1381"/>
                    <a:pt x="775" y="1106"/>
                  </a:cubicBezTo>
                  <a:cubicBezTo>
                    <a:pt x="1108" y="609"/>
                    <a:pt x="1577" y="222"/>
                    <a:pt x="2142" y="20"/>
                  </a:cubicBezTo>
                  <a:cubicBezTo>
                    <a:pt x="2152" y="16"/>
                    <a:pt x="2150" y="1"/>
                    <a:pt x="21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8"/>
            <p:cNvSpPr/>
            <p:nvPr/>
          </p:nvSpPr>
          <p:spPr>
            <a:xfrm>
              <a:off x="4617950" y="2171600"/>
              <a:ext cx="38400" cy="7425"/>
            </a:xfrm>
            <a:custGeom>
              <a:avLst/>
              <a:gdLst/>
              <a:ahLst/>
              <a:cxnLst/>
              <a:rect l="l" t="t" r="r" b="b"/>
              <a:pathLst>
                <a:path w="1536" h="297" extrusionOk="0">
                  <a:moveTo>
                    <a:pt x="970" y="0"/>
                  </a:moveTo>
                  <a:cubicBezTo>
                    <a:pt x="641" y="0"/>
                    <a:pt x="314" y="86"/>
                    <a:pt x="23" y="254"/>
                  </a:cubicBezTo>
                  <a:cubicBezTo>
                    <a:pt x="1" y="267"/>
                    <a:pt x="14" y="296"/>
                    <a:pt x="36" y="296"/>
                  </a:cubicBezTo>
                  <a:cubicBezTo>
                    <a:pt x="39" y="296"/>
                    <a:pt x="43" y="295"/>
                    <a:pt x="47" y="293"/>
                  </a:cubicBezTo>
                  <a:cubicBezTo>
                    <a:pt x="364" y="156"/>
                    <a:pt x="696" y="78"/>
                    <a:pt x="1034" y="78"/>
                  </a:cubicBezTo>
                  <a:cubicBezTo>
                    <a:pt x="1187" y="78"/>
                    <a:pt x="1340" y="94"/>
                    <a:pt x="1495" y="127"/>
                  </a:cubicBezTo>
                  <a:cubicBezTo>
                    <a:pt x="1496" y="127"/>
                    <a:pt x="1498" y="128"/>
                    <a:pt x="1500" y="128"/>
                  </a:cubicBezTo>
                  <a:cubicBezTo>
                    <a:pt x="1527" y="128"/>
                    <a:pt x="1536" y="87"/>
                    <a:pt x="1508" y="78"/>
                  </a:cubicBezTo>
                  <a:cubicBezTo>
                    <a:pt x="1332" y="26"/>
                    <a:pt x="1151" y="0"/>
                    <a:pt x="97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8"/>
            <p:cNvSpPr/>
            <p:nvPr/>
          </p:nvSpPr>
          <p:spPr>
            <a:xfrm>
              <a:off x="4595650" y="2184200"/>
              <a:ext cx="29950" cy="21475"/>
            </a:xfrm>
            <a:custGeom>
              <a:avLst/>
              <a:gdLst/>
              <a:ahLst/>
              <a:cxnLst/>
              <a:rect l="l" t="t" r="r" b="b"/>
              <a:pathLst>
                <a:path w="1198" h="859" extrusionOk="0">
                  <a:moveTo>
                    <a:pt x="1169" y="1"/>
                  </a:moveTo>
                  <a:cubicBezTo>
                    <a:pt x="939" y="51"/>
                    <a:pt x="715" y="199"/>
                    <a:pt x="524" y="332"/>
                  </a:cubicBezTo>
                  <a:cubicBezTo>
                    <a:pt x="336" y="464"/>
                    <a:pt x="141" y="614"/>
                    <a:pt x="18" y="808"/>
                  </a:cubicBezTo>
                  <a:cubicBezTo>
                    <a:pt x="1" y="835"/>
                    <a:pt x="24" y="858"/>
                    <a:pt x="48" y="858"/>
                  </a:cubicBezTo>
                  <a:cubicBezTo>
                    <a:pt x="56" y="858"/>
                    <a:pt x="65" y="856"/>
                    <a:pt x="72" y="850"/>
                  </a:cubicBezTo>
                  <a:cubicBezTo>
                    <a:pt x="253" y="698"/>
                    <a:pt x="407" y="522"/>
                    <a:pt x="599" y="382"/>
                  </a:cubicBezTo>
                  <a:cubicBezTo>
                    <a:pt x="784" y="248"/>
                    <a:pt x="992" y="156"/>
                    <a:pt x="1183" y="33"/>
                  </a:cubicBezTo>
                  <a:cubicBezTo>
                    <a:pt x="1198" y="22"/>
                    <a:pt x="1190" y="2"/>
                    <a:pt x="1176" y="2"/>
                  </a:cubicBezTo>
                  <a:cubicBezTo>
                    <a:pt x="1175" y="2"/>
                    <a:pt x="1173" y="2"/>
                    <a:pt x="1171" y="3"/>
                  </a:cubicBezTo>
                  <a:lnTo>
                    <a:pt x="1169" y="1"/>
                  </a:ln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8"/>
            <p:cNvSpPr/>
            <p:nvPr/>
          </p:nvSpPr>
          <p:spPr>
            <a:xfrm>
              <a:off x="4574500" y="2141625"/>
              <a:ext cx="29000" cy="51050"/>
            </a:xfrm>
            <a:custGeom>
              <a:avLst/>
              <a:gdLst/>
              <a:ahLst/>
              <a:cxnLst/>
              <a:rect l="l" t="t" r="r" b="b"/>
              <a:pathLst>
                <a:path w="1160" h="2042" extrusionOk="0">
                  <a:moveTo>
                    <a:pt x="1040" y="1"/>
                  </a:moveTo>
                  <a:cubicBezTo>
                    <a:pt x="895" y="1"/>
                    <a:pt x="736" y="101"/>
                    <a:pt x="626" y="171"/>
                  </a:cubicBezTo>
                  <a:cubicBezTo>
                    <a:pt x="465" y="270"/>
                    <a:pt x="355" y="432"/>
                    <a:pt x="323" y="617"/>
                  </a:cubicBezTo>
                  <a:cubicBezTo>
                    <a:pt x="307" y="711"/>
                    <a:pt x="301" y="806"/>
                    <a:pt x="307" y="902"/>
                  </a:cubicBezTo>
                  <a:cubicBezTo>
                    <a:pt x="312" y="1034"/>
                    <a:pt x="297" y="1165"/>
                    <a:pt x="264" y="1292"/>
                  </a:cubicBezTo>
                  <a:cubicBezTo>
                    <a:pt x="232" y="1410"/>
                    <a:pt x="194" y="1526"/>
                    <a:pt x="151" y="1640"/>
                  </a:cubicBezTo>
                  <a:cubicBezTo>
                    <a:pt x="105" y="1758"/>
                    <a:pt x="32" y="1876"/>
                    <a:pt x="6" y="1999"/>
                  </a:cubicBezTo>
                  <a:cubicBezTo>
                    <a:pt x="0" y="2021"/>
                    <a:pt x="19" y="2041"/>
                    <a:pt x="38" y="2041"/>
                  </a:cubicBezTo>
                  <a:cubicBezTo>
                    <a:pt x="46" y="2041"/>
                    <a:pt x="54" y="2038"/>
                    <a:pt x="60" y="2031"/>
                  </a:cubicBezTo>
                  <a:cubicBezTo>
                    <a:pt x="176" y="1894"/>
                    <a:pt x="232" y="1666"/>
                    <a:pt x="277" y="1496"/>
                  </a:cubicBezTo>
                  <a:cubicBezTo>
                    <a:pt x="327" y="1304"/>
                    <a:pt x="351" y="1107"/>
                    <a:pt x="393" y="913"/>
                  </a:cubicBezTo>
                  <a:cubicBezTo>
                    <a:pt x="434" y="726"/>
                    <a:pt x="417" y="518"/>
                    <a:pt x="550" y="361"/>
                  </a:cubicBezTo>
                  <a:cubicBezTo>
                    <a:pt x="611" y="296"/>
                    <a:pt x="684" y="240"/>
                    <a:pt x="767" y="197"/>
                  </a:cubicBezTo>
                  <a:cubicBezTo>
                    <a:pt x="855" y="144"/>
                    <a:pt x="971" y="65"/>
                    <a:pt x="1080" y="65"/>
                  </a:cubicBezTo>
                  <a:cubicBezTo>
                    <a:pt x="1091" y="65"/>
                    <a:pt x="1102" y="66"/>
                    <a:pt x="1112" y="68"/>
                  </a:cubicBezTo>
                  <a:cubicBezTo>
                    <a:pt x="1116" y="69"/>
                    <a:pt x="1119" y="69"/>
                    <a:pt x="1122" y="69"/>
                  </a:cubicBezTo>
                  <a:cubicBezTo>
                    <a:pt x="1150" y="69"/>
                    <a:pt x="1160" y="24"/>
                    <a:pt x="1127" y="15"/>
                  </a:cubicBezTo>
                  <a:lnTo>
                    <a:pt x="1129" y="15"/>
                  </a:lnTo>
                  <a:cubicBezTo>
                    <a:pt x="1101" y="5"/>
                    <a:pt x="1071" y="1"/>
                    <a:pt x="10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8"/>
            <p:cNvSpPr/>
            <p:nvPr/>
          </p:nvSpPr>
          <p:spPr>
            <a:xfrm>
              <a:off x="4504375" y="2087250"/>
              <a:ext cx="21300" cy="81925"/>
            </a:xfrm>
            <a:custGeom>
              <a:avLst/>
              <a:gdLst/>
              <a:ahLst/>
              <a:cxnLst/>
              <a:rect l="l" t="t" r="r" b="b"/>
              <a:pathLst>
                <a:path w="852" h="3277" extrusionOk="0">
                  <a:moveTo>
                    <a:pt x="36" y="0"/>
                  </a:moveTo>
                  <a:cubicBezTo>
                    <a:pt x="17" y="0"/>
                    <a:pt x="1" y="21"/>
                    <a:pt x="12" y="40"/>
                  </a:cubicBezTo>
                  <a:cubicBezTo>
                    <a:pt x="148" y="313"/>
                    <a:pt x="128" y="592"/>
                    <a:pt x="116" y="885"/>
                  </a:cubicBezTo>
                  <a:cubicBezTo>
                    <a:pt x="105" y="1220"/>
                    <a:pt x="94" y="1555"/>
                    <a:pt x="130" y="1889"/>
                  </a:cubicBezTo>
                  <a:cubicBezTo>
                    <a:pt x="161" y="2157"/>
                    <a:pt x="234" y="2417"/>
                    <a:pt x="345" y="2663"/>
                  </a:cubicBezTo>
                  <a:cubicBezTo>
                    <a:pt x="449" y="2907"/>
                    <a:pt x="591" y="3112"/>
                    <a:pt x="803" y="3271"/>
                  </a:cubicBezTo>
                  <a:cubicBezTo>
                    <a:pt x="807" y="3275"/>
                    <a:pt x="812" y="3276"/>
                    <a:pt x="816" y="3276"/>
                  </a:cubicBezTo>
                  <a:cubicBezTo>
                    <a:pt x="836" y="3276"/>
                    <a:pt x="851" y="3246"/>
                    <a:pt x="834" y="3228"/>
                  </a:cubicBezTo>
                  <a:cubicBezTo>
                    <a:pt x="638" y="3021"/>
                    <a:pt x="488" y="2774"/>
                    <a:pt x="393" y="2503"/>
                  </a:cubicBezTo>
                  <a:cubicBezTo>
                    <a:pt x="298" y="2226"/>
                    <a:pt x="277" y="1916"/>
                    <a:pt x="266" y="1624"/>
                  </a:cubicBezTo>
                  <a:cubicBezTo>
                    <a:pt x="255" y="1310"/>
                    <a:pt x="272" y="994"/>
                    <a:pt x="264" y="680"/>
                  </a:cubicBezTo>
                  <a:cubicBezTo>
                    <a:pt x="259" y="448"/>
                    <a:pt x="234" y="175"/>
                    <a:pt x="55" y="9"/>
                  </a:cubicBezTo>
                  <a:cubicBezTo>
                    <a:pt x="49" y="3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8"/>
            <p:cNvSpPr/>
            <p:nvPr/>
          </p:nvSpPr>
          <p:spPr>
            <a:xfrm>
              <a:off x="4348175" y="2136425"/>
              <a:ext cx="232000" cy="233650"/>
            </a:xfrm>
            <a:custGeom>
              <a:avLst/>
              <a:gdLst/>
              <a:ahLst/>
              <a:cxnLst/>
              <a:rect l="l" t="t" r="r" b="b"/>
              <a:pathLst>
                <a:path w="9280" h="9346" extrusionOk="0">
                  <a:moveTo>
                    <a:pt x="9115" y="4034"/>
                  </a:moveTo>
                  <a:cubicBezTo>
                    <a:pt x="8516" y="2671"/>
                    <a:pt x="8227" y="1358"/>
                    <a:pt x="6892" y="736"/>
                  </a:cubicBezTo>
                  <a:cubicBezTo>
                    <a:pt x="5557" y="113"/>
                    <a:pt x="3412" y="1"/>
                    <a:pt x="2964" y="553"/>
                  </a:cubicBezTo>
                  <a:cubicBezTo>
                    <a:pt x="2513" y="1104"/>
                    <a:pt x="1810" y="1514"/>
                    <a:pt x="1645" y="1710"/>
                  </a:cubicBezTo>
                  <a:cubicBezTo>
                    <a:pt x="1468" y="1919"/>
                    <a:pt x="1713" y="2192"/>
                    <a:pt x="1247" y="3084"/>
                  </a:cubicBezTo>
                  <a:cubicBezTo>
                    <a:pt x="784" y="3978"/>
                    <a:pt x="928" y="4391"/>
                    <a:pt x="928" y="4391"/>
                  </a:cubicBezTo>
                  <a:cubicBezTo>
                    <a:pt x="928" y="4391"/>
                    <a:pt x="402" y="4228"/>
                    <a:pt x="507" y="5228"/>
                  </a:cubicBezTo>
                  <a:cubicBezTo>
                    <a:pt x="610" y="6231"/>
                    <a:pt x="0" y="6709"/>
                    <a:pt x="765" y="7223"/>
                  </a:cubicBezTo>
                  <a:cubicBezTo>
                    <a:pt x="1530" y="7737"/>
                    <a:pt x="1290" y="8354"/>
                    <a:pt x="2064" y="8480"/>
                  </a:cubicBezTo>
                  <a:cubicBezTo>
                    <a:pt x="2840" y="8607"/>
                    <a:pt x="3124" y="8418"/>
                    <a:pt x="3259" y="8738"/>
                  </a:cubicBezTo>
                  <a:cubicBezTo>
                    <a:pt x="3394" y="9057"/>
                    <a:pt x="3728" y="9345"/>
                    <a:pt x="4474" y="9185"/>
                  </a:cubicBezTo>
                  <a:cubicBezTo>
                    <a:pt x="5220" y="9024"/>
                    <a:pt x="6280" y="8478"/>
                    <a:pt x="6976" y="7356"/>
                  </a:cubicBezTo>
                  <a:cubicBezTo>
                    <a:pt x="7671" y="6236"/>
                    <a:pt x="8270" y="6631"/>
                    <a:pt x="8774" y="6118"/>
                  </a:cubicBezTo>
                  <a:cubicBezTo>
                    <a:pt x="9279" y="5606"/>
                    <a:pt x="9115" y="4034"/>
                    <a:pt x="9115" y="403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8"/>
            <p:cNvSpPr/>
            <p:nvPr/>
          </p:nvSpPr>
          <p:spPr>
            <a:xfrm>
              <a:off x="4508825" y="2156725"/>
              <a:ext cx="51325" cy="85000"/>
            </a:xfrm>
            <a:custGeom>
              <a:avLst/>
              <a:gdLst/>
              <a:ahLst/>
              <a:cxnLst/>
              <a:rect l="l" t="t" r="r" b="b"/>
              <a:pathLst>
                <a:path w="2053" h="3400" extrusionOk="0">
                  <a:moveTo>
                    <a:pt x="9" y="1"/>
                  </a:moveTo>
                  <a:cubicBezTo>
                    <a:pt x="5" y="1"/>
                    <a:pt x="1" y="4"/>
                    <a:pt x="2" y="10"/>
                  </a:cubicBezTo>
                  <a:lnTo>
                    <a:pt x="4" y="10"/>
                  </a:lnTo>
                  <a:cubicBezTo>
                    <a:pt x="54" y="309"/>
                    <a:pt x="286" y="501"/>
                    <a:pt x="518" y="677"/>
                  </a:cubicBezTo>
                  <a:cubicBezTo>
                    <a:pt x="789" y="883"/>
                    <a:pt x="1053" y="1081"/>
                    <a:pt x="1266" y="1352"/>
                  </a:cubicBezTo>
                  <a:cubicBezTo>
                    <a:pt x="1473" y="1616"/>
                    <a:pt x="1630" y="1954"/>
                    <a:pt x="1730" y="2274"/>
                  </a:cubicBezTo>
                  <a:cubicBezTo>
                    <a:pt x="1780" y="2438"/>
                    <a:pt x="1816" y="2607"/>
                    <a:pt x="1836" y="2779"/>
                  </a:cubicBezTo>
                  <a:cubicBezTo>
                    <a:pt x="1857" y="2958"/>
                    <a:pt x="1834" y="3140"/>
                    <a:pt x="1851" y="3319"/>
                  </a:cubicBezTo>
                  <a:cubicBezTo>
                    <a:pt x="1856" y="3368"/>
                    <a:pt x="1901" y="3400"/>
                    <a:pt x="1943" y="3400"/>
                  </a:cubicBezTo>
                  <a:cubicBezTo>
                    <a:pt x="1974" y="3400"/>
                    <a:pt x="2003" y="3382"/>
                    <a:pt x="2014" y="3341"/>
                  </a:cubicBezTo>
                  <a:cubicBezTo>
                    <a:pt x="2053" y="3175"/>
                    <a:pt x="2031" y="2981"/>
                    <a:pt x="2012" y="2814"/>
                  </a:cubicBezTo>
                  <a:cubicBezTo>
                    <a:pt x="1995" y="2652"/>
                    <a:pt x="1963" y="2491"/>
                    <a:pt x="1918" y="2334"/>
                  </a:cubicBezTo>
                  <a:cubicBezTo>
                    <a:pt x="1825" y="2007"/>
                    <a:pt x="1677" y="1694"/>
                    <a:pt x="1464" y="1427"/>
                  </a:cubicBezTo>
                  <a:cubicBezTo>
                    <a:pt x="1251" y="1161"/>
                    <a:pt x="1021" y="930"/>
                    <a:pt x="741" y="735"/>
                  </a:cubicBezTo>
                  <a:cubicBezTo>
                    <a:pt x="460" y="539"/>
                    <a:pt x="133" y="350"/>
                    <a:pt x="15" y="6"/>
                  </a:cubicBezTo>
                  <a:cubicBezTo>
                    <a:pt x="14" y="2"/>
                    <a:pt x="12" y="1"/>
                    <a:pt x="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8"/>
            <p:cNvSpPr/>
            <p:nvPr/>
          </p:nvSpPr>
          <p:spPr>
            <a:xfrm>
              <a:off x="4515850" y="2190675"/>
              <a:ext cx="34550" cy="51450"/>
            </a:xfrm>
            <a:custGeom>
              <a:avLst/>
              <a:gdLst/>
              <a:ahLst/>
              <a:cxnLst/>
              <a:rect l="l" t="t" r="r" b="b"/>
              <a:pathLst>
                <a:path w="1382" h="2058" extrusionOk="0">
                  <a:moveTo>
                    <a:pt x="30" y="0"/>
                  </a:moveTo>
                  <a:cubicBezTo>
                    <a:pt x="13" y="0"/>
                    <a:pt x="0" y="23"/>
                    <a:pt x="18" y="33"/>
                  </a:cubicBezTo>
                  <a:cubicBezTo>
                    <a:pt x="398" y="232"/>
                    <a:pt x="693" y="553"/>
                    <a:pt x="895" y="927"/>
                  </a:cubicBezTo>
                  <a:cubicBezTo>
                    <a:pt x="977" y="1082"/>
                    <a:pt x="1048" y="1243"/>
                    <a:pt x="1105" y="1409"/>
                  </a:cubicBezTo>
                  <a:cubicBezTo>
                    <a:pt x="1129" y="1482"/>
                    <a:pt x="1151" y="1557"/>
                    <a:pt x="1172" y="1630"/>
                  </a:cubicBezTo>
                  <a:cubicBezTo>
                    <a:pt x="1191" y="1696"/>
                    <a:pt x="1209" y="1761"/>
                    <a:pt x="1222" y="1828"/>
                  </a:cubicBezTo>
                  <a:cubicBezTo>
                    <a:pt x="1234" y="1894"/>
                    <a:pt x="1234" y="1963"/>
                    <a:pt x="1258" y="2026"/>
                  </a:cubicBezTo>
                  <a:cubicBezTo>
                    <a:pt x="1264" y="2047"/>
                    <a:pt x="1282" y="2057"/>
                    <a:pt x="1300" y="2057"/>
                  </a:cubicBezTo>
                  <a:cubicBezTo>
                    <a:pt x="1318" y="2057"/>
                    <a:pt x="1335" y="2047"/>
                    <a:pt x="1342" y="2026"/>
                  </a:cubicBezTo>
                  <a:cubicBezTo>
                    <a:pt x="1381" y="1912"/>
                    <a:pt x="1331" y="1768"/>
                    <a:pt x="1297" y="1660"/>
                  </a:cubicBezTo>
                  <a:cubicBezTo>
                    <a:pt x="1269" y="1566"/>
                    <a:pt x="1239" y="1473"/>
                    <a:pt x="1205" y="1381"/>
                  </a:cubicBezTo>
                  <a:cubicBezTo>
                    <a:pt x="1144" y="1208"/>
                    <a:pt x="1065" y="1039"/>
                    <a:pt x="976" y="878"/>
                  </a:cubicBezTo>
                  <a:cubicBezTo>
                    <a:pt x="757" y="493"/>
                    <a:pt x="448" y="179"/>
                    <a:pt x="37" y="2"/>
                  </a:cubicBezTo>
                  <a:cubicBezTo>
                    <a:pt x="35" y="1"/>
                    <a:pt x="32" y="0"/>
                    <a:pt x="3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8"/>
            <p:cNvSpPr/>
            <p:nvPr/>
          </p:nvSpPr>
          <p:spPr>
            <a:xfrm>
              <a:off x="4388525" y="2185450"/>
              <a:ext cx="158775" cy="57350"/>
            </a:xfrm>
            <a:custGeom>
              <a:avLst/>
              <a:gdLst/>
              <a:ahLst/>
              <a:cxnLst/>
              <a:rect l="l" t="t" r="r" b="b"/>
              <a:pathLst>
                <a:path w="6351" h="2294" extrusionOk="0">
                  <a:moveTo>
                    <a:pt x="22" y="0"/>
                  </a:moveTo>
                  <a:cubicBezTo>
                    <a:pt x="11" y="0"/>
                    <a:pt x="0" y="13"/>
                    <a:pt x="7" y="26"/>
                  </a:cubicBezTo>
                  <a:cubicBezTo>
                    <a:pt x="174" y="349"/>
                    <a:pt x="596" y="429"/>
                    <a:pt x="929" y="463"/>
                  </a:cubicBezTo>
                  <a:cubicBezTo>
                    <a:pt x="1411" y="512"/>
                    <a:pt x="1899" y="491"/>
                    <a:pt x="2382" y="534"/>
                  </a:cubicBezTo>
                  <a:cubicBezTo>
                    <a:pt x="3344" y="622"/>
                    <a:pt x="4332" y="801"/>
                    <a:pt x="5164" y="1323"/>
                  </a:cubicBezTo>
                  <a:cubicBezTo>
                    <a:pt x="5367" y="1450"/>
                    <a:pt x="5560" y="1596"/>
                    <a:pt x="5738" y="1761"/>
                  </a:cubicBezTo>
                  <a:cubicBezTo>
                    <a:pt x="5913" y="1923"/>
                    <a:pt x="6069" y="2110"/>
                    <a:pt x="6241" y="2278"/>
                  </a:cubicBezTo>
                  <a:cubicBezTo>
                    <a:pt x="6251" y="2289"/>
                    <a:pt x="6264" y="2293"/>
                    <a:pt x="6278" y="2293"/>
                  </a:cubicBezTo>
                  <a:cubicBezTo>
                    <a:pt x="6314" y="2293"/>
                    <a:pt x="6351" y="2262"/>
                    <a:pt x="6336" y="2220"/>
                  </a:cubicBezTo>
                  <a:cubicBezTo>
                    <a:pt x="6194" y="1832"/>
                    <a:pt x="5863" y="1532"/>
                    <a:pt x="5534" y="1295"/>
                  </a:cubicBezTo>
                  <a:cubicBezTo>
                    <a:pt x="5182" y="1043"/>
                    <a:pt x="4778" y="856"/>
                    <a:pt x="4371" y="719"/>
                  </a:cubicBezTo>
                  <a:cubicBezTo>
                    <a:pt x="3425" y="400"/>
                    <a:pt x="2418" y="371"/>
                    <a:pt x="1429" y="371"/>
                  </a:cubicBezTo>
                  <a:cubicBezTo>
                    <a:pt x="1392" y="371"/>
                    <a:pt x="1355" y="371"/>
                    <a:pt x="1318" y="371"/>
                  </a:cubicBezTo>
                  <a:cubicBezTo>
                    <a:pt x="850" y="371"/>
                    <a:pt x="389" y="343"/>
                    <a:pt x="33" y="5"/>
                  </a:cubicBezTo>
                  <a:cubicBezTo>
                    <a:pt x="30" y="2"/>
                    <a:pt x="26" y="0"/>
                    <a:pt x="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8"/>
            <p:cNvSpPr/>
            <p:nvPr/>
          </p:nvSpPr>
          <p:spPr>
            <a:xfrm>
              <a:off x="4372575" y="2246625"/>
              <a:ext cx="134075" cy="6900"/>
            </a:xfrm>
            <a:custGeom>
              <a:avLst/>
              <a:gdLst/>
              <a:ahLst/>
              <a:cxnLst/>
              <a:rect l="l" t="t" r="r" b="b"/>
              <a:pathLst>
                <a:path w="5363" h="276" extrusionOk="0">
                  <a:moveTo>
                    <a:pt x="5337" y="1"/>
                  </a:moveTo>
                  <a:cubicBezTo>
                    <a:pt x="5336" y="1"/>
                    <a:pt x="5334" y="1"/>
                    <a:pt x="5332" y="2"/>
                  </a:cubicBezTo>
                  <a:cubicBezTo>
                    <a:pt x="4921" y="63"/>
                    <a:pt x="4504" y="93"/>
                    <a:pt x="4088" y="93"/>
                  </a:cubicBezTo>
                  <a:cubicBezTo>
                    <a:pt x="4032" y="93"/>
                    <a:pt x="3975" y="92"/>
                    <a:pt x="3919" y="91"/>
                  </a:cubicBezTo>
                  <a:cubicBezTo>
                    <a:pt x="3463" y="80"/>
                    <a:pt x="3007" y="39"/>
                    <a:pt x="2550" y="39"/>
                  </a:cubicBezTo>
                  <a:cubicBezTo>
                    <a:pt x="2543" y="39"/>
                    <a:pt x="2535" y="39"/>
                    <a:pt x="2528" y="39"/>
                  </a:cubicBezTo>
                  <a:cubicBezTo>
                    <a:pt x="2102" y="39"/>
                    <a:pt x="1688" y="90"/>
                    <a:pt x="1266" y="144"/>
                  </a:cubicBezTo>
                  <a:cubicBezTo>
                    <a:pt x="1104" y="164"/>
                    <a:pt x="940" y="179"/>
                    <a:pt x="779" y="179"/>
                  </a:cubicBezTo>
                  <a:cubicBezTo>
                    <a:pt x="527" y="179"/>
                    <a:pt x="279" y="142"/>
                    <a:pt x="43" y="30"/>
                  </a:cubicBezTo>
                  <a:cubicBezTo>
                    <a:pt x="39" y="28"/>
                    <a:pt x="35" y="27"/>
                    <a:pt x="32" y="27"/>
                  </a:cubicBezTo>
                  <a:cubicBezTo>
                    <a:pt x="12" y="27"/>
                    <a:pt x="0" y="54"/>
                    <a:pt x="21" y="67"/>
                  </a:cubicBezTo>
                  <a:cubicBezTo>
                    <a:pt x="297" y="229"/>
                    <a:pt x="617" y="276"/>
                    <a:pt x="942" y="276"/>
                  </a:cubicBezTo>
                  <a:cubicBezTo>
                    <a:pt x="1254" y="276"/>
                    <a:pt x="1572" y="233"/>
                    <a:pt x="1862" y="207"/>
                  </a:cubicBezTo>
                  <a:cubicBezTo>
                    <a:pt x="2086" y="188"/>
                    <a:pt x="2310" y="181"/>
                    <a:pt x="2535" y="181"/>
                  </a:cubicBezTo>
                  <a:cubicBezTo>
                    <a:pt x="3028" y="181"/>
                    <a:pt x="3522" y="213"/>
                    <a:pt x="4014" y="213"/>
                  </a:cubicBezTo>
                  <a:cubicBezTo>
                    <a:pt x="4049" y="213"/>
                    <a:pt x="4084" y="213"/>
                    <a:pt x="4119" y="213"/>
                  </a:cubicBezTo>
                  <a:cubicBezTo>
                    <a:pt x="4538" y="209"/>
                    <a:pt x="4943" y="174"/>
                    <a:pt x="5342" y="35"/>
                  </a:cubicBezTo>
                  <a:cubicBezTo>
                    <a:pt x="5362" y="30"/>
                    <a:pt x="5356" y="1"/>
                    <a:pt x="53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8"/>
            <p:cNvSpPr/>
            <p:nvPr/>
          </p:nvSpPr>
          <p:spPr>
            <a:xfrm>
              <a:off x="4444175" y="2270875"/>
              <a:ext cx="85850" cy="19600"/>
            </a:xfrm>
            <a:custGeom>
              <a:avLst/>
              <a:gdLst/>
              <a:ahLst/>
              <a:cxnLst/>
              <a:rect l="l" t="t" r="r" b="b"/>
              <a:pathLst>
                <a:path w="3434" h="784" extrusionOk="0">
                  <a:moveTo>
                    <a:pt x="2394" y="1"/>
                  </a:moveTo>
                  <a:cubicBezTo>
                    <a:pt x="2204" y="1"/>
                    <a:pt x="2014" y="18"/>
                    <a:pt x="1827" y="54"/>
                  </a:cubicBezTo>
                  <a:cubicBezTo>
                    <a:pt x="1201" y="165"/>
                    <a:pt x="602" y="421"/>
                    <a:pt x="38" y="707"/>
                  </a:cubicBezTo>
                  <a:cubicBezTo>
                    <a:pt x="1" y="725"/>
                    <a:pt x="22" y="784"/>
                    <a:pt x="58" y="784"/>
                  </a:cubicBezTo>
                  <a:cubicBezTo>
                    <a:pt x="61" y="784"/>
                    <a:pt x="65" y="783"/>
                    <a:pt x="70" y="782"/>
                  </a:cubicBezTo>
                  <a:cubicBezTo>
                    <a:pt x="627" y="567"/>
                    <a:pt x="1173" y="314"/>
                    <a:pt x="1762" y="196"/>
                  </a:cubicBezTo>
                  <a:cubicBezTo>
                    <a:pt x="1982" y="151"/>
                    <a:pt x="2206" y="129"/>
                    <a:pt x="2430" y="129"/>
                  </a:cubicBezTo>
                  <a:cubicBezTo>
                    <a:pt x="2484" y="129"/>
                    <a:pt x="2538" y="130"/>
                    <a:pt x="2592" y="133"/>
                  </a:cubicBezTo>
                  <a:cubicBezTo>
                    <a:pt x="2738" y="140"/>
                    <a:pt x="2883" y="163"/>
                    <a:pt x="3025" y="198"/>
                  </a:cubicBezTo>
                  <a:cubicBezTo>
                    <a:pt x="3133" y="225"/>
                    <a:pt x="3259" y="296"/>
                    <a:pt x="3372" y="296"/>
                  </a:cubicBezTo>
                  <a:cubicBezTo>
                    <a:pt x="3379" y="296"/>
                    <a:pt x="3385" y="296"/>
                    <a:pt x="3392" y="295"/>
                  </a:cubicBezTo>
                  <a:cubicBezTo>
                    <a:pt x="3413" y="294"/>
                    <a:pt x="3433" y="269"/>
                    <a:pt x="3418" y="249"/>
                  </a:cubicBezTo>
                  <a:cubicBezTo>
                    <a:pt x="3353" y="161"/>
                    <a:pt x="3218" y="127"/>
                    <a:pt x="3115" y="97"/>
                  </a:cubicBezTo>
                  <a:cubicBezTo>
                    <a:pt x="2982" y="60"/>
                    <a:pt x="2848" y="32"/>
                    <a:pt x="2711" y="17"/>
                  </a:cubicBezTo>
                  <a:cubicBezTo>
                    <a:pt x="2606" y="6"/>
                    <a:pt x="2500" y="1"/>
                    <a:pt x="23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8"/>
            <p:cNvSpPr/>
            <p:nvPr/>
          </p:nvSpPr>
          <p:spPr>
            <a:xfrm>
              <a:off x="4449375" y="2283825"/>
              <a:ext cx="27125" cy="12975"/>
            </a:xfrm>
            <a:custGeom>
              <a:avLst/>
              <a:gdLst/>
              <a:ahLst/>
              <a:cxnLst/>
              <a:rect l="l" t="t" r="r" b="b"/>
              <a:pathLst>
                <a:path w="1085" h="519" extrusionOk="0">
                  <a:moveTo>
                    <a:pt x="1059" y="1"/>
                  </a:moveTo>
                  <a:cubicBezTo>
                    <a:pt x="1057" y="1"/>
                    <a:pt x="1055" y="1"/>
                    <a:pt x="1053" y="2"/>
                  </a:cubicBezTo>
                  <a:cubicBezTo>
                    <a:pt x="709" y="146"/>
                    <a:pt x="368" y="295"/>
                    <a:pt x="34" y="462"/>
                  </a:cubicBezTo>
                  <a:cubicBezTo>
                    <a:pt x="1" y="476"/>
                    <a:pt x="23" y="519"/>
                    <a:pt x="54" y="519"/>
                  </a:cubicBezTo>
                  <a:cubicBezTo>
                    <a:pt x="58" y="519"/>
                    <a:pt x="63" y="518"/>
                    <a:pt x="67" y="516"/>
                  </a:cubicBezTo>
                  <a:cubicBezTo>
                    <a:pt x="406" y="368"/>
                    <a:pt x="738" y="207"/>
                    <a:pt x="1068" y="37"/>
                  </a:cubicBezTo>
                  <a:cubicBezTo>
                    <a:pt x="1084" y="27"/>
                    <a:pt x="1076" y="1"/>
                    <a:pt x="10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8"/>
            <p:cNvSpPr/>
            <p:nvPr/>
          </p:nvSpPr>
          <p:spPr>
            <a:xfrm>
              <a:off x="4419875" y="2150700"/>
              <a:ext cx="84675" cy="36825"/>
            </a:xfrm>
            <a:custGeom>
              <a:avLst/>
              <a:gdLst/>
              <a:ahLst/>
              <a:cxnLst/>
              <a:rect l="l" t="t" r="r" b="b"/>
              <a:pathLst>
                <a:path w="3387" h="1473" extrusionOk="0">
                  <a:moveTo>
                    <a:pt x="121" y="0"/>
                  </a:moveTo>
                  <a:cubicBezTo>
                    <a:pt x="119" y="0"/>
                    <a:pt x="115" y="1"/>
                    <a:pt x="112" y="2"/>
                  </a:cubicBezTo>
                  <a:cubicBezTo>
                    <a:pt x="15" y="68"/>
                    <a:pt x="0" y="172"/>
                    <a:pt x="49" y="277"/>
                  </a:cubicBezTo>
                  <a:cubicBezTo>
                    <a:pt x="96" y="382"/>
                    <a:pt x="198" y="445"/>
                    <a:pt x="301" y="486"/>
                  </a:cubicBezTo>
                  <a:cubicBezTo>
                    <a:pt x="643" y="623"/>
                    <a:pt x="1023" y="679"/>
                    <a:pt x="1382" y="752"/>
                  </a:cubicBezTo>
                  <a:cubicBezTo>
                    <a:pt x="1728" y="821"/>
                    <a:pt x="2074" y="892"/>
                    <a:pt x="2408" y="1004"/>
                  </a:cubicBezTo>
                  <a:cubicBezTo>
                    <a:pt x="2735" y="1115"/>
                    <a:pt x="3031" y="1275"/>
                    <a:pt x="3317" y="1466"/>
                  </a:cubicBezTo>
                  <a:cubicBezTo>
                    <a:pt x="3323" y="1470"/>
                    <a:pt x="3330" y="1472"/>
                    <a:pt x="3336" y="1472"/>
                  </a:cubicBezTo>
                  <a:cubicBezTo>
                    <a:pt x="3364" y="1472"/>
                    <a:pt x="3386" y="1433"/>
                    <a:pt x="3362" y="1408"/>
                  </a:cubicBezTo>
                  <a:cubicBezTo>
                    <a:pt x="2962" y="1002"/>
                    <a:pt x="2347" y="840"/>
                    <a:pt x="1806" y="720"/>
                  </a:cubicBezTo>
                  <a:cubicBezTo>
                    <a:pt x="1487" y="649"/>
                    <a:pt x="1165" y="593"/>
                    <a:pt x="845" y="518"/>
                  </a:cubicBezTo>
                  <a:cubicBezTo>
                    <a:pt x="604" y="462"/>
                    <a:pt x="13" y="398"/>
                    <a:pt x="144" y="26"/>
                  </a:cubicBezTo>
                  <a:cubicBezTo>
                    <a:pt x="146" y="13"/>
                    <a:pt x="135" y="0"/>
                    <a:pt x="1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8"/>
            <p:cNvSpPr/>
            <p:nvPr/>
          </p:nvSpPr>
          <p:spPr>
            <a:xfrm>
              <a:off x="4426900" y="2290725"/>
              <a:ext cx="115125" cy="61750"/>
            </a:xfrm>
            <a:custGeom>
              <a:avLst/>
              <a:gdLst/>
              <a:ahLst/>
              <a:cxnLst/>
              <a:rect l="l" t="t" r="r" b="b"/>
              <a:pathLst>
                <a:path w="4605" h="2470" extrusionOk="0">
                  <a:moveTo>
                    <a:pt x="4553" y="1"/>
                  </a:moveTo>
                  <a:cubicBezTo>
                    <a:pt x="4547" y="1"/>
                    <a:pt x="4541" y="2"/>
                    <a:pt x="4535" y="6"/>
                  </a:cubicBezTo>
                  <a:cubicBezTo>
                    <a:pt x="4264" y="182"/>
                    <a:pt x="4006" y="371"/>
                    <a:pt x="3750" y="569"/>
                  </a:cubicBezTo>
                  <a:cubicBezTo>
                    <a:pt x="3477" y="782"/>
                    <a:pt x="3206" y="1001"/>
                    <a:pt x="2914" y="1188"/>
                  </a:cubicBezTo>
                  <a:cubicBezTo>
                    <a:pt x="2645" y="1362"/>
                    <a:pt x="2368" y="1526"/>
                    <a:pt x="2073" y="1655"/>
                  </a:cubicBezTo>
                  <a:cubicBezTo>
                    <a:pt x="1763" y="1790"/>
                    <a:pt x="1439" y="1896"/>
                    <a:pt x="1116" y="1995"/>
                  </a:cubicBezTo>
                  <a:cubicBezTo>
                    <a:pt x="766" y="2104"/>
                    <a:pt x="404" y="2190"/>
                    <a:pt x="71" y="2340"/>
                  </a:cubicBezTo>
                  <a:cubicBezTo>
                    <a:pt x="1" y="2373"/>
                    <a:pt x="45" y="2470"/>
                    <a:pt x="111" y="2470"/>
                  </a:cubicBezTo>
                  <a:cubicBezTo>
                    <a:pt x="116" y="2470"/>
                    <a:pt x="120" y="2469"/>
                    <a:pt x="125" y="2469"/>
                  </a:cubicBezTo>
                  <a:lnTo>
                    <a:pt x="127" y="2467"/>
                  </a:lnTo>
                  <a:cubicBezTo>
                    <a:pt x="450" y="2399"/>
                    <a:pt x="770" y="2291"/>
                    <a:pt x="1088" y="2192"/>
                  </a:cubicBezTo>
                  <a:cubicBezTo>
                    <a:pt x="1404" y="2093"/>
                    <a:pt x="1725" y="1984"/>
                    <a:pt x="2034" y="1855"/>
                  </a:cubicBezTo>
                  <a:cubicBezTo>
                    <a:pt x="2645" y="1597"/>
                    <a:pt x="3167" y="1201"/>
                    <a:pt x="3687" y="793"/>
                  </a:cubicBezTo>
                  <a:cubicBezTo>
                    <a:pt x="3989" y="554"/>
                    <a:pt x="4281" y="305"/>
                    <a:pt x="4578" y="60"/>
                  </a:cubicBezTo>
                  <a:cubicBezTo>
                    <a:pt x="4605" y="39"/>
                    <a:pt x="4581" y="1"/>
                    <a:pt x="45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8"/>
            <p:cNvSpPr/>
            <p:nvPr/>
          </p:nvSpPr>
          <p:spPr>
            <a:xfrm>
              <a:off x="4375025" y="2312375"/>
              <a:ext cx="79025" cy="18000"/>
            </a:xfrm>
            <a:custGeom>
              <a:avLst/>
              <a:gdLst/>
              <a:ahLst/>
              <a:cxnLst/>
              <a:rect l="l" t="t" r="r" b="b"/>
              <a:pathLst>
                <a:path w="3161" h="720" extrusionOk="0">
                  <a:moveTo>
                    <a:pt x="3122" y="0"/>
                  </a:moveTo>
                  <a:cubicBezTo>
                    <a:pt x="3121" y="0"/>
                    <a:pt x="3120" y="0"/>
                    <a:pt x="3120" y="0"/>
                  </a:cubicBezTo>
                  <a:cubicBezTo>
                    <a:pt x="2862" y="11"/>
                    <a:pt x="2606" y="114"/>
                    <a:pt x="2364" y="202"/>
                  </a:cubicBezTo>
                  <a:cubicBezTo>
                    <a:pt x="2110" y="298"/>
                    <a:pt x="1856" y="397"/>
                    <a:pt x="1596" y="477"/>
                  </a:cubicBezTo>
                  <a:cubicBezTo>
                    <a:pt x="1346" y="552"/>
                    <a:pt x="1089" y="608"/>
                    <a:pt x="827" y="608"/>
                  </a:cubicBezTo>
                  <a:cubicBezTo>
                    <a:pt x="823" y="608"/>
                    <a:pt x="819" y="608"/>
                    <a:pt x="815" y="608"/>
                  </a:cubicBezTo>
                  <a:cubicBezTo>
                    <a:pt x="676" y="608"/>
                    <a:pt x="540" y="585"/>
                    <a:pt x="409" y="546"/>
                  </a:cubicBezTo>
                  <a:cubicBezTo>
                    <a:pt x="285" y="507"/>
                    <a:pt x="175" y="434"/>
                    <a:pt x="50" y="400"/>
                  </a:cubicBezTo>
                  <a:cubicBezTo>
                    <a:pt x="47" y="400"/>
                    <a:pt x="44" y="399"/>
                    <a:pt x="41" y="399"/>
                  </a:cubicBezTo>
                  <a:cubicBezTo>
                    <a:pt x="17" y="399"/>
                    <a:pt x="1" y="425"/>
                    <a:pt x="12" y="447"/>
                  </a:cubicBezTo>
                  <a:cubicBezTo>
                    <a:pt x="140" y="651"/>
                    <a:pt x="457" y="699"/>
                    <a:pt x="676" y="714"/>
                  </a:cubicBezTo>
                  <a:cubicBezTo>
                    <a:pt x="730" y="718"/>
                    <a:pt x="783" y="719"/>
                    <a:pt x="837" y="719"/>
                  </a:cubicBezTo>
                  <a:cubicBezTo>
                    <a:pt x="1058" y="719"/>
                    <a:pt x="1279" y="691"/>
                    <a:pt x="1493" y="634"/>
                  </a:cubicBezTo>
                  <a:cubicBezTo>
                    <a:pt x="1777" y="565"/>
                    <a:pt x="2049" y="456"/>
                    <a:pt x="2321" y="354"/>
                  </a:cubicBezTo>
                  <a:cubicBezTo>
                    <a:pt x="2591" y="253"/>
                    <a:pt x="2873" y="170"/>
                    <a:pt x="3135" y="53"/>
                  </a:cubicBezTo>
                  <a:cubicBezTo>
                    <a:pt x="3160" y="42"/>
                    <a:pt x="3148" y="0"/>
                    <a:pt x="31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8"/>
            <p:cNvSpPr/>
            <p:nvPr/>
          </p:nvSpPr>
          <p:spPr>
            <a:xfrm>
              <a:off x="4487400" y="2285125"/>
              <a:ext cx="47625" cy="16575"/>
            </a:xfrm>
            <a:custGeom>
              <a:avLst/>
              <a:gdLst/>
              <a:ahLst/>
              <a:cxnLst/>
              <a:rect l="l" t="t" r="r" b="b"/>
              <a:pathLst>
                <a:path w="1905" h="663" extrusionOk="0">
                  <a:moveTo>
                    <a:pt x="1862" y="1"/>
                  </a:moveTo>
                  <a:cubicBezTo>
                    <a:pt x="1857" y="1"/>
                    <a:pt x="1852" y="2"/>
                    <a:pt x="1846" y="6"/>
                  </a:cubicBezTo>
                  <a:cubicBezTo>
                    <a:pt x="1526" y="208"/>
                    <a:pt x="1167" y="348"/>
                    <a:pt x="805" y="445"/>
                  </a:cubicBezTo>
                  <a:cubicBezTo>
                    <a:pt x="547" y="516"/>
                    <a:pt x="281" y="554"/>
                    <a:pt x="23" y="621"/>
                  </a:cubicBezTo>
                  <a:cubicBezTo>
                    <a:pt x="0" y="630"/>
                    <a:pt x="7" y="662"/>
                    <a:pt x="31" y="662"/>
                  </a:cubicBezTo>
                  <a:cubicBezTo>
                    <a:pt x="32" y="662"/>
                    <a:pt x="33" y="662"/>
                    <a:pt x="34" y="662"/>
                  </a:cubicBezTo>
                  <a:cubicBezTo>
                    <a:pt x="306" y="599"/>
                    <a:pt x="584" y="569"/>
                    <a:pt x="855" y="503"/>
                  </a:cubicBezTo>
                  <a:cubicBezTo>
                    <a:pt x="1225" y="415"/>
                    <a:pt x="1568" y="283"/>
                    <a:pt x="1878" y="60"/>
                  </a:cubicBezTo>
                  <a:cubicBezTo>
                    <a:pt x="1904" y="41"/>
                    <a:pt x="1888" y="1"/>
                    <a:pt x="186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8"/>
            <p:cNvSpPr/>
            <p:nvPr/>
          </p:nvSpPr>
          <p:spPr>
            <a:xfrm>
              <a:off x="4361375" y="2278625"/>
              <a:ext cx="62200" cy="15825"/>
            </a:xfrm>
            <a:custGeom>
              <a:avLst/>
              <a:gdLst/>
              <a:ahLst/>
              <a:cxnLst/>
              <a:rect l="l" t="t" r="r" b="b"/>
              <a:pathLst>
                <a:path w="2488" h="633" extrusionOk="0">
                  <a:moveTo>
                    <a:pt x="75" y="0"/>
                  </a:moveTo>
                  <a:cubicBezTo>
                    <a:pt x="35" y="0"/>
                    <a:pt x="1" y="54"/>
                    <a:pt x="35" y="94"/>
                  </a:cubicBezTo>
                  <a:cubicBezTo>
                    <a:pt x="280" y="384"/>
                    <a:pt x="646" y="543"/>
                    <a:pt x="1018" y="582"/>
                  </a:cubicBezTo>
                  <a:cubicBezTo>
                    <a:pt x="1261" y="608"/>
                    <a:pt x="1510" y="633"/>
                    <a:pt x="1757" y="633"/>
                  </a:cubicBezTo>
                  <a:cubicBezTo>
                    <a:pt x="1989" y="633"/>
                    <a:pt x="2220" y="611"/>
                    <a:pt x="2443" y="546"/>
                  </a:cubicBezTo>
                  <a:cubicBezTo>
                    <a:pt x="2488" y="531"/>
                    <a:pt x="2480" y="464"/>
                    <a:pt x="2432" y="462"/>
                  </a:cubicBezTo>
                  <a:cubicBezTo>
                    <a:pt x="2407" y="461"/>
                    <a:pt x="2383" y="461"/>
                    <a:pt x="2358" y="461"/>
                  </a:cubicBezTo>
                  <a:cubicBezTo>
                    <a:pt x="2036" y="461"/>
                    <a:pt x="1714" y="542"/>
                    <a:pt x="1394" y="542"/>
                  </a:cubicBezTo>
                  <a:cubicBezTo>
                    <a:pt x="1291" y="542"/>
                    <a:pt x="1187" y="533"/>
                    <a:pt x="1084" y="511"/>
                  </a:cubicBezTo>
                  <a:cubicBezTo>
                    <a:pt x="725" y="432"/>
                    <a:pt x="368" y="288"/>
                    <a:pt x="110" y="17"/>
                  </a:cubicBezTo>
                  <a:cubicBezTo>
                    <a:pt x="99" y="5"/>
                    <a:pt x="86" y="0"/>
                    <a:pt x="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8"/>
            <p:cNvSpPr/>
            <p:nvPr/>
          </p:nvSpPr>
          <p:spPr>
            <a:xfrm>
              <a:off x="4370750" y="2293400"/>
              <a:ext cx="53075" cy="9475"/>
            </a:xfrm>
            <a:custGeom>
              <a:avLst/>
              <a:gdLst/>
              <a:ahLst/>
              <a:cxnLst/>
              <a:rect l="l" t="t" r="r" b="b"/>
              <a:pathLst>
                <a:path w="2123" h="379" extrusionOk="0">
                  <a:moveTo>
                    <a:pt x="2090" y="0"/>
                  </a:moveTo>
                  <a:cubicBezTo>
                    <a:pt x="1922" y="34"/>
                    <a:pt x="1763" y="103"/>
                    <a:pt x="1597" y="144"/>
                  </a:cubicBezTo>
                  <a:cubicBezTo>
                    <a:pt x="1416" y="193"/>
                    <a:pt x="1232" y="230"/>
                    <a:pt x="1047" y="256"/>
                  </a:cubicBezTo>
                  <a:cubicBezTo>
                    <a:pt x="943" y="269"/>
                    <a:pt x="838" y="276"/>
                    <a:pt x="733" y="276"/>
                  </a:cubicBezTo>
                  <a:cubicBezTo>
                    <a:pt x="499" y="276"/>
                    <a:pt x="264" y="242"/>
                    <a:pt x="43" y="163"/>
                  </a:cubicBezTo>
                  <a:cubicBezTo>
                    <a:pt x="40" y="161"/>
                    <a:pt x="36" y="160"/>
                    <a:pt x="33" y="160"/>
                  </a:cubicBezTo>
                  <a:cubicBezTo>
                    <a:pt x="11" y="160"/>
                    <a:pt x="0" y="196"/>
                    <a:pt x="25" y="208"/>
                  </a:cubicBezTo>
                  <a:cubicBezTo>
                    <a:pt x="260" y="328"/>
                    <a:pt x="515" y="378"/>
                    <a:pt x="774" y="378"/>
                  </a:cubicBezTo>
                  <a:cubicBezTo>
                    <a:pt x="864" y="378"/>
                    <a:pt x="955" y="372"/>
                    <a:pt x="1045" y="361"/>
                  </a:cubicBezTo>
                  <a:cubicBezTo>
                    <a:pt x="1227" y="340"/>
                    <a:pt x="1406" y="301"/>
                    <a:pt x="1580" y="247"/>
                  </a:cubicBezTo>
                  <a:cubicBezTo>
                    <a:pt x="1756" y="191"/>
                    <a:pt x="1947" y="135"/>
                    <a:pt x="2107" y="41"/>
                  </a:cubicBezTo>
                  <a:cubicBezTo>
                    <a:pt x="2122" y="26"/>
                    <a:pt x="2111" y="0"/>
                    <a:pt x="20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8"/>
            <p:cNvSpPr/>
            <p:nvPr/>
          </p:nvSpPr>
          <p:spPr>
            <a:xfrm>
              <a:off x="4470200" y="2222625"/>
              <a:ext cx="46275" cy="12175"/>
            </a:xfrm>
            <a:custGeom>
              <a:avLst/>
              <a:gdLst/>
              <a:ahLst/>
              <a:cxnLst/>
              <a:rect l="l" t="t" r="r" b="b"/>
              <a:pathLst>
                <a:path w="1851" h="487" extrusionOk="0">
                  <a:moveTo>
                    <a:pt x="51" y="1"/>
                  </a:moveTo>
                  <a:cubicBezTo>
                    <a:pt x="43" y="1"/>
                    <a:pt x="35" y="1"/>
                    <a:pt x="27" y="1"/>
                  </a:cubicBezTo>
                  <a:cubicBezTo>
                    <a:pt x="1" y="2"/>
                    <a:pt x="1" y="42"/>
                    <a:pt x="27" y="44"/>
                  </a:cubicBezTo>
                  <a:lnTo>
                    <a:pt x="29" y="44"/>
                  </a:lnTo>
                  <a:cubicBezTo>
                    <a:pt x="337" y="68"/>
                    <a:pt x="646" y="116"/>
                    <a:pt x="945" y="193"/>
                  </a:cubicBezTo>
                  <a:cubicBezTo>
                    <a:pt x="1239" y="268"/>
                    <a:pt x="1541" y="358"/>
                    <a:pt x="1816" y="485"/>
                  </a:cubicBezTo>
                  <a:cubicBezTo>
                    <a:pt x="1819" y="486"/>
                    <a:pt x="1821" y="487"/>
                    <a:pt x="1824" y="487"/>
                  </a:cubicBezTo>
                  <a:cubicBezTo>
                    <a:pt x="1839" y="487"/>
                    <a:pt x="1851" y="463"/>
                    <a:pt x="1833" y="453"/>
                  </a:cubicBezTo>
                  <a:cubicBezTo>
                    <a:pt x="1553" y="307"/>
                    <a:pt x="1278" y="184"/>
                    <a:pt x="969" y="107"/>
                  </a:cubicBezTo>
                  <a:cubicBezTo>
                    <a:pt x="669" y="36"/>
                    <a:pt x="361" y="1"/>
                    <a:pt x="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8"/>
            <p:cNvSpPr/>
            <p:nvPr/>
          </p:nvSpPr>
          <p:spPr>
            <a:xfrm>
              <a:off x="4508500" y="2216400"/>
              <a:ext cx="76425" cy="103150"/>
            </a:xfrm>
            <a:custGeom>
              <a:avLst/>
              <a:gdLst/>
              <a:ahLst/>
              <a:cxnLst/>
              <a:rect l="l" t="t" r="r" b="b"/>
              <a:pathLst>
                <a:path w="3057" h="4126" extrusionOk="0">
                  <a:moveTo>
                    <a:pt x="2681" y="2097"/>
                  </a:moveTo>
                  <a:cubicBezTo>
                    <a:pt x="1916" y="1"/>
                    <a:pt x="0" y="526"/>
                    <a:pt x="811" y="2667"/>
                  </a:cubicBezTo>
                  <a:cubicBezTo>
                    <a:pt x="1200" y="3693"/>
                    <a:pt x="2386" y="4125"/>
                    <a:pt x="2720" y="3445"/>
                  </a:cubicBezTo>
                  <a:cubicBezTo>
                    <a:pt x="3057" y="2766"/>
                    <a:pt x="2681" y="2097"/>
                    <a:pt x="2681" y="20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8"/>
            <p:cNvSpPr/>
            <p:nvPr/>
          </p:nvSpPr>
          <p:spPr>
            <a:xfrm>
              <a:off x="4541250" y="2224075"/>
              <a:ext cx="116425" cy="272675"/>
            </a:xfrm>
            <a:custGeom>
              <a:avLst/>
              <a:gdLst/>
              <a:ahLst/>
              <a:cxnLst/>
              <a:rect l="l" t="t" r="r" b="b"/>
              <a:pathLst>
                <a:path w="4657" h="10907" extrusionOk="0">
                  <a:moveTo>
                    <a:pt x="332" y="1074"/>
                  </a:moveTo>
                  <a:cubicBezTo>
                    <a:pt x="472" y="563"/>
                    <a:pt x="1033" y="1"/>
                    <a:pt x="1926" y="303"/>
                  </a:cubicBezTo>
                  <a:cubicBezTo>
                    <a:pt x="2822" y="604"/>
                    <a:pt x="3631" y="1062"/>
                    <a:pt x="3796" y="2152"/>
                  </a:cubicBezTo>
                  <a:cubicBezTo>
                    <a:pt x="3962" y="3241"/>
                    <a:pt x="4656" y="4056"/>
                    <a:pt x="3961" y="5662"/>
                  </a:cubicBezTo>
                  <a:cubicBezTo>
                    <a:pt x="3961" y="5662"/>
                    <a:pt x="4144" y="6941"/>
                    <a:pt x="3334" y="7933"/>
                  </a:cubicBezTo>
                  <a:cubicBezTo>
                    <a:pt x="2523" y="8926"/>
                    <a:pt x="2788" y="9515"/>
                    <a:pt x="2353" y="10211"/>
                  </a:cubicBezTo>
                  <a:cubicBezTo>
                    <a:pt x="1917" y="10906"/>
                    <a:pt x="1893" y="10182"/>
                    <a:pt x="2083" y="9573"/>
                  </a:cubicBezTo>
                  <a:cubicBezTo>
                    <a:pt x="2274" y="8963"/>
                    <a:pt x="1476" y="6180"/>
                    <a:pt x="786" y="5411"/>
                  </a:cubicBezTo>
                  <a:cubicBezTo>
                    <a:pt x="96" y="4645"/>
                    <a:pt x="1351" y="4989"/>
                    <a:pt x="1390" y="4402"/>
                  </a:cubicBezTo>
                  <a:cubicBezTo>
                    <a:pt x="1431" y="3815"/>
                    <a:pt x="1" y="2285"/>
                    <a:pt x="332" y="107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8"/>
            <p:cNvSpPr/>
            <p:nvPr/>
          </p:nvSpPr>
          <p:spPr>
            <a:xfrm>
              <a:off x="4612225" y="2370350"/>
              <a:ext cx="22950" cy="50350"/>
            </a:xfrm>
            <a:custGeom>
              <a:avLst/>
              <a:gdLst/>
              <a:ahLst/>
              <a:cxnLst/>
              <a:rect l="l" t="t" r="r" b="b"/>
              <a:pathLst>
                <a:path w="918" h="2014" extrusionOk="0">
                  <a:moveTo>
                    <a:pt x="894" y="1"/>
                  </a:moveTo>
                  <a:cubicBezTo>
                    <a:pt x="888" y="1"/>
                    <a:pt x="883" y="4"/>
                    <a:pt x="880" y="11"/>
                  </a:cubicBezTo>
                  <a:lnTo>
                    <a:pt x="880" y="9"/>
                  </a:lnTo>
                  <a:cubicBezTo>
                    <a:pt x="725" y="330"/>
                    <a:pt x="596" y="663"/>
                    <a:pt x="452" y="990"/>
                  </a:cubicBezTo>
                  <a:cubicBezTo>
                    <a:pt x="310" y="1318"/>
                    <a:pt x="157" y="1645"/>
                    <a:pt x="9" y="1974"/>
                  </a:cubicBezTo>
                  <a:cubicBezTo>
                    <a:pt x="0" y="1994"/>
                    <a:pt x="17" y="2013"/>
                    <a:pt x="33" y="2013"/>
                  </a:cubicBezTo>
                  <a:cubicBezTo>
                    <a:pt x="41" y="2013"/>
                    <a:pt x="49" y="2009"/>
                    <a:pt x="54" y="2000"/>
                  </a:cubicBezTo>
                  <a:cubicBezTo>
                    <a:pt x="232" y="1680"/>
                    <a:pt x="391" y="1349"/>
                    <a:pt x="536" y="1015"/>
                  </a:cubicBezTo>
                  <a:cubicBezTo>
                    <a:pt x="678" y="691"/>
                    <a:pt x="817" y="364"/>
                    <a:pt x="914" y="24"/>
                  </a:cubicBezTo>
                  <a:cubicBezTo>
                    <a:pt x="918" y="12"/>
                    <a:pt x="905" y="1"/>
                    <a:pt x="8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8"/>
            <p:cNvSpPr/>
            <p:nvPr/>
          </p:nvSpPr>
          <p:spPr>
            <a:xfrm>
              <a:off x="4590250" y="2397675"/>
              <a:ext cx="27475" cy="32600"/>
            </a:xfrm>
            <a:custGeom>
              <a:avLst/>
              <a:gdLst/>
              <a:ahLst/>
              <a:cxnLst/>
              <a:rect l="l" t="t" r="r" b="b"/>
              <a:pathLst>
                <a:path w="1099" h="1304" extrusionOk="0">
                  <a:moveTo>
                    <a:pt x="1061" y="1"/>
                  </a:moveTo>
                  <a:cubicBezTo>
                    <a:pt x="1055" y="1"/>
                    <a:pt x="1048" y="4"/>
                    <a:pt x="1043" y="10"/>
                  </a:cubicBezTo>
                  <a:cubicBezTo>
                    <a:pt x="868" y="230"/>
                    <a:pt x="690" y="449"/>
                    <a:pt x="510" y="666"/>
                  </a:cubicBezTo>
                  <a:cubicBezTo>
                    <a:pt x="421" y="772"/>
                    <a:pt x="331" y="875"/>
                    <a:pt x="237" y="980"/>
                  </a:cubicBezTo>
                  <a:cubicBezTo>
                    <a:pt x="161" y="1064"/>
                    <a:pt x="43" y="1152"/>
                    <a:pt x="6" y="1264"/>
                  </a:cubicBezTo>
                  <a:cubicBezTo>
                    <a:pt x="1" y="1284"/>
                    <a:pt x="16" y="1303"/>
                    <a:pt x="35" y="1303"/>
                  </a:cubicBezTo>
                  <a:cubicBezTo>
                    <a:pt x="38" y="1303"/>
                    <a:pt x="42" y="1303"/>
                    <a:pt x="45" y="1302"/>
                  </a:cubicBezTo>
                  <a:cubicBezTo>
                    <a:pt x="153" y="1259"/>
                    <a:pt x="232" y="1135"/>
                    <a:pt x="309" y="1049"/>
                  </a:cubicBezTo>
                  <a:cubicBezTo>
                    <a:pt x="404" y="941"/>
                    <a:pt x="499" y="830"/>
                    <a:pt x="593" y="718"/>
                  </a:cubicBezTo>
                  <a:cubicBezTo>
                    <a:pt x="768" y="501"/>
                    <a:pt x="935" y="277"/>
                    <a:pt x="1086" y="43"/>
                  </a:cubicBezTo>
                  <a:cubicBezTo>
                    <a:pt x="1099" y="24"/>
                    <a:pt x="1080" y="1"/>
                    <a:pt x="106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8"/>
            <p:cNvSpPr/>
            <p:nvPr/>
          </p:nvSpPr>
          <p:spPr>
            <a:xfrm>
              <a:off x="4595125" y="2433425"/>
              <a:ext cx="10250" cy="21025"/>
            </a:xfrm>
            <a:custGeom>
              <a:avLst/>
              <a:gdLst/>
              <a:ahLst/>
              <a:cxnLst/>
              <a:rect l="l" t="t" r="r" b="b"/>
              <a:pathLst>
                <a:path w="410" h="841" extrusionOk="0">
                  <a:moveTo>
                    <a:pt x="383" y="1"/>
                  </a:moveTo>
                  <a:cubicBezTo>
                    <a:pt x="377" y="1"/>
                    <a:pt x="370" y="3"/>
                    <a:pt x="366" y="10"/>
                  </a:cubicBezTo>
                  <a:cubicBezTo>
                    <a:pt x="201" y="264"/>
                    <a:pt x="108" y="539"/>
                    <a:pt x="5" y="819"/>
                  </a:cubicBezTo>
                  <a:cubicBezTo>
                    <a:pt x="1" y="833"/>
                    <a:pt x="11" y="841"/>
                    <a:pt x="21" y="841"/>
                  </a:cubicBezTo>
                  <a:cubicBezTo>
                    <a:pt x="28" y="841"/>
                    <a:pt x="36" y="837"/>
                    <a:pt x="39" y="829"/>
                  </a:cubicBezTo>
                  <a:cubicBezTo>
                    <a:pt x="153" y="558"/>
                    <a:pt x="297" y="302"/>
                    <a:pt x="403" y="27"/>
                  </a:cubicBezTo>
                  <a:cubicBezTo>
                    <a:pt x="409" y="11"/>
                    <a:pt x="396" y="1"/>
                    <a:pt x="3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8"/>
            <p:cNvSpPr/>
            <p:nvPr/>
          </p:nvSpPr>
          <p:spPr>
            <a:xfrm>
              <a:off x="4559900" y="2316775"/>
              <a:ext cx="66925" cy="30125"/>
            </a:xfrm>
            <a:custGeom>
              <a:avLst/>
              <a:gdLst/>
              <a:ahLst/>
              <a:cxnLst/>
              <a:rect l="l" t="t" r="r" b="b"/>
              <a:pathLst>
                <a:path w="2677" h="1205" extrusionOk="0">
                  <a:moveTo>
                    <a:pt x="2652" y="1"/>
                  </a:moveTo>
                  <a:cubicBezTo>
                    <a:pt x="2650" y="1"/>
                    <a:pt x="2648" y="1"/>
                    <a:pt x="2646" y="2"/>
                  </a:cubicBezTo>
                  <a:lnTo>
                    <a:pt x="2648" y="4"/>
                  </a:lnTo>
                  <a:cubicBezTo>
                    <a:pt x="2199" y="179"/>
                    <a:pt x="1771" y="404"/>
                    <a:pt x="1339" y="617"/>
                  </a:cubicBezTo>
                  <a:cubicBezTo>
                    <a:pt x="1126" y="722"/>
                    <a:pt x="911" y="826"/>
                    <a:pt x="691" y="912"/>
                  </a:cubicBezTo>
                  <a:cubicBezTo>
                    <a:pt x="479" y="996"/>
                    <a:pt x="255" y="1036"/>
                    <a:pt x="44" y="1118"/>
                  </a:cubicBezTo>
                  <a:cubicBezTo>
                    <a:pt x="1" y="1135"/>
                    <a:pt x="4" y="1202"/>
                    <a:pt x="57" y="1204"/>
                  </a:cubicBezTo>
                  <a:cubicBezTo>
                    <a:pt x="61" y="1204"/>
                    <a:pt x="65" y="1204"/>
                    <a:pt x="69" y="1204"/>
                  </a:cubicBezTo>
                  <a:cubicBezTo>
                    <a:pt x="284" y="1204"/>
                    <a:pt x="504" y="1113"/>
                    <a:pt x="702" y="1034"/>
                  </a:cubicBezTo>
                  <a:cubicBezTo>
                    <a:pt x="913" y="950"/>
                    <a:pt x="1115" y="851"/>
                    <a:pt x="1317" y="750"/>
                  </a:cubicBezTo>
                  <a:cubicBezTo>
                    <a:pt x="1769" y="522"/>
                    <a:pt x="2231" y="303"/>
                    <a:pt x="2661" y="37"/>
                  </a:cubicBezTo>
                  <a:cubicBezTo>
                    <a:pt x="2676" y="27"/>
                    <a:pt x="2669" y="1"/>
                    <a:pt x="26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8"/>
            <p:cNvSpPr/>
            <p:nvPr/>
          </p:nvSpPr>
          <p:spPr>
            <a:xfrm>
              <a:off x="4568300" y="2300350"/>
              <a:ext cx="74500" cy="61175"/>
            </a:xfrm>
            <a:custGeom>
              <a:avLst/>
              <a:gdLst/>
              <a:ahLst/>
              <a:cxnLst/>
              <a:rect l="l" t="t" r="r" b="b"/>
              <a:pathLst>
                <a:path w="2980" h="2447" extrusionOk="0">
                  <a:moveTo>
                    <a:pt x="2894" y="1"/>
                  </a:moveTo>
                  <a:cubicBezTo>
                    <a:pt x="2879" y="1"/>
                    <a:pt x="2864" y="9"/>
                    <a:pt x="2860" y="25"/>
                  </a:cubicBezTo>
                  <a:cubicBezTo>
                    <a:pt x="2826" y="167"/>
                    <a:pt x="2847" y="319"/>
                    <a:pt x="2813" y="463"/>
                  </a:cubicBezTo>
                  <a:cubicBezTo>
                    <a:pt x="2779" y="605"/>
                    <a:pt x="2723" y="741"/>
                    <a:pt x="2647" y="866"/>
                  </a:cubicBezTo>
                  <a:cubicBezTo>
                    <a:pt x="2473" y="1152"/>
                    <a:pt x="2217" y="1349"/>
                    <a:pt x="1942" y="1532"/>
                  </a:cubicBezTo>
                  <a:cubicBezTo>
                    <a:pt x="1652" y="1723"/>
                    <a:pt x="1353" y="1906"/>
                    <a:pt x="1039" y="2055"/>
                  </a:cubicBezTo>
                  <a:cubicBezTo>
                    <a:pt x="712" y="2211"/>
                    <a:pt x="381" y="2312"/>
                    <a:pt x="29" y="2390"/>
                  </a:cubicBezTo>
                  <a:cubicBezTo>
                    <a:pt x="0" y="2397"/>
                    <a:pt x="5" y="2446"/>
                    <a:pt x="34" y="2446"/>
                  </a:cubicBezTo>
                  <a:cubicBezTo>
                    <a:pt x="35" y="2446"/>
                    <a:pt x="36" y="2446"/>
                    <a:pt x="37" y="2446"/>
                  </a:cubicBezTo>
                  <a:cubicBezTo>
                    <a:pt x="396" y="2405"/>
                    <a:pt x="747" y="2259"/>
                    <a:pt x="1071" y="2108"/>
                  </a:cubicBezTo>
                  <a:cubicBezTo>
                    <a:pt x="1422" y="1941"/>
                    <a:pt x="1768" y="1760"/>
                    <a:pt x="2110" y="1577"/>
                  </a:cubicBezTo>
                  <a:cubicBezTo>
                    <a:pt x="2411" y="1418"/>
                    <a:pt x="2652" y="1184"/>
                    <a:pt x="2796" y="874"/>
                  </a:cubicBezTo>
                  <a:cubicBezTo>
                    <a:pt x="2865" y="732"/>
                    <a:pt x="2912" y="580"/>
                    <a:pt x="2936" y="425"/>
                  </a:cubicBezTo>
                  <a:cubicBezTo>
                    <a:pt x="2957" y="298"/>
                    <a:pt x="2979" y="137"/>
                    <a:pt x="2923" y="18"/>
                  </a:cubicBezTo>
                  <a:cubicBezTo>
                    <a:pt x="2917" y="6"/>
                    <a:pt x="2905" y="1"/>
                    <a:pt x="28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8"/>
            <p:cNvSpPr/>
            <p:nvPr/>
          </p:nvSpPr>
          <p:spPr>
            <a:xfrm>
              <a:off x="4581525" y="2334575"/>
              <a:ext cx="59700" cy="70575"/>
            </a:xfrm>
            <a:custGeom>
              <a:avLst/>
              <a:gdLst/>
              <a:ahLst/>
              <a:cxnLst/>
              <a:rect l="l" t="t" r="r" b="b"/>
              <a:pathLst>
                <a:path w="2388" h="2823" extrusionOk="0">
                  <a:moveTo>
                    <a:pt x="2346" y="0"/>
                  </a:moveTo>
                  <a:cubicBezTo>
                    <a:pt x="2336" y="0"/>
                    <a:pt x="2326" y="5"/>
                    <a:pt x="2320" y="17"/>
                  </a:cubicBezTo>
                  <a:lnTo>
                    <a:pt x="2321" y="17"/>
                  </a:lnTo>
                  <a:cubicBezTo>
                    <a:pt x="1991" y="529"/>
                    <a:pt x="1534" y="935"/>
                    <a:pt x="1112" y="1369"/>
                  </a:cubicBezTo>
                  <a:cubicBezTo>
                    <a:pt x="912" y="1573"/>
                    <a:pt x="732" y="1799"/>
                    <a:pt x="579" y="2042"/>
                  </a:cubicBezTo>
                  <a:cubicBezTo>
                    <a:pt x="506" y="2163"/>
                    <a:pt x="433" y="2287"/>
                    <a:pt x="349" y="2403"/>
                  </a:cubicBezTo>
                  <a:cubicBezTo>
                    <a:pt x="254" y="2534"/>
                    <a:pt x="134" y="2633"/>
                    <a:pt x="24" y="2749"/>
                  </a:cubicBezTo>
                  <a:cubicBezTo>
                    <a:pt x="0" y="2774"/>
                    <a:pt x="19" y="2822"/>
                    <a:pt x="52" y="2822"/>
                  </a:cubicBezTo>
                  <a:cubicBezTo>
                    <a:pt x="56" y="2822"/>
                    <a:pt x="60" y="2821"/>
                    <a:pt x="65" y="2820"/>
                  </a:cubicBezTo>
                  <a:cubicBezTo>
                    <a:pt x="321" y="2715"/>
                    <a:pt x="484" y="2416"/>
                    <a:pt x="620" y="2190"/>
                  </a:cubicBezTo>
                  <a:cubicBezTo>
                    <a:pt x="781" y="1920"/>
                    <a:pt x="970" y="1668"/>
                    <a:pt x="1181" y="1438"/>
                  </a:cubicBezTo>
                  <a:cubicBezTo>
                    <a:pt x="1600" y="995"/>
                    <a:pt x="2125" y="623"/>
                    <a:pt x="2374" y="49"/>
                  </a:cubicBezTo>
                  <a:cubicBezTo>
                    <a:pt x="2388" y="23"/>
                    <a:pt x="2367" y="0"/>
                    <a:pt x="234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8"/>
            <p:cNvSpPr/>
            <p:nvPr/>
          </p:nvSpPr>
          <p:spPr>
            <a:xfrm>
              <a:off x="4547575" y="2243000"/>
              <a:ext cx="34150" cy="17375"/>
            </a:xfrm>
            <a:custGeom>
              <a:avLst/>
              <a:gdLst/>
              <a:ahLst/>
              <a:cxnLst/>
              <a:rect l="l" t="t" r="r" b="b"/>
              <a:pathLst>
                <a:path w="1366" h="695" extrusionOk="0">
                  <a:moveTo>
                    <a:pt x="855" y="1"/>
                  </a:moveTo>
                  <a:cubicBezTo>
                    <a:pt x="713" y="1"/>
                    <a:pt x="571" y="29"/>
                    <a:pt x="438" y="90"/>
                  </a:cubicBezTo>
                  <a:cubicBezTo>
                    <a:pt x="224" y="191"/>
                    <a:pt x="0" y="421"/>
                    <a:pt x="45" y="676"/>
                  </a:cubicBezTo>
                  <a:cubicBezTo>
                    <a:pt x="48" y="689"/>
                    <a:pt x="58" y="695"/>
                    <a:pt x="69" y="695"/>
                  </a:cubicBezTo>
                  <a:cubicBezTo>
                    <a:pt x="81" y="695"/>
                    <a:pt x="94" y="687"/>
                    <a:pt x="99" y="676"/>
                  </a:cubicBezTo>
                  <a:cubicBezTo>
                    <a:pt x="172" y="448"/>
                    <a:pt x="320" y="270"/>
                    <a:pt x="553" y="188"/>
                  </a:cubicBezTo>
                  <a:cubicBezTo>
                    <a:pt x="663" y="149"/>
                    <a:pt x="779" y="136"/>
                    <a:pt x="895" y="136"/>
                  </a:cubicBezTo>
                  <a:cubicBezTo>
                    <a:pt x="1037" y="136"/>
                    <a:pt x="1180" y="155"/>
                    <a:pt x="1316" y="167"/>
                  </a:cubicBezTo>
                  <a:cubicBezTo>
                    <a:pt x="1317" y="167"/>
                    <a:pt x="1318" y="167"/>
                    <a:pt x="1320" y="167"/>
                  </a:cubicBezTo>
                  <a:cubicBezTo>
                    <a:pt x="1351" y="167"/>
                    <a:pt x="1366" y="116"/>
                    <a:pt x="1335" y="104"/>
                  </a:cubicBezTo>
                  <a:cubicBezTo>
                    <a:pt x="1183" y="38"/>
                    <a:pt x="1019" y="1"/>
                    <a:pt x="8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8"/>
            <p:cNvSpPr/>
            <p:nvPr/>
          </p:nvSpPr>
          <p:spPr>
            <a:xfrm>
              <a:off x="4564200" y="2252425"/>
              <a:ext cx="71075" cy="27100"/>
            </a:xfrm>
            <a:custGeom>
              <a:avLst/>
              <a:gdLst/>
              <a:ahLst/>
              <a:cxnLst/>
              <a:rect l="l" t="t" r="r" b="b"/>
              <a:pathLst>
                <a:path w="2843" h="1084" extrusionOk="0">
                  <a:moveTo>
                    <a:pt x="723" y="0"/>
                  </a:moveTo>
                  <a:cubicBezTo>
                    <a:pt x="483" y="0"/>
                    <a:pt x="245" y="40"/>
                    <a:pt x="16" y="132"/>
                  </a:cubicBezTo>
                  <a:cubicBezTo>
                    <a:pt x="0" y="139"/>
                    <a:pt x="4" y="161"/>
                    <a:pt x="18" y="161"/>
                  </a:cubicBezTo>
                  <a:cubicBezTo>
                    <a:pt x="20" y="161"/>
                    <a:pt x="21" y="161"/>
                    <a:pt x="23" y="160"/>
                  </a:cubicBezTo>
                  <a:lnTo>
                    <a:pt x="23" y="162"/>
                  </a:lnTo>
                  <a:cubicBezTo>
                    <a:pt x="243" y="86"/>
                    <a:pt x="469" y="52"/>
                    <a:pt x="695" y="52"/>
                  </a:cubicBezTo>
                  <a:cubicBezTo>
                    <a:pt x="1012" y="52"/>
                    <a:pt x="1330" y="119"/>
                    <a:pt x="1633" y="226"/>
                  </a:cubicBezTo>
                  <a:cubicBezTo>
                    <a:pt x="1870" y="306"/>
                    <a:pt x="2100" y="411"/>
                    <a:pt x="2317" y="538"/>
                  </a:cubicBezTo>
                  <a:cubicBezTo>
                    <a:pt x="2532" y="669"/>
                    <a:pt x="2676" y="843"/>
                    <a:pt x="2785" y="1069"/>
                  </a:cubicBezTo>
                  <a:cubicBezTo>
                    <a:pt x="2789" y="1079"/>
                    <a:pt x="2798" y="1084"/>
                    <a:pt x="2806" y="1084"/>
                  </a:cubicBezTo>
                  <a:cubicBezTo>
                    <a:pt x="2824" y="1084"/>
                    <a:pt x="2842" y="1066"/>
                    <a:pt x="2839" y="1045"/>
                  </a:cubicBezTo>
                  <a:cubicBezTo>
                    <a:pt x="2796" y="824"/>
                    <a:pt x="2611" y="665"/>
                    <a:pt x="2431" y="547"/>
                  </a:cubicBezTo>
                  <a:cubicBezTo>
                    <a:pt x="2203" y="401"/>
                    <a:pt x="1958" y="284"/>
                    <a:pt x="1704" y="192"/>
                  </a:cubicBezTo>
                  <a:cubicBezTo>
                    <a:pt x="1389" y="76"/>
                    <a:pt x="1055" y="0"/>
                    <a:pt x="7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8"/>
            <p:cNvSpPr/>
            <p:nvPr/>
          </p:nvSpPr>
          <p:spPr>
            <a:xfrm>
              <a:off x="4587125" y="2237325"/>
              <a:ext cx="44525" cy="26950"/>
            </a:xfrm>
            <a:custGeom>
              <a:avLst/>
              <a:gdLst/>
              <a:ahLst/>
              <a:cxnLst/>
              <a:rect l="l" t="t" r="r" b="b"/>
              <a:pathLst>
                <a:path w="1781" h="1078" extrusionOk="0">
                  <a:moveTo>
                    <a:pt x="29" y="1"/>
                  </a:moveTo>
                  <a:cubicBezTo>
                    <a:pt x="8" y="1"/>
                    <a:pt x="0" y="36"/>
                    <a:pt x="26" y="41"/>
                  </a:cubicBezTo>
                  <a:lnTo>
                    <a:pt x="24" y="43"/>
                  </a:lnTo>
                  <a:cubicBezTo>
                    <a:pt x="366" y="151"/>
                    <a:pt x="720" y="265"/>
                    <a:pt x="1045" y="418"/>
                  </a:cubicBezTo>
                  <a:cubicBezTo>
                    <a:pt x="1196" y="486"/>
                    <a:pt x="1337" y="577"/>
                    <a:pt x="1458" y="690"/>
                  </a:cubicBezTo>
                  <a:cubicBezTo>
                    <a:pt x="1570" y="796"/>
                    <a:pt x="1638" y="925"/>
                    <a:pt x="1709" y="1060"/>
                  </a:cubicBezTo>
                  <a:cubicBezTo>
                    <a:pt x="1714" y="1072"/>
                    <a:pt x="1727" y="1078"/>
                    <a:pt x="1739" y="1078"/>
                  </a:cubicBezTo>
                  <a:cubicBezTo>
                    <a:pt x="1759" y="1078"/>
                    <a:pt x="1780" y="1064"/>
                    <a:pt x="1778" y="1041"/>
                  </a:cubicBezTo>
                  <a:cubicBezTo>
                    <a:pt x="1742" y="725"/>
                    <a:pt x="1436" y="499"/>
                    <a:pt x="1170" y="368"/>
                  </a:cubicBezTo>
                  <a:cubicBezTo>
                    <a:pt x="813" y="194"/>
                    <a:pt x="420" y="93"/>
                    <a:pt x="35" y="2"/>
                  </a:cubicBezTo>
                  <a:cubicBezTo>
                    <a:pt x="33" y="1"/>
                    <a:pt x="31" y="1"/>
                    <a:pt x="2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8"/>
            <p:cNvSpPr/>
            <p:nvPr/>
          </p:nvSpPr>
          <p:spPr>
            <a:xfrm>
              <a:off x="4570850" y="2304875"/>
              <a:ext cx="25175" cy="6300"/>
            </a:xfrm>
            <a:custGeom>
              <a:avLst/>
              <a:gdLst/>
              <a:ahLst/>
              <a:cxnLst/>
              <a:rect l="l" t="t" r="r" b="b"/>
              <a:pathLst>
                <a:path w="1007" h="252" extrusionOk="0">
                  <a:moveTo>
                    <a:pt x="992" y="0"/>
                  </a:moveTo>
                  <a:cubicBezTo>
                    <a:pt x="991" y="0"/>
                    <a:pt x="989" y="0"/>
                    <a:pt x="987" y="1"/>
                  </a:cubicBezTo>
                  <a:cubicBezTo>
                    <a:pt x="834" y="59"/>
                    <a:pt x="690" y="117"/>
                    <a:pt x="529" y="145"/>
                  </a:cubicBezTo>
                  <a:cubicBezTo>
                    <a:pt x="363" y="173"/>
                    <a:pt x="195" y="186"/>
                    <a:pt x="26" y="186"/>
                  </a:cubicBezTo>
                  <a:cubicBezTo>
                    <a:pt x="4" y="186"/>
                    <a:pt x="0" y="216"/>
                    <a:pt x="21" y="222"/>
                  </a:cubicBezTo>
                  <a:lnTo>
                    <a:pt x="23" y="222"/>
                  </a:lnTo>
                  <a:cubicBezTo>
                    <a:pt x="111" y="242"/>
                    <a:pt x="201" y="252"/>
                    <a:pt x="291" y="252"/>
                  </a:cubicBezTo>
                  <a:cubicBezTo>
                    <a:pt x="541" y="252"/>
                    <a:pt x="789" y="174"/>
                    <a:pt x="997" y="25"/>
                  </a:cubicBezTo>
                  <a:cubicBezTo>
                    <a:pt x="1007" y="17"/>
                    <a:pt x="1003" y="0"/>
                    <a:pt x="9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8"/>
            <p:cNvSpPr/>
            <p:nvPr/>
          </p:nvSpPr>
          <p:spPr>
            <a:xfrm>
              <a:off x="4595075" y="2280650"/>
              <a:ext cx="42725" cy="39575"/>
            </a:xfrm>
            <a:custGeom>
              <a:avLst/>
              <a:gdLst/>
              <a:ahLst/>
              <a:cxnLst/>
              <a:rect l="l" t="t" r="r" b="b"/>
              <a:pathLst>
                <a:path w="1709" h="1583" extrusionOk="0">
                  <a:moveTo>
                    <a:pt x="1588" y="0"/>
                  </a:moveTo>
                  <a:cubicBezTo>
                    <a:pt x="1575" y="0"/>
                    <a:pt x="1563" y="7"/>
                    <a:pt x="1561" y="22"/>
                  </a:cubicBezTo>
                  <a:cubicBezTo>
                    <a:pt x="1527" y="217"/>
                    <a:pt x="1493" y="389"/>
                    <a:pt x="1387" y="561"/>
                  </a:cubicBezTo>
                  <a:cubicBezTo>
                    <a:pt x="1292" y="708"/>
                    <a:pt x="1172" y="839"/>
                    <a:pt x="1033" y="948"/>
                  </a:cubicBezTo>
                  <a:cubicBezTo>
                    <a:pt x="734" y="1189"/>
                    <a:pt x="381" y="1352"/>
                    <a:pt x="35" y="1516"/>
                  </a:cubicBezTo>
                  <a:cubicBezTo>
                    <a:pt x="1" y="1531"/>
                    <a:pt x="20" y="1583"/>
                    <a:pt x="53" y="1583"/>
                  </a:cubicBezTo>
                  <a:cubicBezTo>
                    <a:pt x="57" y="1583"/>
                    <a:pt x="60" y="1582"/>
                    <a:pt x="63" y="1581"/>
                  </a:cubicBezTo>
                  <a:cubicBezTo>
                    <a:pt x="460" y="1473"/>
                    <a:pt x="843" y="1256"/>
                    <a:pt x="1153" y="987"/>
                  </a:cubicBezTo>
                  <a:cubicBezTo>
                    <a:pt x="1409" y="766"/>
                    <a:pt x="1708" y="385"/>
                    <a:pt x="1619" y="22"/>
                  </a:cubicBezTo>
                  <a:cubicBezTo>
                    <a:pt x="1616" y="8"/>
                    <a:pt x="1602" y="0"/>
                    <a:pt x="158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8"/>
            <p:cNvSpPr/>
            <p:nvPr/>
          </p:nvSpPr>
          <p:spPr>
            <a:xfrm>
              <a:off x="4553100" y="2276650"/>
              <a:ext cx="74925" cy="9425"/>
            </a:xfrm>
            <a:custGeom>
              <a:avLst/>
              <a:gdLst/>
              <a:ahLst/>
              <a:cxnLst/>
              <a:rect l="l" t="t" r="r" b="b"/>
              <a:pathLst>
                <a:path w="2997" h="377" extrusionOk="0">
                  <a:moveTo>
                    <a:pt x="35" y="1"/>
                  </a:moveTo>
                  <a:cubicBezTo>
                    <a:pt x="18" y="1"/>
                    <a:pt x="0" y="16"/>
                    <a:pt x="7" y="36"/>
                  </a:cubicBezTo>
                  <a:cubicBezTo>
                    <a:pt x="108" y="310"/>
                    <a:pt x="390" y="377"/>
                    <a:pt x="681" y="377"/>
                  </a:cubicBezTo>
                  <a:cubicBezTo>
                    <a:pt x="888" y="377"/>
                    <a:pt x="1098" y="343"/>
                    <a:pt x="1250" y="326"/>
                  </a:cubicBezTo>
                  <a:cubicBezTo>
                    <a:pt x="1824" y="264"/>
                    <a:pt x="2398" y="197"/>
                    <a:pt x="2969" y="109"/>
                  </a:cubicBezTo>
                  <a:cubicBezTo>
                    <a:pt x="2996" y="106"/>
                    <a:pt x="2991" y="61"/>
                    <a:pt x="2965" y="61"/>
                  </a:cubicBezTo>
                  <a:cubicBezTo>
                    <a:pt x="2964" y="61"/>
                    <a:pt x="2964" y="61"/>
                    <a:pt x="2963" y="61"/>
                  </a:cubicBezTo>
                  <a:cubicBezTo>
                    <a:pt x="2445" y="94"/>
                    <a:pt x="1927" y="147"/>
                    <a:pt x="1411" y="205"/>
                  </a:cubicBezTo>
                  <a:cubicBezTo>
                    <a:pt x="1198" y="228"/>
                    <a:pt x="964" y="271"/>
                    <a:pt x="740" y="271"/>
                  </a:cubicBezTo>
                  <a:cubicBezTo>
                    <a:pt x="484" y="271"/>
                    <a:pt x="240" y="215"/>
                    <a:pt x="54" y="8"/>
                  </a:cubicBezTo>
                  <a:cubicBezTo>
                    <a:pt x="49" y="3"/>
                    <a:pt x="42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8"/>
            <p:cNvSpPr/>
            <p:nvPr/>
          </p:nvSpPr>
          <p:spPr>
            <a:xfrm>
              <a:off x="4787900" y="2421800"/>
              <a:ext cx="491875" cy="578575"/>
            </a:xfrm>
            <a:custGeom>
              <a:avLst/>
              <a:gdLst/>
              <a:ahLst/>
              <a:cxnLst/>
              <a:rect l="l" t="t" r="r" b="b"/>
              <a:pathLst>
                <a:path w="19675" h="23143" extrusionOk="0">
                  <a:moveTo>
                    <a:pt x="1" y="0"/>
                  </a:moveTo>
                  <a:cubicBezTo>
                    <a:pt x="2448" y="2533"/>
                    <a:pt x="5466" y="4427"/>
                    <a:pt x="8412" y="6357"/>
                  </a:cubicBezTo>
                  <a:cubicBezTo>
                    <a:pt x="9203" y="6876"/>
                    <a:pt x="8420" y="5485"/>
                    <a:pt x="9263" y="5925"/>
                  </a:cubicBezTo>
                  <a:cubicBezTo>
                    <a:pt x="14485" y="8638"/>
                    <a:pt x="18727" y="12087"/>
                    <a:pt x="19675" y="22815"/>
                  </a:cubicBezTo>
                  <a:cubicBezTo>
                    <a:pt x="19675" y="22815"/>
                    <a:pt x="4148" y="23142"/>
                    <a:pt x="2009" y="10184"/>
                  </a:cubicBezTo>
                  <a:cubicBezTo>
                    <a:pt x="1919" y="9640"/>
                    <a:pt x="3000" y="10360"/>
                    <a:pt x="2785" y="9810"/>
                  </a:cubicBezTo>
                  <a:cubicBezTo>
                    <a:pt x="1730" y="7110"/>
                    <a:pt x="780" y="387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8"/>
            <p:cNvSpPr/>
            <p:nvPr/>
          </p:nvSpPr>
          <p:spPr>
            <a:xfrm>
              <a:off x="4814575" y="2492200"/>
              <a:ext cx="447000" cy="484575"/>
            </a:xfrm>
            <a:custGeom>
              <a:avLst/>
              <a:gdLst/>
              <a:ahLst/>
              <a:cxnLst/>
              <a:rect l="l" t="t" r="r" b="b"/>
              <a:pathLst>
                <a:path w="17880" h="19383" extrusionOk="0">
                  <a:moveTo>
                    <a:pt x="69" y="0"/>
                  </a:moveTo>
                  <a:cubicBezTo>
                    <a:pt x="34" y="0"/>
                    <a:pt x="0" y="36"/>
                    <a:pt x="24" y="74"/>
                  </a:cubicBezTo>
                  <a:cubicBezTo>
                    <a:pt x="244" y="441"/>
                    <a:pt x="452" y="815"/>
                    <a:pt x="674" y="1179"/>
                  </a:cubicBezTo>
                  <a:cubicBezTo>
                    <a:pt x="899" y="1550"/>
                    <a:pt x="1140" y="1910"/>
                    <a:pt x="1379" y="2273"/>
                  </a:cubicBezTo>
                  <a:cubicBezTo>
                    <a:pt x="1856" y="2991"/>
                    <a:pt x="2346" y="3698"/>
                    <a:pt x="2851" y="4395"/>
                  </a:cubicBezTo>
                  <a:cubicBezTo>
                    <a:pt x="3858" y="5775"/>
                    <a:pt x="4911" y="7119"/>
                    <a:pt x="6012" y="8428"/>
                  </a:cubicBezTo>
                  <a:cubicBezTo>
                    <a:pt x="7119" y="9750"/>
                    <a:pt x="8276" y="11027"/>
                    <a:pt x="9484" y="12259"/>
                  </a:cubicBezTo>
                  <a:cubicBezTo>
                    <a:pt x="10684" y="13485"/>
                    <a:pt x="11928" y="14667"/>
                    <a:pt x="13218" y="15804"/>
                  </a:cubicBezTo>
                  <a:cubicBezTo>
                    <a:pt x="13865" y="16374"/>
                    <a:pt x="14521" y="16931"/>
                    <a:pt x="15190" y="17473"/>
                  </a:cubicBezTo>
                  <a:cubicBezTo>
                    <a:pt x="15852" y="18012"/>
                    <a:pt x="16519" y="18544"/>
                    <a:pt x="17219" y="19036"/>
                  </a:cubicBezTo>
                  <a:cubicBezTo>
                    <a:pt x="17392" y="19158"/>
                    <a:pt x="17574" y="19266"/>
                    <a:pt x="17757" y="19375"/>
                  </a:cubicBezTo>
                  <a:cubicBezTo>
                    <a:pt x="17767" y="19380"/>
                    <a:pt x="17777" y="19383"/>
                    <a:pt x="17787" y="19383"/>
                  </a:cubicBezTo>
                  <a:cubicBezTo>
                    <a:pt x="17838" y="19383"/>
                    <a:pt x="17879" y="19316"/>
                    <a:pt x="17834" y="19274"/>
                  </a:cubicBezTo>
                  <a:lnTo>
                    <a:pt x="17836" y="19274"/>
                  </a:lnTo>
                  <a:cubicBezTo>
                    <a:pt x="17213" y="18692"/>
                    <a:pt x="16532" y="18176"/>
                    <a:pt x="15872" y="17638"/>
                  </a:cubicBezTo>
                  <a:cubicBezTo>
                    <a:pt x="15213" y="17101"/>
                    <a:pt x="14558" y="16546"/>
                    <a:pt x="13913" y="15985"/>
                  </a:cubicBezTo>
                  <a:cubicBezTo>
                    <a:pt x="12623" y="14863"/>
                    <a:pt x="11374" y="13697"/>
                    <a:pt x="10166" y="12483"/>
                  </a:cubicBezTo>
                  <a:cubicBezTo>
                    <a:pt x="8957" y="11272"/>
                    <a:pt x="7792" y="10021"/>
                    <a:pt x="6668" y="8733"/>
                  </a:cubicBezTo>
                  <a:cubicBezTo>
                    <a:pt x="5541" y="7445"/>
                    <a:pt x="4466" y="6115"/>
                    <a:pt x="3439" y="4743"/>
                  </a:cubicBezTo>
                  <a:cubicBezTo>
                    <a:pt x="2927" y="4059"/>
                    <a:pt x="2426" y="3365"/>
                    <a:pt x="1934" y="2666"/>
                  </a:cubicBezTo>
                  <a:cubicBezTo>
                    <a:pt x="1441" y="1967"/>
                    <a:pt x="968" y="1252"/>
                    <a:pt x="467" y="557"/>
                  </a:cubicBezTo>
                  <a:cubicBezTo>
                    <a:pt x="342" y="385"/>
                    <a:pt x="227" y="203"/>
                    <a:pt x="110" y="24"/>
                  </a:cubicBezTo>
                  <a:cubicBezTo>
                    <a:pt x="99" y="7"/>
                    <a:pt x="84" y="0"/>
                    <a:pt x="6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8"/>
            <p:cNvSpPr/>
            <p:nvPr/>
          </p:nvSpPr>
          <p:spPr>
            <a:xfrm>
              <a:off x="5022475" y="2633775"/>
              <a:ext cx="121825" cy="228100"/>
            </a:xfrm>
            <a:custGeom>
              <a:avLst/>
              <a:gdLst/>
              <a:ahLst/>
              <a:cxnLst/>
              <a:rect l="l" t="t" r="r" b="b"/>
              <a:pathLst>
                <a:path w="4873" h="9124" extrusionOk="0">
                  <a:moveTo>
                    <a:pt x="60" y="1"/>
                  </a:moveTo>
                  <a:cubicBezTo>
                    <a:pt x="31" y="1"/>
                    <a:pt x="1" y="25"/>
                    <a:pt x="11" y="63"/>
                  </a:cubicBezTo>
                  <a:lnTo>
                    <a:pt x="13" y="63"/>
                  </a:lnTo>
                  <a:cubicBezTo>
                    <a:pt x="74" y="396"/>
                    <a:pt x="181" y="723"/>
                    <a:pt x="284" y="1043"/>
                  </a:cubicBezTo>
                  <a:cubicBezTo>
                    <a:pt x="386" y="1365"/>
                    <a:pt x="497" y="1688"/>
                    <a:pt x="616" y="2004"/>
                  </a:cubicBezTo>
                  <a:cubicBezTo>
                    <a:pt x="848" y="2623"/>
                    <a:pt x="1104" y="3232"/>
                    <a:pt x="1387" y="3831"/>
                  </a:cubicBezTo>
                  <a:cubicBezTo>
                    <a:pt x="1959" y="5048"/>
                    <a:pt x="2626" y="6216"/>
                    <a:pt x="3382" y="7329"/>
                  </a:cubicBezTo>
                  <a:cubicBezTo>
                    <a:pt x="3804" y="7953"/>
                    <a:pt x="4268" y="8548"/>
                    <a:pt x="4771" y="9110"/>
                  </a:cubicBezTo>
                  <a:cubicBezTo>
                    <a:pt x="4780" y="9120"/>
                    <a:pt x="4791" y="9124"/>
                    <a:pt x="4802" y="9124"/>
                  </a:cubicBezTo>
                  <a:cubicBezTo>
                    <a:pt x="4837" y="9124"/>
                    <a:pt x="4873" y="9085"/>
                    <a:pt x="4847" y="9051"/>
                  </a:cubicBezTo>
                  <a:cubicBezTo>
                    <a:pt x="4073" y="7972"/>
                    <a:pt x="3312" y="6880"/>
                    <a:pt x="2645" y="5734"/>
                  </a:cubicBezTo>
                  <a:cubicBezTo>
                    <a:pt x="1974" y="4578"/>
                    <a:pt x="1389" y="3378"/>
                    <a:pt x="891" y="2139"/>
                  </a:cubicBezTo>
                  <a:cubicBezTo>
                    <a:pt x="755" y="1798"/>
                    <a:pt x="622" y="1456"/>
                    <a:pt x="497" y="1112"/>
                  </a:cubicBezTo>
                  <a:cubicBezTo>
                    <a:pt x="366" y="755"/>
                    <a:pt x="254" y="387"/>
                    <a:pt x="106" y="37"/>
                  </a:cubicBezTo>
                  <a:cubicBezTo>
                    <a:pt x="99" y="12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8"/>
            <p:cNvSpPr/>
            <p:nvPr/>
          </p:nvSpPr>
          <p:spPr>
            <a:xfrm>
              <a:off x="5150500" y="2751550"/>
              <a:ext cx="74775" cy="171550"/>
            </a:xfrm>
            <a:custGeom>
              <a:avLst/>
              <a:gdLst/>
              <a:ahLst/>
              <a:cxnLst/>
              <a:rect l="l" t="t" r="r" b="b"/>
              <a:pathLst>
                <a:path w="2991" h="6862" extrusionOk="0">
                  <a:moveTo>
                    <a:pt x="44" y="0"/>
                  </a:moveTo>
                  <a:cubicBezTo>
                    <a:pt x="22" y="0"/>
                    <a:pt x="1" y="22"/>
                    <a:pt x="16" y="47"/>
                  </a:cubicBezTo>
                  <a:cubicBezTo>
                    <a:pt x="523" y="862"/>
                    <a:pt x="981" y="1707"/>
                    <a:pt x="1389" y="2577"/>
                  </a:cubicBezTo>
                  <a:cubicBezTo>
                    <a:pt x="1800" y="3452"/>
                    <a:pt x="2151" y="4353"/>
                    <a:pt x="2437" y="5276"/>
                  </a:cubicBezTo>
                  <a:cubicBezTo>
                    <a:pt x="2596" y="5790"/>
                    <a:pt x="2742" y="6310"/>
                    <a:pt x="2892" y="6826"/>
                  </a:cubicBezTo>
                  <a:cubicBezTo>
                    <a:pt x="2898" y="6851"/>
                    <a:pt x="2916" y="6862"/>
                    <a:pt x="2935" y="6862"/>
                  </a:cubicBezTo>
                  <a:cubicBezTo>
                    <a:pt x="2962" y="6862"/>
                    <a:pt x="2991" y="6838"/>
                    <a:pt x="2985" y="6802"/>
                  </a:cubicBezTo>
                  <a:cubicBezTo>
                    <a:pt x="2832" y="5845"/>
                    <a:pt x="2538" y="4917"/>
                    <a:pt x="2194" y="4014"/>
                  </a:cubicBezTo>
                  <a:cubicBezTo>
                    <a:pt x="1856" y="3113"/>
                    <a:pt x="1448" y="2242"/>
                    <a:pt x="973" y="1406"/>
                  </a:cubicBezTo>
                  <a:cubicBezTo>
                    <a:pt x="697" y="924"/>
                    <a:pt x="392" y="468"/>
                    <a:pt x="70" y="15"/>
                  </a:cubicBezTo>
                  <a:cubicBezTo>
                    <a:pt x="64" y="5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8"/>
            <p:cNvSpPr/>
            <p:nvPr/>
          </p:nvSpPr>
          <p:spPr>
            <a:xfrm>
              <a:off x="4900000" y="2724650"/>
              <a:ext cx="237150" cy="184050"/>
            </a:xfrm>
            <a:custGeom>
              <a:avLst/>
              <a:gdLst/>
              <a:ahLst/>
              <a:cxnLst/>
              <a:rect l="l" t="t" r="r" b="b"/>
              <a:pathLst>
                <a:path w="9486" h="7362" extrusionOk="0">
                  <a:moveTo>
                    <a:pt x="65" y="1"/>
                  </a:moveTo>
                  <a:cubicBezTo>
                    <a:pt x="30" y="1"/>
                    <a:pt x="0" y="46"/>
                    <a:pt x="32" y="78"/>
                  </a:cubicBezTo>
                  <a:cubicBezTo>
                    <a:pt x="553" y="665"/>
                    <a:pt x="1107" y="1218"/>
                    <a:pt x="1670" y="1768"/>
                  </a:cubicBezTo>
                  <a:cubicBezTo>
                    <a:pt x="2232" y="2316"/>
                    <a:pt x="2803" y="2858"/>
                    <a:pt x="3388" y="3380"/>
                  </a:cubicBezTo>
                  <a:cubicBezTo>
                    <a:pt x="4551" y="4417"/>
                    <a:pt x="5777" y="5391"/>
                    <a:pt x="7108" y="6205"/>
                  </a:cubicBezTo>
                  <a:cubicBezTo>
                    <a:pt x="7849" y="6659"/>
                    <a:pt x="8617" y="7057"/>
                    <a:pt x="9432" y="7360"/>
                  </a:cubicBezTo>
                  <a:cubicBezTo>
                    <a:pt x="9435" y="7361"/>
                    <a:pt x="9438" y="7362"/>
                    <a:pt x="9441" y="7362"/>
                  </a:cubicBezTo>
                  <a:cubicBezTo>
                    <a:pt x="9470" y="7362"/>
                    <a:pt x="9485" y="7316"/>
                    <a:pt x="9455" y="7302"/>
                  </a:cubicBezTo>
                  <a:lnTo>
                    <a:pt x="9457" y="7302"/>
                  </a:lnTo>
                  <a:cubicBezTo>
                    <a:pt x="8064" y="6635"/>
                    <a:pt x="6744" y="5849"/>
                    <a:pt x="5510" y="4922"/>
                  </a:cubicBezTo>
                  <a:cubicBezTo>
                    <a:pt x="4263" y="3983"/>
                    <a:pt x="3107" y="2931"/>
                    <a:pt x="1987" y="1845"/>
                  </a:cubicBezTo>
                  <a:cubicBezTo>
                    <a:pt x="1357" y="1233"/>
                    <a:pt x="746" y="603"/>
                    <a:pt x="95" y="14"/>
                  </a:cubicBezTo>
                  <a:cubicBezTo>
                    <a:pt x="86" y="5"/>
                    <a:pt x="75" y="1"/>
                    <a:pt x="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8"/>
            <p:cNvSpPr/>
            <p:nvPr/>
          </p:nvSpPr>
          <p:spPr>
            <a:xfrm>
              <a:off x="4886825" y="2651875"/>
              <a:ext cx="53475" cy="55825"/>
            </a:xfrm>
            <a:custGeom>
              <a:avLst/>
              <a:gdLst/>
              <a:ahLst/>
              <a:cxnLst/>
              <a:rect l="l" t="t" r="r" b="b"/>
              <a:pathLst>
                <a:path w="2139" h="2233" extrusionOk="0">
                  <a:moveTo>
                    <a:pt x="73" y="1"/>
                  </a:moveTo>
                  <a:cubicBezTo>
                    <a:pt x="34" y="1"/>
                    <a:pt x="0" y="52"/>
                    <a:pt x="33" y="91"/>
                  </a:cubicBezTo>
                  <a:cubicBezTo>
                    <a:pt x="355" y="465"/>
                    <a:pt x="690" y="826"/>
                    <a:pt x="1032" y="1181"/>
                  </a:cubicBezTo>
                  <a:cubicBezTo>
                    <a:pt x="1372" y="1536"/>
                    <a:pt x="1733" y="1871"/>
                    <a:pt x="2077" y="2224"/>
                  </a:cubicBezTo>
                  <a:cubicBezTo>
                    <a:pt x="2083" y="2230"/>
                    <a:pt x="2089" y="2233"/>
                    <a:pt x="2096" y="2233"/>
                  </a:cubicBezTo>
                  <a:cubicBezTo>
                    <a:pt x="2118" y="2233"/>
                    <a:pt x="2138" y="2203"/>
                    <a:pt x="2118" y="2181"/>
                  </a:cubicBezTo>
                  <a:cubicBezTo>
                    <a:pt x="1785" y="1817"/>
                    <a:pt x="1471" y="1437"/>
                    <a:pt x="1137" y="1076"/>
                  </a:cubicBezTo>
                  <a:cubicBezTo>
                    <a:pt x="802" y="713"/>
                    <a:pt x="462" y="360"/>
                    <a:pt x="108" y="16"/>
                  </a:cubicBezTo>
                  <a:cubicBezTo>
                    <a:pt x="97" y="5"/>
                    <a:pt x="85" y="1"/>
                    <a:pt x="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8" name="Google Shape;3058;p8"/>
          <p:cNvGrpSpPr/>
          <p:nvPr/>
        </p:nvGrpSpPr>
        <p:grpSpPr>
          <a:xfrm flipH="1">
            <a:off x="-227286" y="3765795"/>
            <a:ext cx="1714416" cy="1498167"/>
            <a:chOff x="3881825" y="3761500"/>
            <a:chExt cx="1340225" cy="1171175"/>
          </a:xfrm>
        </p:grpSpPr>
        <p:sp>
          <p:nvSpPr>
            <p:cNvPr id="3059" name="Google Shape;3059;p8"/>
            <p:cNvSpPr/>
            <p:nvPr/>
          </p:nvSpPr>
          <p:spPr>
            <a:xfrm>
              <a:off x="4648575" y="3987575"/>
              <a:ext cx="64800" cy="254425"/>
            </a:xfrm>
            <a:custGeom>
              <a:avLst/>
              <a:gdLst/>
              <a:ahLst/>
              <a:cxnLst/>
              <a:rect l="l" t="t" r="r" b="b"/>
              <a:pathLst>
                <a:path w="2592" h="10177" extrusionOk="0">
                  <a:moveTo>
                    <a:pt x="69" y="1"/>
                  </a:moveTo>
                  <a:cubicBezTo>
                    <a:pt x="33" y="1"/>
                    <a:pt x="1" y="45"/>
                    <a:pt x="19" y="85"/>
                  </a:cubicBezTo>
                  <a:cubicBezTo>
                    <a:pt x="146" y="385"/>
                    <a:pt x="329" y="654"/>
                    <a:pt x="462" y="951"/>
                  </a:cubicBezTo>
                  <a:cubicBezTo>
                    <a:pt x="593" y="1248"/>
                    <a:pt x="743" y="1538"/>
                    <a:pt x="862" y="1843"/>
                  </a:cubicBezTo>
                  <a:cubicBezTo>
                    <a:pt x="1100" y="2447"/>
                    <a:pt x="1298" y="3066"/>
                    <a:pt x="1459" y="3696"/>
                  </a:cubicBezTo>
                  <a:cubicBezTo>
                    <a:pt x="1623" y="4326"/>
                    <a:pt x="1743" y="4971"/>
                    <a:pt x="1870" y="5610"/>
                  </a:cubicBezTo>
                  <a:cubicBezTo>
                    <a:pt x="2006" y="6304"/>
                    <a:pt x="2175" y="6997"/>
                    <a:pt x="2221" y="7702"/>
                  </a:cubicBezTo>
                  <a:cubicBezTo>
                    <a:pt x="2248" y="8095"/>
                    <a:pt x="2238" y="8489"/>
                    <a:pt x="2197" y="8880"/>
                  </a:cubicBezTo>
                  <a:cubicBezTo>
                    <a:pt x="2154" y="9273"/>
                    <a:pt x="2072" y="9656"/>
                    <a:pt x="2006" y="10045"/>
                  </a:cubicBezTo>
                  <a:cubicBezTo>
                    <a:pt x="1994" y="10115"/>
                    <a:pt x="2056" y="10176"/>
                    <a:pt x="2116" y="10176"/>
                  </a:cubicBezTo>
                  <a:cubicBezTo>
                    <a:pt x="2146" y="10176"/>
                    <a:pt x="2175" y="10161"/>
                    <a:pt x="2193" y="10123"/>
                  </a:cubicBezTo>
                  <a:lnTo>
                    <a:pt x="2193" y="10123"/>
                  </a:lnTo>
                  <a:lnTo>
                    <a:pt x="2192" y="10125"/>
                  </a:lnTo>
                  <a:cubicBezTo>
                    <a:pt x="2500" y="9480"/>
                    <a:pt x="2592" y="8717"/>
                    <a:pt x="2586" y="8009"/>
                  </a:cubicBezTo>
                  <a:cubicBezTo>
                    <a:pt x="2579" y="7280"/>
                    <a:pt x="2436" y="6551"/>
                    <a:pt x="2270" y="5842"/>
                  </a:cubicBezTo>
                  <a:cubicBezTo>
                    <a:pt x="1967" y="4537"/>
                    <a:pt x="1655" y="3219"/>
                    <a:pt x="1167" y="1968"/>
                  </a:cubicBezTo>
                  <a:cubicBezTo>
                    <a:pt x="1034" y="1619"/>
                    <a:pt x="883" y="1276"/>
                    <a:pt x="713" y="944"/>
                  </a:cubicBezTo>
                  <a:cubicBezTo>
                    <a:pt x="627" y="779"/>
                    <a:pt x="522" y="620"/>
                    <a:pt x="425" y="457"/>
                  </a:cubicBezTo>
                  <a:cubicBezTo>
                    <a:pt x="329" y="297"/>
                    <a:pt x="236" y="153"/>
                    <a:pt x="107" y="18"/>
                  </a:cubicBezTo>
                  <a:cubicBezTo>
                    <a:pt x="95" y="6"/>
                    <a:pt x="82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8"/>
            <p:cNvSpPr/>
            <p:nvPr/>
          </p:nvSpPr>
          <p:spPr>
            <a:xfrm>
              <a:off x="4597150" y="3892300"/>
              <a:ext cx="81550" cy="135425"/>
            </a:xfrm>
            <a:custGeom>
              <a:avLst/>
              <a:gdLst/>
              <a:ahLst/>
              <a:cxnLst/>
              <a:rect l="l" t="t" r="r" b="b"/>
              <a:pathLst>
                <a:path w="3262" h="5417" extrusionOk="0">
                  <a:moveTo>
                    <a:pt x="2557" y="4728"/>
                  </a:moveTo>
                  <a:cubicBezTo>
                    <a:pt x="1640" y="5416"/>
                    <a:pt x="474" y="4414"/>
                    <a:pt x="236" y="3480"/>
                  </a:cubicBezTo>
                  <a:cubicBezTo>
                    <a:pt x="1" y="2545"/>
                    <a:pt x="3" y="881"/>
                    <a:pt x="49" y="441"/>
                  </a:cubicBezTo>
                  <a:cubicBezTo>
                    <a:pt x="94" y="0"/>
                    <a:pt x="397" y="8"/>
                    <a:pt x="1128" y="666"/>
                  </a:cubicBezTo>
                  <a:cubicBezTo>
                    <a:pt x="1861" y="1322"/>
                    <a:pt x="2734" y="2017"/>
                    <a:pt x="2998" y="2997"/>
                  </a:cubicBezTo>
                  <a:cubicBezTo>
                    <a:pt x="3261" y="3977"/>
                    <a:pt x="3181" y="4259"/>
                    <a:pt x="2557" y="4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8"/>
            <p:cNvSpPr/>
            <p:nvPr/>
          </p:nvSpPr>
          <p:spPr>
            <a:xfrm>
              <a:off x="4605575" y="3905025"/>
              <a:ext cx="55675" cy="101175"/>
            </a:xfrm>
            <a:custGeom>
              <a:avLst/>
              <a:gdLst/>
              <a:ahLst/>
              <a:cxnLst/>
              <a:rect l="l" t="t" r="r" b="b"/>
              <a:pathLst>
                <a:path w="2227" h="4047" extrusionOk="0">
                  <a:moveTo>
                    <a:pt x="51" y="0"/>
                  </a:moveTo>
                  <a:cubicBezTo>
                    <a:pt x="34" y="0"/>
                    <a:pt x="18" y="12"/>
                    <a:pt x="17" y="33"/>
                  </a:cubicBezTo>
                  <a:cubicBezTo>
                    <a:pt x="0" y="418"/>
                    <a:pt x="53" y="819"/>
                    <a:pt x="88" y="1204"/>
                  </a:cubicBezTo>
                  <a:cubicBezTo>
                    <a:pt x="122" y="1583"/>
                    <a:pt x="165" y="1961"/>
                    <a:pt x="271" y="2327"/>
                  </a:cubicBezTo>
                  <a:cubicBezTo>
                    <a:pt x="445" y="2918"/>
                    <a:pt x="795" y="3470"/>
                    <a:pt x="1326" y="3797"/>
                  </a:cubicBezTo>
                  <a:cubicBezTo>
                    <a:pt x="1468" y="3885"/>
                    <a:pt x="1623" y="3952"/>
                    <a:pt x="1784" y="3997"/>
                  </a:cubicBezTo>
                  <a:cubicBezTo>
                    <a:pt x="1858" y="4016"/>
                    <a:pt x="1962" y="4047"/>
                    <a:pt x="2055" y="4047"/>
                  </a:cubicBezTo>
                  <a:cubicBezTo>
                    <a:pt x="2115" y="4047"/>
                    <a:pt x="2171" y="4034"/>
                    <a:pt x="2212" y="3999"/>
                  </a:cubicBezTo>
                  <a:cubicBezTo>
                    <a:pt x="2227" y="3982"/>
                    <a:pt x="2227" y="3960"/>
                    <a:pt x="2212" y="3945"/>
                  </a:cubicBezTo>
                  <a:lnTo>
                    <a:pt x="2214" y="3945"/>
                  </a:lnTo>
                  <a:cubicBezTo>
                    <a:pt x="2156" y="3890"/>
                    <a:pt x="2081" y="3892"/>
                    <a:pt x="2006" y="3879"/>
                  </a:cubicBezTo>
                  <a:cubicBezTo>
                    <a:pt x="1918" y="3864"/>
                    <a:pt x="1832" y="3844"/>
                    <a:pt x="1748" y="3816"/>
                  </a:cubicBezTo>
                  <a:cubicBezTo>
                    <a:pt x="1574" y="3756"/>
                    <a:pt x="1410" y="3666"/>
                    <a:pt x="1264" y="3550"/>
                  </a:cubicBezTo>
                  <a:cubicBezTo>
                    <a:pt x="972" y="3322"/>
                    <a:pt x="743" y="3012"/>
                    <a:pt x="582" y="2683"/>
                  </a:cubicBezTo>
                  <a:cubicBezTo>
                    <a:pt x="387" y="2284"/>
                    <a:pt x="299" y="1836"/>
                    <a:pt x="238" y="1402"/>
                  </a:cubicBezTo>
                  <a:cubicBezTo>
                    <a:pt x="172" y="948"/>
                    <a:pt x="202" y="467"/>
                    <a:pt x="83" y="24"/>
                  </a:cubicBezTo>
                  <a:cubicBezTo>
                    <a:pt x="77" y="8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8"/>
            <p:cNvSpPr/>
            <p:nvPr/>
          </p:nvSpPr>
          <p:spPr>
            <a:xfrm>
              <a:off x="4625325" y="3938925"/>
              <a:ext cx="39200" cy="70100"/>
            </a:xfrm>
            <a:custGeom>
              <a:avLst/>
              <a:gdLst/>
              <a:ahLst/>
              <a:cxnLst/>
              <a:rect l="l" t="t" r="r" b="b"/>
              <a:pathLst>
                <a:path w="1568" h="2804" extrusionOk="0">
                  <a:moveTo>
                    <a:pt x="44" y="0"/>
                  </a:moveTo>
                  <a:cubicBezTo>
                    <a:pt x="22" y="0"/>
                    <a:pt x="1" y="21"/>
                    <a:pt x="16" y="46"/>
                  </a:cubicBezTo>
                  <a:lnTo>
                    <a:pt x="18" y="46"/>
                  </a:lnTo>
                  <a:cubicBezTo>
                    <a:pt x="153" y="263"/>
                    <a:pt x="270" y="493"/>
                    <a:pt x="397" y="713"/>
                  </a:cubicBezTo>
                  <a:cubicBezTo>
                    <a:pt x="526" y="936"/>
                    <a:pt x="654" y="1158"/>
                    <a:pt x="771" y="1386"/>
                  </a:cubicBezTo>
                  <a:cubicBezTo>
                    <a:pt x="887" y="1607"/>
                    <a:pt x="998" y="1831"/>
                    <a:pt x="1102" y="2058"/>
                  </a:cubicBezTo>
                  <a:cubicBezTo>
                    <a:pt x="1211" y="2295"/>
                    <a:pt x="1297" y="2547"/>
                    <a:pt x="1435" y="2772"/>
                  </a:cubicBezTo>
                  <a:cubicBezTo>
                    <a:pt x="1449" y="2794"/>
                    <a:pt x="1469" y="2803"/>
                    <a:pt x="1490" y="2803"/>
                  </a:cubicBezTo>
                  <a:cubicBezTo>
                    <a:pt x="1529" y="2803"/>
                    <a:pt x="1568" y="2769"/>
                    <a:pt x="1557" y="2721"/>
                  </a:cubicBezTo>
                  <a:cubicBezTo>
                    <a:pt x="1502" y="2478"/>
                    <a:pt x="1383" y="2254"/>
                    <a:pt x="1276" y="2030"/>
                  </a:cubicBezTo>
                  <a:cubicBezTo>
                    <a:pt x="1162" y="1792"/>
                    <a:pt x="1042" y="1557"/>
                    <a:pt x="917" y="1327"/>
                  </a:cubicBezTo>
                  <a:cubicBezTo>
                    <a:pt x="794" y="1100"/>
                    <a:pt x="665" y="878"/>
                    <a:pt x="532" y="661"/>
                  </a:cubicBezTo>
                  <a:cubicBezTo>
                    <a:pt x="392" y="435"/>
                    <a:pt x="227" y="227"/>
                    <a:pt x="70" y="14"/>
                  </a:cubicBezTo>
                  <a:cubicBezTo>
                    <a:pt x="63" y="4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8"/>
            <p:cNvSpPr/>
            <p:nvPr/>
          </p:nvSpPr>
          <p:spPr>
            <a:xfrm>
              <a:off x="4358350" y="4000675"/>
              <a:ext cx="131275" cy="484425"/>
            </a:xfrm>
            <a:custGeom>
              <a:avLst/>
              <a:gdLst/>
              <a:ahLst/>
              <a:cxnLst/>
              <a:rect l="l" t="t" r="r" b="b"/>
              <a:pathLst>
                <a:path w="5251" h="19377" extrusionOk="0">
                  <a:moveTo>
                    <a:pt x="119" y="0"/>
                  </a:moveTo>
                  <a:cubicBezTo>
                    <a:pt x="50" y="0"/>
                    <a:pt x="0" y="102"/>
                    <a:pt x="55" y="163"/>
                  </a:cubicBezTo>
                  <a:lnTo>
                    <a:pt x="55" y="165"/>
                  </a:lnTo>
                  <a:cubicBezTo>
                    <a:pt x="474" y="633"/>
                    <a:pt x="919" y="1074"/>
                    <a:pt x="1321" y="1556"/>
                  </a:cubicBezTo>
                  <a:cubicBezTo>
                    <a:pt x="1712" y="2029"/>
                    <a:pt x="2070" y="2527"/>
                    <a:pt x="2396" y="3048"/>
                  </a:cubicBezTo>
                  <a:cubicBezTo>
                    <a:pt x="3052" y="4092"/>
                    <a:pt x="3583" y="5210"/>
                    <a:pt x="3981" y="6378"/>
                  </a:cubicBezTo>
                  <a:cubicBezTo>
                    <a:pt x="4862" y="8966"/>
                    <a:pt x="5069" y="11733"/>
                    <a:pt x="4795" y="14445"/>
                  </a:cubicBezTo>
                  <a:cubicBezTo>
                    <a:pt x="4712" y="15253"/>
                    <a:pt x="4585" y="16057"/>
                    <a:pt x="4424" y="16854"/>
                  </a:cubicBezTo>
                  <a:cubicBezTo>
                    <a:pt x="4340" y="17257"/>
                    <a:pt x="4247" y="17659"/>
                    <a:pt x="4151" y="18061"/>
                  </a:cubicBezTo>
                  <a:cubicBezTo>
                    <a:pt x="4054" y="18463"/>
                    <a:pt x="3931" y="18860"/>
                    <a:pt x="3875" y="19269"/>
                  </a:cubicBezTo>
                  <a:cubicBezTo>
                    <a:pt x="3867" y="19325"/>
                    <a:pt x="3917" y="19376"/>
                    <a:pt x="3965" y="19376"/>
                  </a:cubicBezTo>
                  <a:cubicBezTo>
                    <a:pt x="3988" y="19376"/>
                    <a:pt x="4011" y="19364"/>
                    <a:pt x="4026" y="19333"/>
                  </a:cubicBezTo>
                  <a:cubicBezTo>
                    <a:pt x="4181" y="19005"/>
                    <a:pt x="4275" y="18656"/>
                    <a:pt x="4370" y="18304"/>
                  </a:cubicBezTo>
                  <a:cubicBezTo>
                    <a:pt x="4467" y="17949"/>
                    <a:pt x="4553" y="17590"/>
                    <a:pt x="4632" y="17229"/>
                  </a:cubicBezTo>
                  <a:cubicBezTo>
                    <a:pt x="4789" y="16504"/>
                    <a:pt x="4914" y="15773"/>
                    <a:pt x="5010" y="15036"/>
                  </a:cubicBezTo>
                  <a:cubicBezTo>
                    <a:pt x="5196" y="13578"/>
                    <a:pt x="5251" y="12103"/>
                    <a:pt x="5137" y="10637"/>
                  </a:cubicBezTo>
                  <a:cubicBezTo>
                    <a:pt x="5034" y="9300"/>
                    <a:pt x="4795" y="7973"/>
                    <a:pt x="4396" y="6692"/>
                  </a:cubicBezTo>
                  <a:cubicBezTo>
                    <a:pt x="4024" y="5488"/>
                    <a:pt x="3514" y="4331"/>
                    <a:pt x="2874" y="3246"/>
                  </a:cubicBezTo>
                  <a:cubicBezTo>
                    <a:pt x="2235" y="2168"/>
                    <a:pt x="1454" y="1151"/>
                    <a:pt x="524" y="307"/>
                  </a:cubicBezTo>
                  <a:cubicBezTo>
                    <a:pt x="410" y="205"/>
                    <a:pt x="292" y="107"/>
                    <a:pt x="167" y="18"/>
                  </a:cubicBezTo>
                  <a:cubicBezTo>
                    <a:pt x="151" y="6"/>
                    <a:pt x="134" y="0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8"/>
            <p:cNvSpPr/>
            <p:nvPr/>
          </p:nvSpPr>
          <p:spPr>
            <a:xfrm>
              <a:off x="4343500" y="4071250"/>
              <a:ext cx="85175" cy="141425"/>
            </a:xfrm>
            <a:custGeom>
              <a:avLst/>
              <a:gdLst/>
              <a:ahLst/>
              <a:cxnLst/>
              <a:rect l="l" t="t" r="r" b="b"/>
              <a:pathLst>
                <a:path w="3407" h="5657" extrusionOk="0">
                  <a:moveTo>
                    <a:pt x="2524" y="309"/>
                  </a:moveTo>
                  <a:cubicBezTo>
                    <a:pt x="1750" y="949"/>
                    <a:pt x="1204" y="1829"/>
                    <a:pt x="825" y="2760"/>
                  </a:cubicBezTo>
                  <a:cubicBezTo>
                    <a:pt x="445" y="3692"/>
                    <a:pt x="223" y="4677"/>
                    <a:pt x="0" y="5657"/>
                  </a:cubicBezTo>
                  <a:cubicBezTo>
                    <a:pt x="404" y="5017"/>
                    <a:pt x="956" y="4488"/>
                    <a:pt x="1492" y="3953"/>
                  </a:cubicBezTo>
                  <a:cubicBezTo>
                    <a:pt x="2027" y="3419"/>
                    <a:pt x="2560" y="2863"/>
                    <a:pt x="2908" y="2192"/>
                  </a:cubicBezTo>
                  <a:cubicBezTo>
                    <a:pt x="3257" y="1521"/>
                    <a:pt x="3407" y="710"/>
                    <a:pt x="3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8"/>
            <p:cNvSpPr/>
            <p:nvPr/>
          </p:nvSpPr>
          <p:spPr>
            <a:xfrm>
              <a:off x="4269600" y="3831050"/>
              <a:ext cx="152125" cy="180450"/>
            </a:xfrm>
            <a:custGeom>
              <a:avLst/>
              <a:gdLst/>
              <a:ahLst/>
              <a:cxnLst/>
              <a:rect l="l" t="t" r="r" b="b"/>
              <a:pathLst>
                <a:path w="6085" h="7218" extrusionOk="0">
                  <a:moveTo>
                    <a:pt x="5273" y="5468"/>
                  </a:moveTo>
                  <a:cubicBezTo>
                    <a:pt x="5273" y="5468"/>
                    <a:pt x="6084" y="1545"/>
                    <a:pt x="5699" y="915"/>
                  </a:cubicBezTo>
                  <a:cubicBezTo>
                    <a:pt x="5314" y="285"/>
                    <a:pt x="4643" y="431"/>
                    <a:pt x="4643" y="431"/>
                  </a:cubicBezTo>
                  <a:cubicBezTo>
                    <a:pt x="4643" y="431"/>
                    <a:pt x="4325" y="180"/>
                    <a:pt x="3958" y="476"/>
                  </a:cubicBezTo>
                  <a:cubicBezTo>
                    <a:pt x="3594" y="771"/>
                    <a:pt x="3182" y="1"/>
                    <a:pt x="2809" y="638"/>
                  </a:cubicBezTo>
                  <a:cubicBezTo>
                    <a:pt x="2809" y="638"/>
                    <a:pt x="2741" y="261"/>
                    <a:pt x="2289" y="732"/>
                  </a:cubicBezTo>
                  <a:cubicBezTo>
                    <a:pt x="1838" y="1205"/>
                    <a:pt x="1083" y="1719"/>
                    <a:pt x="543" y="2181"/>
                  </a:cubicBezTo>
                  <a:cubicBezTo>
                    <a:pt x="0" y="2641"/>
                    <a:pt x="75" y="3781"/>
                    <a:pt x="75" y="3781"/>
                  </a:cubicBezTo>
                  <a:cubicBezTo>
                    <a:pt x="75" y="3781"/>
                    <a:pt x="2337" y="7218"/>
                    <a:pt x="5273" y="5468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8"/>
            <p:cNvSpPr/>
            <p:nvPr/>
          </p:nvSpPr>
          <p:spPr>
            <a:xfrm>
              <a:off x="4339575" y="3857575"/>
              <a:ext cx="28300" cy="52450"/>
            </a:xfrm>
            <a:custGeom>
              <a:avLst/>
              <a:gdLst/>
              <a:ahLst/>
              <a:cxnLst/>
              <a:rect l="l" t="t" r="r" b="b"/>
              <a:pathLst>
                <a:path w="1132" h="2098" extrusionOk="0">
                  <a:moveTo>
                    <a:pt x="34" y="1"/>
                  </a:moveTo>
                  <a:cubicBezTo>
                    <a:pt x="18" y="1"/>
                    <a:pt x="1" y="15"/>
                    <a:pt x="6" y="34"/>
                  </a:cubicBezTo>
                  <a:cubicBezTo>
                    <a:pt x="51" y="209"/>
                    <a:pt x="116" y="378"/>
                    <a:pt x="204" y="535"/>
                  </a:cubicBezTo>
                  <a:cubicBezTo>
                    <a:pt x="303" y="705"/>
                    <a:pt x="412" y="868"/>
                    <a:pt x="518" y="1034"/>
                  </a:cubicBezTo>
                  <a:cubicBezTo>
                    <a:pt x="621" y="1189"/>
                    <a:pt x="714" y="1352"/>
                    <a:pt x="800" y="1520"/>
                  </a:cubicBezTo>
                  <a:cubicBezTo>
                    <a:pt x="885" y="1698"/>
                    <a:pt x="933" y="1885"/>
                    <a:pt x="1008" y="2066"/>
                  </a:cubicBezTo>
                  <a:cubicBezTo>
                    <a:pt x="1015" y="2087"/>
                    <a:pt x="1033" y="2097"/>
                    <a:pt x="1051" y="2097"/>
                  </a:cubicBezTo>
                  <a:cubicBezTo>
                    <a:pt x="1073" y="2097"/>
                    <a:pt x="1096" y="2082"/>
                    <a:pt x="1098" y="2055"/>
                  </a:cubicBezTo>
                  <a:cubicBezTo>
                    <a:pt x="1131" y="1688"/>
                    <a:pt x="871" y="1313"/>
                    <a:pt x="679" y="1021"/>
                  </a:cubicBezTo>
                  <a:cubicBezTo>
                    <a:pt x="570" y="858"/>
                    <a:pt x="458" y="697"/>
                    <a:pt x="354" y="531"/>
                  </a:cubicBezTo>
                  <a:cubicBezTo>
                    <a:pt x="251" y="363"/>
                    <a:pt x="135" y="193"/>
                    <a:pt x="54" y="13"/>
                  </a:cubicBezTo>
                  <a:cubicBezTo>
                    <a:pt x="50" y="4"/>
                    <a:pt x="42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8"/>
            <p:cNvSpPr/>
            <p:nvPr/>
          </p:nvSpPr>
          <p:spPr>
            <a:xfrm>
              <a:off x="4360750" y="3848100"/>
              <a:ext cx="16375" cy="47375"/>
            </a:xfrm>
            <a:custGeom>
              <a:avLst/>
              <a:gdLst/>
              <a:ahLst/>
              <a:cxnLst/>
              <a:rect l="l" t="t" r="r" b="b"/>
              <a:pathLst>
                <a:path w="655" h="1895" extrusionOk="0">
                  <a:moveTo>
                    <a:pt x="33" y="1"/>
                  </a:moveTo>
                  <a:cubicBezTo>
                    <a:pt x="23" y="1"/>
                    <a:pt x="13" y="8"/>
                    <a:pt x="13" y="20"/>
                  </a:cubicBezTo>
                  <a:cubicBezTo>
                    <a:pt x="0" y="181"/>
                    <a:pt x="38" y="336"/>
                    <a:pt x="73" y="493"/>
                  </a:cubicBezTo>
                  <a:cubicBezTo>
                    <a:pt x="110" y="658"/>
                    <a:pt x="155" y="822"/>
                    <a:pt x="208" y="983"/>
                  </a:cubicBezTo>
                  <a:cubicBezTo>
                    <a:pt x="307" y="1286"/>
                    <a:pt x="415" y="1626"/>
                    <a:pt x="606" y="1884"/>
                  </a:cubicBezTo>
                  <a:cubicBezTo>
                    <a:pt x="611" y="1891"/>
                    <a:pt x="619" y="1895"/>
                    <a:pt x="627" y="1895"/>
                  </a:cubicBezTo>
                  <a:cubicBezTo>
                    <a:pt x="641" y="1895"/>
                    <a:pt x="655" y="1884"/>
                    <a:pt x="649" y="1865"/>
                  </a:cubicBezTo>
                  <a:cubicBezTo>
                    <a:pt x="555" y="1557"/>
                    <a:pt x="400" y="1267"/>
                    <a:pt x="303" y="957"/>
                  </a:cubicBezTo>
                  <a:cubicBezTo>
                    <a:pt x="256" y="809"/>
                    <a:pt x="215" y="658"/>
                    <a:pt x="178" y="506"/>
                  </a:cubicBezTo>
                  <a:cubicBezTo>
                    <a:pt x="137" y="342"/>
                    <a:pt x="116" y="173"/>
                    <a:pt x="53" y="14"/>
                  </a:cubicBezTo>
                  <a:cubicBezTo>
                    <a:pt x="49" y="5"/>
                    <a:pt x="41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8"/>
            <p:cNvSpPr/>
            <p:nvPr/>
          </p:nvSpPr>
          <p:spPr>
            <a:xfrm>
              <a:off x="4379775" y="3845125"/>
              <a:ext cx="11175" cy="62850"/>
            </a:xfrm>
            <a:custGeom>
              <a:avLst/>
              <a:gdLst/>
              <a:ahLst/>
              <a:cxnLst/>
              <a:rect l="l" t="t" r="r" b="b"/>
              <a:pathLst>
                <a:path w="447" h="2514" extrusionOk="0">
                  <a:moveTo>
                    <a:pt x="162" y="1"/>
                  </a:moveTo>
                  <a:cubicBezTo>
                    <a:pt x="156" y="1"/>
                    <a:pt x="149" y="3"/>
                    <a:pt x="144" y="8"/>
                  </a:cubicBezTo>
                  <a:cubicBezTo>
                    <a:pt x="15" y="113"/>
                    <a:pt x="0" y="319"/>
                    <a:pt x="8" y="472"/>
                  </a:cubicBezTo>
                  <a:cubicBezTo>
                    <a:pt x="17" y="674"/>
                    <a:pt x="60" y="876"/>
                    <a:pt x="97" y="1074"/>
                  </a:cubicBezTo>
                  <a:cubicBezTo>
                    <a:pt x="140" y="1308"/>
                    <a:pt x="183" y="1541"/>
                    <a:pt x="228" y="1773"/>
                  </a:cubicBezTo>
                  <a:cubicBezTo>
                    <a:pt x="273" y="2011"/>
                    <a:pt x="299" y="2265"/>
                    <a:pt x="383" y="2489"/>
                  </a:cubicBezTo>
                  <a:cubicBezTo>
                    <a:pt x="388" y="2506"/>
                    <a:pt x="402" y="2514"/>
                    <a:pt x="415" y="2514"/>
                  </a:cubicBezTo>
                  <a:cubicBezTo>
                    <a:pt x="431" y="2514"/>
                    <a:pt x="447" y="2502"/>
                    <a:pt x="447" y="2482"/>
                  </a:cubicBezTo>
                  <a:cubicBezTo>
                    <a:pt x="447" y="2265"/>
                    <a:pt x="391" y="2046"/>
                    <a:pt x="355" y="1833"/>
                  </a:cubicBezTo>
                  <a:cubicBezTo>
                    <a:pt x="320" y="1622"/>
                    <a:pt x="282" y="1410"/>
                    <a:pt x="247" y="1199"/>
                  </a:cubicBezTo>
                  <a:cubicBezTo>
                    <a:pt x="211" y="1001"/>
                    <a:pt x="168" y="803"/>
                    <a:pt x="138" y="603"/>
                  </a:cubicBezTo>
                  <a:cubicBezTo>
                    <a:pt x="123" y="511"/>
                    <a:pt x="118" y="420"/>
                    <a:pt x="122" y="326"/>
                  </a:cubicBezTo>
                  <a:cubicBezTo>
                    <a:pt x="129" y="221"/>
                    <a:pt x="165" y="133"/>
                    <a:pt x="189" y="32"/>
                  </a:cubicBezTo>
                  <a:cubicBezTo>
                    <a:pt x="193" y="15"/>
                    <a:pt x="178" y="1"/>
                    <a:pt x="16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8"/>
            <p:cNvSpPr/>
            <p:nvPr/>
          </p:nvSpPr>
          <p:spPr>
            <a:xfrm>
              <a:off x="4274700" y="3901275"/>
              <a:ext cx="32450" cy="21400"/>
            </a:xfrm>
            <a:custGeom>
              <a:avLst/>
              <a:gdLst/>
              <a:ahLst/>
              <a:cxnLst/>
              <a:rect l="l" t="t" r="r" b="b"/>
              <a:pathLst>
                <a:path w="1298" h="856" extrusionOk="0">
                  <a:moveTo>
                    <a:pt x="47" y="1"/>
                  </a:moveTo>
                  <a:cubicBezTo>
                    <a:pt x="24" y="1"/>
                    <a:pt x="0" y="22"/>
                    <a:pt x="10" y="49"/>
                  </a:cubicBezTo>
                  <a:cubicBezTo>
                    <a:pt x="101" y="296"/>
                    <a:pt x="301" y="484"/>
                    <a:pt x="520" y="626"/>
                  </a:cubicBezTo>
                  <a:cubicBezTo>
                    <a:pt x="679" y="729"/>
                    <a:pt x="930" y="855"/>
                    <a:pt x="1144" y="855"/>
                  </a:cubicBezTo>
                  <a:cubicBezTo>
                    <a:pt x="1184" y="855"/>
                    <a:pt x="1222" y="851"/>
                    <a:pt x="1258" y="841"/>
                  </a:cubicBezTo>
                  <a:cubicBezTo>
                    <a:pt x="1292" y="832"/>
                    <a:pt x="1298" y="787"/>
                    <a:pt x="1268" y="769"/>
                  </a:cubicBezTo>
                  <a:cubicBezTo>
                    <a:pt x="1174" y="720"/>
                    <a:pt x="1058" y="703"/>
                    <a:pt x="957" y="669"/>
                  </a:cubicBezTo>
                  <a:cubicBezTo>
                    <a:pt x="836" y="628"/>
                    <a:pt x="720" y="572"/>
                    <a:pt x="612" y="505"/>
                  </a:cubicBezTo>
                  <a:cubicBezTo>
                    <a:pt x="398" y="374"/>
                    <a:pt x="239" y="193"/>
                    <a:pt x="71" y="11"/>
                  </a:cubicBez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8"/>
            <p:cNvSpPr/>
            <p:nvPr/>
          </p:nvSpPr>
          <p:spPr>
            <a:xfrm>
              <a:off x="4272875" y="3913175"/>
              <a:ext cx="14375" cy="10225"/>
            </a:xfrm>
            <a:custGeom>
              <a:avLst/>
              <a:gdLst/>
              <a:ahLst/>
              <a:cxnLst/>
              <a:rect l="l" t="t" r="r" b="b"/>
              <a:pathLst>
                <a:path w="575" h="409" extrusionOk="0">
                  <a:moveTo>
                    <a:pt x="37" y="1"/>
                  </a:moveTo>
                  <a:cubicBezTo>
                    <a:pt x="27" y="1"/>
                    <a:pt x="18" y="6"/>
                    <a:pt x="15" y="16"/>
                  </a:cubicBezTo>
                  <a:cubicBezTo>
                    <a:pt x="0" y="130"/>
                    <a:pt x="101" y="220"/>
                    <a:pt x="183" y="283"/>
                  </a:cubicBezTo>
                  <a:cubicBezTo>
                    <a:pt x="275" y="354"/>
                    <a:pt x="371" y="408"/>
                    <a:pt x="485" y="408"/>
                  </a:cubicBezTo>
                  <a:cubicBezTo>
                    <a:pt x="497" y="408"/>
                    <a:pt x="509" y="408"/>
                    <a:pt x="522" y="407"/>
                  </a:cubicBezTo>
                  <a:cubicBezTo>
                    <a:pt x="561" y="407"/>
                    <a:pt x="574" y="354"/>
                    <a:pt x="541" y="334"/>
                  </a:cubicBezTo>
                  <a:cubicBezTo>
                    <a:pt x="453" y="276"/>
                    <a:pt x="354" y="236"/>
                    <a:pt x="268" y="175"/>
                  </a:cubicBezTo>
                  <a:cubicBezTo>
                    <a:pt x="193" y="119"/>
                    <a:pt x="133" y="27"/>
                    <a:pt x="41" y="1"/>
                  </a:cubicBezTo>
                  <a:cubicBezTo>
                    <a:pt x="40" y="1"/>
                    <a:pt x="39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8"/>
            <p:cNvSpPr/>
            <p:nvPr/>
          </p:nvSpPr>
          <p:spPr>
            <a:xfrm>
              <a:off x="4314550" y="3859875"/>
              <a:ext cx="8425" cy="13125"/>
            </a:xfrm>
            <a:custGeom>
              <a:avLst/>
              <a:gdLst/>
              <a:ahLst/>
              <a:cxnLst/>
              <a:rect l="l" t="t" r="r" b="b"/>
              <a:pathLst>
                <a:path w="337" h="525" extrusionOk="0">
                  <a:moveTo>
                    <a:pt x="85" y="1"/>
                  </a:moveTo>
                  <a:cubicBezTo>
                    <a:pt x="80" y="1"/>
                    <a:pt x="76" y="2"/>
                    <a:pt x="72" y="5"/>
                  </a:cubicBezTo>
                  <a:cubicBezTo>
                    <a:pt x="1" y="74"/>
                    <a:pt x="36" y="207"/>
                    <a:pt x="68" y="288"/>
                  </a:cubicBezTo>
                  <a:cubicBezTo>
                    <a:pt x="108" y="392"/>
                    <a:pt x="186" y="475"/>
                    <a:pt x="287" y="519"/>
                  </a:cubicBezTo>
                  <a:cubicBezTo>
                    <a:pt x="292" y="523"/>
                    <a:pt x="297" y="524"/>
                    <a:pt x="301" y="524"/>
                  </a:cubicBezTo>
                  <a:cubicBezTo>
                    <a:pt x="321" y="524"/>
                    <a:pt x="336" y="497"/>
                    <a:pt x="315" y="482"/>
                  </a:cubicBezTo>
                  <a:cubicBezTo>
                    <a:pt x="251" y="407"/>
                    <a:pt x="199" y="323"/>
                    <a:pt x="164" y="231"/>
                  </a:cubicBezTo>
                  <a:cubicBezTo>
                    <a:pt x="139" y="160"/>
                    <a:pt x="145" y="71"/>
                    <a:pt x="102" y="9"/>
                  </a:cubicBezTo>
                  <a:cubicBezTo>
                    <a:pt x="98" y="4"/>
                    <a:pt x="91" y="1"/>
                    <a:pt x="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8"/>
            <p:cNvSpPr/>
            <p:nvPr/>
          </p:nvSpPr>
          <p:spPr>
            <a:xfrm>
              <a:off x="4323375" y="3880275"/>
              <a:ext cx="27650" cy="33650"/>
            </a:xfrm>
            <a:custGeom>
              <a:avLst/>
              <a:gdLst/>
              <a:ahLst/>
              <a:cxnLst/>
              <a:rect l="l" t="t" r="r" b="b"/>
              <a:pathLst>
                <a:path w="1106" h="1346" extrusionOk="0">
                  <a:moveTo>
                    <a:pt x="55" y="0"/>
                  </a:moveTo>
                  <a:cubicBezTo>
                    <a:pt x="27" y="0"/>
                    <a:pt x="0" y="28"/>
                    <a:pt x="20" y="57"/>
                  </a:cubicBezTo>
                  <a:lnTo>
                    <a:pt x="18" y="57"/>
                  </a:lnTo>
                  <a:cubicBezTo>
                    <a:pt x="177" y="270"/>
                    <a:pt x="347" y="477"/>
                    <a:pt x="514" y="685"/>
                  </a:cubicBezTo>
                  <a:cubicBezTo>
                    <a:pt x="601" y="793"/>
                    <a:pt x="687" y="904"/>
                    <a:pt x="772" y="1018"/>
                  </a:cubicBezTo>
                  <a:cubicBezTo>
                    <a:pt x="850" y="1126"/>
                    <a:pt x="923" y="1248"/>
                    <a:pt x="1024" y="1336"/>
                  </a:cubicBezTo>
                  <a:cubicBezTo>
                    <a:pt x="1032" y="1342"/>
                    <a:pt x="1043" y="1346"/>
                    <a:pt x="1053" y="1346"/>
                  </a:cubicBezTo>
                  <a:cubicBezTo>
                    <a:pt x="1080" y="1346"/>
                    <a:pt x="1106" y="1325"/>
                    <a:pt x="1095" y="1294"/>
                  </a:cubicBezTo>
                  <a:cubicBezTo>
                    <a:pt x="1048" y="1169"/>
                    <a:pt x="957" y="1063"/>
                    <a:pt x="878" y="956"/>
                  </a:cubicBezTo>
                  <a:cubicBezTo>
                    <a:pt x="802" y="851"/>
                    <a:pt x="723" y="749"/>
                    <a:pt x="644" y="648"/>
                  </a:cubicBezTo>
                  <a:cubicBezTo>
                    <a:pt x="472" y="419"/>
                    <a:pt x="284" y="206"/>
                    <a:pt x="80" y="10"/>
                  </a:cubicBezTo>
                  <a:cubicBezTo>
                    <a:pt x="73" y="3"/>
                    <a:pt x="64" y="0"/>
                    <a:pt x="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8"/>
            <p:cNvSpPr/>
            <p:nvPr/>
          </p:nvSpPr>
          <p:spPr>
            <a:xfrm>
              <a:off x="4306325" y="3890800"/>
              <a:ext cx="20975" cy="19450"/>
            </a:xfrm>
            <a:custGeom>
              <a:avLst/>
              <a:gdLst/>
              <a:ahLst/>
              <a:cxnLst/>
              <a:rect l="l" t="t" r="r" b="b"/>
              <a:pathLst>
                <a:path w="839" h="778" extrusionOk="0">
                  <a:moveTo>
                    <a:pt x="36" y="0"/>
                  </a:moveTo>
                  <a:cubicBezTo>
                    <a:pt x="18" y="0"/>
                    <a:pt x="1" y="24"/>
                    <a:pt x="20" y="41"/>
                  </a:cubicBezTo>
                  <a:cubicBezTo>
                    <a:pt x="253" y="296"/>
                    <a:pt x="493" y="571"/>
                    <a:pt x="775" y="771"/>
                  </a:cubicBezTo>
                  <a:cubicBezTo>
                    <a:pt x="782" y="775"/>
                    <a:pt x="789" y="778"/>
                    <a:pt x="795" y="778"/>
                  </a:cubicBezTo>
                  <a:cubicBezTo>
                    <a:pt x="822" y="778"/>
                    <a:pt x="838" y="737"/>
                    <a:pt x="820" y="715"/>
                  </a:cubicBezTo>
                  <a:cubicBezTo>
                    <a:pt x="605" y="445"/>
                    <a:pt x="317" y="225"/>
                    <a:pt x="53" y="8"/>
                  </a:cubicBezTo>
                  <a:cubicBezTo>
                    <a:pt x="48" y="3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8"/>
            <p:cNvSpPr/>
            <p:nvPr/>
          </p:nvSpPr>
          <p:spPr>
            <a:xfrm>
              <a:off x="4293250" y="3894200"/>
              <a:ext cx="35675" cy="27500"/>
            </a:xfrm>
            <a:custGeom>
              <a:avLst/>
              <a:gdLst/>
              <a:ahLst/>
              <a:cxnLst/>
              <a:rect l="l" t="t" r="r" b="b"/>
              <a:pathLst>
                <a:path w="1427" h="1100" extrusionOk="0">
                  <a:moveTo>
                    <a:pt x="67" y="1"/>
                  </a:moveTo>
                  <a:cubicBezTo>
                    <a:pt x="54" y="1"/>
                    <a:pt x="42" y="8"/>
                    <a:pt x="38" y="23"/>
                  </a:cubicBezTo>
                  <a:cubicBezTo>
                    <a:pt x="0" y="119"/>
                    <a:pt x="88" y="186"/>
                    <a:pt x="156" y="242"/>
                  </a:cubicBezTo>
                  <a:cubicBezTo>
                    <a:pt x="277" y="341"/>
                    <a:pt x="408" y="431"/>
                    <a:pt x="535" y="524"/>
                  </a:cubicBezTo>
                  <a:cubicBezTo>
                    <a:pt x="801" y="721"/>
                    <a:pt x="1066" y="951"/>
                    <a:pt x="1365" y="1095"/>
                  </a:cubicBezTo>
                  <a:cubicBezTo>
                    <a:pt x="1371" y="1098"/>
                    <a:pt x="1376" y="1099"/>
                    <a:pt x="1381" y="1099"/>
                  </a:cubicBezTo>
                  <a:cubicBezTo>
                    <a:pt x="1407" y="1099"/>
                    <a:pt x="1426" y="1065"/>
                    <a:pt x="1405" y="1042"/>
                  </a:cubicBezTo>
                  <a:cubicBezTo>
                    <a:pt x="1219" y="850"/>
                    <a:pt x="980" y="696"/>
                    <a:pt x="763" y="541"/>
                  </a:cubicBezTo>
                  <a:lnTo>
                    <a:pt x="427" y="302"/>
                  </a:lnTo>
                  <a:cubicBezTo>
                    <a:pt x="371" y="261"/>
                    <a:pt x="316" y="220"/>
                    <a:pt x="258" y="180"/>
                  </a:cubicBezTo>
                  <a:cubicBezTo>
                    <a:pt x="195" y="137"/>
                    <a:pt x="116" y="104"/>
                    <a:pt x="96" y="23"/>
                  </a:cubicBezTo>
                  <a:cubicBezTo>
                    <a:pt x="92" y="8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8"/>
            <p:cNvSpPr/>
            <p:nvPr/>
          </p:nvSpPr>
          <p:spPr>
            <a:xfrm>
              <a:off x="4397575" y="3851750"/>
              <a:ext cx="15175" cy="42100"/>
            </a:xfrm>
            <a:custGeom>
              <a:avLst/>
              <a:gdLst/>
              <a:ahLst/>
              <a:cxnLst/>
              <a:rect l="l" t="t" r="r" b="b"/>
              <a:pathLst>
                <a:path w="607" h="1684" extrusionOk="0">
                  <a:moveTo>
                    <a:pt x="44" y="0"/>
                  </a:moveTo>
                  <a:cubicBezTo>
                    <a:pt x="21" y="0"/>
                    <a:pt x="1" y="24"/>
                    <a:pt x="14" y="48"/>
                  </a:cubicBezTo>
                  <a:cubicBezTo>
                    <a:pt x="148" y="298"/>
                    <a:pt x="279" y="551"/>
                    <a:pt x="354" y="826"/>
                  </a:cubicBezTo>
                  <a:cubicBezTo>
                    <a:pt x="391" y="962"/>
                    <a:pt x="415" y="1101"/>
                    <a:pt x="427" y="1243"/>
                  </a:cubicBezTo>
                  <a:cubicBezTo>
                    <a:pt x="436" y="1372"/>
                    <a:pt x="408" y="1519"/>
                    <a:pt x="445" y="1643"/>
                  </a:cubicBezTo>
                  <a:cubicBezTo>
                    <a:pt x="453" y="1668"/>
                    <a:pt x="480" y="1684"/>
                    <a:pt x="504" y="1684"/>
                  </a:cubicBezTo>
                  <a:cubicBezTo>
                    <a:pt x="522" y="1684"/>
                    <a:pt x="540" y="1675"/>
                    <a:pt x="548" y="1656"/>
                  </a:cubicBezTo>
                  <a:cubicBezTo>
                    <a:pt x="606" y="1534"/>
                    <a:pt x="586" y="1373"/>
                    <a:pt x="574" y="1243"/>
                  </a:cubicBezTo>
                  <a:cubicBezTo>
                    <a:pt x="561" y="1089"/>
                    <a:pt x="533" y="936"/>
                    <a:pt x="492" y="788"/>
                  </a:cubicBezTo>
                  <a:cubicBezTo>
                    <a:pt x="410" y="497"/>
                    <a:pt x="279" y="224"/>
                    <a:pt x="66" y="9"/>
                  </a:cubicBezTo>
                  <a:cubicBezTo>
                    <a:pt x="59" y="3"/>
                    <a:pt x="51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8"/>
            <p:cNvSpPr/>
            <p:nvPr/>
          </p:nvSpPr>
          <p:spPr>
            <a:xfrm>
              <a:off x="4397400" y="3867000"/>
              <a:ext cx="10725" cy="46125"/>
            </a:xfrm>
            <a:custGeom>
              <a:avLst/>
              <a:gdLst/>
              <a:ahLst/>
              <a:cxnLst/>
              <a:rect l="l" t="t" r="r" b="b"/>
              <a:pathLst>
                <a:path w="429" h="1845" extrusionOk="0">
                  <a:moveTo>
                    <a:pt x="38" y="0"/>
                  </a:moveTo>
                  <a:cubicBezTo>
                    <a:pt x="20" y="0"/>
                    <a:pt x="1" y="17"/>
                    <a:pt x="6" y="38"/>
                  </a:cubicBezTo>
                  <a:lnTo>
                    <a:pt x="6" y="40"/>
                  </a:lnTo>
                  <a:cubicBezTo>
                    <a:pt x="73" y="330"/>
                    <a:pt x="150" y="620"/>
                    <a:pt x="196" y="915"/>
                  </a:cubicBezTo>
                  <a:cubicBezTo>
                    <a:pt x="219" y="1068"/>
                    <a:pt x="237" y="1222"/>
                    <a:pt x="247" y="1377"/>
                  </a:cubicBezTo>
                  <a:cubicBezTo>
                    <a:pt x="254" y="1513"/>
                    <a:pt x="232" y="1674"/>
                    <a:pt x="277" y="1805"/>
                  </a:cubicBezTo>
                  <a:cubicBezTo>
                    <a:pt x="284" y="1831"/>
                    <a:pt x="306" y="1844"/>
                    <a:pt x="328" y="1844"/>
                  </a:cubicBezTo>
                  <a:cubicBezTo>
                    <a:pt x="350" y="1844"/>
                    <a:pt x="372" y="1831"/>
                    <a:pt x="379" y="1805"/>
                  </a:cubicBezTo>
                  <a:cubicBezTo>
                    <a:pt x="428" y="1670"/>
                    <a:pt x="394" y="1495"/>
                    <a:pt x="383" y="1354"/>
                  </a:cubicBezTo>
                  <a:cubicBezTo>
                    <a:pt x="370" y="1203"/>
                    <a:pt x="351" y="1051"/>
                    <a:pt x="325" y="902"/>
                  </a:cubicBezTo>
                  <a:cubicBezTo>
                    <a:pt x="273" y="595"/>
                    <a:pt x="196" y="298"/>
                    <a:pt x="62" y="16"/>
                  </a:cubicBezTo>
                  <a:cubicBezTo>
                    <a:pt x="57" y="5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8"/>
            <p:cNvSpPr/>
            <p:nvPr/>
          </p:nvSpPr>
          <p:spPr>
            <a:xfrm>
              <a:off x="4398500" y="3843825"/>
              <a:ext cx="57250" cy="166000"/>
            </a:xfrm>
            <a:custGeom>
              <a:avLst/>
              <a:gdLst/>
              <a:ahLst/>
              <a:cxnLst/>
              <a:rect l="l" t="t" r="r" b="b"/>
              <a:pathLst>
                <a:path w="2290" h="6640" extrusionOk="0">
                  <a:moveTo>
                    <a:pt x="231" y="6523"/>
                  </a:moveTo>
                  <a:cubicBezTo>
                    <a:pt x="81" y="6639"/>
                    <a:pt x="610" y="6331"/>
                    <a:pt x="1110" y="5503"/>
                  </a:cubicBezTo>
                  <a:cubicBezTo>
                    <a:pt x="1607" y="4674"/>
                    <a:pt x="919" y="1438"/>
                    <a:pt x="2289" y="311"/>
                  </a:cubicBezTo>
                  <a:cubicBezTo>
                    <a:pt x="2289" y="311"/>
                    <a:pt x="1526" y="0"/>
                    <a:pt x="764" y="1047"/>
                  </a:cubicBezTo>
                  <a:cubicBezTo>
                    <a:pt x="1" y="2092"/>
                    <a:pt x="203" y="2064"/>
                    <a:pt x="188" y="3192"/>
                  </a:cubicBezTo>
                  <a:cubicBezTo>
                    <a:pt x="173" y="4321"/>
                    <a:pt x="231" y="6523"/>
                    <a:pt x="231" y="652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8"/>
            <p:cNvSpPr/>
            <p:nvPr/>
          </p:nvSpPr>
          <p:spPr>
            <a:xfrm>
              <a:off x="4402975" y="3867200"/>
              <a:ext cx="20850" cy="117750"/>
            </a:xfrm>
            <a:custGeom>
              <a:avLst/>
              <a:gdLst/>
              <a:ahLst/>
              <a:cxnLst/>
              <a:rect l="l" t="t" r="r" b="b"/>
              <a:pathLst>
                <a:path w="834" h="4710" extrusionOk="0">
                  <a:moveTo>
                    <a:pt x="729" y="1"/>
                  </a:moveTo>
                  <a:cubicBezTo>
                    <a:pt x="715" y="1"/>
                    <a:pt x="702" y="9"/>
                    <a:pt x="701" y="26"/>
                  </a:cubicBezTo>
                  <a:lnTo>
                    <a:pt x="699" y="26"/>
                  </a:lnTo>
                  <a:cubicBezTo>
                    <a:pt x="585" y="870"/>
                    <a:pt x="624" y="1741"/>
                    <a:pt x="654" y="2591"/>
                  </a:cubicBezTo>
                  <a:cubicBezTo>
                    <a:pt x="667" y="2999"/>
                    <a:pt x="701" y="3420"/>
                    <a:pt x="592" y="3818"/>
                  </a:cubicBezTo>
                  <a:cubicBezTo>
                    <a:pt x="499" y="4162"/>
                    <a:pt x="299" y="4409"/>
                    <a:pt x="31" y="4635"/>
                  </a:cubicBezTo>
                  <a:cubicBezTo>
                    <a:pt x="1" y="4660"/>
                    <a:pt x="27" y="4710"/>
                    <a:pt x="62" y="4710"/>
                  </a:cubicBezTo>
                  <a:cubicBezTo>
                    <a:pt x="66" y="4710"/>
                    <a:pt x="70" y="4709"/>
                    <a:pt x="74" y="4708"/>
                  </a:cubicBezTo>
                  <a:cubicBezTo>
                    <a:pt x="388" y="4611"/>
                    <a:pt x="581" y="4300"/>
                    <a:pt x="689" y="4007"/>
                  </a:cubicBezTo>
                  <a:cubicBezTo>
                    <a:pt x="833" y="3620"/>
                    <a:pt x="828" y="3195"/>
                    <a:pt x="807" y="2790"/>
                  </a:cubicBezTo>
                  <a:cubicBezTo>
                    <a:pt x="783" y="2332"/>
                    <a:pt x="764" y="1875"/>
                    <a:pt x="764" y="1415"/>
                  </a:cubicBezTo>
                  <a:cubicBezTo>
                    <a:pt x="764" y="957"/>
                    <a:pt x="785" y="496"/>
                    <a:pt x="768" y="36"/>
                  </a:cubicBezTo>
                  <a:cubicBezTo>
                    <a:pt x="768" y="14"/>
                    <a:pt x="747" y="1"/>
                    <a:pt x="72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8"/>
            <p:cNvSpPr/>
            <p:nvPr/>
          </p:nvSpPr>
          <p:spPr>
            <a:xfrm>
              <a:off x="4408975" y="3891825"/>
              <a:ext cx="4800" cy="34875"/>
            </a:xfrm>
            <a:custGeom>
              <a:avLst/>
              <a:gdLst/>
              <a:ahLst/>
              <a:cxnLst/>
              <a:rect l="l" t="t" r="r" b="b"/>
              <a:pathLst>
                <a:path w="192" h="1395" extrusionOk="0">
                  <a:moveTo>
                    <a:pt x="83" y="0"/>
                  </a:moveTo>
                  <a:cubicBezTo>
                    <a:pt x="69" y="0"/>
                    <a:pt x="55" y="9"/>
                    <a:pt x="51" y="29"/>
                  </a:cubicBezTo>
                  <a:cubicBezTo>
                    <a:pt x="14" y="249"/>
                    <a:pt x="1" y="473"/>
                    <a:pt x="12" y="698"/>
                  </a:cubicBezTo>
                  <a:cubicBezTo>
                    <a:pt x="19" y="920"/>
                    <a:pt x="25" y="1152"/>
                    <a:pt x="90" y="1367"/>
                  </a:cubicBezTo>
                  <a:cubicBezTo>
                    <a:pt x="96" y="1386"/>
                    <a:pt x="112" y="1395"/>
                    <a:pt x="128" y="1395"/>
                  </a:cubicBezTo>
                  <a:cubicBezTo>
                    <a:pt x="149" y="1395"/>
                    <a:pt x="170" y="1381"/>
                    <a:pt x="171" y="1356"/>
                  </a:cubicBezTo>
                  <a:cubicBezTo>
                    <a:pt x="191" y="1137"/>
                    <a:pt x="163" y="917"/>
                    <a:pt x="158" y="698"/>
                  </a:cubicBezTo>
                  <a:cubicBezTo>
                    <a:pt x="152" y="479"/>
                    <a:pt x="148" y="258"/>
                    <a:pt x="128" y="40"/>
                  </a:cubicBezTo>
                  <a:cubicBezTo>
                    <a:pt x="126" y="16"/>
                    <a:pt x="104" y="0"/>
                    <a:pt x="8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8"/>
            <p:cNvSpPr/>
            <p:nvPr/>
          </p:nvSpPr>
          <p:spPr>
            <a:xfrm>
              <a:off x="4428150" y="3856875"/>
              <a:ext cx="17025" cy="63250"/>
            </a:xfrm>
            <a:custGeom>
              <a:avLst/>
              <a:gdLst/>
              <a:ahLst/>
              <a:cxnLst/>
              <a:rect l="l" t="t" r="r" b="b"/>
              <a:pathLst>
                <a:path w="681" h="2530" extrusionOk="0">
                  <a:moveTo>
                    <a:pt x="643" y="1"/>
                  </a:moveTo>
                  <a:cubicBezTo>
                    <a:pt x="638" y="1"/>
                    <a:pt x="633" y="2"/>
                    <a:pt x="628" y="6"/>
                  </a:cubicBezTo>
                  <a:cubicBezTo>
                    <a:pt x="460" y="116"/>
                    <a:pt x="305" y="236"/>
                    <a:pt x="193" y="404"/>
                  </a:cubicBezTo>
                  <a:cubicBezTo>
                    <a:pt x="77" y="581"/>
                    <a:pt x="24" y="789"/>
                    <a:pt x="13" y="1000"/>
                  </a:cubicBezTo>
                  <a:cubicBezTo>
                    <a:pt x="0" y="1238"/>
                    <a:pt x="32" y="1475"/>
                    <a:pt x="62" y="1711"/>
                  </a:cubicBezTo>
                  <a:cubicBezTo>
                    <a:pt x="97" y="1978"/>
                    <a:pt x="90" y="2249"/>
                    <a:pt x="120" y="2516"/>
                  </a:cubicBezTo>
                  <a:cubicBezTo>
                    <a:pt x="121" y="2525"/>
                    <a:pt x="128" y="2529"/>
                    <a:pt x="135" y="2529"/>
                  </a:cubicBezTo>
                  <a:cubicBezTo>
                    <a:pt x="142" y="2529"/>
                    <a:pt x="150" y="2525"/>
                    <a:pt x="152" y="2516"/>
                  </a:cubicBezTo>
                  <a:cubicBezTo>
                    <a:pt x="157" y="2287"/>
                    <a:pt x="135" y="2057"/>
                    <a:pt x="137" y="1827"/>
                  </a:cubicBezTo>
                  <a:cubicBezTo>
                    <a:pt x="137" y="1597"/>
                    <a:pt x="148" y="1370"/>
                    <a:pt x="150" y="1142"/>
                  </a:cubicBezTo>
                  <a:cubicBezTo>
                    <a:pt x="152" y="927"/>
                    <a:pt x="168" y="709"/>
                    <a:pt x="277" y="518"/>
                  </a:cubicBezTo>
                  <a:cubicBezTo>
                    <a:pt x="376" y="344"/>
                    <a:pt x="524" y="193"/>
                    <a:pt x="662" y="50"/>
                  </a:cubicBezTo>
                  <a:cubicBezTo>
                    <a:pt x="680" y="31"/>
                    <a:pt x="664" y="1"/>
                    <a:pt x="6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8"/>
            <p:cNvSpPr/>
            <p:nvPr/>
          </p:nvSpPr>
          <p:spPr>
            <a:xfrm>
              <a:off x="4209675" y="3878225"/>
              <a:ext cx="214575" cy="185125"/>
            </a:xfrm>
            <a:custGeom>
              <a:avLst/>
              <a:gdLst/>
              <a:ahLst/>
              <a:cxnLst/>
              <a:rect l="l" t="t" r="r" b="b"/>
              <a:pathLst>
                <a:path w="8583" h="7405" extrusionOk="0">
                  <a:moveTo>
                    <a:pt x="6683" y="6565"/>
                  </a:moveTo>
                  <a:cubicBezTo>
                    <a:pt x="7288" y="6082"/>
                    <a:pt x="7142" y="5686"/>
                    <a:pt x="7142" y="5686"/>
                  </a:cubicBezTo>
                  <a:cubicBezTo>
                    <a:pt x="7142" y="5686"/>
                    <a:pt x="7526" y="5936"/>
                    <a:pt x="7784" y="5149"/>
                  </a:cubicBezTo>
                  <a:cubicBezTo>
                    <a:pt x="8044" y="4360"/>
                    <a:pt x="8582" y="2418"/>
                    <a:pt x="7786" y="1208"/>
                  </a:cubicBezTo>
                  <a:cubicBezTo>
                    <a:pt x="6989" y="0"/>
                    <a:pt x="2446" y="1816"/>
                    <a:pt x="1803" y="2291"/>
                  </a:cubicBezTo>
                  <a:cubicBezTo>
                    <a:pt x="1162" y="2764"/>
                    <a:pt x="976" y="3336"/>
                    <a:pt x="1119" y="3500"/>
                  </a:cubicBezTo>
                  <a:cubicBezTo>
                    <a:pt x="1259" y="3663"/>
                    <a:pt x="776" y="3555"/>
                    <a:pt x="754" y="3985"/>
                  </a:cubicBezTo>
                  <a:cubicBezTo>
                    <a:pt x="733" y="4416"/>
                    <a:pt x="595" y="4443"/>
                    <a:pt x="483" y="4798"/>
                  </a:cubicBezTo>
                  <a:cubicBezTo>
                    <a:pt x="373" y="5153"/>
                    <a:pt x="72" y="5510"/>
                    <a:pt x="292" y="6028"/>
                  </a:cubicBezTo>
                  <a:cubicBezTo>
                    <a:pt x="292" y="6028"/>
                    <a:pt x="29" y="6308"/>
                    <a:pt x="70" y="6613"/>
                  </a:cubicBezTo>
                  <a:cubicBezTo>
                    <a:pt x="111" y="6916"/>
                    <a:pt x="1" y="7210"/>
                    <a:pt x="393" y="7307"/>
                  </a:cubicBezTo>
                  <a:cubicBezTo>
                    <a:pt x="786" y="7404"/>
                    <a:pt x="1541" y="6890"/>
                    <a:pt x="1681" y="6864"/>
                  </a:cubicBezTo>
                  <a:cubicBezTo>
                    <a:pt x="1820" y="6838"/>
                    <a:pt x="5652" y="7385"/>
                    <a:pt x="6683" y="6565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8"/>
            <p:cNvSpPr/>
            <p:nvPr/>
          </p:nvSpPr>
          <p:spPr>
            <a:xfrm>
              <a:off x="4275575" y="4017525"/>
              <a:ext cx="103075" cy="27350"/>
            </a:xfrm>
            <a:custGeom>
              <a:avLst/>
              <a:gdLst/>
              <a:ahLst/>
              <a:cxnLst/>
              <a:rect l="l" t="t" r="r" b="b"/>
              <a:pathLst>
                <a:path w="4123" h="1094" extrusionOk="0">
                  <a:moveTo>
                    <a:pt x="428" y="1"/>
                  </a:moveTo>
                  <a:cubicBezTo>
                    <a:pt x="307" y="1"/>
                    <a:pt x="189" y="14"/>
                    <a:pt x="81" y="50"/>
                  </a:cubicBezTo>
                  <a:cubicBezTo>
                    <a:pt x="1" y="77"/>
                    <a:pt x="1" y="191"/>
                    <a:pt x="81" y="217"/>
                  </a:cubicBezTo>
                  <a:cubicBezTo>
                    <a:pt x="264" y="282"/>
                    <a:pt x="474" y="292"/>
                    <a:pt x="664" y="327"/>
                  </a:cubicBezTo>
                  <a:cubicBezTo>
                    <a:pt x="850" y="361"/>
                    <a:pt x="1033" y="392"/>
                    <a:pt x="1214" y="437"/>
                  </a:cubicBezTo>
                  <a:cubicBezTo>
                    <a:pt x="1594" y="527"/>
                    <a:pt x="1966" y="650"/>
                    <a:pt x="2338" y="770"/>
                  </a:cubicBezTo>
                  <a:cubicBezTo>
                    <a:pt x="2678" y="880"/>
                    <a:pt x="3022" y="1023"/>
                    <a:pt x="3377" y="1079"/>
                  </a:cubicBezTo>
                  <a:cubicBezTo>
                    <a:pt x="3434" y="1088"/>
                    <a:pt x="3500" y="1094"/>
                    <a:pt x="3568" y="1094"/>
                  </a:cubicBezTo>
                  <a:cubicBezTo>
                    <a:pt x="3784" y="1094"/>
                    <a:pt x="4025" y="1033"/>
                    <a:pt x="4106" y="830"/>
                  </a:cubicBezTo>
                  <a:cubicBezTo>
                    <a:pt x="4123" y="788"/>
                    <a:pt x="4080" y="739"/>
                    <a:pt x="4037" y="739"/>
                  </a:cubicBezTo>
                  <a:cubicBezTo>
                    <a:pt x="4031" y="739"/>
                    <a:pt x="4025" y="740"/>
                    <a:pt x="4019" y="742"/>
                  </a:cubicBezTo>
                  <a:lnTo>
                    <a:pt x="4017" y="742"/>
                  </a:lnTo>
                  <a:cubicBezTo>
                    <a:pt x="3953" y="768"/>
                    <a:pt x="3897" y="808"/>
                    <a:pt x="3828" y="826"/>
                  </a:cubicBezTo>
                  <a:cubicBezTo>
                    <a:pt x="3780" y="838"/>
                    <a:pt x="3730" y="844"/>
                    <a:pt x="3680" y="844"/>
                  </a:cubicBezTo>
                  <a:cubicBezTo>
                    <a:pt x="3667" y="844"/>
                    <a:pt x="3655" y="844"/>
                    <a:pt x="3643" y="843"/>
                  </a:cubicBezTo>
                  <a:cubicBezTo>
                    <a:pt x="3504" y="839"/>
                    <a:pt x="3366" y="804"/>
                    <a:pt x="3235" y="763"/>
                  </a:cubicBezTo>
                  <a:cubicBezTo>
                    <a:pt x="2891" y="652"/>
                    <a:pt x="2555" y="521"/>
                    <a:pt x="2212" y="404"/>
                  </a:cubicBezTo>
                  <a:cubicBezTo>
                    <a:pt x="1870" y="286"/>
                    <a:pt x="1523" y="187"/>
                    <a:pt x="1169" y="108"/>
                  </a:cubicBezTo>
                  <a:cubicBezTo>
                    <a:pt x="945" y="60"/>
                    <a:pt x="679" y="1"/>
                    <a:pt x="42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8"/>
            <p:cNvSpPr/>
            <p:nvPr/>
          </p:nvSpPr>
          <p:spPr>
            <a:xfrm>
              <a:off x="4227650" y="4032925"/>
              <a:ext cx="108975" cy="14750"/>
            </a:xfrm>
            <a:custGeom>
              <a:avLst/>
              <a:gdLst/>
              <a:ahLst/>
              <a:cxnLst/>
              <a:rect l="l" t="t" r="r" b="b"/>
              <a:pathLst>
                <a:path w="4359" h="590" extrusionOk="0">
                  <a:moveTo>
                    <a:pt x="1885" y="1"/>
                  </a:moveTo>
                  <a:cubicBezTo>
                    <a:pt x="1577" y="1"/>
                    <a:pt x="1270" y="33"/>
                    <a:pt x="968" y="96"/>
                  </a:cubicBezTo>
                  <a:cubicBezTo>
                    <a:pt x="796" y="134"/>
                    <a:pt x="630" y="186"/>
                    <a:pt x="467" y="251"/>
                  </a:cubicBezTo>
                  <a:cubicBezTo>
                    <a:pt x="304" y="317"/>
                    <a:pt x="138" y="380"/>
                    <a:pt x="26" y="521"/>
                  </a:cubicBezTo>
                  <a:cubicBezTo>
                    <a:pt x="0" y="548"/>
                    <a:pt x="21" y="589"/>
                    <a:pt x="55" y="589"/>
                  </a:cubicBezTo>
                  <a:cubicBezTo>
                    <a:pt x="58" y="589"/>
                    <a:pt x="61" y="589"/>
                    <a:pt x="65" y="588"/>
                  </a:cubicBezTo>
                  <a:cubicBezTo>
                    <a:pt x="239" y="564"/>
                    <a:pt x="390" y="476"/>
                    <a:pt x="555" y="420"/>
                  </a:cubicBezTo>
                  <a:cubicBezTo>
                    <a:pt x="708" y="369"/>
                    <a:pt x="863" y="328"/>
                    <a:pt x="1022" y="296"/>
                  </a:cubicBezTo>
                  <a:cubicBezTo>
                    <a:pt x="1310" y="236"/>
                    <a:pt x="1605" y="207"/>
                    <a:pt x="1899" y="207"/>
                  </a:cubicBezTo>
                  <a:cubicBezTo>
                    <a:pt x="1955" y="207"/>
                    <a:pt x="2010" y="208"/>
                    <a:pt x="2065" y="210"/>
                  </a:cubicBezTo>
                  <a:cubicBezTo>
                    <a:pt x="2437" y="227"/>
                    <a:pt x="2810" y="270"/>
                    <a:pt x="3178" y="337"/>
                  </a:cubicBezTo>
                  <a:cubicBezTo>
                    <a:pt x="3361" y="371"/>
                    <a:pt x="3544" y="408"/>
                    <a:pt x="3727" y="442"/>
                  </a:cubicBezTo>
                  <a:cubicBezTo>
                    <a:pt x="3920" y="479"/>
                    <a:pt x="4115" y="494"/>
                    <a:pt x="4307" y="526"/>
                  </a:cubicBezTo>
                  <a:cubicBezTo>
                    <a:pt x="4310" y="527"/>
                    <a:pt x="4313" y="527"/>
                    <a:pt x="4315" y="527"/>
                  </a:cubicBezTo>
                  <a:cubicBezTo>
                    <a:pt x="4348" y="527"/>
                    <a:pt x="4359" y="477"/>
                    <a:pt x="4324" y="466"/>
                  </a:cubicBezTo>
                  <a:cubicBezTo>
                    <a:pt x="4124" y="401"/>
                    <a:pt x="3933" y="322"/>
                    <a:pt x="3731" y="266"/>
                  </a:cubicBezTo>
                  <a:cubicBezTo>
                    <a:pt x="3544" y="214"/>
                    <a:pt x="3355" y="173"/>
                    <a:pt x="3165" y="135"/>
                  </a:cubicBezTo>
                  <a:cubicBezTo>
                    <a:pt x="2789" y="59"/>
                    <a:pt x="2408" y="14"/>
                    <a:pt x="2024" y="3"/>
                  </a:cubicBezTo>
                  <a:cubicBezTo>
                    <a:pt x="1978" y="1"/>
                    <a:pt x="1931" y="1"/>
                    <a:pt x="18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8"/>
            <p:cNvSpPr/>
            <p:nvPr/>
          </p:nvSpPr>
          <p:spPr>
            <a:xfrm>
              <a:off x="4292750" y="3940525"/>
              <a:ext cx="57200" cy="53900"/>
            </a:xfrm>
            <a:custGeom>
              <a:avLst/>
              <a:gdLst/>
              <a:ahLst/>
              <a:cxnLst/>
              <a:rect l="l" t="t" r="r" b="b"/>
              <a:pathLst>
                <a:path w="2288" h="2156" extrusionOk="0">
                  <a:moveTo>
                    <a:pt x="36" y="0"/>
                  </a:moveTo>
                  <a:cubicBezTo>
                    <a:pt x="14" y="0"/>
                    <a:pt x="1" y="35"/>
                    <a:pt x="24" y="51"/>
                  </a:cubicBezTo>
                  <a:lnTo>
                    <a:pt x="24" y="53"/>
                  </a:lnTo>
                  <a:cubicBezTo>
                    <a:pt x="434" y="361"/>
                    <a:pt x="824" y="692"/>
                    <a:pt x="1195" y="1048"/>
                  </a:cubicBezTo>
                  <a:cubicBezTo>
                    <a:pt x="1374" y="1218"/>
                    <a:pt x="1548" y="1397"/>
                    <a:pt x="1712" y="1582"/>
                  </a:cubicBezTo>
                  <a:cubicBezTo>
                    <a:pt x="1883" y="1771"/>
                    <a:pt x="2034" y="1981"/>
                    <a:pt x="2225" y="2147"/>
                  </a:cubicBezTo>
                  <a:cubicBezTo>
                    <a:pt x="2231" y="2153"/>
                    <a:pt x="2239" y="2156"/>
                    <a:pt x="2246" y="2156"/>
                  </a:cubicBezTo>
                  <a:cubicBezTo>
                    <a:pt x="2268" y="2156"/>
                    <a:pt x="2288" y="2132"/>
                    <a:pt x="2275" y="2108"/>
                  </a:cubicBezTo>
                  <a:cubicBezTo>
                    <a:pt x="2165" y="1880"/>
                    <a:pt x="1989" y="1691"/>
                    <a:pt x="1821" y="1502"/>
                  </a:cubicBezTo>
                  <a:cubicBezTo>
                    <a:pt x="1647" y="1307"/>
                    <a:pt x="1464" y="1121"/>
                    <a:pt x="1273" y="941"/>
                  </a:cubicBezTo>
                  <a:cubicBezTo>
                    <a:pt x="899" y="588"/>
                    <a:pt x="490" y="274"/>
                    <a:pt x="50" y="4"/>
                  </a:cubicBezTo>
                  <a:cubicBezTo>
                    <a:pt x="45" y="1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8"/>
            <p:cNvSpPr/>
            <p:nvPr/>
          </p:nvSpPr>
          <p:spPr>
            <a:xfrm>
              <a:off x="4350275" y="3961500"/>
              <a:ext cx="39000" cy="69600"/>
            </a:xfrm>
            <a:custGeom>
              <a:avLst/>
              <a:gdLst/>
              <a:ahLst/>
              <a:cxnLst/>
              <a:rect l="l" t="t" r="r" b="b"/>
              <a:pathLst>
                <a:path w="1560" h="2784" extrusionOk="0">
                  <a:moveTo>
                    <a:pt x="53" y="0"/>
                  </a:moveTo>
                  <a:cubicBezTo>
                    <a:pt x="27" y="0"/>
                    <a:pt x="0" y="30"/>
                    <a:pt x="17" y="55"/>
                  </a:cubicBezTo>
                  <a:lnTo>
                    <a:pt x="19" y="55"/>
                  </a:lnTo>
                  <a:cubicBezTo>
                    <a:pt x="320" y="480"/>
                    <a:pt x="612" y="915"/>
                    <a:pt x="892" y="1355"/>
                  </a:cubicBezTo>
                  <a:cubicBezTo>
                    <a:pt x="1167" y="1788"/>
                    <a:pt x="1399" y="2235"/>
                    <a:pt x="1431" y="2757"/>
                  </a:cubicBezTo>
                  <a:cubicBezTo>
                    <a:pt x="1429" y="2773"/>
                    <a:pt x="1442" y="2783"/>
                    <a:pt x="1455" y="2783"/>
                  </a:cubicBezTo>
                  <a:cubicBezTo>
                    <a:pt x="1465" y="2783"/>
                    <a:pt x="1476" y="2777"/>
                    <a:pt x="1477" y="2762"/>
                  </a:cubicBezTo>
                  <a:cubicBezTo>
                    <a:pt x="1560" y="2516"/>
                    <a:pt x="1532" y="2299"/>
                    <a:pt x="1442" y="2056"/>
                  </a:cubicBezTo>
                  <a:cubicBezTo>
                    <a:pt x="1352" y="1805"/>
                    <a:pt x="1216" y="1575"/>
                    <a:pt x="1072" y="1353"/>
                  </a:cubicBezTo>
                  <a:cubicBezTo>
                    <a:pt x="769" y="884"/>
                    <a:pt x="436" y="435"/>
                    <a:pt x="75" y="10"/>
                  </a:cubicBezTo>
                  <a:cubicBezTo>
                    <a:pt x="69" y="3"/>
                    <a:pt x="61" y="0"/>
                    <a:pt x="5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8"/>
            <p:cNvSpPr/>
            <p:nvPr/>
          </p:nvSpPr>
          <p:spPr>
            <a:xfrm>
              <a:off x="4384500" y="3903250"/>
              <a:ext cx="14925" cy="21750"/>
            </a:xfrm>
            <a:custGeom>
              <a:avLst/>
              <a:gdLst/>
              <a:ahLst/>
              <a:cxnLst/>
              <a:rect l="l" t="t" r="r" b="b"/>
              <a:pathLst>
                <a:path w="597" h="870" extrusionOk="0">
                  <a:moveTo>
                    <a:pt x="23" y="1"/>
                  </a:moveTo>
                  <a:cubicBezTo>
                    <a:pt x="10" y="1"/>
                    <a:pt x="0" y="19"/>
                    <a:pt x="11" y="31"/>
                  </a:cubicBezTo>
                  <a:cubicBezTo>
                    <a:pt x="120" y="162"/>
                    <a:pt x="239" y="286"/>
                    <a:pt x="331" y="430"/>
                  </a:cubicBezTo>
                  <a:cubicBezTo>
                    <a:pt x="419" y="566"/>
                    <a:pt x="473" y="716"/>
                    <a:pt x="550" y="858"/>
                  </a:cubicBezTo>
                  <a:cubicBezTo>
                    <a:pt x="555" y="866"/>
                    <a:pt x="562" y="870"/>
                    <a:pt x="569" y="870"/>
                  </a:cubicBezTo>
                  <a:cubicBezTo>
                    <a:pt x="583" y="870"/>
                    <a:pt x="597" y="855"/>
                    <a:pt x="594" y="839"/>
                  </a:cubicBezTo>
                  <a:cubicBezTo>
                    <a:pt x="546" y="529"/>
                    <a:pt x="293" y="174"/>
                    <a:pt x="32" y="3"/>
                  </a:cubicBezTo>
                  <a:cubicBezTo>
                    <a:pt x="29" y="1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8"/>
            <p:cNvSpPr/>
            <p:nvPr/>
          </p:nvSpPr>
          <p:spPr>
            <a:xfrm>
              <a:off x="4389150" y="3921725"/>
              <a:ext cx="16125" cy="56850"/>
            </a:xfrm>
            <a:custGeom>
              <a:avLst/>
              <a:gdLst/>
              <a:ahLst/>
              <a:cxnLst/>
              <a:rect l="l" t="t" r="r" b="b"/>
              <a:pathLst>
                <a:path w="645" h="2274" extrusionOk="0">
                  <a:moveTo>
                    <a:pt x="37" y="0"/>
                  </a:moveTo>
                  <a:cubicBezTo>
                    <a:pt x="19" y="0"/>
                    <a:pt x="0" y="18"/>
                    <a:pt x="8" y="37"/>
                  </a:cubicBezTo>
                  <a:cubicBezTo>
                    <a:pt x="81" y="216"/>
                    <a:pt x="171" y="390"/>
                    <a:pt x="235" y="575"/>
                  </a:cubicBezTo>
                  <a:cubicBezTo>
                    <a:pt x="293" y="749"/>
                    <a:pt x="337" y="928"/>
                    <a:pt x="371" y="1108"/>
                  </a:cubicBezTo>
                  <a:cubicBezTo>
                    <a:pt x="407" y="1299"/>
                    <a:pt x="433" y="1491"/>
                    <a:pt x="455" y="1682"/>
                  </a:cubicBezTo>
                  <a:cubicBezTo>
                    <a:pt x="476" y="1874"/>
                    <a:pt x="483" y="2067"/>
                    <a:pt x="543" y="2248"/>
                  </a:cubicBezTo>
                  <a:cubicBezTo>
                    <a:pt x="548" y="2264"/>
                    <a:pt x="565" y="2274"/>
                    <a:pt x="581" y="2274"/>
                  </a:cubicBezTo>
                  <a:cubicBezTo>
                    <a:pt x="595" y="2274"/>
                    <a:pt x="608" y="2266"/>
                    <a:pt x="610" y="2248"/>
                  </a:cubicBezTo>
                  <a:cubicBezTo>
                    <a:pt x="644" y="2048"/>
                    <a:pt x="618" y="1844"/>
                    <a:pt x="595" y="1643"/>
                  </a:cubicBezTo>
                  <a:cubicBezTo>
                    <a:pt x="577" y="1450"/>
                    <a:pt x="545" y="1259"/>
                    <a:pt x="506" y="1070"/>
                  </a:cubicBezTo>
                  <a:cubicBezTo>
                    <a:pt x="425" y="708"/>
                    <a:pt x="308" y="293"/>
                    <a:pt x="55" y="8"/>
                  </a:cubicBezTo>
                  <a:cubicBezTo>
                    <a:pt x="50" y="3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8"/>
            <p:cNvSpPr/>
            <p:nvPr/>
          </p:nvSpPr>
          <p:spPr>
            <a:xfrm>
              <a:off x="4392200" y="3969825"/>
              <a:ext cx="7500" cy="45375"/>
            </a:xfrm>
            <a:custGeom>
              <a:avLst/>
              <a:gdLst/>
              <a:ahLst/>
              <a:cxnLst/>
              <a:rect l="l" t="t" r="r" b="b"/>
              <a:pathLst>
                <a:path w="300" h="1815" extrusionOk="0">
                  <a:moveTo>
                    <a:pt x="32" y="0"/>
                  </a:moveTo>
                  <a:cubicBezTo>
                    <a:pt x="15" y="0"/>
                    <a:pt x="0" y="10"/>
                    <a:pt x="2" y="31"/>
                  </a:cubicBezTo>
                  <a:cubicBezTo>
                    <a:pt x="28" y="336"/>
                    <a:pt x="79" y="637"/>
                    <a:pt x="101" y="941"/>
                  </a:cubicBezTo>
                  <a:cubicBezTo>
                    <a:pt x="113" y="1091"/>
                    <a:pt x="120" y="1240"/>
                    <a:pt x="122" y="1390"/>
                  </a:cubicBezTo>
                  <a:cubicBezTo>
                    <a:pt x="124" y="1523"/>
                    <a:pt x="92" y="1674"/>
                    <a:pt x="154" y="1794"/>
                  </a:cubicBezTo>
                  <a:cubicBezTo>
                    <a:pt x="162" y="1808"/>
                    <a:pt x="176" y="1815"/>
                    <a:pt x="190" y="1815"/>
                  </a:cubicBezTo>
                  <a:cubicBezTo>
                    <a:pt x="204" y="1815"/>
                    <a:pt x="217" y="1808"/>
                    <a:pt x="225" y="1794"/>
                  </a:cubicBezTo>
                  <a:cubicBezTo>
                    <a:pt x="300" y="1680"/>
                    <a:pt x="277" y="1521"/>
                    <a:pt x="277" y="1390"/>
                  </a:cubicBezTo>
                  <a:cubicBezTo>
                    <a:pt x="277" y="1233"/>
                    <a:pt x="270" y="1076"/>
                    <a:pt x="255" y="919"/>
                  </a:cubicBezTo>
                  <a:cubicBezTo>
                    <a:pt x="227" y="612"/>
                    <a:pt x="180" y="309"/>
                    <a:pt x="66" y="21"/>
                  </a:cubicBezTo>
                  <a:cubicBezTo>
                    <a:pt x="61" y="7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8"/>
            <p:cNvSpPr/>
            <p:nvPr/>
          </p:nvSpPr>
          <p:spPr>
            <a:xfrm>
              <a:off x="4339175" y="3904550"/>
              <a:ext cx="37575" cy="54075"/>
            </a:xfrm>
            <a:custGeom>
              <a:avLst/>
              <a:gdLst/>
              <a:ahLst/>
              <a:cxnLst/>
              <a:rect l="l" t="t" r="r" b="b"/>
              <a:pathLst>
                <a:path w="1503" h="2163" extrusionOk="0">
                  <a:moveTo>
                    <a:pt x="32" y="0"/>
                  </a:moveTo>
                  <a:cubicBezTo>
                    <a:pt x="15" y="0"/>
                    <a:pt x="0" y="19"/>
                    <a:pt x="12" y="37"/>
                  </a:cubicBezTo>
                  <a:cubicBezTo>
                    <a:pt x="573" y="692"/>
                    <a:pt x="1073" y="1372"/>
                    <a:pt x="1448" y="2150"/>
                  </a:cubicBezTo>
                  <a:cubicBezTo>
                    <a:pt x="1453" y="2159"/>
                    <a:pt x="1461" y="2163"/>
                    <a:pt x="1469" y="2163"/>
                  </a:cubicBezTo>
                  <a:cubicBezTo>
                    <a:pt x="1485" y="2163"/>
                    <a:pt x="1502" y="2149"/>
                    <a:pt x="1495" y="2131"/>
                  </a:cubicBezTo>
                  <a:cubicBezTo>
                    <a:pt x="1175" y="1339"/>
                    <a:pt x="691" y="572"/>
                    <a:pt x="44" y="4"/>
                  </a:cubicBezTo>
                  <a:cubicBezTo>
                    <a:pt x="40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8"/>
            <p:cNvSpPr/>
            <p:nvPr/>
          </p:nvSpPr>
          <p:spPr>
            <a:xfrm>
              <a:off x="4238625" y="3965600"/>
              <a:ext cx="73500" cy="29375"/>
            </a:xfrm>
            <a:custGeom>
              <a:avLst/>
              <a:gdLst/>
              <a:ahLst/>
              <a:cxnLst/>
              <a:rect l="l" t="t" r="r" b="b"/>
              <a:pathLst>
                <a:path w="2940" h="1175" extrusionOk="0">
                  <a:moveTo>
                    <a:pt x="40" y="0"/>
                  </a:moveTo>
                  <a:cubicBezTo>
                    <a:pt x="11" y="0"/>
                    <a:pt x="1" y="46"/>
                    <a:pt x="33" y="56"/>
                  </a:cubicBezTo>
                  <a:cubicBezTo>
                    <a:pt x="501" y="248"/>
                    <a:pt x="993" y="383"/>
                    <a:pt x="1466" y="568"/>
                  </a:cubicBezTo>
                  <a:cubicBezTo>
                    <a:pt x="1946" y="757"/>
                    <a:pt x="2421" y="968"/>
                    <a:pt x="2896" y="1172"/>
                  </a:cubicBezTo>
                  <a:cubicBezTo>
                    <a:pt x="2899" y="1173"/>
                    <a:pt x="2902" y="1174"/>
                    <a:pt x="2905" y="1174"/>
                  </a:cubicBezTo>
                  <a:cubicBezTo>
                    <a:pt x="2925" y="1174"/>
                    <a:pt x="2939" y="1146"/>
                    <a:pt x="2916" y="1135"/>
                  </a:cubicBezTo>
                  <a:cubicBezTo>
                    <a:pt x="2475" y="873"/>
                    <a:pt x="2015" y="662"/>
                    <a:pt x="1537" y="473"/>
                  </a:cubicBezTo>
                  <a:cubicBezTo>
                    <a:pt x="1058" y="286"/>
                    <a:pt x="559" y="86"/>
                    <a:pt x="48" y="2"/>
                  </a:cubicBezTo>
                  <a:cubicBezTo>
                    <a:pt x="46" y="1"/>
                    <a:pt x="43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8"/>
            <p:cNvSpPr/>
            <p:nvPr/>
          </p:nvSpPr>
          <p:spPr>
            <a:xfrm>
              <a:off x="4339750" y="4013975"/>
              <a:ext cx="42975" cy="19600"/>
            </a:xfrm>
            <a:custGeom>
              <a:avLst/>
              <a:gdLst/>
              <a:ahLst/>
              <a:cxnLst/>
              <a:rect l="l" t="t" r="r" b="b"/>
              <a:pathLst>
                <a:path w="1719" h="784" extrusionOk="0">
                  <a:moveTo>
                    <a:pt x="58" y="0"/>
                  </a:moveTo>
                  <a:cubicBezTo>
                    <a:pt x="26" y="0"/>
                    <a:pt x="1" y="42"/>
                    <a:pt x="29" y="69"/>
                  </a:cubicBezTo>
                  <a:cubicBezTo>
                    <a:pt x="304" y="329"/>
                    <a:pt x="661" y="506"/>
                    <a:pt x="1008" y="649"/>
                  </a:cubicBezTo>
                  <a:cubicBezTo>
                    <a:pt x="1139" y="702"/>
                    <a:pt x="1298" y="783"/>
                    <a:pt x="1445" y="783"/>
                  </a:cubicBezTo>
                  <a:cubicBezTo>
                    <a:pt x="1467" y="783"/>
                    <a:pt x="1488" y="781"/>
                    <a:pt x="1509" y="778"/>
                  </a:cubicBezTo>
                  <a:cubicBezTo>
                    <a:pt x="1625" y="757"/>
                    <a:pt x="1719" y="650"/>
                    <a:pt x="1674" y="533"/>
                  </a:cubicBezTo>
                  <a:cubicBezTo>
                    <a:pt x="1670" y="520"/>
                    <a:pt x="1660" y="514"/>
                    <a:pt x="1651" y="514"/>
                  </a:cubicBezTo>
                  <a:cubicBezTo>
                    <a:pt x="1636" y="514"/>
                    <a:pt x="1621" y="527"/>
                    <a:pt x="1625" y="546"/>
                  </a:cubicBezTo>
                  <a:lnTo>
                    <a:pt x="1627" y="546"/>
                  </a:lnTo>
                  <a:cubicBezTo>
                    <a:pt x="1658" y="662"/>
                    <a:pt x="1575" y="694"/>
                    <a:pt x="1487" y="694"/>
                  </a:cubicBezTo>
                  <a:cubicBezTo>
                    <a:pt x="1434" y="694"/>
                    <a:pt x="1380" y="683"/>
                    <a:pt x="1347" y="671"/>
                  </a:cubicBezTo>
                  <a:cubicBezTo>
                    <a:pt x="1281" y="649"/>
                    <a:pt x="1216" y="620"/>
                    <a:pt x="1152" y="594"/>
                  </a:cubicBezTo>
                  <a:cubicBezTo>
                    <a:pt x="1022" y="542"/>
                    <a:pt x="894" y="484"/>
                    <a:pt x="769" y="419"/>
                  </a:cubicBezTo>
                  <a:cubicBezTo>
                    <a:pt x="530" y="295"/>
                    <a:pt x="311" y="142"/>
                    <a:pt x="77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8"/>
            <p:cNvSpPr/>
            <p:nvPr/>
          </p:nvSpPr>
          <p:spPr>
            <a:xfrm>
              <a:off x="4223350" y="3994500"/>
              <a:ext cx="72800" cy="16175"/>
            </a:xfrm>
            <a:custGeom>
              <a:avLst/>
              <a:gdLst/>
              <a:ahLst/>
              <a:cxnLst/>
              <a:rect l="l" t="t" r="r" b="b"/>
              <a:pathLst>
                <a:path w="2912" h="647" extrusionOk="0">
                  <a:moveTo>
                    <a:pt x="71" y="0"/>
                  </a:moveTo>
                  <a:cubicBezTo>
                    <a:pt x="27" y="0"/>
                    <a:pt x="1" y="73"/>
                    <a:pt x="46" y="94"/>
                  </a:cubicBezTo>
                  <a:cubicBezTo>
                    <a:pt x="478" y="287"/>
                    <a:pt x="960" y="328"/>
                    <a:pt x="1426" y="369"/>
                  </a:cubicBezTo>
                  <a:cubicBezTo>
                    <a:pt x="1663" y="392"/>
                    <a:pt x="1899" y="416"/>
                    <a:pt x="2136" y="448"/>
                  </a:cubicBezTo>
                  <a:cubicBezTo>
                    <a:pt x="2269" y="467"/>
                    <a:pt x="2402" y="493"/>
                    <a:pt x="2531" y="528"/>
                  </a:cubicBezTo>
                  <a:cubicBezTo>
                    <a:pt x="2652" y="560"/>
                    <a:pt x="2765" y="616"/>
                    <a:pt x="2884" y="646"/>
                  </a:cubicBezTo>
                  <a:cubicBezTo>
                    <a:pt x="2886" y="646"/>
                    <a:pt x="2887" y="646"/>
                    <a:pt x="2888" y="646"/>
                  </a:cubicBezTo>
                  <a:cubicBezTo>
                    <a:pt x="2904" y="646"/>
                    <a:pt x="2911" y="626"/>
                    <a:pt x="2897" y="616"/>
                  </a:cubicBezTo>
                  <a:cubicBezTo>
                    <a:pt x="2714" y="493"/>
                    <a:pt x="2454" y="442"/>
                    <a:pt x="2243" y="396"/>
                  </a:cubicBezTo>
                  <a:cubicBezTo>
                    <a:pt x="2013" y="347"/>
                    <a:pt x="1779" y="313"/>
                    <a:pt x="1546" y="291"/>
                  </a:cubicBezTo>
                  <a:cubicBezTo>
                    <a:pt x="1046" y="237"/>
                    <a:pt x="557" y="179"/>
                    <a:pt x="85" y="3"/>
                  </a:cubicBezTo>
                  <a:cubicBezTo>
                    <a:pt x="80" y="1"/>
                    <a:pt x="75" y="0"/>
                    <a:pt x="7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8"/>
            <p:cNvSpPr/>
            <p:nvPr/>
          </p:nvSpPr>
          <p:spPr>
            <a:xfrm>
              <a:off x="4216175" y="4024550"/>
              <a:ext cx="42925" cy="7325"/>
            </a:xfrm>
            <a:custGeom>
              <a:avLst/>
              <a:gdLst/>
              <a:ahLst/>
              <a:cxnLst/>
              <a:rect l="l" t="t" r="r" b="b"/>
              <a:pathLst>
                <a:path w="1717" h="293" extrusionOk="0">
                  <a:moveTo>
                    <a:pt x="1496" y="0"/>
                  </a:moveTo>
                  <a:cubicBezTo>
                    <a:pt x="1279" y="0"/>
                    <a:pt x="1059" y="31"/>
                    <a:pt x="847" y="63"/>
                  </a:cubicBezTo>
                  <a:cubicBezTo>
                    <a:pt x="698" y="87"/>
                    <a:pt x="546" y="93"/>
                    <a:pt x="397" y="119"/>
                  </a:cubicBezTo>
                  <a:cubicBezTo>
                    <a:pt x="335" y="130"/>
                    <a:pt x="264" y="134"/>
                    <a:pt x="202" y="149"/>
                  </a:cubicBezTo>
                  <a:cubicBezTo>
                    <a:pt x="142" y="164"/>
                    <a:pt x="86" y="203"/>
                    <a:pt x="30" y="231"/>
                  </a:cubicBezTo>
                  <a:cubicBezTo>
                    <a:pt x="1" y="246"/>
                    <a:pt x="15" y="293"/>
                    <a:pt x="45" y="293"/>
                  </a:cubicBezTo>
                  <a:cubicBezTo>
                    <a:pt x="46" y="293"/>
                    <a:pt x="47" y="293"/>
                    <a:pt x="47" y="293"/>
                  </a:cubicBezTo>
                  <a:cubicBezTo>
                    <a:pt x="172" y="293"/>
                    <a:pt x="294" y="278"/>
                    <a:pt x="415" y="246"/>
                  </a:cubicBezTo>
                  <a:cubicBezTo>
                    <a:pt x="559" y="212"/>
                    <a:pt x="713" y="171"/>
                    <a:pt x="859" y="153"/>
                  </a:cubicBezTo>
                  <a:cubicBezTo>
                    <a:pt x="1133" y="117"/>
                    <a:pt x="1416" y="108"/>
                    <a:pt x="1687" y="55"/>
                  </a:cubicBezTo>
                  <a:cubicBezTo>
                    <a:pt x="1717" y="52"/>
                    <a:pt x="1706" y="11"/>
                    <a:pt x="1681" y="9"/>
                  </a:cubicBezTo>
                  <a:lnTo>
                    <a:pt x="1683" y="9"/>
                  </a:lnTo>
                  <a:cubicBezTo>
                    <a:pt x="1621" y="3"/>
                    <a:pt x="1558" y="0"/>
                    <a:pt x="149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8"/>
            <p:cNvSpPr/>
            <p:nvPr/>
          </p:nvSpPr>
          <p:spPr>
            <a:xfrm>
              <a:off x="4210050" y="4036175"/>
              <a:ext cx="22550" cy="14050"/>
            </a:xfrm>
            <a:custGeom>
              <a:avLst/>
              <a:gdLst/>
              <a:ahLst/>
              <a:cxnLst/>
              <a:rect l="l" t="t" r="r" b="b"/>
              <a:pathLst>
                <a:path w="902" h="562" extrusionOk="0">
                  <a:moveTo>
                    <a:pt x="871" y="1"/>
                  </a:moveTo>
                  <a:cubicBezTo>
                    <a:pt x="868" y="1"/>
                    <a:pt x="864" y="2"/>
                    <a:pt x="861" y="4"/>
                  </a:cubicBezTo>
                  <a:cubicBezTo>
                    <a:pt x="778" y="43"/>
                    <a:pt x="696" y="58"/>
                    <a:pt x="619" y="105"/>
                  </a:cubicBezTo>
                  <a:cubicBezTo>
                    <a:pt x="550" y="144"/>
                    <a:pt x="483" y="185"/>
                    <a:pt x="416" y="228"/>
                  </a:cubicBezTo>
                  <a:cubicBezTo>
                    <a:pt x="287" y="306"/>
                    <a:pt x="143" y="383"/>
                    <a:pt x="32" y="490"/>
                  </a:cubicBezTo>
                  <a:cubicBezTo>
                    <a:pt x="0" y="520"/>
                    <a:pt x="30" y="561"/>
                    <a:pt x="65" y="561"/>
                  </a:cubicBezTo>
                  <a:cubicBezTo>
                    <a:pt x="72" y="561"/>
                    <a:pt x="78" y="560"/>
                    <a:pt x="85" y="557"/>
                  </a:cubicBezTo>
                  <a:cubicBezTo>
                    <a:pt x="227" y="493"/>
                    <a:pt x="356" y="389"/>
                    <a:pt x="488" y="308"/>
                  </a:cubicBezTo>
                  <a:cubicBezTo>
                    <a:pt x="548" y="269"/>
                    <a:pt x="610" y="234"/>
                    <a:pt x="674" y="196"/>
                  </a:cubicBezTo>
                  <a:cubicBezTo>
                    <a:pt x="750" y="149"/>
                    <a:pt x="804" y="88"/>
                    <a:pt x="881" y="39"/>
                  </a:cubicBezTo>
                  <a:cubicBezTo>
                    <a:pt x="902" y="28"/>
                    <a:pt x="890" y="1"/>
                    <a:pt x="8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8"/>
            <p:cNvSpPr/>
            <p:nvPr/>
          </p:nvSpPr>
          <p:spPr>
            <a:xfrm>
              <a:off x="4311975" y="3928525"/>
              <a:ext cx="10825" cy="11625"/>
            </a:xfrm>
            <a:custGeom>
              <a:avLst/>
              <a:gdLst/>
              <a:ahLst/>
              <a:cxnLst/>
              <a:rect l="l" t="t" r="r" b="b"/>
              <a:pathLst>
                <a:path w="433" h="465" extrusionOk="0">
                  <a:moveTo>
                    <a:pt x="36" y="1"/>
                  </a:moveTo>
                  <a:cubicBezTo>
                    <a:pt x="14" y="1"/>
                    <a:pt x="1" y="31"/>
                    <a:pt x="16" y="51"/>
                  </a:cubicBezTo>
                  <a:lnTo>
                    <a:pt x="18" y="51"/>
                  </a:lnTo>
                  <a:cubicBezTo>
                    <a:pt x="76" y="120"/>
                    <a:pt x="141" y="183"/>
                    <a:pt x="201" y="253"/>
                  </a:cubicBezTo>
                  <a:cubicBezTo>
                    <a:pt x="261" y="322"/>
                    <a:pt x="313" y="395"/>
                    <a:pt x="381" y="458"/>
                  </a:cubicBezTo>
                  <a:cubicBezTo>
                    <a:pt x="386" y="462"/>
                    <a:pt x="392" y="464"/>
                    <a:pt x="399" y="464"/>
                  </a:cubicBezTo>
                  <a:cubicBezTo>
                    <a:pt x="415" y="464"/>
                    <a:pt x="432" y="451"/>
                    <a:pt x="426" y="432"/>
                  </a:cubicBezTo>
                  <a:cubicBezTo>
                    <a:pt x="356" y="264"/>
                    <a:pt x="205" y="101"/>
                    <a:pt x="52" y="6"/>
                  </a:cubicBezTo>
                  <a:cubicBezTo>
                    <a:pt x="46" y="2"/>
                    <a:pt x="41" y="1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8"/>
            <p:cNvSpPr/>
            <p:nvPr/>
          </p:nvSpPr>
          <p:spPr>
            <a:xfrm>
              <a:off x="4245050" y="3933325"/>
              <a:ext cx="31875" cy="14400"/>
            </a:xfrm>
            <a:custGeom>
              <a:avLst/>
              <a:gdLst/>
              <a:ahLst/>
              <a:cxnLst/>
              <a:rect l="l" t="t" r="r" b="b"/>
              <a:pathLst>
                <a:path w="1275" h="576" extrusionOk="0">
                  <a:moveTo>
                    <a:pt x="954" y="0"/>
                  </a:moveTo>
                  <a:cubicBezTo>
                    <a:pt x="809" y="0"/>
                    <a:pt x="662" y="33"/>
                    <a:pt x="530" y="85"/>
                  </a:cubicBezTo>
                  <a:cubicBezTo>
                    <a:pt x="322" y="163"/>
                    <a:pt x="81" y="313"/>
                    <a:pt x="8" y="532"/>
                  </a:cubicBezTo>
                  <a:cubicBezTo>
                    <a:pt x="1" y="555"/>
                    <a:pt x="20" y="575"/>
                    <a:pt x="42" y="575"/>
                  </a:cubicBezTo>
                  <a:cubicBezTo>
                    <a:pt x="48" y="575"/>
                    <a:pt x="53" y="574"/>
                    <a:pt x="59" y="571"/>
                  </a:cubicBezTo>
                  <a:cubicBezTo>
                    <a:pt x="238" y="449"/>
                    <a:pt x="378" y="298"/>
                    <a:pt x="580" y="208"/>
                  </a:cubicBezTo>
                  <a:cubicBezTo>
                    <a:pt x="794" y="113"/>
                    <a:pt x="1018" y="96"/>
                    <a:pt x="1248" y="92"/>
                  </a:cubicBezTo>
                  <a:cubicBezTo>
                    <a:pt x="1270" y="92"/>
                    <a:pt x="1274" y="61"/>
                    <a:pt x="1253" y="55"/>
                  </a:cubicBezTo>
                  <a:cubicBezTo>
                    <a:pt x="1158" y="17"/>
                    <a:pt x="1056" y="0"/>
                    <a:pt x="9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8"/>
            <p:cNvSpPr/>
            <p:nvPr/>
          </p:nvSpPr>
          <p:spPr>
            <a:xfrm>
              <a:off x="4431225" y="3928550"/>
              <a:ext cx="1300" cy="15775"/>
            </a:xfrm>
            <a:custGeom>
              <a:avLst/>
              <a:gdLst/>
              <a:ahLst/>
              <a:cxnLst/>
              <a:rect l="l" t="t" r="r" b="b"/>
              <a:pathLst>
                <a:path w="52" h="631" extrusionOk="0">
                  <a:moveTo>
                    <a:pt x="7" y="1"/>
                  </a:moveTo>
                  <a:cubicBezTo>
                    <a:pt x="4" y="1"/>
                    <a:pt x="1" y="3"/>
                    <a:pt x="1" y="7"/>
                  </a:cubicBezTo>
                  <a:cubicBezTo>
                    <a:pt x="8" y="210"/>
                    <a:pt x="1" y="420"/>
                    <a:pt x="27" y="622"/>
                  </a:cubicBezTo>
                  <a:cubicBezTo>
                    <a:pt x="28" y="627"/>
                    <a:pt x="32" y="630"/>
                    <a:pt x="36" y="630"/>
                  </a:cubicBezTo>
                  <a:cubicBezTo>
                    <a:pt x="40" y="630"/>
                    <a:pt x="44" y="627"/>
                    <a:pt x="45" y="622"/>
                  </a:cubicBezTo>
                  <a:cubicBezTo>
                    <a:pt x="51" y="418"/>
                    <a:pt x="27" y="210"/>
                    <a:pt x="14" y="7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8"/>
            <p:cNvSpPr/>
            <p:nvPr/>
          </p:nvSpPr>
          <p:spPr>
            <a:xfrm>
              <a:off x="4432825" y="3947075"/>
              <a:ext cx="525" cy="450"/>
            </a:xfrm>
            <a:custGeom>
              <a:avLst/>
              <a:gdLst/>
              <a:ahLst/>
              <a:cxnLst/>
              <a:rect l="l" t="t" r="r" b="b"/>
              <a:pathLst>
                <a:path w="21" h="18" extrusionOk="0">
                  <a:moveTo>
                    <a:pt x="9" y="0"/>
                  </a:moveTo>
                  <a:cubicBezTo>
                    <a:pt x="0" y="2"/>
                    <a:pt x="0" y="15"/>
                    <a:pt x="9" y="17"/>
                  </a:cubicBezTo>
                  <a:cubicBezTo>
                    <a:pt x="21" y="15"/>
                    <a:pt x="21" y="2"/>
                    <a:pt x="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8"/>
            <p:cNvSpPr/>
            <p:nvPr/>
          </p:nvSpPr>
          <p:spPr>
            <a:xfrm>
              <a:off x="4713350" y="3761500"/>
              <a:ext cx="476500" cy="426725"/>
            </a:xfrm>
            <a:custGeom>
              <a:avLst/>
              <a:gdLst/>
              <a:ahLst/>
              <a:cxnLst/>
              <a:rect l="l" t="t" r="r" b="b"/>
              <a:pathLst>
                <a:path w="19060" h="17069" extrusionOk="0">
                  <a:moveTo>
                    <a:pt x="4918" y="15422"/>
                  </a:moveTo>
                  <a:cubicBezTo>
                    <a:pt x="5093" y="15566"/>
                    <a:pt x="5108" y="15840"/>
                    <a:pt x="4978" y="16111"/>
                  </a:cubicBezTo>
                  <a:cubicBezTo>
                    <a:pt x="4903" y="16263"/>
                    <a:pt x="4860" y="16429"/>
                    <a:pt x="4921" y="16564"/>
                  </a:cubicBezTo>
                  <a:cubicBezTo>
                    <a:pt x="4981" y="16700"/>
                    <a:pt x="5228" y="16929"/>
                    <a:pt x="5531" y="17005"/>
                  </a:cubicBezTo>
                  <a:cubicBezTo>
                    <a:pt x="5789" y="17069"/>
                    <a:pt x="6131" y="16882"/>
                    <a:pt x="6292" y="16588"/>
                  </a:cubicBezTo>
                  <a:cubicBezTo>
                    <a:pt x="6292" y="16588"/>
                    <a:pt x="6479" y="16169"/>
                    <a:pt x="6845" y="16022"/>
                  </a:cubicBezTo>
                  <a:cubicBezTo>
                    <a:pt x="7603" y="15715"/>
                    <a:pt x="9278" y="14941"/>
                    <a:pt x="10227" y="14575"/>
                  </a:cubicBezTo>
                  <a:cubicBezTo>
                    <a:pt x="12770" y="13593"/>
                    <a:pt x="17807" y="10891"/>
                    <a:pt x="18084" y="10475"/>
                  </a:cubicBezTo>
                  <a:cubicBezTo>
                    <a:pt x="18360" y="10060"/>
                    <a:pt x="19060" y="6638"/>
                    <a:pt x="17650" y="5791"/>
                  </a:cubicBezTo>
                  <a:cubicBezTo>
                    <a:pt x="17650" y="5791"/>
                    <a:pt x="17882" y="4138"/>
                    <a:pt x="16152" y="2983"/>
                  </a:cubicBezTo>
                  <a:cubicBezTo>
                    <a:pt x="14421" y="1828"/>
                    <a:pt x="11110" y="1"/>
                    <a:pt x="5757" y="3374"/>
                  </a:cubicBezTo>
                  <a:cubicBezTo>
                    <a:pt x="5757" y="3374"/>
                    <a:pt x="5501" y="2615"/>
                    <a:pt x="3540" y="4137"/>
                  </a:cubicBezTo>
                  <a:cubicBezTo>
                    <a:pt x="1577" y="5658"/>
                    <a:pt x="1" y="6526"/>
                    <a:pt x="1754" y="10095"/>
                  </a:cubicBezTo>
                  <a:cubicBezTo>
                    <a:pt x="1754" y="10095"/>
                    <a:pt x="1898" y="12931"/>
                    <a:pt x="4918" y="1542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8"/>
            <p:cNvSpPr/>
            <p:nvPr/>
          </p:nvSpPr>
          <p:spPr>
            <a:xfrm>
              <a:off x="4769200" y="3933925"/>
              <a:ext cx="85375" cy="231875"/>
            </a:xfrm>
            <a:custGeom>
              <a:avLst/>
              <a:gdLst/>
              <a:ahLst/>
              <a:cxnLst/>
              <a:rect l="l" t="t" r="r" b="b"/>
              <a:pathLst>
                <a:path w="3415" h="9275" extrusionOk="0">
                  <a:moveTo>
                    <a:pt x="484" y="1"/>
                  </a:moveTo>
                  <a:cubicBezTo>
                    <a:pt x="476" y="1"/>
                    <a:pt x="469" y="5"/>
                    <a:pt x="464" y="14"/>
                  </a:cubicBezTo>
                  <a:cubicBezTo>
                    <a:pt x="149" y="603"/>
                    <a:pt x="1" y="1269"/>
                    <a:pt x="36" y="1936"/>
                  </a:cubicBezTo>
                  <a:cubicBezTo>
                    <a:pt x="68" y="2574"/>
                    <a:pt x="261" y="3185"/>
                    <a:pt x="550" y="3750"/>
                  </a:cubicBezTo>
                  <a:cubicBezTo>
                    <a:pt x="861" y="4355"/>
                    <a:pt x="1261" y="4914"/>
                    <a:pt x="1639" y="5477"/>
                  </a:cubicBezTo>
                  <a:cubicBezTo>
                    <a:pt x="2027" y="6059"/>
                    <a:pt x="2443" y="6629"/>
                    <a:pt x="2800" y="7229"/>
                  </a:cubicBezTo>
                  <a:cubicBezTo>
                    <a:pt x="2968" y="7515"/>
                    <a:pt x="3114" y="7818"/>
                    <a:pt x="3192" y="8143"/>
                  </a:cubicBezTo>
                  <a:cubicBezTo>
                    <a:pt x="3235" y="8319"/>
                    <a:pt x="3258" y="8498"/>
                    <a:pt x="3261" y="8680"/>
                  </a:cubicBezTo>
                  <a:cubicBezTo>
                    <a:pt x="3261" y="8870"/>
                    <a:pt x="3217" y="9054"/>
                    <a:pt x="3215" y="9244"/>
                  </a:cubicBezTo>
                  <a:cubicBezTo>
                    <a:pt x="3215" y="9263"/>
                    <a:pt x="3229" y="9274"/>
                    <a:pt x="3244" y="9274"/>
                  </a:cubicBezTo>
                  <a:cubicBezTo>
                    <a:pt x="3254" y="9274"/>
                    <a:pt x="3263" y="9269"/>
                    <a:pt x="3269" y="9259"/>
                  </a:cubicBezTo>
                  <a:cubicBezTo>
                    <a:pt x="3415" y="9001"/>
                    <a:pt x="3413" y="8629"/>
                    <a:pt x="3377" y="8341"/>
                  </a:cubicBezTo>
                  <a:cubicBezTo>
                    <a:pt x="3342" y="8061"/>
                    <a:pt x="3250" y="7792"/>
                    <a:pt x="3132" y="7537"/>
                  </a:cubicBezTo>
                  <a:cubicBezTo>
                    <a:pt x="2858" y="6939"/>
                    <a:pt x="2441" y="6408"/>
                    <a:pt x="2071" y="5870"/>
                  </a:cubicBezTo>
                  <a:cubicBezTo>
                    <a:pt x="1680" y="5299"/>
                    <a:pt x="1268" y="4739"/>
                    <a:pt x="909" y="4146"/>
                  </a:cubicBezTo>
                  <a:cubicBezTo>
                    <a:pt x="569" y="3583"/>
                    <a:pt x="291" y="2976"/>
                    <a:pt x="192" y="2319"/>
                  </a:cubicBezTo>
                  <a:cubicBezTo>
                    <a:pt x="74" y="1553"/>
                    <a:pt x="203" y="751"/>
                    <a:pt x="507" y="38"/>
                  </a:cubicBezTo>
                  <a:cubicBezTo>
                    <a:pt x="516" y="19"/>
                    <a:pt x="500" y="1"/>
                    <a:pt x="4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8"/>
            <p:cNvSpPr/>
            <p:nvPr/>
          </p:nvSpPr>
          <p:spPr>
            <a:xfrm>
              <a:off x="4756675" y="3858425"/>
              <a:ext cx="81425" cy="106600"/>
            </a:xfrm>
            <a:custGeom>
              <a:avLst/>
              <a:gdLst/>
              <a:ahLst/>
              <a:cxnLst/>
              <a:rect l="l" t="t" r="r" b="b"/>
              <a:pathLst>
                <a:path w="3257" h="4264" extrusionOk="0">
                  <a:moveTo>
                    <a:pt x="3197" y="0"/>
                  </a:moveTo>
                  <a:cubicBezTo>
                    <a:pt x="3194" y="0"/>
                    <a:pt x="3190" y="1"/>
                    <a:pt x="3187" y="2"/>
                  </a:cubicBezTo>
                  <a:cubicBezTo>
                    <a:pt x="3026" y="35"/>
                    <a:pt x="2873" y="138"/>
                    <a:pt x="2734" y="224"/>
                  </a:cubicBezTo>
                  <a:cubicBezTo>
                    <a:pt x="2586" y="314"/>
                    <a:pt x="2446" y="411"/>
                    <a:pt x="2310" y="518"/>
                  </a:cubicBezTo>
                  <a:cubicBezTo>
                    <a:pt x="2016" y="748"/>
                    <a:pt x="1740" y="998"/>
                    <a:pt x="1482" y="1269"/>
                  </a:cubicBezTo>
                  <a:cubicBezTo>
                    <a:pt x="1224" y="1538"/>
                    <a:pt x="982" y="1823"/>
                    <a:pt x="758" y="2120"/>
                  </a:cubicBezTo>
                  <a:cubicBezTo>
                    <a:pt x="524" y="2428"/>
                    <a:pt x="313" y="2748"/>
                    <a:pt x="178" y="3114"/>
                  </a:cubicBezTo>
                  <a:cubicBezTo>
                    <a:pt x="44" y="3477"/>
                    <a:pt x="1" y="3868"/>
                    <a:pt x="53" y="4253"/>
                  </a:cubicBezTo>
                  <a:cubicBezTo>
                    <a:pt x="54" y="4260"/>
                    <a:pt x="60" y="4264"/>
                    <a:pt x="67" y="4264"/>
                  </a:cubicBezTo>
                  <a:cubicBezTo>
                    <a:pt x="75" y="4264"/>
                    <a:pt x="84" y="4258"/>
                    <a:pt x="83" y="4247"/>
                  </a:cubicBezTo>
                  <a:lnTo>
                    <a:pt x="83" y="4247"/>
                  </a:lnTo>
                  <a:lnTo>
                    <a:pt x="83" y="4249"/>
                  </a:lnTo>
                  <a:cubicBezTo>
                    <a:pt x="6" y="3535"/>
                    <a:pt x="298" y="2813"/>
                    <a:pt x="704" y="2239"/>
                  </a:cubicBezTo>
                  <a:cubicBezTo>
                    <a:pt x="919" y="1937"/>
                    <a:pt x="1171" y="1656"/>
                    <a:pt x="1425" y="1387"/>
                  </a:cubicBezTo>
                  <a:cubicBezTo>
                    <a:pt x="1676" y="1118"/>
                    <a:pt x="1949" y="873"/>
                    <a:pt x="2241" y="652"/>
                  </a:cubicBezTo>
                  <a:cubicBezTo>
                    <a:pt x="2392" y="540"/>
                    <a:pt x="2551" y="437"/>
                    <a:pt x="2714" y="342"/>
                  </a:cubicBezTo>
                  <a:cubicBezTo>
                    <a:pt x="2878" y="248"/>
                    <a:pt x="3065" y="185"/>
                    <a:pt x="3218" y="78"/>
                  </a:cubicBezTo>
                  <a:cubicBezTo>
                    <a:pt x="3256" y="56"/>
                    <a:pt x="3237" y="0"/>
                    <a:pt x="319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8"/>
            <p:cNvSpPr/>
            <p:nvPr/>
          </p:nvSpPr>
          <p:spPr>
            <a:xfrm>
              <a:off x="4861850" y="3917150"/>
              <a:ext cx="106250" cy="240500"/>
            </a:xfrm>
            <a:custGeom>
              <a:avLst/>
              <a:gdLst/>
              <a:ahLst/>
              <a:cxnLst/>
              <a:rect l="l" t="t" r="r" b="b"/>
              <a:pathLst>
                <a:path w="4250" h="9620" extrusionOk="0">
                  <a:moveTo>
                    <a:pt x="4191" y="0"/>
                  </a:moveTo>
                  <a:cubicBezTo>
                    <a:pt x="4182" y="0"/>
                    <a:pt x="4173" y="3"/>
                    <a:pt x="4164" y="10"/>
                  </a:cubicBezTo>
                  <a:cubicBezTo>
                    <a:pt x="3685" y="388"/>
                    <a:pt x="3298" y="906"/>
                    <a:pt x="2977" y="1420"/>
                  </a:cubicBezTo>
                  <a:cubicBezTo>
                    <a:pt x="2657" y="1936"/>
                    <a:pt x="2427" y="2519"/>
                    <a:pt x="2210" y="3086"/>
                  </a:cubicBezTo>
                  <a:cubicBezTo>
                    <a:pt x="1685" y="4454"/>
                    <a:pt x="1193" y="5840"/>
                    <a:pt x="829" y="7259"/>
                  </a:cubicBezTo>
                  <a:cubicBezTo>
                    <a:pt x="629" y="8035"/>
                    <a:pt x="419" y="8810"/>
                    <a:pt x="30" y="9515"/>
                  </a:cubicBezTo>
                  <a:cubicBezTo>
                    <a:pt x="1" y="9570"/>
                    <a:pt x="48" y="9620"/>
                    <a:pt x="95" y="9620"/>
                  </a:cubicBezTo>
                  <a:cubicBezTo>
                    <a:pt x="116" y="9620"/>
                    <a:pt x="136" y="9610"/>
                    <a:pt x="150" y="9586"/>
                  </a:cubicBezTo>
                  <a:cubicBezTo>
                    <a:pt x="501" y="8973"/>
                    <a:pt x="713" y="8304"/>
                    <a:pt x="894" y="7623"/>
                  </a:cubicBezTo>
                  <a:cubicBezTo>
                    <a:pt x="1077" y="6928"/>
                    <a:pt x="1264" y="6236"/>
                    <a:pt x="1492" y="5554"/>
                  </a:cubicBezTo>
                  <a:cubicBezTo>
                    <a:pt x="1730" y="4843"/>
                    <a:pt x="1990" y="4138"/>
                    <a:pt x="2250" y="3435"/>
                  </a:cubicBezTo>
                  <a:cubicBezTo>
                    <a:pt x="2463" y="2865"/>
                    <a:pt x="2687" y="2299"/>
                    <a:pt x="2971" y="1762"/>
                  </a:cubicBezTo>
                  <a:cubicBezTo>
                    <a:pt x="3134" y="1455"/>
                    <a:pt x="3295" y="1145"/>
                    <a:pt x="3500" y="865"/>
                  </a:cubicBezTo>
                  <a:cubicBezTo>
                    <a:pt x="3714" y="575"/>
                    <a:pt x="3960" y="313"/>
                    <a:pt x="4220" y="66"/>
                  </a:cubicBezTo>
                  <a:cubicBezTo>
                    <a:pt x="4249" y="37"/>
                    <a:pt x="4223" y="0"/>
                    <a:pt x="419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8"/>
            <p:cNvSpPr/>
            <p:nvPr/>
          </p:nvSpPr>
          <p:spPr>
            <a:xfrm>
              <a:off x="4851950" y="4040525"/>
              <a:ext cx="8825" cy="67925"/>
            </a:xfrm>
            <a:custGeom>
              <a:avLst/>
              <a:gdLst/>
              <a:ahLst/>
              <a:cxnLst/>
              <a:rect l="l" t="t" r="r" b="b"/>
              <a:pathLst>
                <a:path w="353" h="2717" extrusionOk="0">
                  <a:moveTo>
                    <a:pt x="24" y="0"/>
                  </a:moveTo>
                  <a:cubicBezTo>
                    <a:pt x="13" y="0"/>
                    <a:pt x="1" y="8"/>
                    <a:pt x="2" y="20"/>
                  </a:cubicBezTo>
                  <a:cubicBezTo>
                    <a:pt x="51" y="914"/>
                    <a:pt x="166" y="1811"/>
                    <a:pt x="295" y="2696"/>
                  </a:cubicBezTo>
                  <a:cubicBezTo>
                    <a:pt x="297" y="2710"/>
                    <a:pt x="309" y="2716"/>
                    <a:pt x="321" y="2716"/>
                  </a:cubicBezTo>
                  <a:cubicBezTo>
                    <a:pt x="336" y="2716"/>
                    <a:pt x="353" y="2706"/>
                    <a:pt x="352" y="2688"/>
                  </a:cubicBezTo>
                  <a:cubicBezTo>
                    <a:pt x="281" y="1796"/>
                    <a:pt x="193" y="897"/>
                    <a:pt x="43" y="15"/>
                  </a:cubicBezTo>
                  <a:cubicBezTo>
                    <a:pt x="41" y="5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8"/>
            <p:cNvSpPr/>
            <p:nvPr/>
          </p:nvSpPr>
          <p:spPr>
            <a:xfrm>
              <a:off x="4848800" y="3826100"/>
              <a:ext cx="125300" cy="182625"/>
            </a:xfrm>
            <a:custGeom>
              <a:avLst/>
              <a:gdLst/>
              <a:ahLst/>
              <a:cxnLst/>
              <a:rect l="l" t="t" r="r" b="b"/>
              <a:pathLst>
                <a:path w="5012" h="7305" extrusionOk="0">
                  <a:moveTo>
                    <a:pt x="4946" y="1"/>
                  </a:moveTo>
                  <a:cubicBezTo>
                    <a:pt x="4364" y="1"/>
                    <a:pt x="3832" y="364"/>
                    <a:pt x="3375" y="687"/>
                  </a:cubicBezTo>
                  <a:cubicBezTo>
                    <a:pt x="2876" y="1042"/>
                    <a:pt x="2375" y="1414"/>
                    <a:pt x="1927" y="1835"/>
                  </a:cubicBezTo>
                  <a:cubicBezTo>
                    <a:pt x="1474" y="2259"/>
                    <a:pt x="1108" y="2768"/>
                    <a:pt x="851" y="3332"/>
                  </a:cubicBezTo>
                  <a:cubicBezTo>
                    <a:pt x="582" y="3921"/>
                    <a:pt x="373" y="4535"/>
                    <a:pt x="229" y="5167"/>
                  </a:cubicBezTo>
                  <a:cubicBezTo>
                    <a:pt x="70" y="5860"/>
                    <a:pt x="1" y="6571"/>
                    <a:pt x="25" y="7281"/>
                  </a:cubicBezTo>
                  <a:cubicBezTo>
                    <a:pt x="26" y="7297"/>
                    <a:pt x="38" y="7305"/>
                    <a:pt x="50" y="7305"/>
                  </a:cubicBezTo>
                  <a:cubicBezTo>
                    <a:pt x="62" y="7305"/>
                    <a:pt x="74" y="7297"/>
                    <a:pt x="74" y="7281"/>
                  </a:cubicBezTo>
                  <a:cubicBezTo>
                    <a:pt x="38" y="6028"/>
                    <a:pt x="322" y="4776"/>
                    <a:pt x="803" y="3624"/>
                  </a:cubicBezTo>
                  <a:cubicBezTo>
                    <a:pt x="1044" y="3046"/>
                    <a:pt x="1354" y="2519"/>
                    <a:pt x="1792" y="2069"/>
                  </a:cubicBezTo>
                  <a:cubicBezTo>
                    <a:pt x="2209" y="1640"/>
                    <a:pt x="2691" y="1281"/>
                    <a:pt x="3172" y="928"/>
                  </a:cubicBezTo>
                  <a:cubicBezTo>
                    <a:pt x="3693" y="539"/>
                    <a:pt x="4292" y="100"/>
                    <a:pt x="4968" y="72"/>
                  </a:cubicBezTo>
                  <a:cubicBezTo>
                    <a:pt x="5011" y="68"/>
                    <a:pt x="5011" y="5"/>
                    <a:pt x="4968" y="1"/>
                  </a:cubicBezTo>
                  <a:cubicBezTo>
                    <a:pt x="4961" y="1"/>
                    <a:pt x="4954" y="1"/>
                    <a:pt x="49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8"/>
            <p:cNvSpPr/>
            <p:nvPr/>
          </p:nvSpPr>
          <p:spPr>
            <a:xfrm>
              <a:off x="4885575" y="3980925"/>
              <a:ext cx="273525" cy="169350"/>
            </a:xfrm>
            <a:custGeom>
              <a:avLst/>
              <a:gdLst/>
              <a:ahLst/>
              <a:cxnLst/>
              <a:rect l="l" t="t" r="r" b="b"/>
              <a:pathLst>
                <a:path w="10941" h="6774" extrusionOk="0">
                  <a:moveTo>
                    <a:pt x="10858" y="0"/>
                  </a:moveTo>
                  <a:cubicBezTo>
                    <a:pt x="10844" y="0"/>
                    <a:pt x="10829" y="10"/>
                    <a:pt x="10830" y="26"/>
                  </a:cubicBezTo>
                  <a:cubicBezTo>
                    <a:pt x="10864" y="394"/>
                    <a:pt x="10452" y="707"/>
                    <a:pt x="10204" y="916"/>
                  </a:cubicBezTo>
                  <a:cubicBezTo>
                    <a:pt x="9886" y="1183"/>
                    <a:pt x="9546" y="1419"/>
                    <a:pt x="9209" y="1658"/>
                  </a:cubicBezTo>
                  <a:cubicBezTo>
                    <a:pt x="8555" y="2124"/>
                    <a:pt x="7867" y="2541"/>
                    <a:pt x="7166" y="2933"/>
                  </a:cubicBezTo>
                  <a:cubicBezTo>
                    <a:pt x="6464" y="3326"/>
                    <a:pt x="5752" y="3698"/>
                    <a:pt x="5040" y="4070"/>
                  </a:cubicBezTo>
                  <a:cubicBezTo>
                    <a:pt x="4251" y="4481"/>
                    <a:pt x="3471" y="4910"/>
                    <a:pt x="2686" y="5327"/>
                  </a:cubicBezTo>
                  <a:cubicBezTo>
                    <a:pt x="2241" y="5562"/>
                    <a:pt x="1794" y="5794"/>
                    <a:pt x="1347" y="6024"/>
                  </a:cubicBezTo>
                  <a:cubicBezTo>
                    <a:pt x="900" y="6254"/>
                    <a:pt x="448" y="6480"/>
                    <a:pt x="20" y="6740"/>
                  </a:cubicBezTo>
                  <a:cubicBezTo>
                    <a:pt x="0" y="6750"/>
                    <a:pt x="12" y="6774"/>
                    <a:pt x="30" y="6774"/>
                  </a:cubicBezTo>
                  <a:cubicBezTo>
                    <a:pt x="33" y="6774"/>
                    <a:pt x="36" y="6773"/>
                    <a:pt x="39" y="6772"/>
                  </a:cubicBezTo>
                  <a:cubicBezTo>
                    <a:pt x="880" y="6400"/>
                    <a:pt x="1680" y="5930"/>
                    <a:pt x="2499" y="5513"/>
                  </a:cubicBezTo>
                  <a:cubicBezTo>
                    <a:pt x="3312" y="5098"/>
                    <a:pt x="4133" y="4695"/>
                    <a:pt x="4944" y="4274"/>
                  </a:cubicBezTo>
                  <a:cubicBezTo>
                    <a:pt x="6420" y="3509"/>
                    <a:pt x="7904" y="2752"/>
                    <a:pt x="9256" y="1780"/>
                  </a:cubicBezTo>
                  <a:cubicBezTo>
                    <a:pt x="9634" y="1509"/>
                    <a:pt x="9989" y="1206"/>
                    <a:pt x="10338" y="901"/>
                  </a:cubicBezTo>
                  <a:cubicBezTo>
                    <a:pt x="10581" y="690"/>
                    <a:pt x="10940" y="381"/>
                    <a:pt x="10882" y="19"/>
                  </a:cubicBezTo>
                  <a:cubicBezTo>
                    <a:pt x="10881" y="6"/>
                    <a:pt x="10870" y="0"/>
                    <a:pt x="1085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8"/>
            <p:cNvSpPr/>
            <p:nvPr/>
          </p:nvSpPr>
          <p:spPr>
            <a:xfrm>
              <a:off x="5032125" y="3877300"/>
              <a:ext cx="121500" cy="150350"/>
            </a:xfrm>
            <a:custGeom>
              <a:avLst/>
              <a:gdLst/>
              <a:ahLst/>
              <a:cxnLst/>
              <a:rect l="l" t="t" r="r" b="b"/>
              <a:pathLst>
                <a:path w="4860" h="6014" extrusionOk="0">
                  <a:moveTo>
                    <a:pt x="4414" y="0"/>
                  </a:moveTo>
                  <a:cubicBezTo>
                    <a:pt x="4400" y="0"/>
                    <a:pt x="4386" y="11"/>
                    <a:pt x="4392" y="28"/>
                  </a:cubicBezTo>
                  <a:cubicBezTo>
                    <a:pt x="4473" y="237"/>
                    <a:pt x="4574" y="439"/>
                    <a:pt x="4626" y="658"/>
                  </a:cubicBezTo>
                  <a:cubicBezTo>
                    <a:pt x="4684" y="901"/>
                    <a:pt x="4669" y="1155"/>
                    <a:pt x="4581" y="1389"/>
                  </a:cubicBezTo>
                  <a:cubicBezTo>
                    <a:pt x="4415" y="1849"/>
                    <a:pt x="4087" y="2236"/>
                    <a:pt x="3755" y="2584"/>
                  </a:cubicBezTo>
                  <a:cubicBezTo>
                    <a:pt x="3018" y="3354"/>
                    <a:pt x="2207" y="4061"/>
                    <a:pt x="1406" y="4764"/>
                  </a:cubicBezTo>
                  <a:cubicBezTo>
                    <a:pt x="945" y="5168"/>
                    <a:pt x="488" y="5577"/>
                    <a:pt x="19" y="5973"/>
                  </a:cubicBezTo>
                  <a:cubicBezTo>
                    <a:pt x="0" y="5989"/>
                    <a:pt x="18" y="6014"/>
                    <a:pt x="37" y="6014"/>
                  </a:cubicBezTo>
                  <a:cubicBezTo>
                    <a:pt x="42" y="6014"/>
                    <a:pt x="48" y="6012"/>
                    <a:pt x="53" y="6007"/>
                  </a:cubicBezTo>
                  <a:cubicBezTo>
                    <a:pt x="943" y="5291"/>
                    <a:pt x="1827" y="4573"/>
                    <a:pt x="2676" y="3807"/>
                  </a:cubicBezTo>
                  <a:cubicBezTo>
                    <a:pt x="3082" y="3438"/>
                    <a:pt x="3491" y="3068"/>
                    <a:pt x="3872" y="2674"/>
                  </a:cubicBezTo>
                  <a:cubicBezTo>
                    <a:pt x="4200" y="2335"/>
                    <a:pt x="4536" y="1948"/>
                    <a:pt x="4688" y="1494"/>
                  </a:cubicBezTo>
                  <a:cubicBezTo>
                    <a:pt x="4860" y="978"/>
                    <a:pt x="4734" y="449"/>
                    <a:pt x="4433" y="9"/>
                  </a:cubicBezTo>
                  <a:cubicBezTo>
                    <a:pt x="4429" y="3"/>
                    <a:pt x="4422" y="0"/>
                    <a:pt x="441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8"/>
            <p:cNvSpPr/>
            <p:nvPr/>
          </p:nvSpPr>
          <p:spPr>
            <a:xfrm>
              <a:off x="4949125" y="3866750"/>
              <a:ext cx="67400" cy="142425"/>
            </a:xfrm>
            <a:custGeom>
              <a:avLst/>
              <a:gdLst/>
              <a:ahLst/>
              <a:cxnLst/>
              <a:rect l="l" t="t" r="r" b="b"/>
              <a:pathLst>
                <a:path w="2696" h="5697" extrusionOk="0">
                  <a:moveTo>
                    <a:pt x="2649" y="0"/>
                  </a:moveTo>
                  <a:cubicBezTo>
                    <a:pt x="2641" y="0"/>
                    <a:pt x="2633" y="3"/>
                    <a:pt x="2625" y="11"/>
                  </a:cubicBezTo>
                  <a:cubicBezTo>
                    <a:pt x="2040" y="603"/>
                    <a:pt x="1584" y="1342"/>
                    <a:pt x="1217" y="2086"/>
                  </a:cubicBezTo>
                  <a:cubicBezTo>
                    <a:pt x="858" y="2811"/>
                    <a:pt x="578" y="3572"/>
                    <a:pt x="350" y="4346"/>
                  </a:cubicBezTo>
                  <a:cubicBezTo>
                    <a:pt x="221" y="4782"/>
                    <a:pt x="107" y="5219"/>
                    <a:pt x="6" y="5663"/>
                  </a:cubicBezTo>
                  <a:cubicBezTo>
                    <a:pt x="0" y="5684"/>
                    <a:pt x="17" y="5697"/>
                    <a:pt x="33" y="5697"/>
                  </a:cubicBezTo>
                  <a:cubicBezTo>
                    <a:pt x="44" y="5697"/>
                    <a:pt x="55" y="5691"/>
                    <a:pt x="60" y="5678"/>
                  </a:cubicBezTo>
                  <a:cubicBezTo>
                    <a:pt x="473" y="4128"/>
                    <a:pt x="957" y="2587"/>
                    <a:pt x="1821" y="1222"/>
                  </a:cubicBezTo>
                  <a:cubicBezTo>
                    <a:pt x="2079" y="815"/>
                    <a:pt x="2374" y="437"/>
                    <a:pt x="2675" y="61"/>
                  </a:cubicBezTo>
                  <a:cubicBezTo>
                    <a:pt x="2696" y="34"/>
                    <a:pt x="2675" y="0"/>
                    <a:pt x="264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8"/>
            <p:cNvSpPr/>
            <p:nvPr/>
          </p:nvSpPr>
          <p:spPr>
            <a:xfrm>
              <a:off x="4900100" y="3847975"/>
              <a:ext cx="197625" cy="265550"/>
            </a:xfrm>
            <a:custGeom>
              <a:avLst/>
              <a:gdLst/>
              <a:ahLst/>
              <a:cxnLst/>
              <a:rect l="l" t="t" r="r" b="b"/>
              <a:pathLst>
                <a:path w="7905" h="10622" extrusionOk="0">
                  <a:moveTo>
                    <a:pt x="7765" y="1"/>
                  </a:moveTo>
                  <a:cubicBezTo>
                    <a:pt x="7743" y="1"/>
                    <a:pt x="7723" y="15"/>
                    <a:pt x="7723" y="44"/>
                  </a:cubicBezTo>
                  <a:cubicBezTo>
                    <a:pt x="7712" y="1670"/>
                    <a:pt x="7022" y="3254"/>
                    <a:pt x="6003" y="4503"/>
                  </a:cubicBezTo>
                  <a:cubicBezTo>
                    <a:pt x="4859" y="5905"/>
                    <a:pt x="3272" y="6830"/>
                    <a:pt x="2002" y="8102"/>
                  </a:cubicBezTo>
                  <a:cubicBezTo>
                    <a:pt x="1245" y="8859"/>
                    <a:pt x="620" y="9728"/>
                    <a:pt x="7" y="10603"/>
                  </a:cubicBezTo>
                  <a:cubicBezTo>
                    <a:pt x="1" y="10613"/>
                    <a:pt x="10" y="10622"/>
                    <a:pt x="20" y="10622"/>
                  </a:cubicBezTo>
                  <a:cubicBezTo>
                    <a:pt x="24" y="10622"/>
                    <a:pt x="28" y="10620"/>
                    <a:pt x="32" y="10616"/>
                  </a:cubicBezTo>
                  <a:cubicBezTo>
                    <a:pt x="630" y="9839"/>
                    <a:pt x="1226" y="9053"/>
                    <a:pt x="1914" y="8350"/>
                  </a:cubicBezTo>
                  <a:cubicBezTo>
                    <a:pt x="2567" y="7687"/>
                    <a:pt x="3309" y="7126"/>
                    <a:pt x="4048" y="6563"/>
                  </a:cubicBezTo>
                  <a:cubicBezTo>
                    <a:pt x="4764" y="6019"/>
                    <a:pt x="5467" y="5460"/>
                    <a:pt x="6054" y="4776"/>
                  </a:cubicBezTo>
                  <a:cubicBezTo>
                    <a:pt x="6609" y="4131"/>
                    <a:pt x="7056" y="3400"/>
                    <a:pt x="7379" y="2613"/>
                  </a:cubicBezTo>
                  <a:cubicBezTo>
                    <a:pt x="7708" y="1807"/>
                    <a:pt x="7905" y="915"/>
                    <a:pt x="7811" y="44"/>
                  </a:cubicBezTo>
                  <a:cubicBezTo>
                    <a:pt x="7808" y="15"/>
                    <a:pt x="7786" y="1"/>
                    <a:pt x="77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8"/>
            <p:cNvSpPr/>
            <p:nvPr/>
          </p:nvSpPr>
          <p:spPr>
            <a:xfrm>
              <a:off x="3881825" y="4469250"/>
              <a:ext cx="701200" cy="463425"/>
            </a:xfrm>
            <a:custGeom>
              <a:avLst/>
              <a:gdLst/>
              <a:ahLst/>
              <a:cxnLst/>
              <a:rect l="l" t="t" r="r" b="b"/>
              <a:pathLst>
                <a:path w="28048" h="18537" extrusionOk="0">
                  <a:moveTo>
                    <a:pt x="1" y="1"/>
                  </a:moveTo>
                  <a:cubicBezTo>
                    <a:pt x="3348" y="1098"/>
                    <a:pt x="6900" y="1367"/>
                    <a:pt x="10407" y="1700"/>
                  </a:cubicBezTo>
                  <a:cubicBezTo>
                    <a:pt x="11350" y="1790"/>
                    <a:pt x="10009" y="924"/>
                    <a:pt x="10959" y="919"/>
                  </a:cubicBezTo>
                  <a:cubicBezTo>
                    <a:pt x="16843" y="883"/>
                    <a:pt x="22205" y="1956"/>
                    <a:pt x="28047" y="11003"/>
                  </a:cubicBezTo>
                  <a:cubicBezTo>
                    <a:pt x="28047" y="11003"/>
                    <a:pt x="14464" y="18536"/>
                    <a:pt x="6530" y="8072"/>
                  </a:cubicBezTo>
                  <a:cubicBezTo>
                    <a:pt x="6195" y="7631"/>
                    <a:pt x="7487" y="7765"/>
                    <a:pt x="7042" y="7380"/>
                  </a:cubicBezTo>
                  <a:cubicBezTo>
                    <a:pt x="4849" y="5482"/>
                    <a:pt x="2499" y="306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8"/>
            <p:cNvSpPr/>
            <p:nvPr/>
          </p:nvSpPr>
          <p:spPr>
            <a:xfrm>
              <a:off x="3938475" y="4518100"/>
              <a:ext cx="620675" cy="222325"/>
            </a:xfrm>
            <a:custGeom>
              <a:avLst/>
              <a:gdLst/>
              <a:ahLst/>
              <a:cxnLst/>
              <a:rect l="l" t="t" r="r" b="b"/>
              <a:pathLst>
                <a:path w="24827" h="8893" extrusionOk="0">
                  <a:moveTo>
                    <a:pt x="74" y="0"/>
                  </a:moveTo>
                  <a:cubicBezTo>
                    <a:pt x="29" y="0"/>
                    <a:pt x="1" y="67"/>
                    <a:pt x="50" y="96"/>
                  </a:cubicBezTo>
                  <a:cubicBezTo>
                    <a:pt x="418" y="318"/>
                    <a:pt x="779" y="552"/>
                    <a:pt x="1149" y="773"/>
                  </a:cubicBezTo>
                  <a:cubicBezTo>
                    <a:pt x="1517" y="993"/>
                    <a:pt x="1895" y="1199"/>
                    <a:pt x="2271" y="1405"/>
                  </a:cubicBezTo>
                  <a:cubicBezTo>
                    <a:pt x="3026" y="1818"/>
                    <a:pt x="3789" y="2212"/>
                    <a:pt x="4561" y="2594"/>
                  </a:cubicBezTo>
                  <a:cubicBezTo>
                    <a:pt x="6103" y="3347"/>
                    <a:pt x="7670" y="4048"/>
                    <a:pt x="9261" y="4697"/>
                  </a:cubicBezTo>
                  <a:cubicBezTo>
                    <a:pt x="10854" y="5346"/>
                    <a:pt x="12471" y="5935"/>
                    <a:pt x="14109" y="6460"/>
                  </a:cubicBezTo>
                  <a:cubicBezTo>
                    <a:pt x="15739" y="6985"/>
                    <a:pt x="17388" y="7447"/>
                    <a:pt x="19054" y="7851"/>
                  </a:cubicBezTo>
                  <a:cubicBezTo>
                    <a:pt x="20718" y="8255"/>
                    <a:pt x="22407" y="8627"/>
                    <a:pt x="24106" y="8844"/>
                  </a:cubicBezTo>
                  <a:cubicBezTo>
                    <a:pt x="24315" y="8872"/>
                    <a:pt x="24530" y="8881"/>
                    <a:pt x="24742" y="8892"/>
                  </a:cubicBezTo>
                  <a:cubicBezTo>
                    <a:pt x="24743" y="8892"/>
                    <a:pt x="24744" y="8893"/>
                    <a:pt x="24745" y="8893"/>
                  </a:cubicBezTo>
                  <a:cubicBezTo>
                    <a:pt x="24815" y="8893"/>
                    <a:pt x="24827" y="8786"/>
                    <a:pt x="24759" y="8767"/>
                  </a:cubicBezTo>
                  <a:cubicBezTo>
                    <a:pt x="23930" y="8541"/>
                    <a:pt x="23083" y="8403"/>
                    <a:pt x="22242" y="8232"/>
                  </a:cubicBezTo>
                  <a:cubicBezTo>
                    <a:pt x="21406" y="8064"/>
                    <a:pt x="20574" y="7881"/>
                    <a:pt x="19744" y="7685"/>
                  </a:cubicBezTo>
                  <a:cubicBezTo>
                    <a:pt x="18084" y="7296"/>
                    <a:pt x="16441" y="6847"/>
                    <a:pt x="14810" y="6340"/>
                  </a:cubicBezTo>
                  <a:cubicBezTo>
                    <a:pt x="13174" y="5834"/>
                    <a:pt x="11559" y="5271"/>
                    <a:pt x="9960" y="4654"/>
                  </a:cubicBezTo>
                  <a:cubicBezTo>
                    <a:pt x="8360" y="4037"/>
                    <a:pt x="6784" y="3360"/>
                    <a:pt x="5234" y="2624"/>
                  </a:cubicBezTo>
                  <a:cubicBezTo>
                    <a:pt x="4466" y="2257"/>
                    <a:pt x="3699" y="1881"/>
                    <a:pt x="2940" y="1492"/>
                  </a:cubicBezTo>
                  <a:cubicBezTo>
                    <a:pt x="2181" y="1105"/>
                    <a:pt x="1431" y="696"/>
                    <a:pt x="668" y="315"/>
                  </a:cubicBezTo>
                  <a:cubicBezTo>
                    <a:pt x="476" y="219"/>
                    <a:pt x="289" y="113"/>
                    <a:pt x="100" y="8"/>
                  </a:cubicBezTo>
                  <a:cubicBezTo>
                    <a:pt x="91" y="3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8"/>
            <p:cNvSpPr/>
            <p:nvPr/>
          </p:nvSpPr>
          <p:spPr>
            <a:xfrm>
              <a:off x="4188350" y="4546500"/>
              <a:ext cx="213700" cy="146750"/>
            </a:xfrm>
            <a:custGeom>
              <a:avLst/>
              <a:gdLst/>
              <a:ahLst/>
              <a:cxnLst/>
              <a:rect l="l" t="t" r="r" b="b"/>
              <a:pathLst>
                <a:path w="8548" h="5870" extrusionOk="0">
                  <a:moveTo>
                    <a:pt x="71" y="1"/>
                  </a:moveTo>
                  <a:cubicBezTo>
                    <a:pt x="33" y="1"/>
                    <a:pt x="1" y="50"/>
                    <a:pt x="36" y="85"/>
                  </a:cubicBezTo>
                  <a:cubicBezTo>
                    <a:pt x="244" y="347"/>
                    <a:pt x="487" y="583"/>
                    <a:pt x="725" y="815"/>
                  </a:cubicBezTo>
                  <a:cubicBezTo>
                    <a:pt x="968" y="1054"/>
                    <a:pt x="1214" y="1288"/>
                    <a:pt x="1469" y="1514"/>
                  </a:cubicBezTo>
                  <a:cubicBezTo>
                    <a:pt x="1966" y="1955"/>
                    <a:pt x="2478" y="2376"/>
                    <a:pt x="3009" y="2776"/>
                  </a:cubicBezTo>
                  <a:cubicBezTo>
                    <a:pt x="4082" y="3585"/>
                    <a:pt x="5217" y="4307"/>
                    <a:pt x="6403" y="4939"/>
                  </a:cubicBezTo>
                  <a:cubicBezTo>
                    <a:pt x="7068" y="5294"/>
                    <a:pt x="7758" y="5604"/>
                    <a:pt x="8465" y="5866"/>
                  </a:cubicBezTo>
                  <a:cubicBezTo>
                    <a:pt x="8470" y="5868"/>
                    <a:pt x="8476" y="5869"/>
                    <a:pt x="8481" y="5869"/>
                  </a:cubicBezTo>
                  <a:cubicBezTo>
                    <a:pt x="8524" y="5869"/>
                    <a:pt x="8548" y="5798"/>
                    <a:pt x="8504" y="5776"/>
                  </a:cubicBezTo>
                  <a:cubicBezTo>
                    <a:pt x="7309" y="5182"/>
                    <a:pt x="6122" y="4569"/>
                    <a:pt x="4991" y="3860"/>
                  </a:cubicBezTo>
                  <a:cubicBezTo>
                    <a:pt x="3867" y="3155"/>
                    <a:pt x="2794" y="2370"/>
                    <a:pt x="1783" y="1510"/>
                  </a:cubicBezTo>
                  <a:cubicBezTo>
                    <a:pt x="1497" y="1269"/>
                    <a:pt x="1216" y="1022"/>
                    <a:pt x="938" y="772"/>
                  </a:cubicBezTo>
                  <a:cubicBezTo>
                    <a:pt x="661" y="521"/>
                    <a:pt x="395" y="254"/>
                    <a:pt x="106" y="16"/>
                  </a:cubicBezTo>
                  <a:cubicBezTo>
                    <a:pt x="95" y="5"/>
                    <a:pt x="83" y="1"/>
                    <a:pt x="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8"/>
            <p:cNvSpPr/>
            <p:nvPr/>
          </p:nvSpPr>
          <p:spPr>
            <a:xfrm>
              <a:off x="4356575" y="4591150"/>
              <a:ext cx="145975" cy="118250"/>
            </a:xfrm>
            <a:custGeom>
              <a:avLst/>
              <a:gdLst/>
              <a:ahLst/>
              <a:cxnLst/>
              <a:rect l="l" t="t" r="r" b="b"/>
              <a:pathLst>
                <a:path w="5839" h="4730" extrusionOk="0">
                  <a:moveTo>
                    <a:pt x="47" y="0"/>
                  </a:moveTo>
                  <a:cubicBezTo>
                    <a:pt x="18" y="0"/>
                    <a:pt x="0" y="41"/>
                    <a:pt x="31" y="59"/>
                  </a:cubicBezTo>
                  <a:lnTo>
                    <a:pt x="31" y="61"/>
                  </a:lnTo>
                  <a:cubicBezTo>
                    <a:pt x="861" y="547"/>
                    <a:pt x="1663" y="1083"/>
                    <a:pt x="2431" y="1663"/>
                  </a:cubicBezTo>
                  <a:cubicBezTo>
                    <a:pt x="3200" y="2242"/>
                    <a:pt x="3927" y="2872"/>
                    <a:pt x="4608" y="3553"/>
                  </a:cubicBezTo>
                  <a:cubicBezTo>
                    <a:pt x="4989" y="3934"/>
                    <a:pt x="5363" y="4327"/>
                    <a:pt x="5737" y="4716"/>
                  </a:cubicBezTo>
                  <a:cubicBezTo>
                    <a:pt x="5746" y="4726"/>
                    <a:pt x="5757" y="4730"/>
                    <a:pt x="5769" y="4730"/>
                  </a:cubicBezTo>
                  <a:cubicBezTo>
                    <a:pt x="5804" y="4730"/>
                    <a:pt x="5839" y="4692"/>
                    <a:pt x="5813" y="4658"/>
                  </a:cubicBezTo>
                  <a:cubicBezTo>
                    <a:pt x="5232" y="3884"/>
                    <a:pt x="4540" y="3200"/>
                    <a:pt x="3815" y="2558"/>
                  </a:cubicBezTo>
                  <a:cubicBezTo>
                    <a:pt x="3089" y="1915"/>
                    <a:pt x="2315" y="1328"/>
                    <a:pt x="1496" y="807"/>
                  </a:cubicBezTo>
                  <a:cubicBezTo>
                    <a:pt x="1033" y="511"/>
                    <a:pt x="552" y="253"/>
                    <a:pt x="62" y="4"/>
                  </a:cubicBezTo>
                  <a:cubicBezTo>
                    <a:pt x="57" y="2"/>
                    <a:pt x="52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8"/>
            <p:cNvSpPr/>
            <p:nvPr/>
          </p:nvSpPr>
          <p:spPr>
            <a:xfrm>
              <a:off x="4122700" y="4684000"/>
              <a:ext cx="294900" cy="56050"/>
            </a:xfrm>
            <a:custGeom>
              <a:avLst/>
              <a:gdLst/>
              <a:ahLst/>
              <a:cxnLst/>
              <a:rect l="l" t="t" r="r" b="b"/>
              <a:pathLst>
                <a:path w="11796" h="2242" extrusionOk="0">
                  <a:moveTo>
                    <a:pt x="61" y="0"/>
                  </a:moveTo>
                  <a:cubicBezTo>
                    <a:pt x="13" y="0"/>
                    <a:pt x="0" y="70"/>
                    <a:pt x="49" y="90"/>
                  </a:cubicBezTo>
                  <a:cubicBezTo>
                    <a:pt x="787" y="366"/>
                    <a:pt x="1539" y="598"/>
                    <a:pt x="2294" y="822"/>
                  </a:cubicBezTo>
                  <a:cubicBezTo>
                    <a:pt x="3042" y="1043"/>
                    <a:pt x="3795" y="1254"/>
                    <a:pt x="4553" y="1443"/>
                  </a:cubicBezTo>
                  <a:cubicBezTo>
                    <a:pt x="6056" y="1817"/>
                    <a:pt x="7583" y="2103"/>
                    <a:pt x="9130" y="2204"/>
                  </a:cubicBezTo>
                  <a:cubicBezTo>
                    <a:pt x="9486" y="2228"/>
                    <a:pt x="9843" y="2241"/>
                    <a:pt x="10200" y="2241"/>
                  </a:cubicBezTo>
                  <a:cubicBezTo>
                    <a:pt x="10719" y="2241"/>
                    <a:pt x="11237" y="2213"/>
                    <a:pt x="11753" y="2146"/>
                  </a:cubicBezTo>
                  <a:cubicBezTo>
                    <a:pt x="11793" y="2141"/>
                    <a:pt x="11796" y="2082"/>
                    <a:pt x="11755" y="2082"/>
                  </a:cubicBezTo>
                  <a:cubicBezTo>
                    <a:pt x="11754" y="2082"/>
                    <a:pt x="11753" y="2083"/>
                    <a:pt x="11753" y="2083"/>
                  </a:cubicBezTo>
                  <a:cubicBezTo>
                    <a:pt x="11429" y="2095"/>
                    <a:pt x="11106" y="2101"/>
                    <a:pt x="10783" y="2101"/>
                  </a:cubicBezTo>
                  <a:cubicBezTo>
                    <a:pt x="9563" y="2101"/>
                    <a:pt x="8348" y="2012"/>
                    <a:pt x="7140" y="1815"/>
                  </a:cubicBezTo>
                  <a:cubicBezTo>
                    <a:pt x="5602" y="1567"/>
                    <a:pt x="4091" y="1176"/>
                    <a:pt x="2599" y="736"/>
                  </a:cubicBezTo>
                  <a:cubicBezTo>
                    <a:pt x="1758" y="490"/>
                    <a:pt x="924" y="220"/>
                    <a:pt x="73" y="2"/>
                  </a:cubicBezTo>
                  <a:cubicBezTo>
                    <a:pt x="69" y="1"/>
                    <a:pt x="65" y="0"/>
                    <a:pt x="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8"/>
            <p:cNvSpPr/>
            <p:nvPr/>
          </p:nvSpPr>
          <p:spPr>
            <a:xfrm>
              <a:off x="4077125" y="4625625"/>
              <a:ext cx="72625" cy="26025"/>
            </a:xfrm>
            <a:custGeom>
              <a:avLst/>
              <a:gdLst/>
              <a:ahLst/>
              <a:cxnLst/>
              <a:rect l="l" t="t" r="r" b="b"/>
              <a:pathLst>
                <a:path w="2905" h="1041" extrusionOk="0">
                  <a:moveTo>
                    <a:pt x="68" y="1"/>
                  </a:moveTo>
                  <a:cubicBezTo>
                    <a:pt x="14" y="1"/>
                    <a:pt x="0" y="84"/>
                    <a:pt x="56" y="106"/>
                  </a:cubicBezTo>
                  <a:cubicBezTo>
                    <a:pt x="514" y="286"/>
                    <a:pt x="980" y="448"/>
                    <a:pt x="1447" y="604"/>
                  </a:cubicBezTo>
                  <a:cubicBezTo>
                    <a:pt x="1917" y="761"/>
                    <a:pt x="2390" y="888"/>
                    <a:pt x="2857" y="1039"/>
                  </a:cubicBezTo>
                  <a:cubicBezTo>
                    <a:pt x="2860" y="1040"/>
                    <a:pt x="2863" y="1041"/>
                    <a:pt x="2866" y="1041"/>
                  </a:cubicBezTo>
                  <a:cubicBezTo>
                    <a:pt x="2895" y="1041"/>
                    <a:pt x="2904" y="993"/>
                    <a:pt x="2872" y="981"/>
                  </a:cubicBezTo>
                  <a:cubicBezTo>
                    <a:pt x="2408" y="815"/>
                    <a:pt x="1952" y="624"/>
                    <a:pt x="1487" y="461"/>
                  </a:cubicBezTo>
                  <a:cubicBezTo>
                    <a:pt x="1021" y="297"/>
                    <a:pt x="556" y="142"/>
                    <a:pt x="84" y="3"/>
                  </a:cubicBezTo>
                  <a:cubicBezTo>
                    <a:pt x="79" y="2"/>
                    <a:pt x="73" y="1"/>
                    <a:pt x="6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8"/>
            <p:cNvSpPr/>
            <p:nvPr/>
          </p:nvSpPr>
          <p:spPr>
            <a:xfrm>
              <a:off x="4330675" y="4197600"/>
              <a:ext cx="549700" cy="713200"/>
            </a:xfrm>
            <a:custGeom>
              <a:avLst/>
              <a:gdLst/>
              <a:ahLst/>
              <a:cxnLst/>
              <a:rect l="l" t="t" r="r" b="b"/>
              <a:pathLst>
                <a:path w="21988" h="28528" extrusionOk="0">
                  <a:moveTo>
                    <a:pt x="20625" y="8352"/>
                  </a:moveTo>
                  <a:cubicBezTo>
                    <a:pt x="20625" y="8352"/>
                    <a:pt x="14689" y="1"/>
                    <a:pt x="9749" y="1229"/>
                  </a:cubicBezTo>
                  <a:cubicBezTo>
                    <a:pt x="4810" y="2459"/>
                    <a:pt x="5128" y="4974"/>
                    <a:pt x="4150" y="5935"/>
                  </a:cubicBezTo>
                  <a:cubicBezTo>
                    <a:pt x="3170" y="6896"/>
                    <a:pt x="1012" y="9579"/>
                    <a:pt x="738" y="10642"/>
                  </a:cubicBezTo>
                  <a:cubicBezTo>
                    <a:pt x="461" y="11704"/>
                    <a:pt x="1614" y="12572"/>
                    <a:pt x="1338" y="13636"/>
                  </a:cubicBezTo>
                  <a:cubicBezTo>
                    <a:pt x="1061" y="14698"/>
                    <a:pt x="1" y="18153"/>
                    <a:pt x="1351" y="20449"/>
                  </a:cubicBezTo>
                  <a:cubicBezTo>
                    <a:pt x="2699" y="22744"/>
                    <a:pt x="3133" y="23262"/>
                    <a:pt x="4368" y="25366"/>
                  </a:cubicBezTo>
                  <a:cubicBezTo>
                    <a:pt x="5604" y="27469"/>
                    <a:pt x="9751" y="27738"/>
                    <a:pt x="10303" y="27800"/>
                  </a:cubicBezTo>
                  <a:cubicBezTo>
                    <a:pt x="10854" y="27862"/>
                    <a:pt x="14977" y="28527"/>
                    <a:pt x="17555" y="25468"/>
                  </a:cubicBezTo>
                  <a:cubicBezTo>
                    <a:pt x="20135" y="22410"/>
                    <a:pt x="21087" y="18119"/>
                    <a:pt x="21537" y="16694"/>
                  </a:cubicBezTo>
                  <a:cubicBezTo>
                    <a:pt x="21988" y="15272"/>
                    <a:pt x="20625" y="8352"/>
                    <a:pt x="20625" y="835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8"/>
            <p:cNvSpPr/>
            <p:nvPr/>
          </p:nvSpPr>
          <p:spPr>
            <a:xfrm>
              <a:off x="4470300" y="4761775"/>
              <a:ext cx="181600" cy="83425"/>
            </a:xfrm>
            <a:custGeom>
              <a:avLst/>
              <a:gdLst/>
              <a:ahLst/>
              <a:cxnLst/>
              <a:rect l="l" t="t" r="r" b="b"/>
              <a:pathLst>
                <a:path w="7264" h="3337" extrusionOk="0">
                  <a:moveTo>
                    <a:pt x="7209" y="1"/>
                  </a:moveTo>
                  <a:cubicBezTo>
                    <a:pt x="7202" y="1"/>
                    <a:pt x="7196" y="3"/>
                    <a:pt x="7189" y="7"/>
                  </a:cubicBezTo>
                  <a:cubicBezTo>
                    <a:pt x="5507" y="1219"/>
                    <a:pt x="3845" y="2576"/>
                    <a:pt x="1780" y="3064"/>
                  </a:cubicBezTo>
                  <a:cubicBezTo>
                    <a:pt x="1273" y="3184"/>
                    <a:pt x="734" y="3267"/>
                    <a:pt x="208" y="3267"/>
                  </a:cubicBezTo>
                  <a:cubicBezTo>
                    <a:pt x="151" y="3267"/>
                    <a:pt x="95" y="3266"/>
                    <a:pt x="38" y="3264"/>
                  </a:cubicBezTo>
                  <a:cubicBezTo>
                    <a:pt x="37" y="3264"/>
                    <a:pt x="37" y="3264"/>
                    <a:pt x="36" y="3264"/>
                  </a:cubicBezTo>
                  <a:cubicBezTo>
                    <a:pt x="1" y="3264"/>
                    <a:pt x="1" y="3318"/>
                    <a:pt x="38" y="3320"/>
                  </a:cubicBezTo>
                  <a:cubicBezTo>
                    <a:pt x="203" y="3331"/>
                    <a:pt x="368" y="3337"/>
                    <a:pt x="531" y="3337"/>
                  </a:cubicBezTo>
                  <a:cubicBezTo>
                    <a:pt x="885" y="3337"/>
                    <a:pt x="1236" y="3309"/>
                    <a:pt x="1590" y="3240"/>
                  </a:cubicBezTo>
                  <a:cubicBezTo>
                    <a:pt x="2110" y="3137"/>
                    <a:pt x="2620" y="2982"/>
                    <a:pt x="3110" y="2776"/>
                  </a:cubicBezTo>
                  <a:cubicBezTo>
                    <a:pt x="4099" y="2367"/>
                    <a:pt x="4998" y="1817"/>
                    <a:pt x="5849" y="1172"/>
                  </a:cubicBezTo>
                  <a:cubicBezTo>
                    <a:pt x="6320" y="815"/>
                    <a:pt x="6785" y="450"/>
                    <a:pt x="7236" y="67"/>
                  </a:cubicBezTo>
                  <a:cubicBezTo>
                    <a:pt x="7264" y="44"/>
                    <a:pt x="7238" y="1"/>
                    <a:pt x="72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8"/>
            <p:cNvSpPr/>
            <p:nvPr/>
          </p:nvSpPr>
          <p:spPr>
            <a:xfrm>
              <a:off x="4622275" y="4794125"/>
              <a:ext cx="109175" cy="91000"/>
            </a:xfrm>
            <a:custGeom>
              <a:avLst/>
              <a:gdLst/>
              <a:ahLst/>
              <a:cxnLst/>
              <a:rect l="l" t="t" r="r" b="b"/>
              <a:pathLst>
                <a:path w="4367" h="3640" extrusionOk="0">
                  <a:moveTo>
                    <a:pt x="4321" y="1"/>
                  </a:moveTo>
                  <a:cubicBezTo>
                    <a:pt x="4313" y="1"/>
                    <a:pt x="4305" y="4"/>
                    <a:pt x="4298" y="13"/>
                  </a:cubicBezTo>
                  <a:cubicBezTo>
                    <a:pt x="4066" y="295"/>
                    <a:pt x="3862" y="600"/>
                    <a:pt x="3631" y="880"/>
                  </a:cubicBezTo>
                  <a:cubicBezTo>
                    <a:pt x="3399" y="1164"/>
                    <a:pt x="3150" y="1434"/>
                    <a:pt x="2888" y="1690"/>
                  </a:cubicBezTo>
                  <a:cubicBezTo>
                    <a:pt x="2350" y="2211"/>
                    <a:pt x="1753" y="2666"/>
                    <a:pt x="1108" y="3043"/>
                  </a:cubicBezTo>
                  <a:cubicBezTo>
                    <a:pt x="751" y="3256"/>
                    <a:pt x="385" y="3451"/>
                    <a:pt x="7" y="3625"/>
                  </a:cubicBezTo>
                  <a:cubicBezTo>
                    <a:pt x="0" y="3628"/>
                    <a:pt x="5" y="3640"/>
                    <a:pt x="11" y="3640"/>
                  </a:cubicBezTo>
                  <a:cubicBezTo>
                    <a:pt x="12" y="3640"/>
                    <a:pt x="12" y="3640"/>
                    <a:pt x="13" y="3640"/>
                  </a:cubicBezTo>
                  <a:lnTo>
                    <a:pt x="13" y="3638"/>
                  </a:lnTo>
                  <a:cubicBezTo>
                    <a:pt x="1413" y="3114"/>
                    <a:pt x="2651" y="2215"/>
                    <a:pt x="3627" y="1086"/>
                  </a:cubicBezTo>
                  <a:cubicBezTo>
                    <a:pt x="3898" y="770"/>
                    <a:pt x="4171" y="433"/>
                    <a:pt x="4354" y="58"/>
                  </a:cubicBezTo>
                  <a:cubicBezTo>
                    <a:pt x="4367" y="32"/>
                    <a:pt x="4345" y="1"/>
                    <a:pt x="432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8"/>
            <p:cNvSpPr/>
            <p:nvPr/>
          </p:nvSpPr>
          <p:spPr>
            <a:xfrm>
              <a:off x="4543975" y="4845275"/>
              <a:ext cx="71650" cy="31500"/>
            </a:xfrm>
            <a:custGeom>
              <a:avLst/>
              <a:gdLst/>
              <a:ahLst/>
              <a:cxnLst/>
              <a:rect l="l" t="t" r="r" b="b"/>
              <a:pathLst>
                <a:path w="2866" h="1260" extrusionOk="0">
                  <a:moveTo>
                    <a:pt x="2814" y="1"/>
                  </a:moveTo>
                  <a:cubicBezTo>
                    <a:pt x="2809" y="1"/>
                    <a:pt x="2804" y="2"/>
                    <a:pt x="2799" y="5"/>
                  </a:cubicBezTo>
                  <a:cubicBezTo>
                    <a:pt x="2350" y="242"/>
                    <a:pt x="1911" y="493"/>
                    <a:pt x="1443" y="694"/>
                  </a:cubicBezTo>
                  <a:cubicBezTo>
                    <a:pt x="1206" y="797"/>
                    <a:pt x="965" y="887"/>
                    <a:pt x="720" y="971"/>
                  </a:cubicBezTo>
                  <a:cubicBezTo>
                    <a:pt x="488" y="1050"/>
                    <a:pt x="241" y="1106"/>
                    <a:pt x="21" y="1209"/>
                  </a:cubicBezTo>
                  <a:cubicBezTo>
                    <a:pt x="0" y="1224"/>
                    <a:pt x="9" y="1257"/>
                    <a:pt x="36" y="1259"/>
                  </a:cubicBezTo>
                  <a:lnTo>
                    <a:pt x="37" y="1259"/>
                  </a:lnTo>
                  <a:cubicBezTo>
                    <a:pt x="284" y="1250"/>
                    <a:pt x="540" y="1166"/>
                    <a:pt x="774" y="1089"/>
                  </a:cubicBezTo>
                  <a:cubicBezTo>
                    <a:pt x="1019" y="1010"/>
                    <a:pt x="1256" y="919"/>
                    <a:pt x="1492" y="818"/>
                  </a:cubicBezTo>
                  <a:cubicBezTo>
                    <a:pt x="1963" y="616"/>
                    <a:pt x="2434" y="375"/>
                    <a:pt x="2838" y="55"/>
                  </a:cubicBezTo>
                  <a:cubicBezTo>
                    <a:pt x="2865" y="36"/>
                    <a:pt x="2841" y="1"/>
                    <a:pt x="281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8"/>
            <p:cNvSpPr/>
            <p:nvPr/>
          </p:nvSpPr>
          <p:spPr>
            <a:xfrm>
              <a:off x="4772225" y="4695125"/>
              <a:ext cx="44225" cy="117950"/>
            </a:xfrm>
            <a:custGeom>
              <a:avLst/>
              <a:gdLst/>
              <a:ahLst/>
              <a:cxnLst/>
              <a:rect l="l" t="t" r="r" b="b"/>
              <a:pathLst>
                <a:path w="1769" h="4718" extrusionOk="0">
                  <a:moveTo>
                    <a:pt x="1703" y="1"/>
                  </a:moveTo>
                  <a:cubicBezTo>
                    <a:pt x="1692" y="1"/>
                    <a:pt x="1681" y="7"/>
                    <a:pt x="1678" y="18"/>
                  </a:cubicBezTo>
                  <a:cubicBezTo>
                    <a:pt x="1656" y="166"/>
                    <a:pt x="1663" y="321"/>
                    <a:pt x="1654" y="471"/>
                  </a:cubicBezTo>
                  <a:cubicBezTo>
                    <a:pt x="1643" y="632"/>
                    <a:pt x="1632" y="792"/>
                    <a:pt x="1615" y="953"/>
                  </a:cubicBezTo>
                  <a:cubicBezTo>
                    <a:pt x="1577" y="1280"/>
                    <a:pt x="1519" y="1606"/>
                    <a:pt x="1437" y="1927"/>
                  </a:cubicBezTo>
                  <a:cubicBezTo>
                    <a:pt x="1273" y="2569"/>
                    <a:pt x="1017" y="3182"/>
                    <a:pt x="676" y="3748"/>
                  </a:cubicBezTo>
                  <a:cubicBezTo>
                    <a:pt x="482" y="4072"/>
                    <a:pt x="263" y="4380"/>
                    <a:pt x="18" y="4670"/>
                  </a:cubicBezTo>
                  <a:cubicBezTo>
                    <a:pt x="1" y="4690"/>
                    <a:pt x="19" y="4718"/>
                    <a:pt x="39" y="4718"/>
                  </a:cubicBezTo>
                  <a:cubicBezTo>
                    <a:pt x="45" y="4718"/>
                    <a:pt x="52" y="4715"/>
                    <a:pt x="57" y="4709"/>
                  </a:cubicBezTo>
                  <a:cubicBezTo>
                    <a:pt x="951" y="3713"/>
                    <a:pt x="1523" y="2471"/>
                    <a:pt x="1703" y="1144"/>
                  </a:cubicBezTo>
                  <a:cubicBezTo>
                    <a:pt x="1731" y="953"/>
                    <a:pt x="1748" y="761"/>
                    <a:pt x="1753" y="566"/>
                  </a:cubicBezTo>
                  <a:cubicBezTo>
                    <a:pt x="1757" y="389"/>
                    <a:pt x="1768" y="192"/>
                    <a:pt x="1727" y="18"/>
                  </a:cubicBezTo>
                  <a:cubicBezTo>
                    <a:pt x="1725" y="7"/>
                    <a:pt x="1714" y="1"/>
                    <a:pt x="170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8"/>
            <p:cNvSpPr/>
            <p:nvPr/>
          </p:nvSpPr>
          <p:spPr>
            <a:xfrm>
              <a:off x="4781100" y="4636050"/>
              <a:ext cx="39875" cy="68900"/>
            </a:xfrm>
            <a:custGeom>
              <a:avLst/>
              <a:gdLst/>
              <a:ahLst/>
              <a:cxnLst/>
              <a:rect l="l" t="t" r="r" b="b"/>
              <a:pathLst>
                <a:path w="1595" h="2756" extrusionOk="0">
                  <a:moveTo>
                    <a:pt x="1455" y="0"/>
                  </a:moveTo>
                  <a:cubicBezTo>
                    <a:pt x="1437" y="0"/>
                    <a:pt x="1419" y="12"/>
                    <a:pt x="1417" y="35"/>
                  </a:cubicBezTo>
                  <a:cubicBezTo>
                    <a:pt x="1370" y="1084"/>
                    <a:pt x="877" y="2073"/>
                    <a:pt x="26" y="2699"/>
                  </a:cubicBezTo>
                  <a:cubicBezTo>
                    <a:pt x="1" y="2720"/>
                    <a:pt x="15" y="2756"/>
                    <a:pt x="40" y="2756"/>
                  </a:cubicBezTo>
                  <a:cubicBezTo>
                    <a:pt x="45" y="2756"/>
                    <a:pt x="50" y="2755"/>
                    <a:pt x="56" y="2752"/>
                  </a:cubicBezTo>
                  <a:cubicBezTo>
                    <a:pt x="989" y="2213"/>
                    <a:pt x="1595" y="1116"/>
                    <a:pt x="1494" y="35"/>
                  </a:cubicBezTo>
                  <a:cubicBezTo>
                    <a:pt x="1492" y="12"/>
                    <a:pt x="1473" y="0"/>
                    <a:pt x="14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8"/>
            <p:cNvSpPr/>
            <p:nvPr/>
          </p:nvSpPr>
          <p:spPr>
            <a:xfrm>
              <a:off x="4759200" y="4660700"/>
              <a:ext cx="40375" cy="41600"/>
            </a:xfrm>
            <a:custGeom>
              <a:avLst/>
              <a:gdLst/>
              <a:ahLst/>
              <a:cxnLst/>
              <a:rect l="l" t="t" r="r" b="b"/>
              <a:pathLst>
                <a:path w="1615" h="1664" extrusionOk="0">
                  <a:moveTo>
                    <a:pt x="1559" y="0"/>
                  </a:moveTo>
                  <a:cubicBezTo>
                    <a:pt x="1552" y="0"/>
                    <a:pt x="1545" y="2"/>
                    <a:pt x="1538" y="6"/>
                  </a:cubicBezTo>
                  <a:cubicBezTo>
                    <a:pt x="1390" y="89"/>
                    <a:pt x="1276" y="236"/>
                    <a:pt x="1162" y="358"/>
                  </a:cubicBezTo>
                  <a:lnTo>
                    <a:pt x="767" y="775"/>
                  </a:lnTo>
                  <a:cubicBezTo>
                    <a:pt x="511" y="1048"/>
                    <a:pt x="276" y="1341"/>
                    <a:pt x="19" y="1616"/>
                  </a:cubicBezTo>
                  <a:cubicBezTo>
                    <a:pt x="1" y="1636"/>
                    <a:pt x="20" y="1664"/>
                    <a:pt x="41" y="1664"/>
                  </a:cubicBezTo>
                  <a:cubicBezTo>
                    <a:pt x="48" y="1664"/>
                    <a:pt x="54" y="1661"/>
                    <a:pt x="61" y="1655"/>
                  </a:cubicBezTo>
                  <a:cubicBezTo>
                    <a:pt x="320" y="1388"/>
                    <a:pt x="603" y="1139"/>
                    <a:pt x="863" y="870"/>
                  </a:cubicBezTo>
                  <a:lnTo>
                    <a:pt x="1244" y="474"/>
                  </a:lnTo>
                  <a:cubicBezTo>
                    <a:pt x="1366" y="348"/>
                    <a:pt x="1517" y="221"/>
                    <a:pt x="1597" y="66"/>
                  </a:cubicBezTo>
                  <a:cubicBezTo>
                    <a:pt x="1614" y="34"/>
                    <a:pt x="1589" y="0"/>
                    <a:pt x="155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8"/>
            <p:cNvSpPr/>
            <p:nvPr/>
          </p:nvSpPr>
          <p:spPr>
            <a:xfrm>
              <a:off x="4353100" y="4652850"/>
              <a:ext cx="233250" cy="39000"/>
            </a:xfrm>
            <a:custGeom>
              <a:avLst/>
              <a:gdLst/>
              <a:ahLst/>
              <a:cxnLst/>
              <a:rect l="l" t="t" r="r" b="b"/>
              <a:pathLst>
                <a:path w="9330" h="1560" extrusionOk="0">
                  <a:moveTo>
                    <a:pt x="40" y="1"/>
                  </a:moveTo>
                  <a:cubicBezTo>
                    <a:pt x="19" y="1"/>
                    <a:pt x="0" y="13"/>
                    <a:pt x="3" y="40"/>
                  </a:cubicBezTo>
                  <a:lnTo>
                    <a:pt x="1" y="40"/>
                  </a:lnTo>
                  <a:cubicBezTo>
                    <a:pt x="33" y="289"/>
                    <a:pt x="177" y="517"/>
                    <a:pt x="330" y="711"/>
                  </a:cubicBezTo>
                  <a:cubicBezTo>
                    <a:pt x="478" y="894"/>
                    <a:pt x="658" y="1049"/>
                    <a:pt x="861" y="1169"/>
                  </a:cubicBezTo>
                  <a:cubicBezTo>
                    <a:pt x="1374" y="1473"/>
                    <a:pt x="2000" y="1560"/>
                    <a:pt x="2589" y="1560"/>
                  </a:cubicBezTo>
                  <a:cubicBezTo>
                    <a:pt x="2595" y="1560"/>
                    <a:pt x="2601" y="1560"/>
                    <a:pt x="2608" y="1560"/>
                  </a:cubicBezTo>
                  <a:cubicBezTo>
                    <a:pt x="3320" y="1560"/>
                    <a:pt x="4029" y="1429"/>
                    <a:pt x="4726" y="1306"/>
                  </a:cubicBezTo>
                  <a:cubicBezTo>
                    <a:pt x="5455" y="1177"/>
                    <a:pt x="6179" y="1027"/>
                    <a:pt x="6897" y="849"/>
                  </a:cubicBezTo>
                  <a:cubicBezTo>
                    <a:pt x="7293" y="750"/>
                    <a:pt x="7686" y="646"/>
                    <a:pt x="8080" y="539"/>
                  </a:cubicBezTo>
                  <a:cubicBezTo>
                    <a:pt x="8488" y="427"/>
                    <a:pt x="8897" y="320"/>
                    <a:pt x="9292" y="161"/>
                  </a:cubicBezTo>
                  <a:cubicBezTo>
                    <a:pt x="9329" y="151"/>
                    <a:pt x="9318" y="97"/>
                    <a:pt x="9283" y="97"/>
                  </a:cubicBezTo>
                  <a:cubicBezTo>
                    <a:pt x="9280" y="97"/>
                    <a:pt x="9276" y="97"/>
                    <a:pt x="9273" y="98"/>
                  </a:cubicBezTo>
                  <a:cubicBezTo>
                    <a:pt x="8577" y="238"/>
                    <a:pt x="7901" y="459"/>
                    <a:pt x="7209" y="616"/>
                  </a:cubicBezTo>
                  <a:cubicBezTo>
                    <a:pt x="6532" y="769"/>
                    <a:pt x="5851" y="909"/>
                    <a:pt x="5167" y="1038"/>
                  </a:cubicBezTo>
                  <a:cubicBezTo>
                    <a:pt x="4485" y="1165"/>
                    <a:pt x="3793" y="1296"/>
                    <a:pt x="3099" y="1352"/>
                  </a:cubicBezTo>
                  <a:cubicBezTo>
                    <a:pt x="2921" y="1366"/>
                    <a:pt x="2740" y="1375"/>
                    <a:pt x="2558" y="1375"/>
                  </a:cubicBezTo>
                  <a:cubicBezTo>
                    <a:pt x="2095" y="1375"/>
                    <a:pt x="1629" y="1318"/>
                    <a:pt x="1204" y="1139"/>
                  </a:cubicBezTo>
                  <a:cubicBezTo>
                    <a:pt x="959" y="1038"/>
                    <a:pt x="738" y="889"/>
                    <a:pt x="555" y="698"/>
                  </a:cubicBezTo>
                  <a:cubicBezTo>
                    <a:pt x="359" y="492"/>
                    <a:pt x="250" y="242"/>
                    <a:pt x="80" y="19"/>
                  </a:cubicBezTo>
                  <a:cubicBezTo>
                    <a:pt x="71" y="7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8"/>
            <p:cNvSpPr/>
            <p:nvPr/>
          </p:nvSpPr>
          <p:spPr>
            <a:xfrm>
              <a:off x="4573450" y="4645850"/>
              <a:ext cx="181800" cy="68350"/>
            </a:xfrm>
            <a:custGeom>
              <a:avLst/>
              <a:gdLst/>
              <a:ahLst/>
              <a:cxnLst/>
              <a:rect l="l" t="t" r="r" b="b"/>
              <a:pathLst>
                <a:path w="7272" h="2734" extrusionOk="0">
                  <a:moveTo>
                    <a:pt x="6190" y="0"/>
                  </a:moveTo>
                  <a:cubicBezTo>
                    <a:pt x="4507" y="0"/>
                    <a:pt x="2879" y="782"/>
                    <a:pt x="1480" y="1677"/>
                  </a:cubicBezTo>
                  <a:cubicBezTo>
                    <a:pt x="982" y="1995"/>
                    <a:pt x="502" y="2339"/>
                    <a:pt x="23" y="2683"/>
                  </a:cubicBezTo>
                  <a:cubicBezTo>
                    <a:pt x="0" y="2700"/>
                    <a:pt x="14" y="2733"/>
                    <a:pt x="35" y="2733"/>
                  </a:cubicBezTo>
                  <a:cubicBezTo>
                    <a:pt x="39" y="2733"/>
                    <a:pt x="44" y="2732"/>
                    <a:pt x="49" y="2728"/>
                  </a:cubicBezTo>
                  <a:lnTo>
                    <a:pt x="49" y="2730"/>
                  </a:lnTo>
                  <a:cubicBezTo>
                    <a:pt x="1725" y="1630"/>
                    <a:pt x="3443" y="481"/>
                    <a:pt x="5466" y="182"/>
                  </a:cubicBezTo>
                  <a:cubicBezTo>
                    <a:pt x="5770" y="135"/>
                    <a:pt x="6077" y="112"/>
                    <a:pt x="6384" y="112"/>
                  </a:cubicBezTo>
                  <a:cubicBezTo>
                    <a:pt x="6661" y="112"/>
                    <a:pt x="6939" y="131"/>
                    <a:pt x="7214" y="168"/>
                  </a:cubicBezTo>
                  <a:cubicBezTo>
                    <a:pt x="7216" y="169"/>
                    <a:pt x="7217" y="169"/>
                    <a:pt x="7219" y="169"/>
                  </a:cubicBezTo>
                  <a:cubicBezTo>
                    <a:pt x="7257" y="169"/>
                    <a:pt x="7272" y="114"/>
                    <a:pt x="7231" y="105"/>
                  </a:cubicBezTo>
                  <a:cubicBezTo>
                    <a:pt x="6882" y="33"/>
                    <a:pt x="6535" y="0"/>
                    <a:pt x="61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8"/>
            <p:cNvSpPr/>
            <p:nvPr/>
          </p:nvSpPr>
          <p:spPr>
            <a:xfrm>
              <a:off x="4421000" y="4753200"/>
              <a:ext cx="117250" cy="44525"/>
            </a:xfrm>
            <a:custGeom>
              <a:avLst/>
              <a:gdLst/>
              <a:ahLst/>
              <a:cxnLst/>
              <a:rect l="l" t="t" r="r" b="b"/>
              <a:pathLst>
                <a:path w="4690" h="1781" extrusionOk="0">
                  <a:moveTo>
                    <a:pt x="4637" y="1"/>
                  </a:moveTo>
                  <a:cubicBezTo>
                    <a:pt x="4632" y="1"/>
                    <a:pt x="4626" y="2"/>
                    <a:pt x="4620" y="6"/>
                  </a:cubicBezTo>
                  <a:cubicBezTo>
                    <a:pt x="3926" y="446"/>
                    <a:pt x="3192" y="840"/>
                    <a:pt x="2419" y="1124"/>
                  </a:cubicBezTo>
                  <a:cubicBezTo>
                    <a:pt x="1645" y="1410"/>
                    <a:pt x="851" y="1564"/>
                    <a:pt x="43" y="1704"/>
                  </a:cubicBezTo>
                  <a:cubicBezTo>
                    <a:pt x="1" y="1711"/>
                    <a:pt x="9" y="1781"/>
                    <a:pt x="53" y="1781"/>
                  </a:cubicBezTo>
                  <a:cubicBezTo>
                    <a:pt x="53" y="1781"/>
                    <a:pt x="54" y="1781"/>
                    <a:pt x="54" y="1781"/>
                  </a:cubicBezTo>
                  <a:cubicBezTo>
                    <a:pt x="884" y="1760"/>
                    <a:pt x="1720" y="1539"/>
                    <a:pt x="2494" y="1250"/>
                  </a:cubicBezTo>
                  <a:cubicBezTo>
                    <a:pt x="3274" y="956"/>
                    <a:pt x="4007" y="573"/>
                    <a:pt x="4663" y="61"/>
                  </a:cubicBezTo>
                  <a:cubicBezTo>
                    <a:pt x="4689" y="40"/>
                    <a:pt x="4665" y="1"/>
                    <a:pt x="46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8"/>
            <p:cNvSpPr/>
            <p:nvPr/>
          </p:nvSpPr>
          <p:spPr>
            <a:xfrm>
              <a:off x="4349725" y="4614775"/>
              <a:ext cx="42600" cy="10750"/>
            </a:xfrm>
            <a:custGeom>
              <a:avLst/>
              <a:gdLst/>
              <a:ahLst/>
              <a:cxnLst/>
              <a:rect l="l" t="t" r="r" b="b"/>
              <a:pathLst>
                <a:path w="1704" h="430" extrusionOk="0">
                  <a:moveTo>
                    <a:pt x="24" y="1"/>
                  </a:moveTo>
                  <a:cubicBezTo>
                    <a:pt x="9" y="1"/>
                    <a:pt x="0" y="25"/>
                    <a:pt x="17" y="34"/>
                  </a:cubicBezTo>
                  <a:cubicBezTo>
                    <a:pt x="271" y="149"/>
                    <a:pt x="516" y="265"/>
                    <a:pt x="793" y="329"/>
                  </a:cubicBezTo>
                  <a:cubicBezTo>
                    <a:pt x="1041" y="387"/>
                    <a:pt x="1295" y="429"/>
                    <a:pt x="1551" y="429"/>
                  </a:cubicBezTo>
                  <a:cubicBezTo>
                    <a:pt x="1576" y="429"/>
                    <a:pt x="1601" y="429"/>
                    <a:pt x="1627" y="428"/>
                  </a:cubicBezTo>
                  <a:cubicBezTo>
                    <a:pt x="1683" y="426"/>
                    <a:pt x="1703" y="331"/>
                    <a:pt x="1640" y="321"/>
                  </a:cubicBezTo>
                  <a:cubicBezTo>
                    <a:pt x="1368" y="282"/>
                    <a:pt x="1097" y="256"/>
                    <a:pt x="828" y="198"/>
                  </a:cubicBezTo>
                  <a:cubicBezTo>
                    <a:pt x="561" y="140"/>
                    <a:pt x="284" y="91"/>
                    <a:pt x="30" y="2"/>
                  </a:cubicBezTo>
                  <a:cubicBezTo>
                    <a:pt x="28" y="1"/>
                    <a:pt x="26" y="1"/>
                    <a:pt x="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8"/>
            <p:cNvSpPr/>
            <p:nvPr/>
          </p:nvSpPr>
          <p:spPr>
            <a:xfrm>
              <a:off x="4459400" y="4305500"/>
              <a:ext cx="84500" cy="79875"/>
            </a:xfrm>
            <a:custGeom>
              <a:avLst/>
              <a:gdLst/>
              <a:ahLst/>
              <a:cxnLst/>
              <a:rect l="l" t="t" r="r" b="b"/>
              <a:pathLst>
                <a:path w="3380" h="3195" extrusionOk="0">
                  <a:moveTo>
                    <a:pt x="122" y="1"/>
                  </a:moveTo>
                  <a:cubicBezTo>
                    <a:pt x="118" y="1"/>
                    <a:pt x="114" y="2"/>
                    <a:pt x="111" y="3"/>
                  </a:cubicBezTo>
                  <a:cubicBezTo>
                    <a:pt x="1" y="87"/>
                    <a:pt x="8" y="203"/>
                    <a:pt x="14" y="334"/>
                  </a:cubicBezTo>
                  <a:cubicBezTo>
                    <a:pt x="23" y="486"/>
                    <a:pt x="51" y="633"/>
                    <a:pt x="100" y="777"/>
                  </a:cubicBezTo>
                  <a:cubicBezTo>
                    <a:pt x="194" y="1065"/>
                    <a:pt x="354" y="1327"/>
                    <a:pt x="547" y="1561"/>
                  </a:cubicBezTo>
                  <a:cubicBezTo>
                    <a:pt x="971" y="2077"/>
                    <a:pt x="1558" y="2462"/>
                    <a:pt x="2158" y="2746"/>
                  </a:cubicBezTo>
                  <a:cubicBezTo>
                    <a:pt x="2538" y="2922"/>
                    <a:pt x="2929" y="3071"/>
                    <a:pt x="3331" y="3193"/>
                  </a:cubicBezTo>
                  <a:cubicBezTo>
                    <a:pt x="3334" y="3194"/>
                    <a:pt x="3338" y="3194"/>
                    <a:pt x="3341" y="3194"/>
                  </a:cubicBezTo>
                  <a:cubicBezTo>
                    <a:pt x="3372" y="3194"/>
                    <a:pt x="3380" y="3147"/>
                    <a:pt x="3348" y="3133"/>
                  </a:cubicBezTo>
                  <a:cubicBezTo>
                    <a:pt x="2927" y="2967"/>
                    <a:pt x="2521" y="2767"/>
                    <a:pt x="2130" y="2539"/>
                  </a:cubicBezTo>
                  <a:cubicBezTo>
                    <a:pt x="1773" y="2331"/>
                    <a:pt x="1422" y="2123"/>
                    <a:pt x="1110" y="1852"/>
                  </a:cubicBezTo>
                  <a:cubicBezTo>
                    <a:pt x="827" y="1606"/>
                    <a:pt x="569" y="1321"/>
                    <a:pt x="395" y="987"/>
                  </a:cubicBezTo>
                  <a:cubicBezTo>
                    <a:pt x="311" y="828"/>
                    <a:pt x="253" y="656"/>
                    <a:pt x="222" y="478"/>
                  </a:cubicBezTo>
                  <a:cubicBezTo>
                    <a:pt x="195" y="319"/>
                    <a:pt x="238" y="138"/>
                    <a:pt x="136" y="7"/>
                  </a:cubicBezTo>
                  <a:cubicBezTo>
                    <a:pt x="132" y="3"/>
                    <a:pt x="127" y="1"/>
                    <a:pt x="12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8"/>
            <p:cNvSpPr/>
            <p:nvPr/>
          </p:nvSpPr>
          <p:spPr>
            <a:xfrm>
              <a:off x="4432950" y="4383750"/>
              <a:ext cx="223950" cy="63000"/>
            </a:xfrm>
            <a:custGeom>
              <a:avLst/>
              <a:gdLst/>
              <a:ahLst/>
              <a:cxnLst/>
              <a:rect l="l" t="t" r="r" b="b"/>
              <a:pathLst>
                <a:path w="8958" h="2520" extrusionOk="0">
                  <a:moveTo>
                    <a:pt x="269" y="1"/>
                  </a:moveTo>
                  <a:cubicBezTo>
                    <a:pt x="194" y="1"/>
                    <a:pt x="118" y="3"/>
                    <a:pt x="42" y="9"/>
                  </a:cubicBezTo>
                  <a:cubicBezTo>
                    <a:pt x="3" y="12"/>
                    <a:pt x="1" y="72"/>
                    <a:pt x="40" y="72"/>
                  </a:cubicBezTo>
                  <a:cubicBezTo>
                    <a:pt x="41" y="72"/>
                    <a:pt x="41" y="72"/>
                    <a:pt x="42" y="72"/>
                  </a:cubicBezTo>
                  <a:cubicBezTo>
                    <a:pt x="72" y="71"/>
                    <a:pt x="101" y="71"/>
                    <a:pt x="131" y="71"/>
                  </a:cubicBezTo>
                  <a:cubicBezTo>
                    <a:pt x="694" y="71"/>
                    <a:pt x="1229" y="236"/>
                    <a:pt x="1766" y="399"/>
                  </a:cubicBezTo>
                  <a:cubicBezTo>
                    <a:pt x="2343" y="575"/>
                    <a:pt x="2917" y="755"/>
                    <a:pt x="3493" y="932"/>
                  </a:cubicBezTo>
                  <a:cubicBezTo>
                    <a:pt x="4634" y="1282"/>
                    <a:pt x="5785" y="1594"/>
                    <a:pt x="6928" y="1942"/>
                  </a:cubicBezTo>
                  <a:cubicBezTo>
                    <a:pt x="7580" y="2142"/>
                    <a:pt x="8229" y="2346"/>
                    <a:pt x="8891" y="2518"/>
                  </a:cubicBezTo>
                  <a:cubicBezTo>
                    <a:pt x="8895" y="2519"/>
                    <a:pt x="8899" y="2520"/>
                    <a:pt x="8903" y="2520"/>
                  </a:cubicBezTo>
                  <a:cubicBezTo>
                    <a:pt x="8944" y="2520"/>
                    <a:pt x="8957" y="2455"/>
                    <a:pt x="8911" y="2443"/>
                  </a:cubicBezTo>
                  <a:cubicBezTo>
                    <a:pt x="7760" y="2047"/>
                    <a:pt x="6578" y="1749"/>
                    <a:pt x="5426" y="1357"/>
                  </a:cubicBezTo>
                  <a:cubicBezTo>
                    <a:pt x="4854" y="1162"/>
                    <a:pt x="4271" y="1000"/>
                    <a:pt x="3693" y="826"/>
                  </a:cubicBezTo>
                  <a:cubicBezTo>
                    <a:pt x="3106" y="648"/>
                    <a:pt x="2519" y="478"/>
                    <a:pt x="1932" y="304"/>
                  </a:cubicBezTo>
                  <a:cubicBezTo>
                    <a:pt x="1393" y="146"/>
                    <a:pt x="835" y="1"/>
                    <a:pt x="26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8"/>
            <p:cNvSpPr/>
            <p:nvPr/>
          </p:nvSpPr>
          <p:spPr>
            <a:xfrm>
              <a:off x="4508950" y="4258050"/>
              <a:ext cx="55725" cy="33850"/>
            </a:xfrm>
            <a:custGeom>
              <a:avLst/>
              <a:gdLst/>
              <a:ahLst/>
              <a:cxnLst/>
              <a:rect l="l" t="t" r="r" b="b"/>
              <a:pathLst>
                <a:path w="2229" h="1354" extrusionOk="0">
                  <a:moveTo>
                    <a:pt x="303" y="0"/>
                  </a:moveTo>
                  <a:cubicBezTo>
                    <a:pt x="219" y="0"/>
                    <a:pt x="135" y="6"/>
                    <a:pt x="51" y="17"/>
                  </a:cubicBezTo>
                  <a:cubicBezTo>
                    <a:pt x="5" y="24"/>
                    <a:pt x="1" y="92"/>
                    <a:pt x="49" y="92"/>
                  </a:cubicBezTo>
                  <a:cubicBezTo>
                    <a:pt x="50" y="92"/>
                    <a:pt x="51" y="92"/>
                    <a:pt x="51" y="92"/>
                  </a:cubicBezTo>
                  <a:cubicBezTo>
                    <a:pt x="64" y="91"/>
                    <a:pt x="77" y="91"/>
                    <a:pt x="89" y="91"/>
                  </a:cubicBezTo>
                  <a:cubicBezTo>
                    <a:pt x="938" y="91"/>
                    <a:pt x="1773" y="582"/>
                    <a:pt x="2164" y="1339"/>
                  </a:cubicBezTo>
                  <a:cubicBezTo>
                    <a:pt x="2169" y="1349"/>
                    <a:pt x="2179" y="1353"/>
                    <a:pt x="2189" y="1353"/>
                  </a:cubicBezTo>
                  <a:cubicBezTo>
                    <a:pt x="2208" y="1353"/>
                    <a:pt x="2229" y="1337"/>
                    <a:pt x="2220" y="1316"/>
                  </a:cubicBezTo>
                  <a:cubicBezTo>
                    <a:pt x="1914" y="535"/>
                    <a:pt x="1133" y="0"/>
                    <a:pt x="3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8"/>
            <p:cNvSpPr/>
            <p:nvPr/>
          </p:nvSpPr>
          <p:spPr>
            <a:xfrm>
              <a:off x="4515875" y="4299800"/>
              <a:ext cx="60675" cy="53550"/>
            </a:xfrm>
            <a:custGeom>
              <a:avLst/>
              <a:gdLst/>
              <a:ahLst/>
              <a:cxnLst/>
              <a:rect l="l" t="t" r="r" b="b"/>
              <a:pathLst>
                <a:path w="2427" h="2142" extrusionOk="0">
                  <a:moveTo>
                    <a:pt x="57" y="0"/>
                  </a:moveTo>
                  <a:cubicBezTo>
                    <a:pt x="27" y="0"/>
                    <a:pt x="0" y="36"/>
                    <a:pt x="28" y="61"/>
                  </a:cubicBezTo>
                  <a:cubicBezTo>
                    <a:pt x="788" y="759"/>
                    <a:pt x="1534" y="1469"/>
                    <a:pt x="2324" y="2129"/>
                  </a:cubicBezTo>
                  <a:cubicBezTo>
                    <a:pt x="2335" y="2138"/>
                    <a:pt x="2346" y="2142"/>
                    <a:pt x="2357" y="2142"/>
                  </a:cubicBezTo>
                  <a:cubicBezTo>
                    <a:pt x="2395" y="2142"/>
                    <a:pt x="2427" y="2097"/>
                    <a:pt x="2394" y="2062"/>
                  </a:cubicBezTo>
                  <a:cubicBezTo>
                    <a:pt x="1685" y="1310"/>
                    <a:pt x="892" y="646"/>
                    <a:pt x="81" y="9"/>
                  </a:cubicBezTo>
                  <a:cubicBezTo>
                    <a:pt x="73" y="3"/>
                    <a:pt x="65" y="0"/>
                    <a:pt x="5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8"/>
            <p:cNvSpPr/>
            <p:nvPr/>
          </p:nvSpPr>
          <p:spPr>
            <a:xfrm>
              <a:off x="4351275" y="4470700"/>
              <a:ext cx="230425" cy="31575"/>
            </a:xfrm>
            <a:custGeom>
              <a:avLst/>
              <a:gdLst/>
              <a:ahLst/>
              <a:cxnLst/>
              <a:rect l="l" t="t" r="r" b="b"/>
              <a:pathLst>
                <a:path w="9217" h="1263" extrusionOk="0">
                  <a:moveTo>
                    <a:pt x="34" y="0"/>
                  </a:moveTo>
                  <a:cubicBezTo>
                    <a:pt x="17" y="0"/>
                    <a:pt x="1" y="15"/>
                    <a:pt x="7" y="36"/>
                  </a:cubicBezTo>
                  <a:cubicBezTo>
                    <a:pt x="76" y="236"/>
                    <a:pt x="172" y="425"/>
                    <a:pt x="344" y="554"/>
                  </a:cubicBezTo>
                  <a:cubicBezTo>
                    <a:pt x="523" y="691"/>
                    <a:pt x="749" y="762"/>
                    <a:pt x="966" y="814"/>
                  </a:cubicBezTo>
                  <a:cubicBezTo>
                    <a:pt x="1279" y="890"/>
                    <a:pt x="1604" y="912"/>
                    <a:pt x="1930" y="912"/>
                  </a:cubicBezTo>
                  <a:cubicBezTo>
                    <a:pt x="2287" y="912"/>
                    <a:pt x="2646" y="885"/>
                    <a:pt x="2995" y="876"/>
                  </a:cubicBezTo>
                  <a:cubicBezTo>
                    <a:pt x="3720" y="857"/>
                    <a:pt x="4444" y="838"/>
                    <a:pt x="5169" y="812"/>
                  </a:cubicBezTo>
                  <a:cubicBezTo>
                    <a:pt x="5686" y="796"/>
                    <a:pt x="6203" y="766"/>
                    <a:pt x="6720" y="766"/>
                  </a:cubicBezTo>
                  <a:cubicBezTo>
                    <a:pt x="6853" y="766"/>
                    <a:pt x="6985" y="768"/>
                    <a:pt x="7117" y="773"/>
                  </a:cubicBezTo>
                  <a:cubicBezTo>
                    <a:pt x="7807" y="795"/>
                    <a:pt x="8527" y="904"/>
                    <a:pt x="9131" y="1255"/>
                  </a:cubicBezTo>
                  <a:cubicBezTo>
                    <a:pt x="9139" y="1260"/>
                    <a:pt x="9147" y="1262"/>
                    <a:pt x="9154" y="1262"/>
                  </a:cubicBezTo>
                  <a:cubicBezTo>
                    <a:pt x="9193" y="1262"/>
                    <a:pt x="9217" y="1205"/>
                    <a:pt x="9178" y="1179"/>
                  </a:cubicBezTo>
                  <a:cubicBezTo>
                    <a:pt x="8463" y="691"/>
                    <a:pt x="7613" y="598"/>
                    <a:pt x="6765" y="598"/>
                  </a:cubicBezTo>
                  <a:cubicBezTo>
                    <a:pt x="6406" y="598"/>
                    <a:pt x="6048" y="615"/>
                    <a:pt x="5700" y="625"/>
                  </a:cubicBezTo>
                  <a:cubicBezTo>
                    <a:pt x="4999" y="648"/>
                    <a:pt x="4298" y="670"/>
                    <a:pt x="3595" y="696"/>
                  </a:cubicBezTo>
                  <a:lnTo>
                    <a:pt x="2531" y="734"/>
                  </a:lnTo>
                  <a:cubicBezTo>
                    <a:pt x="2298" y="743"/>
                    <a:pt x="2064" y="755"/>
                    <a:pt x="1831" y="755"/>
                  </a:cubicBezTo>
                  <a:cubicBezTo>
                    <a:pt x="1730" y="755"/>
                    <a:pt x="1628" y="752"/>
                    <a:pt x="1527" y="747"/>
                  </a:cubicBezTo>
                  <a:cubicBezTo>
                    <a:pt x="1202" y="730"/>
                    <a:pt x="862" y="674"/>
                    <a:pt x="564" y="534"/>
                  </a:cubicBezTo>
                  <a:cubicBezTo>
                    <a:pt x="332" y="425"/>
                    <a:pt x="175" y="236"/>
                    <a:pt x="58" y="14"/>
                  </a:cubicBezTo>
                  <a:cubicBezTo>
                    <a:pt x="52" y="4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8"/>
            <p:cNvSpPr/>
            <p:nvPr/>
          </p:nvSpPr>
          <p:spPr>
            <a:xfrm>
              <a:off x="4438375" y="4433850"/>
              <a:ext cx="221150" cy="60800"/>
            </a:xfrm>
            <a:custGeom>
              <a:avLst/>
              <a:gdLst/>
              <a:ahLst/>
              <a:cxnLst/>
              <a:rect l="l" t="t" r="r" b="b"/>
              <a:pathLst>
                <a:path w="8846" h="2432" extrusionOk="0">
                  <a:moveTo>
                    <a:pt x="255" y="0"/>
                  </a:moveTo>
                  <a:cubicBezTo>
                    <a:pt x="187" y="0"/>
                    <a:pt x="119" y="1"/>
                    <a:pt x="51" y="1"/>
                  </a:cubicBezTo>
                  <a:cubicBezTo>
                    <a:pt x="1" y="1"/>
                    <a:pt x="1" y="78"/>
                    <a:pt x="51" y="78"/>
                  </a:cubicBezTo>
                  <a:lnTo>
                    <a:pt x="51" y="76"/>
                  </a:lnTo>
                  <a:cubicBezTo>
                    <a:pt x="2412" y="115"/>
                    <a:pt x="4753" y="654"/>
                    <a:pt x="6928" y="1557"/>
                  </a:cubicBezTo>
                  <a:cubicBezTo>
                    <a:pt x="7550" y="1815"/>
                    <a:pt x="8160" y="2109"/>
                    <a:pt x="8756" y="2424"/>
                  </a:cubicBezTo>
                  <a:cubicBezTo>
                    <a:pt x="8764" y="2429"/>
                    <a:pt x="8772" y="2431"/>
                    <a:pt x="8780" y="2431"/>
                  </a:cubicBezTo>
                  <a:cubicBezTo>
                    <a:pt x="8820" y="2431"/>
                    <a:pt x="8845" y="2371"/>
                    <a:pt x="8801" y="2346"/>
                  </a:cubicBezTo>
                  <a:cubicBezTo>
                    <a:pt x="7789" y="1716"/>
                    <a:pt x="6701" y="1226"/>
                    <a:pt x="5572" y="850"/>
                  </a:cubicBezTo>
                  <a:cubicBezTo>
                    <a:pt x="4441" y="474"/>
                    <a:pt x="3274" y="209"/>
                    <a:pt x="2091" y="91"/>
                  </a:cubicBezTo>
                  <a:cubicBezTo>
                    <a:pt x="1482" y="31"/>
                    <a:pt x="868" y="0"/>
                    <a:pt x="2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8"/>
            <p:cNvSpPr/>
            <p:nvPr/>
          </p:nvSpPr>
          <p:spPr>
            <a:xfrm>
              <a:off x="4378800" y="4560175"/>
              <a:ext cx="108050" cy="18000"/>
            </a:xfrm>
            <a:custGeom>
              <a:avLst/>
              <a:gdLst/>
              <a:ahLst/>
              <a:cxnLst/>
              <a:rect l="l" t="t" r="r" b="b"/>
              <a:pathLst>
                <a:path w="4322" h="720" extrusionOk="0">
                  <a:moveTo>
                    <a:pt x="4258" y="1"/>
                  </a:moveTo>
                  <a:cubicBezTo>
                    <a:pt x="4253" y="1"/>
                    <a:pt x="4248" y="2"/>
                    <a:pt x="4242" y="4"/>
                  </a:cubicBezTo>
                  <a:cubicBezTo>
                    <a:pt x="3590" y="277"/>
                    <a:pt x="2894" y="475"/>
                    <a:pt x="2189" y="542"/>
                  </a:cubicBezTo>
                  <a:cubicBezTo>
                    <a:pt x="2004" y="560"/>
                    <a:pt x="1820" y="568"/>
                    <a:pt x="1637" y="568"/>
                  </a:cubicBezTo>
                  <a:cubicBezTo>
                    <a:pt x="1110" y="568"/>
                    <a:pt x="589" y="502"/>
                    <a:pt x="63" y="408"/>
                  </a:cubicBezTo>
                  <a:cubicBezTo>
                    <a:pt x="59" y="406"/>
                    <a:pt x="55" y="406"/>
                    <a:pt x="51" y="406"/>
                  </a:cubicBezTo>
                  <a:cubicBezTo>
                    <a:pt x="13" y="406"/>
                    <a:pt x="1" y="467"/>
                    <a:pt x="45" y="479"/>
                  </a:cubicBezTo>
                  <a:cubicBezTo>
                    <a:pt x="539" y="649"/>
                    <a:pt x="1076" y="720"/>
                    <a:pt x="1605" y="720"/>
                  </a:cubicBezTo>
                  <a:cubicBezTo>
                    <a:pt x="1809" y="720"/>
                    <a:pt x="2011" y="709"/>
                    <a:pt x="2210" y="690"/>
                  </a:cubicBezTo>
                  <a:cubicBezTo>
                    <a:pt x="2933" y="623"/>
                    <a:pt x="3636" y="434"/>
                    <a:pt x="4279" y="92"/>
                  </a:cubicBezTo>
                  <a:cubicBezTo>
                    <a:pt x="4321" y="70"/>
                    <a:pt x="4300" y="1"/>
                    <a:pt x="42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8"/>
            <p:cNvSpPr/>
            <p:nvPr/>
          </p:nvSpPr>
          <p:spPr>
            <a:xfrm>
              <a:off x="4696400" y="4658550"/>
              <a:ext cx="75125" cy="41650"/>
            </a:xfrm>
            <a:custGeom>
              <a:avLst/>
              <a:gdLst/>
              <a:ahLst/>
              <a:cxnLst/>
              <a:rect l="l" t="t" r="r" b="b"/>
              <a:pathLst>
                <a:path w="3005" h="1666" extrusionOk="0">
                  <a:moveTo>
                    <a:pt x="2954" y="1"/>
                  </a:moveTo>
                  <a:cubicBezTo>
                    <a:pt x="2951" y="1"/>
                    <a:pt x="2947" y="1"/>
                    <a:pt x="2943" y="3"/>
                  </a:cubicBezTo>
                  <a:cubicBezTo>
                    <a:pt x="2397" y="148"/>
                    <a:pt x="1885" y="375"/>
                    <a:pt x="1391" y="648"/>
                  </a:cubicBezTo>
                  <a:cubicBezTo>
                    <a:pt x="897" y="921"/>
                    <a:pt x="434" y="1233"/>
                    <a:pt x="21" y="1614"/>
                  </a:cubicBezTo>
                  <a:cubicBezTo>
                    <a:pt x="0" y="1633"/>
                    <a:pt x="19" y="1666"/>
                    <a:pt x="42" y="1666"/>
                  </a:cubicBezTo>
                  <a:cubicBezTo>
                    <a:pt x="46" y="1666"/>
                    <a:pt x="51" y="1664"/>
                    <a:pt x="56" y="1661"/>
                  </a:cubicBezTo>
                  <a:cubicBezTo>
                    <a:pt x="497" y="1336"/>
                    <a:pt x="953" y="1023"/>
                    <a:pt x="1434" y="762"/>
                  </a:cubicBezTo>
                  <a:cubicBezTo>
                    <a:pt x="1926" y="494"/>
                    <a:pt x="2444" y="277"/>
                    <a:pt x="2963" y="75"/>
                  </a:cubicBezTo>
                  <a:cubicBezTo>
                    <a:pt x="3004" y="60"/>
                    <a:pt x="2994" y="1"/>
                    <a:pt x="29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8"/>
            <p:cNvSpPr/>
            <p:nvPr/>
          </p:nvSpPr>
          <p:spPr>
            <a:xfrm>
              <a:off x="4678750" y="4706275"/>
              <a:ext cx="92325" cy="118200"/>
            </a:xfrm>
            <a:custGeom>
              <a:avLst/>
              <a:gdLst/>
              <a:ahLst/>
              <a:cxnLst/>
              <a:rect l="l" t="t" r="r" b="b"/>
              <a:pathLst>
                <a:path w="3693" h="4728" extrusionOk="0">
                  <a:moveTo>
                    <a:pt x="3666" y="1"/>
                  </a:moveTo>
                  <a:cubicBezTo>
                    <a:pt x="3661" y="1"/>
                    <a:pt x="3656" y="3"/>
                    <a:pt x="3652" y="8"/>
                  </a:cubicBezTo>
                  <a:cubicBezTo>
                    <a:pt x="3424" y="302"/>
                    <a:pt x="3230" y="625"/>
                    <a:pt x="3021" y="934"/>
                  </a:cubicBezTo>
                  <a:cubicBezTo>
                    <a:pt x="2800" y="1259"/>
                    <a:pt x="2577" y="1582"/>
                    <a:pt x="2349" y="1900"/>
                  </a:cubicBezTo>
                  <a:cubicBezTo>
                    <a:pt x="1895" y="2536"/>
                    <a:pt x="1422" y="3158"/>
                    <a:pt x="906" y="3745"/>
                  </a:cubicBezTo>
                  <a:cubicBezTo>
                    <a:pt x="616" y="4076"/>
                    <a:pt x="319" y="4402"/>
                    <a:pt x="7" y="4712"/>
                  </a:cubicBezTo>
                  <a:cubicBezTo>
                    <a:pt x="1" y="4718"/>
                    <a:pt x="7" y="4727"/>
                    <a:pt x="14" y="4727"/>
                  </a:cubicBezTo>
                  <a:cubicBezTo>
                    <a:pt x="16" y="4727"/>
                    <a:pt x="18" y="4727"/>
                    <a:pt x="20" y="4725"/>
                  </a:cubicBezTo>
                  <a:lnTo>
                    <a:pt x="18" y="4725"/>
                  </a:lnTo>
                  <a:cubicBezTo>
                    <a:pt x="1160" y="3673"/>
                    <a:pt x="2084" y="2418"/>
                    <a:pt x="2955" y="1137"/>
                  </a:cubicBezTo>
                  <a:cubicBezTo>
                    <a:pt x="3202" y="775"/>
                    <a:pt x="3469" y="416"/>
                    <a:pt x="3684" y="32"/>
                  </a:cubicBezTo>
                  <a:cubicBezTo>
                    <a:pt x="3693" y="19"/>
                    <a:pt x="3679" y="1"/>
                    <a:pt x="36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8"/>
            <p:cNvSpPr/>
            <p:nvPr/>
          </p:nvSpPr>
          <p:spPr>
            <a:xfrm>
              <a:off x="4667175" y="4742175"/>
              <a:ext cx="109575" cy="143900"/>
            </a:xfrm>
            <a:custGeom>
              <a:avLst/>
              <a:gdLst/>
              <a:ahLst/>
              <a:cxnLst/>
              <a:rect l="l" t="t" r="r" b="b"/>
              <a:pathLst>
                <a:path w="4383" h="5756" extrusionOk="0">
                  <a:moveTo>
                    <a:pt x="4320" y="1"/>
                  </a:moveTo>
                  <a:cubicBezTo>
                    <a:pt x="4305" y="1"/>
                    <a:pt x="4291" y="8"/>
                    <a:pt x="4284" y="25"/>
                  </a:cubicBezTo>
                  <a:cubicBezTo>
                    <a:pt x="3884" y="967"/>
                    <a:pt x="3504" y="1922"/>
                    <a:pt x="3039" y="2837"/>
                  </a:cubicBezTo>
                  <a:cubicBezTo>
                    <a:pt x="2616" y="3669"/>
                    <a:pt x="2093" y="4478"/>
                    <a:pt x="1337" y="5048"/>
                  </a:cubicBezTo>
                  <a:cubicBezTo>
                    <a:pt x="943" y="5346"/>
                    <a:pt x="498" y="5555"/>
                    <a:pt x="28" y="5703"/>
                  </a:cubicBezTo>
                  <a:cubicBezTo>
                    <a:pt x="0" y="5713"/>
                    <a:pt x="10" y="5754"/>
                    <a:pt x="38" y="5754"/>
                  </a:cubicBezTo>
                  <a:cubicBezTo>
                    <a:pt x="40" y="5754"/>
                    <a:pt x="42" y="5754"/>
                    <a:pt x="43" y="5753"/>
                  </a:cubicBezTo>
                  <a:lnTo>
                    <a:pt x="43" y="5753"/>
                  </a:lnTo>
                  <a:lnTo>
                    <a:pt x="42" y="5755"/>
                  </a:lnTo>
                  <a:cubicBezTo>
                    <a:pt x="909" y="5634"/>
                    <a:pt x="1670" y="5019"/>
                    <a:pt x="2214" y="4364"/>
                  </a:cubicBezTo>
                  <a:cubicBezTo>
                    <a:pt x="2859" y="3588"/>
                    <a:pt x="3282" y="2661"/>
                    <a:pt x="3685" y="1747"/>
                  </a:cubicBezTo>
                  <a:cubicBezTo>
                    <a:pt x="3930" y="1191"/>
                    <a:pt x="4166" y="632"/>
                    <a:pt x="4370" y="60"/>
                  </a:cubicBezTo>
                  <a:cubicBezTo>
                    <a:pt x="4382" y="28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8"/>
            <p:cNvSpPr/>
            <p:nvPr/>
          </p:nvSpPr>
          <p:spPr>
            <a:xfrm>
              <a:off x="4484475" y="4786200"/>
              <a:ext cx="62150" cy="24625"/>
            </a:xfrm>
            <a:custGeom>
              <a:avLst/>
              <a:gdLst/>
              <a:ahLst/>
              <a:cxnLst/>
              <a:rect l="l" t="t" r="r" b="b"/>
              <a:pathLst>
                <a:path w="2486" h="985" extrusionOk="0">
                  <a:moveTo>
                    <a:pt x="2443" y="1"/>
                  </a:moveTo>
                  <a:cubicBezTo>
                    <a:pt x="2440" y="1"/>
                    <a:pt x="2437" y="1"/>
                    <a:pt x="2434" y="3"/>
                  </a:cubicBezTo>
                  <a:cubicBezTo>
                    <a:pt x="1625" y="261"/>
                    <a:pt x="823" y="571"/>
                    <a:pt x="41" y="904"/>
                  </a:cubicBezTo>
                  <a:cubicBezTo>
                    <a:pt x="1" y="921"/>
                    <a:pt x="23" y="985"/>
                    <a:pt x="62" y="985"/>
                  </a:cubicBezTo>
                  <a:cubicBezTo>
                    <a:pt x="66" y="985"/>
                    <a:pt x="70" y="984"/>
                    <a:pt x="75" y="982"/>
                  </a:cubicBezTo>
                  <a:cubicBezTo>
                    <a:pt x="482" y="844"/>
                    <a:pt x="884" y="685"/>
                    <a:pt x="1288" y="533"/>
                  </a:cubicBezTo>
                  <a:cubicBezTo>
                    <a:pt x="1681" y="384"/>
                    <a:pt x="2072" y="231"/>
                    <a:pt x="2457" y="59"/>
                  </a:cubicBezTo>
                  <a:cubicBezTo>
                    <a:pt x="2486" y="47"/>
                    <a:pt x="2470" y="1"/>
                    <a:pt x="24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8"/>
            <p:cNvSpPr/>
            <p:nvPr/>
          </p:nvSpPr>
          <p:spPr>
            <a:xfrm>
              <a:off x="4571900" y="4652550"/>
              <a:ext cx="151500" cy="118150"/>
            </a:xfrm>
            <a:custGeom>
              <a:avLst/>
              <a:gdLst/>
              <a:ahLst/>
              <a:cxnLst/>
              <a:rect l="l" t="t" r="r" b="b"/>
              <a:pathLst>
                <a:path w="6060" h="4726" extrusionOk="0">
                  <a:moveTo>
                    <a:pt x="6006" y="0"/>
                  </a:moveTo>
                  <a:cubicBezTo>
                    <a:pt x="6003" y="0"/>
                    <a:pt x="6000" y="1"/>
                    <a:pt x="5997" y="1"/>
                  </a:cubicBezTo>
                  <a:cubicBezTo>
                    <a:pt x="5767" y="54"/>
                    <a:pt x="5545" y="177"/>
                    <a:pt x="5333" y="282"/>
                  </a:cubicBezTo>
                  <a:cubicBezTo>
                    <a:pt x="5105" y="396"/>
                    <a:pt x="4881" y="517"/>
                    <a:pt x="4662" y="648"/>
                  </a:cubicBezTo>
                  <a:cubicBezTo>
                    <a:pt x="4234" y="901"/>
                    <a:pt x="3821" y="1179"/>
                    <a:pt x="3423" y="1478"/>
                  </a:cubicBezTo>
                  <a:cubicBezTo>
                    <a:pt x="2624" y="2079"/>
                    <a:pt x="1874" y="2752"/>
                    <a:pt x="1173" y="3466"/>
                  </a:cubicBezTo>
                  <a:cubicBezTo>
                    <a:pt x="775" y="3872"/>
                    <a:pt x="388" y="4288"/>
                    <a:pt x="5" y="4711"/>
                  </a:cubicBezTo>
                  <a:cubicBezTo>
                    <a:pt x="1" y="4717"/>
                    <a:pt x="6" y="4725"/>
                    <a:pt x="12" y="4725"/>
                  </a:cubicBezTo>
                  <a:cubicBezTo>
                    <a:pt x="14" y="4725"/>
                    <a:pt x="16" y="4724"/>
                    <a:pt x="18" y="4722"/>
                  </a:cubicBezTo>
                  <a:cubicBezTo>
                    <a:pt x="1394" y="3290"/>
                    <a:pt x="2828" y="1862"/>
                    <a:pt x="4544" y="835"/>
                  </a:cubicBezTo>
                  <a:cubicBezTo>
                    <a:pt x="4780" y="695"/>
                    <a:pt x="5021" y="562"/>
                    <a:pt x="5266" y="439"/>
                  </a:cubicBezTo>
                  <a:cubicBezTo>
                    <a:pt x="5515" y="314"/>
                    <a:pt x="5791" y="218"/>
                    <a:pt x="6025" y="71"/>
                  </a:cubicBezTo>
                  <a:cubicBezTo>
                    <a:pt x="6060" y="50"/>
                    <a:pt x="6041" y="0"/>
                    <a:pt x="600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8"/>
            <p:cNvSpPr/>
            <p:nvPr/>
          </p:nvSpPr>
          <p:spPr>
            <a:xfrm>
              <a:off x="4386525" y="4713850"/>
              <a:ext cx="137900" cy="31850"/>
            </a:xfrm>
            <a:custGeom>
              <a:avLst/>
              <a:gdLst/>
              <a:ahLst/>
              <a:cxnLst/>
              <a:rect l="l" t="t" r="r" b="b"/>
              <a:pathLst>
                <a:path w="5516" h="1274" extrusionOk="0">
                  <a:moveTo>
                    <a:pt x="5491" y="0"/>
                  </a:moveTo>
                  <a:cubicBezTo>
                    <a:pt x="5488" y="0"/>
                    <a:pt x="5486" y="1"/>
                    <a:pt x="5483" y="2"/>
                  </a:cubicBezTo>
                  <a:cubicBezTo>
                    <a:pt x="4349" y="570"/>
                    <a:pt x="3122" y="1193"/>
                    <a:pt x="1835" y="1193"/>
                  </a:cubicBezTo>
                  <a:cubicBezTo>
                    <a:pt x="1609" y="1193"/>
                    <a:pt x="1381" y="1174"/>
                    <a:pt x="1151" y="1132"/>
                  </a:cubicBezTo>
                  <a:cubicBezTo>
                    <a:pt x="753" y="1059"/>
                    <a:pt x="371" y="920"/>
                    <a:pt x="33" y="702"/>
                  </a:cubicBezTo>
                  <a:cubicBezTo>
                    <a:pt x="30" y="700"/>
                    <a:pt x="27" y="699"/>
                    <a:pt x="24" y="699"/>
                  </a:cubicBezTo>
                  <a:cubicBezTo>
                    <a:pt x="10" y="699"/>
                    <a:pt x="0" y="721"/>
                    <a:pt x="16" y="731"/>
                  </a:cubicBezTo>
                  <a:cubicBezTo>
                    <a:pt x="575" y="1119"/>
                    <a:pt x="1207" y="1273"/>
                    <a:pt x="1851" y="1273"/>
                  </a:cubicBezTo>
                  <a:cubicBezTo>
                    <a:pt x="2672" y="1273"/>
                    <a:pt x="3513" y="1022"/>
                    <a:pt x="4249" y="683"/>
                  </a:cubicBezTo>
                  <a:cubicBezTo>
                    <a:pt x="4675" y="485"/>
                    <a:pt x="5088" y="258"/>
                    <a:pt x="5500" y="30"/>
                  </a:cubicBezTo>
                  <a:cubicBezTo>
                    <a:pt x="5516" y="22"/>
                    <a:pt x="5506" y="0"/>
                    <a:pt x="549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8"/>
            <p:cNvSpPr/>
            <p:nvPr/>
          </p:nvSpPr>
          <p:spPr>
            <a:xfrm>
              <a:off x="4465200" y="4572425"/>
              <a:ext cx="282125" cy="58275"/>
            </a:xfrm>
            <a:custGeom>
              <a:avLst/>
              <a:gdLst/>
              <a:ahLst/>
              <a:cxnLst/>
              <a:rect l="l" t="t" r="r" b="b"/>
              <a:pathLst>
                <a:path w="11285" h="2331" extrusionOk="0">
                  <a:moveTo>
                    <a:pt x="8400" y="1"/>
                  </a:moveTo>
                  <a:cubicBezTo>
                    <a:pt x="8253" y="1"/>
                    <a:pt x="8107" y="10"/>
                    <a:pt x="7960" y="30"/>
                  </a:cubicBezTo>
                  <a:cubicBezTo>
                    <a:pt x="7590" y="82"/>
                    <a:pt x="7231" y="194"/>
                    <a:pt x="6875" y="314"/>
                  </a:cubicBezTo>
                  <a:cubicBezTo>
                    <a:pt x="5440" y="806"/>
                    <a:pt x="3992" y="1271"/>
                    <a:pt x="2529" y="1671"/>
                  </a:cubicBezTo>
                  <a:cubicBezTo>
                    <a:pt x="1700" y="1898"/>
                    <a:pt x="866" y="2103"/>
                    <a:pt x="29" y="2285"/>
                  </a:cubicBezTo>
                  <a:cubicBezTo>
                    <a:pt x="1" y="2292"/>
                    <a:pt x="11" y="2330"/>
                    <a:pt x="35" y="2330"/>
                  </a:cubicBezTo>
                  <a:cubicBezTo>
                    <a:pt x="37" y="2330"/>
                    <a:pt x="38" y="2330"/>
                    <a:pt x="40" y="2330"/>
                  </a:cubicBezTo>
                  <a:cubicBezTo>
                    <a:pt x="1521" y="2047"/>
                    <a:pt x="2975" y="1653"/>
                    <a:pt x="4415" y="1206"/>
                  </a:cubicBezTo>
                  <a:cubicBezTo>
                    <a:pt x="5120" y="987"/>
                    <a:pt x="5815" y="735"/>
                    <a:pt x="6513" y="495"/>
                  </a:cubicBezTo>
                  <a:cubicBezTo>
                    <a:pt x="7155" y="274"/>
                    <a:pt x="7798" y="49"/>
                    <a:pt x="8481" y="49"/>
                  </a:cubicBezTo>
                  <a:cubicBezTo>
                    <a:pt x="8552" y="49"/>
                    <a:pt x="8623" y="51"/>
                    <a:pt x="8695" y="56"/>
                  </a:cubicBezTo>
                  <a:cubicBezTo>
                    <a:pt x="9126" y="88"/>
                    <a:pt x="9553" y="181"/>
                    <a:pt x="9977" y="260"/>
                  </a:cubicBezTo>
                  <a:cubicBezTo>
                    <a:pt x="10402" y="338"/>
                    <a:pt x="10824" y="428"/>
                    <a:pt x="11248" y="499"/>
                  </a:cubicBezTo>
                  <a:cubicBezTo>
                    <a:pt x="11250" y="499"/>
                    <a:pt x="11251" y="499"/>
                    <a:pt x="11252" y="499"/>
                  </a:cubicBezTo>
                  <a:cubicBezTo>
                    <a:pt x="11276" y="499"/>
                    <a:pt x="11285" y="463"/>
                    <a:pt x="11260" y="458"/>
                  </a:cubicBezTo>
                  <a:cubicBezTo>
                    <a:pt x="10882" y="381"/>
                    <a:pt x="10502" y="320"/>
                    <a:pt x="10123" y="251"/>
                  </a:cubicBezTo>
                  <a:cubicBezTo>
                    <a:pt x="9743" y="179"/>
                    <a:pt x="9368" y="99"/>
                    <a:pt x="8986" y="45"/>
                  </a:cubicBezTo>
                  <a:cubicBezTo>
                    <a:pt x="8790" y="17"/>
                    <a:pt x="8595" y="1"/>
                    <a:pt x="840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8"/>
            <p:cNvSpPr/>
            <p:nvPr/>
          </p:nvSpPr>
          <p:spPr>
            <a:xfrm>
              <a:off x="4373050" y="4526975"/>
              <a:ext cx="257550" cy="9875"/>
            </a:xfrm>
            <a:custGeom>
              <a:avLst/>
              <a:gdLst/>
              <a:ahLst/>
              <a:cxnLst/>
              <a:rect l="l" t="t" r="r" b="b"/>
              <a:pathLst>
                <a:path w="10302" h="395" extrusionOk="0">
                  <a:moveTo>
                    <a:pt x="33" y="1"/>
                  </a:moveTo>
                  <a:cubicBezTo>
                    <a:pt x="11" y="1"/>
                    <a:pt x="1" y="33"/>
                    <a:pt x="24" y="44"/>
                  </a:cubicBezTo>
                  <a:lnTo>
                    <a:pt x="24" y="46"/>
                  </a:lnTo>
                  <a:cubicBezTo>
                    <a:pt x="639" y="238"/>
                    <a:pt x="1277" y="352"/>
                    <a:pt x="1922" y="384"/>
                  </a:cubicBezTo>
                  <a:cubicBezTo>
                    <a:pt x="2073" y="392"/>
                    <a:pt x="2225" y="395"/>
                    <a:pt x="2376" y="395"/>
                  </a:cubicBezTo>
                  <a:cubicBezTo>
                    <a:pt x="2887" y="395"/>
                    <a:pt x="3399" y="358"/>
                    <a:pt x="3909" y="335"/>
                  </a:cubicBezTo>
                  <a:cubicBezTo>
                    <a:pt x="4753" y="299"/>
                    <a:pt x="5598" y="286"/>
                    <a:pt x="6442" y="286"/>
                  </a:cubicBezTo>
                  <a:cubicBezTo>
                    <a:pt x="6949" y="286"/>
                    <a:pt x="7457" y="291"/>
                    <a:pt x="7964" y="298"/>
                  </a:cubicBezTo>
                  <a:cubicBezTo>
                    <a:pt x="8415" y="304"/>
                    <a:pt x="8866" y="310"/>
                    <a:pt x="9317" y="310"/>
                  </a:cubicBezTo>
                  <a:cubicBezTo>
                    <a:pt x="9628" y="310"/>
                    <a:pt x="9938" y="307"/>
                    <a:pt x="10249" y="298"/>
                  </a:cubicBezTo>
                  <a:cubicBezTo>
                    <a:pt x="10302" y="298"/>
                    <a:pt x="10302" y="218"/>
                    <a:pt x="10249" y="218"/>
                  </a:cubicBezTo>
                  <a:cubicBezTo>
                    <a:pt x="9384" y="163"/>
                    <a:pt x="8517" y="146"/>
                    <a:pt x="7650" y="146"/>
                  </a:cubicBezTo>
                  <a:cubicBezTo>
                    <a:pt x="7180" y="146"/>
                    <a:pt x="6709" y="151"/>
                    <a:pt x="6239" y="158"/>
                  </a:cubicBezTo>
                  <a:cubicBezTo>
                    <a:pt x="5571" y="167"/>
                    <a:pt x="4904" y="182"/>
                    <a:pt x="4236" y="208"/>
                  </a:cubicBezTo>
                  <a:cubicBezTo>
                    <a:pt x="3589" y="234"/>
                    <a:pt x="2945" y="291"/>
                    <a:pt x="2300" y="291"/>
                  </a:cubicBezTo>
                  <a:cubicBezTo>
                    <a:pt x="2280" y="291"/>
                    <a:pt x="2260" y="291"/>
                    <a:pt x="2240" y="291"/>
                  </a:cubicBezTo>
                  <a:cubicBezTo>
                    <a:pt x="1496" y="283"/>
                    <a:pt x="755" y="186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8"/>
            <p:cNvSpPr/>
            <p:nvPr/>
          </p:nvSpPr>
          <p:spPr>
            <a:xfrm>
              <a:off x="4814600" y="4181850"/>
              <a:ext cx="407450" cy="720050"/>
            </a:xfrm>
            <a:custGeom>
              <a:avLst/>
              <a:gdLst/>
              <a:ahLst/>
              <a:cxnLst/>
              <a:rect l="l" t="t" r="r" b="b"/>
              <a:pathLst>
                <a:path w="16298" h="28802" extrusionOk="0">
                  <a:moveTo>
                    <a:pt x="2081" y="15840"/>
                  </a:moveTo>
                  <a:cubicBezTo>
                    <a:pt x="1266" y="17870"/>
                    <a:pt x="0" y="26983"/>
                    <a:pt x="1042" y="27891"/>
                  </a:cubicBezTo>
                  <a:cubicBezTo>
                    <a:pt x="2083" y="28802"/>
                    <a:pt x="2836" y="28359"/>
                    <a:pt x="3149" y="27162"/>
                  </a:cubicBezTo>
                  <a:cubicBezTo>
                    <a:pt x="3459" y="25964"/>
                    <a:pt x="7673" y="24504"/>
                    <a:pt x="10180" y="21002"/>
                  </a:cubicBezTo>
                  <a:cubicBezTo>
                    <a:pt x="12688" y="17500"/>
                    <a:pt x="11777" y="17343"/>
                    <a:pt x="11517" y="17152"/>
                  </a:cubicBezTo>
                  <a:cubicBezTo>
                    <a:pt x="10461" y="16375"/>
                    <a:pt x="11605" y="16937"/>
                    <a:pt x="12506" y="14092"/>
                  </a:cubicBezTo>
                  <a:cubicBezTo>
                    <a:pt x="13407" y="11244"/>
                    <a:pt x="13835" y="10222"/>
                    <a:pt x="12970" y="9186"/>
                  </a:cubicBezTo>
                  <a:cubicBezTo>
                    <a:pt x="12104" y="8150"/>
                    <a:pt x="16298" y="3241"/>
                    <a:pt x="15989" y="1621"/>
                  </a:cubicBezTo>
                  <a:cubicBezTo>
                    <a:pt x="15681" y="0"/>
                    <a:pt x="7628" y="4474"/>
                    <a:pt x="7228" y="6639"/>
                  </a:cubicBezTo>
                  <a:cubicBezTo>
                    <a:pt x="6826" y="8804"/>
                    <a:pt x="4643" y="9448"/>
                    <a:pt x="2081" y="1584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8"/>
            <p:cNvSpPr/>
            <p:nvPr/>
          </p:nvSpPr>
          <p:spPr>
            <a:xfrm>
              <a:off x="4863025" y="4602800"/>
              <a:ext cx="27725" cy="210350"/>
            </a:xfrm>
            <a:custGeom>
              <a:avLst/>
              <a:gdLst/>
              <a:ahLst/>
              <a:cxnLst/>
              <a:rect l="l" t="t" r="r" b="b"/>
              <a:pathLst>
                <a:path w="1109" h="8414" extrusionOk="0">
                  <a:moveTo>
                    <a:pt x="867" y="1"/>
                  </a:moveTo>
                  <a:cubicBezTo>
                    <a:pt x="841" y="1"/>
                    <a:pt x="804" y="25"/>
                    <a:pt x="791" y="36"/>
                  </a:cubicBezTo>
                  <a:cubicBezTo>
                    <a:pt x="761" y="68"/>
                    <a:pt x="754" y="114"/>
                    <a:pt x="776" y="152"/>
                  </a:cubicBezTo>
                  <a:cubicBezTo>
                    <a:pt x="836" y="245"/>
                    <a:pt x="836" y="415"/>
                    <a:pt x="851" y="524"/>
                  </a:cubicBezTo>
                  <a:cubicBezTo>
                    <a:pt x="873" y="673"/>
                    <a:pt x="892" y="825"/>
                    <a:pt x="909" y="976"/>
                  </a:cubicBezTo>
                  <a:cubicBezTo>
                    <a:pt x="935" y="1253"/>
                    <a:pt x="942" y="1531"/>
                    <a:pt x="931" y="1808"/>
                  </a:cubicBezTo>
                  <a:cubicBezTo>
                    <a:pt x="913" y="2377"/>
                    <a:pt x="838" y="2941"/>
                    <a:pt x="737" y="3500"/>
                  </a:cubicBezTo>
                  <a:cubicBezTo>
                    <a:pt x="636" y="4059"/>
                    <a:pt x="511" y="4614"/>
                    <a:pt x="389" y="5168"/>
                  </a:cubicBezTo>
                  <a:cubicBezTo>
                    <a:pt x="271" y="5693"/>
                    <a:pt x="148" y="6220"/>
                    <a:pt x="81" y="6753"/>
                  </a:cubicBezTo>
                  <a:cubicBezTo>
                    <a:pt x="11" y="7309"/>
                    <a:pt x="17" y="7899"/>
                    <a:pt x="303" y="8397"/>
                  </a:cubicBezTo>
                  <a:cubicBezTo>
                    <a:pt x="310" y="8409"/>
                    <a:pt x="322" y="8414"/>
                    <a:pt x="334" y="8414"/>
                  </a:cubicBezTo>
                  <a:cubicBezTo>
                    <a:pt x="358" y="8414"/>
                    <a:pt x="382" y="8394"/>
                    <a:pt x="372" y="8367"/>
                  </a:cubicBezTo>
                  <a:cubicBezTo>
                    <a:pt x="0" y="7329"/>
                    <a:pt x="314" y="6222"/>
                    <a:pt x="546" y="5188"/>
                  </a:cubicBezTo>
                  <a:cubicBezTo>
                    <a:pt x="791" y="4091"/>
                    <a:pt x="1051" y="2982"/>
                    <a:pt x="1098" y="1853"/>
                  </a:cubicBezTo>
                  <a:cubicBezTo>
                    <a:pt x="1109" y="1546"/>
                    <a:pt x="1107" y="1240"/>
                    <a:pt x="1088" y="933"/>
                  </a:cubicBezTo>
                  <a:cubicBezTo>
                    <a:pt x="1079" y="780"/>
                    <a:pt x="1062" y="625"/>
                    <a:pt x="1038" y="473"/>
                  </a:cubicBezTo>
                  <a:cubicBezTo>
                    <a:pt x="1017" y="342"/>
                    <a:pt x="1012" y="169"/>
                    <a:pt x="939" y="56"/>
                  </a:cubicBezTo>
                  <a:cubicBezTo>
                    <a:pt x="928" y="40"/>
                    <a:pt x="911" y="25"/>
                    <a:pt x="891" y="16"/>
                  </a:cubicBezTo>
                  <a:lnTo>
                    <a:pt x="891" y="16"/>
                  </a:lnTo>
                  <a:cubicBezTo>
                    <a:pt x="886" y="5"/>
                    <a:pt x="878" y="1"/>
                    <a:pt x="8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8"/>
            <p:cNvSpPr/>
            <p:nvPr/>
          </p:nvSpPr>
          <p:spPr>
            <a:xfrm>
              <a:off x="4888675" y="4718450"/>
              <a:ext cx="16225" cy="121025"/>
            </a:xfrm>
            <a:custGeom>
              <a:avLst/>
              <a:gdLst/>
              <a:ahLst/>
              <a:cxnLst/>
              <a:rect l="l" t="t" r="r" b="b"/>
              <a:pathLst>
                <a:path w="649" h="4841" extrusionOk="0">
                  <a:moveTo>
                    <a:pt x="615" y="0"/>
                  </a:moveTo>
                  <a:cubicBezTo>
                    <a:pt x="603" y="0"/>
                    <a:pt x="592" y="7"/>
                    <a:pt x="588" y="22"/>
                  </a:cubicBezTo>
                  <a:cubicBezTo>
                    <a:pt x="354" y="871"/>
                    <a:pt x="212" y="1744"/>
                    <a:pt x="117" y="2621"/>
                  </a:cubicBezTo>
                  <a:cubicBezTo>
                    <a:pt x="70" y="3045"/>
                    <a:pt x="31" y="3475"/>
                    <a:pt x="14" y="3902"/>
                  </a:cubicBezTo>
                  <a:cubicBezTo>
                    <a:pt x="1" y="4240"/>
                    <a:pt x="23" y="4575"/>
                    <a:pt x="264" y="4833"/>
                  </a:cubicBezTo>
                  <a:cubicBezTo>
                    <a:pt x="270" y="4838"/>
                    <a:pt x="276" y="4840"/>
                    <a:pt x="283" y="4840"/>
                  </a:cubicBezTo>
                  <a:cubicBezTo>
                    <a:pt x="304" y="4840"/>
                    <a:pt x="325" y="4817"/>
                    <a:pt x="311" y="4795"/>
                  </a:cubicBezTo>
                  <a:cubicBezTo>
                    <a:pt x="100" y="4515"/>
                    <a:pt x="107" y="4128"/>
                    <a:pt x="130" y="3795"/>
                  </a:cubicBezTo>
                  <a:cubicBezTo>
                    <a:pt x="158" y="3380"/>
                    <a:pt x="199" y="2967"/>
                    <a:pt x="247" y="2554"/>
                  </a:cubicBezTo>
                  <a:cubicBezTo>
                    <a:pt x="346" y="1709"/>
                    <a:pt x="496" y="873"/>
                    <a:pt x="646" y="37"/>
                  </a:cubicBezTo>
                  <a:cubicBezTo>
                    <a:pt x="649" y="15"/>
                    <a:pt x="632" y="0"/>
                    <a:pt x="61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8"/>
            <p:cNvSpPr/>
            <p:nvPr/>
          </p:nvSpPr>
          <p:spPr>
            <a:xfrm>
              <a:off x="4948975" y="4749250"/>
              <a:ext cx="15150" cy="46400"/>
            </a:xfrm>
            <a:custGeom>
              <a:avLst/>
              <a:gdLst/>
              <a:ahLst/>
              <a:cxnLst/>
              <a:rect l="l" t="t" r="r" b="b"/>
              <a:pathLst>
                <a:path w="606" h="1856" extrusionOk="0">
                  <a:moveTo>
                    <a:pt x="221" y="0"/>
                  </a:moveTo>
                  <a:cubicBezTo>
                    <a:pt x="210" y="0"/>
                    <a:pt x="200" y="6"/>
                    <a:pt x="197" y="17"/>
                  </a:cubicBezTo>
                  <a:cubicBezTo>
                    <a:pt x="0" y="619"/>
                    <a:pt x="191" y="1337"/>
                    <a:pt x="543" y="1843"/>
                  </a:cubicBezTo>
                  <a:cubicBezTo>
                    <a:pt x="549" y="1852"/>
                    <a:pt x="557" y="1856"/>
                    <a:pt x="566" y="1856"/>
                  </a:cubicBezTo>
                  <a:cubicBezTo>
                    <a:pt x="586" y="1856"/>
                    <a:pt x="606" y="1836"/>
                    <a:pt x="591" y="1813"/>
                  </a:cubicBezTo>
                  <a:lnTo>
                    <a:pt x="591" y="1813"/>
                  </a:lnTo>
                  <a:lnTo>
                    <a:pt x="591" y="1815"/>
                  </a:lnTo>
                  <a:cubicBezTo>
                    <a:pt x="415" y="1555"/>
                    <a:pt x="296" y="1262"/>
                    <a:pt x="238" y="953"/>
                  </a:cubicBezTo>
                  <a:cubicBezTo>
                    <a:pt x="180" y="643"/>
                    <a:pt x="204" y="336"/>
                    <a:pt x="243" y="24"/>
                  </a:cubicBezTo>
                  <a:cubicBezTo>
                    <a:pt x="246" y="9"/>
                    <a:pt x="233" y="0"/>
                    <a:pt x="2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8"/>
            <p:cNvSpPr/>
            <p:nvPr/>
          </p:nvSpPr>
          <p:spPr>
            <a:xfrm>
              <a:off x="4946975" y="4697800"/>
              <a:ext cx="5275" cy="38325"/>
            </a:xfrm>
            <a:custGeom>
              <a:avLst/>
              <a:gdLst/>
              <a:ahLst/>
              <a:cxnLst/>
              <a:rect l="l" t="t" r="r" b="b"/>
              <a:pathLst>
                <a:path w="211" h="1533" extrusionOk="0">
                  <a:moveTo>
                    <a:pt x="27" y="1"/>
                  </a:moveTo>
                  <a:cubicBezTo>
                    <a:pt x="14" y="1"/>
                    <a:pt x="1" y="9"/>
                    <a:pt x="2" y="24"/>
                  </a:cubicBezTo>
                  <a:cubicBezTo>
                    <a:pt x="32" y="523"/>
                    <a:pt x="77" y="1018"/>
                    <a:pt x="153" y="1512"/>
                  </a:cubicBezTo>
                  <a:cubicBezTo>
                    <a:pt x="155" y="1526"/>
                    <a:pt x="166" y="1532"/>
                    <a:pt x="179" y="1532"/>
                  </a:cubicBezTo>
                  <a:cubicBezTo>
                    <a:pt x="194" y="1532"/>
                    <a:pt x="210" y="1522"/>
                    <a:pt x="209" y="1504"/>
                  </a:cubicBezTo>
                  <a:lnTo>
                    <a:pt x="208" y="1504"/>
                  </a:lnTo>
                  <a:cubicBezTo>
                    <a:pt x="181" y="1005"/>
                    <a:pt x="122" y="512"/>
                    <a:pt x="49" y="18"/>
                  </a:cubicBezTo>
                  <a:cubicBezTo>
                    <a:pt x="47" y="6"/>
                    <a:pt x="37" y="1"/>
                    <a:pt x="2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8"/>
            <p:cNvSpPr/>
            <p:nvPr/>
          </p:nvSpPr>
          <p:spPr>
            <a:xfrm>
              <a:off x="4919450" y="4595600"/>
              <a:ext cx="13525" cy="60300"/>
            </a:xfrm>
            <a:custGeom>
              <a:avLst/>
              <a:gdLst/>
              <a:ahLst/>
              <a:cxnLst/>
              <a:rect l="l" t="t" r="r" b="b"/>
              <a:pathLst>
                <a:path w="541" h="2412" extrusionOk="0">
                  <a:moveTo>
                    <a:pt x="51" y="0"/>
                  </a:moveTo>
                  <a:cubicBezTo>
                    <a:pt x="26" y="0"/>
                    <a:pt x="0" y="22"/>
                    <a:pt x="9" y="51"/>
                  </a:cubicBezTo>
                  <a:cubicBezTo>
                    <a:pt x="119" y="421"/>
                    <a:pt x="234" y="795"/>
                    <a:pt x="305" y="1176"/>
                  </a:cubicBezTo>
                  <a:cubicBezTo>
                    <a:pt x="377" y="1569"/>
                    <a:pt x="398" y="1963"/>
                    <a:pt x="415" y="2364"/>
                  </a:cubicBezTo>
                  <a:cubicBezTo>
                    <a:pt x="415" y="2395"/>
                    <a:pt x="439" y="2411"/>
                    <a:pt x="463" y="2411"/>
                  </a:cubicBezTo>
                  <a:cubicBezTo>
                    <a:pt x="486" y="2411"/>
                    <a:pt x="510" y="2395"/>
                    <a:pt x="510" y="2364"/>
                  </a:cubicBezTo>
                  <a:cubicBezTo>
                    <a:pt x="540" y="1963"/>
                    <a:pt x="501" y="1558"/>
                    <a:pt x="432" y="1163"/>
                  </a:cubicBezTo>
                  <a:cubicBezTo>
                    <a:pt x="363" y="767"/>
                    <a:pt x="258" y="384"/>
                    <a:pt x="82" y="19"/>
                  </a:cubicBezTo>
                  <a:cubicBezTo>
                    <a:pt x="75" y="6"/>
                    <a:pt x="63" y="0"/>
                    <a:pt x="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8"/>
            <p:cNvSpPr/>
            <p:nvPr/>
          </p:nvSpPr>
          <p:spPr>
            <a:xfrm>
              <a:off x="4996050" y="4548025"/>
              <a:ext cx="45725" cy="94675"/>
            </a:xfrm>
            <a:custGeom>
              <a:avLst/>
              <a:gdLst/>
              <a:ahLst/>
              <a:cxnLst/>
              <a:rect l="l" t="t" r="r" b="b"/>
              <a:pathLst>
                <a:path w="1829" h="3787" extrusionOk="0">
                  <a:moveTo>
                    <a:pt x="57" y="1"/>
                  </a:moveTo>
                  <a:cubicBezTo>
                    <a:pt x="29" y="1"/>
                    <a:pt x="0" y="25"/>
                    <a:pt x="11" y="58"/>
                  </a:cubicBezTo>
                  <a:cubicBezTo>
                    <a:pt x="118" y="393"/>
                    <a:pt x="253" y="722"/>
                    <a:pt x="376" y="1053"/>
                  </a:cubicBezTo>
                  <a:cubicBezTo>
                    <a:pt x="497" y="1380"/>
                    <a:pt x="619" y="1705"/>
                    <a:pt x="752" y="2027"/>
                  </a:cubicBezTo>
                  <a:cubicBezTo>
                    <a:pt x="1008" y="2649"/>
                    <a:pt x="1300" y="3285"/>
                    <a:pt x="1771" y="3779"/>
                  </a:cubicBezTo>
                  <a:cubicBezTo>
                    <a:pt x="1776" y="3784"/>
                    <a:pt x="1783" y="3786"/>
                    <a:pt x="1789" y="3786"/>
                  </a:cubicBezTo>
                  <a:cubicBezTo>
                    <a:pt x="1809" y="3786"/>
                    <a:pt x="1828" y="3765"/>
                    <a:pt x="1816" y="3745"/>
                  </a:cubicBezTo>
                  <a:cubicBezTo>
                    <a:pt x="1438" y="3167"/>
                    <a:pt x="1120" y="2554"/>
                    <a:pt x="864" y="1915"/>
                  </a:cubicBezTo>
                  <a:cubicBezTo>
                    <a:pt x="613" y="1288"/>
                    <a:pt x="423" y="615"/>
                    <a:pt x="95" y="22"/>
                  </a:cubicBezTo>
                  <a:cubicBezTo>
                    <a:pt x="87" y="7"/>
                    <a:pt x="72" y="1"/>
                    <a:pt x="5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8"/>
            <p:cNvSpPr/>
            <p:nvPr/>
          </p:nvSpPr>
          <p:spPr>
            <a:xfrm>
              <a:off x="5055700" y="4670250"/>
              <a:ext cx="37425" cy="10400"/>
            </a:xfrm>
            <a:custGeom>
              <a:avLst/>
              <a:gdLst/>
              <a:ahLst/>
              <a:cxnLst/>
              <a:rect l="l" t="t" r="r" b="b"/>
              <a:pathLst>
                <a:path w="1497" h="416" extrusionOk="0">
                  <a:moveTo>
                    <a:pt x="1480" y="1"/>
                  </a:moveTo>
                  <a:cubicBezTo>
                    <a:pt x="1477" y="1"/>
                    <a:pt x="1474" y="2"/>
                    <a:pt x="1471" y="4"/>
                  </a:cubicBezTo>
                  <a:cubicBezTo>
                    <a:pt x="1368" y="84"/>
                    <a:pt x="1277" y="172"/>
                    <a:pt x="1157" y="228"/>
                  </a:cubicBezTo>
                  <a:cubicBezTo>
                    <a:pt x="1034" y="282"/>
                    <a:pt x="901" y="312"/>
                    <a:pt x="766" y="316"/>
                  </a:cubicBezTo>
                  <a:cubicBezTo>
                    <a:pt x="757" y="316"/>
                    <a:pt x="747" y="316"/>
                    <a:pt x="737" y="316"/>
                  </a:cubicBezTo>
                  <a:cubicBezTo>
                    <a:pt x="481" y="316"/>
                    <a:pt x="223" y="221"/>
                    <a:pt x="56" y="24"/>
                  </a:cubicBezTo>
                  <a:cubicBezTo>
                    <a:pt x="51" y="19"/>
                    <a:pt x="45" y="17"/>
                    <a:pt x="39" y="17"/>
                  </a:cubicBezTo>
                  <a:cubicBezTo>
                    <a:pt x="20" y="17"/>
                    <a:pt x="1" y="38"/>
                    <a:pt x="15" y="56"/>
                  </a:cubicBezTo>
                  <a:cubicBezTo>
                    <a:pt x="191" y="292"/>
                    <a:pt x="462" y="415"/>
                    <a:pt x="754" y="415"/>
                  </a:cubicBezTo>
                  <a:cubicBezTo>
                    <a:pt x="762" y="415"/>
                    <a:pt x="771" y="415"/>
                    <a:pt x="779" y="415"/>
                  </a:cubicBezTo>
                  <a:cubicBezTo>
                    <a:pt x="1041" y="408"/>
                    <a:pt x="1389" y="284"/>
                    <a:pt x="1494" y="17"/>
                  </a:cubicBezTo>
                  <a:cubicBezTo>
                    <a:pt x="1496" y="7"/>
                    <a:pt x="1488" y="1"/>
                    <a:pt x="14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8"/>
            <p:cNvSpPr/>
            <p:nvPr/>
          </p:nvSpPr>
          <p:spPr>
            <a:xfrm>
              <a:off x="4997750" y="4504600"/>
              <a:ext cx="92050" cy="96750"/>
            </a:xfrm>
            <a:custGeom>
              <a:avLst/>
              <a:gdLst/>
              <a:ahLst/>
              <a:cxnLst/>
              <a:rect l="l" t="t" r="r" b="b"/>
              <a:pathLst>
                <a:path w="3682" h="3870" extrusionOk="0">
                  <a:moveTo>
                    <a:pt x="42" y="1"/>
                  </a:moveTo>
                  <a:cubicBezTo>
                    <a:pt x="17" y="1"/>
                    <a:pt x="0" y="35"/>
                    <a:pt x="27" y="51"/>
                  </a:cubicBezTo>
                  <a:cubicBezTo>
                    <a:pt x="622" y="410"/>
                    <a:pt x="1200" y="784"/>
                    <a:pt x="1714" y="1257"/>
                  </a:cubicBezTo>
                  <a:cubicBezTo>
                    <a:pt x="2224" y="1724"/>
                    <a:pt x="2673" y="2257"/>
                    <a:pt x="3049" y="2842"/>
                  </a:cubicBezTo>
                  <a:cubicBezTo>
                    <a:pt x="3256" y="3169"/>
                    <a:pt x="3445" y="3508"/>
                    <a:pt x="3617" y="3855"/>
                  </a:cubicBezTo>
                  <a:cubicBezTo>
                    <a:pt x="3622" y="3866"/>
                    <a:pt x="3632" y="3870"/>
                    <a:pt x="3642" y="3870"/>
                  </a:cubicBezTo>
                  <a:cubicBezTo>
                    <a:pt x="3661" y="3870"/>
                    <a:pt x="3682" y="3854"/>
                    <a:pt x="3673" y="3833"/>
                  </a:cubicBezTo>
                  <a:cubicBezTo>
                    <a:pt x="3174" y="2537"/>
                    <a:pt x="2215" y="1408"/>
                    <a:pt x="1093" y="604"/>
                  </a:cubicBezTo>
                  <a:cubicBezTo>
                    <a:pt x="766" y="370"/>
                    <a:pt x="426" y="161"/>
                    <a:pt x="56" y="4"/>
                  </a:cubicBezTo>
                  <a:cubicBezTo>
                    <a:pt x="51" y="2"/>
                    <a:pt x="46" y="1"/>
                    <a:pt x="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8"/>
            <p:cNvSpPr/>
            <p:nvPr/>
          </p:nvSpPr>
          <p:spPr>
            <a:xfrm>
              <a:off x="5072275" y="4501775"/>
              <a:ext cx="49425" cy="48350"/>
            </a:xfrm>
            <a:custGeom>
              <a:avLst/>
              <a:gdLst/>
              <a:ahLst/>
              <a:cxnLst/>
              <a:rect l="l" t="t" r="r" b="b"/>
              <a:pathLst>
                <a:path w="1977" h="1934" extrusionOk="0">
                  <a:moveTo>
                    <a:pt x="56" y="1"/>
                  </a:moveTo>
                  <a:cubicBezTo>
                    <a:pt x="22" y="1"/>
                    <a:pt x="1" y="49"/>
                    <a:pt x="36" y="66"/>
                  </a:cubicBezTo>
                  <a:cubicBezTo>
                    <a:pt x="425" y="266"/>
                    <a:pt x="786" y="519"/>
                    <a:pt x="1105" y="816"/>
                  </a:cubicBezTo>
                  <a:cubicBezTo>
                    <a:pt x="1259" y="956"/>
                    <a:pt x="1403" y="1108"/>
                    <a:pt x="1535" y="1267"/>
                  </a:cubicBezTo>
                  <a:cubicBezTo>
                    <a:pt x="1683" y="1444"/>
                    <a:pt x="1853" y="1657"/>
                    <a:pt x="1823" y="1902"/>
                  </a:cubicBezTo>
                  <a:cubicBezTo>
                    <a:pt x="1825" y="1922"/>
                    <a:pt x="1841" y="1934"/>
                    <a:pt x="1857" y="1934"/>
                  </a:cubicBezTo>
                  <a:cubicBezTo>
                    <a:pt x="1867" y="1934"/>
                    <a:pt x="1878" y="1929"/>
                    <a:pt x="1885" y="1919"/>
                  </a:cubicBezTo>
                  <a:cubicBezTo>
                    <a:pt x="1977" y="1710"/>
                    <a:pt x="1876" y="1517"/>
                    <a:pt x="1749" y="1347"/>
                  </a:cubicBezTo>
                  <a:cubicBezTo>
                    <a:pt x="1605" y="1156"/>
                    <a:pt x="1446" y="979"/>
                    <a:pt x="1272" y="816"/>
                  </a:cubicBezTo>
                  <a:cubicBezTo>
                    <a:pt x="917" y="483"/>
                    <a:pt x="513" y="210"/>
                    <a:pt x="73" y="5"/>
                  </a:cubicBezTo>
                  <a:cubicBezTo>
                    <a:pt x="67" y="2"/>
                    <a:pt x="62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8"/>
            <p:cNvSpPr/>
            <p:nvPr/>
          </p:nvSpPr>
          <p:spPr>
            <a:xfrm>
              <a:off x="5101900" y="4490325"/>
              <a:ext cx="25700" cy="7475"/>
            </a:xfrm>
            <a:custGeom>
              <a:avLst/>
              <a:gdLst/>
              <a:ahLst/>
              <a:cxnLst/>
              <a:rect l="l" t="t" r="r" b="b"/>
              <a:pathLst>
                <a:path w="1028" h="299" extrusionOk="0">
                  <a:moveTo>
                    <a:pt x="66" y="1"/>
                  </a:moveTo>
                  <a:cubicBezTo>
                    <a:pt x="16" y="1"/>
                    <a:pt x="0" y="77"/>
                    <a:pt x="55" y="93"/>
                  </a:cubicBezTo>
                  <a:cubicBezTo>
                    <a:pt x="352" y="189"/>
                    <a:pt x="665" y="298"/>
                    <a:pt x="976" y="298"/>
                  </a:cubicBezTo>
                  <a:cubicBezTo>
                    <a:pt x="979" y="298"/>
                    <a:pt x="982" y="298"/>
                    <a:pt x="984" y="298"/>
                  </a:cubicBezTo>
                  <a:cubicBezTo>
                    <a:pt x="1016" y="296"/>
                    <a:pt x="1027" y="255"/>
                    <a:pt x="1001" y="238"/>
                  </a:cubicBezTo>
                  <a:cubicBezTo>
                    <a:pt x="721" y="94"/>
                    <a:pt x="390" y="50"/>
                    <a:pt x="81" y="3"/>
                  </a:cubicBezTo>
                  <a:cubicBezTo>
                    <a:pt x="76" y="1"/>
                    <a:pt x="71" y="1"/>
                    <a:pt x="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8"/>
            <p:cNvSpPr/>
            <p:nvPr/>
          </p:nvSpPr>
          <p:spPr>
            <a:xfrm>
              <a:off x="5069175" y="4471600"/>
              <a:ext cx="13450" cy="7275"/>
            </a:xfrm>
            <a:custGeom>
              <a:avLst/>
              <a:gdLst/>
              <a:ahLst/>
              <a:cxnLst/>
              <a:rect l="l" t="t" r="r" b="b"/>
              <a:pathLst>
                <a:path w="538" h="291" extrusionOk="0">
                  <a:moveTo>
                    <a:pt x="104" y="1"/>
                  </a:moveTo>
                  <a:cubicBezTo>
                    <a:pt x="36" y="1"/>
                    <a:pt x="0" y="105"/>
                    <a:pt x="67" y="139"/>
                  </a:cubicBezTo>
                  <a:cubicBezTo>
                    <a:pt x="178" y="197"/>
                    <a:pt x="310" y="290"/>
                    <a:pt x="439" y="290"/>
                  </a:cubicBezTo>
                  <a:cubicBezTo>
                    <a:pt x="441" y="290"/>
                    <a:pt x="444" y="290"/>
                    <a:pt x="446" y="290"/>
                  </a:cubicBezTo>
                  <a:cubicBezTo>
                    <a:pt x="508" y="288"/>
                    <a:pt x="538" y="213"/>
                    <a:pt x="497" y="168"/>
                  </a:cubicBezTo>
                  <a:cubicBezTo>
                    <a:pt x="407" y="71"/>
                    <a:pt x="244" y="43"/>
                    <a:pt x="124" y="4"/>
                  </a:cubicBezTo>
                  <a:cubicBezTo>
                    <a:pt x="117" y="2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8"/>
            <p:cNvSpPr/>
            <p:nvPr/>
          </p:nvSpPr>
          <p:spPr>
            <a:xfrm>
              <a:off x="5071000" y="4397175"/>
              <a:ext cx="65050" cy="31125"/>
            </a:xfrm>
            <a:custGeom>
              <a:avLst/>
              <a:gdLst/>
              <a:ahLst/>
              <a:cxnLst/>
              <a:rect l="l" t="t" r="r" b="b"/>
              <a:pathLst>
                <a:path w="2602" h="1245" extrusionOk="0">
                  <a:moveTo>
                    <a:pt x="2505" y="0"/>
                  </a:moveTo>
                  <a:cubicBezTo>
                    <a:pt x="2487" y="0"/>
                    <a:pt x="2469" y="9"/>
                    <a:pt x="2461" y="27"/>
                  </a:cubicBezTo>
                  <a:cubicBezTo>
                    <a:pt x="2374" y="214"/>
                    <a:pt x="2155" y="261"/>
                    <a:pt x="1977" y="334"/>
                  </a:cubicBezTo>
                  <a:cubicBezTo>
                    <a:pt x="1757" y="423"/>
                    <a:pt x="1534" y="513"/>
                    <a:pt x="1313" y="607"/>
                  </a:cubicBezTo>
                  <a:cubicBezTo>
                    <a:pt x="887" y="786"/>
                    <a:pt x="467" y="973"/>
                    <a:pt x="42" y="1158"/>
                  </a:cubicBezTo>
                  <a:cubicBezTo>
                    <a:pt x="0" y="1177"/>
                    <a:pt x="23" y="1245"/>
                    <a:pt x="63" y="1245"/>
                  </a:cubicBezTo>
                  <a:cubicBezTo>
                    <a:pt x="68" y="1245"/>
                    <a:pt x="73" y="1244"/>
                    <a:pt x="78" y="1242"/>
                  </a:cubicBezTo>
                  <a:cubicBezTo>
                    <a:pt x="575" y="1052"/>
                    <a:pt x="1074" y="866"/>
                    <a:pt x="1568" y="663"/>
                  </a:cubicBezTo>
                  <a:cubicBezTo>
                    <a:pt x="1807" y="565"/>
                    <a:pt x="2046" y="470"/>
                    <a:pt x="2284" y="369"/>
                  </a:cubicBezTo>
                  <a:cubicBezTo>
                    <a:pt x="2417" y="313"/>
                    <a:pt x="2602" y="212"/>
                    <a:pt x="2559" y="38"/>
                  </a:cubicBezTo>
                  <a:cubicBezTo>
                    <a:pt x="2553" y="15"/>
                    <a:pt x="2529" y="0"/>
                    <a:pt x="250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8"/>
            <p:cNvSpPr/>
            <p:nvPr/>
          </p:nvSpPr>
          <p:spPr>
            <a:xfrm>
              <a:off x="5078025" y="4312625"/>
              <a:ext cx="90975" cy="42525"/>
            </a:xfrm>
            <a:custGeom>
              <a:avLst/>
              <a:gdLst/>
              <a:ahLst/>
              <a:cxnLst/>
              <a:rect l="l" t="t" r="r" b="b"/>
              <a:pathLst>
                <a:path w="3639" h="1701" extrusionOk="0">
                  <a:moveTo>
                    <a:pt x="2804" y="0"/>
                  </a:moveTo>
                  <a:cubicBezTo>
                    <a:pt x="2537" y="0"/>
                    <a:pt x="2278" y="84"/>
                    <a:pt x="2038" y="206"/>
                  </a:cubicBezTo>
                  <a:cubicBezTo>
                    <a:pt x="1689" y="388"/>
                    <a:pt x="1375" y="638"/>
                    <a:pt x="1059" y="868"/>
                  </a:cubicBezTo>
                  <a:cubicBezTo>
                    <a:pt x="713" y="1122"/>
                    <a:pt x="373" y="1388"/>
                    <a:pt x="25" y="1642"/>
                  </a:cubicBezTo>
                  <a:cubicBezTo>
                    <a:pt x="0" y="1662"/>
                    <a:pt x="15" y="1700"/>
                    <a:pt x="40" y="1700"/>
                  </a:cubicBezTo>
                  <a:cubicBezTo>
                    <a:pt x="45" y="1700"/>
                    <a:pt x="51" y="1698"/>
                    <a:pt x="57" y="1695"/>
                  </a:cubicBezTo>
                  <a:cubicBezTo>
                    <a:pt x="373" y="1481"/>
                    <a:pt x="696" y="1278"/>
                    <a:pt x="1014" y="1064"/>
                  </a:cubicBezTo>
                  <a:cubicBezTo>
                    <a:pt x="1317" y="859"/>
                    <a:pt x="1614" y="640"/>
                    <a:pt x="1928" y="453"/>
                  </a:cubicBezTo>
                  <a:cubicBezTo>
                    <a:pt x="2188" y="299"/>
                    <a:pt x="2476" y="173"/>
                    <a:pt x="2784" y="173"/>
                  </a:cubicBezTo>
                  <a:cubicBezTo>
                    <a:pt x="2801" y="173"/>
                    <a:pt x="2818" y="174"/>
                    <a:pt x="2835" y="175"/>
                  </a:cubicBezTo>
                  <a:cubicBezTo>
                    <a:pt x="3132" y="189"/>
                    <a:pt x="3343" y="333"/>
                    <a:pt x="3575" y="504"/>
                  </a:cubicBezTo>
                  <a:cubicBezTo>
                    <a:pt x="3581" y="508"/>
                    <a:pt x="3588" y="510"/>
                    <a:pt x="3594" y="510"/>
                  </a:cubicBezTo>
                  <a:cubicBezTo>
                    <a:pt x="3617" y="510"/>
                    <a:pt x="3639" y="484"/>
                    <a:pt x="3631" y="459"/>
                  </a:cubicBezTo>
                  <a:cubicBezTo>
                    <a:pt x="3556" y="178"/>
                    <a:pt x="3237" y="49"/>
                    <a:pt x="2973" y="12"/>
                  </a:cubicBezTo>
                  <a:cubicBezTo>
                    <a:pt x="2916" y="4"/>
                    <a:pt x="2860" y="0"/>
                    <a:pt x="28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8"/>
            <p:cNvSpPr/>
            <p:nvPr/>
          </p:nvSpPr>
          <p:spPr>
            <a:xfrm>
              <a:off x="5167300" y="4272875"/>
              <a:ext cx="22075" cy="8700"/>
            </a:xfrm>
            <a:custGeom>
              <a:avLst/>
              <a:gdLst/>
              <a:ahLst/>
              <a:cxnLst/>
              <a:rect l="l" t="t" r="r" b="b"/>
              <a:pathLst>
                <a:path w="883" h="348" extrusionOk="0">
                  <a:moveTo>
                    <a:pt x="387" y="0"/>
                  </a:moveTo>
                  <a:cubicBezTo>
                    <a:pt x="261" y="0"/>
                    <a:pt x="147" y="41"/>
                    <a:pt x="34" y="119"/>
                  </a:cubicBezTo>
                  <a:cubicBezTo>
                    <a:pt x="1" y="143"/>
                    <a:pt x="15" y="203"/>
                    <a:pt x="53" y="203"/>
                  </a:cubicBezTo>
                  <a:cubicBezTo>
                    <a:pt x="57" y="203"/>
                    <a:pt x="62" y="202"/>
                    <a:pt x="68" y="200"/>
                  </a:cubicBezTo>
                  <a:cubicBezTo>
                    <a:pt x="137" y="172"/>
                    <a:pt x="216" y="159"/>
                    <a:pt x="296" y="159"/>
                  </a:cubicBezTo>
                  <a:cubicBezTo>
                    <a:pt x="360" y="159"/>
                    <a:pt x="425" y="168"/>
                    <a:pt x="483" y="183"/>
                  </a:cubicBezTo>
                  <a:cubicBezTo>
                    <a:pt x="614" y="216"/>
                    <a:pt x="703" y="319"/>
                    <a:pt x="829" y="345"/>
                  </a:cubicBezTo>
                  <a:cubicBezTo>
                    <a:pt x="832" y="347"/>
                    <a:pt x="836" y="347"/>
                    <a:pt x="840" y="347"/>
                  </a:cubicBezTo>
                  <a:cubicBezTo>
                    <a:pt x="862" y="347"/>
                    <a:pt x="881" y="329"/>
                    <a:pt x="883" y="306"/>
                  </a:cubicBezTo>
                  <a:cubicBezTo>
                    <a:pt x="874" y="138"/>
                    <a:pt x="672" y="48"/>
                    <a:pt x="530" y="16"/>
                  </a:cubicBezTo>
                  <a:cubicBezTo>
                    <a:pt x="480" y="5"/>
                    <a:pt x="433" y="0"/>
                    <a:pt x="38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8"/>
            <p:cNvSpPr/>
            <p:nvPr/>
          </p:nvSpPr>
          <p:spPr>
            <a:xfrm>
              <a:off x="5068725" y="4241525"/>
              <a:ext cx="140725" cy="78425"/>
            </a:xfrm>
            <a:custGeom>
              <a:avLst/>
              <a:gdLst/>
              <a:ahLst/>
              <a:cxnLst/>
              <a:rect l="l" t="t" r="r" b="b"/>
              <a:pathLst>
                <a:path w="5629" h="3137" extrusionOk="0">
                  <a:moveTo>
                    <a:pt x="5305" y="1"/>
                  </a:moveTo>
                  <a:cubicBezTo>
                    <a:pt x="5253" y="1"/>
                    <a:pt x="5199" y="7"/>
                    <a:pt x="5146" y="14"/>
                  </a:cubicBezTo>
                  <a:cubicBezTo>
                    <a:pt x="4921" y="48"/>
                    <a:pt x="4699" y="91"/>
                    <a:pt x="4478" y="143"/>
                  </a:cubicBezTo>
                  <a:cubicBezTo>
                    <a:pt x="4052" y="246"/>
                    <a:pt x="3633" y="384"/>
                    <a:pt x="3229" y="556"/>
                  </a:cubicBezTo>
                  <a:cubicBezTo>
                    <a:pt x="2412" y="904"/>
                    <a:pt x="1661" y="1384"/>
                    <a:pt x="1003" y="1981"/>
                  </a:cubicBezTo>
                  <a:cubicBezTo>
                    <a:pt x="630" y="2314"/>
                    <a:pt x="300" y="2688"/>
                    <a:pt x="13" y="3097"/>
                  </a:cubicBezTo>
                  <a:cubicBezTo>
                    <a:pt x="1" y="3114"/>
                    <a:pt x="20" y="3136"/>
                    <a:pt x="39" y="3136"/>
                  </a:cubicBezTo>
                  <a:cubicBezTo>
                    <a:pt x="44" y="3136"/>
                    <a:pt x="50" y="3134"/>
                    <a:pt x="55" y="3129"/>
                  </a:cubicBezTo>
                  <a:lnTo>
                    <a:pt x="55" y="3127"/>
                  </a:lnTo>
                  <a:cubicBezTo>
                    <a:pt x="589" y="2480"/>
                    <a:pt x="1195" y="1895"/>
                    <a:pt x="1891" y="1422"/>
                  </a:cubicBezTo>
                  <a:cubicBezTo>
                    <a:pt x="2580" y="954"/>
                    <a:pt x="3340" y="597"/>
                    <a:pt x="4142" y="366"/>
                  </a:cubicBezTo>
                  <a:cubicBezTo>
                    <a:pt x="4364" y="300"/>
                    <a:pt x="4590" y="246"/>
                    <a:pt x="4818" y="203"/>
                  </a:cubicBezTo>
                  <a:cubicBezTo>
                    <a:pt x="4932" y="180"/>
                    <a:pt x="5047" y="162"/>
                    <a:pt x="5162" y="145"/>
                  </a:cubicBezTo>
                  <a:cubicBezTo>
                    <a:pt x="5214" y="137"/>
                    <a:pt x="5277" y="129"/>
                    <a:pt x="5340" y="129"/>
                  </a:cubicBezTo>
                  <a:cubicBezTo>
                    <a:pt x="5415" y="129"/>
                    <a:pt x="5491" y="141"/>
                    <a:pt x="5546" y="184"/>
                  </a:cubicBezTo>
                  <a:cubicBezTo>
                    <a:pt x="5553" y="190"/>
                    <a:pt x="5561" y="192"/>
                    <a:pt x="5570" y="192"/>
                  </a:cubicBezTo>
                  <a:cubicBezTo>
                    <a:pt x="5599" y="192"/>
                    <a:pt x="5629" y="166"/>
                    <a:pt x="5607" y="137"/>
                  </a:cubicBezTo>
                  <a:cubicBezTo>
                    <a:pt x="5527" y="30"/>
                    <a:pt x="5420" y="1"/>
                    <a:pt x="530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8"/>
            <p:cNvSpPr/>
            <p:nvPr/>
          </p:nvSpPr>
          <p:spPr>
            <a:xfrm>
              <a:off x="5041300" y="4372550"/>
              <a:ext cx="62850" cy="32725"/>
            </a:xfrm>
            <a:custGeom>
              <a:avLst/>
              <a:gdLst/>
              <a:ahLst/>
              <a:cxnLst/>
              <a:rect l="l" t="t" r="r" b="b"/>
              <a:pathLst>
                <a:path w="2514" h="1309" extrusionOk="0">
                  <a:moveTo>
                    <a:pt x="2468" y="0"/>
                  </a:moveTo>
                  <a:cubicBezTo>
                    <a:pt x="2463" y="0"/>
                    <a:pt x="2458" y="2"/>
                    <a:pt x="2453" y="4"/>
                  </a:cubicBezTo>
                  <a:cubicBezTo>
                    <a:pt x="2060" y="223"/>
                    <a:pt x="1688" y="479"/>
                    <a:pt x="1288" y="689"/>
                  </a:cubicBezTo>
                  <a:cubicBezTo>
                    <a:pt x="879" y="904"/>
                    <a:pt x="452" y="1081"/>
                    <a:pt x="26" y="1259"/>
                  </a:cubicBezTo>
                  <a:cubicBezTo>
                    <a:pt x="1" y="1271"/>
                    <a:pt x="6" y="1309"/>
                    <a:pt x="31" y="1309"/>
                  </a:cubicBezTo>
                  <a:cubicBezTo>
                    <a:pt x="33" y="1309"/>
                    <a:pt x="36" y="1308"/>
                    <a:pt x="39" y="1307"/>
                  </a:cubicBezTo>
                  <a:cubicBezTo>
                    <a:pt x="482" y="1175"/>
                    <a:pt x="905" y="988"/>
                    <a:pt x="1316" y="778"/>
                  </a:cubicBezTo>
                  <a:cubicBezTo>
                    <a:pt x="1720" y="574"/>
                    <a:pt x="2146" y="348"/>
                    <a:pt x="2490" y="51"/>
                  </a:cubicBezTo>
                  <a:cubicBezTo>
                    <a:pt x="2514" y="32"/>
                    <a:pt x="2493" y="0"/>
                    <a:pt x="24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8"/>
            <p:cNvSpPr/>
            <p:nvPr/>
          </p:nvSpPr>
          <p:spPr>
            <a:xfrm>
              <a:off x="4978250" y="4625825"/>
              <a:ext cx="70000" cy="108425"/>
            </a:xfrm>
            <a:custGeom>
              <a:avLst/>
              <a:gdLst/>
              <a:ahLst/>
              <a:cxnLst/>
              <a:rect l="l" t="t" r="r" b="b"/>
              <a:pathLst>
                <a:path w="2800" h="4337" extrusionOk="0">
                  <a:moveTo>
                    <a:pt x="34" y="0"/>
                  </a:moveTo>
                  <a:cubicBezTo>
                    <a:pt x="17" y="0"/>
                    <a:pt x="1" y="13"/>
                    <a:pt x="5" y="35"/>
                  </a:cubicBezTo>
                  <a:cubicBezTo>
                    <a:pt x="84" y="444"/>
                    <a:pt x="211" y="848"/>
                    <a:pt x="333" y="1244"/>
                  </a:cubicBezTo>
                  <a:cubicBezTo>
                    <a:pt x="456" y="1643"/>
                    <a:pt x="589" y="2043"/>
                    <a:pt x="735" y="2433"/>
                  </a:cubicBezTo>
                  <a:cubicBezTo>
                    <a:pt x="865" y="2783"/>
                    <a:pt x="993" y="3138"/>
                    <a:pt x="1168" y="3467"/>
                  </a:cubicBezTo>
                  <a:cubicBezTo>
                    <a:pt x="1318" y="3750"/>
                    <a:pt x="1524" y="4037"/>
                    <a:pt x="1811" y="4195"/>
                  </a:cubicBezTo>
                  <a:cubicBezTo>
                    <a:pt x="1976" y="4285"/>
                    <a:pt x="2161" y="4337"/>
                    <a:pt x="2345" y="4337"/>
                  </a:cubicBezTo>
                  <a:cubicBezTo>
                    <a:pt x="2489" y="4337"/>
                    <a:pt x="2633" y="4305"/>
                    <a:pt x="2765" y="4234"/>
                  </a:cubicBezTo>
                  <a:cubicBezTo>
                    <a:pt x="2800" y="4215"/>
                    <a:pt x="2780" y="4167"/>
                    <a:pt x="2747" y="4167"/>
                  </a:cubicBezTo>
                  <a:cubicBezTo>
                    <a:pt x="2742" y="4167"/>
                    <a:pt x="2736" y="4169"/>
                    <a:pt x="2729" y="4172"/>
                  </a:cubicBezTo>
                  <a:lnTo>
                    <a:pt x="2728" y="4172"/>
                  </a:lnTo>
                  <a:cubicBezTo>
                    <a:pt x="2608" y="4235"/>
                    <a:pt x="2481" y="4262"/>
                    <a:pt x="2354" y="4262"/>
                  </a:cubicBezTo>
                  <a:cubicBezTo>
                    <a:pt x="2164" y="4262"/>
                    <a:pt x="1973" y="4201"/>
                    <a:pt x="1802" y="4103"/>
                  </a:cubicBezTo>
                  <a:cubicBezTo>
                    <a:pt x="1509" y="3931"/>
                    <a:pt x="1314" y="3658"/>
                    <a:pt x="1166" y="3357"/>
                  </a:cubicBezTo>
                  <a:cubicBezTo>
                    <a:pt x="1006" y="3030"/>
                    <a:pt x="892" y="2675"/>
                    <a:pt x="772" y="2331"/>
                  </a:cubicBezTo>
                  <a:cubicBezTo>
                    <a:pt x="649" y="1977"/>
                    <a:pt x="531" y="1624"/>
                    <a:pt x="420" y="1267"/>
                  </a:cubicBezTo>
                  <a:cubicBezTo>
                    <a:pt x="295" y="854"/>
                    <a:pt x="192" y="431"/>
                    <a:pt x="61" y="20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8"/>
            <p:cNvSpPr/>
            <p:nvPr/>
          </p:nvSpPr>
          <p:spPr>
            <a:xfrm>
              <a:off x="4527050" y="4030075"/>
              <a:ext cx="468600" cy="503325"/>
            </a:xfrm>
            <a:custGeom>
              <a:avLst/>
              <a:gdLst/>
              <a:ahLst/>
              <a:cxnLst/>
              <a:rect l="l" t="t" r="r" b="b"/>
              <a:pathLst>
                <a:path w="18744" h="20133" extrusionOk="0">
                  <a:moveTo>
                    <a:pt x="12667" y="20133"/>
                  </a:moveTo>
                  <a:cubicBezTo>
                    <a:pt x="12667" y="20133"/>
                    <a:pt x="2294" y="16059"/>
                    <a:pt x="1148" y="14546"/>
                  </a:cubicBezTo>
                  <a:cubicBezTo>
                    <a:pt x="0" y="13032"/>
                    <a:pt x="2130" y="9207"/>
                    <a:pt x="2805" y="8167"/>
                  </a:cubicBezTo>
                  <a:cubicBezTo>
                    <a:pt x="3482" y="7126"/>
                    <a:pt x="1963" y="6731"/>
                    <a:pt x="3532" y="5681"/>
                  </a:cubicBezTo>
                  <a:cubicBezTo>
                    <a:pt x="5102" y="4630"/>
                    <a:pt x="5361" y="5507"/>
                    <a:pt x="7067" y="4249"/>
                  </a:cubicBezTo>
                  <a:cubicBezTo>
                    <a:pt x="8773" y="2988"/>
                    <a:pt x="8896" y="1887"/>
                    <a:pt x="10797" y="2057"/>
                  </a:cubicBezTo>
                  <a:cubicBezTo>
                    <a:pt x="12699" y="2226"/>
                    <a:pt x="14737" y="1"/>
                    <a:pt x="15877" y="2160"/>
                  </a:cubicBezTo>
                  <a:cubicBezTo>
                    <a:pt x="17018" y="4321"/>
                    <a:pt x="16876" y="7681"/>
                    <a:pt x="16876" y="7681"/>
                  </a:cubicBezTo>
                  <a:lnTo>
                    <a:pt x="18743" y="173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8"/>
            <p:cNvSpPr/>
            <p:nvPr/>
          </p:nvSpPr>
          <p:spPr>
            <a:xfrm>
              <a:off x="4555275" y="4366600"/>
              <a:ext cx="274950" cy="110675"/>
            </a:xfrm>
            <a:custGeom>
              <a:avLst/>
              <a:gdLst/>
              <a:ahLst/>
              <a:cxnLst/>
              <a:rect l="l" t="t" r="r" b="b"/>
              <a:pathLst>
                <a:path w="10998" h="4427" extrusionOk="0">
                  <a:moveTo>
                    <a:pt x="28" y="0"/>
                  </a:moveTo>
                  <a:cubicBezTo>
                    <a:pt x="14" y="0"/>
                    <a:pt x="0" y="14"/>
                    <a:pt x="8" y="31"/>
                  </a:cubicBezTo>
                  <a:lnTo>
                    <a:pt x="10" y="31"/>
                  </a:lnTo>
                  <a:cubicBezTo>
                    <a:pt x="395" y="715"/>
                    <a:pt x="1120" y="1018"/>
                    <a:pt x="1837" y="1242"/>
                  </a:cubicBezTo>
                  <a:cubicBezTo>
                    <a:pt x="2564" y="1469"/>
                    <a:pt x="3304" y="1654"/>
                    <a:pt x="4045" y="1839"/>
                  </a:cubicBezTo>
                  <a:cubicBezTo>
                    <a:pt x="5604" y="2230"/>
                    <a:pt x="7182" y="2590"/>
                    <a:pt x="8672" y="3204"/>
                  </a:cubicBezTo>
                  <a:cubicBezTo>
                    <a:pt x="9078" y="3368"/>
                    <a:pt x="9472" y="3557"/>
                    <a:pt x="9855" y="3768"/>
                  </a:cubicBezTo>
                  <a:cubicBezTo>
                    <a:pt x="10037" y="3871"/>
                    <a:pt x="10214" y="3981"/>
                    <a:pt x="10392" y="4092"/>
                  </a:cubicBezTo>
                  <a:cubicBezTo>
                    <a:pt x="10564" y="4202"/>
                    <a:pt x="10740" y="4299"/>
                    <a:pt x="10906" y="4419"/>
                  </a:cubicBezTo>
                  <a:cubicBezTo>
                    <a:pt x="10914" y="4425"/>
                    <a:pt x="10922" y="4427"/>
                    <a:pt x="10929" y="4427"/>
                  </a:cubicBezTo>
                  <a:cubicBezTo>
                    <a:pt x="10966" y="4427"/>
                    <a:pt x="10998" y="4373"/>
                    <a:pt x="10964" y="4344"/>
                  </a:cubicBezTo>
                  <a:cubicBezTo>
                    <a:pt x="10697" y="4105"/>
                    <a:pt x="10409" y="3894"/>
                    <a:pt x="10102" y="3710"/>
                  </a:cubicBezTo>
                  <a:cubicBezTo>
                    <a:pt x="9775" y="3522"/>
                    <a:pt x="9437" y="3350"/>
                    <a:pt x="9091" y="3198"/>
                  </a:cubicBezTo>
                  <a:cubicBezTo>
                    <a:pt x="8373" y="2880"/>
                    <a:pt x="7629" y="2628"/>
                    <a:pt x="6875" y="2405"/>
                  </a:cubicBezTo>
                  <a:cubicBezTo>
                    <a:pt x="5363" y="1962"/>
                    <a:pt x="3815" y="1654"/>
                    <a:pt x="2295" y="1235"/>
                  </a:cubicBezTo>
                  <a:cubicBezTo>
                    <a:pt x="1500" y="1016"/>
                    <a:pt x="507" y="762"/>
                    <a:pt x="45" y="10"/>
                  </a:cubicBezTo>
                  <a:cubicBezTo>
                    <a:pt x="41" y="3"/>
                    <a:pt x="34" y="0"/>
                    <a:pt x="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8"/>
            <p:cNvSpPr/>
            <p:nvPr/>
          </p:nvSpPr>
          <p:spPr>
            <a:xfrm>
              <a:off x="4715025" y="4384200"/>
              <a:ext cx="148625" cy="87925"/>
            </a:xfrm>
            <a:custGeom>
              <a:avLst/>
              <a:gdLst/>
              <a:ahLst/>
              <a:cxnLst/>
              <a:rect l="l" t="t" r="r" b="b"/>
              <a:pathLst>
                <a:path w="5945" h="3517" extrusionOk="0">
                  <a:moveTo>
                    <a:pt x="42" y="1"/>
                  </a:moveTo>
                  <a:cubicBezTo>
                    <a:pt x="17" y="1"/>
                    <a:pt x="1" y="39"/>
                    <a:pt x="29" y="54"/>
                  </a:cubicBezTo>
                  <a:lnTo>
                    <a:pt x="29" y="56"/>
                  </a:lnTo>
                  <a:cubicBezTo>
                    <a:pt x="1596" y="1012"/>
                    <a:pt x="3553" y="1212"/>
                    <a:pt x="4978" y="2416"/>
                  </a:cubicBezTo>
                  <a:cubicBezTo>
                    <a:pt x="5346" y="2728"/>
                    <a:pt x="5623" y="3098"/>
                    <a:pt x="5883" y="3504"/>
                  </a:cubicBezTo>
                  <a:cubicBezTo>
                    <a:pt x="5888" y="3513"/>
                    <a:pt x="5898" y="3517"/>
                    <a:pt x="5907" y="3517"/>
                  </a:cubicBezTo>
                  <a:cubicBezTo>
                    <a:pt x="5926" y="3517"/>
                    <a:pt x="5944" y="3502"/>
                    <a:pt x="5937" y="3479"/>
                  </a:cubicBezTo>
                  <a:cubicBezTo>
                    <a:pt x="5789" y="3102"/>
                    <a:pt x="5516" y="2776"/>
                    <a:pt x="5225" y="2500"/>
                  </a:cubicBezTo>
                  <a:cubicBezTo>
                    <a:pt x="4918" y="2210"/>
                    <a:pt x="4567" y="1967"/>
                    <a:pt x="4200" y="1759"/>
                  </a:cubicBezTo>
                  <a:cubicBezTo>
                    <a:pt x="3385" y="1299"/>
                    <a:pt x="2486" y="1025"/>
                    <a:pt x="1611" y="705"/>
                  </a:cubicBezTo>
                  <a:cubicBezTo>
                    <a:pt x="1076" y="509"/>
                    <a:pt x="549" y="292"/>
                    <a:pt x="57" y="6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8"/>
            <p:cNvSpPr/>
            <p:nvPr/>
          </p:nvSpPr>
          <p:spPr>
            <a:xfrm>
              <a:off x="4562625" y="4300825"/>
              <a:ext cx="81775" cy="56775"/>
            </a:xfrm>
            <a:custGeom>
              <a:avLst/>
              <a:gdLst/>
              <a:ahLst/>
              <a:cxnLst/>
              <a:rect l="l" t="t" r="r" b="b"/>
              <a:pathLst>
                <a:path w="3271" h="2271" extrusionOk="0">
                  <a:moveTo>
                    <a:pt x="26" y="0"/>
                  </a:moveTo>
                  <a:cubicBezTo>
                    <a:pt x="12" y="0"/>
                    <a:pt x="0" y="9"/>
                    <a:pt x="2" y="28"/>
                  </a:cubicBezTo>
                  <a:cubicBezTo>
                    <a:pt x="37" y="635"/>
                    <a:pt x="679" y="955"/>
                    <a:pt x="1144" y="1213"/>
                  </a:cubicBezTo>
                  <a:cubicBezTo>
                    <a:pt x="1490" y="1402"/>
                    <a:pt x="1836" y="1587"/>
                    <a:pt x="2186" y="1766"/>
                  </a:cubicBezTo>
                  <a:cubicBezTo>
                    <a:pt x="2361" y="1856"/>
                    <a:pt x="2537" y="1946"/>
                    <a:pt x="2713" y="2032"/>
                  </a:cubicBezTo>
                  <a:cubicBezTo>
                    <a:pt x="2883" y="2116"/>
                    <a:pt x="3053" y="2215"/>
                    <a:pt x="3236" y="2269"/>
                  </a:cubicBezTo>
                  <a:cubicBezTo>
                    <a:pt x="3239" y="2270"/>
                    <a:pt x="3241" y="2270"/>
                    <a:pt x="3243" y="2270"/>
                  </a:cubicBezTo>
                  <a:cubicBezTo>
                    <a:pt x="3263" y="2270"/>
                    <a:pt x="3270" y="2242"/>
                    <a:pt x="3253" y="2230"/>
                  </a:cubicBezTo>
                  <a:cubicBezTo>
                    <a:pt x="3104" y="2129"/>
                    <a:pt x="2932" y="2058"/>
                    <a:pt x="2771" y="1978"/>
                  </a:cubicBezTo>
                  <a:cubicBezTo>
                    <a:pt x="2610" y="1897"/>
                    <a:pt x="2446" y="1815"/>
                    <a:pt x="2285" y="1733"/>
                  </a:cubicBezTo>
                  <a:cubicBezTo>
                    <a:pt x="1961" y="1568"/>
                    <a:pt x="1640" y="1398"/>
                    <a:pt x="1322" y="1224"/>
                  </a:cubicBezTo>
                  <a:cubicBezTo>
                    <a:pt x="838" y="961"/>
                    <a:pt x="127" y="654"/>
                    <a:pt x="56" y="28"/>
                  </a:cubicBezTo>
                  <a:cubicBezTo>
                    <a:pt x="54" y="10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8"/>
            <p:cNvSpPr/>
            <p:nvPr/>
          </p:nvSpPr>
          <p:spPr>
            <a:xfrm>
              <a:off x="4661050" y="4364450"/>
              <a:ext cx="15375" cy="7375"/>
            </a:xfrm>
            <a:custGeom>
              <a:avLst/>
              <a:gdLst/>
              <a:ahLst/>
              <a:cxnLst/>
              <a:rect l="l" t="t" r="r" b="b"/>
              <a:pathLst>
                <a:path w="615" h="295" extrusionOk="0">
                  <a:moveTo>
                    <a:pt x="63" y="1"/>
                  </a:moveTo>
                  <a:cubicBezTo>
                    <a:pt x="25" y="1"/>
                    <a:pt x="1" y="54"/>
                    <a:pt x="42" y="72"/>
                  </a:cubicBezTo>
                  <a:cubicBezTo>
                    <a:pt x="216" y="149"/>
                    <a:pt x="388" y="225"/>
                    <a:pt x="565" y="293"/>
                  </a:cubicBezTo>
                  <a:cubicBezTo>
                    <a:pt x="568" y="294"/>
                    <a:pt x="571" y="294"/>
                    <a:pt x="574" y="294"/>
                  </a:cubicBezTo>
                  <a:cubicBezTo>
                    <a:pt x="600" y="294"/>
                    <a:pt x="615" y="252"/>
                    <a:pt x="588" y="239"/>
                  </a:cubicBezTo>
                  <a:cubicBezTo>
                    <a:pt x="421" y="153"/>
                    <a:pt x="251" y="80"/>
                    <a:pt x="81" y="5"/>
                  </a:cubicBezTo>
                  <a:cubicBezTo>
                    <a:pt x="75" y="2"/>
                    <a:pt x="69" y="1"/>
                    <a:pt x="6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8"/>
            <p:cNvSpPr/>
            <p:nvPr/>
          </p:nvSpPr>
          <p:spPr>
            <a:xfrm>
              <a:off x="4729850" y="4333900"/>
              <a:ext cx="25600" cy="11100"/>
            </a:xfrm>
            <a:custGeom>
              <a:avLst/>
              <a:gdLst/>
              <a:ahLst/>
              <a:cxnLst/>
              <a:rect l="l" t="t" r="r" b="b"/>
              <a:pathLst>
                <a:path w="1024" h="444" extrusionOk="0">
                  <a:moveTo>
                    <a:pt x="53" y="0"/>
                  </a:moveTo>
                  <a:cubicBezTo>
                    <a:pt x="22" y="0"/>
                    <a:pt x="1" y="56"/>
                    <a:pt x="36" y="71"/>
                  </a:cubicBezTo>
                  <a:lnTo>
                    <a:pt x="38" y="71"/>
                  </a:lnTo>
                  <a:cubicBezTo>
                    <a:pt x="346" y="202"/>
                    <a:pt x="653" y="339"/>
                    <a:pt x="973" y="442"/>
                  </a:cubicBezTo>
                  <a:cubicBezTo>
                    <a:pt x="976" y="443"/>
                    <a:pt x="979" y="443"/>
                    <a:pt x="982" y="443"/>
                  </a:cubicBezTo>
                  <a:cubicBezTo>
                    <a:pt x="1008" y="443"/>
                    <a:pt x="1024" y="399"/>
                    <a:pt x="995" y="385"/>
                  </a:cubicBezTo>
                  <a:cubicBezTo>
                    <a:pt x="692" y="238"/>
                    <a:pt x="378" y="124"/>
                    <a:pt x="64" y="2"/>
                  </a:cubicBezTo>
                  <a:cubicBezTo>
                    <a:pt x="60" y="1"/>
                    <a:pt x="57" y="0"/>
                    <a:pt x="5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8"/>
            <p:cNvSpPr/>
            <p:nvPr/>
          </p:nvSpPr>
          <p:spPr>
            <a:xfrm>
              <a:off x="4775400" y="4357725"/>
              <a:ext cx="127050" cy="94700"/>
            </a:xfrm>
            <a:custGeom>
              <a:avLst/>
              <a:gdLst/>
              <a:ahLst/>
              <a:cxnLst/>
              <a:rect l="l" t="t" r="r" b="b"/>
              <a:pathLst>
                <a:path w="5082" h="3788" extrusionOk="0">
                  <a:moveTo>
                    <a:pt x="33" y="1"/>
                  </a:moveTo>
                  <a:cubicBezTo>
                    <a:pt x="10" y="1"/>
                    <a:pt x="1" y="33"/>
                    <a:pt x="24" y="44"/>
                  </a:cubicBezTo>
                  <a:cubicBezTo>
                    <a:pt x="1593" y="560"/>
                    <a:pt x="3000" y="1474"/>
                    <a:pt x="4107" y="2701"/>
                  </a:cubicBezTo>
                  <a:cubicBezTo>
                    <a:pt x="4416" y="3045"/>
                    <a:pt x="4696" y="3415"/>
                    <a:pt x="4990" y="3772"/>
                  </a:cubicBezTo>
                  <a:cubicBezTo>
                    <a:pt x="4999" y="3783"/>
                    <a:pt x="5009" y="3787"/>
                    <a:pt x="5020" y="3787"/>
                  </a:cubicBezTo>
                  <a:cubicBezTo>
                    <a:pt x="5051" y="3787"/>
                    <a:pt x="5081" y="3747"/>
                    <a:pt x="5064" y="3714"/>
                  </a:cubicBezTo>
                  <a:cubicBezTo>
                    <a:pt x="4679" y="2979"/>
                    <a:pt x="4064" y="2349"/>
                    <a:pt x="3434" y="1816"/>
                  </a:cubicBezTo>
                  <a:cubicBezTo>
                    <a:pt x="2802" y="1283"/>
                    <a:pt x="2103" y="833"/>
                    <a:pt x="1355" y="481"/>
                  </a:cubicBezTo>
                  <a:cubicBezTo>
                    <a:pt x="931" y="283"/>
                    <a:pt x="489" y="122"/>
                    <a:pt x="37" y="1"/>
                  </a:cubicBezTo>
                  <a:cubicBezTo>
                    <a:pt x="36" y="1"/>
                    <a:pt x="34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8"/>
            <p:cNvSpPr/>
            <p:nvPr/>
          </p:nvSpPr>
          <p:spPr>
            <a:xfrm>
              <a:off x="4652275" y="4157625"/>
              <a:ext cx="206875" cy="180350"/>
            </a:xfrm>
            <a:custGeom>
              <a:avLst/>
              <a:gdLst/>
              <a:ahLst/>
              <a:cxnLst/>
              <a:rect l="l" t="t" r="r" b="b"/>
              <a:pathLst>
                <a:path w="8275" h="7214" extrusionOk="0">
                  <a:moveTo>
                    <a:pt x="43" y="1"/>
                  </a:moveTo>
                  <a:cubicBezTo>
                    <a:pt x="7" y="1"/>
                    <a:pt x="0" y="50"/>
                    <a:pt x="34" y="61"/>
                  </a:cubicBezTo>
                  <a:cubicBezTo>
                    <a:pt x="684" y="186"/>
                    <a:pt x="1299" y="453"/>
                    <a:pt x="1836" y="844"/>
                  </a:cubicBezTo>
                  <a:cubicBezTo>
                    <a:pt x="2397" y="1248"/>
                    <a:pt x="2874" y="1755"/>
                    <a:pt x="3292" y="2301"/>
                  </a:cubicBezTo>
                  <a:cubicBezTo>
                    <a:pt x="3750" y="2899"/>
                    <a:pt x="4169" y="3527"/>
                    <a:pt x="4624" y="4129"/>
                  </a:cubicBezTo>
                  <a:cubicBezTo>
                    <a:pt x="5070" y="4722"/>
                    <a:pt x="5560" y="5270"/>
                    <a:pt x="6125" y="5754"/>
                  </a:cubicBezTo>
                  <a:cubicBezTo>
                    <a:pt x="6762" y="6298"/>
                    <a:pt x="7447" y="6784"/>
                    <a:pt x="8170" y="7207"/>
                  </a:cubicBezTo>
                  <a:cubicBezTo>
                    <a:pt x="8178" y="7211"/>
                    <a:pt x="8187" y="7213"/>
                    <a:pt x="8195" y="7213"/>
                  </a:cubicBezTo>
                  <a:cubicBezTo>
                    <a:pt x="8238" y="7213"/>
                    <a:pt x="8275" y="7156"/>
                    <a:pt x="8234" y="7124"/>
                  </a:cubicBezTo>
                  <a:cubicBezTo>
                    <a:pt x="7637" y="6657"/>
                    <a:pt x="7006" y="6236"/>
                    <a:pt x="6420" y="5752"/>
                  </a:cubicBezTo>
                  <a:cubicBezTo>
                    <a:pt x="5833" y="5262"/>
                    <a:pt x="5302" y="4707"/>
                    <a:pt x="4839" y="4099"/>
                  </a:cubicBezTo>
                  <a:cubicBezTo>
                    <a:pt x="3964" y="2966"/>
                    <a:pt x="3203" y="1727"/>
                    <a:pt x="2047" y="846"/>
                  </a:cubicBezTo>
                  <a:cubicBezTo>
                    <a:pt x="1464" y="403"/>
                    <a:pt x="783" y="53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8"/>
            <p:cNvSpPr/>
            <p:nvPr/>
          </p:nvSpPr>
          <p:spPr>
            <a:xfrm>
              <a:off x="4608650" y="4219775"/>
              <a:ext cx="187975" cy="109600"/>
            </a:xfrm>
            <a:custGeom>
              <a:avLst/>
              <a:gdLst/>
              <a:ahLst/>
              <a:cxnLst/>
              <a:rect l="l" t="t" r="r" b="b"/>
              <a:pathLst>
                <a:path w="7519" h="4384" extrusionOk="0">
                  <a:moveTo>
                    <a:pt x="37" y="0"/>
                  </a:moveTo>
                  <a:cubicBezTo>
                    <a:pt x="19" y="0"/>
                    <a:pt x="1" y="16"/>
                    <a:pt x="8" y="35"/>
                  </a:cubicBezTo>
                  <a:lnTo>
                    <a:pt x="8" y="37"/>
                  </a:lnTo>
                  <a:cubicBezTo>
                    <a:pt x="375" y="994"/>
                    <a:pt x="1509" y="1295"/>
                    <a:pt x="2360" y="1673"/>
                  </a:cubicBezTo>
                  <a:cubicBezTo>
                    <a:pt x="3488" y="2174"/>
                    <a:pt x="4572" y="2761"/>
                    <a:pt x="5667" y="3326"/>
                  </a:cubicBezTo>
                  <a:cubicBezTo>
                    <a:pt x="6290" y="3647"/>
                    <a:pt x="6890" y="3999"/>
                    <a:pt x="7479" y="4380"/>
                  </a:cubicBezTo>
                  <a:cubicBezTo>
                    <a:pt x="7483" y="4383"/>
                    <a:pt x="7487" y="4384"/>
                    <a:pt x="7490" y="4384"/>
                  </a:cubicBezTo>
                  <a:cubicBezTo>
                    <a:pt x="7507" y="4384"/>
                    <a:pt x="7518" y="4357"/>
                    <a:pt x="7500" y="4345"/>
                  </a:cubicBezTo>
                  <a:cubicBezTo>
                    <a:pt x="6997" y="4008"/>
                    <a:pt x="6485" y="3681"/>
                    <a:pt x="5978" y="3352"/>
                  </a:cubicBezTo>
                  <a:cubicBezTo>
                    <a:pt x="5469" y="3023"/>
                    <a:pt x="4944" y="2720"/>
                    <a:pt x="4405" y="2443"/>
                  </a:cubicBezTo>
                  <a:cubicBezTo>
                    <a:pt x="3867" y="2167"/>
                    <a:pt x="3319" y="1905"/>
                    <a:pt x="2764" y="1666"/>
                  </a:cubicBezTo>
                  <a:cubicBezTo>
                    <a:pt x="2261" y="1451"/>
                    <a:pt x="1745" y="1258"/>
                    <a:pt x="1251" y="1022"/>
                  </a:cubicBezTo>
                  <a:cubicBezTo>
                    <a:pt x="784" y="800"/>
                    <a:pt x="294" y="495"/>
                    <a:pt x="60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8"/>
            <p:cNvSpPr/>
            <p:nvPr/>
          </p:nvSpPr>
          <p:spPr>
            <a:xfrm>
              <a:off x="4686175" y="4218000"/>
              <a:ext cx="47950" cy="38450"/>
            </a:xfrm>
            <a:custGeom>
              <a:avLst/>
              <a:gdLst/>
              <a:ahLst/>
              <a:cxnLst/>
              <a:rect l="l" t="t" r="r" b="b"/>
              <a:pathLst>
                <a:path w="1918" h="1538" extrusionOk="0">
                  <a:moveTo>
                    <a:pt x="61" y="0"/>
                  </a:moveTo>
                  <a:cubicBezTo>
                    <a:pt x="29" y="0"/>
                    <a:pt x="0" y="39"/>
                    <a:pt x="31" y="63"/>
                  </a:cubicBezTo>
                  <a:cubicBezTo>
                    <a:pt x="630" y="559"/>
                    <a:pt x="1224" y="1054"/>
                    <a:pt x="1837" y="1529"/>
                  </a:cubicBezTo>
                  <a:cubicBezTo>
                    <a:pt x="1845" y="1535"/>
                    <a:pt x="1853" y="1537"/>
                    <a:pt x="1861" y="1537"/>
                  </a:cubicBezTo>
                  <a:cubicBezTo>
                    <a:pt x="1891" y="1537"/>
                    <a:pt x="1917" y="1502"/>
                    <a:pt x="1888" y="1479"/>
                  </a:cubicBezTo>
                  <a:cubicBezTo>
                    <a:pt x="1299" y="976"/>
                    <a:pt x="691" y="493"/>
                    <a:pt x="86" y="9"/>
                  </a:cubicBezTo>
                  <a:cubicBezTo>
                    <a:pt x="78" y="3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8"/>
            <p:cNvSpPr/>
            <p:nvPr/>
          </p:nvSpPr>
          <p:spPr>
            <a:xfrm>
              <a:off x="4814525" y="4115400"/>
              <a:ext cx="59800" cy="105950"/>
            </a:xfrm>
            <a:custGeom>
              <a:avLst/>
              <a:gdLst/>
              <a:ahLst/>
              <a:cxnLst/>
              <a:rect l="l" t="t" r="r" b="b"/>
              <a:pathLst>
                <a:path w="2392" h="4238" extrusionOk="0">
                  <a:moveTo>
                    <a:pt x="31" y="1"/>
                  </a:moveTo>
                  <a:cubicBezTo>
                    <a:pt x="16" y="1"/>
                    <a:pt x="1" y="18"/>
                    <a:pt x="11" y="32"/>
                  </a:cubicBezTo>
                  <a:cubicBezTo>
                    <a:pt x="452" y="692"/>
                    <a:pt x="916" y="1346"/>
                    <a:pt x="1306" y="2040"/>
                  </a:cubicBezTo>
                  <a:cubicBezTo>
                    <a:pt x="1703" y="2744"/>
                    <a:pt x="2054" y="3475"/>
                    <a:pt x="2355" y="4227"/>
                  </a:cubicBezTo>
                  <a:cubicBezTo>
                    <a:pt x="2358" y="4234"/>
                    <a:pt x="2365" y="4238"/>
                    <a:pt x="2372" y="4238"/>
                  </a:cubicBezTo>
                  <a:cubicBezTo>
                    <a:pt x="2382" y="4238"/>
                    <a:pt x="2392" y="4230"/>
                    <a:pt x="2387" y="4218"/>
                  </a:cubicBezTo>
                  <a:cubicBezTo>
                    <a:pt x="2092" y="3468"/>
                    <a:pt x="1748" y="2739"/>
                    <a:pt x="1359" y="2034"/>
                  </a:cubicBezTo>
                  <a:cubicBezTo>
                    <a:pt x="966" y="1325"/>
                    <a:pt x="559" y="634"/>
                    <a:pt x="44" y="7"/>
                  </a:cubicBezTo>
                  <a:cubicBezTo>
                    <a:pt x="41" y="3"/>
                    <a:pt x="36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8"/>
            <p:cNvSpPr/>
            <p:nvPr/>
          </p:nvSpPr>
          <p:spPr>
            <a:xfrm>
              <a:off x="4874325" y="4253025"/>
              <a:ext cx="16475" cy="50825"/>
            </a:xfrm>
            <a:custGeom>
              <a:avLst/>
              <a:gdLst/>
              <a:ahLst/>
              <a:cxnLst/>
              <a:rect l="l" t="t" r="r" b="b"/>
              <a:pathLst>
                <a:path w="659" h="2033" extrusionOk="0">
                  <a:moveTo>
                    <a:pt x="19" y="0"/>
                  </a:moveTo>
                  <a:cubicBezTo>
                    <a:pt x="10" y="0"/>
                    <a:pt x="1" y="8"/>
                    <a:pt x="4" y="18"/>
                  </a:cubicBezTo>
                  <a:cubicBezTo>
                    <a:pt x="268" y="661"/>
                    <a:pt x="404" y="1343"/>
                    <a:pt x="591" y="2009"/>
                  </a:cubicBezTo>
                  <a:cubicBezTo>
                    <a:pt x="596" y="2025"/>
                    <a:pt x="610" y="2033"/>
                    <a:pt x="625" y="2033"/>
                  </a:cubicBezTo>
                  <a:cubicBezTo>
                    <a:pt x="642" y="2033"/>
                    <a:pt x="659" y="2022"/>
                    <a:pt x="657" y="2001"/>
                  </a:cubicBezTo>
                  <a:cubicBezTo>
                    <a:pt x="584" y="1302"/>
                    <a:pt x="311" y="644"/>
                    <a:pt x="29" y="6"/>
                  </a:cubicBezTo>
                  <a:cubicBezTo>
                    <a:pt x="27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8"/>
            <p:cNvSpPr/>
            <p:nvPr/>
          </p:nvSpPr>
          <p:spPr>
            <a:xfrm>
              <a:off x="4727050" y="4118700"/>
              <a:ext cx="131025" cy="198375"/>
            </a:xfrm>
            <a:custGeom>
              <a:avLst/>
              <a:gdLst/>
              <a:ahLst/>
              <a:cxnLst/>
              <a:rect l="l" t="t" r="r" b="b"/>
              <a:pathLst>
                <a:path w="5241" h="7935" extrusionOk="0">
                  <a:moveTo>
                    <a:pt x="99" y="0"/>
                  </a:moveTo>
                  <a:cubicBezTo>
                    <a:pt x="79" y="0"/>
                    <a:pt x="60" y="13"/>
                    <a:pt x="60" y="38"/>
                  </a:cubicBezTo>
                  <a:cubicBezTo>
                    <a:pt x="0" y="1266"/>
                    <a:pt x="645" y="2446"/>
                    <a:pt x="1363" y="3398"/>
                  </a:cubicBezTo>
                  <a:cubicBezTo>
                    <a:pt x="2119" y="4398"/>
                    <a:pt x="3048" y="5245"/>
                    <a:pt x="3872" y="6185"/>
                  </a:cubicBezTo>
                  <a:cubicBezTo>
                    <a:pt x="4349" y="6729"/>
                    <a:pt x="4772" y="7313"/>
                    <a:pt x="5164" y="7918"/>
                  </a:cubicBezTo>
                  <a:cubicBezTo>
                    <a:pt x="5172" y="7930"/>
                    <a:pt x="5183" y="7935"/>
                    <a:pt x="5194" y="7935"/>
                  </a:cubicBezTo>
                  <a:cubicBezTo>
                    <a:pt x="5218" y="7935"/>
                    <a:pt x="5241" y="7910"/>
                    <a:pt x="5228" y="7883"/>
                  </a:cubicBezTo>
                  <a:cubicBezTo>
                    <a:pt x="4975" y="7318"/>
                    <a:pt x="4603" y="6828"/>
                    <a:pt x="4205" y="6357"/>
                  </a:cubicBezTo>
                  <a:cubicBezTo>
                    <a:pt x="3801" y="5879"/>
                    <a:pt x="3364" y="5432"/>
                    <a:pt x="2934" y="4979"/>
                  </a:cubicBezTo>
                  <a:cubicBezTo>
                    <a:pt x="2079" y="4080"/>
                    <a:pt x="1231" y="3155"/>
                    <a:pt x="681" y="2029"/>
                  </a:cubicBezTo>
                  <a:cubicBezTo>
                    <a:pt x="380" y="1405"/>
                    <a:pt x="195" y="730"/>
                    <a:pt x="137" y="38"/>
                  </a:cubicBezTo>
                  <a:cubicBezTo>
                    <a:pt x="137" y="13"/>
                    <a:pt x="118" y="0"/>
                    <a:pt x="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8"/>
            <p:cNvSpPr/>
            <p:nvPr/>
          </p:nvSpPr>
          <p:spPr>
            <a:xfrm>
              <a:off x="4871775" y="4073325"/>
              <a:ext cx="35750" cy="94000"/>
            </a:xfrm>
            <a:custGeom>
              <a:avLst/>
              <a:gdLst/>
              <a:ahLst/>
              <a:cxnLst/>
              <a:rect l="l" t="t" r="r" b="b"/>
              <a:pathLst>
                <a:path w="1430" h="3760" extrusionOk="0">
                  <a:moveTo>
                    <a:pt x="53" y="1"/>
                  </a:moveTo>
                  <a:cubicBezTo>
                    <a:pt x="26" y="1"/>
                    <a:pt x="0" y="26"/>
                    <a:pt x="18" y="56"/>
                  </a:cubicBezTo>
                  <a:cubicBezTo>
                    <a:pt x="753" y="1157"/>
                    <a:pt x="1215" y="2418"/>
                    <a:pt x="1368" y="3732"/>
                  </a:cubicBezTo>
                  <a:cubicBezTo>
                    <a:pt x="1371" y="3750"/>
                    <a:pt x="1387" y="3759"/>
                    <a:pt x="1402" y="3759"/>
                  </a:cubicBezTo>
                  <a:cubicBezTo>
                    <a:pt x="1416" y="3759"/>
                    <a:pt x="1429" y="3750"/>
                    <a:pt x="1428" y="3732"/>
                  </a:cubicBezTo>
                  <a:cubicBezTo>
                    <a:pt x="1370" y="2399"/>
                    <a:pt x="888" y="1081"/>
                    <a:pt x="86" y="17"/>
                  </a:cubicBezTo>
                  <a:cubicBezTo>
                    <a:pt x="77" y="6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8"/>
            <p:cNvSpPr/>
            <p:nvPr/>
          </p:nvSpPr>
          <p:spPr>
            <a:xfrm>
              <a:off x="4903075" y="4090700"/>
              <a:ext cx="17900" cy="48550"/>
            </a:xfrm>
            <a:custGeom>
              <a:avLst/>
              <a:gdLst/>
              <a:ahLst/>
              <a:cxnLst/>
              <a:rect l="l" t="t" r="r" b="b"/>
              <a:pathLst>
                <a:path w="716" h="1942" extrusionOk="0">
                  <a:moveTo>
                    <a:pt x="47" y="0"/>
                  </a:moveTo>
                  <a:cubicBezTo>
                    <a:pt x="24" y="0"/>
                    <a:pt x="0" y="26"/>
                    <a:pt x="17" y="53"/>
                  </a:cubicBezTo>
                  <a:cubicBezTo>
                    <a:pt x="298" y="651"/>
                    <a:pt x="511" y="1263"/>
                    <a:pt x="636" y="1913"/>
                  </a:cubicBezTo>
                  <a:cubicBezTo>
                    <a:pt x="640" y="1932"/>
                    <a:pt x="656" y="1941"/>
                    <a:pt x="673" y="1941"/>
                  </a:cubicBezTo>
                  <a:cubicBezTo>
                    <a:pt x="694" y="1941"/>
                    <a:pt x="716" y="1927"/>
                    <a:pt x="715" y="1902"/>
                  </a:cubicBezTo>
                  <a:cubicBezTo>
                    <a:pt x="668" y="1238"/>
                    <a:pt x="455" y="569"/>
                    <a:pt x="75" y="18"/>
                  </a:cubicBezTo>
                  <a:cubicBezTo>
                    <a:pt x="68" y="5"/>
                    <a:pt x="58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8"/>
            <p:cNvSpPr/>
            <p:nvPr/>
          </p:nvSpPr>
          <p:spPr>
            <a:xfrm>
              <a:off x="4904825" y="4229475"/>
              <a:ext cx="16225" cy="33950"/>
            </a:xfrm>
            <a:custGeom>
              <a:avLst/>
              <a:gdLst/>
              <a:ahLst/>
              <a:cxnLst/>
              <a:rect l="l" t="t" r="r" b="b"/>
              <a:pathLst>
                <a:path w="649" h="1358" extrusionOk="0">
                  <a:moveTo>
                    <a:pt x="40" y="0"/>
                  </a:moveTo>
                  <a:cubicBezTo>
                    <a:pt x="21" y="0"/>
                    <a:pt x="0" y="17"/>
                    <a:pt x="9" y="38"/>
                  </a:cubicBezTo>
                  <a:cubicBezTo>
                    <a:pt x="188" y="479"/>
                    <a:pt x="362" y="917"/>
                    <a:pt x="575" y="1341"/>
                  </a:cubicBezTo>
                  <a:cubicBezTo>
                    <a:pt x="582" y="1352"/>
                    <a:pt x="592" y="1357"/>
                    <a:pt x="604" y="1357"/>
                  </a:cubicBezTo>
                  <a:cubicBezTo>
                    <a:pt x="626" y="1357"/>
                    <a:pt x="649" y="1338"/>
                    <a:pt x="639" y="1313"/>
                  </a:cubicBezTo>
                  <a:cubicBezTo>
                    <a:pt x="473" y="870"/>
                    <a:pt x="269" y="444"/>
                    <a:pt x="65" y="16"/>
                  </a:cubicBezTo>
                  <a:cubicBezTo>
                    <a:pt x="60" y="5"/>
                    <a:pt x="50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8"/>
            <p:cNvSpPr/>
            <p:nvPr/>
          </p:nvSpPr>
          <p:spPr>
            <a:xfrm>
              <a:off x="4386025" y="4414375"/>
              <a:ext cx="485800" cy="251600"/>
            </a:xfrm>
            <a:custGeom>
              <a:avLst/>
              <a:gdLst/>
              <a:ahLst/>
              <a:cxnLst/>
              <a:rect l="l" t="t" r="r" b="b"/>
              <a:pathLst>
                <a:path w="19432" h="10064" extrusionOk="0">
                  <a:moveTo>
                    <a:pt x="19432" y="4486"/>
                  </a:moveTo>
                  <a:cubicBezTo>
                    <a:pt x="19432" y="4486"/>
                    <a:pt x="13606" y="702"/>
                    <a:pt x="10697" y="352"/>
                  </a:cubicBezTo>
                  <a:cubicBezTo>
                    <a:pt x="7789" y="1"/>
                    <a:pt x="4987" y="489"/>
                    <a:pt x="4458" y="2216"/>
                  </a:cubicBezTo>
                  <a:cubicBezTo>
                    <a:pt x="4458" y="2216"/>
                    <a:pt x="1" y="4705"/>
                    <a:pt x="1575" y="7384"/>
                  </a:cubicBezTo>
                  <a:cubicBezTo>
                    <a:pt x="3147" y="10063"/>
                    <a:pt x="4821" y="8309"/>
                    <a:pt x="4821" y="8309"/>
                  </a:cubicBezTo>
                  <a:cubicBezTo>
                    <a:pt x="4821" y="8309"/>
                    <a:pt x="6006" y="9670"/>
                    <a:pt x="7474" y="9323"/>
                  </a:cubicBezTo>
                  <a:cubicBezTo>
                    <a:pt x="8943" y="8975"/>
                    <a:pt x="15311" y="9738"/>
                    <a:pt x="15311" y="9738"/>
                  </a:cubicBezTo>
                  <a:cubicBezTo>
                    <a:pt x="15311" y="9738"/>
                    <a:pt x="19331" y="5189"/>
                    <a:pt x="19432" y="448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8"/>
            <p:cNvSpPr/>
            <p:nvPr/>
          </p:nvSpPr>
          <p:spPr>
            <a:xfrm>
              <a:off x="4568275" y="4423900"/>
              <a:ext cx="161675" cy="34825"/>
            </a:xfrm>
            <a:custGeom>
              <a:avLst/>
              <a:gdLst/>
              <a:ahLst/>
              <a:cxnLst/>
              <a:rect l="l" t="t" r="r" b="b"/>
              <a:pathLst>
                <a:path w="6467" h="1393" extrusionOk="0">
                  <a:moveTo>
                    <a:pt x="752" y="0"/>
                  </a:moveTo>
                  <a:cubicBezTo>
                    <a:pt x="514" y="0"/>
                    <a:pt x="275" y="17"/>
                    <a:pt x="36" y="57"/>
                  </a:cubicBezTo>
                  <a:cubicBezTo>
                    <a:pt x="1" y="63"/>
                    <a:pt x="8" y="123"/>
                    <a:pt x="44" y="123"/>
                  </a:cubicBezTo>
                  <a:cubicBezTo>
                    <a:pt x="44" y="123"/>
                    <a:pt x="45" y="123"/>
                    <a:pt x="45" y="123"/>
                  </a:cubicBezTo>
                  <a:cubicBezTo>
                    <a:pt x="221" y="109"/>
                    <a:pt x="396" y="102"/>
                    <a:pt x="570" y="102"/>
                  </a:cubicBezTo>
                  <a:cubicBezTo>
                    <a:pt x="1244" y="102"/>
                    <a:pt x="1907" y="203"/>
                    <a:pt x="2565" y="370"/>
                  </a:cubicBezTo>
                  <a:cubicBezTo>
                    <a:pt x="3394" y="579"/>
                    <a:pt x="4198" y="867"/>
                    <a:pt x="5017" y="1099"/>
                  </a:cubicBezTo>
                  <a:cubicBezTo>
                    <a:pt x="5475" y="1228"/>
                    <a:pt x="5940" y="1355"/>
                    <a:pt x="6415" y="1392"/>
                  </a:cubicBezTo>
                  <a:cubicBezTo>
                    <a:pt x="6416" y="1392"/>
                    <a:pt x="6416" y="1392"/>
                    <a:pt x="6417" y="1392"/>
                  </a:cubicBezTo>
                  <a:cubicBezTo>
                    <a:pt x="6458" y="1392"/>
                    <a:pt x="6467" y="1323"/>
                    <a:pt x="6424" y="1314"/>
                  </a:cubicBezTo>
                  <a:cubicBezTo>
                    <a:pt x="6004" y="1220"/>
                    <a:pt x="5583" y="1138"/>
                    <a:pt x="5166" y="1024"/>
                  </a:cubicBezTo>
                  <a:cubicBezTo>
                    <a:pt x="4749" y="912"/>
                    <a:pt x="4332" y="781"/>
                    <a:pt x="3917" y="652"/>
                  </a:cubicBezTo>
                  <a:cubicBezTo>
                    <a:pt x="3108" y="401"/>
                    <a:pt x="2294" y="147"/>
                    <a:pt x="1449" y="44"/>
                  </a:cubicBezTo>
                  <a:cubicBezTo>
                    <a:pt x="1217" y="17"/>
                    <a:pt x="985" y="0"/>
                    <a:pt x="7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8"/>
            <p:cNvSpPr/>
            <p:nvPr/>
          </p:nvSpPr>
          <p:spPr>
            <a:xfrm>
              <a:off x="4497425" y="4455700"/>
              <a:ext cx="288775" cy="54700"/>
            </a:xfrm>
            <a:custGeom>
              <a:avLst/>
              <a:gdLst/>
              <a:ahLst/>
              <a:cxnLst/>
              <a:rect l="l" t="t" r="r" b="b"/>
              <a:pathLst>
                <a:path w="11551" h="2188" extrusionOk="0">
                  <a:moveTo>
                    <a:pt x="1557" y="0"/>
                  </a:moveTo>
                  <a:cubicBezTo>
                    <a:pt x="971" y="0"/>
                    <a:pt x="301" y="135"/>
                    <a:pt x="13" y="670"/>
                  </a:cubicBezTo>
                  <a:cubicBezTo>
                    <a:pt x="0" y="692"/>
                    <a:pt x="19" y="717"/>
                    <a:pt x="40" y="717"/>
                  </a:cubicBezTo>
                  <a:cubicBezTo>
                    <a:pt x="48" y="717"/>
                    <a:pt x="55" y="714"/>
                    <a:pt x="62" y="707"/>
                  </a:cubicBezTo>
                  <a:cubicBezTo>
                    <a:pt x="284" y="470"/>
                    <a:pt x="546" y="300"/>
                    <a:pt x="864" y="219"/>
                  </a:cubicBezTo>
                  <a:cubicBezTo>
                    <a:pt x="1070" y="166"/>
                    <a:pt x="1283" y="146"/>
                    <a:pt x="1495" y="146"/>
                  </a:cubicBezTo>
                  <a:cubicBezTo>
                    <a:pt x="1610" y="146"/>
                    <a:pt x="1724" y="152"/>
                    <a:pt x="1838" y="161"/>
                  </a:cubicBezTo>
                  <a:cubicBezTo>
                    <a:pt x="2616" y="231"/>
                    <a:pt x="3378" y="429"/>
                    <a:pt x="4124" y="651"/>
                  </a:cubicBezTo>
                  <a:cubicBezTo>
                    <a:pt x="5685" y="1115"/>
                    <a:pt x="7215" y="1709"/>
                    <a:pt x="8821" y="2005"/>
                  </a:cubicBezTo>
                  <a:cubicBezTo>
                    <a:pt x="9260" y="2089"/>
                    <a:pt x="9703" y="2143"/>
                    <a:pt x="10150" y="2167"/>
                  </a:cubicBezTo>
                  <a:cubicBezTo>
                    <a:pt x="10325" y="2177"/>
                    <a:pt x="10508" y="2187"/>
                    <a:pt x="10692" y="2187"/>
                  </a:cubicBezTo>
                  <a:cubicBezTo>
                    <a:pt x="10961" y="2187"/>
                    <a:pt x="11231" y="2166"/>
                    <a:pt x="11481" y="2093"/>
                  </a:cubicBezTo>
                  <a:cubicBezTo>
                    <a:pt x="11550" y="2072"/>
                    <a:pt x="11534" y="1977"/>
                    <a:pt x="11464" y="1973"/>
                  </a:cubicBezTo>
                  <a:cubicBezTo>
                    <a:pt x="11368" y="1966"/>
                    <a:pt x="11272" y="1964"/>
                    <a:pt x="11176" y="1964"/>
                  </a:cubicBezTo>
                  <a:cubicBezTo>
                    <a:pt x="10931" y="1964"/>
                    <a:pt x="10685" y="1979"/>
                    <a:pt x="10439" y="1979"/>
                  </a:cubicBezTo>
                  <a:cubicBezTo>
                    <a:pt x="10369" y="1979"/>
                    <a:pt x="10299" y="1978"/>
                    <a:pt x="10229" y="1975"/>
                  </a:cubicBezTo>
                  <a:cubicBezTo>
                    <a:pt x="9821" y="1954"/>
                    <a:pt x="9415" y="1909"/>
                    <a:pt x="9013" y="1838"/>
                  </a:cubicBezTo>
                  <a:cubicBezTo>
                    <a:pt x="8200" y="1700"/>
                    <a:pt x="7402" y="1479"/>
                    <a:pt x="6611" y="1238"/>
                  </a:cubicBezTo>
                  <a:cubicBezTo>
                    <a:pt x="5809" y="993"/>
                    <a:pt x="5012" y="737"/>
                    <a:pt x="4205" y="515"/>
                  </a:cubicBezTo>
                  <a:cubicBezTo>
                    <a:pt x="3805" y="404"/>
                    <a:pt x="3405" y="302"/>
                    <a:pt x="3001" y="212"/>
                  </a:cubicBezTo>
                  <a:cubicBezTo>
                    <a:pt x="2634" y="131"/>
                    <a:pt x="2260" y="44"/>
                    <a:pt x="1886" y="14"/>
                  </a:cubicBezTo>
                  <a:cubicBezTo>
                    <a:pt x="1782" y="5"/>
                    <a:pt x="1671" y="0"/>
                    <a:pt x="155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8"/>
            <p:cNvSpPr/>
            <p:nvPr/>
          </p:nvSpPr>
          <p:spPr>
            <a:xfrm>
              <a:off x="4425875" y="4510350"/>
              <a:ext cx="113825" cy="32525"/>
            </a:xfrm>
            <a:custGeom>
              <a:avLst/>
              <a:gdLst/>
              <a:ahLst/>
              <a:cxnLst/>
              <a:rect l="l" t="t" r="r" b="b"/>
              <a:pathLst>
                <a:path w="4553" h="1301" extrusionOk="0">
                  <a:moveTo>
                    <a:pt x="2813" y="0"/>
                  </a:moveTo>
                  <a:cubicBezTo>
                    <a:pt x="2492" y="0"/>
                    <a:pt x="2171" y="32"/>
                    <a:pt x="1852" y="105"/>
                  </a:cubicBezTo>
                  <a:cubicBezTo>
                    <a:pt x="1131" y="271"/>
                    <a:pt x="416" y="655"/>
                    <a:pt x="5" y="1286"/>
                  </a:cubicBezTo>
                  <a:cubicBezTo>
                    <a:pt x="1" y="1293"/>
                    <a:pt x="7" y="1300"/>
                    <a:pt x="14" y="1300"/>
                  </a:cubicBezTo>
                  <a:cubicBezTo>
                    <a:pt x="16" y="1300"/>
                    <a:pt x="18" y="1300"/>
                    <a:pt x="20" y="1298"/>
                  </a:cubicBezTo>
                  <a:cubicBezTo>
                    <a:pt x="517" y="746"/>
                    <a:pt x="1172" y="361"/>
                    <a:pt x="1897" y="196"/>
                  </a:cubicBezTo>
                  <a:cubicBezTo>
                    <a:pt x="2248" y="114"/>
                    <a:pt x="2610" y="79"/>
                    <a:pt x="2972" y="79"/>
                  </a:cubicBezTo>
                  <a:cubicBezTo>
                    <a:pt x="3498" y="79"/>
                    <a:pt x="4026" y="153"/>
                    <a:pt x="4532" y="266"/>
                  </a:cubicBezTo>
                  <a:cubicBezTo>
                    <a:pt x="4533" y="266"/>
                    <a:pt x="4534" y="266"/>
                    <a:pt x="4535" y="266"/>
                  </a:cubicBezTo>
                  <a:cubicBezTo>
                    <a:pt x="4547" y="266"/>
                    <a:pt x="4553" y="247"/>
                    <a:pt x="4539" y="243"/>
                  </a:cubicBezTo>
                  <a:cubicBezTo>
                    <a:pt x="3972" y="102"/>
                    <a:pt x="3393" y="0"/>
                    <a:pt x="281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8"/>
            <p:cNvSpPr/>
            <p:nvPr/>
          </p:nvSpPr>
          <p:spPr>
            <a:xfrm>
              <a:off x="4435750" y="4583875"/>
              <a:ext cx="77000" cy="15850"/>
            </a:xfrm>
            <a:custGeom>
              <a:avLst/>
              <a:gdLst/>
              <a:ahLst/>
              <a:cxnLst/>
              <a:rect l="l" t="t" r="r" b="b"/>
              <a:pathLst>
                <a:path w="3080" h="634" extrusionOk="0">
                  <a:moveTo>
                    <a:pt x="3016" y="1"/>
                  </a:moveTo>
                  <a:cubicBezTo>
                    <a:pt x="3013" y="1"/>
                    <a:pt x="3010" y="1"/>
                    <a:pt x="3007" y="2"/>
                  </a:cubicBezTo>
                  <a:cubicBezTo>
                    <a:pt x="2764" y="58"/>
                    <a:pt x="2529" y="150"/>
                    <a:pt x="2287" y="213"/>
                  </a:cubicBezTo>
                  <a:cubicBezTo>
                    <a:pt x="2046" y="279"/>
                    <a:pt x="1801" y="337"/>
                    <a:pt x="1555" y="385"/>
                  </a:cubicBezTo>
                  <a:cubicBezTo>
                    <a:pt x="1052" y="484"/>
                    <a:pt x="543" y="550"/>
                    <a:pt x="31" y="585"/>
                  </a:cubicBezTo>
                  <a:cubicBezTo>
                    <a:pt x="1" y="587"/>
                    <a:pt x="1" y="634"/>
                    <a:pt x="33" y="634"/>
                  </a:cubicBezTo>
                  <a:cubicBezTo>
                    <a:pt x="543" y="623"/>
                    <a:pt x="1054" y="570"/>
                    <a:pt x="1558" y="477"/>
                  </a:cubicBezTo>
                  <a:cubicBezTo>
                    <a:pt x="1811" y="430"/>
                    <a:pt x="2063" y="376"/>
                    <a:pt x="2314" y="309"/>
                  </a:cubicBezTo>
                  <a:cubicBezTo>
                    <a:pt x="2555" y="243"/>
                    <a:pt x="2813" y="183"/>
                    <a:pt x="3039" y="77"/>
                  </a:cubicBezTo>
                  <a:cubicBezTo>
                    <a:pt x="3079" y="58"/>
                    <a:pt x="3054" y="1"/>
                    <a:pt x="301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8"/>
            <p:cNvSpPr/>
            <p:nvPr/>
          </p:nvSpPr>
          <p:spPr>
            <a:xfrm>
              <a:off x="4506075" y="4612725"/>
              <a:ext cx="99450" cy="9675"/>
            </a:xfrm>
            <a:custGeom>
              <a:avLst/>
              <a:gdLst/>
              <a:ahLst/>
              <a:cxnLst/>
              <a:rect l="l" t="t" r="r" b="b"/>
              <a:pathLst>
                <a:path w="3978" h="387" extrusionOk="0">
                  <a:moveTo>
                    <a:pt x="1439" y="0"/>
                  </a:moveTo>
                  <a:cubicBezTo>
                    <a:pt x="949" y="0"/>
                    <a:pt x="455" y="68"/>
                    <a:pt x="30" y="325"/>
                  </a:cubicBezTo>
                  <a:cubicBezTo>
                    <a:pt x="1" y="344"/>
                    <a:pt x="19" y="386"/>
                    <a:pt x="49" y="386"/>
                  </a:cubicBezTo>
                  <a:cubicBezTo>
                    <a:pt x="53" y="386"/>
                    <a:pt x="58" y="385"/>
                    <a:pt x="63" y="383"/>
                  </a:cubicBezTo>
                  <a:cubicBezTo>
                    <a:pt x="500" y="151"/>
                    <a:pt x="958" y="87"/>
                    <a:pt x="1424" y="87"/>
                  </a:cubicBezTo>
                  <a:cubicBezTo>
                    <a:pt x="1999" y="87"/>
                    <a:pt x="2587" y="184"/>
                    <a:pt x="3166" y="184"/>
                  </a:cubicBezTo>
                  <a:cubicBezTo>
                    <a:pt x="3423" y="184"/>
                    <a:pt x="3677" y="165"/>
                    <a:pt x="3928" y="110"/>
                  </a:cubicBezTo>
                  <a:cubicBezTo>
                    <a:pt x="3978" y="99"/>
                    <a:pt x="3960" y="29"/>
                    <a:pt x="3913" y="29"/>
                  </a:cubicBezTo>
                  <a:cubicBezTo>
                    <a:pt x="3910" y="29"/>
                    <a:pt x="3908" y="29"/>
                    <a:pt x="3905" y="30"/>
                  </a:cubicBezTo>
                  <a:cubicBezTo>
                    <a:pt x="3656" y="70"/>
                    <a:pt x="3409" y="84"/>
                    <a:pt x="3161" y="84"/>
                  </a:cubicBezTo>
                  <a:cubicBezTo>
                    <a:pt x="2730" y="84"/>
                    <a:pt x="2301" y="41"/>
                    <a:pt x="1868" y="15"/>
                  </a:cubicBezTo>
                  <a:cubicBezTo>
                    <a:pt x="1726" y="6"/>
                    <a:pt x="1583" y="0"/>
                    <a:pt x="14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8"/>
            <p:cNvSpPr/>
            <p:nvPr/>
          </p:nvSpPr>
          <p:spPr>
            <a:xfrm>
              <a:off x="4598850" y="4558225"/>
              <a:ext cx="163575" cy="22800"/>
            </a:xfrm>
            <a:custGeom>
              <a:avLst/>
              <a:gdLst/>
              <a:ahLst/>
              <a:cxnLst/>
              <a:rect l="l" t="t" r="r" b="b"/>
              <a:pathLst>
                <a:path w="6543" h="912" extrusionOk="0">
                  <a:moveTo>
                    <a:pt x="6479" y="1"/>
                  </a:moveTo>
                  <a:cubicBezTo>
                    <a:pt x="6475" y="1"/>
                    <a:pt x="6470" y="2"/>
                    <a:pt x="6465" y="3"/>
                  </a:cubicBezTo>
                  <a:cubicBezTo>
                    <a:pt x="6074" y="132"/>
                    <a:pt x="5699" y="301"/>
                    <a:pt x="5308" y="432"/>
                  </a:cubicBezTo>
                  <a:cubicBezTo>
                    <a:pt x="4917" y="564"/>
                    <a:pt x="4523" y="675"/>
                    <a:pt x="4119" y="738"/>
                  </a:cubicBezTo>
                  <a:cubicBezTo>
                    <a:pt x="3761" y="795"/>
                    <a:pt x="3400" y="806"/>
                    <a:pt x="3038" y="806"/>
                  </a:cubicBezTo>
                  <a:cubicBezTo>
                    <a:pt x="2971" y="806"/>
                    <a:pt x="2904" y="806"/>
                    <a:pt x="2836" y="805"/>
                  </a:cubicBezTo>
                  <a:cubicBezTo>
                    <a:pt x="2401" y="802"/>
                    <a:pt x="1963" y="796"/>
                    <a:pt x="1528" y="792"/>
                  </a:cubicBezTo>
                  <a:cubicBezTo>
                    <a:pt x="1237" y="789"/>
                    <a:pt x="948" y="787"/>
                    <a:pt x="658" y="787"/>
                  </a:cubicBezTo>
                  <a:cubicBezTo>
                    <a:pt x="450" y="787"/>
                    <a:pt x="241" y="788"/>
                    <a:pt x="32" y="790"/>
                  </a:cubicBezTo>
                  <a:cubicBezTo>
                    <a:pt x="0" y="790"/>
                    <a:pt x="0" y="837"/>
                    <a:pt x="32" y="837"/>
                  </a:cubicBezTo>
                  <a:cubicBezTo>
                    <a:pt x="922" y="871"/>
                    <a:pt x="1812" y="888"/>
                    <a:pt x="2702" y="905"/>
                  </a:cubicBezTo>
                  <a:cubicBezTo>
                    <a:pt x="2862" y="908"/>
                    <a:pt x="3024" y="911"/>
                    <a:pt x="3185" y="911"/>
                  </a:cubicBezTo>
                  <a:cubicBezTo>
                    <a:pt x="3459" y="911"/>
                    <a:pt x="3733" y="902"/>
                    <a:pt x="4005" y="869"/>
                  </a:cubicBezTo>
                  <a:cubicBezTo>
                    <a:pt x="4410" y="815"/>
                    <a:pt x="4809" y="723"/>
                    <a:pt x="5196" y="594"/>
                  </a:cubicBezTo>
                  <a:cubicBezTo>
                    <a:pt x="5639" y="452"/>
                    <a:pt x="6084" y="291"/>
                    <a:pt x="6501" y="88"/>
                  </a:cubicBezTo>
                  <a:cubicBezTo>
                    <a:pt x="6543" y="66"/>
                    <a:pt x="6521" y="1"/>
                    <a:pt x="647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8"/>
            <p:cNvSpPr/>
            <p:nvPr/>
          </p:nvSpPr>
          <p:spPr>
            <a:xfrm>
              <a:off x="4635450" y="4517975"/>
              <a:ext cx="191000" cy="28475"/>
            </a:xfrm>
            <a:custGeom>
              <a:avLst/>
              <a:gdLst/>
              <a:ahLst/>
              <a:cxnLst/>
              <a:rect l="l" t="t" r="r" b="b"/>
              <a:pathLst>
                <a:path w="7640" h="1139" extrusionOk="0">
                  <a:moveTo>
                    <a:pt x="7562" y="0"/>
                  </a:moveTo>
                  <a:cubicBezTo>
                    <a:pt x="7559" y="0"/>
                    <a:pt x="7555" y="1"/>
                    <a:pt x="7551" y="2"/>
                  </a:cubicBezTo>
                  <a:cubicBezTo>
                    <a:pt x="7308" y="62"/>
                    <a:pt x="7080" y="192"/>
                    <a:pt x="6848" y="288"/>
                  </a:cubicBezTo>
                  <a:cubicBezTo>
                    <a:pt x="6618" y="381"/>
                    <a:pt x="6387" y="465"/>
                    <a:pt x="6151" y="540"/>
                  </a:cubicBezTo>
                  <a:cubicBezTo>
                    <a:pt x="5680" y="692"/>
                    <a:pt x="5198" y="808"/>
                    <a:pt x="4710" y="886"/>
                  </a:cubicBezTo>
                  <a:cubicBezTo>
                    <a:pt x="4173" y="973"/>
                    <a:pt x="3631" y="1017"/>
                    <a:pt x="3089" y="1017"/>
                  </a:cubicBezTo>
                  <a:cubicBezTo>
                    <a:pt x="2619" y="1017"/>
                    <a:pt x="2148" y="984"/>
                    <a:pt x="1681" y="918"/>
                  </a:cubicBezTo>
                  <a:cubicBezTo>
                    <a:pt x="1125" y="837"/>
                    <a:pt x="576" y="716"/>
                    <a:pt x="37" y="553"/>
                  </a:cubicBezTo>
                  <a:cubicBezTo>
                    <a:pt x="35" y="553"/>
                    <a:pt x="33" y="552"/>
                    <a:pt x="31" y="552"/>
                  </a:cubicBezTo>
                  <a:cubicBezTo>
                    <a:pt x="8" y="552"/>
                    <a:pt x="0" y="588"/>
                    <a:pt x="24" y="596"/>
                  </a:cubicBezTo>
                  <a:lnTo>
                    <a:pt x="26" y="596"/>
                  </a:lnTo>
                  <a:cubicBezTo>
                    <a:pt x="1032" y="964"/>
                    <a:pt x="2108" y="1139"/>
                    <a:pt x="3185" y="1139"/>
                  </a:cubicBezTo>
                  <a:cubicBezTo>
                    <a:pt x="4151" y="1139"/>
                    <a:pt x="5118" y="998"/>
                    <a:pt x="6037" y="729"/>
                  </a:cubicBezTo>
                  <a:cubicBezTo>
                    <a:pt x="6314" y="649"/>
                    <a:pt x="6585" y="555"/>
                    <a:pt x="6854" y="450"/>
                  </a:cubicBezTo>
                  <a:cubicBezTo>
                    <a:pt x="7106" y="351"/>
                    <a:pt x="7387" y="256"/>
                    <a:pt x="7602" y="86"/>
                  </a:cubicBezTo>
                  <a:cubicBezTo>
                    <a:pt x="7640" y="55"/>
                    <a:pt x="7603" y="0"/>
                    <a:pt x="75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8"/>
            <p:cNvSpPr/>
            <p:nvPr/>
          </p:nvSpPr>
          <p:spPr>
            <a:xfrm>
              <a:off x="4559175" y="4546575"/>
              <a:ext cx="49375" cy="7025"/>
            </a:xfrm>
            <a:custGeom>
              <a:avLst/>
              <a:gdLst/>
              <a:ahLst/>
              <a:cxnLst/>
              <a:rect l="l" t="t" r="r" b="b"/>
              <a:pathLst>
                <a:path w="1975" h="281" extrusionOk="0">
                  <a:moveTo>
                    <a:pt x="34" y="0"/>
                  </a:moveTo>
                  <a:cubicBezTo>
                    <a:pt x="5" y="0"/>
                    <a:pt x="0" y="47"/>
                    <a:pt x="28" y="52"/>
                  </a:cubicBezTo>
                  <a:cubicBezTo>
                    <a:pt x="663" y="137"/>
                    <a:pt x="1301" y="239"/>
                    <a:pt x="1940" y="281"/>
                  </a:cubicBezTo>
                  <a:cubicBezTo>
                    <a:pt x="1968" y="281"/>
                    <a:pt x="1974" y="238"/>
                    <a:pt x="1948" y="234"/>
                  </a:cubicBezTo>
                  <a:cubicBezTo>
                    <a:pt x="1316" y="120"/>
                    <a:pt x="673" y="67"/>
                    <a:pt x="35" y="0"/>
                  </a:cubicBezTo>
                  <a:cubicBezTo>
                    <a:pt x="3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8"/>
            <p:cNvSpPr/>
            <p:nvPr/>
          </p:nvSpPr>
          <p:spPr>
            <a:xfrm>
              <a:off x="4734900" y="4475725"/>
              <a:ext cx="101500" cy="18775"/>
            </a:xfrm>
            <a:custGeom>
              <a:avLst/>
              <a:gdLst/>
              <a:ahLst/>
              <a:cxnLst/>
              <a:rect l="l" t="t" r="r" b="b"/>
              <a:pathLst>
                <a:path w="4060" h="751" extrusionOk="0">
                  <a:moveTo>
                    <a:pt x="52" y="0"/>
                  </a:moveTo>
                  <a:cubicBezTo>
                    <a:pt x="13" y="0"/>
                    <a:pt x="0" y="61"/>
                    <a:pt x="44" y="73"/>
                  </a:cubicBezTo>
                  <a:cubicBezTo>
                    <a:pt x="700" y="254"/>
                    <a:pt x="1362" y="413"/>
                    <a:pt x="2033" y="531"/>
                  </a:cubicBezTo>
                  <a:cubicBezTo>
                    <a:pt x="2353" y="587"/>
                    <a:pt x="2676" y="634"/>
                    <a:pt x="2999" y="675"/>
                  </a:cubicBezTo>
                  <a:cubicBezTo>
                    <a:pt x="3245" y="707"/>
                    <a:pt x="3498" y="751"/>
                    <a:pt x="3749" y="751"/>
                  </a:cubicBezTo>
                  <a:cubicBezTo>
                    <a:pt x="3835" y="751"/>
                    <a:pt x="3922" y="746"/>
                    <a:pt x="4007" y="733"/>
                  </a:cubicBezTo>
                  <a:cubicBezTo>
                    <a:pt x="4059" y="725"/>
                    <a:pt x="4050" y="650"/>
                    <a:pt x="4007" y="635"/>
                  </a:cubicBezTo>
                  <a:cubicBezTo>
                    <a:pt x="3699" y="538"/>
                    <a:pt x="3364" y="536"/>
                    <a:pt x="3044" y="499"/>
                  </a:cubicBezTo>
                  <a:cubicBezTo>
                    <a:pt x="2706" y="462"/>
                    <a:pt x="2369" y="413"/>
                    <a:pt x="2033" y="362"/>
                  </a:cubicBezTo>
                  <a:cubicBezTo>
                    <a:pt x="1373" y="265"/>
                    <a:pt x="713" y="147"/>
                    <a:pt x="62" y="2"/>
                  </a:cubicBezTo>
                  <a:cubicBezTo>
                    <a:pt x="59" y="1"/>
                    <a:pt x="55" y="0"/>
                    <a:pt x="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8"/>
            <p:cNvSpPr/>
            <p:nvPr/>
          </p:nvSpPr>
          <p:spPr>
            <a:xfrm>
              <a:off x="4772050" y="4414550"/>
              <a:ext cx="272350" cy="174450"/>
            </a:xfrm>
            <a:custGeom>
              <a:avLst/>
              <a:gdLst/>
              <a:ahLst/>
              <a:cxnLst/>
              <a:rect l="l" t="t" r="r" b="b"/>
              <a:pathLst>
                <a:path w="10894" h="6978" extrusionOk="0">
                  <a:moveTo>
                    <a:pt x="7227" y="1"/>
                  </a:moveTo>
                  <a:cubicBezTo>
                    <a:pt x="5116" y="1"/>
                    <a:pt x="2650" y="1281"/>
                    <a:pt x="1525" y="2789"/>
                  </a:cubicBezTo>
                  <a:cubicBezTo>
                    <a:pt x="1" y="4831"/>
                    <a:pt x="2867" y="6592"/>
                    <a:pt x="4032" y="6872"/>
                  </a:cubicBezTo>
                  <a:cubicBezTo>
                    <a:pt x="4303" y="6937"/>
                    <a:pt x="4582" y="6977"/>
                    <a:pt x="4870" y="6977"/>
                  </a:cubicBezTo>
                  <a:cubicBezTo>
                    <a:pt x="6028" y="6977"/>
                    <a:pt x="7337" y="6338"/>
                    <a:pt x="8919" y="4146"/>
                  </a:cubicBezTo>
                  <a:cubicBezTo>
                    <a:pt x="10893" y="1407"/>
                    <a:pt x="9269" y="534"/>
                    <a:pt x="9269" y="534"/>
                  </a:cubicBezTo>
                  <a:cubicBezTo>
                    <a:pt x="8684" y="163"/>
                    <a:pt x="7978" y="1"/>
                    <a:pt x="7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8"/>
            <p:cNvSpPr/>
            <p:nvPr/>
          </p:nvSpPr>
          <p:spPr>
            <a:xfrm>
              <a:off x="4852650" y="4048775"/>
              <a:ext cx="211850" cy="489925"/>
            </a:xfrm>
            <a:custGeom>
              <a:avLst/>
              <a:gdLst/>
              <a:ahLst/>
              <a:cxnLst/>
              <a:rect l="l" t="t" r="r" b="b"/>
              <a:pathLst>
                <a:path w="8474" h="19597" extrusionOk="0">
                  <a:moveTo>
                    <a:pt x="6073" y="19596"/>
                  </a:moveTo>
                  <a:cubicBezTo>
                    <a:pt x="6073" y="19596"/>
                    <a:pt x="4414" y="15681"/>
                    <a:pt x="2515" y="13322"/>
                  </a:cubicBezTo>
                  <a:cubicBezTo>
                    <a:pt x="615" y="10964"/>
                    <a:pt x="0" y="11452"/>
                    <a:pt x="812" y="10205"/>
                  </a:cubicBezTo>
                  <a:cubicBezTo>
                    <a:pt x="1623" y="8956"/>
                    <a:pt x="3751" y="7320"/>
                    <a:pt x="2900" y="6533"/>
                  </a:cubicBezTo>
                  <a:cubicBezTo>
                    <a:pt x="2051" y="5744"/>
                    <a:pt x="1243" y="7474"/>
                    <a:pt x="2051" y="5744"/>
                  </a:cubicBezTo>
                  <a:cubicBezTo>
                    <a:pt x="2621" y="4525"/>
                    <a:pt x="3126" y="2558"/>
                    <a:pt x="2677" y="1167"/>
                  </a:cubicBezTo>
                  <a:cubicBezTo>
                    <a:pt x="2302" y="1"/>
                    <a:pt x="8473" y="10979"/>
                    <a:pt x="7886" y="14799"/>
                  </a:cubicBezTo>
                  <a:cubicBezTo>
                    <a:pt x="7299" y="18618"/>
                    <a:pt x="6073" y="19596"/>
                    <a:pt x="6073" y="1959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8"/>
            <p:cNvSpPr/>
            <p:nvPr/>
          </p:nvSpPr>
          <p:spPr>
            <a:xfrm>
              <a:off x="4997025" y="4378175"/>
              <a:ext cx="37975" cy="117450"/>
            </a:xfrm>
            <a:custGeom>
              <a:avLst/>
              <a:gdLst/>
              <a:ahLst/>
              <a:cxnLst/>
              <a:rect l="l" t="t" r="r" b="b"/>
              <a:pathLst>
                <a:path w="1519" h="4698" extrusionOk="0">
                  <a:moveTo>
                    <a:pt x="43" y="0"/>
                  </a:moveTo>
                  <a:cubicBezTo>
                    <a:pt x="22" y="0"/>
                    <a:pt x="0" y="23"/>
                    <a:pt x="13" y="48"/>
                  </a:cubicBezTo>
                  <a:cubicBezTo>
                    <a:pt x="204" y="406"/>
                    <a:pt x="367" y="779"/>
                    <a:pt x="537" y="1148"/>
                  </a:cubicBezTo>
                  <a:cubicBezTo>
                    <a:pt x="711" y="1524"/>
                    <a:pt x="870" y="1905"/>
                    <a:pt x="1014" y="2292"/>
                  </a:cubicBezTo>
                  <a:cubicBezTo>
                    <a:pt x="1287" y="3031"/>
                    <a:pt x="1519" y="3872"/>
                    <a:pt x="1320" y="4659"/>
                  </a:cubicBezTo>
                  <a:cubicBezTo>
                    <a:pt x="1316" y="4683"/>
                    <a:pt x="1334" y="4697"/>
                    <a:pt x="1353" y="4697"/>
                  </a:cubicBezTo>
                  <a:cubicBezTo>
                    <a:pt x="1365" y="4697"/>
                    <a:pt x="1377" y="4691"/>
                    <a:pt x="1382" y="4676"/>
                  </a:cubicBezTo>
                  <a:cubicBezTo>
                    <a:pt x="1447" y="4487"/>
                    <a:pt x="1489" y="4291"/>
                    <a:pt x="1507" y="4091"/>
                  </a:cubicBezTo>
                  <a:cubicBezTo>
                    <a:pt x="1519" y="3891"/>
                    <a:pt x="1509" y="3689"/>
                    <a:pt x="1479" y="3489"/>
                  </a:cubicBezTo>
                  <a:cubicBezTo>
                    <a:pt x="1423" y="3079"/>
                    <a:pt x="1305" y="2683"/>
                    <a:pt x="1165" y="2294"/>
                  </a:cubicBezTo>
                  <a:cubicBezTo>
                    <a:pt x="1027" y="1907"/>
                    <a:pt x="868" y="1527"/>
                    <a:pt x="698" y="1155"/>
                  </a:cubicBezTo>
                  <a:cubicBezTo>
                    <a:pt x="515" y="757"/>
                    <a:pt x="292" y="389"/>
                    <a:pt x="70" y="15"/>
                  </a:cubicBezTo>
                  <a:cubicBezTo>
                    <a:pt x="63" y="5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8"/>
            <p:cNvSpPr/>
            <p:nvPr/>
          </p:nvSpPr>
          <p:spPr>
            <a:xfrm>
              <a:off x="5036075" y="4398400"/>
              <a:ext cx="13425" cy="49575"/>
            </a:xfrm>
            <a:custGeom>
              <a:avLst/>
              <a:gdLst/>
              <a:ahLst/>
              <a:cxnLst/>
              <a:rect l="l" t="t" r="r" b="b"/>
              <a:pathLst>
                <a:path w="537" h="1983" extrusionOk="0">
                  <a:moveTo>
                    <a:pt x="42" y="1"/>
                  </a:moveTo>
                  <a:cubicBezTo>
                    <a:pt x="22" y="1"/>
                    <a:pt x="1" y="23"/>
                    <a:pt x="13" y="47"/>
                  </a:cubicBezTo>
                  <a:cubicBezTo>
                    <a:pt x="312" y="640"/>
                    <a:pt x="448" y="1304"/>
                    <a:pt x="409" y="1967"/>
                  </a:cubicBezTo>
                  <a:cubicBezTo>
                    <a:pt x="409" y="1977"/>
                    <a:pt x="418" y="1983"/>
                    <a:pt x="426" y="1983"/>
                  </a:cubicBezTo>
                  <a:cubicBezTo>
                    <a:pt x="432" y="1983"/>
                    <a:pt x="438" y="1979"/>
                    <a:pt x="439" y="1971"/>
                  </a:cubicBezTo>
                  <a:lnTo>
                    <a:pt x="441" y="1971"/>
                  </a:lnTo>
                  <a:cubicBezTo>
                    <a:pt x="536" y="1296"/>
                    <a:pt x="403" y="608"/>
                    <a:pt x="65" y="15"/>
                  </a:cubicBezTo>
                  <a:cubicBezTo>
                    <a:pt x="59" y="5"/>
                    <a:pt x="50" y="1"/>
                    <a:pt x="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8"/>
            <p:cNvSpPr/>
            <p:nvPr/>
          </p:nvSpPr>
          <p:spPr>
            <a:xfrm>
              <a:off x="4995275" y="4333275"/>
              <a:ext cx="21625" cy="30450"/>
            </a:xfrm>
            <a:custGeom>
              <a:avLst/>
              <a:gdLst/>
              <a:ahLst/>
              <a:cxnLst/>
              <a:rect l="l" t="t" r="r" b="b"/>
              <a:pathLst>
                <a:path w="865" h="1218" extrusionOk="0">
                  <a:moveTo>
                    <a:pt x="50" y="1"/>
                  </a:moveTo>
                  <a:cubicBezTo>
                    <a:pt x="23" y="1"/>
                    <a:pt x="1" y="36"/>
                    <a:pt x="24" y="65"/>
                  </a:cubicBezTo>
                  <a:cubicBezTo>
                    <a:pt x="175" y="246"/>
                    <a:pt x="317" y="437"/>
                    <a:pt x="452" y="631"/>
                  </a:cubicBezTo>
                  <a:cubicBezTo>
                    <a:pt x="512" y="721"/>
                    <a:pt x="570" y="811"/>
                    <a:pt x="624" y="904"/>
                  </a:cubicBezTo>
                  <a:cubicBezTo>
                    <a:pt x="684" y="1009"/>
                    <a:pt x="755" y="1106"/>
                    <a:pt x="816" y="1207"/>
                  </a:cubicBezTo>
                  <a:cubicBezTo>
                    <a:pt x="821" y="1215"/>
                    <a:pt x="828" y="1218"/>
                    <a:pt x="836" y="1218"/>
                  </a:cubicBezTo>
                  <a:cubicBezTo>
                    <a:pt x="850" y="1218"/>
                    <a:pt x="864" y="1206"/>
                    <a:pt x="859" y="1190"/>
                  </a:cubicBezTo>
                  <a:lnTo>
                    <a:pt x="859" y="1190"/>
                  </a:lnTo>
                  <a:lnTo>
                    <a:pt x="859" y="1192"/>
                  </a:lnTo>
                  <a:cubicBezTo>
                    <a:pt x="822" y="1084"/>
                    <a:pt x="794" y="986"/>
                    <a:pt x="738" y="883"/>
                  </a:cubicBezTo>
                  <a:cubicBezTo>
                    <a:pt x="676" y="773"/>
                    <a:pt x="611" y="663"/>
                    <a:pt x="540" y="556"/>
                  </a:cubicBezTo>
                  <a:cubicBezTo>
                    <a:pt x="405" y="358"/>
                    <a:pt x="250" y="175"/>
                    <a:pt x="76" y="12"/>
                  </a:cubicBezTo>
                  <a:cubicBezTo>
                    <a:pt x="68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8"/>
            <p:cNvSpPr/>
            <p:nvPr/>
          </p:nvSpPr>
          <p:spPr>
            <a:xfrm>
              <a:off x="4925400" y="4210650"/>
              <a:ext cx="104200" cy="140075"/>
            </a:xfrm>
            <a:custGeom>
              <a:avLst/>
              <a:gdLst/>
              <a:ahLst/>
              <a:cxnLst/>
              <a:rect l="l" t="t" r="r" b="b"/>
              <a:pathLst>
                <a:path w="4168" h="5603" extrusionOk="0">
                  <a:moveTo>
                    <a:pt x="52" y="1"/>
                  </a:moveTo>
                  <a:cubicBezTo>
                    <a:pt x="24" y="1"/>
                    <a:pt x="1" y="43"/>
                    <a:pt x="25" y="66"/>
                  </a:cubicBezTo>
                  <a:cubicBezTo>
                    <a:pt x="691" y="696"/>
                    <a:pt x="1362" y="1309"/>
                    <a:pt x="1964" y="2004"/>
                  </a:cubicBezTo>
                  <a:cubicBezTo>
                    <a:pt x="2568" y="2702"/>
                    <a:pt x="3123" y="3453"/>
                    <a:pt x="3552" y="4274"/>
                  </a:cubicBezTo>
                  <a:cubicBezTo>
                    <a:pt x="3767" y="4697"/>
                    <a:pt x="3950" y="5132"/>
                    <a:pt x="4101" y="5581"/>
                  </a:cubicBezTo>
                  <a:cubicBezTo>
                    <a:pt x="4106" y="5596"/>
                    <a:pt x="4119" y="5602"/>
                    <a:pt x="4131" y="5602"/>
                  </a:cubicBezTo>
                  <a:cubicBezTo>
                    <a:pt x="4149" y="5602"/>
                    <a:pt x="4167" y="5588"/>
                    <a:pt x="4163" y="5564"/>
                  </a:cubicBezTo>
                  <a:cubicBezTo>
                    <a:pt x="4011" y="4706"/>
                    <a:pt x="3533" y="3908"/>
                    <a:pt x="3047" y="3201"/>
                  </a:cubicBezTo>
                  <a:cubicBezTo>
                    <a:pt x="2510" y="2419"/>
                    <a:pt x="1886" y="1701"/>
                    <a:pt x="1216" y="1032"/>
                  </a:cubicBezTo>
                  <a:cubicBezTo>
                    <a:pt x="854" y="671"/>
                    <a:pt x="480" y="314"/>
                    <a:pt x="70" y="8"/>
                  </a:cubicBezTo>
                  <a:cubicBezTo>
                    <a:pt x="64" y="3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8"/>
            <p:cNvSpPr/>
            <p:nvPr/>
          </p:nvSpPr>
          <p:spPr>
            <a:xfrm>
              <a:off x="4901250" y="4321000"/>
              <a:ext cx="68450" cy="93250"/>
            </a:xfrm>
            <a:custGeom>
              <a:avLst/>
              <a:gdLst/>
              <a:ahLst/>
              <a:cxnLst/>
              <a:rect l="l" t="t" r="r" b="b"/>
              <a:pathLst>
                <a:path w="2738" h="3730" extrusionOk="0">
                  <a:moveTo>
                    <a:pt x="21" y="0"/>
                  </a:moveTo>
                  <a:cubicBezTo>
                    <a:pt x="10" y="0"/>
                    <a:pt x="0" y="11"/>
                    <a:pt x="8" y="23"/>
                  </a:cubicBezTo>
                  <a:lnTo>
                    <a:pt x="8" y="25"/>
                  </a:lnTo>
                  <a:cubicBezTo>
                    <a:pt x="115" y="187"/>
                    <a:pt x="223" y="352"/>
                    <a:pt x="333" y="513"/>
                  </a:cubicBezTo>
                  <a:cubicBezTo>
                    <a:pt x="384" y="587"/>
                    <a:pt x="423" y="668"/>
                    <a:pt x="470" y="744"/>
                  </a:cubicBezTo>
                  <a:cubicBezTo>
                    <a:pt x="517" y="821"/>
                    <a:pt x="571" y="892"/>
                    <a:pt x="627" y="967"/>
                  </a:cubicBezTo>
                  <a:cubicBezTo>
                    <a:pt x="683" y="1042"/>
                    <a:pt x="722" y="1120"/>
                    <a:pt x="775" y="1193"/>
                  </a:cubicBezTo>
                  <a:cubicBezTo>
                    <a:pt x="834" y="1281"/>
                    <a:pt x="905" y="1360"/>
                    <a:pt x="963" y="1447"/>
                  </a:cubicBezTo>
                  <a:cubicBezTo>
                    <a:pt x="1062" y="1597"/>
                    <a:pt x="1154" y="1747"/>
                    <a:pt x="1264" y="1889"/>
                  </a:cubicBezTo>
                  <a:cubicBezTo>
                    <a:pt x="1382" y="2038"/>
                    <a:pt x="1483" y="2193"/>
                    <a:pt x="1601" y="2343"/>
                  </a:cubicBezTo>
                  <a:cubicBezTo>
                    <a:pt x="1726" y="2506"/>
                    <a:pt x="1850" y="2670"/>
                    <a:pt x="1975" y="2835"/>
                  </a:cubicBezTo>
                  <a:cubicBezTo>
                    <a:pt x="2205" y="3136"/>
                    <a:pt x="2439" y="3435"/>
                    <a:pt x="2687" y="3723"/>
                  </a:cubicBezTo>
                  <a:cubicBezTo>
                    <a:pt x="2692" y="3728"/>
                    <a:pt x="2697" y="3730"/>
                    <a:pt x="2703" y="3730"/>
                  </a:cubicBezTo>
                  <a:cubicBezTo>
                    <a:pt x="2720" y="3730"/>
                    <a:pt x="2737" y="3710"/>
                    <a:pt x="2725" y="3693"/>
                  </a:cubicBezTo>
                  <a:cubicBezTo>
                    <a:pt x="2508" y="3379"/>
                    <a:pt x="2280" y="3070"/>
                    <a:pt x="2053" y="2762"/>
                  </a:cubicBezTo>
                  <a:cubicBezTo>
                    <a:pt x="1941" y="2610"/>
                    <a:pt x="1829" y="2459"/>
                    <a:pt x="1721" y="2306"/>
                  </a:cubicBezTo>
                  <a:cubicBezTo>
                    <a:pt x="1607" y="2147"/>
                    <a:pt x="1485" y="1991"/>
                    <a:pt x="1377" y="1831"/>
                  </a:cubicBezTo>
                  <a:cubicBezTo>
                    <a:pt x="1268" y="1672"/>
                    <a:pt x="1148" y="1532"/>
                    <a:pt x="1034" y="1378"/>
                  </a:cubicBezTo>
                  <a:cubicBezTo>
                    <a:pt x="976" y="1300"/>
                    <a:pt x="924" y="1217"/>
                    <a:pt x="870" y="1137"/>
                  </a:cubicBezTo>
                  <a:cubicBezTo>
                    <a:pt x="818" y="1060"/>
                    <a:pt x="754" y="997"/>
                    <a:pt x="703" y="920"/>
                  </a:cubicBezTo>
                  <a:cubicBezTo>
                    <a:pt x="655" y="842"/>
                    <a:pt x="603" y="765"/>
                    <a:pt x="546" y="692"/>
                  </a:cubicBezTo>
                  <a:cubicBezTo>
                    <a:pt x="488" y="625"/>
                    <a:pt x="427" y="559"/>
                    <a:pt x="376" y="486"/>
                  </a:cubicBezTo>
                  <a:cubicBezTo>
                    <a:pt x="262" y="326"/>
                    <a:pt x="150" y="167"/>
                    <a:pt x="34" y="8"/>
                  </a:cubicBezTo>
                  <a:cubicBezTo>
                    <a:pt x="31" y="3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8"/>
            <p:cNvSpPr/>
            <p:nvPr/>
          </p:nvSpPr>
          <p:spPr>
            <a:xfrm>
              <a:off x="4561725" y="4432325"/>
              <a:ext cx="444025" cy="236825"/>
            </a:xfrm>
            <a:custGeom>
              <a:avLst/>
              <a:gdLst/>
              <a:ahLst/>
              <a:cxnLst/>
              <a:rect l="l" t="t" r="r" b="b"/>
              <a:pathLst>
                <a:path w="17761" h="9473" extrusionOk="0">
                  <a:moveTo>
                    <a:pt x="12985" y="595"/>
                  </a:moveTo>
                  <a:cubicBezTo>
                    <a:pt x="14438" y="1"/>
                    <a:pt x="17760" y="2809"/>
                    <a:pt x="17710" y="4254"/>
                  </a:cubicBezTo>
                  <a:cubicBezTo>
                    <a:pt x="17657" y="5701"/>
                    <a:pt x="10364" y="9317"/>
                    <a:pt x="8477" y="9396"/>
                  </a:cubicBezTo>
                  <a:cubicBezTo>
                    <a:pt x="6593" y="9472"/>
                    <a:pt x="3156" y="8930"/>
                    <a:pt x="1608" y="8771"/>
                  </a:cubicBezTo>
                  <a:cubicBezTo>
                    <a:pt x="1" y="8608"/>
                    <a:pt x="4774" y="5677"/>
                    <a:pt x="6322" y="5024"/>
                  </a:cubicBezTo>
                  <a:cubicBezTo>
                    <a:pt x="7870" y="4374"/>
                    <a:pt x="12985" y="595"/>
                    <a:pt x="12985" y="59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8"/>
            <p:cNvSpPr/>
            <p:nvPr/>
          </p:nvSpPr>
          <p:spPr>
            <a:xfrm>
              <a:off x="4718725" y="4563850"/>
              <a:ext cx="126100" cy="40000"/>
            </a:xfrm>
            <a:custGeom>
              <a:avLst/>
              <a:gdLst/>
              <a:ahLst/>
              <a:cxnLst/>
              <a:rect l="l" t="t" r="r" b="b"/>
              <a:pathLst>
                <a:path w="5044" h="1600" extrusionOk="0">
                  <a:moveTo>
                    <a:pt x="36" y="1"/>
                  </a:moveTo>
                  <a:cubicBezTo>
                    <a:pt x="1" y="5"/>
                    <a:pt x="1" y="57"/>
                    <a:pt x="36" y="61"/>
                  </a:cubicBezTo>
                  <a:cubicBezTo>
                    <a:pt x="1786" y="152"/>
                    <a:pt x="3330" y="1085"/>
                    <a:pt x="4972" y="1598"/>
                  </a:cubicBezTo>
                  <a:cubicBezTo>
                    <a:pt x="4976" y="1599"/>
                    <a:pt x="4979" y="1599"/>
                    <a:pt x="4983" y="1599"/>
                  </a:cubicBezTo>
                  <a:cubicBezTo>
                    <a:pt x="5020" y="1599"/>
                    <a:pt x="5043" y="1540"/>
                    <a:pt x="5004" y="1521"/>
                  </a:cubicBezTo>
                  <a:cubicBezTo>
                    <a:pt x="4600" y="1332"/>
                    <a:pt x="4179" y="1181"/>
                    <a:pt x="3764" y="1020"/>
                  </a:cubicBezTo>
                  <a:cubicBezTo>
                    <a:pt x="3355" y="861"/>
                    <a:pt x="2945" y="700"/>
                    <a:pt x="2532" y="547"/>
                  </a:cubicBezTo>
                  <a:cubicBezTo>
                    <a:pt x="1728" y="251"/>
                    <a:pt x="900" y="8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8"/>
            <p:cNvSpPr/>
            <p:nvPr/>
          </p:nvSpPr>
          <p:spPr>
            <a:xfrm>
              <a:off x="4882875" y="4585300"/>
              <a:ext cx="77775" cy="25925"/>
            </a:xfrm>
            <a:custGeom>
              <a:avLst/>
              <a:gdLst/>
              <a:ahLst/>
              <a:cxnLst/>
              <a:rect l="l" t="t" r="r" b="b"/>
              <a:pathLst>
                <a:path w="3111" h="1037" extrusionOk="0">
                  <a:moveTo>
                    <a:pt x="3068" y="0"/>
                  </a:moveTo>
                  <a:cubicBezTo>
                    <a:pt x="3062" y="0"/>
                    <a:pt x="3056" y="2"/>
                    <a:pt x="3050" y="7"/>
                  </a:cubicBezTo>
                  <a:cubicBezTo>
                    <a:pt x="2629" y="339"/>
                    <a:pt x="2115" y="581"/>
                    <a:pt x="1605" y="740"/>
                  </a:cubicBezTo>
                  <a:cubicBezTo>
                    <a:pt x="1133" y="887"/>
                    <a:pt x="643" y="962"/>
                    <a:pt x="148" y="962"/>
                  </a:cubicBezTo>
                  <a:cubicBezTo>
                    <a:pt x="109" y="962"/>
                    <a:pt x="69" y="961"/>
                    <a:pt x="29" y="960"/>
                  </a:cubicBezTo>
                  <a:cubicBezTo>
                    <a:pt x="6" y="960"/>
                    <a:pt x="1" y="996"/>
                    <a:pt x="23" y="999"/>
                  </a:cubicBezTo>
                  <a:cubicBezTo>
                    <a:pt x="199" y="1025"/>
                    <a:pt x="376" y="1037"/>
                    <a:pt x="552" y="1037"/>
                  </a:cubicBezTo>
                  <a:cubicBezTo>
                    <a:pt x="927" y="1037"/>
                    <a:pt x="1301" y="980"/>
                    <a:pt x="1661" y="869"/>
                  </a:cubicBezTo>
                  <a:cubicBezTo>
                    <a:pt x="2201" y="700"/>
                    <a:pt x="2663" y="414"/>
                    <a:pt x="3089" y="46"/>
                  </a:cubicBezTo>
                  <a:cubicBezTo>
                    <a:pt x="3110" y="27"/>
                    <a:pt x="3090" y="0"/>
                    <a:pt x="30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8"/>
            <p:cNvSpPr/>
            <p:nvPr/>
          </p:nvSpPr>
          <p:spPr>
            <a:xfrm>
              <a:off x="4875050" y="4528725"/>
              <a:ext cx="122975" cy="34225"/>
            </a:xfrm>
            <a:custGeom>
              <a:avLst/>
              <a:gdLst/>
              <a:ahLst/>
              <a:cxnLst/>
              <a:rect l="l" t="t" r="r" b="b"/>
              <a:pathLst>
                <a:path w="4919" h="1369" extrusionOk="0">
                  <a:moveTo>
                    <a:pt x="44" y="0"/>
                  </a:moveTo>
                  <a:cubicBezTo>
                    <a:pt x="17" y="0"/>
                    <a:pt x="0" y="38"/>
                    <a:pt x="28" y="56"/>
                  </a:cubicBezTo>
                  <a:cubicBezTo>
                    <a:pt x="776" y="518"/>
                    <a:pt x="1548" y="950"/>
                    <a:pt x="2398" y="1189"/>
                  </a:cubicBezTo>
                  <a:cubicBezTo>
                    <a:pt x="2810" y="1305"/>
                    <a:pt x="3234" y="1365"/>
                    <a:pt x="3660" y="1368"/>
                  </a:cubicBezTo>
                  <a:cubicBezTo>
                    <a:pt x="3668" y="1369"/>
                    <a:pt x="3677" y="1369"/>
                    <a:pt x="3685" y="1369"/>
                  </a:cubicBezTo>
                  <a:cubicBezTo>
                    <a:pt x="4089" y="1369"/>
                    <a:pt x="4522" y="1322"/>
                    <a:pt x="4889" y="1146"/>
                  </a:cubicBezTo>
                  <a:cubicBezTo>
                    <a:pt x="4918" y="1130"/>
                    <a:pt x="4899" y="1089"/>
                    <a:pt x="4871" y="1089"/>
                  </a:cubicBezTo>
                  <a:cubicBezTo>
                    <a:pt x="4869" y="1089"/>
                    <a:pt x="4867" y="1089"/>
                    <a:pt x="4864" y="1090"/>
                  </a:cubicBezTo>
                  <a:cubicBezTo>
                    <a:pt x="4468" y="1174"/>
                    <a:pt x="4085" y="1252"/>
                    <a:pt x="3679" y="1252"/>
                  </a:cubicBezTo>
                  <a:cubicBezTo>
                    <a:pt x="3652" y="1252"/>
                    <a:pt x="3626" y="1251"/>
                    <a:pt x="3599" y="1251"/>
                  </a:cubicBezTo>
                  <a:cubicBezTo>
                    <a:pt x="3184" y="1234"/>
                    <a:pt x="2770" y="1167"/>
                    <a:pt x="2372" y="1051"/>
                  </a:cubicBezTo>
                  <a:cubicBezTo>
                    <a:pt x="1557" y="817"/>
                    <a:pt x="796" y="415"/>
                    <a:pt x="58" y="4"/>
                  </a:cubicBezTo>
                  <a:cubicBezTo>
                    <a:pt x="53" y="1"/>
                    <a:pt x="48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8"/>
            <p:cNvSpPr/>
            <p:nvPr/>
          </p:nvSpPr>
          <p:spPr>
            <a:xfrm>
              <a:off x="4933925" y="4518650"/>
              <a:ext cx="64375" cy="33800"/>
            </a:xfrm>
            <a:custGeom>
              <a:avLst/>
              <a:gdLst/>
              <a:ahLst/>
              <a:cxnLst/>
              <a:rect l="l" t="t" r="r" b="b"/>
              <a:pathLst>
                <a:path w="2575" h="1352" extrusionOk="0">
                  <a:moveTo>
                    <a:pt x="58" y="1"/>
                  </a:moveTo>
                  <a:cubicBezTo>
                    <a:pt x="23" y="1"/>
                    <a:pt x="1" y="49"/>
                    <a:pt x="36" y="68"/>
                  </a:cubicBezTo>
                  <a:lnTo>
                    <a:pt x="36" y="70"/>
                  </a:lnTo>
                  <a:cubicBezTo>
                    <a:pt x="453" y="294"/>
                    <a:pt x="866" y="526"/>
                    <a:pt x="1285" y="747"/>
                  </a:cubicBezTo>
                  <a:lnTo>
                    <a:pt x="1902" y="1070"/>
                  </a:lnTo>
                  <a:cubicBezTo>
                    <a:pt x="2096" y="1171"/>
                    <a:pt x="2311" y="1306"/>
                    <a:pt x="2528" y="1351"/>
                  </a:cubicBezTo>
                  <a:cubicBezTo>
                    <a:pt x="2531" y="1351"/>
                    <a:pt x="2533" y="1352"/>
                    <a:pt x="2536" y="1352"/>
                  </a:cubicBezTo>
                  <a:cubicBezTo>
                    <a:pt x="2560" y="1352"/>
                    <a:pt x="2575" y="1321"/>
                    <a:pt x="2554" y="1304"/>
                  </a:cubicBezTo>
                  <a:cubicBezTo>
                    <a:pt x="2399" y="1158"/>
                    <a:pt x="2179" y="1065"/>
                    <a:pt x="1990" y="968"/>
                  </a:cubicBezTo>
                  <a:cubicBezTo>
                    <a:pt x="1775" y="855"/>
                    <a:pt x="1562" y="747"/>
                    <a:pt x="1347" y="637"/>
                  </a:cubicBezTo>
                  <a:cubicBezTo>
                    <a:pt x="926" y="420"/>
                    <a:pt x="498" y="216"/>
                    <a:pt x="75" y="5"/>
                  </a:cubicBezTo>
                  <a:cubicBezTo>
                    <a:pt x="69" y="2"/>
                    <a:pt x="63" y="1"/>
                    <a:pt x="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8"/>
            <p:cNvSpPr/>
            <p:nvPr/>
          </p:nvSpPr>
          <p:spPr>
            <a:xfrm>
              <a:off x="4853350" y="4480150"/>
              <a:ext cx="65550" cy="41425"/>
            </a:xfrm>
            <a:custGeom>
              <a:avLst/>
              <a:gdLst/>
              <a:ahLst/>
              <a:cxnLst/>
              <a:rect l="l" t="t" r="r" b="b"/>
              <a:pathLst>
                <a:path w="2622" h="1657" extrusionOk="0">
                  <a:moveTo>
                    <a:pt x="54" y="0"/>
                  </a:moveTo>
                  <a:cubicBezTo>
                    <a:pt x="25" y="0"/>
                    <a:pt x="0" y="35"/>
                    <a:pt x="26" y="60"/>
                  </a:cubicBezTo>
                  <a:cubicBezTo>
                    <a:pt x="402" y="395"/>
                    <a:pt x="804" y="696"/>
                    <a:pt x="1228" y="963"/>
                  </a:cubicBezTo>
                  <a:cubicBezTo>
                    <a:pt x="1645" y="1227"/>
                    <a:pt x="2094" y="1504"/>
                    <a:pt x="2563" y="1655"/>
                  </a:cubicBezTo>
                  <a:cubicBezTo>
                    <a:pt x="2567" y="1656"/>
                    <a:pt x="2570" y="1656"/>
                    <a:pt x="2574" y="1656"/>
                  </a:cubicBezTo>
                  <a:cubicBezTo>
                    <a:pt x="2606" y="1656"/>
                    <a:pt x="2622" y="1610"/>
                    <a:pt x="2591" y="1590"/>
                  </a:cubicBezTo>
                  <a:cubicBezTo>
                    <a:pt x="2380" y="1470"/>
                    <a:pt x="2160" y="1373"/>
                    <a:pt x="1945" y="1260"/>
                  </a:cubicBezTo>
                  <a:cubicBezTo>
                    <a:pt x="1724" y="1145"/>
                    <a:pt x="1509" y="1019"/>
                    <a:pt x="1298" y="888"/>
                  </a:cubicBezTo>
                  <a:cubicBezTo>
                    <a:pt x="873" y="621"/>
                    <a:pt x="466" y="328"/>
                    <a:pt x="79" y="10"/>
                  </a:cubicBezTo>
                  <a:cubicBezTo>
                    <a:pt x="71" y="3"/>
                    <a:pt x="62" y="0"/>
                    <a:pt x="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8"/>
            <p:cNvSpPr/>
            <p:nvPr/>
          </p:nvSpPr>
          <p:spPr>
            <a:xfrm>
              <a:off x="4685675" y="4617150"/>
              <a:ext cx="198550" cy="18675"/>
            </a:xfrm>
            <a:custGeom>
              <a:avLst/>
              <a:gdLst/>
              <a:ahLst/>
              <a:cxnLst/>
              <a:rect l="l" t="t" r="r" b="b"/>
              <a:pathLst>
                <a:path w="7942" h="747" extrusionOk="0">
                  <a:moveTo>
                    <a:pt x="677" y="0"/>
                  </a:moveTo>
                  <a:cubicBezTo>
                    <a:pt x="464" y="0"/>
                    <a:pt x="251" y="9"/>
                    <a:pt x="36" y="28"/>
                  </a:cubicBezTo>
                  <a:cubicBezTo>
                    <a:pt x="3" y="30"/>
                    <a:pt x="1" y="82"/>
                    <a:pt x="36" y="82"/>
                  </a:cubicBezTo>
                  <a:lnTo>
                    <a:pt x="38" y="82"/>
                  </a:lnTo>
                  <a:cubicBezTo>
                    <a:pt x="108" y="81"/>
                    <a:pt x="178" y="80"/>
                    <a:pt x="248" y="80"/>
                  </a:cubicBezTo>
                  <a:cubicBezTo>
                    <a:pt x="2254" y="80"/>
                    <a:pt x="4195" y="706"/>
                    <a:pt x="6200" y="744"/>
                  </a:cubicBezTo>
                  <a:cubicBezTo>
                    <a:pt x="6261" y="746"/>
                    <a:pt x="6321" y="746"/>
                    <a:pt x="6381" y="746"/>
                  </a:cubicBezTo>
                  <a:cubicBezTo>
                    <a:pt x="6893" y="746"/>
                    <a:pt x="7405" y="701"/>
                    <a:pt x="7902" y="570"/>
                  </a:cubicBezTo>
                  <a:cubicBezTo>
                    <a:pt x="7942" y="560"/>
                    <a:pt x="7928" y="504"/>
                    <a:pt x="7892" y="504"/>
                  </a:cubicBezTo>
                  <a:cubicBezTo>
                    <a:pt x="7889" y="504"/>
                    <a:pt x="7886" y="504"/>
                    <a:pt x="7883" y="505"/>
                  </a:cubicBezTo>
                  <a:cubicBezTo>
                    <a:pt x="7381" y="596"/>
                    <a:pt x="6879" y="636"/>
                    <a:pt x="6377" y="636"/>
                  </a:cubicBezTo>
                  <a:cubicBezTo>
                    <a:pt x="5851" y="636"/>
                    <a:pt x="5326" y="593"/>
                    <a:pt x="4798" y="518"/>
                  </a:cubicBezTo>
                  <a:cubicBezTo>
                    <a:pt x="3785" y="376"/>
                    <a:pt x="2779" y="172"/>
                    <a:pt x="1760" y="64"/>
                  </a:cubicBezTo>
                  <a:cubicBezTo>
                    <a:pt x="1399" y="25"/>
                    <a:pt x="1039" y="0"/>
                    <a:pt x="67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8"/>
            <p:cNvSpPr/>
            <p:nvPr/>
          </p:nvSpPr>
          <p:spPr>
            <a:xfrm>
              <a:off x="4626650" y="4631975"/>
              <a:ext cx="26200" cy="5400"/>
            </a:xfrm>
            <a:custGeom>
              <a:avLst/>
              <a:gdLst/>
              <a:ahLst/>
              <a:cxnLst/>
              <a:rect l="l" t="t" r="r" b="b"/>
              <a:pathLst>
                <a:path w="1048" h="216" extrusionOk="0">
                  <a:moveTo>
                    <a:pt x="817" y="0"/>
                  </a:moveTo>
                  <a:cubicBezTo>
                    <a:pt x="798" y="0"/>
                    <a:pt x="779" y="1"/>
                    <a:pt x="760" y="2"/>
                  </a:cubicBezTo>
                  <a:cubicBezTo>
                    <a:pt x="675" y="7"/>
                    <a:pt x="591" y="15"/>
                    <a:pt x="509" y="26"/>
                  </a:cubicBezTo>
                  <a:cubicBezTo>
                    <a:pt x="359" y="43"/>
                    <a:pt x="210" y="69"/>
                    <a:pt x="64" y="103"/>
                  </a:cubicBezTo>
                  <a:cubicBezTo>
                    <a:pt x="0" y="119"/>
                    <a:pt x="26" y="208"/>
                    <a:pt x="77" y="208"/>
                  </a:cubicBezTo>
                  <a:cubicBezTo>
                    <a:pt x="83" y="208"/>
                    <a:pt x="89" y="207"/>
                    <a:pt x="94" y="205"/>
                  </a:cubicBezTo>
                  <a:lnTo>
                    <a:pt x="94" y="205"/>
                  </a:lnTo>
                  <a:cubicBezTo>
                    <a:pt x="123" y="202"/>
                    <a:pt x="151" y="198"/>
                    <a:pt x="179" y="195"/>
                  </a:cubicBezTo>
                  <a:lnTo>
                    <a:pt x="179" y="195"/>
                  </a:lnTo>
                  <a:cubicBezTo>
                    <a:pt x="208" y="201"/>
                    <a:pt x="238" y="211"/>
                    <a:pt x="258" y="215"/>
                  </a:cubicBezTo>
                  <a:cubicBezTo>
                    <a:pt x="260" y="215"/>
                    <a:pt x="261" y="215"/>
                    <a:pt x="262" y="215"/>
                  </a:cubicBezTo>
                  <a:cubicBezTo>
                    <a:pt x="280" y="215"/>
                    <a:pt x="289" y="196"/>
                    <a:pt x="282" y="183"/>
                  </a:cubicBezTo>
                  <a:lnTo>
                    <a:pt x="282" y="183"/>
                  </a:lnTo>
                  <a:cubicBezTo>
                    <a:pt x="522" y="156"/>
                    <a:pt x="762" y="133"/>
                    <a:pt x="999" y="93"/>
                  </a:cubicBezTo>
                  <a:cubicBezTo>
                    <a:pt x="1047" y="86"/>
                    <a:pt x="1031" y="17"/>
                    <a:pt x="988" y="13"/>
                  </a:cubicBezTo>
                  <a:cubicBezTo>
                    <a:pt x="930" y="5"/>
                    <a:pt x="874" y="0"/>
                    <a:pt x="8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8"/>
            <p:cNvSpPr/>
            <p:nvPr/>
          </p:nvSpPr>
          <p:spPr>
            <a:xfrm>
              <a:off x="4675075" y="4638250"/>
              <a:ext cx="24300" cy="4050"/>
            </a:xfrm>
            <a:custGeom>
              <a:avLst/>
              <a:gdLst/>
              <a:ahLst/>
              <a:cxnLst/>
              <a:rect l="l" t="t" r="r" b="b"/>
              <a:pathLst>
                <a:path w="972" h="162" extrusionOk="0">
                  <a:moveTo>
                    <a:pt x="263" y="0"/>
                  </a:moveTo>
                  <a:cubicBezTo>
                    <a:pt x="184" y="0"/>
                    <a:pt x="105" y="4"/>
                    <a:pt x="27" y="13"/>
                  </a:cubicBezTo>
                  <a:cubicBezTo>
                    <a:pt x="0" y="16"/>
                    <a:pt x="0" y="52"/>
                    <a:pt x="27" y="52"/>
                  </a:cubicBezTo>
                  <a:cubicBezTo>
                    <a:pt x="326" y="54"/>
                    <a:pt x="627" y="89"/>
                    <a:pt x="918" y="160"/>
                  </a:cubicBezTo>
                  <a:cubicBezTo>
                    <a:pt x="922" y="161"/>
                    <a:pt x="925" y="162"/>
                    <a:pt x="928" y="162"/>
                  </a:cubicBezTo>
                  <a:cubicBezTo>
                    <a:pt x="960" y="162"/>
                    <a:pt x="971" y="112"/>
                    <a:pt x="935" y="102"/>
                  </a:cubicBezTo>
                  <a:cubicBezTo>
                    <a:pt x="716" y="34"/>
                    <a:pt x="489" y="0"/>
                    <a:pt x="2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8"/>
            <p:cNvSpPr/>
            <p:nvPr/>
          </p:nvSpPr>
          <p:spPr>
            <a:xfrm>
              <a:off x="4829625" y="4573950"/>
              <a:ext cx="37125" cy="9250"/>
            </a:xfrm>
            <a:custGeom>
              <a:avLst/>
              <a:gdLst/>
              <a:ahLst/>
              <a:cxnLst/>
              <a:rect l="l" t="t" r="r" b="b"/>
              <a:pathLst>
                <a:path w="1485" h="370" extrusionOk="0">
                  <a:moveTo>
                    <a:pt x="33" y="1"/>
                  </a:moveTo>
                  <a:cubicBezTo>
                    <a:pt x="3" y="1"/>
                    <a:pt x="0" y="48"/>
                    <a:pt x="29" y="57"/>
                  </a:cubicBezTo>
                  <a:cubicBezTo>
                    <a:pt x="478" y="203"/>
                    <a:pt x="940" y="294"/>
                    <a:pt x="1407" y="369"/>
                  </a:cubicBezTo>
                  <a:cubicBezTo>
                    <a:pt x="1410" y="370"/>
                    <a:pt x="1413" y="370"/>
                    <a:pt x="1416" y="370"/>
                  </a:cubicBezTo>
                  <a:cubicBezTo>
                    <a:pt x="1466" y="370"/>
                    <a:pt x="1485" y="297"/>
                    <a:pt x="1432" y="283"/>
                  </a:cubicBezTo>
                  <a:cubicBezTo>
                    <a:pt x="972" y="158"/>
                    <a:pt x="510" y="51"/>
                    <a:pt x="37" y="1"/>
                  </a:cubicBezTo>
                  <a:cubicBezTo>
                    <a:pt x="36" y="1"/>
                    <a:pt x="34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2" name="Google Shape;3202;p8"/>
          <p:cNvGrpSpPr/>
          <p:nvPr/>
        </p:nvGrpSpPr>
        <p:grpSpPr>
          <a:xfrm flipH="1">
            <a:off x="-301476" y="-130740"/>
            <a:ext cx="1519847" cy="1419218"/>
            <a:chOff x="4037950" y="255550"/>
            <a:chExt cx="1111975" cy="1038275"/>
          </a:xfrm>
        </p:grpSpPr>
        <p:sp>
          <p:nvSpPr>
            <p:cNvPr id="3203" name="Google Shape;3203;p8"/>
            <p:cNvSpPr/>
            <p:nvPr/>
          </p:nvSpPr>
          <p:spPr>
            <a:xfrm>
              <a:off x="4363575" y="312450"/>
              <a:ext cx="217850" cy="723200"/>
            </a:xfrm>
            <a:custGeom>
              <a:avLst/>
              <a:gdLst/>
              <a:ahLst/>
              <a:cxnLst/>
              <a:rect l="l" t="t" r="r" b="b"/>
              <a:pathLst>
                <a:path w="8714" h="28928" extrusionOk="0">
                  <a:moveTo>
                    <a:pt x="6368" y="1"/>
                  </a:moveTo>
                  <a:cubicBezTo>
                    <a:pt x="6299" y="1"/>
                    <a:pt x="6232" y="54"/>
                    <a:pt x="6263" y="138"/>
                  </a:cubicBezTo>
                  <a:cubicBezTo>
                    <a:pt x="6820" y="1709"/>
                    <a:pt x="7304" y="3309"/>
                    <a:pt x="7661" y="4939"/>
                  </a:cubicBezTo>
                  <a:cubicBezTo>
                    <a:pt x="7973" y="6368"/>
                    <a:pt x="8198" y="7817"/>
                    <a:pt x="8297" y="9279"/>
                  </a:cubicBezTo>
                  <a:cubicBezTo>
                    <a:pt x="8385" y="10563"/>
                    <a:pt x="8373" y="11855"/>
                    <a:pt x="8259" y="13138"/>
                  </a:cubicBezTo>
                  <a:cubicBezTo>
                    <a:pt x="7979" y="16303"/>
                    <a:pt x="7014" y="19369"/>
                    <a:pt x="5429" y="22123"/>
                  </a:cubicBezTo>
                  <a:cubicBezTo>
                    <a:pt x="4997" y="22871"/>
                    <a:pt x="4528" y="23596"/>
                    <a:pt x="4017" y="24296"/>
                  </a:cubicBezTo>
                  <a:cubicBezTo>
                    <a:pt x="3570" y="24911"/>
                    <a:pt x="3095" y="25505"/>
                    <a:pt x="2598" y="26079"/>
                  </a:cubicBezTo>
                  <a:cubicBezTo>
                    <a:pt x="2177" y="26565"/>
                    <a:pt x="1740" y="27035"/>
                    <a:pt x="1295" y="27498"/>
                  </a:cubicBezTo>
                  <a:cubicBezTo>
                    <a:pt x="949" y="27857"/>
                    <a:pt x="590" y="28209"/>
                    <a:pt x="254" y="28577"/>
                  </a:cubicBezTo>
                  <a:cubicBezTo>
                    <a:pt x="186" y="28648"/>
                    <a:pt x="123" y="28725"/>
                    <a:pt x="55" y="28798"/>
                  </a:cubicBezTo>
                  <a:cubicBezTo>
                    <a:pt x="1" y="28852"/>
                    <a:pt x="51" y="28928"/>
                    <a:pt x="110" y="28928"/>
                  </a:cubicBezTo>
                  <a:cubicBezTo>
                    <a:pt x="128" y="28928"/>
                    <a:pt x="147" y="28921"/>
                    <a:pt x="164" y="28904"/>
                  </a:cubicBezTo>
                  <a:cubicBezTo>
                    <a:pt x="521" y="28596"/>
                    <a:pt x="865" y="28291"/>
                    <a:pt x="1202" y="27966"/>
                  </a:cubicBezTo>
                  <a:cubicBezTo>
                    <a:pt x="1645" y="27536"/>
                    <a:pt x="2075" y="27094"/>
                    <a:pt x="2493" y="26640"/>
                  </a:cubicBezTo>
                  <a:cubicBezTo>
                    <a:pt x="2998" y="26087"/>
                    <a:pt x="3482" y="25515"/>
                    <a:pt x="3941" y="24922"/>
                  </a:cubicBezTo>
                  <a:cubicBezTo>
                    <a:pt x="4458" y="24249"/>
                    <a:pt x="4941" y="23548"/>
                    <a:pt x="5386" y="22826"/>
                  </a:cubicBezTo>
                  <a:cubicBezTo>
                    <a:pt x="5881" y="22020"/>
                    <a:pt x="6324" y="21186"/>
                    <a:pt x="6715" y="20326"/>
                  </a:cubicBezTo>
                  <a:cubicBezTo>
                    <a:pt x="7145" y="19377"/>
                    <a:pt x="7506" y="18399"/>
                    <a:pt x="7798" y="17399"/>
                  </a:cubicBezTo>
                  <a:cubicBezTo>
                    <a:pt x="8114" y="16299"/>
                    <a:pt x="8347" y="15178"/>
                    <a:pt x="8491" y="14043"/>
                  </a:cubicBezTo>
                  <a:cubicBezTo>
                    <a:pt x="8652" y="12788"/>
                    <a:pt x="8714" y="11521"/>
                    <a:pt x="8674" y="10255"/>
                  </a:cubicBezTo>
                  <a:cubicBezTo>
                    <a:pt x="8628" y="8830"/>
                    <a:pt x="8472" y="7411"/>
                    <a:pt x="8209" y="6009"/>
                  </a:cubicBezTo>
                  <a:cubicBezTo>
                    <a:pt x="7913" y="4410"/>
                    <a:pt x="7476" y="2834"/>
                    <a:pt x="6941" y="1301"/>
                  </a:cubicBezTo>
                  <a:cubicBezTo>
                    <a:pt x="6797" y="890"/>
                    <a:pt x="6642" y="482"/>
                    <a:pt x="6481" y="77"/>
                  </a:cubicBezTo>
                  <a:cubicBezTo>
                    <a:pt x="6461" y="24"/>
                    <a:pt x="6414" y="1"/>
                    <a:pt x="6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8"/>
            <p:cNvSpPr/>
            <p:nvPr/>
          </p:nvSpPr>
          <p:spPr>
            <a:xfrm>
              <a:off x="4095200" y="844400"/>
              <a:ext cx="261325" cy="346875"/>
            </a:xfrm>
            <a:custGeom>
              <a:avLst/>
              <a:gdLst/>
              <a:ahLst/>
              <a:cxnLst/>
              <a:rect l="l" t="t" r="r" b="b"/>
              <a:pathLst>
                <a:path w="10453" h="13875" extrusionOk="0">
                  <a:moveTo>
                    <a:pt x="8953" y="10754"/>
                  </a:moveTo>
                  <a:cubicBezTo>
                    <a:pt x="8953" y="10754"/>
                    <a:pt x="5172" y="13875"/>
                    <a:pt x="3030" y="12682"/>
                  </a:cubicBezTo>
                  <a:cubicBezTo>
                    <a:pt x="887" y="11491"/>
                    <a:pt x="1345" y="10363"/>
                    <a:pt x="1009" y="9795"/>
                  </a:cubicBezTo>
                  <a:cubicBezTo>
                    <a:pt x="672" y="9227"/>
                    <a:pt x="1" y="7710"/>
                    <a:pt x="3" y="7183"/>
                  </a:cubicBezTo>
                  <a:cubicBezTo>
                    <a:pt x="6" y="6656"/>
                    <a:pt x="648" y="6400"/>
                    <a:pt x="650" y="5873"/>
                  </a:cubicBezTo>
                  <a:cubicBezTo>
                    <a:pt x="651" y="5345"/>
                    <a:pt x="584" y="3610"/>
                    <a:pt x="1493" y="2717"/>
                  </a:cubicBezTo>
                  <a:cubicBezTo>
                    <a:pt x="2401" y="1823"/>
                    <a:pt x="2665" y="1638"/>
                    <a:pt x="3499" y="819"/>
                  </a:cubicBezTo>
                  <a:cubicBezTo>
                    <a:pt x="4331" y="0"/>
                    <a:pt x="6288" y="398"/>
                    <a:pt x="6552" y="439"/>
                  </a:cubicBezTo>
                  <a:cubicBezTo>
                    <a:pt x="6816" y="482"/>
                    <a:pt x="8810" y="692"/>
                    <a:pt x="9631" y="2434"/>
                  </a:cubicBezTo>
                  <a:cubicBezTo>
                    <a:pt x="10452" y="4177"/>
                    <a:pt x="10368" y="6286"/>
                    <a:pt x="10403" y="7004"/>
                  </a:cubicBezTo>
                  <a:cubicBezTo>
                    <a:pt x="10439" y="7720"/>
                    <a:pt x="8953" y="10754"/>
                    <a:pt x="8953" y="10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8"/>
            <p:cNvSpPr/>
            <p:nvPr/>
          </p:nvSpPr>
          <p:spPr>
            <a:xfrm>
              <a:off x="4197675" y="862425"/>
              <a:ext cx="75525" cy="61950"/>
            </a:xfrm>
            <a:custGeom>
              <a:avLst/>
              <a:gdLst/>
              <a:ahLst/>
              <a:cxnLst/>
              <a:rect l="l" t="t" r="r" b="b"/>
              <a:pathLst>
                <a:path w="3021" h="2478" extrusionOk="0">
                  <a:moveTo>
                    <a:pt x="42" y="0"/>
                  </a:moveTo>
                  <a:cubicBezTo>
                    <a:pt x="11" y="0"/>
                    <a:pt x="0" y="48"/>
                    <a:pt x="34" y="55"/>
                  </a:cubicBezTo>
                  <a:cubicBezTo>
                    <a:pt x="327" y="130"/>
                    <a:pt x="624" y="277"/>
                    <a:pt x="886" y="429"/>
                  </a:cubicBezTo>
                  <a:cubicBezTo>
                    <a:pt x="1157" y="584"/>
                    <a:pt x="1408" y="773"/>
                    <a:pt x="1632" y="990"/>
                  </a:cubicBezTo>
                  <a:cubicBezTo>
                    <a:pt x="2103" y="1453"/>
                    <a:pt x="2507" y="1971"/>
                    <a:pt x="2943" y="2467"/>
                  </a:cubicBezTo>
                  <a:cubicBezTo>
                    <a:pt x="2950" y="2475"/>
                    <a:pt x="2959" y="2478"/>
                    <a:pt x="2968" y="2478"/>
                  </a:cubicBezTo>
                  <a:cubicBezTo>
                    <a:pt x="2995" y="2478"/>
                    <a:pt x="3021" y="2447"/>
                    <a:pt x="3003" y="2420"/>
                  </a:cubicBezTo>
                  <a:cubicBezTo>
                    <a:pt x="2640" y="1850"/>
                    <a:pt x="2221" y="1276"/>
                    <a:pt x="1698" y="842"/>
                  </a:cubicBezTo>
                  <a:cubicBezTo>
                    <a:pt x="1456" y="644"/>
                    <a:pt x="1212" y="453"/>
                    <a:pt x="937" y="302"/>
                  </a:cubicBezTo>
                  <a:cubicBezTo>
                    <a:pt x="810" y="231"/>
                    <a:pt x="675" y="167"/>
                    <a:pt x="537" y="115"/>
                  </a:cubicBezTo>
                  <a:cubicBezTo>
                    <a:pt x="381" y="57"/>
                    <a:pt x="213" y="33"/>
                    <a:pt x="49" y="1"/>
                  </a:cubicBezTo>
                  <a:cubicBezTo>
                    <a:pt x="46" y="0"/>
                    <a:pt x="44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8"/>
            <p:cNvSpPr/>
            <p:nvPr/>
          </p:nvSpPr>
          <p:spPr>
            <a:xfrm>
              <a:off x="4273700" y="863100"/>
              <a:ext cx="40225" cy="56325"/>
            </a:xfrm>
            <a:custGeom>
              <a:avLst/>
              <a:gdLst/>
              <a:ahLst/>
              <a:cxnLst/>
              <a:rect l="l" t="t" r="r" b="b"/>
              <a:pathLst>
                <a:path w="1609" h="2253" extrusionOk="0">
                  <a:moveTo>
                    <a:pt x="10" y="0"/>
                  </a:moveTo>
                  <a:cubicBezTo>
                    <a:pt x="4" y="0"/>
                    <a:pt x="0" y="8"/>
                    <a:pt x="5" y="13"/>
                  </a:cubicBezTo>
                  <a:cubicBezTo>
                    <a:pt x="352" y="316"/>
                    <a:pt x="661" y="660"/>
                    <a:pt x="923" y="1038"/>
                  </a:cubicBezTo>
                  <a:cubicBezTo>
                    <a:pt x="1046" y="1219"/>
                    <a:pt x="1156" y="1408"/>
                    <a:pt x="1254" y="1606"/>
                  </a:cubicBezTo>
                  <a:cubicBezTo>
                    <a:pt x="1353" y="1812"/>
                    <a:pt x="1424" y="2038"/>
                    <a:pt x="1540" y="2236"/>
                  </a:cubicBezTo>
                  <a:cubicBezTo>
                    <a:pt x="1546" y="2247"/>
                    <a:pt x="1558" y="2252"/>
                    <a:pt x="1571" y="2252"/>
                  </a:cubicBezTo>
                  <a:cubicBezTo>
                    <a:pt x="1589" y="2252"/>
                    <a:pt x="1608" y="2240"/>
                    <a:pt x="1607" y="2217"/>
                  </a:cubicBezTo>
                  <a:cubicBezTo>
                    <a:pt x="1584" y="1997"/>
                    <a:pt x="1485" y="1787"/>
                    <a:pt x="1388" y="1593"/>
                  </a:cubicBezTo>
                  <a:cubicBezTo>
                    <a:pt x="1278" y="1374"/>
                    <a:pt x="1149" y="1165"/>
                    <a:pt x="1005" y="967"/>
                  </a:cubicBezTo>
                  <a:cubicBezTo>
                    <a:pt x="736" y="589"/>
                    <a:pt x="399" y="262"/>
                    <a:pt x="14" y="2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8"/>
            <p:cNvSpPr/>
            <p:nvPr/>
          </p:nvSpPr>
          <p:spPr>
            <a:xfrm>
              <a:off x="4235925" y="856900"/>
              <a:ext cx="30600" cy="24125"/>
            </a:xfrm>
            <a:custGeom>
              <a:avLst/>
              <a:gdLst/>
              <a:ahLst/>
              <a:cxnLst/>
              <a:rect l="l" t="t" r="r" b="b"/>
              <a:pathLst>
                <a:path w="1224" h="965" extrusionOk="0">
                  <a:moveTo>
                    <a:pt x="37" y="0"/>
                  </a:moveTo>
                  <a:cubicBezTo>
                    <a:pt x="15" y="0"/>
                    <a:pt x="1" y="29"/>
                    <a:pt x="18" y="46"/>
                  </a:cubicBezTo>
                  <a:cubicBezTo>
                    <a:pt x="87" y="126"/>
                    <a:pt x="188" y="184"/>
                    <a:pt x="276" y="244"/>
                  </a:cubicBezTo>
                  <a:cubicBezTo>
                    <a:pt x="386" y="319"/>
                    <a:pt x="495" y="396"/>
                    <a:pt x="600" y="478"/>
                  </a:cubicBezTo>
                  <a:cubicBezTo>
                    <a:pt x="790" y="631"/>
                    <a:pt x="964" y="805"/>
                    <a:pt x="1155" y="957"/>
                  </a:cubicBezTo>
                  <a:cubicBezTo>
                    <a:pt x="1162" y="962"/>
                    <a:pt x="1170" y="965"/>
                    <a:pt x="1178" y="965"/>
                  </a:cubicBezTo>
                  <a:cubicBezTo>
                    <a:pt x="1202" y="965"/>
                    <a:pt x="1224" y="942"/>
                    <a:pt x="1207" y="917"/>
                  </a:cubicBezTo>
                  <a:cubicBezTo>
                    <a:pt x="1071" y="702"/>
                    <a:pt x="876" y="526"/>
                    <a:pt x="678" y="373"/>
                  </a:cubicBezTo>
                  <a:cubicBezTo>
                    <a:pt x="499" y="233"/>
                    <a:pt x="274" y="39"/>
                    <a:pt x="42" y="1"/>
                  </a:cubicBezTo>
                  <a:cubicBezTo>
                    <a:pt x="40" y="1"/>
                    <a:pt x="39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8"/>
            <p:cNvSpPr/>
            <p:nvPr/>
          </p:nvSpPr>
          <p:spPr>
            <a:xfrm>
              <a:off x="4334125" y="915175"/>
              <a:ext cx="10800" cy="60625"/>
            </a:xfrm>
            <a:custGeom>
              <a:avLst/>
              <a:gdLst/>
              <a:ahLst/>
              <a:cxnLst/>
              <a:rect l="l" t="t" r="r" b="b"/>
              <a:pathLst>
                <a:path w="432" h="2425" extrusionOk="0">
                  <a:moveTo>
                    <a:pt x="36" y="1"/>
                  </a:moveTo>
                  <a:cubicBezTo>
                    <a:pt x="18" y="1"/>
                    <a:pt x="0" y="21"/>
                    <a:pt x="11" y="43"/>
                  </a:cubicBezTo>
                  <a:lnTo>
                    <a:pt x="11" y="45"/>
                  </a:lnTo>
                  <a:cubicBezTo>
                    <a:pt x="181" y="420"/>
                    <a:pt x="282" y="824"/>
                    <a:pt x="310" y="1237"/>
                  </a:cubicBezTo>
                  <a:cubicBezTo>
                    <a:pt x="319" y="1430"/>
                    <a:pt x="315" y="1624"/>
                    <a:pt x="295" y="1815"/>
                  </a:cubicBezTo>
                  <a:cubicBezTo>
                    <a:pt x="276" y="2010"/>
                    <a:pt x="209" y="2208"/>
                    <a:pt x="209" y="2400"/>
                  </a:cubicBezTo>
                  <a:cubicBezTo>
                    <a:pt x="209" y="2415"/>
                    <a:pt x="221" y="2425"/>
                    <a:pt x="234" y="2425"/>
                  </a:cubicBezTo>
                  <a:cubicBezTo>
                    <a:pt x="242" y="2425"/>
                    <a:pt x="250" y="2421"/>
                    <a:pt x="256" y="2413"/>
                  </a:cubicBezTo>
                  <a:cubicBezTo>
                    <a:pt x="357" y="2254"/>
                    <a:pt x="381" y="2038"/>
                    <a:pt x="403" y="1854"/>
                  </a:cubicBezTo>
                  <a:cubicBezTo>
                    <a:pt x="428" y="1636"/>
                    <a:pt x="431" y="1415"/>
                    <a:pt x="409" y="1196"/>
                  </a:cubicBezTo>
                  <a:cubicBezTo>
                    <a:pt x="370" y="783"/>
                    <a:pt x="250" y="383"/>
                    <a:pt x="57" y="15"/>
                  </a:cubicBezTo>
                  <a:cubicBezTo>
                    <a:pt x="52" y="5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8"/>
            <p:cNvSpPr/>
            <p:nvPr/>
          </p:nvSpPr>
          <p:spPr>
            <a:xfrm>
              <a:off x="4324775" y="966450"/>
              <a:ext cx="15575" cy="37300"/>
            </a:xfrm>
            <a:custGeom>
              <a:avLst/>
              <a:gdLst/>
              <a:ahLst/>
              <a:cxnLst/>
              <a:rect l="l" t="t" r="r" b="b"/>
              <a:pathLst>
                <a:path w="623" h="1492" extrusionOk="0">
                  <a:moveTo>
                    <a:pt x="44" y="0"/>
                  </a:moveTo>
                  <a:cubicBezTo>
                    <a:pt x="22" y="0"/>
                    <a:pt x="1" y="22"/>
                    <a:pt x="16" y="45"/>
                  </a:cubicBezTo>
                  <a:cubicBezTo>
                    <a:pt x="308" y="465"/>
                    <a:pt x="398" y="949"/>
                    <a:pt x="330" y="1454"/>
                  </a:cubicBezTo>
                  <a:cubicBezTo>
                    <a:pt x="327" y="1477"/>
                    <a:pt x="349" y="1492"/>
                    <a:pt x="370" y="1492"/>
                  </a:cubicBezTo>
                  <a:cubicBezTo>
                    <a:pt x="383" y="1492"/>
                    <a:pt x="396" y="1486"/>
                    <a:pt x="402" y="1473"/>
                  </a:cubicBezTo>
                  <a:cubicBezTo>
                    <a:pt x="622" y="979"/>
                    <a:pt x="459" y="362"/>
                    <a:pt x="63" y="7"/>
                  </a:cubicBezTo>
                  <a:cubicBezTo>
                    <a:pt x="57" y="2"/>
                    <a:pt x="50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8"/>
            <p:cNvSpPr/>
            <p:nvPr/>
          </p:nvSpPr>
          <p:spPr>
            <a:xfrm>
              <a:off x="4314400" y="964900"/>
              <a:ext cx="14825" cy="25000"/>
            </a:xfrm>
            <a:custGeom>
              <a:avLst/>
              <a:gdLst/>
              <a:ahLst/>
              <a:cxnLst/>
              <a:rect l="l" t="t" r="r" b="b"/>
              <a:pathLst>
                <a:path w="593" h="1000" extrusionOk="0">
                  <a:moveTo>
                    <a:pt x="38" y="0"/>
                  </a:moveTo>
                  <a:cubicBezTo>
                    <a:pt x="20" y="0"/>
                    <a:pt x="1" y="21"/>
                    <a:pt x="13" y="43"/>
                  </a:cubicBezTo>
                  <a:cubicBezTo>
                    <a:pt x="99" y="206"/>
                    <a:pt x="158" y="383"/>
                    <a:pt x="244" y="548"/>
                  </a:cubicBezTo>
                  <a:cubicBezTo>
                    <a:pt x="321" y="688"/>
                    <a:pt x="386" y="888"/>
                    <a:pt x="516" y="989"/>
                  </a:cubicBezTo>
                  <a:cubicBezTo>
                    <a:pt x="524" y="996"/>
                    <a:pt x="536" y="999"/>
                    <a:pt x="548" y="999"/>
                  </a:cubicBezTo>
                  <a:cubicBezTo>
                    <a:pt x="571" y="999"/>
                    <a:pt x="593" y="986"/>
                    <a:pt x="590" y="957"/>
                  </a:cubicBezTo>
                  <a:cubicBezTo>
                    <a:pt x="575" y="795"/>
                    <a:pt x="450" y="639"/>
                    <a:pt x="372" y="499"/>
                  </a:cubicBezTo>
                  <a:cubicBezTo>
                    <a:pt x="276" y="331"/>
                    <a:pt x="157" y="179"/>
                    <a:pt x="61" y="15"/>
                  </a:cubicBezTo>
                  <a:cubicBezTo>
                    <a:pt x="55" y="4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8"/>
            <p:cNvSpPr/>
            <p:nvPr/>
          </p:nvSpPr>
          <p:spPr>
            <a:xfrm>
              <a:off x="4119975" y="923800"/>
              <a:ext cx="109625" cy="41675"/>
            </a:xfrm>
            <a:custGeom>
              <a:avLst/>
              <a:gdLst/>
              <a:ahLst/>
              <a:cxnLst/>
              <a:rect l="l" t="t" r="r" b="b"/>
              <a:pathLst>
                <a:path w="4385" h="1667" extrusionOk="0">
                  <a:moveTo>
                    <a:pt x="898" y="0"/>
                  </a:moveTo>
                  <a:cubicBezTo>
                    <a:pt x="842" y="0"/>
                    <a:pt x="785" y="3"/>
                    <a:pt x="728" y="10"/>
                  </a:cubicBezTo>
                  <a:cubicBezTo>
                    <a:pt x="569" y="25"/>
                    <a:pt x="414" y="77"/>
                    <a:pt x="279" y="163"/>
                  </a:cubicBezTo>
                  <a:cubicBezTo>
                    <a:pt x="163" y="238"/>
                    <a:pt x="12" y="361"/>
                    <a:pt x="1" y="509"/>
                  </a:cubicBezTo>
                  <a:cubicBezTo>
                    <a:pt x="1" y="532"/>
                    <a:pt x="20" y="550"/>
                    <a:pt x="42" y="550"/>
                  </a:cubicBezTo>
                  <a:cubicBezTo>
                    <a:pt x="46" y="550"/>
                    <a:pt x="49" y="549"/>
                    <a:pt x="53" y="548"/>
                  </a:cubicBezTo>
                  <a:cubicBezTo>
                    <a:pt x="126" y="522"/>
                    <a:pt x="176" y="464"/>
                    <a:pt x="234" y="414"/>
                  </a:cubicBezTo>
                  <a:cubicBezTo>
                    <a:pt x="291" y="365"/>
                    <a:pt x="354" y="320"/>
                    <a:pt x="421" y="285"/>
                  </a:cubicBezTo>
                  <a:cubicBezTo>
                    <a:pt x="551" y="219"/>
                    <a:pt x="693" y="184"/>
                    <a:pt x="839" y="184"/>
                  </a:cubicBezTo>
                  <a:cubicBezTo>
                    <a:pt x="846" y="184"/>
                    <a:pt x="853" y="184"/>
                    <a:pt x="861" y="184"/>
                  </a:cubicBezTo>
                  <a:cubicBezTo>
                    <a:pt x="865" y="184"/>
                    <a:pt x="870" y="184"/>
                    <a:pt x="874" y="184"/>
                  </a:cubicBezTo>
                  <a:cubicBezTo>
                    <a:pt x="1290" y="184"/>
                    <a:pt x="1691" y="354"/>
                    <a:pt x="2065" y="522"/>
                  </a:cubicBezTo>
                  <a:cubicBezTo>
                    <a:pt x="2452" y="696"/>
                    <a:pt x="2831" y="889"/>
                    <a:pt x="3213" y="1076"/>
                  </a:cubicBezTo>
                  <a:cubicBezTo>
                    <a:pt x="3405" y="1169"/>
                    <a:pt x="3594" y="1268"/>
                    <a:pt x="3779" y="1373"/>
                  </a:cubicBezTo>
                  <a:cubicBezTo>
                    <a:pt x="3964" y="1478"/>
                    <a:pt x="4136" y="1590"/>
                    <a:pt x="4333" y="1665"/>
                  </a:cubicBezTo>
                  <a:cubicBezTo>
                    <a:pt x="4336" y="1666"/>
                    <a:pt x="4339" y="1666"/>
                    <a:pt x="4342" y="1666"/>
                  </a:cubicBezTo>
                  <a:cubicBezTo>
                    <a:pt x="4367" y="1666"/>
                    <a:pt x="4384" y="1628"/>
                    <a:pt x="4364" y="1608"/>
                  </a:cubicBezTo>
                  <a:cubicBezTo>
                    <a:pt x="4200" y="1457"/>
                    <a:pt x="4000" y="1350"/>
                    <a:pt x="3807" y="1236"/>
                  </a:cubicBezTo>
                  <a:cubicBezTo>
                    <a:pt x="3605" y="1117"/>
                    <a:pt x="3405" y="997"/>
                    <a:pt x="3200" y="881"/>
                  </a:cubicBezTo>
                  <a:cubicBezTo>
                    <a:pt x="2794" y="653"/>
                    <a:pt x="2373" y="447"/>
                    <a:pt x="1943" y="266"/>
                  </a:cubicBezTo>
                  <a:cubicBezTo>
                    <a:pt x="1615" y="125"/>
                    <a:pt x="1259" y="0"/>
                    <a:pt x="89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8"/>
            <p:cNvSpPr/>
            <p:nvPr/>
          </p:nvSpPr>
          <p:spPr>
            <a:xfrm>
              <a:off x="4229650" y="935950"/>
              <a:ext cx="77525" cy="53925"/>
            </a:xfrm>
            <a:custGeom>
              <a:avLst/>
              <a:gdLst/>
              <a:ahLst/>
              <a:cxnLst/>
              <a:rect l="l" t="t" r="r" b="b"/>
              <a:pathLst>
                <a:path w="3101" h="2157" extrusionOk="0">
                  <a:moveTo>
                    <a:pt x="36" y="0"/>
                  </a:moveTo>
                  <a:cubicBezTo>
                    <a:pt x="17" y="0"/>
                    <a:pt x="1" y="26"/>
                    <a:pt x="17" y="46"/>
                  </a:cubicBezTo>
                  <a:cubicBezTo>
                    <a:pt x="770" y="1005"/>
                    <a:pt x="1735" y="2115"/>
                    <a:pt x="3055" y="2156"/>
                  </a:cubicBezTo>
                  <a:cubicBezTo>
                    <a:pt x="3055" y="2156"/>
                    <a:pt x="3056" y="2156"/>
                    <a:pt x="3056" y="2156"/>
                  </a:cubicBezTo>
                  <a:cubicBezTo>
                    <a:pt x="3091" y="2156"/>
                    <a:pt x="3101" y="2098"/>
                    <a:pt x="3064" y="2093"/>
                  </a:cubicBezTo>
                  <a:cubicBezTo>
                    <a:pt x="2464" y="1992"/>
                    <a:pt x="1901" y="1719"/>
                    <a:pt x="1423" y="1351"/>
                  </a:cubicBezTo>
                  <a:cubicBezTo>
                    <a:pt x="918" y="960"/>
                    <a:pt x="488" y="474"/>
                    <a:pt x="54" y="8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8"/>
            <p:cNvSpPr/>
            <p:nvPr/>
          </p:nvSpPr>
          <p:spPr>
            <a:xfrm>
              <a:off x="4168750" y="877925"/>
              <a:ext cx="50600" cy="36050"/>
            </a:xfrm>
            <a:custGeom>
              <a:avLst/>
              <a:gdLst/>
              <a:ahLst/>
              <a:cxnLst/>
              <a:rect l="l" t="t" r="r" b="b"/>
              <a:pathLst>
                <a:path w="2024" h="1442" extrusionOk="0">
                  <a:moveTo>
                    <a:pt x="60" y="0"/>
                  </a:moveTo>
                  <a:cubicBezTo>
                    <a:pt x="22" y="0"/>
                    <a:pt x="1" y="52"/>
                    <a:pt x="37" y="73"/>
                  </a:cubicBezTo>
                  <a:lnTo>
                    <a:pt x="39" y="73"/>
                  </a:lnTo>
                  <a:cubicBezTo>
                    <a:pt x="377" y="267"/>
                    <a:pt x="733" y="424"/>
                    <a:pt x="1054" y="650"/>
                  </a:cubicBezTo>
                  <a:cubicBezTo>
                    <a:pt x="1376" y="876"/>
                    <a:pt x="1667" y="1155"/>
                    <a:pt x="1952" y="1432"/>
                  </a:cubicBezTo>
                  <a:cubicBezTo>
                    <a:pt x="1959" y="1439"/>
                    <a:pt x="1967" y="1442"/>
                    <a:pt x="1976" y="1442"/>
                  </a:cubicBezTo>
                  <a:cubicBezTo>
                    <a:pt x="2000" y="1442"/>
                    <a:pt x="2024" y="1416"/>
                    <a:pt x="2006" y="1391"/>
                  </a:cubicBezTo>
                  <a:cubicBezTo>
                    <a:pt x="1778" y="1054"/>
                    <a:pt x="1484" y="785"/>
                    <a:pt x="1157" y="549"/>
                  </a:cubicBezTo>
                  <a:cubicBezTo>
                    <a:pt x="834" y="316"/>
                    <a:pt x="462" y="86"/>
                    <a:pt x="69" y="1"/>
                  </a:cubicBezTo>
                  <a:cubicBezTo>
                    <a:pt x="66" y="1"/>
                    <a:pt x="63" y="0"/>
                    <a:pt x="6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8"/>
            <p:cNvSpPr/>
            <p:nvPr/>
          </p:nvSpPr>
          <p:spPr>
            <a:xfrm>
              <a:off x="4113850" y="951850"/>
              <a:ext cx="21950" cy="4325"/>
            </a:xfrm>
            <a:custGeom>
              <a:avLst/>
              <a:gdLst/>
              <a:ahLst/>
              <a:cxnLst/>
              <a:rect l="l" t="t" r="r" b="b"/>
              <a:pathLst>
                <a:path w="878" h="173" extrusionOk="0">
                  <a:moveTo>
                    <a:pt x="401" y="0"/>
                  </a:moveTo>
                  <a:cubicBezTo>
                    <a:pt x="267" y="0"/>
                    <a:pt x="152" y="39"/>
                    <a:pt x="21" y="66"/>
                  </a:cubicBezTo>
                  <a:cubicBezTo>
                    <a:pt x="1" y="71"/>
                    <a:pt x="5" y="99"/>
                    <a:pt x="25" y="99"/>
                  </a:cubicBezTo>
                  <a:cubicBezTo>
                    <a:pt x="29" y="99"/>
                    <a:pt x="33" y="99"/>
                    <a:pt x="38" y="99"/>
                  </a:cubicBezTo>
                  <a:cubicBezTo>
                    <a:pt x="163" y="99"/>
                    <a:pt x="295" y="126"/>
                    <a:pt x="420" y="135"/>
                  </a:cubicBezTo>
                  <a:cubicBezTo>
                    <a:pt x="549" y="146"/>
                    <a:pt x="681" y="170"/>
                    <a:pt x="812" y="172"/>
                  </a:cubicBezTo>
                  <a:cubicBezTo>
                    <a:pt x="878" y="172"/>
                    <a:pt x="878" y="90"/>
                    <a:pt x="827" y="68"/>
                  </a:cubicBezTo>
                  <a:cubicBezTo>
                    <a:pt x="700" y="15"/>
                    <a:pt x="556" y="2"/>
                    <a:pt x="420" y="0"/>
                  </a:cubicBezTo>
                  <a:cubicBezTo>
                    <a:pt x="413" y="0"/>
                    <a:pt x="407" y="0"/>
                    <a:pt x="40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8"/>
            <p:cNvSpPr/>
            <p:nvPr/>
          </p:nvSpPr>
          <p:spPr>
            <a:xfrm>
              <a:off x="4124850" y="1084300"/>
              <a:ext cx="51750" cy="27925"/>
            </a:xfrm>
            <a:custGeom>
              <a:avLst/>
              <a:gdLst/>
              <a:ahLst/>
              <a:cxnLst/>
              <a:rect l="l" t="t" r="r" b="b"/>
              <a:pathLst>
                <a:path w="2070" h="1117" extrusionOk="0">
                  <a:moveTo>
                    <a:pt x="1964" y="0"/>
                  </a:moveTo>
                  <a:cubicBezTo>
                    <a:pt x="1520" y="0"/>
                    <a:pt x="1083" y="59"/>
                    <a:pt x="684" y="268"/>
                  </a:cubicBezTo>
                  <a:cubicBezTo>
                    <a:pt x="520" y="352"/>
                    <a:pt x="374" y="468"/>
                    <a:pt x="254" y="610"/>
                  </a:cubicBezTo>
                  <a:cubicBezTo>
                    <a:pt x="172" y="711"/>
                    <a:pt x="0" y="952"/>
                    <a:pt x="92" y="1083"/>
                  </a:cubicBezTo>
                  <a:cubicBezTo>
                    <a:pt x="106" y="1105"/>
                    <a:pt x="129" y="1117"/>
                    <a:pt x="152" y="1117"/>
                  </a:cubicBezTo>
                  <a:cubicBezTo>
                    <a:pt x="163" y="1117"/>
                    <a:pt x="175" y="1114"/>
                    <a:pt x="185" y="1108"/>
                  </a:cubicBezTo>
                  <a:cubicBezTo>
                    <a:pt x="253" y="1063"/>
                    <a:pt x="254" y="995"/>
                    <a:pt x="284" y="926"/>
                  </a:cubicBezTo>
                  <a:cubicBezTo>
                    <a:pt x="318" y="848"/>
                    <a:pt x="365" y="775"/>
                    <a:pt x="421" y="711"/>
                  </a:cubicBezTo>
                  <a:cubicBezTo>
                    <a:pt x="535" y="584"/>
                    <a:pt x="679" y="493"/>
                    <a:pt x="827" y="416"/>
                  </a:cubicBezTo>
                  <a:cubicBezTo>
                    <a:pt x="995" y="328"/>
                    <a:pt x="1172" y="279"/>
                    <a:pt x="1354" y="227"/>
                  </a:cubicBezTo>
                  <a:cubicBezTo>
                    <a:pt x="1576" y="162"/>
                    <a:pt x="1804" y="96"/>
                    <a:pt x="2034" y="61"/>
                  </a:cubicBezTo>
                  <a:cubicBezTo>
                    <a:pt x="2070" y="55"/>
                    <a:pt x="2060" y="1"/>
                    <a:pt x="2027" y="1"/>
                  </a:cubicBezTo>
                  <a:cubicBezTo>
                    <a:pt x="2006" y="1"/>
                    <a:pt x="1985" y="0"/>
                    <a:pt x="19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8"/>
            <p:cNvSpPr/>
            <p:nvPr/>
          </p:nvSpPr>
          <p:spPr>
            <a:xfrm>
              <a:off x="4123850" y="1069750"/>
              <a:ext cx="112825" cy="5325"/>
            </a:xfrm>
            <a:custGeom>
              <a:avLst/>
              <a:gdLst/>
              <a:ahLst/>
              <a:cxnLst/>
              <a:rect l="l" t="t" r="r" b="b"/>
              <a:pathLst>
                <a:path w="4513" h="213" extrusionOk="0">
                  <a:moveTo>
                    <a:pt x="4166" y="0"/>
                  </a:moveTo>
                  <a:cubicBezTo>
                    <a:pt x="3891" y="0"/>
                    <a:pt x="3615" y="16"/>
                    <a:pt x="3338" y="24"/>
                  </a:cubicBezTo>
                  <a:cubicBezTo>
                    <a:pt x="3227" y="27"/>
                    <a:pt x="3116" y="27"/>
                    <a:pt x="3005" y="27"/>
                  </a:cubicBezTo>
                  <a:cubicBezTo>
                    <a:pt x="2853" y="27"/>
                    <a:pt x="2700" y="26"/>
                    <a:pt x="2548" y="26"/>
                  </a:cubicBezTo>
                  <a:cubicBezTo>
                    <a:pt x="2438" y="26"/>
                    <a:pt x="2327" y="27"/>
                    <a:pt x="2216" y="29"/>
                  </a:cubicBezTo>
                  <a:cubicBezTo>
                    <a:pt x="1842" y="39"/>
                    <a:pt x="1469" y="52"/>
                    <a:pt x="1095" y="67"/>
                  </a:cubicBezTo>
                  <a:cubicBezTo>
                    <a:pt x="918" y="74"/>
                    <a:pt x="739" y="89"/>
                    <a:pt x="562" y="89"/>
                  </a:cubicBezTo>
                  <a:cubicBezTo>
                    <a:pt x="391" y="89"/>
                    <a:pt x="220" y="75"/>
                    <a:pt x="53" y="29"/>
                  </a:cubicBezTo>
                  <a:cubicBezTo>
                    <a:pt x="50" y="28"/>
                    <a:pt x="47" y="28"/>
                    <a:pt x="44" y="28"/>
                  </a:cubicBezTo>
                  <a:cubicBezTo>
                    <a:pt x="12" y="28"/>
                    <a:pt x="0" y="79"/>
                    <a:pt x="36" y="91"/>
                  </a:cubicBezTo>
                  <a:cubicBezTo>
                    <a:pt x="310" y="192"/>
                    <a:pt x="601" y="212"/>
                    <a:pt x="892" y="212"/>
                  </a:cubicBezTo>
                  <a:cubicBezTo>
                    <a:pt x="936" y="212"/>
                    <a:pt x="981" y="212"/>
                    <a:pt x="1025" y="211"/>
                  </a:cubicBezTo>
                  <a:cubicBezTo>
                    <a:pt x="1407" y="205"/>
                    <a:pt x="1788" y="200"/>
                    <a:pt x="2170" y="188"/>
                  </a:cubicBezTo>
                  <a:cubicBezTo>
                    <a:pt x="2544" y="179"/>
                    <a:pt x="2916" y="142"/>
                    <a:pt x="3291" y="134"/>
                  </a:cubicBezTo>
                  <a:cubicBezTo>
                    <a:pt x="3682" y="123"/>
                    <a:pt x="4071" y="129"/>
                    <a:pt x="4460" y="87"/>
                  </a:cubicBezTo>
                  <a:cubicBezTo>
                    <a:pt x="4512" y="87"/>
                    <a:pt x="4512" y="7"/>
                    <a:pt x="4460" y="7"/>
                  </a:cubicBezTo>
                  <a:cubicBezTo>
                    <a:pt x="4362" y="2"/>
                    <a:pt x="4264" y="0"/>
                    <a:pt x="416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8"/>
            <p:cNvSpPr/>
            <p:nvPr/>
          </p:nvSpPr>
          <p:spPr>
            <a:xfrm>
              <a:off x="4143575" y="1130250"/>
              <a:ext cx="31150" cy="11825"/>
            </a:xfrm>
            <a:custGeom>
              <a:avLst/>
              <a:gdLst/>
              <a:ahLst/>
              <a:cxnLst/>
              <a:rect l="l" t="t" r="r" b="b"/>
              <a:pathLst>
                <a:path w="1246" h="473" extrusionOk="0">
                  <a:moveTo>
                    <a:pt x="1202" y="0"/>
                  </a:moveTo>
                  <a:cubicBezTo>
                    <a:pt x="1195" y="0"/>
                    <a:pt x="1188" y="3"/>
                    <a:pt x="1182" y="8"/>
                  </a:cubicBezTo>
                  <a:cubicBezTo>
                    <a:pt x="957" y="227"/>
                    <a:pt x="643" y="341"/>
                    <a:pt x="330" y="341"/>
                  </a:cubicBezTo>
                  <a:cubicBezTo>
                    <a:pt x="241" y="341"/>
                    <a:pt x="153" y="332"/>
                    <a:pt x="66" y="313"/>
                  </a:cubicBezTo>
                  <a:cubicBezTo>
                    <a:pt x="63" y="312"/>
                    <a:pt x="61" y="312"/>
                    <a:pt x="58" y="312"/>
                  </a:cubicBezTo>
                  <a:cubicBezTo>
                    <a:pt x="23" y="312"/>
                    <a:pt x="0" y="363"/>
                    <a:pt x="36" y="380"/>
                  </a:cubicBezTo>
                  <a:cubicBezTo>
                    <a:pt x="166" y="443"/>
                    <a:pt x="303" y="472"/>
                    <a:pt x="438" y="472"/>
                  </a:cubicBezTo>
                  <a:cubicBezTo>
                    <a:pt x="748" y="472"/>
                    <a:pt x="1050" y="317"/>
                    <a:pt x="1231" y="46"/>
                  </a:cubicBezTo>
                  <a:cubicBezTo>
                    <a:pt x="1245" y="23"/>
                    <a:pt x="1224" y="0"/>
                    <a:pt x="120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8"/>
            <p:cNvSpPr/>
            <p:nvPr/>
          </p:nvSpPr>
          <p:spPr>
            <a:xfrm>
              <a:off x="4152000" y="1102850"/>
              <a:ext cx="35900" cy="18800"/>
            </a:xfrm>
            <a:custGeom>
              <a:avLst/>
              <a:gdLst/>
              <a:ahLst/>
              <a:cxnLst/>
              <a:rect l="l" t="t" r="r" b="b"/>
              <a:pathLst>
                <a:path w="1436" h="752" extrusionOk="0">
                  <a:moveTo>
                    <a:pt x="1380" y="1"/>
                  </a:moveTo>
                  <a:cubicBezTo>
                    <a:pt x="1374" y="1"/>
                    <a:pt x="1368" y="2"/>
                    <a:pt x="1361" y="5"/>
                  </a:cubicBezTo>
                  <a:cubicBezTo>
                    <a:pt x="896" y="182"/>
                    <a:pt x="466" y="435"/>
                    <a:pt x="32" y="682"/>
                  </a:cubicBezTo>
                  <a:cubicBezTo>
                    <a:pt x="0" y="700"/>
                    <a:pt x="16" y="751"/>
                    <a:pt x="50" y="751"/>
                  </a:cubicBezTo>
                  <a:cubicBezTo>
                    <a:pt x="54" y="751"/>
                    <a:pt x="58" y="751"/>
                    <a:pt x="62" y="749"/>
                  </a:cubicBezTo>
                  <a:lnTo>
                    <a:pt x="62" y="751"/>
                  </a:lnTo>
                  <a:cubicBezTo>
                    <a:pt x="530" y="575"/>
                    <a:pt x="989" y="381"/>
                    <a:pt x="1399" y="93"/>
                  </a:cubicBezTo>
                  <a:cubicBezTo>
                    <a:pt x="1435" y="66"/>
                    <a:pt x="1421" y="1"/>
                    <a:pt x="13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8"/>
            <p:cNvSpPr/>
            <p:nvPr/>
          </p:nvSpPr>
          <p:spPr>
            <a:xfrm>
              <a:off x="4096750" y="1013625"/>
              <a:ext cx="111925" cy="25525"/>
            </a:xfrm>
            <a:custGeom>
              <a:avLst/>
              <a:gdLst/>
              <a:ahLst/>
              <a:cxnLst/>
              <a:rect l="l" t="t" r="r" b="b"/>
              <a:pathLst>
                <a:path w="4477" h="1021" extrusionOk="0">
                  <a:moveTo>
                    <a:pt x="516" y="0"/>
                  </a:moveTo>
                  <a:cubicBezTo>
                    <a:pt x="435" y="0"/>
                    <a:pt x="354" y="9"/>
                    <a:pt x="279" y="33"/>
                  </a:cubicBezTo>
                  <a:cubicBezTo>
                    <a:pt x="152" y="72"/>
                    <a:pt x="75" y="158"/>
                    <a:pt x="12" y="272"/>
                  </a:cubicBezTo>
                  <a:cubicBezTo>
                    <a:pt x="1" y="293"/>
                    <a:pt x="17" y="314"/>
                    <a:pt x="37" y="314"/>
                  </a:cubicBezTo>
                  <a:cubicBezTo>
                    <a:pt x="43" y="314"/>
                    <a:pt x="50" y="311"/>
                    <a:pt x="57" y="306"/>
                  </a:cubicBezTo>
                  <a:cubicBezTo>
                    <a:pt x="192" y="185"/>
                    <a:pt x="351" y="143"/>
                    <a:pt x="517" y="143"/>
                  </a:cubicBezTo>
                  <a:cubicBezTo>
                    <a:pt x="678" y="143"/>
                    <a:pt x="845" y="183"/>
                    <a:pt x="1003" y="229"/>
                  </a:cubicBezTo>
                  <a:cubicBezTo>
                    <a:pt x="1392" y="343"/>
                    <a:pt x="1779" y="474"/>
                    <a:pt x="2166" y="596"/>
                  </a:cubicBezTo>
                  <a:cubicBezTo>
                    <a:pt x="2554" y="717"/>
                    <a:pt x="2938" y="844"/>
                    <a:pt x="3330" y="940"/>
                  </a:cubicBezTo>
                  <a:cubicBezTo>
                    <a:pt x="3526" y="988"/>
                    <a:pt x="3720" y="1021"/>
                    <a:pt x="3913" y="1021"/>
                  </a:cubicBezTo>
                  <a:cubicBezTo>
                    <a:pt x="4085" y="1021"/>
                    <a:pt x="4257" y="995"/>
                    <a:pt x="4428" y="930"/>
                  </a:cubicBezTo>
                  <a:cubicBezTo>
                    <a:pt x="4477" y="913"/>
                    <a:pt x="4460" y="841"/>
                    <a:pt x="4414" y="841"/>
                  </a:cubicBezTo>
                  <a:cubicBezTo>
                    <a:pt x="4410" y="841"/>
                    <a:pt x="4407" y="842"/>
                    <a:pt x="4403" y="842"/>
                  </a:cubicBezTo>
                  <a:cubicBezTo>
                    <a:pt x="4289" y="867"/>
                    <a:pt x="4172" y="878"/>
                    <a:pt x="4055" y="878"/>
                  </a:cubicBezTo>
                  <a:cubicBezTo>
                    <a:pt x="3753" y="878"/>
                    <a:pt x="3448" y="806"/>
                    <a:pt x="3162" y="723"/>
                  </a:cubicBezTo>
                  <a:cubicBezTo>
                    <a:pt x="2749" y="601"/>
                    <a:pt x="2341" y="468"/>
                    <a:pt x="1928" y="345"/>
                  </a:cubicBezTo>
                  <a:cubicBezTo>
                    <a:pt x="1539" y="231"/>
                    <a:pt x="1145" y="78"/>
                    <a:pt x="743" y="18"/>
                  </a:cubicBezTo>
                  <a:cubicBezTo>
                    <a:pt x="670" y="8"/>
                    <a:pt x="593" y="0"/>
                    <a:pt x="51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8"/>
            <p:cNvSpPr/>
            <p:nvPr/>
          </p:nvSpPr>
          <p:spPr>
            <a:xfrm>
              <a:off x="4132375" y="1047800"/>
              <a:ext cx="111375" cy="10600"/>
            </a:xfrm>
            <a:custGeom>
              <a:avLst/>
              <a:gdLst/>
              <a:ahLst/>
              <a:cxnLst/>
              <a:rect l="l" t="t" r="r" b="b"/>
              <a:pathLst>
                <a:path w="4455" h="424" extrusionOk="0">
                  <a:moveTo>
                    <a:pt x="54" y="1"/>
                  </a:moveTo>
                  <a:cubicBezTo>
                    <a:pt x="14" y="1"/>
                    <a:pt x="0" y="64"/>
                    <a:pt x="45" y="77"/>
                  </a:cubicBezTo>
                  <a:lnTo>
                    <a:pt x="45" y="75"/>
                  </a:lnTo>
                  <a:cubicBezTo>
                    <a:pt x="790" y="296"/>
                    <a:pt x="1574" y="423"/>
                    <a:pt x="2356" y="423"/>
                  </a:cubicBezTo>
                  <a:cubicBezTo>
                    <a:pt x="3052" y="423"/>
                    <a:pt x="3745" y="322"/>
                    <a:pt x="4407" y="96"/>
                  </a:cubicBezTo>
                  <a:cubicBezTo>
                    <a:pt x="4454" y="78"/>
                    <a:pt x="4439" y="9"/>
                    <a:pt x="4393" y="9"/>
                  </a:cubicBezTo>
                  <a:cubicBezTo>
                    <a:pt x="4390" y="9"/>
                    <a:pt x="4387" y="9"/>
                    <a:pt x="4384" y="10"/>
                  </a:cubicBezTo>
                  <a:cubicBezTo>
                    <a:pt x="3685" y="137"/>
                    <a:pt x="2978" y="236"/>
                    <a:pt x="2266" y="236"/>
                  </a:cubicBezTo>
                  <a:cubicBezTo>
                    <a:pt x="2253" y="236"/>
                    <a:pt x="2240" y="236"/>
                    <a:pt x="2227" y="236"/>
                  </a:cubicBezTo>
                  <a:cubicBezTo>
                    <a:pt x="1501" y="234"/>
                    <a:pt x="770" y="169"/>
                    <a:pt x="66" y="3"/>
                  </a:cubicBezTo>
                  <a:cubicBezTo>
                    <a:pt x="62" y="1"/>
                    <a:pt x="58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8"/>
            <p:cNvSpPr/>
            <p:nvPr/>
          </p:nvSpPr>
          <p:spPr>
            <a:xfrm>
              <a:off x="4121750" y="976800"/>
              <a:ext cx="50350" cy="20275"/>
            </a:xfrm>
            <a:custGeom>
              <a:avLst/>
              <a:gdLst/>
              <a:ahLst/>
              <a:cxnLst/>
              <a:rect l="l" t="t" r="r" b="b"/>
              <a:pathLst>
                <a:path w="2014" h="811" extrusionOk="0">
                  <a:moveTo>
                    <a:pt x="252" y="1"/>
                  </a:moveTo>
                  <a:cubicBezTo>
                    <a:pt x="179" y="1"/>
                    <a:pt x="107" y="5"/>
                    <a:pt x="36" y="16"/>
                  </a:cubicBezTo>
                  <a:cubicBezTo>
                    <a:pt x="1" y="21"/>
                    <a:pt x="1" y="81"/>
                    <a:pt x="36" y="87"/>
                  </a:cubicBezTo>
                  <a:cubicBezTo>
                    <a:pt x="373" y="145"/>
                    <a:pt x="698" y="186"/>
                    <a:pt x="1022" y="305"/>
                  </a:cubicBezTo>
                  <a:cubicBezTo>
                    <a:pt x="1343" y="425"/>
                    <a:pt x="1642" y="608"/>
                    <a:pt x="1925" y="803"/>
                  </a:cubicBezTo>
                  <a:cubicBezTo>
                    <a:pt x="1933" y="808"/>
                    <a:pt x="1941" y="811"/>
                    <a:pt x="1949" y="811"/>
                  </a:cubicBezTo>
                  <a:cubicBezTo>
                    <a:pt x="1986" y="811"/>
                    <a:pt x="2013" y="759"/>
                    <a:pt x="1983" y="728"/>
                  </a:cubicBezTo>
                  <a:cubicBezTo>
                    <a:pt x="1728" y="468"/>
                    <a:pt x="1418" y="291"/>
                    <a:pt x="1080" y="167"/>
                  </a:cubicBezTo>
                  <a:cubicBezTo>
                    <a:pt x="822" y="72"/>
                    <a:pt x="534" y="1"/>
                    <a:pt x="2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8"/>
            <p:cNvSpPr/>
            <p:nvPr/>
          </p:nvSpPr>
          <p:spPr>
            <a:xfrm>
              <a:off x="4285000" y="957950"/>
              <a:ext cx="31275" cy="29350"/>
            </a:xfrm>
            <a:custGeom>
              <a:avLst/>
              <a:gdLst/>
              <a:ahLst/>
              <a:cxnLst/>
              <a:rect l="l" t="t" r="r" b="b"/>
              <a:pathLst>
                <a:path w="1251" h="1174" extrusionOk="0">
                  <a:moveTo>
                    <a:pt x="38" y="1"/>
                  </a:moveTo>
                  <a:cubicBezTo>
                    <a:pt x="18" y="1"/>
                    <a:pt x="0" y="24"/>
                    <a:pt x="13" y="46"/>
                  </a:cubicBezTo>
                  <a:lnTo>
                    <a:pt x="11" y="44"/>
                  </a:lnTo>
                  <a:lnTo>
                    <a:pt x="11" y="44"/>
                  </a:lnTo>
                  <a:cubicBezTo>
                    <a:pt x="145" y="284"/>
                    <a:pt x="325" y="489"/>
                    <a:pt x="519" y="680"/>
                  </a:cubicBezTo>
                  <a:cubicBezTo>
                    <a:pt x="716" y="872"/>
                    <a:pt x="927" y="1045"/>
                    <a:pt x="1174" y="1170"/>
                  </a:cubicBezTo>
                  <a:cubicBezTo>
                    <a:pt x="1179" y="1173"/>
                    <a:pt x="1185" y="1174"/>
                    <a:pt x="1191" y="1174"/>
                  </a:cubicBezTo>
                  <a:cubicBezTo>
                    <a:pt x="1223" y="1174"/>
                    <a:pt x="1251" y="1134"/>
                    <a:pt x="1220" y="1110"/>
                  </a:cubicBezTo>
                  <a:cubicBezTo>
                    <a:pt x="1017" y="940"/>
                    <a:pt x="800" y="777"/>
                    <a:pt x="607" y="596"/>
                  </a:cubicBezTo>
                  <a:cubicBezTo>
                    <a:pt x="415" y="413"/>
                    <a:pt x="239" y="207"/>
                    <a:pt x="59" y="11"/>
                  </a:cubicBezTo>
                  <a:cubicBezTo>
                    <a:pt x="53" y="4"/>
                    <a:pt x="46" y="1"/>
                    <a:pt x="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8"/>
            <p:cNvSpPr/>
            <p:nvPr/>
          </p:nvSpPr>
          <p:spPr>
            <a:xfrm>
              <a:off x="4292450" y="898300"/>
              <a:ext cx="28825" cy="66700"/>
            </a:xfrm>
            <a:custGeom>
              <a:avLst/>
              <a:gdLst/>
              <a:ahLst/>
              <a:cxnLst/>
              <a:rect l="l" t="t" r="r" b="b"/>
              <a:pathLst>
                <a:path w="1153" h="2668" extrusionOk="0">
                  <a:moveTo>
                    <a:pt x="12" y="0"/>
                  </a:moveTo>
                  <a:cubicBezTo>
                    <a:pt x="6" y="0"/>
                    <a:pt x="1" y="7"/>
                    <a:pt x="4" y="13"/>
                  </a:cubicBezTo>
                  <a:lnTo>
                    <a:pt x="4" y="15"/>
                  </a:lnTo>
                  <a:cubicBezTo>
                    <a:pt x="240" y="443"/>
                    <a:pt x="449" y="888"/>
                    <a:pt x="629" y="1344"/>
                  </a:cubicBezTo>
                  <a:cubicBezTo>
                    <a:pt x="715" y="1563"/>
                    <a:pt x="799" y="1783"/>
                    <a:pt x="877" y="2006"/>
                  </a:cubicBezTo>
                  <a:cubicBezTo>
                    <a:pt x="954" y="2219"/>
                    <a:pt x="1008" y="2456"/>
                    <a:pt x="1113" y="2656"/>
                  </a:cubicBezTo>
                  <a:cubicBezTo>
                    <a:pt x="1117" y="2665"/>
                    <a:pt x="1123" y="2668"/>
                    <a:pt x="1129" y="2668"/>
                  </a:cubicBezTo>
                  <a:cubicBezTo>
                    <a:pt x="1141" y="2668"/>
                    <a:pt x="1153" y="2655"/>
                    <a:pt x="1150" y="2642"/>
                  </a:cubicBezTo>
                  <a:cubicBezTo>
                    <a:pt x="1109" y="2408"/>
                    <a:pt x="1001" y="2172"/>
                    <a:pt x="922" y="1950"/>
                  </a:cubicBezTo>
                  <a:cubicBezTo>
                    <a:pt x="842" y="1720"/>
                    <a:pt x="758" y="1492"/>
                    <a:pt x="664" y="1267"/>
                  </a:cubicBezTo>
                  <a:cubicBezTo>
                    <a:pt x="485" y="826"/>
                    <a:pt x="281" y="402"/>
                    <a:pt x="19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8"/>
            <p:cNvSpPr/>
            <p:nvPr/>
          </p:nvSpPr>
          <p:spPr>
            <a:xfrm>
              <a:off x="4294200" y="868150"/>
              <a:ext cx="34525" cy="81150"/>
            </a:xfrm>
            <a:custGeom>
              <a:avLst/>
              <a:gdLst/>
              <a:ahLst/>
              <a:cxnLst/>
              <a:rect l="l" t="t" r="r" b="b"/>
              <a:pathLst>
                <a:path w="1381" h="3246" extrusionOk="0">
                  <a:moveTo>
                    <a:pt x="37" y="0"/>
                  </a:moveTo>
                  <a:cubicBezTo>
                    <a:pt x="17" y="0"/>
                    <a:pt x="0" y="30"/>
                    <a:pt x="20" y="45"/>
                  </a:cubicBezTo>
                  <a:lnTo>
                    <a:pt x="19" y="45"/>
                  </a:lnTo>
                  <a:cubicBezTo>
                    <a:pt x="222" y="206"/>
                    <a:pt x="419" y="363"/>
                    <a:pt x="572" y="574"/>
                  </a:cubicBezTo>
                  <a:cubicBezTo>
                    <a:pt x="740" y="808"/>
                    <a:pt x="856" y="1073"/>
                    <a:pt x="940" y="1350"/>
                  </a:cubicBezTo>
                  <a:cubicBezTo>
                    <a:pt x="1127" y="1955"/>
                    <a:pt x="1174" y="2591"/>
                    <a:pt x="1286" y="3212"/>
                  </a:cubicBezTo>
                  <a:cubicBezTo>
                    <a:pt x="1289" y="3235"/>
                    <a:pt x="1309" y="3246"/>
                    <a:pt x="1329" y="3246"/>
                  </a:cubicBezTo>
                  <a:cubicBezTo>
                    <a:pt x="1354" y="3246"/>
                    <a:pt x="1381" y="3230"/>
                    <a:pt x="1380" y="3201"/>
                  </a:cubicBezTo>
                  <a:cubicBezTo>
                    <a:pt x="1361" y="2858"/>
                    <a:pt x="1309" y="2520"/>
                    <a:pt x="1252" y="2185"/>
                  </a:cubicBezTo>
                  <a:cubicBezTo>
                    <a:pt x="1198" y="1858"/>
                    <a:pt x="1138" y="1527"/>
                    <a:pt x="1028" y="1213"/>
                  </a:cubicBezTo>
                  <a:cubicBezTo>
                    <a:pt x="865" y="744"/>
                    <a:pt x="549" y="168"/>
                    <a:pt x="45" y="2"/>
                  </a:cubicBezTo>
                  <a:cubicBezTo>
                    <a:pt x="42" y="1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8"/>
            <p:cNvSpPr/>
            <p:nvPr/>
          </p:nvSpPr>
          <p:spPr>
            <a:xfrm>
              <a:off x="4199775" y="879800"/>
              <a:ext cx="27500" cy="19900"/>
            </a:xfrm>
            <a:custGeom>
              <a:avLst/>
              <a:gdLst/>
              <a:ahLst/>
              <a:cxnLst/>
              <a:rect l="l" t="t" r="r" b="b"/>
              <a:pathLst>
                <a:path w="1100" h="796" extrusionOk="0">
                  <a:moveTo>
                    <a:pt x="65" y="1"/>
                  </a:moveTo>
                  <a:cubicBezTo>
                    <a:pt x="31" y="1"/>
                    <a:pt x="1" y="48"/>
                    <a:pt x="32" y="76"/>
                  </a:cubicBezTo>
                  <a:cubicBezTo>
                    <a:pt x="185" y="207"/>
                    <a:pt x="352" y="321"/>
                    <a:pt x="512" y="441"/>
                  </a:cubicBezTo>
                  <a:cubicBezTo>
                    <a:pt x="681" y="568"/>
                    <a:pt x="856" y="686"/>
                    <a:pt x="1040" y="792"/>
                  </a:cubicBezTo>
                  <a:cubicBezTo>
                    <a:pt x="1044" y="794"/>
                    <a:pt x="1049" y="795"/>
                    <a:pt x="1053" y="795"/>
                  </a:cubicBezTo>
                  <a:cubicBezTo>
                    <a:pt x="1078" y="795"/>
                    <a:pt x="1099" y="764"/>
                    <a:pt x="1077" y="743"/>
                  </a:cubicBezTo>
                  <a:cubicBezTo>
                    <a:pt x="929" y="609"/>
                    <a:pt x="770" y="484"/>
                    <a:pt x="606" y="370"/>
                  </a:cubicBezTo>
                  <a:cubicBezTo>
                    <a:pt x="434" y="246"/>
                    <a:pt x="266" y="117"/>
                    <a:pt x="86" y="7"/>
                  </a:cubicBezTo>
                  <a:cubicBezTo>
                    <a:pt x="79" y="2"/>
                    <a:pt x="72" y="1"/>
                    <a:pt x="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8"/>
            <p:cNvSpPr/>
            <p:nvPr/>
          </p:nvSpPr>
          <p:spPr>
            <a:xfrm>
              <a:off x="4236275" y="909750"/>
              <a:ext cx="56625" cy="74275"/>
            </a:xfrm>
            <a:custGeom>
              <a:avLst/>
              <a:gdLst/>
              <a:ahLst/>
              <a:cxnLst/>
              <a:rect l="l" t="t" r="r" b="b"/>
              <a:pathLst>
                <a:path w="2265" h="2971" extrusionOk="0">
                  <a:moveTo>
                    <a:pt x="12" y="0"/>
                  </a:moveTo>
                  <a:cubicBezTo>
                    <a:pt x="6" y="0"/>
                    <a:pt x="0" y="7"/>
                    <a:pt x="4" y="13"/>
                  </a:cubicBezTo>
                  <a:lnTo>
                    <a:pt x="2" y="13"/>
                  </a:lnTo>
                  <a:cubicBezTo>
                    <a:pt x="288" y="585"/>
                    <a:pt x="593" y="1144"/>
                    <a:pt x="963" y="1666"/>
                  </a:cubicBezTo>
                  <a:cubicBezTo>
                    <a:pt x="1139" y="1914"/>
                    <a:pt x="1330" y="2152"/>
                    <a:pt x="1533" y="2376"/>
                  </a:cubicBezTo>
                  <a:cubicBezTo>
                    <a:pt x="1640" y="2492"/>
                    <a:pt x="1750" y="2602"/>
                    <a:pt x="1864" y="2709"/>
                  </a:cubicBezTo>
                  <a:cubicBezTo>
                    <a:pt x="1963" y="2800"/>
                    <a:pt x="2077" y="2926"/>
                    <a:pt x="2208" y="2969"/>
                  </a:cubicBezTo>
                  <a:cubicBezTo>
                    <a:pt x="2212" y="2970"/>
                    <a:pt x="2215" y="2970"/>
                    <a:pt x="2219" y="2970"/>
                  </a:cubicBezTo>
                  <a:cubicBezTo>
                    <a:pt x="2245" y="2970"/>
                    <a:pt x="2264" y="2939"/>
                    <a:pt x="2250" y="2915"/>
                  </a:cubicBezTo>
                  <a:cubicBezTo>
                    <a:pt x="2175" y="2797"/>
                    <a:pt x="2031" y="2713"/>
                    <a:pt x="1926" y="2619"/>
                  </a:cubicBezTo>
                  <a:cubicBezTo>
                    <a:pt x="1814" y="2520"/>
                    <a:pt x="1707" y="2415"/>
                    <a:pt x="1604" y="2307"/>
                  </a:cubicBezTo>
                  <a:cubicBezTo>
                    <a:pt x="1386" y="2077"/>
                    <a:pt x="1184" y="1834"/>
                    <a:pt x="1001" y="1578"/>
                  </a:cubicBezTo>
                  <a:cubicBezTo>
                    <a:pt x="638" y="1077"/>
                    <a:pt x="324" y="540"/>
                    <a:pt x="19" y="5"/>
                  </a:cubicBezTo>
                  <a:cubicBezTo>
                    <a:pt x="17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8"/>
            <p:cNvSpPr/>
            <p:nvPr/>
          </p:nvSpPr>
          <p:spPr>
            <a:xfrm>
              <a:off x="4145300" y="901875"/>
              <a:ext cx="62450" cy="28450"/>
            </a:xfrm>
            <a:custGeom>
              <a:avLst/>
              <a:gdLst/>
              <a:ahLst/>
              <a:cxnLst/>
              <a:rect l="l" t="t" r="r" b="b"/>
              <a:pathLst>
                <a:path w="2498" h="1138" extrusionOk="0">
                  <a:moveTo>
                    <a:pt x="532" y="0"/>
                  </a:moveTo>
                  <a:cubicBezTo>
                    <a:pt x="364" y="0"/>
                    <a:pt x="193" y="28"/>
                    <a:pt x="18" y="92"/>
                  </a:cubicBezTo>
                  <a:cubicBezTo>
                    <a:pt x="1" y="97"/>
                    <a:pt x="6" y="125"/>
                    <a:pt x="23" y="125"/>
                  </a:cubicBezTo>
                  <a:cubicBezTo>
                    <a:pt x="24" y="125"/>
                    <a:pt x="26" y="125"/>
                    <a:pt x="27" y="124"/>
                  </a:cubicBezTo>
                  <a:cubicBezTo>
                    <a:pt x="170" y="82"/>
                    <a:pt x="310" y="64"/>
                    <a:pt x="448" y="64"/>
                  </a:cubicBezTo>
                  <a:cubicBezTo>
                    <a:pt x="1218" y="64"/>
                    <a:pt x="1900" y="655"/>
                    <a:pt x="2463" y="1134"/>
                  </a:cubicBezTo>
                  <a:cubicBezTo>
                    <a:pt x="2467" y="1137"/>
                    <a:pt x="2470" y="1138"/>
                    <a:pt x="2474" y="1138"/>
                  </a:cubicBezTo>
                  <a:cubicBezTo>
                    <a:pt x="2486" y="1138"/>
                    <a:pt x="2497" y="1122"/>
                    <a:pt x="2486" y="1109"/>
                  </a:cubicBezTo>
                  <a:cubicBezTo>
                    <a:pt x="1965" y="585"/>
                    <a:pt x="1291" y="0"/>
                    <a:pt x="5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8"/>
            <p:cNvSpPr/>
            <p:nvPr/>
          </p:nvSpPr>
          <p:spPr>
            <a:xfrm>
              <a:off x="4169150" y="961050"/>
              <a:ext cx="126125" cy="57650"/>
            </a:xfrm>
            <a:custGeom>
              <a:avLst/>
              <a:gdLst/>
              <a:ahLst/>
              <a:cxnLst/>
              <a:rect l="l" t="t" r="r" b="b"/>
              <a:pathLst>
                <a:path w="5045" h="2306" extrusionOk="0">
                  <a:moveTo>
                    <a:pt x="37" y="0"/>
                  </a:moveTo>
                  <a:cubicBezTo>
                    <a:pt x="14" y="0"/>
                    <a:pt x="0" y="30"/>
                    <a:pt x="23" y="42"/>
                  </a:cubicBezTo>
                  <a:cubicBezTo>
                    <a:pt x="674" y="390"/>
                    <a:pt x="1311" y="762"/>
                    <a:pt x="1930" y="1160"/>
                  </a:cubicBezTo>
                  <a:cubicBezTo>
                    <a:pt x="2244" y="1362"/>
                    <a:pt x="2562" y="1549"/>
                    <a:pt x="2869" y="1760"/>
                  </a:cubicBezTo>
                  <a:cubicBezTo>
                    <a:pt x="3143" y="1949"/>
                    <a:pt x="3420" y="2125"/>
                    <a:pt x="3753" y="2188"/>
                  </a:cubicBezTo>
                  <a:cubicBezTo>
                    <a:pt x="3953" y="2225"/>
                    <a:pt x="4157" y="2235"/>
                    <a:pt x="4359" y="2250"/>
                  </a:cubicBezTo>
                  <a:cubicBezTo>
                    <a:pt x="4577" y="2267"/>
                    <a:pt x="4798" y="2297"/>
                    <a:pt x="5019" y="2306"/>
                  </a:cubicBezTo>
                  <a:cubicBezTo>
                    <a:pt x="5045" y="2306"/>
                    <a:pt x="5043" y="2268"/>
                    <a:pt x="5019" y="2265"/>
                  </a:cubicBezTo>
                  <a:cubicBezTo>
                    <a:pt x="4538" y="2207"/>
                    <a:pt x="4018" y="2250"/>
                    <a:pt x="3557" y="2085"/>
                  </a:cubicBezTo>
                  <a:cubicBezTo>
                    <a:pt x="3145" y="1939"/>
                    <a:pt x="2783" y="1642"/>
                    <a:pt x="2425" y="1399"/>
                  </a:cubicBezTo>
                  <a:cubicBezTo>
                    <a:pt x="2231" y="1268"/>
                    <a:pt x="2044" y="1128"/>
                    <a:pt x="1844" y="1003"/>
                  </a:cubicBezTo>
                  <a:cubicBezTo>
                    <a:pt x="1659" y="887"/>
                    <a:pt x="1472" y="773"/>
                    <a:pt x="1283" y="662"/>
                  </a:cubicBezTo>
                  <a:cubicBezTo>
                    <a:pt x="881" y="423"/>
                    <a:pt x="470" y="203"/>
                    <a:pt x="47" y="3"/>
                  </a:cubicBezTo>
                  <a:cubicBezTo>
                    <a:pt x="44" y="1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8"/>
            <p:cNvSpPr/>
            <p:nvPr/>
          </p:nvSpPr>
          <p:spPr>
            <a:xfrm>
              <a:off x="4113800" y="996775"/>
              <a:ext cx="121475" cy="31225"/>
            </a:xfrm>
            <a:custGeom>
              <a:avLst/>
              <a:gdLst/>
              <a:ahLst/>
              <a:cxnLst/>
              <a:rect l="l" t="t" r="r" b="b"/>
              <a:pathLst>
                <a:path w="4859" h="1249" extrusionOk="0">
                  <a:moveTo>
                    <a:pt x="233" y="0"/>
                  </a:moveTo>
                  <a:cubicBezTo>
                    <a:pt x="166" y="0"/>
                    <a:pt x="99" y="2"/>
                    <a:pt x="33" y="6"/>
                  </a:cubicBezTo>
                  <a:cubicBezTo>
                    <a:pt x="1" y="6"/>
                    <a:pt x="1" y="52"/>
                    <a:pt x="33" y="52"/>
                  </a:cubicBezTo>
                  <a:cubicBezTo>
                    <a:pt x="438" y="69"/>
                    <a:pt x="839" y="137"/>
                    <a:pt x="1227" y="251"/>
                  </a:cubicBezTo>
                  <a:cubicBezTo>
                    <a:pt x="1618" y="368"/>
                    <a:pt x="2003" y="507"/>
                    <a:pt x="2394" y="624"/>
                  </a:cubicBezTo>
                  <a:cubicBezTo>
                    <a:pt x="3183" y="862"/>
                    <a:pt x="3979" y="1124"/>
                    <a:pt x="4795" y="1247"/>
                  </a:cubicBezTo>
                  <a:cubicBezTo>
                    <a:pt x="4798" y="1248"/>
                    <a:pt x="4802" y="1248"/>
                    <a:pt x="4805" y="1248"/>
                  </a:cubicBezTo>
                  <a:cubicBezTo>
                    <a:pt x="4846" y="1248"/>
                    <a:pt x="4859" y="1186"/>
                    <a:pt x="4815" y="1172"/>
                  </a:cubicBezTo>
                  <a:cubicBezTo>
                    <a:pt x="4024" y="888"/>
                    <a:pt x="3187" y="739"/>
                    <a:pt x="2383" y="499"/>
                  </a:cubicBezTo>
                  <a:cubicBezTo>
                    <a:pt x="1992" y="383"/>
                    <a:pt x="1607" y="245"/>
                    <a:pt x="1214" y="137"/>
                  </a:cubicBezTo>
                  <a:cubicBezTo>
                    <a:pt x="894" y="46"/>
                    <a:pt x="564" y="0"/>
                    <a:pt x="2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8"/>
            <p:cNvSpPr/>
            <p:nvPr/>
          </p:nvSpPr>
          <p:spPr>
            <a:xfrm>
              <a:off x="4346300" y="886225"/>
              <a:ext cx="131400" cy="376525"/>
            </a:xfrm>
            <a:custGeom>
              <a:avLst/>
              <a:gdLst/>
              <a:ahLst/>
              <a:cxnLst/>
              <a:rect l="l" t="t" r="r" b="b"/>
              <a:pathLst>
                <a:path w="5256" h="15061" extrusionOk="0">
                  <a:moveTo>
                    <a:pt x="129" y="6006"/>
                  </a:moveTo>
                  <a:cubicBezTo>
                    <a:pt x="0" y="4962"/>
                    <a:pt x="531" y="580"/>
                    <a:pt x="1128" y="290"/>
                  </a:cubicBezTo>
                  <a:cubicBezTo>
                    <a:pt x="1722" y="0"/>
                    <a:pt x="2018" y="301"/>
                    <a:pt x="2016" y="894"/>
                  </a:cubicBezTo>
                  <a:cubicBezTo>
                    <a:pt x="2012" y="1489"/>
                    <a:pt x="3788" y="2696"/>
                    <a:pt x="4523" y="4637"/>
                  </a:cubicBezTo>
                  <a:cubicBezTo>
                    <a:pt x="5256" y="6576"/>
                    <a:pt x="4815" y="6533"/>
                    <a:pt x="4671" y="6589"/>
                  </a:cubicBezTo>
                  <a:cubicBezTo>
                    <a:pt x="4084" y="6815"/>
                    <a:pt x="4684" y="6699"/>
                    <a:pt x="4753" y="8131"/>
                  </a:cubicBezTo>
                  <a:cubicBezTo>
                    <a:pt x="4820" y="9563"/>
                    <a:pt x="4895" y="10091"/>
                    <a:pt x="4366" y="10463"/>
                  </a:cubicBezTo>
                  <a:cubicBezTo>
                    <a:pt x="3837" y="10833"/>
                    <a:pt x="5179" y="13636"/>
                    <a:pt x="4837" y="14348"/>
                  </a:cubicBezTo>
                  <a:cubicBezTo>
                    <a:pt x="4495" y="15060"/>
                    <a:pt x="1307" y="11972"/>
                    <a:pt x="1388" y="10917"/>
                  </a:cubicBezTo>
                  <a:cubicBezTo>
                    <a:pt x="1466" y="9863"/>
                    <a:pt x="533" y="9291"/>
                    <a:pt x="129" y="60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8"/>
            <p:cNvSpPr/>
            <p:nvPr/>
          </p:nvSpPr>
          <p:spPr>
            <a:xfrm>
              <a:off x="4358100" y="927450"/>
              <a:ext cx="23625" cy="100825"/>
            </a:xfrm>
            <a:custGeom>
              <a:avLst/>
              <a:gdLst/>
              <a:ahLst/>
              <a:cxnLst/>
              <a:rect l="l" t="t" r="r" b="b"/>
              <a:pathLst>
                <a:path w="945" h="4033" extrusionOk="0">
                  <a:moveTo>
                    <a:pt x="897" y="1"/>
                  </a:moveTo>
                  <a:cubicBezTo>
                    <a:pt x="888" y="1"/>
                    <a:pt x="879" y="4"/>
                    <a:pt x="871" y="12"/>
                  </a:cubicBezTo>
                  <a:cubicBezTo>
                    <a:pt x="639" y="206"/>
                    <a:pt x="570" y="513"/>
                    <a:pt x="534" y="801"/>
                  </a:cubicBezTo>
                  <a:cubicBezTo>
                    <a:pt x="493" y="1139"/>
                    <a:pt x="489" y="1481"/>
                    <a:pt x="474" y="1820"/>
                  </a:cubicBezTo>
                  <a:cubicBezTo>
                    <a:pt x="460" y="2167"/>
                    <a:pt x="439" y="2517"/>
                    <a:pt x="381" y="2861"/>
                  </a:cubicBezTo>
                  <a:cubicBezTo>
                    <a:pt x="355" y="3033"/>
                    <a:pt x="316" y="3203"/>
                    <a:pt x="265" y="3371"/>
                  </a:cubicBezTo>
                  <a:cubicBezTo>
                    <a:pt x="237" y="3454"/>
                    <a:pt x="203" y="3532"/>
                    <a:pt x="172" y="3611"/>
                  </a:cubicBezTo>
                  <a:cubicBezTo>
                    <a:pt x="138" y="3689"/>
                    <a:pt x="114" y="3801"/>
                    <a:pt x="59" y="3867"/>
                  </a:cubicBezTo>
                  <a:cubicBezTo>
                    <a:pt x="1" y="3938"/>
                    <a:pt x="62" y="4032"/>
                    <a:pt x="130" y="4032"/>
                  </a:cubicBezTo>
                  <a:cubicBezTo>
                    <a:pt x="151" y="4032"/>
                    <a:pt x="173" y="4023"/>
                    <a:pt x="192" y="4001"/>
                  </a:cubicBezTo>
                  <a:lnTo>
                    <a:pt x="194" y="4000"/>
                  </a:lnTo>
                  <a:cubicBezTo>
                    <a:pt x="291" y="3889"/>
                    <a:pt x="345" y="3712"/>
                    <a:pt x="387" y="3571"/>
                  </a:cubicBezTo>
                  <a:cubicBezTo>
                    <a:pt x="435" y="3405"/>
                    <a:pt x="480" y="3235"/>
                    <a:pt x="514" y="3065"/>
                  </a:cubicBezTo>
                  <a:cubicBezTo>
                    <a:pt x="577" y="2728"/>
                    <a:pt x="607" y="2388"/>
                    <a:pt x="624" y="2048"/>
                  </a:cubicBezTo>
                  <a:cubicBezTo>
                    <a:pt x="658" y="1376"/>
                    <a:pt x="600" y="664"/>
                    <a:pt x="931" y="56"/>
                  </a:cubicBezTo>
                  <a:cubicBezTo>
                    <a:pt x="945" y="29"/>
                    <a:pt x="922" y="1"/>
                    <a:pt x="8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8"/>
            <p:cNvSpPr/>
            <p:nvPr/>
          </p:nvSpPr>
          <p:spPr>
            <a:xfrm>
              <a:off x="4383025" y="918400"/>
              <a:ext cx="13100" cy="57925"/>
            </a:xfrm>
            <a:custGeom>
              <a:avLst/>
              <a:gdLst/>
              <a:ahLst/>
              <a:cxnLst/>
              <a:rect l="l" t="t" r="r" b="b"/>
              <a:pathLst>
                <a:path w="524" h="2317" extrusionOk="0">
                  <a:moveTo>
                    <a:pt x="484" y="1"/>
                  </a:moveTo>
                  <a:cubicBezTo>
                    <a:pt x="479" y="1"/>
                    <a:pt x="474" y="2"/>
                    <a:pt x="468" y="5"/>
                  </a:cubicBezTo>
                  <a:cubicBezTo>
                    <a:pt x="326" y="86"/>
                    <a:pt x="272" y="205"/>
                    <a:pt x="231" y="359"/>
                  </a:cubicBezTo>
                  <a:cubicBezTo>
                    <a:pt x="179" y="561"/>
                    <a:pt x="145" y="770"/>
                    <a:pt x="113" y="976"/>
                  </a:cubicBezTo>
                  <a:cubicBezTo>
                    <a:pt x="42" y="1411"/>
                    <a:pt x="1" y="1849"/>
                    <a:pt x="22" y="2288"/>
                  </a:cubicBezTo>
                  <a:cubicBezTo>
                    <a:pt x="22" y="2307"/>
                    <a:pt x="36" y="2316"/>
                    <a:pt x="51" y="2316"/>
                  </a:cubicBezTo>
                  <a:cubicBezTo>
                    <a:pt x="65" y="2316"/>
                    <a:pt x="79" y="2307"/>
                    <a:pt x="79" y="2288"/>
                  </a:cubicBezTo>
                  <a:cubicBezTo>
                    <a:pt x="128" y="1884"/>
                    <a:pt x="164" y="1479"/>
                    <a:pt x="220" y="1077"/>
                  </a:cubicBezTo>
                  <a:cubicBezTo>
                    <a:pt x="248" y="880"/>
                    <a:pt x="278" y="684"/>
                    <a:pt x="313" y="490"/>
                  </a:cubicBezTo>
                  <a:cubicBezTo>
                    <a:pt x="343" y="338"/>
                    <a:pt x="386" y="162"/>
                    <a:pt x="504" y="52"/>
                  </a:cubicBezTo>
                  <a:cubicBezTo>
                    <a:pt x="524" y="32"/>
                    <a:pt x="507" y="1"/>
                    <a:pt x="4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8"/>
            <p:cNvSpPr/>
            <p:nvPr/>
          </p:nvSpPr>
          <p:spPr>
            <a:xfrm>
              <a:off x="4409775" y="947250"/>
              <a:ext cx="12250" cy="21100"/>
            </a:xfrm>
            <a:custGeom>
              <a:avLst/>
              <a:gdLst/>
              <a:ahLst/>
              <a:cxnLst/>
              <a:rect l="l" t="t" r="r" b="b"/>
              <a:pathLst>
                <a:path w="490" h="844" extrusionOk="0">
                  <a:moveTo>
                    <a:pt x="448" y="1"/>
                  </a:moveTo>
                  <a:cubicBezTo>
                    <a:pt x="442" y="1"/>
                    <a:pt x="435" y="3"/>
                    <a:pt x="429" y="9"/>
                  </a:cubicBezTo>
                  <a:cubicBezTo>
                    <a:pt x="206" y="196"/>
                    <a:pt x="0" y="517"/>
                    <a:pt x="42" y="820"/>
                  </a:cubicBezTo>
                  <a:cubicBezTo>
                    <a:pt x="44" y="834"/>
                    <a:pt x="57" y="844"/>
                    <a:pt x="70" y="844"/>
                  </a:cubicBezTo>
                  <a:cubicBezTo>
                    <a:pt x="78" y="844"/>
                    <a:pt x="86" y="839"/>
                    <a:pt x="88" y="827"/>
                  </a:cubicBezTo>
                  <a:cubicBezTo>
                    <a:pt x="122" y="682"/>
                    <a:pt x="141" y="538"/>
                    <a:pt x="204" y="401"/>
                  </a:cubicBezTo>
                  <a:cubicBezTo>
                    <a:pt x="268" y="267"/>
                    <a:pt x="357" y="147"/>
                    <a:pt x="468" y="48"/>
                  </a:cubicBezTo>
                  <a:cubicBezTo>
                    <a:pt x="490" y="29"/>
                    <a:pt x="471" y="1"/>
                    <a:pt x="44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8"/>
            <p:cNvSpPr/>
            <p:nvPr/>
          </p:nvSpPr>
          <p:spPr>
            <a:xfrm>
              <a:off x="4401225" y="973325"/>
              <a:ext cx="7875" cy="18000"/>
            </a:xfrm>
            <a:custGeom>
              <a:avLst/>
              <a:gdLst/>
              <a:ahLst/>
              <a:cxnLst/>
              <a:rect l="l" t="t" r="r" b="b"/>
              <a:pathLst>
                <a:path w="315" h="720" extrusionOk="0">
                  <a:moveTo>
                    <a:pt x="279" y="0"/>
                  </a:moveTo>
                  <a:cubicBezTo>
                    <a:pt x="270" y="0"/>
                    <a:pt x="261" y="4"/>
                    <a:pt x="256" y="14"/>
                  </a:cubicBezTo>
                  <a:cubicBezTo>
                    <a:pt x="152" y="231"/>
                    <a:pt x="66" y="458"/>
                    <a:pt x="4" y="689"/>
                  </a:cubicBezTo>
                  <a:cubicBezTo>
                    <a:pt x="0" y="707"/>
                    <a:pt x="15" y="720"/>
                    <a:pt x="30" y="720"/>
                  </a:cubicBezTo>
                  <a:cubicBezTo>
                    <a:pt x="37" y="720"/>
                    <a:pt x="44" y="716"/>
                    <a:pt x="49" y="708"/>
                  </a:cubicBezTo>
                  <a:cubicBezTo>
                    <a:pt x="157" y="493"/>
                    <a:pt x="245" y="269"/>
                    <a:pt x="309" y="37"/>
                  </a:cubicBezTo>
                  <a:cubicBezTo>
                    <a:pt x="315" y="17"/>
                    <a:pt x="296" y="0"/>
                    <a:pt x="2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8"/>
            <p:cNvSpPr/>
            <p:nvPr/>
          </p:nvSpPr>
          <p:spPr>
            <a:xfrm>
              <a:off x="4375675" y="1007725"/>
              <a:ext cx="14500" cy="27700"/>
            </a:xfrm>
            <a:custGeom>
              <a:avLst/>
              <a:gdLst/>
              <a:ahLst/>
              <a:cxnLst/>
              <a:rect l="l" t="t" r="r" b="b"/>
              <a:pathLst>
                <a:path w="580" h="1108" extrusionOk="0">
                  <a:moveTo>
                    <a:pt x="533" y="0"/>
                  </a:moveTo>
                  <a:cubicBezTo>
                    <a:pt x="512" y="0"/>
                    <a:pt x="489" y="11"/>
                    <a:pt x="480" y="33"/>
                  </a:cubicBezTo>
                  <a:cubicBezTo>
                    <a:pt x="413" y="213"/>
                    <a:pt x="359" y="396"/>
                    <a:pt x="274" y="570"/>
                  </a:cubicBezTo>
                  <a:cubicBezTo>
                    <a:pt x="194" y="732"/>
                    <a:pt x="95" y="888"/>
                    <a:pt x="15" y="1050"/>
                  </a:cubicBezTo>
                  <a:cubicBezTo>
                    <a:pt x="1" y="1080"/>
                    <a:pt x="24" y="1108"/>
                    <a:pt x="50" y="1108"/>
                  </a:cubicBezTo>
                  <a:cubicBezTo>
                    <a:pt x="59" y="1108"/>
                    <a:pt x="68" y="1105"/>
                    <a:pt x="76" y="1097"/>
                  </a:cubicBezTo>
                  <a:cubicBezTo>
                    <a:pt x="224" y="953"/>
                    <a:pt x="319" y="783"/>
                    <a:pt x="402" y="596"/>
                  </a:cubicBezTo>
                  <a:cubicBezTo>
                    <a:pt x="480" y="420"/>
                    <a:pt x="551" y="237"/>
                    <a:pt x="575" y="46"/>
                  </a:cubicBezTo>
                  <a:cubicBezTo>
                    <a:pt x="579" y="15"/>
                    <a:pt x="557" y="0"/>
                    <a:pt x="5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8"/>
            <p:cNvSpPr/>
            <p:nvPr/>
          </p:nvSpPr>
          <p:spPr>
            <a:xfrm>
              <a:off x="4405325" y="1027900"/>
              <a:ext cx="33925" cy="39425"/>
            </a:xfrm>
            <a:custGeom>
              <a:avLst/>
              <a:gdLst/>
              <a:ahLst/>
              <a:cxnLst/>
              <a:rect l="l" t="t" r="r" b="b"/>
              <a:pathLst>
                <a:path w="1357" h="1577" extrusionOk="0">
                  <a:moveTo>
                    <a:pt x="1316" y="1"/>
                  </a:moveTo>
                  <a:cubicBezTo>
                    <a:pt x="1312" y="1"/>
                    <a:pt x="1307" y="2"/>
                    <a:pt x="1302" y="4"/>
                  </a:cubicBezTo>
                  <a:cubicBezTo>
                    <a:pt x="1005" y="148"/>
                    <a:pt x="788" y="425"/>
                    <a:pt x="590" y="683"/>
                  </a:cubicBezTo>
                  <a:cubicBezTo>
                    <a:pt x="492" y="808"/>
                    <a:pt x="399" y="937"/>
                    <a:pt x="309" y="1066"/>
                  </a:cubicBezTo>
                  <a:cubicBezTo>
                    <a:pt x="208" y="1208"/>
                    <a:pt x="94" y="1352"/>
                    <a:pt x="16" y="1509"/>
                  </a:cubicBezTo>
                  <a:cubicBezTo>
                    <a:pt x="0" y="1543"/>
                    <a:pt x="29" y="1576"/>
                    <a:pt x="60" y="1576"/>
                  </a:cubicBezTo>
                  <a:cubicBezTo>
                    <a:pt x="70" y="1576"/>
                    <a:pt x="80" y="1573"/>
                    <a:pt x="89" y="1565"/>
                  </a:cubicBezTo>
                  <a:lnTo>
                    <a:pt x="89" y="1563"/>
                  </a:lnTo>
                  <a:cubicBezTo>
                    <a:pt x="330" y="1361"/>
                    <a:pt x="496" y="1053"/>
                    <a:pt x="681" y="800"/>
                  </a:cubicBezTo>
                  <a:cubicBezTo>
                    <a:pt x="881" y="531"/>
                    <a:pt x="1113" y="297"/>
                    <a:pt x="1338" y="49"/>
                  </a:cubicBezTo>
                  <a:cubicBezTo>
                    <a:pt x="1356" y="30"/>
                    <a:pt x="1340" y="1"/>
                    <a:pt x="131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8"/>
            <p:cNvSpPr/>
            <p:nvPr/>
          </p:nvSpPr>
          <p:spPr>
            <a:xfrm>
              <a:off x="4448250" y="1013950"/>
              <a:ext cx="18050" cy="8325"/>
            </a:xfrm>
            <a:custGeom>
              <a:avLst/>
              <a:gdLst/>
              <a:ahLst/>
              <a:cxnLst/>
              <a:rect l="l" t="t" r="r" b="b"/>
              <a:pathLst>
                <a:path w="722" h="333" extrusionOk="0">
                  <a:moveTo>
                    <a:pt x="307" y="0"/>
                  </a:moveTo>
                  <a:cubicBezTo>
                    <a:pt x="203" y="0"/>
                    <a:pt x="101" y="36"/>
                    <a:pt x="21" y="104"/>
                  </a:cubicBezTo>
                  <a:cubicBezTo>
                    <a:pt x="0" y="119"/>
                    <a:pt x="18" y="149"/>
                    <a:pt x="39" y="149"/>
                  </a:cubicBezTo>
                  <a:cubicBezTo>
                    <a:pt x="43" y="149"/>
                    <a:pt x="48" y="148"/>
                    <a:pt x="52" y="145"/>
                  </a:cubicBezTo>
                  <a:lnTo>
                    <a:pt x="52" y="145"/>
                  </a:lnTo>
                  <a:lnTo>
                    <a:pt x="51" y="147"/>
                  </a:lnTo>
                  <a:cubicBezTo>
                    <a:pt x="114" y="109"/>
                    <a:pt x="187" y="91"/>
                    <a:pt x="261" y="91"/>
                  </a:cubicBezTo>
                  <a:cubicBezTo>
                    <a:pt x="314" y="91"/>
                    <a:pt x="366" y="100"/>
                    <a:pt x="415" y="117"/>
                  </a:cubicBezTo>
                  <a:cubicBezTo>
                    <a:pt x="537" y="160"/>
                    <a:pt x="606" y="244"/>
                    <a:pt x="694" y="328"/>
                  </a:cubicBezTo>
                  <a:cubicBezTo>
                    <a:pt x="697" y="331"/>
                    <a:pt x="701" y="333"/>
                    <a:pt x="704" y="333"/>
                  </a:cubicBezTo>
                  <a:cubicBezTo>
                    <a:pt x="712" y="333"/>
                    <a:pt x="718" y="328"/>
                    <a:pt x="718" y="319"/>
                  </a:cubicBezTo>
                  <a:cubicBezTo>
                    <a:pt x="722" y="171"/>
                    <a:pt x="570" y="61"/>
                    <a:pt x="443" y="22"/>
                  </a:cubicBezTo>
                  <a:cubicBezTo>
                    <a:pt x="399" y="7"/>
                    <a:pt x="353" y="0"/>
                    <a:pt x="30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8"/>
            <p:cNvSpPr/>
            <p:nvPr/>
          </p:nvSpPr>
          <p:spPr>
            <a:xfrm>
              <a:off x="4401100" y="1053100"/>
              <a:ext cx="55425" cy="34275"/>
            </a:xfrm>
            <a:custGeom>
              <a:avLst/>
              <a:gdLst/>
              <a:ahLst/>
              <a:cxnLst/>
              <a:rect l="l" t="t" r="r" b="b"/>
              <a:pathLst>
                <a:path w="2217" h="1371" extrusionOk="0">
                  <a:moveTo>
                    <a:pt x="2174" y="1"/>
                  </a:moveTo>
                  <a:cubicBezTo>
                    <a:pt x="2167" y="1"/>
                    <a:pt x="2159" y="3"/>
                    <a:pt x="2153" y="9"/>
                  </a:cubicBezTo>
                  <a:cubicBezTo>
                    <a:pt x="1856" y="310"/>
                    <a:pt x="1551" y="600"/>
                    <a:pt x="1189" y="821"/>
                  </a:cubicBezTo>
                  <a:cubicBezTo>
                    <a:pt x="1007" y="931"/>
                    <a:pt x="819" y="1028"/>
                    <a:pt x="624" y="1109"/>
                  </a:cubicBezTo>
                  <a:cubicBezTo>
                    <a:pt x="428" y="1189"/>
                    <a:pt x="224" y="1243"/>
                    <a:pt x="26" y="1316"/>
                  </a:cubicBezTo>
                  <a:cubicBezTo>
                    <a:pt x="0" y="1327"/>
                    <a:pt x="1" y="1370"/>
                    <a:pt x="31" y="1370"/>
                  </a:cubicBezTo>
                  <a:cubicBezTo>
                    <a:pt x="32" y="1370"/>
                    <a:pt x="33" y="1370"/>
                    <a:pt x="33" y="1370"/>
                  </a:cubicBezTo>
                  <a:cubicBezTo>
                    <a:pt x="456" y="1346"/>
                    <a:pt x="893" y="1144"/>
                    <a:pt x="1249" y="924"/>
                  </a:cubicBezTo>
                  <a:cubicBezTo>
                    <a:pt x="1617" y="695"/>
                    <a:pt x="1963" y="409"/>
                    <a:pt x="2202" y="47"/>
                  </a:cubicBezTo>
                  <a:cubicBezTo>
                    <a:pt x="2216" y="24"/>
                    <a:pt x="2195" y="1"/>
                    <a:pt x="217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8"/>
            <p:cNvSpPr/>
            <p:nvPr/>
          </p:nvSpPr>
          <p:spPr>
            <a:xfrm>
              <a:off x="4435025" y="1080575"/>
              <a:ext cx="30250" cy="17650"/>
            </a:xfrm>
            <a:custGeom>
              <a:avLst/>
              <a:gdLst/>
              <a:ahLst/>
              <a:cxnLst/>
              <a:rect l="l" t="t" r="r" b="b"/>
              <a:pathLst>
                <a:path w="1210" h="706" extrusionOk="0">
                  <a:moveTo>
                    <a:pt x="1120" y="1"/>
                  </a:moveTo>
                  <a:cubicBezTo>
                    <a:pt x="1106" y="1"/>
                    <a:pt x="1093" y="9"/>
                    <a:pt x="1088" y="25"/>
                  </a:cubicBezTo>
                  <a:cubicBezTo>
                    <a:pt x="1021" y="208"/>
                    <a:pt x="796" y="324"/>
                    <a:pt x="632" y="412"/>
                  </a:cubicBezTo>
                  <a:cubicBezTo>
                    <a:pt x="447" y="511"/>
                    <a:pt x="249" y="585"/>
                    <a:pt x="45" y="634"/>
                  </a:cubicBezTo>
                  <a:cubicBezTo>
                    <a:pt x="1" y="645"/>
                    <a:pt x="17" y="706"/>
                    <a:pt x="57" y="706"/>
                  </a:cubicBezTo>
                  <a:cubicBezTo>
                    <a:pt x="59" y="706"/>
                    <a:pt x="61" y="706"/>
                    <a:pt x="64" y="705"/>
                  </a:cubicBezTo>
                  <a:cubicBezTo>
                    <a:pt x="322" y="664"/>
                    <a:pt x="568" y="578"/>
                    <a:pt x="795" y="451"/>
                  </a:cubicBezTo>
                  <a:cubicBezTo>
                    <a:pt x="939" y="367"/>
                    <a:pt x="1210" y="228"/>
                    <a:pt x="1152" y="25"/>
                  </a:cubicBezTo>
                  <a:cubicBezTo>
                    <a:pt x="1147" y="9"/>
                    <a:pt x="1133" y="1"/>
                    <a:pt x="112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8"/>
            <p:cNvSpPr/>
            <p:nvPr/>
          </p:nvSpPr>
          <p:spPr>
            <a:xfrm>
              <a:off x="4447450" y="1104675"/>
              <a:ext cx="13725" cy="3700"/>
            </a:xfrm>
            <a:custGeom>
              <a:avLst/>
              <a:gdLst/>
              <a:ahLst/>
              <a:cxnLst/>
              <a:rect l="l" t="t" r="r" b="b"/>
              <a:pathLst>
                <a:path w="549" h="148" extrusionOk="0">
                  <a:moveTo>
                    <a:pt x="334" y="0"/>
                  </a:moveTo>
                  <a:cubicBezTo>
                    <a:pt x="323" y="0"/>
                    <a:pt x="312" y="0"/>
                    <a:pt x="301" y="1"/>
                  </a:cubicBezTo>
                  <a:cubicBezTo>
                    <a:pt x="217" y="1"/>
                    <a:pt x="131" y="7"/>
                    <a:pt x="47" y="18"/>
                  </a:cubicBezTo>
                  <a:cubicBezTo>
                    <a:pt x="0" y="25"/>
                    <a:pt x="2" y="100"/>
                    <a:pt x="47" y="109"/>
                  </a:cubicBezTo>
                  <a:cubicBezTo>
                    <a:pt x="131" y="126"/>
                    <a:pt x="215" y="137"/>
                    <a:pt x="301" y="141"/>
                  </a:cubicBezTo>
                  <a:cubicBezTo>
                    <a:pt x="332" y="142"/>
                    <a:pt x="364" y="148"/>
                    <a:pt x="396" y="148"/>
                  </a:cubicBezTo>
                  <a:cubicBezTo>
                    <a:pt x="412" y="148"/>
                    <a:pt x="427" y="147"/>
                    <a:pt x="442" y="143"/>
                  </a:cubicBezTo>
                  <a:cubicBezTo>
                    <a:pt x="471" y="134"/>
                    <a:pt x="500" y="123"/>
                    <a:pt x="528" y="106"/>
                  </a:cubicBezTo>
                  <a:cubicBezTo>
                    <a:pt x="548" y="93"/>
                    <a:pt x="548" y="63"/>
                    <a:pt x="528" y="51"/>
                  </a:cubicBezTo>
                  <a:cubicBezTo>
                    <a:pt x="490" y="29"/>
                    <a:pt x="470" y="12"/>
                    <a:pt x="425" y="5"/>
                  </a:cubicBezTo>
                  <a:cubicBezTo>
                    <a:pt x="395" y="2"/>
                    <a:pt x="364" y="0"/>
                    <a:pt x="3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8"/>
            <p:cNvSpPr/>
            <p:nvPr/>
          </p:nvSpPr>
          <p:spPr>
            <a:xfrm>
              <a:off x="4429450" y="1107850"/>
              <a:ext cx="8850" cy="4650"/>
            </a:xfrm>
            <a:custGeom>
              <a:avLst/>
              <a:gdLst/>
              <a:ahLst/>
              <a:cxnLst/>
              <a:rect l="l" t="t" r="r" b="b"/>
              <a:pathLst>
                <a:path w="354" h="186" extrusionOk="0">
                  <a:moveTo>
                    <a:pt x="236" y="1"/>
                  </a:moveTo>
                  <a:cubicBezTo>
                    <a:pt x="227" y="1"/>
                    <a:pt x="218" y="2"/>
                    <a:pt x="210" y="3"/>
                  </a:cubicBezTo>
                  <a:cubicBezTo>
                    <a:pt x="165" y="12"/>
                    <a:pt x="122" y="24"/>
                    <a:pt x="79" y="39"/>
                  </a:cubicBezTo>
                  <a:cubicBezTo>
                    <a:pt x="1" y="65"/>
                    <a:pt x="15" y="181"/>
                    <a:pt x="100" y="182"/>
                  </a:cubicBezTo>
                  <a:lnTo>
                    <a:pt x="100" y="184"/>
                  </a:lnTo>
                  <a:cubicBezTo>
                    <a:pt x="122" y="185"/>
                    <a:pt x="144" y="186"/>
                    <a:pt x="167" y="186"/>
                  </a:cubicBezTo>
                  <a:cubicBezTo>
                    <a:pt x="189" y="186"/>
                    <a:pt x="212" y="185"/>
                    <a:pt x="234" y="184"/>
                  </a:cubicBezTo>
                  <a:cubicBezTo>
                    <a:pt x="288" y="179"/>
                    <a:pt x="354" y="141"/>
                    <a:pt x="345" y="78"/>
                  </a:cubicBezTo>
                  <a:cubicBezTo>
                    <a:pt x="337" y="24"/>
                    <a:pt x="286" y="1"/>
                    <a:pt x="2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8"/>
            <p:cNvSpPr/>
            <p:nvPr/>
          </p:nvSpPr>
          <p:spPr>
            <a:xfrm>
              <a:off x="4425000" y="1131000"/>
              <a:ext cx="28650" cy="23500"/>
            </a:xfrm>
            <a:custGeom>
              <a:avLst/>
              <a:gdLst/>
              <a:ahLst/>
              <a:cxnLst/>
              <a:rect l="l" t="t" r="r" b="b"/>
              <a:pathLst>
                <a:path w="1146" h="940" extrusionOk="0">
                  <a:moveTo>
                    <a:pt x="67" y="1"/>
                  </a:moveTo>
                  <a:cubicBezTo>
                    <a:pt x="32" y="1"/>
                    <a:pt x="1" y="51"/>
                    <a:pt x="35" y="79"/>
                  </a:cubicBezTo>
                  <a:lnTo>
                    <a:pt x="33" y="81"/>
                  </a:lnTo>
                  <a:cubicBezTo>
                    <a:pt x="207" y="227"/>
                    <a:pt x="377" y="376"/>
                    <a:pt x="556" y="517"/>
                  </a:cubicBezTo>
                  <a:cubicBezTo>
                    <a:pt x="633" y="576"/>
                    <a:pt x="711" y="636"/>
                    <a:pt x="788" y="694"/>
                  </a:cubicBezTo>
                  <a:cubicBezTo>
                    <a:pt x="872" y="760"/>
                    <a:pt x="967" y="814"/>
                    <a:pt x="1012" y="913"/>
                  </a:cubicBezTo>
                  <a:cubicBezTo>
                    <a:pt x="1020" y="932"/>
                    <a:pt x="1037" y="940"/>
                    <a:pt x="1055" y="940"/>
                  </a:cubicBezTo>
                  <a:cubicBezTo>
                    <a:pt x="1074" y="940"/>
                    <a:pt x="1095" y="930"/>
                    <a:pt x="1106" y="913"/>
                  </a:cubicBezTo>
                  <a:cubicBezTo>
                    <a:pt x="1145" y="848"/>
                    <a:pt x="1123" y="782"/>
                    <a:pt x="1072" y="728"/>
                  </a:cubicBezTo>
                  <a:cubicBezTo>
                    <a:pt x="988" y="638"/>
                    <a:pt x="872" y="569"/>
                    <a:pt x="775" y="494"/>
                  </a:cubicBezTo>
                  <a:cubicBezTo>
                    <a:pt x="551" y="324"/>
                    <a:pt x="321" y="167"/>
                    <a:pt x="89" y="8"/>
                  </a:cubicBezTo>
                  <a:cubicBezTo>
                    <a:pt x="82" y="3"/>
                    <a:pt x="74" y="1"/>
                    <a:pt x="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8"/>
            <p:cNvSpPr/>
            <p:nvPr/>
          </p:nvSpPr>
          <p:spPr>
            <a:xfrm>
              <a:off x="4419525" y="1165950"/>
              <a:ext cx="39775" cy="30500"/>
            </a:xfrm>
            <a:custGeom>
              <a:avLst/>
              <a:gdLst/>
              <a:ahLst/>
              <a:cxnLst/>
              <a:rect l="l" t="t" r="r" b="b"/>
              <a:pathLst>
                <a:path w="1591" h="1220" extrusionOk="0">
                  <a:moveTo>
                    <a:pt x="46" y="0"/>
                  </a:moveTo>
                  <a:cubicBezTo>
                    <a:pt x="24" y="0"/>
                    <a:pt x="1" y="25"/>
                    <a:pt x="18" y="46"/>
                  </a:cubicBezTo>
                  <a:lnTo>
                    <a:pt x="18" y="48"/>
                  </a:lnTo>
                  <a:cubicBezTo>
                    <a:pt x="265" y="369"/>
                    <a:pt x="482" y="751"/>
                    <a:pt x="790" y="1016"/>
                  </a:cubicBezTo>
                  <a:cubicBezTo>
                    <a:pt x="917" y="1127"/>
                    <a:pt x="1067" y="1209"/>
                    <a:pt x="1237" y="1218"/>
                  </a:cubicBezTo>
                  <a:cubicBezTo>
                    <a:pt x="1251" y="1219"/>
                    <a:pt x="1266" y="1220"/>
                    <a:pt x="1281" y="1220"/>
                  </a:cubicBezTo>
                  <a:cubicBezTo>
                    <a:pt x="1405" y="1220"/>
                    <a:pt x="1566" y="1183"/>
                    <a:pt x="1585" y="1046"/>
                  </a:cubicBezTo>
                  <a:cubicBezTo>
                    <a:pt x="1590" y="1022"/>
                    <a:pt x="1572" y="998"/>
                    <a:pt x="1547" y="996"/>
                  </a:cubicBezTo>
                  <a:cubicBezTo>
                    <a:pt x="1543" y="995"/>
                    <a:pt x="1538" y="995"/>
                    <a:pt x="1534" y="995"/>
                  </a:cubicBezTo>
                  <a:cubicBezTo>
                    <a:pt x="1478" y="995"/>
                    <a:pt x="1433" y="1016"/>
                    <a:pt x="1379" y="1029"/>
                  </a:cubicBezTo>
                  <a:cubicBezTo>
                    <a:pt x="1343" y="1039"/>
                    <a:pt x="1306" y="1043"/>
                    <a:pt x="1269" y="1043"/>
                  </a:cubicBezTo>
                  <a:cubicBezTo>
                    <a:pt x="1232" y="1043"/>
                    <a:pt x="1195" y="1039"/>
                    <a:pt x="1158" y="1029"/>
                  </a:cubicBezTo>
                  <a:cubicBezTo>
                    <a:pt x="1001" y="994"/>
                    <a:pt x="876" y="882"/>
                    <a:pt x="766" y="768"/>
                  </a:cubicBezTo>
                  <a:cubicBezTo>
                    <a:pt x="530" y="519"/>
                    <a:pt x="298" y="263"/>
                    <a:pt x="65" y="9"/>
                  </a:cubicBezTo>
                  <a:cubicBezTo>
                    <a:pt x="59" y="3"/>
                    <a:pt x="52" y="0"/>
                    <a:pt x="4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8"/>
            <p:cNvSpPr/>
            <p:nvPr/>
          </p:nvSpPr>
          <p:spPr>
            <a:xfrm>
              <a:off x="4451250" y="1212900"/>
              <a:ext cx="12675" cy="5325"/>
            </a:xfrm>
            <a:custGeom>
              <a:avLst/>
              <a:gdLst/>
              <a:ahLst/>
              <a:cxnLst/>
              <a:rect l="l" t="t" r="r" b="b"/>
              <a:pathLst>
                <a:path w="507" h="213" extrusionOk="0">
                  <a:moveTo>
                    <a:pt x="62" y="0"/>
                  </a:moveTo>
                  <a:cubicBezTo>
                    <a:pt x="31" y="0"/>
                    <a:pt x="1" y="35"/>
                    <a:pt x="22" y="66"/>
                  </a:cubicBezTo>
                  <a:cubicBezTo>
                    <a:pt x="78" y="148"/>
                    <a:pt x="131" y="196"/>
                    <a:pt x="235" y="210"/>
                  </a:cubicBezTo>
                  <a:cubicBezTo>
                    <a:pt x="251" y="212"/>
                    <a:pt x="268" y="213"/>
                    <a:pt x="286" y="213"/>
                  </a:cubicBezTo>
                  <a:cubicBezTo>
                    <a:pt x="363" y="213"/>
                    <a:pt x="449" y="190"/>
                    <a:pt x="482" y="118"/>
                  </a:cubicBezTo>
                  <a:cubicBezTo>
                    <a:pt x="506" y="73"/>
                    <a:pt x="477" y="19"/>
                    <a:pt x="426" y="17"/>
                  </a:cubicBezTo>
                  <a:cubicBezTo>
                    <a:pt x="421" y="17"/>
                    <a:pt x="416" y="16"/>
                    <a:pt x="411" y="16"/>
                  </a:cubicBezTo>
                  <a:cubicBezTo>
                    <a:pt x="359" y="16"/>
                    <a:pt x="309" y="41"/>
                    <a:pt x="256" y="41"/>
                  </a:cubicBezTo>
                  <a:cubicBezTo>
                    <a:pt x="205" y="41"/>
                    <a:pt x="127" y="32"/>
                    <a:pt x="82" y="6"/>
                  </a:cubicBezTo>
                  <a:cubicBezTo>
                    <a:pt x="76" y="2"/>
                    <a:pt x="69" y="0"/>
                    <a:pt x="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8"/>
            <p:cNvSpPr/>
            <p:nvPr/>
          </p:nvSpPr>
          <p:spPr>
            <a:xfrm>
              <a:off x="4411225" y="1181125"/>
              <a:ext cx="57350" cy="54350"/>
            </a:xfrm>
            <a:custGeom>
              <a:avLst/>
              <a:gdLst/>
              <a:ahLst/>
              <a:cxnLst/>
              <a:rect l="l" t="t" r="r" b="b"/>
              <a:pathLst>
                <a:path w="2294" h="2174" extrusionOk="0">
                  <a:moveTo>
                    <a:pt x="31" y="1"/>
                  </a:moveTo>
                  <a:cubicBezTo>
                    <a:pt x="16" y="1"/>
                    <a:pt x="0" y="14"/>
                    <a:pt x="4" y="33"/>
                  </a:cubicBezTo>
                  <a:cubicBezTo>
                    <a:pt x="170" y="564"/>
                    <a:pt x="520" y="1041"/>
                    <a:pt x="922" y="1417"/>
                  </a:cubicBezTo>
                  <a:cubicBezTo>
                    <a:pt x="1124" y="1608"/>
                    <a:pt x="1346" y="1776"/>
                    <a:pt x="1586" y="1920"/>
                  </a:cubicBezTo>
                  <a:cubicBezTo>
                    <a:pt x="1707" y="1993"/>
                    <a:pt x="1833" y="2058"/>
                    <a:pt x="1963" y="2118"/>
                  </a:cubicBezTo>
                  <a:cubicBezTo>
                    <a:pt x="2027" y="2146"/>
                    <a:pt x="2085" y="2173"/>
                    <a:pt x="2142" y="2173"/>
                  </a:cubicBezTo>
                  <a:cubicBezTo>
                    <a:pt x="2183" y="2173"/>
                    <a:pt x="2223" y="2159"/>
                    <a:pt x="2264" y="2122"/>
                  </a:cubicBezTo>
                  <a:cubicBezTo>
                    <a:pt x="2294" y="2096"/>
                    <a:pt x="2267" y="2056"/>
                    <a:pt x="2235" y="2056"/>
                  </a:cubicBezTo>
                  <a:cubicBezTo>
                    <a:pt x="2232" y="2056"/>
                    <a:pt x="2230" y="2056"/>
                    <a:pt x="2227" y="2056"/>
                  </a:cubicBezTo>
                  <a:cubicBezTo>
                    <a:pt x="2218" y="2058"/>
                    <a:pt x="2208" y="2059"/>
                    <a:pt x="2197" y="2059"/>
                  </a:cubicBezTo>
                  <a:cubicBezTo>
                    <a:pt x="2082" y="2059"/>
                    <a:pt x="1929" y="1959"/>
                    <a:pt x="1838" y="1911"/>
                  </a:cubicBezTo>
                  <a:cubicBezTo>
                    <a:pt x="1726" y="1854"/>
                    <a:pt x="1619" y="1793"/>
                    <a:pt x="1515" y="1724"/>
                  </a:cubicBezTo>
                  <a:cubicBezTo>
                    <a:pt x="1300" y="1585"/>
                    <a:pt x="1100" y="1424"/>
                    <a:pt x="918" y="1245"/>
                  </a:cubicBezTo>
                  <a:cubicBezTo>
                    <a:pt x="554" y="888"/>
                    <a:pt x="286" y="465"/>
                    <a:pt x="53" y="13"/>
                  </a:cubicBezTo>
                  <a:cubicBezTo>
                    <a:pt x="48" y="4"/>
                    <a:pt x="39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8"/>
            <p:cNvSpPr/>
            <p:nvPr/>
          </p:nvSpPr>
          <p:spPr>
            <a:xfrm>
              <a:off x="4408775" y="1138175"/>
              <a:ext cx="26375" cy="23550"/>
            </a:xfrm>
            <a:custGeom>
              <a:avLst/>
              <a:gdLst/>
              <a:ahLst/>
              <a:cxnLst/>
              <a:rect l="l" t="t" r="r" b="b"/>
              <a:pathLst>
                <a:path w="1055" h="942" extrusionOk="0">
                  <a:moveTo>
                    <a:pt x="39" y="0"/>
                  </a:moveTo>
                  <a:cubicBezTo>
                    <a:pt x="19" y="0"/>
                    <a:pt x="1" y="27"/>
                    <a:pt x="20" y="43"/>
                  </a:cubicBezTo>
                  <a:cubicBezTo>
                    <a:pt x="186" y="187"/>
                    <a:pt x="360" y="319"/>
                    <a:pt x="523" y="469"/>
                  </a:cubicBezTo>
                  <a:cubicBezTo>
                    <a:pt x="684" y="618"/>
                    <a:pt x="824" y="794"/>
                    <a:pt x="992" y="934"/>
                  </a:cubicBezTo>
                  <a:cubicBezTo>
                    <a:pt x="998" y="940"/>
                    <a:pt x="1006" y="942"/>
                    <a:pt x="1013" y="942"/>
                  </a:cubicBezTo>
                  <a:cubicBezTo>
                    <a:pt x="1035" y="942"/>
                    <a:pt x="1055" y="921"/>
                    <a:pt x="1041" y="897"/>
                  </a:cubicBezTo>
                  <a:cubicBezTo>
                    <a:pt x="930" y="708"/>
                    <a:pt x="751" y="547"/>
                    <a:pt x="588" y="403"/>
                  </a:cubicBezTo>
                  <a:cubicBezTo>
                    <a:pt x="420" y="254"/>
                    <a:pt x="246" y="112"/>
                    <a:pt x="50" y="3"/>
                  </a:cubicBezTo>
                  <a:cubicBezTo>
                    <a:pt x="46" y="1"/>
                    <a:pt x="43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8"/>
            <p:cNvSpPr/>
            <p:nvPr/>
          </p:nvSpPr>
          <p:spPr>
            <a:xfrm>
              <a:off x="4406650" y="984400"/>
              <a:ext cx="46675" cy="44350"/>
            </a:xfrm>
            <a:custGeom>
              <a:avLst/>
              <a:gdLst/>
              <a:ahLst/>
              <a:cxnLst/>
              <a:rect l="l" t="t" r="r" b="b"/>
              <a:pathLst>
                <a:path w="1867" h="1774" extrusionOk="0">
                  <a:moveTo>
                    <a:pt x="1531" y="0"/>
                  </a:moveTo>
                  <a:cubicBezTo>
                    <a:pt x="1281" y="0"/>
                    <a:pt x="1035" y="211"/>
                    <a:pt x="875" y="407"/>
                  </a:cubicBezTo>
                  <a:cubicBezTo>
                    <a:pt x="718" y="602"/>
                    <a:pt x="572" y="805"/>
                    <a:pt x="436" y="1017"/>
                  </a:cubicBezTo>
                  <a:cubicBezTo>
                    <a:pt x="286" y="1245"/>
                    <a:pt x="129" y="1478"/>
                    <a:pt x="15" y="1729"/>
                  </a:cubicBezTo>
                  <a:cubicBezTo>
                    <a:pt x="1" y="1752"/>
                    <a:pt x="21" y="1774"/>
                    <a:pt x="42" y="1774"/>
                  </a:cubicBezTo>
                  <a:cubicBezTo>
                    <a:pt x="51" y="1774"/>
                    <a:pt x="60" y="1769"/>
                    <a:pt x="66" y="1759"/>
                  </a:cubicBezTo>
                  <a:cubicBezTo>
                    <a:pt x="189" y="1579"/>
                    <a:pt x="292" y="1385"/>
                    <a:pt x="408" y="1202"/>
                  </a:cubicBezTo>
                  <a:cubicBezTo>
                    <a:pt x="525" y="1011"/>
                    <a:pt x="651" y="824"/>
                    <a:pt x="778" y="637"/>
                  </a:cubicBezTo>
                  <a:cubicBezTo>
                    <a:pt x="896" y="463"/>
                    <a:pt x="1019" y="265"/>
                    <a:pt x="1208" y="160"/>
                  </a:cubicBezTo>
                  <a:cubicBezTo>
                    <a:pt x="1299" y="110"/>
                    <a:pt x="1406" y="78"/>
                    <a:pt x="1511" y="78"/>
                  </a:cubicBezTo>
                  <a:cubicBezTo>
                    <a:pt x="1611" y="78"/>
                    <a:pt x="1709" y="107"/>
                    <a:pt x="1787" y="177"/>
                  </a:cubicBezTo>
                  <a:cubicBezTo>
                    <a:pt x="1795" y="184"/>
                    <a:pt x="1803" y="186"/>
                    <a:pt x="1811" y="186"/>
                  </a:cubicBezTo>
                  <a:cubicBezTo>
                    <a:pt x="1841" y="186"/>
                    <a:pt x="1866" y="150"/>
                    <a:pt x="1840" y="125"/>
                  </a:cubicBezTo>
                  <a:lnTo>
                    <a:pt x="1840" y="125"/>
                  </a:lnTo>
                  <a:lnTo>
                    <a:pt x="1840" y="127"/>
                  </a:lnTo>
                  <a:cubicBezTo>
                    <a:pt x="1740" y="37"/>
                    <a:pt x="1635" y="0"/>
                    <a:pt x="15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8"/>
            <p:cNvSpPr/>
            <p:nvPr/>
          </p:nvSpPr>
          <p:spPr>
            <a:xfrm>
              <a:off x="4164625" y="1054075"/>
              <a:ext cx="230725" cy="239750"/>
            </a:xfrm>
            <a:custGeom>
              <a:avLst/>
              <a:gdLst/>
              <a:ahLst/>
              <a:cxnLst/>
              <a:rect l="l" t="t" r="r" b="b"/>
              <a:pathLst>
                <a:path w="9229" h="9590" extrusionOk="0">
                  <a:moveTo>
                    <a:pt x="6751" y="0"/>
                  </a:moveTo>
                  <a:cubicBezTo>
                    <a:pt x="6751" y="0"/>
                    <a:pt x="1438" y="578"/>
                    <a:pt x="720" y="1135"/>
                  </a:cubicBezTo>
                  <a:cubicBezTo>
                    <a:pt x="0" y="1692"/>
                    <a:pt x="518" y="3732"/>
                    <a:pt x="705" y="4300"/>
                  </a:cubicBezTo>
                  <a:cubicBezTo>
                    <a:pt x="890" y="4867"/>
                    <a:pt x="137" y="4859"/>
                    <a:pt x="737" y="5544"/>
                  </a:cubicBezTo>
                  <a:cubicBezTo>
                    <a:pt x="1337" y="6230"/>
                    <a:pt x="1565" y="5854"/>
                    <a:pt x="2201" y="6654"/>
                  </a:cubicBezTo>
                  <a:cubicBezTo>
                    <a:pt x="2838" y="7453"/>
                    <a:pt x="2760" y="7978"/>
                    <a:pt x="3663" y="8141"/>
                  </a:cubicBezTo>
                  <a:cubicBezTo>
                    <a:pt x="4568" y="8301"/>
                    <a:pt x="5239" y="9589"/>
                    <a:pt x="6033" y="8733"/>
                  </a:cubicBezTo>
                  <a:cubicBezTo>
                    <a:pt x="6830" y="7875"/>
                    <a:pt x="7176" y="6301"/>
                    <a:pt x="7176" y="6301"/>
                  </a:cubicBezTo>
                  <a:lnTo>
                    <a:pt x="9229" y="206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8"/>
            <p:cNvSpPr/>
            <p:nvPr/>
          </p:nvSpPr>
          <p:spPr>
            <a:xfrm>
              <a:off x="4178625" y="1077525"/>
              <a:ext cx="142350" cy="17875"/>
            </a:xfrm>
            <a:custGeom>
              <a:avLst/>
              <a:gdLst/>
              <a:ahLst/>
              <a:cxnLst/>
              <a:rect l="l" t="t" r="r" b="b"/>
              <a:pathLst>
                <a:path w="5694" h="715" extrusionOk="0">
                  <a:moveTo>
                    <a:pt x="5628" y="0"/>
                  </a:moveTo>
                  <a:cubicBezTo>
                    <a:pt x="5624" y="0"/>
                    <a:pt x="5619" y="1"/>
                    <a:pt x="5614" y="3"/>
                  </a:cubicBezTo>
                  <a:cubicBezTo>
                    <a:pt x="5447" y="53"/>
                    <a:pt x="5273" y="90"/>
                    <a:pt x="5105" y="135"/>
                  </a:cubicBezTo>
                  <a:cubicBezTo>
                    <a:pt x="4926" y="182"/>
                    <a:pt x="4746" y="218"/>
                    <a:pt x="4563" y="246"/>
                  </a:cubicBezTo>
                  <a:cubicBezTo>
                    <a:pt x="4176" y="304"/>
                    <a:pt x="3781" y="322"/>
                    <a:pt x="3389" y="328"/>
                  </a:cubicBezTo>
                  <a:cubicBezTo>
                    <a:pt x="3307" y="329"/>
                    <a:pt x="3226" y="330"/>
                    <a:pt x="3145" y="330"/>
                  </a:cubicBezTo>
                  <a:cubicBezTo>
                    <a:pt x="2628" y="330"/>
                    <a:pt x="2112" y="309"/>
                    <a:pt x="1596" y="309"/>
                  </a:cubicBezTo>
                  <a:cubicBezTo>
                    <a:pt x="1429" y="309"/>
                    <a:pt x="1263" y="311"/>
                    <a:pt x="1097" y="317"/>
                  </a:cubicBezTo>
                  <a:cubicBezTo>
                    <a:pt x="697" y="330"/>
                    <a:pt x="308" y="375"/>
                    <a:pt x="16" y="678"/>
                  </a:cubicBezTo>
                  <a:cubicBezTo>
                    <a:pt x="0" y="693"/>
                    <a:pt x="15" y="714"/>
                    <a:pt x="32" y="714"/>
                  </a:cubicBezTo>
                  <a:cubicBezTo>
                    <a:pt x="37" y="714"/>
                    <a:pt x="43" y="712"/>
                    <a:pt x="48" y="707"/>
                  </a:cubicBezTo>
                  <a:cubicBezTo>
                    <a:pt x="334" y="453"/>
                    <a:pt x="788" y="453"/>
                    <a:pt x="1147" y="451"/>
                  </a:cubicBezTo>
                  <a:cubicBezTo>
                    <a:pt x="1166" y="451"/>
                    <a:pt x="1185" y="451"/>
                    <a:pt x="1204" y="451"/>
                  </a:cubicBezTo>
                  <a:cubicBezTo>
                    <a:pt x="1551" y="451"/>
                    <a:pt x="1899" y="467"/>
                    <a:pt x="2245" y="479"/>
                  </a:cubicBezTo>
                  <a:cubicBezTo>
                    <a:pt x="2562" y="491"/>
                    <a:pt x="2881" y="501"/>
                    <a:pt x="3201" y="501"/>
                  </a:cubicBezTo>
                  <a:cubicBezTo>
                    <a:pt x="3644" y="501"/>
                    <a:pt x="4087" y="482"/>
                    <a:pt x="4526" y="423"/>
                  </a:cubicBezTo>
                  <a:cubicBezTo>
                    <a:pt x="4726" y="397"/>
                    <a:pt x="4922" y="360"/>
                    <a:pt x="5118" y="311"/>
                  </a:cubicBezTo>
                  <a:cubicBezTo>
                    <a:pt x="5212" y="289"/>
                    <a:pt x="5307" y="261"/>
                    <a:pt x="5399" y="227"/>
                  </a:cubicBezTo>
                  <a:cubicBezTo>
                    <a:pt x="5487" y="193"/>
                    <a:pt x="5569" y="137"/>
                    <a:pt x="5651" y="90"/>
                  </a:cubicBezTo>
                  <a:cubicBezTo>
                    <a:pt x="5693" y="67"/>
                    <a:pt x="5673" y="0"/>
                    <a:pt x="56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8"/>
            <p:cNvSpPr/>
            <p:nvPr/>
          </p:nvSpPr>
          <p:spPr>
            <a:xfrm>
              <a:off x="4254975" y="1084400"/>
              <a:ext cx="80575" cy="23050"/>
            </a:xfrm>
            <a:custGeom>
              <a:avLst/>
              <a:gdLst/>
              <a:ahLst/>
              <a:cxnLst/>
              <a:rect l="l" t="t" r="r" b="b"/>
              <a:pathLst>
                <a:path w="3223" h="922" extrusionOk="0">
                  <a:moveTo>
                    <a:pt x="3186" y="1"/>
                  </a:moveTo>
                  <a:cubicBezTo>
                    <a:pt x="3181" y="1"/>
                    <a:pt x="3176" y="3"/>
                    <a:pt x="3171" y="6"/>
                  </a:cubicBezTo>
                  <a:cubicBezTo>
                    <a:pt x="2965" y="154"/>
                    <a:pt x="2788" y="313"/>
                    <a:pt x="2550" y="416"/>
                  </a:cubicBezTo>
                  <a:cubicBezTo>
                    <a:pt x="2313" y="517"/>
                    <a:pt x="2059" y="576"/>
                    <a:pt x="1804" y="616"/>
                  </a:cubicBezTo>
                  <a:cubicBezTo>
                    <a:pt x="1214" y="705"/>
                    <a:pt x="610" y="694"/>
                    <a:pt x="32" y="866"/>
                  </a:cubicBezTo>
                  <a:cubicBezTo>
                    <a:pt x="1" y="877"/>
                    <a:pt x="10" y="921"/>
                    <a:pt x="40" y="921"/>
                  </a:cubicBezTo>
                  <a:cubicBezTo>
                    <a:pt x="42" y="921"/>
                    <a:pt x="45" y="921"/>
                    <a:pt x="47" y="920"/>
                  </a:cubicBezTo>
                  <a:cubicBezTo>
                    <a:pt x="655" y="767"/>
                    <a:pt x="1288" y="806"/>
                    <a:pt x="1903" y="702"/>
                  </a:cubicBezTo>
                  <a:cubicBezTo>
                    <a:pt x="2156" y="662"/>
                    <a:pt x="2401" y="590"/>
                    <a:pt x="2633" y="489"/>
                  </a:cubicBezTo>
                  <a:cubicBezTo>
                    <a:pt x="2848" y="391"/>
                    <a:pt x="3091" y="255"/>
                    <a:pt x="3212" y="45"/>
                  </a:cubicBezTo>
                  <a:cubicBezTo>
                    <a:pt x="3223" y="27"/>
                    <a:pt x="3205" y="1"/>
                    <a:pt x="318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8"/>
            <p:cNvSpPr/>
            <p:nvPr/>
          </p:nvSpPr>
          <p:spPr>
            <a:xfrm>
              <a:off x="4173950" y="1109950"/>
              <a:ext cx="45700" cy="16900"/>
            </a:xfrm>
            <a:custGeom>
              <a:avLst/>
              <a:gdLst/>
              <a:ahLst/>
              <a:cxnLst/>
              <a:rect l="l" t="t" r="r" b="b"/>
              <a:pathLst>
                <a:path w="1828" h="676" extrusionOk="0">
                  <a:moveTo>
                    <a:pt x="1775" y="1"/>
                  </a:moveTo>
                  <a:cubicBezTo>
                    <a:pt x="1585" y="1"/>
                    <a:pt x="1386" y="65"/>
                    <a:pt x="1203" y="104"/>
                  </a:cubicBezTo>
                  <a:cubicBezTo>
                    <a:pt x="1007" y="145"/>
                    <a:pt x="814" y="190"/>
                    <a:pt x="620" y="239"/>
                  </a:cubicBezTo>
                  <a:cubicBezTo>
                    <a:pt x="383" y="297"/>
                    <a:pt x="91" y="379"/>
                    <a:pt x="7" y="641"/>
                  </a:cubicBezTo>
                  <a:cubicBezTo>
                    <a:pt x="1" y="659"/>
                    <a:pt x="19" y="675"/>
                    <a:pt x="36" y="675"/>
                  </a:cubicBezTo>
                  <a:cubicBezTo>
                    <a:pt x="45" y="675"/>
                    <a:pt x="53" y="671"/>
                    <a:pt x="57" y="661"/>
                  </a:cubicBezTo>
                  <a:cubicBezTo>
                    <a:pt x="179" y="390"/>
                    <a:pt x="515" y="340"/>
                    <a:pt x="775" y="278"/>
                  </a:cubicBezTo>
                  <a:cubicBezTo>
                    <a:pt x="938" y="239"/>
                    <a:pt x="1102" y="201"/>
                    <a:pt x="1267" y="166"/>
                  </a:cubicBezTo>
                  <a:cubicBezTo>
                    <a:pt x="1443" y="130"/>
                    <a:pt x="1637" y="113"/>
                    <a:pt x="1803" y="44"/>
                  </a:cubicBezTo>
                  <a:cubicBezTo>
                    <a:pt x="1828" y="39"/>
                    <a:pt x="1822" y="3"/>
                    <a:pt x="1798" y="1"/>
                  </a:cubicBezTo>
                  <a:cubicBezTo>
                    <a:pt x="1790" y="1"/>
                    <a:pt x="1782" y="1"/>
                    <a:pt x="17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8"/>
            <p:cNvSpPr/>
            <p:nvPr/>
          </p:nvSpPr>
          <p:spPr>
            <a:xfrm>
              <a:off x="4227225" y="1107300"/>
              <a:ext cx="9125" cy="2750"/>
            </a:xfrm>
            <a:custGeom>
              <a:avLst/>
              <a:gdLst/>
              <a:ahLst/>
              <a:cxnLst/>
              <a:rect l="l" t="t" r="r" b="b"/>
              <a:pathLst>
                <a:path w="365" h="110" extrusionOk="0">
                  <a:moveTo>
                    <a:pt x="323" y="1"/>
                  </a:moveTo>
                  <a:cubicBezTo>
                    <a:pt x="231" y="6"/>
                    <a:pt x="140" y="18"/>
                    <a:pt x="48" y="32"/>
                  </a:cubicBezTo>
                  <a:cubicBezTo>
                    <a:pt x="0" y="40"/>
                    <a:pt x="18" y="110"/>
                    <a:pt x="62" y="110"/>
                  </a:cubicBezTo>
                  <a:cubicBezTo>
                    <a:pt x="64" y="110"/>
                    <a:pt x="67" y="109"/>
                    <a:pt x="69" y="109"/>
                  </a:cubicBezTo>
                  <a:cubicBezTo>
                    <a:pt x="157" y="98"/>
                    <a:pt x="245" y="81"/>
                    <a:pt x="332" y="61"/>
                  </a:cubicBezTo>
                  <a:cubicBezTo>
                    <a:pt x="364" y="49"/>
                    <a:pt x="359" y="3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8"/>
            <p:cNvSpPr/>
            <p:nvPr/>
          </p:nvSpPr>
          <p:spPr>
            <a:xfrm>
              <a:off x="4255550" y="1129675"/>
              <a:ext cx="14200" cy="3175"/>
            </a:xfrm>
            <a:custGeom>
              <a:avLst/>
              <a:gdLst/>
              <a:ahLst/>
              <a:cxnLst/>
              <a:rect l="l" t="t" r="r" b="b"/>
              <a:pathLst>
                <a:path w="568" h="127" extrusionOk="0">
                  <a:moveTo>
                    <a:pt x="499" y="1"/>
                  </a:moveTo>
                  <a:cubicBezTo>
                    <a:pt x="344" y="1"/>
                    <a:pt x="194" y="29"/>
                    <a:pt x="41" y="52"/>
                  </a:cubicBezTo>
                  <a:cubicBezTo>
                    <a:pt x="0" y="59"/>
                    <a:pt x="9" y="127"/>
                    <a:pt x="50" y="127"/>
                  </a:cubicBezTo>
                  <a:cubicBezTo>
                    <a:pt x="51" y="127"/>
                    <a:pt x="51" y="127"/>
                    <a:pt x="52" y="127"/>
                  </a:cubicBezTo>
                  <a:cubicBezTo>
                    <a:pt x="215" y="112"/>
                    <a:pt x="377" y="104"/>
                    <a:pt x="534" y="61"/>
                  </a:cubicBezTo>
                  <a:cubicBezTo>
                    <a:pt x="568" y="52"/>
                    <a:pt x="561" y="3"/>
                    <a:pt x="527" y="1"/>
                  </a:cubicBezTo>
                  <a:cubicBezTo>
                    <a:pt x="517" y="1"/>
                    <a:pt x="508" y="1"/>
                    <a:pt x="49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8"/>
            <p:cNvSpPr/>
            <p:nvPr/>
          </p:nvSpPr>
          <p:spPr>
            <a:xfrm>
              <a:off x="4279750" y="1098250"/>
              <a:ext cx="71775" cy="29050"/>
            </a:xfrm>
            <a:custGeom>
              <a:avLst/>
              <a:gdLst/>
              <a:ahLst/>
              <a:cxnLst/>
              <a:rect l="l" t="t" r="r" b="b"/>
              <a:pathLst>
                <a:path w="2871" h="1162" extrusionOk="0">
                  <a:moveTo>
                    <a:pt x="2803" y="0"/>
                  </a:moveTo>
                  <a:cubicBezTo>
                    <a:pt x="2796" y="0"/>
                    <a:pt x="2789" y="2"/>
                    <a:pt x="2782" y="6"/>
                  </a:cubicBezTo>
                  <a:cubicBezTo>
                    <a:pt x="2569" y="122"/>
                    <a:pt x="2382" y="277"/>
                    <a:pt x="2176" y="408"/>
                  </a:cubicBezTo>
                  <a:cubicBezTo>
                    <a:pt x="1965" y="542"/>
                    <a:pt x="1744" y="658"/>
                    <a:pt x="1514" y="757"/>
                  </a:cubicBezTo>
                  <a:cubicBezTo>
                    <a:pt x="1051" y="959"/>
                    <a:pt x="535" y="1075"/>
                    <a:pt x="32" y="1114"/>
                  </a:cubicBezTo>
                  <a:cubicBezTo>
                    <a:pt x="0" y="1114"/>
                    <a:pt x="0" y="1161"/>
                    <a:pt x="32" y="1161"/>
                  </a:cubicBezTo>
                  <a:cubicBezTo>
                    <a:pt x="55" y="1161"/>
                    <a:pt x="78" y="1162"/>
                    <a:pt x="101" y="1162"/>
                  </a:cubicBezTo>
                  <a:cubicBezTo>
                    <a:pt x="607" y="1162"/>
                    <a:pt x="1093" y="1063"/>
                    <a:pt x="1571" y="886"/>
                  </a:cubicBezTo>
                  <a:cubicBezTo>
                    <a:pt x="1810" y="798"/>
                    <a:pt x="2042" y="686"/>
                    <a:pt x="2262" y="553"/>
                  </a:cubicBezTo>
                  <a:cubicBezTo>
                    <a:pt x="2373" y="490"/>
                    <a:pt x="2479" y="419"/>
                    <a:pt x="2582" y="342"/>
                  </a:cubicBezTo>
                  <a:cubicBezTo>
                    <a:pt x="2685" y="265"/>
                    <a:pt x="2773" y="174"/>
                    <a:pt x="2848" y="69"/>
                  </a:cubicBezTo>
                  <a:cubicBezTo>
                    <a:pt x="2871" y="37"/>
                    <a:pt x="2836" y="0"/>
                    <a:pt x="28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8"/>
            <p:cNvSpPr/>
            <p:nvPr/>
          </p:nvSpPr>
          <p:spPr>
            <a:xfrm>
              <a:off x="4197850" y="1145625"/>
              <a:ext cx="119600" cy="59950"/>
            </a:xfrm>
            <a:custGeom>
              <a:avLst/>
              <a:gdLst/>
              <a:ahLst/>
              <a:cxnLst/>
              <a:rect l="l" t="t" r="r" b="b"/>
              <a:pathLst>
                <a:path w="4784" h="2398" extrusionOk="0">
                  <a:moveTo>
                    <a:pt x="4700" y="0"/>
                  </a:moveTo>
                  <a:cubicBezTo>
                    <a:pt x="4697" y="0"/>
                    <a:pt x="4694" y="0"/>
                    <a:pt x="4691" y="1"/>
                  </a:cubicBezTo>
                  <a:cubicBezTo>
                    <a:pt x="4256" y="87"/>
                    <a:pt x="3839" y="251"/>
                    <a:pt x="3442" y="449"/>
                  </a:cubicBezTo>
                  <a:cubicBezTo>
                    <a:pt x="3055" y="644"/>
                    <a:pt x="2713" y="906"/>
                    <a:pt x="2381" y="1179"/>
                  </a:cubicBezTo>
                  <a:cubicBezTo>
                    <a:pt x="2040" y="1457"/>
                    <a:pt x="1715" y="1762"/>
                    <a:pt x="1328" y="1975"/>
                  </a:cubicBezTo>
                  <a:cubicBezTo>
                    <a:pt x="930" y="2197"/>
                    <a:pt x="509" y="2297"/>
                    <a:pt x="56" y="2297"/>
                  </a:cubicBezTo>
                  <a:cubicBezTo>
                    <a:pt x="52" y="2297"/>
                    <a:pt x="48" y="2297"/>
                    <a:pt x="44" y="2297"/>
                  </a:cubicBezTo>
                  <a:cubicBezTo>
                    <a:pt x="8" y="2297"/>
                    <a:pt x="1" y="2347"/>
                    <a:pt x="34" y="2357"/>
                  </a:cubicBezTo>
                  <a:lnTo>
                    <a:pt x="36" y="2357"/>
                  </a:lnTo>
                  <a:cubicBezTo>
                    <a:pt x="145" y="2385"/>
                    <a:pt x="255" y="2397"/>
                    <a:pt x="364" y="2397"/>
                  </a:cubicBezTo>
                  <a:cubicBezTo>
                    <a:pt x="909" y="2397"/>
                    <a:pt x="1452" y="2083"/>
                    <a:pt x="1885" y="1790"/>
                  </a:cubicBezTo>
                  <a:cubicBezTo>
                    <a:pt x="2472" y="1392"/>
                    <a:pt x="2973" y="893"/>
                    <a:pt x="3614" y="578"/>
                  </a:cubicBezTo>
                  <a:cubicBezTo>
                    <a:pt x="3981" y="401"/>
                    <a:pt x="4370" y="283"/>
                    <a:pt x="4731" y="98"/>
                  </a:cubicBezTo>
                  <a:cubicBezTo>
                    <a:pt x="4784" y="72"/>
                    <a:pt x="4750" y="0"/>
                    <a:pt x="47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8"/>
            <p:cNvSpPr/>
            <p:nvPr/>
          </p:nvSpPr>
          <p:spPr>
            <a:xfrm>
              <a:off x="4185325" y="1142250"/>
              <a:ext cx="101500" cy="27950"/>
            </a:xfrm>
            <a:custGeom>
              <a:avLst/>
              <a:gdLst/>
              <a:ahLst/>
              <a:cxnLst/>
              <a:rect l="l" t="t" r="r" b="b"/>
              <a:pathLst>
                <a:path w="4060" h="1118" extrusionOk="0">
                  <a:moveTo>
                    <a:pt x="4032" y="0"/>
                  </a:moveTo>
                  <a:cubicBezTo>
                    <a:pt x="4030" y="0"/>
                    <a:pt x="4028" y="1"/>
                    <a:pt x="4026" y="1"/>
                  </a:cubicBezTo>
                  <a:cubicBezTo>
                    <a:pt x="3654" y="115"/>
                    <a:pt x="3274" y="201"/>
                    <a:pt x="2891" y="261"/>
                  </a:cubicBezTo>
                  <a:cubicBezTo>
                    <a:pt x="2508" y="323"/>
                    <a:pt x="2130" y="418"/>
                    <a:pt x="1749" y="495"/>
                  </a:cubicBezTo>
                  <a:cubicBezTo>
                    <a:pt x="1399" y="564"/>
                    <a:pt x="1044" y="603"/>
                    <a:pt x="694" y="674"/>
                  </a:cubicBezTo>
                  <a:cubicBezTo>
                    <a:pt x="414" y="732"/>
                    <a:pt x="176" y="833"/>
                    <a:pt x="14" y="1074"/>
                  </a:cubicBezTo>
                  <a:cubicBezTo>
                    <a:pt x="1" y="1095"/>
                    <a:pt x="21" y="1118"/>
                    <a:pt x="41" y="1118"/>
                  </a:cubicBezTo>
                  <a:cubicBezTo>
                    <a:pt x="47" y="1118"/>
                    <a:pt x="53" y="1115"/>
                    <a:pt x="58" y="1110"/>
                  </a:cubicBezTo>
                  <a:cubicBezTo>
                    <a:pt x="266" y="899"/>
                    <a:pt x="602" y="835"/>
                    <a:pt x="887" y="798"/>
                  </a:cubicBezTo>
                  <a:cubicBezTo>
                    <a:pt x="1227" y="755"/>
                    <a:pt x="1573" y="723"/>
                    <a:pt x="1911" y="663"/>
                  </a:cubicBezTo>
                  <a:cubicBezTo>
                    <a:pt x="2270" y="599"/>
                    <a:pt x="2637" y="538"/>
                    <a:pt x="2979" y="416"/>
                  </a:cubicBezTo>
                  <a:cubicBezTo>
                    <a:pt x="3330" y="289"/>
                    <a:pt x="3682" y="164"/>
                    <a:pt x="4037" y="42"/>
                  </a:cubicBezTo>
                  <a:cubicBezTo>
                    <a:pt x="4059" y="34"/>
                    <a:pt x="4052" y="0"/>
                    <a:pt x="40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8"/>
            <p:cNvSpPr/>
            <p:nvPr/>
          </p:nvSpPr>
          <p:spPr>
            <a:xfrm>
              <a:off x="4220850" y="1167850"/>
              <a:ext cx="28200" cy="13175"/>
            </a:xfrm>
            <a:custGeom>
              <a:avLst/>
              <a:gdLst/>
              <a:ahLst/>
              <a:cxnLst/>
              <a:rect l="l" t="t" r="r" b="b"/>
              <a:pathLst>
                <a:path w="1128" h="527" extrusionOk="0">
                  <a:moveTo>
                    <a:pt x="1081" y="1"/>
                  </a:moveTo>
                  <a:cubicBezTo>
                    <a:pt x="1077" y="1"/>
                    <a:pt x="1072" y="2"/>
                    <a:pt x="1068" y="4"/>
                  </a:cubicBezTo>
                  <a:cubicBezTo>
                    <a:pt x="716" y="138"/>
                    <a:pt x="380" y="297"/>
                    <a:pt x="41" y="456"/>
                  </a:cubicBezTo>
                  <a:cubicBezTo>
                    <a:pt x="1" y="476"/>
                    <a:pt x="27" y="527"/>
                    <a:pt x="63" y="527"/>
                  </a:cubicBezTo>
                  <a:cubicBezTo>
                    <a:pt x="68" y="527"/>
                    <a:pt x="73" y="526"/>
                    <a:pt x="79" y="523"/>
                  </a:cubicBezTo>
                  <a:cubicBezTo>
                    <a:pt x="421" y="378"/>
                    <a:pt x="763" y="235"/>
                    <a:pt x="1096" y="69"/>
                  </a:cubicBezTo>
                  <a:cubicBezTo>
                    <a:pt x="1127" y="52"/>
                    <a:pt x="1112" y="1"/>
                    <a:pt x="10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8"/>
            <p:cNvSpPr/>
            <p:nvPr/>
          </p:nvSpPr>
          <p:spPr>
            <a:xfrm>
              <a:off x="4268175" y="1202200"/>
              <a:ext cx="41425" cy="42200"/>
            </a:xfrm>
            <a:custGeom>
              <a:avLst/>
              <a:gdLst/>
              <a:ahLst/>
              <a:cxnLst/>
              <a:rect l="l" t="t" r="r" b="b"/>
              <a:pathLst>
                <a:path w="1657" h="1688" extrusionOk="0">
                  <a:moveTo>
                    <a:pt x="1633" y="1"/>
                  </a:moveTo>
                  <a:cubicBezTo>
                    <a:pt x="1627" y="1"/>
                    <a:pt x="1622" y="3"/>
                    <a:pt x="1619" y="7"/>
                  </a:cubicBezTo>
                  <a:cubicBezTo>
                    <a:pt x="1385" y="320"/>
                    <a:pt x="1129" y="615"/>
                    <a:pt x="854" y="892"/>
                  </a:cubicBezTo>
                  <a:cubicBezTo>
                    <a:pt x="588" y="1159"/>
                    <a:pt x="285" y="1389"/>
                    <a:pt x="14" y="1653"/>
                  </a:cubicBezTo>
                  <a:cubicBezTo>
                    <a:pt x="1" y="1667"/>
                    <a:pt x="12" y="1688"/>
                    <a:pt x="29" y="1688"/>
                  </a:cubicBezTo>
                  <a:cubicBezTo>
                    <a:pt x="33" y="1688"/>
                    <a:pt x="37" y="1687"/>
                    <a:pt x="41" y="1685"/>
                  </a:cubicBezTo>
                  <a:lnTo>
                    <a:pt x="41" y="1686"/>
                  </a:lnTo>
                  <a:cubicBezTo>
                    <a:pt x="371" y="1473"/>
                    <a:pt x="631" y="1195"/>
                    <a:pt x="902" y="912"/>
                  </a:cubicBezTo>
                  <a:cubicBezTo>
                    <a:pt x="1170" y="632"/>
                    <a:pt x="1418" y="337"/>
                    <a:pt x="1648" y="24"/>
                  </a:cubicBezTo>
                  <a:cubicBezTo>
                    <a:pt x="1656" y="12"/>
                    <a:pt x="1645" y="1"/>
                    <a:pt x="16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8"/>
            <p:cNvSpPr/>
            <p:nvPr/>
          </p:nvSpPr>
          <p:spPr>
            <a:xfrm>
              <a:off x="4312975" y="1165850"/>
              <a:ext cx="14575" cy="22250"/>
            </a:xfrm>
            <a:custGeom>
              <a:avLst/>
              <a:gdLst/>
              <a:ahLst/>
              <a:cxnLst/>
              <a:rect l="l" t="t" r="r" b="b"/>
              <a:pathLst>
                <a:path w="583" h="890" extrusionOk="0">
                  <a:moveTo>
                    <a:pt x="544" y="0"/>
                  </a:moveTo>
                  <a:cubicBezTo>
                    <a:pt x="533" y="0"/>
                    <a:pt x="522" y="5"/>
                    <a:pt x="515" y="14"/>
                  </a:cubicBezTo>
                  <a:cubicBezTo>
                    <a:pt x="320" y="282"/>
                    <a:pt x="202" y="601"/>
                    <a:pt x="6" y="869"/>
                  </a:cubicBezTo>
                  <a:cubicBezTo>
                    <a:pt x="0" y="877"/>
                    <a:pt x="10" y="889"/>
                    <a:pt x="20" y="889"/>
                  </a:cubicBezTo>
                  <a:cubicBezTo>
                    <a:pt x="23" y="889"/>
                    <a:pt x="26" y="888"/>
                    <a:pt x="28" y="886"/>
                  </a:cubicBezTo>
                  <a:cubicBezTo>
                    <a:pt x="242" y="628"/>
                    <a:pt x="485" y="372"/>
                    <a:pt x="576" y="41"/>
                  </a:cubicBezTo>
                  <a:cubicBezTo>
                    <a:pt x="582" y="16"/>
                    <a:pt x="564" y="0"/>
                    <a:pt x="5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8"/>
            <p:cNvSpPr/>
            <p:nvPr/>
          </p:nvSpPr>
          <p:spPr>
            <a:xfrm>
              <a:off x="4228550" y="1155450"/>
              <a:ext cx="85525" cy="76950"/>
            </a:xfrm>
            <a:custGeom>
              <a:avLst/>
              <a:gdLst/>
              <a:ahLst/>
              <a:cxnLst/>
              <a:rect l="l" t="t" r="r" b="b"/>
              <a:pathLst>
                <a:path w="3421" h="3078" extrusionOk="0">
                  <a:moveTo>
                    <a:pt x="3372" y="0"/>
                  </a:moveTo>
                  <a:cubicBezTo>
                    <a:pt x="3367" y="0"/>
                    <a:pt x="3361" y="2"/>
                    <a:pt x="3355" y="6"/>
                  </a:cubicBezTo>
                  <a:cubicBezTo>
                    <a:pt x="3032" y="249"/>
                    <a:pt x="2725" y="509"/>
                    <a:pt x="2385" y="730"/>
                  </a:cubicBezTo>
                  <a:cubicBezTo>
                    <a:pt x="2042" y="950"/>
                    <a:pt x="1689" y="1146"/>
                    <a:pt x="1353" y="1371"/>
                  </a:cubicBezTo>
                  <a:cubicBezTo>
                    <a:pt x="1044" y="1578"/>
                    <a:pt x="749" y="1810"/>
                    <a:pt x="502" y="2089"/>
                  </a:cubicBezTo>
                  <a:cubicBezTo>
                    <a:pt x="264" y="2356"/>
                    <a:pt x="55" y="2670"/>
                    <a:pt x="5" y="3027"/>
                  </a:cubicBezTo>
                  <a:cubicBezTo>
                    <a:pt x="1" y="3054"/>
                    <a:pt x="25" y="3077"/>
                    <a:pt x="46" y="3077"/>
                  </a:cubicBezTo>
                  <a:cubicBezTo>
                    <a:pt x="57" y="3077"/>
                    <a:pt x="68" y="3071"/>
                    <a:pt x="74" y="3057"/>
                  </a:cubicBezTo>
                  <a:lnTo>
                    <a:pt x="74" y="3055"/>
                  </a:lnTo>
                  <a:cubicBezTo>
                    <a:pt x="227" y="2721"/>
                    <a:pt x="399" y="2408"/>
                    <a:pt x="651" y="2137"/>
                  </a:cubicBezTo>
                  <a:cubicBezTo>
                    <a:pt x="909" y="1859"/>
                    <a:pt x="1212" y="1627"/>
                    <a:pt x="1528" y="1419"/>
                  </a:cubicBezTo>
                  <a:cubicBezTo>
                    <a:pt x="1859" y="1203"/>
                    <a:pt x="2205" y="1008"/>
                    <a:pt x="2536" y="795"/>
                  </a:cubicBezTo>
                  <a:cubicBezTo>
                    <a:pt x="2856" y="589"/>
                    <a:pt x="3187" y="372"/>
                    <a:pt x="3405" y="55"/>
                  </a:cubicBezTo>
                  <a:cubicBezTo>
                    <a:pt x="3421" y="32"/>
                    <a:pt x="3398" y="0"/>
                    <a:pt x="337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8"/>
            <p:cNvSpPr/>
            <p:nvPr/>
          </p:nvSpPr>
          <p:spPr>
            <a:xfrm>
              <a:off x="4289325" y="1231225"/>
              <a:ext cx="29150" cy="40275"/>
            </a:xfrm>
            <a:custGeom>
              <a:avLst/>
              <a:gdLst/>
              <a:ahLst/>
              <a:cxnLst/>
              <a:rect l="l" t="t" r="r" b="b"/>
              <a:pathLst>
                <a:path w="1166" h="1611" extrusionOk="0">
                  <a:moveTo>
                    <a:pt x="1128" y="0"/>
                  </a:moveTo>
                  <a:cubicBezTo>
                    <a:pt x="1119" y="0"/>
                    <a:pt x="1110" y="4"/>
                    <a:pt x="1105" y="15"/>
                  </a:cubicBezTo>
                  <a:cubicBezTo>
                    <a:pt x="851" y="591"/>
                    <a:pt x="485" y="1112"/>
                    <a:pt x="27" y="1544"/>
                  </a:cubicBezTo>
                  <a:cubicBezTo>
                    <a:pt x="0" y="1569"/>
                    <a:pt x="23" y="1611"/>
                    <a:pt x="53" y="1611"/>
                  </a:cubicBezTo>
                  <a:cubicBezTo>
                    <a:pt x="60" y="1611"/>
                    <a:pt x="67" y="1609"/>
                    <a:pt x="73" y="1604"/>
                  </a:cubicBezTo>
                  <a:lnTo>
                    <a:pt x="73" y="1604"/>
                  </a:lnTo>
                  <a:lnTo>
                    <a:pt x="71" y="1606"/>
                  </a:lnTo>
                  <a:cubicBezTo>
                    <a:pt x="591" y="1225"/>
                    <a:pt x="991" y="660"/>
                    <a:pt x="1160" y="37"/>
                  </a:cubicBezTo>
                  <a:cubicBezTo>
                    <a:pt x="1166" y="18"/>
                    <a:pt x="1146" y="0"/>
                    <a:pt x="11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8"/>
            <p:cNvSpPr/>
            <p:nvPr/>
          </p:nvSpPr>
          <p:spPr>
            <a:xfrm>
              <a:off x="4306100" y="1245775"/>
              <a:ext cx="15300" cy="21525"/>
            </a:xfrm>
            <a:custGeom>
              <a:avLst/>
              <a:gdLst/>
              <a:ahLst/>
              <a:cxnLst/>
              <a:rect l="l" t="t" r="r" b="b"/>
              <a:pathLst>
                <a:path w="612" h="861" extrusionOk="0">
                  <a:moveTo>
                    <a:pt x="565" y="1"/>
                  </a:moveTo>
                  <a:cubicBezTo>
                    <a:pt x="552" y="1"/>
                    <a:pt x="540" y="7"/>
                    <a:pt x="532" y="20"/>
                  </a:cubicBezTo>
                  <a:cubicBezTo>
                    <a:pt x="374" y="295"/>
                    <a:pt x="195" y="549"/>
                    <a:pt x="16" y="809"/>
                  </a:cubicBezTo>
                  <a:cubicBezTo>
                    <a:pt x="0" y="830"/>
                    <a:pt x="22" y="861"/>
                    <a:pt x="46" y="861"/>
                  </a:cubicBezTo>
                  <a:cubicBezTo>
                    <a:pt x="52" y="861"/>
                    <a:pt x="57" y="859"/>
                    <a:pt x="62" y="856"/>
                  </a:cubicBezTo>
                  <a:cubicBezTo>
                    <a:pt x="328" y="665"/>
                    <a:pt x="520" y="364"/>
                    <a:pt x="604" y="50"/>
                  </a:cubicBezTo>
                  <a:cubicBezTo>
                    <a:pt x="612" y="22"/>
                    <a:pt x="589" y="1"/>
                    <a:pt x="5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8"/>
            <p:cNvSpPr/>
            <p:nvPr/>
          </p:nvSpPr>
          <p:spPr>
            <a:xfrm>
              <a:off x="4323950" y="1188325"/>
              <a:ext cx="12725" cy="14875"/>
            </a:xfrm>
            <a:custGeom>
              <a:avLst/>
              <a:gdLst/>
              <a:ahLst/>
              <a:cxnLst/>
              <a:rect l="l" t="t" r="r" b="b"/>
              <a:pathLst>
                <a:path w="509" h="595" extrusionOk="0">
                  <a:moveTo>
                    <a:pt x="463" y="1"/>
                  </a:moveTo>
                  <a:cubicBezTo>
                    <a:pt x="455" y="1"/>
                    <a:pt x="446" y="4"/>
                    <a:pt x="438" y="11"/>
                  </a:cubicBezTo>
                  <a:cubicBezTo>
                    <a:pt x="276" y="174"/>
                    <a:pt x="148" y="359"/>
                    <a:pt x="16" y="548"/>
                  </a:cubicBezTo>
                  <a:cubicBezTo>
                    <a:pt x="0" y="569"/>
                    <a:pt x="22" y="594"/>
                    <a:pt x="44" y="594"/>
                  </a:cubicBezTo>
                  <a:cubicBezTo>
                    <a:pt x="51" y="594"/>
                    <a:pt x="58" y="591"/>
                    <a:pt x="64" y="585"/>
                  </a:cubicBezTo>
                  <a:cubicBezTo>
                    <a:pt x="218" y="413"/>
                    <a:pt x="371" y="248"/>
                    <a:pt x="494" y="52"/>
                  </a:cubicBezTo>
                  <a:cubicBezTo>
                    <a:pt x="508" y="26"/>
                    <a:pt x="487" y="1"/>
                    <a:pt x="46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8"/>
            <p:cNvSpPr/>
            <p:nvPr/>
          </p:nvSpPr>
          <p:spPr>
            <a:xfrm>
              <a:off x="4120825" y="944875"/>
              <a:ext cx="225825" cy="141375"/>
            </a:xfrm>
            <a:custGeom>
              <a:avLst/>
              <a:gdLst/>
              <a:ahLst/>
              <a:cxnLst/>
              <a:rect l="l" t="t" r="r" b="b"/>
              <a:pathLst>
                <a:path w="9033" h="5655" extrusionOk="0">
                  <a:moveTo>
                    <a:pt x="8993" y="4637"/>
                  </a:moveTo>
                  <a:cubicBezTo>
                    <a:pt x="8993" y="4637"/>
                    <a:pt x="5824" y="5654"/>
                    <a:pt x="4430" y="5451"/>
                  </a:cubicBezTo>
                  <a:cubicBezTo>
                    <a:pt x="3037" y="5247"/>
                    <a:pt x="1797" y="4667"/>
                    <a:pt x="1763" y="3800"/>
                  </a:cubicBezTo>
                  <a:cubicBezTo>
                    <a:pt x="1763" y="3800"/>
                    <a:pt x="0" y="2084"/>
                    <a:pt x="1059" y="1042"/>
                  </a:cubicBezTo>
                  <a:cubicBezTo>
                    <a:pt x="2119" y="1"/>
                    <a:pt x="2680" y="1023"/>
                    <a:pt x="2680" y="1023"/>
                  </a:cubicBezTo>
                  <a:cubicBezTo>
                    <a:pt x="2680" y="1023"/>
                    <a:pt x="3397" y="541"/>
                    <a:pt x="4037" y="889"/>
                  </a:cubicBezTo>
                  <a:cubicBezTo>
                    <a:pt x="4676" y="1235"/>
                    <a:pt x="7726" y="1685"/>
                    <a:pt x="7726" y="1685"/>
                  </a:cubicBezTo>
                  <a:cubicBezTo>
                    <a:pt x="7726" y="1685"/>
                    <a:pt x="9033" y="4299"/>
                    <a:pt x="8993" y="463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8"/>
            <p:cNvSpPr/>
            <p:nvPr/>
          </p:nvSpPr>
          <p:spPr>
            <a:xfrm>
              <a:off x="4191800" y="1068300"/>
              <a:ext cx="80300" cy="7600"/>
            </a:xfrm>
            <a:custGeom>
              <a:avLst/>
              <a:gdLst/>
              <a:ahLst/>
              <a:cxnLst/>
              <a:rect l="l" t="t" r="r" b="b"/>
              <a:pathLst>
                <a:path w="3212" h="304" extrusionOk="0">
                  <a:moveTo>
                    <a:pt x="45" y="0"/>
                  </a:moveTo>
                  <a:cubicBezTo>
                    <a:pt x="15" y="0"/>
                    <a:pt x="0" y="44"/>
                    <a:pt x="29" y="63"/>
                  </a:cubicBezTo>
                  <a:cubicBezTo>
                    <a:pt x="433" y="270"/>
                    <a:pt x="904" y="304"/>
                    <a:pt x="1356" y="304"/>
                  </a:cubicBezTo>
                  <a:cubicBezTo>
                    <a:pt x="1415" y="304"/>
                    <a:pt x="1474" y="303"/>
                    <a:pt x="1533" y="302"/>
                  </a:cubicBezTo>
                  <a:cubicBezTo>
                    <a:pt x="1798" y="297"/>
                    <a:pt x="2062" y="284"/>
                    <a:pt x="2327" y="278"/>
                  </a:cubicBezTo>
                  <a:cubicBezTo>
                    <a:pt x="2351" y="278"/>
                    <a:pt x="2375" y="277"/>
                    <a:pt x="2399" y="277"/>
                  </a:cubicBezTo>
                  <a:cubicBezTo>
                    <a:pt x="2614" y="277"/>
                    <a:pt x="2830" y="295"/>
                    <a:pt x="3044" y="295"/>
                  </a:cubicBezTo>
                  <a:cubicBezTo>
                    <a:pt x="3082" y="295"/>
                    <a:pt x="3120" y="294"/>
                    <a:pt x="3157" y="293"/>
                  </a:cubicBezTo>
                  <a:cubicBezTo>
                    <a:pt x="3202" y="291"/>
                    <a:pt x="3211" y="228"/>
                    <a:pt x="3168" y="215"/>
                  </a:cubicBezTo>
                  <a:cubicBezTo>
                    <a:pt x="3008" y="171"/>
                    <a:pt x="2838" y="162"/>
                    <a:pt x="2669" y="162"/>
                  </a:cubicBezTo>
                  <a:cubicBezTo>
                    <a:pt x="2582" y="162"/>
                    <a:pt x="2496" y="164"/>
                    <a:pt x="2411" y="166"/>
                  </a:cubicBezTo>
                  <a:cubicBezTo>
                    <a:pt x="2146" y="170"/>
                    <a:pt x="1882" y="187"/>
                    <a:pt x="1617" y="192"/>
                  </a:cubicBezTo>
                  <a:cubicBezTo>
                    <a:pt x="1559" y="194"/>
                    <a:pt x="1501" y="194"/>
                    <a:pt x="1444" y="194"/>
                  </a:cubicBezTo>
                  <a:cubicBezTo>
                    <a:pt x="969" y="194"/>
                    <a:pt x="514" y="143"/>
                    <a:pt x="54" y="1"/>
                  </a:cubicBezTo>
                  <a:cubicBezTo>
                    <a:pt x="51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8"/>
            <p:cNvSpPr/>
            <p:nvPr/>
          </p:nvSpPr>
          <p:spPr>
            <a:xfrm>
              <a:off x="4164875" y="1037800"/>
              <a:ext cx="139625" cy="22750"/>
            </a:xfrm>
            <a:custGeom>
              <a:avLst/>
              <a:gdLst/>
              <a:ahLst/>
              <a:cxnLst/>
              <a:rect l="l" t="t" r="r" b="b"/>
              <a:pathLst>
                <a:path w="5585" h="910" extrusionOk="0">
                  <a:moveTo>
                    <a:pt x="32" y="1"/>
                  </a:moveTo>
                  <a:cubicBezTo>
                    <a:pt x="16" y="1"/>
                    <a:pt x="0" y="10"/>
                    <a:pt x="1" y="30"/>
                  </a:cubicBezTo>
                  <a:lnTo>
                    <a:pt x="3" y="30"/>
                  </a:lnTo>
                  <a:cubicBezTo>
                    <a:pt x="33" y="309"/>
                    <a:pt x="329" y="472"/>
                    <a:pt x="566" y="552"/>
                  </a:cubicBezTo>
                  <a:cubicBezTo>
                    <a:pt x="906" y="668"/>
                    <a:pt x="1282" y="659"/>
                    <a:pt x="1635" y="670"/>
                  </a:cubicBezTo>
                  <a:cubicBezTo>
                    <a:pt x="1744" y="673"/>
                    <a:pt x="1852" y="674"/>
                    <a:pt x="1960" y="674"/>
                  </a:cubicBezTo>
                  <a:cubicBezTo>
                    <a:pt x="2476" y="674"/>
                    <a:pt x="2993" y="645"/>
                    <a:pt x="3509" y="645"/>
                  </a:cubicBezTo>
                  <a:cubicBezTo>
                    <a:pt x="3722" y="645"/>
                    <a:pt x="3936" y="650"/>
                    <a:pt x="4150" y="664"/>
                  </a:cubicBezTo>
                  <a:cubicBezTo>
                    <a:pt x="4382" y="679"/>
                    <a:pt x="4612" y="709"/>
                    <a:pt x="4840" y="754"/>
                  </a:cubicBezTo>
                  <a:cubicBezTo>
                    <a:pt x="4948" y="776"/>
                    <a:pt x="5055" y="803"/>
                    <a:pt x="5162" y="833"/>
                  </a:cubicBezTo>
                  <a:cubicBezTo>
                    <a:pt x="5274" y="864"/>
                    <a:pt x="5384" y="909"/>
                    <a:pt x="5504" y="909"/>
                  </a:cubicBezTo>
                  <a:cubicBezTo>
                    <a:pt x="5556" y="907"/>
                    <a:pt x="5584" y="844"/>
                    <a:pt x="5547" y="805"/>
                  </a:cubicBezTo>
                  <a:cubicBezTo>
                    <a:pt x="5416" y="683"/>
                    <a:pt x="5221" y="644"/>
                    <a:pt x="5053" y="601"/>
                  </a:cubicBezTo>
                  <a:cubicBezTo>
                    <a:pt x="4872" y="556"/>
                    <a:pt x="4687" y="522"/>
                    <a:pt x="4500" y="500"/>
                  </a:cubicBezTo>
                  <a:cubicBezTo>
                    <a:pt x="4205" y="463"/>
                    <a:pt x="3908" y="451"/>
                    <a:pt x="3611" y="451"/>
                  </a:cubicBezTo>
                  <a:cubicBezTo>
                    <a:pt x="3511" y="451"/>
                    <a:pt x="3411" y="453"/>
                    <a:pt x="3311" y="455"/>
                  </a:cubicBezTo>
                  <a:cubicBezTo>
                    <a:pt x="2914" y="464"/>
                    <a:pt x="2520" y="496"/>
                    <a:pt x="2123" y="513"/>
                  </a:cubicBezTo>
                  <a:cubicBezTo>
                    <a:pt x="1943" y="521"/>
                    <a:pt x="1762" y="529"/>
                    <a:pt x="1580" y="529"/>
                  </a:cubicBezTo>
                  <a:cubicBezTo>
                    <a:pt x="1363" y="529"/>
                    <a:pt x="1146" y="518"/>
                    <a:pt x="932" y="481"/>
                  </a:cubicBezTo>
                  <a:cubicBezTo>
                    <a:pt x="766" y="453"/>
                    <a:pt x="598" y="427"/>
                    <a:pt x="445" y="356"/>
                  </a:cubicBezTo>
                  <a:cubicBezTo>
                    <a:pt x="274" y="277"/>
                    <a:pt x="170" y="159"/>
                    <a:pt x="59" y="14"/>
                  </a:cubicBezTo>
                  <a:cubicBezTo>
                    <a:pt x="53" y="5"/>
                    <a:pt x="42" y="1"/>
                    <a:pt x="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8"/>
            <p:cNvSpPr/>
            <p:nvPr/>
          </p:nvSpPr>
          <p:spPr>
            <a:xfrm>
              <a:off x="4140475" y="996875"/>
              <a:ext cx="49875" cy="26825"/>
            </a:xfrm>
            <a:custGeom>
              <a:avLst/>
              <a:gdLst/>
              <a:ahLst/>
              <a:cxnLst/>
              <a:rect l="l" t="t" r="r" b="b"/>
              <a:pathLst>
                <a:path w="1995" h="1073" extrusionOk="0">
                  <a:moveTo>
                    <a:pt x="12" y="1"/>
                  </a:moveTo>
                  <a:cubicBezTo>
                    <a:pt x="6" y="1"/>
                    <a:pt x="1" y="6"/>
                    <a:pt x="3" y="13"/>
                  </a:cubicBezTo>
                  <a:cubicBezTo>
                    <a:pt x="91" y="372"/>
                    <a:pt x="392" y="649"/>
                    <a:pt x="714" y="817"/>
                  </a:cubicBezTo>
                  <a:cubicBezTo>
                    <a:pt x="1110" y="1024"/>
                    <a:pt x="1542" y="1067"/>
                    <a:pt x="1983" y="1073"/>
                  </a:cubicBezTo>
                  <a:cubicBezTo>
                    <a:pt x="1994" y="1069"/>
                    <a:pt x="1994" y="1052"/>
                    <a:pt x="1983" y="1049"/>
                  </a:cubicBezTo>
                  <a:cubicBezTo>
                    <a:pt x="1574" y="1026"/>
                    <a:pt x="1144" y="936"/>
                    <a:pt x="779" y="742"/>
                  </a:cubicBezTo>
                  <a:cubicBezTo>
                    <a:pt x="456" y="568"/>
                    <a:pt x="215" y="314"/>
                    <a:pt x="20" y="5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8"/>
            <p:cNvSpPr/>
            <p:nvPr/>
          </p:nvSpPr>
          <p:spPr>
            <a:xfrm>
              <a:off x="4151625" y="971600"/>
              <a:ext cx="35325" cy="17650"/>
            </a:xfrm>
            <a:custGeom>
              <a:avLst/>
              <a:gdLst/>
              <a:ahLst/>
              <a:cxnLst/>
              <a:rect l="l" t="t" r="r" b="b"/>
              <a:pathLst>
                <a:path w="1413" h="706" extrusionOk="0">
                  <a:moveTo>
                    <a:pt x="35" y="0"/>
                  </a:moveTo>
                  <a:cubicBezTo>
                    <a:pt x="10" y="0"/>
                    <a:pt x="1" y="41"/>
                    <a:pt x="30" y="48"/>
                  </a:cubicBezTo>
                  <a:lnTo>
                    <a:pt x="30" y="50"/>
                  </a:lnTo>
                  <a:cubicBezTo>
                    <a:pt x="262" y="138"/>
                    <a:pt x="490" y="237"/>
                    <a:pt x="713" y="349"/>
                  </a:cubicBezTo>
                  <a:cubicBezTo>
                    <a:pt x="812" y="399"/>
                    <a:pt x="911" y="454"/>
                    <a:pt x="1008" y="508"/>
                  </a:cubicBezTo>
                  <a:cubicBezTo>
                    <a:pt x="1115" y="570"/>
                    <a:pt x="1219" y="648"/>
                    <a:pt x="1332" y="702"/>
                  </a:cubicBezTo>
                  <a:cubicBezTo>
                    <a:pt x="1337" y="705"/>
                    <a:pt x="1343" y="706"/>
                    <a:pt x="1348" y="706"/>
                  </a:cubicBezTo>
                  <a:cubicBezTo>
                    <a:pt x="1382" y="706"/>
                    <a:pt x="1412" y="666"/>
                    <a:pt x="1380" y="637"/>
                  </a:cubicBezTo>
                  <a:cubicBezTo>
                    <a:pt x="1206" y="474"/>
                    <a:pt x="956" y="360"/>
                    <a:pt x="741" y="259"/>
                  </a:cubicBezTo>
                  <a:cubicBezTo>
                    <a:pt x="515" y="153"/>
                    <a:pt x="283" y="67"/>
                    <a:pt x="42" y="1"/>
                  </a:cubicBezTo>
                  <a:cubicBezTo>
                    <a:pt x="39" y="1"/>
                    <a:pt x="37" y="0"/>
                    <a:pt x="3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8"/>
            <p:cNvSpPr/>
            <p:nvPr/>
          </p:nvSpPr>
          <p:spPr>
            <a:xfrm>
              <a:off x="4186900" y="969900"/>
              <a:ext cx="46800" cy="17375"/>
            </a:xfrm>
            <a:custGeom>
              <a:avLst/>
              <a:gdLst/>
              <a:ahLst/>
              <a:cxnLst/>
              <a:rect l="l" t="t" r="r" b="b"/>
              <a:pathLst>
                <a:path w="1872" h="695" extrusionOk="0">
                  <a:moveTo>
                    <a:pt x="47" y="1"/>
                  </a:moveTo>
                  <a:cubicBezTo>
                    <a:pt x="23" y="1"/>
                    <a:pt x="1" y="34"/>
                    <a:pt x="23" y="58"/>
                  </a:cubicBezTo>
                  <a:cubicBezTo>
                    <a:pt x="229" y="282"/>
                    <a:pt x="534" y="378"/>
                    <a:pt x="822" y="439"/>
                  </a:cubicBezTo>
                  <a:cubicBezTo>
                    <a:pt x="1151" y="509"/>
                    <a:pt x="1478" y="553"/>
                    <a:pt x="1788" y="690"/>
                  </a:cubicBezTo>
                  <a:cubicBezTo>
                    <a:pt x="1795" y="693"/>
                    <a:pt x="1801" y="694"/>
                    <a:pt x="1807" y="694"/>
                  </a:cubicBezTo>
                  <a:cubicBezTo>
                    <a:pt x="1845" y="694"/>
                    <a:pt x="1871" y="640"/>
                    <a:pt x="1830" y="619"/>
                  </a:cubicBezTo>
                  <a:cubicBezTo>
                    <a:pt x="1269" y="325"/>
                    <a:pt x="571" y="445"/>
                    <a:pt x="70" y="11"/>
                  </a:cubicBezTo>
                  <a:cubicBezTo>
                    <a:pt x="63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8"/>
            <p:cNvSpPr/>
            <p:nvPr/>
          </p:nvSpPr>
          <p:spPr>
            <a:xfrm>
              <a:off x="4224800" y="1001725"/>
              <a:ext cx="74850" cy="30975"/>
            </a:xfrm>
            <a:custGeom>
              <a:avLst/>
              <a:gdLst/>
              <a:ahLst/>
              <a:cxnLst/>
              <a:rect l="l" t="t" r="r" b="b"/>
              <a:pathLst>
                <a:path w="2994" h="1239" extrusionOk="0">
                  <a:moveTo>
                    <a:pt x="34" y="1"/>
                  </a:moveTo>
                  <a:cubicBezTo>
                    <a:pt x="9" y="1"/>
                    <a:pt x="0" y="40"/>
                    <a:pt x="29" y="49"/>
                  </a:cubicBezTo>
                  <a:cubicBezTo>
                    <a:pt x="545" y="206"/>
                    <a:pt x="1074" y="322"/>
                    <a:pt x="1589" y="483"/>
                  </a:cubicBezTo>
                  <a:cubicBezTo>
                    <a:pt x="1830" y="559"/>
                    <a:pt x="2060" y="666"/>
                    <a:pt x="2273" y="799"/>
                  </a:cubicBezTo>
                  <a:cubicBezTo>
                    <a:pt x="2492" y="933"/>
                    <a:pt x="2688" y="1109"/>
                    <a:pt x="2910" y="1234"/>
                  </a:cubicBezTo>
                  <a:cubicBezTo>
                    <a:pt x="2917" y="1237"/>
                    <a:pt x="2924" y="1239"/>
                    <a:pt x="2930" y="1239"/>
                  </a:cubicBezTo>
                  <a:cubicBezTo>
                    <a:pt x="2966" y="1239"/>
                    <a:pt x="2994" y="1193"/>
                    <a:pt x="2967" y="1161"/>
                  </a:cubicBezTo>
                  <a:cubicBezTo>
                    <a:pt x="2795" y="987"/>
                    <a:pt x="2576" y="847"/>
                    <a:pt x="2368" y="716"/>
                  </a:cubicBezTo>
                  <a:cubicBezTo>
                    <a:pt x="2153" y="580"/>
                    <a:pt x="1921" y="471"/>
                    <a:pt x="1678" y="397"/>
                  </a:cubicBezTo>
                  <a:cubicBezTo>
                    <a:pt x="1144" y="232"/>
                    <a:pt x="588" y="116"/>
                    <a:pt x="42" y="2"/>
                  </a:cubicBezTo>
                  <a:cubicBezTo>
                    <a:pt x="40" y="1"/>
                    <a:pt x="37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8"/>
            <p:cNvSpPr/>
            <p:nvPr/>
          </p:nvSpPr>
          <p:spPr>
            <a:xfrm>
              <a:off x="4236325" y="1027250"/>
              <a:ext cx="87925" cy="32275"/>
            </a:xfrm>
            <a:custGeom>
              <a:avLst/>
              <a:gdLst/>
              <a:ahLst/>
              <a:cxnLst/>
              <a:rect l="l" t="t" r="r" b="b"/>
              <a:pathLst>
                <a:path w="3517" h="1291" extrusionOk="0">
                  <a:moveTo>
                    <a:pt x="444" y="1"/>
                  </a:moveTo>
                  <a:cubicBezTo>
                    <a:pt x="305" y="1"/>
                    <a:pt x="165" y="8"/>
                    <a:pt x="26" y="24"/>
                  </a:cubicBezTo>
                  <a:cubicBezTo>
                    <a:pt x="0" y="26"/>
                    <a:pt x="0" y="65"/>
                    <a:pt x="26" y="67"/>
                  </a:cubicBezTo>
                  <a:cubicBezTo>
                    <a:pt x="651" y="73"/>
                    <a:pt x="1270" y="161"/>
                    <a:pt x="1859" y="374"/>
                  </a:cubicBezTo>
                  <a:cubicBezTo>
                    <a:pt x="2156" y="481"/>
                    <a:pt x="2440" y="617"/>
                    <a:pt x="2709" y="782"/>
                  </a:cubicBezTo>
                  <a:cubicBezTo>
                    <a:pt x="2835" y="858"/>
                    <a:pt x="2956" y="940"/>
                    <a:pt x="3076" y="1028"/>
                  </a:cubicBezTo>
                  <a:cubicBezTo>
                    <a:pt x="3188" y="1112"/>
                    <a:pt x="3308" y="1249"/>
                    <a:pt x="3446" y="1288"/>
                  </a:cubicBezTo>
                  <a:cubicBezTo>
                    <a:pt x="3451" y="1290"/>
                    <a:pt x="3456" y="1290"/>
                    <a:pt x="3461" y="1290"/>
                  </a:cubicBezTo>
                  <a:cubicBezTo>
                    <a:pt x="3498" y="1290"/>
                    <a:pt x="3517" y="1248"/>
                    <a:pt x="3502" y="1213"/>
                  </a:cubicBezTo>
                  <a:cubicBezTo>
                    <a:pt x="3446" y="1083"/>
                    <a:pt x="3281" y="989"/>
                    <a:pt x="3169" y="907"/>
                  </a:cubicBezTo>
                  <a:cubicBezTo>
                    <a:pt x="3044" y="817"/>
                    <a:pt x="2915" y="733"/>
                    <a:pt x="2782" y="656"/>
                  </a:cubicBezTo>
                  <a:cubicBezTo>
                    <a:pt x="2506" y="497"/>
                    <a:pt x="2214" y="363"/>
                    <a:pt x="1911" y="260"/>
                  </a:cubicBezTo>
                  <a:cubicBezTo>
                    <a:pt x="1441" y="98"/>
                    <a:pt x="942" y="1"/>
                    <a:pt x="4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8"/>
            <p:cNvSpPr/>
            <p:nvPr/>
          </p:nvSpPr>
          <p:spPr>
            <a:xfrm>
              <a:off x="4202575" y="1011200"/>
              <a:ext cx="24625" cy="4675"/>
            </a:xfrm>
            <a:custGeom>
              <a:avLst/>
              <a:gdLst/>
              <a:ahLst/>
              <a:cxnLst/>
              <a:rect l="l" t="t" r="r" b="b"/>
              <a:pathLst>
                <a:path w="985" h="187" extrusionOk="0">
                  <a:moveTo>
                    <a:pt x="34" y="1"/>
                  </a:moveTo>
                  <a:cubicBezTo>
                    <a:pt x="6" y="1"/>
                    <a:pt x="1" y="48"/>
                    <a:pt x="28" y="53"/>
                  </a:cubicBezTo>
                  <a:cubicBezTo>
                    <a:pt x="329" y="105"/>
                    <a:pt x="642" y="176"/>
                    <a:pt x="948" y="186"/>
                  </a:cubicBezTo>
                  <a:cubicBezTo>
                    <a:pt x="949" y="186"/>
                    <a:pt x="951" y="186"/>
                    <a:pt x="952" y="186"/>
                  </a:cubicBezTo>
                  <a:cubicBezTo>
                    <a:pt x="980" y="186"/>
                    <a:pt x="984" y="143"/>
                    <a:pt x="956" y="139"/>
                  </a:cubicBezTo>
                  <a:cubicBezTo>
                    <a:pt x="658" y="59"/>
                    <a:pt x="341" y="36"/>
                    <a:pt x="36" y="1"/>
                  </a:cubicBezTo>
                  <a:cubicBezTo>
                    <a:pt x="35" y="1"/>
                    <a:pt x="35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8"/>
            <p:cNvSpPr/>
            <p:nvPr/>
          </p:nvSpPr>
          <p:spPr>
            <a:xfrm>
              <a:off x="4275450" y="1065675"/>
              <a:ext cx="50550" cy="7725"/>
            </a:xfrm>
            <a:custGeom>
              <a:avLst/>
              <a:gdLst/>
              <a:ahLst/>
              <a:cxnLst/>
              <a:rect l="l" t="t" r="r" b="b"/>
              <a:pathLst>
                <a:path w="2022" h="309" extrusionOk="0">
                  <a:moveTo>
                    <a:pt x="459" y="1"/>
                  </a:moveTo>
                  <a:cubicBezTo>
                    <a:pt x="321" y="1"/>
                    <a:pt x="183" y="4"/>
                    <a:pt x="45" y="7"/>
                  </a:cubicBezTo>
                  <a:cubicBezTo>
                    <a:pt x="0" y="11"/>
                    <a:pt x="0" y="78"/>
                    <a:pt x="45" y="82"/>
                  </a:cubicBezTo>
                  <a:cubicBezTo>
                    <a:pt x="372" y="106"/>
                    <a:pt x="699" y="148"/>
                    <a:pt x="1027" y="191"/>
                  </a:cubicBezTo>
                  <a:cubicBezTo>
                    <a:pt x="1193" y="211"/>
                    <a:pt x="1357" y="234"/>
                    <a:pt x="1524" y="260"/>
                  </a:cubicBezTo>
                  <a:cubicBezTo>
                    <a:pt x="1626" y="277"/>
                    <a:pt x="1735" y="308"/>
                    <a:pt x="1840" y="308"/>
                  </a:cubicBezTo>
                  <a:cubicBezTo>
                    <a:pt x="1883" y="308"/>
                    <a:pt x="1926" y="303"/>
                    <a:pt x="1967" y="290"/>
                  </a:cubicBezTo>
                  <a:cubicBezTo>
                    <a:pt x="2001" y="278"/>
                    <a:pt x="2021" y="230"/>
                    <a:pt x="1989" y="206"/>
                  </a:cubicBezTo>
                  <a:cubicBezTo>
                    <a:pt x="1872" y="110"/>
                    <a:pt x="1718" y="105"/>
                    <a:pt x="1572" y="84"/>
                  </a:cubicBezTo>
                  <a:cubicBezTo>
                    <a:pt x="1406" y="62"/>
                    <a:pt x="1240" y="41"/>
                    <a:pt x="1071" y="26"/>
                  </a:cubicBezTo>
                  <a:cubicBezTo>
                    <a:pt x="867" y="7"/>
                    <a:pt x="663" y="1"/>
                    <a:pt x="4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8"/>
            <p:cNvSpPr/>
            <p:nvPr/>
          </p:nvSpPr>
          <p:spPr>
            <a:xfrm>
              <a:off x="4300600" y="1033200"/>
              <a:ext cx="115700" cy="91650"/>
            </a:xfrm>
            <a:custGeom>
              <a:avLst/>
              <a:gdLst/>
              <a:ahLst/>
              <a:cxnLst/>
              <a:rect l="l" t="t" r="r" b="b"/>
              <a:pathLst>
                <a:path w="4628" h="3666" extrusionOk="0">
                  <a:moveTo>
                    <a:pt x="2083" y="1"/>
                  </a:moveTo>
                  <a:cubicBezTo>
                    <a:pt x="1484" y="1"/>
                    <a:pt x="1" y="459"/>
                    <a:pt x="449" y="1577"/>
                  </a:cubicBezTo>
                  <a:cubicBezTo>
                    <a:pt x="849" y="2576"/>
                    <a:pt x="2170" y="3666"/>
                    <a:pt x="3305" y="3666"/>
                  </a:cubicBezTo>
                  <a:cubicBezTo>
                    <a:pt x="3464" y="3666"/>
                    <a:pt x="3619" y="3644"/>
                    <a:pt x="3767" y="3598"/>
                  </a:cubicBezTo>
                  <a:cubicBezTo>
                    <a:pt x="3767" y="3598"/>
                    <a:pt x="4627" y="3398"/>
                    <a:pt x="4048" y="1880"/>
                  </a:cubicBezTo>
                  <a:cubicBezTo>
                    <a:pt x="3466" y="362"/>
                    <a:pt x="2786" y="20"/>
                    <a:pt x="2114" y="1"/>
                  </a:cubicBezTo>
                  <a:cubicBezTo>
                    <a:pt x="2104" y="1"/>
                    <a:pt x="2094" y="1"/>
                    <a:pt x="2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8"/>
            <p:cNvSpPr/>
            <p:nvPr/>
          </p:nvSpPr>
          <p:spPr>
            <a:xfrm>
              <a:off x="4304750" y="1071875"/>
              <a:ext cx="115200" cy="215075"/>
            </a:xfrm>
            <a:custGeom>
              <a:avLst/>
              <a:gdLst/>
              <a:ahLst/>
              <a:cxnLst/>
              <a:rect l="l" t="t" r="r" b="b"/>
              <a:pathLst>
                <a:path w="4608" h="8603" extrusionOk="0">
                  <a:moveTo>
                    <a:pt x="4158" y="1"/>
                  </a:moveTo>
                  <a:cubicBezTo>
                    <a:pt x="4158" y="1"/>
                    <a:pt x="2908" y="1607"/>
                    <a:pt x="1735" y="2459"/>
                  </a:cubicBezTo>
                  <a:cubicBezTo>
                    <a:pt x="563" y="3312"/>
                    <a:pt x="339" y="3009"/>
                    <a:pt x="561" y="3689"/>
                  </a:cubicBezTo>
                  <a:cubicBezTo>
                    <a:pt x="786" y="4370"/>
                    <a:pt x="1571" y="5394"/>
                    <a:pt x="1081" y="5654"/>
                  </a:cubicBezTo>
                  <a:cubicBezTo>
                    <a:pt x="589" y="5914"/>
                    <a:pt x="427" y="5009"/>
                    <a:pt x="589" y="5912"/>
                  </a:cubicBezTo>
                  <a:cubicBezTo>
                    <a:pt x="705" y="6548"/>
                    <a:pt x="698" y="7524"/>
                    <a:pt x="318" y="8111"/>
                  </a:cubicBezTo>
                  <a:cubicBezTo>
                    <a:pt x="0" y="8603"/>
                    <a:pt x="4214" y="4295"/>
                    <a:pt x="4411" y="2452"/>
                  </a:cubicBezTo>
                  <a:cubicBezTo>
                    <a:pt x="4607" y="608"/>
                    <a:pt x="4158" y="1"/>
                    <a:pt x="415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8"/>
            <p:cNvSpPr/>
            <p:nvPr/>
          </p:nvSpPr>
          <p:spPr>
            <a:xfrm>
              <a:off x="4384900" y="1094800"/>
              <a:ext cx="31850" cy="51175"/>
            </a:xfrm>
            <a:custGeom>
              <a:avLst/>
              <a:gdLst/>
              <a:ahLst/>
              <a:cxnLst/>
              <a:rect l="l" t="t" r="r" b="b"/>
              <a:pathLst>
                <a:path w="1274" h="2047" extrusionOk="0">
                  <a:moveTo>
                    <a:pt x="1225" y="0"/>
                  </a:moveTo>
                  <a:cubicBezTo>
                    <a:pt x="1210" y="0"/>
                    <a:pt x="1195" y="10"/>
                    <a:pt x="1194" y="30"/>
                  </a:cubicBezTo>
                  <a:cubicBezTo>
                    <a:pt x="1171" y="402"/>
                    <a:pt x="965" y="757"/>
                    <a:pt x="756" y="1052"/>
                  </a:cubicBezTo>
                  <a:cubicBezTo>
                    <a:pt x="642" y="1213"/>
                    <a:pt x="522" y="1372"/>
                    <a:pt x="395" y="1523"/>
                  </a:cubicBezTo>
                  <a:cubicBezTo>
                    <a:pt x="268" y="1675"/>
                    <a:pt x="156" y="1841"/>
                    <a:pt x="25" y="1989"/>
                  </a:cubicBezTo>
                  <a:cubicBezTo>
                    <a:pt x="1" y="2013"/>
                    <a:pt x="22" y="2046"/>
                    <a:pt x="48" y="2046"/>
                  </a:cubicBezTo>
                  <a:cubicBezTo>
                    <a:pt x="56" y="2046"/>
                    <a:pt x="64" y="2043"/>
                    <a:pt x="72" y="2036"/>
                  </a:cubicBezTo>
                  <a:cubicBezTo>
                    <a:pt x="229" y="1890"/>
                    <a:pt x="388" y="1757"/>
                    <a:pt x="524" y="1591"/>
                  </a:cubicBezTo>
                  <a:cubicBezTo>
                    <a:pt x="657" y="1430"/>
                    <a:pt x="786" y="1263"/>
                    <a:pt x="902" y="1091"/>
                  </a:cubicBezTo>
                  <a:cubicBezTo>
                    <a:pt x="1010" y="934"/>
                    <a:pt x="1102" y="768"/>
                    <a:pt x="1177" y="594"/>
                  </a:cubicBezTo>
                  <a:cubicBezTo>
                    <a:pt x="1255" y="402"/>
                    <a:pt x="1274" y="231"/>
                    <a:pt x="1257" y="30"/>
                  </a:cubicBezTo>
                  <a:cubicBezTo>
                    <a:pt x="1255" y="10"/>
                    <a:pt x="1240" y="0"/>
                    <a:pt x="12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8"/>
            <p:cNvSpPr/>
            <p:nvPr/>
          </p:nvSpPr>
          <p:spPr>
            <a:xfrm>
              <a:off x="4405625" y="1119050"/>
              <a:ext cx="11900" cy="22375"/>
            </a:xfrm>
            <a:custGeom>
              <a:avLst/>
              <a:gdLst/>
              <a:ahLst/>
              <a:cxnLst/>
              <a:rect l="l" t="t" r="r" b="b"/>
              <a:pathLst>
                <a:path w="476" h="895" extrusionOk="0">
                  <a:moveTo>
                    <a:pt x="460" y="0"/>
                  </a:moveTo>
                  <a:cubicBezTo>
                    <a:pt x="453" y="0"/>
                    <a:pt x="447" y="4"/>
                    <a:pt x="445" y="11"/>
                  </a:cubicBezTo>
                  <a:cubicBezTo>
                    <a:pt x="366" y="316"/>
                    <a:pt x="221" y="600"/>
                    <a:pt x="21" y="843"/>
                  </a:cubicBezTo>
                  <a:cubicBezTo>
                    <a:pt x="0" y="866"/>
                    <a:pt x="19" y="895"/>
                    <a:pt x="42" y="895"/>
                  </a:cubicBezTo>
                  <a:cubicBezTo>
                    <a:pt x="49" y="895"/>
                    <a:pt x="57" y="892"/>
                    <a:pt x="64" y="886"/>
                  </a:cubicBezTo>
                  <a:cubicBezTo>
                    <a:pt x="303" y="656"/>
                    <a:pt x="449" y="346"/>
                    <a:pt x="475" y="15"/>
                  </a:cubicBezTo>
                  <a:cubicBezTo>
                    <a:pt x="476" y="6"/>
                    <a:pt x="468" y="0"/>
                    <a:pt x="46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8"/>
            <p:cNvSpPr/>
            <p:nvPr/>
          </p:nvSpPr>
          <p:spPr>
            <a:xfrm>
              <a:off x="4378475" y="1154125"/>
              <a:ext cx="14825" cy="12425"/>
            </a:xfrm>
            <a:custGeom>
              <a:avLst/>
              <a:gdLst/>
              <a:ahLst/>
              <a:cxnLst/>
              <a:rect l="l" t="t" r="r" b="b"/>
              <a:pathLst>
                <a:path w="593" h="497" extrusionOk="0">
                  <a:moveTo>
                    <a:pt x="563" y="0"/>
                  </a:moveTo>
                  <a:cubicBezTo>
                    <a:pt x="559" y="0"/>
                    <a:pt x="556" y="1"/>
                    <a:pt x="553" y="3"/>
                  </a:cubicBezTo>
                  <a:cubicBezTo>
                    <a:pt x="458" y="61"/>
                    <a:pt x="387" y="138"/>
                    <a:pt x="301" y="209"/>
                  </a:cubicBezTo>
                  <a:cubicBezTo>
                    <a:pt x="211" y="285"/>
                    <a:pt x="121" y="360"/>
                    <a:pt x="30" y="433"/>
                  </a:cubicBezTo>
                  <a:cubicBezTo>
                    <a:pt x="1" y="458"/>
                    <a:pt x="28" y="496"/>
                    <a:pt x="59" y="496"/>
                  </a:cubicBezTo>
                  <a:cubicBezTo>
                    <a:pt x="64" y="496"/>
                    <a:pt x="69" y="495"/>
                    <a:pt x="75" y="493"/>
                  </a:cubicBezTo>
                  <a:cubicBezTo>
                    <a:pt x="278" y="396"/>
                    <a:pt x="499" y="240"/>
                    <a:pt x="587" y="29"/>
                  </a:cubicBezTo>
                  <a:cubicBezTo>
                    <a:pt x="593" y="14"/>
                    <a:pt x="577" y="0"/>
                    <a:pt x="5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8"/>
            <p:cNvSpPr/>
            <p:nvPr/>
          </p:nvSpPr>
          <p:spPr>
            <a:xfrm>
              <a:off x="4331150" y="1161625"/>
              <a:ext cx="66525" cy="52975"/>
            </a:xfrm>
            <a:custGeom>
              <a:avLst/>
              <a:gdLst/>
              <a:ahLst/>
              <a:cxnLst/>
              <a:rect l="l" t="t" r="r" b="b"/>
              <a:pathLst>
                <a:path w="2661" h="2119" extrusionOk="0">
                  <a:moveTo>
                    <a:pt x="2623" y="0"/>
                  </a:moveTo>
                  <a:cubicBezTo>
                    <a:pt x="2615" y="0"/>
                    <a:pt x="2608" y="3"/>
                    <a:pt x="2601" y="10"/>
                  </a:cubicBezTo>
                  <a:cubicBezTo>
                    <a:pt x="2441" y="210"/>
                    <a:pt x="2289" y="415"/>
                    <a:pt x="2111" y="600"/>
                  </a:cubicBezTo>
                  <a:cubicBezTo>
                    <a:pt x="1913" y="806"/>
                    <a:pt x="1700" y="995"/>
                    <a:pt x="1470" y="1167"/>
                  </a:cubicBezTo>
                  <a:cubicBezTo>
                    <a:pt x="1242" y="1339"/>
                    <a:pt x="1005" y="1498"/>
                    <a:pt x="758" y="1644"/>
                  </a:cubicBezTo>
                  <a:cubicBezTo>
                    <a:pt x="520" y="1786"/>
                    <a:pt x="268" y="1902"/>
                    <a:pt x="32" y="2049"/>
                  </a:cubicBezTo>
                  <a:cubicBezTo>
                    <a:pt x="1" y="2069"/>
                    <a:pt x="15" y="2119"/>
                    <a:pt x="48" y="2119"/>
                  </a:cubicBezTo>
                  <a:cubicBezTo>
                    <a:pt x="52" y="2119"/>
                    <a:pt x="56" y="2118"/>
                    <a:pt x="61" y="2117"/>
                  </a:cubicBezTo>
                  <a:cubicBezTo>
                    <a:pt x="326" y="2029"/>
                    <a:pt x="575" y="1883"/>
                    <a:pt x="816" y="1743"/>
                  </a:cubicBezTo>
                  <a:cubicBezTo>
                    <a:pt x="1079" y="1589"/>
                    <a:pt x="1334" y="1419"/>
                    <a:pt x="1577" y="1236"/>
                  </a:cubicBezTo>
                  <a:cubicBezTo>
                    <a:pt x="1809" y="1064"/>
                    <a:pt x="2025" y="873"/>
                    <a:pt x="2226" y="664"/>
                  </a:cubicBezTo>
                  <a:cubicBezTo>
                    <a:pt x="2399" y="483"/>
                    <a:pt x="2566" y="281"/>
                    <a:pt x="2656" y="41"/>
                  </a:cubicBezTo>
                  <a:cubicBezTo>
                    <a:pt x="2661" y="18"/>
                    <a:pt x="2642" y="0"/>
                    <a:pt x="26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8"/>
            <p:cNvSpPr/>
            <p:nvPr/>
          </p:nvSpPr>
          <p:spPr>
            <a:xfrm>
              <a:off x="4333800" y="1124650"/>
              <a:ext cx="43950" cy="35350"/>
            </a:xfrm>
            <a:custGeom>
              <a:avLst/>
              <a:gdLst/>
              <a:ahLst/>
              <a:cxnLst/>
              <a:rect l="l" t="t" r="r" b="b"/>
              <a:pathLst>
                <a:path w="1758" h="1414" extrusionOk="0">
                  <a:moveTo>
                    <a:pt x="1723" y="1"/>
                  </a:moveTo>
                  <a:cubicBezTo>
                    <a:pt x="1718" y="1"/>
                    <a:pt x="1713" y="2"/>
                    <a:pt x="1708" y="6"/>
                  </a:cubicBezTo>
                  <a:cubicBezTo>
                    <a:pt x="1398" y="191"/>
                    <a:pt x="1112" y="425"/>
                    <a:pt x="831" y="647"/>
                  </a:cubicBezTo>
                  <a:cubicBezTo>
                    <a:pt x="684" y="765"/>
                    <a:pt x="553" y="898"/>
                    <a:pt x="409" y="1016"/>
                  </a:cubicBezTo>
                  <a:cubicBezTo>
                    <a:pt x="383" y="1036"/>
                    <a:pt x="349" y="1049"/>
                    <a:pt x="325" y="1073"/>
                  </a:cubicBezTo>
                  <a:cubicBezTo>
                    <a:pt x="293" y="1102"/>
                    <a:pt x="274" y="1146"/>
                    <a:pt x="242" y="1180"/>
                  </a:cubicBezTo>
                  <a:cubicBezTo>
                    <a:pt x="173" y="1253"/>
                    <a:pt x="87" y="1318"/>
                    <a:pt x="12" y="1388"/>
                  </a:cubicBezTo>
                  <a:cubicBezTo>
                    <a:pt x="1" y="1399"/>
                    <a:pt x="11" y="1413"/>
                    <a:pt x="23" y="1413"/>
                  </a:cubicBezTo>
                  <a:cubicBezTo>
                    <a:pt x="26" y="1413"/>
                    <a:pt x="30" y="1412"/>
                    <a:pt x="33" y="1410"/>
                  </a:cubicBezTo>
                  <a:cubicBezTo>
                    <a:pt x="113" y="1346"/>
                    <a:pt x="192" y="1275"/>
                    <a:pt x="276" y="1219"/>
                  </a:cubicBezTo>
                  <a:cubicBezTo>
                    <a:pt x="313" y="1193"/>
                    <a:pt x="360" y="1180"/>
                    <a:pt x="394" y="1154"/>
                  </a:cubicBezTo>
                  <a:cubicBezTo>
                    <a:pt x="429" y="1126"/>
                    <a:pt x="457" y="1090"/>
                    <a:pt x="493" y="1062"/>
                  </a:cubicBezTo>
                  <a:cubicBezTo>
                    <a:pt x="573" y="1001"/>
                    <a:pt x="650" y="933"/>
                    <a:pt x="736" y="879"/>
                  </a:cubicBezTo>
                  <a:cubicBezTo>
                    <a:pt x="805" y="836"/>
                    <a:pt x="856" y="778"/>
                    <a:pt x="919" y="729"/>
                  </a:cubicBezTo>
                  <a:cubicBezTo>
                    <a:pt x="1198" y="514"/>
                    <a:pt x="1482" y="288"/>
                    <a:pt x="1738" y="45"/>
                  </a:cubicBezTo>
                  <a:cubicBezTo>
                    <a:pt x="1758" y="29"/>
                    <a:pt x="1743" y="1"/>
                    <a:pt x="17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8"/>
            <p:cNvSpPr/>
            <p:nvPr/>
          </p:nvSpPr>
          <p:spPr>
            <a:xfrm>
              <a:off x="4216600" y="965625"/>
              <a:ext cx="195950" cy="145250"/>
            </a:xfrm>
            <a:custGeom>
              <a:avLst/>
              <a:gdLst/>
              <a:ahLst/>
              <a:cxnLst/>
              <a:rect l="l" t="t" r="r" b="b"/>
              <a:pathLst>
                <a:path w="7838" h="5810" extrusionOk="0">
                  <a:moveTo>
                    <a:pt x="5041" y="5350"/>
                  </a:moveTo>
                  <a:cubicBezTo>
                    <a:pt x="5643" y="5810"/>
                    <a:pt x="7529" y="4927"/>
                    <a:pt x="7684" y="4251"/>
                  </a:cubicBezTo>
                  <a:cubicBezTo>
                    <a:pt x="7838" y="3574"/>
                    <a:pt x="4895" y="979"/>
                    <a:pt x="4031" y="706"/>
                  </a:cubicBezTo>
                  <a:cubicBezTo>
                    <a:pt x="3166" y="431"/>
                    <a:pt x="1503" y="250"/>
                    <a:pt x="765" y="128"/>
                  </a:cubicBezTo>
                  <a:cubicBezTo>
                    <a:pt x="0" y="1"/>
                    <a:pt x="1855" y="1960"/>
                    <a:pt x="2492" y="2458"/>
                  </a:cubicBezTo>
                  <a:cubicBezTo>
                    <a:pt x="3130" y="2955"/>
                    <a:pt x="5041" y="5350"/>
                    <a:pt x="5041" y="535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8"/>
            <p:cNvSpPr/>
            <p:nvPr/>
          </p:nvSpPr>
          <p:spPr>
            <a:xfrm>
              <a:off x="4278650" y="1020775"/>
              <a:ext cx="64550" cy="6350"/>
            </a:xfrm>
            <a:custGeom>
              <a:avLst/>
              <a:gdLst/>
              <a:ahLst/>
              <a:cxnLst/>
              <a:rect l="l" t="t" r="r" b="b"/>
              <a:pathLst>
                <a:path w="2582" h="254" extrusionOk="0">
                  <a:moveTo>
                    <a:pt x="2422" y="1"/>
                  </a:moveTo>
                  <a:cubicBezTo>
                    <a:pt x="2049" y="1"/>
                    <a:pt x="1668" y="79"/>
                    <a:pt x="1299" y="115"/>
                  </a:cubicBezTo>
                  <a:cubicBezTo>
                    <a:pt x="1088" y="135"/>
                    <a:pt x="875" y="150"/>
                    <a:pt x="662" y="150"/>
                  </a:cubicBezTo>
                  <a:cubicBezTo>
                    <a:pt x="457" y="150"/>
                    <a:pt x="251" y="136"/>
                    <a:pt x="48" y="98"/>
                  </a:cubicBezTo>
                  <a:cubicBezTo>
                    <a:pt x="46" y="98"/>
                    <a:pt x="44" y="98"/>
                    <a:pt x="42" y="98"/>
                  </a:cubicBezTo>
                  <a:cubicBezTo>
                    <a:pt x="11" y="98"/>
                    <a:pt x="1" y="144"/>
                    <a:pt x="33" y="156"/>
                  </a:cubicBezTo>
                  <a:cubicBezTo>
                    <a:pt x="287" y="228"/>
                    <a:pt x="545" y="254"/>
                    <a:pt x="804" y="254"/>
                  </a:cubicBezTo>
                  <a:cubicBezTo>
                    <a:pt x="961" y="254"/>
                    <a:pt x="1118" y="244"/>
                    <a:pt x="1276" y="231"/>
                  </a:cubicBezTo>
                  <a:cubicBezTo>
                    <a:pt x="1486" y="214"/>
                    <a:pt x="1691" y="192"/>
                    <a:pt x="1899" y="169"/>
                  </a:cubicBezTo>
                  <a:cubicBezTo>
                    <a:pt x="2112" y="149"/>
                    <a:pt x="2327" y="138"/>
                    <a:pt x="2534" y="83"/>
                  </a:cubicBezTo>
                  <a:cubicBezTo>
                    <a:pt x="2581" y="72"/>
                    <a:pt x="2570" y="5"/>
                    <a:pt x="2525" y="3"/>
                  </a:cubicBezTo>
                  <a:cubicBezTo>
                    <a:pt x="2491" y="1"/>
                    <a:pt x="2457" y="1"/>
                    <a:pt x="242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8"/>
            <p:cNvSpPr/>
            <p:nvPr/>
          </p:nvSpPr>
          <p:spPr>
            <a:xfrm>
              <a:off x="4360650" y="1023225"/>
              <a:ext cx="33950" cy="21825"/>
            </a:xfrm>
            <a:custGeom>
              <a:avLst/>
              <a:gdLst/>
              <a:ahLst/>
              <a:cxnLst/>
              <a:rect l="l" t="t" r="r" b="b"/>
              <a:pathLst>
                <a:path w="1358" h="873" extrusionOk="0">
                  <a:moveTo>
                    <a:pt x="25" y="0"/>
                  </a:moveTo>
                  <a:cubicBezTo>
                    <a:pt x="2" y="0"/>
                    <a:pt x="1" y="32"/>
                    <a:pt x="21" y="40"/>
                  </a:cubicBezTo>
                  <a:lnTo>
                    <a:pt x="21" y="38"/>
                  </a:lnTo>
                  <a:cubicBezTo>
                    <a:pt x="266" y="116"/>
                    <a:pt x="501" y="226"/>
                    <a:pt x="718" y="365"/>
                  </a:cubicBezTo>
                  <a:cubicBezTo>
                    <a:pt x="930" y="501"/>
                    <a:pt x="1146" y="668"/>
                    <a:pt x="1302" y="864"/>
                  </a:cubicBezTo>
                  <a:cubicBezTo>
                    <a:pt x="1306" y="870"/>
                    <a:pt x="1312" y="873"/>
                    <a:pt x="1319" y="873"/>
                  </a:cubicBezTo>
                  <a:cubicBezTo>
                    <a:pt x="1337" y="873"/>
                    <a:pt x="1357" y="850"/>
                    <a:pt x="1345" y="830"/>
                  </a:cubicBezTo>
                  <a:cubicBezTo>
                    <a:pt x="1190" y="595"/>
                    <a:pt x="1031" y="397"/>
                    <a:pt x="788" y="247"/>
                  </a:cubicBezTo>
                  <a:cubicBezTo>
                    <a:pt x="559" y="101"/>
                    <a:pt x="298" y="17"/>
                    <a:pt x="27" y="0"/>
                  </a:cubicBezTo>
                  <a:cubicBezTo>
                    <a:pt x="26" y="0"/>
                    <a:pt x="25" y="0"/>
                    <a:pt x="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8"/>
            <p:cNvSpPr/>
            <p:nvPr/>
          </p:nvSpPr>
          <p:spPr>
            <a:xfrm>
              <a:off x="4346900" y="1053150"/>
              <a:ext cx="61450" cy="10250"/>
            </a:xfrm>
            <a:custGeom>
              <a:avLst/>
              <a:gdLst/>
              <a:ahLst/>
              <a:cxnLst/>
              <a:rect l="l" t="t" r="r" b="b"/>
              <a:pathLst>
                <a:path w="2458" h="410" extrusionOk="0">
                  <a:moveTo>
                    <a:pt x="1283" y="1"/>
                  </a:moveTo>
                  <a:cubicBezTo>
                    <a:pt x="856" y="1"/>
                    <a:pt x="441" y="115"/>
                    <a:pt x="36" y="243"/>
                  </a:cubicBezTo>
                  <a:cubicBezTo>
                    <a:pt x="0" y="253"/>
                    <a:pt x="11" y="304"/>
                    <a:pt x="44" y="304"/>
                  </a:cubicBezTo>
                  <a:cubicBezTo>
                    <a:pt x="47" y="304"/>
                    <a:pt x="50" y="304"/>
                    <a:pt x="53" y="303"/>
                  </a:cubicBezTo>
                  <a:lnTo>
                    <a:pt x="51" y="303"/>
                  </a:lnTo>
                  <a:cubicBezTo>
                    <a:pt x="460" y="212"/>
                    <a:pt x="876" y="127"/>
                    <a:pt x="1296" y="127"/>
                  </a:cubicBezTo>
                  <a:cubicBezTo>
                    <a:pt x="1300" y="127"/>
                    <a:pt x="1305" y="127"/>
                    <a:pt x="1309" y="127"/>
                  </a:cubicBezTo>
                  <a:cubicBezTo>
                    <a:pt x="1502" y="127"/>
                    <a:pt x="1696" y="149"/>
                    <a:pt x="1883" y="198"/>
                  </a:cubicBezTo>
                  <a:cubicBezTo>
                    <a:pt x="2070" y="247"/>
                    <a:pt x="2231" y="344"/>
                    <a:pt x="2411" y="407"/>
                  </a:cubicBezTo>
                  <a:cubicBezTo>
                    <a:pt x="2414" y="409"/>
                    <a:pt x="2418" y="409"/>
                    <a:pt x="2421" y="409"/>
                  </a:cubicBezTo>
                  <a:cubicBezTo>
                    <a:pt x="2446" y="409"/>
                    <a:pt x="2457" y="375"/>
                    <a:pt x="2441" y="357"/>
                  </a:cubicBezTo>
                  <a:cubicBezTo>
                    <a:pt x="2315" y="217"/>
                    <a:pt x="2110" y="142"/>
                    <a:pt x="1934" y="90"/>
                  </a:cubicBezTo>
                  <a:cubicBezTo>
                    <a:pt x="1743" y="35"/>
                    <a:pt x="1547" y="5"/>
                    <a:pt x="1351" y="2"/>
                  </a:cubicBezTo>
                  <a:cubicBezTo>
                    <a:pt x="1328" y="1"/>
                    <a:pt x="1305" y="1"/>
                    <a:pt x="12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8"/>
            <p:cNvSpPr/>
            <p:nvPr/>
          </p:nvSpPr>
          <p:spPr>
            <a:xfrm>
              <a:off x="4372925" y="1064050"/>
              <a:ext cx="34850" cy="8900"/>
            </a:xfrm>
            <a:custGeom>
              <a:avLst/>
              <a:gdLst/>
              <a:ahLst/>
              <a:cxnLst/>
              <a:rect l="l" t="t" r="r" b="b"/>
              <a:pathLst>
                <a:path w="1394" h="356" extrusionOk="0">
                  <a:moveTo>
                    <a:pt x="1270" y="1"/>
                  </a:moveTo>
                  <a:cubicBezTo>
                    <a:pt x="1092" y="1"/>
                    <a:pt x="903" y="70"/>
                    <a:pt x="736" y="108"/>
                  </a:cubicBezTo>
                  <a:cubicBezTo>
                    <a:pt x="502" y="160"/>
                    <a:pt x="274" y="224"/>
                    <a:pt x="44" y="284"/>
                  </a:cubicBezTo>
                  <a:cubicBezTo>
                    <a:pt x="0" y="294"/>
                    <a:pt x="14" y="356"/>
                    <a:pt x="54" y="356"/>
                  </a:cubicBezTo>
                  <a:cubicBezTo>
                    <a:pt x="57" y="356"/>
                    <a:pt x="60" y="355"/>
                    <a:pt x="63" y="355"/>
                  </a:cubicBezTo>
                  <a:cubicBezTo>
                    <a:pt x="291" y="314"/>
                    <a:pt x="519" y="280"/>
                    <a:pt x="747" y="233"/>
                  </a:cubicBezTo>
                  <a:cubicBezTo>
                    <a:pt x="947" y="190"/>
                    <a:pt x="1203" y="177"/>
                    <a:pt x="1375" y="59"/>
                  </a:cubicBezTo>
                  <a:cubicBezTo>
                    <a:pt x="1394" y="48"/>
                    <a:pt x="1394" y="13"/>
                    <a:pt x="1370" y="9"/>
                  </a:cubicBezTo>
                  <a:cubicBezTo>
                    <a:pt x="1337" y="3"/>
                    <a:pt x="1304" y="1"/>
                    <a:pt x="12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8"/>
            <p:cNvSpPr/>
            <p:nvPr/>
          </p:nvSpPr>
          <p:spPr>
            <a:xfrm>
              <a:off x="4330825" y="1068400"/>
              <a:ext cx="36475" cy="12300"/>
            </a:xfrm>
            <a:custGeom>
              <a:avLst/>
              <a:gdLst/>
              <a:ahLst/>
              <a:cxnLst/>
              <a:rect l="l" t="t" r="r" b="b"/>
              <a:pathLst>
                <a:path w="1459" h="492" extrusionOk="0">
                  <a:moveTo>
                    <a:pt x="1378" y="0"/>
                  </a:moveTo>
                  <a:cubicBezTo>
                    <a:pt x="1155" y="0"/>
                    <a:pt x="915" y="81"/>
                    <a:pt x="704" y="147"/>
                  </a:cubicBezTo>
                  <a:cubicBezTo>
                    <a:pt x="472" y="218"/>
                    <a:pt x="247" y="310"/>
                    <a:pt x="32" y="422"/>
                  </a:cubicBezTo>
                  <a:cubicBezTo>
                    <a:pt x="1" y="439"/>
                    <a:pt x="17" y="491"/>
                    <a:pt x="49" y="491"/>
                  </a:cubicBezTo>
                  <a:cubicBezTo>
                    <a:pt x="52" y="491"/>
                    <a:pt x="56" y="491"/>
                    <a:pt x="60" y="489"/>
                  </a:cubicBezTo>
                  <a:lnTo>
                    <a:pt x="60" y="487"/>
                  </a:lnTo>
                  <a:cubicBezTo>
                    <a:pt x="279" y="396"/>
                    <a:pt x="502" y="313"/>
                    <a:pt x="730" y="242"/>
                  </a:cubicBezTo>
                  <a:cubicBezTo>
                    <a:pt x="958" y="173"/>
                    <a:pt x="1203" y="149"/>
                    <a:pt x="1425" y="70"/>
                  </a:cubicBezTo>
                  <a:cubicBezTo>
                    <a:pt x="1459" y="57"/>
                    <a:pt x="1453" y="5"/>
                    <a:pt x="1414" y="1"/>
                  </a:cubicBezTo>
                  <a:cubicBezTo>
                    <a:pt x="1402" y="1"/>
                    <a:pt x="1390" y="0"/>
                    <a:pt x="137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8"/>
            <p:cNvSpPr/>
            <p:nvPr/>
          </p:nvSpPr>
          <p:spPr>
            <a:xfrm>
              <a:off x="4269950" y="994125"/>
              <a:ext cx="94800" cy="20700"/>
            </a:xfrm>
            <a:custGeom>
              <a:avLst/>
              <a:gdLst/>
              <a:ahLst/>
              <a:cxnLst/>
              <a:rect l="l" t="t" r="r" b="b"/>
              <a:pathLst>
                <a:path w="3792" h="828" extrusionOk="0">
                  <a:moveTo>
                    <a:pt x="40" y="0"/>
                  </a:moveTo>
                  <a:cubicBezTo>
                    <a:pt x="10" y="0"/>
                    <a:pt x="0" y="45"/>
                    <a:pt x="33" y="54"/>
                  </a:cubicBezTo>
                  <a:cubicBezTo>
                    <a:pt x="609" y="287"/>
                    <a:pt x="1252" y="334"/>
                    <a:pt x="1863" y="396"/>
                  </a:cubicBezTo>
                  <a:cubicBezTo>
                    <a:pt x="2183" y="429"/>
                    <a:pt x="2505" y="459"/>
                    <a:pt x="2821" y="523"/>
                  </a:cubicBezTo>
                  <a:cubicBezTo>
                    <a:pt x="3135" y="588"/>
                    <a:pt x="3434" y="701"/>
                    <a:pt x="3728" y="824"/>
                  </a:cubicBezTo>
                  <a:cubicBezTo>
                    <a:pt x="3733" y="827"/>
                    <a:pt x="3739" y="828"/>
                    <a:pt x="3744" y="828"/>
                  </a:cubicBezTo>
                  <a:cubicBezTo>
                    <a:pt x="3774" y="828"/>
                    <a:pt x="3792" y="787"/>
                    <a:pt x="3763" y="766"/>
                  </a:cubicBezTo>
                  <a:cubicBezTo>
                    <a:pt x="3245" y="441"/>
                    <a:pt x="2580" y="353"/>
                    <a:pt x="1981" y="284"/>
                  </a:cubicBezTo>
                  <a:cubicBezTo>
                    <a:pt x="1331" y="207"/>
                    <a:pt x="686" y="164"/>
                    <a:pt x="48" y="1"/>
                  </a:cubicBezTo>
                  <a:cubicBezTo>
                    <a:pt x="45" y="1"/>
                    <a:pt x="42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8"/>
            <p:cNvSpPr/>
            <p:nvPr/>
          </p:nvSpPr>
          <p:spPr>
            <a:xfrm>
              <a:off x="4243975" y="978125"/>
              <a:ext cx="13800" cy="6425"/>
            </a:xfrm>
            <a:custGeom>
              <a:avLst/>
              <a:gdLst/>
              <a:ahLst/>
              <a:cxnLst/>
              <a:rect l="l" t="t" r="r" b="b"/>
              <a:pathLst>
                <a:path w="552" h="257" extrusionOk="0">
                  <a:moveTo>
                    <a:pt x="96" y="1"/>
                  </a:moveTo>
                  <a:cubicBezTo>
                    <a:pt x="52" y="1"/>
                    <a:pt x="0" y="61"/>
                    <a:pt x="61" y="99"/>
                  </a:cubicBezTo>
                  <a:cubicBezTo>
                    <a:pt x="128" y="140"/>
                    <a:pt x="199" y="176"/>
                    <a:pt x="274" y="204"/>
                  </a:cubicBezTo>
                  <a:cubicBezTo>
                    <a:pt x="309" y="219"/>
                    <a:pt x="347" y="234"/>
                    <a:pt x="382" y="245"/>
                  </a:cubicBezTo>
                  <a:cubicBezTo>
                    <a:pt x="412" y="255"/>
                    <a:pt x="434" y="256"/>
                    <a:pt x="458" y="256"/>
                  </a:cubicBezTo>
                  <a:cubicBezTo>
                    <a:pt x="463" y="256"/>
                    <a:pt x="468" y="256"/>
                    <a:pt x="473" y="256"/>
                  </a:cubicBezTo>
                  <a:cubicBezTo>
                    <a:pt x="481" y="256"/>
                    <a:pt x="489" y="256"/>
                    <a:pt x="498" y="256"/>
                  </a:cubicBezTo>
                  <a:cubicBezTo>
                    <a:pt x="499" y="256"/>
                    <a:pt x="500" y="256"/>
                    <a:pt x="500" y="256"/>
                  </a:cubicBezTo>
                  <a:cubicBezTo>
                    <a:pt x="543" y="256"/>
                    <a:pt x="552" y="200"/>
                    <a:pt x="519" y="180"/>
                  </a:cubicBezTo>
                  <a:cubicBezTo>
                    <a:pt x="485" y="159"/>
                    <a:pt x="470" y="138"/>
                    <a:pt x="431" y="125"/>
                  </a:cubicBezTo>
                  <a:cubicBezTo>
                    <a:pt x="393" y="110"/>
                    <a:pt x="358" y="99"/>
                    <a:pt x="321" y="86"/>
                  </a:cubicBezTo>
                  <a:cubicBezTo>
                    <a:pt x="254" y="60"/>
                    <a:pt x="188" y="33"/>
                    <a:pt x="120" y="9"/>
                  </a:cubicBezTo>
                  <a:lnTo>
                    <a:pt x="120" y="9"/>
                  </a:lnTo>
                  <a:cubicBezTo>
                    <a:pt x="113" y="3"/>
                    <a:pt x="105" y="1"/>
                    <a:pt x="9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8"/>
            <p:cNvSpPr/>
            <p:nvPr/>
          </p:nvSpPr>
          <p:spPr>
            <a:xfrm>
              <a:off x="4267675" y="983425"/>
              <a:ext cx="12475" cy="3025"/>
            </a:xfrm>
            <a:custGeom>
              <a:avLst/>
              <a:gdLst/>
              <a:ahLst/>
              <a:cxnLst/>
              <a:rect l="l" t="t" r="r" b="b"/>
              <a:pathLst>
                <a:path w="499" h="121" extrusionOk="0">
                  <a:moveTo>
                    <a:pt x="31" y="1"/>
                  </a:moveTo>
                  <a:cubicBezTo>
                    <a:pt x="13" y="1"/>
                    <a:pt x="1" y="28"/>
                    <a:pt x="21" y="37"/>
                  </a:cubicBezTo>
                  <a:cubicBezTo>
                    <a:pt x="143" y="92"/>
                    <a:pt x="277" y="120"/>
                    <a:pt x="413" y="120"/>
                  </a:cubicBezTo>
                  <a:cubicBezTo>
                    <a:pt x="429" y="120"/>
                    <a:pt x="445" y="120"/>
                    <a:pt x="461" y="119"/>
                  </a:cubicBezTo>
                  <a:cubicBezTo>
                    <a:pt x="498" y="115"/>
                    <a:pt x="498" y="61"/>
                    <a:pt x="461" y="57"/>
                  </a:cubicBezTo>
                  <a:cubicBezTo>
                    <a:pt x="319" y="48"/>
                    <a:pt x="176" y="29"/>
                    <a:pt x="36" y="1"/>
                  </a:cubicBezTo>
                  <a:cubicBezTo>
                    <a:pt x="35" y="1"/>
                    <a:pt x="33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8"/>
            <p:cNvSpPr/>
            <p:nvPr/>
          </p:nvSpPr>
          <p:spPr>
            <a:xfrm>
              <a:off x="4331475" y="1032100"/>
              <a:ext cx="19475" cy="3375"/>
            </a:xfrm>
            <a:custGeom>
              <a:avLst/>
              <a:gdLst/>
              <a:ahLst/>
              <a:cxnLst/>
              <a:rect l="l" t="t" r="r" b="b"/>
              <a:pathLst>
                <a:path w="779" h="135" extrusionOk="0">
                  <a:moveTo>
                    <a:pt x="288" y="0"/>
                  </a:moveTo>
                  <a:cubicBezTo>
                    <a:pt x="202" y="0"/>
                    <a:pt x="115" y="6"/>
                    <a:pt x="29" y="19"/>
                  </a:cubicBezTo>
                  <a:cubicBezTo>
                    <a:pt x="1" y="25"/>
                    <a:pt x="5" y="66"/>
                    <a:pt x="29" y="75"/>
                  </a:cubicBezTo>
                  <a:cubicBezTo>
                    <a:pt x="194" y="119"/>
                    <a:pt x="362" y="135"/>
                    <a:pt x="532" y="135"/>
                  </a:cubicBezTo>
                  <a:cubicBezTo>
                    <a:pt x="593" y="135"/>
                    <a:pt x="654" y="133"/>
                    <a:pt x="715" y="129"/>
                  </a:cubicBezTo>
                  <a:cubicBezTo>
                    <a:pt x="762" y="128"/>
                    <a:pt x="779" y="49"/>
                    <a:pt x="726" y="42"/>
                  </a:cubicBezTo>
                  <a:cubicBezTo>
                    <a:pt x="580" y="17"/>
                    <a:pt x="434" y="0"/>
                    <a:pt x="28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8"/>
            <p:cNvSpPr/>
            <p:nvPr/>
          </p:nvSpPr>
          <p:spPr>
            <a:xfrm>
              <a:off x="4160500" y="469850"/>
              <a:ext cx="410825" cy="311475"/>
            </a:xfrm>
            <a:custGeom>
              <a:avLst/>
              <a:gdLst/>
              <a:ahLst/>
              <a:cxnLst/>
              <a:rect l="l" t="t" r="r" b="b"/>
              <a:pathLst>
                <a:path w="16433" h="12459" extrusionOk="0">
                  <a:moveTo>
                    <a:pt x="3630" y="1938"/>
                  </a:moveTo>
                  <a:cubicBezTo>
                    <a:pt x="3630" y="1938"/>
                    <a:pt x="1" y="6492"/>
                    <a:pt x="1448" y="8997"/>
                  </a:cubicBezTo>
                  <a:cubicBezTo>
                    <a:pt x="2895" y="11503"/>
                    <a:pt x="4219" y="10934"/>
                    <a:pt x="4895" y="11318"/>
                  </a:cubicBezTo>
                  <a:cubicBezTo>
                    <a:pt x="5574" y="11703"/>
                    <a:pt x="7378" y="12458"/>
                    <a:pt x="8005" y="12443"/>
                  </a:cubicBezTo>
                  <a:cubicBezTo>
                    <a:pt x="8629" y="12426"/>
                    <a:pt x="8921" y="11662"/>
                    <a:pt x="9545" y="11645"/>
                  </a:cubicBezTo>
                  <a:cubicBezTo>
                    <a:pt x="10170" y="11630"/>
                    <a:pt x="12221" y="11665"/>
                    <a:pt x="13264" y="10568"/>
                  </a:cubicBezTo>
                  <a:cubicBezTo>
                    <a:pt x="14307" y="9470"/>
                    <a:pt x="14522" y="9153"/>
                    <a:pt x="15477" y="8147"/>
                  </a:cubicBezTo>
                  <a:cubicBezTo>
                    <a:pt x="16433" y="7141"/>
                    <a:pt x="15928" y="4836"/>
                    <a:pt x="15874" y="4525"/>
                  </a:cubicBezTo>
                  <a:cubicBezTo>
                    <a:pt x="15821" y="4215"/>
                    <a:pt x="15537" y="1855"/>
                    <a:pt x="13462" y="928"/>
                  </a:cubicBezTo>
                  <a:cubicBezTo>
                    <a:pt x="11387" y="1"/>
                    <a:pt x="8893" y="152"/>
                    <a:pt x="8044" y="130"/>
                  </a:cubicBezTo>
                  <a:cubicBezTo>
                    <a:pt x="7197" y="107"/>
                    <a:pt x="3630" y="1938"/>
                    <a:pt x="3630" y="19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8"/>
            <p:cNvSpPr/>
            <p:nvPr/>
          </p:nvSpPr>
          <p:spPr>
            <a:xfrm>
              <a:off x="4475300" y="568325"/>
              <a:ext cx="74625" cy="86725"/>
            </a:xfrm>
            <a:custGeom>
              <a:avLst/>
              <a:gdLst/>
              <a:ahLst/>
              <a:cxnLst/>
              <a:rect l="l" t="t" r="r" b="b"/>
              <a:pathLst>
                <a:path w="2985" h="3469" extrusionOk="0">
                  <a:moveTo>
                    <a:pt x="56" y="1"/>
                  </a:moveTo>
                  <a:cubicBezTo>
                    <a:pt x="26" y="1"/>
                    <a:pt x="1" y="43"/>
                    <a:pt x="29" y="67"/>
                  </a:cubicBezTo>
                  <a:cubicBezTo>
                    <a:pt x="332" y="321"/>
                    <a:pt x="651" y="551"/>
                    <a:pt x="950" y="807"/>
                  </a:cubicBezTo>
                  <a:cubicBezTo>
                    <a:pt x="1246" y="1057"/>
                    <a:pt x="1536" y="1314"/>
                    <a:pt x="1809" y="1587"/>
                  </a:cubicBezTo>
                  <a:cubicBezTo>
                    <a:pt x="2067" y="1845"/>
                    <a:pt x="2289" y="2132"/>
                    <a:pt x="2476" y="2447"/>
                  </a:cubicBezTo>
                  <a:cubicBezTo>
                    <a:pt x="2663" y="2755"/>
                    <a:pt x="2839" y="3105"/>
                    <a:pt x="2930" y="3454"/>
                  </a:cubicBezTo>
                  <a:cubicBezTo>
                    <a:pt x="2935" y="3464"/>
                    <a:pt x="2945" y="3469"/>
                    <a:pt x="2954" y="3469"/>
                  </a:cubicBezTo>
                  <a:cubicBezTo>
                    <a:pt x="2969" y="3469"/>
                    <a:pt x="2985" y="3458"/>
                    <a:pt x="2985" y="3439"/>
                  </a:cubicBezTo>
                  <a:cubicBezTo>
                    <a:pt x="2943" y="3251"/>
                    <a:pt x="2908" y="3060"/>
                    <a:pt x="2839" y="2878"/>
                  </a:cubicBezTo>
                  <a:cubicBezTo>
                    <a:pt x="2775" y="2718"/>
                    <a:pt x="2698" y="2561"/>
                    <a:pt x="2612" y="2411"/>
                  </a:cubicBezTo>
                  <a:cubicBezTo>
                    <a:pt x="2429" y="2089"/>
                    <a:pt x="2199" y="1800"/>
                    <a:pt x="1958" y="1519"/>
                  </a:cubicBezTo>
                  <a:cubicBezTo>
                    <a:pt x="1694" y="1220"/>
                    <a:pt x="1399" y="947"/>
                    <a:pt x="1079" y="710"/>
                  </a:cubicBezTo>
                  <a:cubicBezTo>
                    <a:pt x="754" y="463"/>
                    <a:pt x="421" y="222"/>
                    <a:pt x="75" y="7"/>
                  </a:cubicBezTo>
                  <a:cubicBezTo>
                    <a:pt x="69" y="3"/>
                    <a:pt x="62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8"/>
            <p:cNvSpPr/>
            <p:nvPr/>
          </p:nvSpPr>
          <p:spPr>
            <a:xfrm>
              <a:off x="4480525" y="519725"/>
              <a:ext cx="67500" cy="45925"/>
            </a:xfrm>
            <a:custGeom>
              <a:avLst/>
              <a:gdLst/>
              <a:ahLst/>
              <a:cxnLst/>
              <a:rect l="l" t="t" r="r" b="b"/>
              <a:pathLst>
                <a:path w="2700" h="1837" extrusionOk="0">
                  <a:moveTo>
                    <a:pt x="44" y="1"/>
                  </a:moveTo>
                  <a:cubicBezTo>
                    <a:pt x="11" y="1"/>
                    <a:pt x="0" y="54"/>
                    <a:pt x="31" y="68"/>
                  </a:cubicBezTo>
                  <a:cubicBezTo>
                    <a:pt x="261" y="191"/>
                    <a:pt x="517" y="266"/>
                    <a:pt x="754" y="375"/>
                  </a:cubicBezTo>
                  <a:cubicBezTo>
                    <a:pt x="999" y="487"/>
                    <a:pt x="1237" y="620"/>
                    <a:pt x="1463" y="767"/>
                  </a:cubicBezTo>
                  <a:cubicBezTo>
                    <a:pt x="1914" y="1068"/>
                    <a:pt x="2323" y="1427"/>
                    <a:pt x="2682" y="1835"/>
                  </a:cubicBezTo>
                  <a:cubicBezTo>
                    <a:pt x="2684" y="1836"/>
                    <a:pt x="2686" y="1837"/>
                    <a:pt x="2688" y="1837"/>
                  </a:cubicBezTo>
                  <a:cubicBezTo>
                    <a:pt x="2694" y="1837"/>
                    <a:pt x="2699" y="1831"/>
                    <a:pt x="2695" y="1825"/>
                  </a:cubicBezTo>
                  <a:lnTo>
                    <a:pt x="2695" y="1824"/>
                  </a:lnTo>
                  <a:cubicBezTo>
                    <a:pt x="2379" y="1379"/>
                    <a:pt x="1985" y="992"/>
                    <a:pt x="1534" y="683"/>
                  </a:cubicBezTo>
                  <a:cubicBezTo>
                    <a:pt x="1308" y="526"/>
                    <a:pt x="1069" y="386"/>
                    <a:pt x="820" y="266"/>
                  </a:cubicBezTo>
                  <a:cubicBezTo>
                    <a:pt x="579" y="148"/>
                    <a:pt x="319" y="29"/>
                    <a:pt x="48" y="1"/>
                  </a:cubicBezTo>
                  <a:cubicBezTo>
                    <a:pt x="47" y="1"/>
                    <a:pt x="45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8"/>
            <p:cNvSpPr/>
            <p:nvPr/>
          </p:nvSpPr>
          <p:spPr>
            <a:xfrm>
              <a:off x="4526775" y="575125"/>
              <a:ext cx="29125" cy="34750"/>
            </a:xfrm>
            <a:custGeom>
              <a:avLst/>
              <a:gdLst/>
              <a:ahLst/>
              <a:cxnLst/>
              <a:rect l="l" t="t" r="r" b="b"/>
              <a:pathLst>
                <a:path w="1165" h="1390" extrusionOk="0">
                  <a:moveTo>
                    <a:pt x="42" y="0"/>
                  </a:moveTo>
                  <a:cubicBezTo>
                    <a:pt x="17" y="0"/>
                    <a:pt x="0" y="33"/>
                    <a:pt x="19" y="56"/>
                  </a:cubicBezTo>
                  <a:cubicBezTo>
                    <a:pt x="206" y="277"/>
                    <a:pt x="415" y="475"/>
                    <a:pt x="600" y="698"/>
                  </a:cubicBezTo>
                  <a:cubicBezTo>
                    <a:pt x="694" y="813"/>
                    <a:pt x="782" y="931"/>
                    <a:pt x="868" y="1055"/>
                  </a:cubicBezTo>
                  <a:cubicBezTo>
                    <a:pt x="944" y="1163"/>
                    <a:pt x="1015" y="1292"/>
                    <a:pt x="1116" y="1382"/>
                  </a:cubicBezTo>
                  <a:cubicBezTo>
                    <a:pt x="1122" y="1387"/>
                    <a:pt x="1128" y="1389"/>
                    <a:pt x="1134" y="1389"/>
                  </a:cubicBezTo>
                  <a:cubicBezTo>
                    <a:pt x="1150" y="1389"/>
                    <a:pt x="1165" y="1374"/>
                    <a:pt x="1159" y="1356"/>
                  </a:cubicBezTo>
                  <a:lnTo>
                    <a:pt x="1159" y="1356"/>
                  </a:lnTo>
                  <a:lnTo>
                    <a:pt x="1159" y="1358"/>
                  </a:lnTo>
                  <a:cubicBezTo>
                    <a:pt x="1133" y="1219"/>
                    <a:pt x="1043" y="1088"/>
                    <a:pt x="967" y="972"/>
                  </a:cubicBezTo>
                  <a:cubicBezTo>
                    <a:pt x="886" y="851"/>
                    <a:pt x="797" y="735"/>
                    <a:pt x="705" y="621"/>
                  </a:cubicBezTo>
                  <a:cubicBezTo>
                    <a:pt x="520" y="391"/>
                    <a:pt x="310" y="165"/>
                    <a:pt x="60" y="6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8"/>
            <p:cNvSpPr/>
            <p:nvPr/>
          </p:nvSpPr>
          <p:spPr>
            <a:xfrm>
              <a:off x="4413375" y="484100"/>
              <a:ext cx="72125" cy="11100"/>
            </a:xfrm>
            <a:custGeom>
              <a:avLst/>
              <a:gdLst/>
              <a:ahLst/>
              <a:cxnLst/>
              <a:rect l="l" t="t" r="r" b="b"/>
              <a:pathLst>
                <a:path w="2885" h="444" extrusionOk="0">
                  <a:moveTo>
                    <a:pt x="1173" y="1"/>
                  </a:moveTo>
                  <a:cubicBezTo>
                    <a:pt x="1017" y="1"/>
                    <a:pt x="861" y="11"/>
                    <a:pt x="707" y="31"/>
                  </a:cubicBezTo>
                  <a:cubicBezTo>
                    <a:pt x="486" y="61"/>
                    <a:pt x="212" y="95"/>
                    <a:pt x="21" y="218"/>
                  </a:cubicBezTo>
                  <a:cubicBezTo>
                    <a:pt x="0" y="233"/>
                    <a:pt x="10" y="265"/>
                    <a:pt x="34" y="265"/>
                  </a:cubicBezTo>
                  <a:cubicBezTo>
                    <a:pt x="258" y="255"/>
                    <a:pt x="485" y="173"/>
                    <a:pt x="707" y="145"/>
                  </a:cubicBezTo>
                  <a:cubicBezTo>
                    <a:pt x="888" y="120"/>
                    <a:pt x="1070" y="108"/>
                    <a:pt x="1254" y="108"/>
                  </a:cubicBezTo>
                  <a:cubicBezTo>
                    <a:pt x="1308" y="108"/>
                    <a:pt x="1362" y="109"/>
                    <a:pt x="1416" y="111"/>
                  </a:cubicBezTo>
                  <a:cubicBezTo>
                    <a:pt x="1904" y="134"/>
                    <a:pt x="2382" y="246"/>
                    <a:pt x="2829" y="440"/>
                  </a:cubicBezTo>
                  <a:cubicBezTo>
                    <a:pt x="2834" y="442"/>
                    <a:pt x="2838" y="443"/>
                    <a:pt x="2842" y="443"/>
                  </a:cubicBezTo>
                  <a:cubicBezTo>
                    <a:pt x="2868" y="443"/>
                    <a:pt x="2885" y="408"/>
                    <a:pt x="2857" y="394"/>
                  </a:cubicBezTo>
                  <a:cubicBezTo>
                    <a:pt x="2420" y="175"/>
                    <a:pt x="1943" y="46"/>
                    <a:pt x="1455" y="12"/>
                  </a:cubicBezTo>
                  <a:cubicBezTo>
                    <a:pt x="1361" y="5"/>
                    <a:pt x="1267" y="1"/>
                    <a:pt x="11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8"/>
            <p:cNvSpPr/>
            <p:nvPr/>
          </p:nvSpPr>
          <p:spPr>
            <a:xfrm>
              <a:off x="4380200" y="494000"/>
              <a:ext cx="44775" cy="13400"/>
            </a:xfrm>
            <a:custGeom>
              <a:avLst/>
              <a:gdLst/>
              <a:ahLst/>
              <a:cxnLst/>
              <a:rect l="l" t="t" r="r" b="b"/>
              <a:pathLst>
                <a:path w="1791" h="536" extrusionOk="0">
                  <a:moveTo>
                    <a:pt x="624" y="0"/>
                  </a:moveTo>
                  <a:cubicBezTo>
                    <a:pt x="424" y="0"/>
                    <a:pt x="225" y="39"/>
                    <a:pt x="41" y="121"/>
                  </a:cubicBezTo>
                  <a:cubicBezTo>
                    <a:pt x="1" y="139"/>
                    <a:pt x="26" y="193"/>
                    <a:pt x="64" y="193"/>
                  </a:cubicBezTo>
                  <a:cubicBezTo>
                    <a:pt x="66" y="193"/>
                    <a:pt x="69" y="193"/>
                    <a:pt x="71" y="192"/>
                  </a:cubicBezTo>
                  <a:cubicBezTo>
                    <a:pt x="219" y="165"/>
                    <a:pt x="366" y="152"/>
                    <a:pt x="512" y="152"/>
                  </a:cubicBezTo>
                  <a:cubicBezTo>
                    <a:pt x="946" y="152"/>
                    <a:pt x="1367" y="273"/>
                    <a:pt x="1737" y="531"/>
                  </a:cubicBezTo>
                  <a:cubicBezTo>
                    <a:pt x="1742" y="534"/>
                    <a:pt x="1746" y="535"/>
                    <a:pt x="1751" y="535"/>
                  </a:cubicBezTo>
                  <a:cubicBezTo>
                    <a:pt x="1774" y="535"/>
                    <a:pt x="1791" y="502"/>
                    <a:pt x="1772" y="484"/>
                  </a:cubicBezTo>
                  <a:cubicBezTo>
                    <a:pt x="1478" y="177"/>
                    <a:pt x="1050" y="0"/>
                    <a:pt x="6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8"/>
            <p:cNvSpPr/>
            <p:nvPr/>
          </p:nvSpPr>
          <p:spPr>
            <a:xfrm>
              <a:off x="4397000" y="503400"/>
              <a:ext cx="30075" cy="16300"/>
            </a:xfrm>
            <a:custGeom>
              <a:avLst/>
              <a:gdLst/>
              <a:ahLst/>
              <a:cxnLst/>
              <a:rect l="l" t="t" r="r" b="b"/>
              <a:pathLst>
                <a:path w="1203" h="652" extrusionOk="0">
                  <a:moveTo>
                    <a:pt x="46" y="1"/>
                  </a:moveTo>
                  <a:cubicBezTo>
                    <a:pt x="11" y="1"/>
                    <a:pt x="0" y="51"/>
                    <a:pt x="22" y="76"/>
                  </a:cubicBezTo>
                  <a:cubicBezTo>
                    <a:pt x="87" y="151"/>
                    <a:pt x="177" y="190"/>
                    <a:pt x="263" y="235"/>
                  </a:cubicBezTo>
                  <a:lnTo>
                    <a:pt x="553" y="381"/>
                  </a:lnTo>
                  <a:cubicBezTo>
                    <a:pt x="747" y="480"/>
                    <a:pt x="953" y="553"/>
                    <a:pt x="1145" y="648"/>
                  </a:cubicBezTo>
                  <a:cubicBezTo>
                    <a:pt x="1150" y="651"/>
                    <a:pt x="1155" y="652"/>
                    <a:pt x="1160" y="652"/>
                  </a:cubicBezTo>
                  <a:cubicBezTo>
                    <a:pt x="1186" y="652"/>
                    <a:pt x="1202" y="615"/>
                    <a:pt x="1175" y="599"/>
                  </a:cubicBezTo>
                  <a:cubicBezTo>
                    <a:pt x="979" y="493"/>
                    <a:pt x="797" y="362"/>
                    <a:pt x="599" y="255"/>
                  </a:cubicBezTo>
                  <a:cubicBezTo>
                    <a:pt x="433" y="166"/>
                    <a:pt x="242" y="22"/>
                    <a:pt x="51" y="1"/>
                  </a:cubicBezTo>
                  <a:cubicBezTo>
                    <a:pt x="50" y="1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8"/>
            <p:cNvSpPr/>
            <p:nvPr/>
          </p:nvSpPr>
          <p:spPr>
            <a:xfrm>
              <a:off x="4427675" y="620900"/>
              <a:ext cx="51350" cy="128425"/>
            </a:xfrm>
            <a:custGeom>
              <a:avLst/>
              <a:gdLst/>
              <a:ahLst/>
              <a:cxnLst/>
              <a:rect l="l" t="t" r="r" b="b"/>
              <a:pathLst>
                <a:path w="2054" h="5137" extrusionOk="0">
                  <a:moveTo>
                    <a:pt x="40" y="0"/>
                  </a:moveTo>
                  <a:cubicBezTo>
                    <a:pt x="19" y="0"/>
                    <a:pt x="0" y="28"/>
                    <a:pt x="10" y="52"/>
                  </a:cubicBezTo>
                  <a:cubicBezTo>
                    <a:pt x="165" y="409"/>
                    <a:pt x="401" y="732"/>
                    <a:pt x="584" y="1075"/>
                  </a:cubicBezTo>
                  <a:cubicBezTo>
                    <a:pt x="769" y="1417"/>
                    <a:pt x="948" y="1768"/>
                    <a:pt x="1126" y="2118"/>
                  </a:cubicBezTo>
                  <a:cubicBezTo>
                    <a:pt x="1302" y="2466"/>
                    <a:pt x="1477" y="2815"/>
                    <a:pt x="1618" y="3180"/>
                  </a:cubicBezTo>
                  <a:cubicBezTo>
                    <a:pt x="1747" y="3513"/>
                    <a:pt x="1850" y="3870"/>
                    <a:pt x="1823" y="4231"/>
                  </a:cubicBezTo>
                  <a:cubicBezTo>
                    <a:pt x="1814" y="4386"/>
                    <a:pt x="1771" y="4537"/>
                    <a:pt x="1696" y="4675"/>
                  </a:cubicBezTo>
                  <a:cubicBezTo>
                    <a:pt x="1657" y="4747"/>
                    <a:pt x="1610" y="4814"/>
                    <a:pt x="1556" y="4876"/>
                  </a:cubicBezTo>
                  <a:cubicBezTo>
                    <a:pt x="1500" y="4939"/>
                    <a:pt x="1438" y="4997"/>
                    <a:pt x="1403" y="5074"/>
                  </a:cubicBezTo>
                  <a:cubicBezTo>
                    <a:pt x="1387" y="5103"/>
                    <a:pt x="1409" y="5136"/>
                    <a:pt x="1440" y="5136"/>
                  </a:cubicBezTo>
                  <a:cubicBezTo>
                    <a:pt x="1443" y="5136"/>
                    <a:pt x="1446" y="5136"/>
                    <a:pt x="1449" y="5135"/>
                  </a:cubicBezTo>
                  <a:lnTo>
                    <a:pt x="1451" y="5135"/>
                  </a:lnTo>
                  <a:cubicBezTo>
                    <a:pt x="1592" y="5107"/>
                    <a:pt x="1700" y="4976"/>
                    <a:pt x="1782" y="4868"/>
                  </a:cubicBezTo>
                  <a:cubicBezTo>
                    <a:pt x="1870" y="4750"/>
                    <a:pt x="1932" y="4616"/>
                    <a:pt x="1967" y="4475"/>
                  </a:cubicBezTo>
                  <a:cubicBezTo>
                    <a:pt x="2053" y="4139"/>
                    <a:pt x="2003" y="3778"/>
                    <a:pt x="1909" y="3449"/>
                  </a:cubicBezTo>
                  <a:cubicBezTo>
                    <a:pt x="1795" y="3058"/>
                    <a:pt x="1612" y="2686"/>
                    <a:pt x="1433" y="2322"/>
                  </a:cubicBezTo>
                  <a:cubicBezTo>
                    <a:pt x="1248" y="1944"/>
                    <a:pt x="1053" y="1572"/>
                    <a:pt x="836" y="1209"/>
                  </a:cubicBezTo>
                  <a:cubicBezTo>
                    <a:pt x="713" y="998"/>
                    <a:pt x="586" y="792"/>
                    <a:pt x="459" y="585"/>
                  </a:cubicBezTo>
                  <a:cubicBezTo>
                    <a:pt x="335" y="387"/>
                    <a:pt x="219" y="185"/>
                    <a:pt x="62" y="11"/>
                  </a:cubicBezTo>
                  <a:cubicBezTo>
                    <a:pt x="55" y="3"/>
                    <a:pt x="47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8"/>
            <p:cNvSpPr/>
            <p:nvPr/>
          </p:nvSpPr>
          <p:spPr>
            <a:xfrm>
              <a:off x="4397550" y="529775"/>
              <a:ext cx="65100" cy="89575"/>
            </a:xfrm>
            <a:custGeom>
              <a:avLst/>
              <a:gdLst/>
              <a:ahLst/>
              <a:cxnLst/>
              <a:rect l="l" t="t" r="r" b="b"/>
              <a:pathLst>
                <a:path w="2604" h="3583" extrusionOk="0">
                  <a:moveTo>
                    <a:pt x="36" y="0"/>
                  </a:moveTo>
                  <a:cubicBezTo>
                    <a:pt x="18" y="0"/>
                    <a:pt x="0" y="12"/>
                    <a:pt x="1" y="32"/>
                  </a:cubicBezTo>
                  <a:cubicBezTo>
                    <a:pt x="87" y="1590"/>
                    <a:pt x="1407" y="2699"/>
                    <a:pt x="2553" y="3577"/>
                  </a:cubicBezTo>
                  <a:cubicBezTo>
                    <a:pt x="2558" y="3581"/>
                    <a:pt x="2562" y="3582"/>
                    <a:pt x="2566" y="3582"/>
                  </a:cubicBezTo>
                  <a:cubicBezTo>
                    <a:pt x="2586" y="3582"/>
                    <a:pt x="2604" y="3553"/>
                    <a:pt x="2585" y="3536"/>
                  </a:cubicBezTo>
                  <a:cubicBezTo>
                    <a:pt x="2022" y="3037"/>
                    <a:pt x="1439" y="2541"/>
                    <a:pt x="968" y="1954"/>
                  </a:cubicBezTo>
                  <a:cubicBezTo>
                    <a:pt x="521" y="1395"/>
                    <a:pt x="187" y="732"/>
                    <a:pt x="67" y="23"/>
                  </a:cubicBezTo>
                  <a:cubicBezTo>
                    <a:pt x="64" y="7"/>
                    <a:pt x="50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8"/>
            <p:cNvSpPr/>
            <p:nvPr/>
          </p:nvSpPr>
          <p:spPr>
            <a:xfrm>
              <a:off x="4488525" y="631800"/>
              <a:ext cx="43625" cy="57800"/>
            </a:xfrm>
            <a:custGeom>
              <a:avLst/>
              <a:gdLst/>
              <a:ahLst/>
              <a:cxnLst/>
              <a:rect l="l" t="t" r="r" b="b"/>
              <a:pathLst>
                <a:path w="1745" h="2312" extrusionOk="0">
                  <a:moveTo>
                    <a:pt x="48" y="0"/>
                  </a:moveTo>
                  <a:cubicBezTo>
                    <a:pt x="21" y="0"/>
                    <a:pt x="0" y="38"/>
                    <a:pt x="23" y="61"/>
                  </a:cubicBezTo>
                  <a:cubicBezTo>
                    <a:pt x="360" y="384"/>
                    <a:pt x="692" y="721"/>
                    <a:pt x="969" y="1099"/>
                  </a:cubicBezTo>
                  <a:cubicBezTo>
                    <a:pt x="1244" y="1476"/>
                    <a:pt x="1438" y="1887"/>
                    <a:pt x="1665" y="2293"/>
                  </a:cubicBezTo>
                  <a:cubicBezTo>
                    <a:pt x="1673" y="2306"/>
                    <a:pt x="1685" y="2312"/>
                    <a:pt x="1698" y="2312"/>
                  </a:cubicBezTo>
                  <a:cubicBezTo>
                    <a:pt x="1722" y="2312"/>
                    <a:pt x="1745" y="2291"/>
                    <a:pt x="1738" y="2261"/>
                  </a:cubicBezTo>
                  <a:cubicBezTo>
                    <a:pt x="1622" y="1803"/>
                    <a:pt x="1351" y="1371"/>
                    <a:pt x="1070" y="996"/>
                  </a:cubicBezTo>
                  <a:cubicBezTo>
                    <a:pt x="786" y="614"/>
                    <a:pt x="463" y="272"/>
                    <a:pt x="66" y="7"/>
                  </a:cubicBezTo>
                  <a:cubicBezTo>
                    <a:pt x="60" y="2"/>
                    <a:pt x="54" y="0"/>
                    <a:pt x="4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8"/>
            <p:cNvSpPr/>
            <p:nvPr/>
          </p:nvSpPr>
          <p:spPr>
            <a:xfrm>
              <a:off x="4440350" y="731875"/>
              <a:ext cx="4975" cy="24975"/>
            </a:xfrm>
            <a:custGeom>
              <a:avLst/>
              <a:gdLst/>
              <a:ahLst/>
              <a:cxnLst/>
              <a:rect l="l" t="t" r="r" b="b"/>
              <a:pathLst>
                <a:path w="199" h="999" extrusionOk="0">
                  <a:moveTo>
                    <a:pt x="50" y="1"/>
                  </a:moveTo>
                  <a:cubicBezTo>
                    <a:pt x="24" y="1"/>
                    <a:pt x="0" y="17"/>
                    <a:pt x="2" y="51"/>
                  </a:cubicBezTo>
                  <a:cubicBezTo>
                    <a:pt x="11" y="207"/>
                    <a:pt x="45" y="360"/>
                    <a:pt x="56" y="515"/>
                  </a:cubicBezTo>
                  <a:cubicBezTo>
                    <a:pt x="69" y="670"/>
                    <a:pt x="99" y="829"/>
                    <a:pt x="95" y="982"/>
                  </a:cubicBezTo>
                  <a:cubicBezTo>
                    <a:pt x="95" y="993"/>
                    <a:pt x="105" y="998"/>
                    <a:pt x="114" y="998"/>
                  </a:cubicBezTo>
                  <a:cubicBezTo>
                    <a:pt x="122" y="998"/>
                    <a:pt x="129" y="995"/>
                    <a:pt x="131" y="986"/>
                  </a:cubicBezTo>
                  <a:lnTo>
                    <a:pt x="131" y="988"/>
                  </a:lnTo>
                  <a:cubicBezTo>
                    <a:pt x="159" y="827"/>
                    <a:pt x="198" y="681"/>
                    <a:pt x="193" y="515"/>
                  </a:cubicBezTo>
                  <a:cubicBezTo>
                    <a:pt x="185" y="354"/>
                    <a:pt x="168" y="188"/>
                    <a:pt x="109" y="38"/>
                  </a:cubicBezTo>
                  <a:cubicBezTo>
                    <a:pt x="99" y="14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8"/>
            <p:cNvSpPr/>
            <p:nvPr/>
          </p:nvSpPr>
          <p:spPr>
            <a:xfrm>
              <a:off x="4255900" y="686725"/>
              <a:ext cx="32000" cy="59000"/>
            </a:xfrm>
            <a:custGeom>
              <a:avLst/>
              <a:gdLst/>
              <a:ahLst/>
              <a:cxnLst/>
              <a:rect l="l" t="t" r="r" b="b"/>
              <a:pathLst>
                <a:path w="1280" h="2360" extrusionOk="0">
                  <a:moveTo>
                    <a:pt x="1246" y="1"/>
                  </a:moveTo>
                  <a:cubicBezTo>
                    <a:pt x="1231" y="1"/>
                    <a:pt x="1215" y="11"/>
                    <a:pt x="1212" y="31"/>
                  </a:cubicBezTo>
                  <a:cubicBezTo>
                    <a:pt x="1177" y="293"/>
                    <a:pt x="1120" y="551"/>
                    <a:pt x="1048" y="805"/>
                  </a:cubicBezTo>
                  <a:cubicBezTo>
                    <a:pt x="990" y="1012"/>
                    <a:pt x="939" y="1218"/>
                    <a:pt x="849" y="1414"/>
                  </a:cubicBezTo>
                  <a:cubicBezTo>
                    <a:pt x="690" y="1760"/>
                    <a:pt x="451" y="2076"/>
                    <a:pt x="72" y="2183"/>
                  </a:cubicBezTo>
                  <a:cubicBezTo>
                    <a:pt x="40" y="2192"/>
                    <a:pt x="16" y="2214"/>
                    <a:pt x="8" y="2246"/>
                  </a:cubicBezTo>
                  <a:cubicBezTo>
                    <a:pt x="1" y="2265"/>
                    <a:pt x="2" y="2287"/>
                    <a:pt x="12" y="2306"/>
                  </a:cubicBezTo>
                  <a:lnTo>
                    <a:pt x="10" y="2306"/>
                  </a:lnTo>
                  <a:lnTo>
                    <a:pt x="17" y="2315"/>
                  </a:lnTo>
                  <a:cubicBezTo>
                    <a:pt x="34" y="2343"/>
                    <a:pt x="65" y="2359"/>
                    <a:pt x="97" y="2359"/>
                  </a:cubicBezTo>
                  <a:cubicBezTo>
                    <a:pt x="104" y="2359"/>
                    <a:pt x="111" y="2358"/>
                    <a:pt x="118" y="2357"/>
                  </a:cubicBezTo>
                  <a:cubicBezTo>
                    <a:pt x="535" y="2276"/>
                    <a:pt x="834" y="1913"/>
                    <a:pt x="1003" y="1543"/>
                  </a:cubicBezTo>
                  <a:cubicBezTo>
                    <a:pt x="1223" y="1065"/>
                    <a:pt x="1279" y="551"/>
                    <a:pt x="1274" y="31"/>
                  </a:cubicBezTo>
                  <a:cubicBezTo>
                    <a:pt x="1274" y="10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8"/>
            <p:cNvSpPr/>
            <p:nvPr/>
          </p:nvSpPr>
          <p:spPr>
            <a:xfrm>
              <a:off x="4299550" y="615350"/>
              <a:ext cx="5575" cy="132350"/>
            </a:xfrm>
            <a:custGeom>
              <a:avLst/>
              <a:gdLst/>
              <a:ahLst/>
              <a:cxnLst/>
              <a:rect l="l" t="t" r="r" b="b"/>
              <a:pathLst>
                <a:path w="223" h="5294" extrusionOk="0">
                  <a:moveTo>
                    <a:pt x="126" y="1"/>
                  </a:moveTo>
                  <a:cubicBezTo>
                    <a:pt x="106" y="1"/>
                    <a:pt x="87" y="14"/>
                    <a:pt x="87" y="40"/>
                  </a:cubicBezTo>
                  <a:cubicBezTo>
                    <a:pt x="51" y="491"/>
                    <a:pt x="59" y="941"/>
                    <a:pt x="53" y="1392"/>
                  </a:cubicBezTo>
                  <a:cubicBezTo>
                    <a:pt x="49" y="1844"/>
                    <a:pt x="18" y="2293"/>
                    <a:pt x="10" y="2744"/>
                  </a:cubicBezTo>
                  <a:cubicBezTo>
                    <a:pt x="5" y="3196"/>
                    <a:pt x="3" y="3645"/>
                    <a:pt x="3" y="4095"/>
                  </a:cubicBezTo>
                  <a:cubicBezTo>
                    <a:pt x="1" y="4492"/>
                    <a:pt x="10" y="4897"/>
                    <a:pt x="154" y="5271"/>
                  </a:cubicBezTo>
                  <a:cubicBezTo>
                    <a:pt x="159" y="5287"/>
                    <a:pt x="173" y="5293"/>
                    <a:pt x="185" y="5293"/>
                  </a:cubicBezTo>
                  <a:cubicBezTo>
                    <a:pt x="204" y="5293"/>
                    <a:pt x="222" y="5279"/>
                    <a:pt x="216" y="5255"/>
                  </a:cubicBezTo>
                  <a:cubicBezTo>
                    <a:pt x="94" y="4849"/>
                    <a:pt x="135" y="4421"/>
                    <a:pt x="145" y="4002"/>
                  </a:cubicBezTo>
                  <a:cubicBezTo>
                    <a:pt x="156" y="3568"/>
                    <a:pt x="165" y="3133"/>
                    <a:pt x="171" y="2697"/>
                  </a:cubicBezTo>
                  <a:cubicBezTo>
                    <a:pt x="175" y="2263"/>
                    <a:pt x="156" y="1828"/>
                    <a:pt x="163" y="1392"/>
                  </a:cubicBezTo>
                  <a:cubicBezTo>
                    <a:pt x="169" y="941"/>
                    <a:pt x="190" y="493"/>
                    <a:pt x="165" y="40"/>
                  </a:cubicBezTo>
                  <a:cubicBezTo>
                    <a:pt x="165" y="14"/>
                    <a:pt x="146" y="1"/>
                    <a:pt x="12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8"/>
            <p:cNvSpPr/>
            <p:nvPr/>
          </p:nvSpPr>
          <p:spPr>
            <a:xfrm>
              <a:off x="4216925" y="689950"/>
              <a:ext cx="16750" cy="35975"/>
            </a:xfrm>
            <a:custGeom>
              <a:avLst/>
              <a:gdLst/>
              <a:ahLst/>
              <a:cxnLst/>
              <a:rect l="l" t="t" r="r" b="b"/>
              <a:pathLst>
                <a:path w="670" h="1439" extrusionOk="0">
                  <a:moveTo>
                    <a:pt x="630" y="1"/>
                  </a:moveTo>
                  <a:cubicBezTo>
                    <a:pt x="625" y="1"/>
                    <a:pt x="619" y="2"/>
                    <a:pt x="614" y="6"/>
                  </a:cubicBezTo>
                  <a:cubicBezTo>
                    <a:pt x="169" y="324"/>
                    <a:pt x="0" y="924"/>
                    <a:pt x="240" y="1420"/>
                  </a:cubicBezTo>
                  <a:cubicBezTo>
                    <a:pt x="246" y="1433"/>
                    <a:pt x="257" y="1439"/>
                    <a:pt x="269" y="1439"/>
                  </a:cubicBezTo>
                  <a:cubicBezTo>
                    <a:pt x="291" y="1439"/>
                    <a:pt x="314" y="1418"/>
                    <a:pt x="307" y="1392"/>
                  </a:cubicBezTo>
                  <a:cubicBezTo>
                    <a:pt x="191" y="926"/>
                    <a:pt x="316" y="401"/>
                    <a:pt x="651" y="55"/>
                  </a:cubicBezTo>
                  <a:cubicBezTo>
                    <a:pt x="669" y="35"/>
                    <a:pt x="653" y="1"/>
                    <a:pt x="6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8"/>
            <p:cNvSpPr/>
            <p:nvPr/>
          </p:nvSpPr>
          <p:spPr>
            <a:xfrm>
              <a:off x="4244025" y="673950"/>
              <a:ext cx="21725" cy="41625"/>
            </a:xfrm>
            <a:custGeom>
              <a:avLst/>
              <a:gdLst/>
              <a:ahLst/>
              <a:cxnLst/>
              <a:rect l="l" t="t" r="r" b="b"/>
              <a:pathLst>
                <a:path w="869" h="1665" extrusionOk="0">
                  <a:moveTo>
                    <a:pt x="810" y="1"/>
                  </a:moveTo>
                  <a:cubicBezTo>
                    <a:pt x="794" y="1"/>
                    <a:pt x="778" y="7"/>
                    <a:pt x="767" y="22"/>
                  </a:cubicBezTo>
                  <a:cubicBezTo>
                    <a:pt x="444" y="517"/>
                    <a:pt x="216" y="1065"/>
                    <a:pt x="10" y="1619"/>
                  </a:cubicBezTo>
                  <a:cubicBezTo>
                    <a:pt x="0" y="1645"/>
                    <a:pt x="25" y="1665"/>
                    <a:pt x="48" y="1665"/>
                  </a:cubicBezTo>
                  <a:cubicBezTo>
                    <a:pt x="59" y="1665"/>
                    <a:pt x="71" y="1659"/>
                    <a:pt x="77" y="1647"/>
                  </a:cubicBezTo>
                  <a:cubicBezTo>
                    <a:pt x="356" y="1127"/>
                    <a:pt x="642" y="611"/>
                    <a:pt x="855" y="59"/>
                  </a:cubicBezTo>
                  <a:cubicBezTo>
                    <a:pt x="869" y="24"/>
                    <a:pt x="840" y="1"/>
                    <a:pt x="81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8"/>
            <p:cNvSpPr/>
            <p:nvPr/>
          </p:nvSpPr>
          <p:spPr>
            <a:xfrm>
              <a:off x="4339900" y="647775"/>
              <a:ext cx="32325" cy="131025"/>
            </a:xfrm>
            <a:custGeom>
              <a:avLst/>
              <a:gdLst/>
              <a:ahLst/>
              <a:cxnLst/>
              <a:rect l="l" t="t" r="r" b="b"/>
              <a:pathLst>
                <a:path w="1293" h="5241" extrusionOk="0">
                  <a:moveTo>
                    <a:pt x="193" y="0"/>
                  </a:moveTo>
                  <a:cubicBezTo>
                    <a:pt x="175" y="0"/>
                    <a:pt x="158" y="10"/>
                    <a:pt x="152" y="31"/>
                  </a:cubicBezTo>
                  <a:cubicBezTo>
                    <a:pt x="0" y="460"/>
                    <a:pt x="51" y="891"/>
                    <a:pt x="163" y="1321"/>
                  </a:cubicBezTo>
                  <a:cubicBezTo>
                    <a:pt x="281" y="1778"/>
                    <a:pt x="436" y="2224"/>
                    <a:pt x="584" y="2671"/>
                  </a:cubicBezTo>
                  <a:cubicBezTo>
                    <a:pt x="733" y="3127"/>
                    <a:pt x="892" y="3582"/>
                    <a:pt x="1034" y="4040"/>
                  </a:cubicBezTo>
                  <a:cubicBezTo>
                    <a:pt x="1156" y="4423"/>
                    <a:pt x="1251" y="4866"/>
                    <a:pt x="958" y="5192"/>
                  </a:cubicBezTo>
                  <a:cubicBezTo>
                    <a:pt x="940" y="5210"/>
                    <a:pt x="956" y="5240"/>
                    <a:pt x="977" y="5240"/>
                  </a:cubicBezTo>
                  <a:cubicBezTo>
                    <a:pt x="982" y="5240"/>
                    <a:pt x="986" y="5239"/>
                    <a:pt x="991" y="5236"/>
                  </a:cubicBezTo>
                  <a:lnTo>
                    <a:pt x="991" y="5235"/>
                  </a:lnTo>
                  <a:cubicBezTo>
                    <a:pt x="1090" y="5173"/>
                    <a:pt x="1186" y="5100"/>
                    <a:pt x="1234" y="4990"/>
                  </a:cubicBezTo>
                  <a:cubicBezTo>
                    <a:pt x="1281" y="4879"/>
                    <a:pt x="1290" y="4763"/>
                    <a:pt x="1292" y="4647"/>
                  </a:cubicBezTo>
                  <a:cubicBezTo>
                    <a:pt x="1292" y="4266"/>
                    <a:pt x="1152" y="3901"/>
                    <a:pt x="1038" y="3544"/>
                  </a:cubicBezTo>
                  <a:cubicBezTo>
                    <a:pt x="808" y="2810"/>
                    <a:pt x="546" y="2080"/>
                    <a:pt x="339" y="1340"/>
                  </a:cubicBezTo>
                  <a:cubicBezTo>
                    <a:pt x="225" y="929"/>
                    <a:pt x="146" y="478"/>
                    <a:pt x="238" y="54"/>
                  </a:cubicBezTo>
                  <a:cubicBezTo>
                    <a:pt x="244" y="21"/>
                    <a:pt x="218" y="0"/>
                    <a:pt x="19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8"/>
            <p:cNvSpPr/>
            <p:nvPr/>
          </p:nvSpPr>
          <p:spPr>
            <a:xfrm>
              <a:off x="4314200" y="606550"/>
              <a:ext cx="17550" cy="130425"/>
            </a:xfrm>
            <a:custGeom>
              <a:avLst/>
              <a:gdLst/>
              <a:ahLst/>
              <a:cxnLst/>
              <a:rect l="l" t="t" r="r" b="b"/>
              <a:pathLst>
                <a:path w="702" h="5217" extrusionOk="0">
                  <a:moveTo>
                    <a:pt x="566" y="1"/>
                  </a:moveTo>
                  <a:cubicBezTo>
                    <a:pt x="549" y="1"/>
                    <a:pt x="533" y="9"/>
                    <a:pt x="525" y="29"/>
                  </a:cubicBezTo>
                  <a:cubicBezTo>
                    <a:pt x="0" y="1701"/>
                    <a:pt x="108" y="3528"/>
                    <a:pt x="619" y="5188"/>
                  </a:cubicBezTo>
                  <a:cubicBezTo>
                    <a:pt x="624" y="5207"/>
                    <a:pt x="640" y="5216"/>
                    <a:pt x="655" y="5216"/>
                  </a:cubicBezTo>
                  <a:cubicBezTo>
                    <a:pt x="678" y="5216"/>
                    <a:pt x="701" y="5197"/>
                    <a:pt x="694" y="5167"/>
                  </a:cubicBezTo>
                  <a:cubicBezTo>
                    <a:pt x="479" y="4337"/>
                    <a:pt x="385" y="3471"/>
                    <a:pt x="370" y="2615"/>
                  </a:cubicBezTo>
                  <a:cubicBezTo>
                    <a:pt x="353" y="1759"/>
                    <a:pt x="460" y="899"/>
                    <a:pt x="611" y="54"/>
                  </a:cubicBezTo>
                  <a:cubicBezTo>
                    <a:pt x="617" y="21"/>
                    <a:pt x="591" y="1"/>
                    <a:pt x="5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8"/>
            <p:cNvSpPr/>
            <p:nvPr/>
          </p:nvSpPr>
          <p:spPr>
            <a:xfrm>
              <a:off x="4390950" y="690050"/>
              <a:ext cx="25575" cy="57950"/>
            </a:xfrm>
            <a:custGeom>
              <a:avLst/>
              <a:gdLst/>
              <a:ahLst/>
              <a:cxnLst/>
              <a:rect l="l" t="t" r="r" b="b"/>
              <a:pathLst>
                <a:path w="1023" h="2318" extrusionOk="0">
                  <a:moveTo>
                    <a:pt x="71" y="1"/>
                  </a:moveTo>
                  <a:cubicBezTo>
                    <a:pt x="36" y="1"/>
                    <a:pt x="1" y="38"/>
                    <a:pt x="26" y="72"/>
                  </a:cubicBezTo>
                  <a:cubicBezTo>
                    <a:pt x="267" y="395"/>
                    <a:pt x="490" y="747"/>
                    <a:pt x="636" y="1124"/>
                  </a:cubicBezTo>
                  <a:cubicBezTo>
                    <a:pt x="783" y="1502"/>
                    <a:pt x="841" y="1891"/>
                    <a:pt x="907" y="2291"/>
                  </a:cubicBezTo>
                  <a:cubicBezTo>
                    <a:pt x="910" y="2310"/>
                    <a:pt x="923" y="2318"/>
                    <a:pt x="936" y="2318"/>
                  </a:cubicBezTo>
                  <a:cubicBezTo>
                    <a:pt x="956" y="2318"/>
                    <a:pt x="977" y="2302"/>
                    <a:pt x="980" y="2280"/>
                  </a:cubicBezTo>
                  <a:lnTo>
                    <a:pt x="978" y="2280"/>
                  </a:lnTo>
                  <a:cubicBezTo>
                    <a:pt x="1023" y="1870"/>
                    <a:pt x="916" y="1429"/>
                    <a:pt x="768" y="1048"/>
                  </a:cubicBezTo>
                  <a:cubicBezTo>
                    <a:pt x="615" y="661"/>
                    <a:pt x="404" y="305"/>
                    <a:pt x="103" y="14"/>
                  </a:cubicBezTo>
                  <a:cubicBezTo>
                    <a:pt x="94" y="5"/>
                    <a:pt x="82" y="1"/>
                    <a:pt x="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8"/>
            <p:cNvSpPr/>
            <p:nvPr/>
          </p:nvSpPr>
          <p:spPr>
            <a:xfrm>
              <a:off x="4400225" y="519125"/>
              <a:ext cx="35550" cy="35250"/>
            </a:xfrm>
            <a:custGeom>
              <a:avLst/>
              <a:gdLst/>
              <a:ahLst/>
              <a:cxnLst/>
              <a:rect l="l" t="t" r="r" b="b"/>
              <a:pathLst>
                <a:path w="1422" h="1410" extrusionOk="0">
                  <a:moveTo>
                    <a:pt x="51" y="1"/>
                  </a:moveTo>
                  <a:cubicBezTo>
                    <a:pt x="26" y="1"/>
                    <a:pt x="1" y="32"/>
                    <a:pt x="16" y="60"/>
                  </a:cubicBezTo>
                  <a:cubicBezTo>
                    <a:pt x="173" y="344"/>
                    <a:pt x="377" y="587"/>
                    <a:pt x="607" y="816"/>
                  </a:cubicBezTo>
                  <a:cubicBezTo>
                    <a:pt x="837" y="1046"/>
                    <a:pt x="1082" y="1249"/>
                    <a:pt x="1364" y="1406"/>
                  </a:cubicBezTo>
                  <a:cubicBezTo>
                    <a:pt x="1368" y="1409"/>
                    <a:pt x="1373" y="1410"/>
                    <a:pt x="1377" y="1410"/>
                  </a:cubicBezTo>
                  <a:cubicBezTo>
                    <a:pt x="1401" y="1410"/>
                    <a:pt x="1421" y="1380"/>
                    <a:pt x="1399" y="1360"/>
                  </a:cubicBezTo>
                  <a:cubicBezTo>
                    <a:pt x="1158" y="1156"/>
                    <a:pt x="913" y="956"/>
                    <a:pt x="693" y="730"/>
                  </a:cubicBezTo>
                  <a:cubicBezTo>
                    <a:pt x="474" y="505"/>
                    <a:pt x="278" y="257"/>
                    <a:pt x="76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8"/>
            <p:cNvSpPr/>
            <p:nvPr/>
          </p:nvSpPr>
          <p:spPr>
            <a:xfrm>
              <a:off x="4426450" y="512050"/>
              <a:ext cx="79600" cy="32225"/>
            </a:xfrm>
            <a:custGeom>
              <a:avLst/>
              <a:gdLst/>
              <a:ahLst/>
              <a:cxnLst/>
              <a:rect l="l" t="t" r="r" b="b"/>
              <a:pathLst>
                <a:path w="3184" h="1289" extrusionOk="0">
                  <a:moveTo>
                    <a:pt x="35" y="1"/>
                  </a:moveTo>
                  <a:cubicBezTo>
                    <a:pt x="16" y="1"/>
                    <a:pt x="0" y="30"/>
                    <a:pt x="21" y="38"/>
                  </a:cubicBezTo>
                  <a:cubicBezTo>
                    <a:pt x="268" y="154"/>
                    <a:pt x="545" y="216"/>
                    <a:pt x="801" y="302"/>
                  </a:cubicBezTo>
                  <a:cubicBezTo>
                    <a:pt x="1067" y="390"/>
                    <a:pt x="1330" y="482"/>
                    <a:pt x="1592" y="581"/>
                  </a:cubicBezTo>
                  <a:cubicBezTo>
                    <a:pt x="2132" y="779"/>
                    <a:pt x="2659" y="1016"/>
                    <a:pt x="3168" y="1287"/>
                  </a:cubicBezTo>
                  <a:cubicBezTo>
                    <a:pt x="3169" y="1288"/>
                    <a:pt x="3170" y="1288"/>
                    <a:pt x="3171" y="1288"/>
                  </a:cubicBezTo>
                  <a:cubicBezTo>
                    <a:pt x="3179" y="1288"/>
                    <a:pt x="3184" y="1277"/>
                    <a:pt x="3175" y="1272"/>
                  </a:cubicBezTo>
                  <a:lnTo>
                    <a:pt x="3175" y="1272"/>
                  </a:lnTo>
                  <a:lnTo>
                    <a:pt x="3175" y="1274"/>
                  </a:lnTo>
                  <a:cubicBezTo>
                    <a:pt x="2701" y="975"/>
                    <a:pt x="2194" y="745"/>
                    <a:pt x="1669" y="543"/>
                  </a:cubicBezTo>
                  <a:cubicBezTo>
                    <a:pt x="1409" y="442"/>
                    <a:pt x="1145" y="351"/>
                    <a:pt x="880" y="263"/>
                  </a:cubicBezTo>
                  <a:cubicBezTo>
                    <a:pt x="607" y="171"/>
                    <a:pt x="322" y="52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8"/>
            <p:cNvSpPr/>
            <p:nvPr/>
          </p:nvSpPr>
          <p:spPr>
            <a:xfrm>
              <a:off x="4444850" y="503000"/>
              <a:ext cx="96900" cy="38150"/>
            </a:xfrm>
            <a:custGeom>
              <a:avLst/>
              <a:gdLst/>
              <a:ahLst/>
              <a:cxnLst/>
              <a:rect l="l" t="t" r="r" b="b"/>
              <a:pathLst>
                <a:path w="3876" h="1526" extrusionOk="0">
                  <a:moveTo>
                    <a:pt x="63" y="0"/>
                  </a:moveTo>
                  <a:cubicBezTo>
                    <a:pt x="12" y="0"/>
                    <a:pt x="0" y="86"/>
                    <a:pt x="52" y="94"/>
                  </a:cubicBezTo>
                  <a:cubicBezTo>
                    <a:pt x="783" y="200"/>
                    <a:pt x="1529" y="247"/>
                    <a:pt x="2241" y="447"/>
                  </a:cubicBezTo>
                  <a:cubicBezTo>
                    <a:pt x="2563" y="537"/>
                    <a:pt x="2875" y="660"/>
                    <a:pt x="3154" y="847"/>
                  </a:cubicBezTo>
                  <a:cubicBezTo>
                    <a:pt x="3421" y="1027"/>
                    <a:pt x="3625" y="1260"/>
                    <a:pt x="3819" y="1515"/>
                  </a:cubicBezTo>
                  <a:cubicBezTo>
                    <a:pt x="3825" y="1522"/>
                    <a:pt x="3834" y="1525"/>
                    <a:pt x="3843" y="1525"/>
                  </a:cubicBezTo>
                  <a:cubicBezTo>
                    <a:pt x="3859" y="1525"/>
                    <a:pt x="3875" y="1514"/>
                    <a:pt x="3868" y="1494"/>
                  </a:cubicBezTo>
                  <a:lnTo>
                    <a:pt x="3868" y="1492"/>
                  </a:lnTo>
                  <a:cubicBezTo>
                    <a:pt x="3644" y="898"/>
                    <a:pt x="2967" y="543"/>
                    <a:pt x="2396" y="361"/>
                  </a:cubicBezTo>
                  <a:cubicBezTo>
                    <a:pt x="2032" y="245"/>
                    <a:pt x="1652" y="184"/>
                    <a:pt x="1273" y="129"/>
                  </a:cubicBezTo>
                  <a:cubicBezTo>
                    <a:pt x="873" y="71"/>
                    <a:pt x="471" y="17"/>
                    <a:pt x="65" y="0"/>
                  </a:cubicBezTo>
                  <a:cubicBezTo>
                    <a:pt x="65" y="0"/>
                    <a:pt x="64" y="0"/>
                    <a:pt x="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8"/>
            <p:cNvSpPr/>
            <p:nvPr/>
          </p:nvSpPr>
          <p:spPr>
            <a:xfrm>
              <a:off x="4505425" y="622100"/>
              <a:ext cx="24150" cy="30825"/>
            </a:xfrm>
            <a:custGeom>
              <a:avLst/>
              <a:gdLst/>
              <a:ahLst/>
              <a:cxnLst/>
              <a:rect l="l" t="t" r="r" b="b"/>
              <a:pathLst>
                <a:path w="966" h="1233" extrusionOk="0">
                  <a:moveTo>
                    <a:pt x="39" y="1"/>
                  </a:moveTo>
                  <a:cubicBezTo>
                    <a:pt x="19" y="1"/>
                    <a:pt x="0" y="23"/>
                    <a:pt x="13" y="47"/>
                  </a:cubicBezTo>
                  <a:cubicBezTo>
                    <a:pt x="144" y="258"/>
                    <a:pt x="286" y="462"/>
                    <a:pt x="439" y="658"/>
                  </a:cubicBezTo>
                  <a:cubicBezTo>
                    <a:pt x="583" y="847"/>
                    <a:pt x="721" y="1040"/>
                    <a:pt x="877" y="1219"/>
                  </a:cubicBezTo>
                  <a:cubicBezTo>
                    <a:pt x="884" y="1228"/>
                    <a:pt x="894" y="1232"/>
                    <a:pt x="904" y="1232"/>
                  </a:cubicBezTo>
                  <a:cubicBezTo>
                    <a:pt x="934" y="1232"/>
                    <a:pt x="965" y="1196"/>
                    <a:pt x="946" y="1165"/>
                  </a:cubicBezTo>
                  <a:cubicBezTo>
                    <a:pt x="809" y="957"/>
                    <a:pt x="656" y="761"/>
                    <a:pt x="508" y="561"/>
                  </a:cubicBezTo>
                  <a:cubicBezTo>
                    <a:pt x="368" y="370"/>
                    <a:pt x="218" y="185"/>
                    <a:pt x="59" y="10"/>
                  </a:cubicBezTo>
                  <a:cubicBezTo>
                    <a:pt x="53" y="3"/>
                    <a:pt x="46" y="1"/>
                    <a:pt x="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8"/>
            <p:cNvSpPr/>
            <p:nvPr/>
          </p:nvSpPr>
          <p:spPr>
            <a:xfrm>
              <a:off x="4404625" y="546450"/>
              <a:ext cx="88850" cy="64650"/>
            </a:xfrm>
            <a:custGeom>
              <a:avLst/>
              <a:gdLst/>
              <a:ahLst/>
              <a:cxnLst/>
              <a:rect l="l" t="t" r="r" b="b"/>
              <a:pathLst>
                <a:path w="3554" h="2586" extrusionOk="0">
                  <a:moveTo>
                    <a:pt x="44" y="0"/>
                  </a:moveTo>
                  <a:cubicBezTo>
                    <a:pt x="20" y="0"/>
                    <a:pt x="1" y="21"/>
                    <a:pt x="8" y="48"/>
                  </a:cubicBezTo>
                  <a:cubicBezTo>
                    <a:pt x="66" y="197"/>
                    <a:pt x="216" y="330"/>
                    <a:pt x="324" y="444"/>
                  </a:cubicBezTo>
                  <a:cubicBezTo>
                    <a:pt x="455" y="581"/>
                    <a:pt x="592" y="712"/>
                    <a:pt x="732" y="837"/>
                  </a:cubicBezTo>
                  <a:cubicBezTo>
                    <a:pt x="999" y="1071"/>
                    <a:pt x="1281" y="1289"/>
                    <a:pt x="1575" y="1487"/>
                  </a:cubicBezTo>
                  <a:cubicBezTo>
                    <a:pt x="2196" y="1912"/>
                    <a:pt x="2859" y="2260"/>
                    <a:pt x="3536" y="2585"/>
                  </a:cubicBezTo>
                  <a:cubicBezTo>
                    <a:pt x="3537" y="2585"/>
                    <a:pt x="3538" y="2586"/>
                    <a:pt x="3539" y="2586"/>
                  </a:cubicBezTo>
                  <a:cubicBezTo>
                    <a:pt x="3547" y="2586"/>
                    <a:pt x="3554" y="2573"/>
                    <a:pt x="3546" y="2568"/>
                  </a:cubicBezTo>
                  <a:lnTo>
                    <a:pt x="3546" y="2568"/>
                  </a:lnTo>
                  <a:lnTo>
                    <a:pt x="3546" y="2570"/>
                  </a:lnTo>
                  <a:cubicBezTo>
                    <a:pt x="2904" y="2224"/>
                    <a:pt x="2265" y="1867"/>
                    <a:pt x="1667" y="1452"/>
                  </a:cubicBezTo>
                  <a:cubicBezTo>
                    <a:pt x="1364" y="1243"/>
                    <a:pt x="1074" y="1014"/>
                    <a:pt x="801" y="768"/>
                  </a:cubicBezTo>
                  <a:cubicBezTo>
                    <a:pt x="668" y="644"/>
                    <a:pt x="537" y="517"/>
                    <a:pt x="414" y="383"/>
                  </a:cubicBezTo>
                  <a:cubicBezTo>
                    <a:pt x="302" y="263"/>
                    <a:pt x="199" y="96"/>
                    <a:pt x="62" y="5"/>
                  </a:cubicBezTo>
                  <a:cubicBezTo>
                    <a:pt x="56" y="2"/>
                    <a:pt x="50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8"/>
            <p:cNvSpPr/>
            <p:nvPr/>
          </p:nvSpPr>
          <p:spPr>
            <a:xfrm>
              <a:off x="4469500" y="645725"/>
              <a:ext cx="39150" cy="72725"/>
            </a:xfrm>
            <a:custGeom>
              <a:avLst/>
              <a:gdLst/>
              <a:ahLst/>
              <a:cxnLst/>
              <a:rect l="l" t="t" r="r" b="b"/>
              <a:pathLst>
                <a:path w="1566" h="2909" extrusionOk="0">
                  <a:moveTo>
                    <a:pt x="22" y="0"/>
                  </a:moveTo>
                  <a:cubicBezTo>
                    <a:pt x="10" y="0"/>
                    <a:pt x="0" y="16"/>
                    <a:pt x="10" y="29"/>
                  </a:cubicBezTo>
                  <a:cubicBezTo>
                    <a:pt x="696" y="798"/>
                    <a:pt x="1566" y="1766"/>
                    <a:pt x="1246" y="2890"/>
                  </a:cubicBezTo>
                  <a:cubicBezTo>
                    <a:pt x="1245" y="2901"/>
                    <a:pt x="1254" y="2908"/>
                    <a:pt x="1263" y="2908"/>
                  </a:cubicBezTo>
                  <a:cubicBezTo>
                    <a:pt x="1269" y="2908"/>
                    <a:pt x="1275" y="2905"/>
                    <a:pt x="1278" y="2897"/>
                  </a:cubicBezTo>
                  <a:lnTo>
                    <a:pt x="1280" y="2897"/>
                  </a:lnTo>
                  <a:cubicBezTo>
                    <a:pt x="1457" y="2379"/>
                    <a:pt x="1364" y="1832"/>
                    <a:pt x="1123" y="1349"/>
                  </a:cubicBezTo>
                  <a:cubicBezTo>
                    <a:pt x="859" y="826"/>
                    <a:pt x="449" y="409"/>
                    <a:pt x="33" y="5"/>
                  </a:cubicBezTo>
                  <a:cubicBezTo>
                    <a:pt x="29" y="1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8"/>
            <p:cNvSpPr/>
            <p:nvPr/>
          </p:nvSpPr>
          <p:spPr>
            <a:xfrm>
              <a:off x="4363575" y="544350"/>
              <a:ext cx="70275" cy="147150"/>
            </a:xfrm>
            <a:custGeom>
              <a:avLst/>
              <a:gdLst/>
              <a:ahLst/>
              <a:cxnLst/>
              <a:rect l="l" t="t" r="r" b="b"/>
              <a:pathLst>
                <a:path w="2811" h="5886" extrusionOk="0">
                  <a:moveTo>
                    <a:pt x="19" y="1"/>
                  </a:moveTo>
                  <a:cubicBezTo>
                    <a:pt x="9" y="1"/>
                    <a:pt x="0" y="7"/>
                    <a:pt x="1" y="20"/>
                  </a:cubicBezTo>
                  <a:cubicBezTo>
                    <a:pt x="16" y="252"/>
                    <a:pt x="48" y="481"/>
                    <a:pt x="70" y="711"/>
                  </a:cubicBezTo>
                  <a:cubicBezTo>
                    <a:pt x="91" y="919"/>
                    <a:pt x="106" y="1126"/>
                    <a:pt x="134" y="1334"/>
                  </a:cubicBezTo>
                  <a:cubicBezTo>
                    <a:pt x="190" y="1742"/>
                    <a:pt x="358" y="2080"/>
                    <a:pt x="590" y="2417"/>
                  </a:cubicBezTo>
                  <a:cubicBezTo>
                    <a:pt x="1087" y="3129"/>
                    <a:pt x="1570" y="3854"/>
                    <a:pt x="2022" y="4598"/>
                  </a:cubicBezTo>
                  <a:cubicBezTo>
                    <a:pt x="2278" y="5017"/>
                    <a:pt x="2525" y="5442"/>
                    <a:pt x="2763" y="5873"/>
                  </a:cubicBezTo>
                  <a:cubicBezTo>
                    <a:pt x="2767" y="5882"/>
                    <a:pt x="2774" y="5885"/>
                    <a:pt x="2781" y="5885"/>
                  </a:cubicBezTo>
                  <a:cubicBezTo>
                    <a:pt x="2796" y="5885"/>
                    <a:pt x="2811" y="5869"/>
                    <a:pt x="2802" y="5851"/>
                  </a:cubicBezTo>
                  <a:cubicBezTo>
                    <a:pt x="2426" y="5092"/>
                    <a:pt x="1990" y="4370"/>
                    <a:pt x="1529" y="3662"/>
                  </a:cubicBezTo>
                  <a:cubicBezTo>
                    <a:pt x="1295" y="3305"/>
                    <a:pt x="1037" y="2964"/>
                    <a:pt x="794" y="2615"/>
                  </a:cubicBezTo>
                  <a:cubicBezTo>
                    <a:pt x="560" y="2278"/>
                    <a:pt x="313" y="1940"/>
                    <a:pt x="214" y="1536"/>
                  </a:cubicBezTo>
                  <a:cubicBezTo>
                    <a:pt x="97" y="1042"/>
                    <a:pt x="108" y="523"/>
                    <a:pt x="42" y="20"/>
                  </a:cubicBezTo>
                  <a:cubicBezTo>
                    <a:pt x="40" y="7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8"/>
            <p:cNvSpPr/>
            <p:nvPr/>
          </p:nvSpPr>
          <p:spPr>
            <a:xfrm>
              <a:off x="4353525" y="615925"/>
              <a:ext cx="39075" cy="142075"/>
            </a:xfrm>
            <a:custGeom>
              <a:avLst/>
              <a:gdLst/>
              <a:ahLst/>
              <a:cxnLst/>
              <a:rect l="l" t="t" r="r" b="b"/>
              <a:pathLst>
                <a:path w="1563" h="5683" extrusionOk="0">
                  <a:moveTo>
                    <a:pt x="49" y="0"/>
                  </a:moveTo>
                  <a:cubicBezTo>
                    <a:pt x="25" y="0"/>
                    <a:pt x="1" y="21"/>
                    <a:pt x="9" y="51"/>
                  </a:cubicBezTo>
                  <a:cubicBezTo>
                    <a:pt x="145" y="793"/>
                    <a:pt x="371" y="1520"/>
                    <a:pt x="594" y="2240"/>
                  </a:cubicBezTo>
                  <a:cubicBezTo>
                    <a:pt x="706" y="2608"/>
                    <a:pt x="820" y="2977"/>
                    <a:pt x="942" y="3343"/>
                  </a:cubicBezTo>
                  <a:cubicBezTo>
                    <a:pt x="1059" y="3691"/>
                    <a:pt x="1190" y="4035"/>
                    <a:pt x="1293" y="4387"/>
                  </a:cubicBezTo>
                  <a:cubicBezTo>
                    <a:pt x="1411" y="4802"/>
                    <a:pt x="1480" y="5228"/>
                    <a:pt x="1501" y="5660"/>
                  </a:cubicBezTo>
                  <a:cubicBezTo>
                    <a:pt x="1501" y="5675"/>
                    <a:pt x="1512" y="5682"/>
                    <a:pt x="1524" y="5682"/>
                  </a:cubicBezTo>
                  <a:cubicBezTo>
                    <a:pt x="1536" y="5682"/>
                    <a:pt x="1547" y="5675"/>
                    <a:pt x="1547" y="5660"/>
                  </a:cubicBezTo>
                  <a:cubicBezTo>
                    <a:pt x="1562" y="5293"/>
                    <a:pt x="1529" y="4929"/>
                    <a:pt x="1446" y="4572"/>
                  </a:cubicBezTo>
                  <a:cubicBezTo>
                    <a:pt x="1364" y="4209"/>
                    <a:pt x="1235" y="3859"/>
                    <a:pt x="1116" y="3506"/>
                  </a:cubicBezTo>
                  <a:cubicBezTo>
                    <a:pt x="871" y="2775"/>
                    <a:pt x="663" y="2033"/>
                    <a:pt x="461" y="1290"/>
                  </a:cubicBezTo>
                  <a:cubicBezTo>
                    <a:pt x="349" y="866"/>
                    <a:pt x="233" y="443"/>
                    <a:pt x="85" y="30"/>
                  </a:cubicBezTo>
                  <a:cubicBezTo>
                    <a:pt x="80" y="9"/>
                    <a:pt x="65" y="0"/>
                    <a:pt x="4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8"/>
            <p:cNvSpPr/>
            <p:nvPr/>
          </p:nvSpPr>
          <p:spPr>
            <a:xfrm>
              <a:off x="4072025" y="328900"/>
              <a:ext cx="446675" cy="154575"/>
            </a:xfrm>
            <a:custGeom>
              <a:avLst/>
              <a:gdLst/>
              <a:ahLst/>
              <a:cxnLst/>
              <a:rect l="l" t="t" r="r" b="b"/>
              <a:pathLst>
                <a:path w="17867" h="6183" extrusionOk="0">
                  <a:moveTo>
                    <a:pt x="10788" y="6056"/>
                  </a:moveTo>
                  <a:cubicBezTo>
                    <a:pt x="12024" y="6183"/>
                    <a:pt x="17201" y="5444"/>
                    <a:pt x="17534" y="4732"/>
                  </a:cubicBezTo>
                  <a:cubicBezTo>
                    <a:pt x="17867" y="4020"/>
                    <a:pt x="17508" y="3678"/>
                    <a:pt x="16805" y="3694"/>
                  </a:cubicBezTo>
                  <a:cubicBezTo>
                    <a:pt x="16102" y="3713"/>
                    <a:pt x="14642" y="1642"/>
                    <a:pt x="12334" y="821"/>
                  </a:cubicBezTo>
                  <a:cubicBezTo>
                    <a:pt x="10029" y="0"/>
                    <a:pt x="10087" y="524"/>
                    <a:pt x="10024" y="696"/>
                  </a:cubicBezTo>
                  <a:cubicBezTo>
                    <a:pt x="9764" y="1395"/>
                    <a:pt x="9893" y="681"/>
                    <a:pt x="8195" y="636"/>
                  </a:cubicBezTo>
                  <a:cubicBezTo>
                    <a:pt x="6499" y="589"/>
                    <a:pt x="5873" y="516"/>
                    <a:pt x="5443" y="1152"/>
                  </a:cubicBezTo>
                  <a:cubicBezTo>
                    <a:pt x="5013" y="1787"/>
                    <a:pt x="1674" y="267"/>
                    <a:pt x="836" y="690"/>
                  </a:cubicBezTo>
                  <a:cubicBezTo>
                    <a:pt x="0" y="1114"/>
                    <a:pt x="3708" y="4809"/>
                    <a:pt x="4953" y="4689"/>
                  </a:cubicBezTo>
                  <a:cubicBezTo>
                    <a:pt x="6200" y="4568"/>
                    <a:pt x="6894" y="5661"/>
                    <a:pt x="10788" y="60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8"/>
            <p:cNvSpPr/>
            <p:nvPr/>
          </p:nvSpPr>
          <p:spPr>
            <a:xfrm>
              <a:off x="4350575" y="439900"/>
              <a:ext cx="119650" cy="28525"/>
            </a:xfrm>
            <a:custGeom>
              <a:avLst/>
              <a:gdLst/>
              <a:ahLst/>
              <a:cxnLst/>
              <a:rect l="l" t="t" r="r" b="b"/>
              <a:pathLst>
                <a:path w="4786" h="1141" extrusionOk="0">
                  <a:moveTo>
                    <a:pt x="4737" y="0"/>
                  </a:moveTo>
                  <a:cubicBezTo>
                    <a:pt x="4731" y="0"/>
                    <a:pt x="4725" y="2"/>
                    <a:pt x="4719" y="6"/>
                  </a:cubicBezTo>
                  <a:cubicBezTo>
                    <a:pt x="4027" y="429"/>
                    <a:pt x="3169" y="371"/>
                    <a:pt x="2389" y="427"/>
                  </a:cubicBezTo>
                  <a:cubicBezTo>
                    <a:pt x="1985" y="457"/>
                    <a:pt x="1581" y="498"/>
                    <a:pt x="1185" y="582"/>
                  </a:cubicBezTo>
                  <a:cubicBezTo>
                    <a:pt x="990" y="623"/>
                    <a:pt x="798" y="677"/>
                    <a:pt x="607" y="737"/>
                  </a:cubicBezTo>
                  <a:cubicBezTo>
                    <a:pt x="433" y="791"/>
                    <a:pt x="209" y="859"/>
                    <a:pt x="72" y="984"/>
                  </a:cubicBezTo>
                  <a:cubicBezTo>
                    <a:pt x="1" y="1048"/>
                    <a:pt x="66" y="1141"/>
                    <a:pt x="142" y="1141"/>
                  </a:cubicBezTo>
                  <a:cubicBezTo>
                    <a:pt x="163" y="1141"/>
                    <a:pt x="185" y="1134"/>
                    <a:pt x="205" y="1117"/>
                  </a:cubicBezTo>
                  <a:cubicBezTo>
                    <a:pt x="280" y="1051"/>
                    <a:pt x="407" y="1019"/>
                    <a:pt x="497" y="980"/>
                  </a:cubicBezTo>
                  <a:cubicBezTo>
                    <a:pt x="598" y="935"/>
                    <a:pt x="699" y="888"/>
                    <a:pt x="805" y="853"/>
                  </a:cubicBezTo>
                  <a:cubicBezTo>
                    <a:pt x="996" y="793"/>
                    <a:pt x="1189" y="744"/>
                    <a:pt x="1387" y="709"/>
                  </a:cubicBezTo>
                  <a:cubicBezTo>
                    <a:pt x="1791" y="632"/>
                    <a:pt x="2202" y="599"/>
                    <a:pt x="2613" y="571"/>
                  </a:cubicBezTo>
                  <a:cubicBezTo>
                    <a:pt x="3008" y="544"/>
                    <a:pt x="3408" y="531"/>
                    <a:pt x="3801" y="479"/>
                  </a:cubicBezTo>
                  <a:cubicBezTo>
                    <a:pt x="4150" y="432"/>
                    <a:pt x="4524" y="344"/>
                    <a:pt x="4763" y="66"/>
                  </a:cubicBezTo>
                  <a:cubicBezTo>
                    <a:pt x="4785" y="40"/>
                    <a:pt x="4766" y="0"/>
                    <a:pt x="47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8"/>
            <p:cNvSpPr/>
            <p:nvPr/>
          </p:nvSpPr>
          <p:spPr>
            <a:xfrm>
              <a:off x="4412025" y="422650"/>
              <a:ext cx="68575" cy="15750"/>
            </a:xfrm>
            <a:custGeom>
              <a:avLst/>
              <a:gdLst/>
              <a:ahLst/>
              <a:cxnLst/>
              <a:rect l="l" t="t" r="r" b="b"/>
              <a:pathLst>
                <a:path w="2743" h="630" extrusionOk="0">
                  <a:moveTo>
                    <a:pt x="2703" y="0"/>
                  </a:moveTo>
                  <a:cubicBezTo>
                    <a:pt x="2696" y="0"/>
                    <a:pt x="2689" y="3"/>
                    <a:pt x="2683" y="10"/>
                  </a:cubicBezTo>
                  <a:cubicBezTo>
                    <a:pt x="2558" y="156"/>
                    <a:pt x="2348" y="212"/>
                    <a:pt x="2167" y="251"/>
                  </a:cubicBezTo>
                  <a:cubicBezTo>
                    <a:pt x="1939" y="300"/>
                    <a:pt x="1711" y="341"/>
                    <a:pt x="1479" y="378"/>
                  </a:cubicBezTo>
                  <a:cubicBezTo>
                    <a:pt x="1002" y="457"/>
                    <a:pt x="520" y="507"/>
                    <a:pt x="39" y="571"/>
                  </a:cubicBezTo>
                  <a:cubicBezTo>
                    <a:pt x="4" y="574"/>
                    <a:pt x="0" y="629"/>
                    <a:pt x="39" y="629"/>
                  </a:cubicBezTo>
                  <a:cubicBezTo>
                    <a:pt x="62" y="629"/>
                    <a:pt x="86" y="629"/>
                    <a:pt x="109" y="629"/>
                  </a:cubicBezTo>
                  <a:cubicBezTo>
                    <a:pt x="603" y="629"/>
                    <a:pt x="1094" y="572"/>
                    <a:pt x="1578" y="485"/>
                  </a:cubicBezTo>
                  <a:cubicBezTo>
                    <a:pt x="1819" y="442"/>
                    <a:pt x="2060" y="397"/>
                    <a:pt x="2296" y="333"/>
                  </a:cubicBezTo>
                  <a:cubicBezTo>
                    <a:pt x="2481" y="285"/>
                    <a:pt x="2634" y="217"/>
                    <a:pt x="2730" y="45"/>
                  </a:cubicBezTo>
                  <a:cubicBezTo>
                    <a:pt x="2742" y="24"/>
                    <a:pt x="2724" y="0"/>
                    <a:pt x="27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8"/>
            <p:cNvSpPr/>
            <p:nvPr/>
          </p:nvSpPr>
          <p:spPr>
            <a:xfrm>
              <a:off x="4421000" y="392725"/>
              <a:ext cx="25125" cy="13275"/>
            </a:xfrm>
            <a:custGeom>
              <a:avLst/>
              <a:gdLst/>
              <a:ahLst/>
              <a:cxnLst/>
              <a:rect l="l" t="t" r="r" b="b"/>
              <a:pathLst>
                <a:path w="1005" h="531" extrusionOk="0">
                  <a:moveTo>
                    <a:pt x="965" y="1"/>
                  </a:moveTo>
                  <a:cubicBezTo>
                    <a:pt x="958" y="1"/>
                    <a:pt x="952" y="4"/>
                    <a:pt x="946" y="10"/>
                  </a:cubicBezTo>
                  <a:cubicBezTo>
                    <a:pt x="832" y="145"/>
                    <a:pt x="690" y="255"/>
                    <a:pt x="533" y="334"/>
                  </a:cubicBezTo>
                  <a:cubicBezTo>
                    <a:pt x="372" y="414"/>
                    <a:pt x="202" y="442"/>
                    <a:pt x="28" y="481"/>
                  </a:cubicBezTo>
                  <a:cubicBezTo>
                    <a:pt x="0" y="487"/>
                    <a:pt x="9" y="526"/>
                    <a:pt x="36" y="528"/>
                  </a:cubicBezTo>
                  <a:cubicBezTo>
                    <a:pt x="57" y="530"/>
                    <a:pt x="79" y="531"/>
                    <a:pt x="100" y="531"/>
                  </a:cubicBezTo>
                  <a:cubicBezTo>
                    <a:pt x="440" y="531"/>
                    <a:pt x="780" y="303"/>
                    <a:pt x="987" y="50"/>
                  </a:cubicBezTo>
                  <a:cubicBezTo>
                    <a:pt x="1004" y="30"/>
                    <a:pt x="986" y="1"/>
                    <a:pt x="9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8"/>
            <p:cNvSpPr/>
            <p:nvPr/>
          </p:nvSpPr>
          <p:spPr>
            <a:xfrm>
              <a:off x="4393875" y="408500"/>
              <a:ext cx="21575" cy="9275"/>
            </a:xfrm>
            <a:custGeom>
              <a:avLst/>
              <a:gdLst/>
              <a:ahLst/>
              <a:cxnLst/>
              <a:rect l="l" t="t" r="r" b="b"/>
              <a:pathLst>
                <a:path w="863" h="371" extrusionOk="0">
                  <a:moveTo>
                    <a:pt x="823" y="1"/>
                  </a:moveTo>
                  <a:cubicBezTo>
                    <a:pt x="821" y="1"/>
                    <a:pt x="818" y="1"/>
                    <a:pt x="816" y="2"/>
                  </a:cubicBezTo>
                  <a:cubicBezTo>
                    <a:pt x="545" y="86"/>
                    <a:pt x="281" y="194"/>
                    <a:pt x="27" y="325"/>
                  </a:cubicBezTo>
                  <a:cubicBezTo>
                    <a:pt x="1" y="335"/>
                    <a:pt x="12" y="371"/>
                    <a:pt x="35" y="371"/>
                  </a:cubicBezTo>
                  <a:cubicBezTo>
                    <a:pt x="38" y="371"/>
                    <a:pt x="42" y="370"/>
                    <a:pt x="46" y="368"/>
                  </a:cubicBezTo>
                  <a:cubicBezTo>
                    <a:pt x="319" y="286"/>
                    <a:pt x="582" y="179"/>
                    <a:pt x="838" y="52"/>
                  </a:cubicBezTo>
                  <a:cubicBezTo>
                    <a:pt x="862" y="37"/>
                    <a:pt x="850" y="1"/>
                    <a:pt x="8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8"/>
            <p:cNvSpPr/>
            <p:nvPr/>
          </p:nvSpPr>
          <p:spPr>
            <a:xfrm>
              <a:off x="4342125" y="431850"/>
              <a:ext cx="33200" cy="16975"/>
            </a:xfrm>
            <a:custGeom>
              <a:avLst/>
              <a:gdLst/>
              <a:ahLst/>
              <a:cxnLst/>
              <a:rect l="l" t="t" r="r" b="b"/>
              <a:pathLst>
                <a:path w="1328" h="679" extrusionOk="0">
                  <a:moveTo>
                    <a:pt x="1259" y="1"/>
                  </a:moveTo>
                  <a:cubicBezTo>
                    <a:pt x="1255" y="1"/>
                    <a:pt x="1250" y="1"/>
                    <a:pt x="1244" y="3"/>
                  </a:cubicBezTo>
                  <a:cubicBezTo>
                    <a:pt x="1018" y="40"/>
                    <a:pt x="799" y="130"/>
                    <a:pt x="594" y="229"/>
                  </a:cubicBezTo>
                  <a:cubicBezTo>
                    <a:pt x="384" y="332"/>
                    <a:pt x="192" y="446"/>
                    <a:pt x="25" y="612"/>
                  </a:cubicBezTo>
                  <a:cubicBezTo>
                    <a:pt x="0" y="640"/>
                    <a:pt x="24" y="679"/>
                    <a:pt x="55" y="679"/>
                  </a:cubicBezTo>
                  <a:cubicBezTo>
                    <a:pt x="61" y="679"/>
                    <a:pt x="67" y="677"/>
                    <a:pt x="74" y="674"/>
                  </a:cubicBezTo>
                  <a:cubicBezTo>
                    <a:pt x="265" y="569"/>
                    <a:pt x="446" y="448"/>
                    <a:pt x="640" y="349"/>
                  </a:cubicBezTo>
                  <a:cubicBezTo>
                    <a:pt x="844" y="246"/>
                    <a:pt x="1059" y="177"/>
                    <a:pt x="1271" y="96"/>
                  </a:cubicBezTo>
                  <a:cubicBezTo>
                    <a:pt x="1327" y="81"/>
                    <a:pt x="1311" y="1"/>
                    <a:pt x="12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8"/>
            <p:cNvSpPr/>
            <p:nvPr/>
          </p:nvSpPr>
          <p:spPr>
            <a:xfrm>
              <a:off x="4303975" y="374350"/>
              <a:ext cx="46325" cy="40125"/>
            </a:xfrm>
            <a:custGeom>
              <a:avLst/>
              <a:gdLst/>
              <a:ahLst/>
              <a:cxnLst/>
              <a:rect l="l" t="t" r="r" b="b"/>
              <a:pathLst>
                <a:path w="1853" h="1605" extrusionOk="0">
                  <a:moveTo>
                    <a:pt x="1816" y="1"/>
                  </a:moveTo>
                  <a:cubicBezTo>
                    <a:pt x="1809" y="1"/>
                    <a:pt x="1802" y="3"/>
                    <a:pt x="1796" y="9"/>
                  </a:cubicBezTo>
                  <a:cubicBezTo>
                    <a:pt x="1518" y="285"/>
                    <a:pt x="1247" y="560"/>
                    <a:pt x="934" y="800"/>
                  </a:cubicBezTo>
                  <a:cubicBezTo>
                    <a:pt x="635" y="1031"/>
                    <a:pt x="276" y="1239"/>
                    <a:pt x="28" y="1527"/>
                  </a:cubicBezTo>
                  <a:cubicBezTo>
                    <a:pt x="1" y="1560"/>
                    <a:pt x="28" y="1604"/>
                    <a:pt x="64" y="1604"/>
                  </a:cubicBezTo>
                  <a:cubicBezTo>
                    <a:pt x="70" y="1604"/>
                    <a:pt x="77" y="1603"/>
                    <a:pt x="84" y="1600"/>
                  </a:cubicBezTo>
                  <a:cubicBezTo>
                    <a:pt x="261" y="1501"/>
                    <a:pt x="424" y="1368"/>
                    <a:pt x="587" y="1248"/>
                  </a:cubicBezTo>
                  <a:cubicBezTo>
                    <a:pt x="742" y="1134"/>
                    <a:pt x="897" y="1018"/>
                    <a:pt x="1047" y="899"/>
                  </a:cubicBezTo>
                  <a:cubicBezTo>
                    <a:pt x="1348" y="657"/>
                    <a:pt x="1667" y="394"/>
                    <a:pt x="1841" y="42"/>
                  </a:cubicBezTo>
                  <a:cubicBezTo>
                    <a:pt x="1852" y="21"/>
                    <a:pt x="1835" y="1"/>
                    <a:pt x="181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8"/>
            <p:cNvSpPr/>
            <p:nvPr/>
          </p:nvSpPr>
          <p:spPr>
            <a:xfrm>
              <a:off x="4356400" y="341925"/>
              <a:ext cx="10625" cy="20625"/>
            </a:xfrm>
            <a:custGeom>
              <a:avLst/>
              <a:gdLst/>
              <a:ahLst/>
              <a:cxnLst/>
              <a:rect l="l" t="t" r="r" b="b"/>
              <a:pathLst>
                <a:path w="425" h="825" extrusionOk="0">
                  <a:moveTo>
                    <a:pt x="17" y="1"/>
                  </a:moveTo>
                  <a:cubicBezTo>
                    <a:pt x="5" y="1"/>
                    <a:pt x="1" y="16"/>
                    <a:pt x="10" y="23"/>
                  </a:cubicBezTo>
                  <a:cubicBezTo>
                    <a:pt x="118" y="126"/>
                    <a:pt x="217" y="201"/>
                    <a:pt x="271" y="348"/>
                  </a:cubicBezTo>
                  <a:cubicBezTo>
                    <a:pt x="320" y="489"/>
                    <a:pt x="318" y="655"/>
                    <a:pt x="240" y="784"/>
                  </a:cubicBezTo>
                  <a:cubicBezTo>
                    <a:pt x="228" y="802"/>
                    <a:pt x="246" y="825"/>
                    <a:pt x="264" y="825"/>
                  </a:cubicBezTo>
                  <a:cubicBezTo>
                    <a:pt x="270" y="825"/>
                    <a:pt x="276" y="822"/>
                    <a:pt x="281" y="816"/>
                  </a:cubicBezTo>
                  <a:cubicBezTo>
                    <a:pt x="391" y="676"/>
                    <a:pt x="425" y="490"/>
                    <a:pt x="367" y="322"/>
                  </a:cubicBezTo>
                  <a:cubicBezTo>
                    <a:pt x="320" y="178"/>
                    <a:pt x="192" y="1"/>
                    <a:pt x="24" y="1"/>
                  </a:cubicBezTo>
                  <a:cubicBezTo>
                    <a:pt x="22" y="1"/>
                    <a:pt x="21" y="1"/>
                    <a:pt x="19" y="1"/>
                  </a:cubicBezTo>
                  <a:cubicBezTo>
                    <a:pt x="18" y="1"/>
                    <a:pt x="18" y="1"/>
                    <a:pt x="1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8"/>
            <p:cNvSpPr/>
            <p:nvPr/>
          </p:nvSpPr>
          <p:spPr>
            <a:xfrm>
              <a:off x="4280600" y="354525"/>
              <a:ext cx="39675" cy="65675"/>
            </a:xfrm>
            <a:custGeom>
              <a:avLst/>
              <a:gdLst/>
              <a:ahLst/>
              <a:cxnLst/>
              <a:rect l="l" t="t" r="r" b="b"/>
              <a:pathLst>
                <a:path w="1587" h="2627" extrusionOk="0">
                  <a:moveTo>
                    <a:pt x="1546" y="0"/>
                  </a:moveTo>
                  <a:cubicBezTo>
                    <a:pt x="1541" y="0"/>
                    <a:pt x="1536" y="2"/>
                    <a:pt x="1531" y="5"/>
                  </a:cubicBezTo>
                  <a:cubicBezTo>
                    <a:pt x="1110" y="302"/>
                    <a:pt x="778" y="716"/>
                    <a:pt x="516" y="1155"/>
                  </a:cubicBezTo>
                  <a:cubicBezTo>
                    <a:pt x="260" y="1583"/>
                    <a:pt x="35" y="2097"/>
                    <a:pt x="2" y="2600"/>
                  </a:cubicBezTo>
                  <a:cubicBezTo>
                    <a:pt x="1" y="2618"/>
                    <a:pt x="14" y="2627"/>
                    <a:pt x="27" y="2627"/>
                  </a:cubicBezTo>
                  <a:cubicBezTo>
                    <a:pt x="38" y="2627"/>
                    <a:pt x="50" y="2620"/>
                    <a:pt x="54" y="2608"/>
                  </a:cubicBezTo>
                  <a:cubicBezTo>
                    <a:pt x="132" y="2374"/>
                    <a:pt x="194" y="2133"/>
                    <a:pt x="284" y="1901"/>
                  </a:cubicBezTo>
                  <a:cubicBezTo>
                    <a:pt x="376" y="1664"/>
                    <a:pt x="488" y="1435"/>
                    <a:pt x="617" y="1215"/>
                  </a:cubicBezTo>
                  <a:cubicBezTo>
                    <a:pt x="875" y="779"/>
                    <a:pt x="1209" y="409"/>
                    <a:pt x="1568" y="54"/>
                  </a:cubicBezTo>
                  <a:cubicBezTo>
                    <a:pt x="1587" y="35"/>
                    <a:pt x="1568" y="0"/>
                    <a:pt x="154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8"/>
            <p:cNvSpPr/>
            <p:nvPr/>
          </p:nvSpPr>
          <p:spPr>
            <a:xfrm>
              <a:off x="4267150" y="346125"/>
              <a:ext cx="20475" cy="33800"/>
            </a:xfrm>
            <a:custGeom>
              <a:avLst/>
              <a:gdLst/>
              <a:ahLst/>
              <a:cxnLst/>
              <a:rect l="l" t="t" r="r" b="b"/>
              <a:pathLst>
                <a:path w="819" h="1352" extrusionOk="0">
                  <a:moveTo>
                    <a:pt x="732" y="1"/>
                  </a:moveTo>
                  <a:cubicBezTo>
                    <a:pt x="515" y="1"/>
                    <a:pt x="372" y="300"/>
                    <a:pt x="282" y="465"/>
                  </a:cubicBezTo>
                  <a:cubicBezTo>
                    <a:pt x="141" y="728"/>
                    <a:pt x="48" y="1012"/>
                    <a:pt x="5" y="1306"/>
                  </a:cubicBezTo>
                  <a:cubicBezTo>
                    <a:pt x="0" y="1333"/>
                    <a:pt x="23" y="1351"/>
                    <a:pt x="44" y="1351"/>
                  </a:cubicBezTo>
                  <a:cubicBezTo>
                    <a:pt x="58" y="1351"/>
                    <a:pt x="71" y="1343"/>
                    <a:pt x="76" y="1325"/>
                  </a:cubicBezTo>
                  <a:lnTo>
                    <a:pt x="76" y="1325"/>
                  </a:lnTo>
                  <a:lnTo>
                    <a:pt x="74" y="1326"/>
                  </a:lnTo>
                  <a:cubicBezTo>
                    <a:pt x="126" y="1083"/>
                    <a:pt x="211" y="848"/>
                    <a:pt x="325" y="627"/>
                  </a:cubicBezTo>
                  <a:cubicBezTo>
                    <a:pt x="422" y="433"/>
                    <a:pt x="562" y="141"/>
                    <a:pt x="785" y="70"/>
                  </a:cubicBezTo>
                  <a:cubicBezTo>
                    <a:pt x="814" y="61"/>
                    <a:pt x="818" y="14"/>
                    <a:pt x="785" y="7"/>
                  </a:cubicBezTo>
                  <a:cubicBezTo>
                    <a:pt x="766" y="3"/>
                    <a:pt x="749" y="1"/>
                    <a:pt x="7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8"/>
            <p:cNvSpPr/>
            <p:nvPr/>
          </p:nvSpPr>
          <p:spPr>
            <a:xfrm>
              <a:off x="4254325" y="350250"/>
              <a:ext cx="4500" cy="15325"/>
            </a:xfrm>
            <a:custGeom>
              <a:avLst/>
              <a:gdLst/>
              <a:ahLst/>
              <a:cxnLst/>
              <a:rect l="l" t="t" r="r" b="b"/>
              <a:pathLst>
                <a:path w="180" h="613" extrusionOk="0">
                  <a:moveTo>
                    <a:pt x="99" y="0"/>
                  </a:moveTo>
                  <a:cubicBezTo>
                    <a:pt x="86" y="0"/>
                    <a:pt x="71" y="10"/>
                    <a:pt x="65" y="23"/>
                  </a:cubicBezTo>
                  <a:cubicBezTo>
                    <a:pt x="0" y="195"/>
                    <a:pt x="43" y="401"/>
                    <a:pt x="75" y="578"/>
                  </a:cubicBezTo>
                  <a:cubicBezTo>
                    <a:pt x="80" y="602"/>
                    <a:pt x="97" y="613"/>
                    <a:pt x="115" y="613"/>
                  </a:cubicBezTo>
                  <a:cubicBezTo>
                    <a:pt x="139" y="613"/>
                    <a:pt x="165" y="595"/>
                    <a:pt x="168" y="567"/>
                  </a:cubicBezTo>
                  <a:cubicBezTo>
                    <a:pt x="178" y="464"/>
                    <a:pt x="180" y="361"/>
                    <a:pt x="178" y="258"/>
                  </a:cubicBezTo>
                  <a:cubicBezTo>
                    <a:pt x="174" y="161"/>
                    <a:pt x="166" y="101"/>
                    <a:pt x="123" y="15"/>
                  </a:cubicBezTo>
                  <a:cubicBezTo>
                    <a:pt x="118" y="5"/>
                    <a:pt x="109" y="0"/>
                    <a:pt x="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8"/>
            <p:cNvSpPr/>
            <p:nvPr/>
          </p:nvSpPr>
          <p:spPr>
            <a:xfrm>
              <a:off x="4250050" y="377600"/>
              <a:ext cx="6025" cy="8825"/>
            </a:xfrm>
            <a:custGeom>
              <a:avLst/>
              <a:gdLst/>
              <a:ahLst/>
              <a:cxnLst/>
              <a:rect l="l" t="t" r="r" b="b"/>
              <a:pathLst>
                <a:path w="241" h="353" extrusionOk="0">
                  <a:moveTo>
                    <a:pt x="121" y="1"/>
                  </a:moveTo>
                  <a:cubicBezTo>
                    <a:pt x="109" y="1"/>
                    <a:pt x="97" y="4"/>
                    <a:pt x="87" y="10"/>
                  </a:cubicBezTo>
                  <a:cubicBezTo>
                    <a:pt x="1" y="71"/>
                    <a:pt x="21" y="187"/>
                    <a:pt x="23" y="281"/>
                  </a:cubicBezTo>
                  <a:cubicBezTo>
                    <a:pt x="25" y="327"/>
                    <a:pt x="64" y="353"/>
                    <a:pt x="101" y="353"/>
                  </a:cubicBezTo>
                  <a:cubicBezTo>
                    <a:pt x="131" y="353"/>
                    <a:pt x="159" y="337"/>
                    <a:pt x="169" y="301"/>
                  </a:cubicBezTo>
                  <a:cubicBezTo>
                    <a:pt x="192" y="211"/>
                    <a:pt x="240" y="99"/>
                    <a:pt x="173" y="21"/>
                  </a:cubicBezTo>
                  <a:cubicBezTo>
                    <a:pt x="158" y="7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8"/>
            <p:cNvSpPr/>
            <p:nvPr/>
          </p:nvSpPr>
          <p:spPr>
            <a:xfrm>
              <a:off x="4200150" y="360900"/>
              <a:ext cx="28475" cy="31700"/>
            </a:xfrm>
            <a:custGeom>
              <a:avLst/>
              <a:gdLst/>
              <a:ahLst/>
              <a:cxnLst/>
              <a:rect l="l" t="t" r="r" b="b"/>
              <a:pathLst>
                <a:path w="1139" h="1268" extrusionOk="0">
                  <a:moveTo>
                    <a:pt x="116" y="0"/>
                  </a:moveTo>
                  <a:cubicBezTo>
                    <a:pt x="92" y="0"/>
                    <a:pt x="66" y="7"/>
                    <a:pt x="39" y="21"/>
                  </a:cubicBezTo>
                  <a:cubicBezTo>
                    <a:pt x="0" y="46"/>
                    <a:pt x="8" y="105"/>
                    <a:pt x="52" y="119"/>
                  </a:cubicBezTo>
                  <a:cubicBezTo>
                    <a:pt x="167" y="156"/>
                    <a:pt x="232" y="276"/>
                    <a:pt x="303" y="365"/>
                  </a:cubicBezTo>
                  <a:cubicBezTo>
                    <a:pt x="385" y="468"/>
                    <a:pt x="466" y="571"/>
                    <a:pt x="548" y="674"/>
                  </a:cubicBezTo>
                  <a:cubicBezTo>
                    <a:pt x="711" y="870"/>
                    <a:pt x="877" y="1061"/>
                    <a:pt x="1043" y="1253"/>
                  </a:cubicBezTo>
                  <a:cubicBezTo>
                    <a:pt x="1052" y="1263"/>
                    <a:pt x="1062" y="1267"/>
                    <a:pt x="1073" y="1267"/>
                  </a:cubicBezTo>
                  <a:cubicBezTo>
                    <a:pt x="1105" y="1267"/>
                    <a:pt x="1139" y="1230"/>
                    <a:pt x="1116" y="1197"/>
                  </a:cubicBezTo>
                  <a:cubicBezTo>
                    <a:pt x="935" y="950"/>
                    <a:pt x="759" y="700"/>
                    <a:pt x="568" y="459"/>
                  </a:cubicBezTo>
                  <a:cubicBezTo>
                    <a:pt x="475" y="339"/>
                    <a:pt x="383" y="214"/>
                    <a:pt x="282" y="98"/>
                  </a:cubicBezTo>
                  <a:cubicBezTo>
                    <a:pt x="235" y="44"/>
                    <a:pt x="180" y="0"/>
                    <a:pt x="11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8"/>
            <p:cNvSpPr/>
            <p:nvPr/>
          </p:nvSpPr>
          <p:spPr>
            <a:xfrm>
              <a:off x="4150700" y="354550"/>
              <a:ext cx="36650" cy="45575"/>
            </a:xfrm>
            <a:custGeom>
              <a:avLst/>
              <a:gdLst/>
              <a:ahLst/>
              <a:cxnLst/>
              <a:rect l="l" t="t" r="r" b="b"/>
              <a:pathLst>
                <a:path w="1466" h="1823" extrusionOk="0">
                  <a:moveTo>
                    <a:pt x="210" y="1"/>
                  </a:moveTo>
                  <a:cubicBezTo>
                    <a:pt x="206" y="1"/>
                    <a:pt x="202" y="1"/>
                    <a:pt x="198" y="2"/>
                  </a:cubicBezTo>
                  <a:cubicBezTo>
                    <a:pt x="28" y="51"/>
                    <a:pt x="0" y="266"/>
                    <a:pt x="15" y="417"/>
                  </a:cubicBezTo>
                  <a:cubicBezTo>
                    <a:pt x="32" y="616"/>
                    <a:pt x="135" y="791"/>
                    <a:pt x="267" y="935"/>
                  </a:cubicBezTo>
                  <a:cubicBezTo>
                    <a:pt x="415" y="1098"/>
                    <a:pt x="596" y="1227"/>
                    <a:pt x="772" y="1356"/>
                  </a:cubicBezTo>
                  <a:cubicBezTo>
                    <a:pt x="982" y="1513"/>
                    <a:pt x="1197" y="1661"/>
                    <a:pt x="1406" y="1818"/>
                  </a:cubicBezTo>
                  <a:cubicBezTo>
                    <a:pt x="1411" y="1821"/>
                    <a:pt x="1416" y="1823"/>
                    <a:pt x="1421" y="1823"/>
                  </a:cubicBezTo>
                  <a:cubicBezTo>
                    <a:pt x="1445" y="1823"/>
                    <a:pt x="1465" y="1788"/>
                    <a:pt x="1443" y="1769"/>
                  </a:cubicBezTo>
                  <a:lnTo>
                    <a:pt x="1443" y="1769"/>
                  </a:lnTo>
                  <a:lnTo>
                    <a:pt x="1443" y="1771"/>
                  </a:lnTo>
                  <a:cubicBezTo>
                    <a:pt x="1286" y="1635"/>
                    <a:pt x="1135" y="1489"/>
                    <a:pt x="976" y="1350"/>
                  </a:cubicBezTo>
                  <a:cubicBezTo>
                    <a:pt x="823" y="1218"/>
                    <a:pt x="664" y="1092"/>
                    <a:pt x="514" y="956"/>
                  </a:cubicBezTo>
                  <a:cubicBezTo>
                    <a:pt x="383" y="832"/>
                    <a:pt x="256" y="692"/>
                    <a:pt x="209" y="513"/>
                  </a:cubicBezTo>
                  <a:cubicBezTo>
                    <a:pt x="185" y="429"/>
                    <a:pt x="181" y="341"/>
                    <a:pt x="200" y="257"/>
                  </a:cubicBezTo>
                  <a:cubicBezTo>
                    <a:pt x="215" y="182"/>
                    <a:pt x="247" y="116"/>
                    <a:pt x="249" y="40"/>
                  </a:cubicBezTo>
                  <a:cubicBezTo>
                    <a:pt x="249" y="17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8"/>
            <p:cNvSpPr/>
            <p:nvPr/>
          </p:nvSpPr>
          <p:spPr>
            <a:xfrm>
              <a:off x="4124850" y="350075"/>
              <a:ext cx="6400" cy="13600"/>
            </a:xfrm>
            <a:custGeom>
              <a:avLst/>
              <a:gdLst/>
              <a:ahLst/>
              <a:cxnLst/>
              <a:rect l="l" t="t" r="r" b="b"/>
              <a:pathLst>
                <a:path w="256" h="544" extrusionOk="0">
                  <a:moveTo>
                    <a:pt x="143" y="1"/>
                  </a:moveTo>
                  <a:cubicBezTo>
                    <a:pt x="132" y="1"/>
                    <a:pt x="121" y="4"/>
                    <a:pt x="110" y="9"/>
                  </a:cubicBezTo>
                  <a:cubicBezTo>
                    <a:pt x="17" y="67"/>
                    <a:pt x="0" y="191"/>
                    <a:pt x="15" y="292"/>
                  </a:cubicBezTo>
                  <a:cubicBezTo>
                    <a:pt x="30" y="409"/>
                    <a:pt x="84" y="471"/>
                    <a:pt x="178" y="537"/>
                  </a:cubicBezTo>
                  <a:cubicBezTo>
                    <a:pt x="185" y="542"/>
                    <a:pt x="192" y="544"/>
                    <a:pt x="199" y="544"/>
                  </a:cubicBezTo>
                  <a:cubicBezTo>
                    <a:pt x="229" y="544"/>
                    <a:pt x="256" y="507"/>
                    <a:pt x="238" y="477"/>
                  </a:cubicBezTo>
                  <a:cubicBezTo>
                    <a:pt x="202" y="423"/>
                    <a:pt x="185" y="333"/>
                    <a:pt x="183" y="269"/>
                  </a:cubicBezTo>
                  <a:cubicBezTo>
                    <a:pt x="182" y="198"/>
                    <a:pt x="213" y="136"/>
                    <a:pt x="211" y="67"/>
                  </a:cubicBezTo>
                  <a:cubicBezTo>
                    <a:pt x="211" y="29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8"/>
            <p:cNvSpPr/>
            <p:nvPr/>
          </p:nvSpPr>
          <p:spPr>
            <a:xfrm>
              <a:off x="4103375" y="344950"/>
              <a:ext cx="66150" cy="65700"/>
            </a:xfrm>
            <a:custGeom>
              <a:avLst/>
              <a:gdLst/>
              <a:ahLst/>
              <a:cxnLst/>
              <a:rect l="l" t="t" r="r" b="b"/>
              <a:pathLst>
                <a:path w="2646" h="2628" extrusionOk="0">
                  <a:moveTo>
                    <a:pt x="123" y="0"/>
                  </a:moveTo>
                  <a:cubicBezTo>
                    <a:pt x="114" y="0"/>
                    <a:pt x="105" y="4"/>
                    <a:pt x="98" y="12"/>
                  </a:cubicBezTo>
                  <a:cubicBezTo>
                    <a:pt x="1" y="130"/>
                    <a:pt x="59" y="244"/>
                    <a:pt x="117" y="366"/>
                  </a:cubicBezTo>
                  <a:cubicBezTo>
                    <a:pt x="186" y="515"/>
                    <a:pt x="266" y="661"/>
                    <a:pt x="354" y="803"/>
                  </a:cubicBezTo>
                  <a:cubicBezTo>
                    <a:pt x="528" y="1084"/>
                    <a:pt x="734" y="1345"/>
                    <a:pt x="966" y="1583"/>
                  </a:cubicBezTo>
                  <a:cubicBezTo>
                    <a:pt x="1416" y="2045"/>
                    <a:pt x="1979" y="2437"/>
                    <a:pt x="2602" y="2626"/>
                  </a:cubicBezTo>
                  <a:cubicBezTo>
                    <a:pt x="2604" y="2627"/>
                    <a:pt x="2607" y="2627"/>
                    <a:pt x="2609" y="2627"/>
                  </a:cubicBezTo>
                  <a:cubicBezTo>
                    <a:pt x="2633" y="2627"/>
                    <a:pt x="2646" y="2591"/>
                    <a:pt x="2622" y="2579"/>
                  </a:cubicBezTo>
                  <a:cubicBezTo>
                    <a:pt x="2078" y="2321"/>
                    <a:pt x="1570" y="2011"/>
                    <a:pt x="1140" y="1585"/>
                  </a:cubicBezTo>
                  <a:cubicBezTo>
                    <a:pt x="923" y="1373"/>
                    <a:pt x="728" y="1140"/>
                    <a:pt x="560" y="887"/>
                  </a:cubicBezTo>
                  <a:cubicBezTo>
                    <a:pt x="481" y="770"/>
                    <a:pt x="409" y="648"/>
                    <a:pt x="341" y="523"/>
                  </a:cubicBezTo>
                  <a:cubicBezTo>
                    <a:pt x="308" y="459"/>
                    <a:pt x="276" y="396"/>
                    <a:pt x="246" y="332"/>
                  </a:cubicBezTo>
                  <a:cubicBezTo>
                    <a:pt x="210" y="255"/>
                    <a:pt x="145" y="141"/>
                    <a:pt x="164" y="52"/>
                  </a:cubicBezTo>
                  <a:cubicBezTo>
                    <a:pt x="169" y="26"/>
                    <a:pt x="146" y="0"/>
                    <a:pt x="1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8"/>
            <p:cNvSpPr/>
            <p:nvPr/>
          </p:nvSpPr>
          <p:spPr>
            <a:xfrm>
              <a:off x="4191900" y="382525"/>
              <a:ext cx="28475" cy="29750"/>
            </a:xfrm>
            <a:custGeom>
              <a:avLst/>
              <a:gdLst/>
              <a:ahLst/>
              <a:cxnLst/>
              <a:rect l="l" t="t" r="r" b="b"/>
              <a:pathLst>
                <a:path w="1139" h="1190" extrusionOk="0">
                  <a:moveTo>
                    <a:pt x="41" y="0"/>
                  </a:moveTo>
                  <a:cubicBezTo>
                    <a:pt x="18" y="0"/>
                    <a:pt x="0" y="30"/>
                    <a:pt x="18" y="52"/>
                  </a:cubicBezTo>
                  <a:cubicBezTo>
                    <a:pt x="190" y="243"/>
                    <a:pt x="397" y="407"/>
                    <a:pt x="579" y="594"/>
                  </a:cubicBezTo>
                  <a:cubicBezTo>
                    <a:pt x="758" y="781"/>
                    <a:pt x="919" y="985"/>
                    <a:pt x="1089" y="1181"/>
                  </a:cubicBezTo>
                  <a:cubicBezTo>
                    <a:pt x="1094" y="1187"/>
                    <a:pt x="1100" y="1189"/>
                    <a:pt x="1106" y="1189"/>
                  </a:cubicBezTo>
                  <a:cubicBezTo>
                    <a:pt x="1122" y="1189"/>
                    <a:pt x="1138" y="1169"/>
                    <a:pt x="1128" y="1151"/>
                  </a:cubicBezTo>
                  <a:lnTo>
                    <a:pt x="1127" y="1151"/>
                  </a:lnTo>
                  <a:cubicBezTo>
                    <a:pt x="992" y="925"/>
                    <a:pt x="822" y="723"/>
                    <a:pt x="642" y="529"/>
                  </a:cubicBezTo>
                  <a:cubicBezTo>
                    <a:pt x="468" y="340"/>
                    <a:pt x="276" y="134"/>
                    <a:pt x="53" y="3"/>
                  </a:cubicBezTo>
                  <a:cubicBezTo>
                    <a:pt x="49" y="1"/>
                    <a:pt x="45" y="0"/>
                    <a:pt x="4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8"/>
            <p:cNvSpPr/>
            <p:nvPr/>
          </p:nvSpPr>
          <p:spPr>
            <a:xfrm>
              <a:off x="4349625" y="356850"/>
              <a:ext cx="52650" cy="55100"/>
            </a:xfrm>
            <a:custGeom>
              <a:avLst/>
              <a:gdLst/>
              <a:ahLst/>
              <a:cxnLst/>
              <a:rect l="l" t="t" r="r" b="b"/>
              <a:pathLst>
                <a:path w="2106" h="2204" extrusionOk="0">
                  <a:moveTo>
                    <a:pt x="1896" y="0"/>
                  </a:moveTo>
                  <a:cubicBezTo>
                    <a:pt x="1870" y="0"/>
                    <a:pt x="1845" y="36"/>
                    <a:pt x="1870" y="64"/>
                  </a:cubicBezTo>
                  <a:cubicBezTo>
                    <a:pt x="2038" y="245"/>
                    <a:pt x="2018" y="522"/>
                    <a:pt x="1913" y="731"/>
                  </a:cubicBezTo>
                  <a:cubicBezTo>
                    <a:pt x="1797" y="965"/>
                    <a:pt x="1563" y="1122"/>
                    <a:pt x="1356" y="1270"/>
                  </a:cubicBezTo>
                  <a:cubicBezTo>
                    <a:pt x="1143" y="1421"/>
                    <a:pt x="928" y="1571"/>
                    <a:pt x="709" y="1715"/>
                  </a:cubicBezTo>
                  <a:cubicBezTo>
                    <a:pt x="483" y="1862"/>
                    <a:pt x="247" y="1995"/>
                    <a:pt x="26" y="2150"/>
                  </a:cubicBezTo>
                  <a:cubicBezTo>
                    <a:pt x="1" y="2168"/>
                    <a:pt x="16" y="2204"/>
                    <a:pt x="43" y="2204"/>
                  </a:cubicBezTo>
                  <a:cubicBezTo>
                    <a:pt x="47" y="2204"/>
                    <a:pt x="52" y="2203"/>
                    <a:pt x="56" y="2201"/>
                  </a:cubicBezTo>
                  <a:cubicBezTo>
                    <a:pt x="344" y="2062"/>
                    <a:pt x="612" y="1875"/>
                    <a:pt x="873" y="1696"/>
                  </a:cubicBezTo>
                  <a:cubicBezTo>
                    <a:pt x="1118" y="1529"/>
                    <a:pt x="1358" y="1356"/>
                    <a:pt x="1586" y="1169"/>
                  </a:cubicBezTo>
                  <a:cubicBezTo>
                    <a:pt x="1769" y="1015"/>
                    <a:pt x="1965" y="832"/>
                    <a:pt x="2042" y="598"/>
                  </a:cubicBezTo>
                  <a:cubicBezTo>
                    <a:pt x="2105" y="396"/>
                    <a:pt x="2066" y="166"/>
                    <a:pt x="1920" y="11"/>
                  </a:cubicBezTo>
                  <a:cubicBezTo>
                    <a:pt x="1913" y="3"/>
                    <a:pt x="1905" y="0"/>
                    <a:pt x="189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8"/>
            <p:cNvSpPr/>
            <p:nvPr/>
          </p:nvSpPr>
          <p:spPr>
            <a:xfrm>
              <a:off x="4037950" y="427750"/>
              <a:ext cx="283075" cy="272900"/>
            </a:xfrm>
            <a:custGeom>
              <a:avLst/>
              <a:gdLst/>
              <a:ahLst/>
              <a:cxnLst/>
              <a:rect l="l" t="t" r="r" b="b"/>
              <a:pathLst>
                <a:path w="11323" h="10916" extrusionOk="0">
                  <a:moveTo>
                    <a:pt x="11323" y="2881"/>
                  </a:moveTo>
                  <a:cubicBezTo>
                    <a:pt x="11323" y="2881"/>
                    <a:pt x="10727" y="9186"/>
                    <a:pt x="10080" y="10051"/>
                  </a:cubicBezTo>
                  <a:cubicBezTo>
                    <a:pt x="9433" y="10915"/>
                    <a:pt x="7010" y="10352"/>
                    <a:pt x="6335" y="10147"/>
                  </a:cubicBezTo>
                  <a:cubicBezTo>
                    <a:pt x="5660" y="9941"/>
                    <a:pt x="5684" y="10833"/>
                    <a:pt x="4863" y="10139"/>
                  </a:cubicBezTo>
                  <a:cubicBezTo>
                    <a:pt x="4043" y="9447"/>
                    <a:pt x="4480" y="9169"/>
                    <a:pt x="3525" y="8434"/>
                  </a:cubicBezTo>
                  <a:cubicBezTo>
                    <a:pt x="2569" y="7699"/>
                    <a:pt x="1949" y="7806"/>
                    <a:pt x="1743" y="6740"/>
                  </a:cubicBezTo>
                  <a:cubicBezTo>
                    <a:pt x="1537" y="5675"/>
                    <a:pt x="1" y="4912"/>
                    <a:pt x="1003" y="3949"/>
                  </a:cubicBezTo>
                  <a:cubicBezTo>
                    <a:pt x="2003" y="2986"/>
                    <a:pt x="3861" y="2537"/>
                    <a:pt x="3861" y="2537"/>
                  </a:cubicBezTo>
                  <a:lnTo>
                    <a:pt x="884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8"/>
            <p:cNvSpPr/>
            <p:nvPr/>
          </p:nvSpPr>
          <p:spPr>
            <a:xfrm>
              <a:off x="4274600" y="515875"/>
              <a:ext cx="18900" cy="167775"/>
            </a:xfrm>
            <a:custGeom>
              <a:avLst/>
              <a:gdLst/>
              <a:ahLst/>
              <a:cxnLst/>
              <a:rect l="l" t="t" r="r" b="b"/>
              <a:pathLst>
                <a:path w="756" h="6711" extrusionOk="0">
                  <a:moveTo>
                    <a:pt x="695" y="1"/>
                  </a:moveTo>
                  <a:cubicBezTo>
                    <a:pt x="680" y="1"/>
                    <a:pt x="665" y="8"/>
                    <a:pt x="657" y="24"/>
                  </a:cubicBezTo>
                  <a:cubicBezTo>
                    <a:pt x="563" y="209"/>
                    <a:pt x="483" y="379"/>
                    <a:pt x="432" y="581"/>
                  </a:cubicBezTo>
                  <a:cubicBezTo>
                    <a:pt x="380" y="788"/>
                    <a:pt x="339" y="1000"/>
                    <a:pt x="309" y="1213"/>
                  </a:cubicBezTo>
                  <a:cubicBezTo>
                    <a:pt x="251" y="1658"/>
                    <a:pt x="221" y="2105"/>
                    <a:pt x="221" y="2553"/>
                  </a:cubicBezTo>
                  <a:cubicBezTo>
                    <a:pt x="215" y="3449"/>
                    <a:pt x="292" y="4341"/>
                    <a:pt x="307" y="5238"/>
                  </a:cubicBezTo>
                  <a:cubicBezTo>
                    <a:pt x="315" y="5702"/>
                    <a:pt x="343" y="6298"/>
                    <a:pt x="15" y="6672"/>
                  </a:cubicBezTo>
                  <a:cubicBezTo>
                    <a:pt x="1" y="6688"/>
                    <a:pt x="14" y="6711"/>
                    <a:pt x="31" y="6711"/>
                  </a:cubicBezTo>
                  <a:cubicBezTo>
                    <a:pt x="36" y="6711"/>
                    <a:pt x="41" y="6709"/>
                    <a:pt x="45" y="6704"/>
                  </a:cubicBezTo>
                  <a:cubicBezTo>
                    <a:pt x="350" y="6397"/>
                    <a:pt x="425" y="6003"/>
                    <a:pt x="440" y="5584"/>
                  </a:cubicBezTo>
                  <a:cubicBezTo>
                    <a:pt x="458" y="5150"/>
                    <a:pt x="444" y="4713"/>
                    <a:pt x="430" y="4279"/>
                  </a:cubicBezTo>
                  <a:cubicBezTo>
                    <a:pt x="402" y="3350"/>
                    <a:pt x="346" y="2419"/>
                    <a:pt x="447" y="1493"/>
                  </a:cubicBezTo>
                  <a:cubicBezTo>
                    <a:pt x="472" y="1248"/>
                    <a:pt x="513" y="1004"/>
                    <a:pt x="567" y="764"/>
                  </a:cubicBezTo>
                  <a:cubicBezTo>
                    <a:pt x="593" y="650"/>
                    <a:pt x="625" y="538"/>
                    <a:pt x="657" y="426"/>
                  </a:cubicBezTo>
                  <a:cubicBezTo>
                    <a:pt x="690" y="304"/>
                    <a:pt x="709" y="183"/>
                    <a:pt x="745" y="61"/>
                  </a:cubicBezTo>
                  <a:cubicBezTo>
                    <a:pt x="756" y="28"/>
                    <a:pt x="725" y="1"/>
                    <a:pt x="69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8"/>
            <p:cNvSpPr/>
            <p:nvPr/>
          </p:nvSpPr>
          <p:spPr>
            <a:xfrm>
              <a:off x="4259175" y="498375"/>
              <a:ext cx="26025" cy="95125"/>
            </a:xfrm>
            <a:custGeom>
              <a:avLst/>
              <a:gdLst/>
              <a:ahLst/>
              <a:cxnLst/>
              <a:rect l="l" t="t" r="r" b="b"/>
              <a:pathLst>
                <a:path w="1041" h="3805" extrusionOk="0">
                  <a:moveTo>
                    <a:pt x="999" y="0"/>
                  </a:moveTo>
                  <a:cubicBezTo>
                    <a:pt x="994" y="0"/>
                    <a:pt x="990" y="1"/>
                    <a:pt x="986" y="4"/>
                  </a:cubicBezTo>
                  <a:cubicBezTo>
                    <a:pt x="746" y="161"/>
                    <a:pt x="589" y="443"/>
                    <a:pt x="479" y="700"/>
                  </a:cubicBezTo>
                  <a:cubicBezTo>
                    <a:pt x="359" y="984"/>
                    <a:pt x="277" y="1279"/>
                    <a:pt x="236" y="1582"/>
                  </a:cubicBezTo>
                  <a:cubicBezTo>
                    <a:pt x="126" y="2309"/>
                    <a:pt x="178" y="3051"/>
                    <a:pt x="6" y="3769"/>
                  </a:cubicBezTo>
                  <a:cubicBezTo>
                    <a:pt x="0" y="3791"/>
                    <a:pt x="17" y="3805"/>
                    <a:pt x="34" y="3805"/>
                  </a:cubicBezTo>
                  <a:cubicBezTo>
                    <a:pt x="45" y="3805"/>
                    <a:pt x="56" y="3799"/>
                    <a:pt x="60" y="3784"/>
                  </a:cubicBezTo>
                  <a:cubicBezTo>
                    <a:pt x="251" y="3106"/>
                    <a:pt x="229" y="2399"/>
                    <a:pt x="320" y="1705"/>
                  </a:cubicBezTo>
                  <a:cubicBezTo>
                    <a:pt x="359" y="1406"/>
                    <a:pt x="425" y="1105"/>
                    <a:pt x="535" y="823"/>
                  </a:cubicBezTo>
                  <a:cubicBezTo>
                    <a:pt x="591" y="681"/>
                    <a:pt x="660" y="544"/>
                    <a:pt x="743" y="415"/>
                  </a:cubicBezTo>
                  <a:cubicBezTo>
                    <a:pt x="827" y="284"/>
                    <a:pt x="933" y="170"/>
                    <a:pt x="1027" y="45"/>
                  </a:cubicBezTo>
                  <a:cubicBezTo>
                    <a:pt x="1041" y="27"/>
                    <a:pt x="1020" y="0"/>
                    <a:pt x="9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8"/>
            <p:cNvSpPr/>
            <p:nvPr/>
          </p:nvSpPr>
          <p:spPr>
            <a:xfrm>
              <a:off x="4237350" y="636175"/>
              <a:ext cx="19475" cy="53875"/>
            </a:xfrm>
            <a:custGeom>
              <a:avLst/>
              <a:gdLst/>
              <a:ahLst/>
              <a:cxnLst/>
              <a:rect l="l" t="t" r="r" b="b"/>
              <a:pathLst>
                <a:path w="779" h="2155" extrusionOk="0">
                  <a:moveTo>
                    <a:pt x="750" y="0"/>
                  </a:moveTo>
                  <a:cubicBezTo>
                    <a:pt x="742" y="0"/>
                    <a:pt x="733" y="6"/>
                    <a:pt x="729" y="17"/>
                  </a:cubicBezTo>
                  <a:cubicBezTo>
                    <a:pt x="655" y="213"/>
                    <a:pt x="640" y="439"/>
                    <a:pt x="599" y="645"/>
                  </a:cubicBezTo>
                  <a:cubicBezTo>
                    <a:pt x="559" y="851"/>
                    <a:pt x="516" y="1051"/>
                    <a:pt x="471" y="1253"/>
                  </a:cubicBezTo>
                  <a:cubicBezTo>
                    <a:pt x="402" y="1557"/>
                    <a:pt x="346" y="1957"/>
                    <a:pt x="27" y="2103"/>
                  </a:cubicBezTo>
                  <a:cubicBezTo>
                    <a:pt x="1" y="2115"/>
                    <a:pt x="16" y="2155"/>
                    <a:pt x="41" y="2155"/>
                  </a:cubicBezTo>
                  <a:cubicBezTo>
                    <a:pt x="44" y="2155"/>
                    <a:pt x="46" y="2155"/>
                    <a:pt x="49" y="2154"/>
                  </a:cubicBezTo>
                  <a:cubicBezTo>
                    <a:pt x="357" y="2047"/>
                    <a:pt x="445" y="1692"/>
                    <a:pt x="513" y="1406"/>
                  </a:cubicBezTo>
                  <a:cubicBezTo>
                    <a:pt x="565" y="1174"/>
                    <a:pt x="615" y="942"/>
                    <a:pt x="662" y="710"/>
                  </a:cubicBezTo>
                  <a:cubicBezTo>
                    <a:pt x="705" y="488"/>
                    <a:pt x="778" y="249"/>
                    <a:pt x="772" y="22"/>
                  </a:cubicBezTo>
                  <a:cubicBezTo>
                    <a:pt x="771" y="8"/>
                    <a:pt x="761" y="0"/>
                    <a:pt x="75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8"/>
            <p:cNvSpPr/>
            <p:nvPr/>
          </p:nvSpPr>
          <p:spPr>
            <a:xfrm>
              <a:off x="4256625" y="616500"/>
              <a:ext cx="2900" cy="9625"/>
            </a:xfrm>
            <a:custGeom>
              <a:avLst/>
              <a:gdLst/>
              <a:ahLst/>
              <a:cxnLst/>
              <a:rect l="l" t="t" r="r" b="b"/>
              <a:pathLst>
                <a:path w="116" h="385" extrusionOk="0">
                  <a:moveTo>
                    <a:pt x="86" y="0"/>
                  </a:moveTo>
                  <a:cubicBezTo>
                    <a:pt x="74" y="0"/>
                    <a:pt x="62" y="7"/>
                    <a:pt x="58" y="22"/>
                  </a:cubicBezTo>
                  <a:cubicBezTo>
                    <a:pt x="33" y="125"/>
                    <a:pt x="20" y="230"/>
                    <a:pt x="5" y="334"/>
                  </a:cubicBezTo>
                  <a:cubicBezTo>
                    <a:pt x="1" y="365"/>
                    <a:pt x="26" y="384"/>
                    <a:pt x="49" y="384"/>
                  </a:cubicBezTo>
                  <a:cubicBezTo>
                    <a:pt x="65" y="384"/>
                    <a:pt x="79" y="375"/>
                    <a:pt x="82" y="355"/>
                  </a:cubicBezTo>
                  <a:cubicBezTo>
                    <a:pt x="95" y="247"/>
                    <a:pt x="112" y="140"/>
                    <a:pt x="116" y="30"/>
                  </a:cubicBezTo>
                  <a:cubicBezTo>
                    <a:pt x="116" y="11"/>
                    <a:pt x="101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8"/>
            <p:cNvSpPr/>
            <p:nvPr/>
          </p:nvSpPr>
          <p:spPr>
            <a:xfrm>
              <a:off x="4229250" y="577525"/>
              <a:ext cx="3350" cy="15800"/>
            </a:xfrm>
            <a:custGeom>
              <a:avLst/>
              <a:gdLst/>
              <a:ahLst/>
              <a:cxnLst/>
              <a:rect l="l" t="t" r="r" b="b"/>
              <a:pathLst>
                <a:path w="134" h="632" extrusionOk="0">
                  <a:moveTo>
                    <a:pt x="97" y="1"/>
                  </a:moveTo>
                  <a:cubicBezTo>
                    <a:pt x="84" y="1"/>
                    <a:pt x="72" y="7"/>
                    <a:pt x="68" y="22"/>
                  </a:cubicBezTo>
                  <a:cubicBezTo>
                    <a:pt x="25" y="211"/>
                    <a:pt x="16" y="402"/>
                    <a:pt x="3" y="594"/>
                  </a:cubicBezTo>
                  <a:cubicBezTo>
                    <a:pt x="1" y="617"/>
                    <a:pt x="23" y="631"/>
                    <a:pt x="43" y="631"/>
                  </a:cubicBezTo>
                  <a:cubicBezTo>
                    <a:pt x="59" y="631"/>
                    <a:pt x="73" y="623"/>
                    <a:pt x="76" y="605"/>
                  </a:cubicBezTo>
                  <a:cubicBezTo>
                    <a:pt x="102" y="413"/>
                    <a:pt x="134" y="224"/>
                    <a:pt x="130" y="31"/>
                  </a:cubicBezTo>
                  <a:cubicBezTo>
                    <a:pt x="130" y="12"/>
                    <a:pt x="113" y="1"/>
                    <a:pt x="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8"/>
            <p:cNvSpPr/>
            <p:nvPr/>
          </p:nvSpPr>
          <p:spPr>
            <a:xfrm>
              <a:off x="4235000" y="480275"/>
              <a:ext cx="33650" cy="84475"/>
            </a:xfrm>
            <a:custGeom>
              <a:avLst/>
              <a:gdLst/>
              <a:ahLst/>
              <a:cxnLst/>
              <a:rect l="l" t="t" r="r" b="b"/>
              <a:pathLst>
                <a:path w="1346" h="3379" extrusionOk="0">
                  <a:moveTo>
                    <a:pt x="1284" y="1"/>
                  </a:moveTo>
                  <a:cubicBezTo>
                    <a:pt x="1273" y="1"/>
                    <a:pt x="1261" y="4"/>
                    <a:pt x="1252" y="12"/>
                  </a:cubicBezTo>
                  <a:cubicBezTo>
                    <a:pt x="1012" y="208"/>
                    <a:pt x="848" y="461"/>
                    <a:pt x="694" y="728"/>
                  </a:cubicBezTo>
                  <a:cubicBezTo>
                    <a:pt x="543" y="992"/>
                    <a:pt x="416" y="1268"/>
                    <a:pt x="315" y="1556"/>
                  </a:cubicBezTo>
                  <a:cubicBezTo>
                    <a:pt x="107" y="2140"/>
                    <a:pt x="1" y="2738"/>
                    <a:pt x="16" y="3355"/>
                  </a:cubicBezTo>
                  <a:cubicBezTo>
                    <a:pt x="16" y="3371"/>
                    <a:pt x="28" y="3379"/>
                    <a:pt x="39" y="3379"/>
                  </a:cubicBezTo>
                  <a:cubicBezTo>
                    <a:pt x="51" y="3379"/>
                    <a:pt x="63" y="3371"/>
                    <a:pt x="63" y="3355"/>
                  </a:cubicBezTo>
                  <a:lnTo>
                    <a:pt x="63" y="3357"/>
                  </a:lnTo>
                  <a:cubicBezTo>
                    <a:pt x="96" y="2764"/>
                    <a:pt x="220" y="2162"/>
                    <a:pt x="442" y="1610"/>
                  </a:cubicBezTo>
                  <a:cubicBezTo>
                    <a:pt x="552" y="1336"/>
                    <a:pt x="687" y="1068"/>
                    <a:pt x="840" y="814"/>
                  </a:cubicBezTo>
                  <a:cubicBezTo>
                    <a:pt x="994" y="560"/>
                    <a:pt x="1177" y="326"/>
                    <a:pt x="1325" y="70"/>
                  </a:cubicBezTo>
                  <a:cubicBezTo>
                    <a:pt x="1346" y="32"/>
                    <a:pt x="1316" y="1"/>
                    <a:pt x="12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8"/>
            <p:cNvSpPr/>
            <p:nvPr/>
          </p:nvSpPr>
          <p:spPr>
            <a:xfrm>
              <a:off x="4142600" y="521925"/>
              <a:ext cx="70325" cy="141500"/>
            </a:xfrm>
            <a:custGeom>
              <a:avLst/>
              <a:gdLst/>
              <a:ahLst/>
              <a:cxnLst/>
              <a:rect l="l" t="t" r="r" b="b"/>
              <a:pathLst>
                <a:path w="2813" h="5660" extrusionOk="0">
                  <a:moveTo>
                    <a:pt x="2748" y="1"/>
                  </a:moveTo>
                  <a:cubicBezTo>
                    <a:pt x="2732" y="1"/>
                    <a:pt x="2717" y="9"/>
                    <a:pt x="2708" y="29"/>
                  </a:cubicBezTo>
                  <a:cubicBezTo>
                    <a:pt x="2530" y="412"/>
                    <a:pt x="2405" y="814"/>
                    <a:pt x="2239" y="1203"/>
                  </a:cubicBezTo>
                  <a:cubicBezTo>
                    <a:pt x="2070" y="1586"/>
                    <a:pt x="1861" y="1952"/>
                    <a:pt x="1616" y="2293"/>
                  </a:cubicBezTo>
                  <a:cubicBezTo>
                    <a:pt x="1135" y="2960"/>
                    <a:pt x="580" y="3573"/>
                    <a:pt x="266" y="4346"/>
                  </a:cubicBezTo>
                  <a:cubicBezTo>
                    <a:pt x="103" y="4751"/>
                    <a:pt x="1" y="5206"/>
                    <a:pt x="111" y="5637"/>
                  </a:cubicBezTo>
                  <a:cubicBezTo>
                    <a:pt x="115" y="5652"/>
                    <a:pt x="127" y="5659"/>
                    <a:pt x="140" y="5659"/>
                  </a:cubicBezTo>
                  <a:cubicBezTo>
                    <a:pt x="155" y="5659"/>
                    <a:pt x="171" y="5649"/>
                    <a:pt x="171" y="5630"/>
                  </a:cubicBezTo>
                  <a:cubicBezTo>
                    <a:pt x="154" y="5226"/>
                    <a:pt x="208" y="4832"/>
                    <a:pt x="356" y="4454"/>
                  </a:cubicBezTo>
                  <a:cubicBezTo>
                    <a:pt x="511" y="4060"/>
                    <a:pt x="745" y="3706"/>
                    <a:pt x="1006" y="3375"/>
                  </a:cubicBezTo>
                  <a:cubicBezTo>
                    <a:pt x="1511" y="2741"/>
                    <a:pt x="2037" y="2124"/>
                    <a:pt x="2369" y="1377"/>
                  </a:cubicBezTo>
                  <a:cubicBezTo>
                    <a:pt x="2558" y="956"/>
                    <a:pt x="2713" y="522"/>
                    <a:pt x="2805" y="68"/>
                  </a:cubicBezTo>
                  <a:cubicBezTo>
                    <a:pt x="2812" y="32"/>
                    <a:pt x="2779" y="1"/>
                    <a:pt x="274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8"/>
            <p:cNvSpPr/>
            <p:nvPr/>
          </p:nvSpPr>
          <p:spPr>
            <a:xfrm>
              <a:off x="4185850" y="557500"/>
              <a:ext cx="31575" cy="120075"/>
            </a:xfrm>
            <a:custGeom>
              <a:avLst/>
              <a:gdLst/>
              <a:ahLst/>
              <a:cxnLst/>
              <a:rect l="l" t="t" r="r" b="b"/>
              <a:pathLst>
                <a:path w="1263" h="4803" extrusionOk="0">
                  <a:moveTo>
                    <a:pt x="1238" y="0"/>
                  </a:moveTo>
                  <a:cubicBezTo>
                    <a:pt x="1229" y="0"/>
                    <a:pt x="1220" y="5"/>
                    <a:pt x="1217" y="17"/>
                  </a:cubicBezTo>
                  <a:cubicBezTo>
                    <a:pt x="1079" y="442"/>
                    <a:pt x="939" y="866"/>
                    <a:pt x="800" y="1290"/>
                  </a:cubicBezTo>
                  <a:cubicBezTo>
                    <a:pt x="667" y="1700"/>
                    <a:pt x="600" y="2132"/>
                    <a:pt x="531" y="2556"/>
                  </a:cubicBezTo>
                  <a:cubicBezTo>
                    <a:pt x="466" y="2958"/>
                    <a:pt x="432" y="3366"/>
                    <a:pt x="385" y="3770"/>
                  </a:cubicBezTo>
                  <a:cubicBezTo>
                    <a:pt x="346" y="4108"/>
                    <a:pt x="273" y="4504"/>
                    <a:pt x="21" y="4753"/>
                  </a:cubicBezTo>
                  <a:cubicBezTo>
                    <a:pt x="1" y="4771"/>
                    <a:pt x="19" y="4803"/>
                    <a:pt x="40" y="4803"/>
                  </a:cubicBezTo>
                  <a:cubicBezTo>
                    <a:pt x="45" y="4803"/>
                    <a:pt x="50" y="4801"/>
                    <a:pt x="54" y="4798"/>
                  </a:cubicBezTo>
                  <a:lnTo>
                    <a:pt x="56" y="4798"/>
                  </a:lnTo>
                  <a:cubicBezTo>
                    <a:pt x="340" y="4594"/>
                    <a:pt x="451" y="4297"/>
                    <a:pt x="510" y="3962"/>
                  </a:cubicBezTo>
                  <a:cubicBezTo>
                    <a:pt x="585" y="3549"/>
                    <a:pt x="626" y="3132"/>
                    <a:pt x="701" y="2719"/>
                  </a:cubicBezTo>
                  <a:cubicBezTo>
                    <a:pt x="783" y="2272"/>
                    <a:pt x="884" y="1827"/>
                    <a:pt x="959" y="1380"/>
                  </a:cubicBezTo>
                  <a:cubicBezTo>
                    <a:pt x="1030" y="922"/>
                    <a:pt x="1129" y="471"/>
                    <a:pt x="1258" y="27"/>
                  </a:cubicBezTo>
                  <a:cubicBezTo>
                    <a:pt x="1263" y="10"/>
                    <a:pt x="1251" y="0"/>
                    <a:pt x="12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8"/>
            <p:cNvSpPr/>
            <p:nvPr/>
          </p:nvSpPr>
          <p:spPr>
            <a:xfrm>
              <a:off x="4172550" y="603125"/>
              <a:ext cx="15300" cy="32250"/>
            </a:xfrm>
            <a:custGeom>
              <a:avLst/>
              <a:gdLst/>
              <a:ahLst/>
              <a:cxnLst/>
              <a:rect l="l" t="t" r="r" b="b"/>
              <a:pathLst>
                <a:path w="612" h="1290" extrusionOk="0">
                  <a:moveTo>
                    <a:pt x="564" y="0"/>
                  </a:moveTo>
                  <a:cubicBezTo>
                    <a:pt x="552" y="0"/>
                    <a:pt x="541" y="5"/>
                    <a:pt x="536" y="17"/>
                  </a:cubicBezTo>
                  <a:cubicBezTo>
                    <a:pt x="345" y="419"/>
                    <a:pt x="179" y="830"/>
                    <a:pt x="10" y="1242"/>
                  </a:cubicBezTo>
                  <a:cubicBezTo>
                    <a:pt x="0" y="1268"/>
                    <a:pt x="27" y="1290"/>
                    <a:pt x="52" y="1290"/>
                  </a:cubicBezTo>
                  <a:cubicBezTo>
                    <a:pt x="64" y="1290"/>
                    <a:pt x="75" y="1284"/>
                    <a:pt x="81" y="1271"/>
                  </a:cubicBezTo>
                  <a:cubicBezTo>
                    <a:pt x="263" y="864"/>
                    <a:pt x="444" y="462"/>
                    <a:pt x="601" y="45"/>
                  </a:cubicBezTo>
                  <a:cubicBezTo>
                    <a:pt x="611" y="20"/>
                    <a:pt x="586" y="0"/>
                    <a:pt x="5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8"/>
            <p:cNvSpPr/>
            <p:nvPr/>
          </p:nvSpPr>
          <p:spPr>
            <a:xfrm>
              <a:off x="4096775" y="532000"/>
              <a:ext cx="49475" cy="49475"/>
            </a:xfrm>
            <a:custGeom>
              <a:avLst/>
              <a:gdLst/>
              <a:ahLst/>
              <a:cxnLst/>
              <a:rect l="l" t="t" r="r" b="b"/>
              <a:pathLst>
                <a:path w="1979" h="1979" extrusionOk="0">
                  <a:moveTo>
                    <a:pt x="1954" y="1"/>
                  </a:moveTo>
                  <a:cubicBezTo>
                    <a:pt x="1951" y="1"/>
                    <a:pt x="1948" y="1"/>
                    <a:pt x="1946" y="3"/>
                  </a:cubicBezTo>
                  <a:cubicBezTo>
                    <a:pt x="1583" y="282"/>
                    <a:pt x="1237" y="585"/>
                    <a:pt x="910" y="908"/>
                  </a:cubicBezTo>
                  <a:cubicBezTo>
                    <a:pt x="583" y="1235"/>
                    <a:pt x="259" y="1553"/>
                    <a:pt x="9" y="1946"/>
                  </a:cubicBezTo>
                  <a:cubicBezTo>
                    <a:pt x="1" y="1962"/>
                    <a:pt x="14" y="1978"/>
                    <a:pt x="28" y="1978"/>
                  </a:cubicBezTo>
                  <a:cubicBezTo>
                    <a:pt x="33" y="1978"/>
                    <a:pt x="38" y="1976"/>
                    <a:pt x="43" y="1972"/>
                  </a:cubicBezTo>
                  <a:cubicBezTo>
                    <a:pt x="349" y="1634"/>
                    <a:pt x="626" y="1267"/>
                    <a:pt x="946" y="940"/>
                  </a:cubicBezTo>
                  <a:cubicBezTo>
                    <a:pt x="1265" y="615"/>
                    <a:pt x="1606" y="310"/>
                    <a:pt x="1966" y="29"/>
                  </a:cubicBezTo>
                  <a:cubicBezTo>
                    <a:pt x="1979" y="20"/>
                    <a:pt x="1967" y="1"/>
                    <a:pt x="19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8"/>
            <p:cNvSpPr/>
            <p:nvPr/>
          </p:nvSpPr>
          <p:spPr>
            <a:xfrm>
              <a:off x="4162700" y="509875"/>
              <a:ext cx="26300" cy="17275"/>
            </a:xfrm>
            <a:custGeom>
              <a:avLst/>
              <a:gdLst/>
              <a:ahLst/>
              <a:cxnLst/>
              <a:rect l="l" t="t" r="r" b="b"/>
              <a:pathLst>
                <a:path w="1052" h="691" extrusionOk="0">
                  <a:moveTo>
                    <a:pt x="1012" y="0"/>
                  </a:moveTo>
                  <a:cubicBezTo>
                    <a:pt x="1009" y="0"/>
                    <a:pt x="1005" y="1"/>
                    <a:pt x="1001" y="2"/>
                  </a:cubicBezTo>
                  <a:cubicBezTo>
                    <a:pt x="618" y="129"/>
                    <a:pt x="311" y="410"/>
                    <a:pt x="10" y="668"/>
                  </a:cubicBezTo>
                  <a:cubicBezTo>
                    <a:pt x="1" y="675"/>
                    <a:pt x="10" y="691"/>
                    <a:pt x="20" y="691"/>
                  </a:cubicBezTo>
                  <a:cubicBezTo>
                    <a:pt x="23" y="691"/>
                    <a:pt x="25" y="690"/>
                    <a:pt x="27" y="688"/>
                  </a:cubicBezTo>
                  <a:cubicBezTo>
                    <a:pt x="339" y="449"/>
                    <a:pt x="707" y="292"/>
                    <a:pt x="1027" y="62"/>
                  </a:cubicBezTo>
                  <a:cubicBezTo>
                    <a:pt x="1052" y="44"/>
                    <a:pt x="1041" y="0"/>
                    <a:pt x="10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8"/>
            <p:cNvSpPr/>
            <p:nvPr/>
          </p:nvSpPr>
          <p:spPr>
            <a:xfrm>
              <a:off x="4111500" y="525725"/>
              <a:ext cx="90050" cy="102350"/>
            </a:xfrm>
            <a:custGeom>
              <a:avLst/>
              <a:gdLst/>
              <a:ahLst/>
              <a:cxnLst/>
              <a:rect l="l" t="t" r="r" b="b"/>
              <a:pathLst>
                <a:path w="3602" h="4094" extrusionOk="0">
                  <a:moveTo>
                    <a:pt x="3551" y="0"/>
                  </a:moveTo>
                  <a:cubicBezTo>
                    <a:pt x="3546" y="0"/>
                    <a:pt x="3540" y="2"/>
                    <a:pt x="3535" y="6"/>
                  </a:cubicBezTo>
                  <a:cubicBezTo>
                    <a:pt x="3247" y="222"/>
                    <a:pt x="3039" y="505"/>
                    <a:pt x="2841" y="802"/>
                  </a:cubicBezTo>
                  <a:cubicBezTo>
                    <a:pt x="2637" y="1109"/>
                    <a:pt x="2458" y="1428"/>
                    <a:pt x="2271" y="1744"/>
                  </a:cubicBezTo>
                  <a:cubicBezTo>
                    <a:pt x="1914" y="2350"/>
                    <a:pt x="1538" y="2958"/>
                    <a:pt x="1005" y="3427"/>
                  </a:cubicBezTo>
                  <a:cubicBezTo>
                    <a:pt x="717" y="3681"/>
                    <a:pt x="388" y="3866"/>
                    <a:pt x="39" y="4023"/>
                  </a:cubicBezTo>
                  <a:cubicBezTo>
                    <a:pt x="0" y="4041"/>
                    <a:pt x="26" y="4093"/>
                    <a:pt x="62" y="4093"/>
                  </a:cubicBezTo>
                  <a:cubicBezTo>
                    <a:pt x="64" y="4093"/>
                    <a:pt x="66" y="4093"/>
                    <a:pt x="69" y="4093"/>
                  </a:cubicBezTo>
                  <a:cubicBezTo>
                    <a:pt x="729" y="3971"/>
                    <a:pt x="1267" y="3438"/>
                    <a:pt x="1663" y="2928"/>
                  </a:cubicBezTo>
                  <a:cubicBezTo>
                    <a:pt x="2108" y="2354"/>
                    <a:pt x="2432" y="1699"/>
                    <a:pt x="2821" y="1090"/>
                  </a:cubicBezTo>
                  <a:cubicBezTo>
                    <a:pt x="3053" y="727"/>
                    <a:pt x="3322" y="396"/>
                    <a:pt x="3584" y="56"/>
                  </a:cubicBezTo>
                  <a:cubicBezTo>
                    <a:pt x="3602" y="33"/>
                    <a:pt x="3576" y="0"/>
                    <a:pt x="35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8"/>
            <p:cNvSpPr/>
            <p:nvPr/>
          </p:nvSpPr>
          <p:spPr>
            <a:xfrm>
              <a:off x="4064275" y="522175"/>
              <a:ext cx="47575" cy="34650"/>
            </a:xfrm>
            <a:custGeom>
              <a:avLst/>
              <a:gdLst/>
              <a:ahLst/>
              <a:cxnLst/>
              <a:rect l="l" t="t" r="r" b="b"/>
              <a:pathLst>
                <a:path w="1903" h="1386" extrusionOk="0">
                  <a:moveTo>
                    <a:pt x="1859" y="1"/>
                  </a:moveTo>
                  <a:cubicBezTo>
                    <a:pt x="1857" y="1"/>
                    <a:pt x="1854" y="1"/>
                    <a:pt x="1851" y="2"/>
                  </a:cubicBezTo>
                  <a:cubicBezTo>
                    <a:pt x="1120" y="226"/>
                    <a:pt x="466" y="709"/>
                    <a:pt x="19" y="1327"/>
                  </a:cubicBezTo>
                  <a:cubicBezTo>
                    <a:pt x="0" y="1354"/>
                    <a:pt x="28" y="1385"/>
                    <a:pt x="55" y="1385"/>
                  </a:cubicBezTo>
                  <a:cubicBezTo>
                    <a:pt x="64" y="1385"/>
                    <a:pt x="73" y="1382"/>
                    <a:pt x="81" y="1374"/>
                  </a:cubicBezTo>
                  <a:cubicBezTo>
                    <a:pt x="580" y="813"/>
                    <a:pt x="1191" y="364"/>
                    <a:pt x="1875" y="56"/>
                  </a:cubicBezTo>
                  <a:cubicBezTo>
                    <a:pt x="1903" y="44"/>
                    <a:pt x="1888" y="1"/>
                    <a:pt x="18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8"/>
            <p:cNvSpPr/>
            <p:nvPr/>
          </p:nvSpPr>
          <p:spPr>
            <a:xfrm>
              <a:off x="4069075" y="519225"/>
              <a:ext cx="25525" cy="17775"/>
            </a:xfrm>
            <a:custGeom>
              <a:avLst/>
              <a:gdLst/>
              <a:ahLst/>
              <a:cxnLst/>
              <a:rect l="l" t="t" r="r" b="b"/>
              <a:pathLst>
                <a:path w="1021" h="711" extrusionOk="0">
                  <a:moveTo>
                    <a:pt x="967" y="1"/>
                  </a:moveTo>
                  <a:cubicBezTo>
                    <a:pt x="963" y="1"/>
                    <a:pt x="960" y="1"/>
                    <a:pt x="956" y="2"/>
                  </a:cubicBezTo>
                  <a:cubicBezTo>
                    <a:pt x="590" y="116"/>
                    <a:pt x="242" y="346"/>
                    <a:pt x="16" y="658"/>
                  </a:cubicBezTo>
                  <a:cubicBezTo>
                    <a:pt x="1" y="681"/>
                    <a:pt x="22" y="711"/>
                    <a:pt x="45" y="711"/>
                  </a:cubicBezTo>
                  <a:cubicBezTo>
                    <a:pt x="51" y="711"/>
                    <a:pt x="57" y="709"/>
                    <a:pt x="62" y="705"/>
                  </a:cubicBezTo>
                  <a:cubicBezTo>
                    <a:pt x="362" y="477"/>
                    <a:pt x="659" y="260"/>
                    <a:pt x="986" y="73"/>
                  </a:cubicBezTo>
                  <a:cubicBezTo>
                    <a:pt x="1020" y="53"/>
                    <a:pt x="1003" y="1"/>
                    <a:pt x="9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8"/>
            <p:cNvSpPr/>
            <p:nvPr/>
          </p:nvSpPr>
          <p:spPr>
            <a:xfrm>
              <a:off x="4144625" y="499725"/>
              <a:ext cx="17700" cy="14575"/>
            </a:xfrm>
            <a:custGeom>
              <a:avLst/>
              <a:gdLst/>
              <a:ahLst/>
              <a:cxnLst/>
              <a:rect l="l" t="t" r="r" b="b"/>
              <a:pathLst>
                <a:path w="708" h="583" extrusionOk="0">
                  <a:moveTo>
                    <a:pt x="659" y="1"/>
                  </a:moveTo>
                  <a:cubicBezTo>
                    <a:pt x="653" y="1"/>
                    <a:pt x="647" y="2"/>
                    <a:pt x="641" y="6"/>
                  </a:cubicBezTo>
                  <a:cubicBezTo>
                    <a:pt x="417" y="161"/>
                    <a:pt x="221" y="345"/>
                    <a:pt x="21" y="528"/>
                  </a:cubicBezTo>
                  <a:cubicBezTo>
                    <a:pt x="1" y="548"/>
                    <a:pt x="19" y="582"/>
                    <a:pt x="42" y="582"/>
                  </a:cubicBezTo>
                  <a:cubicBezTo>
                    <a:pt x="47" y="582"/>
                    <a:pt x="53" y="580"/>
                    <a:pt x="58" y="576"/>
                  </a:cubicBezTo>
                  <a:cubicBezTo>
                    <a:pt x="275" y="412"/>
                    <a:pt x="492" y="255"/>
                    <a:pt x="684" y="62"/>
                  </a:cubicBezTo>
                  <a:cubicBezTo>
                    <a:pt x="707" y="39"/>
                    <a:pt x="686" y="1"/>
                    <a:pt x="6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8"/>
            <p:cNvSpPr/>
            <p:nvPr/>
          </p:nvSpPr>
          <p:spPr>
            <a:xfrm>
              <a:off x="4284050" y="484125"/>
              <a:ext cx="168900" cy="265875"/>
            </a:xfrm>
            <a:custGeom>
              <a:avLst/>
              <a:gdLst/>
              <a:ahLst/>
              <a:cxnLst/>
              <a:rect l="l" t="t" r="r" b="b"/>
              <a:pathLst>
                <a:path w="6756" h="10635" extrusionOk="0">
                  <a:moveTo>
                    <a:pt x="1152" y="56"/>
                  </a:moveTo>
                  <a:cubicBezTo>
                    <a:pt x="1152" y="56"/>
                    <a:pt x="0" y="3831"/>
                    <a:pt x="266" y="5476"/>
                  </a:cubicBezTo>
                  <a:cubicBezTo>
                    <a:pt x="531" y="7120"/>
                    <a:pt x="1238" y="8572"/>
                    <a:pt x="2264" y="8591"/>
                  </a:cubicBezTo>
                  <a:cubicBezTo>
                    <a:pt x="2264" y="8591"/>
                    <a:pt x="4323" y="10634"/>
                    <a:pt x="5540" y="9356"/>
                  </a:cubicBezTo>
                  <a:cubicBezTo>
                    <a:pt x="6755" y="8075"/>
                    <a:pt x="5534" y="7437"/>
                    <a:pt x="5534" y="7437"/>
                  </a:cubicBezTo>
                  <a:cubicBezTo>
                    <a:pt x="5534" y="7437"/>
                    <a:pt x="6093" y="6575"/>
                    <a:pt x="5673" y="5828"/>
                  </a:cubicBezTo>
                  <a:cubicBezTo>
                    <a:pt x="5252" y="5080"/>
                    <a:pt x="4669" y="1481"/>
                    <a:pt x="4669" y="1481"/>
                  </a:cubicBezTo>
                  <a:cubicBezTo>
                    <a:pt x="4669" y="1481"/>
                    <a:pt x="1552" y="0"/>
                    <a:pt x="1152" y="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8"/>
            <p:cNvSpPr/>
            <p:nvPr/>
          </p:nvSpPr>
          <p:spPr>
            <a:xfrm>
              <a:off x="4296750" y="573550"/>
              <a:ext cx="9725" cy="93725"/>
            </a:xfrm>
            <a:custGeom>
              <a:avLst/>
              <a:gdLst/>
              <a:ahLst/>
              <a:cxnLst/>
              <a:rect l="l" t="t" r="r" b="b"/>
              <a:pathLst>
                <a:path w="389" h="3749" extrusionOk="0">
                  <a:moveTo>
                    <a:pt x="40" y="1"/>
                  </a:moveTo>
                  <a:cubicBezTo>
                    <a:pt x="21" y="1"/>
                    <a:pt x="2" y="14"/>
                    <a:pt x="1" y="39"/>
                  </a:cubicBezTo>
                  <a:cubicBezTo>
                    <a:pt x="3" y="355"/>
                    <a:pt x="34" y="667"/>
                    <a:pt x="34" y="983"/>
                  </a:cubicBezTo>
                  <a:cubicBezTo>
                    <a:pt x="34" y="1306"/>
                    <a:pt x="21" y="1630"/>
                    <a:pt x="19" y="1953"/>
                  </a:cubicBezTo>
                  <a:cubicBezTo>
                    <a:pt x="17" y="2552"/>
                    <a:pt x="44" y="3191"/>
                    <a:pt x="322" y="3733"/>
                  </a:cubicBezTo>
                  <a:cubicBezTo>
                    <a:pt x="329" y="3744"/>
                    <a:pt x="339" y="3749"/>
                    <a:pt x="349" y="3749"/>
                  </a:cubicBezTo>
                  <a:cubicBezTo>
                    <a:pt x="369" y="3749"/>
                    <a:pt x="388" y="3732"/>
                    <a:pt x="382" y="3709"/>
                  </a:cubicBezTo>
                  <a:lnTo>
                    <a:pt x="382" y="3707"/>
                  </a:lnTo>
                  <a:cubicBezTo>
                    <a:pt x="178" y="3107"/>
                    <a:pt x="120" y="2501"/>
                    <a:pt x="128" y="1871"/>
                  </a:cubicBezTo>
                  <a:cubicBezTo>
                    <a:pt x="130" y="1561"/>
                    <a:pt x="143" y="1250"/>
                    <a:pt x="145" y="940"/>
                  </a:cubicBezTo>
                  <a:cubicBezTo>
                    <a:pt x="146" y="639"/>
                    <a:pt x="154" y="323"/>
                    <a:pt x="77" y="30"/>
                  </a:cubicBezTo>
                  <a:cubicBezTo>
                    <a:pt x="71" y="10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8"/>
            <p:cNvSpPr/>
            <p:nvPr/>
          </p:nvSpPr>
          <p:spPr>
            <a:xfrm>
              <a:off x="4314125" y="535050"/>
              <a:ext cx="29000" cy="163625"/>
            </a:xfrm>
            <a:custGeom>
              <a:avLst/>
              <a:gdLst/>
              <a:ahLst/>
              <a:cxnLst/>
              <a:rect l="l" t="t" r="r" b="b"/>
              <a:pathLst>
                <a:path w="1160" h="6545" extrusionOk="0">
                  <a:moveTo>
                    <a:pt x="67" y="1"/>
                  </a:moveTo>
                  <a:cubicBezTo>
                    <a:pt x="34" y="1"/>
                    <a:pt x="0" y="27"/>
                    <a:pt x="3" y="63"/>
                  </a:cubicBezTo>
                  <a:cubicBezTo>
                    <a:pt x="20" y="291"/>
                    <a:pt x="125" y="511"/>
                    <a:pt x="179" y="734"/>
                  </a:cubicBezTo>
                  <a:cubicBezTo>
                    <a:pt x="235" y="969"/>
                    <a:pt x="276" y="1211"/>
                    <a:pt x="302" y="1452"/>
                  </a:cubicBezTo>
                  <a:cubicBezTo>
                    <a:pt x="354" y="1934"/>
                    <a:pt x="356" y="2420"/>
                    <a:pt x="349" y="2904"/>
                  </a:cubicBezTo>
                  <a:cubicBezTo>
                    <a:pt x="340" y="3394"/>
                    <a:pt x="330" y="3886"/>
                    <a:pt x="343" y="4376"/>
                  </a:cubicBezTo>
                  <a:cubicBezTo>
                    <a:pt x="349" y="4613"/>
                    <a:pt x="358" y="4851"/>
                    <a:pt x="377" y="5088"/>
                  </a:cubicBezTo>
                  <a:cubicBezTo>
                    <a:pt x="392" y="5292"/>
                    <a:pt x="401" y="5499"/>
                    <a:pt x="450" y="5700"/>
                  </a:cubicBezTo>
                  <a:cubicBezTo>
                    <a:pt x="534" y="6036"/>
                    <a:pt x="728" y="6494"/>
                    <a:pt x="1123" y="6545"/>
                  </a:cubicBezTo>
                  <a:cubicBezTo>
                    <a:pt x="1124" y="6545"/>
                    <a:pt x="1125" y="6545"/>
                    <a:pt x="1126" y="6545"/>
                  </a:cubicBezTo>
                  <a:cubicBezTo>
                    <a:pt x="1155" y="6545"/>
                    <a:pt x="1159" y="6501"/>
                    <a:pt x="1138" y="6487"/>
                  </a:cubicBezTo>
                  <a:lnTo>
                    <a:pt x="1138" y="6487"/>
                  </a:lnTo>
                  <a:lnTo>
                    <a:pt x="1138" y="6489"/>
                  </a:lnTo>
                  <a:cubicBezTo>
                    <a:pt x="981" y="6386"/>
                    <a:pt x="848" y="6277"/>
                    <a:pt x="755" y="6111"/>
                  </a:cubicBezTo>
                  <a:cubicBezTo>
                    <a:pt x="667" y="5952"/>
                    <a:pt x="614" y="5774"/>
                    <a:pt x="583" y="5597"/>
                  </a:cubicBezTo>
                  <a:cubicBezTo>
                    <a:pt x="502" y="5154"/>
                    <a:pt x="487" y="4703"/>
                    <a:pt x="495" y="4251"/>
                  </a:cubicBezTo>
                  <a:cubicBezTo>
                    <a:pt x="513" y="3320"/>
                    <a:pt x="599" y="2385"/>
                    <a:pt x="500" y="1452"/>
                  </a:cubicBezTo>
                  <a:cubicBezTo>
                    <a:pt x="474" y="1199"/>
                    <a:pt x="433" y="949"/>
                    <a:pt x="373" y="700"/>
                  </a:cubicBezTo>
                  <a:cubicBezTo>
                    <a:pt x="317" y="472"/>
                    <a:pt x="263" y="203"/>
                    <a:pt x="108" y="20"/>
                  </a:cubicBezTo>
                  <a:cubicBezTo>
                    <a:pt x="97" y="7"/>
                    <a:pt x="82" y="1"/>
                    <a:pt x="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8"/>
            <p:cNvSpPr/>
            <p:nvPr/>
          </p:nvSpPr>
          <p:spPr>
            <a:xfrm>
              <a:off x="4359400" y="668375"/>
              <a:ext cx="32525" cy="58200"/>
            </a:xfrm>
            <a:custGeom>
              <a:avLst/>
              <a:gdLst/>
              <a:ahLst/>
              <a:cxnLst/>
              <a:rect l="l" t="t" r="r" b="b"/>
              <a:pathLst>
                <a:path w="1301" h="2328" extrusionOk="0">
                  <a:moveTo>
                    <a:pt x="12" y="1"/>
                  </a:moveTo>
                  <a:cubicBezTo>
                    <a:pt x="6" y="1"/>
                    <a:pt x="1" y="5"/>
                    <a:pt x="2" y="13"/>
                  </a:cubicBezTo>
                  <a:cubicBezTo>
                    <a:pt x="17" y="529"/>
                    <a:pt x="78" y="1041"/>
                    <a:pt x="329" y="1503"/>
                  </a:cubicBezTo>
                  <a:cubicBezTo>
                    <a:pt x="533" y="1877"/>
                    <a:pt x="864" y="2223"/>
                    <a:pt x="1286" y="2328"/>
                  </a:cubicBezTo>
                  <a:cubicBezTo>
                    <a:pt x="1287" y="2328"/>
                    <a:pt x="1288" y="2328"/>
                    <a:pt x="1288" y="2328"/>
                  </a:cubicBezTo>
                  <a:cubicBezTo>
                    <a:pt x="1298" y="2328"/>
                    <a:pt x="1301" y="2316"/>
                    <a:pt x="1294" y="2311"/>
                  </a:cubicBezTo>
                  <a:lnTo>
                    <a:pt x="1294" y="2311"/>
                  </a:lnTo>
                  <a:lnTo>
                    <a:pt x="1294" y="2313"/>
                  </a:lnTo>
                  <a:cubicBezTo>
                    <a:pt x="922" y="2102"/>
                    <a:pt x="613" y="1814"/>
                    <a:pt x="406" y="1438"/>
                  </a:cubicBezTo>
                  <a:cubicBezTo>
                    <a:pt x="166" y="1008"/>
                    <a:pt x="58" y="499"/>
                    <a:pt x="24" y="13"/>
                  </a:cubicBezTo>
                  <a:cubicBezTo>
                    <a:pt x="24" y="5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8"/>
            <p:cNvSpPr/>
            <p:nvPr/>
          </p:nvSpPr>
          <p:spPr>
            <a:xfrm>
              <a:off x="4400125" y="672250"/>
              <a:ext cx="21450" cy="40200"/>
            </a:xfrm>
            <a:custGeom>
              <a:avLst/>
              <a:gdLst/>
              <a:ahLst/>
              <a:cxnLst/>
              <a:rect l="l" t="t" r="r" b="b"/>
              <a:pathLst>
                <a:path w="858" h="1608" extrusionOk="0">
                  <a:moveTo>
                    <a:pt x="51" y="0"/>
                  </a:moveTo>
                  <a:cubicBezTo>
                    <a:pt x="24" y="0"/>
                    <a:pt x="0" y="33"/>
                    <a:pt x="14" y="62"/>
                  </a:cubicBezTo>
                  <a:cubicBezTo>
                    <a:pt x="74" y="185"/>
                    <a:pt x="164" y="296"/>
                    <a:pt x="233" y="413"/>
                  </a:cubicBezTo>
                  <a:cubicBezTo>
                    <a:pt x="308" y="537"/>
                    <a:pt x="379" y="662"/>
                    <a:pt x="446" y="791"/>
                  </a:cubicBezTo>
                  <a:cubicBezTo>
                    <a:pt x="581" y="1051"/>
                    <a:pt x="700" y="1318"/>
                    <a:pt x="805" y="1591"/>
                  </a:cubicBezTo>
                  <a:cubicBezTo>
                    <a:pt x="810" y="1602"/>
                    <a:pt x="819" y="1607"/>
                    <a:pt x="829" y="1607"/>
                  </a:cubicBezTo>
                  <a:cubicBezTo>
                    <a:pt x="844" y="1607"/>
                    <a:pt x="858" y="1596"/>
                    <a:pt x="852" y="1578"/>
                  </a:cubicBezTo>
                  <a:cubicBezTo>
                    <a:pt x="770" y="1298"/>
                    <a:pt x="663" y="1025"/>
                    <a:pt x="534" y="763"/>
                  </a:cubicBezTo>
                  <a:cubicBezTo>
                    <a:pt x="469" y="627"/>
                    <a:pt x="396" y="494"/>
                    <a:pt x="317" y="363"/>
                  </a:cubicBezTo>
                  <a:cubicBezTo>
                    <a:pt x="246" y="247"/>
                    <a:pt x="175" y="112"/>
                    <a:pt x="78" y="13"/>
                  </a:cubicBezTo>
                  <a:cubicBezTo>
                    <a:pt x="69" y="4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8"/>
            <p:cNvSpPr/>
            <p:nvPr/>
          </p:nvSpPr>
          <p:spPr>
            <a:xfrm>
              <a:off x="4401675" y="616925"/>
              <a:ext cx="21525" cy="53650"/>
            </a:xfrm>
            <a:custGeom>
              <a:avLst/>
              <a:gdLst/>
              <a:ahLst/>
              <a:cxnLst/>
              <a:rect l="l" t="t" r="r" b="b"/>
              <a:pathLst>
                <a:path w="861" h="2146" extrusionOk="0">
                  <a:moveTo>
                    <a:pt x="54" y="1"/>
                  </a:moveTo>
                  <a:cubicBezTo>
                    <a:pt x="28" y="1"/>
                    <a:pt x="0" y="31"/>
                    <a:pt x="16" y="63"/>
                  </a:cubicBezTo>
                  <a:cubicBezTo>
                    <a:pt x="182" y="426"/>
                    <a:pt x="242" y="809"/>
                    <a:pt x="328" y="1194"/>
                  </a:cubicBezTo>
                  <a:cubicBezTo>
                    <a:pt x="407" y="1535"/>
                    <a:pt x="523" y="1895"/>
                    <a:pt x="790" y="2135"/>
                  </a:cubicBezTo>
                  <a:cubicBezTo>
                    <a:pt x="797" y="2142"/>
                    <a:pt x="806" y="2145"/>
                    <a:pt x="814" y="2145"/>
                  </a:cubicBezTo>
                  <a:cubicBezTo>
                    <a:pt x="839" y="2145"/>
                    <a:pt x="861" y="2112"/>
                    <a:pt x="837" y="2088"/>
                  </a:cubicBezTo>
                  <a:lnTo>
                    <a:pt x="837" y="2088"/>
                  </a:lnTo>
                  <a:lnTo>
                    <a:pt x="837" y="2090"/>
                  </a:lnTo>
                  <a:cubicBezTo>
                    <a:pt x="309" y="1512"/>
                    <a:pt x="444" y="678"/>
                    <a:pt x="87" y="22"/>
                  </a:cubicBezTo>
                  <a:cubicBezTo>
                    <a:pt x="79" y="7"/>
                    <a:pt x="67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8"/>
            <p:cNvSpPr/>
            <p:nvPr/>
          </p:nvSpPr>
          <p:spPr>
            <a:xfrm>
              <a:off x="4346900" y="539925"/>
              <a:ext cx="37825" cy="86725"/>
            </a:xfrm>
            <a:custGeom>
              <a:avLst/>
              <a:gdLst/>
              <a:ahLst/>
              <a:cxnLst/>
              <a:rect l="l" t="t" r="r" b="b"/>
              <a:pathLst>
                <a:path w="1513" h="3469" extrusionOk="0">
                  <a:moveTo>
                    <a:pt x="58" y="0"/>
                  </a:moveTo>
                  <a:cubicBezTo>
                    <a:pt x="27" y="0"/>
                    <a:pt x="0" y="32"/>
                    <a:pt x="16" y="68"/>
                  </a:cubicBezTo>
                  <a:cubicBezTo>
                    <a:pt x="165" y="313"/>
                    <a:pt x="362" y="529"/>
                    <a:pt x="519" y="771"/>
                  </a:cubicBezTo>
                  <a:cubicBezTo>
                    <a:pt x="687" y="1029"/>
                    <a:pt x="823" y="1305"/>
                    <a:pt x="922" y="1599"/>
                  </a:cubicBezTo>
                  <a:cubicBezTo>
                    <a:pt x="1123" y="2208"/>
                    <a:pt x="1268" y="2837"/>
                    <a:pt x="1461" y="3450"/>
                  </a:cubicBezTo>
                  <a:cubicBezTo>
                    <a:pt x="1464" y="3463"/>
                    <a:pt x="1473" y="3468"/>
                    <a:pt x="1483" y="3468"/>
                  </a:cubicBezTo>
                  <a:cubicBezTo>
                    <a:pt x="1497" y="3468"/>
                    <a:pt x="1512" y="3456"/>
                    <a:pt x="1508" y="3437"/>
                  </a:cubicBezTo>
                  <a:cubicBezTo>
                    <a:pt x="1433" y="3108"/>
                    <a:pt x="1351" y="2782"/>
                    <a:pt x="1265" y="2455"/>
                  </a:cubicBezTo>
                  <a:cubicBezTo>
                    <a:pt x="1182" y="2139"/>
                    <a:pt x="1108" y="1820"/>
                    <a:pt x="1008" y="1507"/>
                  </a:cubicBezTo>
                  <a:cubicBezTo>
                    <a:pt x="915" y="1227"/>
                    <a:pt x="784" y="958"/>
                    <a:pt x="621" y="711"/>
                  </a:cubicBezTo>
                  <a:cubicBezTo>
                    <a:pt x="464" y="468"/>
                    <a:pt x="292" y="217"/>
                    <a:pt x="89" y="12"/>
                  </a:cubicBezTo>
                  <a:cubicBezTo>
                    <a:pt x="79" y="4"/>
                    <a:pt x="68" y="0"/>
                    <a:pt x="5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8"/>
            <p:cNvSpPr/>
            <p:nvPr/>
          </p:nvSpPr>
          <p:spPr>
            <a:xfrm>
              <a:off x="4314750" y="511250"/>
              <a:ext cx="40550" cy="102525"/>
            </a:xfrm>
            <a:custGeom>
              <a:avLst/>
              <a:gdLst/>
              <a:ahLst/>
              <a:cxnLst/>
              <a:rect l="l" t="t" r="r" b="b"/>
              <a:pathLst>
                <a:path w="1622" h="4101" extrusionOk="0">
                  <a:moveTo>
                    <a:pt x="64" y="0"/>
                  </a:moveTo>
                  <a:cubicBezTo>
                    <a:pt x="32" y="0"/>
                    <a:pt x="0" y="25"/>
                    <a:pt x="14" y="61"/>
                  </a:cubicBezTo>
                  <a:cubicBezTo>
                    <a:pt x="71" y="216"/>
                    <a:pt x="219" y="347"/>
                    <a:pt x="320" y="476"/>
                  </a:cubicBezTo>
                  <a:cubicBezTo>
                    <a:pt x="434" y="626"/>
                    <a:pt x="543" y="781"/>
                    <a:pt x="642" y="942"/>
                  </a:cubicBezTo>
                  <a:cubicBezTo>
                    <a:pt x="834" y="1250"/>
                    <a:pt x="997" y="1579"/>
                    <a:pt x="1126" y="1920"/>
                  </a:cubicBezTo>
                  <a:cubicBezTo>
                    <a:pt x="1388" y="2611"/>
                    <a:pt x="1500" y="3344"/>
                    <a:pt x="1509" y="4081"/>
                  </a:cubicBezTo>
                  <a:cubicBezTo>
                    <a:pt x="1511" y="4094"/>
                    <a:pt x="1521" y="4100"/>
                    <a:pt x="1532" y="4100"/>
                  </a:cubicBezTo>
                  <a:cubicBezTo>
                    <a:pt x="1542" y="4100"/>
                    <a:pt x="1552" y="4094"/>
                    <a:pt x="1554" y="4081"/>
                  </a:cubicBezTo>
                  <a:cubicBezTo>
                    <a:pt x="1621" y="3333"/>
                    <a:pt x="1494" y="2572"/>
                    <a:pt x="1238" y="1869"/>
                  </a:cubicBezTo>
                  <a:cubicBezTo>
                    <a:pt x="1113" y="1521"/>
                    <a:pt x="954" y="1187"/>
                    <a:pt x="765" y="869"/>
                  </a:cubicBezTo>
                  <a:cubicBezTo>
                    <a:pt x="668" y="704"/>
                    <a:pt x="561" y="545"/>
                    <a:pt x="447" y="392"/>
                  </a:cubicBezTo>
                  <a:cubicBezTo>
                    <a:pt x="348" y="259"/>
                    <a:pt x="240" y="80"/>
                    <a:pt x="86" y="5"/>
                  </a:cubicBezTo>
                  <a:cubicBezTo>
                    <a:pt x="79" y="2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8"/>
            <p:cNvSpPr/>
            <p:nvPr/>
          </p:nvSpPr>
          <p:spPr>
            <a:xfrm>
              <a:off x="4368150" y="625025"/>
              <a:ext cx="5725" cy="28200"/>
            </a:xfrm>
            <a:custGeom>
              <a:avLst/>
              <a:gdLst/>
              <a:ahLst/>
              <a:cxnLst/>
              <a:rect l="l" t="t" r="r" b="b"/>
              <a:pathLst>
                <a:path w="229" h="1128" extrusionOk="0">
                  <a:moveTo>
                    <a:pt x="25" y="1"/>
                  </a:moveTo>
                  <a:cubicBezTo>
                    <a:pt x="13" y="1"/>
                    <a:pt x="0" y="10"/>
                    <a:pt x="1" y="25"/>
                  </a:cubicBezTo>
                  <a:cubicBezTo>
                    <a:pt x="24" y="388"/>
                    <a:pt x="108" y="753"/>
                    <a:pt x="173" y="1108"/>
                  </a:cubicBezTo>
                  <a:cubicBezTo>
                    <a:pt x="176" y="1122"/>
                    <a:pt x="186" y="1128"/>
                    <a:pt x="196" y="1128"/>
                  </a:cubicBezTo>
                  <a:cubicBezTo>
                    <a:pt x="211" y="1128"/>
                    <a:pt x="228" y="1114"/>
                    <a:pt x="226" y="1095"/>
                  </a:cubicBezTo>
                  <a:lnTo>
                    <a:pt x="224" y="1095"/>
                  </a:lnTo>
                  <a:cubicBezTo>
                    <a:pt x="175" y="738"/>
                    <a:pt x="142" y="367"/>
                    <a:pt x="48" y="18"/>
                  </a:cubicBezTo>
                  <a:cubicBezTo>
                    <a:pt x="45" y="6"/>
                    <a:pt x="35" y="1"/>
                    <a:pt x="2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8"/>
            <p:cNvSpPr/>
            <p:nvPr/>
          </p:nvSpPr>
          <p:spPr>
            <a:xfrm>
              <a:off x="4298100" y="509825"/>
              <a:ext cx="9800" cy="58500"/>
            </a:xfrm>
            <a:custGeom>
              <a:avLst/>
              <a:gdLst/>
              <a:ahLst/>
              <a:cxnLst/>
              <a:rect l="l" t="t" r="r" b="b"/>
              <a:pathLst>
                <a:path w="392" h="2340" extrusionOk="0">
                  <a:moveTo>
                    <a:pt x="84" y="1"/>
                  </a:moveTo>
                  <a:cubicBezTo>
                    <a:pt x="64" y="1"/>
                    <a:pt x="44" y="12"/>
                    <a:pt x="38" y="36"/>
                  </a:cubicBezTo>
                  <a:cubicBezTo>
                    <a:pt x="1" y="213"/>
                    <a:pt x="59" y="391"/>
                    <a:pt x="91" y="565"/>
                  </a:cubicBezTo>
                  <a:cubicBezTo>
                    <a:pt x="124" y="756"/>
                    <a:pt x="152" y="946"/>
                    <a:pt x="178" y="1137"/>
                  </a:cubicBezTo>
                  <a:cubicBezTo>
                    <a:pt x="233" y="1524"/>
                    <a:pt x="285" y="1915"/>
                    <a:pt x="315" y="2304"/>
                  </a:cubicBezTo>
                  <a:cubicBezTo>
                    <a:pt x="317" y="2327"/>
                    <a:pt x="336" y="2339"/>
                    <a:pt x="354" y="2339"/>
                  </a:cubicBezTo>
                  <a:cubicBezTo>
                    <a:pt x="372" y="2339"/>
                    <a:pt x="390" y="2328"/>
                    <a:pt x="390" y="2304"/>
                  </a:cubicBezTo>
                  <a:cubicBezTo>
                    <a:pt x="392" y="1909"/>
                    <a:pt x="386" y="1518"/>
                    <a:pt x="347" y="1126"/>
                  </a:cubicBezTo>
                  <a:cubicBezTo>
                    <a:pt x="326" y="937"/>
                    <a:pt x="300" y="750"/>
                    <a:pt x="272" y="561"/>
                  </a:cubicBezTo>
                  <a:cubicBezTo>
                    <a:pt x="246" y="382"/>
                    <a:pt x="238" y="178"/>
                    <a:pt x="132" y="25"/>
                  </a:cubicBezTo>
                  <a:cubicBezTo>
                    <a:pt x="120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8"/>
            <p:cNvSpPr/>
            <p:nvPr/>
          </p:nvSpPr>
          <p:spPr>
            <a:xfrm>
              <a:off x="4227725" y="414125"/>
              <a:ext cx="118325" cy="113925"/>
            </a:xfrm>
            <a:custGeom>
              <a:avLst/>
              <a:gdLst/>
              <a:ahLst/>
              <a:cxnLst/>
              <a:rect l="l" t="t" r="r" b="b"/>
              <a:pathLst>
                <a:path w="4733" h="4557" extrusionOk="0">
                  <a:moveTo>
                    <a:pt x="1404" y="1"/>
                  </a:moveTo>
                  <a:cubicBezTo>
                    <a:pt x="551" y="1"/>
                    <a:pt x="423" y="592"/>
                    <a:pt x="423" y="592"/>
                  </a:cubicBezTo>
                  <a:cubicBezTo>
                    <a:pt x="0" y="2032"/>
                    <a:pt x="1515" y="3955"/>
                    <a:pt x="2870" y="4468"/>
                  </a:cubicBezTo>
                  <a:cubicBezTo>
                    <a:pt x="3032" y="4529"/>
                    <a:pt x="3182" y="4557"/>
                    <a:pt x="3320" y="4557"/>
                  </a:cubicBezTo>
                  <a:cubicBezTo>
                    <a:pt x="4340" y="4557"/>
                    <a:pt x="4733" y="3057"/>
                    <a:pt x="4708" y="2458"/>
                  </a:cubicBezTo>
                  <a:cubicBezTo>
                    <a:pt x="4671" y="1663"/>
                    <a:pt x="4255" y="867"/>
                    <a:pt x="2451" y="216"/>
                  </a:cubicBezTo>
                  <a:cubicBezTo>
                    <a:pt x="2017" y="60"/>
                    <a:pt x="1674" y="1"/>
                    <a:pt x="1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8"/>
            <p:cNvSpPr/>
            <p:nvPr/>
          </p:nvSpPr>
          <p:spPr>
            <a:xfrm>
              <a:off x="4045900" y="398200"/>
              <a:ext cx="252800" cy="141375"/>
            </a:xfrm>
            <a:custGeom>
              <a:avLst/>
              <a:gdLst/>
              <a:ahLst/>
              <a:cxnLst/>
              <a:rect l="l" t="t" r="r" b="b"/>
              <a:pathLst>
                <a:path w="10112" h="5655" extrusionOk="0">
                  <a:moveTo>
                    <a:pt x="10111" y="519"/>
                  </a:moveTo>
                  <a:cubicBezTo>
                    <a:pt x="10111" y="519"/>
                    <a:pt x="8232" y="2039"/>
                    <a:pt x="7243" y="3446"/>
                  </a:cubicBezTo>
                  <a:cubicBezTo>
                    <a:pt x="6252" y="4854"/>
                    <a:pt x="6617" y="5112"/>
                    <a:pt x="5807" y="4865"/>
                  </a:cubicBezTo>
                  <a:cubicBezTo>
                    <a:pt x="4998" y="4619"/>
                    <a:pt x="3770" y="3714"/>
                    <a:pt x="3472" y="4301"/>
                  </a:cubicBezTo>
                  <a:cubicBezTo>
                    <a:pt x="3177" y="4890"/>
                    <a:pt x="4248" y="5058"/>
                    <a:pt x="3175" y="4890"/>
                  </a:cubicBezTo>
                  <a:cubicBezTo>
                    <a:pt x="2420" y="4768"/>
                    <a:pt x="1268" y="4802"/>
                    <a:pt x="578" y="5266"/>
                  </a:cubicBezTo>
                  <a:cubicBezTo>
                    <a:pt x="0" y="5654"/>
                    <a:pt x="5028" y="560"/>
                    <a:pt x="7206" y="281"/>
                  </a:cubicBezTo>
                  <a:cubicBezTo>
                    <a:pt x="9384" y="1"/>
                    <a:pt x="10111" y="519"/>
                    <a:pt x="10111" y="51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8"/>
            <p:cNvSpPr/>
            <p:nvPr/>
          </p:nvSpPr>
          <p:spPr>
            <a:xfrm>
              <a:off x="4211250" y="402775"/>
              <a:ext cx="60425" cy="37800"/>
            </a:xfrm>
            <a:custGeom>
              <a:avLst/>
              <a:gdLst/>
              <a:ahLst/>
              <a:cxnLst/>
              <a:rect l="l" t="t" r="r" b="b"/>
              <a:pathLst>
                <a:path w="2417" h="1512" extrusionOk="0">
                  <a:moveTo>
                    <a:pt x="2279" y="0"/>
                  </a:moveTo>
                  <a:cubicBezTo>
                    <a:pt x="2090" y="0"/>
                    <a:pt x="1921" y="31"/>
                    <a:pt x="1738" y="107"/>
                  </a:cubicBezTo>
                  <a:cubicBezTo>
                    <a:pt x="1519" y="203"/>
                    <a:pt x="1314" y="321"/>
                    <a:pt x="1123" y="461"/>
                  </a:cubicBezTo>
                  <a:cubicBezTo>
                    <a:pt x="927" y="599"/>
                    <a:pt x="740" y="749"/>
                    <a:pt x="558" y="904"/>
                  </a:cubicBezTo>
                  <a:cubicBezTo>
                    <a:pt x="360" y="1072"/>
                    <a:pt x="199" y="1263"/>
                    <a:pt x="25" y="1455"/>
                  </a:cubicBezTo>
                  <a:cubicBezTo>
                    <a:pt x="1" y="1479"/>
                    <a:pt x="23" y="1512"/>
                    <a:pt x="49" y="1512"/>
                  </a:cubicBezTo>
                  <a:cubicBezTo>
                    <a:pt x="57" y="1512"/>
                    <a:pt x="65" y="1509"/>
                    <a:pt x="72" y="1502"/>
                  </a:cubicBezTo>
                  <a:cubicBezTo>
                    <a:pt x="237" y="1345"/>
                    <a:pt x="422" y="1211"/>
                    <a:pt x="594" y="1061"/>
                  </a:cubicBezTo>
                  <a:cubicBezTo>
                    <a:pt x="777" y="902"/>
                    <a:pt x="968" y="751"/>
                    <a:pt x="1162" y="609"/>
                  </a:cubicBezTo>
                  <a:cubicBezTo>
                    <a:pt x="1512" y="351"/>
                    <a:pt x="1931" y="96"/>
                    <a:pt x="2376" y="66"/>
                  </a:cubicBezTo>
                  <a:cubicBezTo>
                    <a:pt x="2417" y="66"/>
                    <a:pt x="2417" y="3"/>
                    <a:pt x="2376" y="3"/>
                  </a:cubicBezTo>
                  <a:cubicBezTo>
                    <a:pt x="2343" y="1"/>
                    <a:pt x="2311" y="0"/>
                    <a:pt x="22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8"/>
            <p:cNvSpPr/>
            <p:nvPr/>
          </p:nvSpPr>
          <p:spPr>
            <a:xfrm>
              <a:off x="4216250" y="402000"/>
              <a:ext cx="26525" cy="14050"/>
            </a:xfrm>
            <a:custGeom>
              <a:avLst/>
              <a:gdLst/>
              <a:ahLst/>
              <a:cxnLst/>
              <a:rect l="l" t="t" r="r" b="b"/>
              <a:pathLst>
                <a:path w="1061" h="562" extrusionOk="0">
                  <a:moveTo>
                    <a:pt x="1044" y="0"/>
                  </a:moveTo>
                  <a:cubicBezTo>
                    <a:pt x="1044" y="0"/>
                    <a:pt x="1043" y="0"/>
                    <a:pt x="1043" y="0"/>
                  </a:cubicBezTo>
                  <a:cubicBezTo>
                    <a:pt x="652" y="43"/>
                    <a:pt x="291" y="224"/>
                    <a:pt x="24" y="509"/>
                  </a:cubicBezTo>
                  <a:cubicBezTo>
                    <a:pt x="1" y="531"/>
                    <a:pt x="20" y="562"/>
                    <a:pt x="44" y="562"/>
                  </a:cubicBezTo>
                  <a:cubicBezTo>
                    <a:pt x="52" y="562"/>
                    <a:pt x="59" y="559"/>
                    <a:pt x="67" y="552"/>
                  </a:cubicBezTo>
                  <a:cubicBezTo>
                    <a:pt x="347" y="303"/>
                    <a:pt x="684" y="125"/>
                    <a:pt x="1046" y="30"/>
                  </a:cubicBezTo>
                  <a:cubicBezTo>
                    <a:pt x="1061" y="26"/>
                    <a:pt x="1059" y="0"/>
                    <a:pt x="10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8"/>
            <p:cNvSpPr/>
            <p:nvPr/>
          </p:nvSpPr>
          <p:spPr>
            <a:xfrm>
              <a:off x="4187075" y="431725"/>
              <a:ext cx="14700" cy="16775"/>
            </a:xfrm>
            <a:custGeom>
              <a:avLst/>
              <a:gdLst/>
              <a:ahLst/>
              <a:cxnLst/>
              <a:rect l="l" t="t" r="r" b="b"/>
              <a:pathLst>
                <a:path w="588" h="671" extrusionOk="0">
                  <a:moveTo>
                    <a:pt x="556" y="1"/>
                  </a:moveTo>
                  <a:cubicBezTo>
                    <a:pt x="553" y="1"/>
                    <a:pt x="549" y="2"/>
                    <a:pt x="546" y="4"/>
                  </a:cubicBezTo>
                  <a:cubicBezTo>
                    <a:pt x="482" y="39"/>
                    <a:pt x="439" y="56"/>
                    <a:pt x="387" y="107"/>
                  </a:cubicBezTo>
                  <a:cubicBezTo>
                    <a:pt x="334" y="159"/>
                    <a:pt x="284" y="211"/>
                    <a:pt x="237" y="268"/>
                  </a:cubicBezTo>
                  <a:cubicBezTo>
                    <a:pt x="147" y="372"/>
                    <a:pt x="73" y="490"/>
                    <a:pt x="15" y="615"/>
                  </a:cubicBezTo>
                  <a:cubicBezTo>
                    <a:pt x="0" y="645"/>
                    <a:pt x="24" y="670"/>
                    <a:pt x="49" y="670"/>
                  </a:cubicBezTo>
                  <a:cubicBezTo>
                    <a:pt x="60" y="670"/>
                    <a:pt x="72" y="665"/>
                    <a:pt x="80" y="653"/>
                  </a:cubicBezTo>
                  <a:cubicBezTo>
                    <a:pt x="164" y="541"/>
                    <a:pt x="254" y="426"/>
                    <a:pt x="344" y="318"/>
                  </a:cubicBezTo>
                  <a:cubicBezTo>
                    <a:pt x="383" y="271"/>
                    <a:pt x="422" y="226"/>
                    <a:pt x="463" y="185"/>
                  </a:cubicBezTo>
                  <a:cubicBezTo>
                    <a:pt x="514" y="133"/>
                    <a:pt x="534" y="90"/>
                    <a:pt x="577" y="34"/>
                  </a:cubicBezTo>
                  <a:cubicBezTo>
                    <a:pt x="588" y="19"/>
                    <a:pt x="573" y="1"/>
                    <a:pt x="5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8"/>
            <p:cNvSpPr/>
            <p:nvPr/>
          </p:nvSpPr>
          <p:spPr>
            <a:xfrm>
              <a:off x="4131075" y="426750"/>
              <a:ext cx="61825" cy="79175"/>
            </a:xfrm>
            <a:custGeom>
              <a:avLst/>
              <a:gdLst/>
              <a:ahLst/>
              <a:cxnLst/>
              <a:rect l="l" t="t" r="r" b="b"/>
              <a:pathLst>
                <a:path w="2473" h="3167" extrusionOk="0">
                  <a:moveTo>
                    <a:pt x="2431" y="1"/>
                  </a:moveTo>
                  <a:cubicBezTo>
                    <a:pt x="2428" y="1"/>
                    <a:pt x="2424" y="1"/>
                    <a:pt x="2421" y="3"/>
                  </a:cubicBezTo>
                  <a:cubicBezTo>
                    <a:pt x="2135" y="123"/>
                    <a:pt x="1896" y="330"/>
                    <a:pt x="1679" y="545"/>
                  </a:cubicBezTo>
                  <a:cubicBezTo>
                    <a:pt x="1441" y="783"/>
                    <a:pt x="1224" y="1039"/>
                    <a:pt x="1028" y="1312"/>
                  </a:cubicBezTo>
                  <a:cubicBezTo>
                    <a:pt x="819" y="1598"/>
                    <a:pt x="628" y="1895"/>
                    <a:pt x="454" y="2203"/>
                  </a:cubicBezTo>
                  <a:cubicBezTo>
                    <a:pt x="288" y="2497"/>
                    <a:pt x="118" y="2800"/>
                    <a:pt x="9" y="3120"/>
                  </a:cubicBezTo>
                  <a:cubicBezTo>
                    <a:pt x="0" y="3147"/>
                    <a:pt x="24" y="3167"/>
                    <a:pt x="47" y="3167"/>
                  </a:cubicBezTo>
                  <a:cubicBezTo>
                    <a:pt x="59" y="3167"/>
                    <a:pt x="71" y="3161"/>
                    <a:pt x="78" y="3149"/>
                  </a:cubicBezTo>
                  <a:lnTo>
                    <a:pt x="78" y="3148"/>
                  </a:lnTo>
                  <a:cubicBezTo>
                    <a:pt x="241" y="2867"/>
                    <a:pt x="374" y="2574"/>
                    <a:pt x="535" y="2293"/>
                  </a:cubicBezTo>
                  <a:cubicBezTo>
                    <a:pt x="707" y="1990"/>
                    <a:pt x="893" y="1699"/>
                    <a:pt x="1099" y="1418"/>
                  </a:cubicBezTo>
                  <a:cubicBezTo>
                    <a:pt x="1295" y="1143"/>
                    <a:pt x="1516" y="885"/>
                    <a:pt x="1755" y="646"/>
                  </a:cubicBezTo>
                  <a:cubicBezTo>
                    <a:pt x="1972" y="431"/>
                    <a:pt x="2213" y="246"/>
                    <a:pt x="2451" y="55"/>
                  </a:cubicBezTo>
                  <a:cubicBezTo>
                    <a:pt x="2472" y="39"/>
                    <a:pt x="2455" y="1"/>
                    <a:pt x="24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8"/>
            <p:cNvSpPr/>
            <p:nvPr/>
          </p:nvSpPr>
          <p:spPr>
            <a:xfrm>
              <a:off x="4195625" y="449625"/>
              <a:ext cx="41175" cy="52100"/>
            </a:xfrm>
            <a:custGeom>
              <a:avLst/>
              <a:gdLst/>
              <a:ahLst/>
              <a:cxnLst/>
              <a:rect l="l" t="t" r="r" b="b"/>
              <a:pathLst>
                <a:path w="1647" h="2084" extrusionOk="0">
                  <a:moveTo>
                    <a:pt x="1614" y="0"/>
                  </a:moveTo>
                  <a:cubicBezTo>
                    <a:pt x="1609" y="0"/>
                    <a:pt x="1603" y="2"/>
                    <a:pt x="1598" y="8"/>
                  </a:cubicBezTo>
                  <a:cubicBezTo>
                    <a:pt x="1441" y="183"/>
                    <a:pt x="1295" y="372"/>
                    <a:pt x="1150" y="559"/>
                  </a:cubicBezTo>
                  <a:cubicBezTo>
                    <a:pt x="1075" y="653"/>
                    <a:pt x="1004" y="746"/>
                    <a:pt x="925" y="836"/>
                  </a:cubicBezTo>
                  <a:cubicBezTo>
                    <a:pt x="860" y="911"/>
                    <a:pt x="811" y="991"/>
                    <a:pt x="746" y="1066"/>
                  </a:cubicBezTo>
                  <a:cubicBezTo>
                    <a:pt x="604" y="1227"/>
                    <a:pt x="501" y="1427"/>
                    <a:pt x="355" y="1584"/>
                  </a:cubicBezTo>
                  <a:cubicBezTo>
                    <a:pt x="291" y="1653"/>
                    <a:pt x="256" y="1735"/>
                    <a:pt x="204" y="1810"/>
                  </a:cubicBezTo>
                  <a:cubicBezTo>
                    <a:pt x="142" y="1896"/>
                    <a:pt x="73" y="1978"/>
                    <a:pt x="7" y="2061"/>
                  </a:cubicBezTo>
                  <a:cubicBezTo>
                    <a:pt x="0" y="2072"/>
                    <a:pt x="11" y="2084"/>
                    <a:pt x="22" y="2084"/>
                  </a:cubicBezTo>
                  <a:cubicBezTo>
                    <a:pt x="25" y="2084"/>
                    <a:pt x="29" y="2083"/>
                    <a:pt x="32" y="2079"/>
                  </a:cubicBezTo>
                  <a:cubicBezTo>
                    <a:pt x="110" y="1991"/>
                    <a:pt x="181" y="1892"/>
                    <a:pt x="265" y="1810"/>
                  </a:cubicBezTo>
                  <a:cubicBezTo>
                    <a:pt x="333" y="1746"/>
                    <a:pt x="396" y="1679"/>
                    <a:pt x="456" y="1606"/>
                  </a:cubicBezTo>
                  <a:cubicBezTo>
                    <a:pt x="583" y="1444"/>
                    <a:pt x="742" y="1298"/>
                    <a:pt x="860" y="1126"/>
                  </a:cubicBezTo>
                  <a:cubicBezTo>
                    <a:pt x="921" y="1040"/>
                    <a:pt x="991" y="965"/>
                    <a:pt x="1050" y="877"/>
                  </a:cubicBezTo>
                  <a:cubicBezTo>
                    <a:pt x="1110" y="789"/>
                    <a:pt x="1174" y="709"/>
                    <a:pt x="1236" y="625"/>
                  </a:cubicBezTo>
                  <a:cubicBezTo>
                    <a:pt x="1376" y="434"/>
                    <a:pt x="1516" y="240"/>
                    <a:pt x="1636" y="36"/>
                  </a:cubicBezTo>
                  <a:cubicBezTo>
                    <a:pt x="1647" y="19"/>
                    <a:pt x="1631" y="0"/>
                    <a:pt x="161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8"/>
            <p:cNvSpPr/>
            <p:nvPr/>
          </p:nvSpPr>
          <p:spPr>
            <a:xfrm>
              <a:off x="4253425" y="406150"/>
              <a:ext cx="174225" cy="229700"/>
            </a:xfrm>
            <a:custGeom>
              <a:avLst/>
              <a:gdLst/>
              <a:ahLst/>
              <a:cxnLst/>
              <a:rect l="l" t="t" r="r" b="b"/>
              <a:pathLst>
                <a:path w="6969" h="9188" extrusionOk="0">
                  <a:moveTo>
                    <a:pt x="554" y="3355"/>
                  </a:moveTo>
                  <a:cubicBezTo>
                    <a:pt x="0" y="2655"/>
                    <a:pt x="1012" y="399"/>
                    <a:pt x="1810" y="201"/>
                  </a:cubicBezTo>
                  <a:cubicBezTo>
                    <a:pt x="2609" y="1"/>
                    <a:pt x="5729" y="3418"/>
                    <a:pt x="6067" y="4435"/>
                  </a:cubicBezTo>
                  <a:cubicBezTo>
                    <a:pt x="6406" y="5452"/>
                    <a:pt x="6649" y="7415"/>
                    <a:pt x="6806" y="8285"/>
                  </a:cubicBezTo>
                  <a:cubicBezTo>
                    <a:pt x="6969" y="9188"/>
                    <a:pt x="4618" y="7042"/>
                    <a:pt x="4018" y="6299"/>
                  </a:cubicBezTo>
                  <a:cubicBezTo>
                    <a:pt x="3420" y="5555"/>
                    <a:pt x="554" y="3355"/>
                    <a:pt x="554" y="33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8"/>
            <p:cNvSpPr/>
            <p:nvPr/>
          </p:nvSpPr>
          <p:spPr>
            <a:xfrm>
              <a:off x="4353300" y="488100"/>
              <a:ext cx="7150" cy="75325"/>
            </a:xfrm>
            <a:custGeom>
              <a:avLst/>
              <a:gdLst/>
              <a:ahLst/>
              <a:cxnLst/>
              <a:rect l="l" t="t" r="r" b="b"/>
              <a:pathLst>
                <a:path w="286" h="3013" extrusionOk="0">
                  <a:moveTo>
                    <a:pt x="224" y="1"/>
                  </a:moveTo>
                  <a:cubicBezTo>
                    <a:pt x="208" y="1"/>
                    <a:pt x="192" y="10"/>
                    <a:pt x="188" y="30"/>
                  </a:cubicBezTo>
                  <a:cubicBezTo>
                    <a:pt x="134" y="279"/>
                    <a:pt x="122" y="531"/>
                    <a:pt x="100" y="781"/>
                  </a:cubicBezTo>
                  <a:cubicBezTo>
                    <a:pt x="78" y="1034"/>
                    <a:pt x="53" y="1292"/>
                    <a:pt x="36" y="1548"/>
                  </a:cubicBezTo>
                  <a:cubicBezTo>
                    <a:pt x="1" y="2034"/>
                    <a:pt x="3" y="2520"/>
                    <a:pt x="141" y="2991"/>
                  </a:cubicBezTo>
                  <a:cubicBezTo>
                    <a:pt x="146" y="3006"/>
                    <a:pt x="158" y="3013"/>
                    <a:pt x="170" y="3013"/>
                  </a:cubicBezTo>
                  <a:cubicBezTo>
                    <a:pt x="188" y="3013"/>
                    <a:pt x="206" y="2998"/>
                    <a:pt x="199" y="2975"/>
                  </a:cubicBezTo>
                  <a:cubicBezTo>
                    <a:pt x="100" y="2500"/>
                    <a:pt x="113" y="2008"/>
                    <a:pt x="152" y="1526"/>
                  </a:cubicBezTo>
                  <a:cubicBezTo>
                    <a:pt x="192" y="1034"/>
                    <a:pt x="285" y="533"/>
                    <a:pt x="270" y="41"/>
                  </a:cubicBezTo>
                  <a:cubicBezTo>
                    <a:pt x="269" y="16"/>
                    <a:pt x="246" y="1"/>
                    <a:pt x="2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8"/>
            <p:cNvSpPr/>
            <p:nvPr/>
          </p:nvSpPr>
          <p:spPr>
            <a:xfrm>
              <a:off x="4330625" y="427550"/>
              <a:ext cx="26425" cy="39000"/>
            </a:xfrm>
            <a:custGeom>
              <a:avLst/>
              <a:gdLst/>
              <a:ahLst/>
              <a:cxnLst/>
              <a:rect l="l" t="t" r="r" b="b"/>
              <a:pathLst>
                <a:path w="1057" h="1560" extrusionOk="0">
                  <a:moveTo>
                    <a:pt x="35" y="0"/>
                  </a:moveTo>
                  <a:cubicBezTo>
                    <a:pt x="13" y="0"/>
                    <a:pt x="0" y="34"/>
                    <a:pt x="24" y="51"/>
                  </a:cubicBezTo>
                  <a:cubicBezTo>
                    <a:pt x="263" y="231"/>
                    <a:pt x="470" y="487"/>
                    <a:pt x="633" y="736"/>
                  </a:cubicBezTo>
                  <a:cubicBezTo>
                    <a:pt x="798" y="986"/>
                    <a:pt x="927" y="1259"/>
                    <a:pt x="1016" y="1545"/>
                  </a:cubicBezTo>
                  <a:cubicBezTo>
                    <a:pt x="1019" y="1555"/>
                    <a:pt x="1028" y="1559"/>
                    <a:pt x="1036" y="1559"/>
                  </a:cubicBezTo>
                  <a:cubicBezTo>
                    <a:pt x="1047" y="1559"/>
                    <a:pt x="1057" y="1553"/>
                    <a:pt x="1056" y="1540"/>
                  </a:cubicBezTo>
                  <a:cubicBezTo>
                    <a:pt x="1026" y="1222"/>
                    <a:pt x="919" y="917"/>
                    <a:pt x="743" y="651"/>
                  </a:cubicBezTo>
                  <a:cubicBezTo>
                    <a:pt x="562" y="373"/>
                    <a:pt x="328" y="180"/>
                    <a:pt x="50" y="5"/>
                  </a:cubicBez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8"/>
            <p:cNvSpPr/>
            <p:nvPr/>
          </p:nvSpPr>
          <p:spPr>
            <a:xfrm>
              <a:off x="4308725" y="411700"/>
              <a:ext cx="12825" cy="71775"/>
            </a:xfrm>
            <a:custGeom>
              <a:avLst/>
              <a:gdLst/>
              <a:ahLst/>
              <a:cxnLst/>
              <a:rect l="l" t="t" r="r" b="b"/>
              <a:pathLst>
                <a:path w="513" h="2871" extrusionOk="0">
                  <a:moveTo>
                    <a:pt x="40" y="1"/>
                  </a:moveTo>
                  <a:cubicBezTo>
                    <a:pt x="21" y="1"/>
                    <a:pt x="0" y="17"/>
                    <a:pt x="10" y="38"/>
                  </a:cubicBezTo>
                  <a:cubicBezTo>
                    <a:pt x="94" y="244"/>
                    <a:pt x="206" y="429"/>
                    <a:pt x="268" y="644"/>
                  </a:cubicBezTo>
                  <a:cubicBezTo>
                    <a:pt x="329" y="867"/>
                    <a:pt x="361" y="1097"/>
                    <a:pt x="365" y="1328"/>
                  </a:cubicBezTo>
                  <a:cubicBezTo>
                    <a:pt x="376" y="1835"/>
                    <a:pt x="279" y="2338"/>
                    <a:pt x="172" y="2832"/>
                  </a:cubicBezTo>
                  <a:cubicBezTo>
                    <a:pt x="166" y="2855"/>
                    <a:pt x="185" y="2871"/>
                    <a:pt x="203" y="2871"/>
                  </a:cubicBezTo>
                  <a:cubicBezTo>
                    <a:pt x="216" y="2871"/>
                    <a:pt x="228" y="2864"/>
                    <a:pt x="232" y="2848"/>
                  </a:cubicBezTo>
                  <a:cubicBezTo>
                    <a:pt x="382" y="2342"/>
                    <a:pt x="513" y="1822"/>
                    <a:pt x="492" y="1289"/>
                  </a:cubicBezTo>
                  <a:cubicBezTo>
                    <a:pt x="483" y="1061"/>
                    <a:pt x="445" y="833"/>
                    <a:pt x="382" y="614"/>
                  </a:cubicBezTo>
                  <a:cubicBezTo>
                    <a:pt x="316" y="401"/>
                    <a:pt x="226" y="162"/>
                    <a:pt x="60" y="8"/>
                  </a:cubicBezTo>
                  <a:cubicBezTo>
                    <a:pt x="55" y="3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8"/>
            <p:cNvSpPr/>
            <p:nvPr/>
          </p:nvSpPr>
          <p:spPr>
            <a:xfrm>
              <a:off x="4298100" y="412325"/>
              <a:ext cx="10450" cy="40500"/>
            </a:xfrm>
            <a:custGeom>
              <a:avLst/>
              <a:gdLst/>
              <a:ahLst/>
              <a:cxnLst/>
              <a:rect l="l" t="t" r="r" b="b"/>
              <a:pathLst>
                <a:path w="418" h="1620" extrusionOk="0">
                  <a:moveTo>
                    <a:pt x="356" y="0"/>
                  </a:moveTo>
                  <a:cubicBezTo>
                    <a:pt x="346" y="0"/>
                    <a:pt x="335" y="5"/>
                    <a:pt x="330" y="13"/>
                  </a:cubicBezTo>
                  <a:cubicBezTo>
                    <a:pt x="268" y="114"/>
                    <a:pt x="246" y="236"/>
                    <a:pt x="221" y="352"/>
                  </a:cubicBezTo>
                  <a:cubicBezTo>
                    <a:pt x="193" y="490"/>
                    <a:pt x="169" y="627"/>
                    <a:pt x="143" y="765"/>
                  </a:cubicBezTo>
                  <a:cubicBezTo>
                    <a:pt x="91" y="1034"/>
                    <a:pt x="51" y="1303"/>
                    <a:pt x="5" y="1573"/>
                  </a:cubicBezTo>
                  <a:cubicBezTo>
                    <a:pt x="0" y="1601"/>
                    <a:pt x="24" y="1620"/>
                    <a:pt x="45" y="1620"/>
                  </a:cubicBezTo>
                  <a:cubicBezTo>
                    <a:pt x="60" y="1620"/>
                    <a:pt x="73" y="1612"/>
                    <a:pt x="78" y="1593"/>
                  </a:cubicBezTo>
                  <a:cubicBezTo>
                    <a:pt x="139" y="1320"/>
                    <a:pt x="210" y="1051"/>
                    <a:pt x="266" y="776"/>
                  </a:cubicBezTo>
                  <a:cubicBezTo>
                    <a:pt x="317" y="539"/>
                    <a:pt x="418" y="262"/>
                    <a:pt x="380" y="19"/>
                  </a:cubicBezTo>
                  <a:cubicBezTo>
                    <a:pt x="378" y="6"/>
                    <a:pt x="367" y="0"/>
                    <a:pt x="3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8"/>
            <p:cNvSpPr/>
            <p:nvPr/>
          </p:nvSpPr>
          <p:spPr>
            <a:xfrm>
              <a:off x="4289600" y="460550"/>
              <a:ext cx="13950" cy="42375"/>
            </a:xfrm>
            <a:custGeom>
              <a:avLst/>
              <a:gdLst/>
              <a:ahLst/>
              <a:cxnLst/>
              <a:rect l="l" t="t" r="r" b="b"/>
              <a:pathLst>
                <a:path w="558" h="1695" extrusionOk="0">
                  <a:moveTo>
                    <a:pt x="515" y="0"/>
                  </a:moveTo>
                  <a:cubicBezTo>
                    <a:pt x="501" y="0"/>
                    <a:pt x="488" y="7"/>
                    <a:pt x="481" y="23"/>
                  </a:cubicBezTo>
                  <a:cubicBezTo>
                    <a:pt x="397" y="292"/>
                    <a:pt x="369" y="578"/>
                    <a:pt x="292" y="850"/>
                  </a:cubicBezTo>
                  <a:cubicBezTo>
                    <a:pt x="212" y="1121"/>
                    <a:pt x="118" y="1388"/>
                    <a:pt x="12" y="1650"/>
                  </a:cubicBezTo>
                  <a:cubicBezTo>
                    <a:pt x="1" y="1675"/>
                    <a:pt x="25" y="1695"/>
                    <a:pt x="48" y="1695"/>
                  </a:cubicBezTo>
                  <a:cubicBezTo>
                    <a:pt x="60" y="1695"/>
                    <a:pt x="71" y="1690"/>
                    <a:pt x="77" y="1678"/>
                  </a:cubicBezTo>
                  <a:lnTo>
                    <a:pt x="75" y="1678"/>
                  </a:lnTo>
                  <a:cubicBezTo>
                    <a:pt x="203" y="1420"/>
                    <a:pt x="307" y="1152"/>
                    <a:pt x="388" y="878"/>
                  </a:cubicBezTo>
                  <a:cubicBezTo>
                    <a:pt x="466" y="610"/>
                    <a:pt x="558" y="313"/>
                    <a:pt x="552" y="33"/>
                  </a:cubicBezTo>
                  <a:cubicBezTo>
                    <a:pt x="549" y="12"/>
                    <a:pt x="532" y="0"/>
                    <a:pt x="51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8"/>
            <p:cNvSpPr/>
            <p:nvPr/>
          </p:nvSpPr>
          <p:spPr>
            <a:xfrm>
              <a:off x="4366800" y="462225"/>
              <a:ext cx="26225" cy="110725"/>
            </a:xfrm>
            <a:custGeom>
              <a:avLst/>
              <a:gdLst/>
              <a:ahLst/>
              <a:cxnLst/>
              <a:rect l="l" t="t" r="r" b="b"/>
              <a:pathLst>
                <a:path w="1049" h="4429" extrusionOk="0">
                  <a:moveTo>
                    <a:pt x="47" y="0"/>
                  </a:moveTo>
                  <a:cubicBezTo>
                    <a:pt x="23" y="0"/>
                    <a:pt x="1" y="25"/>
                    <a:pt x="16" y="52"/>
                  </a:cubicBezTo>
                  <a:cubicBezTo>
                    <a:pt x="175" y="401"/>
                    <a:pt x="312" y="758"/>
                    <a:pt x="394" y="1134"/>
                  </a:cubicBezTo>
                  <a:cubicBezTo>
                    <a:pt x="474" y="1497"/>
                    <a:pt x="517" y="1869"/>
                    <a:pt x="558" y="2239"/>
                  </a:cubicBezTo>
                  <a:cubicBezTo>
                    <a:pt x="642" y="2966"/>
                    <a:pt x="708" y="3727"/>
                    <a:pt x="990" y="4410"/>
                  </a:cubicBezTo>
                  <a:cubicBezTo>
                    <a:pt x="996" y="4423"/>
                    <a:pt x="1007" y="4428"/>
                    <a:pt x="1017" y="4428"/>
                  </a:cubicBezTo>
                  <a:cubicBezTo>
                    <a:pt x="1033" y="4428"/>
                    <a:pt x="1048" y="4416"/>
                    <a:pt x="1043" y="4395"/>
                  </a:cubicBezTo>
                  <a:cubicBezTo>
                    <a:pt x="831" y="3649"/>
                    <a:pt x="770" y="2888"/>
                    <a:pt x="671" y="2121"/>
                  </a:cubicBezTo>
                  <a:cubicBezTo>
                    <a:pt x="579" y="1413"/>
                    <a:pt x="465" y="633"/>
                    <a:pt x="76" y="18"/>
                  </a:cubicBezTo>
                  <a:cubicBezTo>
                    <a:pt x="68" y="6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8"/>
            <p:cNvSpPr/>
            <p:nvPr/>
          </p:nvSpPr>
          <p:spPr>
            <a:xfrm>
              <a:off x="4404725" y="588150"/>
              <a:ext cx="7550" cy="14425"/>
            </a:xfrm>
            <a:custGeom>
              <a:avLst/>
              <a:gdLst/>
              <a:ahLst/>
              <a:cxnLst/>
              <a:rect l="l" t="t" r="r" b="b"/>
              <a:pathLst>
                <a:path w="302" h="577" extrusionOk="0">
                  <a:moveTo>
                    <a:pt x="43" y="1"/>
                  </a:moveTo>
                  <a:cubicBezTo>
                    <a:pt x="22" y="1"/>
                    <a:pt x="0" y="15"/>
                    <a:pt x="2" y="42"/>
                  </a:cubicBezTo>
                  <a:cubicBezTo>
                    <a:pt x="6" y="85"/>
                    <a:pt x="2" y="117"/>
                    <a:pt x="14" y="158"/>
                  </a:cubicBezTo>
                  <a:cubicBezTo>
                    <a:pt x="30" y="206"/>
                    <a:pt x="51" y="255"/>
                    <a:pt x="72" y="304"/>
                  </a:cubicBezTo>
                  <a:cubicBezTo>
                    <a:pt x="107" y="388"/>
                    <a:pt x="148" y="472"/>
                    <a:pt x="195" y="550"/>
                  </a:cubicBezTo>
                  <a:cubicBezTo>
                    <a:pt x="207" y="569"/>
                    <a:pt x="222" y="576"/>
                    <a:pt x="237" y="576"/>
                  </a:cubicBezTo>
                  <a:cubicBezTo>
                    <a:pt x="270" y="576"/>
                    <a:pt x="302" y="540"/>
                    <a:pt x="292" y="507"/>
                  </a:cubicBezTo>
                  <a:lnTo>
                    <a:pt x="292" y="507"/>
                  </a:lnTo>
                  <a:lnTo>
                    <a:pt x="292" y="507"/>
                  </a:lnTo>
                  <a:cubicBezTo>
                    <a:pt x="292" y="507"/>
                    <a:pt x="292" y="507"/>
                    <a:pt x="292" y="507"/>
                  </a:cubicBezTo>
                  <a:lnTo>
                    <a:pt x="292" y="507"/>
                  </a:lnTo>
                  <a:cubicBezTo>
                    <a:pt x="291" y="505"/>
                    <a:pt x="291" y="503"/>
                    <a:pt x="290" y="501"/>
                  </a:cubicBezTo>
                  <a:lnTo>
                    <a:pt x="290" y="501"/>
                  </a:lnTo>
                  <a:cubicBezTo>
                    <a:pt x="227" y="339"/>
                    <a:pt x="169" y="169"/>
                    <a:pt x="79" y="20"/>
                  </a:cubicBezTo>
                  <a:cubicBezTo>
                    <a:pt x="72" y="7"/>
                    <a:pt x="57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8"/>
            <p:cNvSpPr/>
            <p:nvPr/>
          </p:nvSpPr>
          <p:spPr>
            <a:xfrm>
              <a:off x="4401975" y="561525"/>
              <a:ext cx="3700" cy="13950"/>
            </a:xfrm>
            <a:custGeom>
              <a:avLst/>
              <a:gdLst/>
              <a:ahLst/>
              <a:cxnLst/>
              <a:rect l="l" t="t" r="r" b="b"/>
              <a:pathLst>
                <a:path w="148" h="558" extrusionOk="0">
                  <a:moveTo>
                    <a:pt x="38" y="1"/>
                  </a:moveTo>
                  <a:cubicBezTo>
                    <a:pt x="23" y="1"/>
                    <a:pt x="8" y="10"/>
                    <a:pt x="8" y="30"/>
                  </a:cubicBezTo>
                  <a:cubicBezTo>
                    <a:pt x="0" y="210"/>
                    <a:pt x="36" y="385"/>
                    <a:pt x="109" y="548"/>
                  </a:cubicBezTo>
                  <a:cubicBezTo>
                    <a:pt x="112" y="555"/>
                    <a:pt x="117" y="558"/>
                    <a:pt x="123" y="558"/>
                  </a:cubicBezTo>
                  <a:cubicBezTo>
                    <a:pt x="135" y="558"/>
                    <a:pt x="148" y="547"/>
                    <a:pt x="144" y="533"/>
                  </a:cubicBezTo>
                  <a:cubicBezTo>
                    <a:pt x="105" y="368"/>
                    <a:pt x="79" y="200"/>
                    <a:pt x="69" y="30"/>
                  </a:cubicBezTo>
                  <a:cubicBezTo>
                    <a:pt x="68" y="10"/>
                    <a:pt x="53" y="1"/>
                    <a:pt x="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8"/>
            <p:cNvSpPr/>
            <p:nvPr/>
          </p:nvSpPr>
          <p:spPr>
            <a:xfrm>
              <a:off x="4342975" y="479350"/>
              <a:ext cx="4200" cy="21875"/>
            </a:xfrm>
            <a:custGeom>
              <a:avLst/>
              <a:gdLst/>
              <a:ahLst/>
              <a:cxnLst/>
              <a:rect l="l" t="t" r="r" b="b"/>
              <a:pathLst>
                <a:path w="168" h="875" extrusionOk="0">
                  <a:moveTo>
                    <a:pt x="56" y="0"/>
                  </a:moveTo>
                  <a:cubicBezTo>
                    <a:pt x="33" y="0"/>
                    <a:pt x="7" y="17"/>
                    <a:pt x="6" y="45"/>
                  </a:cubicBezTo>
                  <a:cubicBezTo>
                    <a:pt x="1" y="316"/>
                    <a:pt x="12" y="589"/>
                    <a:pt x="79" y="855"/>
                  </a:cubicBezTo>
                  <a:cubicBezTo>
                    <a:pt x="83" y="868"/>
                    <a:pt x="93" y="874"/>
                    <a:pt x="104" y="874"/>
                  </a:cubicBezTo>
                  <a:cubicBezTo>
                    <a:pt x="118" y="874"/>
                    <a:pt x="133" y="864"/>
                    <a:pt x="135" y="845"/>
                  </a:cubicBezTo>
                  <a:cubicBezTo>
                    <a:pt x="167" y="574"/>
                    <a:pt x="139" y="301"/>
                    <a:pt x="94" y="32"/>
                  </a:cubicBezTo>
                  <a:cubicBezTo>
                    <a:pt x="91" y="10"/>
                    <a:pt x="74" y="0"/>
                    <a:pt x="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8"/>
            <p:cNvSpPr/>
            <p:nvPr/>
          </p:nvSpPr>
          <p:spPr>
            <a:xfrm>
              <a:off x="4425950" y="255550"/>
              <a:ext cx="301775" cy="176150"/>
            </a:xfrm>
            <a:custGeom>
              <a:avLst/>
              <a:gdLst/>
              <a:ahLst/>
              <a:cxnLst/>
              <a:rect l="l" t="t" r="r" b="b"/>
              <a:pathLst>
                <a:path w="12071" h="7046" extrusionOk="0">
                  <a:moveTo>
                    <a:pt x="11986" y="6135"/>
                  </a:moveTo>
                  <a:cubicBezTo>
                    <a:pt x="11986" y="6135"/>
                    <a:pt x="12071" y="3631"/>
                    <a:pt x="9651" y="1816"/>
                  </a:cubicBezTo>
                  <a:cubicBezTo>
                    <a:pt x="7230" y="1"/>
                    <a:pt x="5525" y="371"/>
                    <a:pt x="5525" y="371"/>
                  </a:cubicBezTo>
                  <a:lnTo>
                    <a:pt x="4884" y="1861"/>
                  </a:lnTo>
                  <a:cubicBezTo>
                    <a:pt x="4884" y="1861"/>
                    <a:pt x="3927" y="1006"/>
                    <a:pt x="3485" y="2031"/>
                  </a:cubicBezTo>
                  <a:cubicBezTo>
                    <a:pt x="3044" y="3056"/>
                    <a:pt x="2399" y="6090"/>
                    <a:pt x="1201" y="6567"/>
                  </a:cubicBezTo>
                  <a:cubicBezTo>
                    <a:pt x="0" y="7045"/>
                    <a:pt x="11719" y="7012"/>
                    <a:pt x="11986" y="6135"/>
                  </a:cubicBezTo>
                  <a:close/>
                </a:path>
              </a:pathLst>
            </a:custGeom>
            <a:solidFill>
              <a:srgbClr val="BB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8"/>
            <p:cNvSpPr/>
            <p:nvPr/>
          </p:nvSpPr>
          <p:spPr>
            <a:xfrm>
              <a:off x="4629400" y="306175"/>
              <a:ext cx="84025" cy="93225"/>
            </a:xfrm>
            <a:custGeom>
              <a:avLst/>
              <a:gdLst/>
              <a:ahLst/>
              <a:cxnLst/>
              <a:rect l="l" t="t" r="r" b="b"/>
              <a:pathLst>
                <a:path w="3361" h="3729" extrusionOk="0">
                  <a:moveTo>
                    <a:pt x="52" y="0"/>
                  </a:moveTo>
                  <a:cubicBezTo>
                    <a:pt x="14" y="0"/>
                    <a:pt x="0" y="62"/>
                    <a:pt x="34" y="85"/>
                  </a:cubicBezTo>
                  <a:cubicBezTo>
                    <a:pt x="363" y="309"/>
                    <a:pt x="685" y="535"/>
                    <a:pt x="975" y="810"/>
                  </a:cubicBezTo>
                  <a:cubicBezTo>
                    <a:pt x="1255" y="1075"/>
                    <a:pt x="1510" y="1369"/>
                    <a:pt x="1751" y="1670"/>
                  </a:cubicBezTo>
                  <a:cubicBezTo>
                    <a:pt x="1998" y="1978"/>
                    <a:pt x="2229" y="2300"/>
                    <a:pt x="2459" y="2620"/>
                  </a:cubicBezTo>
                  <a:cubicBezTo>
                    <a:pt x="2592" y="2807"/>
                    <a:pt x="2725" y="2994"/>
                    <a:pt x="2859" y="3179"/>
                  </a:cubicBezTo>
                  <a:cubicBezTo>
                    <a:pt x="2990" y="3358"/>
                    <a:pt x="3129" y="3575"/>
                    <a:pt x="3299" y="3721"/>
                  </a:cubicBezTo>
                  <a:cubicBezTo>
                    <a:pt x="3305" y="3726"/>
                    <a:pt x="3313" y="3729"/>
                    <a:pt x="3321" y="3729"/>
                  </a:cubicBezTo>
                  <a:cubicBezTo>
                    <a:pt x="3340" y="3729"/>
                    <a:pt x="3360" y="3714"/>
                    <a:pt x="3351" y="3691"/>
                  </a:cubicBezTo>
                  <a:lnTo>
                    <a:pt x="3353" y="3689"/>
                  </a:lnTo>
                  <a:cubicBezTo>
                    <a:pt x="3271" y="3484"/>
                    <a:pt x="3116" y="3283"/>
                    <a:pt x="2988" y="3102"/>
                  </a:cubicBezTo>
                  <a:cubicBezTo>
                    <a:pt x="2850" y="2904"/>
                    <a:pt x="2710" y="2708"/>
                    <a:pt x="2570" y="2511"/>
                  </a:cubicBezTo>
                  <a:cubicBezTo>
                    <a:pt x="2336" y="2184"/>
                    <a:pt x="2102" y="1857"/>
                    <a:pt x="1852" y="1543"/>
                  </a:cubicBezTo>
                  <a:cubicBezTo>
                    <a:pt x="1373" y="941"/>
                    <a:pt x="790" y="307"/>
                    <a:pt x="70" y="4"/>
                  </a:cubicBezTo>
                  <a:cubicBezTo>
                    <a:pt x="64" y="1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8"/>
            <p:cNvSpPr/>
            <p:nvPr/>
          </p:nvSpPr>
          <p:spPr>
            <a:xfrm>
              <a:off x="4539225" y="303500"/>
              <a:ext cx="62300" cy="46825"/>
            </a:xfrm>
            <a:custGeom>
              <a:avLst/>
              <a:gdLst/>
              <a:ahLst/>
              <a:cxnLst/>
              <a:rect l="l" t="t" r="r" b="b"/>
              <a:pathLst>
                <a:path w="2492" h="1873" extrusionOk="0">
                  <a:moveTo>
                    <a:pt x="122" y="1"/>
                  </a:moveTo>
                  <a:cubicBezTo>
                    <a:pt x="48" y="1"/>
                    <a:pt x="1" y="113"/>
                    <a:pt x="78" y="163"/>
                  </a:cubicBezTo>
                  <a:cubicBezTo>
                    <a:pt x="502" y="444"/>
                    <a:pt x="944" y="696"/>
                    <a:pt x="1368" y="975"/>
                  </a:cubicBezTo>
                  <a:cubicBezTo>
                    <a:pt x="1753" y="1227"/>
                    <a:pt x="2135" y="1506"/>
                    <a:pt x="2432" y="1863"/>
                  </a:cubicBezTo>
                  <a:cubicBezTo>
                    <a:pt x="2437" y="1869"/>
                    <a:pt x="2443" y="1872"/>
                    <a:pt x="2450" y="1872"/>
                  </a:cubicBezTo>
                  <a:cubicBezTo>
                    <a:pt x="2470" y="1872"/>
                    <a:pt x="2491" y="1847"/>
                    <a:pt x="2479" y="1826"/>
                  </a:cubicBezTo>
                  <a:cubicBezTo>
                    <a:pt x="2228" y="1431"/>
                    <a:pt x="1878" y="1132"/>
                    <a:pt x="1497" y="870"/>
                  </a:cubicBezTo>
                  <a:cubicBezTo>
                    <a:pt x="1061" y="575"/>
                    <a:pt x="616" y="287"/>
                    <a:pt x="166" y="14"/>
                  </a:cubicBezTo>
                  <a:cubicBezTo>
                    <a:pt x="151" y="5"/>
                    <a:pt x="136" y="1"/>
                    <a:pt x="12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8"/>
            <p:cNvSpPr/>
            <p:nvPr/>
          </p:nvSpPr>
          <p:spPr>
            <a:xfrm>
              <a:off x="4560550" y="281050"/>
              <a:ext cx="103550" cy="93050"/>
            </a:xfrm>
            <a:custGeom>
              <a:avLst/>
              <a:gdLst/>
              <a:ahLst/>
              <a:cxnLst/>
              <a:rect l="l" t="t" r="r" b="b"/>
              <a:pathLst>
                <a:path w="4142" h="3722" extrusionOk="0">
                  <a:moveTo>
                    <a:pt x="44" y="0"/>
                  </a:moveTo>
                  <a:cubicBezTo>
                    <a:pt x="11" y="0"/>
                    <a:pt x="0" y="51"/>
                    <a:pt x="36" y="61"/>
                  </a:cubicBezTo>
                  <a:cubicBezTo>
                    <a:pt x="713" y="269"/>
                    <a:pt x="1296" y="618"/>
                    <a:pt x="1822" y="1091"/>
                  </a:cubicBezTo>
                  <a:cubicBezTo>
                    <a:pt x="2338" y="1555"/>
                    <a:pt x="2783" y="2094"/>
                    <a:pt x="3217" y="2634"/>
                  </a:cubicBezTo>
                  <a:cubicBezTo>
                    <a:pt x="3510" y="2997"/>
                    <a:pt x="3807" y="3357"/>
                    <a:pt x="4105" y="3716"/>
                  </a:cubicBezTo>
                  <a:cubicBezTo>
                    <a:pt x="4108" y="3720"/>
                    <a:pt x="4112" y="3722"/>
                    <a:pt x="4116" y="3722"/>
                  </a:cubicBezTo>
                  <a:cubicBezTo>
                    <a:pt x="4128" y="3722"/>
                    <a:pt x="4141" y="3707"/>
                    <a:pt x="4133" y="3694"/>
                  </a:cubicBezTo>
                  <a:cubicBezTo>
                    <a:pt x="3662" y="3069"/>
                    <a:pt x="3192" y="2439"/>
                    <a:pt x="2680" y="1845"/>
                  </a:cubicBezTo>
                  <a:cubicBezTo>
                    <a:pt x="2222" y="1318"/>
                    <a:pt x="1708" y="820"/>
                    <a:pt x="1109" y="454"/>
                  </a:cubicBezTo>
                  <a:cubicBezTo>
                    <a:pt x="784" y="254"/>
                    <a:pt x="427" y="86"/>
                    <a:pt x="53" y="1"/>
                  </a:cubicBezTo>
                  <a:cubicBezTo>
                    <a:pt x="50" y="0"/>
                    <a:pt x="47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8"/>
            <p:cNvSpPr/>
            <p:nvPr/>
          </p:nvSpPr>
          <p:spPr>
            <a:xfrm>
              <a:off x="4505450" y="319775"/>
              <a:ext cx="68100" cy="31900"/>
            </a:xfrm>
            <a:custGeom>
              <a:avLst/>
              <a:gdLst/>
              <a:ahLst/>
              <a:cxnLst/>
              <a:rect l="l" t="t" r="r" b="b"/>
              <a:pathLst>
                <a:path w="2724" h="1276" extrusionOk="0">
                  <a:moveTo>
                    <a:pt x="176" y="1"/>
                  </a:moveTo>
                  <a:cubicBezTo>
                    <a:pt x="126" y="1"/>
                    <a:pt x="78" y="6"/>
                    <a:pt x="32" y="21"/>
                  </a:cubicBezTo>
                  <a:cubicBezTo>
                    <a:pt x="1" y="30"/>
                    <a:pt x="1" y="77"/>
                    <a:pt x="32" y="86"/>
                  </a:cubicBezTo>
                  <a:cubicBezTo>
                    <a:pt x="141" y="124"/>
                    <a:pt x="264" y="115"/>
                    <a:pt x="378" y="126"/>
                  </a:cubicBezTo>
                  <a:cubicBezTo>
                    <a:pt x="503" y="137"/>
                    <a:pt x="629" y="158"/>
                    <a:pt x="752" y="184"/>
                  </a:cubicBezTo>
                  <a:cubicBezTo>
                    <a:pt x="997" y="238"/>
                    <a:pt x="1236" y="316"/>
                    <a:pt x="1466" y="417"/>
                  </a:cubicBezTo>
                  <a:cubicBezTo>
                    <a:pt x="1922" y="616"/>
                    <a:pt x="2332" y="905"/>
                    <a:pt x="2672" y="1268"/>
                  </a:cubicBezTo>
                  <a:cubicBezTo>
                    <a:pt x="2677" y="1273"/>
                    <a:pt x="2683" y="1275"/>
                    <a:pt x="2689" y="1275"/>
                  </a:cubicBezTo>
                  <a:cubicBezTo>
                    <a:pt x="2707" y="1275"/>
                    <a:pt x="2724" y="1251"/>
                    <a:pt x="2708" y="1233"/>
                  </a:cubicBezTo>
                  <a:cubicBezTo>
                    <a:pt x="2207" y="649"/>
                    <a:pt x="1530" y="245"/>
                    <a:pt x="778" y="85"/>
                  </a:cubicBezTo>
                  <a:cubicBezTo>
                    <a:pt x="659" y="57"/>
                    <a:pt x="537" y="38"/>
                    <a:pt x="416" y="23"/>
                  </a:cubicBezTo>
                  <a:cubicBezTo>
                    <a:pt x="339" y="15"/>
                    <a:pt x="256" y="1"/>
                    <a:pt x="17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8"/>
            <p:cNvSpPr/>
            <p:nvPr/>
          </p:nvSpPr>
          <p:spPr>
            <a:xfrm>
              <a:off x="4505550" y="345400"/>
              <a:ext cx="34550" cy="5825"/>
            </a:xfrm>
            <a:custGeom>
              <a:avLst/>
              <a:gdLst/>
              <a:ahLst/>
              <a:cxnLst/>
              <a:rect l="l" t="t" r="r" b="b"/>
              <a:pathLst>
                <a:path w="1382" h="233" extrusionOk="0">
                  <a:moveTo>
                    <a:pt x="379" y="0"/>
                  </a:moveTo>
                  <a:cubicBezTo>
                    <a:pt x="270" y="0"/>
                    <a:pt x="161" y="7"/>
                    <a:pt x="53" y="22"/>
                  </a:cubicBezTo>
                  <a:cubicBezTo>
                    <a:pt x="0" y="30"/>
                    <a:pt x="15" y="112"/>
                    <a:pt x="66" y="112"/>
                  </a:cubicBezTo>
                  <a:cubicBezTo>
                    <a:pt x="492" y="112"/>
                    <a:pt x="909" y="133"/>
                    <a:pt x="1326" y="232"/>
                  </a:cubicBezTo>
                  <a:cubicBezTo>
                    <a:pt x="1328" y="232"/>
                    <a:pt x="1331" y="232"/>
                    <a:pt x="1333" y="232"/>
                  </a:cubicBezTo>
                  <a:cubicBezTo>
                    <a:pt x="1370" y="232"/>
                    <a:pt x="1382" y="177"/>
                    <a:pt x="1345" y="163"/>
                  </a:cubicBezTo>
                  <a:cubicBezTo>
                    <a:pt x="1035" y="63"/>
                    <a:pt x="706" y="0"/>
                    <a:pt x="3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8"/>
            <p:cNvSpPr/>
            <p:nvPr/>
          </p:nvSpPr>
          <p:spPr>
            <a:xfrm>
              <a:off x="4382100" y="352450"/>
              <a:ext cx="403825" cy="383575"/>
            </a:xfrm>
            <a:custGeom>
              <a:avLst/>
              <a:gdLst/>
              <a:ahLst/>
              <a:cxnLst/>
              <a:rect l="l" t="t" r="r" b="b"/>
              <a:pathLst>
                <a:path w="16153" h="15343" extrusionOk="0">
                  <a:moveTo>
                    <a:pt x="16152" y="8707"/>
                  </a:moveTo>
                  <a:cubicBezTo>
                    <a:pt x="16152" y="8707"/>
                    <a:pt x="11946" y="15084"/>
                    <a:pt x="6713" y="15241"/>
                  </a:cubicBezTo>
                  <a:cubicBezTo>
                    <a:pt x="3357" y="15342"/>
                    <a:pt x="3798" y="14318"/>
                    <a:pt x="3798" y="14318"/>
                  </a:cubicBezTo>
                  <a:cubicBezTo>
                    <a:pt x="3798" y="14318"/>
                    <a:pt x="2665" y="15155"/>
                    <a:pt x="1792" y="12570"/>
                  </a:cubicBezTo>
                  <a:cubicBezTo>
                    <a:pt x="1792" y="12570"/>
                    <a:pt x="513" y="12461"/>
                    <a:pt x="687" y="11541"/>
                  </a:cubicBezTo>
                  <a:cubicBezTo>
                    <a:pt x="862" y="10622"/>
                    <a:pt x="1661" y="11078"/>
                    <a:pt x="1130" y="9745"/>
                  </a:cubicBezTo>
                  <a:cubicBezTo>
                    <a:pt x="601" y="8412"/>
                    <a:pt x="1" y="8264"/>
                    <a:pt x="883" y="6987"/>
                  </a:cubicBezTo>
                  <a:cubicBezTo>
                    <a:pt x="1764" y="5710"/>
                    <a:pt x="1790" y="6163"/>
                    <a:pt x="2111" y="4646"/>
                  </a:cubicBezTo>
                  <a:cubicBezTo>
                    <a:pt x="2435" y="3128"/>
                    <a:pt x="1795" y="3074"/>
                    <a:pt x="2953" y="2691"/>
                  </a:cubicBezTo>
                  <a:cubicBezTo>
                    <a:pt x="4112" y="2306"/>
                    <a:pt x="10117" y="0"/>
                    <a:pt x="14692" y="5428"/>
                  </a:cubicBezTo>
                  <a:cubicBezTo>
                    <a:pt x="15862" y="6817"/>
                    <a:pt x="16152" y="8707"/>
                    <a:pt x="16152" y="8707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8"/>
            <p:cNvSpPr/>
            <p:nvPr/>
          </p:nvSpPr>
          <p:spPr>
            <a:xfrm>
              <a:off x="4563850" y="598225"/>
              <a:ext cx="130325" cy="55600"/>
            </a:xfrm>
            <a:custGeom>
              <a:avLst/>
              <a:gdLst/>
              <a:ahLst/>
              <a:cxnLst/>
              <a:rect l="l" t="t" r="r" b="b"/>
              <a:pathLst>
                <a:path w="5213" h="2224" extrusionOk="0">
                  <a:moveTo>
                    <a:pt x="5070" y="0"/>
                  </a:moveTo>
                  <a:cubicBezTo>
                    <a:pt x="4407" y="0"/>
                    <a:pt x="3831" y="380"/>
                    <a:pt x="3294" y="733"/>
                  </a:cubicBezTo>
                  <a:cubicBezTo>
                    <a:pt x="2658" y="1150"/>
                    <a:pt x="1991" y="1520"/>
                    <a:pt x="1279" y="1787"/>
                  </a:cubicBezTo>
                  <a:cubicBezTo>
                    <a:pt x="877" y="1935"/>
                    <a:pt x="467" y="2055"/>
                    <a:pt x="50" y="2144"/>
                  </a:cubicBezTo>
                  <a:cubicBezTo>
                    <a:pt x="1" y="2155"/>
                    <a:pt x="18" y="2224"/>
                    <a:pt x="62" y="2224"/>
                  </a:cubicBezTo>
                  <a:cubicBezTo>
                    <a:pt x="65" y="2224"/>
                    <a:pt x="68" y="2223"/>
                    <a:pt x="71" y="2223"/>
                  </a:cubicBezTo>
                  <a:cubicBezTo>
                    <a:pt x="796" y="2088"/>
                    <a:pt x="1501" y="1862"/>
                    <a:pt x="2168" y="1552"/>
                  </a:cubicBezTo>
                  <a:cubicBezTo>
                    <a:pt x="2505" y="1393"/>
                    <a:pt x="2828" y="1211"/>
                    <a:pt x="3139" y="1006"/>
                  </a:cubicBezTo>
                  <a:cubicBezTo>
                    <a:pt x="3434" y="813"/>
                    <a:pt x="3720" y="606"/>
                    <a:pt x="4025" y="430"/>
                  </a:cubicBezTo>
                  <a:cubicBezTo>
                    <a:pt x="4376" y="224"/>
                    <a:pt x="4767" y="65"/>
                    <a:pt x="5180" y="56"/>
                  </a:cubicBezTo>
                  <a:cubicBezTo>
                    <a:pt x="5212" y="52"/>
                    <a:pt x="5212" y="5"/>
                    <a:pt x="5180" y="4"/>
                  </a:cubicBezTo>
                  <a:lnTo>
                    <a:pt x="5179" y="4"/>
                  </a:lnTo>
                  <a:cubicBezTo>
                    <a:pt x="5142" y="1"/>
                    <a:pt x="5106" y="0"/>
                    <a:pt x="507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8"/>
            <p:cNvSpPr/>
            <p:nvPr/>
          </p:nvSpPr>
          <p:spPr>
            <a:xfrm>
              <a:off x="4422025" y="661650"/>
              <a:ext cx="90075" cy="9500"/>
            </a:xfrm>
            <a:custGeom>
              <a:avLst/>
              <a:gdLst/>
              <a:ahLst/>
              <a:cxnLst/>
              <a:rect l="l" t="t" r="r" b="b"/>
              <a:pathLst>
                <a:path w="3603" h="380" extrusionOk="0">
                  <a:moveTo>
                    <a:pt x="3577" y="0"/>
                  </a:moveTo>
                  <a:cubicBezTo>
                    <a:pt x="3574" y="0"/>
                    <a:pt x="3572" y="1"/>
                    <a:pt x="3569" y="2"/>
                  </a:cubicBezTo>
                  <a:cubicBezTo>
                    <a:pt x="3065" y="168"/>
                    <a:pt x="2537" y="243"/>
                    <a:pt x="2007" y="243"/>
                  </a:cubicBezTo>
                  <a:cubicBezTo>
                    <a:pt x="1936" y="243"/>
                    <a:pt x="1864" y="242"/>
                    <a:pt x="1793" y="239"/>
                  </a:cubicBezTo>
                  <a:cubicBezTo>
                    <a:pt x="1496" y="230"/>
                    <a:pt x="1202" y="189"/>
                    <a:pt x="913" y="121"/>
                  </a:cubicBezTo>
                  <a:cubicBezTo>
                    <a:pt x="716" y="74"/>
                    <a:pt x="502" y="8"/>
                    <a:pt x="293" y="8"/>
                  </a:cubicBezTo>
                  <a:cubicBezTo>
                    <a:pt x="213" y="8"/>
                    <a:pt x="132" y="18"/>
                    <a:pt x="54" y="43"/>
                  </a:cubicBezTo>
                  <a:cubicBezTo>
                    <a:pt x="0" y="60"/>
                    <a:pt x="8" y="144"/>
                    <a:pt x="68" y="144"/>
                  </a:cubicBezTo>
                  <a:cubicBezTo>
                    <a:pt x="71" y="144"/>
                    <a:pt x="75" y="144"/>
                    <a:pt x="79" y="144"/>
                  </a:cubicBezTo>
                  <a:cubicBezTo>
                    <a:pt x="392" y="144"/>
                    <a:pt x="675" y="219"/>
                    <a:pt x="980" y="282"/>
                  </a:cubicBezTo>
                  <a:cubicBezTo>
                    <a:pt x="1268" y="340"/>
                    <a:pt x="1561" y="374"/>
                    <a:pt x="1857" y="379"/>
                  </a:cubicBezTo>
                  <a:cubicBezTo>
                    <a:pt x="1877" y="380"/>
                    <a:pt x="1897" y="380"/>
                    <a:pt x="1918" y="380"/>
                  </a:cubicBezTo>
                  <a:cubicBezTo>
                    <a:pt x="2488" y="380"/>
                    <a:pt x="3052" y="254"/>
                    <a:pt x="3581" y="43"/>
                  </a:cubicBezTo>
                  <a:cubicBezTo>
                    <a:pt x="3602" y="34"/>
                    <a:pt x="3597" y="0"/>
                    <a:pt x="357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8"/>
            <p:cNvSpPr/>
            <p:nvPr/>
          </p:nvSpPr>
          <p:spPr>
            <a:xfrm>
              <a:off x="4420425" y="581200"/>
              <a:ext cx="226225" cy="45925"/>
            </a:xfrm>
            <a:custGeom>
              <a:avLst/>
              <a:gdLst/>
              <a:ahLst/>
              <a:cxnLst/>
              <a:rect l="l" t="t" r="r" b="b"/>
              <a:pathLst>
                <a:path w="9049" h="1837" extrusionOk="0">
                  <a:moveTo>
                    <a:pt x="9010" y="0"/>
                  </a:moveTo>
                  <a:cubicBezTo>
                    <a:pt x="9009" y="0"/>
                    <a:pt x="9008" y="0"/>
                    <a:pt x="9007" y="0"/>
                  </a:cubicBezTo>
                  <a:lnTo>
                    <a:pt x="9009" y="0"/>
                  </a:lnTo>
                  <a:cubicBezTo>
                    <a:pt x="8420" y="83"/>
                    <a:pt x="7868" y="296"/>
                    <a:pt x="7326" y="527"/>
                  </a:cubicBezTo>
                  <a:cubicBezTo>
                    <a:pt x="6765" y="765"/>
                    <a:pt x="6204" y="986"/>
                    <a:pt x="5621" y="1159"/>
                  </a:cubicBezTo>
                  <a:cubicBezTo>
                    <a:pt x="4462" y="1503"/>
                    <a:pt x="3259" y="1685"/>
                    <a:pt x="2052" y="1702"/>
                  </a:cubicBezTo>
                  <a:cubicBezTo>
                    <a:pt x="1976" y="1702"/>
                    <a:pt x="1901" y="1703"/>
                    <a:pt x="1826" y="1703"/>
                  </a:cubicBezTo>
                  <a:cubicBezTo>
                    <a:pt x="1567" y="1703"/>
                    <a:pt x="1309" y="1697"/>
                    <a:pt x="1051" y="1683"/>
                  </a:cubicBezTo>
                  <a:cubicBezTo>
                    <a:pt x="723" y="1667"/>
                    <a:pt x="393" y="1610"/>
                    <a:pt x="65" y="1610"/>
                  </a:cubicBezTo>
                  <a:cubicBezTo>
                    <a:pt x="55" y="1610"/>
                    <a:pt x="45" y="1610"/>
                    <a:pt x="34" y="1610"/>
                  </a:cubicBezTo>
                  <a:cubicBezTo>
                    <a:pt x="6" y="1610"/>
                    <a:pt x="1" y="1651"/>
                    <a:pt x="29" y="1659"/>
                  </a:cubicBezTo>
                  <a:cubicBezTo>
                    <a:pt x="315" y="1746"/>
                    <a:pt x="627" y="1763"/>
                    <a:pt x="924" y="1789"/>
                  </a:cubicBezTo>
                  <a:cubicBezTo>
                    <a:pt x="1222" y="1816"/>
                    <a:pt x="1519" y="1834"/>
                    <a:pt x="1816" y="1836"/>
                  </a:cubicBezTo>
                  <a:cubicBezTo>
                    <a:pt x="1854" y="1837"/>
                    <a:pt x="1892" y="1837"/>
                    <a:pt x="1930" y="1837"/>
                  </a:cubicBezTo>
                  <a:cubicBezTo>
                    <a:pt x="2496" y="1837"/>
                    <a:pt x="3061" y="1798"/>
                    <a:pt x="3622" y="1722"/>
                  </a:cubicBezTo>
                  <a:cubicBezTo>
                    <a:pt x="4809" y="1563"/>
                    <a:pt x="5970" y="1242"/>
                    <a:pt x="7072" y="769"/>
                  </a:cubicBezTo>
                  <a:cubicBezTo>
                    <a:pt x="7709" y="498"/>
                    <a:pt x="8341" y="197"/>
                    <a:pt x="9020" y="45"/>
                  </a:cubicBezTo>
                  <a:cubicBezTo>
                    <a:pt x="9048" y="38"/>
                    <a:pt x="9036" y="0"/>
                    <a:pt x="90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8"/>
            <p:cNvSpPr/>
            <p:nvPr/>
          </p:nvSpPr>
          <p:spPr>
            <a:xfrm>
              <a:off x="4475650" y="609275"/>
              <a:ext cx="220150" cy="105175"/>
            </a:xfrm>
            <a:custGeom>
              <a:avLst/>
              <a:gdLst/>
              <a:ahLst/>
              <a:cxnLst/>
              <a:rect l="l" t="t" r="r" b="b"/>
              <a:pathLst>
                <a:path w="8806" h="4207" extrusionOk="0">
                  <a:moveTo>
                    <a:pt x="8768" y="0"/>
                  </a:moveTo>
                  <a:cubicBezTo>
                    <a:pt x="8765" y="0"/>
                    <a:pt x="8761" y="1"/>
                    <a:pt x="8757" y="3"/>
                  </a:cubicBezTo>
                  <a:cubicBezTo>
                    <a:pt x="7637" y="623"/>
                    <a:pt x="6523" y="1250"/>
                    <a:pt x="5364" y="1796"/>
                  </a:cubicBezTo>
                  <a:cubicBezTo>
                    <a:pt x="4204" y="2344"/>
                    <a:pt x="3017" y="2800"/>
                    <a:pt x="1815" y="3237"/>
                  </a:cubicBezTo>
                  <a:cubicBezTo>
                    <a:pt x="1206" y="3460"/>
                    <a:pt x="551" y="3699"/>
                    <a:pt x="41" y="4110"/>
                  </a:cubicBezTo>
                  <a:cubicBezTo>
                    <a:pt x="0" y="4145"/>
                    <a:pt x="38" y="4206"/>
                    <a:pt x="82" y="4206"/>
                  </a:cubicBezTo>
                  <a:cubicBezTo>
                    <a:pt x="90" y="4206"/>
                    <a:pt x="99" y="4204"/>
                    <a:pt x="108" y="4198"/>
                  </a:cubicBezTo>
                  <a:cubicBezTo>
                    <a:pt x="366" y="4036"/>
                    <a:pt x="622" y="3875"/>
                    <a:pt x="899" y="3744"/>
                  </a:cubicBezTo>
                  <a:cubicBezTo>
                    <a:pt x="1176" y="3611"/>
                    <a:pt x="1464" y="3499"/>
                    <a:pt x="1752" y="3392"/>
                  </a:cubicBezTo>
                  <a:cubicBezTo>
                    <a:pt x="2340" y="3176"/>
                    <a:pt x="2931" y="2972"/>
                    <a:pt x="3515" y="2738"/>
                  </a:cubicBezTo>
                  <a:cubicBezTo>
                    <a:pt x="4683" y="2274"/>
                    <a:pt x="5824" y="1745"/>
                    <a:pt x="6932" y="1153"/>
                  </a:cubicBezTo>
                  <a:cubicBezTo>
                    <a:pt x="7566" y="812"/>
                    <a:pt x="8189" y="453"/>
                    <a:pt x="8783" y="48"/>
                  </a:cubicBezTo>
                  <a:cubicBezTo>
                    <a:pt x="8806" y="32"/>
                    <a:pt x="8791" y="0"/>
                    <a:pt x="87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8"/>
            <p:cNvSpPr/>
            <p:nvPr/>
          </p:nvSpPr>
          <p:spPr>
            <a:xfrm>
              <a:off x="4510200" y="675525"/>
              <a:ext cx="80975" cy="45825"/>
            </a:xfrm>
            <a:custGeom>
              <a:avLst/>
              <a:gdLst/>
              <a:ahLst/>
              <a:cxnLst/>
              <a:rect l="l" t="t" r="r" b="b"/>
              <a:pathLst>
                <a:path w="3239" h="1833" extrusionOk="0">
                  <a:moveTo>
                    <a:pt x="3217" y="0"/>
                  </a:moveTo>
                  <a:cubicBezTo>
                    <a:pt x="3214" y="0"/>
                    <a:pt x="3211" y="1"/>
                    <a:pt x="3208" y="4"/>
                  </a:cubicBezTo>
                  <a:cubicBezTo>
                    <a:pt x="2731" y="363"/>
                    <a:pt x="2230" y="692"/>
                    <a:pt x="1710" y="987"/>
                  </a:cubicBezTo>
                  <a:cubicBezTo>
                    <a:pt x="1177" y="1286"/>
                    <a:pt x="618" y="1516"/>
                    <a:pt x="50" y="1741"/>
                  </a:cubicBezTo>
                  <a:cubicBezTo>
                    <a:pt x="0" y="1760"/>
                    <a:pt x="13" y="1833"/>
                    <a:pt x="61" y="1833"/>
                  </a:cubicBezTo>
                  <a:cubicBezTo>
                    <a:pt x="66" y="1833"/>
                    <a:pt x="71" y="1832"/>
                    <a:pt x="76" y="1830"/>
                  </a:cubicBezTo>
                  <a:cubicBezTo>
                    <a:pt x="661" y="1662"/>
                    <a:pt x="1220" y="1397"/>
                    <a:pt x="1751" y="1099"/>
                  </a:cubicBezTo>
                  <a:cubicBezTo>
                    <a:pt x="2284" y="802"/>
                    <a:pt x="2779" y="443"/>
                    <a:pt x="3228" y="28"/>
                  </a:cubicBezTo>
                  <a:cubicBezTo>
                    <a:pt x="3239" y="19"/>
                    <a:pt x="3230" y="0"/>
                    <a:pt x="32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8"/>
            <p:cNvSpPr/>
            <p:nvPr/>
          </p:nvSpPr>
          <p:spPr>
            <a:xfrm>
              <a:off x="4451750" y="560775"/>
              <a:ext cx="256675" cy="43675"/>
            </a:xfrm>
            <a:custGeom>
              <a:avLst/>
              <a:gdLst/>
              <a:ahLst/>
              <a:cxnLst/>
              <a:rect l="l" t="t" r="r" b="b"/>
              <a:pathLst>
                <a:path w="10267" h="1747" extrusionOk="0">
                  <a:moveTo>
                    <a:pt x="8012" y="0"/>
                  </a:moveTo>
                  <a:cubicBezTo>
                    <a:pt x="7433" y="0"/>
                    <a:pt x="6856" y="52"/>
                    <a:pt x="6288" y="159"/>
                  </a:cubicBezTo>
                  <a:cubicBezTo>
                    <a:pt x="5630" y="283"/>
                    <a:pt x="4981" y="453"/>
                    <a:pt x="4347" y="670"/>
                  </a:cubicBezTo>
                  <a:cubicBezTo>
                    <a:pt x="3689" y="892"/>
                    <a:pt x="3052" y="1172"/>
                    <a:pt x="2388" y="1378"/>
                  </a:cubicBezTo>
                  <a:cubicBezTo>
                    <a:pt x="1866" y="1538"/>
                    <a:pt x="1336" y="1646"/>
                    <a:pt x="800" y="1646"/>
                  </a:cubicBezTo>
                  <a:cubicBezTo>
                    <a:pt x="555" y="1646"/>
                    <a:pt x="308" y="1623"/>
                    <a:pt x="60" y="1573"/>
                  </a:cubicBezTo>
                  <a:cubicBezTo>
                    <a:pt x="58" y="1572"/>
                    <a:pt x="55" y="1572"/>
                    <a:pt x="53" y="1572"/>
                  </a:cubicBezTo>
                  <a:cubicBezTo>
                    <a:pt x="15" y="1572"/>
                    <a:pt x="1" y="1627"/>
                    <a:pt x="41" y="1638"/>
                  </a:cubicBezTo>
                  <a:cubicBezTo>
                    <a:pt x="314" y="1714"/>
                    <a:pt x="589" y="1746"/>
                    <a:pt x="864" y="1746"/>
                  </a:cubicBezTo>
                  <a:cubicBezTo>
                    <a:pt x="1929" y="1746"/>
                    <a:pt x="3000" y="1261"/>
                    <a:pt x="3977" y="918"/>
                  </a:cubicBezTo>
                  <a:cubicBezTo>
                    <a:pt x="5250" y="473"/>
                    <a:pt x="6591" y="146"/>
                    <a:pt x="7946" y="137"/>
                  </a:cubicBezTo>
                  <a:cubicBezTo>
                    <a:pt x="7968" y="137"/>
                    <a:pt x="7990" y="136"/>
                    <a:pt x="8012" y="136"/>
                  </a:cubicBezTo>
                  <a:cubicBezTo>
                    <a:pt x="8748" y="136"/>
                    <a:pt x="9504" y="229"/>
                    <a:pt x="10210" y="436"/>
                  </a:cubicBezTo>
                  <a:cubicBezTo>
                    <a:pt x="10214" y="437"/>
                    <a:pt x="10218" y="438"/>
                    <a:pt x="10222" y="438"/>
                  </a:cubicBezTo>
                  <a:cubicBezTo>
                    <a:pt x="10256" y="438"/>
                    <a:pt x="10266" y="384"/>
                    <a:pt x="10229" y="370"/>
                  </a:cubicBezTo>
                  <a:cubicBezTo>
                    <a:pt x="9603" y="150"/>
                    <a:pt x="8946" y="26"/>
                    <a:pt x="8283" y="4"/>
                  </a:cubicBezTo>
                  <a:cubicBezTo>
                    <a:pt x="8193" y="1"/>
                    <a:pt x="8103" y="0"/>
                    <a:pt x="80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8"/>
            <p:cNvSpPr/>
            <p:nvPr/>
          </p:nvSpPr>
          <p:spPr>
            <a:xfrm>
              <a:off x="4420550" y="546225"/>
              <a:ext cx="147650" cy="17850"/>
            </a:xfrm>
            <a:custGeom>
              <a:avLst/>
              <a:gdLst/>
              <a:ahLst/>
              <a:cxnLst/>
              <a:rect l="l" t="t" r="r" b="b"/>
              <a:pathLst>
                <a:path w="5906" h="714" extrusionOk="0">
                  <a:moveTo>
                    <a:pt x="5846" y="1"/>
                  </a:moveTo>
                  <a:cubicBezTo>
                    <a:pt x="5075" y="1"/>
                    <a:pt x="4346" y="230"/>
                    <a:pt x="3602" y="397"/>
                  </a:cubicBezTo>
                  <a:cubicBezTo>
                    <a:pt x="3142" y="500"/>
                    <a:pt x="2680" y="558"/>
                    <a:pt x="2217" y="558"/>
                  </a:cubicBezTo>
                  <a:cubicBezTo>
                    <a:pt x="1913" y="558"/>
                    <a:pt x="1609" y="533"/>
                    <a:pt x="1304" y="479"/>
                  </a:cubicBezTo>
                  <a:cubicBezTo>
                    <a:pt x="882" y="403"/>
                    <a:pt x="471" y="272"/>
                    <a:pt x="72" y="117"/>
                  </a:cubicBezTo>
                  <a:cubicBezTo>
                    <a:pt x="68" y="115"/>
                    <a:pt x="63" y="114"/>
                    <a:pt x="59" y="114"/>
                  </a:cubicBezTo>
                  <a:cubicBezTo>
                    <a:pt x="20" y="114"/>
                    <a:pt x="0" y="175"/>
                    <a:pt x="39" y="195"/>
                  </a:cubicBezTo>
                  <a:cubicBezTo>
                    <a:pt x="704" y="543"/>
                    <a:pt x="1469" y="706"/>
                    <a:pt x="2217" y="713"/>
                  </a:cubicBezTo>
                  <a:cubicBezTo>
                    <a:pt x="2234" y="713"/>
                    <a:pt x="2251" y="713"/>
                    <a:pt x="2267" y="713"/>
                  </a:cubicBezTo>
                  <a:cubicBezTo>
                    <a:pt x="3036" y="713"/>
                    <a:pt x="3761" y="507"/>
                    <a:pt x="4501" y="317"/>
                  </a:cubicBezTo>
                  <a:cubicBezTo>
                    <a:pt x="4950" y="201"/>
                    <a:pt x="5399" y="92"/>
                    <a:pt x="5864" y="70"/>
                  </a:cubicBezTo>
                  <a:cubicBezTo>
                    <a:pt x="5906" y="66"/>
                    <a:pt x="5906" y="5"/>
                    <a:pt x="5864" y="1"/>
                  </a:cubicBezTo>
                  <a:cubicBezTo>
                    <a:pt x="5858" y="1"/>
                    <a:pt x="5852" y="1"/>
                    <a:pt x="58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8"/>
            <p:cNvSpPr/>
            <p:nvPr/>
          </p:nvSpPr>
          <p:spPr>
            <a:xfrm>
              <a:off x="4445125" y="506350"/>
              <a:ext cx="250125" cy="46850"/>
            </a:xfrm>
            <a:custGeom>
              <a:avLst/>
              <a:gdLst/>
              <a:ahLst/>
              <a:cxnLst/>
              <a:rect l="l" t="t" r="r" b="b"/>
              <a:pathLst>
                <a:path w="10005" h="1874" extrusionOk="0">
                  <a:moveTo>
                    <a:pt x="23" y="0"/>
                  </a:moveTo>
                  <a:cubicBezTo>
                    <a:pt x="9" y="0"/>
                    <a:pt x="1" y="21"/>
                    <a:pt x="15" y="31"/>
                  </a:cubicBezTo>
                  <a:cubicBezTo>
                    <a:pt x="555" y="399"/>
                    <a:pt x="1195" y="614"/>
                    <a:pt x="1830" y="743"/>
                  </a:cubicBezTo>
                  <a:cubicBezTo>
                    <a:pt x="2488" y="872"/>
                    <a:pt x="3156" y="938"/>
                    <a:pt x="3827" y="940"/>
                  </a:cubicBezTo>
                  <a:cubicBezTo>
                    <a:pt x="3865" y="940"/>
                    <a:pt x="3904" y="940"/>
                    <a:pt x="3942" y="940"/>
                  </a:cubicBezTo>
                  <a:cubicBezTo>
                    <a:pt x="4585" y="940"/>
                    <a:pt x="5230" y="912"/>
                    <a:pt x="5873" y="912"/>
                  </a:cubicBezTo>
                  <a:cubicBezTo>
                    <a:pt x="6540" y="912"/>
                    <a:pt x="7205" y="942"/>
                    <a:pt x="7863" y="1065"/>
                  </a:cubicBezTo>
                  <a:cubicBezTo>
                    <a:pt x="8598" y="1199"/>
                    <a:pt x="9299" y="1472"/>
                    <a:pt x="9931" y="1869"/>
                  </a:cubicBezTo>
                  <a:cubicBezTo>
                    <a:pt x="9937" y="1872"/>
                    <a:pt x="9943" y="1873"/>
                    <a:pt x="9948" y="1873"/>
                  </a:cubicBezTo>
                  <a:cubicBezTo>
                    <a:pt x="9979" y="1873"/>
                    <a:pt x="10005" y="1833"/>
                    <a:pt x="9978" y="1809"/>
                  </a:cubicBezTo>
                  <a:cubicBezTo>
                    <a:pt x="8955" y="990"/>
                    <a:pt x="7562" y="829"/>
                    <a:pt x="6295" y="797"/>
                  </a:cubicBezTo>
                  <a:cubicBezTo>
                    <a:pt x="6157" y="794"/>
                    <a:pt x="6020" y="793"/>
                    <a:pt x="5882" y="793"/>
                  </a:cubicBezTo>
                  <a:cubicBezTo>
                    <a:pt x="5342" y="793"/>
                    <a:pt x="4801" y="814"/>
                    <a:pt x="4261" y="822"/>
                  </a:cubicBezTo>
                  <a:cubicBezTo>
                    <a:pt x="4067" y="824"/>
                    <a:pt x="3871" y="826"/>
                    <a:pt x="3675" y="826"/>
                  </a:cubicBezTo>
                  <a:cubicBezTo>
                    <a:pt x="3178" y="826"/>
                    <a:pt x="2678" y="812"/>
                    <a:pt x="2189" y="743"/>
                  </a:cubicBezTo>
                  <a:cubicBezTo>
                    <a:pt x="1421" y="635"/>
                    <a:pt x="701" y="399"/>
                    <a:pt x="32" y="3"/>
                  </a:cubicBezTo>
                  <a:cubicBezTo>
                    <a:pt x="29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8"/>
            <p:cNvSpPr/>
            <p:nvPr/>
          </p:nvSpPr>
          <p:spPr>
            <a:xfrm>
              <a:off x="4438450" y="454050"/>
              <a:ext cx="103125" cy="50250"/>
            </a:xfrm>
            <a:custGeom>
              <a:avLst/>
              <a:gdLst/>
              <a:ahLst/>
              <a:cxnLst/>
              <a:rect l="l" t="t" r="r" b="b"/>
              <a:pathLst>
                <a:path w="4125" h="2010" extrusionOk="0">
                  <a:moveTo>
                    <a:pt x="70" y="1"/>
                  </a:moveTo>
                  <a:cubicBezTo>
                    <a:pt x="29" y="1"/>
                    <a:pt x="1" y="61"/>
                    <a:pt x="33" y="96"/>
                  </a:cubicBezTo>
                  <a:cubicBezTo>
                    <a:pt x="153" y="236"/>
                    <a:pt x="314" y="347"/>
                    <a:pt x="461" y="457"/>
                  </a:cubicBezTo>
                  <a:cubicBezTo>
                    <a:pt x="616" y="575"/>
                    <a:pt x="779" y="685"/>
                    <a:pt x="940" y="792"/>
                  </a:cubicBezTo>
                  <a:cubicBezTo>
                    <a:pt x="1260" y="1005"/>
                    <a:pt x="1594" y="1196"/>
                    <a:pt x="1942" y="1362"/>
                  </a:cubicBezTo>
                  <a:cubicBezTo>
                    <a:pt x="2623" y="1685"/>
                    <a:pt x="3350" y="1913"/>
                    <a:pt x="4100" y="2009"/>
                  </a:cubicBezTo>
                  <a:cubicBezTo>
                    <a:pt x="4101" y="2009"/>
                    <a:pt x="4102" y="2009"/>
                    <a:pt x="4103" y="2009"/>
                  </a:cubicBezTo>
                  <a:cubicBezTo>
                    <a:pt x="4121" y="2009"/>
                    <a:pt x="4125" y="1977"/>
                    <a:pt x="4105" y="1973"/>
                  </a:cubicBezTo>
                  <a:lnTo>
                    <a:pt x="4105" y="1971"/>
                  </a:lnTo>
                  <a:cubicBezTo>
                    <a:pt x="3359" y="1827"/>
                    <a:pt x="2632" y="1601"/>
                    <a:pt x="1949" y="1272"/>
                  </a:cubicBezTo>
                  <a:cubicBezTo>
                    <a:pt x="1615" y="1111"/>
                    <a:pt x="1291" y="926"/>
                    <a:pt x="985" y="719"/>
                  </a:cubicBezTo>
                  <a:cubicBezTo>
                    <a:pt x="826" y="612"/>
                    <a:pt x="674" y="494"/>
                    <a:pt x="527" y="373"/>
                  </a:cubicBezTo>
                  <a:cubicBezTo>
                    <a:pt x="383" y="257"/>
                    <a:pt x="250" y="119"/>
                    <a:pt x="99" y="10"/>
                  </a:cubicBezTo>
                  <a:cubicBezTo>
                    <a:pt x="89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8"/>
            <p:cNvSpPr/>
            <p:nvPr/>
          </p:nvSpPr>
          <p:spPr>
            <a:xfrm>
              <a:off x="4438800" y="424800"/>
              <a:ext cx="51925" cy="27700"/>
            </a:xfrm>
            <a:custGeom>
              <a:avLst/>
              <a:gdLst/>
              <a:ahLst/>
              <a:cxnLst/>
              <a:rect l="l" t="t" r="r" b="b"/>
              <a:pathLst>
                <a:path w="2077" h="1108" extrusionOk="0">
                  <a:moveTo>
                    <a:pt x="94" y="0"/>
                  </a:moveTo>
                  <a:cubicBezTo>
                    <a:pt x="43" y="0"/>
                    <a:pt x="1" y="61"/>
                    <a:pt x="45" y="105"/>
                  </a:cubicBezTo>
                  <a:cubicBezTo>
                    <a:pt x="182" y="240"/>
                    <a:pt x="350" y="335"/>
                    <a:pt x="513" y="432"/>
                  </a:cubicBezTo>
                  <a:cubicBezTo>
                    <a:pt x="672" y="526"/>
                    <a:pt x="834" y="614"/>
                    <a:pt x="1001" y="694"/>
                  </a:cubicBezTo>
                  <a:cubicBezTo>
                    <a:pt x="1333" y="855"/>
                    <a:pt x="1692" y="982"/>
                    <a:pt x="2042" y="1105"/>
                  </a:cubicBezTo>
                  <a:cubicBezTo>
                    <a:pt x="2045" y="1107"/>
                    <a:pt x="2048" y="1107"/>
                    <a:pt x="2050" y="1107"/>
                  </a:cubicBezTo>
                  <a:cubicBezTo>
                    <a:pt x="2070" y="1107"/>
                    <a:pt x="2076" y="1073"/>
                    <a:pt x="2053" y="1064"/>
                  </a:cubicBezTo>
                  <a:cubicBezTo>
                    <a:pt x="1700" y="924"/>
                    <a:pt x="1382" y="748"/>
                    <a:pt x="1053" y="563"/>
                  </a:cubicBezTo>
                  <a:cubicBezTo>
                    <a:pt x="900" y="475"/>
                    <a:pt x="746" y="386"/>
                    <a:pt x="595" y="292"/>
                  </a:cubicBezTo>
                  <a:cubicBezTo>
                    <a:pt x="438" y="195"/>
                    <a:pt x="290" y="85"/>
                    <a:pt x="122" y="6"/>
                  </a:cubicBezTo>
                  <a:cubicBezTo>
                    <a:pt x="113" y="2"/>
                    <a:pt x="103" y="0"/>
                    <a:pt x="9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8"/>
            <p:cNvSpPr/>
            <p:nvPr/>
          </p:nvSpPr>
          <p:spPr>
            <a:xfrm>
              <a:off x="4762325" y="270500"/>
              <a:ext cx="387600" cy="616925"/>
            </a:xfrm>
            <a:custGeom>
              <a:avLst/>
              <a:gdLst/>
              <a:ahLst/>
              <a:cxnLst/>
              <a:rect l="l" t="t" r="r" b="b"/>
              <a:pathLst>
                <a:path w="15504" h="24677" extrusionOk="0">
                  <a:moveTo>
                    <a:pt x="3654" y="14919"/>
                  </a:moveTo>
                  <a:cubicBezTo>
                    <a:pt x="5546" y="18299"/>
                    <a:pt x="9388" y="24676"/>
                    <a:pt x="11546" y="24282"/>
                  </a:cubicBezTo>
                  <a:cubicBezTo>
                    <a:pt x="13703" y="23885"/>
                    <a:pt x="12972" y="23020"/>
                    <a:pt x="14238" y="22902"/>
                  </a:cubicBezTo>
                  <a:cubicBezTo>
                    <a:pt x="15504" y="22786"/>
                    <a:pt x="14719" y="22558"/>
                    <a:pt x="14760" y="21692"/>
                  </a:cubicBezTo>
                  <a:cubicBezTo>
                    <a:pt x="14801" y="20827"/>
                    <a:pt x="15442" y="20109"/>
                    <a:pt x="13846" y="19200"/>
                  </a:cubicBezTo>
                  <a:cubicBezTo>
                    <a:pt x="13846" y="19200"/>
                    <a:pt x="14663" y="16792"/>
                    <a:pt x="13518" y="15859"/>
                  </a:cubicBezTo>
                  <a:cubicBezTo>
                    <a:pt x="12374" y="14924"/>
                    <a:pt x="12774" y="14765"/>
                    <a:pt x="12658" y="12727"/>
                  </a:cubicBezTo>
                  <a:cubicBezTo>
                    <a:pt x="12542" y="10688"/>
                    <a:pt x="11482" y="8023"/>
                    <a:pt x="7784" y="6098"/>
                  </a:cubicBezTo>
                  <a:cubicBezTo>
                    <a:pt x="4086" y="4172"/>
                    <a:pt x="1717" y="3263"/>
                    <a:pt x="2013" y="2067"/>
                  </a:cubicBezTo>
                  <a:cubicBezTo>
                    <a:pt x="2306" y="868"/>
                    <a:pt x="1577" y="1"/>
                    <a:pt x="788" y="1319"/>
                  </a:cubicBezTo>
                  <a:cubicBezTo>
                    <a:pt x="1" y="2635"/>
                    <a:pt x="721" y="9682"/>
                    <a:pt x="3654" y="1491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8"/>
            <p:cNvSpPr/>
            <p:nvPr/>
          </p:nvSpPr>
          <p:spPr>
            <a:xfrm>
              <a:off x="4911675" y="677375"/>
              <a:ext cx="178750" cy="176550"/>
            </a:xfrm>
            <a:custGeom>
              <a:avLst/>
              <a:gdLst/>
              <a:ahLst/>
              <a:cxnLst/>
              <a:rect l="l" t="t" r="r" b="b"/>
              <a:pathLst>
                <a:path w="7150" h="7062" extrusionOk="0">
                  <a:moveTo>
                    <a:pt x="75" y="1"/>
                  </a:moveTo>
                  <a:cubicBezTo>
                    <a:pt x="37" y="1"/>
                    <a:pt x="0" y="48"/>
                    <a:pt x="25" y="83"/>
                  </a:cubicBezTo>
                  <a:cubicBezTo>
                    <a:pt x="215" y="360"/>
                    <a:pt x="468" y="597"/>
                    <a:pt x="675" y="863"/>
                  </a:cubicBezTo>
                  <a:cubicBezTo>
                    <a:pt x="889" y="1134"/>
                    <a:pt x="1085" y="1420"/>
                    <a:pt x="1272" y="1710"/>
                  </a:cubicBezTo>
                  <a:cubicBezTo>
                    <a:pt x="1649" y="2287"/>
                    <a:pt x="1993" y="2888"/>
                    <a:pt x="2354" y="3477"/>
                  </a:cubicBezTo>
                  <a:cubicBezTo>
                    <a:pt x="2708" y="4052"/>
                    <a:pt x="3070" y="4626"/>
                    <a:pt x="3485" y="5161"/>
                  </a:cubicBezTo>
                  <a:cubicBezTo>
                    <a:pt x="3908" y="5705"/>
                    <a:pt x="4388" y="6238"/>
                    <a:pt x="4966" y="6619"/>
                  </a:cubicBezTo>
                  <a:cubicBezTo>
                    <a:pt x="5291" y="6834"/>
                    <a:pt x="5656" y="6993"/>
                    <a:pt x="6045" y="7044"/>
                  </a:cubicBezTo>
                  <a:cubicBezTo>
                    <a:pt x="6132" y="7055"/>
                    <a:pt x="6224" y="7062"/>
                    <a:pt x="6317" y="7062"/>
                  </a:cubicBezTo>
                  <a:cubicBezTo>
                    <a:pt x="6605" y="7062"/>
                    <a:pt x="6910" y="6999"/>
                    <a:pt x="7126" y="6821"/>
                  </a:cubicBezTo>
                  <a:cubicBezTo>
                    <a:pt x="7149" y="6801"/>
                    <a:pt x="7129" y="6764"/>
                    <a:pt x="7101" y="6764"/>
                  </a:cubicBezTo>
                  <a:cubicBezTo>
                    <a:pt x="7098" y="6764"/>
                    <a:pt x="7095" y="6764"/>
                    <a:pt x="7092" y="6765"/>
                  </a:cubicBezTo>
                  <a:lnTo>
                    <a:pt x="7090" y="6767"/>
                  </a:lnTo>
                  <a:cubicBezTo>
                    <a:pt x="6920" y="6818"/>
                    <a:pt x="6757" y="6883"/>
                    <a:pt x="6578" y="6904"/>
                  </a:cubicBezTo>
                  <a:cubicBezTo>
                    <a:pt x="6496" y="6913"/>
                    <a:pt x="6415" y="6918"/>
                    <a:pt x="6333" y="6918"/>
                  </a:cubicBezTo>
                  <a:cubicBezTo>
                    <a:pt x="6236" y="6918"/>
                    <a:pt x="6139" y="6911"/>
                    <a:pt x="6043" y="6898"/>
                  </a:cubicBezTo>
                  <a:cubicBezTo>
                    <a:pt x="5695" y="6846"/>
                    <a:pt x="5370" y="6700"/>
                    <a:pt x="5076" y="6509"/>
                  </a:cubicBezTo>
                  <a:cubicBezTo>
                    <a:pt x="4503" y="6135"/>
                    <a:pt x="4028" y="5600"/>
                    <a:pt x="3614" y="5060"/>
                  </a:cubicBezTo>
                  <a:cubicBezTo>
                    <a:pt x="2807" y="4008"/>
                    <a:pt x="2218" y="2815"/>
                    <a:pt x="1487" y="1712"/>
                  </a:cubicBezTo>
                  <a:cubicBezTo>
                    <a:pt x="1285" y="1407"/>
                    <a:pt x="1074" y="1110"/>
                    <a:pt x="847" y="820"/>
                  </a:cubicBezTo>
                  <a:cubicBezTo>
                    <a:pt x="629" y="538"/>
                    <a:pt x="395" y="216"/>
                    <a:pt x="100" y="8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8"/>
            <p:cNvSpPr/>
            <p:nvPr/>
          </p:nvSpPr>
          <p:spPr>
            <a:xfrm>
              <a:off x="4855400" y="613400"/>
              <a:ext cx="252400" cy="148925"/>
            </a:xfrm>
            <a:custGeom>
              <a:avLst/>
              <a:gdLst/>
              <a:ahLst/>
              <a:cxnLst/>
              <a:rect l="l" t="t" r="r" b="b"/>
              <a:pathLst>
                <a:path w="10096" h="5957" extrusionOk="0">
                  <a:moveTo>
                    <a:pt x="66" y="0"/>
                  </a:moveTo>
                  <a:cubicBezTo>
                    <a:pt x="20" y="0"/>
                    <a:pt x="0" y="75"/>
                    <a:pt x="43" y="103"/>
                  </a:cubicBezTo>
                  <a:cubicBezTo>
                    <a:pt x="737" y="569"/>
                    <a:pt x="1498" y="920"/>
                    <a:pt x="2220" y="1339"/>
                  </a:cubicBezTo>
                  <a:cubicBezTo>
                    <a:pt x="2943" y="1758"/>
                    <a:pt x="3657" y="2190"/>
                    <a:pt x="4370" y="2625"/>
                  </a:cubicBezTo>
                  <a:cubicBezTo>
                    <a:pt x="5069" y="3052"/>
                    <a:pt x="5761" y="3478"/>
                    <a:pt x="6404" y="3986"/>
                  </a:cubicBezTo>
                  <a:cubicBezTo>
                    <a:pt x="6703" y="4224"/>
                    <a:pt x="6998" y="4473"/>
                    <a:pt x="7247" y="4762"/>
                  </a:cubicBezTo>
                  <a:cubicBezTo>
                    <a:pt x="7488" y="5043"/>
                    <a:pt x="7748" y="5297"/>
                    <a:pt x="8049" y="5512"/>
                  </a:cubicBezTo>
                  <a:cubicBezTo>
                    <a:pt x="8386" y="5750"/>
                    <a:pt x="8866" y="5956"/>
                    <a:pt x="9316" y="5956"/>
                  </a:cubicBezTo>
                  <a:cubicBezTo>
                    <a:pt x="9593" y="5956"/>
                    <a:pt x="9859" y="5878"/>
                    <a:pt x="10072" y="5680"/>
                  </a:cubicBezTo>
                  <a:cubicBezTo>
                    <a:pt x="10096" y="5658"/>
                    <a:pt x="10074" y="5628"/>
                    <a:pt x="10049" y="5628"/>
                  </a:cubicBezTo>
                  <a:cubicBezTo>
                    <a:pt x="10044" y="5628"/>
                    <a:pt x="10039" y="5629"/>
                    <a:pt x="10035" y="5632"/>
                  </a:cubicBezTo>
                  <a:lnTo>
                    <a:pt x="10033" y="5630"/>
                  </a:lnTo>
                  <a:cubicBezTo>
                    <a:pt x="9803" y="5735"/>
                    <a:pt x="9561" y="5795"/>
                    <a:pt x="9312" y="5795"/>
                  </a:cubicBezTo>
                  <a:cubicBezTo>
                    <a:pt x="9225" y="5795"/>
                    <a:pt x="9136" y="5788"/>
                    <a:pt x="9048" y="5772"/>
                  </a:cubicBezTo>
                  <a:cubicBezTo>
                    <a:pt x="8707" y="5714"/>
                    <a:pt x="8397" y="5557"/>
                    <a:pt x="8118" y="5357"/>
                  </a:cubicBezTo>
                  <a:cubicBezTo>
                    <a:pt x="7821" y="5142"/>
                    <a:pt x="7552" y="4886"/>
                    <a:pt x="7271" y="4652"/>
                  </a:cubicBezTo>
                  <a:cubicBezTo>
                    <a:pt x="6982" y="4409"/>
                    <a:pt x="6714" y="4145"/>
                    <a:pt x="6419" y="3910"/>
                  </a:cubicBezTo>
                  <a:cubicBezTo>
                    <a:pt x="5822" y="3435"/>
                    <a:pt x="5179" y="3014"/>
                    <a:pt x="4540" y="2601"/>
                  </a:cubicBezTo>
                  <a:cubicBezTo>
                    <a:pt x="3857" y="2158"/>
                    <a:pt x="3166" y="1735"/>
                    <a:pt x="2465" y="1324"/>
                  </a:cubicBezTo>
                  <a:cubicBezTo>
                    <a:pt x="1685" y="864"/>
                    <a:pt x="922" y="358"/>
                    <a:pt x="85" y="4"/>
                  </a:cubicBezTo>
                  <a:cubicBezTo>
                    <a:pt x="78" y="1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8"/>
            <p:cNvSpPr/>
            <p:nvPr/>
          </p:nvSpPr>
          <p:spPr>
            <a:xfrm>
              <a:off x="4853725" y="607325"/>
              <a:ext cx="168375" cy="71375"/>
            </a:xfrm>
            <a:custGeom>
              <a:avLst/>
              <a:gdLst/>
              <a:ahLst/>
              <a:cxnLst/>
              <a:rect l="l" t="t" r="r" b="b"/>
              <a:pathLst>
                <a:path w="6735" h="2855" extrusionOk="0">
                  <a:moveTo>
                    <a:pt x="199" y="0"/>
                  </a:moveTo>
                  <a:cubicBezTo>
                    <a:pt x="147" y="0"/>
                    <a:pt x="95" y="6"/>
                    <a:pt x="43" y="19"/>
                  </a:cubicBezTo>
                  <a:cubicBezTo>
                    <a:pt x="1" y="30"/>
                    <a:pt x="7" y="99"/>
                    <a:pt x="53" y="99"/>
                  </a:cubicBezTo>
                  <a:cubicBezTo>
                    <a:pt x="53" y="99"/>
                    <a:pt x="54" y="99"/>
                    <a:pt x="54" y="99"/>
                  </a:cubicBezTo>
                  <a:cubicBezTo>
                    <a:pt x="71" y="99"/>
                    <a:pt x="87" y="98"/>
                    <a:pt x="103" y="98"/>
                  </a:cubicBezTo>
                  <a:cubicBezTo>
                    <a:pt x="563" y="98"/>
                    <a:pt x="958" y="372"/>
                    <a:pt x="1359" y="574"/>
                  </a:cubicBezTo>
                  <a:cubicBezTo>
                    <a:pt x="1780" y="787"/>
                    <a:pt x="2206" y="993"/>
                    <a:pt x="2634" y="1193"/>
                  </a:cubicBezTo>
                  <a:cubicBezTo>
                    <a:pt x="3481" y="1588"/>
                    <a:pt x="4341" y="1949"/>
                    <a:pt x="5211" y="2293"/>
                  </a:cubicBezTo>
                  <a:cubicBezTo>
                    <a:pt x="5450" y="2390"/>
                    <a:pt x="5689" y="2489"/>
                    <a:pt x="5931" y="2584"/>
                  </a:cubicBezTo>
                  <a:cubicBezTo>
                    <a:pt x="6054" y="2633"/>
                    <a:pt x="6179" y="2678"/>
                    <a:pt x="6304" y="2723"/>
                  </a:cubicBezTo>
                  <a:cubicBezTo>
                    <a:pt x="6433" y="2769"/>
                    <a:pt x="6566" y="2831"/>
                    <a:pt x="6703" y="2853"/>
                  </a:cubicBezTo>
                  <a:cubicBezTo>
                    <a:pt x="6705" y="2854"/>
                    <a:pt x="6707" y="2854"/>
                    <a:pt x="6708" y="2854"/>
                  </a:cubicBezTo>
                  <a:cubicBezTo>
                    <a:pt x="6727" y="2854"/>
                    <a:pt x="6735" y="2830"/>
                    <a:pt x="6718" y="2820"/>
                  </a:cubicBezTo>
                  <a:cubicBezTo>
                    <a:pt x="6523" y="2706"/>
                    <a:pt x="6284" y="2646"/>
                    <a:pt x="6073" y="2564"/>
                  </a:cubicBezTo>
                  <a:cubicBezTo>
                    <a:pt x="5846" y="2476"/>
                    <a:pt x="5615" y="2399"/>
                    <a:pt x="5388" y="2309"/>
                  </a:cubicBezTo>
                  <a:cubicBezTo>
                    <a:pt x="4930" y="2128"/>
                    <a:pt x="4480" y="1930"/>
                    <a:pt x="4029" y="1734"/>
                  </a:cubicBezTo>
                  <a:cubicBezTo>
                    <a:pt x="3143" y="1346"/>
                    <a:pt x="2268" y="933"/>
                    <a:pt x="1404" y="494"/>
                  </a:cubicBezTo>
                  <a:cubicBezTo>
                    <a:pt x="1174" y="378"/>
                    <a:pt x="946" y="247"/>
                    <a:pt x="709" y="139"/>
                  </a:cubicBezTo>
                  <a:cubicBezTo>
                    <a:pt x="551" y="67"/>
                    <a:pt x="375" y="0"/>
                    <a:pt x="1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8"/>
            <p:cNvSpPr/>
            <p:nvPr/>
          </p:nvSpPr>
          <p:spPr>
            <a:xfrm>
              <a:off x="4799075" y="332475"/>
              <a:ext cx="39250" cy="226400"/>
            </a:xfrm>
            <a:custGeom>
              <a:avLst/>
              <a:gdLst/>
              <a:ahLst/>
              <a:cxnLst/>
              <a:rect l="l" t="t" r="r" b="b"/>
              <a:pathLst>
                <a:path w="1570" h="9056" extrusionOk="0">
                  <a:moveTo>
                    <a:pt x="257" y="0"/>
                  </a:moveTo>
                  <a:cubicBezTo>
                    <a:pt x="246" y="0"/>
                    <a:pt x="235" y="6"/>
                    <a:pt x="230" y="20"/>
                  </a:cubicBezTo>
                  <a:cubicBezTo>
                    <a:pt x="6" y="560"/>
                    <a:pt x="1" y="1194"/>
                    <a:pt x="57" y="1768"/>
                  </a:cubicBezTo>
                  <a:cubicBezTo>
                    <a:pt x="116" y="2370"/>
                    <a:pt x="262" y="2959"/>
                    <a:pt x="436" y="3538"/>
                  </a:cubicBezTo>
                  <a:cubicBezTo>
                    <a:pt x="784" y="4696"/>
                    <a:pt x="1255" y="5823"/>
                    <a:pt x="1393" y="7033"/>
                  </a:cubicBezTo>
                  <a:cubicBezTo>
                    <a:pt x="1470" y="7693"/>
                    <a:pt x="1440" y="8379"/>
                    <a:pt x="1249" y="9018"/>
                  </a:cubicBezTo>
                  <a:cubicBezTo>
                    <a:pt x="1243" y="9042"/>
                    <a:pt x="1260" y="9056"/>
                    <a:pt x="1278" y="9056"/>
                  </a:cubicBezTo>
                  <a:cubicBezTo>
                    <a:pt x="1291" y="9056"/>
                    <a:pt x="1303" y="9049"/>
                    <a:pt x="1309" y="9035"/>
                  </a:cubicBezTo>
                  <a:lnTo>
                    <a:pt x="1307" y="9035"/>
                  </a:lnTo>
                  <a:cubicBezTo>
                    <a:pt x="1414" y="8770"/>
                    <a:pt x="1487" y="8491"/>
                    <a:pt x="1524" y="8207"/>
                  </a:cubicBezTo>
                  <a:cubicBezTo>
                    <a:pt x="1562" y="7915"/>
                    <a:pt x="1569" y="7622"/>
                    <a:pt x="1549" y="7328"/>
                  </a:cubicBezTo>
                  <a:cubicBezTo>
                    <a:pt x="1509" y="6735"/>
                    <a:pt x="1380" y="6152"/>
                    <a:pt x="1218" y="5582"/>
                  </a:cubicBezTo>
                  <a:cubicBezTo>
                    <a:pt x="885" y="4419"/>
                    <a:pt x="402" y="3297"/>
                    <a:pt x="219" y="2095"/>
                  </a:cubicBezTo>
                  <a:cubicBezTo>
                    <a:pt x="167" y="1760"/>
                    <a:pt x="144" y="1422"/>
                    <a:pt x="152" y="1084"/>
                  </a:cubicBezTo>
                  <a:cubicBezTo>
                    <a:pt x="159" y="728"/>
                    <a:pt x="225" y="382"/>
                    <a:pt x="287" y="35"/>
                  </a:cubicBezTo>
                  <a:cubicBezTo>
                    <a:pt x="291" y="13"/>
                    <a:pt x="274" y="0"/>
                    <a:pt x="25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8"/>
            <p:cNvSpPr/>
            <p:nvPr/>
          </p:nvSpPr>
          <p:spPr>
            <a:xfrm>
              <a:off x="4861750" y="490550"/>
              <a:ext cx="56250" cy="116925"/>
            </a:xfrm>
            <a:custGeom>
              <a:avLst/>
              <a:gdLst/>
              <a:ahLst/>
              <a:cxnLst/>
              <a:rect l="l" t="t" r="r" b="b"/>
              <a:pathLst>
                <a:path w="2250" h="4677" extrusionOk="0">
                  <a:moveTo>
                    <a:pt x="2225" y="0"/>
                  </a:moveTo>
                  <a:cubicBezTo>
                    <a:pt x="2212" y="0"/>
                    <a:pt x="2199" y="9"/>
                    <a:pt x="2199" y="25"/>
                  </a:cubicBezTo>
                  <a:cubicBezTo>
                    <a:pt x="2164" y="912"/>
                    <a:pt x="1667" y="1721"/>
                    <a:pt x="1177" y="2432"/>
                  </a:cubicBezTo>
                  <a:cubicBezTo>
                    <a:pt x="930" y="2787"/>
                    <a:pt x="676" y="3140"/>
                    <a:pt x="457" y="3516"/>
                  </a:cubicBezTo>
                  <a:cubicBezTo>
                    <a:pt x="352" y="3694"/>
                    <a:pt x="257" y="3879"/>
                    <a:pt x="176" y="4067"/>
                  </a:cubicBezTo>
                  <a:cubicBezTo>
                    <a:pt x="104" y="4245"/>
                    <a:pt x="1" y="4458"/>
                    <a:pt x="21" y="4655"/>
                  </a:cubicBezTo>
                  <a:cubicBezTo>
                    <a:pt x="21" y="4668"/>
                    <a:pt x="32" y="4676"/>
                    <a:pt x="44" y="4676"/>
                  </a:cubicBezTo>
                  <a:cubicBezTo>
                    <a:pt x="51" y="4676"/>
                    <a:pt x="59" y="4673"/>
                    <a:pt x="64" y="4666"/>
                  </a:cubicBezTo>
                  <a:lnTo>
                    <a:pt x="64" y="4668"/>
                  </a:lnTo>
                  <a:cubicBezTo>
                    <a:pt x="150" y="4537"/>
                    <a:pt x="180" y="4374"/>
                    <a:pt x="240" y="4230"/>
                  </a:cubicBezTo>
                  <a:cubicBezTo>
                    <a:pt x="307" y="4062"/>
                    <a:pt x="386" y="3895"/>
                    <a:pt x="472" y="3735"/>
                  </a:cubicBezTo>
                  <a:cubicBezTo>
                    <a:pt x="633" y="3437"/>
                    <a:pt x="810" y="3149"/>
                    <a:pt x="1003" y="2869"/>
                  </a:cubicBezTo>
                  <a:cubicBezTo>
                    <a:pt x="1379" y="2308"/>
                    <a:pt x="1782" y="1758"/>
                    <a:pt x="2031" y="1127"/>
                  </a:cubicBezTo>
                  <a:cubicBezTo>
                    <a:pt x="2171" y="777"/>
                    <a:pt x="2246" y="403"/>
                    <a:pt x="2250" y="25"/>
                  </a:cubicBezTo>
                  <a:cubicBezTo>
                    <a:pt x="2250" y="9"/>
                    <a:pt x="2237" y="0"/>
                    <a:pt x="22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8"/>
            <p:cNvSpPr/>
            <p:nvPr/>
          </p:nvSpPr>
          <p:spPr>
            <a:xfrm>
              <a:off x="4865700" y="414225"/>
              <a:ext cx="20625" cy="140650"/>
            </a:xfrm>
            <a:custGeom>
              <a:avLst/>
              <a:gdLst/>
              <a:ahLst/>
              <a:cxnLst/>
              <a:rect l="l" t="t" r="r" b="b"/>
              <a:pathLst>
                <a:path w="825" h="5626" extrusionOk="0">
                  <a:moveTo>
                    <a:pt x="786" y="0"/>
                  </a:moveTo>
                  <a:cubicBezTo>
                    <a:pt x="778" y="0"/>
                    <a:pt x="769" y="4"/>
                    <a:pt x="763" y="14"/>
                  </a:cubicBezTo>
                  <a:cubicBezTo>
                    <a:pt x="407" y="594"/>
                    <a:pt x="312" y="1282"/>
                    <a:pt x="254" y="1945"/>
                  </a:cubicBezTo>
                  <a:cubicBezTo>
                    <a:pt x="185" y="2712"/>
                    <a:pt x="136" y="3478"/>
                    <a:pt x="82" y="4247"/>
                  </a:cubicBezTo>
                  <a:cubicBezTo>
                    <a:pt x="50" y="4699"/>
                    <a:pt x="26" y="5152"/>
                    <a:pt x="2" y="5604"/>
                  </a:cubicBezTo>
                  <a:cubicBezTo>
                    <a:pt x="1" y="5618"/>
                    <a:pt x="11" y="5625"/>
                    <a:pt x="22" y="5625"/>
                  </a:cubicBezTo>
                  <a:cubicBezTo>
                    <a:pt x="33" y="5625"/>
                    <a:pt x="45" y="5618"/>
                    <a:pt x="46" y="5604"/>
                  </a:cubicBezTo>
                  <a:cubicBezTo>
                    <a:pt x="140" y="4623"/>
                    <a:pt x="222" y="3641"/>
                    <a:pt x="291" y="2658"/>
                  </a:cubicBezTo>
                  <a:cubicBezTo>
                    <a:pt x="355" y="1768"/>
                    <a:pt x="387" y="850"/>
                    <a:pt x="813" y="44"/>
                  </a:cubicBezTo>
                  <a:cubicBezTo>
                    <a:pt x="825" y="21"/>
                    <a:pt x="806" y="0"/>
                    <a:pt x="78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8"/>
            <p:cNvSpPr/>
            <p:nvPr/>
          </p:nvSpPr>
          <p:spPr>
            <a:xfrm>
              <a:off x="4860550" y="384025"/>
              <a:ext cx="15925" cy="39775"/>
            </a:xfrm>
            <a:custGeom>
              <a:avLst/>
              <a:gdLst/>
              <a:ahLst/>
              <a:cxnLst/>
              <a:rect l="l" t="t" r="r" b="b"/>
              <a:pathLst>
                <a:path w="637" h="1591" extrusionOk="0">
                  <a:moveTo>
                    <a:pt x="594" y="1"/>
                  </a:moveTo>
                  <a:cubicBezTo>
                    <a:pt x="584" y="1"/>
                    <a:pt x="573" y="5"/>
                    <a:pt x="567" y="16"/>
                  </a:cubicBezTo>
                  <a:cubicBezTo>
                    <a:pt x="301" y="499"/>
                    <a:pt x="138" y="1018"/>
                    <a:pt x="6" y="1551"/>
                  </a:cubicBezTo>
                  <a:cubicBezTo>
                    <a:pt x="0" y="1575"/>
                    <a:pt x="19" y="1590"/>
                    <a:pt x="37" y="1590"/>
                  </a:cubicBezTo>
                  <a:cubicBezTo>
                    <a:pt x="49" y="1590"/>
                    <a:pt x="61" y="1584"/>
                    <a:pt x="66" y="1568"/>
                  </a:cubicBezTo>
                  <a:lnTo>
                    <a:pt x="67" y="1568"/>
                  </a:lnTo>
                  <a:cubicBezTo>
                    <a:pt x="217" y="1046"/>
                    <a:pt x="428" y="545"/>
                    <a:pt x="628" y="40"/>
                  </a:cubicBezTo>
                  <a:cubicBezTo>
                    <a:pt x="637" y="18"/>
                    <a:pt x="615" y="1"/>
                    <a:pt x="5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8"/>
            <p:cNvSpPr/>
            <p:nvPr/>
          </p:nvSpPr>
          <p:spPr>
            <a:xfrm>
              <a:off x="4829700" y="413700"/>
              <a:ext cx="8900" cy="56600"/>
            </a:xfrm>
            <a:custGeom>
              <a:avLst/>
              <a:gdLst/>
              <a:ahLst/>
              <a:cxnLst/>
              <a:rect l="l" t="t" r="r" b="b"/>
              <a:pathLst>
                <a:path w="356" h="2264" extrusionOk="0">
                  <a:moveTo>
                    <a:pt x="44" y="1"/>
                  </a:moveTo>
                  <a:cubicBezTo>
                    <a:pt x="33" y="1"/>
                    <a:pt x="23" y="8"/>
                    <a:pt x="23" y="22"/>
                  </a:cubicBezTo>
                  <a:cubicBezTo>
                    <a:pt x="0" y="405"/>
                    <a:pt x="11" y="789"/>
                    <a:pt x="58" y="1168"/>
                  </a:cubicBezTo>
                  <a:cubicBezTo>
                    <a:pt x="105" y="1538"/>
                    <a:pt x="200" y="1895"/>
                    <a:pt x="314" y="2251"/>
                  </a:cubicBezTo>
                  <a:cubicBezTo>
                    <a:pt x="318" y="2259"/>
                    <a:pt x="325" y="2263"/>
                    <a:pt x="333" y="2263"/>
                  </a:cubicBezTo>
                  <a:cubicBezTo>
                    <a:pt x="344" y="2263"/>
                    <a:pt x="356" y="2254"/>
                    <a:pt x="353" y="2239"/>
                  </a:cubicBezTo>
                  <a:cubicBezTo>
                    <a:pt x="142" y="1520"/>
                    <a:pt x="45" y="772"/>
                    <a:pt x="66" y="22"/>
                  </a:cubicBezTo>
                  <a:cubicBezTo>
                    <a:pt x="66" y="8"/>
                    <a:pt x="55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8"/>
            <p:cNvSpPr/>
            <p:nvPr/>
          </p:nvSpPr>
          <p:spPr>
            <a:xfrm>
              <a:off x="4828050" y="360400"/>
              <a:ext cx="3825" cy="26975"/>
            </a:xfrm>
            <a:custGeom>
              <a:avLst/>
              <a:gdLst/>
              <a:ahLst/>
              <a:cxnLst/>
              <a:rect l="l" t="t" r="r" b="b"/>
              <a:pathLst>
                <a:path w="153" h="1079" extrusionOk="0">
                  <a:moveTo>
                    <a:pt x="108" y="1"/>
                  </a:moveTo>
                  <a:cubicBezTo>
                    <a:pt x="98" y="1"/>
                    <a:pt x="89" y="6"/>
                    <a:pt x="85" y="19"/>
                  </a:cubicBezTo>
                  <a:cubicBezTo>
                    <a:pt x="1" y="361"/>
                    <a:pt x="12" y="716"/>
                    <a:pt x="90" y="1056"/>
                  </a:cubicBezTo>
                  <a:cubicBezTo>
                    <a:pt x="93" y="1072"/>
                    <a:pt x="105" y="1078"/>
                    <a:pt x="116" y="1078"/>
                  </a:cubicBezTo>
                  <a:cubicBezTo>
                    <a:pt x="134" y="1078"/>
                    <a:pt x="152" y="1064"/>
                    <a:pt x="147" y="1042"/>
                  </a:cubicBezTo>
                  <a:cubicBezTo>
                    <a:pt x="74" y="705"/>
                    <a:pt x="79" y="370"/>
                    <a:pt x="135" y="34"/>
                  </a:cubicBezTo>
                  <a:cubicBezTo>
                    <a:pt x="139" y="14"/>
                    <a:pt x="123" y="1"/>
                    <a:pt x="10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8"/>
            <p:cNvSpPr/>
            <p:nvPr/>
          </p:nvSpPr>
          <p:spPr>
            <a:xfrm>
              <a:off x="4849875" y="549375"/>
              <a:ext cx="172975" cy="60200"/>
            </a:xfrm>
            <a:custGeom>
              <a:avLst/>
              <a:gdLst/>
              <a:ahLst/>
              <a:cxnLst/>
              <a:rect l="l" t="t" r="r" b="b"/>
              <a:pathLst>
                <a:path w="6919" h="2408" extrusionOk="0">
                  <a:moveTo>
                    <a:pt x="6905" y="1"/>
                  </a:moveTo>
                  <a:cubicBezTo>
                    <a:pt x="6902" y="1"/>
                    <a:pt x="6899" y="2"/>
                    <a:pt x="6898" y="6"/>
                  </a:cubicBezTo>
                  <a:cubicBezTo>
                    <a:pt x="6408" y="772"/>
                    <a:pt x="5690" y="1341"/>
                    <a:pt x="4869" y="1718"/>
                  </a:cubicBezTo>
                  <a:cubicBezTo>
                    <a:pt x="3944" y="2144"/>
                    <a:pt x="2921" y="2298"/>
                    <a:pt x="1910" y="2320"/>
                  </a:cubicBezTo>
                  <a:cubicBezTo>
                    <a:pt x="1839" y="2322"/>
                    <a:pt x="1768" y="2323"/>
                    <a:pt x="1698" y="2323"/>
                  </a:cubicBezTo>
                  <a:cubicBezTo>
                    <a:pt x="1145" y="2323"/>
                    <a:pt x="594" y="2276"/>
                    <a:pt x="40" y="2268"/>
                  </a:cubicBezTo>
                  <a:cubicBezTo>
                    <a:pt x="10" y="2268"/>
                    <a:pt x="1" y="2318"/>
                    <a:pt x="33" y="2322"/>
                  </a:cubicBezTo>
                  <a:cubicBezTo>
                    <a:pt x="519" y="2389"/>
                    <a:pt x="1018" y="2407"/>
                    <a:pt x="1510" y="2407"/>
                  </a:cubicBezTo>
                  <a:cubicBezTo>
                    <a:pt x="1584" y="2407"/>
                    <a:pt x="1657" y="2407"/>
                    <a:pt x="1730" y="2406"/>
                  </a:cubicBezTo>
                  <a:cubicBezTo>
                    <a:pt x="2282" y="2404"/>
                    <a:pt x="2831" y="2358"/>
                    <a:pt x="3375" y="2264"/>
                  </a:cubicBezTo>
                  <a:cubicBezTo>
                    <a:pt x="4293" y="2098"/>
                    <a:pt x="5185" y="1750"/>
                    <a:pt x="5922" y="1169"/>
                  </a:cubicBezTo>
                  <a:cubicBezTo>
                    <a:pt x="6326" y="849"/>
                    <a:pt x="6666" y="467"/>
                    <a:pt x="6915" y="17"/>
                  </a:cubicBezTo>
                  <a:cubicBezTo>
                    <a:pt x="6919" y="9"/>
                    <a:pt x="6911" y="1"/>
                    <a:pt x="690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8"/>
            <p:cNvSpPr/>
            <p:nvPr/>
          </p:nvSpPr>
          <p:spPr>
            <a:xfrm>
              <a:off x="4993725" y="472950"/>
              <a:ext cx="29275" cy="70200"/>
            </a:xfrm>
            <a:custGeom>
              <a:avLst/>
              <a:gdLst/>
              <a:ahLst/>
              <a:cxnLst/>
              <a:rect l="l" t="t" r="r" b="b"/>
              <a:pathLst>
                <a:path w="1171" h="2808" extrusionOk="0">
                  <a:moveTo>
                    <a:pt x="1112" y="1"/>
                  </a:moveTo>
                  <a:cubicBezTo>
                    <a:pt x="1100" y="1"/>
                    <a:pt x="1088" y="9"/>
                    <a:pt x="1086" y="25"/>
                  </a:cubicBezTo>
                  <a:cubicBezTo>
                    <a:pt x="1078" y="1042"/>
                    <a:pt x="691" y="2010"/>
                    <a:pt x="15" y="2769"/>
                  </a:cubicBezTo>
                  <a:cubicBezTo>
                    <a:pt x="0" y="2786"/>
                    <a:pt x="16" y="2808"/>
                    <a:pt x="33" y="2808"/>
                  </a:cubicBezTo>
                  <a:cubicBezTo>
                    <a:pt x="38" y="2808"/>
                    <a:pt x="43" y="2806"/>
                    <a:pt x="48" y="2801"/>
                  </a:cubicBezTo>
                  <a:cubicBezTo>
                    <a:pt x="774" y="2079"/>
                    <a:pt x="1170" y="1045"/>
                    <a:pt x="1136" y="25"/>
                  </a:cubicBezTo>
                  <a:cubicBezTo>
                    <a:pt x="1135" y="9"/>
                    <a:pt x="1124" y="1"/>
                    <a:pt x="111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8"/>
            <p:cNvSpPr/>
            <p:nvPr/>
          </p:nvSpPr>
          <p:spPr>
            <a:xfrm>
              <a:off x="4929325" y="526150"/>
              <a:ext cx="56500" cy="43575"/>
            </a:xfrm>
            <a:custGeom>
              <a:avLst/>
              <a:gdLst/>
              <a:ahLst/>
              <a:cxnLst/>
              <a:rect l="l" t="t" r="r" b="b"/>
              <a:pathLst>
                <a:path w="2260" h="1743" extrusionOk="0">
                  <a:moveTo>
                    <a:pt x="2238" y="1"/>
                  </a:moveTo>
                  <a:cubicBezTo>
                    <a:pt x="2234" y="1"/>
                    <a:pt x="2230" y="2"/>
                    <a:pt x="2226" y="5"/>
                  </a:cubicBezTo>
                  <a:lnTo>
                    <a:pt x="2226" y="7"/>
                  </a:lnTo>
                  <a:cubicBezTo>
                    <a:pt x="1901" y="348"/>
                    <a:pt x="1590" y="690"/>
                    <a:pt x="1213" y="974"/>
                  </a:cubicBezTo>
                  <a:cubicBezTo>
                    <a:pt x="842" y="1252"/>
                    <a:pt x="439" y="1462"/>
                    <a:pt x="31" y="1679"/>
                  </a:cubicBezTo>
                  <a:cubicBezTo>
                    <a:pt x="1" y="1696"/>
                    <a:pt x="17" y="1742"/>
                    <a:pt x="47" y="1742"/>
                  </a:cubicBezTo>
                  <a:cubicBezTo>
                    <a:pt x="50" y="1742"/>
                    <a:pt x="54" y="1742"/>
                    <a:pt x="57" y="1740"/>
                  </a:cubicBezTo>
                  <a:cubicBezTo>
                    <a:pt x="497" y="1589"/>
                    <a:pt x="899" y="1325"/>
                    <a:pt x="1263" y="1039"/>
                  </a:cubicBezTo>
                  <a:cubicBezTo>
                    <a:pt x="1626" y="755"/>
                    <a:pt x="1998" y="419"/>
                    <a:pt x="2252" y="26"/>
                  </a:cubicBezTo>
                  <a:cubicBezTo>
                    <a:pt x="2259" y="13"/>
                    <a:pt x="2249" y="1"/>
                    <a:pt x="22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8"/>
            <p:cNvSpPr/>
            <p:nvPr/>
          </p:nvSpPr>
          <p:spPr>
            <a:xfrm>
              <a:off x="4944850" y="596675"/>
              <a:ext cx="114450" cy="29325"/>
            </a:xfrm>
            <a:custGeom>
              <a:avLst/>
              <a:gdLst/>
              <a:ahLst/>
              <a:cxnLst/>
              <a:rect l="l" t="t" r="r" b="b"/>
              <a:pathLst>
                <a:path w="4578" h="1173" extrusionOk="0">
                  <a:moveTo>
                    <a:pt x="4527" y="0"/>
                  </a:moveTo>
                  <a:cubicBezTo>
                    <a:pt x="4514" y="0"/>
                    <a:pt x="4502" y="9"/>
                    <a:pt x="4503" y="26"/>
                  </a:cubicBezTo>
                  <a:lnTo>
                    <a:pt x="4505" y="26"/>
                  </a:lnTo>
                  <a:cubicBezTo>
                    <a:pt x="4509" y="247"/>
                    <a:pt x="4320" y="413"/>
                    <a:pt x="4178" y="561"/>
                  </a:cubicBezTo>
                  <a:cubicBezTo>
                    <a:pt x="4052" y="692"/>
                    <a:pt x="3920" y="821"/>
                    <a:pt x="3764" y="916"/>
                  </a:cubicBezTo>
                  <a:cubicBezTo>
                    <a:pt x="3590" y="1025"/>
                    <a:pt x="3412" y="1061"/>
                    <a:pt x="3231" y="1061"/>
                  </a:cubicBezTo>
                  <a:cubicBezTo>
                    <a:pt x="2997" y="1061"/>
                    <a:pt x="2760" y="1001"/>
                    <a:pt x="2517" y="955"/>
                  </a:cubicBezTo>
                  <a:cubicBezTo>
                    <a:pt x="2110" y="875"/>
                    <a:pt x="1697" y="823"/>
                    <a:pt x="1282" y="795"/>
                  </a:cubicBezTo>
                  <a:cubicBezTo>
                    <a:pt x="1161" y="787"/>
                    <a:pt x="1040" y="783"/>
                    <a:pt x="920" y="783"/>
                  </a:cubicBezTo>
                  <a:cubicBezTo>
                    <a:pt x="833" y="783"/>
                    <a:pt x="747" y="785"/>
                    <a:pt x="661" y="789"/>
                  </a:cubicBezTo>
                  <a:cubicBezTo>
                    <a:pt x="453" y="800"/>
                    <a:pt x="236" y="810"/>
                    <a:pt x="36" y="866"/>
                  </a:cubicBezTo>
                  <a:cubicBezTo>
                    <a:pt x="1" y="877"/>
                    <a:pt x="6" y="927"/>
                    <a:pt x="44" y="929"/>
                  </a:cubicBezTo>
                  <a:cubicBezTo>
                    <a:pt x="279" y="922"/>
                    <a:pt x="513" y="881"/>
                    <a:pt x="749" y="869"/>
                  </a:cubicBezTo>
                  <a:cubicBezTo>
                    <a:pt x="867" y="863"/>
                    <a:pt x="985" y="860"/>
                    <a:pt x="1103" y="860"/>
                  </a:cubicBezTo>
                  <a:cubicBezTo>
                    <a:pt x="1221" y="860"/>
                    <a:pt x="1340" y="863"/>
                    <a:pt x="1457" y="869"/>
                  </a:cubicBezTo>
                  <a:cubicBezTo>
                    <a:pt x="1704" y="883"/>
                    <a:pt x="1957" y="907"/>
                    <a:pt x="2196" y="969"/>
                  </a:cubicBezTo>
                  <a:cubicBezTo>
                    <a:pt x="2416" y="1023"/>
                    <a:pt x="2628" y="1103"/>
                    <a:pt x="2852" y="1142"/>
                  </a:cubicBezTo>
                  <a:cubicBezTo>
                    <a:pt x="2961" y="1162"/>
                    <a:pt x="3066" y="1172"/>
                    <a:pt x="3170" y="1172"/>
                  </a:cubicBezTo>
                  <a:cubicBezTo>
                    <a:pt x="3448" y="1172"/>
                    <a:pt x="3706" y="1096"/>
                    <a:pt x="3944" y="909"/>
                  </a:cubicBezTo>
                  <a:cubicBezTo>
                    <a:pt x="4097" y="782"/>
                    <a:pt x="4237" y="640"/>
                    <a:pt x="4365" y="486"/>
                  </a:cubicBezTo>
                  <a:cubicBezTo>
                    <a:pt x="4475" y="355"/>
                    <a:pt x="4578" y="206"/>
                    <a:pt x="4557" y="26"/>
                  </a:cubicBezTo>
                  <a:cubicBezTo>
                    <a:pt x="4555" y="9"/>
                    <a:pt x="4541" y="0"/>
                    <a:pt x="452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8"/>
            <p:cNvSpPr/>
            <p:nvPr/>
          </p:nvSpPr>
          <p:spPr>
            <a:xfrm>
              <a:off x="4966675" y="732525"/>
              <a:ext cx="153525" cy="90900"/>
            </a:xfrm>
            <a:custGeom>
              <a:avLst/>
              <a:gdLst/>
              <a:ahLst/>
              <a:cxnLst/>
              <a:rect l="l" t="t" r="r" b="b"/>
              <a:pathLst>
                <a:path w="6141" h="3636" extrusionOk="0">
                  <a:moveTo>
                    <a:pt x="36" y="0"/>
                  </a:moveTo>
                  <a:cubicBezTo>
                    <a:pt x="18" y="0"/>
                    <a:pt x="0" y="20"/>
                    <a:pt x="10" y="42"/>
                  </a:cubicBezTo>
                  <a:cubicBezTo>
                    <a:pt x="98" y="244"/>
                    <a:pt x="210" y="435"/>
                    <a:pt x="345" y="611"/>
                  </a:cubicBezTo>
                  <a:cubicBezTo>
                    <a:pt x="480" y="784"/>
                    <a:pt x="629" y="949"/>
                    <a:pt x="790" y="1100"/>
                  </a:cubicBezTo>
                  <a:cubicBezTo>
                    <a:pt x="1113" y="1398"/>
                    <a:pt x="1472" y="1658"/>
                    <a:pt x="1856" y="1873"/>
                  </a:cubicBezTo>
                  <a:cubicBezTo>
                    <a:pt x="2757" y="2385"/>
                    <a:pt x="3774" y="2634"/>
                    <a:pt x="4761" y="2921"/>
                  </a:cubicBezTo>
                  <a:cubicBezTo>
                    <a:pt x="5253" y="3065"/>
                    <a:pt x="5733" y="3234"/>
                    <a:pt x="6085" y="3626"/>
                  </a:cubicBezTo>
                  <a:cubicBezTo>
                    <a:pt x="6090" y="3633"/>
                    <a:pt x="6097" y="3635"/>
                    <a:pt x="6103" y="3635"/>
                  </a:cubicBezTo>
                  <a:cubicBezTo>
                    <a:pt x="6122" y="3635"/>
                    <a:pt x="6140" y="3614"/>
                    <a:pt x="6128" y="3594"/>
                  </a:cubicBezTo>
                  <a:cubicBezTo>
                    <a:pt x="5905" y="3241"/>
                    <a:pt x="5520" y="3045"/>
                    <a:pt x="5141" y="2901"/>
                  </a:cubicBezTo>
                  <a:cubicBezTo>
                    <a:pt x="4673" y="2725"/>
                    <a:pt x="4183" y="2604"/>
                    <a:pt x="3707" y="2454"/>
                  </a:cubicBezTo>
                  <a:cubicBezTo>
                    <a:pt x="2766" y="2157"/>
                    <a:pt x="1796" y="1811"/>
                    <a:pt x="1027" y="1173"/>
                  </a:cubicBezTo>
                  <a:cubicBezTo>
                    <a:pt x="637" y="848"/>
                    <a:pt x="308" y="455"/>
                    <a:pt x="57" y="14"/>
                  </a:cubicBezTo>
                  <a:cubicBezTo>
                    <a:pt x="52" y="4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8"/>
            <p:cNvSpPr/>
            <p:nvPr/>
          </p:nvSpPr>
          <p:spPr>
            <a:xfrm>
              <a:off x="4521200" y="555775"/>
              <a:ext cx="485950" cy="456675"/>
            </a:xfrm>
            <a:custGeom>
              <a:avLst/>
              <a:gdLst/>
              <a:ahLst/>
              <a:cxnLst/>
              <a:rect l="l" t="t" r="r" b="b"/>
              <a:pathLst>
                <a:path w="19438" h="18267" extrusionOk="0">
                  <a:moveTo>
                    <a:pt x="13355" y="1324"/>
                  </a:moveTo>
                  <a:cubicBezTo>
                    <a:pt x="15790" y="3365"/>
                    <a:pt x="18276" y="4768"/>
                    <a:pt x="18858" y="7778"/>
                  </a:cubicBezTo>
                  <a:cubicBezTo>
                    <a:pt x="19437" y="10790"/>
                    <a:pt x="18590" y="15062"/>
                    <a:pt x="17259" y="15591"/>
                  </a:cubicBezTo>
                  <a:cubicBezTo>
                    <a:pt x="15926" y="16122"/>
                    <a:pt x="14752" y="17236"/>
                    <a:pt x="14273" y="17434"/>
                  </a:cubicBezTo>
                  <a:cubicBezTo>
                    <a:pt x="13767" y="17648"/>
                    <a:pt x="13340" y="16997"/>
                    <a:pt x="11316" y="17339"/>
                  </a:cubicBezTo>
                  <a:cubicBezTo>
                    <a:pt x="9293" y="17681"/>
                    <a:pt x="8534" y="17133"/>
                    <a:pt x="8534" y="17133"/>
                  </a:cubicBezTo>
                  <a:cubicBezTo>
                    <a:pt x="8534" y="17133"/>
                    <a:pt x="8599" y="18266"/>
                    <a:pt x="6643" y="17423"/>
                  </a:cubicBezTo>
                  <a:cubicBezTo>
                    <a:pt x="4686" y="16582"/>
                    <a:pt x="3420" y="17470"/>
                    <a:pt x="2771" y="15645"/>
                  </a:cubicBezTo>
                  <a:cubicBezTo>
                    <a:pt x="2123" y="13820"/>
                    <a:pt x="763" y="13897"/>
                    <a:pt x="900" y="12300"/>
                  </a:cubicBezTo>
                  <a:cubicBezTo>
                    <a:pt x="1036" y="10702"/>
                    <a:pt x="1556" y="10264"/>
                    <a:pt x="984" y="9797"/>
                  </a:cubicBezTo>
                  <a:cubicBezTo>
                    <a:pt x="412" y="9330"/>
                    <a:pt x="1" y="8490"/>
                    <a:pt x="696" y="7133"/>
                  </a:cubicBezTo>
                  <a:cubicBezTo>
                    <a:pt x="1392" y="5775"/>
                    <a:pt x="3018" y="4048"/>
                    <a:pt x="5617" y="3399"/>
                  </a:cubicBezTo>
                  <a:cubicBezTo>
                    <a:pt x="8214" y="2752"/>
                    <a:pt x="7724" y="1326"/>
                    <a:pt x="9003" y="662"/>
                  </a:cubicBezTo>
                  <a:cubicBezTo>
                    <a:pt x="10284" y="0"/>
                    <a:pt x="13355" y="1324"/>
                    <a:pt x="13355" y="132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8"/>
            <p:cNvSpPr/>
            <p:nvPr/>
          </p:nvSpPr>
          <p:spPr>
            <a:xfrm>
              <a:off x="4837725" y="622300"/>
              <a:ext cx="145275" cy="149175"/>
            </a:xfrm>
            <a:custGeom>
              <a:avLst/>
              <a:gdLst/>
              <a:ahLst/>
              <a:cxnLst/>
              <a:rect l="l" t="t" r="r" b="b"/>
              <a:pathLst>
                <a:path w="5811" h="5967" extrusionOk="0">
                  <a:moveTo>
                    <a:pt x="124" y="0"/>
                  </a:moveTo>
                  <a:cubicBezTo>
                    <a:pt x="34" y="0"/>
                    <a:pt x="1" y="129"/>
                    <a:pt x="98" y="159"/>
                  </a:cubicBezTo>
                  <a:cubicBezTo>
                    <a:pt x="373" y="248"/>
                    <a:pt x="651" y="317"/>
                    <a:pt x="921" y="424"/>
                  </a:cubicBezTo>
                  <a:cubicBezTo>
                    <a:pt x="1182" y="527"/>
                    <a:pt x="1437" y="648"/>
                    <a:pt x="1681" y="785"/>
                  </a:cubicBezTo>
                  <a:cubicBezTo>
                    <a:pt x="2169" y="1058"/>
                    <a:pt x="2620" y="1393"/>
                    <a:pt x="3024" y="1780"/>
                  </a:cubicBezTo>
                  <a:cubicBezTo>
                    <a:pt x="3431" y="2172"/>
                    <a:pt x="3792" y="2593"/>
                    <a:pt x="4086" y="3077"/>
                  </a:cubicBezTo>
                  <a:cubicBezTo>
                    <a:pt x="4377" y="3561"/>
                    <a:pt x="4566" y="4079"/>
                    <a:pt x="4779" y="4599"/>
                  </a:cubicBezTo>
                  <a:cubicBezTo>
                    <a:pt x="4890" y="4872"/>
                    <a:pt x="5013" y="5143"/>
                    <a:pt x="5178" y="5390"/>
                  </a:cubicBezTo>
                  <a:cubicBezTo>
                    <a:pt x="5342" y="5635"/>
                    <a:pt x="5539" y="5827"/>
                    <a:pt x="5798" y="5966"/>
                  </a:cubicBezTo>
                  <a:cubicBezTo>
                    <a:pt x="5800" y="5966"/>
                    <a:pt x="5801" y="5966"/>
                    <a:pt x="5802" y="5966"/>
                  </a:cubicBezTo>
                  <a:cubicBezTo>
                    <a:pt x="5807" y="5966"/>
                    <a:pt x="5810" y="5959"/>
                    <a:pt x="5804" y="5954"/>
                  </a:cubicBezTo>
                  <a:cubicBezTo>
                    <a:pt x="5316" y="5640"/>
                    <a:pt x="5054" y="5102"/>
                    <a:pt x="4852" y="4578"/>
                  </a:cubicBezTo>
                  <a:cubicBezTo>
                    <a:pt x="4652" y="4059"/>
                    <a:pt x="4471" y="3541"/>
                    <a:pt x="4189" y="3056"/>
                  </a:cubicBezTo>
                  <a:cubicBezTo>
                    <a:pt x="3633" y="2090"/>
                    <a:pt x="2841" y="1282"/>
                    <a:pt x="1885" y="710"/>
                  </a:cubicBezTo>
                  <a:cubicBezTo>
                    <a:pt x="1622" y="551"/>
                    <a:pt x="1347" y="415"/>
                    <a:pt x="1063" y="297"/>
                  </a:cubicBezTo>
                  <a:cubicBezTo>
                    <a:pt x="769" y="174"/>
                    <a:pt x="455" y="52"/>
                    <a:pt x="141" y="2"/>
                  </a:cubicBezTo>
                  <a:cubicBezTo>
                    <a:pt x="135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8"/>
            <p:cNvSpPr/>
            <p:nvPr/>
          </p:nvSpPr>
          <p:spPr>
            <a:xfrm>
              <a:off x="4832250" y="639650"/>
              <a:ext cx="86200" cy="95675"/>
            </a:xfrm>
            <a:custGeom>
              <a:avLst/>
              <a:gdLst/>
              <a:ahLst/>
              <a:cxnLst/>
              <a:rect l="l" t="t" r="r" b="b"/>
              <a:pathLst>
                <a:path w="3448" h="3827" extrusionOk="0">
                  <a:moveTo>
                    <a:pt x="52" y="1"/>
                  </a:moveTo>
                  <a:cubicBezTo>
                    <a:pt x="13" y="1"/>
                    <a:pt x="0" y="64"/>
                    <a:pt x="35" y="83"/>
                  </a:cubicBezTo>
                  <a:cubicBezTo>
                    <a:pt x="222" y="184"/>
                    <a:pt x="420" y="259"/>
                    <a:pt x="603" y="371"/>
                  </a:cubicBezTo>
                  <a:cubicBezTo>
                    <a:pt x="743" y="457"/>
                    <a:pt x="880" y="547"/>
                    <a:pt x="1014" y="639"/>
                  </a:cubicBezTo>
                  <a:cubicBezTo>
                    <a:pt x="1248" y="798"/>
                    <a:pt x="1472" y="968"/>
                    <a:pt x="1687" y="1149"/>
                  </a:cubicBezTo>
                  <a:cubicBezTo>
                    <a:pt x="2188" y="1572"/>
                    <a:pt x="2637" y="2067"/>
                    <a:pt x="2959" y="2641"/>
                  </a:cubicBezTo>
                  <a:cubicBezTo>
                    <a:pt x="3166" y="3007"/>
                    <a:pt x="3320" y="3402"/>
                    <a:pt x="3411" y="3813"/>
                  </a:cubicBezTo>
                  <a:cubicBezTo>
                    <a:pt x="3413" y="3822"/>
                    <a:pt x="3419" y="3826"/>
                    <a:pt x="3426" y="3826"/>
                  </a:cubicBezTo>
                  <a:cubicBezTo>
                    <a:pt x="3436" y="3826"/>
                    <a:pt x="3447" y="3817"/>
                    <a:pt x="3445" y="3804"/>
                  </a:cubicBezTo>
                  <a:cubicBezTo>
                    <a:pt x="3200" y="2441"/>
                    <a:pt x="2246" y="1387"/>
                    <a:pt x="1151" y="605"/>
                  </a:cubicBezTo>
                  <a:cubicBezTo>
                    <a:pt x="1001" y="498"/>
                    <a:pt x="850" y="396"/>
                    <a:pt x="696" y="297"/>
                  </a:cubicBezTo>
                  <a:cubicBezTo>
                    <a:pt x="504" y="173"/>
                    <a:pt x="289" y="29"/>
                    <a:pt x="57" y="1"/>
                  </a:cubicBezTo>
                  <a:cubicBezTo>
                    <a:pt x="55" y="1"/>
                    <a:pt x="54" y="1"/>
                    <a:pt x="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8"/>
            <p:cNvSpPr/>
            <p:nvPr/>
          </p:nvSpPr>
          <p:spPr>
            <a:xfrm>
              <a:off x="4829525" y="644650"/>
              <a:ext cx="55675" cy="343650"/>
            </a:xfrm>
            <a:custGeom>
              <a:avLst/>
              <a:gdLst/>
              <a:ahLst/>
              <a:cxnLst/>
              <a:rect l="l" t="t" r="r" b="b"/>
              <a:pathLst>
                <a:path w="2227" h="13746" extrusionOk="0">
                  <a:moveTo>
                    <a:pt x="84" y="1"/>
                  </a:moveTo>
                  <a:cubicBezTo>
                    <a:pt x="41" y="1"/>
                    <a:pt x="0" y="43"/>
                    <a:pt x="31" y="85"/>
                  </a:cubicBezTo>
                  <a:cubicBezTo>
                    <a:pt x="288" y="444"/>
                    <a:pt x="546" y="811"/>
                    <a:pt x="768" y="1192"/>
                  </a:cubicBezTo>
                  <a:cubicBezTo>
                    <a:pt x="987" y="1577"/>
                    <a:pt x="1176" y="1977"/>
                    <a:pt x="1329" y="2394"/>
                  </a:cubicBezTo>
                  <a:cubicBezTo>
                    <a:pt x="1641" y="3236"/>
                    <a:pt x="1817" y="4124"/>
                    <a:pt x="1879" y="5016"/>
                  </a:cubicBezTo>
                  <a:cubicBezTo>
                    <a:pt x="1950" y="6057"/>
                    <a:pt x="1873" y="7102"/>
                    <a:pt x="1725" y="8132"/>
                  </a:cubicBezTo>
                  <a:cubicBezTo>
                    <a:pt x="1579" y="9157"/>
                    <a:pt x="1336" y="10155"/>
                    <a:pt x="1114" y="11165"/>
                  </a:cubicBezTo>
                  <a:cubicBezTo>
                    <a:pt x="933" y="11985"/>
                    <a:pt x="755" y="13062"/>
                    <a:pt x="1387" y="13741"/>
                  </a:cubicBezTo>
                  <a:cubicBezTo>
                    <a:pt x="1390" y="13744"/>
                    <a:pt x="1394" y="13746"/>
                    <a:pt x="1398" y="13746"/>
                  </a:cubicBezTo>
                  <a:cubicBezTo>
                    <a:pt x="1410" y="13746"/>
                    <a:pt x="1421" y="13733"/>
                    <a:pt x="1413" y="13720"/>
                  </a:cubicBezTo>
                  <a:cubicBezTo>
                    <a:pt x="912" y="12973"/>
                    <a:pt x="1017" y="12081"/>
                    <a:pt x="1207" y="11247"/>
                  </a:cubicBezTo>
                  <a:cubicBezTo>
                    <a:pt x="1436" y="10247"/>
                    <a:pt x="1697" y="9256"/>
                    <a:pt x="1869" y="8242"/>
                  </a:cubicBezTo>
                  <a:cubicBezTo>
                    <a:pt x="2195" y="6350"/>
                    <a:pt x="2226" y="4372"/>
                    <a:pt x="1619" y="2533"/>
                  </a:cubicBezTo>
                  <a:cubicBezTo>
                    <a:pt x="1314" y="1613"/>
                    <a:pt x="848" y="672"/>
                    <a:pt x="123" y="16"/>
                  </a:cubicBezTo>
                  <a:cubicBezTo>
                    <a:pt x="111" y="5"/>
                    <a:pt x="97" y="1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8"/>
            <p:cNvSpPr/>
            <p:nvPr/>
          </p:nvSpPr>
          <p:spPr>
            <a:xfrm>
              <a:off x="4724425" y="719375"/>
              <a:ext cx="76450" cy="260225"/>
            </a:xfrm>
            <a:custGeom>
              <a:avLst/>
              <a:gdLst/>
              <a:ahLst/>
              <a:cxnLst/>
              <a:rect l="l" t="t" r="r" b="b"/>
              <a:pathLst>
                <a:path w="3058" h="10409" extrusionOk="0">
                  <a:moveTo>
                    <a:pt x="3033" y="0"/>
                  </a:moveTo>
                  <a:cubicBezTo>
                    <a:pt x="3027" y="0"/>
                    <a:pt x="3022" y="3"/>
                    <a:pt x="3018" y="9"/>
                  </a:cubicBezTo>
                  <a:cubicBezTo>
                    <a:pt x="2285" y="1200"/>
                    <a:pt x="2011" y="2589"/>
                    <a:pt x="1715" y="3939"/>
                  </a:cubicBezTo>
                  <a:cubicBezTo>
                    <a:pt x="1564" y="4631"/>
                    <a:pt x="1418" y="5325"/>
                    <a:pt x="1222" y="6003"/>
                  </a:cubicBezTo>
                  <a:cubicBezTo>
                    <a:pt x="1020" y="6702"/>
                    <a:pt x="732" y="7370"/>
                    <a:pt x="507" y="8060"/>
                  </a:cubicBezTo>
                  <a:cubicBezTo>
                    <a:pt x="262" y="8809"/>
                    <a:pt x="81" y="9615"/>
                    <a:pt x="296" y="10393"/>
                  </a:cubicBezTo>
                  <a:cubicBezTo>
                    <a:pt x="299" y="10404"/>
                    <a:pt x="308" y="10409"/>
                    <a:pt x="316" y="10409"/>
                  </a:cubicBezTo>
                  <a:cubicBezTo>
                    <a:pt x="328" y="10409"/>
                    <a:pt x="341" y="10398"/>
                    <a:pt x="337" y="10382"/>
                  </a:cubicBezTo>
                  <a:cubicBezTo>
                    <a:pt x="1" y="8931"/>
                    <a:pt x="889" y="7572"/>
                    <a:pt x="1302" y="6235"/>
                  </a:cubicBezTo>
                  <a:cubicBezTo>
                    <a:pt x="1708" y="4913"/>
                    <a:pt x="1885" y="3539"/>
                    <a:pt x="2246" y="2206"/>
                  </a:cubicBezTo>
                  <a:cubicBezTo>
                    <a:pt x="2448" y="1460"/>
                    <a:pt x="2704" y="720"/>
                    <a:pt x="3048" y="26"/>
                  </a:cubicBezTo>
                  <a:cubicBezTo>
                    <a:pt x="3057" y="13"/>
                    <a:pt x="3045" y="0"/>
                    <a:pt x="30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8"/>
            <p:cNvSpPr/>
            <p:nvPr/>
          </p:nvSpPr>
          <p:spPr>
            <a:xfrm>
              <a:off x="4683775" y="654700"/>
              <a:ext cx="70550" cy="157475"/>
            </a:xfrm>
            <a:custGeom>
              <a:avLst/>
              <a:gdLst/>
              <a:ahLst/>
              <a:cxnLst/>
              <a:rect l="l" t="t" r="r" b="b"/>
              <a:pathLst>
                <a:path w="2822" h="6299" extrusionOk="0">
                  <a:moveTo>
                    <a:pt x="2685" y="1"/>
                  </a:moveTo>
                  <a:cubicBezTo>
                    <a:pt x="2670" y="1"/>
                    <a:pt x="2652" y="15"/>
                    <a:pt x="2651" y="33"/>
                  </a:cubicBezTo>
                  <a:lnTo>
                    <a:pt x="2651" y="31"/>
                  </a:lnTo>
                  <a:lnTo>
                    <a:pt x="2651" y="31"/>
                  </a:lnTo>
                  <a:cubicBezTo>
                    <a:pt x="2634" y="244"/>
                    <a:pt x="2691" y="467"/>
                    <a:pt x="2696" y="682"/>
                  </a:cubicBezTo>
                  <a:cubicBezTo>
                    <a:pt x="2702" y="900"/>
                    <a:pt x="2692" y="1119"/>
                    <a:pt x="2668" y="1336"/>
                  </a:cubicBezTo>
                  <a:cubicBezTo>
                    <a:pt x="2614" y="1789"/>
                    <a:pt x="2504" y="2232"/>
                    <a:pt x="2343" y="2658"/>
                  </a:cubicBezTo>
                  <a:cubicBezTo>
                    <a:pt x="2031" y="3507"/>
                    <a:pt x="1535" y="4273"/>
                    <a:pt x="993" y="4991"/>
                  </a:cubicBezTo>
                  <a:cubicBezTo>
                    <a:pt x="679" y="5408"/>
                    <a:pt x="348" y="5816"/>
                    <a:pt x="24" y="6227"/>
                  </a:cubicBezTo>
                  <a:cubicBezTo>
                    <a:pt x="0" y="6257"/>
                    <a:pt x="27" y="6298"/>
                    <a:pt x="56" y="6298"/>
                  </a:cubicBezTo>
                  <a:cubicBezTo>
                    <a:pt x="65" y="6298"/>
                    <a:pt x="75" y="6294"/>
                    <a:pt x="82" y="6285"/>
                  </a:cubicBezTo>
                  <a:cubicBezTo>
                    <a:pt x="1290" y="4903"/>
                    <a:pt x="2524" y="3352"/>
                    <a:pt x="2775" y="1474"/>
                  </a:cubicBezTo>
                  <a:cubicBezTo>
                    <a:pt x="2806" y="1231"/>
                    <a:pt x="2821" y="988"/>
                    <a:pt x="2816" y="743"/>
                  </a:cubicBezTo>
                  <a:cubicBezTo>
                    <a:pt x="2810" y="513"/>
                    <a:pt x="2812" y="227"/>
                    <a:pt x="2707" y="16"/>
                  </a:cubicBezTo>
                  <a:cubicBezTo>
                    <a:pt x="2703" y="5"/>
                    <a:pt x="2694" y="1"/>
                    <a:pt x="26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8"/>
            <p:cNvSpPr/>
            <p:nvPr/>
          </p:nvSpPr>
          <p:spPr>
            <a:xfrm>
              <a:off x="4673250" y="754800"/>
              <a:ext cx="37800" cy="43150"/>
            </a:xfrm>
            <a:custGeom>
              <a:avLst/>
              <a:gdLst/>
              <a:ahLst/>
              <a:cxnLst/>
              <a:rect l="l" t="t" r="r" b="b"/>
              <a:pathLst>
                <a:path w="1512" h="1726" extrusionOk="0">
                  <a:moveTo>
                    <a:pt x="1486" y="0"/>
                  </a:moveTo>
                  <a:cubicBezTo>
                    <a:pt x="1482" y="0"/>
                    <a:pt x="1478" y="2"/>
                    <a:pt x="1474" y="6"/>
                  </a:cubicBezTo>
                  <a:cubicBezTo>
                    <a:pt x="980" y="553"/>
                    <a:pt x="494" y="1107"/>
                    <a:pt x="19" y="1670"/>
                  </a:cubicBezTo>
                  <a:cubicBezTo>
                    <a:pt x="1" y="1694"/>
                    <a:pt x="21" y="1725"/>
                    <a:pt x="44" y="1725"/>
                  </a:cubicBezTo>
                  <a:cubicBezTo>
                    <a:pt x="52" y="1725"/>
                    <a:pt x="59" y="1722"/>
                    <a:pt x="66" y="1714"/>
                  </a:cubicBezTo>
                  <a:cubicBezTo>
                    <a:pt x="554" y="1163"/>
                    <a:pt x="1033" y="602"/>
                    <a:pt x="1500" y="32"/>
                  </a:cubicBezTo>
                  <a:cubicBezTo>
                    <a:pt x="1511" y="19"/>
                    <a:pt x="1500" y="0"/>
                    <a:pt x="148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8"/>
            <p:cNvSpPr/>
            <p:nvPr/>
          </p:nvSpPr>
          <p:spPr>
            <a:xfrm>
              <a:off x="4919225" y="762825"/>
              <a:ext cx="32425" cy="182725"/>
            </a:xfrm>
            <a:custGeom>
              <a:avLst/>
              <a:gdLst/>
              <a:ahLst/>
              <a:cxnLst/>
              <a:rect l="l" t="t" r="r" b="b"/>
              <a:pathLst>
                <a:path w="1297" h="7309" extrusionOk="0">
                  <a:moveTo>
                    <a:pt x="50" y="1"/>
                  </a:moveTo>
                  <a:cubicBezTo>
                    <a:pt x="26" y="1"/>
                    <a:pt x="1" y="21"/>
                    <a:pt x="11" y="47"/>
                  </a:cubicBezTo>
                  <a:cubicBezTo>
                    <a:pt x="415" y="1029"/>
                    <a:pt x="547" y="2065"/>
                    <a:pt x="540" y="3121"/>
                  </a:cubicBezTo>
                  <a:cubicBezTo>
                    <a:pt x="536" y="3691"/>
                    <a:pt x="501" y="4261"/>
                    <a:pt x="476" y="4832"/>
                  </a:cubicBezTo>
                  <a:cubicBezTo>
                    <a:pt x="454" y="5402"/>
                    <a:pt x="420" y="5985"/>
                    <a:pt x="486" y="6552"/>
                  </a:cubicBezTo>
                  <a:cubicBezTo>
                    <a:pt x="510" y="6774"/>
                    <a:pt x="570" y="7012"/>
                    <a:pt x="744" y="7165"/>
                  </a:cubicBezTo>
                  <a:cubicBezTo>
                    <a:pt x="842" y="7251"/>
                    <a:pt x="961" y="7308"/>
                    <a:pt x="1081" y="7308"/>
                  </a:cubicBezTo>
                  <a:cubicBezTo>
                    <a:pt x="1149" y="7308"/>
                    <a:pt x="1217" y="7290"/>
                    <a:pt x="1282" y="7249"/>
                  </a:cubicBezTo>
                  <a:cubicBezTo>
                    <a:pt x="1297" y="7234"/>
                    <a:pt x="1286" y="7208"/>
                    <a:pt x="1265" y="7208"/>
                  </a:cubicBezTo>
                  <a:cubicBezTo>
                    <a:pt x="1228" y="7218"/>
                    <a:pt x="1191" y="7222"/>
                    <a:pt x="1155" y="7222"/>
                  </a:cubicBezTo>
                  <a:cubicBezTo>
                    <a:pt x="962" y="7222"/>
                    <a:pt x="781" y="7097"/>
                    <a:pt x="693" y="6924"/>
                  </a:cubicBezTo>
                  <a:cubicBezTo>
                    <a:pt x="585" y="6709"/>
                    <a:pt x="585" y="6456"/>
                    <a:pt x="577" y="6223"/>
                  </a:cubicBezTo>
                  <a:cubicBezTo>
                    <a:pt x="560" y="5680"/>
                    <a:pt x="579" y="5140"/>
                    <a:pt x="603" y="4600"/>
                  </a:cubicBezTo>
                  <a:cubicBezTo>
                    <a:pt x="650" y="3588"/>
                    <a:pt x="710" y="2571"/>
                    <a:pt x="557" y="1565"/>
                  </a:cubicBezTo>
                  <a:cubicBezTo>
                    <a:pt x="476" y="1029"/>
                    <a:pt x="336" y="500"/>
                    <a:pt x="80" y="17"/>
                  </a:cubicBezTo>
                  <a:cubicBezTo>
                    <a:pt x="73" y="6"/>
                    <a:pt x="62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8"/>
            <p:cNvSpPr/>
            <p:nvPr/>
          </p:nvSpPr>
          <p:spPr>
            <a:xfrm>
              <a:off x="4551700" y="622475"/>
              <a:ext cx="177925" cy="182600"/>
            </a:xfrm>
            <a:custGeom>
              <a:avLst/>
              <a:gdLst/>
              <a:ahLst/>
              <a:cxnLst/>
              <a:rect l="l" t="t" r="r" b="b"/>
              <a:pathLst>
                <a:path w="7117" h="7304" extrusionOk="0">
                  <a:moveTo>
                    <a:pt x="7065" y="0"/>
                  </a:moveTo>
                  <a:cubicBezTo>
                    <a:pt x="7059" y="0"/>
                    <a:pt x="7054" y="2"/>
                    <a:pt x="7048" y="6"/>
                  </a:cubicBezTo>
                  <a:cubicBezTo>
                    <a:pt x="6506" y="396"/>
                    <a:pt x="5947" y="763"/>
                    <a:pt x="5399" y="1146"/>
                  </a:cubicBezTo>
                  <a:cubicBezTo>
                    <a:pt x="4844" y="1535"/>
                    <a:pt x="4294" y="1933"/>
                    <a:pt x="3763" y="2352"/>
                  </a:cubicBezTo>
                  <a:cubicBezTo>
                    <a:pt x="3260" y="2741"/>
                    <a:pt x="2802" y="3182"/>
                    <a:pt x="2395" y="3668"/>
                  </a:cubicBezTo>
                  <a:cubicBezTo>
                    <a:pt x="1965" y="4184"/>
                    <a:pt x="1583" y="4740"/>
                    <a:pt x="1219" y="5304"/>
                  </a:cubicBezTo>
                  <a:cubicBezTo>
                    <a:pt x="813" y="5929"/>
                    <a:pt x="411" y="6561"/>
                    <a:pt x="33" y="7202"/>
                  </a:cubicBezTo>
                  <a:cubicBezTo>
                    <a:pt x="1" y="7258"/>
                    <a:pt x="46" y="7303"/>
                    <a:pt x="95" y="7303"/>
                  </a:cubicBezTo>
                  <a:cubicBezTo>
                    <a:pt x="116" y="7303"/>
                    <a:pt x="139" y="7294"/>
                    <a:pt x="155" y="7273"/>
                  </a:cubicBezTo>
                  <a:cubicBezTo>
                    <a:pt x="544" y="6749"/>
                    <a:pt x="873" y="6181"/>
                    <a:pt x="1222" y="5631"/>
                  </a:cubicBezTo>
                  <a:cubicBezTo>
                    <a:pt x="1581" y="5061"/>
                    <a:pt x="1951" y="4497"/>
                    <a:pt x="2368" y="3967"/>
                  </a:cubicBezTo>
                  <a:cubicBezTo>
                    <a:pt x="3185" y="2930"/>
                    <a:pt x="4232" y="2143"/>
                    <a:pt x="5300" y="1384"/>
                  </a:cubicBezTo>
                  <a:cubicBezTo>
                    <a:pt x="5908" y="954"/>
                    <a:pt x="6511" y="525"/>
                    <a:pt x="7091" y="62"/>
                  </a:cubicBezTo>
                  <a:cubicBezTo>
                    <a:pt x="7116" y="42"/>
                    <a:pt x="7093" y="0"/>
                    <a:pt x="706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8"/>
            <p:cNvSpPr/>
            <p:nvPr/>
          </p:nvSpPr>
          <p:spPr>
            <a:xfrm>
              <a:off x="4574950" y="780800"/>
              <a:ext cx="67350" cy="145875"/>
            </a:xfrm>
            <a:custGeom>
              <a:avLst/>
              <a:gdLst/>
              <a:ahLst/>
              <a:cxnLst/>
              <a:rect l="l" t="t" r="r" b="b"/>
              <a:pathLst>
                <a:path w="2694" h="5835" extrusionOk="0">
                  <a:moveTo>
                    <a:pt x="2655" y="1"/>
                  </a:moveTo>
                  <a:cubicBezTo>
                    <a:pt x="2646" y="1"/>
                    <a:pt x="2637" y="5"/>
                    <a:pt x="2631" y="14"/>
                  </a:cubicBezTo>
                  <a:cubicBezTo>
                    <a:pt x="2396" y="370"/>
                    <a:pt x="2164" y="727"/>
                    <a:pt x="1915" y="1075"/>
                  </a:cubicBezTo>
                  <a:cubicBezTo>
                    <a:pt x="1668" y="1419"/>
                    <a:pt x="1412" y="1755"/>
                    <a:pt x="1171" y="2101"/>
                  </a:cubicBezTo>
                  <a:cubicBezTo>
                    <a:pt x="696" y="2778"/>
                    <a:pt x="283" y="3501"/>
                    <a:pt x="126" y="4322"/>
                  </a:cubicBezTo>
                  <a:cubicBezTo>
                    <a:pt x="36" y="4793"/>
                    <a:pt x="1" y="5401"/>
                    <a:pt x="277" y="5820"/>
                  </a:cubicBezTo>
                  <a:cubicBezTo>
                    <a:pt x="284" y="5830"/>
                    <a:pt x="294" y="5835"/>
                    <a:pt x="303" y="5835"/>
                  </a:cubicBezTo>
                  <a:cubicBezTo>
                    <a:pt x="321" y="5835"/>
                    <a:pt x="339" y="5819"/>
                    <a:pt x="335" y="5797"/>
                  </a:cubicBezTo>
                  <a:lnTo>
                    <a:pt x="333" y="5795"/>
                  </a:lnTo>
                  <a:cubicBezTo>
                    <a:pt x="283" y="5558"/>
                    <a:pt x="216" y="5326"/>
                    <a:pt x="195" y="5083"/>
                  </a:cubicBezTo>
                  <a:cubicBezTo>
                    <a:pt x="178" y="4846"/>
                    <a:pt x="189" y="4606"/>
                    <a:pt x="231" y="4373"/>
                  </a:cubicBezTo>
                  <a:cubicBezTo>
                    <a:pt x="298" y="3971"/>
                    <a:pt x="444" y="3585"/>
                    <a:pt x="627" y="3225"/>
                  </a:cubicBezTo>
                  <a:cubicBezTo>
                    <a:pt x="990" y="2509"/>
                    <a:pt x="1493" y="1877"/>
                    <a:pt x="1960" y="1230"/>
                  </a:cubicBezTo>
                  <a:cubicBezTo>
                    <a:pt x="2227" y="856"/>
                    <a:pt x="2500" y="469"/>
                    <a:pt x="2680" y="43"/>
                  </a:cubicBezTo>
                  <a:cubicBezTo>
                    <a:pt x="2694" y="21"/>
                    <a:pt x="2674" y="1"/>
                    <a:pt x="26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8"/>
            <p:cNvSpPr/>
            <p:nvPr/>
          </p:nvSpPr>
          <p:spPr>
            <a:xfrm>
              <a:off x="4682100" y="639575"/>
              <a:ext cx="55375" cy="81350"/>
            </a:xfrm>
            <a:custGeom>
              <a:avLst/>
              <a:gdLst/>
              <a:ahLst/>
              <a:cxnLst/>
              <a:rect l="l" t="t" r="r" b="b"/>
              <a:pathLst>
                <a:path w="2215" h="3254" extrusionOk="0">
                  <a:moveTo>
                    <a:pt x="2166" y="1"/>
                  </a:moveTo>
                  <a:cubicBezTo>
                    <a:pt x="2159" y="1"/>
                    <a:pt x="2152" y="3"/>
                    <a:pt x="2146" y="8"/>
                  </a:cubicBezTo>
                  <a:lnTo>
                    <a:pt x="2144" y="8"/>
                  </a:lnTo>
                  <a:cubicBezTo>
                    <a:pt x="1553" y="479"/>
                    <a:pt x="1109" y="1081"/>
                    <a:pt x="744" y="1737"/>
                  </a:cubicBezTo>
                  <a:cubicBezTo>
                    <a:pt x="477" y="2222"/>
                    <a:pt x="277" y="2738"/>
                    <a:pt x="11" y="3222"/>
                  </a:cubicBezTo>
                  <a:cubicBezTo>
                    <a:pt x="1" y="3239"/>
                    <a:pt x="16" y="3254"/>
                    <a:pt x="30" y="3254"/>
                  </a:cubicBezTo>
                  <a:cubicBezTo>
                    <a:pt x="36" y="3254"/>
                    <a:pt x="43" y="3251"/>
                    <a:pt x="47" y="3244"/>
                  </a:cubicBezTo>
                  <a:cubicBezTo>
                    <a:pt x="314" y="2773"/>
                    <a:pt x="520" y="2270"/>
                    <a:pt x="789" y="1801"/>
                  </a:cubicBezTo>
                  <a:cubicBezTo>
                    <a:pt x="1159" y="1152"/>
                    <a:pt x="1617" y="537"/>
                    <a:pt x="2191" y="53"/>
                  </a:cubicBezTo>
                  <a:cubicBezTo>
                    <a:pt x="2215" y="32"/>
                    <a:pt x="2191" y="1"/>
                    <a:pt x="21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8"/>
            <p:cNvSpPr/>
            <p:nvPr/>
          </p:nvSpPr>
          <p:spPr>
            <a:xfrm>
              <a:off x="4647125" y="854775"/>
              <a:ext cx="23850" cy="125050"/>
            </a:xfrm>
            <a:custGeom>
              <a:avLst/>
              <a:gdLst/>
              <a:ahLst/>
              <a:cxnLst/>
              <a:rect l="l" t="t" r="r" b="b"/>
              <a:pathLst>
                <a:path w="954" h="5002" extrusionOk="0">
                  <a:moveTo>
                    <a:pt x="900" y="0"/>
                  </a:moveTo>
                  <a:cubicBezTo>
                    <a:pt x="886" y="0"/>
                    <a:pt x="873" y="7"/>
                    <a:pt x="866" y="23"/>
                  </a:cubicBezTo>
                  <a:cubicBezTo>
                    <a:pt x="711" y="339"/>
                    <a:pt x="576" y="666"/>
                    <a:pt x="462" y="1000"/>
                  </a:cubicBezTo>
                  <a:cubicBezTo>
                    <a:pt x="346" y="1344"/>
                    <a:pt x="271" y="1698"/>
                    <a:pt x="200" y="2053"/>
                  </a:cubicBezTo>
                  <a:cubicBezTo>
                    <a:pt x="70" y="2700"/>
                    <a:pt x="0" y="3345"/>
                    <a:pt x="152" y="3996"/>
                  </a:cubicBezTo>
                  <a:cubicBezTo>
                    <a:pt x="232" y="4345"/>
                    <a:pt x="374" y="4678"/>
                    <a:pt x="576" y="4977"/>
                  </a:cubicBezTo>
                  <a:cubicBezTo>
                    <a:pt x="587" y="4994"/>
                    <a:pt x="604" y="5001"/>
                    <a:pt x="620" y="5001"/>
                  </a:cubicBezTo>
                  <a:cubicBezTo>
                    <a:pt x="657" y="5001"/>
                    <a:pt x="694" y="4963"/>
                    <a:pt x="670" y="4923"/>
                  </a:cubicBezTo>
                  <a:lnTo>
                    <a:pt x="668" y="4923"/>
                  </a:lnTo>
                  <a:cubicBezTo>
                    <a:pt x="230" y="4240"/>
                    <a:pt x="114" y="3401"/>
                    <a:pt x="178" y="2605"/>
                  </a:cubicBezTo>
                  <a:cubicBezTo>
                    <a:pt x="212" y="2163"/>
                    <a:pt x="341" y="1737"/>
                    <a:pt x="494" y="1324"/>
                  </a:cubicBezTo>
                  <a:cubicBezTo>
                    <a:pt x="651" y="903"/>
                    <a:pt x="812" y="482"/>
                    <a:pt x="945" y="54"/>
                  </a:cubicBezTo>
                  <a:cubicBezTo>
                    <a:pt x="953" y="24"/>
                    <a:pt x="926" y="0"/>
                    <a:pt x="9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8"/>
            <p:cNvSpPr/>
            <p:nvPr/>
          </p:nvSpPr>
          <p:spPr>
            <a:xfrm>
              <a:off x="4626425" y="851650"/>
              <a:ext cx="39000" cy="99375"/>
            </a:xfrm>
            <a:custGeom>
              <a:avLst/>
              <a:gdLst/>
              <a:ahLst/>
              <a:cxnLst/>
              <a:rect l="l" t="t" r="r" b="b"/>
              <a:pathLst>
                <a:path w="1560" h="3975" extrusionOk="0">
                  <a:moveTo>
                    <a:pt x="1531" y="1"/>
                  </a:moveTo>
                  <a:cubicBezTo>
                    <a:pt x="1526" y="1"/>
                    <a:pt x="1521" y="3"/>
                    <a:pt x="1516" y="7"/>
                  </a:cubicBezTo>
                  <a:cubicBezTo>
                    <a:pt x="1283" y="267"/>
                    <a:pt x="1092" y="574"/>
                    <a:pt x="901" y="867"/>
                  </a:cubicBezTo>
                  <a:cubicBezTo>
                    <a:pt x="707" y="1170"/>
                    <a:pt x="539" y="1492"/>
                    <a:pt x="402" y="1826"/>
                  </a:cubicBezTo>
                  <a:cubicBezTo>
                    <a:pt x="124" y="2500"/>
                    <a:pt x="0" y="3238"/>
                    <a:pt x="146" y="3958"/>
                  </a:cubicBezTo>
                  <a:cubicBezTo>
                    <a:pt x="148" y="3970"/>
                    <a:pt x="157" y="3975"/>
                    <a:pt x="166" y="3975"/>
                  </a:cubicBezTo>
                  <a:cubicBezTo>
                    <a:pt x="179" y="3975"/>
                    <a:pt x="195" y="3963"/>
                    <a:pt x="193" y="3945"/>
                  </a:cubicBezTo>
                  <a:cubicBezTo>
                    <a:pt x="94" y="3227"/>
                    <a:pt x="239" y="2498"/>
                    <a:pt x="511" y="1834"/>
                  </a:cubicBezTo>
                  <a:cubicBezTo>
                    <a:pt x="641" y="1514"/>
                    <a:pt x="810" y="1213"/>
                    <a:pt x="982" y="914"/>
                  </a:cubicBezTo>
                  <a:cubicBezTo>
                    <a:pt x="1157" y="611"/>
                    <a:pt x="1374" y="336"/>
                    <a:pt x="1550" y="35"/>
                  </a:cubicBezTo>
                  <a:cubicBezTo>
                    <a:pt x="1560" y="19"/>
                    <a:pt x="1545" y="1"/>
                    <a:pt x="15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8"/>
            <p:cNvSpPr/>
            <p:nvPr/>
          </p:nvSpPr>
          <p:spPr>
            <a:xfrm>
              <a:off x="4830025" y="708275"/>
              <a:ext cx="6975" cy="96025"/>
            </a:xfrm>
            <a:custGeom>
              <a:avLst/>
              <a:gdLst/>
              <a:ahLst/>
              <a:cxnLst/>
              <a:rect l="l" t="t" r="r" b="b"/>
              <a:pathLst>
                <a:path w="279" h="3841" extrusionOk="0">
                  <a:moveTo>
                    <a:pt x="31" y="0"/>
                  </a:moveTo>
                  <a:cubicBezTo>
                    <a:pt x="21" y="0"/>
                    <a:pt x="10" y="10"/>
                    <a:pt x="13" y="23"/>
                  </a:cubicBezTo>
                  <a:cubicBezTo>
                    <a:pt x="266" y="1259"/>
                    <a:pt x="254" y="2579"/>
                    <a:pt x="4" y="3813"/>
                  </a:cubicBezTo>
                  <a:cubicBezTo>
                    <a:pt x="1" y="3830"/>
                    <a:pt x="14" y="3841"/>
                    <a:pt x="27" y="3841"/>
                  </a:cubicBezTo>
                  <a:cubicBezTo>
                    <a:pt x="36" y="3841"/>
                    <a:pt x="44" y="3836"/>
                    <a:pt x="47" y="3826"/>
                  </a:cubicBezTo>
                  <a:cubicBezTo>
                    <a:pt x="197" y="3202"/>
                    <a:pt x="275" y="2562"/>
                    <a:pt x="279" y="1919"/>
                  </a:cubicBezTo>
                  <a:cubicBezTo>
                    <a:pt x="279" y="1272"/>
                    <a:pt x="191" y="642"/>
                    <a:pt x="47" y="14"/>
                  </a:cubicBezTo>
                  <a:cubicBezTo>
                    <a:pt x="45" y="4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8"/>
            <p:cNvSpPr/>
            <p:nvPr/>
          </p:nvSpPr>
          <p:spPr>
            <a:xfrm>
              <a:off x="4686050" y="540775"/>
              <a:ext cx="201075" cy="185350"/>
            </a:xfrm>
            <a:custGeom>
              <a:avLst/>
              <a:gdLst/>
              <a:ahLst/>
              <a:cxnLst/>
              <a:rect l="l" t="t" r="r" b="b"/>
              <a:pathLst>
                <a:path w="8043" h="7414" extrusionOk="0">
                  <a:moveTo>
                    <a:pt x="4221" y="1161"/>
                  </a:moveTo>
                  <a:cubicBezTo>
                    <a:pt x="8042" y="3995"/>
                    <a:pt x="6025" y="7413"/>
                    <a:pt x="2138" y="4459"/>
                  </a:cubicBezTo>
                  <a:cubicBezTo>
                    <a:pt x="272" y="3044"/>
                    <a:pt x="1" y="449"/>
                    <a:pt x="1532" y="224"/>
                  </a:cubicBezTo>
                  <a:cubicBezTo>
                    <a:pt x="3063" y="0"/>
                    <a:pt x="4221" y="1161"/>
                    <a:pt x="4221" y="11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8"/>
            <p:cNvSpPr/>
            <p:nvPr/>
          </p:nvSpPr>
          <p:spPr>
            <a:xfrm>
              <a:off x="4341100" y="352025"/>
              <a:ext cx="535925" cy="281400"/>
            </a:xfrm>
            <a:custGeom>
              <a:avLst/>
              <a:gdLst/>
              <a:ahLst/>
              <a:cxnLst/>
              <a:rect l="l" t="t" r="r" b="b"/>
              <a:pathLst>
                <a:path w="21437" h="11256" extrusionOk="0">
                  <a:moveTo>
                    <a:pt x="18933" y="11203"/>
                  </a:moveTo>
                  <a:cubicBezTo>
                    <a:pt x="20028" y="11256"/>
                    <a:pt x="21436" y="10515"/>
                    <a:pt x="21281" y="8571"/>
                  </a:cubicBezTo>
                  <a:cubicBezTo>
                    <a:pt x="21124" y="6626"/>
                    <a:pt x="20608" y="4749"/>
                    <a:pt x="18506" y="3734"/>
                  </a:cubicBezTo>
                  <a:cubicBezTo>
                    <a:pt x="16405" y="2719"/>
                    <a:pt x="15117" y="836"/>
                    <a:pt x="11548" y="1178"/>
                  </a:cubicBezTo>
                  <a:cubicBezTo>
                    <a:pt x="11548" y="1178"/>
                    <a:pt x="9072" y="0"/>
                    <a:pt x="6674" y="956"/>
                  </a:cubicBezTo>
                  <a:cubicBezTo>
                    <a:pt x="4275" y="1909"/>
                    <a:pt x="3226" y="1016"/>
                    <a:pt x="1613" y="1425"/>
                  </a:cubicBezTo>
                  <a:cubicBezTo>
                    <a:pt x="1" y="1836"/>
                    <a:pt x="1439" y="2345"/>
                    <a:pt x="2757" y="2360"/>
                  </a:cubicBezTo>
                  <a:cubicBezTo>
                    <a:pt x="4075" y="2377"/>
                    <a:pt x="9263" y="5712"/>
                    <a:pt x="10458" y="7552"/>
                  </a:cubicBezTo>
                  <a:cubicBezTo>
                    <a:pt x="11651" y="9392"/>
                    <a:pt x="11591" y="6716"/>
                    <a:pt x="12789" y="7012"/>
                  </a:cubicBezTo>
                  <a:cubicBezTo>
                    <a:pt x="13986" y="7305"/>
                    <a:pt x="16336" y="11078"/>
                    <a:pt x="18933" y="1120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8"/>
            <p:cNvSpPr/>
            <p:nvPr/>
          </p:nvSpPr>
          <p:spPr>
            <a:xfrm>
              <a:off x="4506075" y="388575"/>
              <a:ext cx="111025" cy="12125"/>
            </a:xfrm>
            <a:custGeom>
              <a:avLst/>
              <a:gdLst/>
              <a:ahLst/>
              <a:cxnLst/>
              <a:rect l="l" t="t" r="r" b="b"/>
              <a:pathLst>
                <a:path w="4441" h="485" extrusionOk="0">
                  <a:moveTo>
                    <a:pt x="4418" y="1"/>
                  </a:moveTo>
                  <a:cubicBezTo>
                    <a:pt x="3676" y="4"/>
                    <a:pt x="2935" y="64"/>
                    <a:pt x="2199" y="139"/>
                  </a:cubicBezTo>
                  <a:cubicBezTo>
                    <a:pt x="1473" y="212"/>
                    <a:pt x="748" y="305"/>
                    <a:pt x="30" y="432"/>
                  </a:cubicBezTo>
                  <a:cubicBezTo>
                    <a:pt x="1" y="438"/>
                    <a:pt x="5" y="485"/>
                    <a:pt x="32" y="485"/>
                  </a:cubicBezTo>
                  <a:cubicBezTo>
                    <a:pt x="33" y="485"/>
                    <a:pt x="34" y="485"/>
                    <a:pt x="35" y="485"/>
                  </a:cubicBezTo>
                  <a:cubicBezTo>
                    <a:pt x="763" y="389"/>
                    <a:pt x="1490" y="298"/>
                    <a:pt x="2221" y="225"/>
                  </a:cubicBezTo>
                  <a:cubicBezTo>
                    <a:pt x="2950" y="152"/>
                    <a:pt x="3685" y="103"/>
                    <a:pt x="4418" y="38"/>
                  </a:cubicBezTo>
                  <a:cubicBezTo>
                    <a:pt x="4440" y="34"/>
                    <a:pt x="4440" y="1"/>
                    <a:pt x="441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8"/>
            <p:cNvSpPr/>
            <p:nvPr/>
          </p:nvSpPr>
          <p:spPr>
            <a:xfrm>
              <a:off x="4475875" y="405600"/>
              <a:ext cx="77250" cy="31950"/>
            </a:xfrm>
            <a:custGeom>
              <a:avLst/>
              <a:gdLst/>
              <a:ahLst/>
              <a:cxnLst/>
              <a:rect l="l" t="t" r="r" b="b"/>
              <a:pathLst>
                <a:path w="3090" h="1278" extrusionOk="0">
                  <a:moveTo>
                    <a:pt x="3055" y="0"/>
                  </a:moveTo>
                  <a:cubicBezTo>
                    <a:pt x="3052" y="0"/>
                    <a:pt x="3049" y="1"/>
                    <a:pt x="3046" y="2"/>
                  </a:cubicBezTo>
                  <a:cubicBezTo>
                    <a:pt x="2513" y="163"/>
                    <a:pt x="1987" y="346"/>
                    <a:pt x="1473" y="555"/>
                  </a:cubicBezTo>
                  <a:cubicBezTo>
                    <a:pt x="1228" y="654"/>
                    <a:pt x="987" y="757"/>
                    <a:pt x="746" y="866"/>
                  </a:cubicBezTo>
                  <a:cubicBezTo>
                    <a:pt x="625" y="920"/>
                    <a:pt x="503" y="976"/>
                    <a:pt x="381" y="1032"/>
                  </a:cubicBezTo>
                  <a:cubicBezTo>
                    <a:pt x="262" y="1086"/>
                    <a:pt x="118" y="1133"/>
                    <a:pt x="24" y="1225"/>
                  </a:cubicBezTo>
                  <a:cubicBezTo>
                    <a:pt x="0" y="1247"/>
                    <a:pt x="22" y="1278"/>
                    <a:pt x="48" y="1278"/>
                  </a:cubicBezTo>
                  <a:cubicBezTo>
                    <a:pt x="50" y="1278"/>
                    <a:pt x="52" y="1277"/>
                    <a:pt x="54" y="1277"/>
                  </a:cubicBezTo>
                  <a:cubicBezTo>
                    <a:pt x="174" y="1260"/>
                    <a:pt x="284" y="1187"/>
                    <a:pt x="393" y="1137"/>
                  </a:cubicBezTo>
                  <a:cubicBezTo>
                    <a:pt x="512" y="1079"/>
                    <a:pt x="634" y="1023"/>
                    <a:pt x="755" y="969"/>
                  </a:cubicBezTo>
                  <a:cubicBezTo>
                    <a:pt x="1015" y="851"/>
                    <a:pt x="1277" y="739"/>
                    <a:pt x="1541" y="632"/>
                  </a:cubicBezTo>
                  <a:cubicBezTo>
                    <a:pt x="2042" y="428"/>
                    <a:pt x="2548" y="236"/>
                    <a:pt x="3061" y="54"/>
                  </a:cubicBezTo>
                  <a:cubicBezTo>
                    <a:pt x="3089" y="44"/>
                    <a:pt x="3081" y="0"/>
                    <a:pt x="30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8"/>
            <p:cNvSpPr/>
            <p:nvPr/>
          </p:nvSpPr>
          <p:spPr>
            <a:xfrm>
              <a:off x="4429400" y="406900"/>
              <a:ext cx="46125" cy="5875"/>
            </a:xfrm>
            <a:custGeom>
              <a:avLst/>
              <a:gdLst/>
              <a:ahLst/>
              <a:cxnLst/>
              <a:rect l="l" t="t" r="r" b="b"/>
              <a:pathLst>
                <a:path w="1845" h="235" extrusionOk="0">
                  <a:moveTo>
                    <a:pt x="1821" y="0"/>
                  </a:moveTo>
                  <a:cubicBezTo>
                    <a:pt x="1820" y="0"/>
                    <a:pt x="1819" y="0"/>
                    <a:pt x="1818" y="0"/>
                  </a:cubicBezTo>
                  <a:cubicBezTo>
                    <a:pt x="1220" y="64"/>
                    <a:pt x="623" y="156"/>
                    <a:pt x="23" y="199"/>
                  </a:cubicBezTo>
                  <a:cubicBezTo>
                    <a:pt x="1" y="200"/>
                    <a:pt x="1" y="234"/>
                    <a:pt x="23" y="234"/>
                  </a:cubicBezTo>
                  <a:cubicBezTo>
                    <a:pt x="629" y="204"/>
                    <a:pt x="1229" y="165"/>
                    <a:pt x="1824" y="42"/>
                  </a:cubicBezTo>
                  <a:cubicBezTo>
                    <a:pt x="1845" y="36"/>
                    <a:pt x="1843" y="0"/>
                    <a:pt x="18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8"/>
            <p:cNvSpPr/>
            <p:nvPr/>
          </p:nvSpPr>
          <p:spPr>
            <a:xfrm>
              <a:off x="4628650" y="439150"/>
              <a:ext cx="91600" cy="110500"/>
            </a:xfrm>
            <a:custGeom>
              <a:avLst/>
              <a:gdLst/>
              <a:ahLst/>
              <a:cxnLst/>
              <a:rect l="l" t="t" r="r" b="b"/>
              <a:pathLst>
                <a:path w="3664" h="4420" extrusionOk="0">
                  <a:moveTo>
                    <a:pt x="3639" y="1"/>
                  </a:moveTo>
                  <a:cubicBezTo>
                    <a:pt x="3635" y="1"/>
                    <a:pt x="3630" y="2"/>
                    <a:pt x="3626" y="6"/>
                  </a:cubicBezTo>
                  <a:lnTo>
                    <a:pt x="3628" y="6"/>
                  </a:lnTo>
                  <a:cubicBezTo>
                    <a:pt x="3060" y="571"/>
                    <a:pt x="2519" y="1165"/>
                    <a:pt x="1977" y="1754"/>
                  </a:cubicBezTo>
                  <a:cubicBezTo>
                    <a:pt x="1498" y="2272"/>
                    <a:pt x="1009" y="2784"/>
                    <a:pt x="592" y="3355"/>
                  </a:cubicBezTo>
                  <a:cubicBezTo>
                    <a:pt x="365" y="3667"/>
                    <a:pt x="139" y="4000"/>
                    <a:pt x="12" y="4366"/>
                  </a:cubicBezTo>
                  <a:cubicBezTo>
                    <a:pt x="1" y="4397"/>
                    <a:pt x="29" y="4420"/>
                    <a:pt x="56" y="4420"/>
                  </a:cubicBezTo>
                  <a:cubicBezTo>
                    <a:pt x="70" y="4420"/>
                    <a:pt x="84" y="4414"/>
                    <a:pt x="92" y="4400"/>
                  </a:cubicBezTo>
                  <a:cubicBezTo>
                    <a:pt x="266" y="4101"/>
                    <a:pt x="425" y="3798"/>
                    <a:pt x="623" y="3513"/>
                  </a:cubicBezTo>
                  <a:cubicBezTo>
                    <a:pt x="825" y="3229"/>
                    <a:pt x="1040" y="2956"/>
                    <a:pt x="1270" y="2696"/>
                  </a:cubicBezTo>
                  <a:cubicBezTo>
                    <a:pt x="1758" y="2136"/>
                    <a:pt x="2269" y="1593"/>
                    <a:pt x="2766" y="1042"/>
                  </a:cubicBezTo>
                  <a:cubicBezTo>
                    <a:pt x="3067" y="709"/>
                    <a:pt x="3366" y="376"/>
                    <a:pt x="3652" y="32"/>
                  </a:cubicBezTo>
                  <a:cubicBezTo>
                    <a:pt x="3664" y="19"/>
                    <a:pt x="3653" y="1"/>
                    <a:pt x="36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8"/>
            <p:cNvSpPr/>
            <p:nvPr/>
          </p:nvSpPr>
          <p:spPr>
            <a:xfrm>
              <a:off x="4602875" y="413850"/>
              <a:ext cx="157500" cy="110375"/>
            </a:xfrm>
            <a:custGeom>
              <a:avLst/>
              <a:gdLst/>
              <a:ahLst/>
              <a:cxnLst/>
              <a:rect l="l" t="t" r="r" b="b"/>
              <a:pathLst>
                <a:path w="6300" h="4415" extrusionOk="0">
                  <a:moveTo>
                    <a:pt x="5019" y="0"/>
                  </a:moveTo>
                  <a:cubicBezTo>
                    <a:pt x="4944" y="0"/>
                    <a:pt x="4869" y="3"/>
                    <a:pt x="4794" y="8"/>
                  </a:cubicBezTo>
                  <a:cubicBezTo>
                    <a:pt x="4281" y="46"/>
                    <a:pt x="3786" y="195"/>
                    <a:pt x="3354" y="474"/>
                  </a:cubicBezTo>
                  <a:cubicBezTo>
                    <a:pt x="2883" y="781"/>
                    <a:pt x="2503" y="1229"/>
                    <a:pt x="2109" y="1622"/>
                  </a:cubicBezTo>
                  <a:cubicBezTo>
                    <a:pt x="1714" y="2016"/>
                    <a:pt x="1333" y="2417"/>
                    <a:pt x="981" y="2847"/>
                  </a:cubicBezTo>
                  <a:cubicBezTo>
                    <a:pt x="600" y="3312"/>
                    <a:pt x="245" y="3821"/>
                    <a:pt x="9" y="4378"/>
                  </a:cubicBezTo>
                  <a:cubicBezTo>
                    <a:pt x="0" y="4398"/>
                    <a:pt x="20" y="4414"/>
                    <a:pt x="38" y="4414"/>
                  </a:cubicBezTo>
                  <a:cubicBezTo>
                    <a:pt x="48" y="4414"/>
                    <a:pt x="57" y="4410"/>
                    <a:pt x="62" y="4400"/>
                  </a:cubicBezTo>
                  <a:cubicBezTo>
                    <a:pt x="293" y="3920"/>
                    <a:pt x="574" y="3464"/>
                    <a:pt x="901" y="3043"/>
                  </a:cubicBezTo>
                  <a:cubicBezTo>
                    <a:pt x="1228" y="2626"/>
                    <a:pt x="1591" y="2246"/>
                    <a:pt x="1970" y="1878"/>
                  </a:cubicBezTo>
                  <a:cubicBezTo>
                    <a:pt x="2363" y="1493"/>
                    <a:pt x="2765" y="1102"/>
                    <a:pt x="3202" y="771"/>
                  </a:cubicBezTo>
                  <a:cubicBezTo>
                    <a:pt x="3604" y="463"/>
                    <a:pt x="4074" y="255"/>
                    <a:pt x="4573" y="166"/>
                  </a:cubicBezTo>
                  <a:cubicBezTo>
                    <a:pt x="4738" y="137"/>
                    <a:pt x="4905" y="123"/>
                    <a:pt x="5072" y="123"/>
                  </a:cubicBezTo>
                  <a:cubicBezTo>
                    <a:pt x="5181" y="123"/>
                    <a:pt x="5290" y="129"/>
                    <a:pt x="5399" y="141"/>
                  </a:cubicBezTo>
                  <a:cubicBezTo>
                    <a:pt x="5693" y="171"/>
                    <a:pt x="5958" y="274"/>
                    <a:pt x="6241" y="345"/>
                  </a:cubicBezTo>
                  <a:cubicBezTo>
                    <a:pt x="6244" y="346"/>
                    <a:pt x="6247" y="346"/>
                    <a:pt x="6250" y="346"/>
                  </a:cubicBezTo>
                  <a:cubicBezTo>
                    <a:pt x="6283" y="346"/>
                    <a:pt x="6300" y="300"/>
                    <a:pt x="6269" y="281"/>
                  </a:cubicBezTo>
                  <a:lnTo>
                    <a:pt x="6267" y="281"/>
                  </a:lnTo>
                  <a:cubicBezTo>
                    <a:pt x="6057" y="147"/>
                    <a:pt x="5786" y="85"/>
                    <a:pt x="5543" y="44"/>
                  </a:cubicBezTo>
                  <a:cubicBezTo>
                    <a:pt x="5369" y="15"/>
                    <a:pt x="5194" y="0"/>
                    <a:pt x="501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8"/>
            <p:cNvSpPr/>
            <p:nvPr/>
          </p:nvSpPr>
          <p:spPr>
            <a:xfrm>
              <a:off x="4522475" y="399875"/>
              <a:ext cx="169125" cy="70450"/>
            </a:xfrm>
            <a:custGeom>
              <a:avLst/>
              <a:gdLst/>
              <a:ahLst/>
              <a:cxnLst/>
              <a:rect l="l" t="t" r="r" b="b"/>
              <a:pathLst>
                <a:path w="6765" h="2818" extrusionOk="0">
                  <a:moveTo>
                    <a:pt x="6714" y="1"/>
                  </a:moveTo>
                  <a:cubicBezTo>
                    <a:pt x="6712" y="1"/>
                    <a:pt x="6710" y="1"/>
                    <a:pt x="6708" y="1"/>
                  </a:cubicBezTo>
                  <a:cubicBezTo>
                    <a:pt x="5759" y="128"/>
                    <a:pt x="4913" y="612"/>
                    <a:pt x="4089" y="1069"/>
                  </a:cubicBezTo>
                  <a:cubicBezTo>
                    <a:pt x="3661" y="1304"/>
                    <a:pt x="3229" y="1536"/>
                    <a:pt x="2775" y="1723"/>
                  </a:cubicBezTo>
                  <a:cubicBezTo>
                    <a:pt x="2331" y="1906"/>
                    <a:pt x="1873" y="2016"/>
                    <a:pt x="1410" y="2129"/>
                  </a:cubicBezTo>
                  <a:cubicBezTo>
                    <a:pt x="933" y="2246"/>
                    <a:pt x="380" y="2383"/>
                    <a:pt x="26" y="2746"/>
                  </a:cubicBezTo>
                  <a:cubicBezTo>
                    <a:pt x="0" y="2773"/>
                    <a:pt x="25" y="2818"/>
                    <a:pt x="56" y="2818"/>
                  </a:cubicBezTo>
                  <a:cubicBezTo>
                    <a:pt x="63" y="2818"/>
                    <a:pt x="70" y="2816"/>
                    <a:pt x="77" y="2811"/>
                  </a:cubicBezTo>
                  <a:cubicBezTo>
                    <a:pt x="275" y="2678"/>
                    <a:pt x="475" y="2553"/>
                    <a:pt x="696" y="2463"/>
                  </a:cubicBezTo>
                  <a:cubicBezTo>
                    <a:pt x="909" y="2381"/>
                    <a:pt x="1127" y="2314"/>
                    <a:pt x="1348" y="2259"/>
                  </a:cubicBezTo>
                  <a:cubicBezTo>
                    <a:pt x="1804" y="2144"/>
                    <a:pt x="2260" y="2043"/>
                    <a:pt x="2698" y="1867"/>
                  </a:cubicBezTo>
                  <a:cubicBezTo>
                    <a:pt x="3573" y="1517"/>
                    <a:pt x="4371" y="1001"/>
                    <a:pt x="5222" y="597"/>
                  </a:cubicBezTo>
                  <a:cubicBezTo>
                    <a:pt x="5704" y="367"/>
                    <a:pt x="6203" y="177"/>
                    <a:pt x="6725" y="63"/>
                  </a:cubicBezTo>
                  <a:cubicBezTo>
                    <a:pt x="6764" y="54"/>
                    <a:pt x="6751" y="1"/>
                    <a:pt x="671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8"/>
            <p:cNvSpPr/>
            <p:nvPr/>
          </p:nvSpPr>
          <p:spPr>
            <a:xfrm>
              <a:off x="4795700" y="573550"/>
              <a:ext cx="45600" cy="55450"/>
            </a:xfrm>
            <a:custGeom>
              <a:avLst/>
              <a:gdLst/>
              <a:ahLst/>
              <a:cxnLst/>
              <a:rect l="l" t="t" r="r" b="b"/>
              <a:pathLst>
                <a:path w="1824" h="2218" extrusionOk="0">
                  <a:moveTo>
                    <a:pt x="1738" y="0"/>
                  </a:moveTo>
                  <a:cubicBezTo>
                    <a:pt x="1720" y="0"/>
                    <a:pt x="1702" y="12"/>
                    <a:pt x="1702" y="35"/>
                  </a:cubicBezTo>
                  <a:cubicBezTo>
                    <a:pt x="1669" y="553"/>
                    <a:pt x="1611" y="1118"/>
                    <a:pt x="1300" y="1553"/>
                  </a:cubicBezTo>
                  <a:cubicBezTo>
                    <a:pt x="1052" y="1901"/>
                    <a:pt x="652" y="2121"/>
                    <a:pt x="230" y="2121"/>
                  </a:cubicBezTo>
                  <a:cubicBezTo>
                    <a:pt x="169" y="2121"/>
                    <a:pt x="107" y="2116"/>
                    <a:pt x="46" y="2107"/>
                  </a:cubicBezTo>
                  <a:cubicBezTo>
                    <a:pt x="43" y="2106"/>
                    <a:pt x="40" y="2106"/>
                    <a:pt x="38" y="2106"/>
                  </a:cubicBezTo>
                  <a:cubicBezTo>
                    <a:pt x="8" y="2106"/>
                    <a:pt x="0" y="2150"/>
                    <a:pt x="33" y="2159"/>
                  </a:cubicBezTo>
                  <a:lnTo>
                    <a:pt x="31" y="2157"/>
                  </a:lnTo>
                  <a:lnTo>
                    <a:pt x="31" y="2157"/>
                  </a:lnTo>
                  <a:cubicBezTo>
                    <a:pt x="138" y="2199"/>
                    <a:pt x="247" y="2217"/>
                    <a:pt x="357" y="2217"/>
                  </a:cubicBezTo>
                  <a:cubicBezTo>
                    <a:pt x="743" y="2217"/>
                    <a:pt x="1127" y="1985"/>
                    <a:pt x="1364" y="1688"/>
                  </a:cubicBezTo>
                  <a:cubicBezTo>
                    <a:pt x="1732" y="1226"/>
                    <a:pt x="1824" y="609"/>
                    <a:pt x="1773" y="35"/>
                  </a:cubicBezTo>
                  <a:cubicBezTo>
                    <a:pt x="1773" y="12"/>
                    <a:pt x="1756" y="0"/>
                    <a:pt x="17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8"/>
            <p:cNvSpPr/>
            <p:nvPr/>
          </p:nvSpPr>
          <p:spPr>
            <a:xfrm>
              <a:off x="4800025" y="447325"/>
              <a:ext cx="31175" cy="152175"/>
            </a:xfrm>
            <a:custGeom>
              <a:avLst/>
              <a:gdLst/>
              <a:ahLst/>
              <a:cxnLst/>
              <a:rect l="l" t="t" r="r" b="b"/>
              <a:pathLst>
                <a:path w="1247" h="6087" extrusionOk="0">
                  <a:moveTo>
                    <a:pt x="44" y="0"/>
                  </a:moveTo>
                  <a:cubicBezTo>
                    <a:pt x="20" y="0"/>
                    <a:pt x="0" y="32"/>
                    <a:pt x="22" y="51"/>
                  </a:cubicBezTo>
                  <a:cubicBezTo>
                    <a:pt x="694" y="571"/>
                    <a:pt x="914" y="1375"/>
                    <a:pt x="1053" y="2177"/>
                  </a:cubicBezTo>
                  <a:cubicBezTo>
                    <a:pt x="1200" y="3029"/>
                    <a:pt x="1247" y="3925"/>
                    <a:pt x="1038" y="4772"/>
                  </a:cubicBezTo>
                  <a:cubicBezTo>
                    <a:pt x="927" y="5236"/>
                    <a:pt x="727" y="5675"/>
                    <a:pt x="450" y="6066"/>
                  </a:cubicBezTo>
                  <a:cubicBezTo>
                    <a:pt x="443" y="6076"/>
                    <a:pt x="453" y="6086"/>
                    <a:pt x="464" y="6086"/>
                  </a:cubicBezTo>
                  <a:cubicBezTo>
                    <a:pt x="468" y="6086"/>
                    <a:pt x="472" y="6084"/>
                    <a:pt x="475" y="6081"/>
                  </a:cubicBezTo>
                  <a:cubicBezTo>
                    <a:pt x="1008" y="5380"/>
                    <a:pt x="1211" y="4514"/>
                    <a:pt x="1228" y="3646"/>
                  </a:cubicBezTo>
                  <a:cubicBezTo>
                    <a:pt x="1234" y="3198"/>
                    <a:pt x="1200" y="2751"/>
                    <a:pt x="1129" y="2310"/>
                  </a:cubicBezTo>
                  <a:cubicBezTo>
                    <a:pt x="1062" y="1885"/>
                    <a:pt x="970" y="1463"/>
                    <a:pt x="824" y="1057"/>
                  </a:cubicBezTo>
                  <a:cubicBezTo>
                    <a:pt x="675" y="646"/>
                    <a:pt x="445" y="232"/>
                    <a:pt x="58" y="4"/>
                  </a:cubicBezTo>
                  <a:cubicBezTo>
                    <a:pt x="53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8"/>
            <p:cNvSpPr/>
            <p:nvPr/>
          </p:nvSpPr>
          <p:spPr>
            <a:xfrm>
              <a:off x="4828775" y="464450"/>
              <a:ext cx="31550" cy="101450"/>
            </a:xfrm>
            <a:custGeom>
              <a:avLst/>
              <a:gdLst/>
              <a:ahLst/>
              <a:cxnLst/>
              <a:rect l="l" t="t" r="r" b="b"/>
              <a:pathLst>
                <a:path w="1262" h="4058" extrusionOk="0">
                  <a:moveTo>
                    <a:pt x="53" y="1"/>
                  </a:moveTo>
                  <a:cubicBezTo>
                    <a:pt x="21" y="1"/>
                    <a:pt x="0" y="47"/>
                    <a:pt x="33" y="69"/>
                  </a:cubicBezTo>
                  <a:cubicBezTo>
                    <a:pt x="587" y="490"/>
                    <a:pt x="869" y="1096"/>
                    <a:pt x="1000" y="1767"/>
                  </a:cubicBezTo>
                  <a:cubicBezTo>
                    <a:pt x="1071" y="2135"/>
                    <a:pt x="1103" y="2511"/>
                    <a:pt x="1138" y="2885"/>
                  </a:cubicBezTo>
                  <a:cubicBezTo>
                    <a:pt x="1174" y="3268"/>
                    <a:pt x="1204" y="3653"/>
                    <a:pt x="1221" y="4036"/>
                  </a:cubicBezTo>
                  <a:cubicBezTo>
                    <a:pt x="1221" y="4050"/>
                    <a:pt x="1231" y="4057"/>
                    <a:pt x="1241" y="4057"/>
                  </a:cubicBezTo>
                  <a:cubicBezTo>
                    <a:pt x="1251" y="4057"/>
                    <a:pt x="1262" y="4050"/>
                    <a:pt x="1262" y="4036"/>
                  </a:cubicBezTo>
                  <a:cubicBezTo>
                    <a:pt x="1256" y="3246"/>
                    <a:pt x="1234" y="2434"/>
                    <a:pt x="1077" y="1656"/>
                  </a:cubicBezTo>
                  <a:cubicBezTo>
                    <a:pt x="951" y="1028"/>
                    <a:pt x="663" y="327"/>
                    <a:pt x="71" y="6"/>
                  </a:cubicBezTo>
                  <a:cubicBezTo>
                    <a:pt x="64" y="2"/>
                    <a:pt x="58" y="1"/>
                    <a:pt x="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8"/>
            <p:cNvSpPr/>
            <p:nvPr/>
          </p:nvSpPr>
          <p:spPr>
            <a:xfrm>
              <a:off x="4706425" y="506975"/>
              <a:ext cx="22600" cy="44925"/>
            </a:xfrm>
            <a:custGeom>
              <a:avLst/>
              <a:gdLst/>
              <a:ahLst/>
              <a:cxnLst/>
              <a:rect l="l" t="t" r="r" b="b"/>
              <a:pathLst>
                <a:path w="904" h="1797" extrusionOk="0">
                  <a:moveTo>
                    <a:pt x="885" y="0"/>
                  </a:moveTo>
                  <a:cubicBezTo>
                    <a:pt x="882" y="0"/>
                    <a:pt x="879" y="1"/>
                    <a:pt x="876" y="4"/>
                  </a:cubicBezTo>
                  <a:cubicBezTo>
                    <a:pt x="367" y="443"/>
                    <a:pt x="42" y="1111"/>
                    <a:pt x="1" y="1778"/>
                  </a:cubicBezTo>
                  <a:cubicBezTo>
                    <a:pt x="1" y="1790"/>
                    <a:pt x="11" y="1796"/>
                    <a:pt x="20" y="1796"/>
                  </a:cubicBezTo>
                  <a:cubicBezTo>
                    <a:pt x="28" y="1796"/>
                    <a:pt x="36" y="1792"/>
                    <a:pt x="38" y="1782"/>
                  </a:cubicBezTo>
                  <a:cubicBezTo>
                    <a:pt x="156" y="1128"/>
                    <a:pt x="451" y="518"/>
                    <a:pt x="895" y="23"/>
                  </a:cubicBezTo>
                  <a:cubicBezTo>
                    <a:pt x="903" y="13"/>
                    <a:pt x="895" y="0"/>
                    <a:pt x="88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8"/>
            <p:cNvSpPr/>
            <p:nvPr/>
          </p:nvSpPr>
          <p:spPr>
            <a:xfrm>
              <a:off x="4699425" y="441250"/>
              <a:ext cx="97650" cy="56400"/>
            </a:xfrm>
            <a:custGeom>
              <a:avLst/>
              <a:gdLst/>
              <a:ahLst/>
              <a:cxnLst/>
              <a:rect l="l" t="t" r="r" b="b"/>
              <a:pathLst>
                <a:path w="3906" h="2256" extrusionOk="0">
                  <a:moveTo>
                    <a:pt x="3198" y="0"/>
                  </a:moveTo>
                  <a:cubicBezTo>
                    <a:pt x="2663" y="0"/>
                    <a:pt x="2111" y="235"/>
                    <a:pt x="1685" y="517"/>
                  </a:cubicBezTo>
                  <a:cubicBezTo>
                    <a:pt x="1021" y="960"/>
                    <a:pt x="453" y="1532"/>
                    <a:pt x="17" y="2199"/>
                  </a:cubicBezTo>
                  <a:cubicBezTo>
                    <a:pt x="0" y="2225"/>
                    <a:pt x="27" y="2255"/>
                    <a:pt x="52" y="2255"/>
                  </a:cubicBezTo>
                  <a:cubicBezTo>
                    <a:pt x="60" y="2255"/>
                    <a:pt x="67" y="2252"/>
                    <a:pt x="73" y="2244"/>
                  </a:cubicBezTo>
                  <a:cubicBezTo>
                    <a:pt x="537" y="1655"/>
                    <a:pt x="1055" y="1085"/>
                    <a:pt x="1674" y="657"/>
                  </a:cubicBezTo>
                  <a:cubicBezTo>
                    <a:pt x="1982" y="442"/>
                    <a:pt x="2321" y="266"/>
                    <a:pt x="2687" y="176"/>
                  </a:cubicBezTo>
                  <a:cubicBezTo>
                    <a:pt x="2856" y="135"/>
                    <a:pt x="3023" y="117"/>
                    <a:pt x="3189" y="117"/>
                  </a:cubicBezTo>
                  <a:cubicBezTo>
                    <a:pt x="3409" y="117"/>
                    <a:pt x="3629" y="150"/>
                    <a:pt x="3852" y="206"/>
                  </a:cubicBezTo>
                  <a:cubicBezTo>
                    <a:pt x="3854" y="207"/>
                    <a:pt x="3857" y="207"/>
                    <a:pt x="3859" y="207"/>
                  </a:cubicBezTo>
                  <a:cubicBezTo>
                    <a:pt x="3888" y="207"/>
                    <a:pt x="3906" y="164"/>
                    <a:pt x="3876" y="150"/>
                  </a:cubicBezTo>
                  <a:cubicBezTo>
                    <a:pt x="3662" y="45"/>
                    <a:pt x="3432" y="0"/>
                    <a:pt x="319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8"/>
            <p:cNvSpPr/>
            <p:nvPr/>
          </p:nvSpPr>
          <p:spPr>
            <a:xfrm>
              <a:off x="4751300" y="461700"/>
              <a:ext cx="46850" cy="145625"/>
            </a:xfrm>
            <a:custGeom>
              <a:avLst/>
              <a:gdLst/>
              <a:ahLst/>
              <a:cxnLst/>
              <a:rect l="l" t="t" r="r" b="b"/>
              <a:pathLst>
                <a:path w="1874" h="5825" extrusionOk="0">
                  <a:moveTo>
                    <a:pt x="1844" y="1"/>
                  </a:moveTo>
                  <a:cubicBezTo>
                    <a:pt x="1834" y="1"/>
                    <a:pt x="1823" y="6"/>
                    <a:pt x="1818" y="18"/>
                  </a:cubicBezTo>
                  <a:lnTo>
                    <a:pt x="1820" y="18"/>
                  </a:lnTo>
                  <a:cubicBezTo>
                    <a:pt x="1487" y="833"/>
                    <a:pt x="1169" y="1654"/>
                    <a:pt x="851" y="2473"/>
                  </a:cubicBezTo>
                  <a:cubicBezTo>
                    <a:pt x="696" y="2879"/>
                    <a:pt x="539" y="3285"/>
                    <a:pt x="384" y="3690"/>
                  </a:cubicBezTo>
                  <a:cubicBezTo>
                    <a:pt x="244" y="4060"/>
                    <a:pt x="104" y="4446"/>
                    <a:pt x="98" y="4848"/>
                  </a:cubicBezTo>
                  <a:cubicBezTo>
                    <a:pt x="94" y="5205"/>
                    <a:pt x="191" y="5579"/>
                    <a:pt x="470" y="5816"/>
                  </a:cubicBezTo>
                  <a:cubicBezTo>
                    <a:pt x="476" y="5822"/>
                    <a:pt x="483" y="5825"/>
                    <a:pt x="489" y="5825"/>
                  </a:cubicBezTo>
                  <a:cubicBezTo>
                    <a:pt x="510" y="5825"/>
                    <a:pt x="528" y="5797"/>
                    <a:pt x="509" y="5777"/>
                  </a:cubicBezTo>
                  <a:cubicBezTo>
                    <a:pt x="1" y="5143"/>
                    <a:pt x="240" y="4358"/>
                    <a:pt x="500" y="3677"/>
                  </a:cubicBezTo>
                  <a:cubicBezTo>
                    <a:pt x="795" y="2907"/>
                    <a:pt x="1089" y="2137"/>
                    <a:pt x="1381" y="1366"/>
                  </a:cubicBezTo>
                  <a:cubicBezTo>
                    <a:pt x="1547" y="921"/>
                    <a:pt x="1708" y="476"/>
                    <a:pt x="1867" y="31"/>
                  </a:cubicBezTo>
                  <a:cubicBezTo>
                    <a:pt x="1873" y="12"/>
                    <a:pt x="1859" y="1"/>
                    <a:pt x="18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8" name="Google Shape;3438;p8"/>
          <p:cNvGrpSpPr/>
          <p:nvPr/>
        </p:nvGrpSpPr>
        <p:grpSpPr>
          <a:xfrm>
            <a:off x="7399184" y="-154535"/>
            <a:ext cx="1876024" cy="3250456"/>
            <a:chOff x="7399184" y="-154535"/>
            <a:chExt cx="1876024" cy="3250456"/>
          </a:xfrm>
        </p:grpSpPr>
        <p:grpSp>
          <p:nvGrpSpPr>
            <p:cNvPr id="3439" name="Google Shape;3439;p8"/>
            <p:cNvGrpSpPr/>
            <p:nvPr/>
          </p:nvGrpSpPr>
          <p:grpSpPr>
            <a:xfrm flipH="1">
              <a:off x="8468744" y="1409082"/>
              <a:ext cx="242671" cy="341212"/>
              <a:chOff x="800775" y="1563700"/>
              <a:chExt cx="213450" cy="300125"/>
            </a:xfrm>
          </p:grpSpPr>
          <p:sp>
            <p:nvSpPr>
              <p:cNvPr id="3440" name="Google Shape;3440;p8"/>
              <p:cNvSpPr/>
              <p:nvPr/>
            </p:nvSpPr>
            <p:spPr>
              <a:xfrm>
                <a:off x="800775" y="1563700"/>
                <a:ext cx="135975" cy="224250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8970" extrusionOk="0">
                    <a:moveTo>
                      <a:pt x="204" y="1"/>
                    </a:moveTo>
                    <a:cubicBezTo>
                      <a:pt x="152" y="1"/>
                      <a:pt x="93" y="42"/>
                      <a:pt x="85" y="102"/>
                    </a:cubicBezTo>
                    <a:lnTo>
                      <a:pt x="83" y="101"/>
                    </a:lnTo>
                    <a:lnTo>
                      <a:pt x="83" y="101"/>
                    </a:lnTo>
                    <a:cubicBezTo>
                      <a:pt x="1" y="805"/>
                      <a:pt x="167" y="1561"/>
                      <a:pt x="405" y="2225"/>
                    </a:cubicBezTo>
                    <a:cubicBezTo>
                      <a:pt x="657" y="2926"/>
                      <a:pt x="1035" y="3573"/>
                      <a:pt x="1427" y="4201"/>
                    </a:cubicBezTo>
                    <a:cubicBezTo>
                      <a:pt x="2129" y="5319"/>
                      <a:pt x="2846" y="6446"/>
                      <a:pt x="3697" y="7458"/>
                    </a:cubicBezTo>
                    <a:cubicBezTo>
                      <a:pt x="3935" y="7744"/>
                      <a:pt x="4187" y="8017"/>
                      <a:pt x="4454" y="8276"/>
                    </a:cubicBezTo>
                    <a:cubicBezTo>
                      <a:pt x="4589" y="8407"/>
                      <a:pt x="4742" y="8523"/>
                      <a:pt x="4886" y="8645"/>
                    </a:cubicBezTo>
                    <a:cubicBezTo>
                      <a:pt x="5030" y="8766"/>
                      <a:pt x="5167" y="8875"/>
                      <a:pt x="5333" y="8963"/>
                    </a:cubicBezTo>
                    <a:cubicBezTo>
                      <a:pt x="5342" y="8967"/>
                      <a:pt x="5351" y="8970"/>
                      <a:pt x="5360" y="8970"/>
                    </a:cubicBezTo>
                    <a:cubicBezTo>
                      <a:pt x="5405" y="8970"/>
                      <a:pt x="5438" y="8912"/>
                      <a:pt x="5402" y="8875"/>
                    </a:cubicBezTo>
                    <a:cubicBezTo>
                      <a:pt x="5184" y="8632"/>
                      <a:pt x="4920" y="8437"/>
                      <a:pt x="4701" y="8196"/>
                    </a:cubicBezTo>
                    <a:cubicBezTo>
                      <a:pt x="4481" y="7955"/>
                      <a:pt x="4245" y="7732"/>
                      <a:pt x="4032" y="7484"/>
                    </a:cubicBezTo>
                    <a:cubicBezTo>
                      <a:pt x="3611" y="6996"/>
                      <a:pt x="3232" y="6476"/>
                      <a:pt x="2875" y="5939"/>
                    </a:cubicBezTo>
                    <a:cubicBezTo>
                      <a:pt x="2512" y="5392"/>
                      <a:pt x="2186" y="4818"/>
                      <a:pt x="1857" y="4249"/>
                    </a:cubicBezTo>
                    <a:cubicBezTo>
                      <a:pt x="1504" y="3642"/>
                      <a:pt x="1121" y="3042"/>
                      <a:pt x="848" y="2393"/>
                    </a:cubicBezTo>
                    <a:cubicBezTo>
                      <a:pt x="693" y="2023"/>
                      <a:pt x="571" y="1639"/>
                      <a:pt x="483" y="1249"/>
                    </a:cubicBezTo>
                    <a:cubicBezTo>
                      <a:pt x="399" y="860"/>
                      <a:pt x="351" y="467"/>
                      <a:pt x="285" y="74"/>
                    </a:cubicBezTo>
                    <a:cubicBezTo>
                      <a:pt x="276" y="22"/>
                      <a:pt x="242" y="1"/>
                      <a:pt x="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8"/>
              <p:cNvSpPr/>
              <p:nvPr/>
            </p:nvSpPr>
            <p:spPr>
              <a:xfrm>
                <a:off x="906650" y="1745975"/>
                <a:ext cx="107575" cy="117850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4714" extrusionOk="0">
                    <a:moveTo>
                      <a:pt x="438" y="950"/>
                    </a:moveTo>
                    <a:cubicBezTo>
                      <a:pt x="1083" y="0"/>
                      <a:pt x="2512" y="570"/>
                      <a:pt x="3039" y="1378"/>
                    </a:cubicBezTo>
                    <a:cubicBezTo>
                      <a:pt x="3566" y="2186"/>
                      <a:pt x="4103" y="3760"/>
                      <a:pt x="4204" y="4192"/>
                    </a:cubicBezTo>
                    <a:cubicBezTo>
                      <a:pt x="4303" y="4624"/>
                      <a:pt x="4015" y="4713"/>
                      <a:pt x="3108" y="4330"/>
                    </a:cubicBezTo>
                    <a:cubicBezTo>
                      <a:pt x="2203" y="3945"/>
                      <a:pt x="1150" y="3571"/>
                      <a:pt x="584" y="2730"/>
                    </a:cubicBezTo>
                    <a:cubicBezTo>
                      <a:pt x="19" y="1887"/>
                      <a:pt x="1" y="1597"/>
                      <a:pt x="438" y="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8"/>
              <p:cNvSpPr/>
              <p:nvPr/>
            </p:nvSpPr>
            <p:spPr>
              <a:xfrm>
                <a:off x="919325" y="1771350"/>
                <a:ext cx="84550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3" extrusionOk="0">
                    <a:moveTo>
                      <a:pt x="526" y="1"/>
                    </a:moveTo>
                    <a:cubicBezTo>
                      <a:pt x="502" y="1"/>
                      <a:pt x="477" y="1"/>
                      <a:pt x="453" y="2"/>
                    </a:cubicBezTo>
                    <a:cubicBezTo>
                      <a:pt x="322" y="8"/>
                      <a:pt x="86" y="12"/>
                      <a:pt x="11" y="139"/>
                    </a:cubicBezTo>
                    <a:cubicBezTo>
                      <a:pt x="0" y="157"/>
                      <a:pt x="8" y="180"/>
                      <a:pt x="25" y="191"/>
                    </a:cubicBezTo>
                    <a:cubicBezTo>
                      <a:pt x="55" y="204"/>
                      <a:pt x="87" y="209"/>
                      <a:pt x="121" y="209"/>
                    </a:cubicBezTo>
                    <a:cubicBezTo>
                      <a:pt x="213" y="209"/>
                      <a:pt x="316" y="172"/>
                      <a:pt x="402" y="167"/>
                    </a:cubicBezTo>
                    <a:cubicBezTo>
                      <a:pt x="438" y="164"/>
                      <a:pt x="474" y="163"/>
                      <a:pt x="510" y="163"/>
                    </a:cubicBezTo>
                    <a:cubicBezTo>
                      <a:pt x="628" y="163"/>
                      <a:pt x="744" y="177"/>
                      <a:pt x="860" y="202"/>
                    </a:cubicBezTo>
                    <a:cubicBezTo>
                      <a:pt x="1156" y="270"/>
                      <a:pt x="1425" y="410"/>
                      <a:pt x="1668" y="589"/>
                    </a:cubicBezTo>
                    <a:cubicBezTo>
                      <a:pt x="2201" y="980"/>
                      <a:pt x="2549" y="1571"/>
                      <a:pt x="2820" y="2162"/>
                    </a:cubicBezTo>
                    <a:cubicBezTo>
                      <a:pt x="2979" y="2508"/>
                      <a:pt x="3100" y="2891"/>
                      <a:pt x="3315" y="3207"/>
                    </a:cubicBezTo>
                    <a:cubicBezTo>
                      <a:pt x="3322" y="3217"/>
                      <a:pt x="3332" y="3222"/>
                      <a:pt x="3343" y="3222"/>
                    </a:cubicBezTo>
                    <a:cubicBezTo>
                      <a:pt x="3362" y="3222"/>
                      <a:pt x="3381" y="3206"/>
                      <a:pt x="3375" y="3181"/>
                    </a:cubicBezTo>
                    <a:cubicBezTo>
                      <a:pt x="3274" y="2842"/>
                      <a:pt x="3111" y="2513"/>
                      <a:pt x="2967" y="2190"/>
                    </a:cubicBezTo>
                    <a:cubicBezTo>
                      <a:pt x="2822" y="1855"/>
                      <a:pt x="2672" y="1522"/>
                      <a:pt x="2472" y="1216"/>
                    </a:cubicBezTo>
                    <a:cubicBezTo>
                      <a:pt x="2115" y="670"/>
                      <a:pt x="1601" y="214"/>
                      <a:pt x="954" y="55"/>
                    </a:cubicBezTo>
                    <a:cubicBezTo>
                      <a:pt x="815" y="19"/>
                      <a:pt x="671" y="1"/>
                      <a:pt x="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8"/>
              <p:cNvSpPr/>
              <p:nvPr/>
            </p:nvSpPr>
            <p:spPr>
              <a:xfrm>
                <a:off x="914925" y="1771600"/>
                <a:ext cx="596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187" extrusionOk="0">
                    <a:moveTo>
                      <a:pt x="90" y="0"/>
                    </a:moveTo>
                    <a:cubicBezTo>
                      <a:pt x="44" y="0"/>
                      <a:pt x="0" y="45"/>
                      <a:pt x="32" y="95"/>
                    </a:cubicBezTo>
                    <a:cubicBezTo>
                      <a:pt x="163" y="310"/>
                      <a:pt x="350" y="488"/>
                      <a:pt x="526" y="665"/>
                    </a:cubicBezTo>
                    <a:cubicBezTo>
                      <a:pt x="713" y="856"/>
                      <a:pt x="905" y="1041"/>
                      <a:pt x="1102" y="1222"/>
                    </a:cubicBezTo>
                    <a:cubicBezTo>
                      <a:pt x="1294" y="1396"/>
                      <a:pt x="1489" y="1570"/>
                      <a:pt x="1693" y="1733"/>
                    </a:cubicBezTo>
                    <a:cubicBezTo>
                      <a:pt x="1894" y="1896"/>
                      <a:pt x="2109" y="2034"/>
                      <a:pt x="2321" y="2182"/>
                    </a:cubicBezTo>
                    <a:cubicBezTo>
                      <a:pt x="2326" y="2185"/>
                      <a:pt x="2331" y="2187"/>
                      <a:pt x="2336" y="2187"/>
                    </a:cubicBezTo>
                    <a:cubicBezTo>
                      <a:pt x="2361" y="2187"/>
                      <a:pt x="2383" y="2150"/>
                      <a:pt x="2360" y="2131"/>
                    </a:cubicBezTo>
                    <a:lnTo>
                      <a:pt x="2360" y="2131"/>
                    </a:lnTo>
                    <a:lnTo>
                      <a:pt x="2360" y="2133"/>
                    </a:lnTo>
                    <a:cubicBezTo>
                      <a:pt x="2166" y="1974"/>
                      <a:pt x="1982" y="1798"/>
                      <a:pt x="1794" y="1632"/>
                    </a:cubicBezTo>
                    <a:cubicBezTo>
                      <a:pt x="1597" y="1462"/>
                      <a:pt x="1403" y="1292"/>
                      <a:pt x="1214" y="1112"/>
                    </a:cubicBezTo>
                    <a:cubicBezTo>
                      <a:pt x="1029" y="938"/>
                      <a:pt x="849" y="761"/>
                      <a:pt x="675" y="577"/>
                    </a:cubicBezTo>
                    <a:cubicBezTo>
                      <a:pt x="498" y="390"/>
                      <a:pt x="335" y="179"/>
                      <a:pt x="135" y="17"/>
                    </a:cubicBezTo>
                    <a:cubicBezTo>
                      <a:pt x="122" y="5"/>
                      <a:pt x="106" y="0"/>
                      <a:pt x="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44" name="Google Shape;3444;p8"/>
            <p:cNvSpPr/>
            <p:nvPr/>
          </p:nvSpPr>
          <p:spPr>
            <a:xfrm flipH="1">
              <a:off x="8605375" y="2124837"/>
              <a:ext cx="471586" cy="433045"/>
            </a:xfrm>
            <a:custGeom>
              <a:avLst/>
              <a:gdLst/>
              <a:ahLst/>
              <a:cxnLst/>
              <a:rect l="l" t="t" r="r" b="b"/>
              <a:pathLst>
                <a:path w="16592" h="15236" extrusionOk="0">
                  <a:moveTo>
                    <a:pt x="100" y="0"/>
                  </a:moveTo>
                  <a:cubicBezTo>
                    <a:pt x="51" y="0"/>
                    <a:pt x="1" y="49"/>
                    <a:pt x="10" y="107"/>
                  </a:cubicBezTo>
                  <a:cubicBezTo>
                    <a:pt x="82" y="492"/>
                    <a:pt x="216" y="860"/>
                    <a:pt x="347" y="1227"/>
                  </a:cubicBezTo>
                  <a:cubicBezTo>
                    <a:pt x="478" y="1593"/>
                    <a:pt x="622" y="1958"/>
                    <a:pt x="771" y="2319"/>
                  </a:cubicBezTo>
                  <a:cubicBezTo>
                    <a:pt x="1074" y="3042"/>
                    <a:pt x="1405" y="3751"/>
                    <a:pt x="1768" y="4446"/>
                  </a:cubicBezTo>
                  <a:cubicBezTo>
                    <a:pt x="2491" y="5835"/>
                    <a:pt x="3352" y="7150"/>
                    <a:pt x="4337" y="8367"/>
                  </a:cubicBezTo>
                  <a:cubicBezTo>
                    <a:pt x="5302" y="9561"/>
                    <a:pt x="6403" y="10640"/>
                    <a:pt x="7616" y="11584"/>
                  </a:cubicBezTo>
                  <a:cubicBezTo>
                    <a:pt x="8811" y="12514"/>
                    <a:pt x="10112" y="13297"/>
                    <a:pt x="11496" y="13916"/>
                  </a:cubicBezTo>
                  <a:cubicBezTo>
                    <a:pt x="12888" y="14537"/>
                    <a:pt x="14371" y="14995"/>
                    <a:pt x="15885" y="15189"/>
                  </a:cubicBezTo>
                  <a:cubicBezTo>
                    <a:pt x="16078" y="15213"/>
                    <a:pt x="16271" y="15228"/>
                    <a:pt x="16463" y="15236"/>
                  </a:cubicBezTo>
                  <a:cubicBezTo>
                    <a:pt x="16464" y="15236"/>
                    <a:pt x="16464" y="15236"/>
                    <a:pt x="16465" y="15236"/>
                  </a:cubicBezTo>
                  <a:cubicBezTo>
                    <a:pt x="16566" y="15236"/>
                    <a:pt x="16592" y="15075"/>
                    <a:pt x="16488" y="15053"/>
                  </a:cubicBezTo>
                  <a:cubicBezTo>
                    <a:pt x="15745" y="14894"/>
                    <a:pt x="14999" y="14772"/>
                    <a:pt x="14265" y="14576"/>
                  </a:cubicBezTo>
                  <a:cubicBezTo>
                    <a:pt x="13535" y="14383"/>
                    <a:pt x="12819" y="14142"/>
                    <a:pt x="12122" y="13856"/>
                  </a:cubicBezTo>
                  <a:cubicBezTo>
                    <a:pt x="10737" y="13286"/>
                    <a:pt x="9426" y="12551"/>
                    <a:pt x="8216" y="11669"/>
                  </a:cubicBezTo>
                  <a:cubicBezTo>
                    <a:pt x="6999" y="10779"/>
                    <a:pt x="5889" y="9748"/>
                    <a:pt x="4907" y="8602"/>
                  </a:cubicBezTo>
                  <a:cubicBezTo>
                    <a:pt x="3897" y="7428"/>
                    <a:pt x="3022" y="6142"/>
                    <a:pt x="2273" y="4786"/>
                  </a:cubicBezTo>
                  <a:cubicBezTo>
                    <a:pt x="1521" y="3425"/>
                    <a:pt x="932" y="2001"/>
                    <a:pt x="379" y="552"/>
                  </a:cubicBezTo>
                  <a:cubicBezTo>
                    <a:pt x="313" y="378"/>
                    <a:pt x="244" y="210"/>
                    <a:pt x="164" y="43"/>
                  </a:cubicBezTo>
                  <a:cubicBezTo>
                    <a:pt x="149" y="13"/>
                    <a:pt x="124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8"/>
            <p:cNvSpPr/>
            <p:nvPr/>
          </p:nvSpPr>
          <p:spPr>
            <a:xfrm flipH="1">
              <a:off x="8721197" y="2319645"/>
              <a:ext cx="58437" cy="203022"/>
            </a:xfrm>
            <a:custGeom>
              <a:avLst/>
              <a:gdLst/>
              <a:ahLst/>
              <a:cxnLst/>
              <a:rect l="l" t="t" r="r" b="b"/>
              <a:pathLst>
                <a:path w="2056" h="7143" extrusionOk="0">
                  <a:moveTo>
                    <a:pt x="1710" y="6471"/>
                  </a:moveTo>
                  <a:cubicBezTo>
                    <a:pt x="2055" y="5398"/>
                    <a:pt x="2018" y="4250"/>
                    <a:pt x="1782" y="3162"/>
                  </a:cubicBezTo>
                  <a:cubicBezTo>
                    <a:pt x="1547" y="2074"/>
                    <a:pt x="1122" y="1034"/>
                    <a:pt x="698" y="0"/>
                  </a:cubicBezTo>
                  <a:cubicBezTo>
                    <a:pt x="719" y="840"/>
                    <a:pt x="520" y="1672"/>
                    <a:pt x="341" y="2498"/>
                  </a:cubicBezTo>
                  <a:cubicBezTo>
                    <a:pt x="163" y="3323"/>
                    <a:pt x="1" y="4166"/>
                    <a:pt x="96" y="4998"/>
                  </a:cubicBezTo>
                  <a:cubicBezTo>
                    <a:pt x="191" y="5830"/>
                    <a:pt x="575" y="6664"/>
                    <a:pt x="1300" y="71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8"/>
            <p:cNvSpPr/>
            <p:nvPr/>
          </p:nvSpPr>
          <p:spPr>
            <a:xfrm flipH="1">
              <a:off x="8489724" y="2323624"/>
              <a:ext cx="137508" cy="139469"/>
            </a:xfrm>
            <a:custGeom>
              <a:avLst/>
              <a:gdLst/>
              <a:ahLst/>
              <a:cxnLst/>
              <a:rect l="l" t="t" r="r" b="b"/>
              <a:pathLst>
                <a:path w="4838" h="4907" extrusionOk="0">
                  <a:moveTo>
                    <a:pt x="1525" y="4832"/>
                  </a:moveTo>
                  <a:cubicBezTo>
                    <a:pt x="1525" y="4832"/>
                    <a:pt x="410" y="4331"/>
                    <a:pt x="205" y="2926"/>
                  </a:cubicBezTo>
                  <a:cubicBezTo>
                    <a:pt x="1" y="1524"/>
                    <a:pt x="577" y="887"/>
                    <a:pt x="577" y="887"/>
                  </a:cubicBezTo>
                  <a:lnTo>
                    <a:pt x="1384" y="937"/>
                  </a:lnTo>
                  <a:cubicBezTo>
                    <a:pt x="1384" y="937"/>
                    <a:pt x="1244" y="354"/>
                    <a:pt x="1798" y="387"/>
                  </a:cubicBezTo>
                  <a:cubicBezTo>
                    <a:pt x="2353" y="423"/>
                    <a:pt x="3837" y="803"/>
                    <a:pt x="4336" y="401"/>
                  </a:cubicBezTo>
                  <a:cubicBezTo>
                    <a:pt x="4838" y="0"/>
                    <a:pt x="1973" y="4906"/>
                    <a:pt x="1525" y="4832"/>
                  </a:cubicBezTo>
                  <a:close/>
                </a:path>
              </a:pathLst>
            </a:custGeom>
            <a:gradFill>
              <a:gsLst>
                <a:gs pos="0">
                  <a:schemeClr val="lt2">
                    <a:alpha val="35200"/>
                  </a:schemeClr>
                </a:gs>
                <a:gs pos="100000">
                  <a:schemeClr val="accent2">
                    <a:alpha val="3520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8"/>
            <p:cNvSpPr/>
            <p:nvPr/>
          </p:nvSpPr>
          <p:spPr>
            <a:xfrm flipH="1">
              <a:off x="8584314" y="2389764"/>
              <a:ext cx="27399" cy="63297"/>
            </a:xfrm>
            <a:custGeom>
              <a:avLst/>
              <a:gdLst/>
              <a:ahLst/>
              <a:cxnLst/>
              <a:rect l="l" t="t" r="r" b="b"/>
              <a:pathLst>
                <a:path w="964" h="2227" extrusionOk="0">
                  <a:moveTo>
                    <a:pt x="124" y="1"/>
                  </a:moveTo>
                  <a:cubicBezTo>
                    <a:pt x="106" y="1"/>
                    <a:pt x="88" y="11"/>
                    <a:pt x="81" y="33"/>
                  </a:cubicBezTo>
                  <a:cubicBezTo>
                    <a:pt x="1" y="392"/>
                    <a:pt x="162" y="807"/>
                    <a:pt x="305" y="1132"/>
                  </a:cubicBezTo>
                  <a:cubicBezTo>
                    <a:pt x="384" y="1312"/>
                    <a:pt x="476" y="1486"/>
                    <a:pt x="567" y="1661"/>
                  </a:cubicBezTo>
                  <a:cubicBezTo>
                    <a:pt x="664" y="1848"/>
                    <a:pt x="754" y="2069"/>
                    <a:pt x="904" y="2219"/>
                  </a:cubicBezTo>
                  <a:cubicBezTo>
                    <a:pt x="911" y="2224"/>
                    <a:pt x="918" y="2227"/>
                    <a:pt x="926" y="2227"/>
                  </a:cubicBezTo>
                  <a:cubicBezTo>
                    <a:pt x="945" y="2227"/>
                    <a:pt x="963" y="2210"/>
                    <a:pt x="958" y="2187"/>
                  </a:cubicBezTo>
                  <a:cubicBezTo>
                    <a:pt x="926" y="1990"/>
                    <a:pt x="808" y="1802"/>
                    <a:pt x="719" y="1624"/>
                  </a:cubicBezTo>
                  <a:cubicBezTo>
                    <a:pt x="636" y="1461"/>
                    <a:pt x="552" y="1297"/>
                    <a:pt x="476" y="1129"/>
                  </a:cubicBezTo>
                  <a:cubicBezTo>
                    <a:pt x="397" y="957"/>
                    <a:pt x="330" y="781"/>
                    <a:pt x="276" y="599"/>
                  </a:cubicBezTo>
                  <a:cubicBezTo>
                    <a:pt x="221" y="412"/>
                    <a:pt x="208" y="222"/>
                    <a:pt x="167" y="33"/>
                  </a:cubicBezTo>
                  <a:cubicBezTo>
                    <a:pt x="161" y="11"/>
                    <a:pt x="142" y="1"/>
                    <a:pt x="1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8"/>
            <p:cNvSpPr/>
            <p:nvPr/>
          </p:nvSpPr>
          <p:spPr>
            <a:xfrm flipH="1">
              <a:off x="8577777" y="2346050"/>
              <a:ext cx="9209" cy="41639"/>
            </a:xfrm>
            <a:custGeom>
              <a:avLst/>
              <a:gdLst/>
              <a:ahLst/>
              <a:cxnLst/>
              <a:rect l="l" t="t" r="r" b="b"/>
              <a:pathLst>
                <a:path w="324" h="1465" extrusionOk="0">
                  <a:moveTo>
                    <a:pt x="83" y="0"/>
                  </a:moveTo>
                  <a:cubicBezTo>
                    <a:pt x="41" y="0"/>
                    <a:pt x="0" y="28"/>
                    <a:pt x="2" y="85"/>
                  </a:cubicBezTo>
                  <a:cubicBezTo>
                    <a:pt x="13" y="335"/>
                    <a:pt x="32" y="588"/>
                    <a:pt x="58" y="838"/>
                  </a:cubicBezTo>
                  <a:cubicBezTo>
                    <a:pt x="82" y="1059"/>
                    <a:pt x="137" y="1264"/>
                    <a:pt x="262" y="1451"/>
                  </a:cubicBezTo>
                  <a:cubicBezTo>
                    <a:pt x="268" y="1460"/>
                    <a:pt x="278" y="1464"/>
                    <a:pt x="287" y="1464"/>
                  </a:cubicBezTo>
                  <a:cubicBezTo>
                    <a:pt x="306" y="1464"/>
                    <a:pt x="323" y="1449"/>
                    <a:pt x="316" y="1427"/>
                  </a:cubicBezTo>
                  <a:cubicBezTo>
                    <a:pt x="176" y="997"/>
                    <a:pt x="209" y="530"/>
                    <a:pt x="176" y="85"/>
                  </a:cubicBezTo>
                  <a:cubicBezTo>
                    <a:pt x="171" y="29"/>
                    <a:pt x="126" y="0"/>
                    <a:pt x="8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8"/>
            <p:cNvSpPr/>
            <p:nvPr/>
          </p:nvSpPr>
          <p:spPr>
            <a:xfrm flipH="1">
              <a:off x="8583632" y="2350938"/>
              <a:ext cx="22909" cy="72307"/>
            </a:xfrm>
            <a:custGeom>
              <a:avLst/>
              <a:gdLst/>
              <a:ahLst/>
              <a:cxnLst/>
              <a:rect l="l" t="t" r="r" b="b"/>
              <a:pathLst>
                <a:path w="806" h="2544" extrusionOk="0">
                  <a:moveTo>
                    <a:pt x="168" y="1"/>
                  </a:moveTo>
                  <a:cubicBezTo>
                    <a:pt x="156" y="1"/>
                    <a:pt x="144" y="7"/>
                    <a:pt x="140" y="23"/>
                  </a:cubicBezTo>
                  <a:cubicBezTo>
                    <a:pt x="0" y="427"/>
                    <a:pt x="90" y="900"/>
                    <a:pt x="217" y="1294"/>
                  </a:cubicBezTo>
                  <a:cubicBezTo>
                    <a:pt x="355" y="1726"/>
                    <a:pt x="565" y="2132"/>
                    <a:pt x="768" y="2536"/>
                  </a:cubicBezTo>
                  <a:cubicBezTo>
                    <a:pt x="772" y="2541"/>
                    <a:pt x="777" y="2544"/>
                    <a:pt x="783" y="2544"/>
                  </a:cubicBezTo>
                  <a:cubicBezTo>
                    <a:pt x="794" y="2544"/>
                    <a:pt x="805" y="2535"/>
                    <a:pt x="800" y="2523"/>
                  </a:cubicBezTo>
                  <a:cubicBezTo>
                    <a:pt x="645" y="2124"/>
                    <a:pt x="466" y="1734"/>
                    <a:pt x="322" y="1332"/>
                  </a:cubicBezTo>
                  <a:cubicBezTo>
                    <a:pt x="247" y="1128"/>
                    <a:pt x="193" y="917"/>
                    <a:pt x="165" y="702"/>
                  </a:cubicBezTo>
                  <a:cubicBezTo>
                    <a:pt x="137" y="475"/>
                    <a:pt x="161" y="264"/>
                    <a:pt x="198" y="40"/>
                  </a:cubicBezTo>
                  <a:cubicBezTo>
                    <a:pt x="205" y="16"/>
                    <a:pt x="186" y="1"/>
                    <a:pt x="16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8"/>
            <p:cNvSpPr/>
            <p:nvPr/>
          </p:nvSpPr>
          <p:spPr>
            <a:xfrm flipH="1">
              <a:off x="8566038" y="2334112"/>
              <a:ext cx="8953" cy="40530"/>
            </a:xfrm>
            <a:custGeom>
              <a:avLst/>
              <a:gdLst/>
              <a:ahLst/>
              <a:cxnLst/>
              <a:rect l="l" t="t" r="r" b="b"/>
              <a:pathLst>
                <a:path w="315" h="1426" extrusionOk="0">
                  <a:moveTo>
                    <a:pt x="281" y="1"/>
                  </a:moveTo>
                  <a:cubicBezTo>
                    <a:pt x="275" y="1"/>
                    <a:pt x="270" y="2"/>
                    <a:pt x="264" y="5"/>
                  </a:cubicBezTo>
                  <a:cubicBezTo>
                    <a:pt x="176" y="61"/>
                    <a:pt x="143" y="192"/>
                    <a:pt x="109" y="286"/>
                  </a:cubicBezTo>
                  <a:cubicBezTo>
                    <a:pt x="68" y="405"/>
                    <a:pt x="40" y="529"/>
                    <a:pt x="25" y="654"/>
                  </a:cubicBezTo>
                  <a:cubicBezTo>
                    <a:pt x="1" y="910"/>
                    <a:pt x="38" y="1170"/>
                    <a:pt x="137" y="1408"/>
                  </a:cubicBezTo>
                  <a:cubicBezTo>
                    <a:pt x="142" y="1420"/>
                    <a:pt x="152" y="1425"/>
                    <a:pt x="162" y="1425"/>
                  </a:cubicBezTo>
                  <a:cubicBezTo>
                    <a:pt x="177" y="1425"/>
                    <a:pt x="191" y="1413"/>
                    <a:pt x="186" y="1395"/>
                  </a:cubicBezTo>
                  <a:cubicBezTo>
                    <a:pt x="113" y="1168"/>
                    <a:pt x="92" y="929"/>
                    <a:pt x="122" y="692"/>
                  </a:cubicBezTo>
                  <a:cubicBezTo>
                    <a:pt x="137" y="576"/>
                    <a:pt x="161" y="462"/>
                    <a:pt x="199" y="349"/>
                  </a:cubicBezTo>
                  <a:cubicBezTo>
                    <a:pt x="232" y="250"/>
                    <a:pt x="315" y="142"/>
                    <a:pt x="315" y="35"/>
                  </a:cubicBezTo>
                  <a:cubicBezTo>
                    <a:pt x="315" y="15"/>
                    <a:pt x="298" y="1"/>
                    <a:pt x="2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8"/>
            <p:cNvSpPr/>
            <p:nvPr/>
          </p:nvSpPr>
          <p:spPr>
            <a:xfrm flipH="1">
              <a:off x="8552680" y="2340365"/>
              <a:ext cx="9919" cy="18304"/>
            </a:xfrm>
            <a:custGeom>
              <a:avLst/>
              <a:gdLst/>
              <a:ahLst/>
              <a:cxnLst/>
              <a:rect l="l" t="t" r="r" b="b"/>
              <a:pathLst>
                <a:path w="349" h="644" extrusionOk="0">
                  <a:moveTo>
                    <a:pt x="290" y="1"/>
                  </a:moveTo>
                  <a:cubicBezTo>
                    <a:pt x="280" y="1"/>
                    <a:pt x="270" y="5"/>
                    <a:pt x="260" y="15"/>
                  </a:cubicBezTo>
                  <a:cubicBezTo>
                    <a:pt x="118" y="178"/>
                    <a:pt x="43" y="389"/>
                    <a:pt x="8" y="601"/>
                  </a:cubicBezTo>
                  <a:cubicBezTo>
                    <a:pt x="1" y="627"/>
                    <a:pt x="22" y="644"/>
                    <a:pt x="43" y="644"/>
                  </a:cubicBezTo>
                  <a:cubicBezTo>
                    <a:pt x="56" y="644"/>
                    <a:pt x="70" y="636"/>
                    <a:pt x="75" y="619"/>
                  </a:cubicBezTo>
                  <a:cubicBezTo>
                    <a:pt x="142" y="425"/>
                    <a:pt x="243" y="255"/>
                    <a:pt x="333" y="71"/>
                  </a:cubicBezTo>
                  <a:cubicBezTo>
                    <a:pt x="348" y="39"/>
                    <a:pt x="321" y="1"/>
                    <a:pt x="29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8"/>
            <p:cNvSpPr/>
            <p:nvPr/>
          </p:nvSpPr>
          <p:spPr>
            <a:xfrm flipH="1">
              <a:off x="8347157" y="2323568"/>
              <a:ext cx="239801" cy="205409"/>
            </a:xfrm>
            <a:custGeom>
              <a:avLst/>
              <a:gdLst/>
              <a:ahLst/>
              <a:cxnLst/>
              <a:rect l="l" t="t" r="r" b="b"/>
              <a:pathLst>
                <a:path w="8437" h="7227" extrusionOk="0">
                  <a:moveTo>
                    <a:pt x="2342" y="7227"/>
                  </a:moveTo>
                  <a:cubicBezTo>
                    <a:pt x="2342" y="7227"/>
                    <a:pt x="6150" y="6828"/>
                    <a:pt x="7493" y="4667"/>
                  </a:cubicBezTo>
                  <a:cubicBezTo>
                    <a:pt x="8351" y="3282"/>
                    <a:pt x="7795" y="3246"/>
                    <a:pt x="7795" y="3246"/>
                  </a:cubicBezTo>
                  <a:cubicBezTo>
                    <a:pt x="7795" y="3246"/>
                    <a:pt x="8437" y="2951"/>
                    <a:pt x="7521" y="2031"/>
                  </a:cubicBezTo>
                  <a:cubicBezTo>
                    <a:pt x="7521" y="2031"/>
                    <a:pt x="7782" y="1472"/>
                    <a:pt x="7339" y="1349"/>
                  </a:cubicBezTo>
                  <a:cubicBezTo>
                    <a:pt x="6894" y="1225"/>
                    <a:pt x="6900" y="1657"/>
                    <a:pt x="6446" y="1150"/>
                  </a:cubicBezTo>
                  <a:cubicBezTo>
                    <a:pt x="5993" y="642"/>
                    <a:pt x="6074" y="360"/>
                    <a:pt x="5301" y="455"/>
                  </a:cubicBezTo>
                  <a:cubicBezTo>
                    <a:pt x="4529" y="552"/>
                    <a:pt x="4720" y="659"/>
                    <a:pt x="3980" y="470"/>
                  </a:cubicBezTo>
                  <a:cubicBezTo>
                    <a:pt x="3237" y="279"/>
                    <a:pt x="3368" y="1"/>
                    <a:pt x="2919" y="404"/>
                  </a:cubicBezTo>
                  <a:cubicBezTo>
                    <a:pt x="2469" y="808"/>
                    <a:pt x="1" y="2831"/>
                    <a:pt x="1261" y="5912"/>
                  </a:cubicBezTo>
                  <a:cubicBezTo>
                    <a:pt x="1583" y="6699"/>
                    <a:pt x="2342" y="7227"/>
                    <a:pt x="2342" y="722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8"/>
            <p:cNvSpPr/>
            <p:nvPr/>
          </p:nvSpPr>
          <p:spPr>
            <a:xfrm flipH="1">
              <a:off x="8416877" y="2442715"/>
              <a:ext cx="64604" cy="49825"/>
            </a:xfrm>
            <a:custGeom>
              <a:avLst/>
              <a:gdLst/>
              <a:ahLst/>
              <a:cxnLst/>
              <a:rect l="l" t="t" r="r" b="b"/>
              <a:pathLst>
                <a:path w="2273" h="1753" extrusionOk="0">
                  <a:moveTo>
                    <a:pt x="2217" y="0"/>
                  </a:moveTo>
                  <a:cubicBezTo>
                    <a:pt x="2208" y="0"/>
                    <a:pt x="2199" y="4"/>
                    <a:pt x="2191" y="13"/>
                  </a:cubicBezTo>
                  <a:cubicBezTo>
                    <a:pt x="1839" y="389"/>
                    <a:pt x="1431" y="686"/>
                    <a:pt x="988" y="943"/>
                  </a:cubicBezTo>
                  <a:cubicBezTo>
                    <a:pt x="628" y="1148"/>
                    <a:pt x="194" y="1313"/>
                    <a:pt x="11" y="1715"/>
                  </a:cubicBezTo>
                  <a:cubicBezTo>
                    <a:pt x="0" y="1734"/>
                    <a:pt x="17" y="1752"/>
                    <a:pt x="35" y="1752"/>
                  </a:cubicBezTo>
                  <a:cubicBezTo>
                    <a:pt x="42" y="1752"/>
                    <a:pt x="50" y="1749"/>
                    <a:pt x="55" y="1741"/>
                  </a:cubicBezTo>
                  <a:cubicBezTo>
                    <a:pt x="310" y="1369"/>
                    <a:pt x="792" y="1227"/>
                    <a:pt x="1166" y="1010"/>
                  </a:cubicBezTo>
                  <a:cubicBezTo>
                    <a:pt x="1577" y="772"/>
                    <a:pt x="1944" y="434"/>
                    <a:pt x="2248" y="71"/>
                  </a:cubicBezTo>
                  <a:cubicBezTo>
                    <a:pt x="2273" y="41"/>
                    <a:pt x="2247" y="0"/>
                    <a:pt x="22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8"/>
            <p:cNvSpPr/>
            <p:nvPr/>
          </p:nvSpPr>
          <p:spPr>
            <a:xfrm flipH="1">
              <a:off x="8371941" y="2377656"/>
              <a:ext cx="27712" cy="43515"/>
            </a:xfrm>
            <a:custGeom>
              <a:avLst/>
              <a:gdLst/>
              <a:ahLst/>
              <a:cxnLst/>
              <a:rect l="l" t="t" r="r" b="b"/>
              <a:pathLst>
                <a:path w="975" h="1531" extrusionOk="0">
                  <a:moveTo>
                    <a:pt x="912" y="0"/>
                  </a:moveTo>
                  <a:cubicBezTo>
                    <a:pt x="904" y="0"/>
                    <a:pt x="895" y="3"/>
                    <a:pt x="888" y="8"/>
                  </a:cubicBezTo>
                  <a:cubicBezTo>
                    <a:pt x="777" y="83"/>
                    <a:pt x="738" y="216"/>
                    <a:pt x="703" y="337"/>
                  </a:cubicBezTo>
                  <a:cubicBezTo>
                    <a:pt x="663" y="481"/>
                    <a:pt x="611" y="620"/>
                    <a:pt x="545" y="754"/>
                  </a:cubicBezTo>
                  <a:cubicBezTo>
                    <a:pt x="411" y="1027"/>
                    <a:pt x="231" y="1278"/>
                    <a:pt x="14" y="1491"/>
                  </a:cubicBezTo>
                  <a:cubicBezTo>
                    <a:pt x="1" y="1505"/>
                    <a:pt x="13" y="1530"/>
                    <a:pt x="30" y="1530"/>
                  </a:cubicBezTo>
                  <a:cubicBezTo>
                    <a:pt x="33" y="1530"/>
                    <a:pt x="37" y="1529"/>
                    <a:pt x="41" y="1526"/>
                  </a:cubicBezTo>
                  <a:cubicBezTo>
                    <a:pt x="274" y="1353"/>
                    <a:pt x="484" y="1145"/>
                    <a:pt x="628" y="889"/>
                  </a:cubicBezTo>
                  <a:cubicBezTo>
                    <a:pt x="699" y="766"/>
                    <a:pt x="757" y="635"/>
                    <a:pt x="803" y="500"/>
                  </a:cubicBezTo>
                  <a:cubicBezTo>
                    <a:pt x="854" y="352"/>
                    <a:pt x="908" y="210"/>
                    <a:pt x="962" y="66"/>
                  </a:cubicBezTo>
                  <a:cubicBezTo>
                    <a:pt x="974" y="34"/>
                    <a:pt x="943" y="0"/>
                    <a:pt x="9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8"/>
            <p:cNvSpPr/>
            <p:nvPr/>
          </p:nvSpPr>
          <p:spPr>
            <a:xfrm flipH="1">
              <a:off x="8393116" y="2367054"/>
              <a:ext cx="83733" cy="98569"/>
            </a:xfrm>
            <a:custGeom>
              <a:avLst/>
              <a:gdLst/>
              <a:ahLst/>
              <a:cxnLst/>
              <a:rect l="l" t="t" r="r" b="b"/>
              <a:pathLst>
                <a:path w="2946" h="3468" extrusionOk="0">
                  <a:moveTo>
                    <a:pt x="2919" y="1"/>
                  </a:moveTo>
                  <a:cubicBezTo>
                    <a:pt x="2913" y="1"/>
                    <a:pt x="2907" y="3"/>
                    <a:pt x="2902" y="7"/>
                  </a:cubicBezTo>
                  <a:cubicBezTo>
                    <a:pt x="2790" y="140"/>
                    <a:pt x="2732" y="327"/>
                    <a:pt x="2652" y="479"/>
                  </a:cubicBezTo>
                  <a:cubicBezTo>
                    <a:pt x="2568" y="636"/>
                    <a:pt x="2476" y="791"/>
                    <a:pt x="2383" y="940"/>
                  </a:cubicBezTo>
                  <a:cubicBezTo>
                    <a:pt x="2181" y="1269"/>
                    <a:pt x="1949" y="1580"/>
                    <a:pt x="1691" y="1866"/>
                  </a:cubicBezTo>
                  <a:cubicBezTo>
                    <a:pt x="1440" y="2146"/>
                    <a:pt x="1166" y="2406"/>
                    <a:pt x="870" y="2642"/>
                  </a:cubicBezTo>
                  <a:cubicBezTo>
                    <a:pt x="564" y="2887"/>
                    <a:pt x="244" y="3111"/>
                    <a:pt x="12" y="3433"/>
                  </a:cubicBezTo>
                  <a:cubicBezTo>
                    <a:pt x="1" y="3449"/>
                    <a:pt x="17" y="3467"/>
                    <a:pt x="33" y="3467"/>
                  </a:cubicBezTo>
                  <a:cubicBezTo>
                    <a:pt x="38" y="3467"/>
                    <a:pt x="43" y="3465"/>
                    <a:pt x="48" y="3461"/>
                  </a:cubicBezTo>
                  <a:cubicBezTo>
                    <a:pt x="341" y="3173"/>
                    <a:pt x="687" y="2950"/>
                    <a:pt x="1009" y="2694"/>
                  </a:cubicBezTo>
                  <a:cubicBezTo>
                    <a:pt x="1308" y="2457"/>
                    <a:pt x="1586" y="2193"/>
                    <a:pt x="1839" y="1905"/>
                  </a:cubicBezTo>
                  <a:cubicBezTo>
                    <a:pt x="2084" y="1625"/>
                    <a:pt x="2306" y="1326"/>
                    <a:pt x="2501" y="1010"/>
                  </a:cubicBezTo>
                  <a:cubicBezTo>
                    <a:pt x="2600" y="847"/>
                    <a:pt x="2689" y="679"/>
                    <a:pt x="2770" y="505"/>
                  </a:cubicBezTo>
                  <a:cubicBezTo>
                    <a:pt x="2839" y="357"/>
                    <a:pt x="2934" y="191"/>
                    <a:pt x="2945" y="26"/>
                  </a:cubicBezTo>
                  <a:cubicBezTo>
                    <a:pt x="2944" y="11"/>
                    <a:pt x="2931" y="1"/>
                    <a:pt x="29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8"/>
            <p:cNvSpPr/>
            <p:nvPr/>
          </p:nvSpPr>
          <p:spPr>
            <a:xfrm flipH="1">
              <a:off x="8362135" y="2415145"/>
              <a:ext cx="114429" cy="80805"/>
            </a:xfrm>
            <a:custGeom>
              <a:avLst/>
              <a:gdLst/>
              <a:ahLst/>
              <a:cxnLst/>
              <a:rect l="l" t="t" r="r" b="b"/>
              <a:pathLst>
                <a:path w="4026" h="2843" extrusionOk="0">
                  <a:moveTo>
                    <a:pt x="3956" y="0"/>
                  </a:moveTo>
                  <a:cubicBezTo>
                    <a:pt x="3950" y="0"/>
                    <a:pt x="3944" y="1"/>
                    <a:pt x="3938" y="4"/>
                  </a:cubicBezTo>
                  <a:cubicBezTo>
                    <a:pt x="3597" y="121"/>
                    <a:pt x="3298" y="402"/>
                    <a:pt x="3029" y="632"/>
                  </a:cubicBezTo>
                  <a:cubicBezTo>
                    <a:pt x="2715" y="901"/>
                    <a:pt x="2397" y="1165"/>
                    <a:pt x="2066" y="1413"/>
                  </a:cubicBezTo>
                  <a:cubicBezTo>
                    <a:pt x="1408" y="1911"/>
                    <a:pt x="701" y="2328"/>
                    <a:pt x="23" y="2793"/>
                  </a:cubicBezTo>
                  <a:cubicBezTo>
                    <a:pt x="0" y="2811"/>
                    <a:pt x="15" y="2843"/>
                    <a:pt x="39" y="2843"/>
                  </a:cubicBezTo>
                  <a:cubicBezTo>
                    <a:pt x="43" y="2843"/>
                    <a:pt x="47" y="2842"/>
                    <a:pt x="51" y="2840"/>
                  </a:cubicBezTo>
                  <a:lnTo>
                    <a:pt x="51" y="2842"/>
                  </a:lnTo>
                  <a:cubicBezTo>
                    <a:pt x="789" y="2511"/>
                    <a:pt x="1470" y="2025"/>
                    <a:pt x="2115" y="1539"/>
                  </a:cubicBezTo>
                  <a:cubicBezTo>
                    <a:pt x="2427" y="1301"/>
                    <a:pt x="2732" y="1056"/>
                    <a:pt x="3027" y="800"/>
                  </a:cubicBezTo>
                  <a:cubicBezTo>
                    <a:pt x="3175" y="673"/>
                    <a:pt x="3321" y="544"/>
                    <a:pt x="3476" y="426"/>
                  </a:cubicBezTo>
                  <a:cubicBezTo>
                    <a:pt x="3637" y="303"/>
                    <a:pt x="3810" y="213"/>
                    <a:pt x="3981" y="105"/>
                  </a:cubicBezTo>
                  <a:cubicBezTo>
                    <a:pt x="4026" y="76"/>
                    <a:pt x="4005" y="0"/>
                    <a:pt x="39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8"/>
            <p:cNvSpPr/>
            <p:nvPr/>
          </p:nvSpPr>
          <p:spPr>
            <a:xfrm flipH="1">
              <a:off x="8368360" y="2433364"/>
              <a:ext cx="46215" cy="28735"/>
            </a:xfrm>
            <a:custGeom>
              <a:avLst/>
              <a:gdLst/>
              <a:ahLst/>
              <a:cxnLst/>
              <a:rect l="l" t="t" r="r" b="b"/>
              <a:pathLst>
                <a:path w="1626" h="1011" extrusionOk="0">
                  <a:moveTo>
                    <a:pt x="1564" y="1"/>
                  </a:moveTo>
                  <a:cubicBezTo>
                    <a:pt x="1556" y="1"/>
                    <a:pt x="1548" y="3"/>
                    <a:pt x="1540" y="10"/>
                  </a:cubicBezTo>
                  <a:cubicBezTo>
                    <a:pt x="1297" y="187"/>
                    <a:pt x="1065" y="378"/>
                    <a:pt x="809" y="537"/>
                  </a:cubicBezTo>
                  <a:cubicBezTo>
                    <a:pt x="553" y="696"/>
                    <a:pt x="283" y="840"/>
                    <a:pt x="16" y="980"/>
                  </a:cubicBezTo>
                  <a:cubicBezTo>
                    <a:pt x="0" y="989"/>
                    <a:pt x="9" y="1010"/>
                    <a:pt x="24" y="1010"/>
                  </a:cubicBezTo>
                  <a:cubicBezTo>
                    <a:pt x="25" y="1010"/>
                    <a:pt x="26" y="1010"/>
                    <a:pt x="27" y="1010"/>
                  </a:cubicBezTo>
                  <a:lnTo>
                    <a:pt x="29" y="1010"/>
                  </a:lnTo>
                  <a:cubicBezTo>
                    <a:pt x="324" y="926"/>
                    <a:pt x="607" y="800"/>
                    <a:pt x="869" y="638"/>
                  </a:cubicBezTo>
                  <a:cubicBezTo>
                    <a:pt x="1127" y="481"/>
                    <a:pt x="1388" y="305"/>
                    <a:pt x="1598" y="82"/>
                  </a:cubicBezTo>
                  <a:cubicBezTo>
                    <a:pt x="1625" y="53"/>
                    <a:pt x="1599" y="1"/>
                    <a:pt x="15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8"/>
            <p:cNvSpPr/>
            <p:nvPr/>
          </p:nvSpPr>
          <p:spPr>
            <a:xfrm flipH="1">
              <a:off x="8411988" y="2376774"/>
              <a:ext cx="87456" cy="115822"/>
            </a:xfrm>
            <a:custGeom>
              <a:avLst/>
              <a:gdLst/>
              <a:ahLst/>
              <a:cxnLst/>
              <a:rect l="l" t="t" r="r" b="b"/>
              <a:pathLst>
                <a:path w="3077" h="4075" extrusionOk="0">
                  <a:moveTo>
                    <a:pt x="3035" y="0"/>
                  </a:moveTo>
                  <a:cubicBezTo>
                    <a:pt x="3021" y="0"/>
                    <a:pt x="3008" y="7"/>
                    <a:pt x="3004" y="24"/>
                  </a:cubicBezTo>
                  <a:cubicBezTo>
                    <a:pt x="2757" y="675"/>
                    <a:pt x="2209" y="1066"/>
                    <a:pt x="1695" y="1498"/>
                  </a:cubicBezTo>
                  <a:cubicBezTo>
                    <a:pt x="1181" y="1928"/>
                    <a:pt x="710" y="2421"/>
                    <a:pt x="371" y="3003"/>
                  </a:cubicBezTo>
                  <a:cubicBezTo>
                    <a:pt x="184" y="3321"/>
                    <a:pt x="61" y="3668"/>
                    <a:pt x="5" y="4031"/>
                  </a:cubicBezTo>
                  <a:cubicBezTo>
                    <a:pt x="0" y="4057"/>
                    <a:pt x="21" y="4074"/>
                    <a:pt x="41" y="4074"/>
                  </a:cubicBezTo>
                  <a:cubicBezTo>
                    <a:pt x="54" y="4074"/>
                    <a:pt x="66" y="4067"/>
                    <a:pt x="70" y="4050"/>
                  </a:cubicBezTo>
                  <a:cubicBezTo>
                    <a:pt x="250" y="3390"/>
                    <a:pt x="624" y="2791"/>
                    <a:pt x="1069" y="2281"/>
                  </a:cubicBezTo>
                  <a:cubicBezTo>
                    <a:pt x="1514" y="1771"/>
                    <a:pt x="2058" y="1376"/>
                    <a:pt x="2531" y="899"/>
                  </a:cubicBezTo>
                  <a:cubicBezTo>
                    <a:pt x="2768" y="660"/>
                    <a:pt x="2995" y="378"/>
                    <a:pt x="3069" y="43"/>
                  </a:cubicBezTo>
                  <a:cubicBezTo>
                    <a:pt x="3076" y="17"/>
                    <a:pt x="3055" y="0"/>
                    <a:pt x="303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8"/>
            <p:cNvSpPr/>
            <p:nvPr/>
          </p:nvSpPr>
          <p:spPr>
            <a:xfrm flipH="1">
              <a:off x="8428246" y="2349432"/>
              <a:ext cx="44396" cy="70516"/>
            </a:xfrm>
            <a:custGeom>
              <a:avLst/>
              <a:gdLst/>
              <a:ahLst/>
              <a:cxnLst/>
              <a:rect l="l" t="t" r="r" b="b"/>
              <a:pathLst>
                <a:path w="1562" h="2481" extrusionOk="0">
                  <a:moveTo>
                    <a:pt x="1504" y="0"/>
                  </a:moveTo>
                  <a:cubicBezTo>
                    <a:pt x="1487" y="0"/>
                    <a:pt x="1470" y="10"/>
                    <a:pt x="1466" y="31"/>
                  </a:cubicBezTo>
                  <a:cubicBezTo>
                    <a:pt x="1365" y="521"/>
                    <a:pt x="1205" y="975"/>
                    <a:pt x="881" y="1366"/>
                  </a:cubicBezTo>
                  <a:cubicBezTo>
                    <a:pt x="589" y="1721"/>
                    <a:pt x="236" y="2022"/>
                    <a:pt x="14" y="2432"/>
                  </a:cubicBezTo>
                  <a:cubicBezTo>
                    <a:pt x="1" y="2458"/>
                    <a:pt x="22" y="2481"/>
                    <a:pt x="44" y="2481"/>
                  </a:cubicBezTo>
                  <a:cubicBezTo>
                    <a:pt x="54" y="2481"/>
                    <a:pt x="64" y="2476"/>
                    <a:pt x="72" y="2465"/>
                  </a:cubicBezTo>
                  <a:cubicBezTo>
                    <a:pt x="352" y="2061"/>
                    <a:pt x="765" y="1773"/>
                    <a:pt x="1062" y="1383"/>
                  </a:cubicBezTo>
                  <a:cubicBezTo>
                    <a:pt x="1350" y="1005"/>
                    <a:pt x="1562" y="523"/>
                    <a:pt x="1550" y="42"/>
                  </a:cubicBezTo>
                  <a:cubicBezTo>
                    <a:pt x="1550" y="16"/>
                    <a:pt x="1527" y="0"/>
                    <a:pt x="15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8"/>
            <p:cNvSpPr/>
            <p:nvPr/>
          </p:nvSpPr>
          <p:spPr>
            <a:xfrm flipH="1">
              <a:off x="8456043" y="2350910"/>
              <a:ext cx="51502" cy="130886"/>
            </a:xfrm>
            <a:custGeom>
              <a:avLst/>
              <a:gdLst/>
              <a:ahLst/>
              <a:cxnLst/>
              <a:rect l="l" t="t" r="r" b="b"/>
              <a:pathLst>
                <a:path w="1812" h="4605" extrusionOk="0">
                  <a:moveTo>
                    <a:pt x="1745" y="0"/>
                  </a:moveTo>
                  <a:cubicBezTo>
                    <a:pt x="1737" y="0"/>
                    <a:pt x="1730" y="5"/>
                    <a:pt x="1730" y="16"/>
                  </a:cubicBezTo>
                  <a:cubicBezTo>
                    <a:pt x="1726" y="445"/>
                    <a:pt x="1645" y="861"/>
                    <a:pt x="1445" y="1243"/>
                  </a:cubicBezTo>
                  <a:cubicBezTo>
                    <a:pt x="1251" y="1615"/>
                    <a:pt x="1028" y="1972"/>
                    <a:pt x="812" y="2329"/>
                  </a:cubicBezTo>
                  <a:cubicBezTo>
                    <a:pt x="593" y="2686"/>
                    <a:pt x="383" y="3047"/>
                    <a:pt x="234" y="3436"/>
                  </a:cubicBezTo>
                  <a:cubicBezTo>
                    <a:pt x="94" y="3797"/>
                    <a:pt x="0" y="4195"/>
                    <a:pt x="92" y="4578"/>
                  </a:cubicBezTo>
                  <a:cubicBezTo>
                    <a:pt x="98" y="4597"/>
                    <a:pt x="112" y="4605"/>
                    <a:pt x="127" y="4605"/>
                  </a:cubicBezTo>
                  <a:cubicBezTo>
                    <a:pt x="145" y="4605"/>
                    <a:pt x="164" y="4592"/>
                    <a:pt x="165" y="4569"/>
                  </a:cubicBezTo>
                  <a:lnTo>
                    <a:pt x="165" y="4567"/>
                  </a:lnTo>
                  <a:cubicBezTo>
                    <a:pt x="168" y="4145"/>
                    <a:pt x="238" y="3743"/>
                    <a:pt x="398" y="3352"/>
                  </a:cubicBezTo>
                  <a:cubicBezTo>
                    <a:pt x="561" y="2955"/>
                    <a:pt x="787" y="2591"/>
                    <a:pt x="1010" y="2226"/>
                  </a:cubicBezTo>
                  <a:cubicBezTo>
                    <a:pt x="1223" y="1880"/>
                    <a:pt x="1408" y="1535"/>
                    <a:pt x="1558" y="1157"/>
                  </a:cubicBezTo>
                  <a:cubicBezTo>
                    <a:pt x="1698" y="802"/>
                    <a:pt x="1812" y="402"/>
                    <a:pt x="1763" y="16"/>
                  </a:cubicBezTo>
                  <a:cubicBezTo>
                    <a:pt x="1761" y="6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8"/>
            <p:cNvSpPr/>
            <p:nvPr/>
          </p:nvSpPr>
          <p:spPr>
            <a:xfrm flipH="1">
              <a:off x="8477673" y="2334738"/>
              <a:ext cx="8612" cy="61847"/>
            </a:xfrm>
            <a:custGeom>
              <a:avLst/>
              <a:gdLst/>
              <a:ahLst/>
              <a:cxnLst/>
              <a:rect l="l" t="t" r="r" b="b"/>
              <a:pathLst>
                <a:path w="303" h="2176" extrusionOk="0">
                  <a:moveTo>
                    <a:pt x="149" y="1"/>
                  </a:moveTo>
                  <a:cubicBezTo>
                    <a:pt x="122" y="1"/>
                    <a:pt x="98" y="17"/>
                    <a:pt x="101" y="53"/>
                  </a:cubicBezTo>
                  <a:cubicBezTo>
                    <a:pt x="116" y="221"/>
                    <a:pt x="178" y="383"/>
                    <a:pt x="198" y="550"/>
                  </a:cubicBezTo>
                  <a:cubicBezTo>
                    <a:pt x="219" y="729"/>
                    <a:pt x="223" y="909"/>
                    <a:pt x="209" y="1088"/>
                  </a:cubicBezTo>
                  <a:cubicBezTo>
                    <a:pt x="189" y="1451"/>
                    <a:pt x="107" y="1804"/>
                    <a:pt x="4" y="2152"/>
                  </a:cubicBezTo>
                  <a:cubicBezTo>
                    <a:pt x="0" y="2164"/>
                    <a:pt x="12" y="2175"/>
                    <a:pt x="23" y="2175"/>
                  </a:cubicBezTo>
                  <a:cubicBezTo>
                    <a:pt x="29" y="2175"/>
                    <a:pt x="34" y="2172"/>
                    <a:pt x="37" y="2165"/>
                  </a:cubicBezTo>
                  <a:cubicBezTo>
                    <a:pt x="183" y="1838"/>
                    <a:pt x="269" y="1487"/>
                    <a:pt x="292" y="1129"/>
                  </a:cubicBezTo>
                  <a:cubicBezTo>
                    <a:pt x="303" y="948"/>
                    <a:pt x="303" y="767"/>
                    <a:pt x="288" y="585"/>
                  </a:cubicBezTo>
                  <a:cubicBezTo>
                    <a:pt x="275" y="410"/>
                    <a:pt x="277" y="202"/>
                    <a:pt x="209" y="38"/>
                  </a:cubicBezTo>
                  <a:cubicBezTo>
                    <a:pt x="199" y="14"/>
                    <a:pt x="173" y="1"/>
                    <a:pt x="1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8"/>
            <p:cNvSpPr/>
            <p:nvPr/>
          </p:nvSpPr>
          <p:spPr>
            <a:xfrm flipH="1">
              <a:off x="8492907" y="2327746"/>
              <a:ext cx="6622" cy="31975"/>
            </a:xfrm>
            <a:custGeom>
              <a:avLst/>
              <a:gdLst/>
              <a:ahLst/>
              <a:cxnLst/>
              <a:rect l="l" t="t" r="r" b="b"/>
              <a:pathLst>
                <a:path w="233" h="1125" extrusionOk="0">
                  <a:moveTo>
                    <a:pt x="106" y="1"/>
                  </a:moveTo>
                  <a:cubicBezTo>
                    <a:pt x="79" y="1"/>
                    <a:pt x="51" y="17"/>
                    <a:pt x="44" y="46"/>
                  </a:cubicBezTo>
                  <a:cubicBezTo>
                    <a:pt x="1" y="203"/>
                    <a:pt x="44" y="400"/>
                    <a:pt x="51" y="560"/>
                  </a:cubicBezTo>
                  <a:cubicBezTo>
                    <a:pt x="62" y="747"/>
                    <a:pt x="75" y="917"/>
                    <a:pt x="53" y="1102"/>
                  </a:cubicBezTo>
                  <a:cubicBezTo>
                    <a:pt x="52" y="1116"/>
                    <a:pt x="65" y="1125"/>
                    <a:pt x="77" y="1125"/>
                  </a:cubicBezTo>
                  <a:cubicBezTo>
                    <a:pt x="86" y="1125"/>
                    <a:pt x="94" y="1120"/>
                    <a:pt x="96" y="1110"/>
                  </a:cubicBezTo>
                  <a:lnTo>
                    <a:pt x="96" y="1108"/>
                  </a:lnTo>
                  <a:cubicBezTo>
                    <a:pt x="131" y="929"/>
                    <a:pt x="180" y="742"/>
                    <a:pt x="197" y="560"/>
                  </a:cubicBezTo>
                  <a:cubicBezTo>
                    <a:pt x="212" y="396"/>
                    <a:pt x="232" y="183"/>
                    <a:pt x="158" y="31"/>
                  </a:cubicBezTo>
                  <a:cubicBezTo>
                    <a:pt x="147" y="10"/>
                    <a:pt x="127" y="1"/>
                    <a:pt x="10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8"/>
            <p:cNvSpPr/>
            <p:nvPr/>
          </p:nvSpPr>
          <p:spPr>
            <a:xfrm flipH="1">
              <a:off x="8421112" y="2460763"/>
              <a:ext cx="252562" cy="307503"/>
            </a:xfrm>
            <a:custGeom>
              <a:avLst/>
              <a:gdLst/>
              <a:ahLst/>
              <a:cxnLst/>
              <a:rect l="l" t="t" r="r" b="b"/>
              <a:pathLst>
                <a:path w="8886" h="10819" extrusionOk="0">
                  <a:moveTo>
                    <a:pt x="6013" y="4165"/>
                  </a:moveTo>
                  <a:cubicBezTo>
                    <a:pt x="7031" y="5681"/>
                    <a:pt x="8885" y="8657"/>
                    <a:pt x="8188" y="9478"/>
                  </a:cubicBezTo>
                  <a:cubicBezTo>
                    <a:pt x="7490" y="10299"/>
                    <a:pt x="7289" y="9805"/>
                    <a:pt x="6930" y="10312"/>
                  </a:cubicBezTo>
                  <a:cubicBezTo>
                    <a:pt x="6571" y="10819"/>
                    <a:pt x="6662" y="10439"/>
                    <a:pt x="6273" y="10271"/>
                  </a:cubicBezTo>
                  <a:cubicBezTo>
                    <a:pt x="5886" y="10103"/>
                    <a:pt x="5417" y="10218"/>
                    <a:pt x="5408" y="9355"/>
                  </a:cubicBezTo>
                  <a:cubicBezTo>
                    <a:pt x="5408" y="9355"/>
                    <a:pt x="4155" y="9181"/>
                    <a:pt x="4026" y="8500"/>
                  </a:cubicBezTo>
                  <a:cubicBezTo>
                    <a:pt x="3895" y="7822"/>
                    <a:pt x="3729" y="7954"/>
                    <a:pt x="2867" y="7470"/>
                  </a:cubicBezTo>
                  <a:cubicBezTo>
                    <a:pt x="2003" y="6986"/>
                    <a:pt x="1096" y="5969"/>
                    <a:pt x="1156" y="4008"/>
                  </a:cubicBezTo>
                  <a:cubicBezTo>
                    <a:pt x="1214" y="2044"/>
                    <a:pt x="1392" y="855"/>
                    <a:pt x="797" y="723"/>
                  </a:cubicBezTo>
                  <a:cubicBezTo>
                    <a:pt x="201" y="590"/>
                    <a:pt x="1" y="98"/>
                    <a:pt x="767" y="50"/>
                  </a:cubicBezTo>
                  <a:cubicBezTo>
                    <a:pt x="1534" y="1"/>
                    <a:pt x="4437" y="1813"/>
                    <a:pt x="6013" y="416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8"/>
            <p:cNvSpPr/>
            <p:nvPr/>
          </p:nvSpPr>
          <p:spPr>
            <a:xfrm flipH="1">
              <a:off x="8451780" y="2614586"/>
              <a:ext cx="51899" cy="127390"/>
            </a:xfrm>
            <a:custGeom>
              <a:avLst/>
              <a:gdLst/>
              <a:ahLst/>
              <a:cxnLst/>
              <a:rect l="l" t="t" r="r" b="b"/>
              <a:pathLst>
                <a:path w="1826" h="4482" extrusionOk="0">
                  <a:moveTo>
                    <a:pt x="73" y="1"/>
                  </a:moveTo>
                  <a:cubicBezTo>
                    <a:pt x="45" y="1"/>
                    <a:pt x="16" y="28"/>
                    <a:pt x="14" y="58"/>
                  </a:cubicBezTo>
                  <a:cubicBezTo>
                    <a:pt x="1" y="231"/>
                    <a:pt x="118" y="432"/>
                    <a:pt x="188" y="585"/>
                  </a:cubicBezTo>
                  <a:cubicBezTo>
                    <a:pt x="270" y="768"/>
                    <a:pt x="363" y="946"/>
                    <a:pt x="462" y="1121"/>
                  </a:cubicBezTo>
                  <a:cubicBezTo>
                    <a:pt x="661" y="1473"/>
                    <a:pt x="894" y="1802"/>
                    <a:pt x="1100" y="2150"/>
                  </a:cubicBezTo>
                  <a:cubicBezTo>
                    <a:pt x="1306" y="2501"/>
                    <a:pt x="1493" y="2873"/>
                    <a:pt x="1590" y="3271"/>
                  </a:cubicBezTo>
                  <a:cubicBezTo>
                    <a:pt x="1644" y="3496"/>
                    <a:pt x="1663" y="3733"/>
                    <a:pt x="1594" y="3956"/>
                  </a:cubicBezTo>
                  <a:cubicBezTo>
                    <a:pt x="1562" y="4049"/>
                    <a:pt x="1517" y="4139"/>
                    <a:pt x="1457" y="4219"/>
                  </a:cubicBezTo>
                  <a:cubicBezTo>
                    <a:pt x="1405" y="4296"/>
                    <a:pt x="1328" y="4352"/>
                    <a:pt x="1279" y="4431"/>
                  </a:cubicBezTo>
                  <a:cubicBezTo>
                    <a:pt x="1262" y="4457"/>
                    <a:pt x="1287" y="4481"/>
                    <a:pt x="1312" y="4481"/>
                  </a:cubicBezTo>
                  <a:cubicBezTo>
                    <a:pt x="1314" y="4481"/>
                    <a:pt x="1315" y="4481"/>
                    <a:pt x="1317" y="4481"/>
                  </a:cubicBezTo>
                  <a:cubicBezTo>
                    <a:pt x="1444" y="4462"/>
                    <a:pt x="1564" y="4322"/>
                    <a:pt x="1629" y="4219"/>
                  </a:cubicBezTo>
                  <a:cubicBezTo>
                    <a:pt x="1710" y="4090"/>
                    <a:pt x="1760" y="3946"/>
                    <a:pt x="1779" y="3797"/>
                  </a:cubicBezTo>
                  <a:cubicBezTo>
                    <a:pt x="1825" y="3442"/>
                    <a:pt x="1721" y="3081"/>
                    <a:pt x="1590" y="2754"/>
                  </a:cubicBezTo>
                  <a:cubicBezTo>
                    <a:pt x="1339" y="2135"/>
                    <a:pt x="956" y="1579"/>
                    <a:pt x="610" y="1011"/>
                  </a:cubicBezTo>
                  <a:cubicBezTo>
                    <a:pt x="513" y="852"/>
                    <a:pt x="419" y="688"/>
                    <a:pt x="337" y="519"/>
                  </a:cubicBezTo>
                  <a:cubicBezTo>
                    <a:pt x="261" y="360"/>
                    <a:pt x="221" y="155"/>
                    <a:pt x="107" y="18"/>
                  </a:cubicBezTo>
                  <a:cubicBezTo>
                    <a:pt x="98" y="6"/>
                    <a:pt x="85" y="1"/>
                    <a:pt x="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8"/>
            <p:cNvSpPr/>
            <p:nvPr/>
          </p:nvSpPr>
          <p:spPr>
            <a:xfrm flipH="1">
              <a:off x="8503708" y="2572293"/>
              <a:ext cx="18077" cy="155443"/>
            </a:xfrm>
            <a:custGeom>
              <a:avLst/>
              <a:gdLst/>
              <a:ahLst/>
              <a:cxnLst/>
              <a:rect l="l" t="t" r="r" b="b"/>
              <a:pathLst>
                <a:path w="636" h="5469" extrusionOk="0">
                  <a:moveTo>
                    <a:pt x="134" y="0"/>
                  </a:moveTo>
                  <a:cubicBezTo>
                    <a:pt x="111" y="0"/>
                    <a:pt x="87" y="13"/>
                    <a:pt x="82" y="39"/>
                  </a:cubicBezTo>
                  <a:cubicBezTo>
                    <a:pt x="0" y="409"/>
                    <a:pt x="51" y="788"/>
                    <a:pt x="67" y="1164"/>
                  </a:cubicBezTo>
                  <a:cubicBezTo>
                    <a:pt x="84" y="1549"/>
                    <a:pt x="88" y="1936"/>
                    <a:pt x="120" y="2320"/>
                  </a:cubicBezTo>
                  <a:cubicBezTo>
                    <a:pt x="150" y="2692"/>
                    <a:pt x="181" y="3067"/>
                    <a:pt x="239" y="3436"/>
                  </a:cubicBezTo>
                  <a:cubicBezTo>
                    <a:pt x="269" y="3619"/>
                    <a:pt x="320" y="3795"/>
                    <a:pt x="359" y="3976"/>
                  </a:cubicBezTo>
                  <a:cubicBezTo>
                    <a:pt x="378" y="4060"/>
                    <a:pt x="376" y="4148"/>
                    <a:pt x="389" y="4232"/>
                  </a:cubicBezTo>
                  <a:cubicBezTo>
                    <a:pt x="404" y="4322"/>
                    <a:pt x="428" y="4412"/>
                    <a:pt x="443" y="4501"/>
                  </a:cubicBezTo>
                  <a:cubicBezTo>
                    <a:pt x="473" y="4675"/>
                    <a:pt x="473" y="4851"/>
                    <a:pt x="415" y="5019"/>
                  </a:cubicBezTo>
                  <a:cubicBezTo>
                    <a:pt x="359" y="5180"/>
                    <a:pt x="245" y="5290"/>
                    <a:pt x="133" y="5414"/>
                  </a:cubicBezTo>
                  <a:cubicBezTo>
                    <a:pt x="114" y="5436"/>
                    <a:pt x="130" y="5469"/>
                    <a:pt x="158" y="5469"/>
                  </a:cubicBezTo>
                  <a:cubicBezTo>
                    <a:pt x="160" y="5469"/>
                    <a:pt x="162" y="5468"/>
                    <a:pt x="165" y="5468"/>
                  </a:cubicBezTo>
                  <a:cubicBezTo>
                    <a:pt x="434" y="5425"/>
                    <a:pt x="578" y="5113"/>
                    <a:pt x="615" y="4874"/>
                  </a:cubicBezTo>
                  <a:cubicBezTo>
                    <a:pt x="636" y="4713"/>
                    <a:pt x="628" y="4552"/>
                    <a:pt x="591" y="4395"/>
                  </a:cubicBezTo>
                  <a:cubicBezTo>
                    <a:pt x="550" y="4204"/>
                    <a:pt x="439" y="4045"/>
                    <a:pt x="393" y="3858"/>
                  </a:cubicBezTo>
                  <a:cubicBezTo>
                    <a:pt x="292" y="3458"/>
                    <a:pt x="258" y="3054"/>
                    <a:pt x="247" y="2643"/>
                  </a:cubicBezTo>
                  <a:cubicBezTo>
                    <a:pt x="234" y="2230"/>
                    <a:pt x="217" y="1826"/>
                    <a:pt x="210" y="1418"/>
                  </a:cubicBezTo>
                  <a:cubicBezTo>
                    <a:pt x="198" y="962"/>
                    <a:pt x="271" y="489"/>
                    <a:pt x="185" y="39"/>
                  </a:cubicBezTo>
                  <a:cubicBezTo>
                    <a:pt x="181" y="13"/>
                    <a:pt x="158" y="0"/>
                    <a:pt x="1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8"/>
            <p:cNvSpPr/>
            <p:nvPr/>
          </p:nvSpPr>
          <p:spPr>
            <a:xfrm flipH="1">
              <a:off x="8518914" y="2570161"/>
              <a:ext cx="13984" cy="97944"/>
            </a:xfrm>
            <a:custGeom>
              <a:avLst/>
              <a:gdLst/>
              <a:ahLst/>
              <a:cxnLst/>
              <a:rect l="l" t="t" r="r" b="b"/>
              <a:pathLst>
                <a:path w="492" h="3446" extrusionOk="0">
                  <a:moveTo>
                    <a:pt x="440" y="0"/>
                  </a:moveTo>
                  <a:cubicBezTo>
                    <a:pt x="430" y="0"/>
                    <a:pt x="420" y="4"/>
                    <a:pt x="412" y="13"/>
                  </a:cubicBezTo>
                  <a:cubicBezTo>
                    <a:pt x="243" y="157"/>
                    <a:pt x="286" y="484"/>
                    <a:pt x="281" y="678"/>
                  </a:cubicBezTo>
                  <a:cubicBezTo>
                    <a:pt x="270" y="985"/>
                    <a:pt x="251" y="1292"/>
                    <a:pt x="228" y="1596"/>
                  </a:cubicBezTo>
                  <a:cubicBezTo>
                    <a:pt x="204" y="1895"/>
                    <a:pt x="172" y="2193"/>
                    <a:pt x="146" y="2490"/>
                  </a:cubicBezTo>
                  <a:cubicBezTo>
                    <a:pt x="131" y="2656"/>
                    <a:pt x="109" y="2821"/>
                    <a:pt x="73" y="2984"/>
                  </a:cubicBezTo>
                  <a:cubicBezTo>
                    <a:pt x="47" y="3120"/>
                    <a:pt x="0" y="3288"/>
                    <a:pt x="17" y="3427"/>
                  </a:cubicBezTo>
                  <a:cubicBezTo>
                    <a:pt x="18" y="3436"/>
                    <a:pt x="29" y="3445"/>
                    <a:pt x="39" y="3445"/>
                  </a:cubicBezTo>
                  <a:cubicBezTo>
                    <a:pt x="44" y="3445"/>
                    <a:pt x="49" y="3443"/>
                    <a:pt x="53" y="3436"/>
                  </a:cubicBezTo>
                  <a:cubicBezTo>
                    <a:pt x="107" y="3328"/>
                    <a:pt x="116" y="3185"/>
                    <a:pt x="131" y="3066"/>
                  </a:cubicBezTo>
                  <a:cubicBezTo>
                    <a:pt x="152" y="2914"/>
                    <a:pt x="165" y="2763"/>
                    <a:pt x="187" y="2611"/>
                  </a:cubicBezTo>
                  <a:cubicBezTo>
                    <a:pt x="227" y="2327"/>
                    <a:pt x="268" y="2045"/>
                    <a:pt x="296" y="1757"/>
                  </a:cubicBezTo>
                  <a:cubicBezTo>
                    <a:pt x="324" y="1471"/>
                    <a:pt x="346" y="1176"/>
                    <a:pt x="363" y="886"/>
                  </a:cubicBezTo>
                  <a:cubicBezTo>
                    <a:pt x="371" y="740"/>
                    <a:pt x="376" y="594"/>
                    <a:pt x="382" y="450"/>
                  </a:cubicBezTo>
                  <a:cubicBezTo>
                    <a:pt x="384" y="316"/>
                    <a:pt x="415" y="183"/>
                    <a:pt x="475" y="61"/>
                  </a:cubicBezTo>
                  <a:cubicBezTo>
                    <a:pt x="492" y="31"/>
                    <a:pt x="467" y="0"/>
                    <a:pt x="4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8"/>
            <p:cNvSpPr/>
            <p:nvPr/>
          </p:nvSpPr>
          <p:spPr>
            <a:xfrm flipH="1">
              <a:off x="8537701" y="2479721"/>
              <a:ext cx="107210" cy="68669"/>
            </a:xfrm>
            <a:custGeom>
              <a:avLst/>
              <a:gdLst/>
              <a:ahLst/>
              <a:cxnLst/>
              <a:rect l="l" t="t" r="r" b="b"/>
              <a:pathLst>
                <a:path w="3772" h="2416" extrusionOk="0">
                  <a:moveTo>
                    <a:pt x="79" y="1"/>
                  </a:moveTo>
                  <a:cubicBezTo>
                    <a:pt x="67" y="1"/>
                    <a:pt x="56" y="1"/>
                    <a:pt x="45" y="1"/>
                  </a:cubicBezTo>
                  <a:cubicBezTo>
                    <a:pt x="19" y="3"/>
                    <a:pt x="0" y="44"/>
                    <a:pt x="30" y="56"/>
                  </a:cubicBezTo>
                  <a:cubicBezTo>
                    <a:pt x="211" y="134"/>
                    <a:pt x="400" y="179"/>
                    <a:pt x="578" y="267"/>
                  </a:cubicBezTo>
                  <a:cubicBezTo>
                    <a:pt x="742" y="349"/>
                    <a:pt x="899" y="446"/>
                    <a:pt x="1047" y="557"/>
                  </a:cubicBezTo>
                  <a:cubicBezTo>
                    <a:pt x="1350" y="785"/>
                    <a:pt x="1616" y="1056"/>
                    <a:pt x="1885" y="1323"/>
                  </a:cubicBezTo>
                  <a:cubicBezTo>
                    <a:pt x="2141" y="1579"/>
                    <a:pt x="2408" y="1834"/>
                    <a:pt x="2711" y="2039"/>
                  </a:cubicBezTo>
                  <a:cubicBezTo>
                    <a:pt x="2857" y="2142"/>
                    <a:pt x="3012" y="2228"/>
                    <a:pt x="3177" y="2297"/>
                  </a:cubicBezTo>
                  <a:cubicBezTo>
                    <a:pt x="3352" y="2368"/>
                    <a:pt x="3539" y="2409"/>
                    <a:pt x="3730" y="2415"/>
                  </a:cubicBezTo>
                  <a:cubicBezTo>
                    <a:pt x="3766" y="2415"/>
                    <a:pt x="3771" y="2366"/>
                    <a:pt x="3738" y="2355"/>
                  </a:cubicBezTo>
                  <a:lnTo>
                    <a:pt x="3738" y="2355"/>
                  </a:lnTo>
                  <a:lnTo>
                    <a:pt x="3738" y="2357"/>
                  </a:lnTo>
                  <a:cubicBezTo>
                    <a:pt x="2967" y="2180"/>
                    <a:pt x="2397" y="1663"/>
                    <a:pt x="1853" y="1121"/>
                  </a:cubicBezTo>
                  <a:cubicBezTo>
                    <a:pt x="1595" y="865"/>
                    <a:pt x="1331" y="611"/>
                    <a:pt x="1032" y="400"/>
                  </a:cubicBezTo>
                  <a:cubicBezTo>
                    <a:pt x="768" y="213"/>
                    <a:pt x="415" y="1"/>
                    <a:pt x="7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8"/>
            <p:cNvSpPr/>
            <p:nvPr/>
          </p:nvSpPr>
          <p:spPr>
            <a:xfrm flipH="1">
              <a:off x="8522609" y="2571383"/>
              <a:ext cx="74410" cy="6395"/>
            </a:xfrm>
            <a:custGeom>
              <a:avLst/>
              <a:gdLst/>
              <a:ahLst/>
              <a:cxnLst/>
              <a:rect l="l" t="t" r="r" b="b"/>
              <a:pathLst>
                <a:path w="2618" h="225" extrusionOk="0">
                  <a:moveTo>
                    <a:pt x="2237" y="0"/>
                  </a:moveTo>
                  <a:cubicBezTo>
                    <a:pt x="2157" y="0"/>
                    <a:pt x="2079" y="6"/>
                    <a:pt x="2017" y="9"/>
                  </a:cubicBezTo>
                  <a:cubicBezTo>
                    <a:pt x="1791" y="18"/>
                    <a:pt x="1565" y="54"/>
                    <a:pt x="1340" y="84"/>
                  </a:cubicBezTo>
                  <a:cubicBezTo>
                    <a:pt x="1147" y="109"/>
                    <a:pt x="941" y="131"/>
                    <a:pt x="736" y="131"/>
                  </a:cubicBezTo>
                  <a:cubicBezTo>
                    <a:pt x="497" y="131"/>
                    <a:pt x="259" y="101"/>
                    <a:pt x="43" y="11"/>
                  </a:cubicBezTo>
                  <a:cubicBezTo>
                    <a:pt x="40" y="10"/>
                    <a:pt x="37" y="9"/>
                    <a:pt x="34" y="9"/>
                  </a:cubicBezTo>
                  <a:cubicBezTo>
                    <a:pt x="13" y="9"/>
                    <a:pt x="1" y="46"/>
                    <a:pt x="24" y="58"/>
                  </a:cubicBezTo>
                  <a:cubicBezTo>
                    <a:pt x="279" y="183"/>
                    <a:pt x="544" y="224"/>
                    <a:pt x="817" y="224"/>
                  </a:cubicBezTo>
                  <a:cubicBezTo>
                    <a:pt x="950" y="224"/>
                    <a:pt x="1085" y="214"/>
                    <a:pt x="1221" y="200"/>
                  </a:cubicBezTo>
                  <a:cubicBezTo>
                    <a:pt x="1456" y="174"/>
                    <a:pt x="1692" y="145"/>
                    <a:pt x="1929" y="132"/>
                  </a:cubicBezTo>
                  <a:cubicBezTo>
                    <a:pt x="1988" y="129"/>
                    <a:pt x="2047" y="127"/>
                    <a:pt x="2106" y="127"/>
                  </a:cubicBezTo>
                  <a:cubicBezTo>
                    <a:pt x="2165" y="127"/>
                    <a:pt x="2225" y="129"/>
                    <a:pt x="2284" y="132"/>
                  </a:cubicBezTo>
                  <a:cubicBezTo>
                    <a:pt x="2354" y="135"/>
                    <a:pt x="2425" y="151"/>
                    <a:pt x="2495" y="151"/>
                  </a:cubicBezTo>
                  <a:cubicBezTo>
                    <a:pt x="2529" y="151"/>
                    <a:pt x="2562" y="147"/>
                    <a:pt x="2595" y="136"/>
                  </a:cubicBezTo>
                  <a:cubicBezTo>
                    <a:pt x="2612" y="131"/>
                    <a:pt x="2617" y="110"/>
                    <a:pt x="2606" y="97"/>
                  </a:cubicBezTo>
                  <a:cubicBezTo>
                    <a:pt x="2521" y="18"/>
                    <a:pt x="2375" y="0"/>
                    <a:pt x="22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8"/>
            <p:cNvSpPr/>
            <p:nvPr/>
          </p:nvSpPr>
          <p:spPr>
            <a:xfrm flipH="1">
              <a:off x="8549610" y="2537561"/>
              <a:ext cx="76485" cy="26518"/>
            </a:xfrm>
            <a:custGeom>
              <a:avLst/>
              <a:gdLst/>
              <a:ahLst/>
              <a:cxnLst/>
              <a:rect l="l" t="t" r="r" b="b"/>
              <a:pathLst>
                <a:path w="2691" h="933" extrusionOk="0">
                  <a:moveTo>
                    <a:pt x="161" y="0"/>
                  </a:moveTo>
                  <a:cubicBezTo>
                    <a:pt x="119" y="0"/>
                    <a:pt x="78" y="2"/>
                    <a:pt x="36" y="6"/>
                  </a:cubicBezTo>
                  <a:cubicBezTo>
                    <a:pt x="0" y="10"/>
                    <a:pt x="0" y="62"/>
                    <a:pt x="36" y="66"/>
                  </a:cubicBezTo>
                  <a:cubicBezTo>
                    <a:pt x="499" y="79"/>
                    <a:pt x="909" y="255"/>
                    <a:pt x="1331" y="429"/>
                  </a:cubicBezTo>
                  <a:cubicBezTo>
                    <a:pt x="1767" y="606"/>
                    <a:pt x="2208" y="775"/>
                    <a:pt x="2653" y="932"/>
                  </a:cubicBezTo>
                  <a:cubicBezTo>
                    <a:pt x="2655" y="932"/>
                    <a:pt x="2657" y="933"/>
                    <a:pt x="2659" y="933"/>
                  </a:cubicBezTo>
                  <a:cubicBezTo>
                    <a:pt x="2678" y="933"/>
                    <a:pt x="2690" y="901"/>
                    <a:pt x="2670" y="890"/>
                  </a:cubicBezTo>
                  <a:cubicBezTo>
                    <a:pt x="2229" y="690"/>
                    <a:pt x="1784" y="503"/>
                    <a:pt x="1335" y="326"/>
                  </a:cubicBezTo>
                  <a:cubicBezTo>
                    <a:pt x="962" y="180"/>
                    <a:pt x="569" y="0"/>
                    <a:pt x="1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8"/>
            <p:cNvSpPr/>
            <p:nvPr/>
          </p:nvSpPr>
          <p:spPr>
            <a:xfrm flipH="1">
              <a:off x="8613134" y="2525367"/>
              <a:ext cx="25523" cy="4633"/>
            </a:xfrm>
            <a:custGeom>
              <a:avLst/>
              <a:gdLst/>
              <a:ahLst/>
              <a:cxnLst/>
              <a:rect l="l" t="t" r="r" b="b"/>
              <a:pathLst>
                <a:path w="898" h="163" extrusionOk="0">
                  <a:moveTo>
                    <a:pt x="187" y="1"/>
                  </a:moveTo>
                  <a:cubicBezTo>
                    <a:pt x="141" y="1"/>
                    <a:pt x="95" y="3"/>
                    <a:pt x="48" y="7"/>
                  </a:cubicBezTo>
                  <a:cubicBezTo>
                    <a:pt x="14" y="11"/>
                    <a:pt x="1" y="65"/>
                    <a:pt x="40" y="72"/>
                  </a:cubicBezTo>
                  <a:cubicBezTo>
                    <a:pt x="306" y="115"/>
                    <a:pt x="577" y="119"/>
                    <a:pt x="844" y="162"/>
                  </a:cubicBezTo>
                  <a:cubicBezTo>
                    <a:pt x="846" y="163"/>
                    <a:pt x="849" y="163"/>
                    <a:pt x="851" y="163"/>
                  </a:cubicBezTo>
                  <a:cubicBezTo>
                    <a:pt x="884" y="163"/>
                    <a:pt x="898" y="113"/>
                    <a:pt x="861" y="104"/>
                  </a:cubicBezTo>
                  <a:cubicBezTo>
                    <a:pt x="637" y="50"/>
                    <a:pt x="416" y="1"/>
                    <a:pt x="18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8"/>
            <p:cNvSpPr/>
            <p:nvPr/>
          </p:nvSpPr>
          <p:spPr>
            <a:xfrm flipH="1">
              <a:off x="8583888" y="2511781"/>
              <a:ext cx="27399" cy="18162"/>
            </a:xfrm>
            <a:custGeom>
              <a:avLst/>
              <a:gdLst/>
              <a:ahLst/>
              <a:cxnLst/>
              <a:rect l="l" t="t" r="r" b="b"/>
              <a:pathLst>
                <a:path w="964" h="639" extrusionOk="0">
                  <a:moveTo>
                    <a:pt x="36" y="1"/>
                  </a:moveTo>
                  <a:cubicBezTo>
                    <a:pt x="16" y="1"/>
                    <a:pt x="0" y="30"/>
                    <a:pt x="23" y="40"/>
                  </a:cubicBezTo>
                  <a:cubicBezTo>
                    <a:pt x="348" y="195"/>
                    <a:pt x="651" y="393"/>
                    <a:pt x="921" y="633"/>
                  </a:cubicBezTo>
                  <a:cubicBezTo>
                    <a:pt x="925" y="637"/>
                    <a:pt x="929" y="638"/>
                    <a:pt x="934" y="638"/>
                  </a:cubicBezTo>
                  <a:cubicBezTo>
                    <a:pt x="950" y="638"/>
                    <a:pt x="963" y="619"/>
                    <a:pt x="949" y="605"/>
                  </a:cubicBezTo>
                  <a:cubicBezTo>
                    <a:pt x="823" y="479"/>
                    <a:pt x="698" y="360"/>
                    <a:pt x="550" y="261"/>
                  </a:cubicBezTo>
                  <a:cubicBezTo>
                    <a:pt x="390" y="160"/>
                    <a:pt x="221" y="74"/>
                    <a:pt x="46" y="3"/>
                  </a:cubicBezTo>
                  <a:cubicBezTo>
                    <a:pt x="42" y="1"/>
                    <a:pt x="39" y="1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8"/>
            <p:cNvSpPr/>
            <p:nvPr/>
          </p:nvSpPr>
          <p:spPr>
            <a:xfrm flipH="1">
              <a:off x="8622826" y="2498707"/>
              <a:ext cx="14979" cy="7873"/>
            </a:xfrm>
            <a:custGeom>
              <a:avLst/>
              <a:gdLst/>
              <a:ahLst/>
              <a:cxnLst/>
              <a:rect l="l" t="t" r="r" b="b"/>
              <a:pathLst>
                <a:path w="527" h="277" extrusionOk="0">
                  <a:moveTo>
                    <a:pt x="38" y="0"/>
                  </a:moveTo>
                  <a:cubicBezTo>
                    <a:pt x="11" y="0"/>
                    <a:pt x="1" y="41"/>
                    <a:pt x="29" y="51"/>
                  </a:cubicBezTo>
                  <a:cubicBezTo>
                    <a:pt x="186" y="106"/>
                    <a:pt x="330" y="167"/>
                    <a:pt x="461" y="270"/>
                  </a:cubicBezTo>
                  <a:cubicBezTo>
                    <a:pt x="467" y="275"/>
                    <a:pt x="473" y="277"/>
                    <a:pt x="480" y="277"/>
                  </a:cubicBezTo>
                  <a:cubicBezTo>
                    <a:pt x="504" y="277"/>
                    <a:pt x="526" y="246"/>
                    <a:pt x="504" y="227"/>
                  </a:cubicBezTo>
                  <a:cubicBezTo>
                    <a:pt x="369" y="119"/>
                    <a:pt x="214" y="33"/>
                    <a:pt x="44" y="1"/>
                  </a:cubicBezTo>
                  <a:cubicBezTo>
                    <a:pt x="42" y="1"/>
                    <a:pt x="40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8"/>
            <p:cNvSpPr/>
            <p:nvPr/>
          </p:nvSpPr>
          <p:spPr>
            <a:xfrm flipH="1">
              <a:off x="8519255" y="2568058"/>
              <a:ext cx="77139" cy="69010"/>
            </a:xfrm>
            <a:custGeom>
              <a:avLst/>
              <a:gdLst/>
              <a:ahLst/>
              <a:cxnLst/>
              <a:rect l="l" t="t" r="r" b="b"/>
              <a:pathLst>
                <a:path w="2714" h="2428" extrusionOk="0">
                  <a:moveTo>
                    <a:pt x="2681" y="1"/>
                  </a:moveTo>
                  <a:cubicBezTo>
                    <a:pt x="2672" y="1"/>
                    <a:pt x="2663" y="5"/>
                    <a:pt x="2657" y="14"/>
                  </a:cubicBezTo>
                  <a:cubicBezTo>
                    <a:pt x="2489" y="272"/>
                    <a:pt x="2369" y="560"/>
                    <a:pt x="2208" y="823"/>
                  </a:cubicBezTo>
                  <a:cubicBezTo>
                    <a:pt x="2040" y="1102"/>
                    <a:pt x="1840" y="1362"/>
                    <a:pt x="1612" y="1594"/>
                  </a:cubicBezTo>
                  <a:cubicBezTo>
                    <a:pt x="1178" y="2029"/>
                    <a:pt x="625" y="2327"/>
                    <a:pt x="13" y="2407"/>
                  </a:cubicBezTo>
                  <a:cubicBezTo>
                    <a:pt x="0" y="2409"/>
                    <a:pt x="0" y="2427"/>
                    <a:pt x="13" y="2427"/>
                  </a:cubicBezTo>
                  <a:cubicBezTo>
                    <a:pt x="623" y="2427"/>
                    <a:pt x="1199" y="2108"/>
                    <a:pt x="1630" y="1691"/>
                  </a:cubicBezTo>
                  <a:cubicBezTo>
                    <a:pt x="1860" y="1463"/>
                    <a:pt x="2064" y="1208"/>
                    <a:pt x="2236" y="934"/>
                  </a:cubicBezTo>
                  <a:cubicBezTo>
                    <a:pt x="2414" y="653"/>
                    <a:pt x="2601" y="348"/>
                    <a:pt x="2707" y="34"/>
                  </a:cubicBezTo>
                  <a:cubicBezTo>
                    <a:pt x="2714" y="15"/>
                    <a:pt x="2697" y="1"/>
                    <a:pt x="26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8"/>
            <p:cNvSpPr/>
            <p:nvPr/>
          </p:nvSpPr>
          <p:spPr>
            <a:xfrm flipH="1">
              <a:off x="8590965" y="2617030"/>
              <a:ext cx="43685" cy="7901"/>
            </a:xfrm>
            <a:custGeom>
              <a:avLst/>
              <a:gdLst/>
              <a:ahLst/>
              <a:cxnLst/>
              <a:rect l="l" t="t" r="r" b="b"/>
              <a:pathLst>
                <a:path w="1537" h="278" extrusionOk="0">
                  <a:moveTo>
                    <a:pt x="39" y="1"/>
                  </a:moveTo>
                  <a:cubicBezTo>
                    <a:pt x="15" y="1"/>
                    <a:pt x="0" y="33"/>
                    <a:pt x="24" y="46"/>
                  </a:cubicBezTo>
                  <a:cubicBezTo>
                    <a:pt x="306" y="200"/>
                    <a:pt x="618" y="278"/>
                    <a:pt x="932" y="278"/>
                  </a:cubicBezTo>
                  <a:cubicBezTo>
                    <a:pt x="1127" y="278"/>
                    <a:pt x="1323" y="248"/>
                    <a:pt x="1513" y="187"/>
                  </a:cubicBezTo>
                  <a:cubicBezTo>
                    <a:pt x="1536" y="176"/>
                    <a:pt x="1528" y="142"/>
                    <a:pt x="1503" y="142"/>
                  </a:cubicBezTo>
                  <a:cubicBezTo>
                    <a:pt x="1503" y="142"/>
                    <a:pt x="1502" y="142"/>
                    <a:pt x="1501" y="142"/>
                  </a:cubicBezTo>
                  <a:cubicBezTo>
                    <a:pt x="1324" y="178"/>
                    <a:pt x="1146" y="197"/>
                    <a:pt x="970" y="197"/>
                  </a:cubicBezTo>
                  <a:cubicBezTo>
                    <a:pt x="656" y="197"/>
                    <a:pt x="346" y="136"/>
                    <a:pt x="51" y="3"/>
                  </a:cubicBezTo>
                  <a:cubicBezTo>
                    <a:pt x="47" y="2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8"/>
            <p:cNvSpPr/>
            <p:nvPr/>
          </p:nvSpPr>
          <p:spPr>
            <a:xfrm flipH="1">
              <a:off x="8559728" y="2596622"/>
              <a:ext cx="38115" cy="17281"/>
            </a:xfrm>
            <a:custGeom>
              <a:avLst/>
              <a:gdLst/>
              <a:ahLst/>
              <a:cxnLst/>
              <a:rect l="l" t="t" r="r" b="b"/>
              <a:pathLst>
                <a:path w="1341" h="608" extrusionOk="0">
                  <a:moveTo>
                    <a:pt x="1294" y="1"/>
                  </a:moveTo>
                  <a:cubicBezTo>
                    <a:pt x="1289" y="1"/>
                    <a:pt x="1283" y="2"/>
                    <a:pt x="1278" y="5"/>
                  </a:cubicBezTo>
                  <a:cubicBezTo>
                    <a:pt x="1076" y="110"/>
                    <a:pt x="896" y="245"/>
                    <a:pt x="689" y="340"/>
                  </a:cubicBezTo>
                  <a:cubicBezTo>
                    <a:pt x="472" y="441"/>
                    <a:pt x="240" y="488"/>
                    <a:pt x="18" y="574"/>
                  </a:cubicBezTo>
                  <a:cubicBezTo>
                    <a:pt x="1" y="579"/>
                    <a:pt x="4" y="605"/>
                    <a:pt x="23" y="607"/>
                  </a:cubicBezTo>
                  <a:cubicBezTo>
                    <a:pt x="259" y="607"/>
                    <a:pt x="507" y="508"/>
                    <a:pt x="722" y="418"/>
                  </a:cubicBezTo>
                  <a:cubicBezTo>
                    <a:pt x="936" y="327"/>
                    <a:pt x="1156" y="222"/>
                    <a:pt x="1319" y="58"/>
                  </a:cubicBezTo>
                  <a:cubicBezTo>
                    <a:pt x="1341" y="34"/>
                    <a:pt x="1321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8"/>
            <p:cNvSpPr/>
            <p:nvPr/>
          </p:nvSpPr>
          <p:spPr>
            <a:xfrm flipH="1">
              <a:off x="8539264" y="2616120"/>
              <a:ext cx="43998" cy="51104"/>
            </a:xfrm>
            <a:custGeom>
              <a:avLst/>
              <a:gdLst/>
              <a:ahLst/>
              <a:cxnLst/>
              <a:rect l="l" t="t" r="r" b="b"/>
              <a:pathLst>
                <a:path w="1548" h="1798" extrusionOk="0">
                  <a:moveTo>
                    <a:pt x="1509" y="1"/>
                  </a:moveTo>
                  <a:cubicBezTo>
                    <a:pt x="1504" y="1"/>
                    <a:pt x="1498" y="3"/>
                    <a:pt x="1492" y="7"/>
                  </a:cubicBezTo>
                  <a:cubicBezTo>
                    <a:pt x="1346" y="120"/>
                    <a:pt x="1249" y="325"/>
                    <a:pt x="1167" y="486"/>
                  </a:cubicBezTo>
                  <a:cubicBezTo>
                    <a:pt x="1079" y="662"/>
                    <a:pt x="1013" y="849"/>
                    <a:pt x="931" y="1030"/>
                  </a:cubicBezTo>
                  <a:cubicBezTo>
                    <a:pt x="854" y="1196"/>
                    <a:pt x="830" y="1396"/>
                    <a:pt x="681" y="1522"/>
                  </a:cubicBezTo>
                  <a:cubicBezTo>
                    <a:pt x="596" y="1595"/>
                    <a:pt x="488" y="1632"/>
                    <a:pt x="383" y="1664"/>
                  </a:cubicBezTo>
                  <a:cubicBezTo>
                    <a:pt x="307" y="1688"/>
                    <a:pt x="220" y="1722"/>
                    <a:pt x="137" y="1722"/>
                  </a:cubicBezTo>
                  <a:cubicBezTo>
                    <a:pt x="106" y="1722"/>
                    <a:pt x="75" y="1717"/>
                    <a:pt x="45" y="1705"/>
                  </a:cubicBezTo>
                  <a:cubicBezTo>
                    <a:pt x="42" y="1704"/>
                    <a:pt x="38" y="1703"/>
                    <a:pt x="36" y="1703"/>
                  </a:cubicBezTo>
                  <a:cubicBezTo>
                    <a:pt x="12" y="1703"/>
                    <a:pt x="1" y="1740"/>
                    <a:pt x="24" y="1755"/>
                  </a:cubicBezTo>
                  <a:cubicBezTo>
                    <a:pt x="73" y="1786"/>
                    <a:pt x="129" y="1798"/>
                    <a:pt x="189" y="1798"/>
                  </a:cubicBezTo>
                  <a:cubicBezTo>
                    <a:pt x="317" y="1798"/>
                    <a:pt x="459" y="1744"/>
                    <a:pt x="561" y="1703"/>
                  </a:cubicBezTo>
                  <a:cubicBezTo>
                    <a:pt x="737" y="1638"/>
                    <a:pt x="873" y="1499"/>
                    <a:pt x="940" y="1325"/>
                  </a:cubicBezTo>
                  <a:cubicBezTo>
                    <a:pt x="978" y="1228"/>
                    <a:pt x="1004" y="1127"/>
                    <a:pt x="1017" y="1024"/>
                  </a:cubicBezTo>
                  <a:cubicBezTo>
                    <a:pt x="1043" y="897"/>
                    <a:pt x="1088" y="776"/>
                    <a:pt x="1150" y="662"/>
                  </a:cubicBezTo>
                  <a:cubicBezTo>
                    <a:pt x="1202" y="561"/>
                    <a:pt x="1260" y="464"/>
                    <a:pt x="1324" y="368"/>
                  </a:cubicBezTo>
                  <a:cubicBezTo>
                    <a:pt x="1391" y="263"/>
                    <a:pt x="1486" y="166"/>
                    <a:pt x="1537" y="52"/>
                  </a:cubicBezTo>
                  <a:cubicBezTo>
                    <a:pt x="1547" y="31"/>
                    <a:pt x="1531" y="1"/>
                    <a:pt x="15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8"/>
            <p:cNvSpPr/>
            <p:nvPr/>
          </p:nvSpPr>
          <p:spPr>
            <a:xfrm flipH="1">
              <a:off x="8477076" y="2654405"/>
              <a:ext cx="14865" cy="95727"/>
            </a:xfrm>
            <a:custGeom>
              <a:avLst/>
              <a:gdLst/>
              <a:ahLst/>
              <a:cxnLst/>
              <a:rect l="l" t="t" r="r" b="b"/>
              <a:pathLst>
                <a:path w="523" h="3368" extrusionOk="0">
                  <a:moveTo>
                    <a:pt x="84" y="0"/>
                  </a:moveTo>
                  <a:cubicBezTo>
                    <a:pt x="64" y="0"/>
                    <a:pt x="46" y="22"/>
                    <a:pt x="59" y="42"/>
                  </a:cubicBezTo>
                  <a:cubicBezTo>
                    <a:pt x="203" y="294"/>
                    <a:pt x="307" y="564"/>
                    <a:pt x="341" y="853"/>
                  </a:cubicBezTo>
                  <a:cubicBezTo>
                    <a:pt x="373" y="1143"/>
                    <a:pt x="330" y="1444"/>
                    <a:pt x="279" y="1727"/>
                  </a:cubicBezTo>
                  <a:cubicBezTo>
                    <a:pt x="227" y="2026"/>
                    <a:pt x="150" y="2321"/>
                    <a:pt x="91" y="2618"/>
                  </a:cubicBezTo>
                  <a:cubicBezTo>
                    <a:pt x="44" y="2856"/>
                    <a:pt x="1" y="3144"/>
                    <a:pt x="147" y="3355"/>
                  </a:cubicBezTo>
                  <a:cubicBezTo>
                    <a:pt x="153" y="3363"/>
                    <a:pt x="161" y="3367"/>
                    <a:pt x="169" y="3367"/>
                  </a:cubicBezTo>
                  <a:cubicBezTo>
                    <a:pt x="185" y="3367"/>
                    <a:pt x="201" y="3354"/>
                    <a:pt x="197" y="3334"/>
                  </a:cubicBezTo>
                  <a:cubicBezTo>
                    <a:pt x="119" y="3026"/>
                    <a:pt x="207" y="2744"/>
                    <a:pt x="281" y="2444"/>
                  </a:cubicBezTo>
                  <a:cubicBezTo>
                    <a:pt x="356" y="2142"/>
                    <a:pt x="431" y="1839"/>
                    <a:pt x="465" y="1528"/>
                  </a:cubicBezTo>
                  <a:cubicBezTo>
                    <a:pt x="522" y="1027"/>
                    <a:pt x="450" y="397"/>
                    <a:pt x="102" y="8"/>
                  </a:cubicBezTo>
                  <a:cubicBezTo>
                    <a:pt x="96" y="3"/>
                    <a:pt x="90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8"/>
            <p:cNvSpPr/>
            <p:nvPr/>
          </p:nvSpPr>
          <p:spPr>
            <a:xfrm flipH="1">
              <a:off x="8260951" y="2450900"/>
              <a:ext cx="269360" cy="261629"/>
            </a:xfrm>
            <a:custGeom>
              <a:avLst/>
              <a:gdLst/>
              <a:ahLst/>
              <a:cxnLst/>
              <a:rect l="l" t="t" r="r" b="b"/>
              <a:pathLst>
                <a:path w="9477" h="9205" extrusionOk="0">
                  <a:moveTo>
                    <a:pt x="1" y="4067"/>
                  </a:moveTo>
                  <a:cubicBezTo>
                    <a:pt x="302" y="5525"/>
                    <a:pt x="311" y="6867"/>
                    <a:pt x="1485" y="7755"/>
                  </a:cubicBezTo>
                  <a:cubicBezTo>
                    <a:pt x="2660" y="8643"/>
                    <a:pt x="4735" y="9204"/>
                    <a:pt x="5290" y="8759"/>
                  </a:cubicBezTo>
                  <a:cubicBezTo>
                    <a:pt x="5845" y="8313"/>
                    <a:pt x="6618" y="8060"/>
                    <a:pt x="6821" y="7903"/>
                  </a:cubicBezTo>
                  <a:cubicBezTo>
                    <a:pt x="7036" y="7735"/>
                    <a:pt x="6855" y="7417"/>
                    <a:pt x="7498" y="6641"/>
                  </a:cubicBezTo>
                  <a:cubicBezTo>
                    <a:pt x="8141" y="5863"/>
                    <a:pt x="8085" y="5430"/>
                    <a:pt x="8085" y="5430"/>
                  </a:cubicBezTo>
                  <a:cubicBezTo>
                    <a:pt x="8085" y="5430"/>
                    <a:pt x="8564" y="5699"/>
                    <a:pt x="8672" y="4699"/>
                  </a:cubicBezTo>
                  <a:cubicBezTo>
                    <a:pt x="8779" y="3698"/>
                    <a:pt x="9476" y="3358"/>
                    <a:pt x="8835" y="2694"/>
                  </a:cubicBezTo>
                  <a:cubicBezTo>
                    <a:pt x="8194" y="2031"/>
                    <a:pt x="8560" y="1479"/>
                    <a:pt x="7827" y="1193"/>
                  </a:cubicBezTo>
                  <a:cubicBezTo>
                    <a:pt x="7096" y="907"/>
                    <a:pt x="6778" y="1032"/>
                    <a:pt x="6713" y="692"/>
                  </a:cubicBezTo>
                  <a:cubicBezTo>
                    <a:pt x="6648" y="354"/>
                    <a:pt x="6382" y="0"/>
                    <a:pt x="5619" y="2"/>
                  </a:cubicBezTo>
                  <a:cubicBezTo>
                    <a:pt x="4858" y="2"/>
                    <a:pt x="3707" y="314"/>
                    <a:pt x="2792" y="1266"/>
                  </a:cubicBezTo>
                  <a:cubicBezTo>
                    <a:pt x="1876" y="2216"/>
                    <a:pt x="1373" y="1705"/>
                    <a:pt x="771" y="2100"/>
                  </a:cubicBezTo>
                  <a:cubicBezTo>
                    <a:pt x="171" y="2494"/>
                    <a:pt x="1" y="4067"/>
                    <a:pt x="1" y="406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8"/>
            <p:cNvSpPr/>
            <p:nvPr/>
          </p:nvSpPr>
          <p:spPr>
            <a:xfrm flipH="1">
              <a:off x="8474376" y="2565955"/>
              <a:ext cx="40133" cy="106016"/>
            </a:xfrm>
            <a:custGeom>
              <a:avLst/>
              <a:gdLst/>
              <a:ahLst/>
              <a:cxnLst/>
              <a:rect l="l" t="t" r="r" b="b"/>
              <a:pathLst>
                <a:path w="1412" h="3730" extrusionOk="0">
                  <a:moveTo>
                    <a:pt x="200" y="0"/>
                  </a:moveTo>
                  <a:cubicBezTo>
                    <a:pt x="172" y="0"/>
                    <a:pt x="146" y="12"/>
                    <a:pt x="133" y="39"/>
                  </a:cubicBezTo>
                  <a:cubicBezTo>
                    <a:pt x="64" y="183"/>
                    <a:pt x="45" y="361"/>
                    <a:pt x="26" y="518"/>
                  </a:cubicBezTo>
                  <a:cubicBezTo>
                    <a:pt x="6" y="688"/>
                    <a:pt x="0" y="860"/>
                    <a:pt x="11" y="1032"/>
                  </a:cubicBezTo>
                  <a:cubicBezTo>
                    <a:pt x="32" y="1368"/>
                    <a:pt x="105" y="1703"/>
                    <a:pt x="255" y="2006"/>
                  </a:cubicBezTo>
                  <a:cubicBezTo>
                    <a:pt x="404" y="2309"/>
                    <a:pt x="578" y="2587"/>
                    <a:pt x="808" y="2836"/>
                  </a:cubicBezTo>
                  <a:cubicBezTo>
                    <a:pt x="1049" y="3094"/>
                    <a:pt x="1341" y="3350"/>
                    <a:pt x="1386" y="3722"/>
                  </a:cubicBezTo>
                  <a:cubicBezTo>
                    <a:pt x="1386" y="3727"/>
                    <a:pt x="1389" y="3729"/>
                    <a:pt x="1392" y="3729"/>
                  </a:cubicBezTo>
                  <a:cubicBezTo>
                    <a:pt x="1395" y="3729"/>
                    <a:pt x="1399" y="3727"/>
                    <a:pt x="1399" y="3722"/>
                  </a:cubicBezTo>
                  <a:lnTo>
                    <a:pt x="1401" y="3722"/>
                  </a:lnTo>
                  <a:cubicBezTo>
                    <a:pt x="1412" y="3414"/>
                    <a:pt x="1221" y="3173"/>
                    <a:pt x="1027" y="2948"/>
                  </a:cubicBezTo>
                  <a:cubicBezTo>
                    <a:pt x="799" y="2687"/>
                    <a:pt x="580" y="2432"/>
                    <a:pt x="430" y="2114"/>
                  </a:cubicBezTo>
                  <a:cubicBezTo>
                    <a:pt x="286" y="1808"/>
                    <a:pt x="206" y="1441"/>
                    <a:pt x="182" y="1105"/>
                  </a:cubicBezTo>
                  <a:cubicBezTo>
                    <a:pt x="169" y="933"/>
                    <a:pt x="172" y="761"/>
                    <a:pt x="191" y="591"/>
                  </a:cubicBezTo>
                  <a:cubicBezTo>
                    <a:pt x="208" y="417"/>
                    <a:pt x="266" y="252"/>
                    <a:pt x="286" y="82"/>
                  </a:cubicBezTo>
                  <a:cubicBezTo>
                    <a:pt x="292" y="32"/>
                    <a:pt x="245" y="0"/>
                    <a:pt x="2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8"/>
            <p:cNvSpPr/>
            <p:nvPr/>
          </p:nvSpPr>
          <p:spPr>
            <a:xfrm flipH="1">
              <a:off x="8474376" y="2567688"/>
              <a:ext cx="27115" cy="64832"/>
            </a:xfrm>
            <a:custGeom>
              <a:avLst/>
              <a:gdLst/>
              <a:ahLst/>
              <a:cxnLst/>
              <a:rect l="l" t="t" r="r" b="b"/>
              <a:pathLst>
                <a:path w="954" h="2281" extrusionOk="0">
                  <a:moveTo>
                    <a:pt x="104" y="1"/>
                  </a:moveTo>
                  <a:cubicBezTo>
                    <a:pt x="89" y="1"/>
                    <a:pt x="73" y="8"/>
                    <a:pt x="66" y="21"/>
                  </a:cubicBezTo>
                  <a:cubicBezTo>
                    <a:pt x="0" y="130"/>
                    <a:pt x="23" y="279"/>
                    <a:pt x="32" y="401"/>
                  </a:cubicBezTo>
                  <a:cubicBezTo>
                    <a:pt x="40" y="494"/>
                    <a:pt x="51" y="590"/>
                    <a:pt x="64" y="683"/>
                  </a:cubicBezTo>
                  <a:cubicBezTo>
                    <a:pt x="88" y="874"/>
                    <a:pt x="131" y="1063"/>
                    <a:pt x="189" y="1246"/>
                  </a:cubicBezTo>
                  <a:cubicBezTo>
                    <a:pt x="326" y="1661"/>
                    <a:pt x="561" y="2022"/>
                    <a:pt x="920" y="2278"/>
                  </a:cubicBezTo>
                  <a:cubicBezTo>
                    <a:pt x="923" y="2280"/>
                    <a:pt x="925" y="2281"/>
                    <a:pt x="928" y="2281"/>
                  </a:cubicBezTo>
                  <a:cubicBezTo>
                    <a:pt x="941" y="2281"/>
                    <a:pt x="953" y="2261"/>
                    <a:pt x="941" y="2250"/>
                  </a:cubicBezTo>
                  <a:cubicBezTo>
                    <a:pt x="614" y="1977"/>
                    <a:pt x="389" y="1599"/>
                    <a:pt x="271" y="1192"/>
                  </a:cubicBezTo>
                  <a:cubicBezTo>
                    <a:pt x="223" y="1025"/>
                    <a:pt x="189" y="855"/>
                    <a:pt x="169" y="681"/>
                  </a:cubicBezTo>
                  <a:cubicBezTo>
                    <a:pt x="157" y="595"/>
                    <a:pt x="150" y="509"/>
                    <a:pt x="144" y="423"/>
                  </a:cubicBezTo>
                  <a:cubicBezTo>
                    <a:pt x="137" y="294"/>
                    <a:pt x="165" y="158"/>
                    <a:pt x="144" y="32"/>
                  </a:cubicBezTo>
                  <a:cubicBezTo>
                    <a:pt x="141" y="11"/>
                    <a:pt x="123" y="1"/>
                    <a:pt x="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8"/>
            <p:cNvSpPr/>
            <p:nvPr/>
          </p:nvSpPr>
          <p:spPr>
            <a:xfrm flipH="1">
              <a:off x="8334025" y="2567518"/>
              <a:ext cx="163088" cy="101070"/>
            </a:xfrm>
            <a:custGeom>
              <a:avLst/>
              <a:gdLst/>
              <a:ahLst/>
              <a:cxnLst/>
              <a:rect l="l" t="t" r="r" b="b"/>
              <a:pathLst>
                <a:path w="5738" h="3556" extrusionOk="0">
                  <a:moveTo>
                    <a:pt x="65" y="1"/>
                  </a:moveTo>
                  <a:cubicBezTo>
                    <a:pt x="32" y="1"/>
                    <a:pt x="0" y="32"/>
                    <a:pt x="5" y="74"/>
                  </a:cubicBezTo>
                  <a:cubicBezTo>
                    <a:pt x="65" y="491"/>
                    <a:pt x="346" y="872"/>
                    <a:pt x="628" y="1171"/>
                  </a:cubicBezTo>
                  <a:cubicBezTo>
                    <a:pt x="934" y="1489"/>
                    <a:pt x="1286" y="1760"/>
                    <a:pt x="1671" y="1977"/>
                  </a:cubicBezTo>
                  <a:cubicBezTo>
                    <a:pt x="2554" y="2484"/>
                    <a:pt x="3552" y="2714"/>
                    <a:pt x="4535" y="2925"/>
                  </a:cubicBezTo>
                  <a:cubicBezTo>
                    <a:pt x="4988" y="3022"/>
                    <a:pt x="5431" y="3148"/>
                    <a:pt x="5704" y="3548"/>
                  </a:cubicBezTo>
                  <a:cubicBezTo>
                    <a:pt x="5708" y="3553"/>
                    <a:pt x="5713" y="3556"/>
                    <a:pt x="5718" y="3556"/>
                  </a:cubicBezTo>
                  <a:cubicBezTo>
                    <a:pt x="5728" y="3556"/>
                    <a:pt x="5737" y="3547"/>
                    <a:pt x="5734" y="3535"/>
                  </a:cubicBezTo>
                  <a:cubicBezTo>
                    <a:pt x="5640" y="3187"/>
                    <a:pt x="5250" y="3019"/>
                    <a:pt x="4935" y="2918"/>
                  </a:cubicBezTo>
                  <a:cubicBezTo>
                    <a:pt x="4479" y="2770"/>
                    <a:pt x="4004" y="2690"/>
                    <a:pt x="3546" y="2547"/>
                  </a:cubicBezTo>
                  <a:cubicBezTo>
                    <a:pt x="2621" y="2263"/>
                    <a:pt x="1688" y="1886"/>
                    <a:pt x="981" y="1203"/>
                  </a:cubicBezTo>
                  <a:cubicBezTo>
                    <a:pt x="805" y="1037"/>
                    <a:pt x="647" y="854"/>
                    <a:pt x="506" y="657"/>
                  </a:cubicBezTo>
                  <a:cubicBezTo>
                    <a:pt x="364" y="455"/>
                    <a:pt x="248" y="237"/>
                    <a:pt x="112" y="29"/>
                  </a:cubicBezTo>
                  <a:cubicBezTo>
                    <a:pt x="99" y="9"/>
                    <a:pt x="82" y="1"/>
                    <a:pt x="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8"/>
            <p:cNvSpPr/>
            <p:nvPr/>
          </p:nvSpPr>
          <p:spPr>
            <a:xfrm flipH="1">
              <a:off x="8301482" y="2571128"/>
              <a:ext cx="149218" cy="32458"/>
            </a:xfrm>
            <a:custGeom>
              <a:avLst/>
              <a:gdLst/>
              <a:ahLst/>
              <a:cxnLst/>
              <a:rect l="l" t="t" r="r" b="b"/>
              <a:pathLst>
                <a:path w="5250" h="1142" extrusionOk="0">
                  <a:moveTo>
                    <a:pt x="371" y="1"/>
                  </a:moveTo>
                  <a:cubicBezTo>
                    <a:pt x="256" y="1"/>
                    <a:pt x="140" y="7"/>
                    <a:pt x="23" y="22"/>
                  </a:cubicBezTo>
                  <a:cubicBezTo>
                    <a:pt x="1" y="22"/>
                    <a:pt x="1" y="57"/>
                    <a:pt x="23" y="57"/>
                  </a:cubicBezTo>
                  <a:cubicBezTo>
                    <a:pt x="756" y="104"/>
                    <a:pt x="1465" y="267"/>
                    <a:pt x="2173" y="459"/>
                  </a:cubicBezTo>
                  <a:cubicBezTo>
                    <a:pt x="2519" y="556"/>
                    <a:pt x="2869" y="633"/>
                    <a:pt x="3222" y="691"/>
                  </a:cubicBezTo>
                  <a:cubicBezTo>
                    <a:pt x="3534" y="738"/>
                    <a:pt x="3847" y="751"/>
                    <a:pt x="4161" y="781"/>
                  </a:cubicBezTo>
                  <a:cubicBezTo>
                    <a:pt x="4533" y="816"/>
                    <a:pt x="4901" y="902"/>
                    <a:pt x="5202" y="1136"/>
                  </a:cubicBezTo>
                  <a:cubicBezTo>
                    <a:pt x="5207" y="1140"/>
                    <a:pt x="5212" y="1141"/>
                    <a:pt x="5217" y="1141"/>
                  </a:cubicBezTo>
                  <a:cubicBezTo>
                    <a:pt x="5235" y="1141"/>
                    <a:pt x="5250" y="1120"/>
                    <a:pt x="5234" y="1104"/>
                  </a:cubicBezTo>
                  <a:lnTo>
                    <a:pt x="5232" y="1104"/>
                  </a:lnTo>
                  <a:cubicBezTo>
                    <a:pt x="4774" y="685"/>
                    <a:pt x="4063" y="654"/>
                    <a:pt x="3480" y="584"/>
                  </a:cubicBezTo>
                  <a:cubicBezTo>
                    <a:pt x="2730" y="495"/>
                    <a:pt x="2005" y="257"/>
                    <a:pt x="1266" y="106"/>
                  </a:cubicBezTo>
                  <a:cubicBezTo>
                    <a:pt x="968" y="45"/>
                    <a:pt x="672" y="1"/>
                    <a:pt x="3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8"/>
            <p:cNvSpPr/>
            <p:nvPr/>
          </p:nvSpPr>
          <p:spPr>
            <a:xfrm flipH="1">
              <a:off x="8371145" y="2532075"/>
              <a:ext cx="98200" cy="16172"/>
            </a:xfrm>
            <a:custGeom>
              <a:avLst/>
              <a:gdLst/>
              <a:ahLst/>
              <a:cxnLst/>
              <a:rect l="l" t="t" r="r" b="b"/>
              <a:pathLst>
                <a:path w="3455" h="569" extrusionOk="0">
                  <a:moveTo>
                    <a:pt x="30" y="1"/>
                  </a:moveTo>
                  <a:cubicBezTo>
                    <a:pt x="9" y="1"/>
                    <a:pt x="1" y="30"/>
                    <a:pt x="8" y="48"/>
                  </a:cubicBezTo>
                  <a:cubicBezTo>
                    <a:pt x="51" y="149"/>
                    <a:pt x="197" y="214"/>
                    <a:pt x="288" y="263"/>
                  </a:cubicBezTo>
                  <a:cubicBezTo>
                    <a:pt x="404" y="324"/>
                    <a:pt x="526" y="375"/>
                    <a:pt x="651" y="416"/>
                  </a:cubicBezTo>
                  <a:cubicBezTo>
                    <a:pt x="920" y="504"/>
                    <a:pt x="1201" y="554"/>
                    <a:pt x="1483" y="564"/>
                  </a:cubicBezTo>
                  <a:cubicBezTo>
                    <a:pt x="1547" y="567"/>
                    <a:pt x="1612" y="568"/>
                    <a:pt x="1676" y="568"/>
                  </a:cubicBezTo>
                  <a:cubicBezTo>
                    <a:pt x="2260" y="568"/>
                    <a:pt x="2844" y="450"/>
                    <a:pt x="3405" y="302"/>
                  </a:cubicBezTo>
                  <a:cubicBezTo>
                    <a:pt x="3455" y="290"/>
                    <a:pt x="3435" y="223"/>
                    <a:pt x="3390" y="223"/>
                  </a:cubicBezTo>
                  <a:cubicBezTo>
                    <a:pt x="3387" y="223"/>
                    <a:pt x="3385" y="223"/>
                    <a:pt x="3383" y="223"/>
                  </a:cubicBezTo>
                  <a:cubicBezTo>
                    <a:pt x="2812" y="314"/>
                    <a:pt x="2240" y="441"/>
                    <a:pt x="1658" y="441"/>
                  </a:cubicBezTo>
                  <a:cubicBezTo>
                    <a:pt x="1613" y="441"/>
                    <a:pt x="1568" y="440"/>
                    <a:pt x="1522" y="438"/>
                  </a:cubicBezTo>
                  <a:cubicBezTo>
                    <a:pt x="1251" y="429"/>
                    <a:pt x="980" y="386"/>
                    <a:pt x="720" y="309"/>
                  </a:cubicBezTo>
                  <a:cubicBezTo>
                    <a:pt x="591" y="270"/>
                    <a:pt x="468" y="222"/>
                    <a:pt x="348" y="160"/>
                  </a:cubicBezTo>
                  <a:cubicBezTo>
                    <a:pt x="251" y="109"/>
                    <a:pt x="144" y="14"/>
                    <a:pt x="34" y="1"/>
                  </a:cubicBezTo>
                  <a:cubicBezTo>
                    <a:pt x="33" y="1"/>
                    <a:pt x="31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8"/>
            <p:cNvSpPr/>
            <p:nvPr/>
          </p:nvSpPr>
          <p:spPr>
            <a:xfrm flipH="1">
              <a:off x="8375494" y="2530085"/>
              <a:ext cx="32856" cy="8470"/>
            </a:xfrm>
            <a:custGeom>
              <a:avLst/>
              <a:gdLst/>
              <a:ahLst/>
              <a:cxnLst/>
              <a:rect l="l" t="t" r="r" b="b"/>
              <a:pathLst>
                <a:path w="1156" h="298" extrusionOk="0">
                  <a:moveTo>
                    <a:pt x="1108" y="1"/>
                  </a:moveTo>
                  <a:cubicBezTo>
                    <a:pt x="1106" y="1"/>
                    <a:pt x="1103" y="1"/>
                    <a:pt x="1100" y="2"/>
                  </a:cubicBezTo>
                  <a:cubicBezTo>
                    <a:pt x="737" y="77"/>
                    <a:pt x="378" y="164"/>
                    <a:pt x="21" y="262"/>
                  </a:cubicBezTo>
                  <a:cubicBezTo>
                    <a:pt x="1" y="269"/>
                    <a:pt x="7" y="298"/>
                    <a:pt x="26" y="298"/>
                  </a:cubicBezTo>
                  <a:cubicBezTo>
                    <a:pt x="27" y="298"/>
                    <a:pt x="29" y="298"/>
                    <a:pt x="31" y="297"/>
                  </a:cubicBezTo>
                  <a:cubicBezTo>
                    <a:pt x="395" y="230"/>
                    <a:pt x="758" y="155"/>
                    <a:pt x="1119" y="64"/>
                  </a:cubicBezTo>
                  <a:cubicBezTo>
                    <a:pt x="1155" y="55"/>
                    <a:pt x="1143" y="1"/>
                    <a:pt x="110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8"/>
            <p:cNvSpPr/>
            <p:nvPr/>
          </p:nvSpPr>
          <p:spPr>
            <a:xfrm flipH="1">
              <a:off x="8375266" y="2639143"/>
              <a:ext cx="87513" cy="60085"/>
            </a:xfrm>
            <a:custGeom>
              <a:avLst/>
              <a:gdLst/>
              <a:ahLst/>
              <a:cxnLst/>
              <a:rect l="l" t="t" r="r" b="b"/>
              <a:pathLst>
                <a:path w="3079" h="2114" extrusionOk="0">
                  <a:moveTo>
                    <a:pt x="49" y="1"/>
                  </a:moveTo>
                  <a:cubicBezTo>
                    <a:pt x="23" y="1"/>
                    <a:pt x="1" y="27"/>
                    <a:pt x="16" y="55"/>
                  </a:cubicBezTo>
                  <a:cubicBezTo>
                    <a:pt x="325" y="542"/>
                    <a:pt x="899" y="830"/>
                    <a:pt x="1407" y="1061"/>
                  </a:cubicBezTo>
                  <a:cubicBezTo>
                    <a:pt x="1710" y="1200"/>
                    <a:pt x="2019" y="1323"/>
                    <a:pt x="2318" y="1467"/>
                  </a:cubicBezTo>
                  <a:cubicBezTo>
                    <a:pt x="2537" y="1570"/>
                    <a:pt x="3079" y="1753"/>
                    <a:pt x="2875" y="2080"/>
                  </a:cubicBezTo>
                  <a:cubicBezTo>
                    <a:pt x="2867" y="2093"/>
                    <a:pt x="2877" y="2113"/>
                    <a:pt x="2892" y="2113"/>
                  </a:cubicBezTo>
                  <a:cubicBezTo>
                    <a:pt x="2894" y="2113"/>
                    <a:pt x="2897" y="2113"/>
                    <a:pt x="2899" y="2112"/>
                  </a:cubicBezTo>
                  <a:cubicBezTo>
                    <a:pt x="3000" y="2073"/>
                    <a:pt x="3039" y="1989"/>
                    <a:pt x="3024" y="1882"/>
                  </a:cubicBezTo>
                  <a:cubicBezTo>
                    <a:pt x="3010" y="1757"/>
                    <a:pt x="2918" y="1669"/>
                    <a:pt x="2819" y="1602"/>
                  </a:cubicBezTo>
                  <a:cubicBezTo>
                    <a:pt x="2518" y="1396"/>
                    <a:pt x="2157" y="1263"/>
                    <a:pt x="1824" y="1117"/>
                  </a:cubicBezTo>
                  <a:cubicBezTo>
                    <a:pt x="1497" y="977"/>
                    <a:pt x="1170" y="833"/>
                    <a:pt x="861" y="650"/>
                  </a:cubicBezTo>
                  <a:cubicBezTo>
                    <a:pt x="568" y="474"/>
                    <a:pt x="314" y="256"/>
                    <a:pt x="74" y="11"/>
                  </a:cubicBezTo>
                  <a:cubicBezTo>
                    <a:pt x="66" y="4"/>
                    <a:pt x="57" y="1"/>
                    <a:pt x="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8"/>
            <p:cNvSpPr/>
            <p:nvPr/>
          </p:nvSpPr>
          <p:spPr>
            <a:xfrm flipH="1">
              <a:off x="8337635" y="2473212"/>
              <a:ext cx="141828" cy="42321"/>
            </a:xfrm>
            <a:custGeom>
              <a:avLst/>
              <a:gdLst/>
              <a:ahLst/>
              <a:cxnLst/>
              <a:rect l="l" t="t" r="r" b="b"/>
              <a:pathLst>
                <a:path w="4990" h="1489" extrusionOk="0">
                  <a:moveTo>
                    <a:pt x="4892" y="0"/>
                  </a:moveTo>
                  <a:cubicBezTo>
                    <a:pt x="4556" y="0"/>
                    <a:pt x="4215" y="38"/>
                    <a:pt x="3881" y="70"/>
                  </a:cubicBezTo>
                  <a:cubicBezTo>
                    <a:pt x="3546" y="103"/>
                    <a:pt x="3215" y="139"/>
                    <a:pt x="2886" y="202"/>
                  </a:cubicBezTo>
                  <a:cubicBezTo>
                    <a:pt x="2239" y="326"/>
                    <a:pt x="1648" y="604"/>
                    <a:pt x="1059" y="892"/>
                  </a:cubicBezTo>
                  <a:cubicBezTo>
                    <a:pt x="714" y="1061"/>
                    <a:pt x="375" y="1246"/>
                    <a:pt x="31" y="1421"/>
                  </a:cubicBezTo>
                  <a:cubicBezTo>
                    <a:pt x="1" y="1438"/>
                    <a:pt x="18" y="1489"/>
                    <a:pt x="49" y="1489"/>
                  </a:cubicBezTo>
                  <a:cubicBezTo>
                    <a:pt x="52" y="1489"/>
                    <a:pt x="56" y="1488"/>
                    <a:pt x="59" y="1487"/>
                  </a:cubicBezTo>
                  <a:cubicBezTo>
                    <a:pt x="848" y="1182"/>
                    <a:pt x="1577" y="743"/>
                    <a:pt x="2389" y="494"/>
                  </a:cubicBezTo>
                  <a:cubicBezTo>
                    <a:pt x="2800" y="369"/>
                    <a:pt x="3228" y="311"/>
                    <a:pt x="3654" y="270"/>
                  </a:cubicBezTo>
                  <a:cubicBezTo>
                    <a:pt x="4071" y="230"/>
                    <a:pt x="4501" y="227"/>
                    <a:pt x="4911" y="139"/>
                  </a:cubicBezTo>
                  <a:cubicBezTo>
                    <a:pt x="4989" y="122"/>
                    <a:pt x="4971" y="0"/>
                    <a:pt x="48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8"/>
            <p:cNvSpPr/>
            <p:nvPr/>
          </p:nvSpPr>
          <p:spPr>
            <a:xfrm flipH="1">
              <a:off x="8286304" y="2504221"/>
              <a:ext cx="90156" cy="15263"/>
            </a:xfrm>
            <a:custGeom>
              <a:avLst/>
              <a:gdLst/>
              <a:ahLst/>
              <a:cxnLst/>
              <a:rect l="l" t="t" r="r" b="b"/>
              <a:pathLst>
                <a:path w="3172" h="537" extrusionOk="0">
                  <a:moveTo>
                    <a:pt x="1876" y="0"/>
                  </a:moveTo>
                  <a:cubicBezTo>
                    <a:pt x="1848" y="0"/>
                    <a:pt x="1821" y="1"/>
                    <a:pt x="1794" y="1"/>
                  </a:cubicBezTo>
                  <a:cubicBezTo>
                    <a:pt x="1507" y="9"/>
                    <a:pt x="1225" y="52"/>
                    <a:pt x="943" y="95"/>
                  </a:cubicBezTo>
                  <a:cubicBezTo>
                    <a:pt x="638" y="140"/>
                    <a:pt x="328" y="164"/>
                    <a:pt x="29" y="228"/>
                  </a:cubicBezTo>
                  <a:cubicBezTo>
                    <a:pt x="1" y="235"/>
                    <a:pt x="1" y="274"/>
                    <a:pt x="29" y="282"/>
                  </a:cubicBezTo>
                  <a:cubicBezTo>
                    <a:pt x="103" y="294"/>
                    <a:pt x="179" y="299"/>
                    <a:pt x="254" y="299"/>
                  </a:cubicBezTo>
                  <a:cubicBezTo>
                    <a:pt x="440" y="299"/>
                    <a:pt x="628" y="269"/>
                    <a:pt x="808" y="242"/>
                  </a:cubicBezTo>
                  <a:cubicBezTo>
                    <a:pt x="1089" y="201"/>
                    <a:pt x="1367" y="155"/>
                    <a:pt x="1650" y="132"/>
                  </a:cubicBezTo>
                  <a:cubicBezTo>
                    <a:pt x="1744" y="125"/>
                    <a:pt x="1841" y="120"/>
                    <a:pt x="1937" y="120"/>
                  </a:cubicBezTo>
                  <a:cubicBezTo>
                    <a:pt x="2116" y="120"/>
                    <a:pt x="2295" y="136"/>
                    <a:pt x="2467" y="183"/>
                  </a:cubicBezTo>
                  <a:cubicBezTo>
                    <a:pt x="2594" y="216"/>
                    <a:pt x="2715" y="267"/>
                    <a:pt x="2827" y="334"/>
                  </a:cubicBezTo>
                  <a:cubicBezTo>
                    <a:pt x="2928" y="394"/>
                    <a:pt x="3013" y="480"/>
                    <a:pt x="3117" y="532"/>
                  </a:cubicBezTo>
                  <a:cubicBezTo>
                    <a:pt x="3122" y="535"/>
                    <a:pt x="3127" y="536"/>
                    <a:pt x="3132" y="536"/>
                  </a:cubicBezTo>
                  <a:cubicBezTo>
                    <a:pt x="3152" y="536"/>
                    <a:pt x="3171" y="519"/>
                    <a:pt x="3164" y="497"/>
                  </a:cubicBezTo>
                  <a:lnTo>
                    <a:pt x="3162" y="497"/>
                  </a:lnTo>
                  <a:cubicBezTo>
                    <a:pt x="3087" y="287"/>
                    <a:pt x="2820" y="175"/>
                    <a:pt x="2624" y="112"/>
                  </a:cubicBezTo>
                  <a:cubicBezTo>
                    <a:pt x="2382" y="32"/>
                    <a:pt x="2129" y="0"/>
                    <a:pt x="187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8"/>
            <p:cNvSpPr/>
            <p:nvPr/>
          </p:nvSpPr>
          <p:spPr>
            <a:xfrm flipH="1">
              <a:off x="8416507" y="2515249"/>
              <a:ext cx="56618" cy="8044"/>
            </a:xfrm>
            <a:custGeom>
              <a:avLst/>
              <a:gdLst/>
              <a:ahLst/>
              <a:cxnLst/>
              <a:rect l="l" t="t" r="r" b="b"/>
              <a:pathLst>
                <a:path w="1992" h="283" extrusionOk="0">
                  <a:moveTo>
                    <a:pt x="1209" y="1"/>
                  </a:moveTo>
                  <a:cubicBezTo>
                    <a:pt x="1175" y="1"/>
                    <a:pt x="1141" y="1"/>
                    <a:pt x="1108" y="2"/>
                  </a:cubicBezTo>
                  <a:cubicBezTo>
                    <a:pt x="734" y="13"/>
                    <a:pt x="375" y="73"/>
                    <a:pt x="29" y="223"/>
                  </a:cubicBezTo>
                  <a:cubicBezTo>
                    <a:pt x="0" y="236"/>
                    <a:pt x="15" y="283"/>
                    <a:pt x="43" y="283"/>
                  </a:cubicBezTo>
                  <a:cubicBezTo>
                    <a:pt x="46" y="283"/>
                    <a:pt x="50" y="282"/>
                    <a:pt x="53" y="281"/>
                  </a:cubicBezTo>
                  <a:cubicBezTo>
                    <a:pt x="406" y="152"/>
                    <a:pt x="788" y="88"/>
                    <a:pt x="1164" y="69"/>
                  </a:cubicBezTo>
                  <a:cubicBezTo>
                    <a:pt x="1250" y="65"/>
                    <a:pt x="1336" y="64"/>
                    <a:pt x="1423" y="64"/>
                  </a:cubicBezTo>
                  <a:cubicBezTo>
                    <a:pt x="1517" y="64"/>
                    <a:pt x="1612" y="65"/>
                    <a:pt x="1706" y="65"/>
                  </a:cubicBezTo>
                  <a:cubicBezTo>
                    <a:pt x="1793" y="65"/>
                    <a:pt x="1879" y="64"/>
                    <a:pt x="1966" y="60"/>
                  </a:cubicBezTo>
                  <a:cubicBezTo>
                    <a:pt x="1992" y="60"/>
                    <a:pt x="1992" y="19"/>
                    <a:pt x="1966" y="19"/>
                  </a:cubicBezTo>
                  <a:cubicBezTo>
                    <a:pt x="1948" y="19"/>
                    <a:pt x="1930" y="19"/>
                    <a:pt x="1912" y="19"/>
                  </a:cubicBezTo>
                  <a:cubicBezTo>
                    <a:pt x="1677" y="19"/>
                    <a:pt x="1443" y="1"/>
                    <a:pt x="12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8"/>
            <p:cNvSpPr/>
            <p:nvPr/>
          </p:nvSpPr>
          <p:spPr>
            <a:xfrm flipH="1">
              <a:off x="8281444" y="2541739"/>
              <a:ext cx="66651" cy="29417"/>
            </a:xfrm>
            <a:custGeom>
              <a:avLst/>
              <a:gdLst/>
              <a:ahLst/>
              <a:cxnLst/>
              <a:rect l="l" t="t" r="r" b="b"/>
              <a:pathLst>
                <a:path w="2345" h="1035" extrusionOk="0">
                  <a:moveTo>
                    <a:pt x="201" y="0"/>
                  </a:moveTo>
                  <a:cubicBezTo>
                    <a:pt x="155" y="0"/>
                    <a:pt x="109" y="2"/>
                    <a:pt x="63" y="5"/>
                  </a:cubicBezTo>
                  <a:cubicBezTo>
                    <a:pt x="16" y="9"/>
                    <a:pt x="1" y="76"/>
                    <a:pt x="50" y="89"/>
                  </a:cubicBezTo>
                  <a:cubicBezTo>
                    <a:pt x="485" y="201"/>
                    <a:pt x="962" y="134"/>
                    <a:pt x="1377" y="323"/>
                  </a:cubicBezTo>
                  <a:cubicBezTo>
                    <a:pt x="1712" y="474"/>
                    <a:pt x="2033" y="689"/>
                    <a:pt x="2228" y="1009"/>
                  </a:cubicBezTo>
                  <a:cubicBezTo>
                    <a:pt x="2239" y="1027"/>
                    <a:pt x="2256" y="1034"/>
                    <a:pt x="2272" y="1034"/>
                  </a:cubicBezTo>
                  <a:cubicBezTo>
                    <a:pt x="2308" y="1034"/>
                    <a:pt x="2344" y="996"/>
                    <a:pt x="2321" y="955"/>
                  </a:cubicBezTo>
                  <a:lnTo>
                    <a:pt x="2321" y="953"/>
                  </a:lnTo>
                  <a:cubicBezTo>
                    <a:pt x="2140" y="618"/>
                    <a:pt x="1816" y="383"/>
                    <a:pt x="1457" y="267"/>
                  </a:cubicBezTo>
                  <a:cubicBezTo>
                    <a:pt x="1052" y="135"/>
                    <a:pt x="630" y="0"/>
                    <a:pt x="20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8"/>
            <p:cNvSpPr/>
            <p:nvPr/>
          </p:nvSpPr>
          <p:spPr>
            <a:xfrm flipH="1">
              <a:off x="8287583" y="2536282"/>
              <a:ext cx="59915" cy="11966"/>
            </a:xfrm>
            <a:custGeom>
              <a:avLst/>
              <a:gdLst/>
              <a:ahLst/>
              <a:cxnLst/>
              <a:rect l="l" t="t" r="r" b="b"/>
              <a:pathLst>
                <a:path w="2108" h="421" extrusionOk="0">
                  <a:moveTo>
                    <a:pt x="852" y="0"/>
                  </a:moveTo>
                  <a:cubicBezTo>
                    <a:pt x="769" y="0"/>
                    <a:pt x="686" y="4"/>
                    <a:pt x="603" y="12"/>
                  </a:cubicBezTo>
                  <a:cubicBezTo>
                    <a:pt x="412" y="27"/>
                    <a:pt x="202" y="46"/>
                    <a:pt x="19" y="105"/>
                  </a:cubicBezTo>
                  <a:cubicBezTo>
                    <a:pt x="1" y="115"/>
                    <a:pt x="4" y="143"/>
                    <a:pt x="25" y="148"/>
                  </a:cubicBezTo>
                  <a:cubicBezTo>
                    <a:pt x="34" y="149"/>
                    <a:pt x="43" y="149"/>
                    <a:pt x="51" y="149"/>
                  </a:cubicBezTo>
                  <a:cubicBezTo>
                    <a:pt x="220" y="149"/>
                    <a:pt x="389" y="116"/>
                    <a:pt x="558" y="111"/>
                  </a:cubicBezTo>
                  <a:cubicBezTo>
                    <a:pt x="632" y="107"/>
                    <a:pt x="707" y="105"/>
                    <a:pt x="781" y="105"/>
                  </a:cubicBezTo>
                  <a:cubicBezTo>
                    <a:pt x="891" y="105"/>
                    <a:pt x="1001" y="110"/>
                    <a:pt x="1111" y="118"/>
                  </a:cubicBezTo>
                  <a:cubicBezTo>
                    <a:pt x="1442" y="148"/>
                    <a:pt x="1775" y="240"/>
                    <a:pt x="2061" y="418"/>
                  </a:cubicBezTo>
                  <a:cubicBezTo>
                    <a:pt x="2064" y="420"/>
                    <a:pt x="2068" y="421"/>
                    <a:pt x="2072" y="421"/>
                  </a:cubicBezTo>
                  <a:cubicBezTo>
                    <a:pt x="2091" y="421"/>
                    <a:pt x="2108" y="394"/>
                    <a:pt x="2089" y="378"/>
                  </a:cubicBezTo>
                  <a:lnTo>
                    <a:pt x="2091" y="378"/>
                  </a:lnTo>
                  <a:cubicBezTo>
                    <a:pt x="1829" y="165"/>
                    <a:pt x="1522" y="64"/>
                    <a:pt x="1190" y="21"/>
                  </a:cubicBezTo>
                  <a:cubicBezTo>
                    <a:pt x="1078" y="7"/>
                    <a:pt x="965" y="0"/>
                    <a:pt x="8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8"/>
            <p:cNvSpPr/>
            <p:nvPr/>
          </p:nvSpPr>
          <p:spPr>
            <a:xfrm flipH="1">
              <a:off x="8415854" y="2583548"/>
              <a:ext cx="48858" cy="24244"/>
            </a:xfrm>
            <a:custGeom>
              <a:avLst/>
              <a:gdLst/>
              <a:ahLst/>
              <a:cxnLst/>
              <a:rect l="l" t="t" r="r" b="b"/>
              <a:pathLst>
                <a:path w="1719" h="853" extrusionOk="0">
                  <a:moveTo>
                    <a:pt x="26" y="1"/>
                  </a:moveTo>
                  <a:cubicBezTo>
                    <a:pt x="13" y="1"/>
                    <a:pt x="1" y="21"/>
                    <a:pt x="13" y="32"/>
                  </a:cubicBezTo>
                  <a:cubicBezTo>
                    <a:pt x="254" y="232"/>
                    <a:pt x="499" y="411"/>
                    <a:pt x="783" y="549"/>
                  </a:cubicBezTo>
                  <a:cubicBezTo>
                    <a:pt x="1071" y="686"/>
                    <a:pt x="1372" y="787"/>
                    <a:pt x="1683" y="852"/>
                  </a:cubicBezTo>
                  <a:cubicBezTo>
                    <a:pt x="1685" y="853"/>
                    <a:pt x="1686" y="853"/>
                    <a:pt x="1688" y="853"/>
                  </a:cubicBezTo>
                  <a:cubicBezTo>
                    <a:pt x="1712" y="853"/>
                    <a:pt x="1718" y="818"/>
                    <a:pt x="1694" y="809"/>
                  </a:cubicBezTo>
                  <a:cubicBezTo>
                    <a:pt x="1389" y="721"/>
                    <a:pt x="1094" y="606"/>
                    <a:pt x="812" y="463"/>
                  </a:cubicBezTo>
                  <a:cubicBezTo>
                    <a:pt x="544" y="333"/>
                    <a:pt x="273" y="183"/>
                    <a:pt x="34" y="4"/>
                  </a:cubicBezTo>
                  <a:cubicBezTo>
                    <a:pt x="31" y="2"/>
                    <a:pt x="29" y="1"/>
                    <a:pt x="2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8"/>
            <p:cNvSpPr/>
            <p:nvPr/>
          </p:nvSpPr>
          <p:spPr>
            <a:xfrm flipH="1">
              <a:off x="8456981" y="2476935"/>
              <a:ext cx="71682" cy="117470"/>
            </a:xfrm>
            <a:custGeom>
              <a:avLst/>
              <a:gdLst/>
              <a:ahLst/>
              <a:cxnLst/>
              <a:rect l="l" t="t" r="r" b="b"/>
              <a:pathLst>
                <a:path w="2522" h="4133" extrusionOk="0">
                  <a:moveTo>
                    <a:pt x="227" y="1922"/>
                  </a:moveTo>
                  <a:cubicBezTo>
                    <a:pt x="538" y="4132"/>
                    <a:pt x="2521" y="4018"/>
                    <a:pt x="2175" y="1754"/>
                  </a:cubicBezTo>
                  <a:cubicBezTo>
                    <a:pt x="2011" y="670"/>
                    <a:pt x="941" y="0"/>
                    <a:pt x="472" y="595"/>
                  </a:cubicBezTo>
                  <a:cubicBezTo>
                    <a:pt x="1" y="1189"/>
                    <a:pt x="227" y="1922"/>
                    <a:pt x="227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8"/>
            <p:cNvSpPr/>
            <p:nvPr/>
          </p:nvSpPr>
          <p:spPr>
            <a:xfrm flipH="1">
              <a:off x="8469743" y="2274937"/>
              <a:ext cx="130232" cy="308356"/>
            </a:xfrm>
            <a:custGeom>
              <a:avLst/>
              <a:gdLst/>
              <a:ahLst/>
              <a:cxnLst/>
              <a:rect l="l" t="t" r="r" b="b"/>
              <a:pathLst>
                <a:path w="4582" h="10849" extrusionOk="0">
                  <a:moveTo>
                    <a:pt x="3604" y="9945"/>
                  </a:moveTo>
                  <a:cubicBezTo>
                    <a:pt x="3361" y="10417"/>
                    <a:pt x="2695" y="10848"/>
                    <a:pt x="1882" y="10366"/>
                  </a:cubicBezTo>
                  <a:cubicBezTo>
                    <a:pt x="1070" y="9884"/>
                    <a:pt x="375" y="9267"/>
                    <a:pt x="442" y="8167"/>
                  </a:cubicBezTo>
                  <a:cubicBezTo>
                    <a:pt x="509" y="7068"/>
                    <a:pt x="1" y="6126"/>
                    <a:pt x="1016" y="4701"/>
                  </a:cubicBezTo>
                  <a:cubicBezTo>
                    <a:pt x="1016" y="4701"/>
                    <a:pt x="1104" y="3411"/>
                    <a:pt x="2104" y="2611"/>
                  </a:cubicBezTo>
                  <a:cubicBezTo>
                    <a:pt x="3104" y="1809"/>
                    <a:pt x="2970" y="1177"/>
                    <a:pt x="3540" y="590"/>
                  </a:cubicBezTo>
                  <a:cubicBezTo>
                    <a:pt x="4112" y="1"/>
                    <a:pt x="3985" y="713"/>
                    <a:pt x="3671" y="1268"/>
                  </a:cubicBezTo>
                  <a:cubicBezTo>
                    <a:pt x="3357" y="1826"/>
                    <a:pt x="3555" y="4714"/>
                    <a:pt x="4069" y="5610"/>
                  </a:cubicBezTo>
                  <a:cubicBezTo>
                    <a:pt x="4581" y="6505"/>
                    <a:pt x="3428" y="5905"/>
                    <a:pt x="3265" y="6472"/>
                  </a:cubicBezTo>
                  <a:cubicBezTo>
                    <a:pt x="3103" y="7036"/>
                    <a:pt x="4181" y="8829"/>
                    <a:pt x="3604" y="994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8"/>
            <p:cNvSpPr/>
            <p:nvPr/>
          </p:nvSpPr>
          <p:spPr>
            <a:xfrm flipH="1">
              <a:off x="8526844" y="2353809"/>
              <a:ext cx="37461" cy="50848"/>
            </a:xfrm>
            <a:custGeom>
              <a:avLst/>
              <a:gdLst/>
              <a:ahLst/>
              <a:cxnLst/>
              <a:rect l="l" t="t" r="r" b="b"/>
              <a:pathLst>
                <a:path w="1318" h="1789" extrusionOk="0">
                  <a:moveTo>
                    <a:pt x="1279" y="0"/>
                  </a:moveTo>
                  <a:cubicBezTo>
                    <a:pt x="1273" y="0"/>
                    <a:pt x="1267" y="2"/>
                    <a:pt x="1262" y="8"/>
                  </a:cubicBezTo>
                  <a:cubicBezTo>
                    <a:pt x="1029" y="273"/>
                    <a:pt x="812" y="556"/>
                    <a:pt x="604" y="844"/>
                  </a:cubicBezTo>
                  <a:cubicBezTo>
                    <a:pt x="391" y="1139"/>
                    <a:pt x="180" y="1438"/>
                    <a:pt x="8" y="1760"/>
                  </a:cubicBezTo>
                  <a:cubicBezTo>
                    <a:pt x="0" y="1775"/>
                    <a:pt x="13" y="1789"/>
                    <a:pt x="25" y="1789"/>
                  </a:cubicBezTo>
                  <a:cubicBezTo>
                    <a:pt x="31" y="1789"/>
                    <a:pt x="37" y="1786"/>
                    <a:pt x="42" y="1778"/>
                  </a:cubicBezTo>
                  <a:cubicBezTo>
                    <a:pt x="260" y="1494"/>
                    <a:pt x="457" y="1195"/>
                    <a:pt x="668" y="905"/>
                  </a:cubicBezTo>
                  <a:cubicBezTo>
                    <a:pt x="877" y="616"/>
                    <a:pt x="1092" y="328"/>
                    <a:pt x="1304" y="40"/>
                  </a:cubicBezTo>
                  <a:cubicBezTo>
                    <a:pt x="1318" y="23"/>
                    <a:pt x="1299" y="0"/>
                    <a:pt x="12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8"/>
            <p:cNvSpPr/>
            <p:nvPr/>
          </p:nvSpPr>
          <p:spPr>
            <a:xfrm flipH="1">
              <a:off x="8500183" y="2348295"/>
              <a:ext cx="38171" cy="30071"/>
            </a:xfrm>
            <a:custGeom>
              <a:avLst/>
              <a:gdLst/>
              <a:ahLst/>
              <a:cxnLst/>
              <a:rect l="l" t="t" r="r" b="b"/>
              <a:pathLst>
                <a:path w="1343" h="1058" extrusionOk="0">
                  <a:moveTo>
                    <a:pt x="1303" y="1"/>
                  </a:moveTo>
                  <a:cubicBezTo>
                    <a:pt x="1300" y="1"/>
                    <a:pt x="1297" y="1"/>
                    <a:pt x="1294" y="2"/>
                  </a:cubicBezTo>
                  <a:cubicBezTo>
                    <a:pt x="1174" y="21"/>
                    <a:pt x="1054" y="146"/>
                    <a:pt x="957" y="217"/>
                  </a:cubicBezTo>
                  <a:cubicBezTo>
                    <a:pt x="854" y="293"/>
                    <a:pt x="753" y="372"/>
                    <a:pt x="654" y="451"/>
                  </a:cubicBezTo>
                  <a:cubicBezTo>
                    <a:pt x="432" y="626"/>
                    <a:pt x="220" y="813"/>
                    <a:pt x="20" y="1011"/>
                  </a:cubicBezTo>
                  <a:cubicBezTo>
                    <a:pt x="0" y="1032"/>
                    <a:pt x="18" y="1058"/>
                    <a:pt x="40" y="1058"/>
                  </a:cubicBezTo>
                  <a:cubicBezTo>
                    <a:pt x="47" y="1058"/>
                    <a:pt x="53" y="1056"/>
                    <a:pt x="60" y="1051"/>
                  </a:cubicBezTo>
                  <a:lnTo>
                    <a:pt x="58" y="1051"/>
                  </a:lnTo>
                  <a:cubicBezTo>
                    <a:pt x="271" y="875"/>
                    <a:pt x="488" y="703"/>
                    <a:pt x="705" y="533"/>
                  </a:cubicBezTo>
                  <a:cubicBezTo>
                    <a:pt x="815" y="445"/>
                    <a:pt x="929" y="361"/>
                    <a:pt x="1043" y="277"/>
                  </a:cubicBezTo>
                  <a:cubicBezTo>
                    <a:pt x="1137" y="209"/>
                    <a:pt x="1271" y="148"/>
                    <a:pt x="1331" y="49"/>
                  </a:cubicBezTo>
                  <a:cubicBezTo>
                    <a:pt x="1343" y="25"/>
                    <a:pt x="1326" y="1"/>
                    <a:pt x="130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8"/>
            <p:cNvSpPr/>
            <p:nvPr/>
          </p:nvSpPr>
          <p:spPr>
            <a:xfrm flipH="1">
              <a:off x="8499814" y="2320356"/>
              <a:ext cx="16315" cy="21260"/>
            </a:xfrm>
            <a:custGeom>
              <a:avLst/>
              <a:gdLst/>
              <a:ahLst/>
              <a:cxnLst/>
              <a:rect l="l" t="t" r="r" b="b"/>
              <a:pathLst>
                <a:path w="574" h="748" extrusionOk="0">
                  <a:moveTo>
                    <a:pt x="549" y="1"/>
                  </a:moveTo>
                  <a:cubicBezTo>
                    <a:pt x="544" y="1"/>
                    <a:pt x="538" y="3"/>
                    <a:pt x="534" y="9"/>
                  </a:cubicBezTo>
                  <a:cubicBezTo>
                    <a:pt x="366" y="250"/>
                    <a:pt x="171" y="469"/>
                    <a:pt x="11" y="717"/>
                  </a:cubicBezTo>
                  <a:cubicBezTo>
                    <a:pt x="1" y="732"/>
                    <a:pt x="15" y="748"/>
                    <a:pt x="30" y="748"/>
                  </a:cubicBezTo>
                  <a:cubicBezTo>
                    <a:pt x="35" y="748"/>
                    <a:pt x="40" y="746"/>
                    <a:pt x="44" y="742"/>
                  </a:cubicBezTo>
                  <a:cubicBezTo>
                    <a:pt x="255" y="529"/>
                    <a:pt x="405" y="278"/>
                    <a:pt x="566" y="26"/>
                  </a:cubicBezTo>
                  <a:cubicBezTo>
                    <a:pt x="574" y="13"/>
                    <a:pt x="562" y="1"/>
                    <a:pt x="5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8"/>
            <p:cNvSpPr/>
            <p:nvPr/>
          </p:nvSpPr>
          <p:spPr>
            <a:xfrm flipH="1">
              <a:off x="8486540" y="2447518"/>
              <a:ext cx="81175" cy="18617"/>
            </a:xfrm>
            <a:custGeom>
              <a:avLst/>
              <a:gdLst/>
              <a:ahLst/>
              <a:cxnLst/>
              <a:rect l="l" t="t" r="r" b="b"/>
              <a:pathLst>
                <a:path w="2856" h="655" extrusionOk="0">
                  <a:moveTo>
                    <a:pt x="2600" y="1"/>
                  </a:moveTo>
                  <a:cubicBezTo>
                    <a:pt x="2452" y="1"/>
                    <a:pt x="2300" y="28"/>
                    <a:pt x="2158" y="52"/>
                  </a:cubicBezTo>
                  <a:cubicBezTo>
                    <a:pt x="1919" y="91"/>
                    <a:pt x="1683" y="149"/>
                    <a:pt x="1450" y="211"/>
                  </a:cubicBezTo>
                  <a:cubicBezTo>
                    <a:pt x="971" y="336"/>
                    <a:pt x="487" y="452"/>
                    <a:pt x="21" y="618"/>
                  </a:cubicBezTo>
                  <a:cubicBezTo>
                    <a:pt x="1" y="625"/>
                    <a:pt x="7" y="655"/>
                    <a:pt x="26" y="655"/>
                  </a:cubicBezTo>
                  <a:cubicBezTo>
                    <a:pt x="27" y="655"/>
                    <a:pt x="29" y="654"/>
                    <a:pt x="31" y="654"/>
                  </a:cubicBezTo>
                  <a:cubicBezTo>
                    <a:pt x="504" y="575"/>
                    <a:pt x="969" y="446"/>
                    <a:pt x="1433" y="329"/>
                  </a:cubicBezTo>
                  <a:cubicBezTo>
                    <a:pt x="1654" y="273"/>
                    <a:pt x="1874" y="218"/>
                    <a:pt x="2098" y="179"/>
                  </a:cubicBezTo>
                  <a:cubicBezTo>
                    <a:pt x="2336" y="138"/>
                    <a:pt x="2577" y="145"/>
                    <a:pt x="2813" y="108"/>
                  </a:cubicBezTo>
                  <a:cubicBezTo>
                    <a:pt x="2856" y="101"/>
                    <a:pt x="2854" y="33"/>
                    <a:pt x="2813" y="24"/>
                  </a:cubicBezTo>
                  <a:cubicBezTo>
                    <a:pt x="2744" y="7"/>
                    <a:pt x="2673" y="1"/>
                    <a:pt x="260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8"/>
            <p:cNvSpPr/>
            <p:nvPr/>
          </p:nvSpPr>
          <p:spPr>
            <a:xfrm flipH="1">
              <a:off x="8492282" y="2429726"/>
              <a:ext cx="96352" cy="51274"/>
            </a:xfrm>
            <a:custGeom>
              <a:avLst/>
              <a:gdLst/>
              <a:ahLst/>
              <a:cxnLst/>
              <a:rect l="l" t="t" r="r" b="b"/>
              <a:pathLst>
                <a:path w="3390" h="1804" extrusionOk="0">
                  <a:moveTo>
                    <a:pt x="3163" y="0"/>
                  </a:moveTo>
                  <a:cubicBezTo>
                    <a:pt x="2845" y="0"/>
                    <a:pt x="2519" y="65"/>
                    <a:pt x="2214" y="139"/>
                  </a:cubicBezTo>
                  <a:cubicBezTo>
                    <a:pt x="1827" y="235"/>
                    <a:pt x="1438" y="332"/>
                    <a:pt x="1056" y="454"/>
                  </a:cubicBezTo>
                  <a:cubicBezTo>
                    <a:pt x="763" y="549"/>
                    <a:pt x="507" y="734"/>
                    <a:pt x="324" y="983"/>
                  </a:cubicBezTo>
                  <a:cubicBezTo>
                    <a:pt x="234" y="1100"/>
                    <a:pt x="161" y="1229"/>
                    <a:pt x="107" y="1366"/>
                  </a:cubicBezTo>
                  <a:cubicBezTo>
                    <a:pt x="58" y="1487"/>
                    <a:pt x="0" y="1646"/>
                    <a:pt x="30" y="1779"/>
                  </a:cubicBezTo>
                  <a:cubicBezTo>
                    <a:pt x="34" y="1795"/>
                    <a:pt x="49" y="1803"/>
                    <a:pt x="64" y="1803"/>
                  </a:cubicBezTo>
                  <a:cubicBezTo>
                    <a:pt x="75" y="1803"/>
                    <a:pt x="87" y="1798"/>
                    <a:pt x="94" y="1787"/>
                  </a:cubicBezTo>
                  <a:cubicBezTo>
                    <a:pt x="152" y="1663"/>
                    <a:pt x="163" y="1521"/>
                    <a:pt x="219" y="1396"/>
                  </a:cubicBezTo>
                  <a:cubicBezTo>
                    <a:pt x="277" y="1265"/>
                    <a:pt x="355" y="1145"/>
                    <a:pt x="451" y="1039"/>
                  </a:cubicBezTo>
                  <a:cubicBezTo>
                    <a:pt x="666" y="799"/>
                    <a:pt x="935" y="655"/>
                    <a:pt x="1228" y="536"/>
                  </a:cubicBezTo>
                  <a:cubicBezTo>
                    <a:pt x="1554" y="405"/>
                    <a:pt x="1890" y="283"/>
                    <a:pt x="2231" y="199"/>
                  </a:cubicBezTo>
                  <a:cubicBezTo>
                    <a:pt x="2599" y="110"/>
                    <a:pt x="2977" y="65"/>
                    <a:pt x="3354" y="65"/>
                  </a:cubicBezTo>
                  <a:cubicBezTo>
                    <a:pt x="3390" y="61"/>
                    <a:pt x="3390" y="10"/>
                    <a:pt x="3354" y="9"/>
                  </a:cubicBezTo>
                  <a:cubicBezTo>
                    <a:pt x="3291" y="3"/>
                    <a:pt x="3227" y="0"/>
                    <a:pt x="31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8"/>
            <p:cNvSpPr/>
            <p:nvPr/>
          </p:nvSpPr>
          <p:spPr>
            <a:xfrm flipH="1">
              <a:off x="8496460" y="2378252"/>
              <a:ext cx="83051" cy="64803"/>
            </a:xfrm>
            <a:custGeom>
              <a:avLst/>
              <a:gdLst/>
              <a:ahLst/>
              <a:cxnLst/>
              <a:rect l="l" t="t" r="r" b="b"/>
              <a:pathLst>
                <a:path w="2922" h="2280" extrusionOk="0">
                  <a:moveTo>
                    <a:pt x="2863" y="1"/>
                  </a:moveTo>
                  <a:cubicBezTo>
                    <a:pt x="2859" y="1"/>
                    <a:pt x="2856" y="1"/>
                    <a:pt x="2852" y="2"/>
                  </a:cubicBezTo>
                  <a:cubicBezTo>
                    <a:pt x="2575" y="51"/>
                    <a:pt x="2345" y="329"/>
                    <a:pt x="2162" y="524"/>
                  </a:cubicBezTo>
                  <a:cubicBezTo>
                    <a:pt x="1947" y="754"/>
                    <a:pt x="1708" y="960"/>
                    <a:pt x="1450" y="1137"/>
                  </a:cubicBezTo>
                  <a:cubicBezTo>
                    <a:pt x="954" y="1476"/>
                    <a:pt x="375" y="1730"/>
                    <a:pt x="18" y="2233"/>
                  </a:cubicBezTo>
                  <a:cubicBezTo>
                    <a:pt x="1" y="2255"/>
                    <a:pt x="23" y="2280"/>
                    <a:pt x="45" y="2280"/>
                  </a:cubicBezTo>
                  <a:cubicBezTo>
                    <a:pt x="52" y="2280"/>
                    <a:pt x="60" y="2277"/>
                    <a:pt x="66" y="2270"/>
                  </a:cubicBezTo>
                  <a:cubicBezTo>
                    <a:pt x="496" y="1838"/>
                    <a:pt x="1027" y="1537"/>
                    <a:pt x="1530" y="1201"/>
                  </a:cubicBezTo>
                  <a:cubicBezTo>
                    <a:pt x="1769" y="1044"/>
                    <a:pt x="1992" y="860"/>
                    <a:pt x="2192" y="655"/>
                  </a:cubicBezTo>
                  <a:cubicBezTo>
                    <a:pt x="2291" y="552"/>
                    <a:pt x="2386" y="445"/>
                    <a:pt x="2493" y="352"/>
                  </a:cubicBezTo>
                  <a:cubicBezTo>
                    <a:pt x="2613" y="242"/>
                    <a:pt x="2749" y="171"/>
                    <a:pt x="2884" y="79"/>
                  </a:cubicBezTo>
                  <a:cubicBezTo>
                    <a:pt x="2922" y="57"/>
                    <a:pt x="2902" y="1"/>
                    <a:pt x="286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8"/>
            <p:cNvSpPr/>
            <p:nvPr/>
          </p:nvSpPr>
          <p:spPr>
            <a:xfrm flipH="1">
              <a:off x="8494499" y="2547054"/>
              <a:ext cx="39848" cy="15377"/>
            </a:xfrm>
            <a:custGeom>
              <a:avLst/>
              <a:gdLst/>
              <a:ahLst/>
              <a:cxnLst/>
              <a:rect l="l" t="t" r="r" b="b"/>
              <a:pathLst>
                <a:path w="1402" h="541" extrusionOk="0">
                  <a:moveTo>
                    <a:pt x="1374" y="1"/>
                  </a:moveTo>
                  <a:cubicBezTo>
                    <a:pt x="1365" y="1"/>
                    <a:pt x="1357" y="5"/>
                    <a:pt x="1351" y="14"/>
                  </a:cubicBezTo>
                  <a:lnTo>
                    <a:pt x="1353" y="14"/>
                  </a:lnTo>
                  <a:cubicBezTo>
                    <a:pt x="1233" y="222"/>
                    <a:pt x="1057" y="362"/>
                    <a:pt x="816" y="398"/>
                  </a:cubicBezTo>
                  <a:cubicBezTo>
                    <a:pt x="778" y="403"/>
                    <a:pt x="740" y="406"/>
                    <a:pt x="702" y="406"/>
                  </a:cubicBezTo>
                  <a:cubicBezTo>
                    <a:pt x="483" y="406"/>
                    <a:pt x="262" y="323"/>
                    <a:pt x="55" y="257"/>
                  </a:cubicBezTo>
                  <a:cubicBezTo>
                    <a:pt x="51" y="256"/>
                    <a:pt x="47" y="255"/>
                    <a:pt x="44" y="255"/>
                  </a:cubicBezTo>
                  <a:cubicBezTo>
                    <a:pt x="13" y="255"/>
                    <a:pt x="0" y="302"/>
                    <a:pt x="29" y="321"/>
                  </a:cubicBezTo>
                  <a:cubicBezTo>
                    <a:pt x="218" y="457"/>
                    <a:pt x="450" y="541"/>
                    <a:pt x="685" y="541"/>
                  </a:cubicBezTo>
                  <a:cubicBezTo>
                    <a:pt x="761" y="541"/>
                    <a:pt x="837" y="532"/>
                    <a:pt x="911" y="513"/>
                  </a:cubicBezTo>
                  <a:cubicBezTo>
                    <a:pt x="1134" y="457"/>
                    <a:pt x="1394" y="282"/>
                    <a:pt x="1401" y="27"/>
                  </a:cubicBezTo>
                  <a:cubicBezTo>
                    <a:pt x="1401" y="11"/>
                    <a:pt x="1388" y="1"/>
                    <a:pt x="137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8"/>
            <p:cNvSpPr/>
            <p:nvPr/>
          </p:nvSpPr>
          <p:spPr>
            <a:xfrm flipH="1">
              <a:off x="8512575" y="2505614"/>
              <a:ext cx="73671" cy="43799"/>
            </a:xfrm>
            <a:custGeom>
              <a:avLst/>
              <a:gdLst/>
              <a:ahLst/>
              <a:cxnLst/>
              <a:rect l="l" t="t" r="r" b="b"/>
              <a:pathLst>
                <a:path w="2592" h="1541" extrusionOk="0">
                  <a:moveTo>
                    <a:pt x="33" y="0"/>
                  </a:moveTo>
                  <a:cubicBezTo>
                    <a:pt x="19" y="0"/>
                    <a:pt x="4" y="10"/>
                    <a:pt x="4" y="29"/>
                  </a:cubicBezTo>
                  <a:cubicBezTo>
                    <a:pt x="0" y="272"/>
                    <a:pt x="167" y="474"/>
                    <a:pt x="331" y="635"/>
                  </a:cubicBezTo>
                  <a:cubicBezTo>
                    <a:pt x="531" y="829"/>
                    <a:pt x="754" y="997"/>
                    <a:pt x="995" y="1140"/>
                  </a:cubicBezTo>
                  <a:cubicBezTo>
                    <a:pt x="1382" y="1374"/>
                    <a:pt x="1817" y="1540"/>
                    <a:pt x="2267" y="1540"/>
                  </a:cubicBezTo>
                  <a:cubicBezTo>
                    <a:pt x="2370" y="1540"/>
                    <a:pt x="2473" y="1532"/>
                    <a:pt x="2577" y="1513"/>
                  </a:cubicBezTo>
                  <a:cubicBezTo>
                    <a:pt x="2591" y="1512"/>
                    <a:pt x="2590" y="1485"/>
                    <a:pt x="2574" y="1485"/>
                  </a:cubicBezTo>
                  <a:cubicBezTo>
                    <a:pt x="2574" y="1485"/>
                    <a:pt x="2573" y="1485"/>
                    <a:pt x="2573" y="1485"/>
                  </a:cubicBezTo>
                  <a:cubicBezTo>
                    <a:pt x="2494" y="1495"/>
                    <a:pt x="2415" y="1500"/>
                    <a:pt x="2337" y="1500"/>
                  </a:cubicBezTo>
                  <a:cubicBezTo>
                    <a:pt x="1884" y="1500"/>
                    <a:pt x="1447" y="1345"/>
                    <a:pt x="1057" y="1113"/>
                  </a:cubicBezTo>
                  <a:cubicBezTo>
                    <a:pt x="834" y="984"/>
                    <a:pt x="627" y="833"/>
                    <a:pt x="436" y="663"/>
                  </a:cubicBezTo>
                  <a:cubicBezTo>
                    <a:pt x="240" y="483"/>
                    <a:pt x="124" y="278"/>
                    <a:pt x="62" y="21"/>
                  </a:cubicBezTo>
                  <a:cubicBezTo>
                    <a:pt x="58" y="7"/>
                    <a:pt x="46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8"/>
            <p:cNvSpPr/>
            <p:nvPr/>
          </p:nvSpPr>
          <p:spPr>
            <a:xfrm flipH="1">
              <a:off x="8542362" y="2523463"/>
              <a:ext cx="44311" cy="40133"/>
            </a:xfrm>
            <a:custGeom>
              <a:avLst/>
              <a:gdLst/>
              <a:ahLst/>
              <a:cxnLst/>
              <a:rect l="l" t="t" r="r" b="b"/>
              <a:pathLst>
                <a:path w="1559" h="1412" extrusionOk="0">
                  <a:moveTo>
                    <a:pt x="72" y="1"/>
                  </a:moveTo>
                  <a:cubicBezTo>
                    <a:pt x="53" y="1"/>
                    <a:pt x="33" y="14"/>
                    <a:pt x="32" y="37"/>
                  </a:cubicBezTo>
                  <a:cubicBezTo>
                    <a:pt x="0" y="351"/>
                    <a:pt x="266" y="641"/>
                    <a:pt x="494" y="820"/>
                  </a:cubicBezTo>
                  <a:cubicBezTo>
                    <a:pt x="806" y="1061"/>
                    <a:pt x="1163" y="1241"/>
                    <a:pt x="1517" y="1409"/>
                  </a:cubicBezTo>
                  <a:cubicBezTo>
                    <a:pt x="1520" y="1410"/>
                    <a:pt x="1523" y="1411"/>
                    <a:pt x="1526" y="1411"/>
                  </a:cubicBezTo>
                  <a:cubicBezTo>
                    <a:pt x="1546" y="1411"/>
                    <a:pt x="1558" y="1385"/>
                    <a:pt x="1539" y="1373"/>
                  </a:cubicBezTo>
                  <a:cubicBezTo>
                    <a:pt x="1240" y="1201"/>
                    <a:pt x="939" y="1024"/>
                    <a:pt x="660" y="822"/>
                  </a:cubicBezTo>
                  <a:cubicBezTo>
                    <a:pt x="522" y="721"/>
                    <a:pt x="387" y="605"/>
                    <a:pt x="288" y="465"/>
                  </a:cubicBezTo>
                  <a:cubicBezTo>
                    <a:pt x="191" y="330"/>
                    <a:pt x="148" y="182"/>
                    <a:pt x="105" y="27"/>
                  </a:cubicBezTo>
                  <a:cubicBezTo>
                    <a:pt x="100" y="9"/>
                    <a:pt x="86" y="1"/>
                    <a:pt x="7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8"/>
            <p:cNvSpPr/>
            <p:nvPr/>
          </p:nvSpPr>
          <p:spPr>
            <a:xfrm flipH="1">
              <a:off x="8507147" y="2483075"/>
              <a:ext cx="29304" cy="4207"/>
            </a:xfrm>
            <a:custGeom>
              <a:avLst/>
              <a:gdLst/>
              <a:ahLst/>
              <a:cxnLst/>
              <a:rect l="l" t="t" r="r" b="b"/>
              <a:pathLst>
                <a:path w="1031" h="148" extrusionOk="0">
                  <a:moveTo>
                    <a:pt x="504" y="0"/>
                  </a:moveTo>
                  <a:cubicBezTo>
                    <a:pt x="335" y="0"/>
                    <a:pt x="166" y="35"/>
                    <a:pt x="15" y="102"/>
                  </a:cubicBezTo>
                  <a:cubicBezTo>
                    <a:pt x="1" y="109"/>
                    <a:pt x="10" y="127"/>
                    <a:pt x="24" y="127"/>
                  </a:cubicBezTo>
                  <a:cubicBezTo>
                    <a:pt x="25" y="127"/>
                    <a:pt x="26" y="127"/>
                    <a:pt x="26" y="126"/>
                  </a:cubicBezTo>
                  <a:cubicBezTo>
                    <a:pt x="171" y="103"/>
                    <a:pt x="312" y="80"/>
                    <a:pt x="457" y="80"/>
                  </a:cubicBezTo>
                  <a:cubicBezTo>
                    <a:pt x="477" y="80"/>
                    <a:pt x="496" y="81"/>
                    <a:pt x="516" y="82"/>
                  </a:cubicBezTo>
                  <a:cubicBezTo>
                    <a:pt x="679" y="91"/>
                    <a:pt x="840" y="111"/>
                    <a:pt x="998" y="147"/>
                  </a:cubicBezTo>
                  <a:cubicBezTo>
                    <a:pt x="1000" y="147"/>
                    <a:pt x="1001" y="147"/>
                    <a:pt x="1002" y="147"/>
                  </a:cubicBezTo>
                  <a:cubicBezTo>
                    <a:pt x="1019" y="147"/>
                    <a:pt x="1031" y="122"/>
                    <a:pt x="1012" y="111"/>
                  </a:cubicBezTo>
                  <a:lnTo>
                    <a:pt x="1012" y="111"/>
                  </a:lnTo>
                  <a:lnTo>
                    <a:pt x="1013" y="113"/>
                  </a:lnTo>
                  <a:cubicBezTo>
                    <a:pt x="858" y="38"/>
                    <a:pt x="681" y="0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8"/>
            <p:cNvSpPr/>
            <p:nvPr/>
          </p:nvSpPr>
          <p:spPr>
            <a:xfrm flipH="1">
              <a:off x="8531988" y="2469375"/>
              <a:ext cx="54372" cy="34931"/>
            </a:xfrm>
            <a:custGeom>
              <a:avLst/>
              <a:gdLst/>
              <a:ahLst/>
              <a:cxnLst/>
              <a:rect l="l" t="t" r="r" b="b"/>
              <a:pathLst>
                <a:path w="1913" h="1229" extrusionOk="0">
                  <a:moveTo>
                    <a:pt x="1866" y="1"/>
                  </a:moveTo>
                  <a:cubicBezTo>
                    <a:pt x="1866" y="1"/>
                    <a:pt x="1865" y="1"/>
                    <a:pt x="1865" y="1"/>
                  </a:cubicBezTo>
                  <a:cubicBezTo>
                    <a:pt x="1448" y="25"/>
                    <a:pt x="1019" y="158"/>
                    <a:pt x="655" y="364"/>
                  </a:cubicBezTo>
                  <a:cubicBezTo>
                    <a:pt x="367" y="524"/>
                    <a:pt x="1" y="833"/>
                    <a:pt x="14" y="1199"/>
                  </a:cubicBezTo>
                  <a:cubicBezTo>
                    <a:pt x="15" y="1218"/>
                    <a:pt x="30" y="1229"/>
                    <a:pt x="45" y="1229"/>
                  </a:cubicBezTo>
                  <a:cubicBezTo>
                    <a:pt x="57" y="1229"/>
                    <a:pt x="69" y="1222"/>
                    <a:pt x="73" y="1207"/>
                  </a:cubicBezTo>
                  <a:lnTo>
                    <a:pt x="75" y="1207"/>
                  </a:lnTo>
                  <a:cubicBezTo>
                    <a:pt x="143" y="1037"/>
                    <a:pt x="204" y="883"/>
                    <a:pt x="330" y="747"/>
                  </a:cubicBezTo>
                  <a:cubicBezTo>
                    <a:pt x="460" y="610"/>
                    <a:pt x="612" y="500"/>
                    <a:pt x="782" y="418"/>
                  </a:cubicBezTo>
                  <a:cubicBezTo>
                    <a:pt x="1124" y="246"/>
                    <a:pt x="1502" y="160"/>
                    <a:pt x="1874" y="72"/>
                  </a:cubicBezTo>
                  <a:cubicBezTo>
                    <a:pt x="1913" y="63"/>
                    <a:pt x="1906" y="1"/>
                    <a:pt x="18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8"/>
            <p:cNvSpPr/>
            <p:nvPr/>
          </p:nvSpPr>
          <p:spPr>
            <a:xfrm flipH="1">
              <a:off x="8495295" y="2507433"/>
              <a:ext cx="82908" cy="20549"/>
            </a:xfrm>
            <a:custGeom>
              <a:avLst/>
              <a:gdLst/>
              <a:ahLst/>
              <a:cxnLst/>
              <a:rect l="l" t="t" r="r" b="b"/>
              <a:pathLst>
                <a:path w="2917" h="723" extrusionOk="0">
                  <a:moveTo>
                    <a:pt x="33" y="0"/>
                  </a:moveTo>
                  <a:cubicBezTo>
                    <a:pt x="7" y="0"/>
                    <a:pt x="0" y="45"/>
                    <a:pt x="28" y="51"/>
                  </a:cubicBezTo>
                  <a:cubicBezTo>
                    <a:pt x="540" y="124"/>
                    <a:pt x="1052" y="182"/>
                    <a:pt x="1564" y="234"/>
                  </a:cubicBezTo>
                  <a:cubicBezTo>
                    <a:pt x="2024" y="281"/>
                    <a:pt x="2600" y="255"/>
                    <a:pt x="2864" y="709"/>
                  </a:cubicBezTo>
                  <a:cubicBezTo>
                    <a:pt x="2869" y="718"/>
                    <a:pt x="2877" y="722"/>
                    <a:pt x="2885" y="722"/>
                  </a:cubicBezTo>
                  <a:cubicBezTo>
                    <a:pt x="2901" y="722"/>
                    <a:pt x="2917" y="707"/>
                    <a:pt x="2914" y="687"/>
                  </a:cubicBezTo>
                  <a:cubicBezTo>
                    <a:pt x="2845" y="210"/>
                    <a:pt x="2153" y="189"/>
                    <a:pt x="1793" y="152"/>
                  </a:cubicBezTo>
                  <a:cubicBezTo>
                    <a:pt x="1207" y="92"/>
                    <a:pt x="622" y="34"/>
                    <a:pt x="35" y="0"/>
                  </a:cubicBezTo>
                  <a:cubicBezTo>
                    <a:pt x="35" y="0"/>
                    <a:pt x="34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8"/>
            <p:cNvSpPr/>
            <p:nvPr/>
          </p:nvSpPr>
          <p:spPr>
            <a:xfrm flipH="1">
              <a:off x="8802712" y="2543416"/>
              <a:ext cx="472496" cy="552505"/>
            </a:xfrm>
            <a:custGeom>
              <a:avLst/>
              <a:gdLst/>
              <a:ahLst/>
              <a:cxnLst/>
              <a:rect l="l" t="t" r="r" b="b"/>
              <a:pathLst>
                <a:path w="16624" h="19439" extrusionOk="0">
                  <a:moveTo>
                    <a:pt x="16623" y="19439"/>
                  </a:moveTo>
                  <a:cubicBezTo>
                    <a:pt x="14557" y="17319"/>
                    <a:pt x="12013" y="15739"/>
                    <a:pt x="9530" y="14127"/>
                  </a:cubicBezTo>
                  <a:cubicBezTo>
                    <a:pt x="8861" y="13693"/>
                    <a:pt x="9524" y="14860"/>
                    <a:pt x="8814" y="14494"/>
                  </a:cubicBezTo>
                  <a:cubicBezTo>
                    <a:pt x="4417" y="12233"/>
                    <a:pt x="836" y="9348"/>
                    <a:pt x="1" y="333"/>
                  </a:cubicBezTo>
                  <a:cubicBezTo>
                    <a:pt x="1" y="333"/>
                    <a:pt x="13051" y="0"/>
                    <a:pt x="14896" y="10885"/>
                  </a:cubicBezTo>
                  <a:cubicBezTo>
                    <a:pt x="14974" y="11343"/>
                    <a:pt x="14064" y="10743"/>
                    <a:pt x="14245" y="11203"/>
                  </a:cubicBezTo>
                  <a:cubicBezTo>
                    <a:pt x="15145" y="13469"/>
                    <a:pt x="15954" y="16186"/>
                    <a:pt x="16623" y="19439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8"/>
            <p:cNvSpPr/>
            <p:nvPr/>
          </p:nvSpPr>
          <p:spPr>
            <a:xfrm flipH="1">
              <a:off x="8828236" y="2567262"/>
              <a:ext cx="429976" cy="461752"/>
            </a:xfrm>
            <a:custGeom>
              <a:avLst/>
              <a:gdLst/>
              <a:ahLst/>
              <a:cxnLst/>
              <a:rect l="l" t="t" r="r" b="b"/>
              <a:pathLst>
                <a:path w="15128" h="16246" extrusionOk="0">
                  <a:moveTo>
                    <a:pt x="92" y="0"/>
                  </a:moveTo>
                  <a:cubicBezTo>
                    <a:pt x="42" y="0"/>
                    <a:pt x="0" y="65"/>
                    <a:pt x="46" y="109"/>
                  </a:cubicBezTo>
                  <a:lnTo>
                    <a:pt x="48" y="109"/>
                  </a:lnTo>
                  <a:cubicBezTo>
                    <a:pt x="564" y="606"/>
                    <a:pt x="1139" y="1038"/>
                    <a:pt x="1697" y="1489"/>
                  </a:cubicBezTo>
                  <a:cubicBezTo>
                    <a:pt x="2256" y="1941"/>
                    <a:pt x="2807" y="2405"/>
                    <a:pt x="3353" y="2876"/>
                  </a:cubicBezTo>
                  <a:cubicBezTo>
                    <a:pt x="4439" y="3813"/>
                    <a:pt x="5490" y="4787"/>
                    <a:pt x="6509" y="5800"/>
                  </a:cubicBezTo>
                  <a:cubicBezTo>
                    <a:pt x="7526" y="6812"/>
                    <a:pt x="8510" y="7855"/>
                    <a:pt x="9457" y="8932"/>
                  </a:cubicBezTo>
                  <a:cubicBezTo>
                    <a:pt x="10413" y="10012"/>
                    <a:pt x="11325" y="11129"/>
                    <a:pt x="12196" y="12280"/>
                  </a:cubicBezTo>
                  <a:cubicBezTo>
                    <a:pt x="12626" y="12851"/>
                    <a:pt x="13047" y="13426"/>
                    <a:pt x="13462" y="14008"/>
                  </a:cubicBezTo>
                  <a:cubicBezTo>
                    <a:pt x="13883" y="14595"/>
                    <a:pt x="14283" y="15195"/>
                    <a:pt x="14713" y="15775"/>
                  </a:cubicBezTo>
                  <a:cubicBezTo>
                    <a:pt x="14821" y="15920"/>
                    <a:pt x="14919" y="16072"/>
                    <a:pt x="15018" y="16223"/>
                  </a:cubicBezTo>
                  <a:cubicBezTo>
                    <a:pt x="15028" y="16239"/>
                    <a:pt x="15044" y="16246"/>
                    <a:pt x="15058" y="16246"/>
                  </a:cubicBezTo>
                  <a:cubicBezTo>
                    <a:pt x="15093" y="16246"/>
                    <a:pt x="15127" y="16210"/>
                    <a:pt x="15104" y="16171"/>
                  </a:cubicBezTo>
                  <a:cubicBezTo>
                    <a:pt x="14919" y="15863"/>
                    <a:pt x="14745" y="15548"/>
                    <a:pt x="14560" y="15240"/>
                  </a:cubicBezTo>
                  <a:cubicBezTo>
                    <a:pt x="14373" y="14931"/>
                    <a:pt x="14173" y="14632"/>
                    <a:pt x="13973" y="14333"/>
                  </a:cubicBezTo>
                  <a:cubicBezTo>
                    <a:pt x="13569" y="13729"/>
                    <a:pt x="13154" y="13133"/>
                    <a:pt x="12724" y="12548"/>
                  </a:cubicBezTo>
                  <a:cubicBezTo>
                    <a:pt x="11871" y="11389"/>
                    <a:pt x="10979" y="10257"/>
                    <a:pt x="10048" y="9158"/>
                  </a:cubicBezTo>
                  <a:cubicBezTo>
                    <a:pt x="9113" y="8051"/>
                    <a:pt x="8137" y="6984"/>
                    <a:pt x="7119" y="5952"/>
                  </a:cubicBezTo>
                  <a:cubicBezTo>
                    <a:pt x="6107" y="4925"/>
                    <a:pt x="5058" y="3938"/>
                    <a:pt x="3972" y="2990"/>
                  </a:cubicBezTo>
                  <a:cubicBezTo>
                    <a:pt x="3424" y="2512"/>
                    <a:pt x="2867" y="2044"/>
                    <a:pt x="2300" y="1588"/>
                  </a:cubicBezTo>
                  <a:cubicBezTo>
                    <a:pt x="1740" y="1137"/>
                    <a:pt x="1177" y="691"/>
                    <a:pt x="582" y="285"/>
                  </a:cubicBezTo>
                  <a:cubicBezTo>
                    <a:pt x="435" y="182"/>
                    <a:pt x="279" y="96"/>
                    <a:pt x="122" y="8"/>
                  </a:cubicBezTo>
                  <a:cubicBezTo>
                    <a:pt x="112" y="3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8"/>
            <p:cNvSpPr/>
            <p:nvPr/>
          </p:nvSpPr>
          <p:spPr>
            <a:xfrm flipH="1">
              <a:off x="9027676" y="2676632"/>
              <a:ext cx="117783" cy="217972"/>
            </a:xfrm>
            <a:custGeom>
              <a:avLst/>
              <a:gdLst/>
              <a:ahLst/>
              <a:cxnLst/>
              <a:rect l="l" t="t" r="r" b="b"/>
              <a:pathLst>
                <a:path w="4144" h="7669" extrusionOk="0">
                  <a:moveTo>
                    <a:pt x="70" y="1"/>
                  </a:moveTo>
                  <a:cubicBezTo>
                    <a:pt x="35" y="1"/>
                    <a:pt x="0" y="40"/>
                    <a:pt x="25" y="75"/>
                  </a:cubicBezTo>
                  <a:cubicBezTo>
                    <a:pt x="674" y="991"/>
                    <a:pt x="1323" y="1911"/>
                    <a:pt x="1891" y="2880"/>
                  </a:cubicBezTo>
                  <a:cubicBezTo>
                    <a:pt x="2456" y="3844"/>
                    <a:pt x="2950" y="4846"/>
                    <a:pt x="3370" y="5880"/>
                  </a:cubicBezTo>
                  <a:cubicBezTo>
                    <a:pt x="3488" y="6170"/>
                    <a:pt x="3602" y="6460"/>
                    <a:pt x="3712" y="6753"/>
                  </a:cubicBezTo>
                  <a:cubicBezTo>
                    <a:pt x="3825" y="7049"/>
                    <a:pt x="3918" y="7355"/>
                    <a:pt x="4047" y="7643"/>
                  </a:cubicBezTo>
                  <a:cubicBezTo>
                    <a:pt x="4055" y="7662"/>
                    <a:pt x="4069" y="7669"/>
                    <a:pt x="4083" y="7669"/>
                  </a:cubicBezTo>
                  <a:cubicBezTo>
                    <a:pt x="4112" y="7669"/>
                    <a:pt x="4144" y="7640"/>
                    <a:pt x="4139" y="7606"/>
                  </a:cubicBezTo>
                  <a:lnTo>
                    <a:pt x="4139" y="7604"/>
                  </a:lnTo>
                  <a:cubicBezTo>
                    <a:pt x="4092" y="7326"/>
                    <a:pt x="3998" y="7051"/>
                    <a:pt x="3912" y="6781"/>
                  </a:cubicBezTo>
                  <a:cubicBezTo>
                    <a:pt x="3826" y="6512"/>
                    <a:pt x="3733" y="6241"/>
                    <a:pt x="3632" y="5976"/>
                  </a:cubicBezTo>
                  <a:cubicBezTo>
                    <a:pt x="3432" y="5447"/>
                    <a:pt x="3211" y="4925"/>
                    <a:pt x="2966" y="4416"/>
                  </a:cubicBezTo>
                  <a:cubicBezTo>
                    <a:pt x="2480" y="3399"/>
                    <a:pt x="1918" y="2422"/>
                    <a:pt x="1280" y="1494"/>
                  </a:cubicBezTo>
                  <a:cubicBezTo>
                    <a:pt x="923" y="973"/>
                    <a:pt x="530" y="479"/>
                    <a:pt x="102" y="15"/>
                  </a:cubicBezTo>
                  <a:cubicBezTo>
                    <a:pt x="93" y="5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8"/>
            <p:cNvSpPr/>
            <p:nvPr/>
          </p:nvSpPr>
          <p:spPr>
            <a:xfrm flipH="1">
              <a:off x="9150433" y="2618479"/>
              <a:ext cx="72619" cy="163998"/>
            </a:xfrm>
            <a:custGeom>
              <a:avLst/>
              <a:gdLst/>
              <a:ahLst/>
              <a:cxnLst/>
              <a:rect l="l" t="t" r="r" b="b"/>
              <a:pathLst>
                <a:path w="2555" h="5770" extrusionOk="0">
                  <a:moveTo>
                    <a:pt x="56" y="1"/>
                  </a:moveTo>
                  <a:cubicBezTo>
                    <a:pt x="29" y="1"/>
                    <a:pt x="1" y="25"/>
                    <a:pt x="5" y="61"/>
                  </a:cubicBezTo>
                  <a:cubicBezTo>
                    <a:pt x="129" y="870"/>
                    <a:pt x="385" y="1654"/>
                    <a:pt x="678" y="2417"/>
                  </a:cubicBezTo>
                  <a:cubicBezTo>
                    <a:pt x="964" y="3168"/>
                    <a:pt x="1312" y="3895"/>
                    <a:pt x="1714" y="4593"/>
                  </a:cubicBezTo>
                  <a:cubicBezTo>
                    <a:pt x="1948" y="4997"/>
                    <a:pt x="2210" y="5376"/>
                    <a:pt x="2484" y="5756"/>
                  </a:cubicBezTo>
                  <a:cubicBezTo>
                    <a:pt x="2491" y="5765"/>
                    <a:pt x="2501" y="5770"/>
                    <a:pt x="2511" y="5770"/>
                  </a:cubicBezTo>
                  <a:cubicBezTo>
                    <a:pt x="2533" y="5770"/>
                    <a:pt x="2554" y="5749"/>
                    <a:pt x="2539" y="5724"/>
                  </a:cubicBezTo>
                  <a:cubicBezTo>
                    <a:pt x="2116" y="5040"/>
                    <a:pt x="1733" y="4333"/>
                    <a:pt x="1389" y="3606"/>
                  </a:cubicBezTo>
                  <a:cubicBezTo>
                    <a:pt x="1039" y="2875"/>
                    <a:pt x="742" y="2119"/>
                    <a:pt x="497" y="1347"/>
                  </a:cubicBezTo>
                  <a:cubicBezTo>
                    <a:pt x="361" y="911"/>
                    <a:pt x="233" y="472"/>
                    <a:pt x="99" y="35"/>
                  </a:cubicBezTo>
                  <a:cubicBezTo>
                    <a:pt x="91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8"/>
            <p:cNvSpPr/>
            <p:nvPr/>
          </p:nvSpPr>
          <p:spPr>
            <a:xfrm flipH="1">
              <a:off x="8910775" y="2631923"/>
              <a:ext cx="227977" cy="175282"/>
            </a:xfrm>
            <a:custGeom>
              <a:avLst/>
              <a:gdLst/>
              <a:ahLst/>
              <a:cxnLst/>
              <a:rect l="l" t="t" r="r" b="b"/>
              <a:pathLst>
                <a:path w="8021" h="6167" extrusionOk="0">
                  <a:moveTo>
                    <a:pt x="45" y="1"/>
                  </a:moveTo>
                  <a:cubicBezTo>
                    <a:pt x="17" y="1"/>
                    <a:pt x="1" y="46"/>
                    <a:pt x="31" y="59"/>
                  </a:cubicBezTo>
                  <a:lnTo>
                    <a:pt x="29" y="61"/>
                  </a:lnTo>
                  <a:cubicBezTo>
                    <a:pt x="1205" y="631"/>
                    <a:pt x="2327" y="1285"/>
                    <a:pt x="3374" y="2069"/>
                  </a:cubicBezTo>
                  <a:cubicBezTo>
                    <a:pt x="4421" y="2850"/>
                    <a:pt x="5393" y="3731"/>
                    <a:pt x="6335" y="4638"/>
                  </a:cubicBezTo>
                  <a:cubicBezTo>
                    <a:pt x="6862" y="5146"/>
                    <a:pt x="7375" y="5668"/>
                    <a:pt x="7924" y="6152"/>
                  </a:cubicBezTo>
                  <a:cubicBezTo>
                    <a:pt x="7934" y="6162"/>
                    <a:pt x="7946" y="6166"/>
                    <a:pt x="7956" y="6166"/>
                  </a:cubicBezTo>
                  <a:cubicBezTo>
                    <a:pt x="7991" y="6166"/>
                    <a:pt x="8021" y="6121"/>
                    <a:pt x="7988" y="6088"/>
                  </a:cubicBezTo>
                  <a:cubicBezTo>
                    <a:pt x="7548" y="5587"/>
                    <a:pt x="7077" y="5122"/>
                    <a:pt x="6597" y="4658"/>
                  </a:cubicBezTo>
                  <a:cubicBezTo>
                    <a:pt x="6118" y="4196"/>
                    <a:pt x="5632" y="3740"/>
                    <a:pt x="5133" y="3299"/>
                  </a:cubicBezTo>
                  <a:cubicBezTo>
                    <a:pt x="4159" y="2437"/>
                    <a:pt x="3131" y="1631"/>
                    <a:pt x="2016" y="956"/>
                  </a:cubicBezTo>
                  <a:cubicBezTo>
                    <a:pt x="1390" y="579"/>
                    <a:pt x="743" y="248"/>
                    <a:pt x="55" y="3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8"/>
            <p:cNvSpPr/>
            <p:nvPr/>
          </p:nvSpPr>
          <p:spPr>
            <a:xfrm flipH="1">
              <a:off x="8897899" y="2823207"/>
              <a:ext cx="51871" cy="53491"/>
            </a:xfrm>
            <a:custGeom>
              <a:avLst/>
              <a:gdLst/>
              <a:ahLst/>
              <a:cxnLst/>
              <a:rect l="l" t="t" r="r" b="b"/>
              <a:pathLst>
                <a:path w="1825" h="1882" extrusionOk="0">
                  <a:moveTo>
                    <a:pt x="43" y="1"/>
                  </a:moveTo>
                  <a:cubicBezTo>
                    <a:pt x="21" y="1"/>
                    <a:pt x="0" y="30"/>
                    <a:pt x="21" y="52"/>
                  </a:cubicBezTo>
                  <a:lnTo>
                    <a:pt x="23" y="52"/>
                  </a:lnTo>
                  <a:cubicBezTo>
                    <a:pt x="303" y="357"/>
                    <a:pt x="563" y="680"/>
                    <a:pt x="845" y="983"/>
                  </a:cubicBezTo>
                  <a:cubicBezTo>
                    <a:pt x="1129" y="1286"/>
                    <a:pt x="1415" y="1581"/>
                    <a:pt x="1718" y="1866"/>
                  </a:cubicBezTo>
                  <a:cubicBezTo>
                    <a:pt x="1730" y="1877"/>
                    <a:pt x="1742" y="1881"/>
                    <a:pt x="1754" y="1881"/>
                  </a:cubicBezTo>
                  <a:cubicBezTo>
                    <a:pt x="1792" y="1881"/>
                    <a:pt x="1824" y="1831"/>
                    <a:pt x="1791" y="1793"/>
                  </a:cubicBezTo>
                  <a:cubicBezTo>
                    <a:pt x="1522" y="1477"/>
                    <a:pt x="1240" y="1174"/>
                    <a:pt x="950" y="877"/>
                  </a:cubicBezTo>
                  <a:cubicBezTo>
                    <a:pt x="660" y="579"/>
                    <a:pt x="354" y="305"/>
                    <a:pt x="62" y="9"/>
                  </a:cubicBezTo>
                  <a:cubicBezTo>
                    <a:pt x="56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12" name="Google Shape;3512;p8"/>
            <p:cNvGrpSpPr/>
            <p:nvPr/>
          </p:nvGrpSpPr>
          <p:grpSpPr>
            <a:xfrm flipH="1">
              <a:off x="7399184" y="-154535"/>
              <a:ext cx="1833239" cy="1379069"/>
              <a:chOff x="471075" y="300950"/>
              <a:chExt cx="1381075" cy="1038925"/>
            </a:xfrm>
          </p:grpSpPr>
          <p:sp>
            <p:nvSpPr>
              <p:cNvPr id="3513" name="Google Shape;3513;p8"/>
              <p:cNvSpPr/>
              <p:nvPr/>
            </p:nvSpPr>
            <p:spPr>
              <a:xfrm>
                <a:off x="920725" y="551550"/>
                <a:ext cx="40362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21321" extrusionOk="0">
                    <a:moveTo>
                      <a:pt x="136" y="1"/>
                    </a:moveTo>
                    <a:cubicBezTo>
                      <a:pt x="69" y="1"/>
                      <a:pt x="0" y="56"/>
                      <a:pt x="23" y="141"/>
                    </a:cubicBezTo>
                    <a:cubicBezTo>
                      <a:pt x="365" y="1409"/>
                      <a:pt x="776" y="2658"/>
                      <a:pt x="1257" y="3878"/>
                    </a:cubicBezTo>
                    <a:cubicBezTo>
                      <a:pt x="1707" y="5030"/>
                      <a:pt x="2214" y="6158"/>
                      <a:pt x="2777" y="7261"/>
                    </a:cubicBezTo>
                    <a:cubicBezTo>
                      <a:pt x="3297" y="8283"/>
                      <a:pt x="3863" y="9282"/>
                      <a:pt x="4473" y="10254"/>
                    </a:cubicBezTo>
                    <a:cubicBezTo>
                      <a:pt x="5041" y="11161"/>
                      <a:pt x="5645" y="12041"/>
                      <a:pt x="6288" y="12898"/>
                    </a:cubicBezTo>
                    <a:cubicBezTo>
                      <a:pt x="6877" y="13683"/>
                      <a:pt x="7496" y="14447"/>
                      <a:pt x="8146" y="15182"/>
                    </a:cubicBezTo>
                    <a:cubicBezTo>
                      <a:pt x="8732" y="15844"/>
                      <a:pt x="9343" y="16482"/>
                      <a:pt x="9977" y="17099"/>
                    </a:cubicBezTo>
                    <a:cubicBezTo>
                      <a:pt x="10539" y="17645"/>
                      <a:pt x="11123" y="18168"/>
                      <a:pt x="11725" y="18669"/>
                    </a:cubicBezTo>
                    <a:cubicBezTo>
                      <a:pt x="12243" y="19097"/>
                      <a:pt x="12776" y="19505"/>
                      <a:pt x="13327" y="19890"/>
                    </a:cubicBezTo>
                    <a:cubicBezTo>
                      <a:pt x="13768" y="20202"/>
                      <a:pt x="14226" y="20490"/>
                      <a:pt x="14698" y="20756"/>
                    </a:cubicBezTo>
                    <a:cubicBezTo>
                      <a:pt x="15064" y="20957"/>
                      <a:pt x="15399" y="21129"/>
                      <a:pt x="15797" y="21257"/>
                    </a:cubicBezTo>
                    <a:cubicBezTo>
                      <a:pt x="15866" y="21279"/>
                      <a:pt x="15939" y="21300"/>
                      <a:pt x="16010" y="21318"/>
                    </a:cubicBezTo>
                    <a:cubicBezTo>
                      <a:pt x="16016" y="21320"/>
                      <a:pt x="16022" y="21321"/>
                      <a:pt x="16028" y="21321"/>
                    </a:cubicBezTo>
                    <a:cubicBezTo>
                      <a:pt x="16099" y="21321"/>
                      <a:pt x="16144" y="21213"/>
                      <a:pt x="16070" y="21180"/>
                    </a:cubicBezTo>
                    <a:lnTo>
                      <a:pt x="16070" y="21178"/>
                    </a:lnTo>
                    <a:cubicBezTo>
                      <a:pt x="15744" y="21038"/>
                      <a:pt x="15434" y="20864"/>
                      <a:pt x="15114" y="20686"/>
                    </a:cubicBezTo>
                    <a:cubicBezTo>
                      <a:pt x="14677" y="20443"/>
                      <a:pt x="14253" y="20172"/>
                      <a:pt x="13837" y="19888"/>
                    </a:cubicBezTo>
                    <a:cubicBezTo>
                      <a:pt x="13321" y="19535"/>
                      <a:pt x="12824" y="19155"/>
                      <a:pt x="12336" y="18763"/>
                    </a:cubicBezTo>
                    <a:cubicBezTo>
                      <a:pt x="11751" y="18293"/>
                      <a:pt x="11188" y="17800"/>
                      <a:pt x="10642" y="17286"/>
                    </a:cubicBezTo>
                    <a:cubicBezTo>
                      <a:pt x="10018" y="16702"/>
                      <a:pt x="9418" y="16093"/>
                      <a:pt x="8842" y="15461"/>
                    </a:cubicBezTo>
                    <a:cubicBezTo>
                      <a:pt x="8201" y="14760"/>
                      <a:pt x="7587" y="14036"/>
                      <a:pt x="7000" y="13288"/>
                    </a:cubicBezTo>
                    <a:cubicBezTo>
                      <a:pt x="6363" y="12473"/>
                      <a:pt x="5761" y="11634"/>
                      <a:pt x="5194" y="10766"/>
                    </a:cubicBezTo>
                    <a:cubicBezTo>
                      <a:pt x="4577" y="9830"/>
                      <a:pt x="4003" y="8865"/>
                      <a:pt x="3472" y="7878"/>
                    </a:cubicBezTo>
                    <a:cubicBezTo>
                      <a:pt x="2902" y="6818"/>
                      <a:pt x="2386" y="5733"/>
                      <a:pt x="1909" y="4628"/>
                    </a:cubicBezTo>
                    <a:cubicBezTo>
                      <a:pt x="1397" y="3448"/>
                      <a:pt x="959" y="2241"/>
                      <a:pt x="548" y="1024"/>
                    </a:cubicBezTo>
                    <a:cubicBezTo>
                      <a:pt x="443" y="711"/>
                      <a:pt x="341" y="397"/>
                      <a:pt x="243" y="81"/>
                    </a:cubicBezTo>
                    <a:cubicBezTo>
                      <a:pt x="226" y="25"/>
                      <a:pt x="182" y="1"/>
                      <a:pt x="1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8"/>
              <p:cNvSpPr/>
              <p:nvPr/>
            </p:nvSpPr>
            <p:spPr>
              <a:xfrm>
                <a:off x="986525" y="869450"/>
                <a:ext cx="167700" cy="276450"/>
              </a:xfrm>
              <a:custGeom>
                <a:avLst/>
                <a:gdLst/>
                <a:ahLst/>
                <a:cxnLst/>
                <a:rect l="l" t="t" r="r" b="b"/>
                <a:pathLst>
                  <a:path w="6708" h="11058" extrusionOk="0">
                    <a:moveTo>
                      <a:pt x="597" y="11057"/>
                    </a:moveTo>
                    <a:cubicBezTo>
                      <a:pt x="822" y="9750"/>
                      <a:pt x="726" y="8412"/>
                      <a:pt x="657" y="7086"/>
                    </a:cubicBezTo>
                    <a:cubicBezTo>
                      <a:pt x="638" y="6731"/>
                      <a:pt x="392" y="7277"/>
                      <a:pt x="337" y="6923"/>
                    </a:cubicBezTo>
                    <a:cubicBezTo>
                      <a:pt x="1" y="4732"/>
                      <a:pt x="106" y="2676"/>
                      <a:pt x="3155" y="0"/>
                    </a:cubicBezTo>
                    <a:cubicBezTo>
                      <a:pt x="3155" y="0"/>
                      <a:pt x="6707" y="4648"/>
                      <a:pt x="3245" y="8180"/>
                    </a:cubicBezTo>
                    <a:cubicBezTo>
                      <a:pt x="3099" y="8329"/>
                      <a:pt x="3078" y="7841"/>
                      <a:pt x="2959" y="8028"/>
                    </a:cubicBezTo>
                    <a:cubicBezTo>
                      <a:pt x="2373" y="8950"/>
                      <a:pt x="1599" y="9958"/>
                      <a:pt x="597" y="110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8"/>
              <p:cNvSpPr/>
              <p:nvPr/>
            </p:nvSpPr>
            <p:spPr>
              <a:xfrm>
                <a:off x="1015325" y="877925"/>
                <a:ext cx="53600" cy="24467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9787" extrusionOk="0">
                    <a:moveTo>
                      <a:pt x="1978" y="0"/>
                    </a:moveTo>
                    <a:cubicBezTo>
                      <a:pt x="1952" y="0"/>
                      <a:pt x="1926" y="15"/>
                      <a:pt x="1917" y="46"/>
                    </a:cubicBezTo>
                    <a:cubicBezTo>
                      <a:pt x="1820" y="355"/>
                      <a:pt x="1820" y="680"/>
                      <a:pt x="1799" y="1002"/>
                    </a:cubicBezTo>
                    <a:cubicBezTo>
                      <a:pt x="1780" y="1321"/>
                      <a:pt x="1754" y="1641"/>
                      <a:pt x="1728" y="1959"/>
                    </a:cubicBezTo>
                    <a:cubicBezTo>
                      <a:pt x="1674" y="2606"/>
                      <a:pt x="1595" y="3249"/>
                      <a:pt x="1494" y="3890"/>
                    </a:cubicBezTo>
                    <a:cubicBezTo>
                      <a:pt x="1298" y="5156"/>
                      <a:pt x="1029" y="6414"/>
                      <a:pt x="659" y="7641"/>
                    </a:cubicBezTo>
                    <a:cubicBezTo>
                      <a:pt x="552" y="7988"/>
                      <a:pt x="444" y="8334"/>
                      <a:pt x="331" y="8682"/>
                    </a:cubicBezTo>
                    <a:cubicBezTo>
                      <a:pt x="277" y="8847"/>
                      <a:pt x="217" y="9011"/>
                      <a:pt x="165" y="9178"/>
                    </a:cubicBezTo>
                    <a:cubicBezTo>
                      <a:pt x="111" y="9359"/>
                      <a:pt x="73" y="9542"/>
                      <a:pt x="12" y="9722"/>
                    </a:cubicBezTo>
                    <a:cubicBezTo>
                      <a:pt x="1" y="9758"/>
                      <a:pt x="34" y="9786"/>
                      <a:pt x="66" y="9786"/>
                    </a:cubicBezTo>
                    <a:cubicBezTo>
                      <a:pt x="82" y="9786"/>
                      <a:pt x="97" y="9779"/>
                      <a:pt x="105" y="9761"/>
                    </a:cubicBezTo>
                    <a:cubicBezTo>
                      <a:pt x="171" y="9615"/>
                      <a:pt x="251" y="9480"/>
                      <a:pt x="318" y="9336"/>
                    </a:cubicBezTo>
                    <a:cubicBezTo>
                      <a:pt x="391" y="9183"/>
                      <a:pt x="451" y="9024"/>
                      <a:pt x="511" y="8867"/>
                    </a:cubicBezTo>
                    <a:cubicBezTo>
                      <a:pt x="629" y="8568"/>
                      <a:pt x="739" y="8267"/>
                      <a:pt x="836" y="7960"/>
                    </a:cubicBezTo>
                    <a:cubicBezTo>
                      <a:pt x="1038" y="7338"/>
                      <a:pt x="1218" y="6706"/>
                      <a:pt x="1378" y="6072"/>
                    </a:cubicBezTo>
                    <a:cubicBezTo>
                      <a:pt x="1696" y="4814"/>
                      <a:pt x="1911" y="3535"/>
                      <a:pt x="2025" y="2243"/>
                    </a:cubicBezTo>
                    <a:cubicBezTo>
                      <a:pt x="2059" y="1880"/>
                      <a:pt x="2081" y="1518"/>
                      <a:pt x="2096" y="1153"/>
                    </a:cubicBezTo>
                    <a:cubicBezTo>
                      <a:pt x="2109" y="785"/>
                      <a:pt x="2143" y="403"/>
                      <a:pt x="2038" y="46"/>
                    </a:cubicBezTo>
                    <a:cubicBezTo>
                      <a:pt x="2029" y="15"/>
                      <a:pt x="2003" y="0"/>
                      <a:pt x="197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8"/>
              <p:cNvSpPr/>
              <p:nvPr/>
            </p:nvSpPr>
            <p:spPr>
              <a:xfrm>
                <a:off x="1012225" y="939225"/>
                <a:ext cx="450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49" extrusionOk="0">
                    <a:moveTo>
                      <a:pt x="1745" y="0"/>
                    </a:moveTo>
                    <a:cubicBezTo>
                      <a:pt x="1728" y="0"/>
                      <a:pt x="1712" y="8"/>
                      <a:pt x="1704" y="25"/>
                    </a:cubicBezTo>
                    <a:cubicBezTo>
                      <a:pt x="1448" y="618"/>
                      <a:pt x="1250" y="1234"/>
                      <a:pt x="964" y="1816"/>
                    </a:cubicBezTo>
                    <a:cubicBezTo>
                      <a:pt x="820" y="2108"/>
                      <a:pt x="663" y="2394"/>
                      <a:pt x="497" y="2674"/>
                    </a:cubicBezTo>
                    <a:cubicBezTo>
                      <a:pt x="418" y="2807"/>
                      <a:pt x="336" y="2940"/>
                      <a:pt x="253" y="3072"/>
                    </a:cubicBezTo>
                    <a:cubicBezTo>
                      <a:pt x="173" y="3205"/>
                      <a:pt x="70" y="3340"/>
                      <a:pt x="12" y="3486"/>
                    </a:cubicBezTo>
                    <a:cubicBezTo>
                      <a:pt x="0" y="3517"/>
                      <a:pt x="32" y="3549"/>
                      <a:pt x="62" y="3549"/>
                    </a:cubicBezTo>
                    <a:cubicBezTo>
                      <a:pt x="70" y="3549"/>
                      <a:pt x="78" y="3547"/>
                      <a:pt x="85" y="3542"/>
                    </a:cubicBezTo>
                    <a:cubicBezTo>
                      <a:pt x="207" y="3450"/>
                      <a:pt x="298" y="3319"/>
                      <a:pt x="390" y="3199"/>
                    </a:cubicBezTo>
                    <a:cubicBezTo>
                      <a:pt x="493" y="3063"/>
                      <a:pt x="590" y="2925"/>
                      <a:pt x="684" y="2783"/>
                    </a:cubicBezTo>
                    <a:cubicBezTo>
                      <a:pt x="863" y="2502"/>
                      <a:pt x="1026" y="2212"/>
                      <a:pt x="1170" y="1913"/>
                    </a:cubicBezTo>
                    <a:cubicBezTo>
                      <a:pt x="1458" y="1324"/>
                      <a:pt x="1721" y="704"/>
                      <a:pt x="1798" y="49"/>
                    </a:cubicBezTo>
                    <a:cubicBezTo>
                      <a:pt x="1801" y="20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8"/>
              <p:cNvSpPr/>
              <p:nvPr/>
            </p:nvSpPr>
            <p:spPr>
              <a:xfrm>
                <a:off x="1020025" y="900925"/>
                <a:ext cx="3805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2469" extrusionOk="0">
                    <a:moveTo>
                      <a:pt x="1456" y="1"/>
                    </a:moveTo>
                    <a:cubicBezTo>
                      <a:pt x="1444" y="1"/>
                      <a:pt x="1432" y="4"/>
                      <a:pt x="1422" y="13"/>
                    </a:cubicBezTo>
                    <a:cubicBezTo>
                      <a:pt x="1063" y="310"/>
                      <a:pt x="792" y="729"/>
                      <a:pt x="558" y="1131"/>
                    </a:cubicBezTo>
                    <a:cubicBezTo>
                      <a:pt x="437" y="1334"/>
                      <a:pt x="329" y="1544"/>
                      <a:pt x="233" y="1761"/>
                    </a:cubicBezTo>
                    <a:cubicBezTo>
                      <a:pt x="143" y="1978"/>
                      <a:pt x="67" y="2200"/>
                      <a:pt x="7" y="2428"/>
                    </a:cubicBezTo>
                    <a:cubicBezTo>
                      <a:pt x="1" y="2450"/>
                      <a:pt x="22" y="2469"/>
                      <a:pt x="41" y="2469"/>
                    </a:cubicBezTo>
                    <a:cubicBezTo>
                      <a:pt x="50" y="2469"/>
                      <a:pt x="60" y="2464"/>
                      <a:pt x="65" y="2452"/>
                    </a:cubicBezTo>
                    <a:lnTo>
                      <a:pt x="67" y="2452"/>
                    </a:lnTo>
                    <a:cubicBezTo>
                      <a:pt x="162" y="2245"/>
                      <a:pt x="272" y="2045"/>
                      <a:pt x="375" y="1843"/>
                    </a:cubicBezTo>
                    <a:cubicBezTo>
                      <a:pt x="484" y="1632"/>
                      <a:pt x="594" y="1424"/>
                      <a:pt x="716" y="1222"/>
                    </a:cubicBezTo>
                    <a:cubicBezTo>
                      <a:pt x="959" y="824"/>
                      <a:pt x="1254" y="465"/>
                      <a:pt x="1499" y="70"/>
                    </a:cubicBezTo>
                    <a:cubicBezTo>
                      <a:pt x="1521" y="34"/>
                      <a:pt x="1490" y="1"/>
                      <a:pt x="14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8"/>
              <p:cNvSpPr/>
              <p:nvPr/>
            </p:nvSpPr>
            <p:spPr>
              <a:xfrm>
                <a:off x="1067400" y="931175"/>
                <a:ext cx="1152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4545" extrusionOk="0">
                    <a:moveTo>
                      <a:pt x="171" y="0"/>
                    </a:moveTo>
                    <a:cubicBezTo>
                      <a:pt x="155" y="0"/>
                      <a:pt x="140" y="10"/>
                      <a:pt x="142" y="31"/>
                    </a:cubicBezTo>
                    <a:cubicBezTo>
                      <a:pt x="182" y="395"/>
                      <a:pt x="234" y="760"/>
                      <a:pt x="255" y="1126"/>
                    </a:cubicBezTo>
                    <a:cubicBezTo>
                      <a:pt x="273" y="1502"/>
                      <a:pt x="271" y="1882"/>
                      <a:pt x="247" y="2258"/>
                    </a:cubicBezTo>
                    <a:cubicBezTo>
                      <a:pt x="223" y="2637"/>
                      <a:pt x="182" y="3017"/>
                      <a:pt x="129" y="3394"/>
                    </a:cubicBezTo>
                    <a:cubicBezTo>
                      <a:pt x="79" y="3763"/>
                      <a:pt x="6" y="4129"/>
                      <a:pt x="0" y="4501"/>
                    </a:cubicBezTo>
                    <a:cubicBezTo>
                      <a:pt x="0" y="4530"/>
                      <a:pt x="23" y="4545"/>
                      <a:pt x="45" y="4545"/>
                    </a:cubicBezTo>
                    <a:cubicBezTo>
                      <a:pt x="64" y="4545"/>
                      <a:pt x="83" y="4534"/>
                      <a:pt x="90" y="4512"/>
                    </a:cubicBezTo>
                    <a:cubicBezTo>
                      <a:pt x="204" y="4150"/>
                      <a:pt x="247" y="3770"/>
                      <a:pt x="296" y="3394"/>
                    </a:cubicBezTo>
                    <a:cubicBezTo>
                      <a:pt x="346" y="3017"/>
                      <a:pt x="387" y="2637"/>
                      <a:pt x="410" y="2258"/>
                    </a:cubicBezTo>
                    <a:cubicBezTo>
                      <a:pt x="453" y="1523"/>
                      <a:pt x="460" y="723"/>
                      <a:pt x="204" y="22"/>
                    </a:cubicBezTo>
                    <a:cubicBezTo>
                      <a:pt x="199" y="8"/>
                      <a:pt x="184" y="0"/>
                      <a:pt x="17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8"/>
              <p:cNvSpPr/>
              <p:nvPr/>
            </p:nvSpPr>
            <p:spPr>
              <a:xfrm>
                <a:off x="1048000" y="1035700"/>
                <a:ext cx="72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175" extrusionOk="0">
                    <a:moveTo>
                      <a:pt x="255" y="0"/>
                    </a:moveTo>
                    <a:cubicBezTo>
                      <a:pt x="243" y="0"/>
                      <a:pt x="232" y="7"/>
                      <a:pt x="228" y="23"/>
                    </a:cubicBezTo>
                    <a:cubicBezTo>
                      <a:pt x="185" y="210"/>
                      <a:pt x="118" y="391"/>
                      <a:pt x="81" y="580"/>
                    </a:cubicBezTo>
                    <a:cubicBezTo>
                      <a:pt x="41" y="759"/>
                      <a:pt x="15" y="941"/>
                      <a:pt x="2" y="1124"/>
                    </a:cubicBezTo>
                    <a:cubicBezTo>
                      <a:pt x="0" y="1157"/>
                      <a:pt x="26" y="1174"/>
                      <a:pt x="53" y="1174"/>
                    </a:cubicBezTo>
                    <a:cubicBezTo>
                      <a:pt x="76" y="1174"/>
                      <a:pt x="98" y="1163"/>
                      <a:pt x="107" y="1137"/>
                    </a:cubicBezTo>
                    <a:cubicBezTo>
                      <a:pt x="159" y="961"/>
                      <a:pt x="200" y="780"/>
                      <a:pt x="228" y="597"/>
                    </a:cubicBezTo>
                    <a:cubicBezTo>
                      <a:pt x="258" y="410"/>
                      <a:pt x="260" y="223"/>
                      <a:pt x="286" y="38"/>
                    </a:cubicBezTo>
                    <a:cubicBezTo>
                      <a:pt x="290" y="15"/>
                      <a:pt x="272" y="0"/>
                      <a:pt x="2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8"/>
              <p:cNvSpPr/>
              <p:nvPr/>
            </p:nvSpPr>
            <p:spPr>
              <a:xfrm>
                <a:off x="1112675" y="900575"/>
                <a:ext cx="1290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3736" extrusionOk="0">
                    <a:moveTo>
                      <a:pt x="5161" y="3736"/>
                    </a:moveTo>
                    <a:cubicBezTo>
                      <a:pt x="4583" y="3265"/>
                      <a:pt x="4129" y="2663"/>
                      <a:pt x="3671" y="2078"/>
                    </a:cubicBezTo>
                    <a:cubicBezTo>
                      <a:pt x="3548" y="1919"/>
                      <a:pt x="3854" y="2059"/>
                      <a:pt x="3746" y="1891"/>
                    </a:cubicBezTo>
                    <a:cubicBezTo>
                      <a:pt x="3082" y="838"/>
                      <a:pt x="2278" y="8"/>
                      <a:pt x="1" y="0"/>
                    </a:cubicBezTo>
                    <a:cubicBezTo>
                      <a:pt x="1" y="0"/>
                      <a:pt x="212" y="3278"/>
                      <a:pt x="2979" y="3495"/>
                    </a:cubicBezTo>
                    <a:cubicBezTo>
                      <a:pt x="3097" y="3504"/>
                      <a:pt x="2925" y="3289"/>
                      <a:pt x="3045" y="3325"/>
                    </a:cubicBezTo>
                    <a:cubicBezTo>
                      <a:pt x="3632" y="3498"/>
                      <a:pt x="4331" y="3641"/>
                      <a:pt x="5161" y="37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8"/>
              <p:cNvSpPr/>
              <p:nvPr/>
            </p:nvSpPr>
            <p:spPr>
              <a:xfrm>
                <a:off x="1114900" y="902975"/>
                <a:ext cx="112850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3504" extrusionOk="0">
                    <a:moveTo>
                      <a:pt x="68" y="1"/>
                    </a:moveTo>
                    <a:cubicBezTo>
                      <a:pt x="29" y="1"/>
                      <a:pt x="1" y="43"/>
                      <a:pt x="9" y="82"/>
                    </a:cubicBezTo>
                    <a:lnTo>
                      <a:pt x="9" y="80"/>
                    </a:lnTo>
                    <a:cubicBezTo>
                      <a:pt x="45" y="258"/>
                      <a:pt x="174" y="392"/>
                      <a:pt x="290" y="523"/>
                    </a:cubicBezTo>
                    <a:cubicBezTo>
                      <a:pt x="415" y="662"/>
                      <a:pt x="542" y="798"/>
                      <a:pt x="675" y="931"/>
                    </a:cubicBezTo>
                    <a:cubicBezTo>
                      <a:pt x="936" y="1187"/>
                      <a:pt x="1208" y="1437"/>
                      <a:pt x="1488" y="1673"/>
                    </a:cubicBezTo>
                    <a:cubicBezTo>
                      <a:pt x="2062" y="2154"/>
                      <a:pt x="2679" y="2576"/>
                      <a:pt x="3317" y="2965"/>
                    </a:cubicBezTo>
                    <a:cubicBezTo>
                      <a:pt x="3494" y="3073"/>
                      <a:pt x="3674" y="3174"/>
                      <a:pt x="3859" y="3268"/>
                    </a:cubicBezTo>
                    <a:cubicBezTo>
                      <a:pt x="3947" y="3313"/>
                      <a:pt x="4033" y="3361"/>
                      <a:pt x="4124" y="3397"/>
                    </a:cubicBezTo>
                    <a:cubicBezTo>
                      <a:pt x="4225" y="3440"/>
                      <a:pt x="4332" y="3459"/>
                      <a:pt x="4433" y="3500"/>
                    </a:cubicBezTo>
                    <a:cubicBezTo>
                      <a:pt x="4439" y="3502"/>
                      <a:pt x="4445" y="3503"/>
                      <a:pt x="4451" y="3503"/>
                    </a:cubicBezTo>
                    <a:cubicBezTo>
                      <a:pt x="4495" y="3503"/>
                      <a:pt x="4513" y="3434"/>
                      <a:pt x="4472" y="3406"/>
                    </a:cubicBezTo>
                    <a:cubicBezTo>
                      <a:pt x="4397" y="3359"/>
                      <a:pt x="4334" y="3301"/>
                      <a:pt x="4264" y="3247"/>
                    </a:cubicBezTo>
                    <a:cubicBezTo>
                      <a:pt x="4190" y="3189"/>
                      <a:pt x="4107" y="3144"/>
                      <a:pt x="4029" y="3096"/>
                    </a:cubicBezTo>
                    <a:cubicBezTo>
                      <a:pt x="3870" y="2997"/>
                      <a:pt x="3713" y="2896"/>
                      <a:pt x="3554" y="2797"/>
                    </a:cubicBezTo>
                    <a:cubicBezTo>
                      <a:pt x="3247" y="2606"/>
                      <a:pt x="2948" y="2406"/>
                      <a:pt x="2658" y="2189"/>
                    </a:cubicBezTo>
                    <a:cubicBezTo>
                      <a:pt x="2075" y="1755"/>
                      <a:pt x="1518" y="1286"/>
                      <a:pt x="989" y="787"/>
                    </a:cubicBezTo>
                    <a:cubicBezTo>
                      <a:pt x="845" y="648"/>
                      <a:pt x="699" y="510"/>
                      <a:pt x="557" y="370"/>
                    </a:cubicBezTo>
                    <a:cubicBezTo>
                      <a:pt x="415" y="228"/>
                      <a:pt x="282" y="65"/>
                      <a:pt x="86" y="3"/>
                    </a:cubicBezTo>
                    <a:cubicBezTo>
                      <a:pt x="80" y="2"/>
                      <a:pt x="74" y="1"/>
                      <a:pt x="6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8"/>
              <p:cNvSpPr/>
              <p:nvPr/>
            </p:nvSpPr>
            <p:spPr>
              <a:xfrm>
                <a:off x="1141325" y="925825"/>
                <a:ext cx="5272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45" extrusionOk="0">
                    <a:moveTo>
                      <a:pt x="60" y="1"/>
                    </a:moveTo>
                    <a:cubicBezTo>
                      <a:pt x="20" y="1"/>
                      <a:pt x="1" y="56"/>
                      <a:pt x="29" y="86"/>
                    </a:cubicBezTo>
                    <a:cubicBezTo>
                      <a:pt x="278" y="372"/>
                      <a:pt x="642" y="533"/>
                      <a:pt x="986" y="677"/>
                    </a:cubicBezTo>
                    <a:cubicBezTo>
                      <a:pt x="1160" y="752"/>
                      <a:pt x="1342" y="815"/>
                      <a:pt x="1525" y="866"/>
                    </a:cubicBezTo>
                    <a:cubicBezTo>
                      <a:pt x="1661" y="902"/>
                      <a:pt x="1815" y="944"/>
                      <a:pt x="1962" y="944"/>
                    </a:cubicBezTo>
                    <a:cubicBezTo>
                      <a:pt x="1996" y="944"/>
                      <a:pt x="2030" y="942"/>
                      <a:pt x="2063" y="937"/>
                    </a:cubicBezTo>
                    <a:cubicBezTo>
                      <a:pt x="2108" y="929"/>
                      <a:pt x="2106" y="866"/>
                      <a:pt x="2074" y="845"/>
                    </a:cubicBezTo>
                    <a:lnTo>
                      <a:pt x="2074" y="845"/>
                    </a:lnTo>
                    <a:lnTo>
                      <a:pt x="2073" y="847"/>
                    </a:lnTo>
                    <a:cubicBezTo>
                      <a:pt x="1923" y="750"/>
                      <a:pt x="1729" y="710"/>
                      <a:pt x="1562" y="652"/>
                    </a:cubicBezTo>
                    <a:cubicBezTo>
                      <a:pt x="1396" y="594"/>
                      <a:pt x="1227" y="533"/>
                      <a:pt x="1063" y="465"/>
                    </a:cubicBezTo>
                    <a:cubicBezTo>
                      <a:pt x="728" y="325"/>
                      <a:pt x="420" y="121"/>
                      <a:pt x="76" y="4"/>
                    </a:cubicBezTo>
                    <a:cubicBezTo>
                      <a:pt x="70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8"/>
              <p:cNvSpPr/>
              <p:nvPr/>
            </p:nvSpPr>
            <p:spPr>
              <a:xfrm>
                <a:off x="1127025" y="909650"/>
                <a:ext cx="395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578" extrusionOk="0">
                    <a:moveTo>
                      <a:pt x="189" y="1"/>
                    </a:moveTo>
                    <a:cubicBezTo>
                      <a:pt x="141" y="1"/>
                      <a:pt x="94" y="4"/>
                      <a:pt x="48" y="11"/>
                    </a:cubicBezTo>
                    <a:cubicBezTo>
                      <a:pt x="8" y="17"/>
                      <a:pt x="1" y="80"/>
                      <a:pt x="36" y="99"/>
                    </a:cubicBezTo>
                    <a:cubicBezTo>
                      <a:pt x="270" y="206"/>
                      <a:pt x="534" y="239"/>
                      <a:pt x="779" y="314"/>
                    </a:cubicBezTo>
                    <a:cubicBezTo>
                      <a:pt x="900" y="352"/>
                      <a:pt x="1020" y="395"/>
                      <a:pt x="1138" y="439"/>
                    </a:cubicBezTo>
                    <a:cubicBezTo>
                      <a:pt x="1269" y="490"/>
                      <a:pt x="1403" y="527"/>
                      <a:pt x="1532" y="576"/>
                    </a:cubicBezTo>
                    <a:cubicBezTo>
                      <a:pt x="1536" y="577"/>
                      <a:pt x="1540" y="578"/>
                      <a:pt x="1544" y="578"/>
                    </a:cubicBezTo>
                    <a:cubicBezTo>
                      <a:pt x="1572" y="578"/>
                      <a:pt x="1581" y="535"/>
                      <a:pt x="1556" y="518"/>
                    </a:cubicBezTo>
                    <a:cubicBezTo>
                      <a:pt x="1439" y="432"/>
                      <a:pt x="1334" y="350"/>
                      <a:pt x="1201" y="288"/>
                    </a:cubicBezTo>
                    <a:cubicBezTo>
                      <a:pt x="1080" y="230"/>
                      <a:pt x="954" y="181"/>
                      <a:pt x="827" y="138"/>
                    </a:cubicBezTo>
                    <a:cubicBezTo>
                      <a:pt x="628" y="69"/>
                      <a:pt x="405" y="1"/>
                      <a:pt x="18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8"/>
              <p:cNvSpPr/>
              <p:nvPr/>
            </p:nvSpPr>
            <p:spPr>
              <a:xfrm>
                <a:off x="1132100" y="928525"/>
                <a:ext cx="450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921" extrusionOk="0">
                    <a:moveTo>
                      <a:pt x="39" y="0"/>
                    </a:moveTo>
                    <a:cubicBezTo>
                      <a:pt x="20" y="0"/>
                      <a:pt x="1" y="20"/>
                      <a:pt x="7" y="42"/>
                    </a:cubicBezTo>
                    <a:cubicBezTo>
                      <a:pt x="119" y="440"/>
                      <a:pt x="439" y="786"/>
                      <a:pt x="721" y="1075"/>
                    </a:cubicBezTo>
                    <a:cubicBezTo>
                      <a:pt x="873" y="1231"/>
                      <a:pt x="1030" y="1376"/>
                      <a:pt x="1189" y="1519"/>
                    </a:cubicBezTo>
                    <a:cubicBezTo>
                      <a:pt x="1355" y="1666"/>
                      <a:pt x="1516" y="1818"/>
                      <a:pt x="1716" y="1917"/>
                    </a:cubicBezTo>
                    <a:cubicBezTo>
                      <a:pt x="1722" y="1920"/>
                      <a:pt x="1729" y="1921"/>
                      <a:pt x="1735" y="1921"/>
                    </a:cubicBezTo>
                    <a:cubicBezTo>
                      <a:pt x="1769" y="1921"/>
                      <a:pt x="1803" y="1888"/>
                      <a:pt x="1778" y="1855"/>
                    </a:cubicBezTo>
                    <a:cubicBezTo>
                      <a:pt x="1654" y="1687"/>
                      <a:pt x="1494" y="1563"/>
                      <a:pt x="1337" y="1427"/>
                    </a:cubicBezTo>
                    <a:cubicBezTo>
                      <a:pt x="1176" y="1287"/>
                      <a:pt x="1017" y="1141"/>
                      <a:pt x="865" y="988"/>
                    </a:cubicBezTo>
                    <a:cubicBezTo>
                      <a:pt x="718" y="842"/>
                      <a:pt x="579" y="688"/>
                      <a:pt x="450" y="528"/>
                    </a:cubicBezTo>
                    <a:cubicBezTo>
                      <a:pt x="316" y="357"/>
                      <a:pt x="200" y="174"/>
                      <a:pt x="60" y="10"/>
                    </a:cubicBezTo>
                    <a:cubicBezTo>
                      <a:pt x="54" y="3"/>
                      <a:pt x="47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8"/>
              <p:cNvSpPr/>
              <p:nvPr/>
            </p:nvSpPr>
            <p:spPr>
              <a:xfrm>
                <a:off x="1177850" y="966400"/>
                <a:ext cx="1505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72" extrusionOk="0">
                    <a:moveTo>
                      <a:pt x="44" y="1"/>
                    </a:moveTo>
                    <a:cubicBezTo>
                      <a:pt x="20" y="1"/>
                      <a:pt x="1" y="34"/>
                      <a:pt x="21" y="52"/>
                    </a:cubicBezTo>
                    <a:cubicBezTo>
                      <a:pt x="103" y="127"/>
                      <a:pt x="165" y="219"/>
                      <a:pt x="249" y="291"/>
                    </a:cubicBezTo>
                    <a:cubicBezTo>
                      <a:pt x="327" y="359"/>
                      <a:pt x="413" y="419"/>
                      <a:pt x="505" y="465"/>
                    </a:cubicBezTo>
                    <a:cubicBezTo>
                      <a:pt x="514" y="470"/>
                      <a:pt x="522" y="472"/>
                      <a:pt x="530" y="472"/>
                    </a:cubicBezTo>
                    <a:cubicBezTo>
                      <a:pt x="571" y="472"/>
                      <a:pt x="601" y="419"/>
                      <a:pt x="569" y="383"/>
                    </a:cubicBezTo>
                    <a:cubicBezTo>
                      <a:pt x="499" y="301"/>
                      <a:pt x="419" y="228"/>
                      <a:pt x="331" y="166"/>
                    </a:cubicBezTo>
                    <a:cubicBezTo>
                      <a:pt x="245" y="104"/>
                      <a:pt x="144" y="65"/>
                      <a:pt x="58" y="5"/>
                    </a:cubicBezTo>
                    <a:cubicBezTo>
                      <a:pt x="53" y="2"/>
                      <a:pt x="48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8"/>
              <p:cNvSpPr/>
              <p:nvPr/>
            </p:nvSpPr>
            <p:spPr>
              <a:xfrm>
                <a:off x="1312825" y="1020375"/>
                <a:ext cx="1719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6105" extrusionOk="0">
                    <a:moveTo>
                      <a:pt x="1317" y="1290"/>
                    </a:moveTo>
                    <a:cubicBezTo>
                      <a:pt x="1317" y="1290"/>
                      <a:pt x="5009" y="0"/>
                      <a:pt x="5669" y="292"/>
                    </a:cubicBezTo>
                    <a:cubicBezTo>
                      <a:pt x="6327" y="585"/>
                      <a:pt x="6273" y="1253"/>
                      <a:pt x="6273" y="1253"/>
                    </a:cubicBezTo>
                    <a:cubicBezTo>
                      <a:pt x="6273" y="1253"/>
                      <a:pt x="6556" y="1530"/>
                      <a:pt x="6318" y="1920"/>
                    </a:cubicBezTo>
                    <a:cubicBezTo>
                      <a:pt x="6079" y="2311"/>
                      <a:pt x="6877" y="2612"/>
                      <a:pt x="6309" y="3055"/>
                    </a:cubicBezTo>
                    <a:cubicBezTo>
                      <a:pt x="6309" y="3055"/>
                      <a:pt x="6685" y="3072"/>
                      <a:pt x="6284" y="3569"/>
                    </a:cubicBezTo>
                    <a:cubicBezTo>
                      <a:pt x="5884" y="4068"/>
                      <a:pt x="5484" y="4865"/>
                      <a:pt x="5108" y="5446"/>
                    </a:cubicBezTo>
                    <a:cubicBezTo>
                      <a:pt x="4731" y="6030"/>
                      <a:pt x="3618" y="6105"/>
                      <a:pt x="3618" y="6105"/>
                    </a:cubicBezTo>
                    <a:cubicBezTo>
                      <a:pt x="3618" y="6105"/>
                      <a:pt x="1" y="4356"/>
                      <a:pt x="1317" y="12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8"/>
              <p:cNvSpPr/>
              <p:nvPr/>
            </p:nvSpPr>
            <p:spPr>
              <a:xfrm>
                <a:off x="1405900" y="1077875"/>
                <a:ext cx="5460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818" extrusionOk="0">
                    <a:moveTo>
                      <a:pt x="218" y="1"/>
                    </a:moveTo>
                    <a:cubicBezTo>
                      <a:pt x="159" y="1"/>
                      <a:pt x="100" y="7"/>
                      <a:pt x="43" y="20"/>
                    </a:cubicBezTo>
                    <a:cubicBezTo>
                      <a:pt x="0" y="35"/>
                      <a:pt x="0" y="95"/>
                      <a:pt x="43" y="110"/>
                    </a:cubicBezTo>
                    <a:cubicBezTo>
                      <a:pt x="215" y="157"/>
                      <a:pt x="393" y="177"/>
                      <a:pt x="565" y="230"/>
                    </a:cubicBezTo>
                    <a:cubicBezTo>
                      <a:pt x="750" y="290"/>
                      <a:pt x="931" y="363"/>
                      <a:pt x="1105" y="449"/>
                    </a:cubicBezTo>
                    <a:cubicBezTo>
                      <a:pt x="1270" y="527"/>
                      <a:pt x="1434" y="607"/>
                      <a:pt x="1602" y="677"/>
                    </a:cubicBezTo>
                    <a:cubicBezTo>
                      <a:pt x="1774" y="748"/>
                      <a:pt x="1956" y="796"/>
                      <a:pt x="2141" y="817"/>
                    </a:cubicBezTo>
                    <a:cubicBezTo>
                      <a:pt x="2143" y="817"/>
                      <a:pt x="2144" y="817"/>
                      <a:pt x="2146" y="817"/>
                    </a:cubicBezTo>
                    <a:cubicBezTo>
                      <a:pt x="2174" y="817"/>
                      <a:pt x="2184" y="777"/>
                      <a:pt x="2156" y="766"/>
                    </a:cubicBezTo>
                    <a:lnTo>
                      <a:pt x="2154" y="766"/>
                    </a:lnTo>
                    <a:cubicBezTo>
                      <a:pt x="1963" y="707"/>
                      <a:pt x="1772" y="613"/>
                      <a:pt x="1593" y="529"/>
                    </a:cubicBezTo>
                    <a:cubicBezTo>
                      <a:pt x="1419" y="449"/>
                      <a:pt x="1249" y="361"/>
                      <a:pt x="1077" y="278"/>
                    </a:cubicBezTo>
                    <a:cubicBezTo>
                      <a:pt x="824" y="155"/>
                      <a:pt x="514" y="1"/>
                      <a:pt x="21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8"/>
              <p:cNvSpPr/>
              <p:nvPr/>
            </p:nvSpPr>
            <p:spPr>
              <a:xfrm>
                <a:off x="1418550" y="1066875"/>
                <a:ext cx="482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401" extrusionOk="0">
                    <a:moveTo>
                      <a:pt x="38" y="0"/>
                    </a:moveTo>
                    <a:cubicBezTo>
                      <a:pt x="16" y="0"/>
                      <a:pt x="0" y="31"/>
                      <a:pt x="23" y="45"/>
                    </a:cubicBezTo>
                    <a:cubicBezTo>
                      <a:pt x="304" y="201"/>
                      <a:pt x="653" y="262"/>
                      <a:pt x="965" y="318"/>
                    </a:cubicBezTo>
                    <a:cubicBezTo>
                      <a:pt x="1115" y="346"/>
                      <a:pt x="1266" y="367"/>
                      <a:pt x="1418" y="380"/>
                    </a:cubicBezTo>
                    <a:cubicBezTo>
                      <a:pt x="1514" y="390"/>
                      <a:pt x="1609" y="400"/>
                      <a:pt x="1705" y="400"/>
                    </a:cubicBezTo>
                    <a:cubicBezTo>
                      <a:pt x="1773" y="400"/>
                      <a:pt x="1842" y="395"/>
                      <a:pt x="1910" y="380"/>
                    </a:cubicBezTo>
                    <a:cubicBezTo>
                      <a:pt x="1930" y="374"/>
                      <a:pt x="1930" y="348"/>
                      <a:pt x="1910" y="343"/>
                    </a:cubicBezTo>
                    <a:lnTo>
                      <a:pt x="1910" y="341"/>
                    </a:lnTo>
                    <a:cubicBezTo>
                      <a:pt x="1764" y="301"/>
                      <a:pt x="1614" y="301"/>
                      <a:pt x="1463" y="287"/>
                    </a:cubicBezTo>
                    <a:cubicBezTo>
                      <a:pt x="1298" y="272"/>
                      <a:pt x="1134" y="247"/>
                      <a:pt x="971" y="219"/>
                    </a:cubicBezTo>
                    <a:cubicBezTo>
                      <a:pt x="657" y="165"/>
                      <a:pt x="356" y="53"/>
                      <a:pt x="42" y="0"/>
                    </a:cubicBezTo>
                    <a:cubicBezTo>
                      <a:pt x="41" y="0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8"/>
              <p:cNvSpPr/>
              <p:nvPr/>
            </p:nvSpPr>
            <p:spPr>
              <a:xfrm>
                <a:off x="1404625" y="1053325"/>
                <a:ext cx="6225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4" extrusionOk="0">
                    <a:moveTo>
                      <a:pt x="2459" y="0"/>
                    </a:moveTo>
                    <a:cubicBezTo>
                      <a:pt x="2456" y="0"/>
                      <a:pt x="2453" y="1"/>
                      <a:pt x="2450" y="2"/>
                    </a:cubicBezTo>
                    <a:cubicBezTo>
                      <a:pt x="2377" y="28"/>
                      <a:pt x="2310" y="69"/>
                      <a:pt x="2233" y="90"/>
                    </a:cubicBezTo>
                    <a:cubicBezTo>
                      <a:pt x="2145" y="111"/>
                      <a:pt x="2055" y="122"/>
                      <a:pt x="1967" y="124"/>
                    </a:cubicBezTo>
                    <a:cubicBezTo>
                      <a:pt x="1959" y="124"/>
                      <a:pt x="1950" y="124"/>
                      <a:pt x="1941" y="124"/>
                    </a:cubicBezTo>
                    <a:cubicBezTo>
                      <a:pt x="1748" y="124"/>
                      <a:pt x="1553" y="105"/>
                      <a:pt x="1360" y="98"/>
                    </a:cubicBezTo>
                    <a:cubicBezTo>
                      <a:pt x="1145" y="88"/>
                      <a:pt x="930" y="79"/>
                      <a:pt x="715" y="71"/>
                    </a:cubicBezTo>
                    <a:cubicBezTo>
                      <a:pt x="569" y="66"/>
                      <a:pt x="418" y="52"/>
                      <a:pt x="269" y="52"/>
                    </a:cubicBezTo>
                    <a:cubicBezTo>
                      <a:pt x="194" y="52"/>
                      <a:pt x="120" y="56"/>
                      <a:pt x="47" y="66"/>
                    </a:cubicBezTo>
                    <a:cubicBezTo>
                      <a:pt x="14" y="69"/>
                      <a:pt x="1" y="120"/>
                      <a:pt x="40" y="129"/>
                    </a:cubicBezTo>
                    <a:cubicBezTo>
                      <a:pt x="264" y="182"/>
                      <a:pt x="507" y="174"/>
                      <a:pt x="737" y="187"/>
                    </a:cubicBezTo>
                    <a:cubicBezTo>
                      <a:pt x="975" y="202"/>
                      <a:pt x="1212" y="215"/>
                      <a:pt x="1451" y="227"/>
                    </a:cubicBezTo>
                    <a:cubicBezTo>
                      <a:pt x="1583" y="234"/>
                      <a:pt x="1717" y="243"/>
                      <a:pt x="1851" y="243"/>
                    </a:cubicBezTo>
                    <a:cubicBezTo>
                      <a:pt x="1925" y="243"/>
                      <a:pt x="2000" y="240"/>
                      <a:pt x="2074" y="232"/>
                    </a:cubicBezTo>
                    <a:cubicBezTo>
                      <a:pt x="2218" y="217"/>
                      <a:pt x="2399" y="174"/>
                      <a:pt x="2480" y="40"/>
                    </a:cubicBezTo>
                    <a:cubicBezTo>
                      <a:pt x="2489" y="23"/>
                      <a:pt x="2477" y="0"/>
                      <a:pt x="24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8"/>
              <p:cNvSpPr/>
              <p:nvPr/>
            </p:nvSpPr>
            <p:spPr>
              <a:xfrm>
                <a:off x="1401125" y="1138100"/>
                <a:ext cx="25475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1145" extrusionOk="0">
                    <a:moveTo>
                      <a:pt x="71" y="1"/>
                    </a:moveTo>
                    <a:cubicBezTo>
                      <a:pt x="51" y="1"/>
                      <a:pt x="31" y="16"/>
                      <a:pt x="30" y="40"/>
                    </a:cubicBezTo>
                    <a:cubicBezTo>
                      <a:pt x="0" y="268"/>
                      <a:pt x="193" y="550"/>
                      <a:pt x="329" y="717"/>
                    </a:cubicBezTo>
                    <a:cubicBezTo>
                      <a:pt x="492" y="911"/>
                      <a:pt x="705" y="1087"/>
                      <a:pt x="956" y="1143"/>
                    </a:cubicBezTo>
                    <a:cubicBezTo>
                      <a:pt x="959" y="1144"/>
                      <a:pt x="962" y="1144"/>
                      <a:pt x="965" y="1144"/>
                    </a:cubicBezTo>
                    <a:cubicBezTo>
                      <a:pt x="1000" y="1144"/>
                      <a:pt x="1018" y="1095"/>
                      <a:pt x="984" y="1074"/>
                    </a:cubicBezTo>
                    <a:lnTo>
                      <a:pt x="986" y="1074"/>
                    </a:lnTo>
                    <a:cubicBezTo>
                      <a:pt x="793" y="936"/>
                      <a:pt x="601" y="808"/>
                      <a:pt x="447" y="623"/>
                    </a:cubicBezTo>
                    <a:cubicBezTo>
                      <a:pt x="374" y="535"/>
                      <a:pt x="311" y="440"/>
                      <a:pt x="258" y="341"/>
                    </a:cubicBezTo>
                    <a:cubicBezTo>
                      <a:pt x="204" y="238"/>
                      <a:pt x="172" y="113"/>
                      <a:pt x="105" y="19"/>
                    </a:cubicBezTo>
                    <a:cubicBezTo>
                      <a:pt x="97" y="7"/>
                      <a:pt x="84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8"/>
              <p:cNvSpPr/>
              <p:nvPr/>
            </p:nvSpPr>
            <p:spPr>
              <a:xfrm>
                <a:off x="1403500" y="1157600"/>
                <a:ext cx="115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92" extrusionOk="0">
                    <a:moveTo>
                      <a:pt x="41" y="1"/>
                    </a:moveTo>
                    <a:cubicBezTo>
                      <a:pt x="21" y="1"/>
                      <a:pt x="1" y="17"/>
                      <a:pt x="1" y="40"/>
                    </a:cubicBezTo>
                    <a:cubicBezTo>
                      <a:pt x="4" y="167"/>
                      <a:pt x="70" y="262"/>
                      <a:pt x="158" y="350"/>
                    </a:cubicBezTo>
                    <a:cubicBezTo>
                      <a:pt x="221" y="415"/>
                      <a:pt x="306" y="492"/>
                      <a:pt x="401" y="492"/>
                    </a:cubicBezTo>
                    <a:cubicBezTo>
                      <a:pt x="415" y="492"/>
                      <a:pt x="429" y="490"/>
                      <a:pt x="444" y="487"/>
                    </a:cubicBezTo>
                    <a:cubicBezTo>
                      <a:pt x="455" y="483"/>
                      <a:pt x="463" y="468"/>
                      <a:pt x="455" y="455"/>
                    </a:cubicBezTo>
                    <a:cubicBezTo>
                      <a:pt x="414" y="367"/>
                      <a:pt x="320" y="322"/>
                      <a:pt x="255" y="253"/>
                    </a:cubicBezTo>
                    <a:cubicBezTo>
                      <a:pt x="184" y="178"/>
                      <a:pt x="135" y="88"/>
                      <a:pt x="68" y="12"/>
                    </a:cubicBezTo>
                    <a:cubicBezTo>
                      <a:pt x="60" y="4"/>
                      <a:pt x="51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8"/>
              <p:cNvSpPr/>
              <p:nvPr/>
            </p:nvSpPr>
            <p:spPr>
              <a:xfrm>
                <a:off x="1447350" y="1116525"/>
                <a:ext cx="1380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44" extrusionOk="0">
                    <a:moveTo>
                      <a:pt x="34" y="0"/>
                    </a:moveTo>
                    <a:cubicBezTo>
                      <a:pt x="16" y="0"/>
                      <a:pt x="0" y="24"/>
                      <a:pt x="17" y="41"/>
                    </a:cubicBezTo>
                    <a:cubicBezTo>
                      <a:pt x="75" y="136"/>
                      <a:pt x="169" y="204"/>
                      <a:pt x="279" y="228"/>
                    </a:cubicBezTo>
                    <a:cubicBezTo>
                      <a:pt x="315" y="236"/>
                      <a:pt x="357" y="243"/>
                      <a:pt x="399" y="243"/>
                    </a:cubicBezTo>
                    <a:cubicBezTo>
                      <a:pt x="456" y="243"/>
                      <a:pt x="513" y="229"/>
                      <a:pt x="546" y="183"/>
                    </a:cubicBezTo>
                    <a:cubicBezTo>
                      <a:pt x="552" y="174"/>
                      <a:pt x="548" y="163"/>
                      <a:pt x="539" y="157"/>
                    </a:cubicBezTo>
                    <a:cubicBezTo>
                      <a:pt x="470" y="120"/>
                      <a:pt x="384" y="138"/>
                      <a:pt x="307" y="122"/>
                    </a:cubicBezTo>
                    <a:cubicBezTo>
                      <a:pt x="217" y="97"/>
                      <a:pt x="129" y="58"/>
                      <a:pt x="51" y="7"/>
                    </a:cubicBezTo>
                    <a:cubicBezTo>
                      <a:pt x="46" y="2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8"/>
              <p:cNvSpPr/>
              <p:nvPr/>
            </p:nvSpPr>
            <p:spPr>
              <a:xfrm>
                <a:off x="1403950" y="1094575"/>
                <a:ext cx="36850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887" extrusionOk="0">
                    <a:moveTo>
                      <a:pt x="61" y="0"/>
                    </a:moveTo>
                    <a:cubicBezTo>
                      <a:pt x="28" y="0"/>
                      <a:pt x="0" y="45"/>
                      <a:pt x="29" y="72"/>
                    </a:cubicBezTo>
                    <a:cubicBezTo>
                      <a:pt x="121" y="153"/>
                      <a:pt x="233" y="203"/>
                      <a:pt x="338" y="261"/>
                    </a:cubicBezTo>
                    <a:cubicBezTo>
                      <a:pt x="459" y="328"/>
                      <a:pt x="579" y="398"/>
                      <a:pt x="699" y="469"/>
                    </a:cubicBezTo>
                    <a:cubicBezTo>
                      <a:pt x="933" y="607"/>
                      <a:pt x="1161" y="753"/>
                      <a:pt x="1398" y="882"/>
                    </a:cubicBezTo>
                    <a:cubicBezTo>
                      <a:pt x="1404" y="885"/>
                      <a:pt x="1409" y="886"/>
                      <a:pt x="1415" y="886"/>
                    </a:cubicBezTo>
                    <a:cubicBezTo>
                      <a:pt x="1446" y="886"/>
                      <a:pt x="1473" y="846"/>
                      <a:pt x="1445" y="822"/>
                    </a:cubicBezTo>
                    <a:cubicBezTo>
                      <a:pt x="1235" y="654"/>
                      <a:pt x="1013" y="504"/>
                      <a:pt x="783" y="371"/>
                    </a:cubicBezTo>
                    <a:cubicBezTo>
                      <a:pt x="669" y="304"/>
                      <a:pt x="555" y="239"/>
                      <a:pt x="439" y="175"/>
                    </a:cubicBezTo>
                    <a:cubicBezTo>
                      <a:pt x="323" y="110"/>
                      <a:pt x="201" y="31"/>
                      <a:pt x="71" y="1"/>
                    </a:cubicBezTo>
                    <a:cubicBezTo>
                      <a:pt x="68" y="0"/>
                      <a:pt x="64" y="0"/>
                      <a:pt x="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8"/>
              <p:cNvSpPr/>
              <p:nvPr/>
            </p:nvSpPr>
            <p:spPr>
              <a:xfrm>
                <a:off x="1410750" y="1117050"/>
                <a:ext cx="218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03" extrusionOk="0">
                    <a:moveTo>
                      <a:pt x="50" y="0"/>
                    </a:moveTo>
                    <a:cubicBezTo>
                      <a:pt x="21" y="0"/>
                      <a:pt x="0" y="36"/>
                      <a:pt x="25" y="61"/>
                    </a:cubicBezTo>
                    <a:cubicBezTo>
                      <a:pt x="253" y="310"/>
                      <a:pt x="552" y="506"/>
                      <a:pt x="827" y="699"/>
                    </a:cubicBezTo>
                    <a:cubicBezTo>
                      <a:pt x="831" y="701"/>
                      <a:pt x="835" y="703"/>
                      <a:pt x="839" y="703"/>
                    </a:cubicBezTo>
                    <a:cubicBezTo>
                      <a:pt x="857" y="703"/>
                      <a:pt x="872" y="677"/>
                      <a:pt x="855" y="661"/>
                    </a:cubicBezTo>
                    <a:cubicBezTo>
                      <a:pt x="612" y="431"/>
                      <a:pt x="358" y="177"/>
                      <a:pt x="68" y="5"/>
                    </a:cubicBezTo>
                    <a:cubicBezTo>
                      <a:pt x="62" y="2"/>
                      <a:pt x="56" y="0"/>
                      <a:pt x="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8"/>
              <p:cNvSpPr/>
              <p:nvPr/>
            </p:nvSpPr>
            <p:spPr>
              <a:xfrm>
                <a:off x="1399575" y="1117000"/>
                <a:ext cx="314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216" extrusionOk="0">
                    <a:moveTo>
                      <a:pt x="43" y="0"/>
                    </a:moveTo>
                    <a:cubicBezTo>
                      <a:pt x="20" y="0"/>
                      <a:pt x="0" y="29"/>
                      <a:pt x="14" y="50"/>
                    </a:cubicBezTo>
                    <a:cubicBezTo>
                      <a:pt x="184" y="314"/>
                      <a:pt x="434" y="538"/>
                      <a:pt x="651" y="763"/>
                    </a:cubicBezTo>
                    <a:cubicBezTo>
                      <a:pt x="764" y="880"/>
                      <a:pt x="872" y="1000"/>
                      <a:pt x="990" y="1110"/>
                    </a:cubicBezTo>
                    <a:cubicBezTo>
                      <a:pt x="1045" y="1161"/>
                      <a:pt x="1099" y="1215"/>
                      <a:pt x="1165" y="1215"/>
                    </a:cubicBezTo>
                    <a:cubicBezTo>
                      <a:pt x="1185" y="1215"/>
                      <a:pt x="1205" y="1211"/>
                      <a:pt x="1227" y="1200"/>
                    </a:cubicBezTo>
                    <a:cubicBezTo>
                      <a:pt x="1259" y="1185"/>
                      <a:pt x="1238" y="1146"/>
                      <a:pt x="1212" y="1142"/>
                    </a:cubicBezTo>
                    <a:lnTo>
                      <a:pt x="1210" y="1142"/>
                    </a:lnTo>
                    <a:cubicBezTo>
                      <a:pt x="1139" y="1133"/>
                      <a:pt x="1096" y="1067"/>
                      <a:pt x="1051" y="1017"/>
                    </a:cubicBezTo>
                    <a:cubicBezTo>
                      <a:pt x="1007" y="966"/>
                      <a:pt x="958" y="914"/>
                      <a:pt x="911" y="863"/>
                    </a:cubicBezTo>
                    <a:lnTo>
                      <a:pt x="627" y="561"/>
                    </a:lnTo>
                    <a:cubicBezTo>
                      <a:pt x="448" y="370"/>
                      <a:pt x="270" y="159"/>
                      <a:pt x="59" y="5"/>
                    </a:cubicBezTo>
                    <a:cubicBezTo>
                      <a:pt x="53" y="2"/>
                      <a:pt x="48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8"/>
              <p:cNvSpPr/>
              <p:nvPr/>
            </p:nvSpPr>
            <p:spPr>
              <a:xfrm>
                <a:off x="1415800" y="1031375"/>
                <a:ext cx="428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00" extrusionOk="0">
                    <a:moveTo>
                      <a:pt x="528" y="1"/>
                    </a:moveTo>
                    <a:cubicBezTo>
                      <a:pt x="506" y="1"/>
                      <a:pt x="483" y="1"/>
                      <a:pt x="460" y="1"/>
                    </a:cubicBezTo>
                    <a:cubicBezTo>
                      <a:pt x="330" y="7"/>
                      <a:pt x="152" y="5"/>
                      <a:pt x="40" y="78"/>
                    </a:cubicBezTo>
                    <a:cubicBezTo>
                      <a:pt x="2" y="102"/>
                      <a:pt x="0" y="175"/>
                      <a:pt x="53" y="183"/>
                    </a:cubicBezTo>
                    <a:cubicBezTo>
                      <a:pt x="75" y="186"/>
                      <a:pt x="97" y="187"/>
                      <a:pt x="120" y="187"/>
                    </a:cubicBezTo>
                    <a:cubicBezTo>
                      <a:pt x="225" y="187"/>
                      <a:pt x="335" y="157"/>
                      <a:pt x="438" y="151"/>
                    </a:cubicBezTo>
                    <a:cubicBezTo>
                      <a:pt x="478" y="149"/>
                      <a:pt x="519" y="148"/>
                      <a:pt x="559" y="148"/>
                    </a:cubicBezTo>
                    <a:cubicBezTo>
                      <a:pt x="657" y="148"/>
                      <a:pt x="755" y="154"/>
                      <a:pt x="853" y="166"/>
                    </a:cubicBezTo>
                    <a:cubicBezTo>
                      <a:pt x="1133" y="201"/>
                      <a:pt x="1401" y="299"/>
                      <a:pt x="1663" y="398"/>
                    </a:cubicBezTo>
                    <a:cubicBezTo>
                      <a:pt x="1666" y="399"/>
                      <a:pt x="1670" y="400"/>
                      <a:pt x="1674" y="400"/>
                    </a:cubicBezTo>
                    <a:cubicBezTo>
                      <a:pt x="1703" y="400"/>
                      <a:pt x="1712" y="354"/>
                      <a:pt x="1689" y="336"/>
                    </a:cubicBezTo>
                    <a:lnTo>
                      <a:pt x="1689" y="336"/>
                    </a:lnTo>
                    <a:lnTo>
                      <a:pt x="1689" y="338"/>
                    </a:lnTo>
                    <a:cubicBezTo>
                      <a:pt x="1451" y="157"/>
                      <a:pt x="1167" y="67"/>
                      <a:pt x="874" y="26"/>
                    </a:cubicBezTo>
                    <a:cubicBezTo>
                      <a:pt x="758" y="9"/>
                      <a:pt x="644" y="1"/>
                      <a:pt x="5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8"/>
              <p:cNvSpPr/>
              <p:nvPr/>
            </p:nvSpPr>
            <p:spPr>
              <a:xfrm>
                <a:off x="1397700" y="1038425"/>
                <a:ext cx="462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206" extrusionOk="0">
                    <a:moveTo>
                      <a:pt x="741" y="0"/>
                    </a:moveTo>
                    <a:cubicBezTo>
                      <a:pt x="650" y="0"/>
                      <a:pt x="559" y="3"/>
                      <a:pt x="468" y="7"/>
                    </a:cubicBezTo>
                    <a:cubicBezTo>
                      <a:pt x="332" y="15"/>
                      <a:pt x="165" y="7"/>
                      <a:pt x="40" y="73"/>
                    </a:cubicBezTo>
                    <a:cubicBezTo>
                      <a:pt x="1" y="97"/>
                      <a:pt x="8" y="157"/>
                      <a:pt x="53" y="170"/>
                    </a:cubicBezTo>
                    <a:cubicBezTo>
                      <a:pt x="86" y="176"/>
                      <a:pt x="119" y="179"/>
                      <a:pt x="152" y="179"/>
                    </a:cubicBezTo>
                    <a:cubicBezTo>
                      <a:pt x="257" y="179"/>
                      <a:pt x="366" y="155"/>
                      <a:pt x="468" y="148"/>
                    </a:cubicBezTo>
                    <a:cubicBezTo>
                      <a:pt x="580" y="139"/>
                      <a:pt x="693" y="135"/>
                      <a:pt x="806" y="135"/>
                    </a:cubicBezTo>
                    <a:cubicBezTo>
                      <a:pt x="843" y="135"/>
                      <a:pt x="881" y="135"/>
                      <a:pt x="919" y="136"/>
                    </a:cubicBezTo>
                    <a:cubicBezTo>
                      <a:pt x="1216" y="142"/>
                      <a:pt x="1512" y="179"/>
                      <a:pt x="1809" y="206"/>
                    </a:cubicBezTo>
                    <a:cubicBezTo>
                      <a:pt x="1810" y="206"/>
                      <a:pt x="1811" y="206"/>
                      <a:pt x="1812" y="206"/>
                    </a:cubicBezTo>
                    <a:cubicBezTo>
                      <a:pt x="1845" y="206"/>
                      <a:pt x="1847" y="155"/>
                      <a:pt x="1816" y="146"/>
                    </a:cubicBezTo>
                    <a:cubicBezTo>
                      <a:pt x="1525" y="50"/>
                      <a:pt x="1224" y="15"/>
                      <a:pt x="919" y="4"/>
                    </a:cubicBezTo>
                    <a:cubicBezTo>
                      <a:pt x="860" y="1"/>
                      <a:pt x="801" y="0"/>
                      <a:pt x="7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8"/>
              <p:cNvSpPr/>
              <p:nvPr/>
            </p:nvSpPr>
            <p:spPr>
              <a:xfrm>
                <a:off x="1305125" y="985125"/>
                <a:ext cx="15602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2951" extrusionOk="0">
                    <a:moveTo>
                      <a:pt x="94" y="2790"/>
                    </a:moveTo>
                    <a:cubicBezTo>
                      <a:pt x="0" y="2951"/>
                      <a:pt x="232" y="2399"/>
                      <a:pt x="971" y="1810"/>
                    </a:cubicBezTo>
                    <a:cubicBezTo>
                      <a:pt x="1707" y="1219"/>
                      <a:pt x="4929" y="1472"/>
                      <a:pt x="5845" y="1"/>
                    </a:cubicBezTo>
                    <a:cubicBezTo>
                      <a:pt x="5845" y="1"/>
                      <a:pt x="6241" y="698"/>
                      <a:pt x="5327" y="1571"/>
                    </a:cubicBezTo>
                    <a:cubicBezTo>
                      <a:pt x="4412" y="2444"/>
                      <a:pt x="4412" y="2244"/>
                      <a:pt x="3324" y="2405"/>
                    </a:cubicBezTo>
                    <a:cubicBezTo>
                      <a:pt x="2234" y="2564"/>
                      <a:pt x="94" y="2790"/>
                      <a:pt x="94" y="27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8"/>
              <p:cNvSpPr/>
              <p:nvPr/>
            </p:nvSpPr>
            <p:spPr>
              <a:xfrm>
                <a:off x="1328525" y="1019650"/>
                <a:ext cx="11232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324" extrusionOk="0">
                    <a:moveTo>
                      <a:pt x="4450" y="1"/>
                    </a:moveTo>
                    <a:cubicBezTo>
                      <a:pt x="4449" y="1"/>
                      <a:pt x="4448" y="1"/>
                      <a:pt x="4447" y="1"/>
                    </a:cubicBezTo>
                    <a:lnTo>
                      <a:pt x="4445" y="3"/>
                    </a:lnTo>
                    <a:cubicBezTo>
                      <a:pt x="3991" y="46"/>
                      <a:pt x="3542" y="126"/>
                      <a:pt x="3089" y="186"/>
                    </a:cubicBezTo>
                    <a:cubicBezTo>
                      <a:pt x="2654" y="242"/>
                      <a:pt x="2218" y="283"/>
                      <a:pt x="1781" y="317"/>
                    </a:cubicBezTo>
                    <a:cubicBezTo>
                      <a:pt x="1397" y="347"/>
                      <a:pt x="1005" y="394"/>
                      <a:pt x="655" y="562"/>
                    </a:cubicBezTo>
                    <a:cubicBezTo>
                      <a:pt x="371" y="700"/>
                      <a:pt x="63" y="940"/>
                      <a:pt x="8" y="1269"/>
                    </a:cubicBezTo>
                    <a:cubicBezTo>
                      <a:pt x="1" y="1301"/>
                      <a:pt x="26" y="1324"/>
                      <a:pt x="52" y="1324"/>
                    </a:cubicBezTo>
                    <a:cubicBezTo>
                      <a:pt x="65" y="1324"/>
                      <a:pt x="79" y="1317"/>
                      <a:pt x="89" y="1302"/>
                    </a:cubicBezTo>
                    <a:cubicBezTo>
                      <a:pt x="283" y="1007"/>
                      <a:pt x="506" y="775"/>
                      <a:pt x="842" y="644"/>
                    </a:cubicBezTo>
                    <a:cubicBezTo>
                      <a:pt x="1209" y="500"/>
                      <a:pt x="1611" y="480"/>
                      <a:pt x="1998" y="442"/>
                    </a:cubicBezTo>
                    <a:cubicBezTo>
                      <a:pt x="2817" y="362"/>
                      <a:pt x="3662" y="291"/>
                      <a:pt x="4456" y="70"/>
                    </a:cubicBezTo>
                    <a:cubicBezTo>
                      <a:pt x="4493" y="61"/>
                      <a:pt x="4488" y="1"/>
                      <a:pt x="44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8"/>
              <p:cNvSpPr/>
              <p:nvPr/>
            </p:nvSpPr>
            <p:spPr>
              <a:xfrm>
                <a:off x="1383725" y="1032525"/>
                <a:ext cx="345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0" extrusionOk="0">
                    <a:moveTo>
                      <a:pt x="1334" y="0"/>
                    </a:moveTo>
                    <a:cubicBezTo>
                      <a:pt x="1333" y="0"/>
                      <a:pt x="1333" y="0"/>
                      <a:pt x="1332" y="0"/>
                    </a:cubicBezTo>
                    <a:cubicBezTo>
                      <a:pt x="1111" y="10"/>
                      <a:pt x="893" y="36"/>
                      <a:pt x="672" y="58"/>
                    </a:cubicBezTo>
                    <a:cubicBezTo>
                      <a:pt x="463" y="79"/>
                      <a:pt x="248" y="83"/>
                      <a:pt x="42" y="129"/>
                    </a:cubicBezTo>
                    <a:cubicBezTo>
                      <a:pt x="3" y="139"/>
                      <a:pt x="1" y="204"/>
                      <a:pt x="42" y="210"/>
                    </a:cubicBezTo>
                    <a:cubicBezTo>
                      <a:pt x="124" y="224"/>
                      <a:pt x="206" y="229"/>
                      <a:pt x="289" y="229"/>
                    </a:cubicBezTo>
                    <a:cubicBezTo>
                      <a:pt x="424" y="229"/>
                      <a:pt x="560" y="215"/>
                      <a:pt x="695" y="202"/>
                    </a:cubicBezTo>
                    <a:cubicBezTo>
                      <a:pt x="913" y="184"/>
                      <a:pt x="1130" y="142"/>
                      <a:pt x="1341" y="79"/>
                    </a:cubicBezTo>
                    <a:cubicBezTo>
                      <a:pt x="1382" y="66"/>
                      <a:pt x="1377" y="0"/>
                      <a:pt x="13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8"/>
              <p:cNvSpPr/>
              <p:nvPr/>
            </p:nvSpPr>
            <p:spPr>
              <a:xfrm>
                <a:off x="1387750" y="996325"/>
                <a:ext cx="59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854" extrusionOk="0">
                    <a:moveTo>
                      <a:pt x="2363" y="0"/>
                    </a:moveTo>
                    <a:cubicBezTo>
                      <a:pt x="2356" y="0"/>
                      <a:pt x="2349" y="3"/>
                      <a:pt x="2343" y="11"/>
                    </a:cubicBezTo>
                    <a:lnTo>
                      <a:pt x="2345" y="11"/>
                    </a:lnTo>
                    <a:cubicBezTo>
                      <a:pt x="2222" y="164"/>
                      <a:pt x="2091" y="334"/>
                      <a:pt x="1930" y="450"/>
                    </a:cubicBezTo>
                    <a:cubicBezTo>
                      <a:pt x="1764" y="571"/>
                      <a:pt x="1562" y="616"/>
                      <a:pt x="1360" y="646"/>
                    </a:cubicBezTo>
                    <a:cubicBezTo>
                      <a:pt x="1150" y="676"/>
                      <a:pt x="939" y="710"/>
                      <a:pt x="730" y="743"/>
                    </a:cubicBezTo>
                    <a:cubicBezTo>
                      <a:pt x="494" y="779"/>
                      <a:pt x="255" y="786"/>
                      <a:pt x="19" y="824"/>
                    </a:cubicBezTo>
                    <a:cubicBezTo>
                      <a:pt x="1" y="828"/>
                      <a:pt x="6" y="854"/>
                      <a:pt x="23" y="854"/>
                    </a:cubicBezTo>
                    <a:cubicBezTo>
                      <a:pt x="277" y="848"/>
                      <a:pt x="530" y="807"/>
                      <a:pt x="782" y="807"/>
                    </a:cubicBezTo>
                    <a:cubicBezTo>
                      <a:pt x="1016" y="807"/>
                      <a:pt x="1246" y="807"/>
                      <a:pt x="1476" y="770"/>
                    </a:cubicBezTo>
                    <a:cubicBezTo>
                      <a:pt x="1674" y="738"/>
                      <a:pt x="1867" y="669"/>
                      <a:pt x="2024" y="543"/>
                    </a:cubicBezTo>
                    <a:cubicBezTo>
                      <a:pt x="2192" y="409"/>
                      <a:pt x="2297" y="235"/>
                      <a:pt x="2388" y="44"/>
                    </a:cubicBezTo>
                    <a:cubicBezTo>
                      <a:pt x="2398" y="24"/>
                      <a:pt x="2381" y="0"/>
                      <a:pt x="23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8"/>
              <p:cNvSpPr/>
              <p:nvPr/>
            </p:nvSpPr>
            <p:spPr>
              <a:xfrm>
                <a:off x="1260150" y="1026775"/>
                <a:ext cx="17447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6979" h="8923" extrusionOk="0">
                    <a:moveTo>
                      <a:pt x="662" y="2373"/>
                    </a:moveTo>
                    <a:cubicBezTo>
                      <a:pt x="1051" y="1724"/>
                      <a:pt x="1453" y="1814"/>
                      <a:pt x="1453" y="1814"/>
                    </a:cubicBezTo>
                    <a:cubicBezTo>
                      <a:pt x="1453" y="1814"/>
                      <a:pt x="1164" y="1475"/>
                      <a:pt x="1893" y="1124"/>
                    </a:cubicBezTo>
                    <a:cubicBezTo>
                      <a:pt x="2622" y="772"/>
                      <a:pt x="4433" y="0"/>
                      <a:pt x="5705" y="617"/>
                    </a:cubicBezTo>
                    <a:cubicBezTo>
                      <a:pt x="6978" y="1232"/>
                      <a:pt x="5804" y="5863"/>
                      <a:pt x="5426" y="6546"/>
                    </a:cubicBezTo>
                    <a:cubicBezTo>
                      <a:pt x="5049" y="7228"/>
                      <a:pt x="4519" y="7481"/>
                      <a:pt x="4344" y="7363"/>
                    </a:cubicBezTo>
                    <a:cubicBezTo>
                      <a:pt x="4168" y="7247"/>
                      <a:pt x="4336" y="7701"/>
                      <a:pt x="3921" y="7778"/>
                    </a:cubicBezTo>
                    <a:cubicBezTo>
                      <a:pt x="3506" y="7853"/>
                      <a:pt x="3499" y="7991"/>
                      <a:pt x="3170" y="8144"/>
                    </a:cubicBezTo>
                    <a:cubicBezTo>
                      <a:pt x="2839" y="8298"/>
                      <a:pt x="2532" y="8634"/>
                      <a:pt x="2003" y="8487"/>
                    </a:cubicBezTo>
                    <a:cubicBezTo>
                      <a:pt x="2003" y="8487"/>
                      <a:pt x="1764" y="8778"/>
                      <a:pt x="1465" y="8778"/>
                    </a:cubicBezTo>
                    <a:cubicBezTo>
                      <a:pt x="1165" y="8778"/>
                      <a:pt x="896" y="8922"/>
                      <a:pt x="752" y="8554"/>
                    </a:cubicBezTo>
                    <a:cubicBezTo>
                      <a:pt x="606" y="8186"/>
                      <a:pt x="1006" y="7389"/>
                      <a:pt x="1014" y="7251"/>
                    </a:cubicBezTo>
                    <a:cubicBezTo>
                      <a:pt x="1023" y="7112"/>
                      <a:pt x="1" y="3476"/>
                      <a:pt x="662" y="23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8"/>
              <p:cNvSpPr/>
              <p:nvPr/>
            </p:nvSpPr>
            <p:spPr>
              <a:xfrm>
                <a:off x="1273375" y="1083950"/>
                <a:ext cx="40450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3875" extrusionOk="0">
                    <a:moveTo>
                      <a:pt x="309" y="0"/>
                    </a:moveTo>
                    <a:cubicBezTo>
                      <a:pt x="297" y="0"/>
                      <a:pt x="285" y="3"/>
                      <a:pt x="274" y="9"/>
                    </a:cubicBezTo>
                    <a:lnTo>
                      <a:pt x="274" y="11"/>
                    </a:lnTo>
                    <a:cubicBezTo>
                      <a:pt x="1" y="161"/>
                      <a:pt x="77" y="604"/>
                      <a:pt x="163" y="837"/>
                    </a:cubicBezTo>
                    <a:cubicBezTo>
                      <a:pt x="283" y="1168"/>
                      <a:pt x="455" y="1481"/>
                      <a:pt x="605" y="1797"/>
                    </a:cubicBezTo>
                    <a:cubicBezTo>
                      <a:pt x="762" y="2124"/>
                      <a:pt x="917" y="2451"/>
                      <a:pt x="1046" y="2791"/>
                    </a:cubicBezTo>
                    <a:cubicBezTo>
                      <a:pt x="1109" y="2959"/>
                      <a:pt x="1164" y="3131"/>
                      <a:pt x="1218" y="3302"/>
                    </a:cubicBezTo>
                    <a:cubicBezTo>
                      <a:pt x="1272" y="3474"/>
                      <a:pt x="1311" y="3672"/>
                      <a:pt x="1397" y="3834"/>
                    </a:cubicBezTo>
                    <a:cubicBezTo>
                      <a:pt x="1412" y="3862"/>
                      <a:pt x="1441" y="3875"/>
                      <a:pt x="1471" y="3875"/>
                    </a:cubicBezTo>
                    <a:cubicBezTo>
                      <a:pt x="1508" y="3875"/>
                      <a:pt x="1546" y="3854"/>
                      <a:pt x="1554" y="3814"/>
                    </a:cubicBezTo>
                    <a:cubicBezTo>
                      <a:pt x="1618" y="3496"/>
                      <a:pt x="1491" y="3124"/>
                      <a:pt x="1386" y="2827"/>
                    </a:cubicBezTo>
                    <a:cubicBezTo>
                      <a:pt x="1270" y="2500"/>
                      <a:pt x="1136" y="2178"/>
                      <a:pt x="982" y="1866"/>
                    </a:cubicBezTo>
                    <a:cubicBezTo>
                      <a:pt x="831" y="1552"/>
                      <a:pt x="666" y="1243"/>
                      <a:pt x="509" y="931"/>
                    </a:cubicBezTo>
                    <a:cubicBezTo>
                      <a:pt x="440" y="800"/>
                      <a:pt x="386" y="664"/>
                      <a:pt x="347" y="522"/>
                    </a:cubicBezTo>
                    <a:cubicBezTo>
                      <a:pt x="328" y="454"/>
                      <a:pt x="320" y="385"/>
                      <a:pt x="322" y="316"/>
                    </a:cubicBezTo>
                    <a:cubicBezTo>
                      <a:pt x="326" y="232"/>
                      <a:pt x="362" y="168"/>
                      <a:pt x="378" y="90"/>
                    </a:cubicBezTo>
                    <a:cubicBezTo>
                      <a:pt x="390" y="41"/>
                      <a:pt x="353" y="0"/>
                      <a:pt x="30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8"/>
              <p:cNvSpPr/>
              <p:nvPr/>
            </p:nvSpPr>
            <p:spPr>
              <a:xfrm>
                <a:off x="1278175" y="1125525"/>
                <a:ext cx="22100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4205" extrusionOk="0">
                    <a:moveTo>
                      <a:pt x="41" y="0"/>
                    </a:moveTo>
                    <a:cubicBezTo>
                      <a:pt x="22" y="0"/>
                      <a:pt x="1" y="18"/>
                      <a:pt x="7" y="40"/>
                    </a:cubicBezTo>
                    <a:lnTo>
                      <a:pt x="7" y="42"/>
                    </a:lnTo>
                    <a:cubicBezTo>
                      <a:pt x="61" y="218"/>
                      <a:pt x="97" y="399"/>
                      <a:pt x="155" y="575"/>
                    </a:cubicBezTo>
                    <a:cubicBezTo>
                      <a:pt x="211" y="745"/>
                      <a:pt x="269" y="911"/>
                      <a:pt x="323" y="1081"/>
                    </a:cubicBezTo>
                    <a:cubicBezTo>
                      <a:pt x="437" y="1425"/>
                      <a:pt x="527" y="1777"/>
                      <a:pt x="592" y="2134"/>
                    </a:cubicBezTo>
                    <a:cubicBezTo>
                      <a:pt x="654" y="2469"/>
                      <a:pt x="674" y="2811"/>
                      <a:pt x="654" y="3151"/>
                    </a:cubicBezTo>
                    <a:cubicBezTo>
                      <a:pt x="644" y="3323"/>
                      <a:pt x="624" y="3493"/>
                      <a:pt x="592" y="3663"/>
                    </a:cubicBezTo>
                    <a:cubicBezTo>
                      <a:pt x="557" y="3832"/>
                      <a:pt x="491" y="3992"/>
                      <a:pt x="493" y="4164"/>
                    </a:cubicBezTo>
                    <a:cubicBezTo>
                      <a:pt x="493" y="4188"/>
                      <a:pt x="513" y="4205"/>
                      <a:pt x="533" y="4205"/>
                    </a:cubicBezTo>
                    <a:cubicBezTo>
                      <a:pt x="543" y="4205"/>
                      <a:pt x="554" y="4201"/>
                      <a:pt x="562" y="4193"/>
                    </a:cubicBezTo>
                    <a:cubicBezTo>
                      <a:pt x="682" y="4073"/>
                      <a:pt x="721" y="3916"/>
                      <a:pt x="764" y="3753"/>
                    </a:cubicBezTo>
                    <a:cubicBezTo>
                      <a:pt x="809" y="3583"/>
                      <a:pt x="841" y="3409"/>
                      <a:pt x="858" y="3235"/>
                    </a:cubicBezTo>
                    <a:cubicBezTo>
                      <a:pt x="884" y="2874"/>
                      <a:pt x="867" y="2514"/>
                      <a:pt x="807" y="2160"/>
                    </a:cubicBezTo>
                    <a:cubicBezTo>
                      <a:pt x="745" y="1783"/>
                      <a:pt x="648" y="1411"/>
                      <a:pt x="519" y="1050"/>
                    </a:cubicBezTo>
                    <a:cubicBezTo>
                      <a:pt x="459" y="874"/>
                      <a:pt x="394" y="700"/>
                      <a:pt x="321" y="530"/>
                    </a:cubicBezTo>
                    <a:cubicBezTo>
                      <a:pt x="244" y="352"/>
                      <a:pt x="149" y="190"/>
                      <a:pt x="65" y="16"/>
                    </a:cubicBezTo>
                    <a:cubicBezTo>
                      <a:pt x="60" y="5"/>
                      <a:pt x="50" y="0"/>
                      <a:pt x="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8"/>
              <p:cNvSpPr/>
              <p:nvPr/>
            </p:nvSpPr>
            <p:spPr>
              <a:xfrm>
                <a:off x="1326350" y="1105925"/>
                <a:ext cx="598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31" extrusionOk="0">
                    <a:moveTo>
                      <a:pt x="43" y="0"/>
                    </a:moveTo>
                    <a:cubicBezTo>
                      <a:pt x="16" y="0"/>
                      <a:pt x="0" y="34"/>
                      <a:pt x="21" y="56"/>
                    </a:cubicBezTo>
                    <a:cubicBezTo>
                      <a:pt x="200" y="215"/>
                      <a:pt x="409" y="331"/>
                      <a:pt x="609" y="463"/>
                    </a:cubicBezTo>
                    <a:cubicBezTo>
                      <a:pt x="821" y="607"/>
                      <a:pt x="1028" y="759"/>
                      <a:pt x="1228" y="921"/>
                    </a:cubicBezTo>
                    <a:cubicBezTo>
                      <a:pt x="1615" y="1234"/>
                      <a:pt x="1986" y="1568"/>
                      <a:pt x="2335" y="1922"/>
                    </a:cubicBezTo>
                    <a:cubicBezTo>
                      <a:pt x="2341" y="1928"/>
                      <a:pt x="2348" y="1930"/>
                      <a:pt x="2355" y="1930"/>
                    </a:cubicBezTo>
                    <a:cubicBezTo>
                      <a:pt x="2375" y="1930"/>
                      <a:pt x="2391" y="1904"/>
                      <a:pt x="2374" y="1884"/>
                    </a:cubicBezTo>
                    <a:cubicBezTo>
                      <a:pt x="2053" y="1486"/>
                      <a:pt x="1688" y="1123"/>
                      <a:pt x="1290" y="804"/>
                    </a:cubicBezTo>
                    <a:cubicBezTo>
                      <a:pt x="1103" y="652"/>
                      <a:pt x="909" y="508"/>
                      <a:pt x="710" y="370"/>
                    </a:cubicBezTo>
                    <a:cubicBezTo>
                      <a:pt x="503" y="228"/>
                      <a:pt x="294" y="80"/>
                      <a:pt x="52" y="1"/>
                    </a:cubicBezTo>
                    <a:cubicBezTo>
                      <a:pt x="49" y="1"/>
                      <a:pt x="46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8"/>
              <p:cNvSpPr/>
              <p:nvPr/>
            </p:nvSpPr>
            <p:spPr>
              <a:xfrm>
                <a:off x="1286025" y="1072075"/>
                <a:ext cx="725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162" extrusionOk="0">
                    <a:moveTo>
                      <a:pt x="426" y="0"/>
                    </a:moveTo>
                    <a:cubicBezTo>
                      <a:pt x="291" y="0"/>
                      <a:pt x="163" y="28"/>
                      <a:pt x="26" y="95"/>
                    </a:cubicBezTo>
                    <a:cubicBezTo>
                      <a:pt x="1" y="104"/>
                      <a:pt x="10" y="140"/>
                      <a:pt x="35" y="140"/>
                    </a:cubicBezTo>
                    <a:cubicBezTo>
                      <a:pt x="36" y="140"/>
                      <a:pt x="37" y="140"/>
                      <a:pt x="39" y="140"/>
                    </a:cubicBezTo>
                    <a:cubicBezTo>
                      <a:pt x="82" y="138"/>
                      <a:pt x="125" y="136"/>
                      <a:pt x="167" y="136"/>
                    </a:cubicBezTo>
                    <a:cubicBezTo>
                      <a:pt x="624" y="136"/>
                      <a:pt x="1044" y="287"/>
                      <a:pt x="1460" y="480"/>
                    </a:cubicBezTo>
                    <a:cubicBezTo>
                      <a:pt x="1921" y="694"/>
                      <a:pt x="2381" y="922"/>
                      <a:pt x="2834" y="1157"/>
                    </a:cubicBezTo>
                    <a:cubicBezTo>
                      <a:pt x="2840" y="1160"/>
                      <a:pt x="2845" y="1162"/>
                      <a:pt x="2851" y="1162"/>
                    </a:cubicBezTo>
                    <a:cubicBezTo>
                      <a:pt x="2881" y="1162"/>
                      <a:pt x="2901" y="1116"/>
                      <a:pt x="2869" y="1096"/>
                    </a:cubicBezTo>
                    <a:cubicBezTo>
                      <a:pt x="2404" y="793"/>
                      <a:pt x="1920" y="525"/>
                      <a:pt x="1419" y="290"/>
                    </a:cubicBezTo>
                    <a:cubicBezTo>
                      <a:pt x="1190" y="183"/>
                      <a:pt x="955" y="84"/>
                      <a:pt x="708" y="34"/>
                    </a:cubicBezTo>
                    <a:cubicBezTo>
                      <a:pt x="609" y="13"/>
                      <a:pt x="516" y="0"/>
                      <a:pt x="4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8"/>
              <p:cNvSpPr/>
              <p:nvPr/>
            </p:nvSpPr>
            <p:spPr>
              <a:xfrm>
                <a:off x="1387250" y="1049025"/>
                <a:ext cx="231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465" extrusionOk="0">
                    <a:moveTo>
                      <a:pt x="30" y="0"/>
                    </a:moveTo>
                    <a:cubicBezTo>
                      <a:pt x="2" y="0"/>
                      <a:pt x="0" y="38"/>
                      <a:pt x="24" y="47"/>
                    </a:cubicBezTo>
                    <a:cubicBezTo>
                      <a:pt x="181" y="107"/>
                      <a:pt x="342" y="142"/>
                      <a:pt x="494" y="217"/>
                    </a:cubicBezTo>
                    <a:cubicBezTo>
                      <a:pt x="634" y="286"/>
                      <a:pt x="759" y="380"/>
                      <a:pt x="892" y="462"/>
                    </a:cubicBezTo>
                    <a:cubicBezTo>
                      <a:pt x="895" y="464"/>
                      <a:pt x="898" y="465"/>
                      <a:pt x="901" y="465"/>
                    </a:cubicBezTo>
                    <a:cubicBezTo>
                      <a:pt x="915" y="465"/>
                      <a:pt x="924" y="446"/>
                      <a:pt x="914" y="434"/>
                    </a:cubicBezTo>
                    <a:lnTo>
                      <a:pt x="914" y="434"/>
                    </a:lnTo>
                    <a:lnTo>
                      <a:pt x="914" y="436"/>
                    </a:lnTo>
                    <a:cubicBezTo>
                      <a:pt x="800" y="303"/>
                      <a:pt x="653" y="212"/>
                      <a:pt x="496" y="135"/>
                    </a:cubicBezTo>
                    <a:cubicBezTo>
                      <a:pt x="352" y="66"/>
                      <a:pt x="193" y="2"/>
                      <a:pt x="3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8"/>
              <p:cNvSpPr/>
              <p:nvPr/>
            </p:nvSpPr>
            <p:spPr>
              <a:xfrm>
                <a:off x="1334650" y="1049300"/>
                <a:ext cx="573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70" extrusionOk="0">
                    <a:moveTo>
                      <a:pt x="766" y="0"/>
                    </a:moveTo>
                    <a:cubicBezTo>
                      <a:pt x="718" y="0"/>
                      <a:pt x="670" y="1"/>
                      <a:pt x="621" y="2"/>
                    </a:cubicBezTo>
                    <a:cubicBezTo>
                      <a:pt x="427" y="8"/>
                      <a:pt x="223" y="8"/>
                      <a:pt x="36" y="66"/>
                    </a:cubicBezTo>
                    <a:cubicBezTo>
                      <a:pt x="6" y="75"/>
                      <a:pt x="1" y="128"/>
                      <a:pt x="36" y="133"/>
                    </a:cubicBezTo>
                    <a:cubicBezTo>
                      <a:pt x="128" y="151"/>
                      <a:pt x="221" y="156"/>
                      <a:pt x="314" y="156"/>
                    </a:cubicBezTo>
                    <a:cubicBezTo>
                      <a:pt x="403" y="156"/>
                      <a:pt x="492" y="152"/>
                      <a:pt x="580" y="150"/>
                    </a:cubicBezTo>
                    <a:cubicBezTo>
                      <a:pt x="642" y="149"/>
                      <a:pt x="704" y="148"/>
                      <a:pt x="765" y="148"/>
                    </a:cubicBezTo>
                    <a:cubicBezTo>
                      <a:pt x="889" y="148"/>
                      <a:pt x="1012" y="151"/>
                      <a:pt x="1136" y="156"/>
                    </a:cubicBezTo>
                    <a:cubicBezTo>
                      <a:pt x="1326" y="163"/>
                      <a:pt x="1515" y="184"/>
                      <a:pt x="1704" y="221"/>
                    </a:cubicBezTo>
                    <a:cubicBezTo>
                      <a:pt x="1889" y="257"/>
                      <a:pt x="2065" y="320"/>
                      <a:pt x="2248" y="369"/>
                    </a:cubicBezTo>
                    <a:cubicBezTo>
                      <a:pt x="2251" y="369"/>
                      <a:pt x="2253" y="370"/>
                      <a:pt x="2255" y="370"/>
                    </a:cubicBezTo>
                    <a:cubicBezTo>
                      <a:pt x="2282" y="370"/>
                      <a:pt x="2295" y="332"/>
                      <a:pt x="2271" y="316"/>
                    </a:cubicBezTo>
                    <a:cubicBezTo>
                      <a:pt x="1966" y="109"/>
                      <a:pt x="1554" y="51"/>
                      <a:pt x="1197" y="19"/>
                    </a:cubicBezTo>
                    <a:cubicBezTo>
                      <a:pt x="1053" y="7"/>
                      <a:pt x="910" y="0"/>
                      <a:pt x="7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8"/>
              <p:cNvSpPr/>
              <p:nvPr/>
            </p:nvSpPr>
            <p:spPr>
              <a:xfrm>
                <a:off x="1300075" y="1058375"/>
                <a:ext cx="4512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240" extrusionOk="0">
                    <a:moveTo>
                      <a:pt x="1085" y="1"/>
                    </a:moveTo>
                    <a:cubicBezTo>
                      <a:pt x="1009" y="1"/>
                      <a:pt x="934" y="3"/>
                      <a:pt x="858" y="6"/>
                    </a:cubicBezTo>
                    <a:cubicBezTo>
                      <a:pt x="709" y="13"/>
                      <a:pt x="559" y="28"/>
                      <a:pt x="410" y="47"/>
                    </a:cubicBezTo>
                    <a:cubicBezTo>
                      <a:pt x="281" y="64"/>
                      <a:pt x="126" y="62"/>
                      <a:pt x="23" y="152"/>
                    </a:cubicBezTo>
                    <a:cubicBezTo>
                      <a:pt x="0" y="174"/>
                      <a:pt x="11" y="211"/>
                      <a:pt x="41" y="221"/>
                    </a:cubicBezTo>
                    <a:cubicBezTo>
                      <a:pt x="77" y="234"/>
                      <a:pt x="115" y="239"/>
                      <a:pt x="155" y="239"/>
                    </a:cubicBezTo>
                    <a:cubicBezTo>
                      <a:pt x="254" y="239"/>
                      <a:pt x="362" y="207"/>
                      <a:pt x="455" y="197"/>
                    </a:cubicBezTo>
                    <a:cubicBezTo>
                      <a:pt x="597" y="180"/>
                      <a:pt x="739" y="168"/>
                      <a:pt x="881" y="161"/>
                    </a:cubicBezTo>
                    <a:cubicBezTo>
                      <a:pt x="1174" y="144"/>
                      <a:pt x="1466" y="155"/>
                      <a:pt x="1760" y="140"/>
                    </a:cubicBezTo>
                    <a:cubicBezTo>
                      <a:pt x="1797" y="140"/>
                      <a:pt x="1804" y="86"/>
                      <a:pt x="1769" y="75"/>
                    </a:cubicBezTo>
                    <a:lnTo>
                      <a:pt x="1769" y="75"/>
                    </a:lnTo>
                    <a:lnTo>
                      <a:pt x="1769" y="77"/>
                    </a:lnTo>
                    <a:cubicBezTo>
                      <a:pt x="1543" y="19"/>
                      <a:pt x="1315" y="1"/>
                      <a:pt x="10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8"/>
              <p:cNvSpPr/>
              <p:nvPr/>
            </p:nvSpPr>
            <p:spPr>
              <a:xfrm>
                <a:off x="1357550" y="1075375"/>
                <a:ext cx="575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73" extrusionOk="0">
                    <a:moveTo>
                      <a:pt x="39" y="0"/>
                    </a:moveTo>
                    <a:cubicBezTo>
                      <a:pt x="11" y="0"/>
                      <a:pt x="1" y="41"/>
                      <a:pt x="31" y="49"/>
                    </a:cubicBezTo>
                    <a:cubicBezTo>
                      <a:pt x="831" y="315"/>
                      <a:pt x="1553" y="713"/>
                      <a:pt x="2259" y="1169"/>
                    </a:cubicBezTo>
                    <a:cubicBezTo>
                      <a:pt x="2263" y="1172"/>
                      <a:pt x="2267" y="1173"/>
                      <a:pt x="2271" y="1173"/>
                    </a:cubicBezTo>
                    <a:cubicBezTo>
                      <a:pt x="2289" y="1173"/>
                      <a:pt x="2303" y="1148"/>
                      <a:pt x="2287" y="1134"/>
                    </a:cubicBezTo>
                    <a:cubicBezTo>
                      <a:pt x="1656" y="580"/>
                      <a:pt x="852" y="208"/>
                      <a:pt x="44" y="1"/>
                    </a:cubicBezTo>
                    <a:cubicBezTo>
                      <a:pt x="42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8"/>
              <p:cNvSpPr/>
              <p:nvPr/>
            </p:nvSpPr>
            <p:spPr>
              <a:xfrm>
                <a:off x="1330800" y="1142700"/>
                <a:ext cx="37950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2680" extrusionOk="0">
                    <a:moveTo>
                      <a:pt x="30" y="1"/>
                    </a:moveTo>
                    <a:cubicBezTo>
                      <a:pt x="15" y="1"/>
                      <a:pt x="1" y="19"/>
                      <a:pt x="9" y="36"/>
                    </a:cubicBezTo>
                    <a:cubicBezTo>
                      <a:pt x="265" y="466"/>
                      <a:pt x="527" y="894"/>
                      <a:pt x="770" y="1331"/>
                    </a:cubicBezTo>
                    <a:cubicBezTo>
                      <a:pt x="1013" y="1771"/>
                      <a:pt x="1209" y="2234"/>
                      <a:pt x="1460" y="2666"/>
                    </a:cubicBezTo>
                    <a:cubicBezTo>
                      <a:pt x="1466" y="2676"/>
                      <a:pt x="1475" y="2680"/>
                      <a:pt x="1483" y="2680"/>
                    </a:cubicBezTo>
                    <a:cubicBezTo>
                      <a:pt x="1500" y="2680"/>
                      <a:pt x="1517" y="2665"/>
                      <a:pt x="1512" y="2646"/>
                    </a:cubicBezTo>
                    <a:cubicBezTo>
                      <a:pt x="1366" y="2165"/>
                      <a:pt x="1112" y="1711"/>
                      <a:pt x="871" y="1273"/>
                    </a:cubicBezTo>
                    <a:cubicBezTo>
                      <a:pt x="624" y="830"/>
                      <a:pt x="359" y="408"/>
                      <a:pt x="44" y="7"/>
                    </a:cubicBezTo>
                    <a:cubicBezTo>
                      <a:pt x="40" y="3"/>
                      <a:pt x="35" y="1"/>
                      <a:pt x="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8"/>
              <p:cNvSpPr/>
              <p:nvPr/>
            </p:nvSpPr>
            <p:spPr>
              <a:xfrm>
                <a:off x="1283950" y="1079300"/>
                <a:ext cx="252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545" extrusionOk="0">
                    <a:moveTo>
                      <a:pt x="234" y="0"/>
                    </a:moveTo>
                    <a:cubicBezTo>
                      <a:pt x="145" y="0"/>
                      <a:pt x="72" y="68"/>
                      <a:pt x="54" y="160"/>
                    </a:cubicBezTo>
                    <a:cubicBezTo>
                      <a:pt x="25" y="320"/>
                      <a:pt x="148" y="502"/>
                      <a:pt x="223" y="635"/>
                    </a:cubicBezTo>
                    <a:cubicBezTo>
                      <a:pt x="406" y="962"/>
                      <a:pt x="630" y="1300"/>
                      <a:pt x="924" y="1536"/>
                    </a:cubicBezTo>
                    <a:cubicBezTo>
                      <a:pt x="931" y="1542"/>
                      <a:pt x="941" y="1545"/>
                      <a:pt x="950" y="1545"/>
                    </a:cubicBezTo>
                    <a:cubicBezTo>
                      <a:pt x="980" y="1545"/>
                      <a:pt x="1010" y="1517"/>
                      <a:pt x="987" y="1487"/>
                    </a:cubicBezTo>
                    <a:cubicBezTo>
                      <a:pt x="825" y="1274"/>
                      <a:pt x="642" y="1076"/>
                      <a:pt x="488" y="855"/>
                    </a:cubicBezTo>
                    <a:cubicBezTo>
                      <a:pt x="415" y="751"/>
                      <a:pt x="346" y="642"/>
                      <a:pt x="283" y="532"/>
                    </a:cubicBezTo>
                    <a:cubicBezTo>
                      <a:pt x="232" y="442"/>
                      <a:pt x="1" y="53"/>
                      <a:pt x="232" y="53"/>
                    </a:cubicBezTo>
                    <a:cubicBezTo>
                      <a:pt x="242" y="53"/>
                      <a:pt x="254" y="53"/>
                      <a:pt x="266" y="55"/>
                    </a:cubicBezTo>
                    <a:cubicBezTo>
                      <a:pt x="267" y="55"/>
                      <a:pt x="268" y="55"/>
                      <a:pt x="269" y="55"/>
                    </a:cubicBezTo>
                    <a:cubicBezTo>
                      <a:pt x="294" y="55"/>
                      <a:pt x="298" y="12"/>
                      <a:pt x="273" y="5"/>
                    </a:cubicBezTo>
                    <a:lnTo>
                      <a:pt x="271" y="5"/>
                    </a:lnTo>
                    <a:cubicBezTo>
                      <a:pt x="258" y="2"/>
                      <a:pt x="246" y="0"/>
                      <a:pt x="2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8"/>
              <p:cNvSpPr/>
              <p:nvPr/>
            </p:nvSpPr>
            <p:spPr>
              <a:xfrm>
                <a:off x="1317650" y="1160100"/>
                <a:ext cx="25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2722" extrusionOk="0">
                    <a:moveTo>
                      <a:pt x="22" y="1"/>
                    </a:moveTo>
                    <a:cubicBezTo>
                      <a:pt x="11" y="1"/>
                      <a:pt x="0" y="9"/>
                      <a:pt x="6" y="20"/>
                    </a:cubicBezTo>
                    <a:cubicBezTo>
                      <a:pt x="47" y="125"/>
                      <a:pt x="111" y="220"/>
                      <a:pt x="154" y="325"/>
                    </a:cubicBezTo>
                    <a:cubicBezTo>
                      <a:pt x="202" y="437"/>
                      <a:pt x="243" y="553"/>
                      <a:pt x="279" y="673"/>
                    </a:cubicBezTo>
                    <a:cubicBezTo>
                      <a:pt x="346" y="903"/>
                      <a:pt x="400" y="1136"/>
                      <a:pt x="453" y="1370"/>
                    </a:cubicBezTo>
                    <a:cubicBezTo>
                      <a:pt x="556" y="1822"/>
                      <a:pt x="655" y="2295"/>
                      <a:pt x="901" y="2695"/>
                    </a:cubicBezTo>
                    <a:cubicBezTo>
                      <a:pt x="912" y="2714"/>
                      <a:pt x="928" y="2721"/>
                      <a:pt x="943" y="2721"/>
                    </a:cubicBezTo>
                    <a:cubicBezTo>
                      <a:pt x="976" y="2721"/>
                      <a:pt x="1009" y="2685"/>
                      <a:pt x="987" y="2647"/>
                    </a:cubicBezTo>
                    <a:lnTo>
                      <a:pt x="987" y="2645"/>
                    </a:lnTo>
                    <a:cubicBezTo>
                      <a:pt x="756" y="2211"/>
                      <a:pt x="640" y="1744"/>
                      <a:pt x="524" y="1269"/>
                    </a:cubicBezTo>
                    <a:cubicBezTo>
                      <a:pt x="471" y="1043"/>
                      <a:pt x="406" y="818"/>
                      <a:pt x="327" y="600"/>
                    </a:cubicBezTo>
                    <a:cubicBezTo>
                      <a:pt x="256" y="403"/>
                      <a:pt x="174" y="162"/>
                      <a:pt x="32" y="5"/>
                    </a:cubicBezTo>
                    <a:cubicBezTo>
                      <a:pt x="29" y="2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8"/>
              <p:cNvSpPr/>
              <p:nvPr/>
            </p:nvSpPr>
            <p:spPr>
              <a:xfrm>
                <a:off x="1306525" y="1197925"/>
                <a:ext cx="4225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72" extrusionOk="0">
                    <a:moveTo>
                      <a:pt x="73" y="0"/>
                    </a:moveTo>
                    <a:cubicBezTo>
                      <a:pt x="60" y="0"/>
                      <a:pt x="47" y="10"/>
                      <a:pt x="49" y="27"/>
                    </a:cubicBezTo>
                    <a:cubicBezTo>
                      <a:pt x="34" y="294"/>
                      <a:pt x="60" y="566"/>
                      <a:pt x="62" y="833"/>
                    </a:cubicBezTo>
                    <a:cubicBezTo>
                      <a:pt x="62" y="964"/>
                      <a:pt x="38" y="1095"/>
                      <a:pt x="30" y="1225"/>
                    </a:cubicBezTo>
                    <a:cubicBezTo>
                      <a:pt x="26" y="1297"/>
                      <a:pt x="19" y="1366"/>
                      <a:pt x="10" y="1435"/>
                    </a:cubicBezTo>
                    <a:cubicBezTo>
                      <a:pt x="0" y="1506"/>
                      <a:pt x="19" y="1568"/>
                      <a:pt x="28" y="1639"/>
                    </a:cubicBezTo>
                    <a:cubicBezTo>
                      <a:pt x="29" y="1660"/>
                      <a:pt x="47" y="1671"/>
                      <a:pt x="64" y="1671"/>
                    </a:cubicBezTo>
                    <a:cubicBezTo>
                      <a:pt x="77" y="1671"/>
                      <a:pt x="91" y="1664"/>
                      <a:pt x="96" y="1648"/>
                    </a:cubicBezTo>
                    <a:cubicBezTo>
                      <a:pt x="116" y="1586"/>
                      <a:pt x="148" y="1530"/>
                      <a:pt x="152" y="1465"/>
                    </a:cubicBezTo>
                    <a:cubicBezTo>
                      <a:pt x="155" y="1390"/>
                      <a:pt x="152" y="1317"/>
                      <a:pt x="157" y="1242"/>
                    </a:cubicBezTo>
                    <a:cubicBezTo>
                      <a:pt x="169" y="1106"/>
                      <a:pt x="150" y="969"/>
                      <a:pt x="152" y="833"/>
                    </a:cubicBezTo>
                    <a:cubicBezTo>
                      <a:pt x="157" y="566"/>
                      <a:pt x="157" y="283"/>
                      <a:pt x="96" y="21"/>
                    </a:cubicBezTo>
                    <a:cubicBezTo>
                      <a:pt x="94" y="7"/>
                      <a:pt x="83" y="0"/>
                      <a:pt x="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8"/>
              <p:cNvSpPr/>
              <p:nvPr/>
            </p:nvSpPr>
            <p:spPr>
              <a:xfrm>
                <a:off x="1290000" y="1225100"/>
                <a:ext cx="113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08" extrusionOk="0">
                    <a:moveTo>
                      <a:pt x="428" y="1"/>
                    </a:moveTo>
                    <a:cubicBezTo>
                      <a:pt x="422" y="1"/>
                      <a:pt x="416" y="4"/>
                      <a:pt x="413" y="11"/>
                    </a:cubicBezTo>
                    <a:cubicBezTo>
                      <a:pt x="383" y="77"/>
                      <a:pt x="334" y="127"/>
                      <a:pt x="304" y="191"/>
                    </a:cubicBezTo>
                    <a:cubicBezTo>
                      <a:pt x="265" y="273"/>
                      <a:pt x="233" y="359"/>
                      <a:pt x="196" y="441"/>
                    </a:cubicBezTo>
                    <a:cubicBezTo>
                      <a:pt x="134" y="578"/>
                      <a:pt x="52" y="712"/>
                      <a:pt x="11" y="856"/>
                    </a:cubicBezTo>
                    <a:cubicBezTo>
                      <a:pt x="1" y="888"/>
                      <a:pt x="25" y="907"/>
                      <a:pt x="50" y="907"/>
                    </a:cubicBezTo>
                    <a:cubicBezTo>
                      <a:pt x="65" y="907"/>
                      <a:pt x="79" y="901"/>
                      <a:pt x="89" y="888"/>
                    </a:cubicBezTo>
                    <a:cubicBezTo>
                      <a:pt x="183" y="763"/>
                      <a:pt x="241" y="598"/>
                      <a:pt x="306" y="456"/>
                    </a:cubicBezTo>
                    <a:cubicBezTo>
                      <a:pt x="336" y="389"/>
                      <a:pt x="364" y="322"/>
                      <a:pt x="394" y="253"/>
                    </a:cubicBezTo>
                    <a:cubicBezTo>
                      <a:pt x="424" y="180"/>
                      <a:pt x="426" y="103"/>
                      <a:pt x="450" y="26"/>
                    </a:cubicBezTo>
                    <a:cubicBezTo>
                      <a:pt x="455" y="13"/>
                      <a:pt x="441" y="1"/>
                      <a:pt x="4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8"/>
              <p:cNvSpPr/>
              <p:nvPr/>
            </p:nvSpPr>
            <p:spPr>
              <a:xfrm>
                <a:off x="1382325" y="1125225"/>
                <a:ext cx="129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54" extrusionOk="0">
                    <a:moveTo>
                      <a:pt x="40" y="1"/>
                    </a:moveTo>
                    <a:cubicBezTo>
                      <a:pt x="18" y="1"/>
                      <a:pt x="1" y="29"/>
                      <a:pt x="19" y="45"/>
                    </a:cubicBezTo>
                    <a:cubicBezTo>
                      <a:pt x="89" y="97"/>
                      <a:pt x="160" y="146"/>
                      <a:pt x="235" y="189"/>
                    </a:cubicBezTo>
                    <a:cubicBezTo>
                      <a:pt x="313" y="241"/>
                      <a:pt x="386" y="299"/>
                      <a:pt x="466" y="349"/>
                    </a:cubicBezTo>
                    <a:cubicBezTo>
                      <a:pt x="472" y="352"/>
                      <a:pt x="477" y="354"/>
                      <a:pt x="481" y="354"/>
                    </a:cubicBezTo>
                    <a:cubicBezTo>
                      <a:pt x="503" y="354"/>
                      <a:pt x="517" y="325"/>
                      <a:pt x="502" y="305"/>
                    </a:cubicBezTo>
                    <a:cubicBezTo>
                      <a:pt x="392" y="172"/>
                      <a:pt x="214" y="45"/>
                      <a:pt x="46" y="2"/>
                    </a:cubicBezTo>
                    <a:cubicBezTo>
                      <a:pt x="44" y="1"/>
                      <a:pt x="42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8"/>
              <p:cNvSpPr/>
              <p:nvPr/>
            </p:nvSpPr>
            <p:spPr>
              <a:xfrm>
                <a:off x="1384875" y="1169075"/>
                <a:ext cx="118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282" extrusionOk="0">
                    <a:moveTo>
                      <a:pt x="341" y="0"/>
                    </a:moveTo>
                    <a:cubicBezTo>
                      <a:pt x="331" y="0"/>
                      <a:pt x="320" y="7"/>
                      <a:pt x="321" y="20"/>
                    </a:cubicBezTo>
                    <a:lnTo>
                      <a:pt x="319" y="20"/>
                    </a:lnTo>
                    <a:cubicBezTo>
                      <a:pt x="344" y="235"/>
                      <a:pt x="359" y="448"/>
                      <a:pt x="301" y="659"/>
                    </a:cubicBezTo>
                    <a:cubicBezTo>
                      <a:pt x="273" y="760"/>
                      <a:pt x="233" y="858"/>
                      <a:pt x="183" y="949"/>
                    </a:cubicBezTo>
                    <a:cubicBezTo>
                      <a:pt x="129" y="1046"/>
                      <a:pt x="60" y="1131"/>
                      <a:pt x="13" y="1230"/>
                    </a:cubicBezTo>
                    <a:cubicBezTo>
                      <a:pt x="1" y="1255"/>
                      <a:pt x="19" y="1281"/>
                      <a:pt x="43" y="1281"/>
                    </a:cubicBezTo>
                    <a:cubicBezTo>
                      <a:pt x="48" y="1281"/>
                      <a:pt x="54" y="1280"/>
                      <a:pt x="60" y="1276"/>
                    </a:cubicBezTo>
                    <a:cubicBezTo>
                      <a:pt x="267" y="1177"/>
                      <a:pt x="383" y="906"/>
                      <a:pt x="428" y="693"/>
                    </a:cubicBezTo>
                    <a:cubicBezTo>
                      <a:pt x="475" y="465"/>
                      <a:pt x="473" y="216"/>
                      <a:pt x="357" y="9"/>
                    </a:cubicBezTo>
                    <a:cubicBezTo>
                      <a:pt x="354" y="3"/>
                      <a:pt x="348" y="0"/>
                      <a:pt x="3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8"/>
              <p:cNvSpPr/>
              <p:nvPr/>
            </p:nvSpPr>
            <p:spPr>
              <a:xfrm>
                <a:off x="1364375" y="1018400"/>
                <a:ext cx="155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8" extrusionOk="0">
                    <a:moveTo>
                      <a:pt x="615" y="1"/>
                    </a:moveTo>
                    <a:cubicBezTo>
                      <a:pt x="615" y="1"/>
                      <a:pt x="615" y="1"/>
                      <a:pt x="614" y="1"/>
                    </a:cubicBezTo>
                    <a:cubicBezTo>
                      <a:pt x="414" y="16"/>
                      <a:pt x="208" y="18"/>
                      <a:pt x="12" y="49"/>
                    </a:cubicBezTo>
                    <a:cubicBezTo>
                      <a:pt x="1" y="51"/>
                      <a:pt x="5" y="68"/>
                      <a:pt x="14" y="68"/>
                    </a:cubicBezTo>
                    <a:cubicBezTo>
                      <a:pt x="214" y="64"/>
                      <a:pt x="416" y="32"/>
                      <a:pt x="612" y="14"/>
                    </a:cubicBezTo>
                    <a:cubicBezTo>
                      <a:pt x="621" y="14"/>
                      <a:pt x="622" y="1"/>
                      <a:pt x="61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8"/>
              <p:cNvSpPr/>
              <p:nvPr/>
            </p:nvSpPr>
            <p:spPr>
              <a:xfrm>
                <a:off x="1361200" y="1019100"/>
                <a:ext cx="5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0" extrusionOk="0">
                    <a:moveTo>
                      <a:pt x="12" y="1"/>
                    </a:moveTo>
                    <a:cubicBezTo>
                      <a:pt x="1" y="3"/>
                      <a:pt x="1" y="18"/>
                      <a:pt x="12" y="19"/>
                    </a:cubicBezTo>
                    <a:cubicBezTo>
                      <a:pt x="21" y="18"/>
                      <a:pt x="21" y="3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8"/>
              <p:cNvSpPr/>
              <p:nvPr/>
            </p:nvSpPr>
            <p:spPr>
              <a:xfrm>
                <a:off x="1266275" y="1045700"/>
                <a:ext cx="45975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632" extrusionOk="0">
                    <a:moveTo>
                      <a:pt x="118" y="2470"/>
                    </a:moveTo>
                    <a:cubicBezTo>
                      <a:pt x="234" y="3510"/>
                      <a:pt x="163" y="4632"/>
                      <a:pt x="163" y="4632"/>
                    </a:cubicBezTo>
                    <a:cubicBezTo>
                      <a:pt x="163" y="4632"/>
                      <a:pt x="1838" y="1281"/>
                      <a:pt x="1438" y="904"/>
                    </a:cubicBezTo>
                    <a:cubicBezTo>
                      <a:pt x="485" y="1"/>
                      <a:pt x="1" y="1433"/>
                      <a:pt x="118" y="24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8"/>
              <p:cNvSpPr/>
              <p:nvPr/>
            </p:nvSpPr>
            <p:spPr>
              <a:xfrm>
                <a:off x="1275575" y="1014850"/>
                <a:ext cx="7622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2617" extrusionOk="0">
                    <a:moveTo>
                      <a:pt x="1440" y="1723"/>
                    </a:moveTo>
                    <a:cubicBezTo>
                      <a:pt x="1440" y="1723"/>
                      <a:pt x="1" y="2616"/>
                      <a:pt x="395" y="1504"/>
                    </a:cubicBezTo>
                    <a:cubicBezTo>
                      <a:pt x="593" y="941"/>
                      <a:pt x="2147" y="674"/>
                      <a:pt x="2597" y="337"/>
                    </a:cubicBezTo>
                    <a:cubicBezTo>
                      <a:pt x="3048" y="1"/>
                      <a:pt x="1440" y="1723"/>
                      <a:pt x="1440" y="17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8"/>
              <p:cNvSpPr/>
              <p:nvPr/>
            </p:nvSpPr>
            <p:spPr>
              <a:xfrm>
                <a:off x="1214925" y="1061250"/>
                <a:ext cx="691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765" h="1102" extrusionOk="0">
                    <a:moveTo>
                      <a:pt x="2665" y="1"/>
                    </a:moveTo>
                    <a:cubicBezTo>
                      <a:pt x="2662" y="1"/>
                      <a:pt x="2659" y="1"/>
                      <a:pt x="2657" y="1"/>
                    </a:cubicBezTo>
                    <a:cubicBezTo>
                      <a:pt x="2432" y="35"/>
                      <a:pt x="2228" y="186"/>
                      <a:pt x="2025" y="278"/>
                    </a:cubicBezTo>
                    <a:cubicBezTo>
                      <a:pt x="1804" y="379"/>
                      <a:pt x="1582" y="482"/>
                      <a:pt x="1355" y="569"/>
                    </a:cubicBezTo>
                    <a:cubicBezTo>
                      <a:pt x="916" y="743"/>
                      <a:pt x="471" y="908"/>
                      <a:pt x="24" y="1061"/>
                    </a:cubicBezTo>
                    <a:cubicBezTo>
                      <a:pt x="1" y="1070"/>
                      <a:pt x="7" y="1102"/>
                      <a:pt x="28" y="1102"/>
                    </a:cubicBezTo>
                    <a:cubicBezTo>
                      <a:pt x="30" y="1102"/>
                      <a:pt x="33" y="1101"/>
                      <a:pt x="35" y="1100"/>
                    </a:cubicBezTo>
                    <a:cubicBezTo>
                      <a:pt x="499" y="955"/>
                      <a:pt x="961" y="796"/>
                      <a:pt x="1415" y="622"/>
                    </a:cubicBezTo>
                    <a:cubicBezTo>
                      <a:pt x="1639" y="536"/>
                      <a:pt x="1866" y="459"/>
                      <a:pt x="2088" y="373"/>
                    </a:cubicBezTo>
                    <a:cubicBezTo>
                      <a:pt x="2298" y="293"/>
                      <a:pt x="2541" y="246"/>
                      <a:pt x="2714" y="102"/>
                    </a:cubicBezTo>
                    <a:cubicBezTo>
                      <a:pt x="2764" y="61"/>
                      <a:pt x="2715" y="1"/>
                      <a:pt x="26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8"/>
              <p:cNvSpPr/>
              <p:nvPr/>
            </p:nvSpPr>
            <p:spPr>
              <a:xfrm>
                <a:off x="1273050" y="994800"/>
                <a:ext cx="1297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101" extrusionOk="0">
                    <a:moveTo>
                      <a:pt x="22" y="1"/>
                    </a:moveTo>
                    <a:cubicBezTo>
                      <a:pt x="18" y="1"/>
                      <a:pt x="14" y="3"/>
                      <a:pt x="14" y="8"/>
                    </a:cubicBezTo>
                    <a:lnTo>
                      <a:pt x="17" y="10"/>
                    </a:lnTo>
                    <a:cubicBezTo>
                      <a:pt x="1" y="546"/>
                      <a:pt x="40" y="1079"/>
                      <a:pt x="87" y="1616"/>
                    </a:cubicBezTo>
                    <a:cubicBezTo>
                      <a:pt x="111" y="1878"/>
                      <a:pt x="131" y="2137"/>
                      <a:pt x="163" y="2399"/>
                    </a:cubicBezTo>
                    <a:cubicBezTo>
                      <a:pt x="178" y="2521"/>
                      <a:pt x="195" y="2642"/>
                      <a:pt x="217" y="2764"/>
                    </a:cubicBezTo>
                    <a:cubicBezTo>
                      <a:pt x="238" y="2885"/>
                      <a:pt x="253" y="3011"/>
                      <a:pt x="358" y="3089"/>
                    </a:cubicBezTo>
                    <a:cubicBezTo>
                      <a:pt x="370" y="3097"/>
                      <a:pt x="384" y="3100"/>
                      <a:pt x="398" y="3100"/>
                    </a:cubicBezTo>
                    <a:cubicBezTo>
                      <a:pt x="425" y="3100"/>
                      <a:pt x="453" y="3086"/>
                      <a:pt x="468" y="3059"/>
                    </a:cubicBezTo>
                    <a:cubicBezTo>
                      <a:pt x="519" y="2955"/>
                      <a:pt x="485" y="2854"/>
                      <a:pt x="457" y="2743"/>
                    </a:cubicBezTo>
                    <a:cubicBezTo>
                      <a:pt x="427" y="2620"/>
                      <a:pt x="389" y="2496"/>
                      <a:pt x="356" y="2373"/>
                    </a:cubicBezTo>
                    <a:cubicBezTo>
                      <a:pt x="289" y="2119"/>
                      <a:pt x="225" y="1861"/>
                      <a:pt x="180" y="1601"/>
                    </a:cubicBezTo>
                    <a:cubicBezTo>
                      <a:pt x="88" y="1077"/>
                      <a:pt x="55" y="539"/>
                      <a:pt x="31" y="8"/>
                    </a:cubicBezTo>
                    <a:cubicBezTo>
                      <a:pt x="31" y="3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8"/>
              <p:cNvSpPr/>
              <p:nvPr/>
            </p:nvSpPr>
            <p:spPr>
              <a:xfrm>
                <a:off x="1095575" y="300950"/>
                <a:ext cx="756575" cy="343600"/>
              </a:xfrm>
              <a:custGeom>
                <a:avLst/>
                <a:gdLst/>
                <a:ahLst/>
                <a:cxnLst/>
                <a:rect l="l" t="t" r="r" b="b"/>
                <a:pathLst>
                  <a:path w="30263" h="13744" extrusionOk="0">
                    <a:moveTo>
                      <a:pt x="9489" y="3765"/>
                    </a:moveTo>
                    <a:cubicBezTo>
                      <a:pt x="7462" y="4567"/>
                      <a:pt x="1" y="9888"/>
                      <a:pt x="57" y="11264"/>
                    </a:cubicBezTo>
                    <a:cubicBezTo>
                      <a:pt x="113" y="12641"/>
                      <a:pt x="949" y="12884"/>
                      <a:pt x="2027" y="12289"/>
                    </a:cubicBezTo>
                    <a:cubicBezTo>
                      <a:pt x="3106" y="11694"/>
                      <a:pt x="7047" y="13744"/>
                      <a:pt x="11299" y="13160"/>
                    </a:cubicBezTo>
                    <a:cubicBezTo>
                      <a:pt x="15550" y="12579"/>
                      <a:pt x="15038" y="11812"/>
                      <a:pt x="14999" y="11494"/>
                    </a:cubicBezTo>
                    <a:cubicBezTo>
                      <a:pt x="14840" y="10195"/>
                      <a:pt x="15214" y="11408"/>
                      <a:pt x="17891" y="10113"/>
                    </a:cubicBezTo>
                    <a:cubicBezTo>
                      <a:pt x="20568" y="8817"/>
                      <a:pt x="21602" y="8426"/>
                      <a:pt x="21759" y="7091"/>
                    </a:cubicBezTo>
                    <a:cubicBezTo>
                      <a:pt x="21916" y="5755"/>
                      <a:pt x="28339" y="5429"/>
                      <a:pt x="29301" y="4098"/>
                    </a:cubicBezTo>
                    <a:cubicBezTo>
                      <a:pt x="30262" y="2765"/>
                      <a:pt x="21513" y="0"/>
                      <a:pt x="19671" y="1193"/>
                    </a:cubicBezTo>
                    <a:cubicBezTo>
                      <a:pt x="17829" y="2386"/>
                      <a:pt x="15868" y="1245"/>
                      <a:pt x="9489" y="37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8"/>
              <p:cNvSpPr/>
              <p:nvPr/>
            </p:nvSpPr>
            <p:spPr>
              <a:xfrm>
                <a:off x="1165400" y="424500"/>
                <a:ext cx="162250" cy="13545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5418" extrusionOk="0">
                    <a:moveTo>
                      <a:pt x="6380" y="1"/>
                    </a:moveTo>
                    <a:cubicBezTo>
                      <a:pt x="6343" y="1"/>
                      <a:pt x="6306" y="36"/>
                      <a:pt x="6298" y="70"/>
                    </a:cubicBezTo>
                    <a:cubicBezTo>
                      <a:pt x="6281" y="134"/>
                      <a:pt x="6219" y="196"/>
                      <a:pt x="6180" y="248"/>
                    </a:cubicBezTo>
                    <a:cubicBezTo>
                      <a:pt x="6141" y="299"/>
                      <a:pt x="6101" y="351"/>
                      <a:pt x="6060" y="403"/>
                    </a:cubicBezTo>
                    <a:cubicBezTo>
                      <a:pt x="5972" y="512"/>
                      <a:pt x="5883" y="622"/>
                      <a:pt x="5791" y="729"/>
                    </a:cubicBezTo>
                    <a:cubicBezTo>
                      <a:pt x="5615" y="930"/>
                      <a:pt x="5425" y="1121"/>
                      <a:pt x="5225" y="1299"/>
                    </a:cubicBezTo>
                    <a:cubicBezTo>
                      <a:pt x="4810" y="1667"/>
                      <a:pt x="4361" y="1994"/>
                      <a:pt x="3899" y="2299"/>
                    </a:cubicBezTo>
                    <a:cubicBezTo>
                      <a:pt x="3435" y="2602"/>
                      <a:pt x="2966" y="2882"/>
                      <a:pt x="2497" y="3167"/>
                    </a:cubicBezTo>
                    <a:cubicBezTo>
                      <a:pt x="2029" y="3447"/>
                      <a:pt x="1553" y="3718"/>
                      <a:pt x="1110" y="4038"/>
                    </a:cubicBezTo>
                    <a:cubicBezTo>
                      <a:pt x="637" y="4378"/>
                      <a:pt x="180" y="4795"/>
                      <a:pt x="8" y="5371"/>
                    </a:cubicBezTo>
                    <a:cubicBezTo>
                      <a:pt x="1" y="5397"/>
                      <a:pt x="24" y="5418"/>
                      <a:pt x="47" y="5418"/>
                    </a:cubicBezTo>
                    <a:cubicBezTo>
                      <a:pt x="59" y="5418"/>
                      <a:pt x="71" y="5412"/>
                      <a:pt x="78" y="5399"/>
                    </a:cubicBezTo>
                    <a:cubicBezTo>
                      <a:pt x="586" y="4393"/>
                      <a:pt x="1646" y="3856"/>
                      <a:pt x="2575" y="3303"/>
                    </a:cubicBezTo>
                    <a:cubicBezTo>
                      <a:pt x="3520" y="2742"/>
                      <a:pt x="4473" y="2178"/>
                      <a:pt x="5301" y="1452"/>
                    </a:cubicBezTo>
                    <a:cubicBezTo>
                      <a:pt x="5531" y="1252"/>
                      <a:pt x="5752" y="1039"/>
                      <a:pt x="5959" y="816"/>
                    </a:cubicBezTo>
                    <a:cubicBezTo>
                      <a:pt x="6058" y="712"/>
                      <a:pt x="6150" y="603"/>
                      <a:pt x="6236" y="489"/>
                    </a:cubicBezTo>
                    <a:cubicBezTo>
                      <a:pt x="6320" y="383"/>
                      <a:pt x="6447" y="252"/>
                      <a:pt x="6479" y="119"/>
                    </a:cubicBezTo>
                    <a:cubicBezTo>
                      <a:pt x="6484" y="100"/>
                      <a:pt x="6483" y="77"/>
                      <a:pt x="6475" y="56"/>
                    </a:cubicBezTo>
                    <a:lnTo>
                      <a:pt x="6475" y="56"/>
                    </a:lnTo>
                    <a:cubicBezTo>
                      <a:pt x="6489" y="20"/>
                      <a:pt x="6410" y="3"/>
                      <a:pt x="6388" y="1"/>
                    </a:cubicBezTo>
                    <a:cubicBezTo>
                      <a:pt x="6385" y="1"/>
                      <a:pt x="6382" y="1"/>
                      <a:pt x="63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8"/>
              <p:cNvSpPr/>
              <p:nvPr/>
            </p:nvSpPr>
            <p:spPr>
              <a:xfrm>
                <a:off x="1163175" y="518250"/>
                <a:ext cx="94075" cy="77300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092" extrusionOk="0">
                    <a:moveTo>
                      <a:pt x="3720" y="0"/>
                    </a:moveTo>
                    <a:cubicBezTo>
                      <a:pt x="3715" y="0"/>
                      <a:pt x="3711" y="1"/>
                      <a:pt x="3706" y="4"/>
                    </a:cubicBezTo>
                    <a:cubicBezTo>
                      <a:pt x="2932" y="417"/>
                      <a:pt x="2203" y="910"/>
                      <a:pt x="1505" y="1439"/>
                    </a:cubicBezTo>
                    <a:cubicBezTo>
                      <a:pt x="1172" y="1692"/>
                      <a:pt x="845" y="1950"/>
                      <a:pt x="529" y="2223"/>
                    </a:cubicBezTo>
                    <a:cubicBezTo>
                      <a:pt x="396" y="2331"/>
                      <a:pt x="277" y="2457"/>
                      <a:pt x="170" y="2593"/>
                    </a:cubicBezTo>
                    <a:cubicBezTo>
                      <a:pt x="67" y="2730"/>
                      <a:pt x="9" y="2892"/>
                      <a:pt x="2" y="3062"/>
                    </a:cubicBezTo>
                    <a:cubicBezTo>
                      <a:pt x="1" y="3081"/>
                      <a:pt x="17" y="3092"/>
                      <a:pt x="33" y="3092"/>
                    </a:cubicBezTo>
                    <a:cubicBezTo>
                      <a:pt x="46" y="3092"/>
                      <a:pt x="58" y="3085"/>
                      <a:pt x="62" y="3070"/>
                    </a:cubicBezTo>
                    <a:cubicBezTo>
                      <a:pt x="124" y="2709"/>
                      <a:pt x="428" y="2445"/>
                      <a:pt x="696" y="2227"/>
                    </a:cubicBezTo>
                    <a:cubicBezTo>
                      <a:pt x="1019" y="1959"/>
                      <a:pt x="1350" y="1705"/>
                      <a:pt x="1688" y="1454"/>
                    </a:cubicBezTo>
                    <a:cubicBezTo>
                      <a:pt x="2352" y="961"/>
                      <a:pt x="3044" y="508"/>
                      <a:pt x="3736" y="56"/>
                    </a:cubicBezTo>
                    <a:cubicBezTo>
                      <a:pt x="3763" y="38"/>
                      <a:pt x="3746" y="0"/>
                      <a:pt x="372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8"/>
              <p:cNvSpPr/>
              <p:nvPr/>
            </p:nvSpPr>
            <p:spPr>
              <a:xfrm>
                <a:off x="1240975" y="575775"/>
                <a:ext cx="284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541" extrusionOk="0">
                    <a:moveTo>
                      <a:pt x="1101" y="1"/>
                    </a:moveTo>
                    <a:cubicBezTo>
                      <a:pt x="1097" y="1"/>
                      <a:pt x="1093" y="2"/>
                      <a:pt x="1089" y="4"/>
                    </a:cubicBezTo>
                    <a:cubicBezTo>
                      <a:pt x="519" y="273"/>
                      <a:pt x="130" y="905"/>
                      <a:pt x="5" y="1505"/>
                    </a:cubicBezTo>
                    <a:cubicBezTo>
                      <a:pt x="0" y="1527"/>
                      <a:pt x="18" y="1541"/>
                      <a:pt x="35" y="1541"/>
                    </a:cubicBezTo>
                    <a:cubicBezTo>
                      <a:pt x="46" y="1541"/>
                      <a:pt x="56" y="1535"/>
                      <a:pt x="59" y="1520"/>
                    </a:cubicBezTo>
                    <a:cubicBezTo>
                      <a:pt x="124" y="1221"/>
                      <a:pt x="252" y="937"/>
                      <a:pt x="429" y="688"/>
                    </a:cubicBezTo>
                    <a:cubicBezTo>
                      <a:pt x="616" y="430"/>
                      <a:pt x="857" y="234"/>
                      <a:pt x="1112" y="47"/>
                    </a:cubicBezTo>
                    <a:cubicBezTo>
                      <a:pt x="1135" y="33"/>
                      <a:pt x="1121" y="1"/>
                      <a:pt x="110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8"/>
              <p:cNvSpPr/>
              <p:nvPr/>
            </p:nvSpPr>
            <p:spPr>
              <a:xfrm>
                <a:off x="1275950" y="535600"/>
                <a:ext cx="2585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81" extrusionOk="0">
                    <a:moveTo>
                      <a:pt x="1002" y="1"/>
                    </a:moveTo>
                    <a:cubicBezTo>
                      <a:pt x="996" y="1"/>
                      <a:pt x="991" y="3"/>
                      <a:pt x="986" y="9"/>
                    </a:cubicBezTo>
                    <a:cubicBezTo>
                      <a:pt x="646" y="372"/>
                      <a:pt x="320" y="740"/>
                      <a:pt x="17" y="1131"/>
                    </a:cubicBezTo>
                    <a:cubicBezTo>
                      <a:pt x="0" y="1152"/>
                      <a:pt x="17" y="1180"/>
                      <a:pt x="38" y="1180"/>
                    </a:cubicBezTo>
                    <a:cubicBezTo>
                      <a:pt x="44" y="1180"/>
                      <a:pt x="51" y="1178"/>
                      <a:pt x="57" y="1172"/>
                    </a:cubicBezTo>
                    <a:cubicBezTo>
                      <a:pt x="399" y="811"/>
                      <a:pt x="713" y="433"/>
                      <a:pt x="1019" y="42"/>
                    </a:cubicBezTo>
                    <a:cubicBezTo>
                      <a:pt x="1034" y="25"/>
                      <a:pt x="1019" y="1"/>
                      <a:pt x="100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8"/>
              <p:cNvSpPr/>
              <p:nvPr/>
            </p:nvSpPr>
            <p:spPr>
              <a:xfrm>
                <a:off x="1319550" y="446050"/>
                <a:ext cx="37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76" extrusionOk="0">
                    <a:moveTo>
                      <a:pt x="1465" y="0"/>
                    </a:moveTo>
                    <a:cubicBezTo>
                      <a:pt x="1452" y="0"/>
                      <a:pt x="1440" y="5"/>
                      <a:pt x="1433" y="18"/>
                    </a:cubicBezTo>
                    <a:cubicBezTo>
                      <a:pt x="1240" y="353"/>
                      <a:pt x="1046" y="693"/>
                      <a:pt x="818" y="1005"/>
                    </a:cubicBezTo>
                    <a:cubicBezTo>
                      <a:pt x="584" y="1327"/>
                      <a:pt x="313" y="1611"/>
                      <a:pt x="35" y="1895"/>
                    </a:cubicBezTo>
                    <a:cubicBezTo>
                      <a:pt x="1" y="1930"/>
                      <a:pt x="34" y="1976"/>
                      <a:pt x="72" y="1976"/>
                    </a:cubicBezTo>
                    <a:cubicBezTo>
                      <a:pt x="83" y="1976"/>
                      <a:pt x="94" y="1972"/>
                      <a:pt x="104" y="1964"/>
                    </a:cubicBezTo>
                    <a:cubicBezTo>
                      <a:pt x="414" y="1712"/>
                      <a:pt x="680" y="1405"/>
                      <a:pt x="917" y="1086"/>
                    </a:cubicBezTo>
                    <a:cubicBezTo>
                      <a:pt x="1156" y="766"/>
                      <a:pt x="1362" y="426"/>
                      <a:pt x="1504" y="50"/>
                    </a:cubicBezTo>
                    <a:cubicBezTo>
                      <a:pt x="1515" y="21"/>
                      <a:pt x="1489" y="0"/>
                      <a:pt x="14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8"/>
              <p:cNvSpPr/>
              <p:nvPr/>
            </p:nvSpPr>
            <p:spPr>
              <a:xfrm>
                <a:off x="1404900" y="468975"/>
                <a:ext cx="39600" cy="9680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3872" extrusionOk="0">
                    <a:moveTo>
                      <a:pt x="1526" y="1"/>
                    </a:moveTo>
                    <a:cubicBezTo>
                      <a:pt x="1512" y="1"/>
                      <a:pt x="1497" y="7"/>
                      <a:pt x="1489" y="23"/>
                    </a:cubicBezTo>
                    <a:cubicBezTo>
                      <a:pt x="1321" y="327"/>
                      <a:pt x="1175" y="647"/>
                      <a:pt x="1022" y="959"/>
                    </a:cubicBezTo>
                    <a:cubicBezTo>
                      <a:pt x="866" y="1273"/>
                      <a:pt x="713" y="1589"/>
                      <a:pt x="569" y="1909"/>
                    </a:cubicBezTo>
                    <a:cubicBezTo>
                      <a:pt x="296" y="2521"/>
                      <a:pt x="34" y="3167"/>
                      <a:pt x="1" y="3844"/>
                    </a:cubicBezTo>
                    <a:cubicBezTo>
                      <a:pt x="1" y="3862"/>
                      <a:pt x="15" y="3871"/>
                      <a:pt x="29" y="3871"/>
                    </a:cubicBezTo>
                    <a:cubicBezTo>
                      <a:pt x="41" y="3871"/>
                      <a:pt x="53" y="3865"/>
                      <a:pt x="57" y="3852"/>
                    </a:cubicBezTo>
                    <a:cubicBezTo>
                      <a:pt x="216" y="3182"/>
                      <a:pt x="442" y="2532"/>
                      <a:pt x="730" y="1909"/>
                    </a:cubicBezTo>
                    <a:cubicBezTo>
                      <a:pt x="1012" y="1298"/>
                      <a:pt x="1369" y="701"/>
                      <a:pt x="1573" y="58"/>
                    </a:cubicBezTo>
                    <a:cubicBezTo>
                      <a:pt x="1583" y="25"/>
                      <a:pt x="1554" y="1"/>
                      <a:pt x="1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8"/>
              <p:cNvSpPr/>
              <p:nvPr/>
            </p:nvSpPr>
            <p:spPr>
              <a:xfrm>
                <a:off x="1393375" y="595900"/>
                <a:ext cx="276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098" extrusionOk="0">
                    <a:moveTo>
                      <a:pt x="75" y="1"/>
                    </a:moveTo>
                    <a:cubicBezTo>
                      <a:pt x="64" y="1"/>
                      <a:pt x="53" y="7"/>
                      <a:pt x="51" y="20"/>
                    </a:cubicBezTo>
                    <a:lnTo>
                      <a:pt x="49" y="20"/>
                    </a:lnTo>
                    <a:cubicBezTo>
                      <a:pt x="0" y="315"/>
                      <a:pt x="97" y="598"/>
                      <a:pt x="307" y="811"/>
                    </a:cubicBezTo>
                    <a:cubicBezTo>
                      <a:pt x="450" y="959"/>
                      <a:pt x="686" y="1098"/>
                      <a:pt x="909" y="1098"/>
                    </a:cubicBezTo>
                    <a:cubicBezTo>
                      <a:pt x="970" y="1098"/>
                      <a:pt x="1031" y="1087"/>
                      <a:pt x="1088" y="1063"/>
                    </a:cubicBezTo>
                    <a:cubicBezTo>
                      <a:pt x="1099" y="1059"/>
                      <a:pt x="1103" y="1041"/>
                      <a:pt x="1088" y="1039"/>
                    </a:cubicBezTo>
                    <a:cubicBezTo>
                      <a:pt x="967" y="1020"/>
                      <a:pt x="849" y="1015"/>
                      <a:pt x="733" y="972"/>
                    </a:cubicBezTo>
                    <a:cubicBezTo>
                      <a:pt x="604" y="923"/>
                      <a:pt x="486" y="848"/>
                      <a:pt x="387" y="751"/>
                    </a:cubicBezTo>
                    <a:cubicBezTo>
                      <a:pt x="194" y="564"/>
                      <a:pt x="75" y="297"/>
                      <a:pt x="103" y="27"/>
                    </a:cubicBezTo>
                    <a:cubicBezTo>
                      <a:pt x="104" y="11"/>
                      <a:pt x="89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8"/>
              <p:cNvSpPr/>
              <p:nvPr/>
            </p:nvSpPr>
            <p:spPr>
              <a:xfrm>
                <a:off x="1467500" y="440350"/>
                <a:ext cx="205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277" extrusionOk="0">
                    <a:moveTo>
                      <a:pt x="332" y="0"/>
                    </a:moveTo>
                    <a:cubicBezTo>
                      <a:pt x="316" y="0"/>
                      <a:pt x="299" y="13"/>
                      <a:pt x="305" y="35"/>
                    </a:cubicBezTo>
                    <a:cubicBezTo>
                      <a:pt x="400" y="474"/>
                      <a:pt x="498" y="915"/>
                      <a:pt x="544" y="1362"/>
                    </a:cubicBezTo>
                    <a:cubicBezTo>
                      <a:pt x="589" y="1794"/>
                      <a:pt x="599" y="2230"/>
                      <a:pt x="574" y="2662"/>
                    </a:cubicBezTo>
                    <a:cubicBezTo>
                      <a:pt x="527" y="3548"/>
                      <a:pt x="312" y="4408"/>
                      <a:pt x="10" y="5238"/>
                    </a:cubicBezTo>
                    <a:cubicBezTo>
                      <a:pt x="1" y="5259"/>
                      <a:pt x="22" y="5277"/>
                      <a:pt x="41" y="5277"/>
                    </a:cubicBezTo>
                    <a:cubicBezTo>
                      <a:pt x="51" y="5277"/>
                      <a:pt x="61" y="5272"/>
                      <a:pt x="66" y="5260"/>
                    </a:cubicBezTo>
                    <a:lnTo>
                      <a:pt x="66" y="5262"/>
                    </a:lnTo>
                    <a:cubicBezTo>
                      <a:pt x="658" y="4015"/>
                      <a:pt x="819" y="2551"/>
                      <a:pt x="634" y="1192"/>
                    </a:cubicBezTo>
                    <a:cubicBezTo>
                      <a:pt x="580" y="792"/>
                      <a:pt x="499" y="399"/>
                      <a:pt x="357" y="20"/>
                    </a:cubicBezTo>
                    <a:cubicBezTo>
                      <a:pt x="354" y="6"/>
                      <a:pt x="343" y="0"/>
                      <a:pt x="3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8"/>
              <p:cNvSpPr/>
              <p:nvPr/>
            </p:nvSpPr>
            <p:spPr>
              <a:xfrm>
                <a:off x="1524975" y="492575"/>
                <a:ext cx="10875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50" extrusionOk="0">
                    <a:moveTo>
                      <a:pt x="159" y="0"/>
                    </a:moveTo>
                    <a:cubicBezTo>
                      <a:pt x="137" y="0"/>
                      <a:pt x="114" y="18"/>
                      <a:pt x="122" y="45"/>
                    </a:cubicBezTo>
                    <a:lnTo>
                      <a:pt x="124" y="45"/>
                    </a:lnTo>
                    <a:cubicBezTo>
                      <a:pt x="251" y="488"/>
                      <a:pt x="315" y="948"/>
                      <a:pt x="313" y="1410"/>
                    </a:cubicBezTo>
                    <a:cubicBezTo>
                      <a:pt x="313" y="1636"/>
                      <a:pt x="296" y="1864"/>
                      <a:pt x="261" y="2089"/>
                    </a:cubicBezTo>
                    <a:cubicBezTo>
                      <a:pt x="233" y="2270"/>
                      <a:pt x="179" y="2474"/>
                      <a:pt x="23" y="2588"/>
                    </a:cubicBezTo>
                    <a:cubicBezTo>
                      <a:pt x="0" y="2606"/>
                      <a:pt x="9" y="2650"/>
                      <a:pt x="38" y="2650"/>
                    </a:cubicBezTo>
                    <a:cubicBezTo>
                      <a:pt x="42" y="2650"/>
                      <a:pt x="45" y="2649"/>
                      <a:pt x="50" y="2648"/>
                    </a:cubicBezTo>
                    <a:cubicBezTo>
                      <a:pt x="218" y="2590"/>
                      <a:pt x="300" y="2448"/>
                      <a:pt x="343" y="2281"/>
                    </a:cubicBezTo>
                    <a:cubicBezTo>
                      <a:pt x="405" y="2050"/>
                      <a:pt x="418" y="1799"/>
                      <a:pt x="423" y="1562"/>
                    </a:cubicBezTo>
                    <a:cubicBezTo>
                      <a:pt x="435" y="1040"/>
                      <a:pt x="356" y="520"/>
                      <a:pt x="193" y="25"/>
                    </a:cubicBezTo>
                    <a:cubicBezTo>
                      <a:pt x="188" y="8"/>
                      <a:pt x="173" y="0"/>
                      <a:pt x="1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8"/>
              <p:cNvSpPr/>
              <p:nvPr/>
            </p:nvSpPr>
            <p:spPr>
              <a:xfrm>
                <a:off x="1555950" y="506275"/>
                <a:ext cx="142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893" extrusionOk="0">
                    <a:moveTo>
                      <a:pt x="64" y="0"/>
                    </a:moveTo>
                    <a:cubicBezTo>
                      <a:pt x="32" y="0"/>
                      <a:pt x="0" y="34"/>
                      <a:pt x="22" y="71"/>
                    </a:cubicBezTo>
                    <a:lnTo>
                      <a:pt x="22" y="73"/>
                    </a:lnTo>
                    <a:cubicBezTo>
                      <a:pt x="155" y="355"/>
                      <a:pt x="291" y="658"/>
                      <a:pt x="508" y="885"/>
                    </a:cubicBezTo>
                    <a:cubicBezTo>
                      <a:pt x="515" y="890"/>
                      <a:pt x="523" y="893"/>
                      <a:pt x="530" y="893"/>
                    </a:cubicBezTo>
                    <a:cubicBezTo>
                      <a:pt x="550" y="893"/>
                      <a:pt x="568" y="876"/>
                      <a:pt x="562" y="853"/>
                    </a:cubicBezTo>
                    <a:cubicBezTo>
                      <a:pt x="476" y="552"/>
                      <a:pt x="280" y="283"/>
                      <a:pt x="102" y="25"/>
                    </a:cubicBezTo>
                    <a:cubicBezTo>
                      <a:pt x="93" y="8"/>
                      <a:pt x="78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8"/>
              <p:cNvSpPr/>
              <p:nvPr/>
            </p:nvSpPr>
            <p:spPr>
              <a:xfrm>
                <a:off x="1546625" y="470300"/>
                <a:ext cx="74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89" extrusionOk="0">
                    <a:moveTo>
                      <a:pt x="92" y="1"/>
                    </a:moveTo>
                    <a:cubicBezTo>
                      <a:pt x="48" y="1"/>
                      <a:pt x="1" y="42"/>
                      <a:pt x="15" y="95"/>
                    </a:cubicBezTo>
                    <a:lnTo>
                      <a:pt x="15" y="93"/>
                    </a:lnTo>
                    <a:cubicBezTo>
                      <a:pt x="49" y="215"/>
                      <a:pt x="72" y="375"/>
                      <a:pt x="165" y="469"/>
                    </a:cubicBezTo>
                    <a:cubicBezTo>
                      <a:pt x="180" y="482"/>
                      <a:pt x="197" y="488"/>
                      <a:pt x="215" y="488"/>
                    </a:cubicBezTo>
                    <a:cubicBezTo>
                      <a:pt x="251" y="488"/>
                      <a:pt x="286" y="462"/>
                      <a:pt x="288" y="420"/>
                    </a:cubicBezTo>
                    <a:cubicBezTo>
                      <a:pt x="296" y="289"/>
                      <a:pt x="204" y="151"/>
                      <a:pt x="150" y="37"/>
                    </a:cubicBezTo>
                    <a:cubicBezTo>
                      <a:pt x="137" y="12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8"/>
              <p:cNvSpPr/>
              <p:nvPr/>
            </p:nvSpPr>
            <p:spPr>
              <a:xfrm>
                <a:off x="1581125" y="439925"/>
                <a:ext cx="65975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1147" extrusionOk="0">
                    <a:moveTo>
                      <a:pt x="73" y="0"/>
                    </a:moveTo>
                    <a:cubicBezTo>
                      <a:pt x="30" y="0"/>
                      <a:pt x="0" y="61"/>
                      <a:pt x="47" y="84"/>
                    </a:cubicBezTo>
                    <a:cubicBezTo>
                      <a:pt x="520" y="310"/>
                      <a:pt x="989" y="540"/>
                      <a:pt x="1466" y="755"/>
                    </a:cubicBezTo>
                    <a:cubicBezTo>
                      <a:pt x="1698" y="859"/>
                      <a:pt x="1930" y="966"/>
                      <a:pt x="2162" y="1069"/>
                    </a:cubicBezTo>
                    <a:cubicBezTo>
                      <a:pt x="2241" y="1105"/>
                      <a:pt x="2343" y="1146"/>
                      <a:pt x="2435" y="1146"/>
                    </a:cubicBezTo>
                    <a:cubicBezTo>
                      <a:pt x="2506" y="1146"/>
                      <a:pt x="2571" y="1122"/>
                      <a:pt x="2618" y="1054"/>
                    </a:cubicBezTo>
                    <a:cubicBezTo>
                      <a:pt x="2638" y="1017"/>
                      <a:pt x="2610" y="974"/>
                      <a:pt x="2571" y="974"/>
                    </a:cubicBezTo>
                    <a:cubicBezTo>
                      <a:pt x="2567" y="974"/>
                      <a:pt x="2562" y="974"/>
                      <a:pt x="2558" y="975"/>
                    </a:cubicBezTo>
                    <a:cubicBezTo>
                      <a:pt x="2522" y="987"/>
                      <a:pt x="2485" y="993"/>
                      <a:pt x="2449" y="993"/>
                    </a:cubicBezTo>
                    <a:cubicBezTo>
                      <a:pt x="2281" y="993"/>
                      <a:pt x="2111" y="882"/>
                      <a:pt x="1963" y="815"/>
                    </a:cubicBezTo>
                    <a:cubicBezTo>
                      <a:pt x="1760" y="723"/>
                      <a:pt x="1556" y="631"/>
                      <a:pt x="1352" y="540"/>
                    </a:cubicBezTo>
                    <a:cubicBezTo>
                      <a:pt x="935" y="356"/>
                      <a:pt x="514" y="183"/>
                      <a:pt x="94" y="5"/>
                    </a:cubicBezTo>
                    <a:cubicBezTo>
                      <a:pt x="87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8"/>
              <p:cNvSpPr/>
              <p:nvPr/>
            </p:nvSpPr>
            <p:spPr>
              <a:xfrm>
                <a:off x="1638850" y="395000"/>
                <a:ext cx="88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820" extrusionOk="0">
                    <a:moveTo>
                      <a:pt x="46" y="1"/>
                    </a:moveTo>
                    <a:cubicBezTo>
                      <a:pt x="13" y="1"/>
                      <a:pt x="1" y="53"/>
                      <a:pt x="38" y="61"/>
                    </a:cubicBezTo>
                    <a:cubicBezTo>
                      <a:pt x="395" y="142"/>
                      <a:pt x="748" y="233"/>
                      <a:pt x="1105" y="312"/>
                    </a:cubicBezTo>
                    <a:cubicBezTo>
                      <a:pt x="1451" y="389"/>
                      <a:pt x="1799" y="454"/>
                      <a:pt x="2141" y="544"/>
                    </a:cubicBezTo>
                    <a:cubicBezTo>
                      <a:pt x="2448" y="624"/>
                      <a:pt x="2760" y="742"/>
                      <a:pt x="2986" y="974"/>
                    </a:cubicBezTo>
                    <a:cubicBezTo>
                      <a:pt x="3093" y="1080"/>
                      <a:pt x="3175" y="1207"/>
                      <a:pt x="3229" y="1348"/>
                    </a:cubicBezTo>
                    <a:cubicBezTo>
                      <a:pt x="3278" y="1484"/>
                      <a:pt x="3287" y="1637"/>
                      <a:pt x="3306" y="1781"/>
                    </a:cubicBezTo>
                    <a:cubicBezTo>
                      <a:pt x="3307" y="1806"/>
                      <a:pt x="3326" y="1820"/>
                      <a:pt x="3346" y="1820"/>
                    </a:cubicBezTo>
                    <a:cubicBezTo>
                      <a:pt x="3358" y="1820"/>
                      <a:pt x="3371" y="1814"/>
                      <a:pt x="3379" y="1802"/>
                    </a:cubicBezTo>
                    <a:cubicBezTo>
                      <a:pt x="3538" y="1542"/>
                      <a:pt x="3396" y="1207"/>
                      <a:pt x="3229" y="989"/>
                    </a:cubicBezTo>
                    <a:cubicBezTo>
                      <a:pt x="3025" y="719"/>
                      <a:pt x="2728" y="559"/>
                      <a:pt x="2412" y="456"/>
                    </a:cubicBezTo>
                    <a:cubicBezTo>
                      <a:pt x="2051" y="338"/>
                      <a:pt x="1670" y="284"/>
                      <a:pt x="1298" y="215"/>
                    </a:cubicBezTo>
                    <a:cubicBezTo>
                      <a:pt x="885" y="140"/>
                      <a:pt x="468" y="74"/>
                      <a:pt x="53" y="2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8"/>
              <p:cNvSpPr/>
              <p:nvPr/>
            </p:nvSpPr>
            <p:spPr>
              <a:xfrm>
                <a:off x="1755775" y="406500"/>
                <a:ext cx="1607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56" extrusionOk="0">
                    <a:moveTo>
                      <a:pt x="69" y="1"/>
                    </a:moveTo>
                    <a:cubicBezTo>
                      <a:pt x="29" y="1"/>
                      <a:pt x="0" y="63"/>
                      <a:pt x="44" y="82"/>
                    </a:cubicBezTo>
                    <a:lnTo>
                      <a:pt x="46" y="82"/>
                    </a:lnTo>
                    <a:cubicBezTo>
                      <a:pt x="169" y="138"/>
                      <a:pt x="280" y="256"/>
                      <a:pt x="343" y="374"/>
                    </a:cubicBezTo>
                    <a:cubicBezTo>
                      <a:pt x="405" y="488"/>
                      <a:pt x="394" y="626"/>
                      <a:pt x="459" y="736"/>
                    </a:cubicBezTo>
                    <a:cubicBezTo>
                      <a:pt x="468" y="749"/>
                      <a:pt x="482" y="756"/>
                      <a:pt x="495" y="756"/>
                    </a:cubicBezTo>
                    <a:cubicBezTo>
                      <a:pt x="506" y="756"/>
                      <a:pt x="517" y="752"/>
                      <a:pt x="525" y="744"/>
                    </a:cubicBezTo>
                    <a:cubicBezTo>
                      <a:pt x="642" y="622"/>
                      <a:pt x="566" y="413"/>
                      <a:pt x="491" y="288"/>
                    </a:cubicBezTo>
                    <a:cubicBezTo>
                      <a:pt x="396" y="127"/>
                      <a:pt x="257" y="41"/>
                      <a:pt x="78" y="1"/>
                    </a:cubicBezTo>
                    <a:cubicBezTo>
                      <a:pt x="75" y="1"/>
                      <a:pt x="72" y="1"/>
                      <a:pt x="6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8"/>
              <p:cNvSpPr/>
              <p:nvPr/>
            </p:nvSpPr>
            <p:spPr>
              <a:xfrm>
                <a:off x="1658025" y="362550"/>
                <a:ext cx="15090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2122" extrusionOk="0">
                    <a:moveTo>
                      <a:pt x="985" y="0"/>
                    </a:moveTo>
                    <a:cubicBezTo>
                      <a:pt x="666" y="0"/>
                      <a:pt x="346" y="24"/>
                      <a:pt x="30" y="71"/>
                    </a:cubicBezTo>
                    <a:cubicBezTo>
                      <a:pt x="0" y="75"/>
                      <a:pt x="5" y="124"/>
                      <a:pt x="36" y="124"/>
                    </a:cubicBezTo>
                    <a:cubicBezTo>
                      <a:pt x="36" y="124"/>
                      <a:pt x="37" y="124"/>
                      <a:pt x="37" y="124"/>
                    </a:cubicBezTo>
                    <a:lnTo>
                      <a:pt x="35" y="124"/>
                    </a:lnTo>
                    <a:cubicBezTo>
                      <a:pt x="268" y="108"/>
                      <a:pt x="501" y="99"/>
                      <a:pt x="733" y="99"/>
                    </a:cubicBezTo>
                    <a:cubicBezTo>
                      <a:pt x="1332" y="99"/>
                      <a:pt x="1929" y="155"/>
                      <a:pt x="2516" y="284"/>
                    </a:cubicBezTo>
                    <a:cubicBezTo>
                      <a:pt x="3330" y="462"/>
                      <a:pt x="4111" y="767"/>
                      <a:pt x="4829" y="1189"/>
                    </a:cubicBezTo>
                    <a:cubicBezTo>
                      <a:pt x="5024" y="1303"/>
                      <a:pt x="5212" y="1425"/>
                      <a:pt x="5396" y="1556"/>
                    </a:cubicBezTo>
                    <a:cubicBezTo>
                      <a:pt x="5497" y="1629"/>
                      <a:pt x="5596" y="1702"/>
                      <a:pt x="5691" y="1778"/>
                    </a:cubicBezTo>
                    <a:cubicBezTo>
                      <a:pt x="5786" y="1857"/>
                      <a:pt x="5912" y="1954"/>
                      <a:pt x="5925" y="2083"/>
                    </a:cubicBezTo>
                    <a:cubicBezTo>
                      <a:pt x="5927" y="2106"/>
                      <a:pt x="5950" y="2121"/>
                      <a:pt x="5970" y="2121"/>
                    </a:cubicBezTo>
                    <a:cubicBezTo>
                      <a:pt x="5985" y="2121"/>
                      <a:pt x="5998" y="2113"/>
                      <a:pt x="6001" y="2092"/>
                    </a:cubicBezTo>
                    <a:cubicBezTo>
                      <a:pt x="6035" y="1894"/>
                      <a:pt x="5900" y="1774"/>
                      <a:pt x="5755" y="1660"/>
                    </a:cubicBezTo>
                    <a:cubicBezTo>
                      <a:pt x="5584" y="1528"/>
                      <a:pt x="5407" y="1401"/>
                      <a:pt x="5224" y="1281"/>
                    </a:cubicBezTo>
                    <a:cubicBezTo>
                      <a:pt x="4852" y="1038"/>
                      <a:pt x="4459" y="828"/>
                      <a:pt x="4051" y="653"/>
                    </a:cubicBezTo>
                    <a:cubicBezTo>
                      <a:pt x="3242" y="303"/>
                      <a:pt x="2380" y="90"/>
                      <a:pt x="1501" y="21"/>
                    </a:cubicBezTo>
                    <a:cubicBezTo>
                      <a:pt x="1330" y="7"/>
                      <a:pt x="1158" y="0"/>
                      <a:pt x="98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8"/>
              <p:cNvSpPr/>
              <p:nvPr/>
            </p:nvSpPr>
            <p:spPr>
              <a:xfrm>
                <a:off x="1577375" y="402900"/>
                <a:ext cx="662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961" extrusionOk="0">
                    <a:moveTo>
                      <a:pt x="39" y="1"/>
                    </a:moveTo>
                    <a:cubicBezTo>
                      <a:pt x="16" y="1"/>
                      <a:pt x="1" y="32"/>
                      <a:pt x="25" y="46"/>
                    </a:cubicBezTo>
                    <a:cubicBezTo>
                      <a:pt x="423" y="276"/>
                      <a:pt x="850" y="454"/>
                      <a:pt x="1281" y="607"/>
                    </a:cubicBezTo>
                    <a:cubicBezTo>
                      <a:pt x="1708" y="761"/>
                      <a:pt x="2162" y="912"/>
                      <a:pt x="2613" y="961"/>
                    </a:cubicBezTo>
                    <a:cubicBezTo>
                      <a:pt x="2614" y="961"/>
                      <a:pt x="2615" y="961"/>
                      <a:pt x="2616" y="961"/>
                    </a:cubicBezTo>
                    <a:cubicBezTo>
                      <a:pt x="2648" y="961"/>
                      <a:pt x="2651" y="910"/>
                      <a:pt x="2620" y="899"/>
                    </a:cubicBezTo>
                    <a:cubicBezTo>
                      <a:pt x="2192" y="764"/>
                      <a:pt x="1753" y="671"/>
                      <a:pt x="1326" y="525"/>
                    </a:cubicBezTo>
                    <a:cubicBezTo>
                      <a:pt x="891" y="375"/>
                      <a:pt x="470" y="190"/>
                      <a:pt x="51" y="3"/>
                    </a:cubicBezTo>
                    <a:cubicBezTo>
                      <a:pt x="47" y="2"/>
                      <a:pt x="43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8"/>
              <p:cNvSpPr/>
              <p:nvPr/>
            </p:nvSpPr>
            <p:spPr>
              <a:xfrm>
                <a:off x="1327400" y="509025"/>
                <a:ext cx="48125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4890" extrusionOk="0">
                    <a:moveTo>
                      <a:pt x="1884" y="1"/>
                    </a:moveTo>
                    <a:cubicBezTo>
                      <a:pt x="1875" y="1"/>
                      <a:pt x="1866" y="5"/>
                      <a:pt x="1859" y="16"/>
                    </a:cubicBezTo>
                    <a:cubicBezTo>
                      <a:pt x="1620" y="348"/>
                      <a:pt x="1418" y="711"/>
                      <a:pt x="1218" y="1066"/>
                    </a:cubicBezTo>
                    <a:cubicBezTo>
                      <a:pt x="1016" y="1421"/>
                      <a:pt x="820" y="1784"/>
                      <a:pt x="640" y="2152"/>
                    </a:cubicBezTo>
                    <a:cubicBezTo>
                      <a:pt x="468" y="2502"/>
                      <a:pt x="289" y="2855"/>
                      <a:pt x="166" y="3226"/>
                    </a:cubicBezTo>
                    <a:cubicBezTo>
                      <a:pt x="63" y="3540"/>
                      <a:pt x="1" y="3897"/>
                      <a:pt x="102" y="4218"/>
                    </a:cubicBezTo>
                    <a:cubicBezTo>
                      <a:pt x="195" y="4523"/>
                      <a:pt x="405" y="4785"/>
                      <a:pt x="711" y="4888"/>
                    </a:cubicBezTo>
                    <a:cubicBezTo>
                      <a:pt x="716" y="4889"/>
                      <a:pt x="720" y="4890"/>
                      <a:pt x="724" y="4890"/>
                    </a:cubicBezTo>
                    <a:cubicBezTo>
                      <a:pt x="759" y="4890"/>
                      <a:pt x="771" y="4832"/>
                      <a:pt x="730" y="4817"/>
                    </a:cubicBezTo>
                    <a:lnTo>
                      <a:pt x="730" y="4817"/>
                    </a:lnTo>
                    <a:lnTo>
                      <a:pt x="732" y="4819"/>
                    </a:lnTo>
                    <a:cubicBezTo>
                      <a:pt x="433" y="4716"/>
                      <a:pt x="240" y="4447"/>
                      <a:pt x="162" y="4151"/>
                    </a:cubicBezTo>
                    <a:cubicBezTo>
                      <a:pt x="70" y="3807"/>
                      <a:pt x="128" y="3467"/>
                      <a:pt x="250" y="3140"/>
                    </a:cubicBezTo>
                    <a:cubicBezTo>
                      <a:pt x="382" y="2784"/>
                      <a:pt x="569" y="2446"/>
                      <a:pt x="741" y="2111"/>
                    </a:cubicBezTo>
                    <a:cubicBezTo>
                      <a:pt x="910" y="1786"/>
                      <a:pt x="1082" y="1463"/>
                      <a:pt x="1263" y="1143"/>
                    </a:cubicBezTo>
                    <a:cubicBezTo>
                      <a:pt x="1474" y="775"/>
                      <a:pt x="1706" y="417"/>
                      <a:pt x="1910" y="45"/>
                    </a:cubicBezTo>
                    <a:cubicBezTo>
                      <a:pt x="1924" y="22"/>
                      <a:pt x="1904" y="1"/>
                      <a:pt x="18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8"/>
              <p:cNvSpPr/>
              <p:nvPr/>
            </p:nvSpPr>
            <p:spPr>
              <a:xfrm>
                <a:off x="703325" y="352950"/>
                <a:ext cx="660200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26408" h="15974" extrusionOk="0">
                    <a:moveTo>
                      <a:pt x="26407" y="4879"/>
                    </a:moveTo>
                    <a:cubicBezTo>
                      <a:pt x="23319" y="4808"/>
                      <a:pt x="20303" y="3991"/>
                      <a:pt x="17308" y="3239"/>
                    </a:cubicBezTo>
                    <a:cubicBezTo>
                      <a:pt x="16500" y="3037"/>
                      <a:pt x="17863" y="2716"/>
                      <a:pt x="17078" y="2433"/>
                    </a:cubicBezTo>
                    <a:cubicBezTo>
                      <a:pt x="12224" y="683"/>
                      <a:pt x="7477" y="1"/>
                      <a:pt x="1" y="5772"/>
                    </a:cubicBezTo>
                    <a:cubicBezTo>
                      <a:pt x="1" y="5772"/>
                      <a:pt x="9027" y="15973"/>
                      <a:pt x="18650" y="9643"/>
                    </a:cubicBezTo>
                    <a:cubicBezTo>
                      <a:pt x="19054" y="9375"/>
                      <a:pt x="17949" y="9108"/>
                      <a:pt x="18430" y="8921"/>
                    </a:cubicBezTo>
                    <a:cubicBezTo>
                      <a:pt x="20797" y="7994"/>
                      <a:pt x="23446" y="6679"/>
                      <a:pt x="26407" y="4879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8"/>
              <p:cNvSpPr/>
              <p:nvPr/>
            </p:nvSpPr>
            <p:spPr>
              <a:xfrm>
                <a:off x="724350" y="498025"/>
                <a:ext cx="57800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3120" h="1288" extrusionOk="0">
                    <a:moveTo>
                      <a:pt x="23043" y="0"/>
                    </a:moveTo>
                    <a:cubicBezTo>
                      <a:pt x="23040" y="0"/>
                      <a:pt x="23036" y="1"/>
                      <a:pt x="23033" y="1"/>
                    </a:cubicBezTo>
                    <a:cubicBezTo>
                      <a:pt x="22652" y="63"/>
                      <a:pt x="22270" y="106"/>
                      <a:pt x="21889" y="156"/>
                    </a:cubicBezTo>
                    <a:cubicBezTo>
                      <a:pt x="21520" y="205"/>
                      <a:pt x="21154" y="265"/>
                      <a:pt x="20788" y="315"/>
                    </a:cubicBezTo>
                    <a:cubicBezTo>
                      <a:pt x="20038" y="420"/>
                      <a:pt x="19284" y="512"/>
                      <a:pt x="18533" y="596"/>
                    </a:cubicBezTo>
                    <a:cubicBezTo>
                      <a:pt x="17050" y="762"/>
                      <a:pt x="15564" y="872"/>
                      <a:pt x="14074" y="927"/>
                    </a:cubicBezTo>
                    <a:cubicBezTo>
                      <a:pt x="13263" y="957"/>
                      <a:pt x="12451" y="971"/>
                      <a:pt x="11640" y="971"/>
                    </a:cubicBezTo>
                    <a:cubicBezTo>
                      <a:pt x="9454" y="971"/>
                      <a:pt x="7268" y="863"/>
                      <a:pt x="5092" y="646"/>
                    </a:cubicBezTo>
                    <a:cubicBezTo>
                      <a:pt x="4253" y="562"/>
                      <a:pt x="3413" y="463"/>
                      <a:pt x="2576" y="349"/>
                    </a:cubicBezTo>
                    <a:cubicBezTo>
                      <a:pt x="1745" y="233"/>
                      <a:pt x="919" y="78"/>
                      <a:pt x="83" y="29"/>
                    </a:cubicBezTo>
                    <a:cubicBezTo>
                      <a:pt x="81" y="29"/>
                      <a:pt x="80" y="29"/>
                      <a:pt x="78" y="29"/>
                    </a:cubicBezTo>
                    <a:cubicBezTo>
                      <a:pt x="8" y="29"/>
                      <a:pt x="1" y="133"/>
                      <a:pt x="67" y="153"/>
                    </a:cubicBezTo>
                    <a:cubicBezTo>
                      <a:pt x="784" y="379"/>
                      <a:pt x="1529" y="491"/>
                      <a:pt x="2273" y="605"/>
                    </a:cubicBezTo>
                    <a:cubicBezTo>
                      <a:pt x="3015" y="719"/>
                      <a:pt x="3761" y="820"/>
                      <a:pt x="4509" y="904"/>
                    </a:cubicBezTo>
                    <a:cubicBezTo>
                      <a:pt x="6006" y="1072"/>
                      <a:pt x="7508" y="1187"/>
                      <a:pt x="9015" y="1244"/>
                    </a:cubicBezTo>
                    <a:cubicBezTo>
                      <a:pt x="9771" y="1273"/>
                      <a:pt x="10527" y="1288"/>
                      <a:pt x="11284" y="1288"/>
                    </a:cubicBezTo>
                    <a:cubicBezTo>
                      <a:pt x="12040" y="1288"/>
                      <a:pt x="12797" y="1273"/>
                      <a:pt x="13554" y="1244"/>
                    </a:cubicBezTo>
                    <a:cubicBezTo>
                      <a:pt x="15059" y="1185"/>
                      <a:pt x="16562" y="1074"/>
                      <a:pt x="18062" y="914"/>
                    </a:cubicBezTo>
                    <a:cubicBezTo>
                      <a:pt x="18808" y="833"/>
                      <a:pt x="19550" y="740"/>
                      <a:pt x="20292" y="626"/>
                    </a:cubicBezTo>
                    <a:cubicBezTo>
                      <a:pt x="21032" y="512"/>
                      <a:pt x="21777" y="396"/>
                      <a:pt x="22508" y="216"/>
                    </a:cubicBezTo>
                    <a:cubicBezTo>
                      <a:pt x="22691" y="171"/>
                      <a:pt x="22876" y="136"/>
                      <a:pt x="23059" y="98"/>
                    </a:cubicBezTo>
                    <a:cubicBezTo>
                      <a:pt x="23119" y="84"/>
                      <a:pt x="23098" y="0"/>
                      <a:pt x="230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8"/>
              <p:cNvSpPr/>
              <p:nvPr/>
            </p:nvSpPr>
            <p:spPr>
              <a:xfrm>
                <a:off x="868050" y="448375"/>
                <a:ext cx="219225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2410" extrusionOk="0">
                    <a:moveTo>
                      <a:pt x="8707" y="1"/>
                    </a:moveTo>
                    <a:cubicBezTo>
                      <a:pt x="8701" y="1"/>
                      <a:pt x="8696" y="2"/>
                      <a:pt x="8690" y="4"/>
                    </a:cubicBezTo>
                    <a:lnTo>
                      <a:pt x="8692" y="4"/>
                    </a:lnTo>
                    <a:cubicBezTo>
                      <a:pt x="8412" y="101"/>
                      <a:pt x="8139" y="232"/>
                      <a:pt x="7866" y="346"/>
                    </a:cubicBezTo>
                    <a:cubicBezTo>
                      <a:pt x="7602" y="456"/>
                      <a:pt x="7337" y="561"/>
                      <a:pt x="7071" y="663"/>
                    </a:cubicBezTo>
                    <a:cubicBezTo>
                      <a:pt x="6525" y="875"/>
                      <a:pt x="5972" y="1067"/>
                      <a:pt x="5413" y="1241"/>
                    </a:cubicBezTo>
                    <a:cubicBezTo>
                      <a:pt x="4308" y="1585"/>
                      <a:pt x="3181" y="1851"/>
                      <a:pt x="2038" y="2032"/>
                    </a:cubicBezTo>
                    <a:cubicBezTo>
                      <a:pt x="1384" y="2139"/>
                      <a:pt x="724" y="2227"/>
                      <a:pt x="66" y="2313"/>
                    </a:cubicBezTo>
                    <a:cubicBezTo>
                      <a:pt x="7" y="2320"/>
                      <a:pt x="0" y="2410"/>
                      <a:pt x="64" y="2410"/>
                    </a:cubicBezTo>
                    <a:cubicBezTo>
                      <a:pt x="64" y="2410"/>
                      <a:pt x="65" y="2410"/>
                      <a:pt x="66" y="2410"/>
                    </a:cubicBezTo>
                    <a:cubicBezTo>
                      <a:pt x="1247" y="2404"/>
                      <a:pt x="2418" y="2227"/>
                      <a:pt x="3571" y="1970"/>
                    </a:cubicBezTo>
                    <a:cubicBezTo>
                      <a:pt x="4715" y="1718"/>
                      <a:pt x="5837" y="1374"/>
                      <a:pt x="6927" y="944"/>
                    </a:cubicBezTo>
                    <a:cubicBezTo>
                      <a:pt x="7228" y="824"/>
                      <a:pt x="7524" y="697"/>
                      <a:pt x="7817" y="563"/>
                    </a:cubicBezTo>
                    <a:cubicBezTo>
                      <a:pt x="8126" y="420"/>
                      <a:pt x="8444" y="278"/>
                      <a:pt x="8730" y="95"/>
                    </a:cubicBezTo>
                    <a:cubicBezTo>
                      <a:pt x="8768" y="68"/>
                      <a:pt x="8751" y="1"/>
                      <a:pt x="870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8"/>
              <p:cNvSpPr/>
              <p:nvPr/>
            </p:nvSpPr>
            <p:spPr>
              <a:xfrm>
                <a:off x="780025" y="436350"/>
                <a:ext cx="1551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6207" h="2252" extrusionOk="0">
                    <a:moveTo>
                      <a:pt x="6168" y="0"/>
                    </a:moveTo>
                    <a:cubicBezTo>
                      <a:pt x="6167" y="0"/>
                      <a:pt x="6166" y="0"/>
                      <a:pt x="6165" y="0"/>
                    </a:cubicBezTo>
                    <a:lnTo>
                      <a:pt x="6165" y="2"/>
                    </a:lnTo>
                    <a:cubicBezTo>
                      <a:pt x="5750" y="53"/>
                      <a:pt x="5339" y="111"/>
                      <a:pt x="4931" y="197"/>
                    </a:cubicBezTo>
                    <a:cubicBezTo>
                      <a:pt x="4512" y="286"/>
                      <a:pt x="4101" y="397"/>
                      <a:pt x="3691" y="520"/>
                    </a:cubicBezTo>
                    <a:cubicBezTo>
                      <a:pt x="2882" y="769"/>
                      <a:pt x="2089" y="1075"/>
                      <a:pt x="1324" y="1440"/>
                    </a:cubicBezTo>
                    <a:cubicBezTo>
                      <a:pt x="881" y="1647"/>
                      <a:pt x="455" y="1889"/>
                      <a:pt x="48" y="2162"/>
                    </a:cubicBezTo>
                    <a:cubicBezTo>
                      <a:pt x="1" y="2188"/>
                      <a:pt x="27" y="2252"/>
                      <a:pt x="70" y="2252"/>
                    </a:cubicBezTo>
                    <a:cubicBezTo>
                      <a:pt x="78" y="2252"/>
                      <a:pt x="87" y="2249"/>
                      <a:pt x="96" y="2244"/>
                    </a:cubicBezTo>
                    <a:cubicBezTo>
                      <a:pt x="855" y="1872"/>
                      <a:pt x="1609" y="1485"/>
                      <a:pt x="2394" y="1169"/>
                    </a:cubicBezTo>
                    <a:cubicBezTo>
                      <a:pt x="3175" y="860"/>
                      <a:pt x="3974" y="600"/>
                      <a:pt x="4787" y="389"/>
                    </a:cubicBezTo>
                    <a:cubicBezTo>
                      <a:pt x="5245" y="270"/>
                      <a:pt x="5709" y="154"/>
                      <a:pt x="6174" y="62"/>
                    </a:cubicBezTo>
                    <a:cubicBezTo>
                      <a:pt x="6207" y="57"/>
                      <a:pt x="6201" y="0"/>
                      <a:pt x="61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8"/>
              <p:cNvSpPr/>
              <p:nvPr/>
            </p:nvSpPr>
            <p:spPr>
              <a:xfrm>
                <a:off x="842050" y="538925"/>
                <a:ext cx="2594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1795" extrusionOk="0">
                    <a:moveTo>
                      <a:pt x="43" y="1"/>
                    </a:moveTo>
                    <a:cubicBezTo>
                      <a:pt x="15" y="1"/>
                      <a:pt x="1" y="46"/>
                      <a:pt x="31" y="61"/>
                    </a:cubicBezTo>
                    <a:lnTo>
                      <a:pt x="29" y="61"/>
                    </a:lnTo>
                    <a:cubicBezTo>
                      <a:pt x="1235" y="684"/>
                      <a:pt x="2572" y="1041"/>
                      <a:pt x="3901" y="1282"/>
                    </a:cubicBezTo>
                    <a:cubicBezTo>
                      <a:pt x="5253" y="1529"/>
                      <a:pt x="6623" y="1652"/>
                      <a:pt x="7993" y="1729"/>
                    </a:cubicBezTo>
                    <a:cubicBezTo>
                      <a:pt x="8612" y="1763"/>
                      <a:pt x="9231" y="1795"/>
                      <a:pt x="9850" y="1795"/>
                    </a:cubicBezTo>
                    <a:cubicBezTo>
                      <a:pt x="10006" y="1795"/>
                      <a:pt x="10162" y="1793"/>
                      <a:pt x="10317" y="1788"/>
                    </a:cubicBezTo>
                    <a:cubicBezTo>
                      <a:pt x="10375" y="1787"/>
                      <a:pt x="10373" y="1704"/>
                      <a:pt x="10317" y="1699"/>
                    </a:cubicBezTo>
                    <a:cubicBezTo>
                      <a:pt x="9627" y="1631"/>
                      <a:pt x="8938" y="1611"/>
                      <a:pt x="8248" y="1575"/>
                    </a:cubicBezTo>
                    <a:cubicBezTo>
                      <a:pt x="7569" y="1540"/>
                      <a:pt x="6894" y="1497"/>
                      <a:pt x="6219" y="1431"/>
                    </a:cubicBezTo>
                    <a:cubicBezTo>
                      <a:pt x="4875" y="1304"/>
                      <a:pt x="3533" y="1099"/>
                      <a:pt x="2229" y="740"/>
                    </a:cubicBezTo>
                    <a:cubicBezTo>
                      <a:pt x="1491" y="536"/>
                      <a:pt x="765" y="282"/>
                      <a:pt x="53" y="3"/>
                    </a:cubicBezTo>
                    <a:cubicBezTo>
                      <a:pt x="50" y="2"/>
                      <a:pt x="46" y="1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8"/>
              <p:cNvSpPr/>
              <p:nvPr/>
            </p:nvSpPr>
            <p:spPr>
              <a:xfrm>
                <a:off x="1088800" y="545475"/>
                <a:ext cx="674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56" extrusionOk="0">
                    <a:moveTo>
                      <a:pt x="1332" y="1"/>
                    </a:moveTo>
                    <a:cubicBezTo>
                      <a:pt x="900" y="1"/>
                      <a:pt x="470" y="29"/>
                      <a:pt x="38" y="33"/>
                    </a:cubicBezTo>
                    <a:cubicBezTo>
                      <a:pt x="1" y="35"/>
                      <a:pt x="1" y="87"/>
                      <a:pt x="38" y="91"/>
                    </a:cubicBezTo>
                    <a:cubicBezTo>
                      <a:pt x="470" y="104"/>
                      <a:pt x="900" y="141"/>
                      <a:pt x="1332" y="150"/>
                    </a:cubicBezTo>
                    <a:cubicBezTo>
                      <a:pt x="1516" y="154"/>
                      <a:pt x="1700" y="156"/>
                      <a:pt x="1884" y="156"/>
                    </a:cubicBezTo>
                    <a:cubicBezTo>
                      <a:pt x="2132" y="156"/>
                      <a:pt x="2379" y="152"/>
                      <a:pt x="2627" y="141"/>
                    </a:cubicBezTo>
                    <a:cubicBezTo>
                      <a:pt x="2697" y="141"/>
                      <a:pt x="2697" y="36"/>
                      <a:pt x="2627" y="36"/>
                    </a:cubicBezTo>
                    <a:cubicBezTo>
                      <a:pt x="2195" y="10"/>
                      <a:pt x="1765" y="1"/>
                      <a:pt x="13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8"/>
              <p:cNvSpPr/>
              <p:nvPr/>
            </p:nvSpPr>
            <p:spPr>
              <a:xfrm>
                <a:off x="471075" y="560575"/>
                <a:ext cx="632200" cy="779300"/>
              </a:xfrm>
              <a:custGeom>
                <a:avLst/>
                <a:gdLst/>
                <a:ahLst/>
                <a:cxnLst/>
                <a:rect l="l" t="t" r="r" b="b"/>
                <a:pathLst>
                  <a:path w="25288" h="31172" extrusionOk="0">
                    <a:moveTo>
                      <a:pt x="7915" y="1371"/>
                    </a:moveTo>
                    <a:cubicBezTo>
                      <a:pt x="7528" y="1452"/>
                      <a:pt x="7144" y="1173"/>
                      <a:pt x="6920" y="700"/>
                    </a:cubicBezTo>
                    <a:cubicBezTo>
                      <a:pt x="6795" y="436"/>
                      <a:pt x="6619" y="197"/>
                      <a:pt x="6369" y="130"/>
                    </a:cubicBezTo>
                    <a:cubicBezTo>
                      <a:pt x="6116" y="62"/>
                      <a:pt x="5540" y="148"/>
                      <a:pt x="5108" y="476"/>
                    </a:cubicBezTo>
                    <a:cubicBezTo>
                      <a:pt x="4740" y="754"/>
                      <a:pt x="4622" y="1420"/>
                      <a:pt x="4843" y="1954"/>
                    </a:cubicBezTo>
                    <a:cubicBezTo>
                      <a:pt x="4843" y="1954"/>
                      <a:pt x="5206" y="2663"/>
                      <a:pt x="5006" y="3321"/>
                    </a:cubicBezTo>
                    <a:cubicBezTo>
                      <a:pt x="4594" y="4679"/>
                      <a:pt x="3815" y="7784"/>
                      <a:pt x="3276" y="9465"/>
                    </a:cubicBezTo>
                    <a:cubicBezTo>
                      <a:pt x="1835" y="13971"/>
                      <a:pt x="1" y="23717"/>
                      <a:pt x="262" y="24543"/>
                    </a:cubicBezTo>
                    <a:cubicBezTo>
                      <a:pt x="522" y="25371"/>
                      <a:pt x="4383" y="30042"/>
                      <a:pt x="7062" y="29057"/>
                    </a:cubicBezTo>
                    <a:cubicBezTo>
                      <a:pt x="7062" y="29057"/>
                      <a:pt x="9042" y="31171"/>
                      <a:pt x="12488" y="30092"/>
                    </a:cubicBezTo>
                    <a:cubicBezTo>
                      <a:pt x="15934" y="29012"/>
                      <a:pt x="22006" y="26527"/>
                      <a:pt x="23277" y="15621"/>
                    </a:cubicBezTo>
                    <a:cubicBezTo>
                      <a:pt x="23277" y="15621"/>
                      <a:pt x="24582" y="16102"/>
                      <a:pt x="24663" y="11794"/>
                    </a:cubicBezTo>
                    <a:cubicBezTo>
                      <a:pt x="24741" y="7487"/>
                      <a:pt x="25287" y="4409"/>
                      <a:pt x="18555" y="2895"/>
                    </a:cubicBezTo>
                    <a:cubicBezTo>
                      <a:pt x="18555" y="2897"/>
                      <a:pt x="14567" y="1"/>
                      <a:pt x="7915" y="13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8"/>
              <p:cNvSpPr/>
              <p:nvPr/>
            </p:nvSpPr>
            <p:spPr>
              <a:xfrm>
                <a:off x="628425" y="593350"/>
                <a:ext cx="388225" cy="159275"/>
              </a:xfrm>
              <a:custGeom>
                <a:avLst/>
                <a:gdLst/>
                <a:ahLst/>
                <a:cxnLst/>
                <a:rect l="l" t="t" r="r" b="b"/>
                <a:pathLst>
                  <a:path w="15529" h="6371" extrusionOk="0">
                    <a:moveTo>
                      <a:pt x="39" y="1"/>
                    </a:moveTo>
                    <a:cubicBezTo>
                      <a:pt x="19" y="1"/>
                      <a:pt x="0" y="23"/>
                      <a:pt x="13" y="45"/>
                    </a:cubicBezTo>
                    <a:cubicBezTo>
                      <a:pt x="248" y="494"/>
                      <a:pt x="684" y="862"/>
                      <a:pt x="1107" y="1130"/>
                    </a:cubicBezTo>
                    <a:cubicBezTo>
                      <a:pt x="1516" y="1389"/>
                      <a:pt x="1982" y="1561"/>
                      <a:pt x="2451" y="1681"/>
                    </a:cubicBezTo>
                    <a:cubicBezTo>
                      <a:pt x="2903" y="1795"/>
                      <a:pt x="3369" y="1859"/>
                      <a:pt x="3832" y="1905"/>
                    </a:cubicBezTo>
                    <a:cubicBezTo>
                      <a:pt x="4466" y="1967"/>
                      <a:pt x="5104" y="2008"/>
                      <a:pt x="5738" y="2059"/>
                    </a:cubicBezTo>
                    <a:lnTo>
                      <a:pt x="7824" y="2225"/>
                    </a:lnTo>
                    <a:cubicBezTo>
                      <a:pt x="8460" y="2276"/>
                      <a:pt x="9095" y="2326"/>
                      <a:pt x="9726" y="2422"/>
                    </a:cubicBezTo>
                    <a:cubicBezTo>
                      <a:pt x="10900" y="2601"/>
                      <a:pt x="12048" y="2945"/>
                      <a:pt x="13046" y="3601"/>
                    </a:cubicBezTo>
                    <a:cubicBezTo>
                      <a:pt x="14082" y="4280"/>
                      <a:pt x="14919" y="5252"/>
                      <a:pt x="15476" y="6357"/>
                    </a:cubicBezTo>
                    <a:cubicBezTo>
                      <a:pt x="15481" y="6366"/>
                      <a:pt x="15488" y="6370"/>
                      <a:pt x="15496" y="6370"/>
                    </a:cubicBezTo>
                    <a:cubicBezTo>
                      <a:pt x="15512" y="6370"/>
                      <a:pt x="15528" y="6351"/>
                      <a:pt x="15519" y="6331"/>
                    </a:cubicBezTo>
                    <a:cubicBezTo>
                      <a:pt x="15075" y="5327"/>
                      <a:pt x="14385" y="4452"/>
                      <a:pt x="13510" y="3788"/>
                    </a:cubicBezTo>
                    <a:cubicBezTo>
                      <a:pt x="12618" y="3104"/>
                      <a:pt x="11573" y="2676"/>
                      <a:pt x="10479" y="2438"/>
                    </a:cubicBezTo>
                    <a:cubicBezTo>
                      <a:pt x="9196" y="2162"/>
                      <a:pt x="7873" y="2100"/>
                      <a:pt x="6571" y="1988"/>
                    </a:cubicBezTo>
                    <a:lnTo>
                      <a:pt x="4485" y="1810"/>
                    </a:lnTo>
                    <a:cubicBezTo>
                      <a:pt x="3988" y="1767"/>
                      <a:pt x="3488" y="1728"/>
                      <a:pt x="2995" y="1642"/>
                    </a:cubicBezTo>
                    <a:cubicBezTo>
                      <a:pt x="2458" y="1548"/>
                      <a:pt x="1925" y="1401"/>
                      <a:pt x="1439" y="1150"/>
                    </a:cubicBezTo>
                    <a:cubicBezTo>
                      <a:pt x="1179" y="1017"/>
                      <a:pt x="935" y="857"/>
                      <a:pt x="710" y="672"/>
                    </a:cubicBezTo>
                    <a:cubicBezTo>
                      <a:pt x="471" y="471"/>
                      <a:pt x="275" y="232"/>
                      <a:pt x="60" y="10"/>
                    </a:cubicBezTo>
                    <a:cubicBezTo>
                      <a:pt x="53" y="3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8"/>
              <p:cNvSpPr/>
              <p:nvPr/>
            </p:nvSpPr>
            <p:spPr>
              <a:xfrm>
                <a:off x="999650" y="687750"/>
                <a:ext cx="65100" cy="2217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8868" extrusionOk="0">
                    <a:moveTo>
                      <a:pt x="21" y="0"/>
                    </a:moveTo>
                    <a:cubicBezTo>
                      <a:pt x="8" y="0"/>
                      <a:pt x="0" y="20"/>
                      <a:pt x="14" y="29"/>
                    </a:cubicBezTo>
                    <a:cubicBezTo>
                      <a:pt x="996" y="642"/>
                      <a:pt x="1641" y="1719"/>
                      <a:pt x="1979" y="2802"/>
                    </a:cubicBezTo>
                    <a:cubicBezTo>
                      <a:pt x="2174" y="3424"/>
                      <a:pt x="2293" y="4073"/>
                      <a:pt x="2391" y="4718"/>
                    </a:cubicBezTo>
                    <a:cubicBezTo>
                      <a:pt x="2488" y="5371"/>
                      <a:pt x="2551" y="6032"/>
                      <a:pt x="2542" y="6692"/>
                    </a:cubicBezTo>
                    <a:cubicBezTo>
                      <a:pt x="2538" y="7053"/>
                      <a:pt x="2512" y="7414"/>
                      <a:pt x="2463" y="7773"/>
                    </a:cubicBezTo>
                    <a:cubicBezTo>
                      <a:pt x="2415" y="8124"/>
                      <a:pt x="2314" y="8465"/>
                      <a:pt x="2256" y="8814"/>
                    </a:cubicBezTo>
                    <a:cubicBezTo>
                      <a:pt x="2247" y="8846"/>
                      <a:pt x="2273" y="8867"/>
                      <a:pt x="2298" y="8867"/>
                    </a:cubicBezTo>
                    <a:cubicBezTo>
                      <a:pt x="2314" y="8867"/>
                      <a:pt x="2330" y="8858"/>
                      <a:pt x="2336" y="8837"/>
                    </a:cubicBezTo>
                    <a:cubicBezTo>
                      <a:pt x="2456" y="8547"/>
                      <a:pt x="2495" y="8218"/>
                      <a:pt x="2535" y="7908"/>
                    </a:cubicBezTo>
                    <a:cubicBezTo>
                      <a:pt x="2576" y="7582"/>
                      <a:pt x="2598" y="7255"/>
                      <a:pt x="2600" y="6926"/>
                    </a:cubicBezTo>
                    <a:cubicBezTo>
                      <a:pt x="2604" y="6257"/>
                      <a:pt x="2557" y="5587"/>
                      <a:pt x="2458" y="4924"/>
                    </a:cubicBezTo>
                    <a:cubicBezTo>
                      <a:pt x="2363" y="4247"/>
                      <a:pt x="2226" y="3578"/>
                      <a:pt x="2047" y="2919"/>
                    </a:cubicBezTo>
                    <a:cubicBezTo>
                      <a:pt x="1884" y="2327"/>
                      <a:pt x="1648" y="1755"/>
                      <a:pt x="1306" y="1241"/>
                    </a:cubicBezTo>
                    <a:cubicBezTo>
                      <a:pt x="977" y="745"/>
                      <a:pt x="543" y="308"/>
                      <a:pt x="29" y="3"/>
                    </a:cubicBezTo>
                    <a:cubicBezTo>
                      <a:pt x="26" y="1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8"/>
              <p:cNvSpPr/>
              <p:nvPr/>
            </p:nvSpPr>
            <p:spPr>
              <a:xfrm>
                <a:off x="624475" y="621075"/>
                <a:ext cx="212825" cy="400125"/>
              </a:xfrm>
              <a:custGeom>
                <a:avLst/>
                <a:gdLst/>
                <a:ahLst/>
                <a:cxnLst/>
                <a:rect l="l" t="t" r="r" b="b"/>
                <a:pathLst>
                  <a:path w="8513" h="16005" extrusionOk="0">
                    <a:moveTo>
                      <a:pt x="84" y="1"/>
                    </a:moveTo>
                    <a:cubicBezTo>
                      <a:pt x="41" y="1"/>
                      <a:pt x="1" y="33"/>
                      <a:pt x="21" y="84"/>
                    </a:cubicBezTo>
                    <a:cubicBezTo>
                      <a:pt x="434" y="1144"/>
                      <a:pt x="1048" y="2098"/>
                      <a:pt x="1715" y="3014"/>
                    </a:cubicBezTo>
                    <a:cubicBezTo>
                      <a:pt x="2412" y="3973"/>
                      <a:pt x="3121" y="4915"/>
                      <a:pt x="3770" y="5908"/>
                    </a:cubicBezTo>
                    <a:cubicBezTo>
                      <a:pt x="4467" y="6976"/>
                      <a:pt x="5123" y="8069"/>
                      <a:pt x="5780" y="9165"/>
                    </a:cubicBezTo>
                    <a:cubicBezTo>
                      <a:pt x="6365" y="10141"/>
                      <a:pt x="6946" y="11124"/>
                      <a:pt x="7416" y="12164"/>
                    </a:cubicBezTo>
                    <a:cubicBezTo>
                      <a:pt x="7685" y="12758"/>
                      <a:pt x="7943" y="13372"/>
                      <a:pt x="8115" y="14002"/>
                    </a:cubicBezTo>
                    <a:cubicBezTo>
                      <a:pt x="8287" y="14645"/>
                      <a:pt x="8395" y="15303"/>
                      <a:pt x="8433" y="15967"/>
                    </a:cubicBezTo>
                    <a:cubicBezTo>
                      <a:pt x="8435" y="15992"/>
                      <a:pt x="8455" y="16004"/>
                      <a:pt x="8474" y="16004"/>
                    </a:cubicBezTo>
                    <a:cubicBezTo>
                      <a:pt x="8493" y="16004"/>
                      <a:pt x="8512" y="15992"/>
                      <a:pt x="8511" y="15967"/>
                    </a:cubicBezTo>
                    <a:cubicBezTo>
                      <a:pt x="8507" y="15387"/>
                      <a:pt x="8423" y="14811"/>
                      <a:pt x="8291" y="14248"/>
                    </a:cubicBezTo>
                    <a:cubicBezTo>
                      <a:pt x="8158" y="13686"/>
                      <a:pt x="7993" y="13121"/>
                      <a:pt x="7773" y="12584"/>
                    </a:cubicBezTo>
                    <a:cubicBezTo>
                      <a:pt x="7343" y="11536"/>
                      <a:pt x="6787" y="10543"/>
                      <a:pt x="6210" y="9569"/>
                    </a:cubicBezTo>
                    <a:cubicBezTo>
                      <a:pt x="5565" y="8482"/>
                      <a:pt x="4914" y="7400"/>
                      <a:pt x="4234" y="6334"/>
                    </a:cubicBezTo>
                    <a:cubicBezTo>
                      <a:pt x="3579" y="5310"/>
                      <a:pt x="2876" y="4323"/>
                      <a:pt x="2151" y="3349"/>
                    </a:cubicBezTo>
                    <a:cubicBezTo>
                      <a:pt x="1382" y="2313"/>
                      <a:pt x="636" y="1249"/>
                      <a:pt x="154" y="47"/>
                    </a:cubicBezTo>
                    <a:cubicBezTo>
                      <a:pt x="141" y="15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8"/>
              <p:cNvSpPr/>
              <p:nvPr/>
            </p:nvSpPr>
            <p:spPr>
              <a:xfrm>
                <a:off x="695275" y="668900"/>
                <a:ext cx="9997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2551" extrusionOk="0">
                    <a:moveTo>
                      <a:pt x="40" y="0"/>
                    </a:moveTo>
                    <a:cubicBezTo>
                      <a:pt x="16" y="0"/>
                      <a:pt x="1" y="37"/>
                      <a:pt x="25" y="54"/>
                    </a:cubicBezTo>
                    <a:cubicBezTo>
                      <a:pt x="1317" y="912"/>
                      <a:pt x="2624" y="1759"/>
                      <a:pt x="3961" y="2548"/>
                    </a:cubicBezTo>
                    <a:cubicBezTo>
                      <a:pt x="3965" y="2550"/>
                      <a:pt x="3968" y="2551"/>
                      <a:pt x="3971" y="2551"/>
                    </a:cubicBezTo>
                    <a:cubicBezTo>
                      <a:pt x="3988" y="2551"/>
                      <a:pt x="3999" y="2525"/>
                      <a:pt x="3982" y="2512"/>
                    </a:cubicBezTo>
                    <a:cubicBezTo>
                      <a:pt x="2699" y="1636"/>
                      <a:pt x="1379" y="813"/>
                      <a:pt x="55" y="5"/>
                    </a:cubicBezTo>
                    <a:cubicBezTo>
                      <a:pt x="50" y="2"/>
                      <a:pt x="45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8"/>
              <p:cNvSpPr/>
              <p:nvPr/>
            </p:nvSpPr>
            <p:spPr>
              <a:xfrm>
                <a:off x="840825" y="764025"/>
                <a:ext cx="134150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14596" extrusionOk="0">
                    <a:moveTo>
                      <a:pt x="32" y="0"/>
                    </a:moveTo>
                    <a:cubicBezTo>
                      <a:pt x="13" y="0"/>
                      <a:pt x="0" y="32"/>
                      <a:pt x="22" y="46"/>
                    </a:cubicBezTo>
                    <a:lnTo>
                      <a:pt x="20" y="46"/>
                    </a:lnTo>
                    <a:cubicBezTo>
                      <a:pt x="1682" y="1299"/>
                      <a:pt x="3021" y="2957"/>
                      <a:pt x="4040" y="4763"/>
                    </a:cubicBezTo>
                    <a:cubicBezTo>
                      <a:pt x="4322" y="5264"/>
                      <a:pt x="4584" y="5778"/>
                      <a:pt x="4786" y="6315"/>
                    </a:cubicBezTo>
                    <a:cubicBezTo>
                      <a:pt x="4987" y="6853"/>
                      <a:pt x="5124" y="7414"/>
                      <a:pt x="5197" y="7986"/>
                    </a:cubicBezTo>
                    <a:cubicBezTo>
                      <a:pt x="5341" y="9119"/>
                      <a:pt x="5290" y="10277"/>
                      <a:pt x="5234" y="11415"/>
                    </a:cubicBezTo>
                    <a:cubicBezTo>
                      <a:pt x="5184" y="12466"/>
                      <a:pt x="5103" y="13674"/>
                      <a:pt x="4434" y="14541"/>
                    </a:cubicBezTo>
                    <a:cubicBezTo>
                      <a:pt x="4416" y="14565"/>
                      <a:pt x="4443" y="14595"/>
                      <a:pt x="4468" y="14595"/>
                    </a:cubicBezTo>
                    <a:cubicBezTo>
                      <a:pt x="4476" y="14595"/>
                      <a:pt x="4484" y="14592"/>
                      <a:pt x="4490" y="14584"/>
                    </a:cubicBezTo>
                    <a:cubicBezTo>
                      <a:pt x="5098" y="13844"/>
                      <a:pt x="5214" y="12802"/>
                      <a:pt x="5279" y="11881"/>
                    </a:cubicBezTo>
                    <a:cubicBezTo>
                      <a:pt x="5320" y="11325"/>
                      <a:pt x="5335" y="10768"/>
                      <a:pt x="5350" y="10211"/>
                    </a:cubicBezTo>
                    <a:cubicBezTo>
                      <a:pt x="5365" y="9613"/>
                      <a:pt x="5363" y="9015"/>
                      <a:pt x="5315" y="8418"/>
                    </a:cubicBezTo>
                    <a:cubicBezTo>
                      <a:pt x="5266" y="7839"/>
                      <a:pt x="5169" y="7261"/>
                      <a:pt x="4997" y="6704"/>
                    </a:cubicBezTo>
                    <a:cubicBezTo>
                      <a:pt x="4827" y="6158"/>
                      <a:pt x="4587" y="5634"/>
                      <a:pt x="4320" y="5130"/>
                    </a:cubicBezTo>
                    <a:cubicBezTo>
                      <a:pt x="3810" y="4159"/>
                      <a:pt x="3204" y="3241"/>
                      <a:pt x="2514" y="2389"/>
                    </a:cubicBezTo>
                    <a:cubicBezTo>
                      <a:pt x="1789" y="1501"/>
                      <a:pt x="966" y="689"/>
                      <a:pt x="44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8"/>
              <p:cNvSpPr/>
              <p:nvPr/>
            </p:nvSpPr>
            <p:spPr>
              <a:xfrm>
                <a:off x="527550" y="658900"/>
                <a:ext cx="83725" cy="550100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22004" extrusionOk="0">
                    <a:moveTo>
                      <a:pt x="3327" y="1"/>
                    </a:moveTo>
                    <a:cubicBezTo>
                      <a:pt x="3320" y="1"/>
                      <a:pt x="3313" y="5"/>
                      <a:pt x="3311" y="15"/>
                    </a:cubicBezTo>
                    <a:cubicBezTo>
                      <a:pt x="2948" y="1525"/>
                      <a:pt x="2687" y="3062"/>
                      <a:pt x="2373" y="4584"/>
                    </a:cubicBezTo>
                    <a:cubicBezTo>
                      <a:pt x="2059" y="6106"/>
                      <a:pt x="1731" y="7628"/>
                      <a:pt x="1423" y="9151"/>
                    </a:cubicBezTo>
                    <a:cubicBezTo>
                      <a:pt x="834" y="12068"/>
                      <a:pt x="209" y="14994"/>
                      <a:pt x="45" y="17972"/>
                    </a:cubicBezTo>
                    <a:cubicBezTo>
                      <a:pt x="0" y="18812"/>
                      <a:pt x="2" y="19653"/>
                      <a:pt x="47" y="20492"/>
                    </a:cubicBezTo>
                    <a:cubicBezTo>
                      <a:pt x="73" y="20990"/>
                      <a:pt x="129" y="21723"/>
                      <a:pt x="617" y="21999"/>
                    </a:cubicBezTo>
                    <a:cubicBezTo>
                      <a:pt x="622" y="22002"/>
                      <a:pt x="627" y="22004"/>
                      <a:pt x="631" y="22004"/>
                    </a:cubicBezTo>
                    <a:cubicBezTo>
                      <a:pt x="654" y="22004"/>
                      <a:pt x="670" y="21968"/>
                      <a:pt x="643" y="21953"/>
                    </a:cubicBezTo>
                    <a:cubicBezTo>
                      <a:pt x="415" y="21812"/>
                      <a:pt x="303" y="21543"/>
                      <a:pt x="234" y="21295"/>
                    </a:cubicBezTo>
                    <a:cubicBezTo>
                      <a:pt x="161" y="21023"/>
                      <a:pt x="131" y="20739"/>
                      <a:pt x="120" y="20459"/>
                    </a:cubicBezTo>
                    <a:cubicBezTo>
                      <a:pt x="90" y="19718"/>
                      <a:pt x="114" y="18980"/>
                      <a:pt x="157" y="18241"/>
                    </a:cubicBezTo>
                    <a:cubicBezTo>
                      <a:pt x="239" y="16770"/>
                      <a:pt x="419" y="15306"/>
                      <a:pt x="662" y="13852"/>
                    </a:cubicBezTo>
                    <a:cubicBezTo>
                      <a:pt x="905" y="12412"/>
                      <a:pt x="1195" y="10982"/>
                      <a:pt x="1481" y="9551"/>
                    </a:cubicBezTo>
                    <a:cubicBezTo>
                      <a:pt x="1780" y="8056"/>
                      <a:pt x="2062" y="6558"/>
                      <a:pt x="2356" y="5061"/>
                    </a:cubicBezTo>
                    <a:cubicBezTo>
                      <a:pt x="2518" y="4221"/>
                      <a:pt x="2690" y="3384"/>
                      <a:pt x="2861" y="2544"/>
                    </a:cubicBezTo>
                    <a:cubicBezTo>
                      <a:pt x="3031" y="1707"/>
                      <a:pt x="3208" y="869"/>
                      <a:pt x="3347" y="24"/>
                    </a:cubicBezTo>
                    <a:cubicBezTo>
                      <a:pt x="3349" y="10"/>
                      <a:pt x="3338" y="1"/>
                      <a:pt x="33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8"/>
              <p:cNvSpPr/>
              <p:nvPr/>
            </p:nvSpPr>
            <p:spPr>
              <a:xfrm>
                <a:off x="616200" y="990650"/>
                <a:ext cx="83800" cy="311600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12464" extrusionOk="0">
                    <a:moveTo>
                      <a:pt x="25" y="1"/>
                    </a:moveTo>
                    <a:cubicBezTo>
                      <a:pt x="13" y="1"/>
                      <a:pt x="1" y="9"/>
                      <a:pt x="1" y="24"/>
                    </a:cubicBezTo>
                    <a:cubicBezTo>
                      <a:pt x="12" y="2087"/>
                      <a:pt x="38" y="4145"/>
                      <a:pt x="167" y="6205"/>
                    </a:cubicBezTo>
                    <a:cubicBezTo>
                      <a:pt x="225" y="7150"/>
                      <a:pt x="279" y="8101"/>
                      <a:pt x="414" y="9038"/>
                    </a:cubicBezTo>
                    <a:cubicBezTo>
                      <a:pt x="524" y="9810"/>
                      <a:pt x="698" y="10631"/>
                      <a:pt x="1147" y="11283"/>
                    </a:cubicBezTo>
                    <a:cubicBezTo>
                      <a:pt x="1386" y="11639"/>
                      <a:pt x="1713" y="11926"/>
                      <a:pt x="2097" y="12121"/>
                    </a:cubicBezTo>
                    <a:cubicBezTo>
                      <a:pt x="2482" y="12313"/>
                      <a:pt x="2899" y="12407"/>
                      <a:pt x="3323" y="12463"/>
                    </a:cubicBezTo>
                    <a:cubicBezTo>
                      <a:pt x="3324" y="12463"/>
                      <a:pt x="3325" y="12463"/>
                      <a:pt x="3326" y="12463"/>
                    </a:cubicBezTo>
                    <a:cubicBezTo>
                      <a:pt x="3350" y="12463"/>
                      <a:pt x="3352" y="12424"/>
                      <a:pt x="3329" y="12418"/>
                    </a:cubicBezTo>
                    <a:cubicBezTo>
                      <a:pt x="2964" y="12319"/>
                      <a:pt x="2588" y="12237"/>
                      <a:pt x="2244" y="12078"/>
                    </a:cubicBezTo>
                    <a:cubicBezTo>
                      <a:pt x="1872" y="11913"/>
                      <a:pt x="1554" y="11648"/>
                      <a:pt x="1324" y="11313"/>
                    </a:cubicBezTo>
                    <a:cubicBezTo>
                      <a:pt x="887" y="10668"/>
                      <a:pt x="696" y="9889"/>
                      <a:pt x="577" y="9129"/>
                    </a:cubicBezTo>
                    <a:cubicBezTo>
                      <a:pt x="435" y="8225"/>
                      <a:pt x="378" y="7303"/>
                      <a:pt x="315" y="6390"/>
                    </a:cubicBezTo>
                    <a:cubicBezTo>
                      <a:pt x="248" y="5392"/>
                      <a:pt x="197" y="4392"/>
                      <a:pt x="156" y="3392"/>
                    </a:cubicBezTo>
                    <a:cubicBezTo>
                      <a:pt x="111" y="2270"/>
                      <a:pt x="70" y="1148"/>
                      <a:pt x="49" y="24"/>
                    </a:cubicBezTo>
                    <a:cubicBezTo>
                      <a:pt x="49" y="9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8"/>
              <p:cNvSpPr/>
              <p:nvPr/>
            </p:nvSpPr>
            <p:spPr>
              <a:xfrm>
                <a:off x="731400" y="898500"/>
                <a:ext cx="120950" cy="2434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9736" extrusionOk="0">
                    <a:moveTo>
                      <a:pt x="41" y="1"/>
                    </a:moveTo>
                    <a:cubicBezTo>
                      <a:pt x="21" y="1"/>
                      <a:pt x="1" y="25"/>
                      <a:pt x="14" y="44"/>
                    </a:cubicBezTo>
                    <a:cubicBezTo>
                      <a:pt x="835" y="1147"/>
                      <a:pt x="1632" y="2269"/>
                      <a:pt x="2335" y="3449"/>
                    </a:cubicBezTo>
                    <a:cubicBezTo>
                      <a:pt x="3062" y="4671"/>
                      <a:pt x="3694" y="5960"/>
                      <a:pt x="4148" y="7309"/>
                    </a:cubicBezTo>
                    <a:cubicBezTo>
                      <a:pt x="4414" y="8095"/>
                      <a:pt x="4608" y="8899"/>
                      <a:pt x="4767" y="9710"/>
                    </a:cubicBezTo>
                    <a:cubicBezTo>
                      <a:pt x="4771" y="9728"/>
                      <a:pt x="4783" y="9735"/>
                      <a:pt x="4796" y="9735"/>
                    </a:cubicBezTo>
                    <a:cubicBezTo>
                      <a:pt x="4816" y="9735"/>
                      <a:pt x="4838" y="9717"/>
                      <a:pt x="4834" y="9691"/>
                    </a:cubicBezTo>
                    <a:cubicBezTo>
                      <a:pt x="4642" y="8252"/>
                      <a:pt x="4158" y="6848"/>
                      <a:pt x="3552" y="5533"/>
                    </a:cubicBezTo>
                    <a:cubicBezTo>
                      <a:pt x="2959" y="4251"/>
                      <a:pt x="2228" y="3032"/>
                      <a:pt x="1424" y="1871"/>
                    </a:cubicBezTo>
                    <a:cubicBezTo>
                      <a:pt x="987" y="1237"/>
                      <a:pt x="530" y="618"/>
                      <a:pt x="59" y="10"/>
                    </a:cubicBezTo>
                    <a:cubicBezTo>
                      <a:pt x="54" y="4"/>
                      <a:pt x="47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8"/>
              <p:cNvSpPr/>
              <p:nvPr/>
            </p:nvSpPr>
            <p:spPr>
              <a:xfrm>
                <a:off x="644275" y="718175"/>
                <a:ext cx="148000" cy="550850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22034" extrusionOk="0">
                    <a:moveTo>
                      <a:pt x="17" y="1"/>
                    </a:moveTo>
                    <a:cubicBezTo>
                      <a:pt x="9" y="1"/>
                      <a:pt x="1" y="8"/>
                      <a:pt x="3" y="18"/>
                    </a:cubicBezTo>
                    <a:cubicBezTo>
                      <a:pt x="411" y="1652"/>
                      <a:pt x="830" y="3294"/>
                      <a:pt x="1035" y="4967"/>
                    </a:cubicBezTo>
                    <a:cubicBezTo>
                      <a:pt x="1245" y="6663"/>
                      <a:pt x="1181" y="8373"/>
                      <a:pt x="1147" y="10076"/>
                    </a:cubicBezTo>
                    <a:cubicBezTo>
                      <a:pt x="1116" y="11714"/>
                      <a:pt x="1144" y="13354"/>
                      <a:pt x="1495" y="14962"/>
                    </a:cubicBezTo>
                    <a:cubicBezTo>
                      <a:pt x="1794" y="16332"/>
                      <a:pt x="2305" y="17650"/>
                      <a:pt x="3006" y="18866"/>
                    </a:cubicBezTo>
                    <a:cubicBezTo>
                      <a:pt x="3640" y="19963"/>
                      <a:pt x="4455" y="20991"/>
                      <a:pt x="5466" y="21763"/>
                    </a:cubicBezTo>
                    <a:cubicBezTo>
                      <a:pt x="5586" y="21855"/>
                      <a:pt x="5707" y="21943"/>
                      <a:pt x="5833" y="22027"/>
                    </a:cubicBezTo>
                    <a:cubicBezTo>
                      <a:pt x="5839" y="22031"/>
                      <a:pt x="5846" y="22033"/>
                      <a:pt x="5853" y="22033"/>
                    </a:cubicBezTo>
                    <a:cubicBezTo>
                      <a:pt x="5888" y="22033"/>
                      <a:pt x="5920" y="21983"/>
                      <a:pt x="5885" y="21956"/>
                    </a:cubicBezTo>
                    <a:cubicBezTo>
                      <a:pt x="4889" y="21184"/>
                      <a:pt x="4068" y="20208"/>
                      <a:pt x="3406" y="19139"/>
                    </a:cubicBezTo>
                    <a:cubicBezTo>
                      <a:pt x="2675" y="17957"/>
                      <a:pt x="2146" y="16661"/>
                      <a:pt x="1804" y="15317"/>
                    </a:cubicBezTo>
                    <a:cubicBezTo>
                      <a:pt x="1407" y="13756"/>
                      <a:pt x="1321" y="12142"/>
                      <a:pt x="1314" y="10538"/>
                    </a:cubicBezTo>
                    <a:cubicBezTo>
                      <a:pt x="1305" y="8846"/>
                      <a:pt x="1381" y="7149"/>
                      <a:pt x="1207" y="5464"/>
                    </a:cubicBezTo>
                    <a:cubicBezTo>
                      <a:pt x="1037" y="3811"/>
                      <a:pt x="633" y="2196"/>
                      <a:pt x="192" y="598"/>
                    </a:cubicBezTo>
                    <a:cubicBezTo>
                      <a:pt x="138" y="403"/>
                      <a:pt x="84" y="207"/>
                      <a:pt x="29" y="10"/>
                    </a:cubicBezTo>
                    <a:cubicBezTo>
                      <a:pt x="27" y="4"/>
                      <a:pt x="22" y="1"/>
                      <a:pt x="1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98" name="Google Shape;3598;p8"/>
          <p:cNvGrpSpPr/>
          <p:nvPr/>
        </p:nvGrpSpPr>
        <p:grpSpPr>
          <a:xfrm rot="-1678232" flipH="1">
            <a:off x="7730789" y="3932002"/>
            <a:ext cx="2001581" cy="1724140"/>
            <a:chOff x="105141" y="3694359"/>
            <a:chExt cx="1663318" cy="1432764"/>
          </a:xfrm>
        </p:grpSpPr>
        <p:sp>
          <p:nvSpPr>
            <p:cNvPr id="3599" name="Google Shape;3599;p8"/>
            <p:cNvSpPr/>
            <p:nvPr/>
          </p:nvSpPr>
          <p:spPr>
            <a:xfrm>
              <a:off x="1504673" y="4495026"/>
              <a:ext cx="206861" cy="269759"/>
            </a:xfrm>
            <a:custGeom>
              <a:avLst/>
              <a:gdLst/>
              <a:ahLst/>
              <a:cxnLst/>
              <a:rect l="l" t="t" r="r" b="b"/>
              <a:pathLst>
                <a:path w="7653" h="9980" extrusionOk="0">
                  <a:moveTo>
                    <a:pt x="7590" y="0"/>
                  </a:moveTo>
                  <a:cubicBezTo>
                    <a:pt x="7571" y="0"/>
                    <a:pt x="7553" y="9"/>
                    <a:pt x="7545" y="27"/>
                  </a:cubicBezTo>
                  <a:cubicBezTo>
                    <a:pt x="7382" y="397"/>
                    <a:pt x="7272" y="784"/>
                    <a:pt x="7107" y="1155"/>
                  </a:cubicBezTo>
                  <a:cubicBezTo>
                    <a:pt x="6946" y="1519"/>
                    <a:pt x="6793" y="1886"/>
                    <a:pt x="6612" y="2243"/>
                  </a:cubicBezTo>
                  <a:cubicBezTo>
                    <a:pt x="6242" y="2964"/>
                    <a:pt x="5815" y="3654"/>
                    <a:pt x="5359" y="4324"/>
                  </a:cubicBezTo>
                  <a:cubicBezTo>
                    <a:pt x="4901" y="4998"/>
                    <a:pt x="4396" y="5642"/>
                    <a:pt x="3903" y="6290"/>
                  </a:cubicBezTo>
                  <a:cubicBezTo>
                    <a:pt x="3385" y="6967"/>
                    <a:pt x="2884" y="7663"/>
                    <a:pt x="2265" y="8255"/>
                  </a:cubicBezTo>
                  <a:cubicBezTo>
                    <a:pt x="1949" y="8558"/>
                    <a:pt x="1609" y="8835"/>
                    <a:pt x="1246" y="9082"/>
                  </a:cubicBezTo>
                  <a:cubicBezTo>
                    <a:pt x="872" y="9336"/>
                    <a:pt x="479" y="9558"/>
                    <a:pt x="91" y="9788"/>
                  </a:cubicBezTo>
                  <a:cubicBezTo>
                    <a:pt x="1" y="9841"/>
                    <a:pt x="45" y="9980"/>
                    <a:pt x="139" y="9980"/>
                  </a:cubicBezTo>
                  <a:cubicBezTo>
                    <a:pt x="148" y="9980"/>
                    <a:pt x="159" y="9978"/>
                    <a:pt x="169" y="9975"/>
                  </a:cubicBezTo>
                  <a:lnTo>
                    <a:pt x="169" y="9974"/>
                  </a:lnTo>
                  <a:cubicBezTo>
                    <a:pt x="939" y="9736"/>
                    <a:pt x="1639" y="9263"/>
                    <a:pt x="2246" y="8745"/>
                  </a:cubicBezTo>
                  <a:cubicBezTo>
                    <a:pt x="2906" y="8182"/>
                    <a:pt x="3458" y="7493"/>
                    <a:pt x="3963" y="6791"/>
                  </a:cubicBezTo>
                  <a:cubicBezTo>
                    <a:pt x="4933" y="5447"/>
                    <a:pt x="5914" y="4086"/>
                    <a:pt x="6687" y="2617"/>
                  </a:cubicBezTo>
                  <a:cubicBezTo>
                    <a:pt x="6900" y="2211"/>
                    <a:pt x="7094" y="1798"/>
                    <a:pt x="7266" y="1375"/>
                  </a:cubicBezTo>
                  <a:cubicBezTo>
                    <a:pt x="7352" y="1164"/>
                    <a:pt x="7416" y="940"/>
                    <a:pt x="7487" y="723"/>
                  </a:cubicBezTo>
                  <a:cubicBezTo>
                    <a:pt x="7560" y="502"/>
                    <a:pt x="7621" y="287"/>
                    <a:pt x="7649" y="55"/>
                  </a:cubicBezTo>
                  <a:cubicBezTo>
                    <a:pt x="7653" y="22"/>
                    <a:pt x="7620" y="0"/>
                    <a:pt x="7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8"/>
            <p:cNvSpPr/>
            <p:nvPr/>
          </p:nvSpPr>
          <p:spPr>
            <a:xfrm>
              <a:off x="1660934" y="4363849"/>
              <a:ext cx="107525" cy="166748"/>
            </a:xfrm>
            <a:custGeom>
              <a:avLst/>
              <a:gdLst/>
              <a:ahLst/>
              <a:cxnLst/>
              <a:rect l="l" t="t" r="r" b="b"/>
              <a:pathLst>
                <a:path w="3978" h="6169" extrusionOk="0">
                  <a:moveTo>
                    <a:pt x="1379" y="5983"/>
                  </a:moveTo>
                  <a:cubicBezTo>
                    <a:pt x="23" y="5710"/>
                    <a:pt x="1" y="3863"/>
                    <a:pt x="661" y="2904"/>
                  </a:cubicBezTo>
                  <a:cubicBezTo>
                    <a:pt x="1319" y="1947"/>
                    <a:pt x="2828" y="621"/>
                    <a:pt x="3263" y="311"/>
                  </a:cubicBezTo>
                  <a:cubicBezTo>
                    <a:pt x="3699" y="0"/>
                    <a:pt x="3933" y="277"/>
                    <a:pt x="3921" y="1459"/>
                  </a:cubicBezTo>
                  <a:cubicBezTo>
                    <a:pt x="3910" y="2638"/>
                    <a:pt x="3977" y="3979"/>
                    <a:pt x="3299" y="4996"/>
                  </a:cubicBezTo>
                  <a:cubicBezTo>
                    <a:pt x="2620" y="6013"/>
                    <a:pt x="2302" y="6168"/>
                    <a:pt x="1379" y="59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8"/>
            <p:cNvSpPr/>
            <p:nvPr/>
          </p:nvSpPr>
          <p:spPr>
            <a:xfrm>
              <a:off x="1686558" y="4381770"/>
              <a:ext cx="68656" cy="138664"/>
            </a:xfrm>
            <a:custGeom>
              <a:avLst/>
              <a:gdLst/>
              <a:ahLst/>
              <a:cxnLst/>
              <a:rect l="l" t="t" r="r" b="b"/>
              <a:pathLst>
                <a:path w="2540" h="5130" extrusionOk="0">
                  <a:moveTo>
                    <a:pt x="2492" y="1"/>
                  </a:moveTo>
                  <a:cubicBezTo>
                    <a:pt x="2484" y="1"/>
                    <a:pt x="2477" y="3"/>
                    <a:pt x="2470" y="9"/>
                  </a:cubicBezTo>
                  <a:cubicBezTo>
                    <a:pt x="2138" y="291"/>
                    <a:pt x="1840" y="624"/>
                    <a:pt x="1539" y="940"/>
                  </a:cubicBezTo>
                  <a:cubicBezTo>
                    <a:pt x="1242" y="1250"/>
                    <a:pt x="950" y="1564"/>
                    <a:pt x="705" y="1919"/>
                  </a:cubicBezTo>
                  <a:cubicBezTo>
                    <a:pt x="268" y="2557"/>
                    <a:pt x="1" y="3325"/>
                    <a:pt x="109" y="4107"/>
                  </a:cubicBezTo>
                  <a:cubicBezTo>
                    <a:pt x="135" y="4305"/>
                    <a:pt x="189" y="4498"/>
                    <a:pt x="272" y="4681"/>
                  </a:cubicBezTo>
                  <a:cubicBezTo>
                    <a:pt x="339" y="4830"/>
                    <a:pt x="449" y="5079"/>
                    <a:pt x="619" y="5128"/>
                  </a:cubicBezTo>
                  <a:cubicBezTo>
                    <a:pt x="623" y="5129"/>
                    <a:pt x="627" y="5129"/>
                    <a:pt x="631" y="5129"/>
                  </a:cubicBezTo>
                  <a:cubicBezTo>
                    <a:pt x="654" y="5129"/>
                    <a:pt x="669" y="5105"/>
                    <a:pt x="666" y="5081"/>
                  </a:cubicBezTo>
                  <a:cubicBezTo>
                    <a:pt x="655" y="5001"/>
                    <a:pt x="604" y="4944"/>
                    <a:pt x="561" y="4877"/>
                  </a:cubicBezTo>
                  <a:cubicBezTo>
                    <a:pt x="513" y="4802"/>
                    <a:pt x="470" y="4724"/>
                    <a:pt x="432" y="4645"/>
                  </a:cubicBezTo>
                  <a:cubicBezTo>
                    <a:pt x="358" y="4485"/>
                    <a:pt x="307" y="4314"/>
                    <a:pt x="281" y="4140"/>
                  </a:cubicBezTo>
                  <a:cubicBezTo>
                    <a:pt x="223" y="3780"/>
                    <a:pt x="260" y="3411"/>
                    <a:pt x="352" y="3060"/>
                  </a:cubicBezTo>
                  <a:cubicBezTo>
                    <a:pt x="554" y="2284"/>
                    <a:pt x="1061" y="1631"/>
                    <a:pt x="1599" y="1056"/>
                  </a:cubicBezTo>
                  <a:cubicBezTo>
                    <a:pt x="1909" y="727"/>
                    <a:pt x="2263" y="420"/>
                    <a:pt x="2523" y="48"/>
                  </a:cubicBezTo>
                  <a:cubicBezTo>
                    <a:pt x="2540" y="24"/>
                    <a:pt x="2516" y="1"/>
                    <a:pt x="249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8"/>
            <p:cNvSpPr/>
            <p:nvPr/>
          </p:nvSpPr>
          <p:spPr>
            <a:xfrm>
              <a:off x="1700452" y="4429938"/>
              <a:ext cx="38274" cy="96146"/>
            </a:xfrm>
            <a:custGeom>
              <a:avLst/>
              <a:gdLst/>
              <a:ahLst/>
              <a:cxnLst/>
              <a:rect l="l" t="t" r="r" b="b"/>
              <a:pathLst>
                <a:path w="1416" h="3557" extrusionOk="0">
                  <a:moveTo>
                    <a:pt x="1378" y="1"/>
                  </a:moveTo>
                  <a:cubicBezTo>
                    <a:pt x="1365" y="1"/>
                    <a:pt x="1353" y="8"/>
                    <a:pt x="1349" y="23"/>
                  </a:cubicBezTo>
                  <a:lnTo>
                    <a:pt x="1349" y="25"/>
                  </a:lnTo>
                  <a:cubicBezTo>
                    <a:pt x="1263" y="319"/>
                    <a:pt x="1154" y="605"/>
                    <a:pt x="1057" y="895"/>
                  </a:cubicBezTo>
                  <a:cubicBezTo>
                    <a:pt x="958" y="1190"/>
                    <a:pt x="857" y="1485"/>
                    <a:pt x="745" y="1777"/>
                  </a:cubicBezTo>
                  <a:cubicBezTo>
                    <a:pt x="633" y="2069"/>
                    <a:pt x="513" y="2358"/>
                    <a:pt x="386" y="2643"/>
                  </a:cubicBezTo>
                  <a:cubicBezTo>
                    <a:pt x="262" y="2919"/>
                    <a:pt x="113" y="3189"/>
                    <a:pt x="18" y="3477"/>
                  </a:cubicBezTo>
                  <a:cubicBezTo>
                    <a:pt x="1" y="3525"/>
                    <a:pt x="39" y="3556"/>
                    <a:pt x="79" y="3556"/>
                  </a:cubicBezTo>
                  <a:cubicBezTo>
                    <a:pt x="101" y="3556"/>
                    <a:pt x="123" y="3547"/>
                    <a:pt x="137" y="3527"/>
                  </a:cubicBezTo>
                  <a:cubicBezTo>
                    <a:pt x="313" y="3269"/>
                    <a:pt x="429" y="2974"/>
                    <a:pt x="550" y="2688"/>
                  </a:cubicBezTo>
                  <a:cubicBezTo>
                    <a:pt x="670" y="2407"/>
                    <a:pt x="782" y="2125"/>
                    <a:pt x="889" y="1839"/>
                  </a:cubicBezTo>
                  <a:cubicBezTo>
                    <a:pt x="994" y="1553"/>
                    <a:pt x="1093" y="1263"/>
                    <a:pt x="1182" y="973"/>
                  </a:cubicBezTo>
                  <a:cubicBezTo>
                    <a:pt x="1276" y="666"/>
                    <a:pt x="1338" y="352"/>
                    <a:pt x="1409" y="40"/>
                  </a:cubicBezTo>
                  <a:cubicBezTo>
                    <a:pt x="1415" y="17"/>
                    <a:pt x="1396" y="1"/>
                    <a:pt x="137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8"/>
            <p:cNvSpPr/>
            <p:nvPr/>
          </p:nvSpPr>
          <p:spPr>
            <a:xfrm>
              <a:off x="721668" y="3950642"/>
              <a:ext cx="363797" cy="454509"/>
            </a:xfrm>
            <a:custGeom>
              <a:avLst/>
              <a:gdLst/>
              <a:ahLst/>
              <a:cxnLst/>
              <a:rect l="l" t="t" r="r" b="b"/>
              <a:pathLst>
                <a:path w="13459" h="16815" extrusionOk="0">
                  <a:moveTo>
                    <a:pt x="13107" y="1"/>
                  </a:moveTo>
                  <a:cubicBezTo>
                    <a:pt x="13058" y="1"/>
                    <a:pt x="13009" y="40"/>
                    <a:pt x="13023" y="102"/>
                  </a:cubicBezTo>
                  <a:lnTo>
                    <a:pt x="13025" y="101"/>
                  </a:lnTo>
                  <a:cubicBezTo>
                    <a:pt x="13126" y="588"/>
                    <a:pt x="13144" y="1095"/>
                    <a:pt x="13148" y="1592"/>
                  </a:cubicBezTo>
                  <a:cubicBezTo>
                    <a:pt x="13148" y="2180"/>
                    <a:pt x="13101" y="2765"/>
                    <a:pt x="13008" y="3344"/>
                  </a:cubicBezTo>
                  <a:cubicBezTo>
                    <a:pt x="12791" y="4732"/>
                    <a:pt x="12370" y="6095"/>
                    <a:pt x="11808" y="7379"/>
                  </a:cubicBezTo>
                  <a:cubicBezTo>
                    <a:pt x="11177" y="8824"/>
                    <a:pt x="10368" y="10202"/>
                    <a:pt x="9384" y="11436"/>
                  </a:cubicBezTo>
                  <a:cubicBezTo>
                    <a:pt x="8362" y="12720"/>
                    <a:pt x="7143" y="13848"/>
                    <a:pt x="5744" y="14712"/>
                  </a:cubicBezTo>
                  <a:cubicBezTo>
                    <a:pt x="4260" y="15626"/>
                    <a:pt x="2592" y="16226"/>
                    <a:pt x="861" y="16445"/>
                  </a:cubicBezTo>
                  <a:cubicBezTo>
                    <a:pt x="629" y="16473"/>
                    <a:pt x="395" y="16497"/>
                    <a:pt x="163" y="16531"/>
                  </a:cubicBezTo>
                  <a:cubicBezTo>
                    <a:pt x="1" y="16553"/>
                    <a:pt x="44" y="16815"/>
                    <a:pt x="203" y="16815"/>
                  </a:cubicBezTo>
                  <a:cubicBezTo>
                    <a:pt x="681" y="16813"/>
                    <a:pt x="1162" y="16736"/>
                    <a:pt x="1633" y="16650"/>
                  </a:cubicBezTo>
                  <a:cubicBezTo>
                    <a:pt x="2074" y="16570"/>
                    <a:pt x="2512" y="16465"/>
                    <a:pt x="2944" y="16334"/>
                  </a:cubicBezTo>
                  <a:cubicBezTo>
                    <a:pt x="3787" y="16080"/>
                    <a:pt x="4602" y="15738"/>
                    <a:pt x="5374" y="15312"/>
                  </a:cubicBezTo>
                  <a:cubicBezTo>
                    <a:pt x="6851" y="14500"/>
                    <a:pt x="8156" y="13395"/>
                    <a:pt x="9265" y="12130"/>
                  </a:cubicBezTo>
                  <a:cubicBezTo>
                    <a:pt x="10332" y="10905"/>
                    <a:pt x="11224" y="9536"/>
                    <a:pt x="11908" y="8063"/>
                  </a:cubicBezTo>
                  <a:cubicBezTo>
                    <a:pt x="12531" y="6732"/>
                    <a:pt x="13012" y="5326"/>
                    <a:pt x="13264" y="3877"/>
                  </a:cubicBezTo>
                  <a:cubicBezTo>
                    <a:pt x="13378" y="3255"/>
                    <a:pt x="13440" y="2624"/>
                    <a:pt x="13451" y="1991"/>
                  </a:cubicBezTo>
                  <a:cubicBezTo>
                    <a:pt x="13458" y="1452"/>
                    <a:pt x="13421" y="908"/>
                    <a:pt x="13281" y="385"/>
                  </a:cubicBezTo>
                  <a:cubicBezTo>
                    <a:pt x="13251" y="276"/>
                    <a:pt x="13219" y="166"/>
                    <a:pt x="13184" y="58"/>
                  </a:cubicBezTo>
                  <a:cubicBezTo>
                    <a:pt x="13170" y="18"/>
                    <a:pt x="13138" y="1"/>
                    <a:pt x="13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8"/>
            <p:cNvSpPr/>
            <p:nvPr/>
          </p:nvSpPr>
          <p:spPr>
            <a:xfrm>
              <a:off x="831140" y="4059113"/>
              <a:ext cx="144151" cy="234458"/>
            </a:xfrm>
            <a:custGeom>
              <a:avLst/>
              <a:gdLst/>
              <a:ahLst/>
              <a:cxnLst/>
              <a:rect l="l" t="t" r="r" b="b"/>
              <a:pathLst>
                <a:path w="5333" h="8674" extrusionOk="0">
                  <a:moveTo>
                    <a:pt x="2122" y="1"/>
                  </a:moveTo>
                  <a:cubicBezTo>
                    <a:pt x="2410" y="999"/>
                    <a:pt x="2936" y="1911"/>
                    <a:pt x="3437" y="2822"/>
                  </a:cubicBezTo>
                  <a:cubicBezTo>
                    <a:pt x="3571" y="3067"/>
                    <a:pt x="3558" y="2596"/>
                    <a:pt x="3719" y="2827"/>
                  </a:cubicBezTo>
                  <a:cubicBezTo>
                    <a:pt x="4704" y="4258"/>
                    <a:pt x="5333" y="5744"/>
                    <a:pt x="4095" y="8674"/>
                  </a:cubicBezTo>
                  <a:cubicBezTo>
                    <a:pt x="4095" y="8674"/>
                    <a:pt x="0" y="6610"/>
                    <a:pt x="1236" y="2934"/>
                  </a:cubicBezTo>
                  <a:cubicBezTo>
                    <a:pt x="1289" y="2779"/>
                    <a:pt x="1470" y="3117"/>
                    <a:pt x="1491" y="2943"/>
                  </a:cubicBezTo>
                  <a:cubicBezTo>
                    <a:pt x="1590" y="2093"/>
                    <a:pt x="1790" y="1119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8"/>
            <p:cNvSpPr/>
            <p:nvPr/>
          </p:nvSpPr>
          <p:spPr>
            <a:xfrm>
              <a:off x="883957" y="4082224"/>
              <a:ext cx="56439" cy="205185"/>
            </a:xfrm>
            <a:custGeom>
              <a:avLst/>
              <a:gdLst/>
              <a:ahLst/>
              <a:cxnLst/>
              <a:rect l="l" t="t" r="r" b="b"/>
              <a:pathLst>
                <a:path w="2088" h="7591" extrusionOk="0">
                  <a:moveTo>
                    <a:pt x="72" y="1"/>
                  </a:moveTo>
                  <a:cubicBezTo>
                    <a:pt x="46" y="1"/>
                    <a:pt x="17" y="19"/>
                    <a:pt x="17" y="51"/>
                  </a:cubicBezTo>
                  <a:cubicBezTo>
                    <a:pt x="17" y="180"/>
                    <a:pt x="4" y="307"/>
                    <a:pt x="2" y="436"/>
                  </a:cubicBezTo>
                  <a:cubicBezTo>
                    <a:pt x="0" y="565"/>
                    <a:pt x="13" y="692"/>
                    <a:pt x="23" y="821"/>
                  </a:cubicBezTo>
                  <a:cubicBezTo>
                    <a:pt x="41" y="1075"/>
                    <a:pt x="66" y="1327"/>
                    <a:pt x="101" y="1580"/>
                  </a:cubicBezTo>
                  <a:cubicBezTo>
                    <a:pt x="170" y="2090"/>
                    <a:pt x="260" y="2599"/>
                    <a:pt x="361" y="3105"/>
                  </a:cubicBezTo>
                  <a:cubicBezTo>
                    <a:pt x="567" y="4108"/>
                    <a:pt x="855" y="5093"/>
                    <a:pt x="1223" y="6050"/>
                  </a:cubicBezTo>
                  <a:cubicBezTo>
                    <a:pt x="1324" y="6316"/>
                    <a:pt x="1434" y="6579"/>
                    <a:pt x="1550" y="6841"/>
                  </a:cubicBezTo>
                  <a:cubicBezTo>
                    <a:pt x="1664" y="7103"/>
                    <a:pt x="1767" y="7376"/>
                    <a:pt x="1976" y="7574"/>
                  </a:cubicBezTo>
                  <a:cubicBezTo>
                    <a:pt x="1989" y="7585"/>
                    <a:pt x="2005" y="7591"/>
                    <a:pt x="2021" y="7591"/>
                  </a:cubicBezTo>
                  <a:cubicBezTo>
                    <a:pt x="2054" y="7591"/>
                    <a:pt x="2087" y="7568"/>
                    <a:pt x="2085" y="7529"/>
                  </a:cubicBezTo>
                  <a:cubicBezTo>
                    <a:pt x="2070" y="7277"/>
                    <a:pt x="1961" y="7054"/>
                    <a:pt x="1868" y="6824"/>
                  </a:cubicBezTo>
                  <a:cubicBezTo>
                    <a:pt x="1773" y="6592"/>
                    <a:pt x="1683" y="6359"/>
                    <a:pt x="1593" y="6125"/>
                  </a:cubicBezTo>
                  <a:cubicBezTo>
                    <a:pt x="1412" y="5650"/>
                    <a:pt x="1247" y="5170"/>
                    <a:pt x="1098" y="4683"/>
                  </a:cubicBezTo>
                  <a:cubicBezTo>
                    <a:pt x="799" y="3713"/>
                    <a:pt x="550" y="2724"/>
                    <a:pt x="389" y="1722"/>
                  </a:cubicBezTo>
                  <a:cubicBezTo>
                    <a:pt x="344" y="1440"/>
                    <a:pt x="303" y="1157"/>
                    <a:pt x="260" y="873"/>
                  </a:cubicBezTo>
                  <a:cubicBezTo>
                    <a:pt x="241" y="740"/>
                    <a:pt x="228" y="606"/>
                    <a:pt x="206" y="471"/>
                  </a:cubicBezTo>
                  <a:cubicBezTo>
                    <a:pt x="180" y="325"/>
                    <a:pt x="135" y="185"/>
                    <a:pt x="116" y="37"/>
                  </a:cubicBezTo>
                  <a:cubicBezTo>
                    <a:pt x="113" y="12"/>
                    <a:pt x="93" y="1"/>
                    <a:pt x="7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8"/>
            <p:cNvSpPr/>
            <p:nvPr/>
          </p:nvSpPr>
          <p:spPr>
            <a:xfrm>
              <a:off x="915825" y="4153232"/>
              <a:ext cx="9028" cy="84009"/>
            </a:xfrm>
            <a:custGeom>
              <a:avLst/>
              <a:gdLst/>
              <a:ahLst/>
              <a:cxnLst/>
              <a:rect l="l" t="t" r="r" b="b"/>
              <a:pathLst>
                <a:path w="334" h="3108" extrusionOk="0">
                  <a:moveTo>
                    <a:pt x="266" y="0"/>
                  </a:moveTo>
                  <a:cubicBezTo>
                    <a:pt x="252" y="0"/>
                    <a:pt x="238" y="7"/>
                    <a:pt x="229" y="24"/>
                  </a:cubicBezTo>
                  <a:cubicBezTo>
                    <a:pt x="117" y="235"/>
                    <a:pt x="89" y="507"/>
                    <a:pt x="59" y="740"/>
                  </a:cubicBezTo>
                  <a:cubicBezTo>
                    <a:pt x="23" y="1002"/>
                    <a:pt x="7" y="1267"/>
                    <a:pt x="5" y="1531"/>
                  </a:cubicBezTo>
                  <a:cubicBezTo>
                    <a:pt x="1" y="2047"/>
                    <a:pt x="21" y="2589"/>
                    <a:pt x="212" y="3074"/>
                  </a:cubicBezTo>
                  <a:cubicBezTo>
                    <a:pt x="221" y="3096"/>
                    <a:pt x="243" y="3108"/>
                    <a:pt x="263" y="3108"/>
                  </a:cubicBezTo>
                  <a:cubicBezTo>
                    <a:pt x="287" y="3108"/>
                    <a:pt x="309" y="3092"/>
                    <a:pt x="309" y="3060"/>
                  </a:cubicBezTo>
                  <a:cubicBezTo>
                    <a:pt x="309" y="2557"/>
                    <a:pt x="231" y="2058"/>
                    <a:pt x="233" y="1554"/>
                  </a:cubicBezTo>
                  <a:cubicBezTo>
                    <a:pt x="233" y="1309"/>
                    <a:pt x="248" y="1064"/>
                    <a:pt x="265" y="821"/>
                  </a:cubicBezTo>
                  <a:cubicBezTo>
                    <a:pt x="274" y="695"/>
                    <a:pt x="287" y="570"/>
                    <a:pt x="298" y="445"/>
                  </a:cubicBezTo>
                  <a:cubicBezTo>
                    <a:pt x="308" y="314"/>
                    <a:pt x="334" y="179"/>
                    <a:pt x="321" y="50"/>
                  </a:cubicBezTo>
                  <a:cubicBezTo>
                    <a:pt x="318" y="22"/>
                    <a:pt x="292" y="0"/>
                    <a:pt x="26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8"/>
            <p:cNvSpPr/>
            <p:nvPr/>
          </p:nvSpPr>
          <p:spPr>
            <a:xfrm>
              <a:off x="935287" y="4205886"/>
              <a:ext cx="9488" cy="60790"/>
            </a:xfrm>
            <a:custGeom>
              <a:avLst/>
              <a:gdLst/>
              <a:ahLst/>
              <a:cxnLst/>
              <a:rect l="l" t="t" r="r" b="b"/>
              <a:pathLst>
                <a:path w="351" h="2249" extrusionOk="0">
                  <a:moveTo>
                    <a:pt x="236" y="0"/>
                  </a:moveTo>
                  <a:cubicBezTo>
                    <a:pt x="219" y="0"/>
                    <a:pt x="201" y="12"/>
                    <a:pt x="201" y="32"/>
                  </a:cubicBezTo>
                  <a:lnTo>
                    <a:pt x="201" y="34"/>
                  </a:lnTo>
                  <a:cubicBezTo>
                    <a:pt x="201" y="215"/>
                    <a:pt x="186" y="396"/>
                    <a:pt x="180" y="580"/>
                  </a:cubicBezTo>
                  <a:cubicBezTo>
                    <a:pt x="175" y="761"/>
                    <a:pt x="169" y="944"/>
                    <a:pt x="150" y="1126"/>
                  </a:cubicBezTo>
                  <a:cubicBezTo>
                    <a:pt x="115" y="1486"/>
                    <a:pt x="21" y="1842"/>
                    <a:pt x="1" y="2202"/>
                  </a:cubicBezTo>
                  <a:cubicBezTo>
                    <a:pt x="2" y="2232"/>
                    <a:pt x="25" y="2249"/>
                    <a:pt x="49" y="2249"/>
                  </a:cubicBezTo>
                  <a:cubicBezTo>
                    <a:pt x="65" y="2249"/>
                    <a:pt x="81" y="2241"/>
                    <a:pt x="90" y="2225"/>
                  </a:cubicBezTo>
                  <a:cubicBezTo>
                    <a:pt x="257" y="1901"/>
                    <a:pt x="304" y="1507"/>
                    <a:pt x="330" y="1146"/>
                  </a:cubicBezTo>
                  <a:cubicBezTo>
                    <a:pt x="347" y="957"/>
                    <a:pt x="350" y="768"/>
                    <a:pt x="345" y="578"/>
                  </a:cubicBezTo>
                  <a:cubicBezTo>
                    <a:pt x="335" y="387"/>
                    <a:pt x="300" y="209"/>
                    <a:pt x="264" y="22"/>
                  </a:cubicBezTo>
                  <a:cubicBezTo>
                    <a:pt x="261" y="7"/>
                    <a:pt x="249" y="0"/>
                    <a:pt x="2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8"/>
            <p:cNvSpPr/>
            <p:nvPr/>
          </p:nvSpPr>
          <p:spPr>
            <a:xfrm>
              <a:off x="873739" y="4160665"/>
              <a:ext cx="41275" cy="88496"/>
            </a:xfrm>
            <a:custGeom>
              <a:avLst/>
              <a:gdLst/>
              <a:ahLst/>
              <a:cxnLst/>
              <a:rect l="l" t="t" r="r" b="b"/>
              <a:pathLst>
                <a:path w="1527" h="3274" extrusionOk="0">
                  <a:moveTo>
                    <a:pt x="50" y="0"/>
                  </a:moveTo>
                  <a:cubicBezTo>
                    <a:pt x="25" y="0"/>
                    <a:pt x="1" y="17"/>
                    <a:pt x="4" y="45"/>
                  </a:cubicBezTo>
                  <a:cubicBezTo>
                    <a:pt x="38" y="342"/>
                    <a:pt x="135" y="622"/>
                    <a:pt x="229" y="905"/>
                  </a:cubicBezTo>
                  <a:cubicBezTo>
                    <a:pt x="324" y="1194"/>
                    <a:pt x="429" y="1482"/>
                    <a:pt x="545" y="1763"/>
                  </a:cubicBezTo>
                  <a:cubicBezTo>
                    <a:pt x="765" y="2294"/>
                    <a:pt x="1031" y="2873"/>
                    <a:pt x="1464" y="3264"/>
                  </a:cubicBezTo>
                  <a:cubicBezTo>
                    <a:pt x="1471" y="3271"/>
                    <a:pt x="1479" y="3274"/>
                    <a:pt x="1487" y="3274"/>
                  </a:cubicBezTo>
                  <a:cubicBezTo>
                    <a:pt x="1508" y="3274"/>
                    <a:pt x="1527" y="3250"/>
                    <a:pt x="1513" y="3227"/>
                  </a:cubicBezTo>
                  <a:lnTo>
                    <a:pt x="1513" y="3225"/>
                  </a:lnTo>
                  <a:cubicBezTo>
                    <a:pt x="1369" y="2976"/>
                    <a:pt x="1206" y="2737"/>
                    <a:pt x="1068" y="2484"/>
                  </a:cubicBezTo>
                  <a:cubicBezTo>
                    <a:pt x="922" y="2219"/>
                    <a:pt x="793" y="1944"/>
                    <a:pt x="681" y="1664"/>
                  </a:cubicBezTo>
                  <a:cubicBezTo>
                    <a:pt x="571" y="1393"/>
                    <a:pt x="474" y="1118"/>
                    <a:pt x="384" y="839"/>
                  </a:cubicBezTo>
                  <a:cubicBezTo>
                    <a:pt x="292" y="561"/>
                    <a:pt x="221" y="280"/>
                    <a:pt x="88" y="22"/>
                  </a:cubicBezTo>
                  <a:cubicBezTo>
                    <a:pt x="80" y="7"/>
                    <a:pt x="65" y="0"/>
                    <a:pt x="5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8"/>
            <p:cNvSpPr/>
            <p:nvPr/>
          </p:nvSpPr>
          <p:spPr>
            <a:xfrm>
              <a:off x="880713" y="4137987"/>
              <a:ext cx="8704" cy="24922"/>
            </a:xfrm>
            <a:custGeom>
              <a:avLst/>
              <a:gdLst/>
              <a:ahLst/>
              <a:cxnLst/>
              <a:rect l="l" t="t" r="r" b="b"/>
              <a:pathLst>
                <a:path w="322" h="922" extrusionOk="0">
                  <a:moveTo>
                    <a:pt x="62" y="0"/>
                  </a:moveTo>
                  <a:cubicBezTo>
                    <a:pt x="33" y="0"/>
                    <a:pt x="1" y="22"/>
                    <a:pt x="4" y="53"/>
                  </a:cubicBezTo>
                  <a:cubicBezTo>
                    <a:pt x="23" y="194"/>
                    <a:pt x="53" y="334"/>
                    <a:pt x="96" y="470"/>
                  </a:cubicBezTo>
                  <a:cubicBezTo>
                    <a:pt x="139" y="620"/>
                    <a:pt x="212" y="755"/>
                    <a:pt x="260" y="902"/>
                  </a:cubicBezTo>
                  <a:cubicBezTo>
                    <a:pt x="265" y="915"/>
                    <a:pt x="275" y="921"/>
                    <a:pt x="286" y="921"/>
                  </a:cubicBezTo>
                  <a:cubicBezTo>
                    <a:pt x="303" y="921"/>
                    <a:pt x="321" y="907"/>
                    <a:pt x="316" y="885"/>
                  </a:cubicBezTo>
                  <a:cubicBezTo>
                    <a:pt x="285" y="734"/>
                    <a:pt x="277" y="583"/>
                    <a:pt x="240" y="431"/>
                  </a:cubicBezTo>
                  <a:cubicBezTo>
                    <a:pt x="206" y="293"/>
                    <a:pt x="159" y="156"/>
                    <a:pt x="103" y="25"/>
                  </a:cubicBezTo>
                  <a:cubicBezTo>
                    <a:pt x="96" y="8"/>
                    <a:pt x="79" y="0"/>
                    <a:pt x="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8"/>
            <p:cNvSpPr/>
            <p:nvPr/>
          </p:nvSpPr>
          <p:spPr>
            <a:xfrm>
              <a:off x="986644" y="4215887"/>
              <a:ext cx="173100" cy="46302"/>
            </a:xfrm>
            <a:custGeom>
              <a:avLst/>
              <a:gdLst/>
              <a:ahLst/>
              <a:cxnLst/>
              <a:rect l="l" t="t" r="r" b="b"/>
              <a:pathLst>
                <a:path w="6404" h="1713" extrusionOk="0">
                  <a:moveTo>
                    <a:pt x="537" y="542"/>
                  </a:moveTo>
                  <a:cubicBezTo>
                    <a:pt x="1440" y="118"/>
                    <a:pt x="2461" y="0"/>
                    <a:pt x="3457" y="54"/>
                  </a:cubicBezTo>
                  <a:cubicBezTo>
                    <a:pt x="4452" y="107"/>
                    <a:pt x="5432" y="322"/>
                    <a:pt x="6404" y="537"/>
                  </a:cubicBezTo>
                  <a:cubicBezTo>
                    <a:pt x="5660" y="630"/>
                    <a:pt x="4951" y="901"/>
                    <a:pt x="4244" y="1156"/>
                  </a:cubicBezTo>
                  <a:cubicBezTo>
                    <a:pt x="3539" y="1410"/>
                    <a:pt x="2816" y="1653"/>
                    <a:pt x="2064" y="1683"/>
                  </a:cubicBezTo>
                  <a:cubicBezTo>
                    <a:pt x="1315" y="1713"/>
                    <a:pt x="524" y="1503"/>
                    <a:pt x="0" y="9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8"/>
            <p:cNvSpPr/>
            <p:nvPr/>
          </p:nvSpPr>
          <p:spPr>
            <a:xfrm>
              <a:off x="1185638" y="3881634"/>
              <a:ext cx="124014" cy="136312"/>
            </a:xfrm>
            <a:custGeom>
              <a:avLst/>
              <a:gdLst/>
              <a:ahLst/>
              <a:cxnLst/>
              <a:rect l="l" t="t" r="r" b="b"/>
              <a:pathLst>
                <a:path w="4588" h="5043" extrusionOk="0">
                  <a:moveTo>
                    <a:pt x="192" y="4162"/>
                  </a:moveTo>
                  <a:cubicBezTo>
                    <a:pt x="192" y="4162"/>
                    <a:pt x="967" y="5043"/>
                    <a:pt x="2375" y="4884"/>
                  </a:cubicBezTo>
                  <a:cubicBezTo>
                    <a:pt x="3783" y="4725"/>
                    <a:pt x="4245" y="4050"/>
                    <a:pt x="4245" y="4050"/>
                  </a:cubicBezTo>
                  <a:lnTo>
                    <a:pt x="3987" y="3336"/>
                  </a:lnTo>
                  <a:cubicBezTo>
                    <a:pt x="3987" y="3336"/>
                    <a:pt x="4587" y="3319"/>
                    <a:pt x="4408" y="2829"/>
                  </a:cubicBezTo>
                  <a:cubicBezTo>
                    <a:pt x="4226" y="2338"/>
                    <a:pt x="3473" y="1096"/>
                    <a:pt x="3727" y="548"/>
                  </a:cubicBezTo>
                  <a:cubicBezTo>
                    <a:pt x="3983" y="1"/>
                    <a:pt x="1" y="3777"/>
                    <a:pt x="192" y="416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8"/>
            <p:cNvSpPr/>
            <p:nvPr/>
          </p:nvSpPr>
          <p:spPr>
            <a:xfrm>
              <a:off x="1198072" y="3992322"/>
              <a:ext cx="64656" cy="10515"/>
            </a:xfrm>
            <a:custGeom>
              <a:avLst/>
              <a:gdLst/>
              <a:ahLst/>
              <a:cxnLst/>
              <a:rect l="l" t="t" r="r" b="b"/>
              <a:pathLst>
                <a:path w="2392" h="389" extrusionOk="0">
                  <a:moveTo>
                    <a:pt x="133" y="0"/>
                  </a:moveTo>
                  <a:cubicBezTo>
                    <a:pt x="103" y="0"/>
                    <a:pt x="72" y="2"/>
                    <a:pt x="42" y="6"/>
                  </a:cubicBezTo>
                  <a:cubicBezTo>
                    <a:pt x="12" y="7"/>
                    <a:pt x="1" y="49"/>
                    <a:pt x="27" y="65"/>
                  </a:cubicBezTo>
                  <a:cubicBezTo>
                    <a:pt x="201" y="163"/>
                    <a:pt x="416" y="189"/>
                    <a:pt x="608" y="228"/>
                  </a:cubicBezTo>
                  <a:cubicBezTo>
                    <a:pt x="812" y="269"/>
                    <a:pt x="1014" y="310"/>
                    <a:pt x="1220" y="340"/>
                  </a:cubicBezTo>
                  <a:cubicBezTo>
                    <a:pt x="1388" y="365"/>
                    <a:pt x="1577" y="389"/>
                    <a:pt x="1765" y="389"/>
                  </a:cubicBezTo>
                  <a:cubicBezTo>
                    <a:pt x="1972" y="389"/>
                    <a:pt x="2177" y="360"/>
                    <a:pt x="2351" y="273"/>
                  </a:cubicBezTo>
                  <a:cubicBezTo>
                    <a:pt x="2391" y="253"/>
                    <a:pt x="2374" y="189"/>
                    <a:pt x="2330" y="189"/>
                  </a:cubicBezTo>
                  <a:cubicBezTo>
                    <a:pt x="2330" y="189"/>
                    <a:pt x="2329" y="189"/>
                    <a:pt x="2328" y="189"/>
                  </a:cubicBezTo>
                  <a:cubicBezTo>
                    <a:pt x="2147" y="196"/>
                    <a:pt x="1965" y="228"/>
                    <a:pt x="1783" y="228"/>
                  </a:cubicBezTo>
                  <a:cubicBezTo>
                    <a:pt x="1778" y="228"/>
                    <a:pt x="1773" y="228"/>
                    <a:pt x="1768" y="228"/>
                  </a:cubicBezTo>
                  <a:cubicBezTo>
                    <a:pt x="1568" y="224"/>
                    <a:pt x="1369" y="206"/>
                    <a:pt x="1173" y="174"/>
                  </a:cubicBezTo>
                  <a:cubicBezTo>
                    <a:pt x="982" y="146"/>
                    <a:pt x="794" y="108"/>
                    <a:pt x="603" y="71"/>
                  </a:cubicBezTo>
                  <a:cubicBezTo>
                    <a:pt x="453" y="43"/>
                    <a:pt x="291" y="0"/>
                    <a:pt x="1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8"/>
            <p:cNvSpPr/>
            <p:nvPr/>
          </p:nvSpPr>
          <p:spPr>
            <a:xfrm>
              <a:off x="1256457" y="3966130"/>
              <a:ext cx="41194" cy="8785"/>
            </a:xfrm>
            <a:custGeom>
              <a:avLst/>
              <a:gdLst/>
              <a:ahLst/>
              <a:cxnLst/>
              <a:rect l="l" t="t" r="r" b="b"/>
              <a:pathLst>
                <a:path w="1524" h="325" extrusionOk="0">
                  <a:moveTo>
                    <a:pt x="1391" y="1"/>
                  </a:moveTo>
                  <a:cubicBezTo>
                    <a:pt x="1385" y="1"/>
                    <a:pt x="1379" y="1"/>
                    <a:pt x="1373" y="2"/>
                  </a:cubicBezTo>
                  <a:cubicBezTo>
                    <a:pt x="955" y="75"/>
                    <a:pt x="533" y="209"/>
                    <a:pt x="105" y="209"/>
                  </a:cubicBezTo>
                  <a:cubicBezTo>
                    <a:pt x="83" y="209"/>
                    <a:pt x="61" y="209"/>
                    <a:pt x="39" y="208"/>
                  </a:cubicBezTo>
                  <a:cubicBezTo>
                    <a:pt x="6" y="210"/>
                    <a:pt x="0" y="257"/>
                    <a:pt x="32" y="266"/>
                  </a:cubicBezTo>
                  <a:cubicBezTo>
                    <a:pt x="158" y="307"/>
                    <a:pt x="284" y="324"/>
                    <a:pt x="411" y="324"/>
                  </a:cubicBezTo>
                  <a:cubicBezTo>
                    <a:pt x="501" y="324"/>
                    <a:pt x="593" y="316"/>
                    <a:pt x="686" y="302"/>
                  </a:cubicBezTo>
                  <a:cubicBezTo>
                    <a:pt x="931" y="264"/>
                    <a:pt x="1178" y="221"/>
                    <a:pt x="1419" y="169"/>
                  </a:cubicBezTo>
                  <a:cubicBezTo>
                    <a:pt x="1523" y="148"/>
                    <a:pt x="1488" y="1"/>
                    <a:pt x="139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8"/>
            <p:cNvSpPr/>
            <p:nvPr/>
          </p:nvSpPr>
          <p:spPr>
            <a:xfrm>
              <a:off x="1225345" y="3983159"/>
              <a:ext cx="71197" cy="8244"/>
            </a:xfrm>
            <a:custGeom>
              <a:avLst/>
              <a:gdLst/>
              <a:ahLst/>
              <a:cxnLst/>
              <a:rect l="l" t="t" r="r" b="b"/>
              <a:pathLst>
                <a:path w="2634" h="305" extrusionOk="0">
                  <a:moveTo>
                    <a:pt x="2590" y="1"/>
                  </a:moveTo>
                  <a:cubicBezTo>
                    <a:pt x="2585" y="1"/>
                    <a:pt x="2581" y="2"/>
                    <a:pt x="2576" y="4"/>
                  </a:cubicBezTo>
                  <a:cubicBezTo>
                    <a:pt x="2365" y="96"/>
                    <a:pt x="2161" y="169"/>
                    <a:pt x="1931" y="199"/>
                  </a:cubicBezTo>
                  <a:cubicBezTo>
                    <a:pt x="1812" y="213"/>
                    <a:pt x="1691" y="220"/>
                    <a:pt x="1571" y="220"/>
                  </a:cubicBezTo>
                  <a:cubicBezTo>
                    <a:pt x="1487" y="220"/>
                    <a:pt x="1404" y="217"/>
                    <a:pt x="1321" y="210"/>
                  </a:cubicBezTo>
                  <a:cubicBezTo>
                    <a:pt x="888" y="180"/>
                    <a:pt x="456" y="113"/>
                    <a:pt x="22" y="72"/>
                  </a:cubicBezTo>
                  <a:cubicBezTo>
                    <a:pt x="21" y="72"/>
                    <a:pt x="21" y="72"/>
                    <a:pt x="20" y="72"/>
                  </a:cubicBezTo>
                  <a:cubicBezTo>
                    <a:pt x="3" y="72"/>
                    <a:pt x="0" y="102"/>
                    <a:pt x="18" y="105"/>
                  </a:cubicBezTo>
                  <a:cubicBezTo>
                    <a:pt x="467" y="193"/>
                    <a:pt x="921" y="285"/>
                    <a:pt x="1381" y="302"/>
                  </a:cubicBezTo>
                  <a:cubicBezTo>
                    <a:pt x="1431" y="303"/>
                    <a:pt x="1483" y="304"/>
                    <a:pt x="1535" y="304"/>
                  </a:cubicBezTo>
                  <a:cubicBezTo>
                    <a:pt x="1900" y="304"/>
                    <a:pt x="2300" y="257"/>
                    <a:pt x="2606" y="59"/>
                  </a:cubicBezTo>
                  <a:cubicBezTo>
                    <a:pt x="2633" y="39"/>
                    <a:pt x="2616" y="1"/>
                    <a:pt x="259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8"/>
            <p:cNvSpPr/>
            <p:nvPr/>
          </p:nvSpPr>
          <p:spPr>
            <a:xfrm>
              <a:off x="1266350" y="3949425"/>
              <a:ext cx="36761" cy="13947"/>
            </a:xfrm>
            <a:custGeom>
              <a:avLst/>
              <a:gdLst/>
              <a:ahLst/>
              <a:cxnLst/>
              <a:rect l="l" t="t" r="r" b="b"/>
              <a:pathLst>
                <a:path w="1360" h="516" extrusionOk="0">
                  <a:moveTo>
                    <a:pt x="1319" y="1"/>
                  </a:moveTo>
                  <a:cubicBezTo>
                    <a:pt x="1317" y="1"/>
                    <a:pt x="1314" y="1"/>
                    <a:pt x="1311" y="2"/>
                  </a:cubicBezTo>
                  <a:cubicBezTo>
                    <a:pt x="1216" y="26"/>
                    <a:pt x="1137" y="121"/>
                    <a:pt x="1055" y="174"/>
                  </a:cubicBezTo>
                  <a:cubicBezTo>
                    <a:pt x="952" y="239"/>
                    <a:pt x="842" y="293"/>
                    <a:pt x="728" y="336"/>
                  </a:cubicBezTo>
                  <a:cubicBezTo>
                    <a:pt x="529" y="414"/>
                    <a:pt x="315" y="453"/>
                    <a:pt x="102" y="453"/>
                  </a:cubicBezTo>
                  <a:cubicBezTo>
                    <a:pt x="80" y="453"/>
                    <a:pt x="57" y="453"/>
                    <a:pt x="34" y="452"/>
                  </a:cubicBezTo>
                  <a:cubicBezTo>
                    <a:pt x="1" y="452"/>
                    <a:pt x="3" y="499"/>
                    <a:pt x="34" y="503"/>
                  </a:cubicBezTo>
                  <a:cubicBezTo>
                    <a:pt x="101" y="511"/>
                    <a:pt x="169" y="515"/>
                    <a:pt x="236" y="515"/>
                  </a:cubicBezTo>
                  <a:cubicBezTo>
                    <a:pt x="424" y="515"/>
                    <a:pt x="612" y="482"/>
                    <a:pt x="792" y="420"/>
                  </a:cubicBezTo>
                  <a:cubicBezTo>
                    <a:pt x="902" y="379"/>
                    <a:pt x="1008" y="327"/>
                    <a:pt x="1107" y="263"/>
                  </a:cubicBezTo>
                  <a:cubicBezTo>
                    <a:pt x="1193" y="211"/>
                    <a:pt x="1321" y="142"/>
                    <a:pt x="1354" y="43"/>
                  </a:cubicBezTo>
                  <a:cubicBezTo>
                    <a:pt x="1359" y="21"/>
                    <a:pt x="1342" y="1"/>
                    <a:pt x="13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8"/>
            <p:cNvSpPr/>
            <p:nvPr/>
          </p:nvSpPr>
          <p:spPr>
            <a:xfrm>
              <a:off x="1278595" y="3939884"/>
              <a:ext cx="15921" cy="11947"/>
            </a:xfrm>
            <a:custGeom>
              <a:avLst/>
              <a:gdLst/>
              <a:ahLst/>
              <a:cxnLst/>
              <a:rect l="l" t="t" r="r" b="b"/>
              <a:pathLst>
                <a:path w="589" h="442" extrusionOk="0">
                  <a:moveTo>
                    <a:pt x="524" y="0"/>
                  </a:moveTo>
                  <a:cubicBezTo>
                    <a:pt x="513" y="0"/>
                    <a:pt x="503" y="3"/>
                    <a:pt x="494" y="11"/>
                  </a:cubicBezTo>
                  <a:cubicBezTo>
                    <a:pt x="339" y="134"/>
                    <a:pt x="200" y="269"/>
                    <a:pt x="34" y="375"/>
                  </a:cubicBezTo>
                  <a:cubicBezTo>
                    <a:pt x="0" y="396"/>
                    <a:pt x="20" y="441"/>
                    <a:pt x="51" y="441"/>
                  </a:cubicBezTo>
                  <a:cubicBezTo>
                    <a:pt x="56" y="441"/>
                    <a:pt x="62" y="440"/>
                    <a:pt x="67" y="437"/>
                  </a:cubicBezTo>
                  <a:cubicBezTo>
                    <a:pt x="258" y="356"/>
                    <a:pt x="447" y="237"/>
                    <a:pt x="565" y="67"/>
                  </a:cubicBezTo>
                  <a:cubicBezTo>
                    <a:pt x="589" y="31"/>
                    <a:pt x="557" y="0"/>
                    <a:pt x="5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8"/>
            <p:cNvSpPr/>
            <p:nvPr/>
          </p:nvSpPr>
          <p:spPr>
            <a:xfrm>
              <a:off x="1095953" y="3779109"/>
              <a:ext cx="197806" cy="204320"/>
            </a:xfrm>
            <a:custGeom>
              <a:avLst/>
              <a:gdLst/>
              <a:ahLst/>
              <a:cxnLst/>
              <a:rect l="l" t="t" r="r" b="b"/>
              <a:pathLst>
                <a:path w="7318" h="7559" extrusionOk="0">
                  <a:moveTo>
                    <a:pt x="615" y="6533"/>
                  </a:moveTo>
                  <a:cubicBezTo>
                    <a:pt x="615" y="6533"/>
                    <a:pt x="0" y="3006"/>
                    <a:pt x="1733" y="1271"/>
                  </a:cubicBezTo>
                  <a:cubicBezTo>
                    <a:pt x="2844" y="159"/>
                    <a:pt x="3023" y="651"/>
                    <a:pt x="3023" y="651"/>
                  </a:cubicBezTo>
                  <a:cubicBezTo>
                    <a:pt x="3023" y="651"/>
                    <a:pt x="3139" y="0"/>
                    <a:pt x="4269" y="600"/>
                  </a:cubicBezTo>
                  <a:cubicBezTo>
                    <a:pt x="4269" y="600"/>
                    <a:pt x="4740" y="226"/>
                    <a:pt x="4975" y="596"/>
                  </a:cubicBezTo>
                  <a:cubicBezTo>
                    <a:pt x="5211" y="967"/>
                    <a:pt x="4792" y="1068"/>
                    <a:pt x="5402" y="1352"/>
                  </a:cubicBezTo>
                  <a:cubicBezTo>
                    <a:pt x="6009" y="1634"/>
                    <a:pt x="6262" y="1492"/>
                    <a:pt x="6372" y="2212"/>
                  </a:cubicBezTo>
                  <a:cubicBezTo>
                    <a:pt x="6482" y="2930"/>
                    <a:pt x="6327" y="2784"/>
                    <a:pt x="6705" y="3403"/>
                  </a:cubicBezTo>
                  <a:cubicBezTo>
                    <a:pt x="7082" y="4023"/>
                    <a:pt x="7318" y="3837"/>
                    <a:pt x="7047" y="4339"/>
                  </a:cubicBezTo>
                  <a:cubicBezTo>
                    <a:pt x="6774" y="4844"/>
                    <a:pt x="5469" y="7559"/>
                    <a:pt x="2165" y="7179"/>
                  </a:cubicBezTo>
                  <a:cubicBezTo>
                    <a:pt x="1322" y="7084"/>
                    <a:pt x="615" y="6533"/>
                    <a:pt x="615" y="653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8"/>
            <p:cNvSpPr/>
            <p:nvPr/>
          </p:nvSpPr>
          <p:spPr>
            <a:xfrm>
              <a:off x="1135768" y="3847522"/>
              <a:ext cx="30895" cy="66115"/>
            </a:xfrm>
            <a:custGeom>
              <a:avLst/>
              <a:gdLst/>
              <a:ahLst/>
              <a:cxnLst/>
              <a:rect l="l" t="t" r="r" b="b"/>
              <a:pathLst>
                <a:path w="1143" h="2446" extrusionOk="0">
                  <a:moveTo>
                    <a:pt x="1085" y="1"/>
                  </a:moveTo>
                  <a:cubicBezTo>
                    <a:pt x="1072" y="1"/>
                    <a:pt x="1060" y="6"/>
                    <a:pt x="1051" y="17"/>
                  </a:cubicBezTo>
                  <a:cubicBezTo>
                    <a:pt x="782" y="378"/>
                    <a:pt x="550" y="791"/>
                    <a:pt x="427" y="1227"/>
                  </a:cubicBezTo>
                  <a:cubicBezTo>
                    <a:pt x="317" y="1618"/>
                    <a:pt x="300" y="2083"/>
                    <a:pt x="15" y="2399"/>
                  </a:cubicBezTo>
                  <a:cubicBezTo>
                    <a:pt x="0" y="2416"/>
                    <a:pt x="14" y="2445"/>
                    <a:pt x="33" y="2445"/>
                  </a:cubicBezTo>
                  <a:cubicBezTo>
                    <a:pt x="38" y="2445"/>
                    <a:pt x="42" y="2444"/>
                    <a:pt x="47" y="2440"/>
                  </a:cubicBezTo>
                  <a:cubicBezTo>
                    <a:pt x="374" y="2190"/>
                    <a:pt x="431" y="1775"/>
                    <a:pt x="532" y="1401"/>
                  </a:cubicBezTo>
                  <a:cubicBezTo>
                    <a:pt x="661" y="924"/>
                    <a:pt x="847" y="472"/>
                    <a:pt x="1122" y="58"/>
                  </a:cubicBezTo>
                  <a:cubicBezTo>
                    <a:pt x="1142" y="28"/>
                    <a:pt x="1114" y="1"/>
                    <a:pt x="10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8"/>
            <p:cNvSpPr/>
            <p:nvPr/>
          </p:nvSpPr>
          <p:spPr>
            <a:xfrm>
              <a:off x="1180989" y="3793868"/>
              <a:ext cx="34112" cy="33112"/>
            </a:xfrm>
            <a:custGeom>
              <a:avLst/>
              <a:gdLst/>
              <a:ahLst/>
              <a:cxnLst/>
              <a:rect l="l" t="t" r="r" b="b"/>
              <a:pathLst>
                <a:path w="1262" h="1225" extrusionOk="0">
                  <a:moveTo>
                    <a:pt x="1199" y="0"/>
                  </a:moveTo>
                  <a:cubicBezTo>
                    <a:pt x="1190" y="0"/>
                    <a:pt x="1182" y="2"/>
                    <a:pt x="1175" y="7"/>
                  </a:cubicBezTo>
                  <a:cubicBezTo>
                    <a:pt x="1053" y="88"/>
                    <a:pt x="936" y="170"/>
                    <a:pt x="810" y="247"/>
                  </a:cubicBezTo>
                  <a:cubicBezTo>
                    <a:pt x="694" y="318"/>
                    <a:pt x="584" y="400"/>
                    <a:pt x="483" y="492"/>
                  </a:cubicBezTo>
                  <a:cubicBezTo>
                    <a:pt x="272" y="684"/>
                    <a:pt x="119" y="929"/>
                    <a:pt x="8" y="1191"/>
                  </a:cubicBezTo>
                  <a:cubicBezTo>
                    <a:pt x="1" y="1209"/>
                    <a:pt x="14" y="1224"/>
                    <a:pt x="28" y="1224"/>
                  </a:cubicBezTo>
                  <a:cubicBezTo>
                    <a:pt x="34" y="1224"/>
                    <a:pt x="41" y="1221"/>
                    <a:pt x="46" y="1213"/>
                  </a:cubicBezTo>
                  <a:cubicBezTo>
                    <a:pt x="197" y="961"/>
                    <a:pt x="399" y="740"/>
                    <a:pt x="623" y="553"/>
                  </a:cubicBezTo>
                  <a:cubicBezTo>
                    <a:pt x="736" y="464"/>
                    <a:pt x="853" y="383"/>
                    <a:pt x="979" y="314"/>
                  </a:cubicBezTo>
                  <a:cubicBezTo>
                    <a:pt x="1087" y="252"/>
                    <a:pt x="1205" y="187"/>
                    <a:pt x="1250" y="65"/>
                  </a:cubicBezTo>
                  <a:cubicBezTo>
                    <a:pt x="1262" y="33"/>
                    <a:pt x="1230" y="0"/>
                    <a:pt x="11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8"/>
            <p:cNvSpPr/>
            <p:nvPr/>
          </p:nvSpPr>
          <p:spPr>
            <a:xfrm>
              <a:off x="1159365" y="3809194"/>
              <a:ext cx="70440" cy="94118"/>
            </a:xfrm>
            <a:custGeom>
              <a:avLst/>
              <a:gdLst/>
              <a:ahLst/>
              <a:cxnLst/>
              <a:rect l="l" t="t" r="r" b="b"/>
              <a:pathLst>
                <a:path w="2606" h="3482" extrusionOk="0">
                  <a:moveTo>
                    <a:pt x="2570" y="1"/>
                  </a:moveTo>
                  <a:cubicBezTo>
                    <a:pt x="2568" y="1"/>
                    <a:pt x="2566" y="1"/>
                    <a:pt x="2564" y="1"/>
                  </a:cubicBezTo>
                  <a:cubicBezTo>
                    <a:pt x="2409" y="46"/>
                    <a:pt x="2267" y="183"/>
                    <a:pt x="2140" y="282"/>
                  </a:cubicBezTo>
                  <a:cubicBezTo>
                    <a:pt x="2001" y="390"/>
                    <a:pt x="1868" y="506"/>
                    <a:pt x="1743" y="630"/>
                  </a:cubicBezTo>
                  <a:cubicBezTo>
                    <a:pt x="1487" y="882"/>
                    <a:pt x="1255" y="1155"/>
                    <a:pt x="1048" y="1448"/>
                  </a:cubicBezTo>
                  <a:cubicBezTo>
                    <a:pt x="835" y="1746"/>
                    <a:pt x="651" y="2064"/>
                    <a:pt x="498" y="2394"/>
                  </a:cubicBezTo>
                  <a:cubicBezTo>
                    <a:pt x="337" y="2746"/>
                    <a:pt x="210" y="3116"/>
                    <a:pt x="10" y="3447"/>
                  </a:cubicBezTo>
                  <a:cubicBezTo>
                    <a:pt x="0" y="3464"/>
                    <a:pt x="16" y="3482"/>
                    <a:pt x="32" y="3482"/>
                  </a:cubicBezTo>
                  <a:cubicBezTo>
                    <a:pt x="37" y="3482"/>
                    <a:pt x="43" y="3480"/>
                    <a:pt x="47" y="3475"/>
                  </a:cubicBezTo>
                  <a:lnTo>
                    <a:pt x="46" y="3475"/>
                  </a:lnTo>
                  <a:cubicBezTo>
                    <a:pt x="298" y="3187"/>
                    <a:pt x="433" y="2836"/>
                    <a:pt x="591" y="2494"/>
                  </a:cubicBezTo>
                  <a:cubicBezTo>
                    <a:pt x="743" y="2174"/>
                    <a:pt x="919" y="1869"/>
                    <a:pt x="1121" y="1579"/>
                  </a:cubicBezTo>
                  <a:cubicBezTo>
                    <a:pt x="1326" y="1284"/>
                    <a:pt x="1556" y="1007"/>
                    <a:pt x="1810" y="753"/>
                  </a:cubicBezTo>
                  <a:cubicBezTo>
                    <a:pt x="1936" y="628"/>
                    <a:pt x="2063" y="506"/>
                    <a:pt x="2194" y="390"/>
                  </a:cubicBezTo>
                  <a:cubicBezTo>
                    <a:pt x="2323" y="276"/>
                    <a:pt x="2493" y="177"/>
                    <a:pt x="2594" y="39"/>
                  </a:cubicBezTo>
                  <a:cubicBezTo>
                    <a:pt x="2606" y="22"/>
                    <a:pt x="2589" y="1"/>
                    <a:pt x="25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8"/>
            <p:cNvSpPr/>
            <p:nvPr/>
          </p:nvSpPr>
          <p:spPr>
            <a:xfrm>
              <a:off x="1131335" y="3794462"/>
              <a:ext cx="46735" cy="115688"/>
            </a:xfrm>
            <a:custGeom>
              <a:avLst/>
              <a:gdLst/>
              <a:ahLst/>
              <a:cxnLst/>
              <a:rect l="l" t="t" r="r" b="b"/>
              <a:pathLst>
                <a:path w="1729" h="4280" extrusionOk="0">
                  <a:moveTo>
                    <a:pt x="1674" y="1"/>
                  </a:moveTo>
                  <a:cubicBezTo>
                    <a:pt x="1650" y="1"/>
                    <a:pt x="1626" y="13"/>
                    <a:pt x="1617" y="40"/>
                  </a:cubicBezTo>
                  <a:cubicBezTo>
                    <a:pt x="1557" y="219"/>
                    <a:pt x="1514" y="397"/>
                    <a:pt x="1438" y="573"/>
                  </a:cubicBezTo>
                  <a:cubicBezTo>
                    <a:pt x="1367" y="737"/>
                    <a:pt x="1283" y="898"/>
                    <a:pt x="1200" y="1057"/>
                  </a:cubicBezTo>
                  <a:cubicBezTo>
                    <a:pt x="1026" y="1399"/>
                    <a:pt x="862" y="1747"/>
                    <a:pt x="710" y="2098"/>
                  </a:cubicBezTo>
                  <a:cubicBezTo>
                    <a:pt x="417" y="2784"/>
                    <a:pt x="129" y="3506"/>
                    <a:pt x="7" y="4244"/>
                  </a:cubicBezTo>
                  <a:cubicBezTo>
                    <a:pt x="1" y="4266"/>
                    <a:pt x="18" y="4280"/>
                    <a:pt x="34" y="4280"/>
                  </a:cubicBezTo>
                  <a:cubicBezTo>
                    <a:pt x="45" y="4280"/>
                    <a:pt x="56" y="4274"/>
                    <a:pt x="60" y="4259"/>
                  </a:cubicBezTo>
                  <a:lnTo>
                    <a:pt x="62" y="4259"/>
                  </a:lnTo>
                  <a:cubicBezTo>
                    <a:pt x="202" y="3891"/>
                    <a:pt x="312" y="3515"/>
                    <a:pt x="443" y="3145"/>
                  </a:cubicBezTo>
                  <a:cubicBezTo>
                    <a:pt x="574" y="2781"/>
                    <a:pt x="712" y="2420"/>
                    <a:pt x="864" y="2064"/>
                  </a:cubicBezTo>
                  <a:cubicBezTo>
                    <a:pt x="1013" y="1719"/>
                    <a:pt x="1176" y="1382"/>
                    <a:pt x="1346" y="1047"/>
                  </a:cubicBezTo>
                  <a:cubicBezTo>
                    <a:pt x="1499" y="745"/>
                    <a:pt x="1699" y="399"/>
                    <a:pt x="1726" y="55"/>
                  </a:cubicBezTo>
                  <a:cubicBezTo>
                    <a:pt x="1729" y="19"/>
                    <a:pt x="1702" y="1"/>
                    <a:pt x="167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8"/>
            <p:cNvSpPr/>
            <p:nvPr/>
          </p:nvSpPr>
          <p:spPr>
            <a:xfrm>
              <a:off x="1147283" y="3803923"/>
              <a:ext cx="15813" cy="45356"/>
            </a:xfrm>
            <a:custGeom>
              <a:avLst/>
              <a:gdLst/>
              <a:ahLst/>
              <a:cxnLst/>
              <a:rect l="l" t="t" r="r" b="b"/>
              <a:pathLst>
                <a:path w="585" h="1678" extrusionOk="0">
                  <a:moveTo>
                    <a:pt x="524" y="0"/>
                  </a:moveTo>
                  <a:cubicBezTo>
                    <a:pt x="508" y="0"/>
                    <a:pt x="493" y="7"/>
                    <a:pt x="483" y="21"/>
                  </a:cubicBezTo>
                  <a:cubicBezTo>
                    <a:pt x="326" y="260"/>
                    <a:pt x="223" y="540"/>
                    <a:pt x="139" y="813"/>
                  </a:cubicBezTo>
                  <a:cubicBezTo>
                    <a:pt x="51" y="1088"/>
                    <a:pt x="5" y="1374"/>
                    <a:pt x="1" y="1662"/>
                  </a:cubicBezTo>
                  <a:cubicBezTo>
                    <a:pt x="2" y="1672"/>
                    <a:pt x="10" y="1677"/>
                    <a:pt x="18" y="1677"/>
                  </a:cubicBezTo>
                  <a:cubicBezTo>
                    <a:pt x="25" y="1677"/>
                    <a:pt x="32" y="1674"/>
                    <a:pt x="34" y="1666"/>
                  </a:cubicBezTo>
                  <a:cubicBezTo>
                    <a:pt x="100" y="1391"/>
                    <a:pt x="167" y="1114"/>
                    <a:pt x="253" y="845"/>
                  </a:cubicBezTo>
                  <a:cubicBezTo>
                    <a:pt x="339" y="576"/>
                    <a:pt x="463" y="322"/>
                    <a:pt x="571" y="58"/>
                  </a:cubicBezTo>
                  <a:cubicBezTo>
                    <a:pt x="585" y="24"/>
                    <a:pt x="554" y="0"/>
                    <a:pt x="5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8"/>
            <p:cNvSpPr/>
            <p:nvPr/>
          </p:nvSpPr>
          <p:spPr>
            <a:xfrm>
              <a:off x="1140120" y="3827736"/>
              <a:ext cx="85820" cy="101281"/>
            </a:xfrm>
            <a:custGeom>
              <a:avLst/>
              <a:gdLst/>
              <a:ahLst/>
              <a:cxnLst/>
              <a:rect l="l" t="t" r="r" b="b"/>
              <a:pathLst>
                <a:path w="3175" h="3747" extrusionOk="0">
                  <a:moveTo>
                    <a:pt x="3124" y="0"/>
                  </a:moveTo>
                  <a:cubicBezTo>
                    <a:pt x="3118" y="0"/>
                    <a:pt x="3112" y="2"/>
                    <a:pt x="3106" y="5"/>
                  </a:cubicBezTo>
                  <a:cubicBezTo>
                    <a:pt x="2562" y="271"/>
                    <a:pt x="2294" y="910"/>
                    <a:pt x="2031" y="1419"/>
                  </a:cubicBezTo>
                  <a:cubicBezTo>
                    <a:pt x="1732" y="1998"/>
                    <a:pt x="1376" y="2559"/>
                    <a:pt x="909" y="3019"/>
                  </a:cubicBezTo>
                  <a:cubicBezTo>
                    <a:pt x="647" y="3279"/>
                    <a:pt x="350" y="3501"/>
                    <a:pt x="28" y="3683"/>
                  </a:cubicBezTo>
                  <a:cubicBezTo>
                    <a:pt x="0" y="3699"/>
                    <a:pt x="15" y="3747"/>
                    <a:pt x="43" y="3747"/>
                  </a:cubicBezTo>
                  <a:cubicBezTo>
                    <a:pt x="47" y="3747"/>
                    <a:pt x="51" y="3746"/>
                    <a:pt x="55" y="3744"/>
                  </a:cubicBezTo>
                  <a:lnTo>
                    <a:pt x="53" y="3744"/>
                  </a:lnTo>
                  <a:cubicBezTo>
                    <a:pt x="337" y="3632"/>
                    <a:pt x="600" y="3473"/>
                    <a:pt x="832" y="3273"/>
                  </a:cubicBezTo>
                  <a:cubicBezTo>
                    <a:pt x="1075" y="3062"/>
                    <a:pt x="1294" y="2825"/>
                    <a:pt x="1483" y="2565"/>
                  </a:cubicBezTo>
                  <a:cubicBezTo>
                    <a:pt x="1676" y="2301"/>
                    <a:pt x="1846" y="2023"/>
                    <a:pt x="1995" y="1733"/>
                  </a:cubicBezTo>
                  <a:cubicBezTo>
                    <a:pt x="2141" y="1452"/>
                    <a:pt x="2261" y="1159"/>
                    <a:pt x="2416" y="882"/>
                  </a:cubicBezTo>
                  <a:cubicBezTo>
                    <a:pt x="2601" y="555"/>
                    <a:pt x="2827" y="278"/>
                    <a:pt x="3141" y="65"/>
                  </a:cubicBezTo>
                  <a:cubicBezTo>
                    <a:pt x="3174" y="45"/>
                    <a:pt x="3154" y="0"/>
                    <a:pt x="31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8"/>
            <p:cNvSpPr/>
            <p:nvPr/>
          </p:nvSpPr>
          <p:spPr>
            <a:xfrm>
              <a:off x="1200045" y="3835467"/>
              <a:ext cx="55330" cy="53546"/>
            </a:xfrm>
            <a:custGeom>
              <a:avLst/>
              <a:gdLst/>
              <a:ahLst/>
              <a:cxnLst/>
              <a:rect l="l" t="t" r="r" b="b"/>
              <a:pathLst>
                <a:path w="2047" h="1981" extrusionOk="0">
                  <a:moveTo>
                    <a:pt x="1978" y="1"/>
                  </a:moveTo>
                  <a:cubicBezTo>
                    <a:pt x="1975" y="1"/>
                    <a:pt x="1972" y="1"/>
                    <a:pt x="1969" y="2"/>
                  </a:cubicBezTo>
                  <a:cubicBezTo>
                    <a:pt x="1526" y="99"/>
                    <a:pt x="1119" y="394"/>
                    <a:pt x="829" y="736"/>
                  </a:cubicBezTo>
                  <a:cubicBezTo>
                    <a:pt x="517" y="1105"/>
                    <a:pt x="341" y="1566"/>
                    <a:pt x="19" y="1925"/>
                  </a:cubicBezTo>
                  <a:cubicBezTo>
                    <a:pt x="0" y="1951"/>
                    <a:pt x="21" y="1981"/>
                    <a:pt x="46" y="1981"/>
                  </a:cubicBezTo>
                  <a:cubicBezTo>
                    <a:pt x="53" y="1981"/>
                    <a:pt x="60" y="1979"/>
                    <a:pt x="66" y="1974"/>
                  </a:cubicBezTo>
                  <a:cubicBezTo>
                    <a:pt x="414" y="1664"/>
                    <a:pt x="614" y="1247"/>
                    <a:pt x="900" y="890"/>
                  </a:cubicBezTo>
                  <a:cubicBezTo>
                    <a:pt x="1197" y="519"/>
                    <a:pt x="1582" y="284"/>
                    <a:pt x="2003" y="80"/>
                  </a:cubicBezTo>
                  <a:cubicBezTo>
                    <a:pt x="2047" y="59"/>
                    <a:pt x="2019" y="1"/>
                    <a:pt x="197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8"/>
            <p:cNvSpPr/>
            <p:nvPr/>
          </p:nvSpPr>
          <p:spPr>
            <a:xfrm>
              <a:off x="1151337" y="3860362"/>
              <a:ext cx="109228" cy="70981"/>
            </a:xfrm>
            <a:custGeom>
              <a:avLst/>
              <a:gdLst/>
              <a:ahLst/>
              <a:cxnLst/>
              <a:rect l="l" t="t" r="r" b="b"/>
              <a:pathLst>
                <a:path w="4041" h="2626" extrusionOk="0">
                  <a:moveTo>
                    <a:pt x="4020" y="0"/>
                  </a:moveTo>
                  <a:cubicBezTo>
                    <a:pt x="4019" y="0"/>
                    <a:pt x="4019" y="0"/>
                    <a:pt x="4018" y="0"/>
                  </a:cubicBezTo>
                  <a:cubicBezTo>
                    <a:pt x="3734" y="36"/>
                    <a:pt x="3461" y="161"/>
                    <a:pt x="3216" y="305"/>
                  </a:cubicBezTo>
                  <a:cubicBezTo>
                    <a:pt x="2951" y="458"/>
                    <a:pt x="2702" y="638"/>
                    <a:pt x="2472" y="840"/>
                  </a:cubicBezTo>
                  <a:cubicBezTo>
                    <a:pt x="1990" y="1272"/>
                    <a:pt x="1571" y="1773"/>
                    <a:pt x="1025" y="2130"/>
                  </a:cubicBezTo>
                  <a:cubicBezTo>
                    <a:pt x="722" y="2330"/>
                    <a:pt x="391" y="2457"/>
                    <a:pt x="40" y="2551"/>
                  </a:cubicBezTo>
                  <a:cubicBezTo>
                    <a:pt x="0" y="2564"/>
                    <a:pt x="8" y="2623"/>
                    <a:pt x="51" y="2623"/>
                  </a:cubicBezTo>
                  <a:lnTo>
                    <a:pt x="51" y="2625"/>
                  </a:lnTo>
                  <a:cubicBezTo>
                    <a:pt x="655" y="2612"/>
                    <a:pt x="1188" y="2201"/>
                    <a:pt x="1619" y="1816"/>
                  </a:cubicBezTo>
                  <a:cubicBezTo>
                    <a:pt x="1863" y="1603"/>
                    <a:pt x="2087" y="1369"/>
                    <a:pt x="2319" y="1145"/>
                  </a:cubicBezTo>
                  <a:cubicBezTo>
                    <a:pt x="2549" y="920"/>
                    <a:pt x="2782" y="677"/>
                    <a:pt x="3042" y="488"/>
                  </a:cubicBezTo>
                  <a:cubicBezTo>
                    <a:pt x="3345" y="270"/>
                    <a:pt x="3663" y="129"/>
                    <a:pt x="4022" y="34"/>
                  </a:cubicBezTo>
                  <a:cubicBezTo>
                    <a:pt x="4040" y="29"/>
                    <a:pt x="4037" y="0"/>
                    <a:pt x="402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8"/>
            <p:cNvSpPr/>
            <p:nvPr/>
          </p:nvSpPr>
          <p:spPr>
            <a:xfrm>
              <a:off x="1225129" y="3876228"/>
              <a:ext cx="56520" cy="19326"/>
            </a:xfrm>
            <a:custGeom>
              <a:avLst/>
              <a:gdLst/>
              <a:ahLst/>
              <a:cxnLst/>
              <a:rect l="l" t="t" r="r" b="b"/>
              <a:pathLst>
                <a:path w="2091" h="715" extrusionOk="0">
                  <a:moveTo>
                    <a:pt x="1942" y="0"/>
                  </a:moveTo>
                  <a:cubicBezTo>
                    <a:pt x="1806" y="0"/>
                    <a:pt x="1662" y="34"/>
                    <a:pt x="1533" y="58"/>
                  </a:cubicBezTo>
                  <a:cubicBezTo>
                    <a:pt x="1341" y="90"/>
                    <a:pt x="1154" y="135"/>
                    <a:pt x="969" y="193"/>
                  </a:cubicBezTo>
                  <a:cubicBezTo>
                    <a:pt x="626" y="301"/>
                    <a:pt x="299" y="460"/>
                    <a:pt x="15" y="683"/>
                  </a:cubicBezTo>
                  <a:cubicBezTo>
                    <a:pt x="1" y="694"/>
                    <a:pt x="15" y="715"/>
                    <a:pt x="31" y="715"/>
                  </a:cubicBezTo>
                  <a:cubicBezTo>
                    <a:pt x="34" y="715"/>
                    <a:pt x="37" y="714"/>
                    <a:pt x="39" y="713"/>
                  </a:cubicBezTo>
                  <a:lnTo>
                    <a:pt x="37" y="711"/>
                  </a:lnTo>
                  <a:cubicBezTo>
                    <a:pt x="348" y="531"/>
                    <a:pt x="667" y="373"/>
                    <a:pt x="1010" y="268"/>
                  </a:cubicBezTo>
                  <a:cubicBezTo>
                    <a:pt x="1184" y="210"/>
                    <a:pt x="1363" y="169"/>
                    <a:pt x="1544" y="144"/>
                  </a:cubicBezTo>
                  <a:cubicBezTo>
                    <a:pt x="1707" y="124"/>
                    <a:pt x="1877" y="143"/>
                    <a:pt x="2036" y="113"/>
                  </a:cubicBezTo>
                  <a:cubicBezTo>
                    <a:pt x="2088" y="103"/>
                    <a:pt x="2090" y="14"/>
                    <a:pt x="2036" y="6"/>
                  </a:cubicBezTo>
                  <a:cubicBezTo>
                    <a:pt x="2005" y="2"/>
                    <a:pt x="1974" y="0"/>
                    <a:pt x="19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8"/>
            <p:cNvSpPr/>
            <p:nvPr/>
          </p:nvSpPr>
          <p:spPr>
            <a:xfrm>
              <a:off x="1261809" y="3886932"/>
              <a:ext cx="29895" cy="10082"/>
            </a:xfrm>
            <a:custGeom>
              <a:avLst/>
              <a:gdLst/>
              <a:ahLst/>
              <a:cxnLst/>
              <a:rect l="l" t="t" r="r" b="b"/>
              <a:pathLst>
                <a:path w="1106" h="373" extrusionOk="0">
                  <a:moveTo>
                    <a:pt x="954" y="1"/>
                  </a:moveTo>
                  <a:cubicBezTo>
                    <a:pt x="810" y="1"/>
                    <a:pt x="650" y="59"/>
                    <a:pt x="524" y="104"/>
                  </a:cubicBezTo>
                  <a:cubicBezTo>
                    <a:pt x="352" y="165"/>
                    <a:pt x="187" y="255"/>
                    <a:pt x="21" y="332"/>
                  </a:cubicBezTo>
                  <a:cubicBezTo>
                    <a:pt x="1" y="340"/>
                    <a:pt x="12" y="372"/>
                    <a:pt x="31" y="372"/>
                  </a:cubicBezTo>
                  <a:cubicBezTo>
                    <a:pt x="33" y="372"/>
                    <a:pt x="35" y="372"/>
                    <a:pt x="38" y="371"/>
                  </a:cubicBezTo>
                  <a:cubicBezTo>
                    <a:pt x="214" y="307"/>
                    <a:pt x="382" y="279"/>
                    <a:pt x="561" y="244"/>
                  </a:cubicBezTo>
                  <a:cubicBezTo>
                    <a:pt x="718" y="212"/>
                    <a:pt x="922" y="205"/>
                    <a:pt x="1060" y="124"/>
                  </a:cubicBezTo>
                  <a:cubicBezTo>
                    <a:pt x="1105" y="98"/>
                    <a:pt x="1100" y="23"/>
                    <a:pt x="1046" y="10"/>
                  </a:cubicBezTo>
                  <a:cubicBezTo>
                    <a:pt x="1016" y="4"/>
                    <a:pt x="985" y="1"/>
                    <a:pt x="9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8"/>
            <p:cNvSpPr/>
            <p:nvPr/>
          </p:nvSpPr>
          <p:spPr>
            <a:xfrm>
              <a:off x="884659" y="3912097"/>
              <a:ext cx="326144" cy="171668"/>
            </a:xfrm>
            <a:custGeom>
              <a:avLst/>
              <a:gdLst/>
              <a:ahLst/>
              <a:cxnLst/>
              <a:rect l="l" t="t" r="r" b="b"/>
              <a:pathLst>
                <a:path w="12066" h="6351" extrusionOk="0">
                  <a:moveTo>
                    <a:pt x="6565" y="1484"/>
                  </a:moveTo>
                  <a:cubicBezTo>
                    <a:pt x="4835" y="939"/>
                    <a:pt x="1475" y="1"/>
                    <a:pt x="868" y="829"/>
                  </a:cubicBezTo>
                  <a:cubicBezTo>
                    <a:pt x="258" y="1657"/>
                    <a:pt x="786" y="1717"/>
                    <a:pt x="393" y="2164"/>
                  </a:cubicBezTo>
                  <a:cubicBezTo>
                    <a:pt x="0" y="2613"/>
                    <a:pt x="341" y="2437"/>
                    <a:pt x="602" y="2746"/>
                  </a:cubicBezTo>
                  <a:cubicBezTo>
                    <a:pt x="866" y="3054"/>
                    <a:pt x="879" y="3505"/>
                    <a:pt x="1715" y="3301"/>
                  </a:cubicBezTo>
                  <a:cubicBezTo>
                    <a:pt x="1715" y="3301"/>
                    <a:pt x="2212" y="4383"/>
                    <a:pt x="2902" y="4335"/>
                  </a:cubicBezTo>
                  <a:cubicBezTo>
                    <a:pt x="3592" y="4286"/>
                    <a:pt x="3506" y="4467"/>
                    <a:pt x="4200" y="5126"/>
                  </a:cubicBezTo>
                  <a:cubicBezTo>
                    <a:pt x="4895" y="5782"/>
                    <a:pt x="6112" y="6350"/>
                    <a:pt x="7991" y="5817"/>
                  </a:cubicBezTo>
                  <a:cubicBezTo>
                    <a:pt x="9870" y="5284"/>
                    <a:pt x="10969" y="4834"/>
                    <a:pt x="11254" y="5337"/>
                  </a:cubicBezTo>
                  <a:cubicBezTo>
                    <a:pt x="11538" y="5840"/>
                    <a:pt x="12065" y="5900"/>
                    <a:pt x="11912" y="5198"/>
                  </a:cubicBezTo>
                  <a:cubicBezTo>
                    <a:pt x="11757" y="4495"/>
                    <a:pt x="9248" y="2325"/>
                    <a:pt x="6565" y="148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8"/>
            <p:cNvSpPr/>
            <p:nvPr/>
          </p:nvSpPr>
          <p:spPr>
            <a:xfrm>
              <a:off x="903202" y="3939992"/>
              <a:ext cx="126609" cy="22111"/>
            </a:xfrm>
            <a:custGeom>
              <a:avLst/>
              <a:gdLst/>
              <a:ahLst/>
              <a:cxnLst/>
              <a:rect l="l" t="t" r="r" b="b"/>
              <a:pathLst>
                <a:path w="4684" h="818" extrusionOk="0">
                  <a:moveTo>
                    <a:pt x="1207" y="0"/>
                  </a:moveTo>
                  <a:cubicBezTo>
                    <a:pt x="1011" y="0"/>
                    <a:pt x="815" y="21"/>
                    <a:pt x="631" y="81"/>
                  </a:cubicBezTo>
                  <a:cubicBezTo>
                    <a:pt x="475" y="130"/>
                    <a:pt x="331" y="214"/>
                    <a:pt x="210" y="324"/>
                  </a:cubicBezTo>
                  <a:cubicBezTo>
                    <a:pt x="116" y="412"/>
                    <a:pt x="1" y="564"/>
                    <a:pt x="15" y="698"/>
                  </a:cubicBezTo>
                  <a:cubicBezTo>
                    <a:pt x="15" y="719"/>
                    <a:pt x="32" y="732"/>
                    <a:pt x="50" y="732"/>
                  </a:cubicBezTo>
                  <a:cubicBezTo>
                    <a:pt x="58" y="732"/>
                    <a:pt x="66" y="729"/>
                    <a:pt x="73" y="723"/>
                  </a:cubicBezTo>
                  <a:lnTo>
                    <a:pt x="72" y="723"/>
                  </a:lnTo>
                  <a:cubicBezTo>
                    <a:pt x="133" y="661"/>
                    <a:pt x="169" y="577"/>
                    <a:pt x="229" y="511"/>
                  </a:cubicBezTo>
                  <a:cubicBezTo>
                    <a:pt x="285" y="448"/>
                    <a:pt x="348" y="392"/>
                    <a:pt x="419" y="345"/>
                  </a:cubicBezTo>
                  <a:cubicBezTo>
                    <a:pt x="599" y="227"/>
                    <a:pt x="814" y="180"/>
                    <a:pt x="1025" y="165"/>
                  </a:cubicBezTo>
                  <a:cubicBezTo>
                    <a:pt x="1081" y="162"/>
                    <a:pt x="1137" y="160"/>
                    <a:pt x="1193" y="160"/>
                  </a:cubicBezTo>
                  <a:cubicBezTo>
                    <a:pt x="1554" y="160"/>
                    <a:pt x="1915" y="229"/>
                    <a:pt x="2263" y="315"/>
                  </a:cubicBezTo>
                  <a:cubicBezTo>
                    <a:pt x="2667" y="414"/>
                    <a:pt x="3054" y="551"/>
                    <a:pt x="3456" y="646"/>
                  </a:cubicBezTo>
                  <a:cubicBezTo>
                    <a:pt x="3656" y="693"/>
                    <a:pt x="3856" y="734"/>
                    <a:pt x="4059" y="766"/>
                  </a:cubicBezTo>
                  <a:cubicBezTo>
                    <a:pt x="4178" y="782"/>
                    <a:pt x="4322" y="818"/>
                    <a:pt x="4455" y="818"/>
                  </a:cubicBezTo>
                  <a:cubicBezTo>
                    <a:pt x="4515" y="818"/>
                    <a:pt x="4572" y="811"/>
                    <a:pt x="4624" y="792"/>
                  </a:cubicBezTo>
                  <a:cubicBezTo>
                    <a:pt x="4663" y="777"/>
                    <a:pt x="4684" y="711"/>
                    <a:pt x="4637" y="691"/>
                  </a:cubicBezTo>
                  <a:cubicBezTo>
                    <a:pt x="4497" y="627"/>
                    <a:pt x="4316" y="638"/>
                    <a:pt x="4164" y="616"/>
                  </a:cubicBezTo>
                  <a:cubicBezTo>
                    <a:pt x="3988" y="588"/>
                    <a:pt x="3815" y="551"/>
                    <a:pt x="3644" y="506"/>
                  </a:cubicBezTo>
                  <a:cubicBezTo>
                    <a:pt x="3312" y="420"/>
                    <a:pt x="2981" y="321"/>
                    <a:pt x="2648" y="233"/>
                  </a:cubicBezTo>
                  <a:cubicBezTo>
                    <a:pt x="2315" y="147"/>
                    <a:pt x="1984" y="70"/>
                    <a:pt x="1644" y="29"/>
                  </a:cubicBezTo>
                  <a:cubicBezTo>
                    <a:pt x="1501" y="12"/>
                    <a:pt x="1354" y="0"/>
                    <a:pt x="120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8"/>
            <p:cNvSpPr/>
            <p:nvPr/>
          </p:nvSpPr>
          <p:spPr>
            <a:xfrm>
              <a:off x="928475" y="3962535"/>
              <a:ext cx="144286" cy="37355"/>
            </a:xfrm>
            <a:custGeom>
              <a:avLst/>
              <a:gdLst/>
              <a:ahLst/>
              <a:cxnLst/>
              <a:rect l="l" t="t" r="r" b="b"/>
              <a:pathLst>
                <a:path w="5338" h="1382" extrusionOk="0">
                  <a:moveTo>
                    <a:pt x="5269" y="1"/>
                  </a:moveTo>
                  <a:cubicBezTo>
                    <a:pt x="5268" y="1"/>
                    <a:pt x="5266" y="1"/>
                    <a:pt x="5265" y="1"/>
                  </a:cubicBezTo>
                  <a:cubicBezTo>
                    <a:pt x="4873" y="21"/>
                    <a:pt x="4506" y="177"/>
                    <a:pt x="4127" y="268"/>
                  </a:cubicBezTo>
                  <a:cubicBezTo>
                    <a:pt x="3747" y="360"/>
                    <a:pt x="3362" y="442"/>
                    <a:pt x="2979" y="528"/>
                  </a:cubicBezTo>
                  <a:cubicBezTo>
                    <a:pt x="2579" y="620"/>
                    <a:pt x="2184" y="706"/>
                    <a:pt x="1773" y="737"/>
                  </a:cubicBezTo>
                  <a:cubicBezTo>
                    <a:pt x="1685" y="743"/>
                    <a:pt x="1593" y="749"/>
                    <a:pt x="1504" y="749"/>
                  </a:cubicBezTo>
                  <a:cubicBezTo>
                    <a:pt x="1397" y="749"/>
                    <a:pt x="1298" y="719"/>
                    <a:pt x="1193" y="706"/>
                  </a:cubicBezTo>
                  <a:cubicBezTo>
                    <a:pt x="1134" y="698"/>
                    <a:pt x="1075" y="695"/>
                    <a:pt x="1016" y="695"/>
                  </a:cubicBezTo>
                  <a:cubicBezTo>
                    <a:pt x="890" y="695"/>
                    <a:pt x="764" y="711"/>
                    <a:pt x="642" y="743"/>
                  </a:cubicBezTo>
                  <a:cubicBezTo>
                    <a:pt x="380" y="812"/>
                    <a:pt x="0" y="1031"/>
                    <a:pt x="32" y="1351"/>
                  </a:cubicBezTo>
                  <a:cubicBezTo>
                    <a:pt x="33" y="1370"/>
                    <a:pt x="49" y="1382"/>
                    <a:pt x="65" y="1382"/>
                  </a:cubicBezTo>
                  <a:cubicBezTo>
                    <a:pt x="75" y="1382"/>
                    <a:pt x="85" y="1377"/>
                    <a:pt x="92" y="1366"/>
                  </a:cubicBezTo>
                  <a:lnTo>
                    <a:pt x="92" y="1367"/>
                  </a:lnTo>
                  <a:cubicBezTo>
                    <a:pt x="200" y="1205"/>
                    <a:pt x="301" y="1063"/>
                    <a:pt x="481" y="973"/>
                  </a:cubicBezTo>
                  <a:cubicBezTo>
                    <a:pt x="688" y="870"/>
                    <a:pt x="920" y="870"/>
                    <a:pt x="1148" y="853"/>
                  </a:cubicBezTo>
                  <a:cubicBezTo>
                    <a:pt x="1268" y="844"/>
                    <a:pt x="1382" y="816"/>
                    <a:pt x="1504" y="814"/>
                  </a:cubicBezTo>
                  <a:cubicBezTo>
                    <a:pt x="1627" y="810"/>
                    <a:pt x="1743" y="808"/>
                    <a:pt x="1862" y="799"/>
                  </a:cubicBezTo>
                  <a:cubicBezTo>
                    <a:pt x="2087" y="780"/>
                    <a:pt x="2311" y="741"/>
                    <a:pt x="2534" y="711"/>
                  </a:cubicBezTo>
                  <a:cubicBezTo>
                    <a:pt x="3001" y="648"/>
                    <a:pt x="3461" y="558"/>
                    <a:pt x="3921" y="455"/>
                  </a:cubicBezTo>
                  <a:cubicBezTo>
                    <a:pt x="4375" y="354"/>
                    <a:pt x="4873" y="311"/>
                    <a:pt x="5291" y="100"/>
                  </a:cubicBezTo>
                  <a:cubicBezTo>
                    <a:pt x="5337" y="78"/>
                    <a:pt x="5318" y="1"/>
                    <a:pt x="526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8"/>
            <p:cNvSpPr/>
            <p:nvPr/>
          </p:nvSpPr>
          <p:spPr>
            <a:xfrm>
              <a:off x="987509" y="3964373"/>
              <a:ext cx="87496" cy="33815"/>
            </a:xfrm>
            <a:custGeom>
              <a:avLst/>
              <a:gdLst/>
              <a:ahLst/>
              <a:cxnLst/>
              <a:rect l="l" t="t" r="r" b="b"/>
              <a:pathLst>
                <a:path w="3237" h="1251" extrusionOk="0">
                  <a:moveTo>
                    <a:pt x="3185" y="1"/>
                  </a:moveTo>
                  <a:cubicBezTo>
                    <a:pt x="3175" y="1"/>
                    <a:pt x="3166" y="4"/>
                    <a:pt x="3158" y="11"/>
                  </a:cubicBezTo>
                  <a:cubicBezTo>
                    <a:pt x="3055" y="94"/>
                    <a:pt x="2935" y="155"/>
                    <a:pt x="2808" y="191"/>
                  </a:cubicBezTo>
                  <a:cubicBezTo>
                    <a:pt x="2666" y="232"/>
                    <a:pt x="2524" y="273"/>
                    <a:pt x="2382" y="316"/>
                  </a:cubicBezTo>
                  <a:cubicBezTo>
                    <a:pt x="2107" y="402"/>
                    <a:pt x="1834" y="494"/>
                    <a:pt x="1563" y="589"/>
                  </a:cubicBezTo>
                  <a:cubicBezTo>
                    <a:pt x="1290" y="686"/>
                    <a:pt x="1025" y="795"/>
                    <a:pt x="755" y="903"/>
                  </a:cubicBezTo>
                  <a:cubicBezTo>
                    <a:pt x="619" y="957"/>
                    <a:pt x="479" y="1004"/>
                    <a:pt x="342" y="1058"/>
                  </a:cubicBezTo>
                  <a:cubicBezTo>
                    <a:pt x="236" y="1103"/>
                    <a:pt x="101" y="1142"/>
                    <a:pt x="13" y="1219"/>
                  </a:cubicBezTo>
                  <a:cubicBezTo>
                    <a:pt x="0" y="1230"/>
                    <a:pt x="9" y="1251"/>
                    <a:pt x="26" y="1251"/>
                  </a:cubicBezTo>
                  <a:cubicBezTo>
                    <a:pt x="150" y="1238"/>
                    <a:pt x="279" y="1165"/>
                    <a:pt x="391" y="1116"/>
                  </a:cubicBezTo>
                  <a:cubicBezTo>
                    <a:pt x="544" y="1049"/>
                    <a:pt x="696" y="978"/>
                    <a:pt x="854" y="922"/>
                  </a:cubicBezTo>
                  <a:cubicBezTo>
                    <a:pt x="1139" y="819"/>
                    <a:pt x="1425" y="720"/>
                    <a:pt x="1711" y="625"/>
                  </a:cubicBezTo>
                  <a:cubicBezTo>
                    <a:pt x="1999" y="529"/>
                    <a:pt x="2287" y="438"/>
                    <a:pt x="2578" y="353"/>
                  </a:cubicBezTo>
                  <a:cubicBezTo>
                    <a:pt x="2767" y="299"/>
                    <a:pt x="3120" y="260"/>
                    <a:pt x="3221" y="60"/>
                  </a:cubicBezTo>
                  <a:cubicBezTo>
                    <a:pt x="3237" y="30"/>
                    <a:pt x="3212" y="1"/>
                    <a:pt x="31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8"/>
            <p:cNvSpPr/>
            <p:nvPr/>
          </p:nvSpPr>
          <p:spPr>
            <a:xfrm>
              <a:off x="1099142" y="3974942"/>
              <a:ext cx="89469" cy="75684"/>
            </a:xfrm>
            <a:custGeom>
              <a:avLst/>
              <a:gdLst/>
              <a:ahLst/>
              <a:cxnLst/>
              <a:rect l="l" t="t" r="r" b="b"/>
              <a:pathLst>
                <a:path w="3310" h="2800" extrusionOk="0">
                  <a:moveTo>
                    <a:pt x="39" y="0"/>
                  </a:moveTo>
                  <a:cubicBezTo>
                    <a:pt x="20" y="0"/>
                    <a:pt x="0" y="17"/>
                    <a:pt x="8" y="39"/>
                  </a:cubicBezTo>
                  <a:lnTo>
                    <a:pt x="6" y="39"/>
                  </a:lnTo>
                  <a:cubicBezTo>
                    <a:pt x="62" y="202"/>
                    <a:pt x="144" y="353"/>
                    <a:pt x="249" y="488"/>
                  </a:cubicBezTo>
                  <a:cubicBezTo>
                    <a:pt x="359" y="624"/>
                    <a:pt x="484" y="748"/>
                    <a:pt x="623" y="856"/>
                  </a:cubicBezTo>
                  <a:cubicBezTo>
                    <a:pt x="907" y="1084"/>
                    <a:pt x="1227" y="1264"/>
                    <a:pt x="1546" y="1436"/>
                  </a:cubicBezTo>
                  <a:cubicBezTo>
                    <a:pt x="1872" y="1610"/>
                    <a:pt x="2201" y="1782"/>
                    <a:pt x="2502" y="2000"/>
                  </a:cubicBezTo>
                  <a:cubicBezTo>
                    <a:pt x="2649" y="2105"/>
                    <a:pt x="2788" y="2225"/>
                    <a:pt x="2915" y="2357"/>
                  </a:cubicBezTo>
                  <a:cubicBezTo>
                    <a:pt x="3042" y="2492"/>
                    <a:pt x="3135" y="2649"/>
                    <a:pt x="3255" y="2791"/>
                  </a:cubicBezTo>
                  <a:cubicBezTo>
                    <a:pt x="3261" y="2797"/>
                    <a:pt x="3268" y="2800"/>
                    <a:pt x="3274" y="2800"/>
                  </a:cubicBezTo>
                  <a:cubicBezTo>
                    <a:pt x="3292" y="2800"/>
                    <a:pt x="3310" y="2782"/>
                    <a:pt x="3306" y="2761"/>
                  </a:cubicBezTo>
                  <a:cubicBezTo>
                    <a:pt x="3223" y="2438"/>
                    <a:pt x="2915" y="2165"/>
                    <a:pt x="2661" y="1967"/>
                  </a:cubicBezTo>
                  <a:cubicBezTo>
                    <a:pt x="2376" y="1748"/>
                    <a:pt x="2064" y="1574"/>
                    <a:pt x="1748" y="1406"/>
                  </a:cubicBezTo>
                  <a:cubicBezTo>
                    <a:pt x="1098" y="1058"/>
                    <a:pt x="443" y="677"/>
                    <a:pt x="64" y="15"/>
                  </a:cubicBezTo>
                  <a:cubicBezTo>
                    <a:pt x="58" y="5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8"/>
            <p:cNvSpPr/>
            <p:nvPr/>
          </p:nvSpPr>
          <p:spPr>
            <a:xfrm>
              <a:off x="1070626" y="3968211"/>
              <a:ext cx="21840" cy="62926"/>
            </a:xfrm>
            <a:custGeom>
              <a:avLst/>
              <a:gdLst/>
              <a:ahLst/>
              <a:cxnLst/>
              <a:rect l="l" t="t" r="r" b="b"/>
              <a:pathLst>
                <a:path w="808" h="2328" extrusionOk="0">
                  <a:moveTo>
                    <a:pt x="30" y="1"/>
                  </a:moveTo>
                  <a:cubicBezTo>
                    <a:pt x="19" y="1"/>
                    <a:pt x="8" y="10"/>
                    <a:pt x="8" y="24"/>
                  </a:cubicBezTo>
                  <a:lnTo>
                    <a:pt x="6" y="24"/>
                  </a:lnTo>
                  <a:cubicBezTo>
                    <a:pt x="1" y="120"/>
                    <a:pt x="59" y="206"/>
                    <a:pt x="90" y="296"/>
                  </a:cubicBezTo>
                  <a:cubicBezTo>
                    <a:pt x="124" y="397"/>
                    <a:pt x="156" y="499"/>
                    <a:pt x="180" y="604"/>
                  </a:cubicBezTo>
                  <a:cubicBezTo>
                    <a:pt x="231" y="819"/>
                    <a:pt x="264" y="1040"/>
                    <a:pt x="302" y="1258"/>
                  </a:cubicBezTo>
                  <a:cubicBezTo>
                    <a:pt x="369" y="1653"/>
                    <a:pt x="475" y="2023"/>
                    <a:pt x="756" y="2320"/>
                  </a:cubicBezTo>
                  <a:cubicBezTo>
                    <a:pt x="762" y="2326"/>
                    <a:pt x="768" y="2328"/>
                    <a:pt x="773" y="2328"/>
                  </a:cubicBezTo>
                  <a:cubicBezTo>
                    <a:pt x="792" y="2328"/>
                    <a:pt x="808" y="2304"/>
                    <a:pt x="793" y="2285"/>
                  </a:cubicBezTo>
                  <a:cubicBezTo>
                    <a:pt x="530" y="1965"/>
                    <a:pt x="440" y="1515"/>
                    <a:pt x="382" y="1114"/>
                  </a:cubicBezTo>
                  <a:cubicBezTo>
                    <a:pt x="352" y="907"/>
                    <a:pt x="326" y="698"/>
                    <a:pt x="275" y="494"/>
                  </a:cubicBezTo>
                  <a:cubicBezTo>
                    <a:pt x="240" y="346"/>
                    <a:pt x="188" y="81"/>
                    <a:pt x="42" y="4"/>
                  </a:cubicBez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8"/>
            <p:cNvSpPr/>
            <p:nvPr/>
          </p:nvSpPr>
          <p:spPr>
            <a:xfrm>
              <a:off x="1087601" y="3988808"/>
              <a:ext cx="43140" cy="59385"/>
            </a:xfrm>
            <a:custGeom>
              <a:avLst/>
              <a:gdLst/>
              <a:ahLst/>
              <a:cxnLst/>
              <a:rect l="l" t="t" r="r" b="b"/>
              <a:pathLst>
                <a:path w="1596" h="2197" extrusionOk="0">
                  <a:moveTo>
                    <a:pt x="34" y="1"/>
                  </a:moveTo>
                  <a:cubicBezTo>
                    <a:pt x="18" y="1"/>
                    <a:pt x="1" y="19"/>
                    <a:pt x="12" y="35"/>
                  </a:cubicBezTo>
                  <a:cubicBezTo>
                    <a:pt x="281" y="399"/>
                    <a:pt x="560" y="756"/>
                    <a:pt x="848" y="1106"/>
                  </a:cubicBezTo>
                  <a:cubicBezTo>
                    <a:pt x="1123" y="1439"/>
                    <a:pt x="1399" y="1760"/>
                    <a:pt x="1534" y="2177"/>
                  </a:cubicBezTo>
                  <a:cubicBezTo>
                    <a:pt x="1539" y="2190"/>
                    <a:pt x="1550" y="2196"/>
                    <a:pt x="1561" y="2196"/>
                  </a:cubicBezTo>
                  <a:cubicBezTo>
                    <a:pt x="1578" y="2196"/>
                    <a:pt x="1595" y="2182"/>
                    <a:pt x="1592" y="2160"/>
                  </a:cubicBezTo>
                  <a:cubicBezTo>
                    <a:pt x="1519" y="1760"/>
                    <a:pt x="1235" y="1437"/>
                    <a:pt x="988" y="1128"/>
                  </a:cubicBezTo>
                  <a:cubicBezTo>
                    <a:pt x="685" y="747"/>
                    <a:pt x="371" y="371"/>
                    <a:pt x="48" y="7"/>
                  </a:cubicBezTo>
                  <a:cubicBezTo>
                    <a:pt x="44" y="3"/>
                    <a:pt x="39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8"/>
            <p:cNvSpPr/>
            <p:nvPr/>
          </p:nvSpPr>
          <p:spPr>
            <a:xfrm>
              <a:off x="1134795" y="4035300"/>
              <a:ext cx="10136" cy="20651"/>
            </a:xfrm>
            <a:custGeom>
              <a:avLst/>
              <a:gdLst/>
              <a:ahLst/>
              <a:cxnLst/>
              <a:rect l="l" t="t" r="r" b="b"/>
              <a:pathLst>
                <a:path w="375" h="764" extrusionOk="0">
                  <a:moveTo>
                    <a:pt x="40" y="0"/>
                  </a:moveTo>
                  <a:cubicBezTo>
                    <a:pt x="21" y="0"/>
                    <a:pt x="1" y="22"/>
                    <a:pt x="12" y="46"/>
                  </a:cubicBezTo>
                  <a:cubicBezTo>
                    <a:pt x="123" y="276"/>
                    <a:pt x="199" y="519"/>
                    <a:pt x="311" y="747"/>
                  </a:cubicBezTo>
                  <a:cubicBezTo>
                    <a:pt x="317" y="759"/>
                    <a:pt x="326" y="764"/>
                    <a:pt x="336" y="764"/>
                  </a:cubicBezTo>
                  <a:cubicBezTo>
                    <a:pt x="355" y="764"/>
                    <a:pt x="375" y="745"/>
                    <a:pt x="371" y="723"/>
                  </a:cubicBezTo>
                  <a:cubicBezTo>
                    <a:pt x="323" y="463"/>
                    <a:pt x="197" y="240"/>
                    <a:pt x="65" y="16"/>
                  </a:cubicBezTo>
                  <a:cubicBezTo>
                    <a:pt x="59" y="5"/>
                    <a:pt x="50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8"/>
            <p:cNvSpPr/>
            <p:nvPr/>
          </p:nvSpPr>
          <p:spPr>
            <a:xfrm>
              <a:off x="1127443" y="4010189"/>
              <a:ext cx="23543" cy="19110"/>
            </a:xfrm>
            <a:custGeom>
              <a:avLst/>
              <a:gdLst/>
              <a:ahLst/>
              <a:cxnLst/>
              <a:rect l="l" t="t" r="r" b="b"/>
              <a:pathLst>
                <a:path w="871" h="707" extrusionOk="0">
                  <a:moveTo>
                    <a:pt x="28" y="1"/>
                  </a:moveTo>
                  <a:cubicBezTo>
                    <a:pt x="11" y="1"/>
                    <a:pt x="0" y="27"/>
                    <a:pt x="19" y="38"/>
                  </a:cubicBezTo>
                  <a:cubicBezTo>
                    <a:pt x="318" y="220"/>
                    <a:pt x="589" y="442"/>
                    <a:pt x="826" y="700"/>
                  </a:cubicBezTo>
                  <a:cubicBezTo>
                    <a:pt x="831" y="705"/>
                    <a:pt x="836" y="707"/>
                    <a:pt x="841" y="707"/>
                  </a:cubicBezTo>
                  <a:cubicBezTo>
                    <a:pt x="857" y="707"/>
                    <a:pt x="871" y="686"/>
                    <a:pt x="856" y="670"/>
                  </a:cubicBezTo>
                  <a:cubicBezTo>
                    <a:pt x="742" y="528"/>
                    <a:pt x="613" y="397"/>
                    <a:pt x="475" y="278"/>
                  </a:cubicBezTo>
                  <a:cubicBezTo>
                    <a:pt x="340" y="167"/>
                    <a:pt x="193" y="85"/>
                    <a:pt x="39" y="5"/>
                  </a:cubicBezTo>
                  <a:cubicBezTo>
                    <a:pt x="36" y="2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8"/>
            <p:cNvSpPr/>
            <p:nvPr/>
          </p:nvSpPr>
          <p:spPr>
            <a:xfrm>
              <a:off x="1158608" y="4038111"/>
              <a:ext cx="11001" cy="10920"/>
            </a:xfrm>
            <a:custGeom>
              <a:avLst/>
              <a:gdLst/>
              <a:ahLst/>
              <a:cxnLst/>
              <a:rect l="l" t="t" r="r" b="b"/>
              <a:pathLst>
                <a:path w="407" h="404" extrusionOk="0">
                  <a:moveTo>
                    <a:pt x="41" y="1"/>
                  </a:moveTo>
                  <a:cubicBezTo>
                    <a:pt x="15" y="1"/>
                    <a:pt x="0" y="39"/>
                    <a:pt x="27" y="58"/>
                  </a:cubicBezTo>
                  <a:cubicBezTo>
                    <a:pt x="158" y="148"/>
                    <a:pt x="257" y="263"/>
                    <a:pt x="350" y="391"/>
                  </a:cubicBezTo>
                  <a:cubicBezTo>
                    <a:pt x="355" y="400"/>
                    <a:pt x="363" y="404"/>
                    <a:pt x="371" y="404"/>
                  </a:cubicBezTo>
                  <a:cubicBezTo>
                    <a:pt x="389" y="404"/>
                    <a:pt x="407" y="385"/>
                    <a:pt x="395" y="364"/>
                  </a:cubicBezTo>
                  <a:cubicBezTo>
                    <a:pt x="318" y="215"/>
                    <a:pt x="193" y="97"/>
                    <a:pt x="57" y="5"/>
                  </a:cubicBezTo>
                  <a:cubicBezTo>
                    <a:pt x="51" y="2"/>
                    <a:pt x="46" y="1"/>
                    <a:pt x="4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8"/>
            <p:cNvSpPr/>
            <p:nvPr/>
          </p:nvSpPr>
          <p:spPr>
            <a:xfrm>
              <a:off x="1027729" y="3963968"/>
              <a:ext cx="49168" cy="81739"/>
            </a:xfrm>
            <a:custGeom>
              <a:avLst/>
              <a:gdLst/>
              <a:ahLst/>
              <a:cxnLst/>
              <a:rect l="l" t="t" r="r" b="b"/>
              <a:pathLst>
                <a:path w="1819" h="3024" extrusionOk="0">
                  <a:moveTo>
                    <a:pt x="1781" y="1"/>
                  </a:moveTo>
                  <a:cubicBezTo>
                    <a:pt x="1777" y="1"/>
                    <a:pt x="1773" y="2"/>
                    <a:pt x="1769" y="4"/>
                  </a:cubicBezTo>
                  <a:cubicBezTo>
                    <a:pt x="1509" y="163"/>
                    <a:pt x="1279" y="393"/>
                    <a:pt x="1066" y="606"/>
                  </a:cubicBezTo>
                  <a:cubicBezTo>
                    <a:pt x="845" y="821"/>
                    <a:pt x="651" y="1062"/>
                    <a:pt x="486" y="1322"/>
                  </a:cubicBezTo>
                  <a:cubicBezTo>
                    <a:pt x="180" y="1817"/>
                    <a:pt x="0" y="2442"/>
                    <a:pt x="167" y="3016"/>
                  </a:cubicBezTo>
                  <a:cubicBezTo>
                    <a:pt x="168" y="3021"/>
                    <a:pt x="172" y="3023"/>
                    <a:pt x="175" y="3023"/>
                  </a:cubicBezTo>
                  <a:cubicBezTo>
                    <a:pt x="181" y="3023"/>
                    <a:pt x="186" y="3018"/>
                    <a:pt x="185" y="3010"/>
                  </a:cubicBezTo>
                  <a:lnTo>
                    <a:pt x="185" y="3010"/>
                  </a:lnTo>
                  <a:lnTo>
                    <a:pt x="185" y="3012"/>
                  </a:lnTo>
                  <a:cubicBezTo>
                    <a:pt x="99" y="2412"/>
                    <a:pt x="262" y="1819"/>
                    <a:pt x="589" y="1313"/>
                  </a:cubicBezTo>
                  <a:cubicBezTo>
                    <a:pt x="752" y="1068"/>
                    <a:pt x="941" y="840"/>
                    <a:pt x="1152" y="636"/>
                  </a:cubicBezTo>
                  <a:cubicBezTo>
                    <a:pt x="1359" y="430"/>
                    <a:pt x="1603" y="258"/>
                    <a:pt x="1801" y="47"/>
                  </a:cubicBezTo>
                  <a:cubicBezTo>
                    <a:pt x="1818" y="28"/>
                    <a:pt x="1802" y="1"/>
                    <a:pt x="17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8"/>
            <p:cNvSpPr/>
            <p:nvPr/>
          </p:nvSpPr>
          <p:spPr>
            <a:xfrm>
              <a:off x="1043839" y="4037651"/>
              <a:ext cx="16380" cy="36166"/>
            </a:xfrm>
            <a:custGeom>
              <a:avLst/>
              <a:gdLst/>
              <a:ahLst/>
              <a:cxnLst/>
              <a:rect l="l" t="t" r="r" b="b"/>
              <a:pathLst>
                <a:path w="606" h="1338" extrusionOk="0">
                  <a:moveTo>
                    <a:pt x="54" y="1"/>
                  </a:moveTo>
                  <a:cubicBezTo>
                    <a:pt x="42" y="1"/>
                    <a:pt x="31" y="8"/>
                    <a:pt x="31" y="24"/>
                  </a:cubicBezTo>
                  <a:cubicBezTo>
                    <a:pt x="1" y="509"/>
                    <a:pt x="206" y="997"/>
                    <a:pt x="554" y="1331"/>
                  </a:cubicBezTo>
                  <a:cubicBezTo>
                    <a:pt x="559" y="1336"/>
                    <a:pt x="565" y="1338"/>
                    <a:pt x="570" y="1338"/>
                  </a:cubicBezTo>
                  <a:cubicBezTo>
                    <a:pt x="590" y="1338"/>
                    <a:pt x="606" y="1313"/>
                    <a:pt x="590" y="1296"/>
                  </a:cubicBezTo>
                  <a:lnTo>
                    <a:pt x="591" y="1296"/>
                  </a:lnTo>
                  <a:cubicBezTo>
                    <a:pt x="276" y="935"/>
                    <a:pt x="109" y="501"/>
                    <a:pt x="77" y="24"/>
                  </a:cubicBezTo>
                  <a:cubicBezTo>
                    <a:pt x="77" y="8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8"/>
            <p:cNvSpPr/>
            <p:nvPr/>
          </p:nvSpPr>
          <p:spPr>
            <a:xfrm>
              <a:off x="1052272" y="4005513"/>
              <a:ext cx="8487" cy="35923"/>
            </a:xfrm>
            <a:custGeom>
              <a:avLst/>
              <a:gdLst/>
              <a:ahLst/>
              <a:cxnLst/>
              <a:rect l="l" t="t" r="r" b="b"/>
              <a:pathLst>
                <a:path w="314" h="1329" extrusionOk="0">
                  <a:moveTo>
                    <a:pt x="274" y="0"/>
                  </a:moveTo>
                  <a:cubicBezTo>
                    <a:pt x="263" y="0"/>
                    <a:pt x="253" y="5"/>
                    <a:pt x="246" y="17"/>
                  </a:cubicBezTo>
                  <a:cubicBezTo>
                    <a:pt x="124" y="207"/>
                    <a:pt x="81" y="451"/>
                    <a:pt x="51" y="671"/>
                  </a:cubicBezTo>
                  <a:cubicBezTo>
                    <a:pt x="23" y="877"/>
                    <a:pt x="1" y="1114"/>
                    <a:pt x="57" y="1318"/>
                  </a:cubicBezTo>
                  <a:cubicBezTo>
                    <a:pt x="59" y="1326"/>
                    <a:pt x="66" y="1329"/>
                    <a:pt x="72" y="1329"/>
                  </a:cubicBezTo>
                  <a:cubicBezTo>
                    <a:pt x="80" y="1329"/>
                    <a:pt x="88" y="1324"/>
                    <a:pt x="89" y="1314"/>
                  </a:cubicBezTo>
                  <a:lnTo>
                    <a:pt x="89" y="1312"/>
                  </a:lnTo>
                  <a:cubicBezTo>
                    <a:pt x="113" y="1090"/>
                    <a:pt x="98" y="871"/>
                    <a:pt x="139" y="651"/>
                  </a:cubicBezTo>
                  <a:cubicBezTo>
                    <a:pt x="177" y="441"/>
                    <a:pt x="261" y="247"/>
                    <a:pt x="308" y="43"/>
                  </a:cubicBezTo>
                  <a:cubicBezTo>
                    <a:pt x="314" y="18"/>
                    <a:pt x="294" y="0"/>
                    <a:pt x="2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8"/>
            <p:cNvSpPr/>
            <p:nvPr/>
          </p:nvSpPr>
          <p:spPr>
            <a:xfrm>
              <a:off x="998618" y="3992295"/>
              <a:ext cx="38977" cy="48735"/>
            </a:xfrm>
            <a:custGeom>
              <a:avLst/>
              <a:gdLst/>
              <a:ahLst/>
              <a:cxnLst/>
              <a:rect l="l" t="t" r="r" b="b"/>
              <a:pathLst>
                <a:path w="1442" h="1803" extrusionOk="0">
                  <a:moveTo>
                    <a:pt x="1405" y="0"/>
                  </a:moveTo>
                  <a:cubicBezTo>
                    <a:pt x="1399" y="0"/>
                    <a:pt x="1393" y="2"/>
                    <a:pt x="1388" y="7"/>
                  </a:cubicBezTo>
                  <a:cubicBezTo>
                    <a:pt x="1305" y="70"/>
                    <a:pt x="1244" y="164"/>
                    <a:pt x="1173" y="240"/>
                  </a:cubicBezTo>
                  <a:cubicBezTo>
                    <a:pt x="1098" y="321"/>
                    <a:pt x="1021" y="399"/>
                    <a:pt x="939" y="472"/>
                  </a:cubicBezTo>
                  <a:cubicBezTo>
                    <a:pt x="845" y="553"/>
                    <a:pt x="744" y="639"/>
                    <a:pt x="632" y="693"/>
                  </a:cubicBezTo>
                  <a:cubicBezTo>
                    <a:pt x="533" y="739"/>
                    <a:pt x="430" y="775"/>
                    <a:pt x="339" y="839"/>
                  </a:cubicBezTo>
                  <a:cubicBezTo>
                    <a:pt x="182" y="945"/>
                    <a:pt x="75" y="1082"/>
                    <a:pt x="47" y="1274"/>
                  </a:cubicBezTo>
                  <a:cubicBezTo>
                    <a:pt x="27" y="1428"/>
                    <a:pt x="0" y="1682"/>
                    <a:pt x="135" y="1794"/>
                  </a:cubicBezTo>
                  <a:cubicBezTo>
                    <a:pt x="141" y="1800"/>
                    <a:pt x="148" y="1803"/>
                    <a:pt x="154" y="1803"/>
                  </a:cubicBezTo>
                  <a:cubicBezTo>
                    <a:pt x="176" y="1803"/>
                    <a:pt x="194" y="1775"/>
                    <a:pt x="174" y="1757"/>
                  </a:cubicBezTo>
                  <a:lnTo>
                    <a:pt x="174" y="1755"/>
                  </a:lnTo>
                  <a:cubicBezTo>
                    <a:pt x="105" y="1671"/>
                    <a:pt x="124" y="1530"/>
                    <a:pt x="129" y="1429"/>
                  </a:cubicBezTo>
                  <a:cubicBezTo>
                    <a:pt x="133" y="1321"/>
                    <a:pt x="146" y="1211"/>
                    <a:pt x="204" y="1117"/>
                  </a:cubicBezTo>
                  <a:cubicBezTo>
                    <a:pt x="298" y="964"/>
                    <a:pt x="477" y="897"/>
                    <a:pt x="614" y="790"/>
                  </a:cubicBezTo>
                  <a:cubicBezTo>
                    <a:pt x="759" y="672"/>
                    <a:pt x="916" y="575"/>
                    <a:pt x="1060" y="455"/>
                  </a:cubicBezTo>
                  <a:cubicBezTo>
                    <a:pt x="1189" y="347"/>
                    <a:pt x="1363" y="210"/>
                    <a:pt x="1433" y="51"/>
                  </a:cubicBezTo>
                  <a:cubicBezTo>
                    <a:pt x="1442" y="32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8"/>
            <p:cNvSpPr/>
            <p:nvPr/>
          </p:nvSpPr>
          <p:spPr>
            <a:xfrm>
              <a:off x="900931" y="3954615"/>
              <a:ext cx="89172" cy="25327"/>
            </a:xfrm>
            <a:custGeom>
              <a:avLst/>
              <a:gdLst/>
              <a:ahLst/>
              <a:cxnLst/>
              <a:rect l="l" t="t" r="r" b="b"/>
              <a:pathLst>
                <a:path w="3299" h="937" extrusionOk="0">
                  <a:moveTo>
                    <a:pt x="2660" y="1"/>
                  </a:moveTo>
                  <a:cubicBezTo>
                    <a:pt x="2603" y="1"/>
                    <a:pt x="2546" y="3"/>
                    <a:pt x="2489" y="8"/>
                  </a:cubicBezTo>
                  <a:cubicBezTo>
                    <a:pt x="2210" y="26"/>
                    <a:pt x="1939" y="84"/>
                    <a:pt x="1677" y="180"/>
                  </a:cubicBezTo>
                  <a:cubicBezTo>
                    <a:pt x="1412" y="281"/>
                    <a:pt x="1160" y="408"/>
                    <a:pt x="907" y="541"/>
                  </a:cubicBezTo>
                  <a:cubicBezTo>
                    <a:pt x="625" y="688"/>
                    <a:pt x="363" y="843"/>
                    <a:pt x="38" y="853"/>
                  </a:cubicBezTo>
                  <a:cubicBezTo>
                    <a:pt x="6" y="855"/>
                    <a:pt x="0" y="898"/>
                    <a:pt x="30" y="907"/>
                  </a:cubicBezTo>
                  <a:cubicBezTo>
                    <a:pt x="91" y="928"/>
                    <a:pt x="152" y="936"/>
                    <a:pt x="214" y="936"/>
                  </a:cubicBezTo>
                  <a:cubicBezTo>
                    <a:pt x="400" y="936"/>
                    <a:pt x="590" y="857"/>
                    <a:pt x="754" y="782"/>
                  </a:cubicBezTo>
                  <a:cubicBezTo>
                    <a:pt x="1017" y="658"/>
                    <a:pt x="1275" y="522"/>
                    <a:pt x="1543" y="404"/>
                  </a:cubicBezTo>
                  <a:cubicBezTo>
                    <a:pt x="1799" y="290"/>
                    <a:pt x="2079" y="172"/>
                    <a:pt x="2358" y="129"/>
                  </a:cubicBezTo>
                  <a:cubicBezTo>
                    <a:pt x="2462" y="113"/>
                    <a:pt x="2566" y="106"/>
                    <a:pt x="2670" y="106"/>
                  </a:cubicBezTo>
                  <a:cubicBezTo>
                    <a:pt x="2865" y="106"/>
                    <a:pt x="3058" y="132"/>
                    <a:pt x="3250" y="176"/>
                  </a:cubicBezTo>
                  <a:cubicBezTo>
                    <a:pt x="3252" y="177"/>
                    <a:pt x="3254" y="177"/>
                    <a:pt x="3257" y="177"/>
                  </a:cubicBezTo>
                  <a:cubicBezTo>
                    <a:pt x="3283" y="177"/>
                    <a:pt x="3298" y="139"/>
                    <a:pt x="3272" y="127"/>
                  </a:cubicBezTo>
                  <a:cubicBezTo>
                    <a:pt x="3079" y="35"/>
                    <a:pt x="2871" y="1"/>
                    <a:pt x="266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8"/>
            <p:cNvSpPr/>
            <p:nvPr/>
          </p:nvSpPr>
          <p:spPr>
            <a:xfrm>
              <a:off x="912960" y="3737754"/>
              <a:ext cx="239161" cy="246081"/>
            </a:xfrm>
            <a:custGeom>
              <a:avLst/>
              <a:gdLst/>
              <a:ahLst/>
              <a:cxnLst/>
              <a:rect l="l" t="t" r="r" b="b"/>
              <a:pathLst>
                <a:path w="8848" h="9104" extrusionOk="0">
                  <a:moveTo>
                    <a:pt x="6200" y="8696"/>
                  </a:moveTo>
                  <a:cubicBezTo>
                    <a:pt x="4716" y="8782"/>
                    <a:pt x="3416" y="9104"/>
                    <a:pt x="2251" y="8264"/>
                  </a:cubicBezTo>
                  <a:cubicBezTo>
                    <a:pt x="1085" y="7425"/>
                    <a:pt x="0" y="5696"/>
                    <a:pt x="285" y="5088"/>
                  </a:cubicBezTo>
                  <a:cubicBezTo>
                    <a:pt x="569" y="4478"/>
                    <a:pt x="612" y="3721"/>
                    <a:pt x="709" y="3501"/>
                  </a:cubicBezTo>
                  <a:cubicBezTo>
                    <a:pt x="816" y="3265"/>
                    <a:pt x="1169" y="3349"/>
                    <a:pt x="1748" y="2583"/>
                  </a:cubicBezTo>
                  <a:cubicBezTo>
                    <a:pt x="2328" y="1814"/>
                    <a:pt x="2764" y="1758"/>
                    <a:pt x="2764" y="1758"/>
                  </a:cubicBezTo>
                  <a:cubicBezTo>
                    <a:pt x="2764" y="1758"/>
                    <a:pt x="2377" y="1394"/>
                    <a:pt x="3315" y="1051"/>
                  </a:cubicBezTo>
                  <a:cubicBezTo>
                    <a:pt x="4252" y="709"/>
                    <a:pt x="4398" y="1"/>
                    <a:pt x="5205" y="414"/>
                  </a:cubicBezTo>
                  <a:cubicBezTo>
                    <a:pt x="6013" y="827"/>
                    <a:pt x="6451" y="363"/>
                    <a:pt x="6918" y="952"/>
                  </a:cubicBezTo>
                  <a:cubicBezTo>
                    <a:pt x="7385" y="1541"/>
                    <a:pt x="7350" y="1857"/>
                    <a:pt x="7694" y="1833"/>
                  </a:cubicBezTo>
                  <a:cubicBezTo>
                    <a:pt x="8040" y="1807"/>
                    <a:pt x="8449" y="1962"/>
                    <a:pt x="8647" y="2648"/>
                  </a:cubicBezTo>
                  <a:cubicBezTo>
                    <a:pt x="8847" y="3332"/>
                    <a:pt x="8847" y="4445"/>
                    <a:pt x="8171" y="5501"/>
                  </a:cubicBezTo>
                  <a:cubicBezTo>
                    <a:pt x="7494" y="6557"/>
                    <a:pt x="8118" y="6885"/>
                    <a:pt x="7896" y="7522"/>
                  </a:cubicBezTo>
                  <a:cubicBezTo>
                    <a:pt x="7673" y="8160"/>
                    <a:pt x="6200" y="8696"/>
                    <a:pt x="6200" y="8696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8"/>
            <p:cNvSpPr/>
            <p:nvPr/>
          </p:nvSpPr>
          <p:spPr>
            <a:xfrm>
              <a:off x="969912" y="3948858"/>
              <a:ext cx="106768" cy="18570"/>
            </a:xfrm>
            <a:custGeom>
              <a:avLst/>
              <a:gdLst/>
              <a:ahLst/>
              <a:cxnLst/>
              <a:rect l="l" t="t" r="r" b="b"/>
              <a:pathLst>
                <a:path w="3950" h="687" extrusionOk="0">
                  <a:moveTo>
                    <a:pt x="236" y="0"/>
                  </a:moveTo>
                  <a:cubicBezTo>
                    <a:pt x="159" y="0"/>
                    <a:pt x="81" y="11"/>
                    <a:pt x="6" y="34"/>
                  </a:cubicBezTo>
                  <a:cubicBezTo>
                    <a:pt x="1" y="36"/>
                    <a:pt x="0" y="47"/>
                    <a:pt x="7" y="47"/>
                  </a:cubicBezTo>
                  <a:cubicBezTo>
                    <a:pt x="7" y="47"/>
                    <a:pt x="7" y="47"/>
                    <a:pt x="8" y="47"/>
                  </a:cubicBezTo>
                  <a:cubicBezTo>
                    <a:pt x="46" y="42"/>
                    <a:pt x="84" y="40"/>
                    <a:pt x="121" y="40"/>
                  </a:cubicBezTo>
                  <a:cubicBezTo>
                    <a:pt x="474" y="40"/>
                    <a:pt x="781" y="243"/>
                    <a:pt x="1096" y="389"/>
                  </a:cubicBezTo>
                  <a:cubicBezTo>
                    <a:pt x="1388" y="525"/>
                    <a:pt x="1698" y="604"/>
                    <a:pt x="2018" y="656"/>
                  </a:cubicBezTo>
                  <a:cubicBezTo>
                    <a:pt x="2143" y="677"/>
                    <a:pt x="2269" y="686"/>
                    <a:pt x="2395" y="686"/>
                  </a:cubicBezTo>
                  <a:cubicBezTo>
                    <a:pt x="2587" y="686"/>
                    <a:pt x="2779" y="665"/>
                    <a:pt x="2968" y="630"/>
                  </a:cubicBezTo>
                  <a:cubicBezTo>
                    <a:pt x="3130" y="598"/>
                    <a:pt x="3289" y="555"/>
                    <a:pt x="3444" y="497"/>
                  </a:cubicBezTo>
                  <a:cubicBezTo>
                    <a:pt x="3596" y="441"/>
                    <a:pt x="3766" y="380"/>
                    <a:pt x="3893" y="277"/>
                  </a:cubicBezTo>
                  <a:cubicBezTo>
                    <a:pt x="3950" y="232"/>
                    <a:pt x="3901" y="136"/>
                    <a:pt x="3836" y="136"/>
                  </a:cubicBezTo>
                  <a:cubicBezTo>
                    <a:pt x="3829" y="136"/>
                    <a:pt x="3821" y="137"/>
                    <a:pt x="3813" y="140"/>
                  </a:cubicBezTo>
                  <a:cubicBezTo>
                    <a:pt x="3659" y="196"/>
                    <a:pt x="3517" y="286"/>
                    <a:pt x="3362" y="344"/>
                  </a:cubicBezTo>
                  <a:cubicBezTo>
                    <a:pt x="3207" y="400"/>
                    <a:pt x="3048" y="445"/>
                    <a:pt x="2885" y="477"/>
                  </a:cubicBezTo>
                  <a:cubicBezTo>
                    <a:pt x="2673" y="516"/>
                    <a:pt x="2457" y="536"/>
                    <a:pt x="2240" y="536"/>
                  </a:cubicBezTo>
                  <a:cubicBezTo>
                    <a:pt x="2127" y="536"/>
                    <a:pt x="2014" y="531"/>
                    <a:pt x="1902" y="520"/>
                  </a:cubicBezTo>
                  <a:cubicBezTo>
                    <a:pt x="1554" y="488"/>
                    <a:pt x="1231" y="352"/>
                    <a:pt x="915" y="208"/>
                  </a:cubicBezTo>
                  <a:cubicBezTo>
                    <a:pt x="763" y="137"/>
                    <a:pt x="608" y="67"/>
                    <a:pt x="445" y="28"/>
                  </a:cubicBezTo>
                  <a:cubicBezTo>
                    <a:pt x="377" y="9"/>
                    <a:pt x="306" y="0"/>
                    <a:pt x="2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8"/>
            <p:cNvSpPr/>
            <p:nvPr/>
          </p:nvSpPr>
          <p:spPr>
            <a:xfrm>
              <a:off x="1006024" y="3940316"/>
              <a:ext cx="65926" cy="11974"/>
            </a:xfrm>
            <a:custGeom>
              <a:avLst/>
              <a:gdLst/>
              <a:ahLst/>
              <a:cxnLst/>
              <a:rect l="l" t="t" r="r" b="b"/>
              <a:pathLst>
                <a:path w="2439" h="443" extrusionOk="0">
                  <a:moveTo>
                    <a:pt x="23" y="1"/>
                  </a:moveTo>
                  <a:cubicBezTo>
                    <a:pt x="8" y="1"/>
                    <a:pt x="0" y="23"/>
                    <a:pt x="14" y="34"/>
                  </a:cubicBezTo>
                  <a:lnTo>
                    <a:pt x="16" y="34"/>
                  </a:lnTo>
                  <a:cubicBezTo>
                    <a:pt x="375" y="309"/>
                    <a:pt x="801" y="426"/>
                    <a:pt x="1248" y="441"/>
                  </a:cubicBezTo>
                  <a:cubicBezTo>
                    <a:pt x="1275" y="442"/>
                    <a:pt x="1302" y="442"/>
                    <a:pt x="1328" y="442"/>
                  </a:cubicBezTo>
                  <a:cubicBezTo>
                    <a:pt x="1490" y="442"/>
                    <a:pt x="1652" y="432"/>
                    <a:pt x="1813" y="411"/>
                  </a:cubicBezTo>
                  <a:cubicBezTo>
                    <a:pt x="1906" y="398"/>
                    <a:pt x="1998" y="385"/>
                    <a:pt x="2090" y="368"/>
                  </a:cubicBezTo>
                  <a:cubicBezTo>
                    <a:pt x="2198" y="348"/>
                    <a:pt x="2333" y="333"/>
                    <a:pt x="2413" y="251"/>
                  </a:cubicBezTo>
                  <a:cubicBezTo>
                    <a:pt x="2438" y="225"/>
                    <a:pt x="2422" y="176"/>
                    <a:pt x="2387" y="176"/>
                  </a:cubicBezTo>
                  <a:cubicBezTo>
                    <a:pt x="2386" y="176"/>
                    <a:pt x="2384" y="176"/>
                    <a:pt x="2383" y="176"/>
                  </a:cubicBezTo>
                  <a:cubicBezTo>
                    <a:pt x="2280" y="183"/>
                    <a:pt x="2181" y="234"/>
                    <a:pt x="2078" y="256"/>
                  </a:cubicBezTo>
                  <a:cubicBezTo>
                    <a:pt x="1990" y="275"/>
                    <a:pt x="1901" y="290"/>
                    <a:pt x="1811" y="305"/>
                  </a:cubicBezTo>
                  <a:cubicBezTo>
                    <a:pt x="1630" y="333"/>
                    <a:pt x="1446" y="346"/>
                    <a:pt x="1263" y="346"/>
                  </a:cubicBezTo>
                  <a:cubicBezTo>
                    <a:pt x="831" y="344"/>
                    <a:pt x="399" y="241"/>
                    <a:pt x="33" y="4"/>
                  </a:cubicBezTo>
                  <a:cubicBezTo>
                    <a:pt x="29" y="2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8"/>
            <p:cNvSpPr/>
            <p:nvPr/>
          </p:nvSpPr>
          <p:spPr>
            <a:xfrm>
              <a:off x="937881" y="3828574"/>
              <a:ext cx="133582" cy="116851"/>
            </a:xfrm>
            <a:custGeom>
              <a:avLst/>
              <a:gdLst/>
              <a:ahLst/>
              <a:cxnLst/>
              <a:rect l="l" t="t" r="r" b="b"/>
              <a:pathLst>
                <a:path w="4942" h="4323" extrusionOk="0">
                  <a:moveTo>
                    <a:pt x="31" y="0"/>
                  </a:moveTo>
                  <a:cubicBezTo>
                    <a:pt x="28" y="0"/>
                    <a:pt x="25" y="0"/>
                    <a:pt x="23" y="0"/>
                  </a:cubicBezTo>
                  <a:cubicBezTo>
                    <a:pt x="4" y="2"/>
                    <a:pt x="0" y="27"/>
                    <a:pt x="19" y="34"/>
                  </a:cubicBezTo>
                  <a:cubicBezTo>
                    <a:pt x="211" y="100"/>
                    <a:pt x="383" y="195"/>
                    <a:pt x="525" y="344"/>
                  </a:cubicBezTo>
                  <a:cubicBezTo>
                    <a:pt x="668" y="494"/>
                    <a:pt x="774" y="666"/>
                    <a:pt x="875" y="844"/>
                  </a:cubicBezTo>
                  <a:cubicBezTo>
                    <a:pt x="1107" y="1249"/>
                    <a:pt x="1331" y="1661"/>
                    <a:pt x="1586" y="2055"/>
                  </a:cubicBezTo>
                  <a:cubicBezTo>
                    <a:pt x="2073" y="2814"/>
                    <a:pt x="2704" y="3504"/>
                    <a:pt x="3498" y="3945"/>
                  </a:cubicBezTo>
                  <a:cubicBezTo>
                    <a:pt x="3853" y="4144"/>
                    <a:pt x="4278" y="4322"/>
                    <a:pt x="4694" y="4322"/>
                  </a:cubicBezTo>
                  <a:cubicBezTo>
                    <a:pt x="4756" y="4322"/>
                    <a:pt x="4818" y="4318"/>
                    <a:pt x="4880" y="4310"/>
                  </a:cubicBezTo>
                  <a:cubicBezTo>
                    <a:pt x="4942" y="4302"/>
                    <a:pt x="4928" y="4215"/>
                    <a:pt x="4880" y="4198"/>
                  </a:cubicBezTo>
                  <a:cubicBezTo>
                    <a:pt x="4672" y="4129"/>
                    <a:pt x="4457" y="4084"/>
                    <a:pt x="4248" y="4018"/>
                  </a:cubicBezTo>
                  <a:cubicBezTo>
                    <a:pt x="4035" y="3951"/>
                    <a:pt x="3827" y="3863"/>
                    <a:pt x="3629" y="3760"/>
                  </a:cubicBezTo>
                  <a:cubicBezTo>
                    <a:pt x="3235" y="3553"/>
                    <a:pt x="2876" y="3287"/>
                    <a:pt x="2560" y="2973"/>
                  </a:cubicBezTo>
                  <a:cubicBezTo>
                    <a:pt x="2219" y="2638"/>
                    <a:pt x="1924" y="2265"/>
                    <a:pt x="1651" y="1874"/>
                  </a:cubicBezTo>
                  <a:cubicBezTo>
                    <a:pt x="1384" y="1496"/>
                    <a:pt x="1165" y="1090"/>
                    <a:pt x="916" y="702"/>
                  </a:cubicBezTo>
                  <a:cubicBezTo>
                    <a:pt x="723" y="395"/>
                    <a:pt x="432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8"/>
            <p:cNvSpPr/>
            <p:nvPr/>
          </p:nvSpPr>
          <p:spPr>
            <a:xfrm>
              <a:off x="989374" y="3785759"/>
              <a:ext cx="66467" cy="120256"/>
            </a:xfrm>
            <a:custGeom>
              <a:avLst/>
              <a:gdLst/>
              <a:ahLst/>
              <a:cxnLst/>
              <a:rect l="l" t="t" r="r" b="b"/>
              <a:pathLst>
                <a:path w="2459" h="4449" extrusionOk="0">
                  <a:moveTo>
                    <a:pt x="30" y="1"/>
                  </a:moveTo>
                  <a:cubicBezTo>
                    <a:pt x="11" y="1"/>
                    <a:pt x="0" y="28"/>
                    <a:pt x="19" y="42"/>
                  </a:cubicBezTo>
                  <a:lnTo>
                    <a:pt x="21" y="42"/>
                  </a:lnTo>
                  <a:cubicBezTo>
                    <a:pt x="546" y="414"/>
                    <a:pt x="671" y="1052"/>
                    <a:pt x="920" y="1605"/>
                  </a:cubicBezTo>
                  <a:cubicBezTo>
                    <a:pt x="1201" y="2231"/>
                    <a:pt x="1608" y="2779"/>
                    <a:pt x="1937" y="3377"/>
                  </a:cubicBezTo>
                  <a:cubicBezTo>
                    <a:pt x="2126" y="3718"/>
                    <a:pt x="2287" y="4071"/>
                    <a:pt x="2421" y="4436"/>
                  </a:cubicBezTo>
                  <a:cubicBezTo>
                    <a:pt x="2424" y="4445"/>
                    <a:pt x="2430" y="4448"/>
                    <a:pt x="2437" y="4448"/>
                  </a:cubicBezTo>
                  <a:cubicBezTo>
                    <a:pt x="2448" y="4448"/>
                    <a:pt x="2458" y="4440"/>
                    <a:pt x="2455" y="4426"/>
                  </a:cubicBezTo>
                  <a:cubicBezTo>
                    <a:pt x="2347" y="3731"/>
                    <a:pt x="1941" y="3136"/>
                    <a:pt x="1593" y="2542"/>
                  </a:cubicBezTo>
                  <a:cubicBezTo>
                    <a:pt x="1412" y="2233"/>
                    <a:pt x="1227" y="1928"/>
                    <a:pt x="1073" y="1605"/>
                  </a:cubicBezTo>
                  <a:cubicBezTo>
                    <a:pt x="939" y="1319"/>
                    <a:pt x="828" y="1024"/>
                    <a:pt x="677" y="745"/>
                  </a:cubicBezTo>
                  <a:cubicBezTo>
                    <a:pt x="518" y="453"/>
                    <a:pt x="333" y="175"/>
                    <a:pt x="41" y="5"/>
                  </a:cubicBezTo>
                  <a:cubicBezTo>
                    <a:pt x="37" y="2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8"/>
            <p:cNvSpPr/>
            <p:nvPr/>
          </p:nvSpPr>
          <p:spPr>
            <a:xfrm>
              <a:off x="1064922" y="3830791"/>
              <a:ext cx="31841" cy="82117"/>
            </a:xfrm>
            <a:custGeom>
              <a:avLst/>
              <a:gdLst/>
              <a:ahLst/>
              <a:cxnLst/>
              <a:rect l="l" t="t" r="r" b="b"/>
              <a:pathLst>
                <a:path w="1178" h="3038" extrusionOk="0">
                  <a:moveTo>
                    <a:pt x="37" y="1"/>
                  </a:moveTo>
                  <a:cubicBezTo>
                    <a:pt x="18" y="1"/>
                    <a:pt x="0" y="13"/>
                    <a:pt x="0" y="40"/>
                  </a:cubicBezTo>
                  <a:cubicBezTo>
                    <a:pt x="4" y="661"/>
                    <a:pt x="56" y="1298"/>
                    <a:pt x="270" y="1887"/>
                  </a:cubicBezTo>
                  <a:cubicBezTo>
                    <a:pt x="357" y="2134"/>
                    <a:pt x="479" y="2366"/>
                    <a:pt x="632" y="2579"/>
                  </a:cubicBezTo>
                  <a:cubicBezTo>
                    <a:pt x="703" y="2674"/>
                    <a:pt x="782" y="2766"/>
                    <a:pt x="866" y="2850"/>
                  </a:cubicBezTo>
                  <a:cubicBezTo>
                    <a:pt x="939" y="2921"/>
                    <a:pt x="1036" y="3028"/>
                    <a:pt x="1143" y="3037"/>
                  </a:cubicBezTo>
                  <a:cubicBezTo>
                    <a:pt x="1143" y="3037"/>
                    <a:pt x="1144" y="3037"/>
                    <a:pt x="1145" y="3037"/>
                  </a:cubicBezTo>
                  <a:cubicBezTo>
                    <a:pt x="1169" y="3037"/>
                    <a:pt x="1178" y="3008"/>
                    <a:pt x="1171" y="2990"/>
                  </a:cubicBezTo>
                  <a:cubicBezTo>
                    <a:pt x="1131" y="2897"/>
                    <a:pt x="1010" y="2826"/>
                    <a:pt x="939" y="2753"/>
                  </a:cubicBezTo>
                  <a:cubicBezTo>
                    <a:pt x="849" y="2661"/>
                    <a:pt x="769" y="2562"/>
                    <a:pt x="698" y="2455"/>
                  </a:cubicBezTo>
                  <a:cubicBezTo>
                    <a:pt x="559" y="2246"/>
                    <a:pt x="449" y="2020"/>
                    <a:pt x="369" y="1782"/>
                  </a:cubicBezTo>
                  <a:cubicBezTo>
                    <a:pt x="176" y="1222"/>
                    <a:pt x="150" y="625"/>
                    <a:pt x="81" y="40"/>
                  </a:cubicBezTo>
                  <a:cubicBezTo>
                    <a:pt x="78" y="14"/>
                    <a:pt x="57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8"/>
            <p:cNvSpPr/>
            <p:nvPr/>
          </p:nvSpPr>
          <p:spPr>
            <a:xfrm>
              <a:off x="1073950" y="3832413"/>
              <a:ext cx="2622" cy="29301"/>
            </a:xfrm>
            <a:custGeom>
              <a:avLst/>
              <a:gdLst/>
              <a:ahLst/>
              <a:cxnLst/>
              <a:rect l="l" t="t" r="r" b="b"/>
              <a:pathLst>
                <a:path w="97" h="1084" extrusionOk="0">
                  <a:moveTo>
                    <a:pt x="31" y="1"/>
                  </a:moveTo>
                  <a:cubicBezTo>
                    <a:pt x="16" y="1"/>
                    <a:pt x="1" y="11"/>
                    <a:pt x="1" y="32"/>
                  </a:cubicBezTo>
                  <a:cubicBezTo>
                    <a:pt x="7" y="378"/>
                    <a:pt x="29" y="722"/>
                    <a:pt x="59" y="1066"/>
                  </a:cubicBezTo>
                  <a:cubicBezTo>
                    <a:pt x="61" y="1077"/>
                    <a:pt x="70" y="1083"/>
                    <a:pt x="78" y="1083"/>
                  </a:cubicBezTo>
                  <a:cubicBezTo>
                    <a:pt x="87" y="1083"/>
                    <a:pt x="95" y="1077"/>
                    <a:pt x="96" y="1066"/>
                  </a:cubicBezTo>
                  <a:cubicBezTo>
                    <a:pt x="96" y="720"/>
                    <a:pt x="89" y="376"/>
                    <a:pt x="65" y="32"/>
                  </a:cubicBezTo>
                  <a:cubicBezTo>
                    <a:pt x="63" y="11"/>
                    <a:pt x="46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8"/>
            <p:cNvSpPr/>
            <p:nvPr/>
          </p:nvSpPr>
          <p:spPr>
            <a:xfrm>
              <a:off x="921366" y="3870741"/>
              <a:ext cx="75873" cy="61304"/>
            </a:xfrm>
            <a:custGeom>
              <a:avLst/>
              <a:gdLst/>
              <a:ahLst/>
              <a:cxnLst/>
              <a:rect l="l" t="t" r="r" b="b"/>
              <a:pathLst>
                <a:path w="2807" h="2268" extrusionOk="0">
                  <a:moveTo>
                    <a:pt x="198" y="1"/>
                  </a:moveTo>
                  <a:cubicBezTo>
                    <a:pt x="99" y="1"/>
                    <a:pt x="16" y="45"/>
                    <a:pt x="2" y="172"/>
                  </a:cubicBezTo>
                  <a:cubicBezTo>
                    <a:pt x="0" y="186"/>
                    <a:pt x="13" y="194"/>
                    <a:pt x="25" y="194"/>
                  </a:cubicBezTo>
                  <a:cubicBezTo>
                    <a:pt x="30" y="194"/>
                    <a:pt x="35" y="192"/>
                    <a:pt x="39" y="189"/>
                  </a:cubicBezTo>
                  <a:cubicBezTo>
                    <a:pt x="97" y="131"/>
                    <a:pt x="157" y="108"/>
                    <a:pt x="217" y="108"/>
                  </a:cubicBezTo>
                  <a:cubicBezTo>
                    <a:pt x="429" y="108"/>
                    <a:pt x="643" y="396"/>
                    <a:pt x="768" y="533"/>
                  </a:cubicBezTo>
                  <a:cubicBezTo>
                    <a:pt x="987" y="768"/>
                    <a:pt x="1189" y="1019"/>
                    <a:pt x="1404" y="1258"/>
                  </a:cubicBezTo>
                  <a:cubicBezTo>
                    <a:pt x="1767" y="1664"/>
                    <a:pt x="2202" y="2114"/>
                    <a:pt x="2742" y="2266"/>
                  </a:cubicBezTo>
                  <a:cubicBezTo>
                    <a:pt x="2746" y="2267"/>
                    <a:pt x="2749" y="2267"/>
                    <a:pt x="2752" y="2267"/>
                  </a:cubicBezTo>
                  <a:cubicBezTo>
                    <a:pt x="2786" y="2267"/>
                    <a:pt x="2806" y="2217"/>
                    <a:pt x="2770" y="2198"/>
                  </a:cubicBezTo>
                  <a:cubicBezTo>
                    <a:pt x="2473" y="2041"/>
                    <a:pt x="2195" y="1867"/>
                    <a:pt x="1944" y="1641"/>
                  </a:cubicBezTo>
                  <a:cubicBezTo>
                    <a:pt x="1686" y="1409"/>
                    <a:pt x="1460" y="1146"/>
                    <a:pt x="1234" y="882"/>
                  </a:cubicBezTo>
                  <a:cubicBezTo>
                    <a:pt x="1007" y="620"/>
                    <a:pt x="787" y="336"/>
                    <a:pt x="516" y="117"/>
                  </a:cubicBezTo>
                  <a:cubicBezTo>
                    <a:pt x="442" y="58"/>
                    <a:pt x="310" y="1"/>
                    <a:pt x="19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8"/>
            <p:cNvSpPr/>
            <p:nvPr/>
          </p:nvSpPr>
          <p:spPr>
            <a:xfrm>
              <a:off x="1114252" y="3787300"/>
              <a:ext cx="14407" cy="129690"/>
            </a:xfrm>
            <a:custGeom>
              <a:avLst/>
              <a:gdLst/>
              <a:ahLst/>
              <a:cxnLst/>
              <a:rect l="l" t="t" r="r" b="b"/>
              <a:pathLst>
                <a:path w="533" h="4798" extrusionOk="0">
                  <a:moveTo>
                    <a:pt x="98" y="0"/>
                  </a:moveTo>
                  <a:cubicBezTo>
                    <a:pt x="62" y="0"/>
                    <a:pt x="27" y="24"/>
                    <a:pt x="30" y="69"/>
                  </a:cubicBezTo>
                  <a:cubicBezTo>
                    <a:pt x="52" y="473"/>
                    <a:pt x="168" y="877"/>
                    <a:pt x="239" y="1275"/>
                  </a:cubicBezTo>
                  <a:cubicBezTo>
                    <a:pt x="310" y="1668"/>
                    <a:pt x="365" y="2066"/>
                    <a:pt x="346" y="2464"/>
                  </a:cubicBezTo>
                  <a:cubicBezTo>
                    <a:pt x="312" y="3242"/>
                    <a:pt x="90" y="3992"/>
                    <a:pt x="4" y="4764"/>
                  </a:cubicBezTo>
                  <a:cubicBezTo>
                    <a:pt x="1" y="4785"/>
                    <a:pt x="19" y="4797"/>
                    <a:pt x="38" y="4797"/>
                  </a:cubicBezTo>
                  <a:cubicBezTo>
                    <a:pt x="53" y="4797"/>
                    <a:pt x="68" y="4790"/>
                    <a:pt x="71" y="4773"/>
                  </a:cubicBezTo>
                  <a:cubicBezTo>
                    <a:pt x="245" y="4014"/>
                    <a:pt x="469" y="3246"/>
                    <a:pt x="510" y="2464"/>
                  </a:cubicBezTo>
                  <a:cubicBezTo>
                    <a:pt x="533" y="2064"/>
                    <a:pt x="482" y="1664"/>
                    <a:pt x="417" y="1269"/>
                  </a:cubicBezTo>
                  <a:cubicBezTo>
                    <a:pt x="350" y="864"/>
                    <a:pt x="284" y="445"/>
                    <a:pt x="166" y="50"/>
                  </a:cubicBezTo>
                  <a:cubicBezTo>
                    <a:pt x="157" y="17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8"/>
            <p:cNvSpPr/>
            <p:nvPr/>
          </p:nvSpPr>
          <p:spPr>
            <a:xfrm>
              <a:off x="1062706" y="3753026"/>
              <a:ext cx="30436" cy="75252"/>
            </a:xfrm>
            <a:custGeom>
              <a:avLst/>
              <a:gdLst/>
              <a:ahLst/>
              <a:cxnLst/>
              <a:rect l="l" t="t" r="r" b="b"/>
              <a:pathLst>
                <a:path w="1126" h="2784" extrusionOk="0">
                  <a:moveTo>
                    <a:pt x="43" y="0"/>
                  </a:moveTo>
                  <a:cubicBezTo>
                    <a:pt x="15" y="0"/>
                    <a:pt x="0" y="34"/>
                    <a:pt x="21" y="55"/>
                  </a:cubicBezTo>
                  <a:lnTo>
                    <a:pt x="22" y="56"/>
                  </a:lnTo>
                  <a:cubicBezTo>
                    <a:pt x="103" y="144"/>
                    <a:pt x="215" y="199"/>
                    <a:pt x="303" y="281"/>
                  </a:cubicBezTo>
                  <a:cubicBezTo>
                    <a:pt x="398" y="369"/>
                    <a:pt x="482" y="471"/>
                    <a:pt x="548" y="586"/>
                  </a:cubicBezTo>
                  <a:cubicBezTo>
                    <a:pt x="677" y="806"/>
                    <a:pt x="750" y="1055"/>
                    <a:pt x="798" y="1305"/>
                  </a:cubicBezTo>
                  <a:cubicBezTo>
                    <a:pt x="847" y="1556"/>
                    <a:pt x="875" y="1810"/>
                    <a:pt x="909" y="2063"/>
                  </a:cubicBezTo>
                  <a:cubicBezTo>
                    <a:pt x="939" y="2298"/>
                    <a:pt x="967" y="2552"/>
                    <a:pt x="1073" y="2771"/>
                  </a:cubicBezTo>
                  <a:cubicBezTo>
                    <a:pt x="1079" y="2780"/>
                    <a:pt x="1088" y="2784"/>
                    <a:pt x="1097" y="2784"/>
                  </a:cubicBezTo>
                  <a:cubicBezTo>
                    <a:pt x="1111" y="2784"/>
                    <a:pt x="1126" y="2773"/>
                    <a:pt x="1126" y="2756"/>
                  </a:cubicBezTo>
                  <a:cubicBezTo>
                    <a:pt x="1109" y="2479"/>
                    <a:pt x="1053" y="2203"/>
                    <a:pt x="1019" y="1928"/>
                  </a:cubicBezTo>
                  <a:cubicBezTo>
                    <a:pt x="985" y="1666"/>
                    <a:pt x="955" y="1401"/>
                    <a:pt x="890" y="1145"/>
                  </a:cubicBezTo>
                  <a:cubicBezTo>
                    <a:pt x="830" y="892"/>
                    <a:pt x="727" y="651"/>
                    <a:pt x="587" y="432"/>
                  </a:cubicBezTo>
                  <a:cubicBezTo>
                    <a:pt x="469" y="256"/>
                    <a:pt x="275" y="8"/>
                    <a:pt x="4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8"/>
            <p:cNvSpPr/>
            <p:nvPr/>
          </p:nvSpPr>
          <p:spPr>
            <a:xfrm>
              <a:off x="1097656" y="3863903"/>
              <a:ext cx="11109" cy="49519"/>
            </a:xfrm>
            <a:custGeom>
              <a:avLst/>
              <a:gdLst/>
              <a:ahLst/>
              <a:cxnLst/>
              <a:rect l="l" t="t" r="r" b="b"/>
              <a:pathLst>
                <a:path w="411" h="1832" extrusionOk="0">
                  <a:moveTo>
                    <a:pt x="26" y="0"/>
                  </a:moveTo>
                  <a:cubicBezTo>
                    <a:pt x="13" y="0"/>
                    <a:pt x="0" y="11"/>
                    <a:pt x="5" y="26"/>
                  </a:cubicBezTo>
                  <a:cubicBezTo>
                    <a:pt x="63" y="270"/>
                    <a:pt x="150" y="505"/>
                    <a:pt x="206" y="748"/>
                  </a:cubicBezTo>
                  <a:cubicBezTo>
                    <a:pt x="287" y="1090"/>
                    <a:pt x="326" y="1449"/>
                    <a:pt x="294" y="1801"/>
                  </a:cubicBezTo>
                  <a:cubicBezTo>
                    <a:pt x="292" y="1820"/>
                    <a:pt x="310" y="1831"/>
                    <a:pt x="326" y="1831"/>
                  </a:cubicBezTo>
                  <a:cubicBezTo>
                    <a:pt x="340" y="1831"/>
                    <a:pt x="354" y="1824"/>
                    <a:pt x="356" y="1808"/>
                  </a:cubicBezTo>
                  <a:cubicBezTo>
                    <a:pt x="410" y="1459"/>
                    <a:pt x="375" y="1124"/>
                    <a:pt x="287" y="784"/>
                  </a:cubicBezTo>
                  <a:cubicBezTo>
                    <a:pt x="220" y="524"/>
                    <a:pt x="117" y="275"/>
                    <a:pt x="46" y="15"/>
                  </a:cubicBezTo>
                  <a:cubicBezTo>
                    <a:pt x="43" y="5"/>
                    <a:pt x="34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8"/>
            <p:cNvSpPr/>
            <p:nvPr/>
          </p:nvSpPr>
          <p:spPr>
            <a:xfrm>
              <a:off x="1013998" y="3760918"/>
              <a:ext cx="43464" cy="50195"/>
            </a:xfrm>
            <a:custGeom>
              <a:avLst/>
              <a:gdLst/>
              <a:ahLst/>
              <a:cxnLst/>
              <a:rect l="l" t="t" r="r" b="b"/>
              <a:pathLst>
                <a:path w="1608" h="1857" extrusionOk="0">
                  <a:moveTo>
                    <a:pt x="78" y="0"/>
                  </a:moveTo>
                  <a:cubicBezTo>
                    <a:pt x="21" y="0"/>
                    <a:pt x="1" y="87"/>
                    <a:pt x="63" y="105"/>
                  </a:cubicBezTo>
                  <a:cubicBezTo>
                    <a:pt x="420" y="202"/>
                    <a:pt x="733" y="443"/>
                    <a:pt x="970" y="724"/>
                  </a:cubicBezTo>
                  <a:cubicBezTo>
                    <a:pt x="1241" y="1043"/>
                    <a:pt x="1307" y="1484"/>
                    <a:pt x="1522" y="1838"/>
                  </a:cubicBezTo>
                  <a:cubicBezTo>
                    <a:pt x="1530" y="1851"/>
                    <a:pt x="1544" y="1857"/>
                    <a:pt x="1557" y="1857"/>
                  </a:cubicBezTo>
                  <a:cubicBezTo>
                    <a:pt x="1582" y="1857"/>
                    <a:pt x="1608" y="1835"/>
                    <a:pt x="1600" y="1804"/>
                  </a:cubicBezTo>
                  <a:cubicBezTo>
                    <a:pt x="1507" y="1365"/>
                    <a:pt x="1247" y="1000"/>
                    <a:pt x="996" y="636"/>
                  </a:cubicBezTo>
                  <a:cubicBezTo>
                    <a:pt x="781" y="323"/>
                    <a:pt x="467" y="82"/>
                    <a:pt x="91" y="2"/>
                  </a:cubicBezTo>
                  <a:cubicBezTo>
                    <a:pt x="87" y="1"/>
                    <a:pt x="82" y="0"/>
                    <a:pt x="7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8"/>
            <p:cNvSpPr/>
            <p:nvPr/>
          </p:nvSpPr>
          <p:spPr>
            <a:xfrm>
              <a:off x="1036703" y="3760918"/>
              <a:ext cx="23381" cy="49249"/>
            </a:xfrm>
            <a:custGeom>
              <a:avLst/>
              <a:gdLst/>
              <a:ahLst/>
              <a:cxnLst/>
              <a:rect l="l" t="t" r="r" b="b"/>
              <a:pathLst>
                <a:path w="865" h="1822" extrusionOk="0">
                  <a:moveTo>
                    <a:pt x="34" y="0"/>
                  </a:moveTo>
                  <a:cubicBezTo>
                    <a:pt x="16" y="0"/>
                    <a:pt x="1" y="26"/>
                    <a:pt x="18" y="41"/>
                  </a:cubicBezTo>
                  <a:lnTo>
                    <a:pt x="18" y="43"/>
                  </a:lnTo>
                  <a:cubicBezTo>
                    <a:pt x="252" y="252"/>
                    <a:pt x="433" y="514"/>
                    <a:pt x="549" y="806"/>
                  </a:cubicBezTo>
                  <a:cubicBezTo>
                    <a:pt x="611" y="967"/>
                    <a:pt x="663" y="1129"/>
                    <a:pt x="702" y="1298"/>
                  </a:cubicBezTo>
                  <a:cubicBezTo>
                    <a:pt x="745" y="1464"/>
                    <a:pt x="760" y="1642"/>
                    <a:pt x="812" y="1806"/>
                  </a:cubicBezTo>
                  <a:cubicBezTo>
                    <a:pt x="815" y="1817"/>
                    <a:pt x="823" y="1822"/>
                    <a:pt x="832" y="1822"/>
                  </a:cubicBezTo>
                  <a:cubicBezTo>
                    <a:pt x="843" y="1822"/>
                    <a:pt x="854" y="1814"/>
                    <a:pt x="855" y="1800"/>
                  </a:cubicBezTo>
                  <a:cubicBezTo>
                    <a:pt x="865" y="1613"/>
                    <a:pt x="824" y="1412"/>
                    <a:pt x="786" y="1228"/>
                  </a:cubicBezTo>
                  <a:cubicBezTo>
                    <a:pt x="751" y="1058"/>
                    <a:pt x="700" y="890"/>
                    <a:pt x="631" y="731"/>
                  </a:cubicBezTo>
                  <a:cubicBezTo>
                    <a:pt x="502" y="436"/>
                    <a:pt x="317" y="181"/>
                    <a:pt x="46" y="4"/>
                  </a:cubicBezTo>
                  <a:cubicBezTo>
                    <a:pt x="42" y="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8"/>
            <p:cNvSpPr/>
            <p:nvPr/>
          </p:nvSpPr>
          <p:spPr>
            <a:xfrm>
              <a:off x="1014106" y="3884526"/>
              <a:ext cx="34436" cy="36166"/>
            </a:xfrm>
            <a:custGeom>
              <a:avLst/>
              <a:gdLst/>
              <a:ahLst/>
              <a:cxnLst/>
              <a:rect l="l" t="t" r="r" b="b"/>
              <a:pathLst>
                <a:path w="1274" h="1338" extrusionOk="0">
                  <a:moveTo>
                    <a:pt x="30" y="1"/>
                  </a:moveTo>
                  <a:cubicBezTo>
                    <a:pt x="15" y="1"/>
                    <a:pt x="0" y="17"/>
                    <a:pt x="11" y="36"/>
                  </a:cubicBezTo>
                  <a:lnTo>
                    <a:pt x="11" y="34"/>
                  </a:lnTo>
                  <a:cubicBezTo>
                    <a:pt x="157" y="299"/>
                    <a:pt x="332" y="546"/>
                    <a:pt x="538" y="769"/>
                  </a:cubicBezTo>
                  <a:cubicBezTo>
                    <a:pt x="747" y="995"/>
                    <a:pt x="985" y="1167"/>
                    <a:pt x="1241" y="1335"/>
                  </a:cubicBezTo>
                  <a:cubicBezTo>
                    <a:pt x="1244" y="1337"/>
                    <a:pt x="1247" y="1338"/>
                    <a:pt x="1250" y="1338"/>
                  </a:cubicBezTo>
                  <a:cubicBezTo>
                    <a:pt x="1264" y="1338"/>
                    <a:pt x="1273" y="1316"/>
                    <a:pt x="1258" y="1305"/>
                  </a:cubicBezTo>
                  <a:cubicBezTo>
                    <a:pt x="1020" y="1131"/>
                    <a:pt x="803" y="918"/>
                    <a:pt x="601" y="705"/>
                  </a:cubicBezTo>
                  <a:cubicBezTo>
                    <a:pt x="396" y="492"/>
                    <a:pt x="211" y="258"/>
                    <a:pt x="48" y="11"/>
                  </a:cubicBezTo>
                  <a:cubicBezTo>
                    <a:pt x="44" y="4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8"/>
            <p:cNvSpPr/>
            <p:nvPr/>
          </p:nvSpPr>
          <p:spPr>
            <a:xfrm>
              <a:off x="1039649" y="3906096"/>
              <a:ext cx="116013" cy="58736"/>
            </a:xfrm>
            <a:custGeom>
              <a:avLst/>
              <a:gdLst/>
              <a:ahLst/>
              <a:cxnLst/>
              <a:rect l="l" t="t" r="r" b="b"/>
              <a:pathLst>
                <a:path w="4292" h="2173" extrusionOk="0">
                  <a:moveTo>
                    <a:pt x="2625" y="1911"/>
                  </a:moveTo>
                  <a:cubicBezTo>
                    <a:pt x="412" y="2173"/>
                    <a:pt x="1" y="361"/>
                    <a:pt x="2274" y="118"/>
                  </a:cubicBezTo>
                  <a:cubicBezTo>
                    <a:pt x="3366" y="0"/>
                    <a:pt x="4291" y="799"/>
                    <a:pt x="3843" y="1367"/>
                  </a:cubicBezTo>
                  <a:cubicBezTo>
                    <a:pt x="3392" y="1935"/>
                    <a:pt x="2625" y="1911"/>
                    <a:pt x="2625" y="19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8"/>
            <p:cNvSpPr/>
            <p:nvPr/>
          </p:nvSpPr>
          <p:spPr>
            <a:xfrm>
              <a:off x="1063463" y="3864551"/>
              <a:ext cx="272922" cy="152179"/>
            </a:xfrm>
            <a:custGeom>
              <a:avLst/>
              <a:gdLst/>
              <a:ahLst/>
              <a:cxnLst/>
              <a:rect l="l" t="t" r="r" b="b"/>
              <a:pathLst>
                <a:path w="10097" h="5630" extrusionOk="0">
                  <a:moveTo>
                    <a:pt x="632" y="2893"/>
                  </a:moveTo>
                  <a:cubicBezTo>
                    <a:pt x="241" y="3226"/>
                    <a:pt x="0" y="3931"/>
                    <a:pt x="679" y="4544"/>
                  </a:cubicBezTo>
                  <a:cubicBezTo>
                    <a:pt x="1357" y="5155"/>
                    <a:pt x="2135" y="5630"/>
                    <a:pt x="3178" y="5301"/>
                  </a:cubicBezTo>
                  <a:cubicBezTo>
                    <a:pt x="4222" y="4972"/>
                    <a:pt x="5265" y="5198"/>
                    <a:pt x="6372" y="3936"/>
                  </a:cubicBezTo>
                  <a:cubicBezTo>
                    <a:pt x="6372" y="3936"/>
                    <a:pt x="7593" y="3542"/>
                    <a:pt x="8105" y="2446"/>
                  </a:cubicBezTo>
                  <a:cubicBezTo>
                    <a:pt x="8615" y="1349"/>
                    <a:pt x="9260" y="1317"/>
                    <a:pt x="9677" y="659"/>
                  </a:cubicBezTo>
                  <a:cubicBezTo>
                    <a:pt x="10096" y="1"/>
                    <a:pt x="9442" y="290"/>
                    <a:pt x="8987" y="707"/>
                  </a:cubicBezTo>
                  <a:cubicBezTo>
                    <a:pt x="8533" y="1126"/>
                    <a:pt x="5693" y="1655"/>
                    <a:pt x="4695" y="1412"/>
                  </a:cubicBezTo>
                  <a:cubicBezTo>
                    <a:pt x="3696" y="1169"/>
                    <a:pt x="4579" y="2063"/>
                    <a:pt x="4074" y="2347"/>
                  </a:cubicBezTo>
                  <a:cubicBezTo>
                    <a:pt x="3571" y="2633"/>
                    <a:pt x="1557" y="2100"/>
                    <a:pt x="632" y="289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8"/>
            <p:cNvSpPr/>
            <p:nvPr/>
          </p:nvSpPr>
          <p:spPr>
            <a:xfrm>
              <a:off x="1237239" y="3920720"/>
              <a:ext cx="38220" cy="43329"/>
            </a:xfrm>
            <a:custGeom>
              <a:avLst/>
              <a:gdLst/>
              <a:ahLst/>
              <a:cxnLst/>
              <a:rect l="l" t="t" r="r" b="b"/>
              <a:pathLst>
                <a:path w="1414" h="1603" extrusionOk="0">
                  <a:moveTo>
                    <a:pt x="1376" y="0"/>
                  </a:moveTo>
                  <a:cubicBezTo>
                    <a:pt x="1370" y="0"/>
                    <a:pt x="1363" y="3"/>
                    <a:pt x="1358" y="9"/>
                  </a:cubicBezTo>
                  <a:cubicBezTo>
                    <a:pt x="1136" y="269"/>
                    <a:pt x="917" y="533"/>
                    <a:pt x="691" y="792"/>
                  </a:cubicBezTo>
                  <a:cubicBezTo>
                    <a:pt x="466" y="1052"/>
                    <a:pt x="229" y="1303"/>
                    <a:pt x="14" y="1570"/>
                  </a:cubicBezTo>
                  <a:cubicBezTo>
                    <a:pt x="1" y="1584"/>
                    <a:pt x="12" y="1602"/>
                    <a:pt x="26" y="1602"/>
                  </a:cubicBezTo>
                  <a:cubicBezTo>
                    <a:pt x="31" y="1602"/>
                    <a:pt x="36" y="1600"/>
                    <a:pt x="40" y="1596"/>
                  </a:cubicBezTo>
                  <a:lnTo>
                    <a:pt x="38" y="1596"/>
                  </a:lnTo>
                  <a:cubicBezTo>
                    <a:pt x="304" y="1366"/>
                    <a:pt x="537" y="1103"/>
                    <a:pt x="767" y="837"/>
                  </a:cubicBezTo>
                  <a:cubicBezTo>
                    <a:pt x="990" y="581"/>
                    <a:pt x="1205" y="316"/>
                    <a:pt x="1399" y="41"/>
                  </a:cubicBezTo>
                  <a:cubicBezTo>
                    <a:pt x="1413" y="23"/>
                    <a:pt x="1395" y="0"/>
                    <a:pt x="137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8"/>
            <p:cNvSpPr/>
            <p:nvPr/>
          </p:nvSpPr>
          <p:spPr>
            <a:xfrm>
              <a:off x="1254727" y="3896609"/>
              <a:ext cx="19137" cy="38869"/>
            </a:xfrm>
            <a:custGeom>
              <a:avLst/>
              <a:gdLst/>
              <a:ahLst/>
              <a:cxnLst/>
              <a:rect l="l" t="t" r="r" b="b"/>
              <a:pathLst>
                <a:path w="708" h="1438" extrusionOk="0">
                  <a:moveTo>
                    <a:pt x="666" y="1"/>
                  </a:moveTo>
                  <a:cubicBezTo>
                    <a:pt x="658" y="1"/>
                    <a:pt x="650" y="3"/>
                    <a:pt x="644" y="9"/>
                  </a:cubicBezTo>
                  <a:cubicBezTo>
                    <a:pt x="569" y="80"/>
                    <a:pt x="545" y="207"/>
                    <a:pt x="507" y="301"/>
                  </a:cubicBezTo>
                  <a:cubicBezTo>
                    <a:pt x="455" y="432"/>
                    <a:pt x="399" y="561"/>
                    <a:pt x="341" y="690"/>
                  </a:cubicBezTo>
                  <a:cubicBezTo>
                    <a:pt x="232" y="927"/>
                    <a:pt x="122" y="1165"/>
                    <a:pt x="10" y="1400"/>
                  </a:cubicBezTo>
                  <a:cubicBezTo>
                    <a:pt x="1" y="1420"/>
                    <a:pt x="17" y="1438"/>
                    <a:pt x="35" y="1438"/>
                  </a:cubicBezTo>
                  <a:cubicBezTo>
                    <a:pt x="43" y="1438"/>
                    <a:pt x="51" y="1434"/>
                    <a:pt x="57" y="1426"/>
                  </a:cubicBezTo>
                  <a:lnTo>
                    <a:pt x="57" y="1428"/>
                  </a:lnTo>
                  <a:cubicBezTo>
                    <a:pt x="197" y="1200"/>
                    <a:pt x="322" y="963"/>
                    <a:pt x="434" y="720"/>
                  </a:cubicBezTo>
                  <a:cubicBezTo>
                    <a:pt x="483" y="609"/>
                    <a:pt x="532" y="501"/>
                    <a:pt x="578" y="389"/>
                  </a:cubicBezTo>
                  <a:cubicBezTo>
                    <a:pt x="621" y="284"/>
                    <a:pt x="707" y="148"/>
                    <a:pt x="698" y="32"/>
                  </a:cubicBezTo>
                  <a:cubicBezTo>
                    <a:pt x="698" y="13"/>
                    <a:pt x="683" y="1"/>
                    <a:pt x="6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8"/>
            <p:cNvSpPr/>
            <p:nvPr/>
          </p:nvSpPr>
          <p:spPr>
            <a:xfrm>
              <a:off x="1283000" y="3889716"/>
              <a:ext cx="16245" cy="18434"/>
            </a:xfrm>
            <a:custGeom>
              <a:avLst/>
              <a:gdLst/>
              <a:ahLst/>
              <a:cxnLst/>
              <a:rect l="l" t="t" r="r" b="b"/>
              <a:pathLst>
                <a:path w="601" h="682" extrusionOk="0">
                  <a:moveTo>
                    <a:pt x="575" y="1"/>
                  </a:moveTo>
                  <a:cubicBezTo>
                    <a:pt x="571" y="1"/>
                    <a:pt x="567" y="2"/>
                    <a:pt x="563" y="6"/>
                  </a:cubicBezTo>
                  <a:cubicBezTo>
                    <a:pt x="362" y="210"/>
                    <a:pt x="161" y="404"/>
                    <a:pt x="9" y="651"/>
                  </a:cubicBezTo>
                  <a:cubicBezTo>
                    <a:pt x="1" y="667"/>
                    <a:pt x="13" y="682"/>
                    <a:pt x="28" y="682"/>
                  </a:cubicBezTo>
                  <a:cubicBezTo>
                    <a:pt x="33" y="682"/>
                    <a:pt x="38" y="680"/>
                    <a:pt x="43" y="676"/>
                  </a:cubicBezTo>
                  <a:cubicBezTo>
                    <a:pt x="239" y="472"/>
                    <a:pt x="400" y="242"/>
                    <a:pt x="589" y="31"/>
                  </a:cubicBezTo>
                  <a:cubicBezTo>
                    <a:pt x="600" y="18"/>
                    <a:pt x="589" y="1"/>
                    <a:pt x="5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8"/>
            <p:cNvSpPr/>
            <p:nvPr/>
          </p:nvSpPr>
          <p:spPr>
            <a:xfrm>
              <a:off x="1176232" y="3908259"/>
              <a:ext cx="7677" cy="72954"/>
            </a:xfrm>
            <a:custGeom>
              <a:avLst/>
              <a:gdLst/>
              <a:ahLst/>
              <a:cxnLst/>
              <a:rect l="l" t="t" r="r" b="b"/>
              <a:pathLst>
                <a:path w="284" h="2699" extrusionOk="0">
                  <a:moveTo>
                    <a:pt x="47" y="1"/>
                  </a:moveTo>
                  <a:cubicBezTo>
                    <a:pt x="24" y="1"/>
                    <a:pt x="1" y="17"/>
                    <a:pt x="3" y="44"/>
                  </a:cubicBezTo>
                  <a:cubicBezTo>
                    <a:pt x="27" y="259"/>
                    <a:pt x="96" y="464"/>
                    <a:pt x="121" y="681"/>
                  </a:cubicBezTo>
                  <a:cubicBezTo>
                    <a:pt x="143" y="893"/>
                    <a:pt x="149" y="1104"/>
                    <a:pt x="153" y="1317"/>
                  </a:cubicBezTo>
                  <a:cubicBezTo>
                    <a:pt x="162" y="1771"/>
                    <a:pt x="158" y="2229"/>
                    <a:pt x="209" y="2682"/>
                  </a:cubicBezTo>
                  <a:cubicBezTo>
                    <a:pt x="210" y="2693"/>
                    <a:pt x="218" y="2699"/>
                    <a:pt x="226" y="2699"/>
                  </a:cubicBezTo>
                  <a:cubicBezTo>
                    <a:pt x="235" y="2699"/>
                    <a:pt x="243" y="2693"/>
                    <a:pt x="244" y="2682"/>
                  </a:cubicBezTo>
                  <a:cubicBezTo>
                    <a:pt x="283" y="2214"/>
                    <a:pt x="268" y="1741"/>
                    <a:pt x="261" y="1272"/>
                  </a:cubicBezTo>
                  <a:cubicBezTo>
                    <a:pt x="259" y="1053"/>
                    <a:pt x="254" y="835"/>
                    <a:pt x="229" y="616"/>
                  </a:cubicBezTo>
                  <a:cubicBezTo>
                    <a:pt x="209" y="420"/>
                    <a:pt x="188" y="195"/>
                    <a:pt x="85" y="21"/>
                  </a:cubicBezTo>
                  <a:cubicBezTo>
                    <a:pt x="77" y="7"/>
                    <a:pt x="62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8"/>
            <p:cNvSpPr/>
            <p:nvPr/>
          </p:nvSpPr>
          <p:spPr>
            <a:xfrm>
              <a:off x="1172772" y="3908799"/>
              <a:ext cx="29084" cy="93226"/>
            </a:xfrm>
            <a:custGeom>
              <a:avLst/>
              <a:gdLst/>
              <a:ahLst/>
              <a:cxnLst/>
              <a:rect l="l" t="t" r="r" b="b"/>
              <a:pathLst>
                <a:path w="1076" h="3449" extrusionOk="0">
                  <a:moveTo>
                    <a:pt x="854" y="1"/>
                  </a:moveTo>
                  <a:cubicBezTo>
                    <a:pt x="838" y="1"/>
                    <a:pt x="822" y="14"/>
                    <a:pt x="828" y="35"/>
                  </a:cubicBezTo>
                  <a:cubicBezTo>
                    <a:pt x="926" y="370"/>
                    <a:pt x="982" y="714"/>
                    <a:pt x="993" y="1061"/>
                  </a:cubicBezTo>
                  <a:cubicBezTo>
                    <a:pt x="998" y="1402"/>
                    <a:pt x="978" y="1740"/>
                    <a:pt x="931" y="2075"/>
                  </a:cubicBezTo>
                  <a:cubicBezTo>
                    <a:pt x="894" y="2365"/>
                    <a:pt x="819" y="2636"/>
                    <a:pt x="653" y="2881"/>
                  </a:cubicBezTo>
                  <a:cubicBezTo>
                    <a:pt x="568" y="3000"/>
                    <a:pt x="466" y="3107"/>
                    <a:pt x="346" y="3193"/>
                  </a:cubicBezTo>
                  <a:cubicBezTo>
                    <a:pt x="245" y="3268"/>
                    <a:pt x="116" y="3309"/>
                    <a:pt x="23" y="3389"/>
                  </a:cubicBezTo>
                  <a:cubicBezTo>
                    <a:pt x="0" y="3410"/>
                    <a:pt x="17" y="3447"/>
                    <a:pt x="47" y="3449"/>
                  </a:cubicBezTo>
                  <a:cubicBezTo>
                    <a:pt x="170" y="3449"/>
                    <a:pt x="305" y="3361"/>
                    <a:pt x="404" y="3294"/>
                  </a:cubicBezTo>
                  <a:cubicBezTo>
                    <a:pt x="520" y="3215"/>
                    <a:pt x="626" y="3122"/>
                    <a:pt x="718" y="3017"/>
                  </a:cubicBezTo>
                  <a:cubicBezTo>
                    <a:pt x="911" y="2795"/>
                    <a:pt x="1038" y="2518"/>
                    <a:pt x="1053" y="2222"/>
                  </a:cubicBezTo>
                  <a:cubicBezTo>
                    <a:pt x="1075" y="1852"/>
                    <a:pt x="1064" y="1477"/>
                    <a:pt x="1055" y="1106"/>
                  </a:cubicBezTo>
                  <a:cubicBezTo>
                    <a:pt x="1047" y="745"/>
                    <a:pt x="1015" y="358"/>
                    <a:pt x="883" y="20"/>
                  </a:cubicBezTo>
                  <a:cubicBezTo>
                    <a:pt x="877" y="7"/>
                    <a:pt x="866" y="1"/>
                    <a:pt x="8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8"/>
            <p:cNvSpPr/>
            <p:nvPr/>
          </p:nvSpPr>
          <p:spPr>
            <a:xfrm>
              <a:off x="1205532" y="3900717"/>
              <a:ext cx="40491" cy="85090"/>
            </a:xfrm>
            <a:custGeom>
              <a:avLst/>
              <a:gdLst/>
              <a:ahLst/>
              <a:cxnLst/>
              <a:rect l="l" t="t" r="r" b="b"/>
              <a:pathLst>
                <a:path w="1498" h="3148" extrusionOk="0">
                  <a:moveTo>
                    <a:pt x="1429" y="0"/>
                  </a:moveTo>
                  <a:cubicBezTo>
                    <a:pt x="1412" y="0"/>
                    <a:pt x="1395" y="9"/>
                    <a:pt x="1389" y="29"/>
                  </a:cubicBezTo>
                  <a:cubicBezTo>
                    <a:pt x="1336" y="170"/>
                    <a:pt x="1306" y="308"/>
                    <a:pt x="1234" y="441"/>
                  </a:cubicBezTo>
                  <a:cubicBezTo>
                    <a:pt x="1168" y="560"/>
                    <a:pt x="1091" y="674"/>
                    <a:pt x="1017" y="790"/>
                  </a:cubicBezTo>
                  <a:cubicBezTo>
                    <a:pt x="869" y="1020"/>
                    <a:pt x="751" y="1265"/>
                    <a:pt x="661" y="1523"/>
                  </a:cubicBezTo>
                  <a:cubicBezTo>
                    <a:pt x="469" y="2062"/>
                    <a:pt x="314" y="2609"/>
                    <a:pt x="15" y="3099"/>
                  </a:cubicBezTo>
                  <a:cubicBezTo>
                    <a:pt x="0" y="3122"/>
                    <a:pt x="22" y="3148"/>
                    <a:pt x="43" y="3148"/>
                  </a:cubicBezTo>
                  <a:cubicBezTo>
                    <a:pt x="50" y="3148"/>
                    <a:pt x="57" y="3145"/>
                    <a:pt x="63" y="3138"/>
                  </a:cubicBezTo>
                  <a:cubicBezTo>
                    <a:pt x="448" y="2701"/>
                    <a:pt x="547" y="2114"/>
                    <a:pt x="744" y="1585"/>
                  </a:cubicBezTo>
                  <a:cubicBezTo>
                    <a:pt x="847" y="1308"/>
                    <a:pt x="981" y="1044"/>
                    <a:pt x="1144" y="800"/>
                  </a:cubicBezTo>
                  <a:cubicBezTo>
                    <a:pt x="1282" y="586"/>
                    <a:pt x="1497" y="308"/>
                    <a:pt x="1471" y="40"/>
                  </a:cubicBezTo>
                  <a:cubicBezTo>
                    <a:pt x="1470" y="15"/>
                    <a:pt x="1449" y="0"/>
                    <a:pt x="142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8"/>
            <p:cNvSpPr/>
            <p:nvPr/>
          </p:nvSpPr>
          <p:spPr>
            <a:xfrm>
              <a:off x="1079113" y="3937749"/>
              <a:ext cx="13569" cy="35842"/>
            </a:xfrm>
            <a:custGeom>
              <a:avLst/>
              <a:gdLst/>
              <a:ahLst/>
              <a:cxnLst/>
              <a:rect l="l" t="t" r="r" b="b"/>
              <a:pathLst>
                <a:path w="502" h="1326" extrusionOk="0">
                  <a:moveTo>
                    <a:pt x="362" y="1"/>
                  </a:moveTo>
                  <a:cubicBezTo>
                    <a:pt x="360" y="1"/>
                    <a:pt x="357" y="1"/>
                    <a:pt x="354" y="2"/>
                  </a:cubicBezTo>
                  <a:lnTo>
                    <a:pt x="356" y="2"/>
                  </a:lnTo>
                  <a:cubicBezTo>
                    <a:pt x="109" y="67"/>
                    <a:pt x="1" y="368"/>
                    <a:pt x="18" y="598"/>
                  </a:cubicBezTo>
                  <a:cubicBezTo>
                    <a:pt x="38" y="892"/>
                    <a:pt x="208" y="1146"/>
                    <a:pt x="440" y="1320"/>
                  </a:cubicBezTo>
                  <a:cubicBezTo>
                    <a:pt x="445" y="1324"/>
                    <a:pt x="451" y="1325"/>
                    <a:pt x="456" y="1325"/>
                  </a:cubicBezTo>
                  <a:cubicBezTo>
                    <a:pt x="480" y="1325"/>
                    <a:pt x="502" y="1294"/>
                    <a:pt x="487" y="1273"/>
                  </a:cubicBezTo>
                  <a:cubicBezTo>
                    <a:pt x="358" y="1080"/>
                    <a:pt x="195" y="880"/>
                    <a:pt x="156" y="645"/>
                  </a:cubicBezTo>
                  <a:cubicBezTo>
                    <a:pt x="117" y="409"/>
                    <a:pt x="216" y="209"/>
                    <a:pt x="382" y="48"/>
                  </a:cubicBezTo>
                  <a:cubicBezTo>
                    <a:pt x="401" y="31"/>
                    <a:pt x="387" y="1"/>
                    <a:pt x="36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8"/>
            <p:cNvSpPr/>
            <p:nvPr/>
          </p:nvSpPr>
          <p:spPr>
            <a:xfrm>
              <a:off x="1092628" y="3953507"/>
              <a:ext cx="57871" cy="53763"/>
            </a:xfrm>
            <a:custGeom>
              <a:avLst/>
              <a:gdLst/>
              <a:ahLst/>
              <a:cxnLst/>
              <a:rect l="l" t="t" r="r" b="b"/>
              <a:pathLst>
                <a:path w="2141" h="1989" extrusionOk="0">
                  <a:moveTo>
                    <a:pt x="16" y="0"/>
                  </a:moveTo>
                  <a:cubicBezTo>
                    <a:pt x="8" y="0"/>
                    <a:pt x="1" y="6"/>
                    <a:pt x="2" y="15"/>
                  </a:cubicBezTo>
                  <a:cubicBezTo>
                    <a:pt x="50" y="524"/>
                    <a:pt x="348" y="950"/>
                    <a:pt x="714" y="1292"/>
                  </a:cubicBezTo>
                  <a:cubicBezTo>
                    <a:pt x="909" y="1473"/>
                    <a:pt x="1120" y="1634"/>
                    <a:pt x="1346" y="1771"/>
                  </a:cubicBezTo>
                  <a:cubicBezTo>
                    <a:pt x="1526" y="1877"/>
                    <a:pt x="1742" y="1989"/>
                    <a:pt x="1958" y="1989"/>
                  </a:cubicBezTo>
                  <a:cubicBezTo>
                    <a:pt x="2008" y="1989"/>
                    <a:pt x="2059" y="1983"/>
                    <a:pt x="2109" y="1969"/>
                  </a:cubicBezTo>
                  <a:cubicBezTo>
                    <a:pt x="2141" y="1958"/>
                    <a:pt x="2135" y="1911"/>
                    <a:pt x="2099" y="1909"/>
                  </a:cubicBezTo>
                  <a:cubicBezTo>
                    <a:pt x="2091" y="1909"/>
                    <a:pt x="2083" y="1909"/>
                    <a:pt x="2076" y="1909"/>
                  </a:cubicBezTo>
                  <a:cubicBezTo>
                    <a:pt x="1796" y="1909"/>
                    <a:pt x="1562" y="1845"/>
                    <a:pt x="1322" y="1692"/>
                  </a:cubicBezTo>
                  <a:cubicBezTo>
                    <a:pt x="1109" y="1558"/>
                    <a:pt x="909" y="1400"/>
                    <a:pt x="725" y="1228"/>
                  </a:cubicBezTo>
                  <a:cubicBezTo>
                    <a:pt x="379" y="901"/>
                    <a:pt x="103" y="490"/>
                    <a:pt x="30" y="11"/>
                  </a:cubicBezTo>
                  <a:cubicBezTo>
                    <a:pt x="28" y="4"/>
                    <a:pt x="22" y="0"/>
                    <a:pt x="1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8"/>
            <p:cNvSpPr/>
            <p:nvPr/>
          </p:nvSpPr>
          <p:spPr>
            <a:xfrm>
              <a:off x="1086168" y="3982510"/>
              <a:ext cx="47897" cy="29057"/>
            </a:xfrm>
            <a:custGeom>
              <a:avLst/>
              <a:gdLst/>
              <a:ahLst/>
              <a:cxnLst/>
              <a:rect l="l" t="t" r="r" b="b"/>
              <a:pathLst>
                <a:path w="1772" h="1075" extrusionOk="0">
                  <a:moveTo>
                    <a:pt x="31" y="1"/>
                  </a:moveTo>
                  <a:cubicBezTo>
                    <a:pt x="14" y="1"/>
                    <a:pt x="1" y="22"/>
                    <a:pt x="16" y="36"/>
                  </a:cubicBezTo>
                  <a:cubicBezTo>
                    <a:pt x="263" y="305"/>
                    <a:pt x="521" y="569"/>
                    <a:pt x="815" y="786"/>
                  </a:cubicBezTo>
                  <a:cubicBezTo>
                    <a:pt x="1006" y="927"/>
                    <a:pt x="1275" y="1074"/>
                    <a:pt x="1530" y="1074"/>
                  </a:cubicBezTo>
                  <a:cubicBezTo>
                    <a:pt x="1599" y="1074"/>
                    <a:pt x="1666" y="1064"/>
                    <a:pt x="1731" y="1040"/>
                  </a:cubicBezTo>
                  <a:cubicBezTo>
                    <a:pt x="1772" y="1027"/>
                    <a:pt x="1763" y="967"/>
                    <a:pt x="1721" y="965"/>
                  </a:cubicBezTo>
                  <a:cubicBezTo>
                    <a:pt x="1555" y="961"/>
                    <a:pt x="1400" y="961"/>
                    <a:pt x="1241" y="903"/>
                  </a:cubicBezTo>
                  <a:cubicBezTo>
                    <a:pt x="1088" y="845"/>
                    <a:pt x="944" y="765"/>
                    <a:pt x="815" y="666"/>
                  </a:cubicBezTo>
                  <a:cubicBezTo>
                    <a:pt x="545" y="466"/>
                    <a:pt x="291" y="236"/>
                    <a:pt x="46" y="8"/>
                  </a:cubicBezTo>
                  <a:cubicBezTo>
                    <a:pt x="41" y="3"/>
                    <a:pt x="36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8"/>
            <p:cNvSpPr/>
            <p:nvPr/>
          </p:nvSpPr>
          <p:spPr>
            <a:xfrm>
              <a:off x="1147499" y="3934613"/>
              <a:ext cx="9731" cy="24651"/>
            </a:xfrm>
            <a:custGeom>
              <a:avLst/>
              <a:gdLst/>
              <a:ahLst/>
              <a:cxnLst/>
              <a:rect l="l" t="t" r="r" b="b"/>
              <a:pathLst>
                <a:path w="360" h="912" extrusionOk="0">
                  <a:moveTo>
                    <a:pt x="26" y="0"/>
                  </a:moveTo>
                  <a:cubicBezTo>
                    <a:pt x="13" y="0"/>
                    <a:pt x="1" y="16"/>
                    <a:pt x="8" y="30"/>
                  </a:cubicBezTo>
                  <a:lnTo>
                    <a:pt x="10" y="28"/>
                  </a:lnTo>
                  <a:cubicBezTo>
                    <a:pt x="83" y="163"/>
                    <a:pt x="144" y="303"/>
                    <a:pt x="197" y="447"/>
                  </a:cubicBezTo>
                  <a:cubicBezTo>
                    <a:pt x="247" y="596"/>
                    <a:pt x="266" y="742"/>
                    <a:pt x="283" y="899"/>
                  </a:cubicBezTo>
                  <a:cubicBezTo>
                    <a:pt x="284" y="907"/>
                    <a:pt x="292" y="912"/>
                    <a:pt x="299" y="912"/>
                  </a:cubicBezTo>
                  <a:cubicBezTo>
                    <a:pt x="304" y="912"/>
                    <a:pt x="308" y="909"/>
                    <a:pt x="309" y="903"/>
                  </a:cubicBezTo>
                  <a:cubicBezTo>
                    <a:pt x="359" y="578"/>
                    <a:pt x="258" y="249"/>
                    <a:pt x="38" y="5"/>
                  </a:cubicBezTo>
                  <a:cubicBezTo>
                    <a:pt x="34" y="2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8"/>
            <p:cNvSpPr/>
            <p:nvPr/>
          </p:nvSpPr>
          <p:spPr>
            <a:xfrm>
              <a:off x="1150986" y="3952210"/>
              <a:ext cx="21840" cy="53628"/>
            </a:xfrm>
            <a:custGeom>
              <a:avLst/>
              <a:gdLst/>
              <a:ahLst/>
              <a:cxnLst/>
              <a:rect l="l" t="t" r="r" b="b"/>
              <a:pathLst>
                <a:path w="808" h="1984" extrusionOk="0">
                  <a:moveTo>
                    <a:pt x="686" y="1"/>
                  </a:moveTo>
                  <a:cubicBezTo>
                    <a:pt x="670" y="1"/>
                    <a:pt x="653" y="12"/>
                    <a:pt x="651" y="33"/>
                  </a:cubicBezTo>
                  <a:cubicBezTo>
                    <a:pt x="664" y="400"/>
                    <a:pt x="681" y="775"/>
                    <a:pt x="593" y="1134"/>
                  </a:cubicBezTo>
                  <a:cubicBezTo>
                    <a:pt x="557" y="1295"/>
                    <a:pt x="494" y="1448"/>
                    <a:pt x="404" y="1585"/>
                  </a:cubicBezTo>
                  <a:cubicBezTo>
                    <a:pt x="301" y="1733"/>
                    <a:pt x="170" y="1822"/>
                    <a:pt x="28" y="1927"/>
                  </a:cubicBezTo>
                  <a:cubicBezTo>
                    <a:pt x="1" y="1944"/>
                    <a:pt x="15" y="1984"/>
                    <a:pt x="43" y="1984"/>
                  </a:cubicBezTo>
                  <a:cubicBezTo>
                    <a:pt x="46" y="1984"/>
                    <a:pt x="48" y="1984"/>
                    <a:pt x="51" y="1983"/>
                  </a:cubicBezTo>
                  <a:cubicBezTo>
                    <a:pt x="382" y="1920"/>
                    <a:pt x="591" y="1534"/>
                    <a:pt x="677" y="1241"/>
                  </a:cubicBezTo>
                  <a:cubicBezTo>
                    <a:pt x="793" y="845"/>
                    <a:pt x="808" y="426"/>
                    <a:pt x="720" y="24"/>
                  </a:cubicBezTo>
                  <a:cubicBezTo>
                    <a:pt x="713" y="8"/>
                    <a:pt x="700" y="1"/>
                    <a:pt x="68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8"/>
            <p:cNvSpPr/>
            <p:nvPr/>
          </p:nvSpPr>
          <p:spPr>
            <a:xfrm>
              <a:off x="1107170" y="3933613"/>
              <a:ext cx="39518" cy="66467"/>
            </a:xfrm>
            <a:custGeom>
              <a:avLst/>
              <a:gdLst/>
              <a:ahLst/>
              <a:cxnLst/>
              <a:rect l="l" t="t" r="r" b="b"/>
              <a:pathLst>
                <a:path w="1462" h="2459" extrusionOk="0">
                  <a:moveTo>
                    <a:pt x="97" y="0"/>
                  </a:moveTo>
                  <a:cubicBezTo>
                    <a:pt x="75" y="0"/>
                    <a:pt x="52" y="2"/>
                    <a:pt x="28" y="5"/>
                  </a:cubicBezTo>
                  <a:cubicBezTo>
                    <a:pt x="0" y="9"/>
                    <a:pt x="6" y="52"/>
                    <a:pt x="28" y="57"/>
                  </a:cubicBezTo>
                  <a:cubicBezTo>
                    <a:pt x="243" y="112"/>
                    <a:pt x="428" y="252"/>
                    <a:pt x="537" y="446"/>
                  </a:cubicBezTo>
                  <a:cubicBezTo>
                    <a:pt x="658" y="654"/>
                    <a:pt x="737" y="891"/>
                    <a:pt x="830" y="1114"/>
                  </a:cubicBezTo>
                  <a:cubicBezTo>
                    <a:pt x="1014" y="1562"/>
                    <a:pt x="1204" y="2007"/>
                    <a:pt x="1408" y="2447"/>
                  </a:cubicBezTo>
                  <a:cubicBezTo>
                    <a:pt x="1412" y="2455"/>
                    <a:pt x="1420" y="2459"/>
                    <a:pt x="1428" y="2459"/>
                  </a:cubicBezTo>
                  <a:cubicBezTo>
                    <a:pt x="1443" y="2459"/>
                    <a:pt x="1461" y="2445"/>
                    <a:pt x="1455" y="2426"/>
                  </a:cubicBezTo>
                  <a:lnTo>
                    <a:pt x="1455" y="2426"/>
                  </a:lnTo>
                  <a:lnTo>
                    <a:pt x="1453" y="2428"/>
                  </a:lnTo>
                  <a:cubicBezTo>
                    <a:pt x="1262" y="1895"/>
                    <a:pt x="1049" y="1372"/>
                    <a:pt x="834" y="848"/>
                  </a:cubicBezTo>
                  <a:cubicBezTo>
                    <a:pt x="703" y="534"/>
                    <a:pt x="508" y="0"/>
                    <a:pt x="9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8"/>
            <p:cNvSpPr/>
            <p:nvPr/>
          </p:nvSpPr>
          <p:spPr>
            <a:xfrm>
              <a:off x="798136" y="4368904"/>
              <a:ext cx="404126" cy="387178"/>
            </a:xfrm>
            <a:custGeom>
              <a:avLst/>
              <a:gdLst/>
              <a:ahLst/>
              <a:cxnLst/>
              <a:rect l="l" t="t" r="r" b="b"/>
              <a:pathLst>
                <a:path w="14951" h="14324" extrusionOk="0">
                  <a:moveTo>
                    <a:pt x="13772" y="8866"/>
                  </a:moveTo>
                  <a:cubicBezTo>
                    <a:pt x="13772" y="8866"/>
                    <a:pt x="14950" y="3164"/>
                    <a:pt x="12527" y="1582"/>
                  </a:cubicBezTo>
                  <a:cubicBezTo>
                    <a:pt x="10104" y="0"/>
                    <a:pt x="9180" y="1107"/>
                    <a:pt x="8401" y="1072"/>
                  </a:cubicBezTo>
                  <a:cubicBezTo>
                    <a:pt x="7623" y="1036"/>
                    <a:pt x="5671" y="1176"/>
                    <a:pt x="5121" y="1474"/>
                  </a:cubicBezTo>
                  <a:cubicBezTo>
                    <a:pt x="4572" y="1771"/>
                    <a:pt x="4658" y="2586"/>
                    <a:pt x="4108" y="2881"/>
                  </a:cubicBezTo>
                  <a:cubicBezTo>
                    <a:pt x="3558" y="3179"/>
                    <a:pt x="1711" y="4074"/>
                    <a:pt x="1278" y="5525"/>
                  </a:cubicBezTo>
                  <a:cubicBezTo>
                    <a:pt x="844" y="6974"/>
                    <a:pt x="797" y="7355"/>
                    <a:pt x="399" y="8685"/>
                  </a:cubicBezTo>
                  <a:cubicBezTo>
                    <a:pt x="1" y="10014"/>
                    <a:pt x="1494" y="11843"/>
                    <a:pt x="1683" y="12097"/>
                  </a:cubicBezTo>
                  <a:cubicBezTo>
                    <a:pt x="1870" y="12351"/>
                    <a:pt x="3188" y="14324"/>
                    <a:pt x="5460" y="14213"/>
                  </a:cubicBezTo>
                  <a:cubicBezTo>
                    <a:pt x="7731" y="14101"/>
                    <a:pt x="9885" y="12837"/>
                    <a:pt x="10652" y="12475"/>
                  </a:cubicBezTo>
                  <a:cubicBezTo>
                    <a:pt x="11420" y="12112"/>
                    <a:pt x="13772" y="8866"/>
                    <a:pt x="13772" y="886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8"/>
            <p:cNvSpPr/>
            <p:nvPr/>
          </p:nvSpPr>
          <p:spPr>
            <a:xfrm>
              <a:off x="815517" y="4622040"/>
              <a:ext cx="113958" cy="48546"/>
            </a:xfrm>
            <a:custGeom>
              <a:avLst/>
              <a:gdLst/>
              <a:ahLst/>
              <a:cxnLst/>
              <a:rect l="l" t="t" r="r" b="b"/>
              <a:pathLst>
                <a:path w="4216" h="1796" extrusionOk="0">
                  <a:moveTo>
                    <a:pt x="38" y="0"/>
                  </a:moveTo>
                  <a:cubicBezTo>
                    <a:pt x="18" y="0"/>
                    <a:pt x="0" y="29"/>
                    <a:pt x="18" y="51"/>
                  </a:cubicBezTo>
                  <a:lnTo>
                    <a:pt x="16" y="51"/>
                  </a:lnTo>
                  <a:cubicBezTo>
                    <a:pt x="135" y="199"/>
                    <a:pt x="253" y="352"/>
                    <a:pt x="393" y="479"/>
                  </a:cubicBezTo>
                  <a:cubicBezTo>
                    <a:pt x="520" y="593"/>
                    <a:pt x="655" y="696"/>
                    <a:pt x="799" y="789"/>
                  </a:cubicBezTo>
                  <a:cubicBezTo>
                    <a:pt x="1098" y="989"/>
                    <a:pt x="1420" y="1139"/>
                    <a:pt x="1751" y="1277"/>
                  </a:cubicBezTo>
                  <a:cubicBezTo>
                    <a:pt x="2130" y="1434"/>
                    <a:pt x="2525" y="1548"/>
                    <a:pt x="2929" y="1619"/>
                  </a:cubicBezTo>
                  <a:cubicBezTo>
                    <a:pt x="3338" y="1694"/>
                    <a:pt x="3751" y="1760"/>
                    <a:pt x="4164" y="1795"/>
                  </a:cubicBezTo>
                  <a:cubicBezTo>
                    <a:pt x="4165" y="1795"/>
                    <a:pt x="4167" y="1795"/>
                    <a:pt x="4168" y="1795"/>
                  </a:cubicBezTo>
                  <a:cubicBezTo>
                    <a:pt x="4208" y="1795"/>
                    <a:pt x="4216" y="1729"/>
                    <a:pt x="4176" y="1720"/>
                  </a:cubicBezTo>
                  <a:cubicBezTo>
                    <a:pt x="3775" y="1627"/>
                    <a:pt x="3370" y="1563"/>
                    <a:pt x="2972" y="1464"/>
                  </a:cubicBezTo>
                  <a:cubicBezTo>
                    <a:pt x="2592" y="1371"/>
                    <a:pt x="2214" y="1277"/>
                    <a:pt x="1844" y="1152"/>
                  </a:cubicBezTo>
                  <a:cubicBezTo>
                    <a:pt x="1513" y="1036"/>
                    <a:pt x="1195" y="883"/>
                    <a:pt x="898" y="694"/>
                  </a:cubicBezTo>
                  <a:cubicBezTo>
                    <a:pt x="599" y="505"/>
                    <a:pt x="291" y="277"/>
                    <a:pt x="57" y="10"/>
                  </a:cubicBezTo>
                  <a:cubicBezTo>
                    <a:pt x="51" y="3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8"/>
            <p:cNvSpPr/>
            <p:nvPr/>
          </p:nvSpPr>
          <p:spPr>
            <a:xfrm>
              <a:off x="861143" y="4707833"/>
              <a:ext cx="87064" cy="15056"/>
            </a:xfrm>
            <a:custGeom>
              <a:avLst/>
              <a:gdLst/>
              <a:ahLst/>
              <a:cxnLst/>
              <a:rect l="l" t="t" r="r" b="b"/>
              <a:pathLst>
                <a:path w="3221" h="557" extrusionOk="0">
                  <a:moveTo>
                    <a:pt x="10" y="0"/>
                  </a:moveTo>
                  <a:cubicBezTo>
                    <a:pt x="4" y="0"/>
                    <a:pt x="0" y="11"/>
                    <a:pt x="7" y="16"/>
                  </a:cubicBezTo>
                  <a:lnTo>
                    <a:pt x="7" y="14"/>
                  </a:lnTo>
                  <a:cubicBezTo>
                    <a:pt x="495" y="270"/>
                    <a:pt x="1022" y="437"/>
                    <a:pt x="1568" y="508"/>
                  </a:cubicBezTo>
                  <a:cubicBezTo>
                    <a:pt x="1809" y="540"/>
                    <a:pt x="2053" y="557"/>
                    <a:pt x="2297" y="557"/>
                  </a:cubicBezTo>
                  <a:cubicBezTo>
                    <a:pt x="2321" y="557"/>
                    <a:pt x="2345" y="557"/>
                    <a:pt x="2370" y="556"/>
                  </a:cubicBezTo>
                  <a:cubicBezTo>
                    <a:pt x="2639" y="554"/>
                    <a:pt x="2931" y="543"/>
                    <a:pt x="3185" y="448"/>
                  </a:cubicBezTo>
                  <a:cubicBezTo>
                    <a:pt x="3220" y="433"/>
                    <a:pt x="3213" y="380"/>
                    <a:pt x="3176" y="377"/>
                  </a:cubicBezTo>
                  <a:cubicBezTo>
                    <a:pt x="3166" y="377"/>
                    <a:pt x="3156" y="377"/>
                    <a:pt x="3146" y="377"/>
                  </a:cubicBezTo>
                  <a:cubicBezTo>
                    <a:pt x="2894" y="377"/>
                    <a:pt x="2642" y="420"/>
                    <a:pt x="2390" y="431"/>
                  </a:cubicBezTo>
                  <a:cubicBezTo>
                    <a:pt x="2322" y="434"/>
                    <a:pt x="2253" y="435"/>
                    <a:pt x="2184" y="435"/>
                  </a:cubicBezTo>
                  <a:cubicBezTo>
                    <a:pt x="1983" y="435"/>
                    <a:pt x="1782" y="423"/>
                    <a:pt x="1583" y="401"/>
                  </a:cubicBezTo>
                  <a:cubicBezTo>
                    <a:pt x="1048" y="341"/>
                    <a:pt x="513" y="197"/>
                    <a:pt x="12" y="1"/>
                  </a:cubicBezTo>
                  <a:cubicBezTo>
                    <a:pt x="11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8"/>
            <p:cNvSpPr/>
            <p:nvPr/>
          </p:nvSpPr>
          <p:spPr>
            <a:xfrm>
              <a:off x="831924" y="4668667"/>
              <a:ext cx="44681" cy="20354"/>
            </a:xfrm>
            <a:custGeom>
              <a:avLst/>
              <a:gdLst/>
              <a:ahLst/>
              <a:cxnLst/>
              <a:rect l="l" t="t" r="r" b="b"/>
              <a:pathLst>
                <a:path w="1653" h="753" extrusionOk="0">
                  <a:moveTo>
                    <a:pt x="37" y="0"/>
                  </a:moveTo>
                  <a:cubicBezTo>
                    <a:pt x="15" y="0"/>
                    <a:pt x="1" y="29"/>
                    <a:pt x="18" y="46"/>
                  </a:cubicBezTo>
                  <a:cubicBezTo>
                    <a:pt x="102" y="152"/>
                    <a:pt x="239" y="229"/>
                    <a:pt x="357" y="296"/>
                  </a:cubicBezTo>
                  <a:cubicBezTo>
                    <a:pt x="493" y="373"/>
                    <a:pt x="635" y="444"/>
                    <a:pt x="779" y="506"/>
                  </a:cubicBezTo>
                  <a:cubicBezTo>
                    <a:pt x="1043" y="622"/>
                    <a:pt x="1323" y="725"/>
                    <a:pt x="1611" y="753"/>
                  </a:cubicBezTo>
                  <a:cubicBezTo>
                    <a:pt x="1612" y="753"/>
                    <a:pt x="1614" y="753"/>
                    <a:pt x="1615" y="753"/>
                  </a:cubicBezTo>
                  <a:cubicBezTo>
                    <a:pt x="1652" y="753"/>
                    <a:pt x="1649" y="700"/>
                    <a:pt x="1620" y="687"/>
                  </a:cubicBezTo>
                  <a:cubicBezTo>
                    <a:pt x="1346" y="575"/>
                    <a:pt x="1061" y="489"/>
                    <a:pt x="790" y="367"/>
                  </a:cubicBezTo>
                  <a:cubicBezTo>
                    <a:pt x="663" y="311"/>
                    <a:pt x="542" y="250"/>
                    <a:pt x="420" y="186"/>
                  </a:cubicBezTo>
                  <a:cubicBezTo>
                    <a:pt x="299" y="121"/>
                    <a:pt x="175" y="38"/>
                    <a:pt x="42" y="1"/>
                  </a:cubicBezTo>
                  <a:cubicBezTo>
                    <a:pt x="41" y="1"/>
                    <a:pt x="39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8"/>
            <p:cNvSpPr/>
            <p:nvPr/>
          </p:nvSpPr>
          <p:spPr>
            <a:xfrm>
              <a:off x="956127" y="4714726"/>
              <a:ext cx="71765" cy="31490"/>
            </a:xfrm>
            <a:custGeom>
              <a:avLst/>
              <a:gdLst/>
              <a:ahLst/>
              <a:cxnLst/>
              <a:rect l="l" t="t" r="r" b="b"/>
              <a:pathLst>
                <a:path w="2655" h="1165" extrusionOk="0">
                  <a:moveTo>
                    <a:pt x="2623" y="0"/>
                  </a:moveTo>
                  <a:cubicBezTo>
                    <a:pt x="2619" y="0"/>
                    <a:pt x="2614" y="1"/>
                    <a:pt x="2610" y="4"/>
                  </a:cubicBezTo>
                  <a:cubicBezTo>
                    <a:pt x="2513" y="56"/>
                    <a:pt x="2429" y="140"/>
                    <a:pt x="2343" y="208"/>
                  </a:cubicBezTo>
                  <a:cubicBezTo>
                    <a:pt x="2249" y="283"/>
                    <a:pt x="2154" y="355"/>
                    <a:pt x="2053" y="423"/>
                  </a:cubicBezTo>
                  <a:cubicBezTo>
                    <a:pt x="1860" y="554"/>
                    <a:pt x="1657" y="670"/>
                    <a:pt x="1443" y="767"/>
                  </a:cubicBezTo>
                  <a:cubicBezTo>
                    <a:pt x="998" y="965"/>
                    <a:pt x="522" y="1083"/>
                    <a:pt x="37" y="1109"/>
                  </a:cubicBezTo>
                  <a:cubicBezTo>
                    <a:pt x="0" y="1109"/>
                    <a:pt x="0" y="1165"/>
                    <a:pt x="37" y="1165"/>
                  </a:cubicBezTo>
                  <a:cubicBezTo>
                    <a:pt x="525" y="1161"/>
                    <a:pt x="1010" y="1060"/>
                    <a:pt x="1460" y="870"/>
                  </a:cubicBezTo>
                  <a:cubicBezTo>
                    <a:pt x="1688" y="776"/>
                    <a:pt x="1905" y="658"/>
                    <a:pt x="2111" y="520"/>
                  </a:cubicBezTo>
                  <a:cubicBezTo>
                    <a:pt x="2296" y="393"/>
                    <a:pt x="2533" y="238"/>
                    <a:pt x="2644" y="38"/>
                  </a:cubicBezTo>
                  <a:cubicBezTo>
                    <a:pt x="2654" y="20"/>
                    <a:pt x="2641" y="0"/>
                    <a:pt x="26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8"/>
            <p:cNvSpPr/>
            <p:nvPr/>
          </p:nvSpPr>
          <p:spPr>
            <a:xfrm>
              <a:off x="1008430" y="4690858"/>
              <a:ext cx="47438" cy="16434"/>
            </a:xfrm>
            <a:custGeom>
              <a:avLst/>
              <a:gdLst/>
              <a:ahLst/>
              <a:cxnLst/>
              <a:rect l="l" t="t" r="r" b="b"/>
              <a:pathLst>
                <a:path w="1755" h="608" extrusionOk="0">
                  <a:moveTo>
                    <a:pt x="1708" y="1"/>
                  </a:moveTo>
                  <a:cubicBezTo>
                    <a:pt x="1702" y="1"/>
                    <a:pt x="1695" y="3"/>
                    <a:pt x="1688" y="8"/>
                  </a:cubicBezTo>
                  <a:cubicBezTo>
                    <a:pt x="1290" y="311"/>
                    <a:pt x="826" y="486"/>
                    <a:pt x="335" y="486"/>
                  </a:cubicBezTo>
                  <a:cubicBezTo>
                    <a:pt x="240" y="486"/>
                    <a:pt x="145" y="480"/>
                    <a:pt x="49" y="466"/>
                  </a:cubicBezTo>
                  <a:cubicBezTo>
                    <a:pt x="46" y="466"/>
                    <a:pt x="44" y="466"/>
                    <a:pt x="42" y="466"/>
                  </a:cubicBezTo>
                  <a:cubicBezTo>
                    <a:pt x="11" y="466"/>
                    <a:pt x="1" y="512"/>
                    <a:pt x="34" y="522"/>
                  </a:cubicBezTo>
                  <a:cubicBezTo>
                    <a:pt x="197" y="580"/>
                    <a:pt x="371" y="608"/>
                    <a:pt x="545" y="608"/>
                  </a:cubicBezTo>
                  <a:cubicBezTo>
                    <a:pt x="995" y="608"/>
                    <a:pt x="1450" y="421"/>
                    <a:pt x="1735" y="70"/>
                  </a:cubicBezTo>
                  <a:cubicBezTo>
                    <a:pt x="1755" y="44"/>
                    <a:pt x="1736" y="1"/>
                    <a:pt x="170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8"/>
            <p:cNvSpPr/>
            <p:nvPr/>
          </p:nvSpPr>
          <p:spPr>
            <a:xfrm>
              <a:off x="1000591" y="4691723"/>
              <a:ext cx="36193" cy="3865"/>
            </a:xfrm>
            <a:custGeom>
              <a:avLst/>
              <a:gdLst/>
              <a:ahLst/>
              <a:cxnLst/>
              <a:rect l="l" t="t" r="r" b="b"/>
              <a:pathLst>
                <a:path w="1339" h="143" extrusionOk="0">
                  <a:moveTo>
                    <a:pt x="1076" y="0"/>
                  </a:moveTo>
                  <a:cubicBezTo>
                    <a:pt x="1053" y="0"/>
                    <a:pt x="1030" y="1"/>
                    <a:pt x="1008" y="1"/>
                  </a:cubicBezTo>
                  <a:lnTo>
                    <a:pt x="683" y="1"/>
                  </a:lnTo>
                  <a:cubicBezTo>
                    <a:pt x="466" y="1"/>
                    <a:pt x="251" y="29"/>
                    <a:pt x="36" y="30"/>
                  </a:cubicBezTo>
                  <a:cubicBezTo>
                    <a:pt x="0" y="34"/>
                    <a:pt x="0" y="85"/>
                    <a:pt x="36" y="87"/>
                  </a:cubicBezTo>
                  <a:lnTo>
                    <a:pt x="36" y="85"/>
                  </a:lnTo>
                  <a:cubicBezTo>
                    <a:pt x="251" y="92"/>
                    <a:pt x="466" y="128"/>
                    <a:pt x="683" y="131"/>
                  </a:cubicBezTo>
                  <a:lnTo>
                    <a:pt x="1008" y="139"/>
                  </a:lnTo>
                  <a:cubicBezTo>
                    <a:pt x="1045" y="140"/>
                    <a:pt x="1083" y="142"/>
                    <a:pt x="1120" y="142"/>
                  </a:cubicBezTo>
                  <a:cubicBezTo>
                    <a:pt x="1180" y="142"/>
                    <a:pt x="1240" y="137"/>
                    <a:pt x="1298" y="116"/>
                  </a:cubicBezTo>
                  <a:cubicBezTo>
                    <a:pt x="1339" y="103"/>
                    <a:pt x="1339" y="45"/>
                    <a:pt x="1298" y="32"/>
                  </a:cubicBezTo>
                  <a:cubicBezTo>
                    <a:pt x="1226" y="4"/>
                    <a:pt x="1151" y="0"/>
                    <a:pt x="107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8"/>
            <p:cNvSpPr/>
            <p:nvPr/>
          </p:nvSpPr>
          <p:spPr>
            <a:xfrm>
              <a:off x="846898" y="4489485"/>
              <a:ext cx="103065" cy="106823"/>
            </a:xfrm>
            <a:custGeom>
              <a:avLst/>
              <a:gdLst/>
              <a:ahLst/>
              <a:cxnLst/>
              <a:rect l="l" t="t" r="r" b="b"/>
              <a:pathLst>
                <a:path w="3813" h="3952" extrusionOk="0">
                  <a:moveTo>
                    <a:pt x="231" y="0"/>
                  </a:moveTo>
                  <a:cubicBezTo>
                    <a:pt x="221" y="0"/>
                    <a:pt x="211" y="4"/>
                    <a:pt x="203" y="12"/>
                  </a:cubicBezTo>
                  <a:lnTo>
                    <a:pt x="201" y="12"/>
                  </a:lnTo>
                  <a:cubicBezTo>
                    <a:pt x="76" y="109"/>
                    <a:pt x="34" y="311"/>
                    <a:pt x="18" y="462"/>
                  </a:cubicBezTo>
                  <a:cubicBezTo>
                    <a:pt x="1" y="632"/>
                    <a:pt x="21" y="804"/>
                    <a:pt x="77" y="967"/>
                  </a:cubicBezTo>
                  <a:cubicBezTo>
                    <a:pt x="195" y="1311"/>
                    <a:pt x="433" y="1608"/>
                    <a:pt x="693" y="1857"/>
                  </a:cubicBezTo>
                  <a:cubicBezTo>
                    <a:pt x="965" y="2120"/>
                    <a:pt x="1274" y="2349"/>
                    <a:pt x="1579" y="2575"/>
                  </a:cubicBezTo>
                  <a:cubicBezTo>
                    <a:pt x="1906" y="2820"/>
                    <a:pt x="2237" y="3052"/>
                    <a:pt x="2583" y="3268"/>
                  </a:cubicBezTo>
                  <a:cubicBezTo>
                    <a:pt x="2779" y="3394"/>
                    <a:pt x="2977" y="3515"/>
                    <a:pt x="3175" y="3637"/>
                  </a:cubicBezTo>
                  <a:cubicBezTo>
                    <a:pt x="3366" y="3755"/>
                    <a:pt x="3551" y="3870"/>
                    <a:pt x="3761" y="3951"/>
                  </a:cubicBezTo>
                  <a:cubicBezTo>
                    <a:pt x="3763" y="3951"/>
                    <a:pt x="3766" y="3952"/>
                    <a:pt x="3769" y="3952"/>
                  </a:cubicBezTo>
                  <a:cubicBezTo>
                    <a:pt x="3796" y="3952"/>
                    <a:pt x="3813" y="3919"/>
                    <a:pt x="3792" y="3897"/>
                  </a:cubicBezTo>
                  <a:cubicBezTo>
                    <a:pt x="3512" y="3663"/>
                    <a:pt x="3177" y="3493"/>
                    <a:pt x="2876" y="3283"/>
                  </a:cubicBezTo>
                  <a:cubicBezTo>
                    <a:pt x="2566" y="3068"/>
                    <a:pt x="2259" y="2846"/>
                    <a:pt x="1953" y="2623"/>
                  </a:cubicBezTo>
                  <a:cubicBezTo>
                    <a:pt x="1655" y="2407"/>
                    <a:pt x="1360" y="2188"/>
                    <a:pt x="1080" y="1950"/>
                  </a:cubicBezTo>
                  <a:cubicBezTo>
                    <a:pt x="810" y="1726"/>
                    <a:pt x="554" y="1477"/>
                    <a:pt x="375" y="1174"/>
                  </a:cubicBezTo>
                  <a:cubicBezTo>
                    <a:pt x="274" y="1002"/>
                    <a:pt x="199" y="812"/>
                    <a:pt x="191" y="610"/>
                  </a:cubicBezTo>
                  <a:cubicBezTo>
                    <a:pt x="188" y="518"/>
                    <a:pt x="195" y="425"/>
                    <a:pt x="214" y="333"/>
                  </a:cubicBezTo>
                  <a:cubicBezTo>
                    <a:pt x="234" y="236"/>
                    <a:pt x="277" y="141"/>
                    <a:pt x="272" y="40"/>
                  </a:cubicBezTo>
                  <a:cubicBezTo>
                    <a:pt x="271" y="16"/>
                    <a:pt x="251" y="0"/>
                    <a:pt x="2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8"/>
            <p:cNvSpPr/>
            <p:nvPr/>
          </p:nvSpPr>
          <p:spPr>
            <a:xfrm>
              <a:off x="917420" y="4613931"/>
              <a:ext cx="106282" cy="55520"/>
            </a:xfrm>
            <a:custGeom>
              <a:avLst/>
              <a:gdLst/>
              <a:ahLst/>
              <a:cxnLst/>
              <a:rect l="l" t="t" r="r" b="b"/>
              <a:pathLst>
                <a:path w="3932" h="2054" extrusionOk="0">
                  <a:moveTo>
                    <a:pt x="38" y="0"/>
                  </a:moveTo>
                  <a:cubicBezTo>
                    <a:pt x="9" y="0"/>
                    <a:pt x="0" y="43"/>
                    <a:pt x="30" y="52"/>
                  </a:cubicBezTo>
                  <a:cubicBezTo>
                    <a:pt x="785" y="250"/>
                    <a:pt x="1563" y="433"/>
                    <a:pt x="2273" y="771"/>
                  </a:cubicBezTo>
                  <a:cubicBezTo>
                    <a:pt x="2887" y="1065"/>
                    <a:pt x="3453" y="1489"/>
                    <a:pt x="3859" y="2039"/>
                  </a:cubicBezTo>
                  <a:cubicBezTo>
                    <a:pt x="3866" y="2049"/>
                    <a:pt x="3876" y="2054"/>
                    <a:pt x="3887" y="2054"/>
                  </a:cubicBezTo>
                  <a:cubicBezTo>
                    <a:pt x="3909" y="2054"/>
                    <a:pt x="3931" y="2031"/>
                    <a:pt x="3917" y="2005"/>
                  </a:cubicBezTo>
                  <a:cubicBezTo>
                    <a:pt x="3139" y="659"/>
                    <a:pt x="1458" y="265"/>
                    <a:pt x="45" y="1"/>
                  </a:cubicBezTo>
                  <a:cubicBezTo>
                    <a:pt x="42" y="1"/>
                    <a:pt x="40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8"/>
            <p:cNvSpPr/>
            <p:nvPr/>
          </p:nvSpPr>
          <p:spPr>
            <a:xfrm>
              <a:off x="815949" y="4579954"/>
              <a:ext cx="69764" cy="35788"/>
            </a:xfrm>
            <a:custGeom>
              <a:avLst/>
              <a:gdLst/>
              <a:ahLst/>
              <a:cxnLst/>
              <a:rect l="l" t="t" r="r" b="b"/>
              <a:pathLst>
                <a:path w="2581" h="1324" extrusionOk="0">
                  <a:moveTo>
                    <a:pt x="50" y="1"/>
                  </a:moveTo>
                  <a:cubicBezTo>
                    <a:pt x="21" y="1"/>
                    <a:pt x="1" y="43"/>
                    <a:pt x="24" y="69"/>
                  </a:cubicBezTo>
                  <a:cubicBezTo>
                    <a:pt x="336" y="426"/>
                    <a:pt x="772" y="688"/>
                    <a:pt x="1194" y="897"/>
                  </a:cubicBezTo>
                  <a:cubicBezTo>
                    <a:pt x="1621" y="1109"/>
                    <a:pt x="2062" y="1264"/>
                    <a:pt x="2535" y="1324"/>
                  </a:cubicBezTo>
                  <a:cubicBezTo>
                    <a:pt x="2537" y="1324"/>
                    <a:pt x="2538" y="1324"/>
                    <a:pt x="2540" y="1324"/>
                  </a:cubicBezTo>
                  <a:cubicBezTo>
                    <a:pt x="2576" y="1324"/>
                    <a:pt x="2580" y="1265"/>
                    <a:pt x="2544" y="1254"/>
                  </a:cubicBezTo>
                  <a:cubicBezTo>
                    <a:pt x="2097" y="1120"/>
                    <a:pt x="1649" y="968"/>
                    <a:pt x="1230" y="755"/>
                  </a:cubicBezTo>
                  <a:cubicBezTo>
                    <a:pt x="813" y="544"/>
                    <a:pt x="456" y="265"/>
                    <a:pt x="71" y="7"/>
                  </a:cubicBezTo>
                  <a:cubicBezTo>
                    <a:pt x="64" y="3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8"/>
            <p:cNvSpPr/>
            <p:nvPr/>
          </p:nvSpPr>
          <p:spPr>
            <a:xfrm>
              <a:off x="868333" y="4472213"/>
              <a:ext cx="15218" cy="23651"/>
            </a:xfrm>
            <a:custGeom>
              <a:avLst/>
              <a:gdLst/>
              <a:ahLst/>
              <a:cxnLst/>
              <a:rect l="l" t="t" r="r" b="b"/>
              <a:pathLst>
                <a:path w="563" h="875" extrusionOk="0">
                  <a:moveTo>
                    <a:pt x="23" y="0"/>
                  </a:moveTo>
                  <a:cubicBezTo>
                    <a:pt x="12" y="0"/>
                    <a:pt x="1" y="10"/>
                    <a:pt x="4" y="22"/>
                  </a:cubicBezTo>
                  <a:cubicBezTo>
                    <a:pt x="51" y="179"/>
                    <a:pt x="81" y="329"/>
                    <a:pt x="163" y="475"/>
                  </a:cubicBezTo>
                  <a:cubicBezTo>
                    <a:pt x="244" y="615"/>
                    <a:pt x="331" y="753"/>
                    <a:pt x="455" y="860"/>
                  </a:cubicBezTo>
                  <a:cubicBezTo>
                    <a:pt x="466" y="870"/>
                    <a:pt x="478" y="874"/>
                    <a:pt x="491" y="874"/>
                  </a:cubicBezTo>
                  <a:cubicBezTo>
                    <a:pt x="528" y="874"/>
                    <a:pt x="563" y="836"/>
                    <a:pt x="539" y="794"/>
                  </a:cubicBezTo>
                  <a:cubicBezTo>
                    <a:pt x="460" y="660"/>
                    <a:pt x="361" y="538"/>
                    <a:pt x="281" y="406"/>
                  </a:cubicBezTo>
                  <a:cubicBezTo>
                    <a:pt x="201" y="275"/>
                    <a:pt x="101" y="146"/>
                    <a:pt x="36" y="9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8"/>
            <p:cNvSpPr/>
            <p:nvPr/>
          </p:nvSpPr>
          <p:spPr>
            <a:xfrm>
              <a:off x="1040109" y="4392366"/>
              <a:ext cx="16029" cy="71278"/>
            </a:xfrm>
            <a:custGeom>
              <a:avLst/>
              <a:gdLst/>
              <a:ahLst/>
              <a:cxnLst/>
              <a:rect l="l" t="t" r="r" b="b"/>
              <a:pathLst>
                <a:path w="593" h="2637" extrusionOk="0">
                  <a:moveTo>
                    <a:pt x="499" y="0"/>
                  </a:moveTo>
                  <a:cubicBezTo>
                    <a:pt x="475" y="0"/>
                    <a:pt x="452" y="9"/>
                    <a:pt x="434" y="26"/>
                  </a:cubicBezTo>
                  <a:cubicBezTo>
                    <a:pt x="98" y="288"/>
                    <a:pt x="0" y="750"/>
                    <a:pt x="15" y="1155"/>
                  </a:cubicBezTo>
                  <a:cubicBezTo>
                    <a:pt x="36" y="1679"/>
                    <a:pt x="219" y="2163"/>
                    <a:pt x="460" y="2621"/>
                  </a:cubicBezTo>
                  <a:cubicBezTo>
                    <a:pt x="465" y="2632"/>
                    <a:pt x="475" y="2637"/>
                    <a:pt x="485" y="2637"/>
                  </a:cubicBezTo>
                  <a:cubicBezTo>
                    <a:pt x="504" y="2637"/>
                    <a:pt x="524" y="2621"/>
                    <a:pt x="516" y="2599"/>
                  </a:cubicBezTo>
                  <a:cubicBezTo>
                    <a:pt x="432" y="2359"/>
                    <a:pt x="365" y="2114"/>
                    <a:pt x="316" y="1866"/>
                  </a:cubicBezTo>
                  <a:cubicBezTo>
                    <a:pt x="273" y="1645"/>
                    <a:pt x="223" y="1430"/>
                    <a:pt x="212" y="1204"/>
                  </a:cubicBezTo>
                  <a:cubicBezTo>
                    <a:pt x="195" y="819"/>
                    <a:pt x="264" y="426"/>
                    <a:pt x="561" y="153"/>
                  </a:cubicBezTo>
                  <a:cubicBezTo>
                    <a:pt x="584" y="131"/>
                    <a:pt x="593" y="97"/>
                    <a:pt x="584" y="65"/>
                  </a:cubicBezTo>
                  <a:cubicBezTo>
                    <a:pt x="582" y="45"/>
                    <a:pt x="571" y="28"/>
                    <a:pt x="554" y="17"/>
                  </a:cubicBezTo>
                  <a:lnTo>
                    <a:pt x="543" y="11"/>
                  </a:lnTo>
                  <a:cubicBezTo>
                    <a:pt x="529" y="4"/>
                    <a:pt x="514" y="0"/>
                    <a:pt x="4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8"/>
            <p:cNvSpPr/>
            <p:nvPr/>
          </p:nvSpPr>
          <p:spPr>
            <a:xfrm>
              <a:off x="1006402" y="4413071"/>
              <a:ext cx="67764" cy="127041"/>
            </a:xfrm>
            <a:custGeom>
              <a:avLst/>
              <a:gdLst/>
              <a:ahLst/>
              <a:cxnLst/>
              <a:rect l="l" t="t" r="r" b="b"/>
              <a:pathLst>
                <a:path w="2507" h="4700" extrusionOk="0">
                  <a:moveTo>
                    <a:pt x="44" y="1"/>
                  </a:moveTo>
                  <a:cubicBezTo>
                    <a:pt x="21" y="1"/>
                    <a:pt x="1" y="32"/>
                    <a:pt x="21" y="55"/>
                  </a:cubicBezTo>
                  <a:lnTo>
                    <a:pt x="21" y="53"/>
                  </a:lnTo>
                  <a:cubicBezTo>
                    <a:pt x="294" y="339"/>
                    <a:pt x="442" y="705"/>
                    <a:pt x="610" y="1057"/>
                  </a:cubicBezTo>
                  <a:cubicBezTo>
                    <a:pt x="804" y="1464"/>
                    <a:pt x="999" y="1870"/>
                    <a:pt x="1199" y="2276"/>
                  </a:cubicBezTo>
                  <a:cubicBezTo>
                    <a:pt x="1397" y="2680"/>
                    <a:pt x="1618" y="3070"/>
                    <a:pt x="1816" y="3476"/>
                  </a:cubicBezTo>
                  <a:cubicBezTo>
                    <a:pt x="2012" y="3882"/>
                    <a:pt x="2199" y="4291"/>
                    <a:pt x="2423" y="4682"/>
                  </a:cubicBezTo>
                  <a:cubicBezTo>
                    <a:pt x="2430" y="4695"/>
                    <a:pt x="2443" y="4700"/>
                    <a:pt x="2456" y="4700"/>
                  </a:cubicBezTo>
                  <a:cubicBezTo>
                    <a:pt x="2481" y="4700"/>
                    <a:pt x="2507" y="4679"/>
                    <a:pt x="2494" y="4652"/>
                  </a:cubicBezTo>
                  <a:cubicBezTo>
                    <a:pt x="2322" y="4231"/>
                    <a:pt x="2109" y="3829"/>
                    <a:pt x="1909" y="3422"/>
                  </a:cubicBezTo>
                  <a:cubicBezTo>
                    <a:pt x="1705" y="3009"/>
                    <a:pt x="1526" y="2586"/>
                    <a:pt x="1324" y="2173"/>
                  </a:cubicBezTo>
                  <a:cubicBezTo>
                    <a:pt x="1122" y="1762"/>
                    <a:pt x="916" y="1354"/>
                    <a:pt x="711" y="945"/>
                  </a:cubicBezTo>
                  <a:cubicBezTo>
                    <a:pt x="539" y="604"/>
                    <a:pt x="350" y="266"/>
                    <a:pt x="66" y="10"/>
                  </a:cubicBezTo>
                  <a:cubicBezTo>
                    <a:pt x="59" y="3"/>
                    <a:pt x="51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8"/>
            <p:cNvSpPr/>
            <p:nvPr/>
          </p:nvSpPr>
          <p:spPr>
            <a:xfrm>
              <a:off x="1094655" y="4394664"/>
              <a:ext cx="16975" cy="39221"/>
            </a:xfrm>
            <a:custGeom>
              <a:avLst/>
              <a:gdLst/>
              <a:ahLst/>
              <a:cxnLst/>
              <a:rect l="l" t="t" r="r" b="b"/>
              <a:pathLst>
                <a:path w="628" h="1451" extrusionOk="0">
                  <a:moveTo>
                    <a:pt x="45" y="1"/>
                  </a:moveTo>
                  <a:cubicBezTo>
                    <a:pt x="19" y="1"/>
                    <a:pt x="1" y="42"/>
                    <a:pt x="20" y="66"/>
                  </a:cubicBezTo>
                  <a:cubicBezTo>
                    <a:pt x="334" y="427"/>
                    <a:pt x="458" y="953"/>
                    <a:pt x="317" y="1412"/>
                  </a:cubicBezTo>
                  <a:cubicBezTo>
                    <a:pt x="311" y="1435"/>
                    <a:pt x="330" y="1450"/>
                    <a:pt x="348" y="1450"/>
                  </a:cubicBezTo>
                  <a:cubicBezTo>
                    <a:pt x="358" y="1450"/>
                    <a:pt x="367" y="1446"/>
                    <a:pt x="374" y="1437"/>
                  </a:cubicBezTo>
                  <a:cubicBezTo>
                    <a:pt x="628" y="951"/>
                    <a:pt x="503" y="341"/>
                    <a:pt x="65" y="8"/>
                  </a:cubicBezTo>
                  <a:cubicBezTo>
                    <a:pt x="58" y="3"/>
                    <a:pt x="52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8"/>
            <p:cNvSpPr/>
            <p:nvPr/>
          </p:nvSpPr>
          <p:spPr>
            <a:xfrm>
              <a:off x="1078248" y="4415179"/>
              <a:ext cx="6001" cy="49789"/>
            </a:xfrm>
            <a:custGeom>
              <a:avLst/>
              <a:gdLst/>
              <a:ahLst/>
              <a:cxnLst/>
              <a:rect l="l" t="t" r="r" b="b"/>
              <a:pathLst>
                <a:path w="222" h="1842" extrusionOk="0">
                  <a:moveTo>
                    <a:pt x="71" y="1"/>
                  </a:moveTo>
                  <a:cubicBezTo>
                    <a:pt x="53" y="1"/>
                    <a:pt x="36" y="12"/>
                    <a:pt x="36" y="36"/>
                  </a:cubicBezTo>
                  <a:cubicBezTo>
                    <a:pt x="23" y="624"/>
                    <a:pt x="1" y="1209"/>
                    <a:pt x="61" y="1794"/>
                  </a:cubicBezTo>
                  <a:cubicBezTo>
                    <a:pt x="61" y="1826"/>
                    <a:pt x="85" y="1842"/>
                    <a:pt x="108" y="1842"/>
                  </a:cubicBezTo>
                  <a:cubicBezTo>
                    <a:pt x="132" y="1842"/>
                    <a:pt x="156" y="1826"/>
                    <a:pt x="156" y="1794"/>
                  </a:cubicBezTo>
                  <a:cubicBezTo>
                    <a:pt x="222" y="1207"/>
                    <a:pt x="177" y="622"/>
                    <a:pt x="111" y="36"/>
                  </a:cubicBezTo>
                  <a:cubicBezTo>
                    <a:pt x="108" y="13"/>
                    <a:pt x="89" y="1"/>
                    <a:pt x="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8"/>
            <p:cNvSpPr/>
            <p:nvPr/>
          </p:nvSpPr>
          <p:spPr>
            <a:xfrm>
              <a:off x="930448" y="4412558"/>
              <a:ext cx="87280" cy="116986"/>
            </a:xfrm>
            <a:custGeom>
              <a:avLst/>
              <a:gdLst/>
              <a:ahLst/>
              <a:cxnLst/>
              <a:rect l="l" t="t" r="r" b="b"/>
              <a:pathLst>
                <a:path w="3229" h="4328" extrusionOk="0">
                  <a:moveTo>
                    <a:pt x="143" y="0"/>
                  </a:moveTo>
                  <a:cubicBezTo>
                    <a:pt x="134" y="0"/>
                    <a:pt x="126" y="4"/>
                    <a:pt x="120" y="14"/>
                  </a:cubicBezTo>
                  <a:cubicBezTo>
                    <a:pt x="49" y="133"/>
                    <a:pt x="0" y="255"/>
                    <a:pt x="21" y="395"/>
                  </a:cubicBezTo>
                  <a:cubicBezTo>
                    <a:pt x="45" y="558"/>
                    <a:pt x="131" y="713"/>
                    <a:pt x="221" y="848"/>
                  </a:cubicBezTo>
                  <a:cubicBezTo>
                    <a:pt x="425" y="1151"/>
                    <a:pt x="705" y="1401"/>
                    <a:pt x="959" y="1661"/>
                  </a:cubicBezTo>
                  <a:cubicBezTo>
                    <a:pt x="1242" y="1951"/>
                    <a:pt x="1526" y="2241"/>
                    <a:pt x="1812" y="2528"/>
                  </a:cubicBezTo>
                  <a:cubicBezTo>
                    <a:pt x="2066" y="2785"/>
                    <a:pt x="2330" y="3035"/>
                    <a:pt x="2567" y="3308"/>
                  </a:cubicBezTo>
                  <a:cubicBezTo>
                    <a:pt x="2814" y="3594"/>
                    <a:pt x="3040" y="3927"/>
                    <a:pt x="3136" y="4295"/>
                  </a:cubicBezTo>
                  <a:cubicBezTo>
                    <a:pt x="3142" y="4317"/>
                    <a:pt x="3162" y="4327"/>
                    <a:pt x="3182" y="4327"/>
                  </a:cubicBezTo>
                  <a:cubicBezTo>
                    <a:pt x="3206" y="4327"/>
                    <a:pt x="3228" y="4312"/>
                    <a:pt x="3225" y="4284"/>
                  </a:cubicBezTo>
                  <a:cubicBezTo>
                    <a:pt x="3141" y="3641"/>
                    <a:pt x="2691" y="3177"/>
                    <a:pt x="2255" y="2734"/>
                  </a:cubicBezTo>
                  <a:cubicBezTo>
                    <a:pt x="1713" y="2184"/>
                    <a:pt x="1158" y="1648"/>
                    <a:pt x="619" y="1096"/>
                  </a:cubicBezTo>
                  <a:cubicBezTo>
                    <a:pt x="479" y="952"/>
                    <a:pt x="346" y="799"/>
                    <a:pt x="251" y="621"/>
                  </a:cubicBezTo>
                  <a:cubicBezTo>
                    <a:pt x="146" y="429"/>
                    <a:pt x="114" y="249"/>
                    <a:pt x="172" y="36"/>
                  </a:cubicBezTo>
                  <a:cubicBezTo>
                    <a:pt x="177" y="15"/>
                    <a:pt x="160" y="0"/>
                    <a:pt x="14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8"/>
            <p:cNvSpPr/>
            <p:nvPr/>
          </p:nvSpPr>
          <p:spPr>
            <a:xfrm>
              <a:off x="986022" y="4436344"/>
              <a:ext cx="67656" cy="124987"/>
            </a:xfrm>
            <a:custGeom>
              <a:avLst/>
              <a:gdLst/>
              <a:ahLst/>
              <a:cxnLst/>
              <a:rect l="l" t="t" r="r" b="b"/>
              <a:pathLst>
                <a:path w="2503" h="4624" extrusionOk="0">
                  <a:moveTo>
                    <a:pt x="54" y="1"/>
                  </a:moveTo>
                  <a:cubicBezTo>
                    <a:pt x="26" y="1"/>
                    <a:pt x="1" y="38"/>
                    <a:pt x="25" y="67"/>
                  </a:cubicBezTo>
                  <a:cubicBezTo>
                    <a:pt x="911" y="1073"/>
                    <a:pt x="1577" y="2267"/>
                    <a:pt x="2052" y="3516"/>
                  </a:cubicBezTo>
                  <a:cubicBezTo>
                    <a:pt x="2186" y="3870"/>
                    <a:pt x="2302" y="4230"/>
                    <a:pt x="2411" y="4591"/>
                  </a:cubicBezTo>
                  <a:cubicBezTo>
                    <a:pt x="2417" y="4614"/>
                    <a:pt x="2434" y="4623"/>
                    <a:pt x="2451" y="4623"/>
                  </a:cubicBezTo>
                  <a:cubicBezTo>
                    <a:pt x="2476" y="4623"/>
                    <a:pt x="2502" y="4601"/>
                    <a:pt x="2497" y="4569"/>
                  </a:cubicBezTo>
                  <a:cubicBezTo>
                    <a:pt x="2385" y="3896"/>
                    <a:pt x="2168" y="3253"/>
                    <a:pt x="1885" y="2634"/>
                  </a:cubicBezTo>
                  <a:cubicBezTo>
                    <a:pt x="1605" y="2017"/>
                    <a:pt x="1265" y="1426"/>
                    <a:pt x="848" y="893"/>
                  </a:cubicBezTo>
                  <a:cubicBezTo>
                    <a:pt x="607" y="587"/>
                    <a:pt x="350" y="291"/>
                    <a:pt x="79" y="13"/>
                  </a:cubicBezTo>
                  <a:cubicBezTo>
                    <a:pt x="71" y="4"/>
                    <a:pt x="63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8"/>
            <p:cNvSpPr/>
            <p:nvPr/>
          </p:nvSpPr>
          <p:spPr>
            <a:xfrm>
              <a:off x="899904" y="4466753"/>
              <a:ext cx="51465" cy="45437"/>
            </a:xfrm>
            <a:custGeom>
              <a:avLst/>
              <a:gdLst/>
              <a:ahLst/>
              <a:cxnLst/>
              <a:rect l="l" t="t" r="r" b="b"/>
              <a:pathLst>
                <a:path w="1904" h="1681" extrusionOk="0">
                  <a:moveTo>
                    <a:pt x="45" y="0"/>
                  </a:moveTo>
                  <a:cubicBezTo>
                    <a:pt x="22" y="0"/>
                    <a:pt x="1" y="17"/>
                    <a:pt x="10" y="45"/>
                  </a:cubicBezTo>
                  <a:cubicBezTo>
                    <a:pt x="156" y="430"/>
                    <a:pt x="444" y="774"/>
                    <a:pt x="747" y="1045"/>
                  </a:cubicBezTo>
                  <a:cubicBezTo>
                    <a:pt x="1061" y="1327"/>
                    <a:pt x="1416" y="1554"/>
                    <a:pt x="1822" y="1679"/>
                  </a:cubicBezTo>
                  <a:cubicBezTo>
                    <a:pt x="1826" y="1680"/>
                    <a:pt x="1831" y="1681"/>
                    <a:pt x="1835" y="1681"/>
                  </a:cubicBezTo>
                  <a:cubicBezTo>
                    <a:pt x="1878" y="1681"/>
                    <a:pt x="1904" y="1613"/>
                    <a:pt x="1859" y="1591"/>
                  </a:cubicBezTo>
                  <a:cubicBezTo>
                    <a:pt x="1502" y="1413"/>
                    <a:pt x="1153" y="1204"/>
                    <a:pt x="854" y="939"/>
                  </a:cubicBezTo>
                  <a:cubicBezTo>
                    <a:pt x="547" y="666"/>
                    <a:pt x="317" y="346"/>
                    <a:pt x="78" y="17"/>
                  </a:cubicBezTo>
                  <a:cubicBezTo>
                    <a:pt x="70" y="5"/>
                    <a:pt x="57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8"/>
            <p:cNvSpPr/>
            <p:nvPr/>
          </p:nvSpPr>
          <p:spPr>
            <a:xfrm>
              <a:off x="975156" y="4663315"/>
              <a:ext cx="50925" cy="17894"/>
            </a:xfrm>
            <a:custGeom>
              <a:avLst/>
              <a:gdLst/>
              <a:ahLst/>
              <a:cxnLst/>
              <a:rect l="l" t="t" r="r" b="b"/>
              <a:pathLst>
                <a:path w="1884" h="662" extrusionOk="0">
                  <a:moveTo>
                    <a:pt x="40" y="1"/>
                  </a:moveTo>
                  <a:cubicBezTo>
                    <a:pt x="6" y="1"/>
                    <a:pt x="1" y="48"/>
                    <a:pt x="33" y="59"/>
                  </a:cubicBezTo>
                  <a:cubicBezTo>
                    <a:pt x="332" y="130"/>
                    <a:pt x="635" y="195"/>
                    <a:pt x="928" y="294"/>
                  </a:cubicBezTo>
                  <a:cubicBezTo>
                    <a:pt x="1229" y="395"/>
                    <a:pt x="1521" y="530"/>
                    <a:pt x="1813" y="657"/>
                  </a:cubicBezTo>
                  <a:cubicBezTo>
                    <a:pt x="1819" y="660"/>
                    <a:pt x="1825" y="661"/>
                    <a:pt x="1830" y="661"/>
                  </a:cubicBezTo>
                  <a:cubicBezTo>
                    <a:pt x="1864" y="661"/>
                    <a:pt x="1884" y="614"/>
                    <a:pt x="1850" y="592"/>
                  </a:cubicBezTo>
                  <a:cubicBezTo>
                    <a:pt x="1583" y="408"/>
                    <a:pt x="1289" y="283"/>
                    <a:pt x="981" y="184"/>
                  </a:cubicBezTo>
                  <a:cubicBezTo>
                    <a:pt x="670" y="83"/>
                    <a:pt x="362" y="12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8"/>
            <p:cNvSpPr/>
            <p:nvPr/>
          </p:nvSpPr>
          <p:spPr>
            <a:xfrm>
              <a:off x="912041" y="4699508"/>
              <a:ext cx="92199" cy="9596"/>
            </a:xfrm>
            <a:custGeom>
              <a:avLst/>
              <a:gdLst/>
              <a:ahLst/>
              <a:cxnLst/>
              <a:rect l="l" t="t" r="r" b="b"/>
              <a:pathLst>
                <a:path w="3411" h="355" extrusionOk="0">
                  <a:moveTo>
                    <a:pt x="3381" y="0"/>
                  </a:moveTo>
                  <a:cubicBezTo>
                    <a:pt x="3115" y="10"/>
                    <a:pt x="2844" y="79"/>
                    <a:pt x="2581" y="118"/>
                  </a:cubicBezTo>
                  <a:cubicBezTo>
                    <a:pt x="2289" y="161"/>
                    <a:pt x="1996" y="199"/>
                    <a:pt x="1702" y="232"/>
                  </a:cubicBezTo>
                  <a:cubicBezTo>
                    <a:pt x="1229" y="286"/>
                    <a:pt x="753" y="312"/>
                    <a:pt x="277" y="312"/>
                  </a:cubicBezTo>
                  <a:cubicBezTo>
                    <a:pt x="189" y="312"/>
                    <a:pt x="100" y="311"/>
                    <a:pt x="12" y="309"/>
                  </a:cubicBezTo>
                  <a:cubicBezTo>
                    <a:pt x="1" y="309"/>
                    <a:pt x="3" y="326"/>
                    <a:pt x="12" y="326"/>
                  </a:cubicBezTo>
                  <a:lnTo>
                    <a:pt x="12" y="328"/>
                  </a:lnTo>
                  <a:cubicBezTo>
                    <a:pt x="223" y="346"/>
                    <a:pt x="433" y="354"/>
                    <a:pt x="642" y="354"/>
                  </a:cubicBezTo>
                  <a:cubicBezTo>
                    <a:pt x="1003" y="354"/>
                    <a:pt x="1364" y="330"/>
                    <a:pt x="1724" y="292"/>
                  </a:cubicBezTo>
                  <a:cubicBezTo>
                    <a:pt x="1994" y="264"/>
                    <a:pt x="2263" y="227"/>
                    <a:pt x="2528" y="187"/>
                  </a:cubicBezTo>
                  <a:cubicBezTo>
                    <a:pt x="2809" y="144"/>
                    <a:pt x="3114" y="124"/>
                    <a:pt x="3387" y="42"/>
                  </a:cubicBezTo>
                  <a:cubicBezTo>
                    <a:pt x="3411" y="36"/>
                    <a:pt x="3405" y="0"/>
                    <a:pt x="338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8"/>
            <p:cNvSpPr/>
            <p:nvPr/>
          </p:nvSpPr>
          <p:spPr>
            <a:xfrm>
              <a:off x="879199" y="4716267"/>
              <a:ext cx="111688" cy="23597"/>
            </a:xfrm>
            <a:custGeom>
              <a:avLst/>
              <a:gdLst/>
              <a:ahLst/>
              <a:cxnLst/>
              <a:rect l="l" t="t" r="r" b="b"/>
              <a:pathLst>
                <a:path w="4132" h="873" extrusionOk="0">
                  <a:moveTo>
                    <a:pt x="4065" y="0"/>
                  </a:moveTo>
                  <a:cubicBezTo>
                    <a:pt x="4060" y="0"/>
                    <a:pt x="4055" y="1"/>
                    <a:pt x="4050" y="3"/>
                  </a:cubicBezTo>
                  <a:cubicBezTo>
                    <a:pt x="3377" y="229"/>
                    <a:pt x="2715" y="512"/>
                    <a:pt x="2016" y="663"/>
                  </a:cubicBezTo>
                  <a:cubicBezTo>
                    <a:pt x="1768" y="716"/>
                    <a:pt x="1515" y="750"/>
                    <a:pt x="1262" y="750"/>
                  </a:cubicBezTo>
                  <a:cubicBezTo>
                    <a:pt x="1175" y="750"/>
                    <a:pt x="1089" y="746"/>
                    <a:pt x="1003" y="738"/>
                  </a:cubicBezTo>
                  <a:cubicBezTo>
                    <a:pt x="662" y="706"/>
                    <a:pt x="358" y="584"/>
                    <a:pt x="53" y="439"/>
                  </a:cubicBezTo>
                  <a:cubicBezTo>
                    <a:pt x="49" y="437"/>
                    <a:pt x="44" y="436"/>
                    <a:pt x="40" y="436"/>
                  </a:cubicBezTo>
                  <a:cubicBezTo>
                    <a:pt x="18" y="436"/>
                    <a:pt x="1" y="461"/>
                    <a:pt x="21" y="480"/>
                  </a:cubicBezTo>
                  <a:cubicBezTo>
                    <a:pt x="342" y="775"/>
                    <a:pt x="803" y="873"/>
                    <a:pt x="1254" y="873"/>
                  </a:cubicBezTo>
                  <a:cubicBezTo>
                    <a:pt x="1486" y="873"/>
                    <a:pt x="1716" y="847"/>
                    <a:pt x="1922" y="809"/>
                  </a:cubicBezTo>
                  <a:cubicBezTo>
                    <a:pt x="2296" y="740"/>
                    <a:pt x="2657" y="622"/>
                    <a:pt x="3014" y="500"/>
                  </a:cubicBezTo>
                  <a:cubicBezTo>
                    <a:pt x="3377" y="377"/>
                    <a:pt x="3740" y="248"/>
                    <a:pt x="4087" y="89"/>
                  </a:cubicBezTo>
                  <a:cubicBezTo>
                    <a:pt x="4131" y="69"/>
                    <a:pt x="4107" y="0"/>
                    <a:pt x="406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8"/>
            <p:cNvSpPr/>
            <p:nvPr/>
          </p:nvSpPr>
          <p:spPr>
            <a:xfrm>
              <a:off x="836519" y="4613904"/>
              <a:ext cx="37842" cy="19381"/>
            </a:xfrm>
            <a:custGeom>
              <a:avLst/>
              <a:gdLst/>
              <a:ahLst/>
              <a:cxnLst/>
              <a:rect l="l" t="t" r="r" b="b"/>
              <a:pathLst>
                <a:path w="1400" h="717" extrusionOk="0">
                  <a:moveTo>
                    <a:pt x="57" y="1"/>
                  </a:moveTo>
                  <a:cubicBezTo>
                    <a:pt x="20" y="1"/>
                    <a:pt x="1" y="63"/>
                    <a:pt x="39" y="84"/>
                  </a:cubicBezTo>
                  <a:cubicBezTo>
                    <a:pt x="254" y="208"/>
                    <a:pt x="480" y="314"/>
                    <a:pt x="703" y="425"/>
                  </a:cubicBezTo>
                  <a:cubicBezTo>
                    <a:pt x="912" y="533"/>
                    <a:pt x="1129" y="629"/>
                    <a:pt x="1351" y="715"/>
                  </a:cubicBezTo>
                  <a:cubicBezTo>
                    <a:pt x="1355" y="716"/>
                    <a:pt x="1358" y="716"/>
                    <a:pt x="1361" y="716"/>
                  </a:cubicBezTo>
                  <a:cubicBezTo>
                    <a:pt x="1388" y="716"/>
                    <a:pt x="1399" y="674"/>
                    <a:pt x="1374" y="658"/>
                  </a:cubicBezTo>
                  <a:cubicBezTo>
                    <a:pt x="966" y="404"/>
                    <a:pt x="516" y="187"/>
                    <a:pt x="73" y="4"/>
                  </a:cubicBezTo>
                  <a:cubicBezTo>
                    <a:pt x="67" y="2"/>
                    <a:pt x="62" y="1"/>
                    <a:pt x="5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8"/>
            <p:cNvSpPr/>
            <p:nvPr/>
          </p:nvSpPr>
          <p:spPr>
            <a:xfrm>
              <a:off x="891579" y="4637069"/>
              <a:ext cx="116932" cy="19975"/>
            </a:xfrm>
            <a:custGeom>
              <a:avLst/>
              <a:gdLst/>
              <a:ahLst/>
              <a:cxnLst/>
              <a:rect l="l" t="t" r="r" b="b"/>
              <a:pathLst>
                <a:path w="4326" h="739" extrusionOk="0">
                  <a:moveTo>
                    <a:pt x="551" y="1"/>
                  </a:moveTo>
                  <a:cubicBezTo>
                    <a:pt x="371" y="1"/>
                    <a:pt x="190" y="3"/>
                    <a:pt x="10" y="7"/>
                  </a:cubicBezTo>
                  <a:cubicBezTo>
                    <a:pt x="0" y="9"/>
                    <a:pt x="0" y="22"/>
                    <a:pt x="10" y="24"/>
                  </a:cubicBezTo>
                  <a:cubicBezTo>
                    <a:pt x="748" y="44"/>
                    <a:pt x="1492" y="71"/>
                    <a:pt x="2225" y="175"/>
                  </a:cubicBezTo>
                  <a:cubicBezTo>
                    <a:pt x="2582" y="226"/>
                    <a:pt x="2938" y="299"/>
                    <a:pt x="3285" y="396"/>
                  </a:cubicBezTo>
                  <a:cubicBezTo>
                    <a:pt x="3459" y="445"/>
                    <a:pt x="3631" y="499"/>
                    <a:pt x="3800" y="562"/>
                  </a:cubicBezTo>
                  <a:cubicBezTo>
                    <a:pt x="3953" y="618"/>
                    <a:pt x="4116" y="718"/>
                    <a:pt x="4278" y="738"/>
                  </a:cubicBezTo>
                  <a:cubicBezTo>
                    <a:pt x="4279" y="738"/>
                    <a:pt x="4281" y="738"/>
                    <a:pt x="4282" y="738"/>
                  </a:cubicBezTo>
                  <a:cubicBezTo>
                    <a:pt x="4311" y="738"/>
                    <a:pt x="4326" y="693"/>
                    <a:pt x="4304" y="675"/>
                  </a:cubicBezTo>
                  <a:cubicBezTo>
                    <a:pt x="4183" y="564"/>
                    <a:pt x="3981" y="512"/>
                    <a:pt x="3829" y="458"/>
                  </a:cubicBezTo>
                  <a:cubicBezTo>
                    <a:pt x="3659" y="398"/>
                    <a:pt x="3487" y="345"/>
                    <a:pt x="3312" y="301"/>
                  </a:cubicBezTo>
                  <a:cubicBezTo>
                    <a:pt x="2964" y="211"/>
                    <a:pt x="2612" y="144"/>
                    <a:pt x="2257" y="99"/>
                  </a:cubicBezTo>
                  <a:cubicBezTo>
                    <a:pt x="1690" y="25"/>
                    <a:pt x="1122" y="1"/>
                    <a:pt x="5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8"/>
            <p:cNvSpPr/>
            <p:nvPr/>
          </p:nvSpPr>
          <p:spPr>
            <a:xfrm>
              <a:off x="831329" y="4537571"/>
              <a:ext cx="66196" cy="55087"/>
            </a:xfrm>
            <a:custGeom>
              <a:avLst/>
              <a:gdLst/>
              <a:ahLst/>
              <a:cxnLst/>
              <a:rect l="l" t="t" r="r" b="b"/>
              <a:pathLst>
                <a:path w="2449" h="2038" extrusionOk="0">
                  <a:moveTo>
                    <a:pt x="21" y="1"/>
                  </a:moveTo>
                  <a:cubicBezTo>
                    <a:pt x="11" y="1"/>
                    <a:pt x="0" y="9"/>
                    <a:pt x="3" y="22"/>
                  </a:cubicBezTo>
                  <a:cubicBezTo>
                    <a:pt x="74" y="540"/>
                    <a:pt x="382" y="975"/>
                    <a:pt x="792" y="1291"/>
                  </a:cubicBezTo>
                  <a:cubicBezTo>
                    <a:pt x="1274" y="1665"/>
                    <a:pt x="1846" y="1858"/>
                    <a:pt x="2422" y="2037"/>
                  </a:cubicBezTo>
                  <a:cubicBezTo>
                    <a:pt x="2424" y="2038"/>
                    <a:pt x="2425" y="2038"/>
                    <a:pt x="2427" y="2038"/>
                  </a:cubicBezTo>
                  <a:cubicBezTo>
                    <a:pt x="2444" y="2038"/>
                    <a:pt x="2449" y="2012"/>
                    <a:pt x="2431" y="2005"/>
                  </a:cubicBezTo>
                  <a:cubicBezTo>
                    <a:pt x="1472" y="1630"/>
                    <a:pt x="257" y="1157"/>
                    <a:pt x="35" y="12"/>
                  </a:cubicBezTo>
                  <a:cubicBezTo>
                    <a:pt x="33" y="4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8"/>
            <p:cNvSpPr/>
            <p:nvPr/>
          </p:nvSpPr>
          <p:spPr>
            <a:xfrm>
              <a:off x="909770" y="4530354"/>
              <a:ext cx="139556" cy="108282"/>
            </a:xfrm>
            <a:custGeom>
              <a:avLst/>
              <a:gdLst/>
              <a:ahLst/>
              <a:cxnLst/>
              <a:rect l="l" t="t" r="r" b="b"/>
              <a:pathLst>
                <a:path w="5163" h="4006" extrusionOk="0">
                  <a:moveTo>
                    <a:pt x="31" y="1"/>
                  </a:moveTo>
                  <a:cubicBezTo>
                    <a:pt x="12" y="1"/>
                    <a:pt x="1" y="31"/>
                    <a:pt x="19" y="44"/>
                  </a:cubicBezTo>
                  <a:cubicBezTo>
                    <a:pt x="709" y="558"/>
                    <a:pt x="1438" y="1014"/>
                    <a:pt x="2184" y="1442"/>
                  </a:cubicBezTo>
                  <a:cubicBezTo>
                    <a:pt x="2553" y="1654"/>
                    <a:pt x="2938" y="1841"/>
                    <a:pt x="3314" y="2042"/>
                  </a:cubicBezTo>
                  <a:cubicBezTo>
                    <a:pt x="3671" y="2235"/>
                    <a:pt x="4035" y="2428"/>
                    <a:pt x="4297" y="2745"/>
                  </a:cubicBezTo>
                  <a:cubicBezTo>
                    <a:pt x="4615" y="3131"/>
                    <a:pt x="4837" y="3587"/>
                    <a:pt x="5116" y="3996"/>
                  </a:cubicBezTo>
                  <a:cubicBezTo>
                    <a:pt x="5120" y="4003"/>
                    <a:pt x="5127" y="4006"/>
                    <a:pt x="5133" y="4006"/>
                  </a:cubicBezTo>
                  <a:cubicBezTo>
                    <a:pt x="5148" y="4006"/>
                    <a:pt x="5162" y="3991"/>
                    <a:pt x="5153" y="3976"/>
                  </a:cubicBezTo>
                  <a:cubicBezTo>
                    <a:pt x="5035" y="3776"/>
                    <a:pt x="4901" y="3587"/>
                    <a:pt x="4779" y="3390"/>
                  </a:cubicBezTo>
                  <a:cubicBezTo>
                    <a:pt x="4663" y="3209"/>
                    <a:pt x="4555" y="3024"/>
                    <a:pt x="4432" y="2848"/>
                  </a:cubicBezTo>
                  <a:cubicBezTo>
                    <a:pt x="4205" y="2527"/>
                    <a:pt x="3914" y="2308"/>
                    <a:pt x="3572" y="2121"/>
                  </a:cubicBezTo>
                  <a:cubicBezTo>
                    <a:pt x="2805" y="1704"/>
                    <a:pt x="2042" y="1278"/>
                    <a:pt x="1298" y="820"/>
                  </a:cubicBezTo>
                  <a:cubicBezTo>
                    <a:pt x="874" y="558"/>
                    <a:pt x="455" y="285"/>
                    <a:pt x="44" y="5"/>
                  </a:cubicBezTo>
                  <a:cubicBezTo>
                    <a:pt x="39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8"/>
            <p:cNvSpPr/>
            <p:nvPr/>
          </p:nvSpPr>
          <p:spPr>
            <a:xfrm>
              <a:off x="917366" y="4445967"/>
              <a:ext cx="106552" cy="119067"/>
            </a:xfrm>
            <a:custGeom>
              <a:avLst/>
              <a:gdLst/>
              <a:ahLst/>
              <a:cxnLst/>
              <a:rect l="l" t="t" r="r" b="b"/>
              <a:pathLst>
                <a:path w="3942" h="4405" extrusionOk="0">
                  <a:moveTo>
                    <a:pt x="31" y="1"/>
                  </a:moveTo>
                  <a:cubicBezTo>
                    <a:pt x="16" y="1"/>
                    <a:pt x="0" y="18"/>
                    <a:pt x="9" y="36"/>
                  </a:cubicBezTo>
                  <a:lnTo>
                    <a:pt x="9" y="34"/>
                  </a:lnTo>
                  <a:cubicBezTo>
                    <a:pt x="153" y="350"/>
                    <a:pt x="337" y="647"/>
                    <a:pt x="555" y="917"/>
                  </a:cubicBezTo>
                  <a:cubicBezTo>
                    <a:pt x="793" y="1208"/>
                    <a:pt x="1068" y="1464"/>
                    <a:pt x="1335" y="1728"/>
                  </a:cubicBezTo>
                  <a:cubicBezTo>
                    <a:pt x="1896" y="2278"/>
                    <a:pt x="2425" y="2854"/>
                    <a:pt x="2948" y="3437"/>
                  </a:cubicBezTo>
                  <a:cubicBezTo>
                    <a:pt x="3244" y="3764"/>
                    <a:pt x="3537" y="4091"/>
                    <a:pt x="3859" y="4394"/>
                  </a:cubicBezTo>
                  <a:cubicBezTo>
                    <a:pt x="3866" y="4402"/>
                    <a:pt x="3876" y="4405"/>
                    <a:pt x="3885" y="4405"/>
                  </a:cubicBezTo>
                  <a:cubicBezTo>
                    <a:pt x="3913" y="4405"/>
                    <a:pt x="3942" y="4376"/>
                    <a:pt x="3921" y="4347"/>
                  </a:cubicBezTo>
                  <a:cubicBezTo>
                    <a:pt x="3457" y="3740"/>
                    <a:pt x="2920" y="3186"/>
                    <a:pt x="2389" y="2637"/>
                  </a:cubicBezTo>
                  <a:cubicBezTo>
                    <a:pt x="2126" y="2364"/>
                    <a:pt x="1860" y="2089"/>
                    <a:pt x="1591" y="1822"/>
                  </a:cubicBezTo>
                  <a:cubicBezTo>
                    <a:pt x="1320" y="1554"/>
                    <a:pt x="1036" y="1300"/>
                    <a:pt x="778" y="1020"/>
                  </a:cubicBezTo>
                  <a:cubicBezTo>
                    <a:pt x="499" y="713"/>
                    <a:pt x="254" y="374"/>
                    <a:pt x="49" y="12"/>
                  </a:cubicBezTo>
                  <a:cubicBezTo>
                    <a:pt x="44" y="4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8"/>
            <p:cNvSpPr/>
            <p:nvPr/>
          </p:nvSpPr>
          <p:spPr>
            <a:xfrm>
              <a:off x="954586" y="4632852"/>
              <a:ext cx="467592" cy="210104"/>
            </a:xfrm>
            <a:custGeom>
              <a:avLst/>
              <a:gdLst/>
              <a:ahLst/>
              <a:cxnLst/>
              <a:rect l="l" t="t" r="r" b="b"/>
              <a:pathLst>
                <a:path w="17299" h="7773" extrusionOk="0">
                  <a:moveTo>
                    <a:pt x="5443" y="2093"/>
                  </a:moveTo>
                  <a:cubicBezTo>
                    <a:pt x="4284" y="2539"/>
                    <a:pt x="1" y="5538"/>
                    <a:pt x="25" y="6323"/>
                  </a:cubicBezTo>
                  <a:cubicBezTo>
                    <a:pt x="51" y="7109"/>
                    <a:pt x="526" y="7253"/>
                    <a:pt x="1145" y="6918"/>
                  </a:cubicBezTo>
                  <a:cubicBezTo>
                    <a:pt x="1764" y="6583"/>
                    <a:pt x="4004" y="7772"/>
                    <a:pt x="6431" y="7460"/>
                  </a:cubicBezTo>
                  <a:cubicBezTo>
                    <a:pt x="8859" y="7148"/>
                    <a:pt x="8571" y="6709"/>
                    <a:pt x="8551" y="6527"/>
                  </a:cubicBezTo>
                  <a:cubicBezTo>
                    <a:pt x="8465" y="5787"/>
                    <a:pt x="8674" y="6481"/>
                    <a:pt x="10207" y="5753"/>
                  </a:cubicBezTo>
                  <a:cubicBezTo>
                    <a:pt x="11740" y="5028"/>
                    <a:pt x="12333" y="4809"/>
                    <a:pt x="12426" y="4048"/>
                  </a:cubicBezTo>
                  <a:cubicBezTo>
                    <a:pt x="12522" y="3285"/>
                    <a:pt x="16190" y="3132"/>
                    <a:pt x="16745" y="2377"/>
                  </a:cubicBezTo>
                  <a:cubicBezTo>
                    <a:pt x="17299" y="1621"/>
                    <a:pt x="12322" y="0"/>
                    <a:pt x="11265" y="672"/>
                  </a:cubicBezTo>
                  <a:cubicBezTo>
                    <a:pt x="10209" y="1343"/>
                    <a:pt x="9097" y="683"/>
                    <a:pt x="5443" y="209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8"/>
            <p:cNvSpPr/>
            <p:nvPr/>
          </p:nvSpPr>
          <p:spPr>
            <a:xfrm>
              <a:off x="997131" y="4706698"/>
              <a:ext cx="102849" cy="83928"/>
            </a:xfrm>
            <a:custGeom>
              <a:avLst/>
              <a:gdLst/>
              <a:ahLst/>
              <a:cxnLst/>
              <a:rect l="l" t="t" r="r" b="b"/>
              <a:pathLst>
                <a:path w="3805" h="3105" extrusionOk="0">
                  <a:moveTo>
                    <a:pt x="3692" y="0"/>
                  </a:moveTo>
                  <a:cubicBezTo>
                    <a:pt x="3654" y="0"/>
                    <a:pt x="3614" y="19"/>
                    <a:pt x="3596" y="64"/>
                  </a:cubicBezTo>
                  <a:cubicBezTo>
                    <a:pt x="3570" y="127"/>
                    <a:pt x="3499" y="193"/>
                    <a:pt x="3454" y="247"/>
                  </a:cubicBezTo>
                  <a:cubicBezTo>
                    <a:pt x="3404" y="307"/>
                    <a:pt x="3353" y="368"/>
                    <a:pt x="3303" y="430"/>
                  </a:cubicBezTo>
                  <a:cubicBezTo>
                    <a:pt x="3200" y="548"/>
                    <a:pt x="3088" y="660"/>
                    <a:pt x="2968" y="763"/>
                  </a:cubicBezTo>
                  <a:cubicBezTo>
                    <a:pt x="2729" y="963"/>
                    <a:pt x="2478" y="1148"/>
                    <a:pt x="2215" y="1316"/>
                  </a:cubicBezTo>
                  <a:cubicBezTo>
                    <a:pt x="1689" y="1655"/>
                    <a:pt x="1121" y="1931"/>
                    <a:pt x="614" y="2298"/>
                  </a:cubicBezTo>
                  <a:cubicBezTo>
                    <a:pt x="347" y="2490"/>
                    <a:pt x="87" y="2726"/>
                    <a:pt x="7" y="3059"/>
                  </a:cubicBezTo>
                  <a:cubicBezTo>
                    <a:pt x="1" y="3085"/>
                    <a:pt x="22" y="3104"/>
                    <a:pt x="45" y="3104"/>
                  </a:cubicBezTo>
                  <a:cubicBezTo>
                    <a:pt x="56" y="3104"/>
                    <a:pt x="68" y="3099"/>
                    <a:pt x="76" y="3087"/>
                  </a:cubicBezTo>
                  <a:cubicBezTo>
                    <a:pt x="420" y="2528"/>
                    <a:pt x="994" y="2229"/>
                    <a:pt x="1545" y="1907"/>
                  </a:cubicBezTo>
                  <a:cubicBezTo>
                    <a:pt x="2082" y="1593"/>
                    <a:pt x="2626" y="1275"/>
                    <a:pt x="3099" y="867"/>
                  </a:cubicBezTo>
                  <a:cubicBezTo>
                    <a:pt x="3228" y="757"/>
                    <a:pt x="3352" y="641"/>
                    <a:pt x="3471" y="520"/>
                  </a:cubicBezTo>
                  <a:cubicBezTo>
                    <a:pt x="3581" y="408"/>
                    <a:pt x="3722" y="264"/>
                    <a:pt x="3778" y="112"/>
                  </a:cubicBezTo>
                  <a:cubicBezTo>
                    <a:pt x="3805" y="44"/>
                    <a:pt x="3750" y="0"/>
                    <a:pt x="36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8"/>
            <p:cNvSpPr/>
            <p:nvPr/>
          </p:nvSpPr>
          <p:spPr>
            <a:xfrm>
              <a:off x="995780" y="4764569"/>
              <a:ext cx="59250" cy="47870"/>
            </a:xfrm>
            <a:custGeom>
              <a:avLst/>
              <a:gdLst/>
              <a:ahLst/>
              <a:cxnLst/>
              <a:rect l="l" t="t" r="r" b="b"/>
              <a:pathLst>
                <a:path w="2192" h="1771" extrusionOk="0">
                  <a:moveTo>
                    <a:pt x="2150" y="0"/>
                  </a:moveTo>
                  <a:cubicBezTo>
                    <a:pt x="2145" y="0"/>
                    <a:pt x="2139" y="2"/>
                    <a:pt x="2134" y="5"/>
                  </a:cubicBezTo>
                  <a:cubicBezTo>
                    <a:pt x="1672" y="231"/>
                    <a:pt x="1244" y="514"/>
                    <a:pt x="835" y="822"/>
                  </a:cubicBezTo>
                  <a:cubicBezTo>
                    <a:pt x="646" y="966"/>
                    <a:pt x="455" y="1112"/>
                    <a:pt x="277" y="1269"/>
                  </a:cubicBezTo>
                  <a:cubicBezTo>
                    <a:pt x="124" y="1402"/>
                    <a:pt x="10" y="1535"/>
                    <a:pt x="1" y="1742"/>
                  </a:cubicBezTo>
                  <a:cubicBezTo>
                    <a:pt x="1" y="1761"/>
                    <a:pt x="15" y="1771"/>
                    <a:pt x="29" y="1771"/>
                  </a:cubicBezTo>
                  <a:cubicBezTo>
                    <a:pt x="41" y="1771"/>
                    <a:pt x="54" y="1764"/>
                    <a:pt x="59" y="1750"/>
                  </a:cubicBezTo>
                  <a:lnTo>
                    <a:pt x="57" y="1750"/>
                  </a:lnTo>
                  <a:cubicBezTo>
                    <a:pt x="107" y="1548"/>
                    <a:pt x="287" y="1398"/>
                    <a:pt x="444" y="1275"/>
                  </a:cubicBezTo>
                  <a:cubicBezTo>
                    <a:pt x="631" y="1123"/>
                    <a:pt x="823" y="979"/>
                    <a:pt x="1018" y="839"/>
                  </a:cubicBezTo>
                  <a:cubicBezTo>
                    <a:pt x="1392" y="566"/>
                    <a:pt x="1781" y="316"/>
                    <a:pt x="2164" y="56"/>
                  </a:cubicBezTo>
                  <a:cubicBezTo>
                    <a:pt x="2192" y="39"/>
                    <a:pt x="2176" y="0"/>
                    <a:pt x="215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8"/>
            <p:cNvSpPr/>
            <p:nvPr/>
          </p:nvSpPr>
          <p:spPr>
            <a:xfrm>
              <a:off x="1043515" y="4800195"/>
              <a:ext cx="18461" cy="24246"/>
            </a:xfrm>
            <a:custGeom>
              <a:avLst/>
              <a:gdLst/>
              <a:ahLst/>
              <a:cxnLst/>
              <a:rect l="l" t="t" r="r" b="b"/>
              <a:pathLst>
                <a:path w="683" h="897" extrusionOk="0">
                  <a:moveTo>
                    <a:pt x="649" y="1"/>
                  </a:moveTo>
                  <a:cubicBezTo>
                    <a:pt x="647" y="1"/>
                    <a:pt x="645" y="1"/>
                    <a:pt x="643" y="2"/>
                  </a:cubicBezTo>
                  <a:cubicBezTo>
                    <a:pt x="304" y="136"/>
                    <a:pt x="80" y="519"/>
                    <a:pt x="5" y="862"/>
                  </a:cubicBezTo>
                  <a:cubicBezTo>
                    <a:pt x="1" y="883"/>
                    <a:pt x="19" y="897"/>
                    <a:pt x="35" y="897"/>
                  </a:cubicBezTo>
                  <a:cubicBezTo>
                    <a:pt x="46" y="897"/>
                    <a:pt x="56" y="891"/>
                    <a:pt x="59" y="877"/>
                  </a:cubicBezTo>
                  <a:lnTo>
                    <a:pt x="61" y="877"/>
                  </a:lnTo>
                  <a:cubicBezTo>
                    <a:pt x="102" y="699"/>
                    <a:pt x="183" y="534"/>
                    <a:pt x="293" y="390"/>
                  </a:cubicBezTo>
                  <a:cubicBezTo>
                    <a:pt x="400" y="252"/>
                    <a:pt x="534" y="153"/>
                    <a:pt x="667" y="43"/>
                  </a:cubicBezTo>
                  <a:cubicBezTo>
                    <a:pt x="682" y="29"/>
                    <a:pt x="669" y="1"/>
                    <a:pt x="6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8"/>
            <p:cNvSpPr/>
            <p:nvPr/>
          </p:nvSpPr>
          <p:spPr>
            <a:xfrm>
              <a:off x="1065247" y="4775624"/>
              <a:ext cx="17056" cy="18624"/>
            </a:xfrm>
            <a:custGeom>
              <a:avLst/>
              <a:gdLst/>
              <a:ahLst/>
              <a:cxnLst/>
              <a:rect l="l" t="t" r="r" b="b"/>
              <a:pathLst>
                <a:path w="631" h="689" extrusionOk="0">
                  <a:moveTo>
                    <a:pt x="596" y="1"/>
                  </a:moveTo>
                  <a:cubicBezTo>
                    <a:pt x="590" y="1"/>
                    <a:pt x="584" y="3"/>
                    <a:pt x="579" y="8"/>
                  </a:cubicBezTo>
                  <a:cubicBezTo>
                    <a:pt x="375" y="204"/>
                    <a:pt x="186" y="419"/>
                    <a:pt x="16" y="647"/>
                  </a:cubicBezTo>
                  <a:cubicBezTo>
                    <a:pt x="1" y="667"/>
                    <a:pt x="21" y="689"/>
                    <a:pt x="42" y="689"/>
                  </a:cubicBezTo>
                  <a:cubicBezTo>
                    <a:pt x="49" y="689"/>
                    <a:pt x="56" y="686"/>
                    <a:pt x="61" y="681"/>
                  </a:cubicBezTo>
                  <a:cubicBezTo>
                    <a:pt x="263" y="482"/>
                    <a:pt x="450" y="266"/>
                    <a:pt x="618" y="36"/>
                  </a:cubicBezTo>
                  <a:cubicBezTo>
                    <a:pt x="631" y="19"/>
                    <a:pt x="614" y="1"/>
                    <a:pt x="59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8"/>
            <p:cNvSpPr/>
            <p:nvPr/>
          </p:nvSpPr>
          <p:spPr>
            <a:xfrm>
              <a:off x="1092412" y="4720483"/>
              <a:ext cx="24787" cy="31382"/>
            </a:xfrm>
            <a:custGeom>
              <a:avLst/>
              <a:gdLst/>
              <a:ahLst/>
              <a:cxnLst/>
              <a:rect l="l" t="t" r="r" b="b"/>
              <a:pathLst>
                <a:path w="917" h="1161" extrusionOk="0">
                  <a:moveTo>
                    <a:pt x="870" y="1"/>
                  </a:moveTo>
                  <a:cubicBezTo>
                    <a:pt x="857" y="1"/>
                    <a:pt x="844" y="7"/>
                    <a:pt x="836" y="19"/>
                  </a:cubicBezTo>
                  <a:cubicBezTo>
                    <a:pt x="713" y="200"/>
                    <a:pt x="604" y="389"/>
                    <a:pt x="475" y="567"/>
                  </a:cubicBezTo>
                  <a:cubicBezTo>
                    <a:pt x="341" y="750"/>
                    <a:pt x="182" y="909"/>
                    <a:pt x="28" y="1077"/>
                  </a:cubicBezTo>
                  <a:cubicBezTo>
                    <a:pt x="1" y="1108"/>
                    <a:pt x="27" y="1161"/>
                    <a:pt x="63" y="1161"/>
                  </a:cubicBezTo>
                  <a:cubicBezTo>
                    <a:pt x="71" y="1161"/>
                    <a:pt x="80" y="1158"/>
                    <a:pt x="88" y="1152"/>
                  </a:cubicBezTo>
                  <a:cubicBezTo>
                    <a:pt x="275" y="1016"/>
                    <a:pt x="429" y="836"/>
                    <a:pt x="571" y="653"/>
                  </a:cubicBezTo>
                  <a:cubicBezTo>
                    <a:pt x="715" y="466"/>
                    <a:pt x="834" y="275"/>
                    <a:pt x="907" y="49"/>
                  </a:cubicBezTo>
                  <a:cubicBezTo>
                    <a:pt x="917" y="20"/>
                    <a:pt x="894" y="1"/>
                    <a:pt x="8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8"/>
            <p:cNvSpPr/>
            <p:nvPr/>
          </p:nvSpPr>
          <p:spPr>
            <a:xfrm>
              <a:off x="1144904" y="4735052"/>
              <a:ext cx="25841" cy="60304"/>
            </a:xfrm>
            <a:custGeom>
              <a:avLst/>
              <a:gdLst/>
              <a:ahLst/>
              <a:cxnLst/>
              <a:rect l="l" t="t" r="r" b="b"/>
              <a:pathLst>
                <a:path w="956" h="2231" extrusionOk="0">
                  <a:moveTo>
                    <a:pt x="903" y="0"/>
                  </a:moveTo>
                  <a:cubicBezTo>
                    <a:pt x="890" y="0"/>
                    <a:pt x="876" y="6"/>
                    <a:pt x="867" y="20"/>
                  </a:cubicBezTo>
                  <a:cubicBezTo>
                    <a:pt x="754" y="187"/>
                    <a:pt x="670" y="376"/>
                    <a:pt x="581" y="555"/>
                  </a:cubicBezTo>
                  <a:cubicBezTo>
                    <a:pt x="491" y="733"/>
                    <a:pt x="399" y="918"/>
                    <a:pt x="315" y="1103"/>
                  </a:cubicBezTo>
                  <a:cubicBezTo>
                    <a:pt x="160" y="1447"/>
                    <a:pt x="1" y="1817"/>
                    <a:pt x="3" y="2204"/>
                  </a:cubicBezTo>
                  <a:cubicBezTo>
                    <a:pt x="4" y="2221"/>
                    <a:pt x="18" y="2231"/>
                    <a:pt x="31" y="2231"/>
                  </a:cubicBezTo>
                  <a:cubicBezTo>
                    <a:pt x="43" y="2231"/>
                    <a:pt x="55" y="2224"/>
                    <a:pt x="59" y="2210"/>
                  </a:cubicBezTo>
                  <a:cubicBezTo>
                    <a:pt x="184" y="1834"/>
                    <a:pt x="304" y="1462"/>
                    <a:pt x="476" y="1103"/>
                  </a:cubicBezTo>
                  <a:cubicBezTo>
                    <a:pt x="638" y="764"/>
                    <a:pt x="859" y="422"/>
                    <a:pt x="951" y="56"/>
                  </a:cubicBezTo>
                  <a:cubicBezTo>
                    <a:pt x="956" y="24"/>
                    <a:pt x="929" y="0"/>
                    <a:pt x="9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8"/>
            <p:cNvSpPr/>
            <p:nvPr/>
          </p:nvSpPr>
          <p:spPr>
            <a:xfrm>
              <a:off x="1137525" y="4813331"/>
              <a:ext cx="17515" cy="17651"/>
            </a:xfrm>
            <a:custGeom>
              <a:avLst/>
              <a:gdLst/>
              <a:ahLst/>
              <a:cxnLst/>
              <a:rect l="l" t="t" r="r" b="b"/>
              <a:pathLst>
                <a:path w="648" h="653" extrusionOk="0">
                  <a:moveTo>
                    <a:pt x="62" y="0"/>
                  </a:moveTo>
                  <a:cubicBezTo>
                    <a:pt x="51" y="0"/>
                    <a:pt x="41" y="6"/>
                    <a:pt x="36" y="19"/>
                  </a:cubicBezTo>
                  <a:cubicBezTo>
                    <a:pt x="1" y="194"/>
                    <a:pt x="57" y="376"/>
                    <a:pt x="186" y="501"/>
                  </a:cubicBezTo>
                  <a:cubicBezTo>
                    <a:pt x="270" y="583"/>
                    <a:pt x="395" y="653"/>
                    <a:pt x="517" y="653"/>
                  </a:cubicBezTo>
                  <a:cubicBezTo>
                    <a:pt x="558" y="653"/>
                    <a:pt x="599" y="645"/>
                    <a:pt x="639" y="626"/>
                  </a:cubicBezTo>
                  <a:cubicBezTo>
                    <a:pt x="648" y="621"/>
                    <a:pt x="646" y="606"/>
                    <a:pt x="637" y="602"/>
                  </a:cubicBezTo>
                  <a:cubicBezTo>
                    <a:pt x="495" y="564"/>
                    <a:pt x="369" y="535"/>
                    <a:pt x="257" y="430"/>
                  </a:cubicBezTo>
                  <a:cubicBezTo>
                    <a:pt x="143" y="327"/>
                    <a:pt x="81" y="179"/>
                    <a:pt x="89" y="26"/>
                  </a:cubicBezTo>
                  <a:cubicBezTo>
                    <a:pt x="88" y="9"/>
                    <a:pt x="75" y="0"/>
                    <a:pt x="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8"/>
            <p:cNvSpPr/>
            <p:nvPr/>
          </p:nvSpPr>
          <p:spPr>
            <a:xfrm>
              <a:off x="1183557" y="4717645"/>
              <a:ext cx="12974" cy="82063"/>
            </a:xfrm>
            <a:custGeom>
              <a:avLst/>
              <a:gdLst/>
              <a:ahLst/>
              <a:cxnLst/>
              <a:rect l="l" t="t" r="r" b="b"/>
              <a:pathLst>
                <a:path w="480" h="3036" extrusionOk="0">
                  <a:moveTo>
                    <a:pt x="232" y="1"/>
                  </a:moveTo>
                  <a:cubicBezTo>
                    <a:pt x="216" y="1"/>
                    <a:pt x="199" y="18"/>
                    <a:pt x="201" y="36"/>
                  </a:cubicBezTo>
                  <a:cubicBezTo>
                    <a:pt x="239" y="290"/>
                    <a:pt x="295" y="539"/>
                    <a:pt x="317" y="795"/>
                  </a:cubicBezTo>
                  <a:cubicBezTo>
                    <a:pt x="340" y="1040"/>
                    <a:pt x="343" y="1287"/>
                    <a:pt x="327" y="1534"/>
                  </a:cubicBezTo>
                  <a:cubicBezTo>
                    <a:pt x="297" y="2039"/>
                    <a:pt x="164" y="2519"/>
                    <a:pt x="5" y="2998"/>
                  </a:cubicBezTo>
                  <a:cubicBezTo>
                    <a:pt x="0" y="3020"/>
                    <a:pt x="17" y="3035"/>
                    <a:pt x="35" y="3035"/>
                  </a:cubicBezTo>
                  <a:cubicBezTo>
                    <a:pt x="45" y="3035"/>
                    <a:pt x="54" y="3031"/>
                    <a:pt x="61" y="3020"/>
                  </a:cubicBezTo>
                  <a:lnTo>
                    <a:pt x="61" y="3022"/>
                  </a:lnTo>
                  <a:cubicBezTo>
                    <a:pt x="302" y="2566"/>
                    <a:pt x="413" y="2046"/>
                    <a:pt x="446" y="1534"/>
                  </a:cubicBezTo>
                  <a:cubicBezTo>
                    <a:pt x="480" y="1038"/>
                    <a:pt x="446" y="479"/>
                    <a:pt x="252" y="16"/>
                  </a:cubicBezTo>
                  <a:cubicBezTo>
                    <a:pt x="247" y="5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8"/>
            <p:cNvSpPr/>
            <p:nvPr/>
          </p:nvSpPr>
          <p:spPr>
            <a:xfrm>
              <a:off x="1218912" y="4750081"/>
              <a:ext cx="8163" cy="41707"/>
            </a:xfrm>
            <a:custGeom>
              <a:avLst/>
              <a:gdLst/>
              <a:ahLst/>
              <a:cxnLst/>
              <a:rect l="l" t="t" r="r" b="b"/>
              <a:pathLst>
                <a:path w="302" h="1543" extrusionOk="0">
                  <a:moveTo>
                    <a:pt x="124" y="0"/>
                  </a:moveTo>
                  <a:cubicBezTo>
                    <a:pt x="102" y="0"/>
                    <a:pt x="80" y="18"/>
                    <a:pt x="88" y="46"/>
                  </a:cubicBezTo>
                  <a:cubicBezTo>
                    <a:pt x="153" y="296"/>
                    <a:pt x="185" y="556"/>
                    <a:pt x="181" y="814"/>
                  </a:cubicBezTo>
                  <a:cubicBezTo>
                    <a:pt x="178" y="1025"/>
                    <a:pt x="183" y="1328"/>
                    <a:pt x="21" y="1485"/>
                  </a:cubicBezTo>
                  <a:cubicBezTo>
                    <a:pt x="0" y="1508"/>
                    <a:pt x="17" y="1542"/>
                    <a:pt x="45" y="1542"/>
                  </a:cubicBezTo>
                  <a:cubicBezTo>
                    <a:pt x="47" y="1542"/>
                    <a:pt x="50" y="1542"/>
                    <a:pt x="52" y="1542"/>
                  </a:cubicBezTo>
                  <a:cubicBezTo>
                    <a:pt x="288" y="1482"/>
                    <a:pt x="282" y="1134"/>
                    <a:pt x="290" y="943"/>
                  </a:cubicBezTo>
                  <a:cubicBezTo>
                    <a:pt x="301" y="633"/>
                    <a:pt x="256" y="323"/>
                    <a:pt x="157" y="27"/>
                  </a:cubicBezTo>
                  <a:cubicBezTo>
                    <a:pt x="153" y="8"/>
                    <a:pt x="138" y="0"/>
                    <a:pt x="1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8"/>
            <p:cNvSpPr/>
            <p:nvPr/>
          </p:nvSpPr>
          <p:spPr>
            <a:xfrm>
              <a:off x="1238131" y="4758704"/>
              <a:ext cx="9596" cy="14650"/>
            </a:xfrm>
            <a:custGeom>
              <a:avLst/>
              <a:gdLst/>
              <a:ahLst/>
              <a:cxnLst/>
              <a:rect l="l" t="t" r="r" b="b"/>
              <a:pathLst>
                <a:path w="355" h="542" extrusionOk="0">
                  <a:moveTo>
                    <a:pt x="57" y="1"/>
                  </a:moveTo>
                  <a:cubicBezTo>
                    <a:pt x="27" y="1"/>
                    <a:pt x="0" y="21"/>
                    <a:pt x="14" y="56"/>
                  </a:cubicBezTo>
                  <a:cubicBezTo>
                    <a:pt x="52" y="149"/>
                    <a:pt x="93" y="239"/>
                    <a:pt x="142" y="327"/>
                  </a:cubicBezTo>
                  <a:cubicBezTo>
                    <a:pt x="162" y="370"/>
                    <a:pt x="185" y="413"/>
                    <a:pt x="211" y="452"/>
                  </a:cubicBezTo>
                  <a:cubicBezTo>
                    <a:pt x="239" y="493"/>
                    <a:pt x="271" y="508"/>
                    <a:pt x="308" y="538"/>
                  </a:cubicBezTo>
                  <a:cubicBezTo>
                    <a:pt x="313" y="540"/>
                    <a:pt x="317" y="541"/>
                    <a:pt x="322" y="541"/>
                  </a:cubicBezTo>
                  <a:cubicBezTo>
                    <a:pt x="339" y="541"/>
                    <a:pt x="355" y="528"/>
                    <a:pt x="355" y="510"/>
                  </a:cubicBezTo>
                  <a:cubicBezTo>
                    <a:pt x="355" y="473"/>
                    <a:pt x="349" y="434"/>
                    <a:pt x="340" y="398"/>
                  </a:cubicBezTo>
                  <a:cubicBezTo>
                    <a:pt x="319" y="355"/>
                    <a:pt x="297" y="312"/>
                    <a:pt x="269" y="273"/>
                  </a:cubicBezTo>
                  <a:cubicBezTo>
                    <a:pt x="218" y="185"/>
                    <a:pt x="162" y="101"/>
                    <a:pt x="100" y="20"/>
                  </a:cubicBezTo>
                  <a:cubicBezTo>
                    <a:pt x="90" y="7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8"/>
            <p:cNvSpPr/>
            <p:nvPr/>
          </p:nvSpPr>
          <p:spPr>
            <a:xfrm>
              <a:off x="1232346" y="4736026"/>
              <a:ext cx="7109" cy="9271"/>
            </a:xfrm>
            <a:custGeom>
              <a:avLst/>
              <a:gdLst/>
              <a:ahLst/>
              <a:cxnLst/>
              <a:rect l="l" t="t" r="r" b="b"/>
              <a:pathLst>
                <a:path w="263" h="343" extrusionOk="0">
                  <a:moveTo>
                    <a:pt x="87" y="1"/>
                  </a:moveTo>
                  <a:cubicBezTo>
                    <a:pt x="44" y="1"/>
                    <a:pt x="0" y="42"/>
                    <a:pt x="12" y="95"/>
                  </a:cubicBezTo>
                  <a:cubicBezTo>
                    <a:pt x="21" y="138"/>
                    <a:pt x="28" y="183"/>
                    <a:pt x="42" y="226"/>
                  </a:cubicBezTo>
                  <a:cubicBezTo>
                    <a:pt x="58" y="282"/>
                    <a:pt x="81" y="317"/>
                    <a:pt x="135" y="340"/>
                  </a:cubicBezTo>
                  <a:cubicBezTo>
                    <a:pt x="142" y="342"/>
                    <a:pt x="149" y="343"/>
                    <a:pt x="155" y="343"/>
                  </a:cubicBezTo>
                  <a:cubicBezTo>
                    <a:pt x="180" y="343"/>
                    <a:pt x="202" y="330"/>
                    <a:pt x="215" y="308"/>
                  </a:cubicBezTo>
                  <a:cubicBezTo>
                    <a:pt x="262" y="216"/>
                    <a:pt x="187" y="117"/>
                    <a:pt x="144" y="37"/>
                  </a:cubicBezTo>
                  <a:cubicBezTo>
                    <a:pt x="130" y="11"/>
                    <a:pt x="109" y="1"/>
                    <a:pt x="8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8"/>
            <p:cNvSpPr/>
            <p:nvPr/>
          </p:nvSpPr>
          <p:spPr>
            <a:xfrm>
              <a:off x="1253997" y="4717726"/>
              <a:ext cx="42140" cy="19462"/>
            </a:xfrm>
            <a:custGeom>
              <a:avLst/>
              <a:gdLst/>
              <a:ahLst/>
              <a:cxnLst/>
              <a:rect l="l" t="t" r="r" b="b"/>
              <a:pathLst>
                <a:path w="1559" h="720" extrusionOk="0">
                  <a:moveTo>
                    <a:pt x="64" y="0"/>
                  </a:moveTo>
                  <a:cubicBezTo>
                    <a:pt x="23" y="0"/>
                    <a:pt x="1" y="67"/>
                    <a:pt x="43" y="87"/>
                  </a:cubicBezTo>
                  <a:cubicBezTo>
                    <a:pt x="332" y="235"/>
                    <a:pt x="617" y="385"/>
                    <a:pt x="912" y="521"/>
                  </a:cubicBezTo>
                  <a:cubicBezTo>
                    <a:pt x="1039" y="579"/>
                    <a:pt x="1164" y="648"/>
                    <a:pt x="1295" y="697"/>
                  </a:cubicBezTo>
                  <a:cubicBezTo>
                    <a:pt x="1331" y="711"/>
                    <a:pt x="1368" y="720"/>
                    <a:pt x="1404" y="720"/>
                  </a:cubicBezTo>
                  <a:cubicBezTo>
                    <a:pt x="1455" y="720"/>
                    <a:pt x="1502" y="700"/>
                    <a:pt x="1535" y="648"/>
                  </a:cubicBezTo>
                  <a:cubicBezTo>
                    <a:pt x="1559" y="607"/>
                    <a:pt x="1523" y="569"/>
                    <a:pt x="1483" y="569"/>
                  </a:cubicBezTo>
                  <a:cubicBezTo>
                    <a:pt x="1480" y="569"/>
                    <a:pt x="1476" y="569"/>
                    <a:pt x="1473" y="570"/>
                  </a:cubicBezTo>
                  <a:cubicBezTo>
                    <a:pt x="1462" y="571"/>
                    <a:pt x="1451" y="572"/>
                    <a:pt x="1440" y="572"/>
                  </a:cubicBezTo>
                  <a:cubicBezTo>
                    <a:pt x="1334" y="572"/>
                    <a:pt x="1230" y="502"/>
                    <a:pt x="1136" y="459"/>
                  </a:cubicBezTo>
                  <a:cubicBezTo>
                    <a:pt x="1017" y="403"/>
                    <a:pt x="897" y="349"/>
                    <a:pt x="777" y="295"/>
                  </a:cubicBezTo>
                  <a:cubicBezTo>
                    <a:pt x="546" y="192"/>
                    <a:pt x="312" y="100"/>
                    <a:pt x="78" y="3"/>
                  </a:cubicBezTo>
                  <a:cubicBezTo>
                    <a:pt x="73" y="1"/>
                    <a:pt x="68" y="0"/>
                    <a:pt x="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8"/>
            <p:cNvSpPr/>
            <p:nvPr/>
          </p:nvSpPr>
          <p:spPr>
            <a:xfrm>
              <a:off x="1289974" y="4690588"/>
              <a:ext cx="56060" cy="29328"/>
            </a:xfrm>
            <a:custGeom>
              <a:avLst/>
              <a:gdLst/>
              <a:ahLst/>
              <a:cxnLst/>
              <a:rect l="l" t="t" r="r" b="b"/>
              <a:pathLst>
                <a:path w="2074" h="1085" extrusionOk="0">
                  <a:moveTo>
                    <a:pt x="47" y="1"/>
                  </a:moveTo>
                  <a:cubicBezTo>
                    <a:pt x="13" y="1"/>
                    <a:pt x="0" y="51"/>
                    <a:pt x="37" y="61"/>
                  </a:cubicBezTo>
                  <a:lnTo>
                    <a:pt x="39" y="61"/>
                  </a:lnTo>
                  <a:cubicBezTo>
                    <a:pt x="243" y="112"/>
                    <a:pt x="443" y="173"/>
                    <a:pt x="647" y="224"/>
                  </a:cubicBezTo>
                  <a:cubicBezTo>
                    <a:pt x="841" y="272"/>
                    <a:pt x="1039" y="312"/>
                    <a:pt x="1232" y="368"/>
                  </a:cubicBezTo>
                  <a:cubicBezTo>
                    <a:pt x="1411" y="418"/>
                    <a:pt x="1598" y="491"/>
                    <a:pt x="1720" y="639"/>
                  </a:cubicBezTo>
                  <a:cubicBezTo>
                    <a:pt x="1776" y="706"/>
                    <a:pt x="1817" y="785"/>
                    <a:pt x="1838" y="871"/>
                  </a:cubicBezTo>
                  <a:cubicBezTo>
                    <a:pt x="1851" y="938"/>
                    <a:pt x="1858" y="1002"/>
                    <a:pt x="1886" y="1065"/>
                  </a:cubicBezTo>
                  <a:cubicBezTo>
                    <a:pt x="1894" y="1078"/>
                    <a:pt x="1907" y="1085"/>
                    <a:pt x="1920" y="1085"/>
                  </a:cubicBezTo>
                  <a:cubicBezTo>
                    <a:pt x="1930" y="1085"/>
                    <a:pt x="1940" y="1081"/>
                    <a:pt x="1948" y="1073"/>
                  </a:cubicBezTo>
                  <a:cubicBezTo>
                    <a:pt x="2073" y="957"/>
                    <a:pt x="2004" y="757"/>
                    <a:pt x="1929" y="631"/>
                  </a:cubicBezTo>
                  <a:cubicBezTo>
                    <a:pt x="1828" y="461"/>
                    <a:pt x="1664" y="351"/>
                    <a:pt x="1484" y="280"/>
                  </a:cubicBezTo>
                  <a:cubicBezTo>
                    <a:pt x="1271" y="196"/>
                    <a:pt x="1039" y="164"/>
                    <a:pt x="815" y="123"/>
                  </a:cubicBezTo>
                  <a:cubicBezTo>
                    <a:pt x="563" y="78"/>
                    <a:pt x="306" y="44"/>
                    <a:pt x="54" y="1"/>
                  </a:cubicBezTo>
                  <a:cubicBezTo>
                    <a:pt x="52" y="1"/>
                    <a:pt x="49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8"/>
            <p:cNvSpPr/>
            <p:nvPr/>
          </p:nvSpPr>
          <p:spPr>
            <a:xfrm>
              <a:off x="1361820" y="4698129"/>
              <a:ext cx="11488" cy="12758"/>
            </a:xfrm>
            <a:custGeom>
              <a:avLst/>
              <a:gdLst/>
              <a:ahLst/>
              <a:cxnLst/>
              <a:rect l="l" t="t" r="r" b="b"/>
              <a:pathLst>
                <a:path w="425" h="472" extrusionOk="0">
                  <a:moveTo>
                    <a:pt x="73" y="1"/>
                  </a:moveTo>
                  <a:cubicBezTo>
                    <a:pt x="29" y="1"/>
                    <a:pt x="1" y="56"/>
                    <a:pt x="45" y="81"/>
                  </a:cubicBezTo>
                  <a:lnTo>
                    <a:pt x="45" y="83"/>
                  </a:lnTo>
                  <a:cubicBezTo>
                    <a:pt x="101" y="115"/>
                    <a:pt x="157" y="188"/>
                    <a:pt x="187" y="246"/>
                  </a:cubicBezTo>
                  <a:cubicBezTo>
                    <a:pt x="221" y="308"/>
                    <a:pt x="223" y="379"/>
                    <a:pt x="255" y="440"/>
                  </a:cubicBezTo>
                  <a:cubicBezTo>
                    <a:pt x="266" y="462"/>
                    <a:pt x="286" y="471"/>
                    <a:pt x="307" y="471"/>
                  </a:cubicBezTo>
                  <a:cubicBezTo>
                    <a:pt x="330" y="471"/>
                    <a:pt x="353" y="460"/>
                    <a:pt x="367" y="440"/>
                  </a:cubicBezTo>
                  <a:cubicBezTo>
                    <a:pt x="425" y="351"/>
                    <a:pt x="386" y="233"/>
                    <a:pt x="329" y="151"/>
                  </a:cubicBezTo>
                  <a:cubicBezTo>
                    <a:pt x="264" y="55"/>
                    <a:pt x="189" y="18"/>
                    <a:pt x="79" y="1"/>
                  </a:cubicBezTo>
                  <a:cubicBezTo>
                    <a:pt x="77" y="1"/>
                    <a:pt x="75" y="1"/>
                    <a:pt x="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8"/>
            <p:cNvSpPr/>
            <p:nvPr/>
          </p:nvSpPr>
          <p:spPr>
            <a:xfrm>
              <a:off x="1302111" y="4670532"/>
              <a:ext cx="94037" cy="34409"/>
            </a:xfrm>
            <a:custGeom>
              <a:avLst/>
              <a:gdLst/>
              <a:ahLst/>
              <a:cxnLst/>
              <a:rect l="l" t="t" r="r" b="b"/>
              <a:pathLst>
                <a:path w="3479" h="1273" extrusionOk="0">
                  <a:moveTo>
                    <a:pt x="594" y="0"/>
                  </a:moveTo>
                  <a:cubicBezTo>
                    <a:pt x="404" y="0"/>
                    <a:pt x="214" y="16"/>
                    <a:pt x="28" y="48"/>
                  </a:cubicBezTo>
                  <a:cubicBezTo>
                    <a:pt x="0" y="53"/>
                    <a:pt x="5" y="98"/>
                    <a:pt x="33" y="98"/>
                  </a:cubicBezTo>
                  <a:cubicBezTo>
                    <a:pt x="34" y="98"/>
                    <a:pt x="34" y="98"/>
                    <a:pt x="35" y="98"/>
                  </a:cubicBezTo>
                  <a:lnTo>
                    <a:pt x="35" y="100"/>
                  </a:lnTo>
                  <a:cubicBezTo>
                    <a:pt x="102" y="99"/>
                    <a:pt x="169" y="98"/>
                    <a:pt x="236" y="98"/>
                  </a:cubicBezTo>
                  <a:cubicBezTo>
                    <a:pt x="772" y="98"/>
                    <a:pt x="1299" y="154"/>
                    <a:pt x="1815" y="319"/>
                  </a:cubicBezTo>
                  <a:cubicBezTo>
                    <a:pt x="2101" y="411"/>
                    <a:pt x="2378" y="530"/>
                    <a:pt x="2639" y="678"/>
                  </a:cubicBezTo>
                  <a:cubicBezTo>
                    <a:pt x="2767" y="749"/>
                    <a:pt x="2892" y="828"/>
                    <a:pt x="3011" y="912"/>
                  </a:cubicBezTo>
                  <a:cubicBezTo>
                    <a:pt x="3120" y="988"/>
                    <a:pt x="3333" y="1104"/>
                    <a:pt x="3369" y="1244"/>
                  </a:cubicBezTo>
                  <a:cubicBezTo>
                    <a:pt x="3375" y="1263"/>
                    <a:pt x="3391" y="1273"/>
                    <a:pt x="3408" y="1273"/>
                  </a:cubicBezTo>
                  <a:cubicBezTo>
                    <a:pt x="3424" y="1273"/>
                    <a:pt x="3440" y="1263"/>
                    <a:pt x="3445" y="1244"/>
                  </a:cubicBezTo>
                  <a:cubicBezTo>
                    <a:pt x="3479" y="1099"/>
                    <a:pt x="3376" y="1022"/>
                    <a:pt x="3269" y="940"/>
                  </a:cubicBezTo>
                  <a:cubicBezTo>
                    <a:pt x="3137" y="837"/>
                    <a:pt x="2996" y="742"/>
                    <a:pt x="2853" y="654"/>
                  </a:cubicBezTo>
                  <a:cubicBezTo>
                    <a:pt x="2576" y="485"/>
                    <a:pt x="2280" y="349"/>
                    <a:pt x="1974" y="244"/>
                  </a:cubicBezTo>
                  <a:cubicBezTo>
                    <a:pt x="1536" y="93"/>
                    <a:pt x="1063" y="0"/>
                    <a:pt x="59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8"/>
            <p:cNvSpPr/>
            <p:nvPr/>
          </p:nvSpPr>
          <p:spPr>
            <a:xfrm>
              <a:off x="1252213" y="4695156"/>
              <a:ext cx="41545" cy="15840"/>
            </a:xfrm>
            <a:custGeom>
              <a:avLst/>
              <a:gdLst/>
              <a:ahLst/>
              <a:cxnLst/>
              <a:rect l="l" t="t" r="r" b="b"/>
              <a:pathLst>
                <a:path w="1537" h="586" extrusionOk="0">
                  <a:moveTo>
                    <a:pt x="32" y="1"/>
                  </a:moveTo>
                  <a:cubicBezTo>
                    <a:pt x="10" y="1"/>
                    <a:pt x="1" y="36"/>
                    <a:pt x="21" y="49"/>
                  </a:cubicBezTo>
                  <a:lnTo>
                    <a:pt x="23" y="47"/>
                  </a:lnTo>
                  <a:cubicBezTo>
                    <a:pt x="245" y="189"/>
                    <a:pt x="490" y="292"/>
                    <a:pt x="737" y="384"/>
                  </a:cubicBezTo>
                  <a:cubicBezTo>
                    <a:pt x="978" y="474"/>
                    <a:pt x="1242" y="569"/>
                    <a:pt x="1498" y="586"/>
                  </a:cubicBezTo>
                  <a:cubicBezTo>
                    <a:pt x="1498" y="586"/>
                    <a:pt x="1499" y="586"/>
                    <a:pt x="1500" y="586"/>
                  </a:cubicBezTo>
                  <a:cubicBezTo>
                    <a:pt x="1535" y="586"/>
                    <a:pt x="1536" y="537"/>
                    <a:pt x="1507" y="526"/>
                  </a:cubicBezTo>
                  <a:cubicBezTo>
                    <a:pt x="1266" y="433"/>
                    <a:pt x="1006" y="380"/>
                    <a:pt x="761" y="294"/>
                  </a:cubicBezTo>
                  <a:cubicBezTo>
                    <a:pt x="516" y="210"/>
                    <a:pt x="281" y="100"/>
                    <a:pt x="41" y="3"/>
                  </a:cubicBezTo>
                  <a:cubicBezTo>
                    <a:pt x="38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8"/>
            <p:cNvSpPr/>
            <p:nvPr/>
          </p:nvSpPr>
          <p:spPr>
            <a:xfrm>
              <a:off x="1096710" y="4759515"/>
              <a:ext cx="31247" cy="76062"/>
            </a:xfrm>
            <a:custGeom>
              <a:avLst/>
              <a:gdLst/>
              <a:ahLst/>
              <a:cxnLst/>
              <a:rect l="l" t="t" r="r" b="b"/>
              <a:pathLst>
                <a:path w="1156" h="2814" extrusionOk="0">
                  <a:moveTo>
                    <a:pt x="1117" y="0"/>
                  </a:moveTo>
                  <a:cubicBezTo>
                    <a:pt x="1107" y="0"/>
                    <a:pt x="1098" y="5"/>
                    <a:pt x="1092" y="17"/>
                  </a:cubicBezTo>
                  <a:cubicBezTo>
                    <a:pt x="901" y="263"/>
                    <a:pt x="750" y="546"/>
                    <a:pt x="600" y="817"/>
                  </a:cubicBezTo>
                  <a:cubicBezTo>
                    <a:pt x="447" y="1090"/>
                    <a:pt x="307" y="1370"/>
                    <a:pt x="184" y="1656"/>
                  </a:cubicBezTo>
                  <a:cubicBezTo>
                    <a:pt x="92" y="1873"/>
                    <a:pt x="0" y="2131"/>
                    <a:pt x="51" y="2370"/>
                  </a:cubicBezTo>
                  <a:cubicBezTo>
                    <a:pt x="94" y="2569"/>
                    <a:pt x="228" y="2742"/>
                    <a:pt x="421" y="2812"/>
                  </a:cubicBezTo>
                  <a:cubicBezTo>
                    <a:pt x="425" y="2813"/>
                    <a:pt x="429" y="2814"/>
                    <a:pt x="433" y="2814"/>
                  </a:cubicBezTo>
                  <a:cubicBezTo>
                    <a:pt x="467" y="2814"/>
                    <a:pt x="479" y="2756"/>
                    <a:pt x="440" y="2741"/>
                  </a:cubicBezTo>
                  <a:cubicBezTo>
                    <a:pt x="219" y="2660"/>
                    <a:pt x="112" y="2425"/>
                    <a:pt x="101" y="2202"/>
                  </a:cubicBezTo>
                  <a:cubicBezTo>
                    <a:pt x="86" y="1920"/>
                    <a:pt x="238" y="1656"/>
                    <a:pt x="365" y="1413"/>
                  </a:cubicBezTo>
                  <a:cubicBezTo>
                    <a:pt x="483" y="1187"/>
                    <a:pt x="602" y="963"/>
                    <a:pt x="729" y="742"/>
                  </a:cubicBezTo>
                  <a:cubicBezTo>
                    <a:pt x="864" y="508"/>
                    <a:pt x="1016" y="284"/>
                    <a:pt x="1143" y="45"/>
                  </a:cubicBezTo>
                  <a:cubicBezTo>
                    <a:pt x="1155" y="22"/>
                    <a:pt x="1136" y="0"/>
                    <a:pt x="11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8"/>
            <p:cNvSpPr/>
            <p:nvPr/>
          </p:nvSpPr>
          <p:spPr>
            <a:xfrm>
              <a:off x="1049461" y="4399826"/>
              <a:ext cx="310872" cy="299763"/>
            </a:xfrm>
            <a:custGeom>
              <a:avLst/>
              <a:gdLst/>
              <a:ahLst/>
              <a:cxnLst/>
              <a:rect l="l" t="t" r="r" b="b"/>
              <a:pathLst>
                <a:path w="11501" h="11090" extrusionOk="0">
                  <a:moveTo>
                    <a:pt x="2320" y="9642"/>
                  </a:moveTo>
                  <a:cubicBezTo>
                    <a:pt x="2320" y="9642"/>
                    <a:pt x="0" y="3749"/>
                    <a:pt x="187" y="2687"/>
                  </a:cubicBezTo>
                  <a:cubicBezTo>
                    <a:pt x="374" y="1623"/>
                    <a:pt x="2788" y="1029"/>
                    <a:pt x="3483" y="907"/>
                  </a:cubicBezTo>
                  <a:cubicBezTo>
                    <a:pt x="4179" y="786"/>
                    <a:pt x="3754" y="1"/>
                    <a:pt x="4800" y="247"/>
                  </a:cubicBezTo>
                  <a:cubicBezTo>
                    <a:pt x="5845" y="494"/>
                    <a:pt x="5579" y="941"/>
                    <a:pt x="6763" y="1164"/>
                  </a:cubicBezTo>
                  <a:cubicBezTo>
                    <a:pt x="7946" y="1386"/>
                    <a:pt x="8455" y="1012"/>
                    <a:pt x="9118" y="1868"/>
                  </a:cubicBezTo>
                  <a:cubicBezTo>
                    <a:pt x="9784" y="2727"/>
                    <a:pt x="11500" y="2712"/>
                    <a:pt x="11042" y="4024"/>
                  </a:cubicBezTo>
                  <a:cubicBezTo>
                    <a:pt x="10584" y="5335"/>
                    <a:pt x="9131" y="6576"/>
                    <a:pt x="9131" y="6576"/>
                  </a:cubicBezTo>
                  <a:lnTo>
                    <a:pt x="5835" y="1108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8"/>
            <p:cNvSpPr/>
            <p:nvPr/>
          </p:nvSpPr>
          <p:spPr>
            <a:xfrm>
              <a:off x="1063598" y="4460752"/>
              <a:ext cx="69359" cy="170154"/>
            </a:xfrm>
            <a:custGeom>
              <a:avLst/>
              <a:gdLst/>
              <a:ahLst/>
              <a:cxnLst/>
              <a:rect l="l" t="t" r="r" b="b"/>
              <a:pathLst>
                <a:path w="2566" h="6295" extrusionOk="0">
                  <a:moveTo>
                    <a:pt x="109" y="1"/>
                  </a:moveTo>
                  <a:cubicBezTo>
                    <a:pt x="101" y="1"/>
                    <a:pt x="92" y="5"/>
                    <a:pt x="89" y="16"/>
                  </a:cubicBezTo>
                  <a:lnTo>
                    <a:pt x="90" y="18"/>
                  </a:lnTo>
                  <a:cubicBezTo>
                    <a:pt x="21" y="224"/>
                    <a:pt x="8" y="443"/>
                    <a:pt x="53" y="654"/>
                  </a:cubicBezTo>
                  <a:cubicBezTo>
                    <a:pt x="102" y="884"/>
                    <a:pt x="197" y="1099"/>
                    <a:pt x="298" y="1310"/>
                  </a:cubicBezTo>
                  <a:cubicBezTo>
                    <a:pt x="483" y="1693"/>
                    <a:pt x="687" y="2065"/>
                    <a:pt x="891" y="2439"/>
                  </a:cubicBezTo>
                  <a:cubicBezTo>
                    <a:pt x="1328" y="3241"/>
                    <a:pt x="1790" y="4036"/>
                    <a:pt x="2108" y="4896"/>
                  </a:cubicBezTo>
                  <a:cubicBezTo>
                    <a:pt x="2190" y="5117"/>
                    <a:pt x="2259" y="5343"/>
                    <a:pt x="2317" y="5571"/>
                  </a:cubicBezTo>
                  <a:cubicBezTo>
                    <a:pt x="2345" y="5689"/>
                    <a:pt x="2368" y="5805"/>
                    <a:pt x="2390" y="5922"/>
                  </a:cubicBezTo>
                  <a:cubicBezTo>
                    <a:pt x="2414" y="6038"/>
                    <a:pt x="2450" y="6145"/>
                    <a:pt x="2470" y="6259"/>
                  </a:cubicBezTo>
                  <a:cubicBezTo>
                    <a:pt x="2475" y="6284"/>
                    <a:pt x="2493" y="6295"/>
                    <a:pt x="2513" y="6295"/>
                  </a:cubicBezTo>
                  <a:cubicBezTo>
                    <a:pt x="2538" y="6295"/>
                    <a:pt x="2564" y="6277"/>
                    <a:pt x="2564" y="6248"/>
                  </a:cubicBezTo>
                  <a:cubicBezTo>
                    <a:pt x="2566" y="6046"/>
                    <a:pt x="2558" y="5863"/>
                    <a:pt x="2517" y="5664"/>
                  </a:cubicBezTo>
                  <a:cubicBezTo>
                    <a:pt x="2472" y="5463"/>
                    <a:pt x="2416" y="5261"/>
                    <a:pt x="2349" y="5062"/>
                  </a:cubicBezTo>
                  <a:cubicBezTo>
                    <a:pt x="2207" y="4655"/>
                    <a:pt x="2039" y="4255"/>
                    <a:pt x="1844" y="3868"/>
                  </a:cubicBezTo>
                  <a:cubicBezTo>
                    <a:pt x="1453" y="3073"/>
                    <a:pt x="990" y="2318"/>
                    <a:pt x="571" y="1538"/>
                  </a:cubicBezTo>
                  <a:cubicBezTo>
                    <a:pt x="335" y="1101"/>
                    <a:pt x="1" y="545"/>
                    <a:pt x="132" y="29"/>
                  </a:cubicBezTo>
                  <a:cubicBezTo>
                    <a:pt x="136" y="12"/>
                    <a:pt x="123" y="1"/>
                    <a:pt x="1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8"/>
            <p:cNvSpPr/>
            <p:nvPr/>
          </p:nvSpPr>
          <p:spPr>
            <a:xfrm>
              <a:off x="1124686" y="4540166"/>
              <a:ext cx="28300" cy="103741"/>
            </a:xfrm>
            <a:custGeom>
              <a:avLst/>
              <a:gdLst/>
              <a:ahLst/>
              <a:cxnLst/>
              <a:rect l="l" t="t" r="r" b="b"/>
              <a:pathLst>
                <a:path w="1047" h="3838" extrusionOk="0">
                  <a:moveTo>
                    <a:pt x="35" y="1"/>
                  </a:moveTo>
                  <a:cubicBezTo>
                    <a:pt x="18" y="1"/>
                    <a:pt x="0" y="15"/>
                    <a:pt x="5" y="36"/>
                  </a:cubicBezTo>
                  <a:cubicBezTo>
                    <a:pt x="130" y="672"/>
                    <a:pt x="427" y="1251"/>
                    <a:pt x="657" y="1853"/>
                  </a:cubicBezTo>
                  <a:cubicBezTo>
                    <a:pt x="775" y="2166"/>
                    <a:pt x="874" y="2489"/>
                    <a:pt x="912" y="2822"/>
                  </a:cubicBezTo>
                  <a:cubicBezTo>
                    <a:pt x="930" y="2975"/>
                    <a:pt x="934" y="3128"/>
                    <a:pt x="925" y="3282"/>
                  </a:cubicBezTo>
                  <a:cubicBezTo>
                    <a:pt x="912" y="3457"/>
                    <a:pt x="865" y="3626"/>
                    <a:pt x="835" y="3800"/>
                  </a:cubicBezTo>
                  <a:cubicBezTo>
                    <a:pt x="831" y="3821"/>
                    <a:pt x="848" y="3838"/>
                    <a:pt x="866" y="3838"/>
                  </a:cubicBezTo>
                  <a:cubicBezTo>
                    <a:pt x="874" y="3838"/>
                    <a:pt x="883" y="3834"/>
                    <a:pt x="889" y="3824"/>
                  </a:cubicBezTo>
                  <a:cubicBezTo>
                    <a:pt x="1041" y="3558"/>
                    <a:pt x="1046" y="3205"/>
                    <a:pt x="1022" y="2906"/>
                  </a:cubicBezTo>
                  <a:cubicBezTo>
                    <a:pt x="992" y="2571"/>
                    <a:pt x="904" y="2242"/>
                    <a:pt x="790" y="1924"/>
                  </a:cubicBezTo>
                  <a:cubicBezTo>
                    <a:pt x="558" y="1285"/>
                    <a:pt x="216" y="687"/>
                    <a:pt x="59" y="21"/>
                  </a:cubicBezTo>
                  <a:cubicBezTo>
                    <a:pt x="56" y="7"/>
                    <a:pt x="46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8"/>
            <p:cNvSpPr/>
            <p:nvPr/>
          </p:nvSpPr>
          <p:spPr>
            <a:xfrm>
              <a:off x="1092196" y="4436479"/>
              <a:ext cx="16245" cy="60763"/>
            </a:xfrm>
            <a:custGeom>
              <a:avLst/>
              <a:gdLst/>
              <a:ahLst/>
              <a:cxnLst/>
              <a:rect l="l" t="t" r="r" b="b"/>
              <a:pathLst>
                <a:path w="601" h="2248" extrusionOk="0">
                  <a:moveTo>
                    <a:pt x="256" y="1"/>
                  </a:moveTo>
                  <a:cubicBezTo>
                    <a:pt x="250" y="1"/>
                    <a:pt x="244" y="3"/>
                    <a:pt x="238" y="9"/>
                  </a:cubicBezTo>
                  <a:lnTo>
                    <a:pt x="240" y="9"/>
                  </a:lnTo>
                  <a:cubicBezTo>
                    <a:pt x="1" y="258"/>
                    <a:pt x="102" y="638"/>
                    <a:pt x="175" y="931"/>
                  </a:cubicBezTo>
                  <a:cubicBezTo>
                    <a:pt x="231" y="1154"/>
                    <a:pt x="291" y="1376"/>
                    <a:pt x="352" y="1597"/>
                  </a:cubicBezTo>
                  <a:cubicBezTo>
                    <a:pt x="412" y="1808"/>
                    <a:pt x="455" y="2044"/>
                    <a:pt x="558" y="2238"/>
                  </a:cubicBezTo>
                  <a:cubicBezTo>
                    <a:pt x="562" y="2244"/>
                    <a:pt x="570" y="2247"/>
                    <a:pt x="577" y="2247"/>
                  </a:cubicBezTo>
                  <a:cubicBezTo>
                    <a:pt x="589" y="2247"/>
                    <a:pt x="600" y="2240"/>
                    <a:pt x="599" y="2227"/>
                  </a:cubicBezTo>
                  <a:cubicBezTo>
                    <a:pt x="579" y="2044"/>
                    <a:pt x="506" y="1864"/>
                    <a:pt x="455" y="1688"/>
                  </a:cubicBezTo>
                  <a:cubicBezTo>
                    <a:pt x="399" y="1490"/>
                    <a:pt x="343" y="1290"/>
                    <a:pt x="293" y="1090"/>
                  </a:cubicBezTo>
                  <a:cubicBezTo>
                    <a:pt x="210" y="772"/>
                    <a:pt x="46" y="340"/>
                    <a:pt x="278" y="49"/>
                  </a:cubicBezTo>
                  <a:cubicBezTo>
                    <a:pt x="293" y="29"/>
                    <a:pt x="276" y="1"/>
                    <a:pt x="2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8"/>
            <p:cNvSpPr/>
            <p:nvPr/>
          </p:nvSpPr>
          <p:spPr>
            <a:xfrm>
              <a:off x="1110684" y="4507541"/>
              <a:ext cx="5028" cy="10028"/>
            </a:xfrm>
            <a:custGeom>
              <a:avLst/>
              <a:gdLst/>
              <a:ahLst/>
              <a:cxnLst/>
              <a:rect l="l" t="t" r="r" b="b"/>
              <a:pathLst>
                <a:path w="186" h="371" extrusionOk="0">
                  <a:moveTo>
                    <a:pt x="48" y="1"/>
                  </a:moveTo>
                  <a:cubicBezTo>
                    <a:pt x="24" y="1"/>
                    <a:pt x="0" y="19"/>
                    <a:pt x="11" y="48"/>
                  </a:cubicBezTo>
                  <a:lnTo>
                    <a:pt x="9" y="50"/>
                  </a:lnTo>
                  <a:cubicBezTo>
                    <a:pt x="44" y="155"/>
                    <a:pt x="80" y="256"/>
                    <a:pt x="126" y="355"/>
                  </a:cubicBezTo>
                  <a:cubicBezTo>
                    <a:pt x="131" y="366"/>
                    <a:pt x="139" y="370"/>
                    <a:pt x="148" y="370"/>
                  </a:cubicBezTo>
                  <a:cubicBezTo>
                    <a:pt x="166" y="370"/>
                    <a:pt x="186" y="353"/>
                    <a:pt x="181" y="331"/>
                  </a:cubicBezTo>
                  <a:cubicBezTo>
                    <a:pt x="155" y="228"/>
                    <a:pt x="121" y="129"/>
                    <a:pt x="87" y="28"/>
                  </a:cubicBezTo>
                  <a:cubicBezTo>
                    <a:pt x="80" y="9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8"/>
            <p:cNvSpPr/>
            <p:nvPr/>
          </p:nvSpPr>
          <p:spPr>
            <a:xfrm>
              <a:off x="1153175" y="4525840"/>
              <a:ext cx="7704" cy="16083"/>
            </a:xfrm>
            <a:custGeom>
              <a:avLst/>
              <a:gdLst/>
              <a:ahLst/>
              <a:cxnLst/>
              <a:rect l="l" t="t" r="r" b="b"/>
              <a:pathLst>
                <a:path w="285" h="595" extrusionOk="0">
                  <a:moveTo>
                    <a:pt x="44" y="0"/>
                  </a:moveTo>
                  <a:cubicBezTo>
                    <a:pt x="22" y="0"/>
                    <a:pt x="1" y="17"/>
                    <a:pt x="11" y="44"/>
                  </a:cubicBezTo>
                  <a:cubicBezTo>
                    <a:pt x="74" y="228"/>
                    <a:pt x="132" y="409"/>
                    <a:pt x="222" y="579"/>
                  </a:cubicBezTo>
                  <a:cubicBezTo>
                    <a:pt x="229" y="590"/>
                    <a:pt x="239" y="594"/>
                    <a:pt x="249" y="594"/>
                  </a:cubicBezTo>
                  <a:cubicBezTo>
                    <a:pt x="267" y="594"/>
                    <a:pt x="284" y="579"/>
                    <a:pt x="278" y="557"/>
                  </a:cubicBezTo>
                  <a:cubicBezTo>
                    <a:pt x="232" y="372"/>
                    <a:pt x="157" y="200"/>
                    <a:pt x="82" y="26"/>
                  </a:cubicBezTo>
                  <a:cubicBezTo>
                    <a:pt x="75" y="8"/>
                    <a:pt x="59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8"/>
            <p:cNvSpPr/>
            <p:nvPr/>
          </p:nvSpPr>
          <p:spPr>
            <a:xfrm>
              <a:off x="1161933" y="4556114"/>
              <a:ext cx="17569" cy="96984"/>
            </a:xfrm>
            <a:custGeom>
              <a:avLst/>
              <a:gdLst/>
              <a:ahLst/>
              <a:cxnLst/>
              <a:rect l="l" t="t" r="r" b="b"/>
              <a:pathLst>
                <a:path w="650" h="3588" extrusionOk="0">
                  <a:moveTo>
                    <a:pt x="31" y="1"/>
                  </a:moveTo>
                  <a:cubicBezTo>
                    <a:pt x="16" y="1"/>
                    <a:pt x="1" y="18"/>
                    <a:pt x="8" y="37"/>
                  </a:cubicBezTo>
                  <a:cubicBezTo>
                    <a:pt x="250" y="587"/>
                    <a:pt x="414" y="1190"/>
                    <a:pt x="461" y="1791"/>
                  </a:cubicBezTo>
                  <a:cubicBezTo>
                    <a:pt x="483" y="2080"/>
                    <a:pt x="483" y="2370"/>
                    <a:pt x="463" y="2660"/>
                  </a:cubicBezTo>
                  <a:cubicBezTo>
                    <a:pt x="440" y="2955"/>
                    <a:pt x="382" y="3245"/>
                    <a:pt x="367" y="3541"/>
                  </a:cubicBezTo>
                  <a:cubicBezTo>
                    <a:pt x="366" y="3569"/>
                    <a:pt x="394" y="3588"/>
                    <a:pt x="419" y="3588"/>
                  </a:cubicBezTo>
                  <a:cubicBezTo>
                    <a:pt x="434" y="3588"/>
                    <a:pt x="448" y="3581"/>
                    <a:pt x="455" y="3565"/>
                  </a:cubicBezTo>
                  <a:cubicBezTo>
                    <a:pt x="519" y="3425"/>
                    <a:pt x="564" y="3279"/>
                    <a:pt x="586" y="3127"/>
                  </a:cubicBezTo>
                  <a:cubicBezTo>
                    <a:pt x="609" y="2987"/>
                    <a:pt x="622" y="2843"/>
                    <a:pt x="631" y="2701"/>
                  </a:cubicBezTo>
                  <a:cubicBezTo>
                    <a:pt x="650" y="2383"/>
                    <a:pt x="639" y="2064"/>
                    <a:pt x="596" y="1749"/>
                  </a:cubicBezTo>
                  <a:cubicBezTo>
                    <a:pt x="515" y="1136"/>
                    <a:pt x="341" y="557"/>
                    <a:pt x="48" y="13"/>
                  </a:cubicBezTo>
                  <a:cubicBezTo>
                    <a:pt x="44" y="4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8"/>
            <p:cNvSpPr/>
            <p:nvPr/>
          </p:nvSpPr>
          <p:spPr>
            <a:xfrm>
              <a:off x="1198478" y="4417017"/>
              <a:ext cx="17921" cy="168613"/>
            </a:xfrm>
            <a:custGeom>
              <a:avLst/>
              <a:gdLst/>
              <a:ahLst/>
              <a:cxnLst/>
              <a:rect l="l" t="t" r="r" b="b"/>
              <a:pathLst>
                <a:path w="663" h="6238" extrusionOk="0">
                  <a:moveTo>
                    <a:pt x="104" y="0"/>
                  </a:moveTo>
                  <a:cubicBezTo>
                    <a:pt x="83" y="0"/>
                    <a:pt x="63" y="25"/>
                    <a:pt x="76" y="47"/>
                  </a:cubicBezTo>
                  <a:cubicBezTo>
                    <a:pt x="262" y="380"/>
                    <a:pt x="391" y="737"/>
                    <a:pt x="434" y="1116"/>
                  </a:cubicBezTo>
                  <a:cubicBezTo>
                    <a:pt x="472" y="1492"/>
                    <a:pt x="455" y="1872"/>
                    <a:pt x="384" y="2244"/>
                  </a:cubicBezTo>
                  <a:cubicBezTo>
                    <a:pt x="233" y="3076"/>
                    <a:pt x="1" y="3891"/>
                    <a:pt x="31" y="4744"/>
                  </a:cubicBezTo>
                  <a:cubicBezTo>
                    <a:pt x="47" y="5235"/>
                    <a:pt x="109" y="5725"/>
                    <a:pt x="240" y="6200"/>
                  </a:cubicBezTo>
                  <a:cubicBezTo>
                    <a:pt x="247" y="6225"/>
                    <a:pt x="269" y="6237"/>
                    <a:pt x="290" y="6237"/>
                  </a:cubicBezTo>
                  <a:cubicBezTo>
                    <a:pt x="317" y="6237"/>
                    <a:pt x="344" y="6219"/>
                    <a:pt x="343" y="6185"/>
                  </a:cubicBezTo>
                  <a:cubicBezTo>
                    <a:pt x="328" y="5740"/>
                    <a:pt x="251" y="5303"/>
                    <a:pt x="229" y="4858"/>
                  </a:cubicBezTo>
                  <a:cubicBezTo>
                    <a:pt x="210" y="4413"/>
                    <a:pt x="240" y="3966"/>
                    <a:pt x="320" y="3528"/>
                  </a:cubicBezTo>
                  <a:cubicBezTo>
                    <a:pt x="459" y="2726"/>
                    <a:pt x="663" y="1919"/>
                    <a:pt x="556" y="1098"/>
                  </a:cubicBezTo>
                  <a:cubicBezTo>
                    <a:pt x="506" y="703"/>
                    <a:pt x="390" y="313"/>
                    <a:pt x="124" y="10"/>
                  </a:cubicBezTo>
                  <a:cubicBezTo>
                    <a:pt x="118" y="3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8"/>
            <p:cNvSpPr/>
            <p:nvPr/>
          </p:nvSpPr>
          <p:spPr>
            <a:xfrm>
              <a:off x="1149472" y="4423424"/>
              <a:ext cx="35355" cy="130528"/>
            </a:xfrm>
            <a:custGeom>
              <a:avLst/>
              <a:gdLst/>
              <a:ahLst/>
              <a:cxnLst/>
              <a:rect l="l" t="t" r="r" b="b"/>
              <a:pathLst>
                <a:path w="1308" h="4829" extrusionOk="0">
                  <a:moveTo>
                    <a:pt x="203" y="1"/>
                  </a:moveTo>
                  <a:cubicBezTo>
                    <a:pt x="194" y="1"/>
                    <a:pt x="185" y="5"/>
                    <a:pt x="180" y="14"/>
                  </a:cubicBezTo>
                  <a:cubicBezTo>
                    <a:pt x="0" y="358"/>
                    <a:pt x="66" y="709"/>
                    <a:pt x="183" y="1065"/>
                  </a:cubicBezTo>
                  <a:cubicBezTo>
                    <a:pt x="316" y="1476"/>
                    <a:pt x="458" y="1883"/>
                    <a:pt x="585" y="2295"/>
                  </a:cubicBezTo>
                  <a:cubicBezTo>
                    <a:pt x="711" y="2706"/>
                    <a:pt x="810" y="3129"/>
                    <a:pt x="942" y="3538"/>
                  </a:cubicBezTo>
                  <a:cubicBezTo>
                    <a:pt x="1079" y="3955"/>
                    <a:pt x="1186" y="4381"/>
                    <a:pt x="1264" y="4813"/>
                  </a:cubicBezTo>
                  <a:cubicBezTo>
                    <a:pt x="1266" y="4824"/>
                    <a:pt x="1274" y="4828"/>
                    <a:pt x="1282" y="4828"/>
                  </a:cubicBezTo>
                  <a:cubicBezTo>
                    <a:pt x="1294" y="4828"/>
                    <a:pt x="1307" y="4818"/>
                    <a:pt x="1305" y="4802"/>
                  </a:cubicBezTo>
                  <a:cubicBezTo>
                    <a:pt x="1240" y="4389"/>
                    <a:pt x="1176" y="3976"/>
                    <a:pt x="1113" y="3562"/>
                  </a:cubicBezTo>
                  <a:cubicBezTo>
                    <a:pt x="1049" y="3147"/>
                    <a:pt x="931" y="2747"/>
                    <a:pt x="808" y="2349"/>
                  </a:cubicBezTo>
                  <a:cubicBezTo>
                    <a:pt x="684" y="1951"/>
                    <a:pt x="535" y="1566"/>
                    <a:pt x="387" y="1179"/>
                  </a:cubicBezTo>
                  <a:cubicBezTo>
                    <a:pt x="254" y="827"/>
                    <a:pt x="107" y="408"/>
                    <a:pt x="232" y="36"/>
                  </a:cubicBezTo>
                  <a:cubicBezTo>
                    <a:pt x="236" y="15"/>
                    <a:pt x="219" y="1"/>
                    <a:pt x="20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8"/>
            <p:cNvSpPr/>
            <p:nvPr/>
          </p:nvSpPr>
          <p:spPr>
            <a:xfrm>
              <a:off x="1187287" y="4457644"/>
              <a:ext cx="4460" cy="37599"/>
            </a:xfrm>
            <a:custGeom>
              <a:avLst/>
              <a:gdLst/>
              <a:ahLst/>
              <a:cxnLst/>
              <a:rect l="l" t="t" r="r" b="b"/>
              <a:pathLst>
                <a:path w="165" h="1391" extrusionOk="0">
                  <a:moveTo>
                    <a:pt x="37" y="1"/>
                  </a:moveTo>
                  <a:cubicBezTo>
                    <a:pt x="19" y="1"/>
                    <a:pt x="1" y="13"/>
                    <a:pt x="2" y="38"/>
                  </a:cubicBezTo>
                  <a:cubicBezTo>
                    <a:pt x="24" y="477"/>
                    <a:pt x="45" y="917"/>
                    <a:pt x="91" y="1356"/>
                  </a:cubicBezTo>
                  <a:cubicBezTo>
                    <a:pt x="94" y="1379"/>
                    <a:pt x="113" y="1390"/>
                    <a:pt x="130" y="1390"/>
                  </a:cubicBezTo>
                  <a:cubicBezTo>
                    <a:pt x="148" y="1390"/>
                    <a:pt x="164" y="1379"/>
                    <a:pt x="164" y="1356"/>
                  </a:cubicBezTo>
                  <a:cubicBezTo>
                    <a:pt x="153" y="915"/>
                    <a:pt x="114" y="477"/>
                    <a:pt x="78" y="38"/>
                  </a:cubicBezTo>
                  <a:cubicBezTo>
                    <a:pt x="76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8"/>
            <p:cNvSpPr/>
            <p:nvPr/>
          </p:nvSpPr>
          <p:spPr>
            <a:xfrm>
              <a:off x="1264755" y="4472402"/>
              <a:ext cx="23949" cy="71359"/>
            </a:xfrm>
            <a:custGeom>
              <a:avLst/>
              <a:gdLst/>
              <a:ahLst/>
              <a:cxnLst/>
              <a:rect l="l" t="t" r="r" b="b"/>
              <a:pathLst>
                <a:path w="886" h="2640" extrusionOk="0">
                  <a:moveTo>
                    <a:pt x="863" y="0"/>
                  </a:moveTo>
                  <a:cubicBezTo>
                    <a:pt x="855" y="0"/>
                    <a:pt x="846" y="5"/>
                    <a:pt x="843" y="15"/>
                  </a:cubicBezTo>
                  <a:cubicBezTo>
                    <a:pt x="723" y="447"/>
                    <a:pt x="647" y="894"/>
                    <a:pt x="512" y="1322"/>
                  </a:cubicBezTo>
                  <a:cubicBezTo>
                    <a:pt x="372" y="1763"/>
                    <a:pt x="204" y="2195"/>
                    <a:pt x="7" y="2614"/>
                  </a:cubicBezTo>
                  <a:cubicBezTo>
                    <a:pt x="1" y="2627"/>
                    <a:pt x="13" y="2639"/>
                    <a:pt x="24" y="2639"/>
                  </a:cubicBezTo>
                  <a:cubicBezTo>
                    <a:pt x="29" y="2639"/>
                    <a:pt x="33" y="2637"/>
                    <a:pt x="35" y="2631"/>
                  </a:cubicBezTo>
                  <a:cubicBezTo>
                    <a:pt x="234" y="2216"/>
                    <a:pt x="406" y="1791"/>
                    <a:pt x="549" y="1356"/>
                  </a:cubicBezTo>
                  <a:cubicBezTo>
                    <a:pt x="695" y="915"/>
                    <a:pt x="837" y="485"/>
                    <a:pt x="884" y="21"/>
                  </a:cubicBezTo>
                  <a:cubicBezTo>
                    <a:pt x="885" y="8"/>
                    <a:pt x="874" y="0"/>
                    <a:pt x="8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8"/>
            <p:cNvSpPr/>
            <p:nvPr/>
          </p:nvSpPr>
          <p:spPr>
            <a:xfrm>
              <a:off x="1234022" y="4556898"/>
              <a:ext cx="17597" cy="28868"/>
            </a:xfrm>
            <a:custGeom>
              <a:avLst/>
              <a:gdLst/>
              <a:ahLst/>
              <a:cxnLst/>
              <a:rect l="l" t="t" r="r" b="b"/>
              <a:pathLst>
                <a:path w="651" h="1068" extrusionOk="0">
                  <a:moveTo>
                    <a:pt x="633" y="0"/>
                  </a:moveTo>
                  <a:cubicBezTo>
                    <a:pt x="629" y="0"/>
                    <a:pt x="625" y="2"/>
                    <a:pt x="623" y="6"/>
                  </a:cubicBezTo>
                  <a:cubicBezTo>
                    <a:pt x="453" y="363"/>
                    <a:pt x="195" y="670"/>
                    <a:pt x="13" y="1017"/>
                  </a:cubicBezTo>
                  <a:cubicBezTo>
                    <a:pt x="0" y="1043"/>
                    <a:pt x="21" y="1067"/>
                    <a:pt x="44" y="1067"/>
                  </a:cubicBezTo>
                  <a:cubicBezTo>
                    <a:pt x="51" y="1067"/>
                    <a:pt x="59" y="1065"/>
                    <a:pt x="66" y="1059"/>
                  </a:cubicBezTo>
                  <a:cubicBezTo>
                    <a:pt x="350" y="773"/>
                    <a:pt x="496" y="382"/>
                    <a:pt x="647" y="17"/>
                  </a:cubicBezTo>
                  <a:cubicBezTo>
                    <a:pt x="651" y="8"/>
                    <a:pt x="642" y="0"/>
                    <a:pt x="6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8"/>
            <p:cNvSpPr/>
            <p:nvPr/>
          </p:nvSpPr>
          <p:spPr>
            <a:xfrm>
              <a:off x="1214371" y="4434857"/>
              <a:ext cx="37491" cy="141718"/>
            </a:xfrm>
            <a:custGeom>
              <a:avLst/>
              <a:gdLst/>
              <a:ahLst/>
              <a:cxnLst/>
              <a:rect l="l" t="t" r="r" b="b"/>
              <a:pathLst>
                <a:path w="1387" h="5243" extrusionOk="0">
                  <a:moveTo>
                    <a:pt x="1340" y="0"/>
                  </a:moveTo>
                  <a:cubicBezTo>
                    <a:pt x="1334" y="0"/>
                    <a:pt x="1327" y="3"/>
                    <a:pt x="1320" y="8"/>
                  </a:cubicBezTo>
                  <a:cubicBezTo>
                    <a:pt x="811" y="395"/>
                    <a:pt x="566" y="1062"/>
                    <a:pt x="437" y="1668"/>
                  </a:cubicBezTo>
                  <a:cubicBezTo>
                    <a:pt x="286" y="2388"/>
                    <a:pt x="291" y="3128"/>
                    <a:pt x="224" y="3857"/>
                  </a:cubicBezTo>
                  <a:cubicBezTo>
                    <a:pt x="183" y="4310"/>
                    <a:pt x="88" y="4749"/>
                    <a:pt x="5" y="5196"/>
                  </a:cubicBezTo>
                  <a:cubicBezTo>
                    <a:pt x="0" y="5221"/>
                    <a:pt x="23" y="5242"/>
                    <a:pt x="44" y="5242"/>
                  </a:cubicBezTo>
                  <a:cubicBezTo>
                    <a:pt x="54" y="5242"/>
                    <a:pt x="65" y="5237"/>
                    <a:pt x="71" y="5224"/>
                  </a:cubicBezTo>
                  <a:cubicBezTo>
                    <a:pt x="232" y="4895"/>
                    <a:pt x="288" y="4540"/>
                    <a:pt x="331" y="4179"/>
                  </a:cubicBezTo>
                  <a:cubicBezTo>
                    <a:pt x="376" y="3792"/>
                    <a:pt x="391" y="3403"/>
                    <a:pt x="415" y="3016"/>
                  </a:cubicBezTo>
                  <a:cubicBezTo>
                    <a:pt x="460" y="2341"/>
                    <a:pt x="527" y="1660"/>
                    <a:pt x="779" y="1027"/>
                  </a:cubicBezTo>
                  <a:cubicBezTo>
                    <a:pt x="920" y="673"/>
                    <a:pt x="1129" y="361"/>
                    <a:pt x="1367" y="68"/>
                  </a:cubicBezTo>
                  <a:cubicBezTo>
                    <a:pt x="1386" y="43"/>
                    <a:pt x="1368" y="0"/>
                    <a:pt x="13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8"/>
            <p:cNvSpPr/>
            <p:nvPr/>
          </p:nvSpPr>
          <p:spPr>
            <a:xfrm>
              <a:off x="1302543" y="4480511"/>
              <a:ext cx="29652" cy="55682"/>
            </a:xfrm>
            <a:custGeom>
              <a:avLst/>
              <a:gdLst/>
              <a:ahLst/>
              <a:cxnLst/>
              <a:rect l="l" t="t" r="r" b="b"/>
              <a:pathLst>
                <a:path w="1097" h="2060" extrusionOk="0">
                  <a:moveTo>
                    <a:pt x="1052" y="0"/>
                  </a:moveTo>
                  <a:cubicBezTo>
                    <a:pt x="1038" y="0"/>
                    <a:pt x="1024" y="8"/>
                    <a:pt x="1019" y="28"/>
                  </a:cubicBezTo>
                  <a:cubicBezTo>
                    <a:pt x="827" y="751"/>
                    <a:pt x="486" y="1424"/>
                    <a:pt x="19" y="2007"/>
                  </a:cubicBezTo>
                  <a:cubicBezTo>
                    <a:pt x="0" y="2031"/>
                    <a:pt x="18" y="2059"/>
                    <a:pt x="40" y="2059"/>
                  </a:cubicBezTo>
                  <a:cubicBezTo>
                    <a:pt x="47" y="2059"/>
                    <a:pt x="54" y="2057"/>
                    <a:pt x="60" y="2050"/>
                  </a:cubicBezTo>
                  <a:cubicBezTo>
                    <a:pt x="608" y="1521"/>
                    <a:pt x="974" y="800"/>
                    <a:pt x="1092" y="48"/>
                  </a:cubicBezTo>
                  <a:cubicBezTo>
                    <a:pt x="1097" y="20"/>
                    <a:pt x="1074" y="0"/>
                    <a:pt x="10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8"/>
            <p:cNvSpPr/>
            <p:nvPr/>
          </p:nvSpPr>
          <p:spPr>
            <a:xfrm>
              <a:off x="1320464" y="4501838"/>
              <a:ext cx="16813" cy="28625"/>
            </a:xfrm>
            <a:custGeom>
              <a:avLst/>
              <a:gdLst/>
              <a:ahLst/>
              <a:cxnLst/>
              <a:rect l="l" t="t" r="r" b="b"/>
              <a:pathLst>
                <a:path w="622" h="1059" extrusionOk="0">
                  <a:moveTo>
                    <a:pt x="582" y="0"/>
                  </a:moveTo>
                  <a:cubicBezTo>
                    <a:pt x="572" y="0"/>
                    <a:pt x="563" y="6"/>
                    <a:pt x="556" y="18"/>
                  </a:cubicBezTo>
                  <a:cubicBezTo>
                    <a:pt x="394" y="358"/>
                    <a:pt x="225" y="686"/>
                    <a:pt x="20" y="1000"/>
                  </a:cubicBezTo>
                  <a:cubicBezTo>
                    <a:pt x="0" y="1029"/>
                    <a:pt x="26" y="1058"/>
                    <a:pt x="54" y="1058"/>
                  </a:cubicBezTo>
                  <a:cubicBezTo>
                    <a:pt x="64" y="1058"/>
                    <a:pt x="73" y="1055"/>
                    <a:pt x="81" y="1046"/>
                  </a:cubicBezTo>
                  <a:cubicBezTo>
                    <a:pt x="353" y="783"/>
                    <a:pt x="558" y="422"/>
                    <a:pt x="618" y="44"/>
                  </a:cubicBezTo>
                  <a:cubicBezTo>
                    <a:pt x="622" y="21"/>
                    <a:pt x="602" y="0"/>
                    <a:pt x="58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8"/>
            <p:cNvSpPr/>
            <p:nvPr/>
          </p:nvSpPr>
          <p:spPr>
            <a:xfrm>
              <a:off x="1264863" y="4560736"/>
              <a:ext cx="10704" cy="21651"/>
            </a:xfrm>
            <a:custGeom>
              <a:avLst/>
              <a:gdLst/>
              <a:ahLst/>
              <a:cxnLst/>
              <a:rect l="l" t="t" r="r" b="b"/>
              <a:pathLst>
                <a:path w="396" h="801" extrusionOk="0">
                  <a:moveTo>
                    <a:pt x="356" y="0"/>
                  </a:moveTo>
                  <a:cubicBezTo>
                    <a:pt x="347" y="0"/>
                    <a:pt x="337" y="5"/>
                    <a:pt x="332" y="15"/>
                  </a:cubicBezTo>
                  <a:cubicBezTo>
                    <a:pt x="213" y="260"/>
                    <a:pt x="91" y="498"/>
                    <a:pt x="7" y="758"/>
                  </a:cubicBezTo>
                  <a:cubicBezTo>
                    <a:pt x="1" y="782"/>
                    <a:pt x="21" y="800"/>
                    <a:pt x="42" y="800"/>
                  </a:cubicBezTo>
                  <a:cubicBezTo>
                    <a:pt x="53" y="800"/>
                    <a:pt x="64" y="795"/>
                    <a:pt x="71" y="784"/>
                  </a:cubicBezTo>
                  <a:cubicBezTo>
                    <a:pt x="201" y="546"/>
                    <a:pt x="293" y="294"/>
                    <a:pt x="388" y="40"/>
                  </a:cubicBezTo>
                  <a:cubicBezTo>
                    <a:pt x="396" y="17"/>
                    <a:pt x="375" y="0"/>
                    <a:pt x="3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8"/>
            <p:cNvSpPr/>
            <p:nvPr/>
          </p:nvSpPr>
          <p:spPr>
            <a:xfrm>
              <a:off x="932962" y="4475429"/>
              <a:ext cx="59709" cy="41356"/>
            </a:xfrm>
            <a:custGeom>
              <a:avLst/>
              <a:gdLst/>
              <a:ahLst/>
              <a:cxnLst/>
              <a:rect l="l" t="t" r="r" b="b"/>
              <a:pathLst>
                <a:path w="2209" h="1530" extrusionOk="0">
                  <a:moveTo>
                    <a:pt x="277" y="0"/>
                  </a:moveTo>
                  <a:cubicBezTo>
                    <a:pt x="188" y="0"/>
                    <a:pt x="98" y="10"/>
                    <a:pt x="10" y="30"/>
                  </a:cubicBezTo>
                  <a:cubicBezTo>
                    <a:pt x="1" y="32"/>
                    <a:pt x="3" y="47"/>
                    <a:pt x="14" y="47"/>
                  </a:cubicBezTo>
                  <a:cubicBezTo>
                    <a:pt x="479" y="72"/>
                    <a:pt x="915" y="208"/>
                    <a:pt x="1289" y="489"/>
                  </a:cubicBezTo>
                  <a:cubicBezTo>
                    <a:pt x="1653" y="763"/>
                    <a:pt x="1951" y="1135"/>
                    <a:pt x="2184" y="1524"/>
                  </a:cubicBezTo>
                  <a:cubicBezTo>
                    <a:pt x="2187" y="1528"/>
                    <a:pt x="2190" y="1529"/>
                    <a:pt x="2194" y="1529"/>
                  </a:cubicBezTo>
                  <a:cubicBezTo>
                    <a:pt x="2201" y="1529"/>
                    <a:pt x="2209" y="1522"/>
                    <a:pt x="2205" y="1513"/>
                  </a:cubicBezTo>
                  <a:cubicBezTo>
                    <a:pt x="1973" y="1089"/>
                    <a:pt x="1711" y="689"/>
                    <a:pt x="1323" y="393"/>
                  </a:cubicBezTo>
                  <a:cubicBezTo>
                    <a:pt x="1027" y="168"/>
                    <a:pt x="652" y="0"/>
                    <a:pt x="27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8"/>
            <p:cNvSpPr/>
            <p:nvPr/>
          </p:nvSpPr>
          <p:spPr>
            <a:xfrm>
              <a:off x="911284" y="4504054"/>
              <a:ext cx="39896" cy="29490"/>
            </a:xfrm>
            <a:custGeom>
              <a:avLst/>
              <a:gdLst/>
              <a:ahLst/>
              <a:cxnLst/>
              <a:rect l="l" t="t" r="r" b="b"/>
              <a:pathLst>
                <a:path w="1476" h="1091" extrusionOk="0">
                  <a:moveTo>
                    <a:pt x="34" y="1"/>
                  </a:moveTo>
                  <a:cubicBezTo>
                    <a:pt x="16" y="1"/>
                    <a:pt x="0" y="26"/>
                    <a:pt x="17" y="43"/>
                  </a:cubicBezTo>
                  <a:cubicBezTo>
                    <a:pt x="218" y="256"/>
                    <a:pt x="436" y="452"/>
                    <a:pt x="670" y="628"/>
                  </a:cubicBezTo>
                  <a:cubicBezTo>
                    <a:pt x="792" y="718"/>
                    <a:pt x="917" y="806"/>
                    <a:pt x="1044" y="884"/>
                  </a:cubicBezTo>
                  <a:cubicBezTo>
                    <a:pt x="1162" y="957"/>
                    <a:pt x="1285" y="1043"/>
                    <a:pt x="1416" y="1088"/>
                  </a:cubicBezTo>
                  <a:cubicBezTo>
                    <a:pt x="1421" y="1090"/>
                    <a:pt x="1426" y="1091"/>
                    <a:pt x="1430" y="1091"/>
                  </a:cubicBezTo>
                  <a:cubicBezTo>
                    <a:pt x="1466" y="1091"/>
                    <a:pt x="1476" y="1036"/>
                    <a:pt x="1448" y="1013"/>
                  </a:cubicBezTo>
                  <a:cubicBezTo>
                    <a:pt x="1339" y="931"/>
                    <a:pt x="1208" y="873"/>
                    <a:pt x="1094" y="800"/>
                  </a:cubicBezTo>
                  <a:cubicBezTo>
                    <a:pt x="971" y="723"/>
                    <a:pt x="851" y="643"/>
                    <a:pt x="734" y="561"/>
                  </a:cubicBezTo>
                  <a:cubicBezTo>
                    <a:pt x="496" y="389"/>
                    <a:pt x="268" y="205"/>
                    <a:pt x="51" y="9"/>
                  </a:cubicBezTo>
                  <a:cubicBezTo>
                    <a:pt x="46" y="3"/>
                    <a:pt x="40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8"/>
            <p:cNvSpPr/>
            <p:nvPr/>
          </p:nvSpPr>
          <p:spPr>
            <a:xfrm>
              <a:off x="930394" y="4545032"/>
              <a:ext cx="46600" cy="42653"/>
            </a:xfrm>
            <a:custGeom>
              <a:avLst/>
              <a:gdLst/>
              <a:ahLst/>
              <a:cxnLst/>
              <a:rect l="l" t="t" r="r" b="b"/>
              <a:pathLst>
                <a:path w="1724" h="1578" extrusionOk="0">
                  <a:moveTo>
                    <a:pt x="47" y="1"/>
                  </a:moveTo>
                  <a:cubicBezTo>
                    <a:pt x="11" y="1"/>
                    <a:pt x="0" y="55"/>
                    <a:pt x="40" y="65"/>
                  </a:cubicBezTo>
                  <a:cubicBezTo>
                    <a:pt x="771" y="340"/>
                    <a:pt x="1027" y="1148"/>
                    <a:pt x="1642" y="1571"/>
                  </a:cubicBezTo>
                  <a:cubicBezTo>
                    <a:pt x="1649" y="1575"/>
                    <a:pt x="1656" y="1577"/>
                    <a:pt x="1663" y="1577"/>
                  </a:cubicBezTo>
                  <a:cubicBezTo>
                    <a:pt x="1695" y="1577"/>
                    <a:pt x="1723" y="1530"/>
                    <a:pt x="1692" y="1505"/>
                  </a:cubicBezTo>
                  <a:cubicBezTo>
                    <a:pt x="1384" y="1260"/>
                    <a:pt x="1156" y="950"/>
                    <a:pt x="907" y="649"/>
                  </a:cubicBezTo>
                  <a:cubicBezTo>
                    <a:pt x="681" y="374"/>
                    <a:pt x="412" y="97"/>
                    <a:pt x="56" y="2"/>
                  </a:cubicBezTo>
                  <a:cubicBezTo>
                    <a:pt x="53" y="1"/>
                    <a:pt x="50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8"/>
            <p:cNvSpPr/>
            <p:nvPr/>
          </p:nvSpPr>
          <p:spPr>
            <a:xfrm>
              <a:off x="1025080" y="4566088"/>
              <a:ext cx="87280" cy="81252"/>
            </a:xfrm>
            <a:custGeom>
              <a:avLst/>
              <a:gdLst/>
              <a:ahLst/>
              <a:cxnLst/>
              <a:rect l="l" t="t" r="r" b="b"/>
              <a:pathLst>
                <a:path w="3229" h="3006" extrusionOk="0">
                  <a:moveTo>
                    <a:pt x="29" y="0"/>
                  </a:moveTo>
                  <a:cubicBezTo>
                    <a:pt x="15" y="0"/>
                    <a:pt x="0" y="12"/>
                    <a:pt x="7" y="27"/>
                  </a:cubicBezTo>
                  <a:lnTo>
                    <a:pt x="7" y="29"/>
                  </a:lnTo>
                  <a:cubicBezTo>
                    <a:pt x="435" y="1107"/>
                    <a:pt x="1287" y="2018"/>
                    <a:pt x="2278" y="2613"/>
                  </a:cubicBezTo>
                  <a:cubicBezTo>
                    <a:pt x="2418" y="2697"/>
                    <a:pt x="2564" y="2775"/>
                    <a:pt x="2714" y="2848"/>
                  </a:cubicBezTo>
                  <a:cubicBezTo>
                    <a:pt x="2847" y="2913"/>
                    <a:pt x="3006" y="3005"/>
                    <a:pt x="3158" y="3005"/>
                  </a:cubicBezTo>
                  <a:cubicBezTo>
                    <a:pt x="3160" y="3005"/>
                    <a:pt x="3161" y="3005"/>
                    <a:pt x="3163" y="3005"/>
                  </a:cubicBezTo>
                  <a:cubicBezTo>
                    <a:pt x="3206" y="3003"/>
                    <a:pt x="3228" y="2951"/>
                    <a:pt x="3198" y="2919"/>
                  </a:cubicBezTo>
                  <a:cubicBezTo>
                    <a:pt x="3069" y="2801"/>
                    <a:pt x="2867" y="2751"/>
                    <a:pt x="2712" y="2676"/>
                  </a:cubicBezTo>
                  <a:cubicBezTo>
                    <a:pt x="2551" y="2599"/>
                    <a:pt x="2396" y="2515"/>
                    <a:pt x="2245" y="2422"/>
                  </a:cubicBezTo>
                  <a:cubicBezTo>
                    <a:pt x="1931" y="2231"/>
                    <a:pt x="1635" y="2010"/>
                    <a:pt x="1364" y="1764"/>
                  </a:cubicBezTo>
                  <a:cubicBezTo>
                    <a:pt x="820" y="1265"/>
                    <a:pt x="388" y="664"/>
                    <a:pt x="46" y="10"/>
                  </a:cubicBezTo>
                  <a:cubicBezTo>
                    <a:pt x="42" y="3"/>
                    <a:pt x="36" y="0"/>
                    <a:pt x="2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8"/>
            <p:cNvSpPr/>
            <p:nvPr/>
          </p:nvSpPr>
          <p:spPr>
            <a:xfrm>
              <a:off x="986238" y="4537950"/>
              <a:ext cx="19218" cy="25192"/>
            </a:xfrm>
            <a:custGeom>
              <a:avLst/>
              <a:gdLst/>
              <a:ahLst/>
              <a:cxnLst/>
              <a:rect l="l" t="t" r="r" b="b"/>
              <a:pathLst>
                <a:path w="711" h="932" extrusionOk="0">
                  <a:moveTo>
                    <a:pt x="37" y="0"/>
                  </a:moveTo>
                  <a:cubicBezTo>
                    <a:pt x="18" y="0"/>
                    <a:pt x="0" y="18"/>
                    <a:pt x="13" y="38"/>
                  </a:cubicBezTo>
                  <a:cubicBezTo>
                    <a:pt x="221" y="337"/>
                    <a:pt x="419" y="653"/>
                    <a:pt x="662" y="924"/>
                  </a:cubicBezTo>
                  <a:cubicBezTo>
                    <a:pt x="667" y="929"/>
                    <a:pt x="673" y="931"/>
                    <a:pt x="678" y="931"/>
                  </a:cubicBezTo>
                  <a:cubicBezTo>
                    <a:pt x="695" y="931"/>
                    <a:pt x="711" y="912"/>
                    <a:pt x="700" y="894"/>
                  </a:cubicBezTo>
                  <a:cubicBezTo>
                    <a:pt x="518" y="582"/>
                    <a:pt x="279" y="298"/>
                    <a:pt x="60" y="11"/>
                  </a:cubicBezTo>
                  <a:cubicBezTo>
                    <a:pt x="54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8"/>
            <p:cNvSpPr/>
            <p:nvPr/>
          </p:nvSpPr>
          <p:spPr>
            <a:xfrm>
              <a:off x="1091412" y="4587306"/>
              <a:ext cx="36842" cy="53519"/>
            </a:xfrm>
            <a:custGeom>
              <a:avLst/>
              <a:gdLst/>
              <a:ahLst/>
              <a:cxnLst/>
              <a:rect l="l" t="t" r="r" b="b"/>
              <a:pathLst>
                <a:path w="1363" h="1980" extrusionOk="0">
                  <a:moveTo>
                    <a:pt x="51" y="1"/>
                  </a:moveTo>
                  <a:cubicBezTo>
                    <a:pt x="26" y="1"/>
                    <a:pt x="1" y="27"/>
                    <a:pt x="19" y="57"/>
                  </a:cubicBezTo>
                  <a:lnTo>
                    <a:pt x="17" y="57"/>
                  </a:lnTo>
                  <a:cubicBezTo>
                    <a:pt x="189" y="410"/>
                    <a:pt x="380" y="754"/>
                    <a:pt x="589" y="1089"/>
                  </a:cubicBezTo>
                  <a:cubicBezTo>
                    <a:pt x="692" y="1250"/>
                    <a:pt x="802" y="1409"/>
                    <a:pt x="916" y="1566"/>
                  </a:cubicBezTo>
                  <a:cubicBezTo>
                    <a:pt x="1021" y="1712"/>
                    <a:pt x="1118" y="1885"/>
                    <a:pt x="1281" y="1973"/>
                  </a:cubicBezTo>
                  <a:cubicBezTo>
                    <a:pt x="1288" y="1977"/>
                    <a:pt x="1296" y="1979"/>
                    <a:pt x="1304" y="1979"/>
                  </a:cubicBezTo>
                  <a:cubicBezTo>
                    <a:pt x="1335" y="1979"/>
                    <a:pt x="1363" y="1950"/>
                    <a:pt x="1354" y="1915"/>
                  </a:cubicBezTo>
                  <a:cubicBezTo>
                    <a:pt x="1307" y="1732"/>
                    <a:pt x="1157" y="1588"/>
                    <a:pt x="1047" y="1441"/>
                  </a:cubicBezTo>
                  <a:cubicBezTo>
                    <a:pt x="935" y="1291"/>
                    <a:pt x="828" y="1138"/>
                    <a:pt x="722" y="986"/>
                  </a:cubicBezTo>
                  <a:cubicBezTo>
                    <a:pt x="501" y="670"/>
                    <a:pt x="282" y="351"/>
                    <a:pt x="82" y="20"/>
                  </a:cubicBezTo>
                  <a:cubicBezTo>
                    <a:pt x="75" y="6"/>
                    <a:pt x="63" y="1"/>
                    <a:pt x="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8"/>
            <p:cNvSpPr/>
            <p:nvPr/>
          </p:nvSpPr>
          <p:spPr>
            <a:xfrm>
              <a:off x="1081303" y="4624338"/>
              <a:ext cx="152530" cy="99416"/>
            </a:xfrm>
            <a:custGeom>
              <a:avLst/>
              <a:gdLst/>
              <a:ahLst/>
              <a:cxnLst/>
              <a:rect l="l" t="t" r="r" b="b"/>
              <a:pathLst>
                <a:path w="5643" h="3678" extrusionOk="0">
                  <a:moveTo>
                    <a:pt x="1740" y="1"/>
                  </a:moveTo>
                  <a:cubicBezTo>
                    <a:pt x="1638" y="1"/>
                    <a:pt x="1538" y="6"/>
                    <a:pt x="1442" y="16"/>
                  </a:cubicBezTo>
                  <a:cubicBezTo>
                    <a:pt x="0" y="173"/>
                    <a:pt x="378" y="2047"/>
                    <a:pt x="712" y="2641"/>
                  </a:cubicBezTo>
                  <a:cubicBezTo>
                    <a:pt x="1036" y="3219"/>
                    <a:pt x="1597" y="3677"/>
                    <a:pt x="2876" y="3677"/>
                  </a:cubicBezTo>
                  <a:cubicBezTo>
                    <a:pt x="3133" y="3677"/>
                    <a:pt x="3419" y="3659"/>
                    <a:pt x="3737" y="3619"/>
                  </a:cubicBezTo>
                  <a:cubicBezTo>
                    <a:pt x="5643" y="3382"/>
                    <a:pt x="5377" y="2366"/>
                    <a:pt x="5377" y="2366"/>
                  </a:cubicBezTo>
                  <a:cubicBezTo>
                    <a:pt x="5121" y="990"/>
                    <a:pt x="3169" y="1"/>
                    <a:pt x="1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8"/>
            <p:cNvSpPr/>
            <p:nvPr/>
          </p:nvSpPr>
          <p:spPr>
            <a:xfrm>
              <a:off x="1177016" y="4487620"/>
              <a:ext cx="181047" cy="250974"/>
            </a:xfrm>
            <a:custGeom>
              <a:avLst/>
              <a:gdLst/>
              <a:ahLst/>
              <a:cxnLst/>
              <a:rect l="l" t="t" r="r" b="b"/>
              <a:pathLst>
                <a:path w="6698" h="9285" extrusionOk="0">
                  <a:moveTo>
                    <a:pt x="0" y="9154"/>
                  </a:moveTo>
                  <a:cubicBezTo>
                    <a:pt x="0" y="9154"/>
                    <a:pt x="989" y="6948"/>
                    <a:pt x="1236" y="5244"/>
                  </a:cubicBezTo>
                  <a:cubicBezTo>
                    <a:pt x="1481" y="3539"/>
                    <a:pt x="1042" y="3474"/>
                    <a:pt x="1874" y="3328"/>
                  </a:cubicBezTo>
                  <a:cubicBezTo>
                    <a:pt x="2707" y="3182"/>
                    <a:pt x="4211" y="3435"/>
                    <a:pt x="4211" y="2777"/>
                  </a:cubicBezTo>
                  <a:cubicBezTo>
                    <a:pt x="4211" y="2118"/>
                    <a:pt x="3179" y="2451"/>
                    <a:pt x="4211" y="2118"/>
                  </a:cubicBezTo>
                  <a:cubicBezTo>
                    <a:pt x="4940" y="1885"/>
                    <a:pt x="5953" y="1333"/>
                    <a:pt x="6359" y="608"/>
                  </a:cubicBezTo>
                  <a:cubicBezTo>
                    <a:pt x="6697" y="0"/>
                    <a:pt x="4517" y="6817"/>
                    <a:pt x="2700" y="8051"/>
                  </a:cubicBezTo>
                  <a:cubicBezTo>
                    <a:pt x="883" y="9285"/>
                    <a:pt x="0" y="9154"/>
                    <a:pt x="0" y="91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8"/>
            <p:cNvSpPr/>
            <p:nvPr/>
          </p:nvSpPr>
          <p:spPr>
            <a:xfrm>
              <a:off x="1206506" y="4664423"/>
              <a:ext cx="40815" cy="64953"/>
            </a:xfrm>
            <a:custGeom>
              <a:avLst/>
              <a:gdLst/>
              <a:ahLst/>
              <a:cxnLst/>
              <a:rect l="l" t="t" r="r" b="b"/>
              <a:pathLst>
                <a:path w="1510" h="2403" extrusionOk="0">
                  <a:moveTo>
                    <a:pt x="1470" y="0"/>
                  </a:moveTo>
                  <a:cubicBezTo>
                    <a:pt x="1457" y="0"/>
                    <a:pt x="1444" y="7"/>
                    <a:pt x="1439" y="23"/>
                  </a:cubicBezTo>
                  <a:cubicBezTo>
                    <a:pt x="1356" y="251"/>
                    <a:pt x="1248" y="470"/>
                    <a:pt x="1155" y="695"/>
                  </a:cubicBezTo>
                  <a:cubicBezTo>
                    <a:pt x="1059" y="928"/>
                    <a:pt x="953" y="1156"/>
                    <a:pt x="837" y="1379"/>
                  </a:cubicBezTo>
                  <a:cubicBezTo>
                    <a:pt x="648" y="1743"/>
                    <a:pt x="394" y="2130"/>
                    <a:pt x="33" y="2344"/>
                  </a:cubicBezTo>
                  <a:cubicBezTo>
                    <a:pt x="0" y="2363"/>
                    <a:pt x="20" y="2402"/>
                    <a:pt x="50" y="2402"/>
                  </a:cubicBezTo>
                  <a:cubicBezTo>
                    <a:pt x="55" y="2402"/>
                    <a:pt x="60" y="2402"/>
                    <a:pt x="65" y="2400"/>
                  </a:cubicBezTo>
                  <a:cubicBezTo>
                    <a:pt x="266" y="2310"/>
                    <a:pt x="425" y="2201"/>
                    <a:pt x="571" y="2033"/>
                  </a:cubicBezTo>
                  <a:cubicBezTo>
                    <a:pt x="713" y="1865"/>
                    <a:pt x="839" y="1680"/>
                    <a:pt x="941" y="1484"/>
                  </a:cubicBezTo>
                  <a:cubicBezTo>
                    <a:pt x="1057" y="1267"/>
                    <a:pt x="1162" y="1042"/>
                    <a:pt x="1259" y="814"/>
                  </a:cubicBezTo>
                  <a:cubicBezTo>
                    <a:pt x="1366" y="562"/>
                    <a:pt x="1429" y="306"/>
                    <a:pt x="1502" y="40"/>
                  </a:cubicBezTo>
                  <a:cubicBezTo>
                    <a:pt x="1509" y="16"/>
                    <a:pt x="1490" y="0"/>
                    <a:pt x="147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8"/>
            <p:cNvSpPr/>
            <p:nvPr/>
          </p:nvSpPr>
          <p:spPr>
            <a:xfrm>
              <a:off x="1235130" y="4690507"/>
              <a:ext cx="19299" cy="25841"/>
            </a:xfrm>
            <a:custGeom>
              <a:avLst/>
              <a:gdLst/>
              <a:ahLst/>
              <a:cxnLst/>
              <a:rect l="l" t="t" r="r" b="b"/>
              <a:pathLst>
                <a:path w="714" h="956" extrusionOk="0">
                  <a:moveTo>
                    <a:pt x="678" y="0"/>
                  </a:moveTo>
                  <a:cubicBezTo>
                    <a:pt x="666" y="0"/>
                    <a:pt x="653" y="7"/>
                    <a:pt x="647" y="21"/>
                  </a:cubicBezTo>
                  <a:cubicBezTo>
                    <a:pt x="509" y="369"/>
                    <a:pt x="292" y="681"/>
                    <a:pt x="10" y="930"/>
                  </a:cubicBezTo>
                  <a:cubicBezTo>
                    <a:pt x="0" y="939"/>
                    <a:pt x="10" y="955"/>
                    <a:pt x="21" y="955"/>
                  </a:cubicBezTo>
                  <a:cubicBezTo>
                    <a:pt x="23" y="955"/>
                    <a:pt x="26" y="954"/>
                    <a:pt x="28" y="952"/>
                  </a:cubicBezTo>
                  <a:lnTo>
                    <a:pt x="30" y="952"/>
                  </a:lnTo>
                  <a:cubicBezTo>
                    <a:pt x="357" y="737"/>
                    <a:pt x="597" y="414"/>
                    <a:pt x="707" y="38"/>
                  </a:cubicBezTo>
                  <a:cubicBezTo>
                    <a:pt x="714" y="15"/>
                    <a:pt x="696" y="0"/>
                    <a:pt x="67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8"/>
            <p:cNvSpPr/>
            <p:nvPr/>
          </p:nvSpPr>
          <p:spPr>
            <a:xfrm>
              <a:off x="1260241" y="4644907"/>
              <a:ext cx="6703" cy="22570"/>
            </a:xfrm>
            <a:custGeom>
              <a:avLst/>
              <a:gdLst/>
              <a:ahLst/>
              <a:cxnLst/>
              <a:rect l="l" t="t" r="r" b="b"/>
              <a:pathLst>
                <a:path w="248" h="835" extrusionOk="0">
                  <a:moveTo>
                    <a:pt x="200" y="0"/>
                  </a:moveTo>
                  <a:cubicBezTo>
                    <a:pt x="185" y="0"/>
                    <a:pt x="170" y="9"/>
                    <a:pt x="167" y="27"/>
                  </a:cubicBezTo>
                  <a:cubicBezTo>
                    <a:pt x="120" y="289"/>
                    <a:pt x="32" y="551"/>
                    <a:pt x="2" y="813"/>
                  </a:cubicBezTo>
                  <a:cubicBezTo>
                    <a:pt x="0" y="828"/>
                    <a:pt x="10" y="835"/>
                    <a:pt x="22" y="835"/>
                  </a:cubicBezTo>
                  <a:cubicBezTo>
                    <a:pt x="31" y="835"/>
                    <a:pt x="40" y="831"/>
                    <a:pt x="45" y="824"/>
                  </a:cubicBezTo>
                  <a:cubicBezTo>
                    <a:pt x="206" y="609"/>
                    <a:pt x="247" y="302"/>
                    <a:pt x="240" y="37"/>
                  </a:cubicBezTo>
                  <a:cubicBezTo>
                    <a:pt x="240" y="14"/>
                    <a:pt x="219" y="0"/>
                    <a:pt x="2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8"/>
            <p:cNvSpPr/>
            <p:nvPr/>
          </p:nvSpPr>
          <p:spPr>
            <a:xfrm>
              <a:off x="1271080" y="4562169"/>
              <a:ext cx="22894" cy="105687"/>
            </a:xfrm>
            <a:custGeom>
              <a:avLst/>
              <a:gdLst/>
              <a:ahLst/>
              <a:cxnLst/>
              <a:rect l="l" t="t" r="r" b="b"/>
              <a:pathLst>
                <a:path w="847" h="3910" extrusionOk="0">
                  <a:moveTo>
                    <a:pt x="768" y="0"/>
                  </a:moveTo>
                  <a:cubicBezTo>
                    <a:pt x="749" y="0"/>
                    <a:pt x="727" y="15"/>
                    <a:pt x="725" y="37"/>
                  </a:cubicBezTo>
                  <a:cubicBezTo>
                    <a:pt x="706" y="363"/>
                    <a:pt x="721" y="690"/>
                    <a:pt x="704" y="1017"/>
                  </a:cubicBezTo>
                  <a:cubicBezTo>
                    <a:pt x="688" y="1361"/>
                    <a:pt x="652" y="1705"/>
                    <a:pt x="598" y="2045"/>
                  </a:cubicBezTo>
                  <a:cubicBezTo>
                    <a:pt x="545" y="2371"/>
                    <a:pt x="469" y="2690"/>
                    <a:pt x="370" y="3002"/>
                  </a:cubicBezTo>
                  <a:cubicBezTo>
                    <a:pt x="272" y="3298"/>
                    <a:pt x="140" y="3578"/>
                    <a:pt x="11" y="3861"/>
                  </a:cubicBezTo>
                  <a:cubicBezTo>
                    <a:pt x="1" y="3883"/>
                    <a:pt x="20" y="3910"/>
                    <a:pt x="41" y="3910"/>
                  </a:cubicBezTo>
                  <a:cubicBezTo>
                    <a:pt x="48" y="3910"/>
                    <a:pt x="55" y="3907"/>
                    <a:pt x="61" y="3900"/>
                  </a:cubicBezTo>
                  <a:cubicBezTo>
                    <a:pt x="256" y="3670"/>
                    <a:pt x="373" y="3386"/>
                    <a:pt x="469" y="3102"/>
                  </a:cubicBezTo>
                  <a:cubicBezTo>
                    <a:pt x="579" y="2769"/>
                    <a:pt x="661" y="2425"/>
                    <a:pt x="714" y="2077"/>
                  </a:cubicBezTo>
                  <a:cubicBezTo>
                    <a:pt x="768" y="1731"/>
                    <a:pt x="803" y="1383"/>
                    <a:pt x="818" y="1036"/>
                  </a:cubicBezTo>
                  <a:cubicBezTo>
                    <a:pt x="833" y="701"/>
                    <a:pt x="846" y="359"/>
                    <a:pt x="798" y="28"/>
                  </a:cubicBezTo>
                  <a:cubicBezTo>
                    <a:pt x="795" y="9"/>
                    <a:pt x="782" y="0"/>
                    <a:pt x="7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8"/>
            <p:cNvSpPr/>
            <p:nvPr/>
          </p:nvSpPr>
          <p:spPr>
            <a:xfrm>
              <a:off x="1217723" y="4597497"/>
              <a:ext cx="14596" cy="69846"/>
            </a:xfrm>
            <a:custGeom>
              <a:avLst/>
              <a:gdLst/>
              <a:ahLst/>
              <a:cxnLst/>
              <a:rect l="l" t="t" r="r" b="b"/>
              <a:pathLst>
                <a:path w="540" h="2584" extrusionOk="0">
                  <a:moveTo>
                    <a:pt x="522" y="0"/>
                  </a:moveTo>
                  <a:cubicBezTo>
                    <a:pt x="516" y="0"/>
                    <a:pt x="510" y="3"/>
                    <a:pt x="508" y="11"/>
                  </a:cubicBezTo>
                  <a:lnTo>
                    <a:pt x="510" y="11"/>
                  </a:lnTo>
                  <a:cubicBezTo>
                    <a:pt x="478" y="129"/>
                    <a:pt x="459" y="250"/>
                    <a:pt x="422" y="364"/>
                  </a:cubicBezTo>
                  <a:cubicBezTo>
                    <a:pt x="394" y="445"/>
                    <a:pt x="382" y="439"/>
                    <a:pt x="362" y="521"/>
                  </a:cubicBezTo>
                  <a:cubicBezTo>
                    <a:pt x="349" y="570"/>
                    <a:pt x="349" y="622"/>
                    <a:pt x="336" y="671"/>
                  </a:cubicBezTo>
                  <a:cubicBezTo>
                    <a:pt x="283" y="867"/>
                    <a:pt x="225" y="1065"/>
                    <a:pt x="196" y="1267"/>
                  </a:cubicBezTo>
                  <a:cubicBezTo>
                    <a:pt x="181" y="1379"/>
                    <a:pt x="153" y="1490"/>
                    <a:pt x="134" y="1604"/>
                  </a:cubicBezTo>
                  <a:cubicBezTo>
                    <a:pt x="119" y="1709"/>
                    <a:pt x="98" y="1813"/>
                    <a:pt x="81" y="1918"/>
                  </a:cubicBezTo>
                  <a:cubicBezTo>
                    <a:pt x="48" y="2131"/>
                    <a:pt x="16" y="2346"/>
                    <a:pt x="1" y="2559"/>
                  </a:cubicBezTo>
                  <a:cubicBezTo>
                    <a:pt x="0" y="2575"/>
                    <a:pt x="13" y="2584"/>
                    <a:pt x="26" y="2584"/>
                  </a:cubicBezTo>
                  <a:cubicBezTo>
                    <a:pt x="36" y="2584"/>
                    <a:pt x="45" y="2578"/>
                    <a:pt x="48" y="2567"/>
                  </a:cubicBezTo>
                  <a:cubicBezTo>
                    <a:pt x="160" y="2142"/>
                    <a:pt x="218" y="1703"/>
                    <a:pt x="319" y="1279"/>
                  </a:cubicBezTo>
                  <a:cubicBezTo>
                    <a:pt x="368" y="1071"/>
                    <a:pt x="382" y="856"/>
                    <a:pt x="429" y="648"/>
                  </a:cubicBezTo>
                  <a:cubicBezTo>
                    <a:pt x="446" y="559"/>
                    <a:pt x="459" y="469"/>
                    <a:pt x="467" y="377"/>
                  </a:cubicBezTo>
                  <a:cubicBezTo>
                    <a:pt x="480" y="258"/>
                    <a:pt x="513" y="138"/>
                    <a:pt x="538" y="18"/>
                  </a:cubicBezTo>
                  <a:cubicBezTo>
                    <a:pt x="540" y="7"/>
                    <a:pt x="531" y="0"/>
                    <a:pt x="5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8"/>
            <p:cNvSpPr/>
            <p:nvPr/>
          </p:nvSpPr>
          <p:spPr>
            <a:xfrm>
              <a:off x="942774" y="4581360"/>
              <a:ext cx="251082" cy="168208"/>
            </a:xfrm>
            <a:custGeom>
              <a:avLst/>
              <a:gdLst/>
              <a:ahLst/>
              <a:cxnLst/>
              <a:rect l="l" t="t" r="r" b="b"/>
              <a:pathLst>
                <a:path w="9289" h="6223" extrusionOk="0">
                  <a:moveTo>
                    <a:pt x="8361" y="2304"/>
                  </a:moveTo>
                  <a:cubicBezTo>
                    <a:pt x="9171" y="2678"/>
                    <a:pt x="9289" y="5147"/>
                    <a:pt x="8666" y="5686"/>
                  </a:cubicBezTo>
                  <a:cubicBezTo>
                    <a:pt x="8044" y="6222"/>
                    <a:pt x="3715" y="4586"/>
                    <a:pt x="2954" y="3833"/>
                  </a:cubicBezTo>
                  <a:cubicBezTo>
                    <a:pt x="2192" y="3078"/>
                    <a:pt x="1089" y="1438"/>
                    <a:pt x="554" y="733"/>
                  </a:cubicBezTo>
                  <a:cubicBezTo>
                    <a:pt x="0" y="0"/>
                    <a:pt x="3068" y="853"/>
                    <a:pt x="3938" y="1244"/>
                  </a:cubicBezTo>
                  <a:cubicBezTo>
                    <a:pt x="4807" y="1636"/>
                    <a:pt x="8361" y="2304"/>
                    <a:pt x="8361" y="2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8"/>
            <p:cNvSpPr/>
            <p:nvPr/>
          </p:nvSpPr>
          <p:spPr>
            <a:xfrm>
              <a:off x="1045109" y="4616823"/>
              <a:ext cx="36977" cy="73603"/>
            </a:xfrm>
            <a:custGeom>
              <a:avLst/>
              <a:gdLst/>
              <a:ahLst/>
              <a:cxnLst/>
              <a:rect l="l" t="t" r="r" b="b"/>
              <a:pathLst>
                <a:path w="1368" h="2723" extrusionOk="0">
                  <a:moveTo>
                    <a:pt x="41" y="1"/>
                  </a:moveTo>
                  <a:cubicBezTo>
                    <a:pt x="19" y="1"/>
                    <a:pt x="1" y="30"/>
                    <a:pt x="19" y="53"/>
                  </a:cubicBezTo>
                  <a:cubicBezTo>
                    <a:pt x="318" y="427"/>
                    <a:pt x="528" y="865"/>
                    <a:pt x="709" y="1306"/>
                  </a:cubicBezTo>
                  <a:cubicBezTo>
                    <a:pt x="802" y="1532"/>
                    <a:pt x="888" y="1758"/>
                    <a:pt x="978" y="1984"/>
                  </a:cubicBezTo>
                  <a:cubicBezTo>
                    <a:pt x="1072" y="2226"/>
                    <a:pt x="1158" y="2472"/>
                    <a:pt x="1283" y="2702"/>
                  </a:cubicBezTo>
                  <a:cubicBezTo>
                    <a:pt x="1291" y="2716"/>
                    <a:pt x="1303" y="2722"/>
                    <a:pt x="1316" y="2722"/>
                  </a:cubicBezTo>
                  <a:cubicBezTo>
                    <a:pt x="1341" y="2722"/>
                    <a:pt x="1367" y="2700"/>
                    <a:pt x="1360" y="2671"/>
                  </a:cubicBezTo>
                  <a:cubicBezTo>
                    <a:pt x="1289" y="2401"/>
                    <a:pt x="1173" y="2145"/>
                    <a:pt x="1068" y="1887"/>
                  </a:cubicBezTo>
                  <a:cubicBezTo>
                    <a:pt x="976" y="1659"/>
                    <a:pt x="887" y="1431"/>
                    <a:pt x="789" y="1207"/>
                  </a:cubicBezTo>
                  <a:cubicBezTo>
                    <a:pt x="604" y="773"/>
                    <a:pt x="386" y="356"/>
                    <a:pt x="60" y="10"/>
                  </a:cubicBezTo>
                  <a:cubicBezTo>
                    <a:pt x="54" y="4"/>
                    <a:pt x="47" y="1"/>
                    <a:pt x="4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8"/>
            <p:cNvSpPr/>
            <p:nvPr/>
          </p:nvSpPr>
          <p:spPr>
            <a:xfrm>
              <a:off x="1093790" y="4709860"/>
              <a:ext cx="44194" cy="25516"/>
            </a:xfrm>
            <a:custGeom>
              <a:avLst/>
              <a:gdLst/>
              <a:ahLst/>
              <a:cxnLst/>
              <a:rect l="l" t="t" r="r" b="b"/>
              <a:pathLst>
                <a:path w="1635" h="944" extrusionOk="0">
                  <a:moveTo>
                    <a:pt x="26" y="1"/>
                  </a:moveTo>
                  <a:cubicBezTo>
                    <a:pt x="12" y="1"/>
                    <a:pt x="0" y="15"/>
                    <a:pt x="7" y="29"/>
                  </a:cubicBezTo>
                  <a:cubicBezTo>
                    <a:pt x="177" y="300"/>
                    <a:pt x="411" y="524"/>
                    <a:pt x="690" y="681"/>
                  </a:cubicBezTo>
                  <a:cubicBezTo>
                    <a:pt x="976" y="848"/>
                    <a:pt x="1273" y="911"/>
                    <a:pt x="1598" y="943"/>
                  </a:cubicBezTo>
                  <a:cubicBezTo>
                    <a:pt x="1600" y="943"/>
                    <a:pt x="1601" y="943"/>
                    <a:pt x="1602" y="943"/>
                  </a:cubicBezTo>
                  <a:cubicBezTo>
                    <a:pt x="1631" y="943"/>
                    <a:pt x="1635" y="894"/>
                    <a:pt x="1606" y="889"/>
                  </a:cubicBezTo>
                  <a:cubicBezTo>
                    <a:pt x="1312" y="838"/>
                    <a:pt x="1019" y="707"/>
                    <a:pt x="759" y="562"/>
                  </a:cubicBezTo>
                  <a:cubicBezTo>
                    <a:pt x="493" y="412"/>
                    <a:pt x="252" y="223"/>
                    <a:pt x="39" y="6"/>
                  </a:cubicBezTo>
                  <a:cubicBezTo>
                    <a:pt x="35" y="3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8"/>
            <p:cNvSpPr/>
            <p:nvPr/>
          </p:nvSpPr>
          <p:spPr>
            <a:xfrm>
              <a:off x="1126551" y="4672586"/>
              <a:ext cx="40410" cy="67413"/>
            </a:xfrm>
            <a:custGeom>
              <a:avLst/>
              <a:gdLst/>
              <a:ahLst/>
              <a:cxnLst/>
              <a:rect l="l" t="t" r="r" b="b"/>
              <a:pathLst>
                <a:path w="1495" h="2494" extrusionOk="0">
                  <a:moveTo>
                    <a:pt x="37" y="0"/>
                  </a:moveTo>
                  <a:cubicBezTo>
                    <a:pt x="19" y="0"/>
                    <a:pt x="0" y="16"/>
                    <a:pt x="5" y="39"/>
                  </a:cubicBezTo>
                  <a:cubicBezTo>
                    <a:pt x="102" y="566"/>
                    <a:pt x="224" y="1101"/>
                    <a:pt x="495" y="1572"/>
                  </a:cubicBezTo>
                  <a:cubicBezTo>
                    <a:pt x="605" y="1767"/>
                    <a:pt x="740" y="1946"/>
                    <a:pt x="895" y="2109"/>
                  </a:cubicBezTo>
                  <a:cubicBezTo>
                    <a:pt x="1045" y="2264"/>
                    <a:pt x="1231" y="2430"/>
                    <a:pt x="1443" y="2492"/>
                  </a:cubicBezTo>
                  <a:cubicBezTo>
                    <a:pt x="1445" y="2493"/>
                    <a:pt x="1448" y="2493"/>
                    <a:pt x="1450" y="2493"/>
                  </a:cubicBezTo>
                  <a:cubicBezTo>
                    <a:pt x="1475" y="2493"/>
                    <a:pt x="1495" y="2459"/>
                    <a:pt x="1473" y="2440"/>
                  </a:cubicBezTo>
                  <a:cubicBezTo>
                    <a:pt x="1308" y="2300"/>
                    <a:pt x="1127" y="2186"/>
                    <a:pt x="977" y="2027"/>
                  </a:cubicBezTo>
                  <a:cubicBezTo>
                    <a:pt x="824" y="1860"/>
                    <a:pt x="691" y="1675"/>
                    <a:pt x="585" y="1475"/>
                  </a:cubicBezTo>
                  <a:cubicBezTo>
                    <a:pt x="340" y="1023"/>
                    <a:pt x="196" y="520"/>
                    <a:pt x="65" y="22"/>
                  </a:cubicBezTo>
                  <a:cubicBezTo>
                    <a:pt x="60" y="7"/>
                    <a:pt x="49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8"/>
            <p:cNvSpPr/>
            <p:nvPr/>
          </p:nvSpPr>
          <p:spPr>
            <a:xfrm>
              <a:off x="1155527" y="4694913"/>
              <a:ext cx="13677" cy="43113"/>
            </a:xfrm>
            <a:custGeom>
              <a:avLst/>
              <a:gdLst/>
              <a:ahLst/>
              <a:cxnLst/>
              <a:rect l="l" t="t" r="r" b="b"/>
              <a:pathLst>
                <a:path w="506" h="1595" extrusionOk="0">
                  <a:moveTo>
                    <a:pt x="45" y="0"/>
                  </a:moveTo>
                  <a:cubicBezTo>
                    <a:pt x="23" y="0"/>
                    <a:pt x="0" y="19"/>
                    <a:pt x="8" y="47"/>
                  </a:cubicBezTo>
                  <a:cubicBezTo>
                    <a:pt x="73" y="313"/>
                    <a:pt x="131" y="578"/>
                    <a:pt x="202" y="842"/>
                  </a:cubicBezTo>
                  <a:cubicBezTo>
                    <a:pt x="236" y="969"/>
                    <a:pt x="270" y="1098"/>
                    <a:pt x="305" y="1225"/>
                  </a:cubicBezTo>
                  <a:cubicBezTo>
                    <a:pt x="339" y="1346"/>
                    <a:pt x="369" y="1477"/>
                    <a:pt x="446" y="1582"/>
                  </a:cubicBezTo>
                  <a:cubicBezTo>
                    <a:pt x="451" y="1591"/>
                    <a:pt x="459" y="1595"/>
                    <a:pt x="467" y="1595"/>
                  </a:cubicBezTo>
                  <a:cubicBezTo>
                    <a:pt x="481" y="1595"/>
                    <a:pt x="495" y="1584"/>
                    <a:pt x="496" y="1567"/>
                  </a:cubicBezTo>
                  <a:cubicBezTo>
                    <a:pt x="505" y="1447"/>
                    <a:pt x="470" y="1328"/>
                    <a:pt x="438" y="1212"/>
                  </a:cubicBezTo>
                  <a:cubicBezTo>
                    <a:pt x="401" y="1077"/>
                    <a:pt x="361" y="943"/>
                    <a:pt x="322" y="808"/>
                  </a:cubicBezTo>
                  <a:cubicBezTo>
                    <a:pt x="247" y="546"/>
                    <a:pt x="159" y="288"/>
                    <a:pt x="79" y="28"/>
                  </a:cubicBezTo>
                  <a:cubicBezTo>
                    <a:pt x="75" y="9"/>
                    <a:pt x="60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8"/>
            <p:cNvSpPr/>
            <p:nvPr/>
          </p:nvSpPr>
          <p:spPr>
            <a:xfrm>
              <a:off x="1139309" y="4642502"/>
              <a:ext cx="10596" cy="46924"/>
            </a:xfrm>
            <a:custGeom>
              <a:avLst/>
              <a:gdLst/>
              <a:ahLst/>
              <a:cxnLst/>
              <a:rect l="l" t="t" r="r" b="b"/>
              <a:pathLst>
                <a:path w="392" h="1736" extrusionOk="0">
                  <a:moveTo>
                    <a:pt x="35" y="1"/>
                  </a:moveTo>
                  <a:cubicBezTo>
                    <a:pt x="18" y="1"/>
                    <a:pt x="0" y="13"/>
                    <a:pt x="0" y="36"/>
                  </a:cubicBezTo>
                  <a:cubicBezTo>
                    <a:pt x="4" y="324"/>
                    <a:pt x="32" y="610"/>
                    <a:pt x="85" y="892"/>
                  </a:cubicBezTo>
                  <a:cubicBezTo>
                    <a:pt x="137" y="1165"/>
                    <a:pt x="189" y="1472"/>
                    <a:pt x="322" y="1717"/>
                  </a:cubicBezTo>
                  <a:cubicBezTo>
                    <a:pt x="329" y="1730"/>
                    <a:pt x="339" y="1736"/>
                    <a:pt x="350" y="1736"/>
                  </a:cubicBezTo>
                  <a:cubicBezTo>
                    <a:pt x="370" y="1736"/>
                    <a:pt x="391" y="1715"/>
                    <a:pt x="387" y="1689"/>
                  </a:cubicBezTo>
                  <a:cubicBezTo>
                    <a:pt x="341" y="1420"/>
                    <a:pt x="240" y="1158"/>
                    <a:pt x="187" y="887"/>
                  </a:cubicBezTo>
                  <a:cubicBezTo>
                    <a:pt x="133" y="606"/>
                    <a:pt x="96" y="322"/>
                    <a:pt x="73" y="36"/>
                  </a:cubicBezTo>
                  <a:cubicBezTo>
                    <a:pt x="71" y="13"/>
                    <a:pt x="53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8"/>
            <p:cNvSpPr/>
            <p:nvPr/>
          </p:nvSpPr>
          <p:spPr>
            <a:xfrm>
              <a:off x="1007024" y="4624635"/>
              <a:ext cx="79198" cy="95065"/>
            </a:xfrm>
            <a:custGeom>
              <a:avLst/>
              <a:gdLst/>
              <a:ahLst/>
              <a:cxnLst/>
              <a:rect l="l" t="t" r="r" b="b"/>
              <a:pathLst>
                <a:path w="2930" h="3517" extrusionOk="0">
                  <a:moveTo>
                    <a:pt x="40" y="0"/>
                  </a:moveTo>
                  <a:cubicBezTo>
                    <a:pt x="19" y="0"/>
                    <a:pt x="0" y="28"/>
                    <a:pt x="20" y="46"/>
                  </a:cubicBezTo>
                  <a:cubicBezTo>
                    <a:pt x="822" y="918"/>
                    <a:pt x="1337" y="1998"/>
                    <a:pt x="2125" y="2879"/>
                  </a:cubicBezTo>
                  <a:cubicBezTo>
                    <a:pt x="2344" y="3122"/>
                    <a:pt x="2582" y="3346"/>
                    <a:pt x="2862" y="3513"/>
                  </a:cubicBezTo>
                  <a:cubicBezTo>
                    <a:pt x="2867" y="3516"/>
                    <a:pt x="2873" y="3517"/>
                    <a:pt x="2878" y="3517"/>
                  </a:cubicBezTo>
                  <a:cubicBezTo>
                    <a:pt x="2905" y="3517"/>
                    <a:pt x="2930" y="3481"/>
                    <a:pt x="2903" y="3460"/>
                  </a:cubicBezTo>
                  <a:cubicBezTo>
                    <a:pt x="2447" y="3098"/>
                    <a:pt x="2049" y="2668"/>
                    <a:pt x="1720" y="2187"/>
                  </a:cubicBezTo>
                  <a:cubicBezTo>
                    <a:pt x="1383" y="1701"/>
                    <a:pt x="1071" y="1196"/>
                    <a:pt x="714" y="725"/>
                  </a:cubicBezTo>
                  <a:cubicBezTo>
                    <a:pt x="516" y="465"/>
                    <a:pt x="308" y="222"/>
                    <a:pt x="60" y="9"/>
                  </a:cubicBezTo>
                  <a:cubicBezTo>
                    <a:pt x="53" y="3"/>
                    <a:pt x="47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8"/>
            <p:cNvSpPr/>
            <p:nvPr/>
          </p:nvSpPr>
          <p:spPr>
            <a:xfrm>
              <a:off x="974021" y="4605038"/>
              <a:ext cx="14110" cy="11812"/>
            </a:xfrm>
            <a:custGeom>
              <a:avLst/>
              <a:gdLst/>
              <a:ahLst/>
              <a:cxnLst/>
              <a:rect l="l" t="t" r="r" b="b"/>
              <a:pathLst>
                <a:path w="522" h="437" extrusionOk="0">
                  <a:moveTo>
                    <a:pt x="75" y="1"/>
                  </a:moveTo>
                  <a:cubicBezTo>
                    <a:pt x="32" y="1"/>
                    <a:pt x="0" y="66"/>
                    <a:pt x="40" y="95"/>
                  </a:cubicBezTo>
                  <a:lnTo>
                    <a:pt x="40" y="95"/>
                  </a:lnTo>
                  <a:cubicBezTo>
                    <a:pt x="64" y="117"/>
                    <a:pt x="89" y="139"/>
                    <a:pt x="114" y="160"/>
                  </a:cubicBezTo>
                  <a:lnTo>
                    <a:pt x="114" y="160"/>
                  </a:lnTo>
                  <a:cubicBezTo>
                    <a:pt x="115" y="162"/>
                    <a:pt x="117" y="164"/>
                    <a:pt x="119" y="165"/>
                  </a:cubicBezTo>
                  <a:lnTo>
                    <a:pt x="119" y="165"/>
                  </a:lnTo>
                  <a:cubicBezTo>
                    <a:pt x="161" y="201"/>
                    <a:pt x="203" y="236"/>
                    <a:pt x="245" y="272"/>
                  </a:cubicBezTo>
                  <a:cubicBezTo>
                    <a:pt x="277" y="302"/>
                    <a:pt x="308" y="332"/>
                    <a:pt x="340" y="360"/>
                  </a:cubicBezTo>
                  <a:cubicBezTo>
                    <a:pt x="374" y="388"/>
                    <a:pt x="409" y="411"/>
                    <a:pt x="447" y="431"/>
                  </a:cubicBezTo>
                  <a:cubicBezTo>
                    <a:pt x="454" y="435"/>
                    <a:pt x="461" y="437"/>
                    <a:pt x="467" y="437"/>
                  </a:cubicBezTo>
                  <a:cubicBezTo>
                    <a:pt x="497" y="437"/>
                    <a:pt x="521" y="404"/>
                    <a:pt x="505" y="375"/>
                  </a:cubicBezTo>
                  <a:cubicBezTo>
                    <a:pt x="484" y="336"/>
                    <a:pt x="460" y="300"/>
                    <a:pt x="432" y="268"/>
                  </a:cubicBezTo>
                  <a:cubicBezTo>
                    <a:pt x="398" y="235"/>
                    <a:pt x="361" y="203"/>
                    <a:pt x="323" y="173"/>
                  </a:cubicBezTo>
                  <a:cubicBezTo>
                    <a:pt x="254" y="111"/>
                    <a:pt x="179" y="57"/>
                    <a:pt x="101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8"/>
            <p:cNvSpPr/>
            <p:nvPr/>
          </p:nvSpPr>
          <p:spPr>
            <a:xfrm>
              <a:off x="993644" y="4628581"/>
              <a:ext cx="10055" cy="12515"/>
            </a:xfrm>
            <a:custGeom>
              <a:avLst/>
              <a:gdLst/>
              <a:ahLst/>
              <a:cxnLst/>
              <a:rect l="l" t="t" r="r" b="b"/>
              <a:pathLst>
                <a:path w="372" h="463" extrusionOk="0">
                  <a:moveTo>
                    <a:pt x="27" y="0"/>
                  </a:moveTo>
                  <a:cubicBezTo>
                    <a:pt x="13" y="0"/>
                    <a:pt x="1" y="19"/>
                    <a:pt x="12" y="33"/>
                  </a:cubicBezTo>
                  <a:cubicBezTo>
                    <a:pt x="121" y="162"/>
                    <a:pt x="220" y="301"/>
                    <a:pt x="306" y="448"/>
                  </a:cubicBezTo>
                  <a:cubicBezTo>
                    <a:pt x="312" y="459"/>
                    <a:pt x="321" y="463"/>
                    <a:pt x="331" y="463"/>
                  </a:cubicBezTo>
                  <a:cubicBezTo>
                    <a:pt x="351" y="463"/>
                    <a:pt x="372" y="441"/>
                    <a:pt x="360" y="416"/>
                  </a:cubicBezTo>
                  <a:cubicBezTo>
                    <a:pt x="285" y="256"/>
                    <a:pt x="177" y="115"/>
                    <a:pt x="39" y="5"/>
                  </a:cubicBezTo>
                  <a:cubicBezTo>
                    <a:pt x="35" y="2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8"/>
            <p:cNvSpPr/>
            <p:nvPr/>
          </p:nvSpPr>
          <p:spPr>
            <a:xfrm>
              <a:off x="1087249" y="4671072"/>
              <a:ext cx="13569" cy="20651"/>
            </a:xfrm>
            <a:custGeom>
              <a:avLst/>
              <a:gdLst/>
              <a:ahLst/>
              <a:cxnLst/>
              <a:rect l="l" t="t" r="r" b="b"/>
              <a:pathLst>
                <a:path w="502" h="764" extrusionOk="0">
                  <a:moveTo>
                    <a:pt x="33" y="1"/>
                  </a:moveTo>
                  <a:cubicBezTo>
                    <a:pt x="16" y="1"/>
                    <a:pt x="0" y="15"/>
                    <a:pt x="4" y="35"/>
                  </a:cubicBezTo>
                  <a:lnTo>
                    <a:pt x="3" y="35"/>
                  </a:lnTo>
                  <a:cubicBezTo>
                    <a:pt x="98" y="292"/>
                    <a:pt x="244" y="521"/>
                    <a:pt x="405" y="740"/>
                  </a:cubicBezTo>
                  <a:cubicBezTo>
                    <a:pt x="414" y="756"/>
                    <a:pt x="428" y="763"/>
                    <a:pt x="441" y="763"/>
                  </a:cubicBezTo>
                  <a:cubicBezTo>
                    <a:pt x="472" y="763"/>
                    <a:pt x="502" y="730"/>
                    <a:pt x="481" y="695"/>
                  </a:cubicBezTo>
                  <a:cubicBezTo>
                    <a:pt x="365" y="450"/>
                    <a:pt x="231" y="213"/>
                    <a:pt x="51" y="7"/>
                  </a:cubicBezTo>
                  <a:cubicBezTo>
                    <a:pt x="46" y="3"/>
                    <a:pt x="39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8"/>
            <p:cNvSpPr/>
            <p:nvPr/>
          </p:nvSpPr>
          <p:spPr>
            <a:xfrm>
              <a:off x="1004321" y="4490134"/>
              <a:ext cx="593876" cy="636989"/>
            </a:xfrm>
            <a:custGeom>
              <a:avLst/>
              <a:gdLst/>
              <a:ahLst/>
              <a:cxnLst/>
              <a:rect l="l" t="t" r="r" b="b"/>
              <a:pathLst>
                <a:path w="21971" h="23566" extrusionOk="0">
                  <a:moveTo>
                    <a:pt x="21971" y="1"/>
                  </a:moveTo>
                  <a:cubicBezTo>
                    <a:pt x="19935" y="2874"/>
                    <a:pt x="18633" y="6191"/>
                    <a:pt x="17285" y="9444"/>
                  </a:cubicBezTo>
                  <a:cubicBezTo>
                    <a:pt x="16921" y="10319"/>
                    <a:pt x="18142" y="9293"/>
                    <a:pt x="17869" y="10201"/>
                  </a:cubicBezTo>
                  <a:cubicBezTo>
                    <a:pt x="16171" y="15834"/>
                    <a:pt x="13569" y="20645"/>
                    <a:pt x="3203" y="23565"/>
                  </a:cubicBezTo>
                  <a:cubicBezTo>
                    <a:pt x="3203" y="23565"/>
                    <a:pt x="1" y="8369"/>
                    <a:pt x="12336" y="3865"/>
                  </a:cubicBezTo>
                  <a:cubicBezTo>
                    <a:pt x="12856" y="3676"/>
                    <a:pt x="12348" y="4869"/>
                    <a:pt x="12847" y="4559"/>
                  </a:cubicBezTo>
                  <a:cubicBezTo>
                    <a:pt x="15305" y="3020"/>
                    <a:pt x="18308" y="1487"/>
                    <a:pt x="21971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8"/>
            <p:cNvSpPr/>
            <p:nvPr/>
          </p:nvSpPr>
          <p:spPr>
            <a:xfrm>
              <a:off x="1102656" y="4533273"/>
              <a:ext cx="427047" cy="570468"/>
            </a:xfrm>
            <a:custGeom>
              <a:avLst/>
              <a:gdLst/>
              <a:ahLst/>
              <a:cxnLst/>
              <a:rect l="l" t="t" r="r" b="b"/>
              <a:pathLst>
                <a:path w="15799" h="21105" extrusionOk="0">
                  <a:moveTo>
                    <a:pt x="15724" y="1"/>
                  </a:moveTo>
                  <a:cubicBezTo>
                    <a:pt x="15713" y="1"/>
                    <a:pt x="15701" y="5"/>
                    <a:pt x="15691" y="14"/>
                  </a:cubicBezTo>
                  <a:cubicBezTo>
                    <a:pt x="15369" y="300"/>
                    <a:pt x="15038" y="577"/>
                    <a:pt x="14719" y="865"/>
                  </a:cubicBezTo>
                  <a:cubicBezTo>
                    <a:pt x="14399" y="1153"/>
                    <a:pt x="14092" y="1452"/>
                    <a:pt x="13784" y="1753"/>
                  </a:cubicBezTo>
                  <a:cubicBezTo>
                    <a:pt x="13169" y="2351"/>
                    <a:pt x="12567" y="2963"/>
                    <a:pt x="11978" y="3589"/>
                  </a:cubicBezTo>
                  <a:cubicBezTo>
                    <a:pt x="10802" y="4840"/>
                    <a:pt x="9671" y="6132"/>
                    <a:pt x="8584" y="7463"/>
                  </a:cubicBezTo>
                  <a:cubicBezTo>
                    <a:pt x="7496" y="8796"/>
                    <a:pt x="6460" y="10165"/>
                    <a:pt x="5475" y="11572"/>
                  </a:cubicBezTo>
                  <a:cubicBezTo>
                    <a:pt x="4492" y="12980"/>
                    <a:pt x="3561" y="14424"/>
                    <a:pt x="2682" y="15902"/>
                  </a:cubicBezTo>
                  <a:cubicBezTo>
                    <a:pt x="1807" y="17376"/>
                    <a:pt x="953" y="18881"/>
                    <a:pt x="246" y="20442"/>
                  </a:cubicBezTo>
                  <a:cubicBezTo>
                    <a:pt x="160" y="20633"/>
                    <a:pt x="89" y="20829"/>
                    <a:pt x="18" y="21027"/>
                  </a:cubicBezTo>
                  <a:cubicBezTo>
                    <a:pt x="1" y="21072"/>
                    <a:pt x="40" y="21104"/>
                    <a:pt x="80" y="21104"/>
                  </a:cubicBezTo>
                  <a:cubicBezTo>
                    <a:pt x="101" y="21104"/>
                    <a:pt x="122" y="21096"/>
                    <a:pt x="136" y="21076"/>
                  </a:cubicBezTo>
                  <a:lnTo>
                    <a:pt x="136" y="21074"/>
                  </a:lnTo>
                  <a:cubicBezTo>
                    <a:pt x="595" y="20350"/>
                    <a:pt x="977" y="19580"/>
                    <a:pt x="1388" y="18826"/>
                  </a:cubicBezTo>
                  <a:cubicBezTo>
                    <a:pt x="1794" y="18077"/>
                    <a:pt x="2213" y="17335"/>
                    <a:pt x="2645" y="16600"/>
                  </a:cubicBezTo>
                  <a:cubicBezTo>
                    <a:pt x="3510" y="15125"/>
                    <a:pt x="4424" y="13679"/>
                    <a:pt x="5393" y="12266"/>
                  </a:cubicBezTo>
                  <a:cubicBezTo>
                    <a:pt x="6360" y="10853"/>
                    <a:pt x="7373" y="9473"/>
                    <a:pt x="8431" y="8129"/>
                  </a:cubicBezTo>
                  <a:cubicBezTo>
                    <a:pt x="9489" y="6784"/>
                    <a:pt x="10598" y="5481"/>
                    <a:pt x="11755" y="4219"/>
                  </a:cubicBezTo>
                  <a:cubicBezTo>
                    <a:pt x="12331" y="3591"/>
                    <a:pt x="12916" y="2970"/>
                    <a:pt x="13511" y="2359"/>
                  </a:cubicBezTo>
                  <a:cubicBezTo>
                    <a:pt x="14104" y="1747"/>
                    <a:pt x="14715" y="1155"/>
                    <a:pt x="15302" y="536"/>
                  </a:cubicBezTo>
                  <a:cubicBezTo>
                    <a:pt x="15450" y="381"/>
                    <a:pt x="15607" y="235"/>
                    <a:pt x="15762" y="85"/>
                  </a:cubicBezTo>
                  <a:cubicBezTo>
                    <a:pt x="15798" y="50"/>
                    <a:pt x="15763" y="1"/>
                    <a:pt x="157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8"/>
            <p:cNvSpPr/>
            <p:nvPr/>
          </p:nvSpPr>
          <p:spPr>
            <a:xfrm>
              <a:off x="1201235" y="4782328"/>
              <a:ext cx="219457" cy="174046"/>
            </a:xfrm>
            <a:custGeom>
              <a:avLst/>
              <a:gdLst/>
              <a:ahLst/>
              <a:cxnLst/>
              <a:rect l="l" t="t" r="r" b="b"/>
              <a:pathLst>
                <a:path w="8119" h="6439" extrusionOk="0">
                  <a:moveTo>
                    <a:pt x="8059" y="1"/>
                  </a:moveTo>
                  <a:cubicBezTo>
                    <a:pt x="8054" y="1"/>
                    <a:pt x="8048" y="2"/>
                    <a:pt x="8041" y="5"/>
                  </a:cubicBezTo>
                  <a:lnTo>
                    <a:pt x="8043" y="5"/>
                  </a:lnTo>
                  <a:cubicBezTo>
                    <a:pt x="7734" y="124"/>
                    <a:pt x="7441" y="285"/>
                    <a:pt x="7151" y="440"/>
                  </a:cubicBezTo>
                  <a:cubicBezTo>
                    <a:pt x="6861" y="597"/>
                    <a:pt x="6568" y="762"/>
                    <a:pt x="6284" y="934"/>
                  </a:cubicBezTo>
                  <a:cubicBezTo>
                    <a:pt x="5702" y="1285"/>
                    <a:pt x="5137" y="1659"/>
                    <a:pt x="4586" y="2057"/>
                  </a:cubicBezTo>
                  <a:cubicBezTo>
                    <a:pt x="3500" y="2844"/>
                    <a:pt x="2477" y="3714"/>
                    <a:pt x="1525" y="4660"/>
                  </a:cubicBezTo>
                  <a:cubicBezTo>
                    <a:pt x="987" y="5193"/>
                    <a:pt x="486" y="5763"/>
                    <a:pt x="26" y="6365"/>
                  </a:cubicBezTo>
                  <a:cubicBezTo>
                    <a:pt x="0" y="6399"/>
                    <a:pt x="36" y="6438"/>
                    <a:pt x="71" y="6438"/>
                  </a:cubicBezTo>
                  <a:cubicBezTo>
                    <a:pt x="82" y="6438"/>
                    <a:pt x="93" y="6434"/>
                    <a:pt x="103" y="6425"/>
                  </a:cubicBezTo>
                  <a:cubicBezTo>
                    <a:pt x="1021" y="5462"/>
                    <a:pt x="1953" y="4510"/>
                    <a:pt x="2957" y="3639"/>
                  </a:cubicBezTo>
                  <a:cubicBezTo>
                    <a:pt x="3969" y="2766"/>
                    <a:pt x="5042" y="1969"/>
                    <a:pt x="6168" y="1252"/>
                  </a:cubicBezTo>
                  <a:cubicBezTo>
                    <a:pt x="6482" y="1050"/>
                    <a:pt x="6798" y="853"/>
                    <a:pt x="7119" y="663"/>
                  </a:cubicBezTo>
                  <a:cubicBezTo>
                    <a:pt x="7437" y="472"/>
                    <a:pt x="7770" y="298"/>
                    <a:pt x="8080" y="94"/>
                  </a:cubicBezTo>
                  <a:cubicBezTo>
                    <a:pt x="8118" y="68"/>
                    <a:pt x="8102" y="1"/>
                    <a:pt x="80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8"/>
            <p:cNvSpPr/>
            <p:nvPr/>
          </p:nvSpPr>
          <p:spPr>
            <a:xfrm>
              <a:off x="1152527" y="4941994"/>
              <a:ext cx="168613" cy="113094"/>
            </a:xfrm>
            <a:custGeom>
              <a:avLst/>
              <a:gdLst/>
              <a:ahLst/>
              <a:cxnLst/>
              <a:rect l="l" t="t" r="r" b="b"/>
              <a:pathLst>
                <a:path w="6238" h="4184" extrusionOk="0">
                  <a:moveTo>
                    <a:pt x="6194" y="0"/>
                  </a:moveTo>
                  <a:cubicBezTo>
                    <a:pt x="6187" y="0"/>
                    <a:pt x="6180" y="3"/>
                    <a:pt x="6173" y="9"/>
                  </a:cubicBezTo>
                  <a:cubicBezTo>
                    <a:pt x="5818" y="336"/>
                    <a:pt x="5442" y="647"/>
                    <a:pt x="5068" y="953"/>
                  </a:cubicBezTo>
                  <a:cubicBezTo>
                    <a:pt x="4694" y="1260"/>
                    <a:pt x="4313" y="1557"/>
                    <a:pt x="3922" y="1840"/>
                  </a:cubicBezTo>
                  <a:cubicBezTo>
                    <a:pt x="3148" y="2399"/>
                    <a:pt x="2336" y="2903"/>
                    <a:pt x="1495" y="3352"/>
                  </a:cubicBezTo>
                  <a:cubicBezTo>
                    <a:pt x="1016" y="3606"/>
                    <a:pt x="528" y="3848"/>
                    <a:pt x="44" y="4092"/>
                  </a:cubicBezTo>
                  <a:cubicBezTo>
                    <a:pt x="1" y="4114"/>
                    <a:pt x="23" y="4183"/>
                    <a:pt x="66" y="4183"/>
                  </a:cubicBezTo>
                  <a:cubicBezTo>
                    <a:pt x="71" y="4183"/>
                    <a:pt x="76" y="4182"/>
                    <a:pt x="82" y="4180"/>
                  </a:cubicBezTo>
                  <a:cubicBezTo>
                    <a:pt x="992" y="3853"/>
                    <a:pt x="1848" y="3393"/>
                    <a:pt x="2673" y="2890"/>
                  </a:cubicBezTo>
                  <a:cubicBezTo>
                    <a:pt x="3499" y="2387"/>
                    <a:pt x="4286" y="1819"/>
                    <a:pt x="5025" y="1193"/>
                  </a:cubicBezTo>
                  <a:cubicBezTo>
                    <a:pt x="5446" y="834"/>
                    <a:pt x="5834" y="450"/>
                    <a:pt x="6218" y="54"/>
                  </a:cubicBezTo>
                  <a:cubicBezTo>
                    <a:pt x="6238" y="31"/>
                    <a:pt x="6218" y="0"/>
                    <a:pt x="619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8"/>
            <p:cNvSpPr/>
            <p:nvPr/>
          </p:nvSpPr>
          <p:spPr>
            <a:xfrm>
              <a:off x="1150608" y="4670640"/>
              <a:ext cx="148962" cy="287734"/>
            </a:xfrm>
            <a:custGeom>
              <a:avLst/>
              <a:gdLst/>
              <a:ahLst/>
              <a:cxnLst/>
              <a:rect l="l" t="t" r="r" b="b"/>
              <a:pathLst>
                <a:path w="5511" h="10645" extrusionOk="0">
                  <a:moveTo>
                    <a:pt x="5449" y="0"/>
                  </a:moveTo>
                  <a:cubicBezTo>
                    <a:pt x="5439" y="0"/>
                    <a:pt x="5429" y="4"/>
                    <a:pt x="5421" y="14"/>
                  </a:cubicBezTo>
                  <a:cubicBezTo>
                    <a:pt x="4946" y="629"/>
                    <a:pt x="4511" y="1269"/>
                    <a:pt x="4081" y="1914"/>
                  </a:cubicBezTo>
                  <a:cubicBezTo>
                    <a:pt x="3641" y="2573"/>
                    <a:pt x="3211" y="3239"/>
                    <a:pt x="2802" y="3918"/>
                  </a:cubicBezTo>
                  <a:cubicBezTo>
                    <a:pt x="2002" y="5245"/>
                    <a:pt x="1276" y="6623"/>
                    <a:pt x="723" y="8072"/>
                  </a:cubicBezTo>
                  <a:cubicBezTo>
                    <a:pt x="409" y="8897"/>
                    <a:pt x="153" y="9736"/>
                    <a:pt x="5" y="10604"/>
                  </a:cubicBezTo>
                  <a:cubicBezTo>
                    <a:pt x="0" y="10628"/>
                    <a:pt x="20" y="10644"/>
                    <a:pt x="38" y="10644"/>
                  </a:cubicBezTo>
                  <a:cubicBezTo>
                    <a:pt x="51" y="10644"/>
                    <a:pt x="62" y="10638"/>
                    <a:pt x="67" y="10622"/>
                  </a:cubicBezTo>
                  <a:cubicBezTo>
                    <a:pt x="465" y="9123"/>
                    <a:pt x="994" y="7674"/>
                    <a:pt x="1682" y="6285"/>
                  </a:cubicBezTo>
                  <a:cubicBezTo>
                    <a:pt x="2370" y="4896"/>
                    <a:pt x="3185" y="3568"/>
                    <a:pt x="4043" y="2274"/>
                  </a:cubicBezTo>
                  <a:cubicBezTo>
                    <a:pt x="4528" y="1540"/>
                    <a:pt x="5034" y="820"/>
                    <a:pt x="5492" y="70"/>
                  </a:cubicBezTo>
                  <a:cubicBezTo>
                    <a:pt x="5511" y="38"/>
                    <a:pt x="5479" y="0"/>
                    <a:pt x="544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8"/>
            <p:cNvSpPr/>
            <p:nvPr/>
          </p:nvSpPr>
          <p:spPr>
            <a:xfrm>
              <a:off x="1324464" y="4642042"/>
              <a:ext cx="49924" cy="66872"/>
            </a:xfrm>
            <a:custGeom>
              <a:avLst/>
              <a:gdLst/>
              <a:ahLst/>
              <a:cxnLst/>
              <a:rect l="l" t="t" r="r" b="b"/>
              <a:pathLst>
                <a:path w="1847" h="2474" extrusionOk="0">
                  <a:moveTo>
                    <a:pt x="1773" y="1"/>
                  </a:moveTo>
                  <a:cubicBezTo>
                    <a:pt x="1761" y="1"/>
                    <a:pt x="1749" y="6"/>
                    <a:pt x="1739" y="18"/>
                  </a:cubicBezTo>
                  <a:cubicBezTo>
                    <a:pt x="1435" y="403"/>
                    <a:pt x="1145" y="795"/>
                    <a:pt x="859" y="1194"/>
                  </a:cubicBezTo>
                  <a:cubicBezTo>
                    <a:pt x="567" y="1599"/>
                    <a:pt x="304" y="2022"/>
                    <a:pt x="18" y="2431"/>
                  </a:cubicBezTo>
                  <a:cubicBezTo>
                    <a:pt x="0" y="2452"/>
                    <a:pt x="22" y="2474"/>
                    <a:pt x="43" y="2474"/>
                  </a:cubicBezTo>
                  <a:cubicBezTo>
                    <a:pt x="52" y="2474"/>
                    <a:pt x="61" y="2470"/>
                    <a:pt x="68" y="2461"/>
                  </a:cubicBezTo>
                  <a:cubicBezTo>
                    <a:pt x="365" y="2065"/>
                    <a:pt x="681" y="1685"/>
                    <a:pt x="975" y="1287"/>
                  </a:cubicBezTo>
                  <a:cubicBezTo>
                    <a:pt x="1268" y="891"/>
                    <a:pt x="1551" y="492"/>
                    <a:pt x="1822" y="81"/>
                  </a:cubicBezTo>
                  <a:cubicBezTo>
                    <a:pt x="1847" y="45"/>
                    <a:pt x="1809" y="1"/>
                    <a:pt x="17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8"/>
            <p:cNvSpPr/>
            <p:nvPr/>
          </p:nvSpPr>
          <p:spPr>
            <a:xfrm>
              <a:off x="105141" y="4012865"/>
              <a:ext cx="518219" cy="743866"/>
            </a:xfrm>
            <a:custGeom>
              <a:avLst/>
              <a:gdLst/>
              <a:ahLst/>
              <a:cxnLst/>
              <a:rect l="l" t="t" r="r" b="b"/>
              <a:pathLst>
                <a:path w="19172" h="27520" extrusionOk="0">
                  <a:moveTo>
                    <a:pt x="19172" y="1"/>
                  </a:moveTo>
                  <a:cubicBezTo>
                    <a:pt x="17923" y="3295"/>
                    <a:pt x="17494" y="6831"/>
                    <a:pt x="17005" y="10319"/>
                  </a:cubicBezTo>
                  <a:cubicBezTo>
                    <a:pt x="16872" y="11256"/>
                    <a:pt x="17795" y="9955"/>
                    <a:pt x="17758" y="10905"/>
                  </a:cubicBezTo>
                  <a:cubicBezTo>
                    <a:pt x="17528" y="16785"/>
                    <a:pt x="16214" y="22092"/>
                    <a:pt x="6911" y="27520"/>
                  </a:cubicBezTo>
                  <a:cubicBezTo>
                    <a:pt x="6911" y="27520"/>
                    <a:pt x="0" y="13610"/>
                    <a:pt x="10814" y="6158"/>
                  </a:cubicBezTo>
                  <a:cubicBezTo>
                    <a:pt x="11269" y="5843"/>
                    <a:pt x="11076" y="7128"/>
                    <a:pt x="11482" y="6700"/>
                  </a:cubicBezTo>
                  <a:cubicBezTo>
                    <a:pt x="13477" y="4595"/>
                    <a:pt x="16001" y="2359"/>
                    <a:pt x="19172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8"/>
            <p:cNvSpPr/>
            <p:nvPr/>
          </p:nvSpPr>
          <p:spPr>
            <a:xfrm>
              <a:off x="297352" y="4072250"/>
              <a:ext cx="270841" cy="658343"/>
            </a:xfrm>
            <a:custGeom>
              <a:avLst/>
              <a:gdLst/>
              <a:ahLst/>
              <a:cxnLst/>
              <a:rect l="l" t="t" r="r" b="b"/>
              <a:pathLst>
                <a:path w="10020" h="24356" extrusionOk="0">
                  <a:moveTo>
                    <a:pt x="9950" y="1"/>
                  </a:moveTo>
                  <a:cubicBezTo>
                    <a:pt x="9935" y="1"/>
                    <a:pt x="9919" y="7"/>
                    <a:pt x="9909" y="23"/>
                  </a:cubicBezTo>
                  <a:cubicBezTo>
                    <a:pt x="9667" y="384"/>
                    <a:pt x="9415" y="737"/>
                    <a:pt x="9176" y="1098"/>
                  </a:cubicBezTo>
                  <a:cubicBezTo>
                    <a:pt x="8940" y="1453"/>
                    <a:pt x="8719" y="1818"/>
                    <a:pt x="8499" y="2183"/>
                  </a:cubicBezTo>
                  <a:cubicBezTo>
                    <a:pt x="8054" y="2917"/>
                    <a:pt x="7624" y="3660"/>
                    <a:pt x="7211" y="4413"/>
                  </a:cubicBezTo>
                  <a:cubicBezTo>
                    <a:pt x="6386" y="5920"/>
                    <a:pt x="5614" y="7453"/>
                    <a:pt x="4896" y="9016"/>
                  </a:cubicBezTo>
                  <a:cubicBezTo>
                    <a:pt x="4176" y="10577"/>
                    <a:pt x="3518" y="12163"/>
                    <a:pt x="2918" y="13772"/>
                  </a:cubicBezTo>
                  <a:cubicBezTo>
                    <a:pt x="2320" y="15382"/>
                    <a:pt x="1779" y="17012"/>
                    <a:pt x="1299" y="18663"/>
                  </a:cubicBezTo>
                  <a:cubicBezTo>
                    <a:pt x="822" y="20309"/>
                    <a:pt x="373" y="21980"/>
                    <a:pt x="78" y="23670"/>
                  </a:cubicBezTo>
                  <a:cubicBezTo>
                    <a:pt x="43" y="23876"/>
                    <a:pt x="24" y="24085"/>
                    <a:pt x="3" y="24295"/>
                  </a:cubicBezTo>
                  <a:cubicBezTo>
                    <a:pt x="0" y="24334"/>
                    <a:pt x="32" y="24355"/>
                    <a:pt x="65" y="24355"/>
                  </a:cubicBezTo>
                  <a:cubicBezTo>
                    <a:pt x="92" y="24355"/>
                    <a:pt x="119" y="24341"/>
                    <a:pt x="129" y="24311"/>
                  </a:cubicBezTo>
                  <a:cubicBezTo>
                    <a:pt x="392" y="23493"/>
                    <a:pt x="570" y="22653"/>
                    <a:pt x="777" y="21821"/>
                  </a:cubicBezTo>
                  <a:cubicBezTo>
                    <a:pt x="983" y="20995"/>
                    <a:pt x="1205" y="20172"/>
                    <a:pt x="1437" y="19351"/>
                  </a:cubicBezTo>
                  <a:cubicBezTo>
                    <a:pt x="1903" y="17706"/>
                    <a:pt x="2426" y="16078"/>
                    <a:pt x="3010" y="14468"/>
                  </a:cubicBezTo>
                  <a:cubicBezTo>
                    <a:pt x="3591" y="12856"/>
                    <a:pt x="4227" y="11267"/>
                    <a:pt x="4915" y="9700"/>
                  </a:cubicBezTo>
                  <a:cubicBezTo>
                    <a:pt x="5603" y="8134"/>
                    <a:pt x="6349" y="6593"/>
                    <a:pt x="7153" y="5082"/>
                  </a:cubicBezTo>
                  <a:cubicBezTo>
                    <a:pt x="7553" y="4329"/>
                    <a:pt x="7964" y="3583"/>
                    <a:pt x="8385" y="2844"/>
                  </a:cubicBezTo>
                  <a:cubicBezTo>
                    <a:pt x="8806" y="2102"/>
                    <a:pt x="9249" y="1375"/>
                    <a:pt x="9662" y="631"/>
                  </a:cubicBezTo>
                  <a:cubicBezTo>
                    <a:pt x="9766" y="442"/>
                    <a:pt x="9882" y="259"/>
                    <a:pt x="9996" y="74"/>
                  </a:cubicBezTo>
                  <a:cubicBezTo>
                    <a:pt x="10020" y="36"/>
                    <a:pt x="9985" y="1"/>
                    <a:pt x="99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8"/>
            <p:cNvSpPr/>
            <p:nvPr/>
          </p:nvSpPr>
          <p:spPr>
            <a:xfrm>
              <a:off x="355763" y="4340604"/>
              <a:ext cx="169478" cy="222673"/>
            </a:xfrm>
            <a:custGeom>
              <a:avLst/>
              <a:gdLst/>
              <a:ahLst/>
              <a:cxnLst/>
              <a:rect l="l" t="t" r="r" b="b"/>
              <a:pathLst>
                <a:path w="6270" h="8238" extrusionOk="0">
                  <a:moveTo>
                    <a:pt x="6207" y="0"/>
                  </a:moveTo>
                  <a:cubicBezTo>
                    <a:pt x="6199" y="0"/>
                    <a:pt x="6190" y="3"/>
                    <a:pt x="6181" y="10"/>
                  </a:cubicBezTo>
                  <a:cubicBezTo>
                    <a:pt x="5912" y="202"/>
                    <a:pt x="5669" y="430"/>
                    <a:pt x="5427" y="657"/>
                  </a:cubicBezTo>
                  <a:cubicBezTo>
                    <a:pt x="5184" y="881"/>
                    <a:pt x="4943" y="1113"/>
                    <a:pt x="4709" y="1350"/>
                  </a:cubicBezTo>
                  <a:cubicBezTo>
                    <a:pt x="4236" y="1836"/>
                    <a:pt x="3782" y="2341"/>
                    <a:pt x="3350" y="2865"/>
                  </a:cubicBezTo>
                  <a:cubicBezTo>
                    <a:pt x="2496" y="3899"/>
                    <a:pt x="1724" y="4996"/>
                    <a:pt x="1039" y="6150"/>
                  </a:cubicBezTo>
                  <a:cubicBezTo>
                    <a:pt x="652" y="6800"/>
                    <a:pt x="310" y="7479"/>
                    <a:pt x="15" y="8176"/>
                  </a:cubicBezTo>
                  <a:cubicBezTo>
                    <a:pt x="0" y="8211"/>
                    <a:pt x="32" y="8237"/>
                    <a:pt x="64" y="8237"/>
                  </a:cubicBezTo>
                  <a:cubicBezTo>
                    <a:pt x="80" y="8237"/>
                    <a:pt x="96" y="8230"/>
                    <a:pt x="105" y="8214"/>
                  </a:cubicBezTo>
                  <a:cubicBezTo>
                    <a:pt x="751" y="7053"/>
                    <a:pt x="1415" y="5897"/>
                    <a:pt x="2170" y="4802"/>
                  </a:cubicBezTo>
                  <a:cubicBezTo>
                    <a:pt x="2931" y="3704"/>
                    <a:pt x="3769" y="2663"/>
                    <a:pt x="4681" y="1687"/>
                  </a:cubicBezTo>
                  <a:cubicBezTo>
                    <a:pt x="4934" y="1412"/>
                    <a:pt x="5192" y="1143"/>
                    <a:pt x="5454" y="877"/>
                  </a:cubicBezTo>
                  <a:cubicBezTo>
                    <a:pt x="5715" y="614"/>
                    <a:pt x="5992" y="363"/>
                    <a:pt x="6241" y="86"/>
                  </a:cubicBezTo>
                  <a:cubicBezTo>
                    <a:pt x="6270" y="54"/>
                    <a:pt x="6244" y="0"/>
                    <a:pt x="620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8"/>
            <p:cNvSpPr/>
            <p:nvPr/>
          </p:nvSpPr>
          <p:spPr>
            <a:xfrm>
              <a:off x="333139" y="4520002"/>
              <a:ext cx="135555" cy="151125"/>
            </a:xfrm>
            <a:custGeom>
              <a:avLst/>
              <a:gdLst/>
              <a:ahLst/>
              <a:cxnLst/>
              <a:rect l="l" t="t" r="r" b="b"/>
              <a:pathLst>
                <a:path w="5015" h="5591" extrusionOk="0">
                  <a:moveTo>
                    <a:pt x="4971" y="0"/>
                  </a:moveTo>
                  <a:cubicBezTo>
                    <a:pt x="4961" y="0"/>
                    <a:pt x="4951" y="5"/>
                    <a:pt x="4944" y="16"/>
                  </a:cubicBezTo>
                  <a:cubicBezTo>
                    <a:pt x="4417" y="831"/>
                    <a:pt x="3841" y="1612"/>
                    <a:pt x="3222" y="2356"/>
                  </a:cubicBezTo>
                  <a:cubicBezTo>
                    <a:pt x="2611" y="3093"/>
                    <a:pt x="1951" y="3787"/>
                    <a:pt x="1246" y="4432"/>
                  </a:cubicBezTo>
                  <a:cubicBezTo>
                    <a:pt x="850" y="4796"/>
                    <a:pt x="440" y="5149"/>
                    <a:pt x="35" y="5507"/>
                  </a:cubicBezTo>
                  <a:cubicBezTo>
                    <a:pt x="1" y="5536"/>
                    <a:pt x="32" y="5590"/>
                    <a:pt x="70" y="5590"/>
                  </a:cubicBezTo>
                  <a:cubicBezTo>
                    <a:pt x="77" y="5590"/>
                    <a:pt x="85" y="5588"/>
                    <a:pt x="93" y="5583"/>
                  </a:cubicBezTo>
                  <a:cubicBezTo>
                    <a:pt x="893" y="5037"/>
                    <a:pt x="1609" y="4375"/>
                    <a:pt x="2280" y="3680"/>
                  </a:cubicBezTo>
                  <a:cubicBezTo>
                    <a:pt x="2957" y="2984"/>
                    <a:pt x="3578" y="2237"/>
                    <a:pt x="4135" y="1444"/>
                  </a:cubicBezTo>
                  <a:cubicBezTo>
                    <a:pt x="4451" y="993"/>
                    <a:pt x="4729" y="526"/>
                    <a:pt x="5001" y="49"/>
                  </a:cubicBezTo>
                  <a:cubicBezTo>
                    <a:pt x="5015" y="23"/>
                    <a:pt x="4993" y="0"/>
                    <a:pt x="497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8"/>
            <p:cNvSpPr/>
            <p:nvPr/>
          </p:nvSpPr>
          <p:spPr>
            <a:xfrm>
              <a:off x="305298" y="4262892"/>
              <a:ext cx="74495" cy="315278"/>
            </a:xfrm>
            <a:custGeom>
              <a:avLst/>
              <a:gdLst/>
              <a:ahLst/>
              <a:cxnLst/>
              <a:rect l="l" t="t" r="r" b="b"/>
              <a:pathLst>
                <a:path w="2756" h="11664" extrusionOk="0">
                  <a:moveTo>
                    <a:pt x="2697" y="0"/>
                  </a:moveTo>
                  <a:cubicBezTo>
                    <a:pt x="2683" y="0"/>
                    <a:pt x="2670" y="7"/>
                    <a:pt x="2663" y="22"/>
                  </a:cubicBezTo>
                  <a:cubicBezTo>
                    <a:pt x="2359" y="735"/>
                    <a:pt x="2097" y="1460"/>
                    <a:pt x="1843" y="2191"/>
                  </a:cubicBezTo>
                  <a:cubicBezTo>
                    <a:pt x="1583" y="2939"/>
                    <a:pt x="1336" y="3691"/>
                    <a:pt x="1110" y="4450"/>
                  </a:cubicBezTo>
                  <a:cubicBezTo>
                    <a:pt x="665" y="5940"/>
                    <a:pt x="308" y="7458"/>
                    <a:pt x="136" y="9004"/>
                  </a:cubicBezTo>
                  <a:cubicBezTo>
                    <a:pt x="38" y="9879"/>
                    <a:pt x="1" y="10754"/>
                    <a:pt x="76" y="11633"/>
                  </a:cubicBezTo>
                  <a:cubicBezTo>
                    <a:pt x="76" y="11653"/>
                    <a:pt x="92" y="11664"/>
                    <a:pt x="108" y="11664"/>
                  </a:cubicBezTo>
                  <a:cubicBezTo>
                    <a:pt x="123" y="11664"/>
                    <a:pt x="139" y="11653"/>
                    <a:pt x="139" y="11633"/>
                  </a:cubicBezTo>
                  <a:lnTo>
                    <a:pt x="139" y="11631"/>
                  </a:lnTo>
                  <a:cubicBezTo>
                    <a:pt x="151" y="10075"/>
                    <a:pt x="300" y="8537"/>
                    <a:pt x="620" y="7015"/>
                  </a:cubicBezTo>
                  <a:cubicBezTo>
                    <a:pt x="938" y="5498"/>
                    <a:pt x="1394" y="4014"/>
                    <a:pt x="1897" y="2550"/>
                  </a:cubicBezTo>
                  <a:cubicBezTo>
                    <a:pt x="2181" y="1720"/>
                    <a:pt x="2489" y="897"/>
                    <a:pt x="2746" y="58"/>
                  </a:cubicBezTo>
                  <a:cubicBezTo>
                    <a:pt x="2756" y="27"/>
                    <a:pt x="2725" y="0"/>
                    <a:pt x="269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8"/>
            <p:cNvSpPr/>
            <p:nvPr/>
          </p:nvSpPr>
          <p:spPr>
            <a:xfrm>
              <a:off x="413175" y="4216509"/>
              <a:ext cx="31922" cy="76495"/>
            </a:xfrm>
            <a:custGeom>
              <a:avLst/>
              <a:gdLst/>
              <a:ahLst/>
              <a:cxnLst/>
              <a:rect l="l" t="t" r="r" b="b"/>
              <a:pathLst>
                <a:path w="1181" h="2830" extrusionOk="0">
                  <a:moveTo>
                    <a:pt x="1113" y="1"/>
                  </a:moveTo>
                  <a:cubicBezTo>
                    <a:pt x="1097" y="1"/>
                    <a:pt x="1081" y="9"/>
                    <a:pt x="1073" y="28"/>
                  </a:cubicBezTo>
                  <a:cubicBezTo>
                    <a:pt x="873" y="475"/>
                    <a:pt x="692" y="929"/>
                    <a:pt x="514" y="1387"/>
                  </a:cubicBezTo>
                  <a:cubicBezTo>
                    <a:pt x="333" y="1852"/>
                    <a:pt x="183" y="2327"/>
                    <a:pt x="9" y="2795"/>
                  </a:cubicBezTo>
                  <a:cubicBezTo>
                    <a:pt x="0" y="2816"/>
                    <a:pt x="17" y="2830"/>
                    <a:pt x="35" y="2830"/>
                  </a:cubicBezTo>
                  <a:cubicBezTo>
                    <a:pt x="47" y="2830"/>
                    <a:pt x="59" y="2824"/>
                    <a:pt x="65" y="2810"/>
                  </a:cubicBezTo>
                  <a:cubicBezTo>
                    <a:pt x="252" y="2353"/>
                    <a:pt x="463" y="1907"/>
                    <a:pt x="649" y="1449"/>
                  </a:cubicBezTo>
                  <a:cubicBezTo>
                    <a:pt x="834" y="989"/>
                    <a:pt x="1009" y="532"/>
                    <a:pt x="1168" y="67"/>
                  </a:cubicBezTo>
                  <a:cubicBezTo>
                    <a:pt x="1181" y="31"/>
                    <a:pt x="1145" y="1"/>
                    <a:pt x="111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8"/>
            <p:cNvSpPr/>
            <p:nvPr/>
          </p:nvSpPr>
          <p:spPr>
            <a:xfrm>
              <a:off x="199584" y="4193047"/>
              <a:ext cx="819685" cy="733892"/>
            </a:xfrm>
            <a:custGeom>
              <a:avLst/>
              <a:gdLst/>
              <a:ahLst/>
              <a:cxnLst/>
              <a:rect l="l" t="t" r="r" b="b"/>
              <a:pathLst>
                <a:path w="30325" h="27151" extrusionOk="0">
                  <a:moveTo>
                    <a:pt x="7827" y="24530"/>
                  </a:moveTo>
                  <a:cubicBezTo>
                    <a:pt x="8107" y="24760"/>
                    <a:pt x="8128" y="25195"/>
                    <a:pt x="7920" y="25625"/>
                  </a:cubicBezTo>
                  <a:cubicBezTo>
                    <a:pt x="7803" y="25866"/>
                    <a:pt x="7735" y="26132"/>
                    <a:pt x="7831" y="26347"/>
                  </a:cubicBezTo>
                  <a:cubicBezTo>
                    <a:pt x="7926" y="26564"/>
                    <a:pt x="8321" y="26928"/>
                    <a:pt x="8803" y="27048"/>
                  </a:cubicBezTo>
                  <a:cubicBezTo>
                    <a:pt x="9212" y="27151"/>
                    <a:pt x="9756" y="26853"/>
                    <a:pt x="10011" y="26388"/>
                  </a:cubicBezTo>
                  <a:cubicBezTo>
                    <a:pt x="10011" y="26388"/>
                    <a:pt x="10308" y="25720"/>
                    <a:pt x="10891" y="25485"/>
                  </a:cubicBezTo>
                  <a:cubicBezTo>
                    <a:pt x="12097" y="24997"/>
                    <a:pt x="14763" y="23767"/>
                    <a:pt x="16272" y="23183"/>
                  </a:cubicBezTo>
                  <a:cubicBezTo>
                    <a:pt x="20316" y="21620"/>
                    <a:pt x="28329" y="17322"/>
                    <a:pt x="28771" y="16660"/>
                  </a:cubicBezTo>
                  <a:cubicBezTo>
                    <a:pt x="29210" y="16000"/>
                    <a:pt x="30324" y="10558"/>
                    <a:pt x="28081" y="9210"/>
                  </a:cubicBezTo>
                  <a:cubicBezTo>
                    <a:pt x="28081" y="9210"/>
                    <a:pt x="28449" y="6581"/>
                    <a:pt x="25697" y="4741"/>
                  </a:cubicBezTo>
                  <a:cubicBezTo>
                    <a:pt x="22943" y="2904"/>
                    <a:pt x="17676" y="0"/>
                    <a:pt x="9162" y="5366"/>
                  </a:cubicBezTo>
                  <a:cubicBezTo>
                    <a:pt x="9162" y="5366"/>
                    <a:pt x="8752" y="4156"/>
                    <a:pt x="5632" y="6577"/>
                  </a:cubicBezTo>
                  <a:cubicBezTo>
                    <a:pt x="2512" y="9000"/>
                    <a:pt x="1" y="10380"/>
                    <a:pt x="2794" y="16056"/>
                  </a:cubicBezTo>
                  <a:cubicBezTo>
                    <a:pt x="2794" y="16056"/>
                    <a:pt x="3022" y="20568"/>
                    <a:pt x="7827" y="24530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8"/>
            <p:cNvSpPr/>
            <p:nvPr/>
          </p:nvSpPr>
          <p:spPr>
            <a:xfrm>
              <a:off x="297487" y="4489917"/>
              <a:ext cx="143935" cy="398017"/>
            </a:xfrm>
            <a:custGeom>
              <a:avLst/>
              <a:gdLst/>
              <a:ahLst/>
              <a:cxnLst/>
              <a:rect l="l" t="t" r="r" b="b"/>
              <a:pathLst>
                <a:path w="5325" h="14725" extrusionOk="0">
                  <a:moveTo>
                    <a:pt x="704" y="1"/>
                  </a:moveTo>
                  <a:cubicBezTo>
                    <a:pt x="697" y="1"/>
                    <a:pt x="689" y="5"/>
                    <a:pt x="684" y="14"/>
                  </a:cubicBezTo>
                  <a:cubicBezTo>
                    <a:pt x="432" y="502"/>
                    <a:pt x="239" y="1014"/>
                    <a:pt x="135" y="1557"/>
                  </a:cubicBezTo>
                  <a:cubicBezTo>
                    <a:pt x="36" y="2060"/>
                    <a:pt x="0" y="2572"/>
                    <a:pt x="26" y="3082"/>
                  </a:cubicBezTo>
                  <a:cubicBezTo>
                    <a:pt x="79" y="4097"/>
                    <a:pt x="391" y="5066"/>
                    <a:pt x="855" y="5965"/>
                  </a:cubicBezTo>
                  <a:cubicBezTo>
                    <a:pt x="1352" y="6928"/>
                    <a:pt x="1991" y="7814"/>
                    <a:pt x="2595" y="8712"/>
                  </a:cubicBezTo>
                  <a:lnTo>
                    <a:pt x="3601" y="10206"/>
                  </a:lnTo>
                  <a:cubicBezTo>
                    <a:pt x="3885" y="10626"/>
                    <a:pt x="4177" y="11043"/>
                    <a:pt x="4435" y="11482"/>
                  </a:cubicBezTo>
                  <a:cubicBezTo>
                    <a:pt x="4708" y="11948"/>
                    <a:pt x="4942" y="12442"/>
                    <a:pt x="5061" y="12967"/>
                  </a:cubicBezTo>
                  <a:cubicBezTo>
                    <a:pt x="5125" y="13244"/>
                    <a:pt x="5158" y="13524"/>
                    <a:pt x="5158" y="13806"/>
                  </a:cubicBezTo>
                  <a:cubicBezTo>
                    <a:pt x="5157" y="14107"/>
                    <a:pt x="5095" y="14397"/>
                    <a:pt x="5063" y="14694"/>
                  </a:cubicBezTo>
                  <a:cubicBezTo>
                    <a:pt x="5064" y="14713"/>
                    <a:pt x="5079" y="14724"/>
                    <a:pt x="5093" y="14724"/>
                  </a:cubicBezTo>
                  <a:cubicBezTo>
                    <a:pt x="5102" y="14724"/>
                    <a:pt x="5112" y="14720"/>
                    <a:pt x="5117" y="14709"/>
                  </a:cubicBezTo>
                  <a:lnTo>
                    <a:pt x="5119" y="14708"/>
                  </a:lnTo>
                  <a:cubicBezTo>
                    <a:pt x="5317" y="14266"/>
                    <a:pt x="5325" y="13711"/>
                    <a:pt x="5261" y="13238"/>
                  </a:cubicBezTo>
                  <a:cubicBezTo>
                    <a:pt x="5200" y="12778"/>
                    <a:pt x="5043" y="12333"/>
                    <a:pt x="4841" y="11916"/>
                  </a:cubicBezTo>
                  <a:cubicBezTo>
                    <a:pt x="4641" y="11497"/>
                    <a:pt x="4388" y="11097"/>
                    <a:pt x="4126" y="10712"/>
                  </a:cubicBezTo>
                  <a:cubicBezTo>
                    <a:pt x="3799" y="10230"/>
                    <a:pt x="3470" y="9751"/>
                    <a:pt x="3143" y="9271"/>
                  </a:cubicBezTo>
                  <a:cubicBezTo>
                    <a:pt x="2519" y="8356"/>
                    <a:pt x="1859" y="7455"/>
                    <a:pt x="1292" y="6502"/>
                  </a:cubicBezTo>
                  <a:cubicBezTo>
                    <a:pt x="763" y="5612"/>
                    <a:pt x="340" y="4651"/>
                    <a:pt x="195" y="3619"/>
                  </a:cubicBezTo>
                  <a:cubicBezTo>
                    <a:pt x="23" y="2407"/>
                    <a:pt x="228" y="1153"/>
                    <a:pt x="729" y="39"/>
                  </a:cubicBezTo>
                  <a:cubicBezTo>
                    <a:pt x="738" y="19"/>
                    <a:pt x="721" y="1"/>
                    <a:pt x="7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8"/>
            <p:cNvSpPr/>
            <p:nvPr/>
          </p:nvSpPr>
          <p:spPr>
            <a:xfrm>
              <a:off x="273781" y="4360417"/>
              <a:ext cx="139502" cy="182398"/>
            </a:xfrm>
            <a:custGeom>
              <a:avLst/>
              <a:gdLst/>
              <a:ahLst/>
              <a:cxnLst/>
              <a:rect l="l" t="t" r="r" b="b"/>
              <a:pathLst>
                <a:path w="5161" h="6748" extrusionOk="0">
                  <a:moveTo>
                    <a:pt x="5102" y="1"/>
                  </a:moveTo>
                  <a:cubicBezTo>
                    <a:pt x="5099" y="1"/>
                    <a:pt x="5095" y="1"/>
                    <a:pt x="5091" y="2"/>
                  </a:cubicBezTo>
                  <a:cubicBezTo>
                    <a:pt x="4835" y="75"/>
                    <a:pt x="4594" y="223"/>
                    <a:pt x="4368" y="359"/>
                  </a:cubicBezTo>
                  <a:cubicBezTo>
                    <a:pt x="4123" y="509"/>
                    <a:pt x="3887" y="671"/>
                    <a:pt x="3661" y="847"/>
                  </a:cubicBezTo>
                  <a:cubicBezTo>
                    <a:pt x="3205" y="1201"/>
                    <a:pt x="2775" y="1589"/>
                    <a:pt x="2377" y="2008"/>
                  </a:cubicBezTo>
                  <a:cubicBezTo>
                    <a:pt x="1963" y="2436"/>
                    <a:pt x="1576" y="2891"/>
                    <a:pt x="1216" y="3366"/>
                  </a:cubicBezTo>
                  <a:cubicBezTo>
                    <a:pt x="849" y="3854"/>
                    <a:pt x="522" y="4364"/>
                    <a:pt x="314" y="4940"/>
                  </a:cubicBezTo>
                  <a:cubicBezTo>
                    <a:pt x="109" y="5512"/>
                    <a:pt x="23" y="6133"/>
                    <a:pt x="109" y="6737"/>
                  </a:cubicBezTo>
                  <a:cubicBezTo>
                    <a:pt x="110" y="6744"/>
                    <a:pt x="116" y="6747"/>
                    <a:pt x="123" y="6747"/>
                  </a:cubicBezTo>
                  <a:cubicBezTo>
                    <a:pt x="131" y="6747"/>
                    <a:pt x="140" y="6742"/>
                    <a:pt x="139" y="6733"/>
                  </a:cubicBezTo>
                  <a:lnTo>
                    <a:pt x="137" y="6733"/>
                  </a:lnTo>
                  <a:cubicBezTo>
                    <a:pt x="0" y="5587"/>
                    <a:pt x="477" y="4435"/>
                    <a:pt x="1133" y="3519"/>
                  </a:cubicBezTo>
                  <a:cubicBezTo>
                    <a:pt x="1481" y="3037"/>
                    <a:pt x="1881" y="2582"/>
                    <a:pt x="2291" y="2152"/>
                  </a:cubicBezTo>
                  <a:cubicBezTo>
                    <a:pt x="2687" y="1737"/>
                    <a:pt x="3106" y="1343"/>
                    <a:pt x="3566" y="999"/>
                  </a:cubicBezTo>
                  <a:cubicBezTo>
                    <a:pt x="3805" y="817"/>
                    <a:pt x="4056" y="651"/>
                    <a:pt x="4314" y="498"/>
                  </a:cubicBezTo>
                  <a:cubicBezTo>
                    <a:pt x="4577" y="342"/>
                    <a:pt x="4861" y="230"/>
                    <a:pt x="5123" y="77"/>
                  </a:cubicBezTo>
                  <a:cubicBezTo>
                    <a:pt x="5161" y="55"/>
                    <a:pt x="5142" y="1"/>
                    <a:pt x="510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8"/>
            <p:cNvSpPr/>
            <p:nvPr/>
          </p:nvSpPr>
          <p:spPr>
            <a:xfrm>
              <a:off x="456531" y="4461320"/>
              <a:ext cx="180344" cy="411937"/>
            </a:xfrm>
            <a:custGeom>
              <a:avLst/>
              <a:gdLst/>
              <a:ahLst/>
              <a:cxnLst/>
              <a:rect l="l" t="t" r="r" b="b"/>
              <a:pathLst>
                <a:path w="6672" h="15240" extrusionOk="0">
                  <a:moveTo>
                    <a:pt x="6613" y="0"/>
                  </a:moveTo>
                  <a:cubicBezTo>
                    <a:pt x="6604" y="0"/>
                    <a:pt x="6595" y="3"/>
                    <a:pt x="6587" y="10"/>
                  </a:cubicBezTo>
                  <a:cubicBezTo>
                    <a:pt x="5826" y="631"/>
                    <a:pt x="5209" y="1452"/>
                    <a:pt x="4704" y="2289"/>
                  </a:cubicBezTo>
                  <a:cubicBezTo>
                    <a:pt x="4207" y="3118"/>
                    <a:pt x="3840" y="4030"/>
                    <a:pt x="3496" y="4931"/>
                  </a:cubicBezTo>
                  <a:cubicBezTo>
                    <a:pt x="2660" y="7111"/>
                    <a:pt x="1879" y="9314"/>
                    <a:pt x="1299" y="11574"/>
                  </a:cubicBezTo>
                  <a:cubicBezTo>
                    <a:pt x="983" y="12798"/>
                    <a:pt x="651" y="14027"/>
                    <a:pt x="30" y="15137"/>
                  </a:cubicBezTo>
                  <a:cubicBezTo>
                    <a:pt x="0" y="15190"/>
                    <a:pt x="47" y="15240"/>
                    <a:pt x="94" y="15240"/>
                  </a:cubicBezTo>
                  <a:cubicBezTo>
                    <a:pt x="115" y="15240"/>
                    <a:pt x="136" y="15230"/>
                    <a:pt x="149" y="15207"/>
                  </a:cubicBezTo>
                  <a:lnTo>
                    <a:pt x="148" y="15205"/>
                  </a:lnTo>
                  <a:cubicBezTo>
                    <a:pt x="705" y="14236"/>
                    <a:pt x="1036" y="13172"/>
                    <a:pt x="1322" y="12097"/>
                  </a:cubicBezTo>
                  <a:cubicBezTo>
                    <a:pt x="1617" y="10976"/>
                    <a:pt x="1918" y="9861"/>
                    <a:pt x="2286" y="8762"/>
                  </a:cubicBezTo>
                  <a:cubicBezTo>
                    <a:pt x="2662" y="7638"/>
                    <a:pt x="3072" y="6526"/>
                    <a:pt x="3485" y="5415"/>
                  </a:cubicBezTo>
                  <a:cubicBezTo>
                    <a:pt x="3825" y="4501"/>
                    <a:pt x="4186" y="3592"/>
                    <a:pt x="4646" y="2729"/>
                  </a:cubicBezTo>
                  <a:cubicBezTo>
                    <a:pt x="4900" y="2248"/>
                    <a:pt x="5168" y="1770"/>
                    <a:pt x="5491" y="1332"/>
                  </a:cubicBezTo>
                  <a:cubicBezTo>
                    <a:pt x="5833" y="874"/>
                    <a:pt x="6220" y="450"/>
                    <a:pt x="6643" y="65"/>
                  </a:cubicBezTo>
                  <a:cubicBezTo>
                    <a:pt x="6672" y="38"/>
                    <a:pt x="6645" y="0"/>
                    <a:pt x="661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8"/>
            <p:cNvSpPr/>
            <p:nvPr/>
          </p:nvSpPr>
          <p:spPr>
            <a:xfrm>
              <a:off x="438340" y="4673208"/>
              <a:ext cx="14326" cy="116013"/>
            </a:xfrm>
            <a:custGeom>
              <a:avLst/>
              <a:gdLst/>
              <a:ahLst/>
              <a:cxnLst/>
              <a:rect l="l" t="t" r="r" b="b"/>
              <a:pathLst>
                <a:path w="530" h="4292" extrusionOk="0">
                  <a:moveTo>
                    <a:pt x="25" y="0"/>
                  </a:moveTo>
                  <a:cubicBezTo>
                    <a:pt x="13" y="0"/>
                    <a:pt x="1" y="7"/>
                    <a:pt x="2" y="20"/>
                  </a:cubicBezTo>
                  <a:cubicBezTo>
                    <a:pt x="110" y="1439"/>
                    <a:pt x="282" y="2856"/>
                    <a:pt x="471" y="4266"/>
                  </a:cubicBezTo>
                  <a:cubicBezTo>
                    <a:pt x="474" y="4283"/>
                    <a:pt x="489" y="4292"/>
                    <a:pt x="503" y="4292"/>
                  </a:cubicBezTo>
                  <a:cubicBezTo>
                    <a:pt x="517" y="4292"/>
                    <a:pt x="530" y="4283"/>
                    <a:pt x="529" y="4266"/>
                  </a:cubicBezTo>
                  <a:cubicBezTo>
                    <a:pt x="400" y="2847"/>
                    <a:pt x="252" y="1424"/>
                    <a:pt x="43" y="14"/>
                  </a:cubicBezTo>
                  <a:cubicBezTo>
                    <a:pt x="42" y="5"/>
                    <a:pt x="34" y="0"/>
                    <a:pt x="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8"/>
            <p:cNvSpPr/>
            <p:nvPr/>
          </p:nvSpPr>
          <p:spPr>
            <a:xfrm>
              <a:off x="432961" y="4304627"/>
              <a:ext cx="214510" cy="313170"/>
            </a:xfrm>
            <a:custGeom>
              <a:avLst/>
              <a:gdLst/>
              <a:ahLst/>
              <a:cxnLst/>
              <a:rect l="l" t="t" r="r" b="b"/>
              <a:pathLst>
                <a:path w="7936" h="11586" extrusionOk="0">
                  <a:moveTo>
                    <a:pt x="7873" y="0"/>
                  </a:moveTo>
                  <a:cubicBezTo>
                    <a:pt x="6937" y="0"/>
                    <a:pt x="6074" y="589"/>
                    <a:pt x="5344" y="1111"/>
                  </a:cubicBezTo>
                  <a:cubicBezTo>
                    <a:pt x="4555" y="1674"/>
                    <a:pt x="3762" y="2261"/>
                    <a:pt x="3056" y="2926"/>
                  </a:cubicBezTo>
                  <a:cubicBezTo>
                    <a:pt x="2715" y="3244"/>
                    <a:pt x="2403" y="3592"/>
                    <a:pt x="2125" y="3966"/>
                  </a:cubicBezTo>
                  <a:cubicBezTo>
                    <a:pt x="1822" y="4379"/>
                    <a:pt x="1575" y="4828"/>
                    <a:pt x="1362" y="5293"/>
                  </a:cubicBezTo>
                  <a:cubicBezTo>
                    <a:pt x="928" y="6239"/>
                    <a:pt x="595" y="7226"/>
                    <a:pt x="367" y="8242"/>
                  </a:cubicBezTo>
                  <a:cubicBezTo>
                    <a:pt x="122" y="9330"/>
                    <a:pt x="1" y="10448"/>
                    <a:pt x="44" y="11562"/>
                  </a:cubicBezTo>
                  <a:cubicBezTo>
                    <a:pt x="45" y="11578"/>
                    <a:pt x="57" y="11586"/>
                    <a:pt x="69" y="11586"/>
                  </a:cubicBezTo>
                  <a:cubicBezTo>
                    <a:pt x="81" y="11586"/>
                    <a:pt x="92" y="11578"/>
                    <a:pt x="92" y="11562"/>
                  </a:cubicBezTo>
                  <a:cubicBezTo>
                    <a:pt x="27" y="9563"/>
                    <a:pt x="483" y="7561"/>
                    <a:pt x="1251" y="5721"/>
                  </a:cubicBezTo>
                  <a:cubicBezTo>
                    <a:pt x="1635" y="4801"/>
                    <a:pt x="2134" y="3962"/>
                    <a:pt x="2833" y="3246"/>
                  </a:cubicBezTo>
                  <a:cubicBezTo>
                    <a:pt x="3499" y="2565"/>
                    <a:pt x="4267" y="1993"/>
                    <a:pt x="5032" y="1429"/>
                  </a:cubicBezTo>
                  <a:cubicBezTo>
                    <a:pt x="5858" y="815"/>
                    <a:pt x="6817" y="99"/>
                    <a:pt x="7890" y="73"/>
                  </a:cubicBezTo>
                  <a:cubicBezTo>
                    <a:pt x="7935" y="69"/>
                    <a:pt x="7935" y="4"/>
                    <a:pt x="7890" y="0"/>
                  </a:cubicBezTo>
                  <a:cubicBezTo>
                    <a:pt x="7885" y="0"/>
                    <a:pt x="7879" y="0"/>
                    <a:pt x="787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8"/>
            <p:cNvSpPr/>
            <p:nvPr/>
          </p:nvSpPr>
          <p:spPr>
            <a:xfrm>
              <a:off x="496373" y="4570764"/>
              <a:ext cx="468295" cy="290572"/>
            </a:xfrm>
            <a:custGeom>
              <a:avLst/>
              <a:gdLst/>
              <a:ahLst/>
              <a:cxnLst/>
              <a:rect l="l" t="t" r="r" b="b"/>
              <a:pathLst>
                <a:path w="17325" h="10750" extrusionOk="0">
                  <a:moveTo>
                    <a:pt x="17254" y="0"/>
                  </a:moveTo>
                  <a:cubicBezTo>
                    <a:pt x="17240" y="0"/>
                    <a:pt x="17226" y="9"/>
                    <a:pt x="17228" y="26"/>
                  </a:cubicBezTo>
                  <a:cubicBezTo>
                    <a:pt x="17261" y="310"/>
                    <a:pt x="17093" y="576"/>
                    <a:pt x="16923" y="789"/>
                  </a:cubicBezTo>
                  <a:cubicBezTo>
                    <a:pt x="16734" y="1026"/>
                    <a:pt x="16504" y="1226"/>
                    <a:pt x="16274" y="1422"/>
                  </a:cubicBezTo>
                  <a:cubicBezTo>
                    <a:pt x="15771" y="1849"/>
                    <a:pt x="15237" y="2238"/>
                    <a:pt x="14700" y="2621"/>
                  </a:cubicBezTo>
                  <a:cubicBezTo>
                    <a:pt x="13657" y="3367"/>
                    <a:pt x="12561" y="4036"/>
                    <a:pt x="11443" y="4664"/>
                  </a:cubicBezTo>
                  <a:cubicBezTo>
                    <a:pt x="10325" y="5293"/>
                    <a:pt x="9186" y="5885"/>
                    <a:pt x="8050" y="6478"/>
                  </a:cubicBezTo>
                  <a:cubicBezTo>
                    <a:pt x="6784" y="7140"/>
                    <a:pt x="5526" y="7815"/>
                    <a:pt x="4264" y="8480"/>
                  </a:cubicBezTo>
                  <a:cubicBezTo>
                    <a:pt x="3563" y="8850"/>
                    <a:pt x="2860" y="9215"/>
                    <a:pt x="2157" y="9580"/>
                  </a:cubicBezTo>
                  <a:cubicBezTo>
                    <a:pt x="1441" y="9952"/>
                    <a:pt x="719" y="10316"/>
                    <a:pt x="20" y="10716"/>
                  </a:cubicBezTo>
                  <a:cubicBezTo>
                    <a:pt x="0" y="10726"/>
                    <a:pt x="12" y="10750"/>
                    <a:pt x="30" y="10750"/>
                  </a:cubicBezTo>
                  <a:cubicBezTo>
                    <a:pt x="33" y="10750"/>
                    <a:pt x="35" y="10749"/>
                    <a:pt x="38" y="10748"/>
                  </a:cubicBezTo>
                  <a:lnTo>
                    <a:pt x="37" y="10748"/>
                  </a:lnTo>
                  <a:cubicBezTo>
                    <a:pt x="1356" y="10126"/>
                    <a:pt x="2633" y="9409"/>
                    <a:pt x="3931" y="8744"/>
                  </a:cubicBezTo>
                  <a:cubicBezTo>
                    <a:pt x="5228" y="8076"/>
                    <a:pt x="6533" y="7420"/>
                    <a:pt x="7829" y="6747"/>
                  </a:cubicBezTo>
                  <a:cubicBezTo>
                    <a:pt x="10151" y="5543"/>
                    <a:pt x="12490" y="4350"/>
                    <a:pt x="14627" y="2828"/>
                  </a:cubicBezTo>
                  <a:cubicBezTo>
                    <a:pt x="15218" y="2408"/>
                    <a:pt x="15779" y="1948"/>
                    <a:pt x="16328" y="1475"/>
                  </a:cubicBezTo>
                  <a:cubicBezTo>
                    <a:pt x="16579" y="1260"/>
                    <a:pt x="16828" y="1039"/>
                    <a:pt x="17026" y="772"/>
                  </a:cubicBezTo>
                  <a:cubicBezTo>
                    <a:pt x="17188" y="555"/>
                    <a:pt x="17325" y="297"/>
                    <a:pt x="17278" y="18"/>
                  </a:cubicBezTo>
                  <a:cubicBezTo>
                    <a:pt x="17277" y="6"/>
                    <a:pt x="17266" y="0"/>
                    <a:pt x="172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8"/>
            <p:cNvSpPr/>
            <p:nvPr/>
          </p:nvSpPr>
          <p:spPr>
            <a:xfrm>
              <a:off x="748482" y="4392528"/>
              <a:ext cx="204563" cy="257839"/>
            </a:xfrm>
            <a:custGeom>
              <a:avLst/>
              <a:gdLst/>
              <a:ahLst/>
              <a:cxnLst/>
              <a:rect l="l" t="t" r="r" b="b"/>
              <a:pathLst>
                <a:path w="7568" h="9539" extrusionOk="0">
                  <a:moveTo>
                    <a:pt x="7004" y="0"/>
                  </a:moveTo>
                  <a:cubicBezTo>
                    <a:pt x="6990" y="0"/>
                    <a:pt x="6976" y="14"/>
                    <a:pt x="6983" y="31"/>
                  </a:cubicBezTo>
                  <a:cubicBezTo>
                    <a:pt x="7132" y="375"/>
                    <a:pt x="7301" y="716"/>
                    <a:pt x="7379" y="1084"/>
                  </a:cubicBezTo>
                  <a:cubicBezTo>
                    <a:pt x="7463" y="1471"/>
                    <a:pt x="7431" y="1849"/>
                    <a:pt x="7299" y="2221"/>
                  </a:cubicBezTo>
                  <a:cubicBezTo>
                    <a:pt x="7039" y="2954"/>
                    <a:pt x="6517" y="3569"/>
                    <a:pt x="5986" y="4122"/>
                  </a:cubicBezTo>
                  <a:cubicBezTo>
                    <a:pt x="5403" y="4730"/>
                    <a:pt x="4780" y="5302"/>
                    <a:pt x="4160" y="5872"/>
                  </a:cubicBezTo>
                  <a:cubicBezTo>
                    <a:pt x="3524" y="6455"/>
                    <a:pt x="2881" y="7029"/>
                    <a:pt x="2230" y="7596"/>
                  </a:cubicBezTo>
                  <a:cubicBezTo>
                    <a:pt x="1497" y="8235"/>
                    <a:pt x="764" y="8875"/>
                    <a:pt x="18" y="9499"/>
                  </a:cubicBezTo>
                  <a:cubicBezTo>
                    <a:pt x="1" y="9514"/>
                    <a:pt x="18" y="9538"/>
                    <a:pt x="37" y="9538"/>
                  </a:cubicBezTo>
                  <a:cubicBezTo>
                    <a:pt x="42" y="9538"/>
                    <a:pt x="47" y="9537"/>
                    <a:pt x="52" y="9533"/>
                  </a:cubicBezTo>
                  <a:lnTo>
                    <a:pt x="54" y="9533"/>
                  </a:lnTo>
                  <a:cubicBezTo>
                    <a:pt x="1439" y="8405"/>
                    <a:pt x="2817" y="7272"/>
                    <a:pt x="4141" y="6074"/>
                  </a:cubicBezTo>
                  <a:cubicBezTo>
                    <a:pt x="4788" y="5487"/>
                    <a:pt x="5438" y="4896"/>
                    <a:pt x="6048" y="4272"/>
                  </a:cubicBezTo>
                  <a:cubicBezTo>
                    <a:pt x="6581" y="3726"/>
                    <a:pt x="7129" y="3107"/>
                    <a:pt x="7388" y="2378"/>
                  </a:cubicBezTo>
                  <a:cubicBezTo>
                    <a:pt x="7531" y="1993"/>
                    <a:pt x="7568" y="1577"/>
                    <a:pt x="7503" y="1172"/>
                  </a:cubicBezTo>
                  <a:cubicBezTo>
                    <a:pt x="7430" y="753"/>
                    <a:pt x="7246" y="366"/>
                    <a:pt x="7022" y="9"/>
                  </a:cubicBezTo>
                  <a:cubicBezTo>
                    <a:pt x="7017" y="3"/>
                    <a:pt x="7011" y="0"/>
                    <a:pt x="70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8"/>
            <p:cNvSpPr/>
            <p:nvPr/>
          </p:nvSpPr>
          <p:spPr>
            <a:xfrm>
              <a:off x="605737" y="4374553"/>
              <a:ext cx="114688" cy="243946"/>
            </a:xfrm>
            <a:custGeom>
              <a:avLst/>
              <a:gdLst/>
              <a:ahLst/>
              <a:cxnLst/>
              <a:rect l="l" t="t" r="r" b="b"/>
              <a:pathLst>
                <a:path w="4243" h="9025" extrusionOk="0">
                  <a:moveTo>
                    <a:pt x="4196" y="1"/>
                  </a:moveTo>
                  <a:cubicBezTo>
                    <a:pt x="4188" y="1"/>
                    <a:pt x="4180" y="4"/>
                    <a:pt x="4172" y="12"/>
                  </a:cubicBezTo>
                  <a:cubicBezTo>
                    <a:pt x="3254" y="973"/>
                    <a:pt x="2527" y="2128"/>
                    <a:pt x="1940" y="3318"/>
                  </a:cubicBezTo>
                  <a:cubicBezTo>
                    <a:pt x="1369" y="4471"/>
                    <a:pt x="921" y="5684"/>
                    <a:pt x="554" y="6918"/>
                  </a:cubicBezTo>
                  <a:cubicBezTo>
                    <a:pt x="351" y="7605"/>
                    <a:pt x="169" y="8294"/>
                    <a:pt x="5" y="8990"/>
                  </a:cubicBezTo>
                  <a:cubicBezTo>
                    <a:pt x="0" y="9011"/>
                    <a:pt x="16" y="9024"/>
                    <a:pt x="33" y="9024"/>
                  </a:cubicBezTo>
                  <a:cubicBezTo>
                    <a:pt x="44" y="9024"/>
                    <a:pt x="55" y="9018"/>
                    <a:pt x="61" y="9005"/>
                  </a:cubicBezTo>
                  <a:cubicBezTo>
                    <a:pt x="375" y="7793"/>
                    <a:pt x="715" y="6586"/>
                    <a:pt x="1151" y="5410"/>
                  </a:cubicBezTo>
                  <a:cubicBezTo>
                    <a:pt x="1605" y="4185"/>
                    <a:pt x="2160" y="2994"/>
                    <a:pt x="2861" y="1891"/>
                  </a:cubicBezTo>
                  <a:cubicBezTo>
                    <a:pt x="3269" y="1248"/>
                    <a:pt x="3733" y="644"/>
                    <a:pt x="4221" y="61"/>
                  </a:cubicBezTo>
                  <a:cubicBezTo>
                    <a:pt x="4242" y="35"/>
                    <a:pt x="4221" y="1"/>
                    <a:pt x="419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8"/>
            <p:cNvSpPr/>
            <p:nvPr/>
          </p:nvSpPr>
          <p:spPr>
            <a:xfrm>
              <a:off x="521187" y="4342361"/>
              <a:ext cx="336307" cy="455861"/>
            </a:xfrm>
            <a:custGeom>
              <a:avLst/>
              <a:gdLst/>
              <a:ahLst/>
              <a:cxnLst/>
              <a:rect l="l" t="t" r="r" b="b"/>
              <a:pathLst>
                <a:path w="12442" h="16865" extrusionOk="0">
                  <a:moveTo>
                    <a:pt x="12342" y="1"/>
                  </a:moveTo>
                  <a:cubicBezTo>
                    <a:pt x="12321" y="1"/>
                    <a:pt x="12300" y="14"/>
                    <a:pt x="12301" y="42"/>
                  </a:cubicBezTo>
                  <a:cubicBezTo>
                    <a:pt x="12320" y="1272"/>
                    <a:pt x="12064" y="2489"/>
                    <a:pt x="11636" y="3637"/>
                  </a:cubicBezTo>
                  <a:cubicBezTo>
                    <a:pt x="11165" y="4905"/>
                    <a:pt x="10465" y="6094"/>
                    <a:pt x="9615" y="7143"/>
                  </a:cubicBezTo>
                  <a:cubicBezTo>
                    <a:pt x="8712" y="8257"/>
                    <a:pt x="7614" y="9196"/>
                    <a:pt x="6500" y="10095"/>
                  </a:cubicBezTo>
                  <a:cubicBezTo>
                    <a:pt x="5374" y="11002"/>
                    <a:pt x="4210" y="11873"/>
                    <a:pt x="3185" y="12899"/>
                  </a:cubicBezTo>
                  <a:cubicBezTo>
                    <a:pt x="2117" y="13963"/>
                    <a:pt x="1207" y="15169"/>
                    <a:pt x="330" y="16394"/>
                  </a:cubicBezTo>
                  <a:cubicBezTo>
                    <a:pt x="222" y="16543"/>
                    <a:pt x="115" y="16695"/>
                    <a:pt x="7" y="16846"/>
                  </a:cubicBezTo>
                  <a:cubicBezTo>
                    <a:pt x="0" y="16855"/>
                    <a:pt x="9" y="16865"/>
                    <a:pt x="19" y="16865"/>
                  </a:cubicBezTo>
                  <a:cubicBezTo>
                    <a:pt x="23" y="16865"/>
                    <a:pt x="28" y="16863"/>
                    <a:pt x="31" y="16859"/>
                  </a:cubicBezTo>
                  <a:cubicBezTo>
                    <a:pt x="960" y="15631"/>
                    <a:pt x="1889" y="14393"/>
                    <a:pt x="2962" y="13286"/>
                  </a:cubicBezTo>
                  <a:cubicBezTo>
                    <a:pt x="3989" y="12228"/>
                    <a:pt x="5159" y="11331"/>
                    <a:pt x="6324" y="10435"/>
                  </a:cubicBezTo>
                  <a:cubicBezTo>
                    <a:pt x="7466" y="9558"/>
                    <a:pt x="8598" y="8659"/>
                    <a:pt x="9540" y="7565"/>
                  </a:cubicBezTo>
                  <a:cubicBezTo>
                    <a:pt x="10434" y="6533"/>
                    <a:pt x="11151" y="5365"/>
                    <a:pt x="11671" y="4105"/>
                  </a:cubicBezTo>
                  <a:cubicBezTo>
                    <a:pt x="12139" y="2964"/>
                    <a:pt x="12442" y="1721"/>
                    <a:pt x="12413" y="481"/>
                  </a:cubicBezTo>
                  <a:cubicBezTo>
                    <a:pt x="12410" y="336"/>
                    <a:pt x="12400" y="190"/>
                    <a:pt x="12389" y="42"/>
                  </a:cubicBezTo>
                  <a:cubicBezTo>
                    <a:pt x="12386" y="15"/>
                    <a:pt x="12364" y="1"/>
                    <a:pt x="123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8"/>
            <p:cNvSpPr/>
            <p:nvPr/>
          </p:nvSpPr>
          <p:spPr>
            <a:xfrm>
              <a:off x="1076161" y="3694359"/>
              <a:ext cx="1730" cy="1514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46" y="1"/>
                  </a:moveTo>
                  <a:cubicBezTo>
                    <a:pt x="42" y="1"/>
                    <a:pt x="38" y="2"/>
                    <a:pt x="34" y="5"/>
                  </a:cubicBezTo>
                  <a:lnTo>
                    <a:pt x="13" y="23"/>
                  </a:lnTo>
                  <a:cubicBezTo>
                    <a:pt x="0" y="36"/>
                    <a:pt x="13" y="55"/>
                    <a:pt x="27" y="55"/>
                  </a:cubicBezTo>
                  <a:cubicBezTo>
                    <a:pt x="31" y="55"/>
                    <a:pt x="36" y="53"/>
                    <a:pt x="39" y="50"/>
                  </a:cubicBezTo>
                  <a:lnTo>
                    <a:pt x="58" y="27"/>
                  </a:lnTo>
                  <a:cubicBezTo>
                    <a:pt x="64" y="22"/>
                    <a:pt x="64" y="10"/>
                    <a:pt x="58" y="5"/>
                  </a:cubicBezTo>
                  <a:cubicBezTo>
                    <a:pt x="54" y="2"/>
                    <a:pt x="50" y="1"/>
                    <a:pt x="46" y="1"/>
                  </a:cubicBezTo>
                  <a:close/>
                </a:path>
              </a:pathLst>
            </a:custGeom>
            <a:solidFill>
              <a:srgbClr val="C8A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7" name="Google Shape;3777;p8"/>
          <p:cNvGrpSpPr/>
          <p:nvPr/>
        </p:nvGrpSpPr>
        <p:grpSpPr>
          <a:xfrm flipH="1">
            <a:off x="6109560" y="4674285"/>
            <a:ext cx="1557922" cy="671055"/>
            <a:chOff x="2287375" y="4216025"/>
            <a:chExt cx="1370325" cy="590250"/>
          </a:xfrm>
        </p:grpSpPr>
        <p:sp>
          <p:nvSpPr>
            <p:cNvPr id="3778" name="Google Shape;3778;p8"/>
            <p:cNvSpPr/>
            <p:nvPr/>
          </p:nvSpPr>
          <p:spPr>
            <a:xfrm>
              <a:off x="3596400" y="4438600"/>
              <a:ext cx="34875" cy="262550"/>
            </a:xfrm>
            <a:custGeom>
              <a:avLst/>
              <a:gdLst/>
              <a:ahLst/>
              <a:cxnLst/>
              <a:rect l="l" t="t" r="r" b="b"/>
              <a:pathLst>
                <a:path w="1395" h="10502" extrusionOk="0">
                  <a:moveTo>
                    <a:pt x="694" y="0"/>
                  </a:moveTo>
                  <a:cubicBezTo>
                    <a:pt x="678" y="0"/>
                    <a:pt x="661" y="8"/>
                    <a:pt x="651" y="28"/>
                  </a:cubicBezTo>
                  <a:cubicBezTo>
                    <a:pt x="574" y="172"/>
                    <a:pt x="512" y="326"/>
                    <a:pt x="468" y="485"/>
                  </a:cubicBezTo>
                  <a:cubicBezTo>
                    <a:pt x="415" y="664"/>
                    <a:pt x="357" y="843"/>
                    <a:pt x="312" y="1023"/>
                  </a:cubicBezTo>
                  <a:cubicBezTo>
                    <a:pt x="228" y="1352"/>
                    <a:pt x="180" y="1694"/>
                    <a:pt x="137" y="2029"/>
                  </a:cubicBezTo>
                  <a:cubicBezTo>
                    <a:pt x="45" y="2734"/>
                    <a:pt x="21" y="3442"/>
                    <a:pt x="10" y="4151"/>
                  </a:cubicBezTo>
                  <a:cubicBezTo>
                    <a:pt x="0" y="4848"/>
                    <a:pt x="10" y="5544"/>
                    <a:pt x="28" y="6241"/>
                  </a:cubicBezTo>
                  <a:cubicBezTo>
                    <a:pt x="47" y="6974"/>
                    <a:pt x="92" y="7714"/>
                    <a:pt x="262" y="8429"/>
                  </a:cubicBezTo>
                  <a:cubicBezTo>
                    <a:pt x="430" y="9145"/>
                    <a:pt x="724" y="9898"/>
                    <a:pt x="1202" y="10466"/>
                  </a:cubicBezTo>
                  <a:cubicBezTo>
                    <a:pt x="1223" y="10491"/>
                    <a:pt x="1246" y="10501"/>
                    <a:pt x="1269" y="10501"/>
                  </a:cubicBezTo>
                  <a:cubicBezTo>
                    <a:pt x="1335" y="10501"/>
                    <a:pt x="1395" y="10415"/>
                    <a:pt x="1361" y="10343"/>
                  </a:cubicBezTo>
                  <a:cubicBezTo>
                    <a:pt x="1094" y="9743"/>
                    <a:pt x="808" y="9160"/>
                    <a:pt x="645" y="8516"/>
                  </a:cubicBezTo>
                  <a:cubicBezTo>
                    <a:pt x="471" y="7827"/>
                    <a:pt x="432" y="7131"/>
                    <a:pt x="387" y="6424"/>
                  </a:cubicBezTo>
                  <a:cubicBezTo>
                    <a:pt x="301" y="5059"/>
                    <a:pt x="208" y="3695"/>
                    <a:pt x="342" y="2330"/>
                  </a:cubicBezTo>
                  <a:cubicBezTo>
                    <a:pt x="378" y="1954"/>
                    <a:pt x="434" y="1580"/>
                    <a:pt x="509" y="1210"/>
                  </a:cubicBezTo>
                  <a:cubicBezTo>
                    <a:pt x="546" y="1027"/>
                    <a:pt x="569" y="842"/>
                    <a:pt x="615" y="660"/>
                  </a:cubicBezTo>
                  <a:cubicBezTo>
                    <a:pt x="666" y="462"/>
                    <a:pt x="722" y="273"/>
                    <a:pt x="754" y="71"/>
                  </a:cubicBezTo>
                  <a:cubicBezTo>
                    <a:pt x="760" y="33"/>
                    <a:pt x="726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8"/>
            <p:cNvSpPr/>
            <p:nvPr/>
          </p:nvSpPr>
          <p:spPr>
            <a:xfrm>
              <a:off x="3586850" y="4332350"/>
              <a:ext cx="70850" cy="142575"/>
            </a:xfrm>
            <a:custGeom>
              <a:avLst/>
              <a:gdLst/>
              <a:ahLst/>
              <a:cxnLst/>
              <a:rect l="l" t="t" r="r" b="b"/>
              <a:pathLst>
                <a:path w="2834" h="5703" extrusionOk="0">
                  <a:moveTo>
                    <a:pt x="878" y="5256"/>
                  </a:moveTo>
                  <a:cubicBezTo>
                    <a:pt x="1951" y="5703"/>
                    <a:pt x="2833" y="4428"/>
                    <a:pt x="2826" y="3452"/>
                  </a:cubicBezTo>
                  <a:cubicBezTo>
                    <a:pt x="2816" y="2474"/>
                    <a:pt x="2388" y="844"/>
                    <a:pt x="2231" y="421"/>
                  </a:cubicBezTo>
                  <a:cubicBezTo>
                    <a:pt x="2074" y="1"/>
                    <a:pt x="1781" y="85"/>
                    <a:pt x="1233" y="913"/>
                  </a:cubicBezTo>
                  <a:cubicBezTo>
                    <a:pt x="687" y="1741"/>
                    <a:pt x="10" y="2642"/>
                    <a:pt x="6" y="3669"/>
                  </a:cubicBezTo>
                  <a:cubicBezTo>
                    <a:pt x="1" y="4695"/>
                    <a:pt x="148" y="4951"/>
                    <a:pt x="878" y="5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8"/>
            <p:cNvSpPr/>
            <p:nvPr/>
          </p:nvSpPr>
          <p:spPr>
            <a:xfrm>
              <a:off x="3606950" y="4346700"/>
              <a:ext cx="38550" cy="112050"/>
            </a:xfrm>
            <a:custGeom>
              <a:avLst/>
              <a:gdLst/>
              <a:ahLst/>
              <a:cxnLst/>
              <a:rect l="l" t="t" r="r" b="b"/>
              <a:pathLst>
                <a:path w="1542" h="4482" extrusionOk="0">
                  <a:moveTo>
                    <a:pt x="1123" y="0"/>
                  </a:moveTo>
                  <a:cubicBezTo>
                    <a:pt x="1107" y="0"/>
                    <a:pt x="1090" y="12"/>
                    <a:pt x="1089" y="32"/>
                  </a:cubicBezTo>
                  <a:cubicBezTo>
                    <a:pt x="1087" y="399"/>
                    <a:pt x="1190" y="769"/>
                    <a:pt x="1248" y="1132"/>
                  </a:cubicBezTo>
                  <a:cubicBezTo>
                    <a:pt x="1309" y="1513"/>
                    <a:pt x="1347" y="1904"/>
                    <a:pt x="1334" y="2291"/>
                  </a:cubicBezTo>
                  <a:cubicBezTo>
                    <a:pt x="1315" y="2870"/>
                    <a:pt x="1132" y="3480"/>
                    <a:pt x="732" y="3914"/>
                  </a:cubicBezTo>
                  <a:cubicBezTo>
                    <a:pt x="631" y="4026"/>
                    <a:pt x="513" y="4123"/>
                    <a:pt x="384" y="4202"/>
                  </a:cubicBezTo>
                  <a:cubicBezTo>
                    <a:pt x="317" y="4241"/>
                    <a:pt x="246" y="4276"/>
                    <a:pt x="173" y="4308"/>
                  </a:cubicBezTo>
                  <a:cubicBezTo>
                    <a:pt x="109" y="4336"/>
                    <a:pt x="51" y="4351"/>
                    <a:pt x="12" y="4411"/>
                  </a:cubicBezTo>
                  <a:cubicBezTo>
                    <a:pt x="1" y="4430"/>
                    <a:pt x="6" y="4454"/>
                    <a:pt x="25" y="4463"/>
                  </a:cubicBezTo>
                  <a:cubicBezTo>
                    <a:pt x="52" y="4476"/>
                    <a:pt x="80" y="4482"/>
                    <a:pt x="110" y="4482"/>
                  </a:cubicBezTo>
                  <a:cubicBezTo>
                    <a:pt x="204" y="4482"/>
                    <a:pt x="307" y="4427"/>
                    <a:pt x="384" y="4387"/>
                  </a:cubicBezTo>
                  <a:cubicBezTo>
                    <a:pt x="505" y="4323"/>
                    <a:pt x="621" y="4245"/>
                    <a:pt x="724" y="4153"/>
                  </a:cubicBezTo>
                  <a:cubicBezTo>
                    <a:pt x="949" y="3957"/>
                    <a:pt x="1122" y="3704"/>
                    <a:pt x="1248" y="3433"/>
                  </a:cubicBezTo>
                  <a:cubicBezTo>
                    <a:pt x="1541" y="2798"/>
                    <a:pt x="1532" y="2087"/>
                    <a:pt x="1420" y="1408"/>
                  </a:cubicBezTo>
                  <a:cubicBezTo>
                    <a:pt x="1382" y="1180"/>
                    <a:pt x="1343" y="952"/>
                    <a:pt x="1300" y="724"/>
                  </a:cubicBezTo>
                  <a:cubicBezTo>
                    <a:pt x="1257" y="489"/>
                    <a:pt x="1225" y="251"/>
                    <a:pt x="1154" y="23"/>
                  </a:cubicBezTo>
                  <a:cubicBezTo>
                    <a:pt x="1149" y="7"/>
                    <a:pt x="1136" y="0"/>
                    <a:pt x="11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8"/>
            <p:cNvSpPr/>
            <p:nvPr/>
          </p:nvSpPr>
          <p:spPr>
            <a:xfrm>
              <a:off x="3604575" y="4384825"/>
              <a:ext cx="20925" cy="77875"/>
            </a:xfrm>
            <a:custGeom>
              <a:avLst/>
              <a:gdLst/>
              <a:ahLst/>
              <a:cxnLst/>
              <a:rect l="l" t="t" r="r" b="b"/>
              <a:pathLst>
                <a:path w="837" h="3115" extrusionOk="0">
                  <a:moveTo>
                    <a:pt x="799" y="0"/>
                  </a:moveTo>
                  <a:cubicBezTo>
                    <a:pt x="786" y="0"/>
                    <a:pt x="773" y="7"/>
                    <a:pt x="767" y="22"/>
                  </a:cubicBezTo>
                  <a:cubicBezTo>
                    <a:pt x="672" y="265"/>
                    <a:pt x="567" y="502"/>
                    <a:pt x="490" y="751"/>
                  </a:cubicBezTo>
                  <a:cubicBezTo>
                    <a:pt x="410" y="1005"/>
                    <a:pt x="341" y="1263"/>
                    <a:pt x="277" y="1523"/>
                  </a:cubicBezTo>
                  <a:cubicBezTo>
                    <a:pt x="215" y="1774"/>
                    <a:pt x="159" y="2028"/>
                    <a:pt x="111" y="2282"/>
                  </a:cubicBezTo>
                  <a:cubicBezTo>
                    <a:pt x="62" y="2535"/>
                    <a:pt x="0" y="2793"/>
                    <a:pt x="10" y="3051"/>
                  </a:cubicBezTo>
                  <a:cubicBezTo>
                    <a:pt x="12" y="3092"/>
                    <a:pt x="44" y="3114"/>
                    <a:pt x="77" y="3114"/>
                  </a:cubicBezTo>
                  <a:cubicBezTo>
                    <a:pt x="103" y="3114"/>
                    <a:pt x="129" y="3099"/>
                    <a:pt x="139" y="3067"/>
                  </a:cubicBezTo>
                  <a:cubicBezTo>
                    <a:pt x="215" y="2821"/>
                    <a:pt x="234" y="2559"/>
                    <a:pt x="279" y="2305"/>
                  </a:cubicBezTo>
                  <a:cubicBezTo>
                    <a:pt x="326" y="2050"/>
                    <a:pt x="376" y="1794"/>
                    <a:pt x="434" y="1542"/>
                  </a:cubicBezTo>
                  <a:cubicBezTo>
                    <a:pt x="490" y="1297"/>
                    <a:pt x="554" y="1054"/>
                    <a:pt x="621" y="811"/>
                  </a:cubicBezTo>
                  <a:cubicBezTo>
                    <a:pt x="692" y="553"/>
                    <a:pt x="748" y="293"/>
                    <a:pt x="829" y="39"/>
                  </a:cubicBezTo>
                  <a:cubicBezTo>
                    <a:pt x="836" y="15"/>
                    <a:pt x="818" y="0"/>
                    <a:pt x="7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8"/>
            <p:cNvSpPr/>
            <p:nvPr/>
          </p:nvSpPr>
          <p:spPr>
            <a:xfrm>
              <a:off x="2460275" y="4352525"/>
              <a:ext cx="306650" cy="390775"/>
            </a:xfrm>
            <a:custGeom>
              <a:avLst/>
              <a:gdLst/>
              <a:ahLst/>
              <a:cxnLst/>
              <a:rect l="l" t="t" r="r" b="b"/>
              <a:pathLst>
                <a:path w="12266" h="15631" extrusionOk="0">
                  <a:moveTo>
                    <a:pt x="147" y="0"/>
                  </a:moveTo>
                  <a:cubicBezTo>
                    <a:pt x="104" y="0"/>
                    <a:pt x="62" y="29"/>
                    <a:pt x="56" y="89"/>
                  </a:cubicBezTo>
                  <a:lnTo>
                    <a:pt x="56" y="91"/>
                  </a:lnTo>
                  <a:cubicBezTo>
                    <a:pt x="0" y="760"/>
                    <a:pt x="88" y="1456"/>
                    <a:pt x="200" y="2116"/>
                  </a:cubicBezTo>
                  <a:cubicBezTo>
                    <a:pt x="314" y="2785"/>
                    <a:pt x="475" y="3445"/>
                    <a:pt x="683" y="4092"/>
                  </a:cubicBezTo>
                  <a:cubicBezTo>
                    <a:pt x="1094" y="5382"/>
                    <a:pt x="1690" y="6618"/>
                    <a:pt x="2416" y="7762"/>
                  </a:cubicBezTo>
                  <a:cubicBezTo>
                    <a:pt x="3145" y="8910"/>
                    <a:pt x="4012" y="9966"/>
                    <a:pt x="4979" y="10922"/>
                  </a:cubicBezTo>
                  <a:cubicBezTo>
                    <a:pt x="5936" y="11870"/>
                    <a:pt x="6993" y="12718"/>
                    <a:pt x="8109" y="13472"/>
                  </a:cubicBezTo>
                  <a:cubicBezTo>
                    <a:pt x="9230" y="14227"/>
                    <a:pt x="10420" y="14925"/>
                    <a:pt x="11663" y="15457"/>
                  </a:cubicBezTo>
                  <a:cubicBezTo>
                    <a:pt x="11814" y="15525"/>
                    <a:pt x="11971" y="15581"/>
                    <a:pt x="12130" y="15628"/>
                  </a:cubicBezTo>
                  <a:cubicBezTo>
                    <a:pt x="12138" y="15630"/>
                    <a:pt x="12146" y="15631"/>
                    <a:pt x="12153" y="15631"/>
                  </a:cubicBezTo>
                  <a:cubicBezTo>
                    <a:pt x="12231" y="15631"/>
                    <a:pt x="12266" y="15520"/>
                    <a:pt x="12196" y="15474"/>
                  </a:cubicBezTo>
                  <a:cubicBezTo>
                    <a:pt x="11917" y="15293"/>
                    <a:pt x="11612" y="15156"/>
                    <a:pt x="11317" y="15005"/>
                  </a:cubicBezTo>
                  <a:cubicBezTo>
                    <a:pt x="11022" y="14854"/>
                    <a:pt x="10724" y="14700"/>
                    <a:pt x="10431" y="14541"/>
                  </a:cubicBezTo>
                  <a:cubicBezTo>
                    <a:pt x="9844" y="14225"/>
                    <a:pt x="9270" y="13887"/>
                    <a:pt x="8709" y="13528"/>
                  </a:cubicBezTo>
                  <a:cubicBezTo>
                    <a:pt x="7591" y="12806"/>
                    <a:pt x="6531" y="11995"/>
                    <a:pt x="5562" y="11083"/>
                  </a:cubicBezTo>
                  <a:cubicBezTo>
                    <a:pt x="4592" y="10172"/>
                    <a:pt x="3711" y="9161"/>
                    <a:pt x="2963" y="8056"/>
                  </a:cubicBezTo>
                  <a:cubicBezTo>
                    <a:pt x="2216" y="6951"/>
                    <a:pt x="1593" y="5752"/>
                    <a:pt x="1141" y="4492"/>
                  </a:cubicBezTo>
                  <a:cubicBezTo>
                    <a:pt x="688" y="3234"/>
                    <a:pt x="413" y="1931"/>
                    <a:pt x="296" y="600"/>
                  </a:cubicBezTo>
                  <a:cubicBezTo>
                    <a:pt x="281" y="428"/>
                    <a:pt x="266" y="259"/>
                    <a:pt x="243" y="89"/>
                  </a:cubicBezTo>
                  <a:cubicBezTo>
                    <a:pt x="236" y="31"/>
                    <a:pt x="19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8"/>
            <p:cNvSpPr/>
            <p:nvPr/>
          </p:nvSpPr>
          <p:spPr>
            <a:xfrm>
              <a:off x="2475775" y="4434425"/>
              <a:ext cx="158350" cy="46625"/>
            </a:xfrm>
            <a:custGeom>
              <a:avLst/>
              <a:gdLst/>
              <a:ahLst/>
              <a:cxnLst/>
              <a:rect l="l" t="t" r="r" b="b"/>
              <a:pathLst>
                <a:path w="6334" h="1865" extrusionOk="0">
                  <a:moveTo>
                    <a:pt x="638" y="167"/>
                  </a:moveTo>
                  <a:cubicBezTo>
                    <a:pt x="1629" y="1"/>
                    <a:pt x="2652" y="165"/>
                    <a:pt x="3604" y="487"/>
                  </a:cubicBezTo>
                  <a:cubicBezTo>
                    <a:pt x="4555" y="809"/>
                    <a:pt x="5447" y="1283"/>
                    <a:pt x="6333" y="1756"/>
                  </a:cubicBezTo>
                  <a:cubicBezTo>
                    <a:pt x="5585" y="1644"/>
                    <a:pt x="4824" y="1715"/>
                    <a:pt x="4069" y="1771"/>
                  </a:cubicBezTo>
                  <a:cubicBezTo>
                    <a:pt x="3316" y="1826"/>
                    <a:pt x="2547" y="1865"/>
                    <a:pt x="1811" y="1689"/>
                  </a:cubicBezTo>
                  <a:cubicBezTo>
                    <a:pt x="1076" y="1515"/>
                    <a:pt x="364" y="1096"/>
                    <a:pt x="1" y="4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8"/>
            <p:cNvSpPr/>
            <p:nvPr/>
          </p:nvSpPr>
          <p:spPr>
            <a:xfrm>
              <a:off x="2312800" y="4216025"/>
              <a:ext cx="178950" cy="145425"/>
            </a:xfrm>
            <a:custGeom>
              <a:avLst/>
              <a:gdLst/>
              <a:ahLst/>
              <a:cxnLst/>
              <a:rect l="l" t="t" r="r" b="b"/>
              <a:pathLst>
                <a:path w="7158" h="5817" extrusionOk="0">
                  <a:moveTo>
                    <a:pt x="3899" y="5817"/>
                  </a:moveTo>
                  <a:cubicBezTo>
                    <a:pt x="3899" y="5817"/>
                    <a:pt x="429" y="3814"/>
                    <a:pt x="215" y="3107"/>
                  </a:cubicBezTo>
                  <a:cubicBezTo>
                    <a:pt x="0" y="2401"/>
                    <a:pt x="556" y="1997"/>
                    <a:pt x="556" y="1997"/>
                  </a:cubicBezTo>
                  <a:cubicBezTo>
                    <a:pt x="556" y="1997"/>
                    <a:pt x="580" y="1591"/>
                    <a:pt x="1044" y="1516"/>
                  </a:cubicBezTo>
                  <a:cubicBezTo>
                    <a:pt x="1506" y="1440"/>
                    <a:pt x="1206" y="619"/>
                    <a:pt x="1932" y="765"/>
                  </a:cubicBezTo>
                  <a:cubicBezTo>
                    <a:pt x="1932" y="765"/>
                    <a:pt x="1692" y="462"/>
                    <a:pt x="2345" y="440"/>
                  </a:cubicBezTo>
                  <a:cubicBezTo>
                    <a:pt x="2999" y="417"/>
                    <a:pt x="3886" y="193"/>
                    <a:pt x="4589" y="97"/>
                  </a:cubicBezTo>
                  <a:cubicBezTo>
                    <a:pt x="5293" y="0"/>
                    <a:pt x="6095" y="813"/>
                    <a:pt x="6095" y="813"/>
                  </a:cubicBezTo>
                  <a:cubicBezTo>
                    <a:pt x="6095" y="813"/>
                    <a:pt x="7157" y="4788"/>
                    <a:pt x="3899" y="5817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8"/>
            <p:cNvSpPr/>
            <p:nvPr/>
          </p:nvSpPr>
          <p:spPr>
            <a:xfrm>
              <a:off x="2368175" y="4242325"/>
              <a:ext cx="23175" cy="54650"/>
            </a:xfrm>
            <a:custGeom>
              <a:avLst/>
              <a:gdLst/>
              <a:ahLst/>
              <a:cxnLst/>
              <a:rect l="l" t="t" r="r" b="b"/>
              <a:pathLst>
                <a:path w="927" h="2186" extrusionOk="0">
                  <a:moveTo>
                    <a:pt x="37" y="1"/>
                  </a:moveTo>
                  <a:cubicBezTo>
                    <a:pt x="19" y="1"/>
                    <a:pt x="1" y="20"/>
                    <a:pt x="12" y="42"/>
                  </a:cubicBezTo>
                  <a:lnTo>
                    <a:pt x="14" y="40"/>
                  </a:lnTo>
                  <a:cubicBezTo>
                    <a:pt x="94" y="225"/>
                    <a:pt x="149" y="433"/>
                    <a:pt x="205" y="627"/>
                  </a:cubicBezTo>
                  <a:cubicBezTo>
                    <a:pt x="259" y="820"/>
                    <a:pt x="304" y="1012"/>
                    <a:pt x="356" y="1203"/>
                  </a:cubicBezTo>
                  <a:cubicBezTo>
                    <a:pt x="446" y="1538"/>
                    <a:pt x="556" y="1962"/>
                    <a:pt x="848" y="2177"/>
                  </a:cubicBezTo>
                  <a:cubicBezTo>
                    <a:pt x="856" y="2183"/>
                    <a:pt x="864" y="2185"/>
                    <a:pt x="872" y="2185"/>
                  </a:cubicBezTo>
                  <a:cubicBezTo>
                    <a:pt x="903" y="2185"/>
                    <a:pt x="926" y="2143"/>
                    <a:pt x="911" y="2113"/>
                  </a:cubicBezTo>
                  <a:cubicBezTo>
                    <a:pt x="829" y="1945"/>
                    <a:pt x="725" y="1792"/>
                    <a:pt x="650" y="1618"/>
                  </a:cubicBezTo>
                  <a:cubicBezTo>
                    <a:pt x="577" y="1437"/>
                    <a:pt x="513" y="1252"/>
                    <a:pt x="465" y="1061"/>
                  </a:cubicBezTo>
                  <a:cubicBezTo>
                    <a:pt x="412" y="876"/>
                    <a:pt x="364" y="689"/>
                    <a:pt x="304" y="506"/>
                  </a:cubicBezTo>
                  <a:cubicBezTo>
                    <a:pt x="244" y="332"/>
                    <a:pt x="162" y="167"/>
                    <a:pt x="59" y="14"/>
                  </a:cubicBezTo>
                  <a:cubicBezTo>
                    <a:pt x="54" y="5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8"/>
            <p:cNvSpPr/>
            <p:nvPr/>
          </p:nvSpPr>
          <p:spPr>
            <a:xfrm>
              <a:off x="2347150" y="4251925"/>
              <a:ext cx="26125" cy="43075"/>
            </a:xfrm>
            <a:custGeom>
              <a:avLst/>
              <a:gdLst/>
              <a:ahLst/>
              <a:cxnLst/>
              <a:rect l="l" t="t" r="r" b="b"/>
              <a:pathLst>
                <a:path w="1045" h="1723" extrusionOk="0">
                  <a:moveTo>
                    <a:pt x="24" y="0"/>
                  </a:moveTo>
                  <a:cubicBezTo>
                    <a:pt x="11" y="0"/>
                    <a:pt x="0" y="18"/>
                    <a:pt x="6" y="30"/>
                  </a:cubicBezTo>
                  <a:lnTo>
                    <a:pt x="8" y="30"/>
                  </a:lnTo>
                  <a:cubicBezTo>
                    <a:pt x="81" y="176"/>
                    <a:pt x="186" y="299"/>
                    <a:pt x="279" y="432"/>
                  </a:cubicBezTo>
                  <a:cubicBezTo>
                    <a:pt x="373" y="567"/>
                    <a:pt x="461" y="703"/>
                    <a:pt x="543" y="843"/>
                  </a:cubicBezTo>
                  <a:cubicBezTo>
                    <a:pt x="711" y="1122"/>
                    <a:pt x="823" y="1430"/>
                    <a:pt x="993" y="1707"/>
                  </a:cubicBezTo>
                  <a:cubicBezTo>
                    <a:pt x="997" y="1718"/>
                    <a:pt x="1006" y="1722"/>
                    <a:pt x="1014" y="1722"/>
                  </a:cubicBezTo>
                  <a:cubicBezTo>
                    <a:pt x="1029" y="1722"/>
                    <a:pt x="1045" y="1708"/>
                    <a:pt x="1036" y="1688"/>
                  </a:cubicBezTo>
                  <a:cubicBezTo>
                    <a:pt x="969" y="1369"/>
                    <a:pt x="782" y="1056"/>
                    <a:pt x="618" y="776"/>
                  </a:cubicBezTo>
                  <a:cubicBezTo>
                    <a:pt x="462" y="510"/>
                    <a:pt x="283" y="194"/>
                    <a:pt x="34" y="4"/>
                  </a:cubicBezTo>
                  <a:cubicBezTo>
                    <a:pt x="31" y="1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8"/>
            <p:cNvSpPr/>
            <p:nvPr/>
          </p:nvSpPr>
          <p:spPr>
            <a:xfrm>
              <a:off x="2330050" y="4266425"/>
              <a:ext cx="43475" cy="47075"/>
            </a:xfrm>
            <a:custGeom>
              <a:avLst/>
              <a:gdLst/>
              <a:ahLst/>
              <a:cxnLst/>
              <a:rect l="l" t="t" r="r" b="b"/>
              <a:pathLst>
                <a:path w="1739" h="1883" extrusionOk="0">
                  <a:moveTo>
                    <a:pt x="75" y="1"/>
                  </a:moveTo>
                  <a:cubicBezTo>
                    <a:pt x="58" y="1"/>
                    <a:pt x="42" y="2"/>
                    <a:pt x="25" y="5"/>
                  </a:cubicBezTo>
                  <a:cubicBezTo>
                    <a:pt x="4" y="11"/>
                    <a:pt x="0" y="41"/>
                    <a:pt x="19" y="52"/>
                  </a:cubicBezTo>
                  <a:cubicBezTo>
                    <a:pt x="98" y="97"/>
                    <a:pt x="180" y="123"/>
                    <a:pt x="253" y="177"/>
                  </a:cubicBezTo>
                  <a:cubicBezTo>
                    <a:pt x="324" y="230"/>
                    <a:pt x="387" y="289"/>
                    <a:pt x="445" y="357"/>
                  </a:cubicBezTo>
                  <a:cubicBezTo>
                    <a:pt x="578" y="506"/>
                    <a:pt x="694" y="673"/>
                    <a:pt x="817" y="828"/>
                  </a:cubicBezTo>
                  <a:cubicBezTo>
                    <a:pt x="956" y="1002"/>
                    <a:pt x="1094" y="1176"/>
                    <a:pt x="1232" y="1349"/>
                  </a:cubicBezTo>
                  <a:cubicBezTo>
                    <a:pt x="1373" y="1525"/>
                    <a:pt x="1505" y="1723"/>
                    <a:pt x="1676" y="1873"/>
                  </a:cubicBezTo>
                  <a:cubicBezTo>
                    <a:pt x="1682" y="1880"/>
                    <a:pt x="1690" y="1883"/>
                    <a:pt x="1698" y="1883"/>
                  </a:cubicBezTo>
                  <a:cubicBezTo>
                    <a:pt x="1719" y="1883"/>
                    <a:pt x="1739" y="1859"/>
                    <a:pt x="1726" y="1834"/>
                  </a:cubicBezTo>
                  <a:cubicBezTo>
                    <a:pt x="1614" y="1621"/>
                    <a:pt x="1440" y="1434"/>
                    <a:pt x="1294" y="1243"/>
                  </a:cubicBezTo>
                  <a:cubicBezTo>
                    <a:pt x="1148" y="1052"/>
                    <a:pt x="999" y="860"/>
                    <a:pt x="851" y="667"/>
                  </a:cubicBezTo>
                  <a:cubicBezTo>
                    <a:pt x="722" y="503"/>
                    <a:pt x="597" y="327"/>
                    <a:pt x="442" y="185"/>
                  </a:cubicBezTo>
                  <a:cubicBezTo>
                    <a:pt x="345" y="96"/>
                    <a:pt x="21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8"/>
            <p:cNvSpPr/>
            <p:nvPr/>
          </p:nvSpPr>
          <p:spPr>
            <a:xfrm>
              <a:off x="2437975" y="4223150"/>
              <a:ext cx="10950" cy="37100"/>
            </a:xfrm>
            <a:custGeom>
              <a:avLst/>
              <a:gdLst/>
              <a:ahLst/>
              <a:cxnLst/>
              <a:rect l="l" t="t" r="r" b="b"/>
              <a:pathLst>
                <a:path w="438" h="1484" extrusionOk="0">
                  <a:moveTo>
                    <a:pt x="275" y="0"/>
                  </a:moveTo>
                  <a:cubicBezTo>
                    <a:pt x="256" y="0"/>
                    <a:pt x="235" y="14"/>
                    <a:pt x="238" y="37"/>
                  </a:cubicBezTo>
                  <a:cubicBezTo>
                    <a:pt x="260" y="280"/>
                    <a:pt x="292" y="521"/>
                    <a:pt x="247" y="764"/>
                  </a:cubicBezTo>
                  <a:cubicBezTo>
                    <a:pt x="228" y="880"/>
                    <a:pt x="197" y="994"/>
                    <a:pt x="154" y="1102"/>
                  </a:cubicBezTo>
                  <a:cubicBezTo>
                    <a:pt x="111" y="1213"/>
                    <a:pt x="38" y="1319"/>
                    <a:pt x="8" y="1433"/>
                  </a:cubicBezTo>
                  <a:cubicBezTo>
                    <a:pt x="0" y="1460"/>
                    <a:pt x="22" y="1483"/>
                    <a:pt x="47" y="1483"/>
                  </a:cubicBezTo>
                  <a:cubicBezTo>
                    <a:pt x="53" y="1483"/>
                    <a:pt x="60" y="1482"/>
                    <a:pt x="66" y="1478"/>
                  </a:cubicBezTo>
                  <a:cubicBezTo>
                    <a:pt x="266" y="1342"/>
                    <a:pt x="361" y="1013"/>
                    <a:pt x="397" y="786"/>
                  </a:cubicBezTo>
                  <a:cubicBezTo>
                    <a:pt x="438" y="528"/>
                    <a:pt x="432" y="250"/>
                    <a:pt x="307" y="18"/>
                  </a:cubicBezTo>
                  <a:cubicBezTo>
                    <a:pt x="300" y="6"/>
                    <a:pt x="288" y="0"/>
                    <a:pt x="2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8"/>
            <p:cNvSpPr/>
            <p:nvPr/>
          </p:nvSpPr>
          <p:spPr>
            <a:xfrm>
              <a:off x="2452050" y="4229625"/>
              <a:ext cx="7400" cy="16325"/>
            </a:xfrm>
            <a:custGeom>
              <a:avLst/>
              <a:gdLst/>
              <a:ahLst/>
              <a:cxnLst/>
              <a:rect l="l" t="t" r="r" b="b"/>
              <a:pathLst>
                <a:path w="296" h="653" extrusionOk="0">
                  <a:moveTo>
                    <a:pt x="109" y="0"/>
                  </a:moveTo>
                  <a:cubicBezTo>
                    <a:pt x="102" y="0"/>
                    <a:pt x="95" y="4"/>
                    <a:pt x="92" y="11"/>
                  </a:cubicBezTo>
                  <a:cubicBezTo>
                    <a:pt x="56" y="94"/>
                    <a:pt x="75" y="178"/>
                    <a:pt x="71" y="268"/>
                  </a:cubicBezTo>
                  <a:cubicBezTo>
                    <a:pt x="64" y="382"/>
                    <a:pt x="24" y="490"/>
                    <a:pt x="8" y="604"/>
                  </a:cubicBezTo>
                  <a:cubicBezTo>
                    <a:pt x="1" y="631"/>
                    <a:pt x="22" y="653"/>
                    <a:pt x="46" y="653"/>
                  </a:cubicBezTo>
                  <a:cubicBezTo>
                    <a:pt x="55" y="653"/>
                    <a:pt x="65" y="649"/>
                    <a:pt x="73" y="641"/>
                  </a:cubicBezTo>
                  <a:cubicBezTo>
                    <a:pt x="211" y="512"/>
                    <a:pt x="295" y="137"/>
                    <a:pt x="120" y="4"/>
                  </a:cubicBezTo>
                  <a:cubicBezTo>
                    <a:pt x="116" y="1"/>
                    <a:pt x="113" y="0"/>
                    <a:pt x="10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8"/>
            <p:cNvSpPr/>
            <p:nvPr/>
          </p:nvSpPr>
          <p:spPr>
            <a:xfrm>
              <a:off x="2385850" y="4226200"/>
              <a:ext cx="7425" cy="13075"/>
            </a:xfrm>
            <a:custGeom>
              <a:avLst/>
              <a:gdLst/>
              <a:ahLst/>
              <a:cxnLst/>
              <a:rect l="l" t="t" r="r" b="b"/>
              <a:pathLst>
                <a:path w="297" h="523" extrusionOk="0">
                  <a:moveTo>
                    <a:pt x="32" y="0"/>
                  </a:moveTo>
                  <a:cubicBezTo>
                    <a:pt x="28" y="0"/>
                    <a:pt x="25" y="0"/>
                    <a:pt x="21" y="1"/>
                  </a:cubicBezTo>
                  <a:cubicBezTo>
                    <a:pt x="10" y="3"/>
                    <a:pt x="1" y="14"/>
                    <a:pt x="4" y="25"/>
                  </a:cubicBezTo>
                  <a:cubicBezTo>
                    <a:pt x="19" y="102"/>
                    <a:pt x="98" y="163"/>
                    <a:pt x="135" y="233"/>
                  </a:cubicBezTo>
                  <a:cubicBezTo>
                    <a:pt x="176" y="319"/>
                    <a:pt x="203" y="410"/>
                    <a:pt x="214" y="506"/>
                  </a:cubicBezTo>
                  <a:cubicBezTo>
                    <a:pt x="216" y="517"/>
                    <a:pt x="225" y="522"/>
                    <a:pt x="235" y="522"/>
                  </a:cubicBezTo>
                  <a:cubicBezTo>
                    <a:pt x="246" y="522"/>
                    <a:pt x="258" y="516"/>
                    <a:pt x="261" y="506"/>
                  </a:cubicBezTo>
                  <a:cubicBezTo>
                    <a:pt x="296" y="401"/>
                    <a:pt x="287" y="287"/>
                    <a:pt x="236" y="190"/>
                  </a:cubicBezTo>
                  <a:cubicBezTo>
                    <a:pt x="200" y="117"/>
                    <a:pt x="124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8"/>
            <p:cNvSpPr/>
            <p:nvPr/>
          </p:nvSpPr>
          <p:spPr>
            <a:xfrm>
              <a:off x="2395650" y="4245600"/>
              <a:ext cx="9125" cy="41825"/>
            </a:xfrm>
            <a:custGeom>
              <a:avLst/>
              <a:gdLst/>
              <a:ahLst/>
              <a:cxnLst/>
              <a:rect l="l" t="t" r="r" b="b"/>
              <a:pathLst>
                <a:path w="365" h="1673" extrusionOk="0">
                  <a:moveTo>
                    <a:pt x="40" y="1"/>
                  </a:moveTo>
                  <a:cubicBezTo>
                    <a:pt x="20" y="1"/>
                    <a:pt x="0" y="14"/>
                    <a:pt x="1" y="38"/>
                  </a:cubicBezTo>
                  <a:cubicBezTo>
                    <a:pt x="13" y="313"/>
                    <a:pt x="44" y="586"/>
                    <a:pt x="95" y="855"/>
                  </a:cubicBezTo>
                  <a:cubicBezTo>
                    <a:pt x="119" y="988"/>
                    <a:pt x="145" y="1121"/>
                    <a:pt x="173" y="1253"/>
                  </a:cubicBezTo>
                  <a:cubicBezTo>
                    <a:pt x="201" y="1388"/>
                    <a:pt x="220" y="1530"/>
                    <a:pt x="285" y="1651"/>
                  </a:cubicBezTo>
                  <a:cubicBezTo>
                    <a:pt x="293" y="1666"/>
                    <a:pt x="305" y="1673"/>
                    <a:pt x="318" y="1673"/>
                  </a:cubicBezTo>
                  <a:cubicBezTo>
                    <a:pt x="340" y="1673"/>
                    <a:pt x="362" y="1655"/>
                    <a:pt x="362" y="1631"/>
                  </a:cubicBezTo>
                  <a:cubicBezTo>
                    <a:pt x="364" y="1508"/>
                    <a:pt x="327" y="1384"/>
                    <a:pt x="300" y="1264"/>
                  </a:cubicBezTo>
                  <a:cubicBezTo>
                    <a:pt x="272" y="1124"/>
                    <a:pt x="246" y="984"/>
                    <a:pt x="220" y="844"/>
                  </a:cubicBezTo>
                  <a:cubicBezTo>
                    <a:pt x="173" y="573"/>
                    <a:pt x="132" y="298"/>
                    <a:pt x="76" y="29"/>
                  </a:cubicBezTo>
                  <a:cubicBezTo>
                    <a:pt x="72" y="9"/>
                    <a:pt x="56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8"/>
            <p:cNvSpPr/>
            <p:nvPr/>
          </p:nvSpPr>
          <p:spPr>
            <a:xfrm>
              <a:off x="2414275" y="4239725"/>
              <a:ext cx="4175" cy="27550"/>
            </a:xfrm>
            <a:custGeom>
              <a:avLst/>
              <a:gdLst/>
              <a:ahLst/>
              <a:cxnLst/>
              <a:rect l="l" t="t" r="r" b="b"/>
              <a:pathLst>
                <a:path w="167" h="1102" extrusionOk="0">
                  <a:moveTo>
                    <a:pt x="64" y="1"/>
                  </a:moveTo>
                  <a:cubicBezTo>
                    <a:pt x="52" y="1"/>
                    <a:pt x="40" y="8"/>
                    <a:pt x="40" y="24"/>
                  </a:cubicBezTo>
                  <a:lnTo>
                    <a:pt x="42" y="24"/>
                  </a:lnTo>
                  <a:cubicBezTo>
                    <a:pt x="27" y="368"/>
                    <a:pt x="0" y="733"/>
                    <a:pt x="58" y="1075"/>
                  </a:cubicBezTo>
                  <a:cubicBezTo>
                    <a:pt x="62" y="1093"/>
                    <a:pt x="74" y="1101"/>
                    <a:pt x="88" y="1101"/>
                  </a:cubicBezTo>
                  <a:cubicBezTo>
                    <a:pt x="107" y="1101"/>
                    <a:pt x="127" y="1087"/>
                    <a:pt x="129" y="1066"/>
                  </a:cubicBezTo>
                  <a:cubicBezTo>
                    <a:pt x="167" y="724"/>
                    <a:pt x="122" y="365"/>
                    <a:pt x="88" y="24"/>
                  </a:cubicBezTo>
                  <a:cubicBezTo>
                    <a:pt x="88" y="8"/>
                    <a:pt x="76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8"/>
            <p:cNvSpPr/>
            <p:nvPr/>
          </p:nvSpPr>
          <p:spPr>
            <a:xfrm>
              <a:off x="2422775" y="4232725"/>
              <a:ext cx="6525" cy="43350"/>
            </a:xfrm>
            <a:custGeom>
              <a:avLst/>
              <a:gdLst/>
              <a:ahLst/>
              <a:cxnLst/>
              <a:rect l="l" t="t" r="r" b="b"/>
              <a:pathLst>
                <a:path w="261" h="1734" extrusionOk="0">
                  <a:moveTo>
                    <a:pt x="158" y="1"/>
                  </a:moveTo>
                  <a:cubicBezTo>
                    <a:pt x="135" y="1"/>
                    <a:pt x="118" y="26"/>
                    <a:pt x="130" y="46"/>
                  </a:cubicBezTo>
                  <a:lnTo>
                    <a:pt x="132" y="46"/>
                  </a:lnTo>
                  <a:cubicBezTo>
                    <a:pt x="195" y="140"/>
                    <a:pt x="137" y="316"/>
                    <a:pt x="126" y="422"/>
                  </a:cubicBezTo>
                  <a:lnTo>
                    <a:pt x="79" y="856"/>
                  </a:lnTo>
                  <a:cubicBezTo>
                    <a:pt x="49" y="1133"/>
                    <a:pt x="1" y="1424"/>
                    <a:pt x="23" y="1701"/>
                  </a:cubicBezTo>
                  <a:cubicBezTo>
                    <a:pt x="23" y="1722"/>
                    <a:pt x="40" y="1733"/>
                    <a:pt x="57" y="1733"/>
                  </a:cubicBezTo>
                  <a:cubicBezTo>
                    <a:pt x="70" y="1733"/>
                    <a:pt x="84" y="1726"/>
                    <a:pt x="89" y="1710"/>
                  </a:cubicBezTo>
                  <a:cubicBezTo>
                    <a:pt x="178" y="1394"/>
                    <a:pt x="184" y="1045"/>
                    <a:pt x="214" y="719"/>
                  </a:cubicBezTo>
                  <a:cubicBezTo>
                    <a:pt x="229" y="553"/>
                    <a:pt x="251" y="385"/>
                    <a:pt x="257" y="216"/>
                  </a:cubicBezTo>
                  <a:cubicBezTo>
                    <a:pt x="261" y="129"/>
                    <a:pt x="259" y="37"/>
                    <a:pt x="165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8"/>
            <p:cNvSpPr/>
            <p:nvPr/>
          </p:nvSpPr>
          <p:spPr>
            <a:xfrm>
              <a:off x="2325175" y="4281900"/>
              <a:ext cx="24875" cy="37325"/>
            </a:xfrm>
            <a:custGeom>
              <a:avLst/>
              <a:gdLst/>
              <a:ahLst/>
              <a:cxnLst/>
              <a:rect l="l" t="t" r="r" b="b"/>
              <a:pathLst>
                <a:path w="995" h="1493" extrusionOk="0">
                  <a:moveTo>
                    <a:pt x="32" y="0"/>
                  </a:moveTo>
                  <a:cubicBezTo>
                    <a:pt x="16" y="0"/>
                    <a:pt x="1" y="10"/>
                    <a:pt x="3" y="31"/>
                  </a:cubicBezTo>
                  <a:lnTo>
                    <a:pt x="3" y="33"/>
                  </a:lnTo>
                  <a:cubicBezTo>
                    <a:pt x="21" y="334"/>
                    <a:pt x="137" y="613"/>
                    <a:pt x="298" y="867"/>
                  </a:cubicBezTo>
                  <a:cubicBezTo>
                    <a:pt x="379" y="994"/>
                    <a:pt x="472" y="1114"/>
                    <a:pt x="575" y="1224"/>
                  </a:cubicBezTo>
                  <a:cubicBezTo>
                    <a:pt x="663" y="1319"/>
                    <a:pt x="779" y="1456"/>
                    <a:pt x="908" y="1491"/>
                  </a:cubicBezTo>
                  <a:cubicBezTo>
                    <a:pt x="912" y="1492"/>
                    <a:pt x="917" y="1493"/>
                    <a:pt x="921" y="1493"/>
                  </a:cubicBezTo>
                  <a:cubicBezTo>
                    <a:pt x="963" y="1493"/>
                    <a:pt x="995" y="1446"/>
                    <a:pt x="971" y="1407"/>
                  </a:cubicBezTo>
                  <a:cubicBezTo>
                    <a:pt x="908" y="1301"/>
                    <a:pt x="779" y="1222"/>
                    <a:pt x="691" y="1132"/>
                  </a:cubicBezTo>
                  <a:cubicBezTo>
                    <a:pt x="592" y="1028"/>
                    <a:pt x="500" y="916"/>
                    <a:pt x="422" y="794"/>
                  </a:cubicBezTo>
                  <a:cubicBezTo>
                    <a:pt x="266" y="557"/>
                    <a:pt x="164" y="289"/>
                    <a:pt x="66" y="24"/>
                  </a:cubicBezTo>
                  <a:cubicBezTo>
                    <a:pt x="61" y="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8"/>
            <p:cNvSpPr/>
            <p:nvPr/>
          </p:nvSpPr>
          <p:spPr>
            <a:xfrm>
              <a:off x="2336675" y="4291875"/>
              <a:ext cx="30600" cy="36850"/>
            </a:xfrm>
            <a:custGeom>
              <a:avLst/>
              <a:gdLst/>
              <a:ahLst/>
              <a:cxnLst/>
              <a:rect l="l" t="t" r="r" b="b"/>
              <a:pathLst>
                <a:path w="1224" h="1474" extrusionOk="0">
                  <a:moveTo>
                    <a:pt x="38" y="0"/>
                  </a:moveTo>
                  <a:cubicBezTo>
                    <a:pt x="19" y="0"/>
                    <a:pt x="0" y="14"/>
                    <a:pt x="10" y="36"/>
                  </a:cubicBezTo>
                  <a:lnTo>
                    <a:pt x="10" y="38"/>
                  </a:lnTo>
                  <a:cubicBezTo>
                    <a:pt x="130" y="324"/>
                    <a:pt x="300" y="576"/>
                    <a:pt x="493" y="819"/>
                  </a:cubicBezTo>
                  <a:cubicBezTo>
                    <a:pt x="592" y="943"/>
                    <a:pt x="696" y="1064"/>
                    <a:pt x="807" y="1180"/>
                  </a:cubicBezTo>
                  <a:cubicBezTo>
                    <a:pt x="904" y="1281"/>
                    <a:pt x="1010" y="1418"/>
                    <a:pt x="1145" y="1470"/>
                  </a:cubicBezTo>
                  <a:cubicBezTo>
                    <a:pt x="1151" y="1472"/>
                    <a:pt x="1156" y="1473"/>
                    <a:pt x="1162" y="1473"/>
                  </a:cubicBezTo>
                  <a:cubicBezTo>
                    <a:pt x="1199" y="1473"/>
                    <a:pt x="1223" y="1424"/>
                    <a:pt x="1207" y="1392"/>
                  </a:cubicBezTo>
                  <a:cubicBezTo>
                    <a:pt x="1143" y="1274"/>
                    <a:pt x="1012" y="1188"/>
                    <a:pt x="919" y="1094"/>
                  </a:cubicBezTo>
                  <a:cubicBezTo>
                    <a:pt x="810" y="988"/>
                    <a:pt x="708" y="874"/>
                    <a:pt x="610" y="758"/>
                  </a:cubicBezTo>
                  <a:cubicBezTo>
                    <a:pt x="414" y="520"/>
                    <a:pt x="244" y="264"/>
                    <a:pt x="66" y="14"/>
                  </a:cubicBezTo>
                  <a:cubicBezTo>
                    <a:pt x="60" y="4"/>
                    <a:pt x="49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8"/>
            <p:cNvSpPr/>
            <p:nvPr/>
          </p:nvSpPr>
          <p:spPr>
            <a:xfrm>
              <a:off x="2287375" y="4305325"/>
              <a:ext cx="154925" cy="88150"/>
            </a:xfrm>
            <a:custGeom>
              <a:avLst/>
              <a:gdLst/>
              <a:ahLst/>
              <a:cxnLst/>
              <a:rect l="l" t="t" r="r" b="b"/>
              <a:pathLst>
                <a:path w="6197" h="3526" extrusionOk="0">
                  <a:moveTo>
                    <a:pt x="6009" y="3372"/>
                  </a:moveTo>
                  <a:cubicBezTo>
                    <a:pt x="6196" y="3335"/>
                    <a:pt x="5611" y="3525"/>
                    <a:pt x="4663" y="3348"/>
                  </a:cubicBezTo>
                  <a:cubicBezTo>
                    <a:pt x="3713" y="3170"/>
                    <a:pt x="1752" y="504"/>
                    <a:pt x="0" y="777"/>
                  </a:cubicBezTo>
                  <a:cubicBezTo>
                    <a:pt x="0" y="777"/>
                    <a:pt x="275" y="1"/>
                    <a:pt x="1563" y="126"/>
                  </a:cubicBezTo>
                  <a:cubicBezTo>
                    <a:pt x="2852" y="253"/>
                    <a:pt x="2698" y="386"/>
                    <a:pt x="3551" y="1125"/>
                  </a:cubicBezTo>
                  <a:cubicBezTo>
                    <a:pt x="4403" y="1863"/>
                    <a:pt x="6009" y="3372"/>
                    <a:pt x="6009" y="337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8"/>
            <p:cNvSpPr/>
            <p:nvPr/>
          </p:nvSpPr>
          <p:spPr>
            <a:xfrm>
              <a:off x="2321400" y="4309050"/>
              <a:ext cx="100475" cy="68950"/>
            </a:xfrm>
            <a:custGeom>
              <a:avLst/>
              <a:gdLst/>
              <a:ahLst/>
              <a:cxnLst/>
              <a:rect l="l" t="t" r="r" b="b"/>
              <a:pathLst>
                <a:path w="4019" h="2758" extrusionOk="0">
                  <a:moveTo>
                    <a:pt x="47" y="1"/>
                  </a:moveTo>
                  <a:cubicBezTo>
                    <a:pt x="21" y="1"/>
                    <a:pt x="0" y="39"/>
                    <a:pt x="23" y="61"/>
                  </a:cubicBezTo>
                  <a:cubicBezTo>
                    <a:pt x="184" y="215"/>
                    <a:pt x="344" y="368"/>
                    <a:pt x="516" y="508"/>
                  </a:cubicBezTo>
                  <a:cubicBezTo>
                    <a:pt x="688" y="647"/>
                    <a:pt x="855" y="796"/>
                    <a:pt x="1021" y="944"/>
                  </a:cubicBezTo>
                  <a:cubicBezTo>
                    <a:pt x="1352" y="1237"/>
                    <a:pt x="1674" y="1540"/>
                    <a:pt x="1986" y="1854"/>
                  </a:cubicBezTo>
                  <a:cubicBezTo>
                    <a:pt x="2266" y="2135"/>
                    <a:pt x="2560" y="2421"/>
                    <a:pt x="2923" y="2593"/>
                  </a:cubicBezTo>
                  <a:cubicBezTo>
                    <a:pt x="3114" y="2684"/>
                    <a:pt x="3345" y="2757"/>
                    <a:pt x="3568" y="2757"/>
                  </a:cubicBezTo>
                  <a:cubicBezTo>
                    <a:pt x="3711" y="2757"/>
                    <a:pt x="3850" y="2727"/>
                    <a:pt x="3973" y="2653"/>
                  </a:cubicBezTo>
                  <a:cubicBezTo>
                    <a:pt x="4018" y="2626"/>
                    <a:pt x="3989" y="2572"/>
                    <a:pt x="3946" y="2572"/>
                  </a:cubicBezTo>
                  <a:cubicBezTo>
                    <a:pt x="3944" y="2572"/>
                    <a:pt x="3942" y="2572"/>
                    <a:pt x="3940" y="2572"/>
                  </a:cubicBezTo>
                  <a:cubicBezTo>
                    <a:pt x="3824" y="2589"/>
                    <a:pt x="3707" y="2603"/>
                    <a:pt x="3590" y="2603"/>
                  </a:cubicBezTo>
                  <a:cubicBezTo>
                    <a:pt x="3511" y="2603"/>
                    <a:pt x="3433" y="2597"/>
                    <a:pt x="3356" y="2582"/>
                  </a:cubicBezTo>
                  <a:cubicBezTo>
                    <a:pt x="3166" y="2542"/>
                    <a:pt x="2986" y="2469"/>
                    <a:pt x="2822" y="2367"/>
                  </a:cubicBezTo>
                  <a:cubicBezTo>
                    <a:pt x="2487" y="2163"/>
                    <a:pt x="2214" y="1871"/>
                    <a:pt x="1932" y="1604"/>
                  </a:cubicBezTo>
                  <a:cubicBezTo>
                    <a:pt x="1339" y="1043"/>
                    <a:pt x="743" y="460"/>
                    <a:pt x="66" y="7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8"/>
            <p:cNvSpPr/>
            <p:nvPr/>
          </p:nvSpPr>
          <p:spPr>
            <a:xfrm>
              <a:off x="2346450" y="4317875"/>
              <a:ext cx="26525" cy="24725"/>
            </a:xfrm>
            <a:custGeom>
              <a:avLst/>
              <a:gdLst/>
              <a:ahLst/>
              <a:cxnLst/>
              <a:rect l="l" t="t" r="r" b="b"/>
              <a:pathLst>
                <a:path w="1061" h="989" extrusionOk="0">
                  <a:moveTo>
                    <a:pt x="54" y="0"/>
                  </a:moveTo>
                  <a:cubicBezTo>
                    <a:pt x="23" y="0"/>
                    <a:pt x="0" y="41"/>
                    <a:pt x="25" y="67"/>
                  </a:cubicBezTo>
                  <a:cubicBezTo>
                    <a:pt x="180" y="234"/>
                    <a:pt x="346" y="385"/>
                    <a:pt x="511" y="540"/>
                  </a:cubicBezTo>
                  <a:cubicBezTo>
                    <a:pt x="668" y="690"/>
                    <a:pt x="814" y="853"/>
                    <a:pt x="988" y="982"/>
                  </a:cubicBezTo>
                  <a:cubicBezTo>
                    <a:pt x="994" y="987"/>
                    <a:pt x="1001" y="989"/>
                    <a:pt x="1008" y="989"/>
                  </a:cubicBezTo>
                  <a:cubicBezTo>
                    <a:pt x="1036" y="989"/>
                    <a:pt x="1061" y="951"/>
                    <a:pt x="1046" y="924"/>
                  </a:cubicBezTo>
                  <a:cubicBezTo>
                    <a:pt x="928" y="733"/>
                    <a:pt x="762" y="576"/>
                    <a:pt x="599" y="423"/>
                  </a:cubicBezTo>
                  <a:cubicBezTo>
                    <a:pt x="440" y="266"/>
                    <a:pt x="262" y="127"/>
                    <a:pt x="74" y="6"/>
                  </a:cubicBezTo>
                  <a:cubicBezTo>
                    <a:pt x="67" y="2"/>
                    <a:pt x="60" y="0"/>
                    <a:pt x="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8"/>
            <p:cNvSpPr/>
            <p:nvPr/>
          </p:nvSpPr>
          <p:spPr>
            <a:xfrm>
              <a:off x="2298600" y="4317750"/>
              <a:ext cx="56350" cy="34675"/>
            </a:xfrm>
            <a:custGeom>
              <a:avLst/>
              <a:gdLst/>
              <a:ahLst/>
              <a:cxnLst/>
              <a:rect l="l" t="t" r="r" b="b"/>
              <a:pathLst>
                <a:path w="2254" h="1387" extrusionOk="0">
                  <a:moveTo>
                    <a:pt x="38" y="123"/>
                  </a:moveTo>
                  <a:cubicBezTo>
                    <a:pt x="38" y="123"/>
                    <a:pt x="38" y="123"/>
                    <a:pt x="37" y="123"/>
                  </a:cubicBezTo>
                  <a:lnTo>
                    <a:pt x="39" y="123"/>
                  </a:lnTo>
                  <a:cubicBezTo>
                    <a:pt x="39" y="123"/>
                    <a:pt x="38" y="123"/>
                    <a:pt x="38" y="123"/>
                  </a:cubicBezTo>
                  <a:close/>
                  <a:moveTo>
                    <a:pt x="474" y="0"/>
                  </a:moveTo>
                  <a:cubicBezTo>
                    <a:pt x="325" y="0"/>
                    <a:pt x="179" y="29"/>
                    <a:pt x="32" y="69"/>
                  </a:cubicBezTo>
                  <a:cubicBezTo>
                    <a:pt x="1" y="76"/>
                    <a:pt x="7" y="122"/>
                    <a:pt x="38" y="123"/>
                  </a:cubicBezTo>
                  <a:lnTo>
                    <a:pt x="38" y="123"/>
                  </a:lnTo>
                  <a:cubicBezTo>
                    <a:pt x="125" y="119"/>
                    <a:pt x="214" y="115"/>
                    <a:pt x="304" y="115"/>
                  </a:cubicBezTo>
                  <a:cubicBezTo>
                    <a:pt x="436" y="115"/>
                    <a:pt x="568" y="124"/>
                    <a:pt x="692" y="158"/>
                  </a:cubicBezTo>
                  <a:cubicBezTo>
                    <a:pt x="896" y="214"/>
                    <a:pt x="1062" y="347"/>
                    <a:pt x="1217" y="486"/>
                  </a:cubicBezTo>
                  <a:cubicBezTo>
                    <a:pt x="1380" y="631"/>
                    <a:pt x="1552" y="766"/>
                    <a:pt x="1716" y="912"/>
                  </a:cubicBezTo>
                  <a:cubicBezTo>
                    <a:pt x="1888" y="1063"/>
                    <a:pt x="2045" y="1233"/>
                    <a:pt x="2221" y="1381"/>
                  </a:cubicBezTo>
                  <a:cubicBezTo>
                    <a:pt x="2225" y="1385"/>
                    <a:pt x="2228" y="1386"/>
                    <a:pt x="2232" y="1386"/>
                  </a:cubicBezTo>
                  <a:cubicBezTo>
                    <a:pt x="2244" y="1386"/>
                    <a:pt x="2254" y="1370"/>
                    <a:pt x="2244" y="1359"/>
                  </a:cubicBezTo>
                  <a:cubicBezTo>
                    <a:pt x="2074" y="1172"/>
                    <a:pt x="1879" y="1009"/>
                    <a:pt x="1713" y="818"/>
                  </a:cubicBezTo>
                  <a:cubicBezTo>
                    <a:pt x="1554" y="635"/>
                    <a:pt x="1399" y="452"/>
                    <a:pt x="1213" y="297"/>
                  </a:cubicBezTo>
                  <a:cubicBezTo>
                    <a:pt x="1060" y="168"/>
                    <a:pt x="884" y="63"/>
                    <a:pt x="686" y="22"/>
                  </a:cubicBezTo>
                  <a:cubicBezTo>
                    <a:pt x="615" y="7"/>
                    <a:pt x="544" y="0"/>
                    <a:pt x="4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8"/>
            <p:cNvSpPr/>
            <p:nvPr/>
          </p:nvSpPr>
          <p:spPr>
            <a:xfrm>
              <a:off x="2354675" y="4226350"/>
              <a:ext cx="250850" cy="171550"/>
            </a:xfrm>
            <a:custGeom>
              <a:avLst/>
              <a:gdLst/>
              <a:ahLst/>
              <a:cxnLst/>
              <a:rect l="l" t="t" r="r" b="b"/>
              <a:pathLst>
                <a:path w="10034" h="6862" extrusionOk="0">
                  <a:moveTo>
                    <a:pt x="5107" y="6649"/>
                  </a:moveTo>
                  <a:cubicBezTo>
                    <a:pt x="4346" y="6781"/>
                    <a:pt x="4146" y="6409"/>
                    <a:pt x="4146" y="6409"/>
                  </a:cubicBezTo>
                  <a:cubicBezTo>
                    <a:pt x="4146" y="6409"/>
                    <a:pt x="4076" y="6862"/>
                    <a:pt x="3317" y="6531"/>
                  </a:cubicBezTo>
                  <a:cubicBezTo>
                    <a:pt x="2556" y="6200"/>
                    <a:pt x="747" y="5310"/>
                    <a:pt x="373" y="3912"/>
                  </a:cubicBezTo>
                  <a:cubicBezTo>
                    <a:pt x="1" y="2513"/>
                    <a:pt x="4377" y="328"/>
                    <a:pt x="5159" y="163"/>
                  </a:cubicBezTo>
                  <a:cubicBezTo>
                    <a:pt x="5940" y="0"/>
                    <a:pt x="6490" y="242"/>
                    <a:pt x="6518" y="457"/>
                  </a:cubicBezTo>
                  <a:cubicBezTo>
                    <a:pt x="6546" y="670"/>
                    <a:pt x="6786" y="236"/>
                    <a:pt x="7122" y="507"/>
                  </a:cubicBezTo>
                  <a:cubicBezTo>
                    <a:pt x="7459" y="778"/>
                    <a:pt x="7571" y="692"/>
                    <a:pt x="7909" y="845"/>
                  </a:cubicBezTo>
                  <a:cubicBezTo>
                    <a:pt x="8249" y="999"/>
                    <a:pt x="8717" y="1012"/>
                    <a:pt x="8956" y="1520"/>
                  </a:cubicBezTo>
                  <a:cubicBezTo>
                    <a:pt x="8956" y="1520"/>
                    <a:pt x="9341" y="1511"/>
                    <a:pt x="9539" y="1745"/>
                  </a:cubicBezTo>
                  <a:cubicBezTo>
                    <a:pt x="9740" y="1977"/>
                    <a:pt x="10033" y="2087"/>
                    <a:pt x="9844" y="2446"/>
                  </a:cubicBezTo>
                  <a:cubicBezTo>
                    <a:pt x="9655" y="2805"/>
                    <a:pt x="8769" y="3027"/>
                    <a:pt x="8657" y="3113"/>
                  </a:cubicBezTo>
                  <a:cubicBezTo>
                    <a:pt x="8545" y="3199"/>
                    <a:pt x="6406" y="6424"/>
                    <a:pt x="5107" y="664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8"/>
            <p:cNvSpPr/>
            <p:nvPr/>
          </p:nvSpPr>
          <p:spPr>
            <a:xfrm>
              <a:off x="2476725" y="4302600"/>
              <a:ext cx="57800" cy="89025"/>
            </a:xfrm>
            <a:custGeom>
              <a:avLst/>
              <a:gdLst/>
              <a:ahLst/>
              <a:cxnLst/>
              <a:rect l="l" t="t" r="r" b="b"/>
              <a:pathLst>
                <a:path w="2312" h="3561" extrusionOk="0">
                  <a:moveTo>
                    <a:pt x="2204" y="1"/>
                  </a:moveTo>
                  <a:cubicBezTo>
                    <a:pt x="2190" y="1"/>
                    <a:pt x="2176" y="4"/>
                    <a:pt x="2163" y="11"/>
                  </a:cubicBezTo>
                  <a:cubicBezTo>
                    <a:pt x="2014" y="93"/>
                    <a:pt x="1894" y="246"/>
                    <a:pt x="1789" y="381"/>
                  </a:cubicBezTo>
                  <a:cubicBezTo>
                    <a:pt x="1681" y="529"/>
                    <a:pt x="1580" y="682"/>
                    <a:pt x="1490" y="843"/>
                  </a:cubicBezTo>
                  <a:cubicBezTo>
                    <a:pt x="1316" y="1151"/>
                    <a:pt x="1161" y="1471"/>
                    <a:pt x="1023" y="1800"/>
                  </a:cubicBezTo>
                  <a:cubicBezTo>
                    <a:pt x="883" y="2127"/>
                    <a:pt x="756" y="2462"/>
                    <a:pt x="615" y="2789"/>
                  </a:cubicBezTo>
                  <a:cubicBezTo>
                    <a:pt x="557" y="2924"/>
                    <a:pt x="490" y="3064"/>
                    <a:pt x="398" y="3180"/>
                  </a:cubicBezTo>
                  <a:cubicBezTo>
                    <a:pt x="355" y="3236"/>
                    <a:pt x="303" y="3286"/>
                    <a:pt x="245" y="3326"/>
                  </a:cubicBezTo>
                  <a:cubicBezTo>
                    <a:pt x="187" y="3365"/>
                    <a:pt x="122" y="3378"/>
                    <a:pt x="62" y="3410"/>
                  </a:cubicBezTo>
                  <a:cubicBezTo>
                    <a:pt x="0" y="3440"/>
                    <a:pt x="25" y="3520"/>
                    <a:pt x="79" y="3539"/>
                  </a:cubicBezTo>
                  <a:lnTo>
                    <a:pt x="79" y="3541"/>
                  </a:lnTo>
                  <a:cubicBezTo>
                    <a:pt x="116" y="3554"/>
                    <a:pt x="153" y="3561"/>
                    <a:pt x="189" y="3561"/>
                  </a:cubicBezTo>
                  <a:cubicBezTo>
                    <a:pt x="435" y="3561"/>
                    <a:pt x="665" y="3283"/>
                    <a:pt x="772" y="3100"/>
                  </a:cubicBezTo>
                  <a:cubicBezTo>
                    <a:pt x="956" y="2787"/>
                    <a:pt x="1083" y="2436"/>
                    <a:pt x="1229" y="2103"/>
                  </a:cubicBezTo>
                  <a:cubicBezTo>
                    <a:pt x="1382" y="1753"/>
                    <a:pt x="1537" y="1402"/>
                    <a:pt x="1720" y="1067"/>
                  </a:cubicBezTo>
                  <a:cubicBezTo>
                    <a:pt x="1808" y="906"/>
                    <a:pt x="1904" y="749"/>
                    <a:pt x="2001" y="594"/>
                  </a:cubicBezTo>
                  <a:cubicBezTo>
                    <a:pt x="2098" y="439"/>
                    <a:pt x="2225" y="280"/>
                    <a:pt x="2291" y="106"/>
                  </a:cubicBezTo>
                  <a:cubicBezTo>
                    <a:pt x="2311" y="48"/>
                    <a:pt x="2258" y="1"/>
                    <a:pt x="22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8"/>
            <p:cNvSpPr/>
            <p:nvPr/>
          </p:nvSpPr>
          <p:spPr>
            <a:xfrm>
              <a:off x="2510950" y="4284050"/>
              <a:ext cx="74325" cy="80550"/>
            </a:xfrm>
            <a:custGeom>
              <a:avLst/>
              <a:gdLst/>
              <a:ahLst/>
              <a:cxnLst/>
              <a:rect l="l" t="t" r="r" b="b"/>
              <a:pathLst>
                <a:path w="2973" h="3222" extrusionOk="0">
                  <a:moveTo>
                    <a:pt x="2885" y="1"/>
                  </a:moveTo>
                  <a:cubicBezTo>
                    <a:pt x="2729" y="1"/>
                    <a:pt x="2594" y="69"/>
                    <a:pt x="2453" y="136"/>
                  </a:cubicBezTo>
                  <a:cubicBezTo>
                    <a:pt x="2294" y="211"/>
                    <a:pt x="2142" y="300"/>
                    <a:pt x="2000" y="401"/>
                  </a:cubicBezTo>
                  <a:cubicBezTo>
                    <a:pt x="1712" y="611"/>
                    <a:pt x="1449" y="854"/>
                    <a:pt x="1219" y="1125"/>
                  </a:cubicBezTo>
                  <a:cubicBezTo>
                    <a:pt x="968" y="1418"/>
                    <a:pt x="744" y="1736"/>
                    <a:pt x="549" y="2071"/>
                  </a:cubicBezTo>
                  <a:cubicBezTo>
                    <a:pt x="449" y="2243"/>
                    <a:pt x="349" y="2417"/>
                    <a:pt x="260" y="2596"/>
                  </a:cubicBezTo>
                  <a:cubicBezTo>
                    <a:pt x="166" y="2785"/>
                    <a:pt x="99" y="2981"/>
                    <a:pt x="15" y="3174"/>
                  </a:cubicBezTo>
                  <a:cubicBezTo>
                    <a:pt x="1" y="3199"/>
                    <a:pt x="22" y="3221"/>
                    <a:pt x="43" y="3221"/>
                  </a:cubicBezTo>
                  <a:cubicBezTo>
                    <a:pt x="53" y="3221"/>
                    <a:pt x="63" y="3217"/>
                    <a:pt x="69" y="3206"/>
                  </a:cubicBezTo>
                  <a:cubicBezTo>
                    <a:pt x="176" y="3038"/>
                    <a:pt x="297" y="2877"/>
                    <a:pt x="402" y="2705"/>
                  </a:cubicBezTo>
                  <a:cubicBezTo>
                    <a:pt x="497" y="2546"/>
                    <a:pt x="591" y="2385"/>
                    <a:pt x="688" y="2226"/>
                  </a:cubicBezTo>
                  <a:cubicBezTo>
                    <a:pt x="890" y="1899"/>
                    <a:pt x="1105" y="1579"/>
                    <a:pt x="1353" y="1288"/>
                  </a:cubicBezTo>
                  <a:cubicBezTo>
                    <a:pt x="1574" y="1022"/>
                    <a:pt x="1826" y="787"/>
                    <a:pt x="2105" y="583"/>
                  </a:cubicBezTo>
                  <a:cubicBezTo>
                    <a:pt x="2236" y="486"/>
                    <a:pt x="2372" y="396"/>
                    <a:pt x="2514" y="315"/>
                  </a:cubicBezTo>
                  <a:cubicBezTo>
                    <a:pt x="2660" y="235"/>
                    <a:pt x="2815" y="183"/>
                    <a:pt x="2944" y="72"/>
                  </a:cubicBezTo>
                  <a:cubicBezTo>
                    <a:pt x="2973" y="48"/>
                    <a:pt x="2948" y="5"/>
                    <a:pt x="2915" y="1"/>
                  </a:cubicBezTo>
                  <a:cubicBezTo>
                    <a:pt x="2905" y="1"/>
                    <a:pt x="2895" y="1"/>
                    <a:pt x="28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8"/>
            <p:cNvSpPr/>
            <p:nvPr/>
          </p:nvSpPr>
          <p:spPr>
            <a:xfrm>
              <a:off x="2458200" y="4262650"/>
              <a:ext cx="7150" cy="77575"/>
            </a:xfrm>
            <a:custGeom>
              <a:avLst/>
              <a:gdLst/>
              <a:ahLst/>
              <a:cxnLst/>
              <a:rect l="l" t="t" r="r" b="b"/>
              <a:pathLst>
                <a:path w="286" h="3103" extrusionOk="0">
                  <a:moveTo>
                    <a:pt x="155" y="1"/>
                  </a:moveTo>
                  <a:cubicBezTo>
                    <a:pt x="143" y="1"/>
                    <a:pt x="132" y="7"/>
                    <a:pt x="130" y="20"/>
                  </a:cubicBezTo>
                  <a:cubicBezTo>
                    <a:pt x="38" y="526"/>
                    <a:pt x="1" y="1039"/>
                    <a:pt x="16" y="1553"/>
                  </a:cubicBezTo>
                  <a:cubicBezTo>
                    <a:pt x="21" y="1807"/>
                    <a:pt x="40" y="2061"/>
                    <a:pt x="68" y="2316"/>
                  </a:cubicBezTo>
                  <a:cubicBezTo>
                    <a:pt x="96" y="2574"/>
                    <a:pt x="121" y="2839"/>
                    <a:pt x="220" y="3080"/>
                  </a:cubicBezTo>
                  <a:cubicBezTo>
                    <a:pt x="226" y="3095"/>
                    <a:pt x="240" y="3102"/>
                    <a:pt x="253" y="3102"/>
                  </a:cubicBezTo>
                  <a:cubicBezTo>
                    <a:pt x="268" y="3102"/>
                    <a:pt x="283" y="3092"/>
                    <a:pt x="283" y="3071"/>
                  </a:cubicBezTo>
                  <a:cubicBezTo>
                    <a:pt x="285" y="2817"/>
                    <a:pt x="231" y="2568"/>
                    <a:pt x="203" y="2316"/>
                  </a:cubicBezTo>
                  <a:cubicBezTo>
                    <a:pt x="173" y="2063"/>
                    <a:pt x="156" y="1807"/>
                    <a:pt x="147" y="1553"/>
                  </a:cubicBezTo>
                  <a:cubicBezTo>
                    <a:pt x="130" y="1044"/>
                    <a:pt x="141" y="534"/>
                    <a:pt x="184" y="27"/>
                  </a:cubicBezTo>
                  <a:cubicBezTo>
                    <a:pt x="185" y="10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8"/>
            <p:cNvSpPr/>
            <p:nvPr/>
          </p:nvSpPr>
          <p:spPr>
            <a:xfrm>
              <a:off x="2438450" y="4319675"/>
              <a:ext cx="29275" cy="72975"/>
            </a:xfrm>
            <a:custGeom>
              <a:avLst/>
              <a:gdLst/>
              <a:ahLst/>
              <a:cxnLst/>
              <a:rect l="l" t="t" r="r" b="b"/>
              <a:pathLst>
                <a:path w="1171" h="2919" extrusionOk="0">
                  <a:moveTo>
                    <a:pt x="44" y="1"/>
                  </a:moveTo>
                  <a:cubicBezTo>
                    <a:pt x="23" y="1"/>
                    <a:pt x="0" y="19"/>
                    <a:pt x="4" y="46"/>
                  </a:cubicBezTo>
                  <a:lnTo>
                    <a:pt x="6" y="48"/>
                  </a:lnTo>
                  <a:cubicBezTo>
                    <a:pt x="86" y="644"/>
                    <a:pt x="211" y="1235"/>
                    <a:pt x="381" y="1813"/>
                  </a:cubicBezTo>
                  <a:cubicBezTo>
                    <a:pt x="449" y="2037"/>
                    <a:pt x="527" y="2258"/>
                    <a:pt x="643" y="2461"/>
                  </a:cubicBezTo>
                  <a:cubicBezTo>
                    <a:pt x="763" y="2671"/>
                    <a:pt x="899" y="2820"/>
                    <a:pt x="1126" y="2916"/>
                  </a:cubicBezTo>
                  <a:cubicBezTo>
                    <a:pt x="1129" y="2917"/>
                    <a:pt x="1133" y="2918"/>
                    <a:pt x="1136" y="2918"/>
                  </a:cubicBezTo>
                  <a:cubicBezTo>
                    <a:pt x="1155" y="2918"/>
                    <a:pt x="1171" y="2896"/>
                    <a:pt x="1154" y="2878"/>
                  </a:cubicBezTo>
                  <a:cubicBezTo>
                    <a:pt x="825" y="2547"/>
                    <a:pt x="638" y="2129"/>
                    <a:pt x="507" y="1685"/>
                  </a:cubicBezTo>
                  <a:cubicBezTo>
                    <a:pt x="344" y="1140"/>
                    <a:pt x="202" y="584"/>
                    <a:pt x="75" y="27"/>
                  </a:cubicBezTo>
                  <a:cubicBezTo>
                    <a:pt x="70" y="9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8"/>
            <p:cNvSpPr/>
            <p:nvPr/>
          </p:nvSpPr>
          <p:spPr>
            <a:xfrm>
              <a:off x="2371700" y="4306225"/>
              <a:ext cx="8775" cy="25100"/>
            </a:xfrm>
            <a:custGeom>
              <a:avLst/>
              <a:gdLst/>
              <a:ahLst/>
              <a:cxnLst/>
              <a:rect l="l" t="t" r="r" b="b"/>
              <a:pathLst>
                <a:path w="351" h="1004" extrusionOk="0">
                  <a:moveTo>
                    <a:pt x="64" y="1"/>
                  </a:moveTo>
                  <a:cubicBezTo>
                    <a:pt x="57" y="1"/>
                    <a:pt x="50" y="5"/>
                    <a:pt x="47" y="14"/>
                  </a:cubicBezTo>
                  <a:lnTo>
                    <a:pt x="47" y="12"/>
                  </a:lnTo>
                  <a:lnTo>
                    <a:pt x="47" y="12"/>
                  </a:lnTo>
                  <a:cubicBezTo>
                    <a:pt x="0" y="324"/>
                    <a:pt x="97" y="746"/>
                    <a:pt x="301" y="993"/>
                  </a:cubicBezTo>
                  <a:cubicBezTo>
                    <a:pt x="306" y="1001"/>
                    <a:pt x="312" y="1004"/>
                    <a:pt x="319" y="1004"/>
                  </a:cubicBezTo>
                  <a:cubicBezTo>
                    <a:pt x="335" y="1004"/>
                    <a:pt x="351" y="987"/>
                    <a:pt x="340" y="969"/>
                  </a:cubicBezTo>
                  <a:cubicBezTo>
                    <a:pt x="284" y="812"/>
                    <a:pt x="206" y="666"/>
                    <a:pt x="163" y="503"/>
                  </a:cubicBezTo>
                  <a:cubicBezTo>
                    <a:pt x="118" y="341"/>
                    <a:pt x="105" y="176"/>
                    <a:pt x="81" y="14"/>
                  </a:cubicBezTo>
                  <a:cubicBezTo>
                    <a:pt x="79" y="5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8"/>
            <p:cNvSpPr/>
            <p:nvPr/>
          </p:nvSpPr>
          <p:spPr>
            <a:xfrm>
              <a:off x="2383225" y="4322075"/>
              <a:ext cx="34125" cy="48450"/>
            </a:xfrm>
            <a:custGeom>
              <a:avLst/>
              <a:gdLst/>
              <a:ahLst/>
              <a:cxnLst/>
              <a:rect l="l" t="t" r="r" b="b"/>
              <a:pathLst>
                <a:path w="1365" h="1938" extrusionOk="0">
                  <a:moveTo>
                    <a:pt x="31" y="0"/>
                  </a:moveTo>
                  <a:cubicBezTo>
                    <a:pt x="16" y="0"/>
                    <a:pt x="1" y="11"/>
                    <a:pt x="3" y="28"/>
                  </a:cubicBezTo>
                  <a:cubicBezTo>
                    <a:pt x="48" y="406"/>
                    <a:pt x="276" y="769"/>
                    <a:pt x="495" y="1072"/>
                  </a:cubicBezTo>
                  <a:cubicBezTo>
                    <a:pt x="612" y="1231"/>
                    <a:pt x="739" y="1386"/>
                    <a:pt x="874" y="1533"/>
                  </a:cubicBezTo>
                  <a:cubicBezTo>
                    <a:pt x="1005" y="1677"/>
                    <a:pt x="1138" y="1829"/>
                    <a:pt x="1304" y="1934"/>
                  </a:cubicBezTo>
                  <a:cubicBezTo>
                    <a:pt x="1310" y="1937"/>
                    <a:pt x="1315" y="1938"/>
                    <a:pt x="1321" y="1938"/>
                  </a:cubicBezTo>
                  <a:cubicBezTo>
                    <a:pt x="1345" y="1938"/>
                    <a:pt x="1365" y="1911"/>
                    <a:pt x="1351" y="1887"/>
                  </a:cubicBezTo>
                  <a:cubicBezTo>
                    <a:pt x="1257" y="1726"/>
                    <a:pt x="1125" y="1595"/>
                    <a:pt x="1003" y="1459"/>
                  </a:cubicBezTo>
                  <a:cubicBezTo>
                    <a:pt x="872" y="1315"/>
                    <a:pt x="747" y="1167"/>
                    <a:pt x="629" y="1016"/>
                  </a:cubicBezTo>
                  <a:cubicBezTo>
                    <a:pt x="506" y="860"/>
                    <a:pt x="395" y="698"/>
                    <a:pt x="298" y="526"/>
                  </a:cubicBezTo>
                  <a:cubicBezTo>
                    <a:pt x="205" y="361"/>
                    <a:pt x="137" y="184"/>
                    <a:pt x="55" y="15"/>
                  </a:cubicBezTo>
                  <a:cubicBezTo>
                    <a:pt x="51" y="5"/>
                    <a:pt x="41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8"/>
            <p:cNvSpPr/>
            <p:nvPr/>
          </p:nvSpPr>
          <p:spPr>
            <a:xfrm>
              <a:off x="2416900" y="4356225"/>
              <a:ext cx="32300" cy="33750"/>
            </a:xfrm>
            <a:custGeom>
              <a:avLst/>
              <a:gdLst/>
              <a:ahLst/>
              <a:cxnLst/>
              <a:rect l="l" t="t" r="r" b="b"/>
              <a:pathLst>
                <a:path w="1292" h="1350" extrusionOk="0">
                  <a:moveTo>
                    <a:pt x="42" y="0"/>
                  </a:moveTo>
                  <a:cubicBezTo>
                    <a:pt x="20" y="0"/>
                    <a:pt x="1" y="26"/>
                    <a:pt x="13" y="51"/>
                  </a:cubicBezTo>
                  <a:lnTo>
                    <a:pt x="13" y="50"/>
                  </a:lnTo>
                  <a:cubicBezTo>
                    <a:pt x="152" y="324"/>
                    <a:pt x="344" y="560"/>
                    <a:pt x="554" y="784"/>
                  </a:cubicBezTo>
                  <a:cubicBezTo>
                    <a:pt x="654" y="895"/>
                    <a:pt x="763" y="998"/>
                    <a:pt x="873" y="1098"/>
                  </a:cubicBezTo>
                  <a:cubicBezTo>
                    <a:pt x="972" y="1188"/>
                    <a:pt x="1090" y="1327"/>
                    <a:pt x="1228" y="1349"/>
                  </a:cubicBezTo>
                  <a:cubicBezTo>
                    <a:pt x="1230" y="1349"/>
                    <a:pt x="1232" y="1349"/>
                    <a:pt x="1234" y="1349"/>
                  </a:cubicBezTo>
                  <a:cubicBezTo>
                    <a:pt x="1260" y="1349"/>
                    <a:pt x="1291" y="1328"/>
                    <a:pt x="1279" y="1297"/>
                  </a:cubicBezTo>
                  <a:cubicBezTo>
                    <a:pt x="1230" y="1175"/>
                    <a:pt x="1107" y="1102"/>
                    <a:pt x="1013" y="1016"/>
                  </a:cubicBezTo>
                  <a:cubicBezTo>
                    <a:pt x="896" y="912"/>
                    <a:pt x="785" y="803"/>
                    <a:pt x="677" y="689"/>
                  </a:cubicBezTo>
                  <a:cubicBezTo>
                    <a:pt x="466" y="470"/>
                    <a:pt x="273" y="233"/>
                    <a:pt x="64" y="10"/>
                  </a:cubicBezTo>
                  <a:cubicBezTo>
                    <a:pt x="57" y="3"/>
                    <a:pt x="49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8"/>
            <p:cNvSpPr/>
            <p:nvPr/>
          </p:nvSpPr>
          <p:spPr>
            <a:xfrm>
              <a:off x="2403625" y="4273200"/>
              <a:ext cx="17100" cy="63350"/>
            </a:xfrm>
            <a:custGeom>
              <a:avLst/>
              <a:gdLst/>
              <a:ahLst/>
              <a:cxnLst/>
              <a:rect l="l" t="t" r="r" b="b"/>
              <a:pathLst>
                <a:path w="684" h="2534" extrusionOk="0">
                  <a:moveTo>
                    <a:pt x="33" y="0"/>
                  </a:moveTo>
                  <a:cubicBezTo>
                    <a:pt x="21" y="0"/>
                    <a:pt x="8" y="9"/>
                    <a:pt x="8" y="24"/>
                  </a:cubicBezTo>
                  <a:lnTo>
                    <a:pt x="6" y="24"/>
                  </a:lnTo>
                  <a:cubicBezTo>
                    <a:pt x="0" y="884"/>
                    <a:pt x="249" y="1755"/>
                    <a:pt x="630" y="2522"/>
                  </a:cubicBezTo>
                  <a:cubicBezTo>
                    <a:pt x="634" y="2530"/>
                    <a:pt x="641" y="2533"/>
                    <a:pt x="649" y="2533"/>
                  </a:cubicBezTo>
                  <a:cubicBezTo>
                    <a:pt x="665" y="2533"/>
                    <a:pt x="683" y="2519"/>
                    <a:pt x="677" y="2501"/>
                  </a:cubicBezTo>
                  <a:cubicBezTo>
                    <a:pt x="344" y="1701"/>
                    <a:pt x="168" y="873"/>
                    <a:pt x="52" y="17"/>
                  </a:cubicBezTo>
                  <a:cubicBezTo>
                    <a:pt x="51" y="5"/>
                    <a:pt x="42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8"/>
            <p:cNvSpPr/>
            <p:nvPr/>
          </p:nvSpPr>
          <p:spPr>
            <a:xfrm>
              <a:off x="2489500" y="4238975"/>
              <a:ext cx="28150" cy="73400"/>
            </a:xfrm>
            <a:custGeom>
              <a:avLst/>
              <a:gdLst/>
              <a:ahLst/>
              <a:cxnLst/>
              <a:rect l="l" t="t" r="r" b="b"/>
              <a:pathLst>
                <a:path w="1126" h="2936" extrusionOk="0">
                  <a:moveTo>
                    <a:pt x="1090" y="0"/>
                  </a:moveTo>
                  <a:cubicBezTo>
                    <a:pt x="1080" y="0"/>
                    <a:pt x="1071" y="4"/>
                    <a:pt x="1065" y="13"/>
                  </a:cubicBezTo>
                  <a:cubicBezTo>
                    <a:pt x="794" y="441"/>
                    <a:pt x="615" y="937"/>
                    <a:pt x="439" y="1410"/>
                  </a:cubicBezTo>
                  <a:cubicBezTo>
                    <a:pt x="258" y="1900"/>
                    <a:pt x="104" y="2395"/>
                    <a:pt x="3" y="2909"/>
                  </a:cubicBezTo>
                  <a:cubicBezTo>
                    <a:pt x="0" y="2925"/>
                    <a:pt x="13" y="2935"/>
                    <a:pt x="26" y="2935"/>
                  </a:cubicBezTo>
                  <a:cubicBezTo>
                    <a:pt x="34" y="2935"/>
                    <a:pt x="43" y="2931"/>
                    <a:pt x="46" y="2920"/>
                  </a:cubicBezTo>
                  <a:cubicBezTo>
                    <a:pt x="209" y="2434"/>
                    <a:pt x="366" y="1943"/>
                    <a:pt x="542" y="1460"/>
                  </a:cubicBezTo>
                  <a:cubicBezTo>
                    <a:pt x="719" y="978"/>
                    <a:pt x="949" y="518"/>
                    <a:pt x="1118" y="36"/>
                  </a:cubicBezTo>
                  <a:cubicBezTo>
                    <a:pt x="1125" y="15"/>
                    <a:pt x="1107" y="0"/>
                    <a:pt x="10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8"/>
            <p:cNvSpPr/>
            <p:nvPr/>
          </p:nvSpPr>
          <p:spPr>
            <a:xfrm>
              <a:off x="2467500" y="4346850"/>
              <a:ext cx="19375" cy="41650"/>
            </a:xfrm>
            <a:custGeom>
              <a:avLst/>
              <a:gdLst/>
              <a:ahLst/>
              <a:cxnLst/>
              <a:rect l="l" t="t" r="r" b="b"/>
              <a:pathLst>
                <a:path w="775" h="1666" extrusionOk="0">
                  <a:moveTo>
                    <a:pt x="719" y="1"/>
                  </a:moveTo>
                  <a:cubicBezTo>
                    <a:pt x="703" y="1"/>
                    <a:pt x="687" y="10"/>
                    <a:pt x="683" y="30"/>
                  </a:cubicBezTo>
                  <a:cubicBezTo>
                    <a:pt x="627" y="309"/>
                    <a:pt x="594" y="589"/>
                    <a:pt x="521" y="864"/>
                  </a:cubicBezTo>
                  <a:cubicBezTo>
                    <a:pt x="485" y="995"/>
                    <a:pt x="446" y="1124"/>
                    <a:pt x="399" y="1251"/>
                  </a:cubicBezTo>
                  <a:cubicBezTo>
                    <a:pt x="375" y="1318"/>
                    <a:pt x="352" y="1387"/>
                    <a:pt x="323" y="1453"/>
                  </a:cubicBezTo>
                  <a:cubicBezTo>
                    <a:pt x="295" y="1515"/>
                    <a:pt x="219" y="1607"/>
                    <a:pt x="146" y="1607"/>
                  </a:cubicBezTo>
                  <a:cubicBezTo>
                    <a:pt x="114" y="1607"/>
                    <a:pt x="84" y="1590"/>
                    <a:pt x="57" y="1548"/>
                  </a:cubicBezTo>
                  <a:cubicBezTo>
                    <a:pt x="52" y="1539"/>
                    <a:pt x="44" y="1535"/>
                    <a:pt x="36" y="1535"/>
                  </a:cubicBezTo>
                  <a:cubicBezTo>
                    <a:pt x="18" y="1535"/>
                    <a:pt x="1" y="1554"/>
                    <a:pt x="12" y="1574"/>
                  </a:cubicBezTo>
                  <a:lnTo>
                    <a:pt x="14" y="1574"/>
                  </a:lnTo>
                  <a:cubicBezTo>
                    <a:pt x="45" y="1636"/>
                    <a:pt x="106" y="1666"/>
                    <a:pt x="169" y="1666"/>
                  </a:cubicBezTo>
                  <a:cubicBezTo>
                    <a:pt x="203" y="1666"/>
                    <a:pt x="239" y="1657"/>
                    <a:pt x="270" y="1640"/>
                  </a:cubicBezTo>
                  <a:cubicBezTo>
                    <a:pt x="409" y="1567"/>
                    <a:pt x="463" y="1373"/>
                    <a:pt x="513" y="1238"/>
                  </a:cubicBezTo>
                  <a:cubicBezTo>
                    <a:pt x="653" y="862"/>
                    <a:pt x="775" y="443"/>
                    <a:pt x="762" y="39"/>
                  </a:cubicBezTo>
                  <a:cubicBezTo>
                    <a:pt x="762" y="15"/>
                    <a:pt x="740" y="1"/>
                    <a:pt x="7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8"/>
            <p:cNvSpPr/>
            <p:nvPr/>
          </p:nvSpPr>
          <p:spPr>
            <a:xfrm>
              <a:off x="2511925" y="4247250"/>
              <a:ext cx="38000" cy="63800"/>
            </a:xfrm>
            <a:custGeom>
              <a:avLst/>
              <a:gdLst/>
              <a:ahLst/>
              <a:cxnLst/>
              <a:rect l="l" t="t" r="r" b="b"/>
              <a:pathLst>
                <a:path w="1520" h="2552" extrusionOk="0">
                  <a:moveTo>
                    <a:pt x="1461" y="0"/>
                  </a:moveTo>
                  <a:cubicBezTo>
                    <a:pt x="1441" y="0"/>
                    <a:pt x="1421" y="10"/>
                    <a:pt x="1412" y="34"/>
                  </a:cubicBezTo>
                  <a:cubicBezTo>
                    <a:pt x="1230" y="501"/>
                    <a:pt x="944" y="903"/>
                    <a:pt x="656" y="1309"/>
                  </a:cubicBezTo>
                  <a:cubicBezTo>
                    <a:pt x="516" y="1501"/>
                    <a:pt x="385" y="1701"/>
                    <a:pt x="266" y="1907"/>
                  </a:cubicBezTo>
                  <a:cubicBezTo>
                    <a:pt x="163" y="2092"/>
                    <a:pt x="28" y="2324"/>
                    <a:pt x="2" y="2537"/>
                  </a:cubicBezTo>
                  <a:cubicBezTo>
                    <a:pt x="1" y="2546"/>
                    <a:pt x="9" y="2552"/>
                    <a:pt x="18" y="2552"/>
                  </a:cubicBezTo>
                  <a:cubicBezTo>
                    <a:pt x="24" y="2552"/>
                    <a:pt x="29" y="2550"/>
                    <a:pt x="32" y="2545"/>
                  </a:cubicBezTo>
                  <a:cubicBezTo>
                    <a:pt x="88" y="2442"/>
                    <a:pt x="118" y="2326"/>
                    <a:pt x="170" y="2219"/>
                  </a:cubicBezTo>
                  <a:cubicBezTo>
                    <a:pt x="224" y="2109"/>
                    <a:pt x="286" y="2001"/>
                    <a:pt x="353" y="1898"/>
                  </a:cubicBezTo>
                  <a:cubicBezTo>
                    <a:pt x="486" y="1692"/>
                    <a:pt x="632" y="1494"/>
                    <a:pt x="778" y="1296"/>
                  </a:cubicBezTo>
                  <a:cubicBezTo>
                    <a:pt x="1060" y="912"/>
                    <a:pt x="1361" y="520"/>
                    <a:pt x="1507" y="60"/>
                  </a:cubicBezTo>
                  <a:cubicBezTo>
                    <a:pt x="1519" y="23"/>
                    <a:pt x="1491" y="0"/>
                    <a:pt x="14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8"/>
            <p:cNvSpPr/>
            <p:nvPr/>
          </p:nvSpPr>
          <p:spPr>
            <a:xfrm>
              <a:off x="2547625" y="4265175"/>
              <a:ext cx="33325" cy="28200"/>
            </a:xfrm>
            <a:custGeom>
              <a:avLst/>
              <a:gdLst/>
              <a:ahLst/>
              <a:cxnLst/>
              <a:rect l="l" t="t" r="r" b="b"/>
              <a:pathLst>
                <a:path w="1333" h="1128" extrusionOk="0">
                  <a:moveTo>
                    <a:pt x="1294" y="1"/>
                  </a:moveTo>
                  <a:cubicBezTo>
                    <a:pt x="1290" y="1"/>
                    <a:pt x="1287" y="1"/>
                    <a:pt x="1283" y="3"/>
                  </a:cubicBezTo>
                  <a:cubicBezTo>
                    <a:pt x="1223" y="23"/>
                    <a:pt x="1165" y="48"/>
                    <a:pt x="1111" y="80"/>
                  </a:cubicBezTo>
                  <a:cubicBezTo>
                    <a:pt x="1042" y="123"/>
                    <a:pt x="982" y="182"/>
                    <a:pt x="918" y="231"/>
                  </a:cubicBezTo>
                  <a:cubicBezTo>
                    <a:pt x="817" y="308"/>
                    <a:pt x="735" y="401"/>
                    <a:pt x="638" y="481"/>
                  </a:cubicBezTo>
                  <a:cubicBezTo>
                    <a:pt x="416" y="663"/>
                    <a:pt x="184" y="859"/>
                    <a:pt x="14" y="1093"/>
                  </a:cubicBezTo>
                  <a:cubicBezTo>
                    <a:pt x="1" y="1111"/>
                    <a:pt x="18" y="1128"/>
                    <a:pt x="36" y="1128"/>
                  </a:cubicBezTo>
                  <a:cubicBezTo>
                    <a:pt x="41" y="1128"/>
                    <a:pt x="47" y="1126"/>
                    <a:pt x="51" y="1123"/>
                  </a:cubicBezTo>
                  <a:lnTo>
                    <a:pt x="53" y="1123"/>
                  </a:lnTo>
                  <a:cubicBezTo>
                    <a:pt x="281" y="945"/>
                    <a:pt x="475" y="726"/>
                    <a:pt x="702" y="545"/>
                  </a:cubicBezTo>
                  <a:cubicBezTo>
                    <a:pt x="907" y="379"/>
                    <a:pt x="1139" y="257"/>
                    <a:pt x="1315" y="61"/>
                  </a:cubicBezTo>
                  <a:cubicBezTo>
                    <a:pt x="1333" y="39"/>
                    <a:pt x="1319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8"/>
            <p:cNvSpPr/>
            <p:nvPr/>
          </p:nvSpPr>
          <p:spPr>
            <a:xfrm>
              <a:off x="2573850" y="4272750"/>
              <a:ext cx="24975" cy="8425"/>
            </a:xfrm>
            <a:custGeom>
              <a:avLst/>
              <a:gdLst/>
              <a:ahLst/>
              <a:cxnLst/>
              <a:rect l="l" t="t" r="r" b="b"/>
              <a:pathLst>
                <a:path w="999" h="337" extrusionOk="0">
                  <a:moveTo>
                    <a:pt x="939" y="1"/>
                  </a:moveTo>
                  <a:cubicBezTo>
                    <a:pt x="938" y="1"/>
                    <a:pt x="938" y="1"/>
                    <a:pt x="937" y="1"/>
                  </a:cubicBezTo>
                  <a:cubicBezTo>
                    <a:pt x="786" y="12"/>
                    <a:pt x="634" y="68"/>
                    <a:pt x="488" y="111"/>
                  </a:cubicBezTo>
                  <a:cubicBezTo>
                    <a:pt x="415" y="134"/>
                    <a:pt x="342" y="156"/>
                    <a:pt x="271" y="178"/>
                  </a:cubicBezTo>
                  <a:cubicBezTo>
                    <a:pt x="178" y="208"/>
                    <a:pt x="113" y="259"/>
                    <a:pt x="23" y="294"/>
                  </a:cubicBezTo>
                  <a:cubicBezTo>
                    <a:pt x="0" y="305"/>
                    <a:pt x="7" y="336"/>
                    <a:pt x="29" y="336"/>
                  </a:cubicBezTo>
                  <a:cubicBezTo>
                    <a:pt x="30" y="336"/>
                    <a:pt x="32" y="336"/>
                    <a:pt x="34" y="336"/>
                  </a:cubicBezTo>
                  <a:cubicBezTo>
                    <a:pt x="116" y="311"/>
                    <a:pt x="197" y="313"/>
                    <a:pt x="277" y="289"/>
                  </a:cubicBezTo>
                  <a:cubicBezTo>
                    <a:pt x="359" y="263"/>
                    <a:pt x="436" y="238"/>
                    <a:pt x="514" y="214"/>
                  </a:cubicBezTo>
                  <a:cubicBezTo>
                    <a:pt x="662" y="171"/>
                    <a:pt x="819" y="143"/>
                    <a:pt x="959" y="81"/>
                  </a:cubicBezTo>
                  <a:cubicBezTo>
                    <a:pt x="998" y="65"/>
                    <a:pt x="979" y="1"/>
                    <a:pt x="9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8"/>
            <p:cNvSpPr/>
            <p:nvPr/>
          </p:nvSpPr>
          <p:spPr>
            <a:xfrm>
              <a:off x="2438950" y="4269000"/>
              <a:ext cx="3725" cy="14950"/>
            </a:xfrm>
            <a:custGeom>
              <a:avLst/>
              <a:gdLst/>
              <a:ahLst/>
              <a:cxnLst/>
              <a:rect l="l" t="t" r="r" b="b"/>
              <a:pathLst>
                <a:path w="149" h="598" extrusionOk="0">
                  <a:moveTo>
                    <a:pt x="58" y="1"/>
                  </a:moveTo>
                  <a:cubicBezTo>
                    <a:pt x="46" y="1"/>
                    <a:pt x="34" y="8"/>
                    <a:pt x="30" y="22"/>
                  </a:cubicBezTo>
                  <a:lnTo>
                    <a:pt x="29" y="22"/>
                  </a:lnTo>
                  <a:cubicBezTo>
                    <a:pt x="1" y="199"/>
                    <a:pt x="19" y="422"/>
                    <a:pt x="100" y="585"/>
                  </a:cubicBezTo>
                  <a:cubicBezTo>
                    <a:pt x="105" y="593"/>
                    <a:pt x="113" y="597"/>
                    <a:pt x="122" y="597"/>
                  </a:cubicBezTo>
                  <a:cubicBezTo>
                    <a:pt x="135" y="597"/>
                    <a:pt x="148" y="588"/>
                    <a:pt x="148" y="572"/>
                  </a:cubicBezTo>
                  <a:cubicBezTo>
                    <a:pt x="146" y="478"/>
                    <a:pt x="126" y="390"/>
                    <a:pt x="115" y="297"/>
                  </a:cubicBezTo>
                  <a:cubicBezTo>
                    <a:pt x="103" y="205"/>
                    <a:pt x="100" y="113"/>
                    <a:pt x="85" y="22"/>
                  </a:cubicBezTo>
                  <a:cubicBezTo>
                    <a:pt x="81" y="8"/>
                    <a:pt x="69" y="1"/>
                    <a:pt x="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8"/>
            <p:cNvSpPr/>
            <p:nvPr/>
          </p:nvSpPr>
          <p:spPr>
            <a:xfrm>
              <a:off x="2468525" y="4229750"/>
              <a:ext cx="30550" cy="17000"/>
            </a:xfrm>
            <a:custGeom>
              <a:avLst/>
              <a:gdLst/>
              <a:ahLst/>
              <a:cxnLst/>
              <a:rect l="l" t="t" r="r" b="b"/>
              <a:pathLst>
                <a:path w="1222" h="680" extrusionOk="0">
                  <a:moveTo>
                    <a:pt x="983" y="1"/>
                  </a:moveTo>
                  <a:cubicBezTo>
                    <a:pt x="815" y="1"/>
                    <a:pt x="638" y="64"/>
                    <a:pt x="498" y="139"/>
                  </a:cubicBezTo>
                  <a:cubicBezTo>
                    <a:pt x="285" y="251"/>
                    <a:pt x="91" y="425"/>
                    <a:pt x="5" y="655"/>
                  </a:cubicBezTo>
                  <a:cubicBezTo>
                    <a:pt x="1" y="669"/>
                    <a:pt x="13" y="680"/>
                    <a:pt x="25" y="680"/>
                  </a:cubicBezTo>
                  <a:cubicBezTo>
                    <a:pt x="30" y="680"/>
                    <a:pt x="35" y="678"/>
                    <a:pt x="38" y="674"/>
                  </a:cubicBezTo>
                  <a:cubicBezTo>
                    <a:pt x="190" y="511"/>
                    <a:pt x="347" y="358"/>
                    <a:pt x="551" y="261"/>
                  </a:cubicBezTo>
                  <a:cubicBezTo>
                    <a:pt x="755" y="163"/>
                    <a:pt x="968" y="160"/>
                    <a:pt x="1185" y="104"/>
                  </a:cubicBezTo>
                  <a:cubicBezTo>
                    <a:pt x="1213" y="98"/>
                    <a:pt x="1222" y="53"/>
                    <a:pt x="1194" y="40"/>
                  </a:cubicBezTo>
                  <a:cubicBezTo>
                    <a:pt x="1128" y="12"/>
                    <a:pt x="1056" y="1"/>
                    <a:pt x="9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8"/>
            <p:cNvSpPr/>
            <p:nvPr/>
          </p:nvSpPr>
          <p:spPr>
            <a:xfrm>
              <a:off x="2360900" y="4357700"/>
              <a:ext cx="11600" cy="11175"/>
            </a:xfrm>
            <a:custGeom>
              <a:avLst/>
              <a:gdLst/>
              <a:ahLst/>
              <a:cxnLst/>
              <a:rect l="l" t="t" r="r" b="b"/>
              <a:pathLst>
                <a:path w="464" h="447" extrusionOk="0">
                  <a:moveTo>
                    <a:pt x="10" y="0"/>
                  </a:moveTo>
                  <a:cubicBezTo>
                    <a:pt x="5" y="0"/>
                    <a:pt x="0" y="7"/>
                    <a:pt x="6" y="11"/>
                  </a:cubicBezTo>
                  <a:cubicBezTo>
                    <a:pt x="150" y="155"/>
                    <a:pt x="286" y="312"/>
                    <a:pt x="443" y="443"/>
                  </a:cubicBezTo>
                  <a:cubicBezTo>
                    <a:pt x="446" y="445"/>
                    <a:pt x="448" y="446"/>
                    <a:pt x="451" y="446"/>
                  </a:cubicBezTo>
                  <a:cubicBezTo>
                    <a:pt x="458" y="446"/>
                    <a:pt x="464" y="437"/>
                    <a:pt x="456" y="430"/>
                  </a:cubicBezTo>
                  <a:cubicBezTo>
                    <a:pt x="322" y="277"/>
                    <a:pt x="161" y="142"/>
                    <a:pt x="15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8"/>
            <p:cNvSpPr/>
            <p:nvPr/>
          </p:nvSpPr>
          <p:spPr>
            <a:xfrm>
              <a:off x="2373650" y="4371250"/>
              <a:ext cx="550" cy="425"/>
            </a:xfrm>
            <a:custGeom>
              <a:avLst/>
              <a:gdLst/>
              <a:ahLst/>
              <a:cxnLst/>
              <a:rect l="l" t="t" r="r" b="b"/>
              <a:pathLst>
                <a:path w="22" h="17" extrusionOk="0">
                  <a:moveTo>
                    <a:pt x="10" y="0"/>
                  </a:moveTo>
                  <a:cubicBezTo>
                    <a:pt x="1" y="0"/>
                    <a:pt x="1" y="15"/>
                    <a:pt x="10" y="17"/>
                  </a:cubicBezTo>
                  <a:cubicBezTo>
                    <a:pt x="21" y="15"/>
                    <a:pt x="21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8"/>
            <p:cNvSpPr/>
            <p:nvPr/>
          </p:nvSpPr>
          <p:spPr>
            <a:xfrm>
              <a:off x="2928550" y="4386750"/>
              <a:ext cx="358075" cy="419525"/>
            </a:xfrm>
            <a:custGeom>
              <a:avLst/>
              <a:gdLst/>
              <a:ahLst/>
              <a:cxnLst/>
              <a:rect l="l" t="t" r="r" b="b"/>
              <a:pathLst>
                <a:path w="14323" h="16781" extrusionOk="0">
                  <a:moveTo>
                    <a:pt x="14322" y="1"/>
                  </a:moveTo>
                  <a:cubicBezTo>
                    <a:pt x="13103" y="2035"/>
                    <a:pt x="12398" y="4327"/>
                    <a:pt x="11660" y="6582"/>
                  </a:cubicBezTo>
                  <a:cubicBezTo>
                    <a:pt x="11460" y="7188"/>
                    <a:pt x="12228" y="6434"/>
                    <a:pt x="12090" y="7059"/>
                  </a:cubicBezTo>
                  <a:cubicBezTo>
                    <a:pt x="11239" y="10929"/>
                    <a:pt x="9738" y="14290"/>
                    <a:pt x="2929" y="16781"/>
                  </a:cubicBezTo>
                  <a:cubicBezTo>
                    <a:pt x="2929" y="16781"/>
                    <a:pt x="1" y="6745"/>
                    <a:pt x="8052" y="3088"/>
                  </a:cubicBezTo>
                  <a:cubicBezTo>
                    <a:pt x="8390" y="2934"/>
                    <a:pt x="8111" y="3763"/>
                    <a:pt x="8431" y="3527"/>
                  </a:cubicBezTo>
                  <a:cubicBezTo>
                    <a:pt x="10002" y="2370"/>
                    <a:pt x="11940" y="1186"/>
                    <a:pt x="14322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8"/>
            <p:cNvSpPr/>
            <p:nvPr/>
          </p:nvSpPr>
          <p:spPr>
            <a:xfrm>
              <a:off x="3007500" y="4416425"/>
              <a:ext cx="239175" cy="375200"/>
            </a:xfrm>
            <a:custGeom>
              <a:avLst/>
              <a:gdLst/>
              <a:ahLst/>
              <a:cxnLst/>
              <a:rect l="l" t="t" r="r" b="b"/>
              <a:pathLst>
                <a:path w="9567" h="15008" extrusionOk="0">
                  <a:moveTo>
                    <a:pt x="9497" y="1"/>
                  </a:moveTo>
                  <a:cubicBezTo>
                    <a:pt x="9486" y="1"/>
                    <a:pt x="9474" y="5"/>
                    <a:pt x="9463" y="16"/>
                  </a:cubicBezTo>
                  <a:cubicBezTo>
                    <a:pt x="9255" y="227"/>
                    <a:pt x="9037" y="429"/>
                    <a:pt x="8829" y="642"/>
                  </a:cubicBezTo>
                  <a:cubicBezTo>
                    <a:pt x="8629" y="844"/>
                    <a:pt x="8442" y="1057"/>
                    <a:pt x="8253" y="1269"/>
                  </a:cubicBezTo>
                  <a:cubicBezTo>
                    <a:pt x="7868" y="1704"/>
                    <a:pt x="7490" y="2146"/>
                    <a:pt x="7126" y="2598"/>
                  </a:cubicBezTo>
                  <a:cubicBezTo>
                    <a:pt x="6402" y="3495"/>
                    <a:pt x="5709" y="4419"/>
                    <a:pt x="5045" y="5365"/>
                  </a:cubicBezTo>
                  <a:cubicBezTo>
                    <a:pt x="3714" y="7265"/>
                    <a:pt x="2530" y="9265"/>
                    <a:pt x="1504" y="11346"/>
                  </a:cubicBezTo>
                  <a:cubicBezTo>
                    <a:pt x="1216" y="11927"/>
                    <a:pt x="943" y="12516"/>
                    <a:pt x="683" y="13113"/>
                  </a:cubicBezTo>
                  <a:cubicBezTo>
                    <a:pt x="423" y="13702"/>
                    <a:pt x="150" y="14296"/>
                    <a:pt x="10" y="14928"/>
                  </a:cubicBezTo>
                  <a:cubicBezTo>
                    <a:pt x="0" y="14974"/>
                    <a:pt x="37" y="15008"/>
                    <a:pt x="74" y="15008"/>
                  </a:cubicBezTo>
                  <a:cubicBezTo>
                    <a:pt x="94" y="15008"/>
                    <a:pt x="113" y="14999"/>
                    <a:pt x="126" y="14977"/>
                  </a:cubicBezTo>
                  <a:lnTo>
                    <a:pt x="124" y="14977"/>
                  </a:lnTo>
                  <a:cubicBezTo>
                    <a:pt x="423" y="14479"/>
                    <a:pt x="638" y="13941"/>
                    <a:pt x="878" y="13414"/>
                  </a:cubicBezTo>
                  <a:cubicBezTo>
                    <a:pt x="1111" y="12896"/>
                    <a:pt x="1354" y="12384"/>
                    <a:pt x="1603" y="11873"/>
                  </a:cubicBezTo>
                  <a:cubicBezTo>
                    <a:pt x="2106" y="10839"/>
                    <a:pt x="2646" y="9826"/>
                    <a:pt x="3222" y="8829"/>
                  </a:cubicBezTo>
                  <a:cubicBezTo>
                    <a:pt x="4368" y="6838"/>
                    <a:pt x="5643" y="4913"/>
                    <a:pt x="7062" y="3105"/>
                  </a:cubicBezTo>
                  <a:cubicBezTo>
                    <a:pt x="7462" y="2592"/>
                    <a:pt x="7872" y="2088"/>
                    <a:pt x="8287" y="1588"/>
                  </a:cubicBezTo>
                  <a:cubicBezTo>
                    <a:pt x="8494" y="1338"/>
                    <a:pt x="8711" y="1097"/>
                    <a:pt x="8915" y="844"/>
                  </a:cubicBezTo>
                  <a:cubicBezTo>
                    <a:pt x="9121" y="592"/>
                    <a:pt x="9319" y="332"/>
                    <a:pt x="9534" y="87"/>
                  </a:cubicBezTo>
                  <a:cubicBezTo>
                    <a:pt x="9567" y="50"/>
                    <a:pt x="9535" y="1"/>
                    <a:pt x="94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8"/>
            <p:cNvSpPr/>
            <p:nvPr/>
          </p:nvSpPr>
          <p:spPr>
            <a:xfrm>
              <a:off x="3061725" y="4576250"/>
              <a:ext cx="129200" cy="119125"/>
            </a:xfrm>
            <a:custGeom>
              <a:avLst/>
              <a:gdLst/>
              <a:ahLst/>
              <a:cxnLst/>
              <a:rect l="l" t="t" r="r" b="b"/>
              <a:pathLst>
                <a:path w="5168" h="4765" extrusionOk="0">
                  <a:moveTo>
                    <a:pt x="5104" y="1"/>
                  </a:moveTo>
                  <a:cubicBezTo>
                    <a:pt x="5098" y="1"/>
                    <a:pt x="5093" y="2"/>
                    <a:pt x="5088" y="4"/>
                  </a:cubicBezTo>
                  <a:cubicBezTo>
                    <a:pt x="4882" y="90"/>
                    <a:pt x="4691" y="212"/>
                    <a:pt x="4504" y="329"/>
                  </a:cubicBezTo>
                  <a:cubicBezTo>
                    <a:pt x="4317" y="447"/>
                    <a:pt x="4127" y="572"/>
                    <a:pt x="3944" y="701"/>
                  </a:cubicBezTo>
                  <a:cubicBezTo>
                    <a:pt x="3575" y="963"/>
                    <a:pt x="3214" y="1240"/>
                    <a:pt x="2868" y="1532"/>
                  </a:cubicBezTo>
                  <a:cubicBezTo>
                    <a:pt x="2171" y="2120"/>
                    <a:pt x="1520" y="2764"/>
                    <a:pt x="924" y="3457"/>
                  </a:cubicBezTo>
                  <a:cubicBezTo>
                    <a:pt x="591" y="3842"/>
                    <a:pt x="288" y="4256"/>
                    <a:pt x="21" y="4689"/>
                  </a:cubicBezTo>
                  <a:cubicBezTo>
                    <a:pt x="0" y="4724"/>
                    <a:pt x="32" y="4765"/>
                    <a:pt x="66" y="4765"/>
                  </a:cubicBezTo>
                  <a:cubicBezTo>
                    <a:pt x="77" y="4765"/>
                    <a:pt x="88" y="4760"/>
                    <a:pt x="98" y="4749"/>
                  </a:cubicBezTo>
                  <a:cubicBezTo>
                    <a:pt x="685" y="4070"/>
                    <a:pt x="1261" y="3381"/>
                    <a:pt x="1893" y="2743"/>
                  </a:cubicBezTo>
                  <a:cubicBezTo>
                    <a:pt x="2526" y="2107"/>
                    <a:pt x="3205" y="1517"/>
                    <a:pt x="3921" y="976"/>
                  </a:cubicBezTo>
                  <a:cubicBezTo>
                    <a:pt x="4121" y="825"/>
                    <a:pt x="4325" y="675"/>
                    <a:pt x="4529" y="528"/>
                  </a:cubicBezTo>
                  <a:cubicBezTo>
                    <a:pt x="4731" y="382"/>
                    <a:pt x="4948" y="249"/>
                    <a:pt x="5136" y="86"/>
                  </a:cubicBezTo>
                  <a:cubicBezTo>
                    <a:pt x="5168" y="58"/>
                    <a:pt x="5142" y="1"/>
                    <a:pt x="5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8"/>
            <p:cNvSpPr/>
            <p:nvPr/>
          </p:nvSpPr>
          <p:spPr>
            <a:xfrm>
              <a:off x="3036150" y="4680175"/>
              <a:ext cx="100200" cy="78800"/>
            </a:xfrm>
            <a:custGeom>
              <a:avLst/>
              <a:gdLst/>
              <a:ahLst/>
              <a:cxnLst/>
              <a:rect l="l" t="t" r="r" b="b"/>
              <a:pathLst>
                <a:path w="4008" h="3152" extrusionOk="0">
                  <a:moveTo>
                    <a:pt x="3965" y="1"/>
                  </a:moveTo>
                  <a:cubicBezTo>
                    <a:pt x="3958" y="1"/>
                    <a:pt x="3950" y="4"/>
                    <a:pt x="3944" y="11"/>
                  </a:cubicBezTo>
                  <a:cubicBezTo>
                    <a:pt x="3658" y="308"/>
                    <a:pt x="3355" y="590"/>
                    <a:pt x="3050" y="867"/>
                  </a:cubicBezTo>
                  <a:cubicBezTo>
                    <a:pt x="2745" y="1146"/>
                    <a:pt x="2433" y="1419"/>
                    <a:pt x="2108" y="1671"/>
                  </a:cubicBezTo>
                  <a:cubicBezTo>
                    <a:pt x="1448" y="2185"/>
                    <a:pt x="737" y="2608"/>
                    <a:pt x="38" y="3060"/>
                  </a:cubicBezTo>
                  <a:cubicBezTo>
                    <a:pt x="0" y="3085"/>
                    <a:pt x="16" y="3152"/>
                    <a:pt x="58" y="3152"/>
                  </a:cubicBezTo>
                  <a:cubicBezTo>
                    <a:pt x="63" y="3152"/>
                    <a:pt x="69" y="3151"/>
                    <a:pt x="76" y="3148"/>
                  </a:cubicBezTo>
                  <a:cubicBezTo>
                    <a:pt x="840" y="2832"/>
                    <a:pt x="1541" y="2350"/>
                    <a:pt x="2188" y="1837"/>
                  </a:cubicBezTo>
                  <a:cubicBezTo>
                    <a:pt x="2519" y="1577"/>
                    <a:pt x="2835" y="1303"/>
                    <a:pt x="3138" y="1011"/>
                  </a:cubicBezTo>
                  <a:cubicBezTo>
                    <a:pt x="3445" y="712"/>
                    <a:pt x="3719" y="390"/>
                    <a:pt x="3989" y="56"/>
                  </a:cubicBezTo>
                  <a:cubicBezTo>
                    <a:pt x="4007" y="33"/>
                    <a:pt x="3987" y="1"/>
                    <a:pt x="39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8"/>
            <p:cNvSpPr/>
            <p:nvPr/>
          </p:nvSpPr>
          <p:spPr>
            <a:xfrm>
              <a:off x="3030650" y="4512675"/>
              <a:ext cx="79675" cy="186200"/>
            </a:xfrm>
            <a:custGeom>
              <a:avLst/>
              <a:gdLst/>
              <a:ahLst/>
              <a:cxnLst/>
              <a:rect l="l" t="t" r="r" b="b"/>
              <a:pathLst>
                <a:path w="3187" h="7448" extrusionOk="0">
                  <a:moveTo>
                    <a:pt x="3125" y="1"/>
                  </a:moveTo>
                  <a:cubicBezTo>
                    <a:pt x="3112" y="1"/>
                    <a:pt x="3098" y="7"/>
                    <a:pt x="3089" y="23"/>
                  </a:cubicBezTo>
                  <a:cubicBezTo>
                    <a:pt x="2784" y="461"/>
                    <a:pt x="2520" y="920"/>
                    <a:pt x="2262" y="1384"/>
                  </a:cubicBezTo>
                  <a:cubicBezTo>
                    <a:pt x="2003" y="1848"/>
                    <a:pt x="1750" y="2315"/>
                    <a:pt x="1511" y="2790"/>
                  </a:cubicBezTo>
                  <a:cubicBezTo>
                    <a:pt x="1042" y="3725"/>
                    <a:pt x="625" y="4692"/>
                    <a:pt x="331" y="5697"/>
                  </a:cubicBezTo>
                  <a:cubicBezTo>
                    <a:pt x="165" y="6260"/>
                    <a:pt x="41" y="6830"/>
                    <a:pt x="0" y="7417"/>
                  </a:cubicBezTo>
                  <a:cubicBezTo>
                    <a:pt x="1" y="7437"/>
                    <a:pt x="16" y="7447"/>
                    <a:pt x="31" y="7447"/>
                  </a:cubicBezTo>
                  <a:cubicBezTo>
                    <a:pt x="44" y="7447"/>
                    <a:pt x="57" y="7440"/>
                    <a:pt x="62" y="7425"/>
                  </a:cubicBezTo>
                  <a:cubicBezTo>
                    <a:pt x="275" y="6408"/>
                    <a:pt x="546" y="5413"/>
                    <a:pt x="935" y="4448"/>
                  </a:cubicBezTo>
                  <a:cubicBezTo>
                    <a:pt x="1328" y="3471"/>
                    <a:pt x="1812" y="2534"/>
                    <a:pt x="2324" y="1614"/>
                  </a:cubicBezTo>
                  <a:cubicBezTo>
                    <a:pt x="2610" y="1102"/>
                    <a:pt x="2911" y="599"/>
                    <a:pt x="3165" y="70"/>
                  </a:cubicBezTo>
                  <a:cubicBezTo>
                    <a:pt x="3186" y="34"/>
                    <a:pt x="3156" y="1"/>
                    <a:pt x="312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8"/>
            <p:cNvSpPr/>
            <p:nvPr/>
          </p:nvSpPr>
          <p:spPr>
            <a:xfrm>
              <a:off x="3126750" y="4491350"/>
              <a:ext cx="28775" cy="44425"/>
            </a:xfrm>
            <a:custGeom>
              <a:avLst/>
              <a:gdLst/>
              <a:ahLst/>
              <a:cxnLst/>
              <a:rect l="l" t="t" r="r" b="b"/>
              <a:pathLst>
                <a:path w="1151" h="1777" extrusionOk="0">
                  <a:moveTo>
                    <a:pt x="1080" y="1"/>
                  </a:moveTo>
                  <a:cubicBezTo>
                    <a:pt x="1063" y="1"/>
                    <a:pt x="1047" y="9"/>
                    <a:pt x="1036" y="27"/>
                  </a:cubicBezTo>
                  <a:cubicBezTo>
                    <a:pt x="843" y="298"/>
                    <a:pt x="666" y="577"/>
                    <a:pt x="496" y="863"/>
                  </a:cubicBezTo>
                  <a:cubicBezTo>
                    <a:pt x="324" y="1149"/>
                    <a:pt x="180" y="1446"/>
                    <a:pt x="13" y="1732"/>
                  </a:cubicBezTo>
                  <a:cubicBezTo>
                    <a:pt x="0" y="1756"/>
                    <a:pt x="20" y="1776"/>
                    <a:pt x="39" y="1776"/>
                  </a:cubicBezTo>
                  <a:cubicBezTo>
                    <a:pt x="48" y="1776"/>
                    <a:pt x="57" y="1772"/>
                    <a:pt x="64" y="1762"/>
                  </a:cubicBezTo>
                  <a:cubicBezTo>
                    <a:pt x="243" y="1484"/>
                    <a:pt x="445" y="1218"/>
                    <a:pt x="625" y="938"/>
                  </a:cubicBezTo>
                  <a:cubicBezTo>
                    <a:pt x="802" y="657"/>
                    <a:pt x="970" y="375"/>
                    <a:pt x="1126" y="80"/>
                  </a:cubicBezTo>
                  <a:cubicBezTo>
                    <a:pt x="1150" y="38"/>
                    <a:pt x="1115" y="1"/>
                    <a:pt x="10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4" name="Google Shape;3824;p8"/>
          <p:cNvGrpSpPr/>
          <p:nvPr/>
        </p:nvGrpSpPr>
        <p:grpSpPr>
          <a:xfrm rot="10800000" flipH="1">
            <a:off x="1195485" y="-130740"/>
            <a:ext cx="1557922" cy="671055"/>
            <a:chOff x="2287375" y="4216025"/>
            <a:chExt cx="1370325" cy="590250"/>
          </a:xfrm>
        </p:grpSpPr>
        <p:sp>
          <p:nvSpPr>
            <p:cNvPr id="3825" name="Google Shape;3825;p8"/>
            <p:cNvSpPr/>
            <p:nvPr/>
          </p:nvSpPr>
          <p:spPr>
            <a:xfrm>
              <a:off x="3596400" y="4438600"/>
              <a:ext cx="34875" cy="262550"/>
            </a:xfrm>
            <a:custGeom>
              <a:avLst/>
              <a:gdLst/>
              <a:ahLst/>
              <a:cxnLst/>
              <a:rect l="l" t="t" r="r" b="b"/>
              <a:pathLst>
                <a:path w="1395" h="10502" extrusionOk="0">
                  <a:moveTo>
                    <a:pt x="694" y="0"/>
                  </a:moveTo>
                  <a:cubicBezTo>
                    <a:pt x="678" y="0"/>
                    <a:pt x="661" y="8"/>
                    <a:pt x="651" y="28"/>
                  </a:cubicBezTo>
                  <a:cubicBezTo>
                    <a:pt x="574" y="172"/>
                    <a:pt x="512" y="326"/>
                    <a:pt x="468" y="485"/>
                  </a:cubicBezTo>
                  <a:cubicBezTo>
                    <a:pt x="415" y="664"/>
                    <a:pt x="357" y="843"/>
                    <a:pt x="312" y="1023"/>
                  </a:cubicBezTo>
                  <a:cubicBezTo>
                    <a:pt x="228" y="1352"/>
                    <a:pt x="180" y="1694"/>
                    <a:pt x="137" y="2029"/>
                  </a:cubicBezTo>
                  <a:cubicBezTo>
                    <a:pt x="45" y="2734"/>
                    <a:pt x="21" y="3442"/>
                    <a:pt x="10" y="4151"/>
                  </a:cubicBezTo>
                  <a:cubicBezTo>
                    <a:pt x="0" y="4848"/>
                    <a:pt x="10" y="5544"/>
                    <a:pt x="28" y="6241"/>
                  </a:cubicBezTo>
                  <a:cubicBezTo>
                    <a:pt x="47" y="6974"/>
                    <a:pt x="92" y="7714"/>
                    <a:pt x="262" y="8429"/>
                  </a:cubicBezTo>
                  <a:cubicBezTo>
                    <a:pt x="430" y="9145"/>
                    <a:pt x="724" y="9898"/>
                    <a:pt x="1202" y="10466"/>
                  </a:cubicBezTo>
                  <a:cubicBezTo>
                    <a:pt x="1223" y="10491"/>
                    <a:pt x="1246" y="10501"/>
                    <a:pt x="1269" y="10501"/>
                  </a:cubicBezTo>
                  <a:cubicBezTo>
                    <a:pt x="1335" y="10501"/>
                    <a:pt x="1395" y="10415"/>
                    <a:pt x="1361" y="10343"/>
                  </a:cubicBezTo>
                  <a:cubicBezTo>
                    <a:pt x="1094" y="9743"/>
                    <a:pt x="808" y="9160"/>
                    <a:pt x="645" y="8516"/>
                  </a:cubicBezTo>
                  <a:cubicBezTo>
                    <a:pt x="471" y="7827"/>
                    <a:pt x="432" y="7131"/>
                    <a:pt x="387" y="6424"/>
                  </a:cubicBezTo>
                  <a:cubicBezTo>
                    <a:pt x="301" y="5059"/>
                    <a:pt x="208" y="3695"/>
                    <a:pt x="342" y="2330"/>
                  </a:cubicBezTo>
                  <a:cubicBezTo>
                    <a:pt x="378" y="1954"/>
                    <a:pt x="434" y="1580"/>
                    <a:pt x="509" y="1210"/>
                  </a:cubicBezTo>
                  <a:cubicBezTo>
                    <a:pt x="546" y="1027"/>
                    <a:pt x="569" y="842"/>
                    <a:pt x="615" y="660"/>
                  </a:cubicBezTo>
                  <a:cubicBezTo>
                    <a:pt x="666" y="462"/>
                    <a:pt x="722" y="273"/>
                    <a:pt x="754" y="71"/>
                  </a:cubicBezTo>
                  <a:cubicBezTo>
                    <a:pt x="760" y="33"/>
                    <a:pt x="726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8"/>
            <p:cNvSpPr/>
            <p:nvPr/>
          </p:nvSpPr>
          <p:spPr>
            <a:xfrm>
              <a:off x="3586850" y="4332350"/>
              <a:ext cx="70850" cy="142575"/>
            </a:xfrm>
            <a:custGeom>
              <a:avLst/>
              <a:gdLst/>
              <a:ahLst/>
              <a:cxnLst/>
              <a:rect l="l" t="t" r="r" b="b"/>
              <a:pathLst>
                <a:path w="2834" h="5703" extrusionOk="0">
                  <a:moveTo>
                    <a:pt x="878" y="5256"/>
                  </a:moveTo>
                  <a:cubicBezTo>
                    <a:pt x="1951" y="5703"/>
                    <a:pt x="2833" y="4428"/>
                    <a:pt x="2826" y="3452"/>
                  </a:cubicBezTo>
                  <a:cubicBezTo>
                    <a:pt x="2816" y="2474"/>
                    <a:pt x="2388" y="844"/>
                    <a:pt x="2231" y="421"/>
                  </a:cubicBezTo>
                  <a:cubicBezTo>
                    <a:pt x="2074" y="1"/>
                    <a:pt x="1781" y="85"/>
                    <a:pt x="1233" y="913"/>
                  </a:cubicBezTo>
                  <a:cubicBezTo>
                    <a:pt x="687" y="1741"/>
                    <a:pt x="10" y="2642"/>
                    <a:pt x="6" y="3669"/>
                  </a:cubicBezTo>
                  <a:cubicBezTo>
                    <a:pt x="1" y="4695"/>
                    <a:pt x="148" y="4951"/>
                    <a:pt x="878" y="5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8"/>
            <p:cNvSpPr/>
            <p:nvPr/>
          </p:nvSpPr>
          <p:spPr>
            <a:xfrm>
              <a:off x="3606950" y="4346700"/>
              <a:ext cx="38550" cy="112050"/>
            </a:xfrm>
            <a:custGeom>
              <a:avLst/>
              <a:gdLst/>
              <a:ahLst/>
              <a:cxnLst/>
              <a:rect l="l" t="t" r="r" b="b"/>
              <a:pathLst>
                <a:path w="1542" h="4482" extrusionOk="0">
                  <a:moveTo>
                    <a:pt x="1123" y="0"/>
                  </a:moveTo>
                  <a:cubicBezTo>
                    <a:pt x="1107" y="0"/>
                    <a:pt x="1090" y="12"/>
                    <a:pt x="1089" y="32"/>
                  </a:cubicBezTo>
                  <a:cubicBezTo>
                    <a:pt x="1087" y="399"/>
                    <a:pt x="1190" y="769"/>
                    <a:pt x="1248" y="1132"/>
                  </a:cubicBezTo>
                  <a:cubicBezTo>
                    <a:pt x="1309" y="1513"/>
                    <a:pt x="1347" y="1904"/>
                    <a:pt x="1334" y="2291"/>
                  </a:cubicBezTo>
                  <a:cubicBezTo>
                    <a:pt x="1315" y="2870"/>
                    <a:pt x="1132" y="3480"/>
                    <a:pt x="732" y="3914"/>
                  </a:cubicBezTo>
                  <a:cubicBezTo>
                    <a:pt x="631" y="4026"/>
                    <a:pt x="513" y="4123"/>
                    <a:pt x="384" y="4202"/>
                  </a:cubicBezTo>
                  <a:cubicBezTo>
                    <a:pt x="317" y="4241"/>
                    <a:pt x="246" y="4276"/>
                    <a:pt x="173" y="4308"/>
                  </a:cubicBezTo>
                  <a:cubicBezTo>
                    <a:pt x="109" y="4336"/>
                    <a:pt x="51" y="4351"/>
                    <a:pt x="12" y="4411"/>
                  </a:cubicBezTo>
                  <a:cubicBezTo>
                    <a:pt x="1" y="4430"/>
                    <a:pt x="6" y="4454"/>
                    <a:pt x="25" y="4463"/>
                  </a:cubicBezTo>
                  <a:cubicBezTo>
                    <a:pt x="52" y="4476"/>
                    <a:pt x="80" y="4482"/>
                    <a:pt x="110" y="4482"/>
                  </a:cubicBezTo>
                  <a:cubicBezTo>
                    <a:pt x="204" y="4482"/>
                    <a:pt x="307" y="4427"/>
                    <a:pt x="384" y="4387"/>
                  </a:cubicBezTo>
                  <a:cubicBezTo>
                    <a:pt x="505" y="4323"/>
                    <a:pt x="621" y="4245"/>
                    <a:pt x="724" y="4153"/>
                  </a:cubicBezTo>
                  <a:cubicBezTo>
                    <a:pt x="949" y="3957"/>
                    <a:pt x="1122" y="3704"/>
                    <a:pt x="1248" y="3433"/>
                  </a:cubicBezTo>
                  <a:cubicBezTo>
                    <a:pt x="1541" y="2798"/>
                    <a:pt x="1532" y="2087"/>
                    <a:pt x="1420" y="1408"/>
                  </a:cubicBezTo>
                  <a:cubicBezTo>
                    <a:pt x="1382" y="1180"/>
                    <a:pt x="1343" y="952"/>
                    <a:pt x="1300" y="724"/>
                  </a:cubicBezTo>
                  <a:cubicBezTo>
                    <a:pt x="1257" y="489"/>
                    <a:pt x="1225" y="251"/>
                    <a:pt x="1154" y="23"/>
                  </a:cubicBezTo>
                  <a:cubicBezTo>
                    <a:pt x="1149" y="7"/>
                    <a:pt x="1136" y="0"/>
                    <a:pt x="11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8"/>
            <p:cNvSpPr/>
            <p:nvPr/>
          </p:nvSpPr>
          <p:spPr>
            <a:xfrm>
              <a:off x="3604575" y="4384825"/>
              <a:ext cx="20925" cy="77875"/>
            </a:xfrm>
            <a:custGeom>
              <a:avLst/>
              <a:gdLst/>
              <a:ahLst/>
              <a:cxnLst/>
              <a:rect l="l" t="t" r="r" b="b"/>
              <a:pathLst>
                <a:path w="837" h="3115" extrusionOk="0">
                  <a:moveTo>
                    <a:pt x="799" y="0"/>
                  </a:moveTo>
                  <a:cubicBezTo>
                    <a:pt x="786" y="0"/>
                    <a:pt x="773" y="7"/>
                    <a:pt x="767" y="22"/>
                  </a:cubicBezTo>
                  <a:cubicBezTo>
                    <a:pt x="672" y="265"/>
                    <a:pt x="567" y="502"/>
                    <a:pt x="490" y="751"/>
                  </a:cubicBezTo>
                  <a:cubicBezTo>
                    <a:pt x="410" y="1005"/>
                    <a:pt x="341" y="1263"/>
                    <a:pt x="277" y="1523"/>
                  </a:cubicBezTo>
                  <a:cubicBezTo>
                    <a:pt x="215" y="1774"/>
                    <a:pt x="159" y="2028"/>
                    <a:pt x="111" y="2282"/>
                  </a:cubicBezTo>
                  <a:cubicBezTo>
                    <a:pt x="62" y="2535"/>
                    <a:pt x="0" y="2793"/>
                    <a:pt x="10" y="3051"/>
                  </a:cubicBezTo>
                  <a:cubicBezTo>
                    <a:pt x="12" y="3092"/>
                    <a:pt x="44" y="3114"/>
                    <a:pt x="77" y="3114"/>
                  </a:cubicBezTo>
                  <a:cubicBezTo>
                    <a:pt x="103" y="3114"/>
                    <a:pt x="129" y="3099"/>
                    <a:pt x="139" y="3067"/>
                  </a:cubicBezTo>
                  <a:cubicBezTo>
                    <a:pt x="215" y="2821"/>
                    <a:pt x="234" y="2559"/>
                    <a:pt x="279" y="2305"/>
                  </a:cubicBezTo>
                  <a:cubicBezTo>
                    <a:pt x="326" y="2050"/>
                    <a:pt x="376" y="1794"/>
                    <a:pt x="434" y="1542"/>
                  </a:cubicBezTo>
                  <a:cubicBezTo>
                    <a:pt x="490" y="1297"/>
                    <a:pt x="554" y="1054"/>
                    <a:pt x="621" y="811"/>
                  </a:cubicBezTo>
                  <a:cubicBezTo>
                    <a:pt x="692" y="553"/>
                    <a:pt x="748" y="293"/>
                    <a:pt x="829" y="39"/>
                  </a:cubicBezTo>
                  <a:cubicBezTo>
                    <a:pt x="836" y="15"/>
                    <a:pt x="818" y="0"/>
                    <a:pt x="7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8"/>
            <p:cNvSpPr/>
            <p:nvPr/>
          </p:nvSpPr>
          <p:spPr>
            <a:xfrm>
              <a:off x="2460275" y="4352525"/>
              <a:ext cx="306650" cy="390775"/>
            </a:xfrm>
            <a:custGeom>
              <a:avLst/>
              <a:gdLst/>
              <a:ahLst/>
              <a:cxnLst/>
              <a:rect l="l" t="t" r="r" b="b"/>
              <a:pathLst>
                <a:path w="12266" h="15631" extrusionOk="0">
                  <a:moveTo>
                    <a:pt x="147" y="0"/>
                  </a:moveTo>
                  <a:cubicBezTo>
                    <a:pt x="104" y="0"/>
                    <a:pt x="62" y="29"/>
                    <a:pt x="56" y="89"/>
                  </a:cubicBezTo>
                  <a:lnTo>
                    <a:pt x="56" y="91"/>
                  </a:lnTo>
                  <a:cubicBezTo>
                    <a:pt x="0" y="760"/>
                    <a:pt x="88" y="1456"/>
                    <a:pt x="200" y="2116"/>
                  </a:cubicBezTo>
                  <a:cubicBezTo>
                    <a:pt x="314" y="2785"/>
                    <a:pt x="475" y="3445"/>
                    <a:pt x="683" y="4092"/>
                  </a:cubicBezTo>
                  <a:cubicBezTo>
                    <a:pt x="1094" y="5382"/>
                    <a:pt x="1690" y="6618"/>
                    <a:pt x="2416" y="7762"/>
                  </a:cubicBezTo>
                  <a:cubicBezTo>
                    <a:pt x="3145" y="8910"/>
                    <a:pt x="4012" y="9966"/>
                    <a:pt x="4979" y="10922"/>
                  </a:cubicBezTo>
                  <a:cubicBezTo>
                    <a:pt x="5936" y="11870"/>
                    <a:pt x="6993" y="12718"/>
                    <a:pt x="8109" y="13472"/>
                  </a:cubicBezTo>
                  <a:cubicBezTo>
                    <a:pt x="9230" y="14227"/>
                    <a:pt x="10420" y="14925"/>
                    <a:pt x="11663" y="15457"/>
                  </a:cubicBezTo>
                  <a:cubicBezTo>
                    <a:pt x="11814" y="15525"/>
                    <a:pt x="11971" y="15581"/>
                    <a:pt x="12130" y="15628"/>
                  </a:cubicBezTo>
                  <a:cubicBezTo>
                    <a:pt x="12138" y="15630"/>
                    <a:pt x="12146" y="15631"/>
                    <a:pt x="12153" y="15631"/>
                  </a:cubicBezTo>
                  <a:cubicBezTo>
                    <a:pt x="12231" y="15631"/>
                    <a:pt x="12266" y="15520"/>
                    <a:pt x="12196" y="15474"/>
                  </a:cubicBezTo>
                  <a:cubicBezTo>
                    <a:pt x="11917" y="15293"/>
                    <a:pt x="11612" y="15156"/>
                    <a:pt x="11317" y="15005"/>
                  </a:cubicBezTo>
                  <a:cubicBezTo>
                    <a:pt x="11022" y="14854"/>
                    <a:pt x="10724" y="14700"/>
                    <a:pt x="10431" y="14541"/>
                  </a:cubicBezTo>
                  <a:cubicBezTo>
                    <a:pt x="9844" y="14225"/>
                    <a:pt x="9270" y="13887"/>
                    <a:pt x="8709" y="13528"/>
                  </a:cubicBezTo>
                  <a:cubicBezTo>
                    <a:pt x="7591" y="12806"/>
                    <a:pt x="6531" y="11995"/>
                    <a:pt x="5562" y="11083"/>
                  </a:cubicBezTo>
                  <a:cubicBezTo>
                    <a:pt x="4592" y="10172"/>
                    <a:pt x="3711" y="9161"/>
                    <a:pt x="2963" y="8056"/>
                  </a:cubicBezTo>
                  <a:cubicBezTo>
                    <a:pt x="2216" y="6951"/>
                    <a:pt x="1593" y="5752"/>
                    <a:pt x="1141" y="4492"/>
                  </a:cubicBezTo>
                  <a:cubicBezTo>
                    <a:pt x="688" y="3234"/>
                    <a:pt x="413" y="1931"/>
                    <a:pt x="296" y="600"/>
                  </a:cubicBezTo>
                  <a:cubicBezTo>
                    <a:pt x="281" y="428"/>
                    <a:pt x="266" y="259"/>
                    <a:pt x="243" y="89"/>
                  </a:cubicBezTo>
                  <a:cubicBezTo>
                    <a:pt x="236" y="31"/>
                    <a:pt x="19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8"/>
            <p:cNvSpPr/>
            <p:nvPr/>
          </p:nvSpPr>
          <p:spPr>
            <a:xfrm>
              <a:off x="2475775" y="4434425"/>
              <a:ext cx="158350" cy="46625"/>
            </a:xfrm>
            <a:custGeom>
              <a:avLst/>
              <a:gdLst/>
              <a:ahLst/>
              <a:cxnLst/>
              <a:rect l="l" t="t" r="r" b="b"/>
              <a:pathLst>
                <a:path w="6334" h="1865" extrusionOk="0">
                  <a:moveTo>
                    <a:pt x="638" y="167"/>
                  </a:moveTo>
                  <a:cubicBezTo>
                    <a:pt x="1629" y="1"/>
                    <a:pt x="2652" y="165"/>
                    <a:pt x="3604" y="487"/>
                  </a:cubicBezTo>
                  <a:cubicBezTo>
                    <a:pt x="4555" y="809"/>
                    <a:pt x="5447" y="1283"/>
                    <a:pt x="6333" y="1756"/>
                  </a:cubicBezTo>
                  <a:cubicBezTo>
                    <a:pt x="5585" y="1644"/>
                    <a:pt x="4824" y="1715"/>
                    <a:pt x="4069" y="1771"/>
                  </a:cubicBezTo>
                  <a:cubicBezTo>
                    <a:pt x="3316" y="1826"/>
                    <a:pt x="2547" y="1865"/>
                    <a:pt x="1811" y="1689"/>
                  </a:cubicBezTo>
                  <a:cubicBezTo>
                    <a:pt x="1076" y="1515"/>
                    <a:pt x="364" y="1096"/>
                    <a:pt x="1" y="4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8"/>
            <p:cNvSpPr/>
            <p:nvPr/>
          </p:nvSpPr>
          <p:spPr>
            <a:xfrm>
              <a:off x="2312800" y="4216025"/>
              <a:ext cx="178950" cy="145425"/>
            </a:xfrm>
            <a:custGeom>
              <a:avLst/>
              <a:gdLst/>
              <a:ahLst/>
              <a:cxnLst/>
              <a:rect l="l" t="t" r="r" b="b"/>
              <a:pathLst>
                <a:path w="7158" h="5817" extrusionOk="0">
                  <a:moveTo>
                    <a:pt x="3899" y="5817"/>
                  </a:moveTo>
                  <a:cubicBezTo>
                    <a:pt x="3899" y="5817"/>
                    <a:pt x="429" y="3814"/>
                    <a:pt x="215" y="3107"/>
                  </a:cubicBezTo>
                  <a:cubicBezTo>
                    <a:pt x="0" y="2401"/>
                    <a:pt x="556" y="1997"/>
                    <a:pt x="556" y="1997"/>
                  </a:cubicBezTo>
                  <a:cubicBezTo>
                    <a:pt x="556" y="1997"/>
                    <a:pt x="580" y="1591"/>
                    <a:pt x="1044" y="1516"/>
                  </a:cubicBezTo>
                  <a:cubicBezTo>
                    <a:pt x="1506" y="1440"/>
                    <a:pt x="1206" y="619"/>
                    <a:pt x="1932" y="765"/>
                  </a:cubicBezTo>
                  <a:cubicBezTo>
                    <a:pt x="1932" y="765"/>
                    <a:pt x="1692" y="462"/>
                    <a:pt x="2345" y="440"/>
                  </a:cubicBezTo>
                  <a:cubicBezTo>
                    <a:pt x="2999" y="417"/>
                    <a:pt x="3886" y="193"/>
                    <a:pt x="4589" y="97"/>
                  </a:cubicBezTo>
                  <a:cubicBezTo>
                    <a:pt x="5293" y="0"/>
                    <a:pt x="6095" y="813"/>
                    <a:pt x="6095" y="813"/>
                  </a:cubicBezTo>
                  <a:cubicBezTo>
                    <a:pt x="6095" y="813"/>
                    <a:pt x="7157" y="4788"/>
                    <a:pt x="3899" y="5817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8"/>
            <p:cNvSpPr/>
            <p:nvPr/>
          </p:nvSpPr>
          <p:spPr>
            <a:xfrm>
              <a:off x="2368175" y="4242325"/>
              <a:ext cx="23175" cy="54650"/>
            </a:xfrm>
            <a:custGeom>
              <a:avLst/>
              <a:gdLst/>
              <a:ahLst/>
              <a:cxnLst/>
              <a:rect l="l" t="t" r="r" b="b"/>
              <a:pathLst>
                <a:path w="927" h="2186" extrusionOk="0">
                  <a:moveTo>
                    <a:pt x="37" y="1"/>
                  </a:moveTo>
                  <a:cubicBezTo>
                    <a:pt x="19" y="1"/>
                    <a:pt x="1" y="20"/>
                    <a:pt x="12" y="42"/>
                  </a:cubicBezTo>
                  <a:lnTo>
                    <a:pt x="14" y="40"/>
                  </a:lnTo>
                  <a:cubicBezTo>
                    <a:pt x="94" y="225"/>
                    <a:pt x="149" y="433"/>
                    <a:pt x="205" y="627"/>
                  </a:cubicBezTo>
                  <a:cubicBezTo>
                    <a:pt x="259" y="820"/>
                    <a:pt x="304" y="1012"/>
                    <a:pt x="356" y="1203"/>
                  </a:cubicBezTo>
                  <a:cubicBezTo>
                    <a:pt x="446" y="1538"/>
                    <a:pt x="556" y="1962"/>
                    <a:pt x="848" y="2177"/>
                  </a:cubicBezTo>
                  <a:cubicBezTo>
                    <a:pt x="856" y="2183"/>
                    <a:pt x="864" y="2185"/>
                    <a:pt x="872" y="2185"/>
                  </a:cubicBezTo>
                  <a:cubicBezTo>
                    <a:pt x="903" y="2185"/>
                    <a:pt x="926" y="2143"/>
                    <a:pt x="911" y="2113"/>
                  </a:cubicBezTo>
                  <a:cubicBezTo>
                    <a:pt x="829" y="1945"/>
                    <a:pt x="725" y="1792"/>
                    <a:pt x="650" y="1618"/>
                  </a:cubicBezTo>
                  <a:cubicBezTo>
                    <a:pt x="577" y="1437"/>
                    <a:pt x="513" y="1252"/>
                    <a:pt x="465" y="1061"/>
                  </a:cubicBezTo>
                  <a:cubicBezTo>
                    <a:pt x="412" y="876"/>
                    <a:pt x="364" y="689"/>
                    <a:pt x="304" y="506"/>
                  </a:cubicBezTo>
                  <a:cubicBezTo>
                    <a:pt x="244" y="332"/>
                    <a:pt x="162" y="167"/>
                    <a:pt x="59" y="14"/>
                  </a:cubicBezTo>
                  <a:cubicBezTo>
                    <a:pt x="54" y="5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8"/>
            <p:cNvSpPr/>
            <p:nvPr/>
          </p:nvSpPr>
          <p:spPr>
            <a:xfrm>
              <a:off x="2347150" y="4251925"/>
              <a:ext cx="26125" cy="43075"/>
            </a:xfrm>
            <a:custGeom>
              <a:avLst/>
              <a:gdLst/>
              <a:ahLst/>
              <a:cxnLst/>
              <a:rect l="l" t="t" r="r" b="b"/>
              <a:pathLst>
                <a:path w="1045" h="1723" extrusionOk="0">
                  <a:moveTo>
                    <a:pt x="24" y="0"/>
                  </a:moveTo>
                  <a:cubicBezTo>
                    <a:pt x="11" y="0"/>
                    <a:pt x="0" y="18"/>
                    <a:pt x="6" y="30"/>
                  </a:cubicBezTo>
                  <a:lnTo>
                    <a:pt x="8" y="30"/>
                  </a:lnTo>
                  <a:cubicBezTo>
                    <a:pt x="81" y="176"/>
                    <a:pt x="186" y="299"/>
                    <a:pt x="279" y="432"/>
                  </a:cubicBezTo>
                  <a:cubicBezTo>
                    <a:pt x="373" y="567"/>
                    <a:pt x="461" y="703"/>
                    <a:pt x="543" y="843"/>
                  </a:cubicBezTo>
                  <a:cubicBezTo>
                    <a:pt x="711" y="1122"/>
                    <a:pt x="823" y="1430"/>
                    <a:pt x="993" y="1707"/>
                  </a:cubicBezTo>
                  <a:cubicBezTo>
                    <a:pt x="997" y="1718"/>
                    <a:pt x="1006" y="1722"/>
                    <a:pt x="1014" y="1722"/>
                  </a:cubicBezTo>
                  <a:cubicBezTo>
                    <a:pt x="1029" y="1722"/>
                    <a:pt x="1045" y="1708"/>
                    <a:pt x="1036" y="1688"/>
                  </a:cubicBezTo>
                  <a:cubicBezTo>
                    <a:pt x="969" y="1369"/>
                    <a:pt x="782" y="1056"/>
                    <a:pt x="618" y="776"/>
                  </a:cubicBezTo>
                  <a:cubicBezTo>
                    <a:pt x="462" y="510"/>
                    <a:pt x="283" y="194"/>
                    <a:pt x="34" y="4"/>
                  </a:cubicBezTo>
                  <a:cubicBezTo>
                    <a:pt x="31" y="1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8"/>
            <p:cNvSpPr/>
            <p:nvPr/>
          </p:nvSpPr>
          <p:spPr>
            <a:xfrm>
              <a:off x="2330050" y="4266425"/>
              <a:ext cx="43475" cy="47075"/>
            </a:xfrm>
            <a:custGeom>
              <a:avLst/>
              <a:gdLst/>
              <a:ahLst/>
              <a:cxnLst/>
              <a:rect l="l" t="t" r="r" b="b"/>
              <a:pathLst>
                <a:path w="1739" h="1883" extrusionOk="0">
                  <a:moveTo>
                    <a:pt x="75" y="1"/>
                  </a:moveTo>
                  <a:cubicBezTo>
                    <a:pt x="58" y="1"/>
                    <a:pt x="42" y="2"/>
                    <a:pt x="25" y="5"/>
                  </a:cubicBezTo>
                  <a:cubicBezTo>
                    <a:pt x="4" y="11"/>
                    <a:pt x="0" y="41"/>
                    <a:pt x="19" y="52"/>
                  </a:cubicBezTo>
                  <a:cubicBezTo>
                    <a:pt x="98" y="97"/>
                    <a:pt x="180" y="123"/>
                    <a:pt x="253" y="177"/>
                  </a:cubicBezTo>
                  <a:cubicBezTo>
                    <a:pt x="324" y="230"/>
                    <a:pt x="387" y="289"/>
                    <a:pt x="445" y="357"/>
                  </a:cubicBezTo>
                  <a:cubicBezTo>
                    <a:pt x="578" y="506"/>
                    <a:pt x="694" y="673"/>
                    <a:pt x="817" y="828"/>
                  </a:cubicBezTo>
                  <a:cubicBezTo>
                    <a:pt x="956" y="1002"/>
                    <a:pt x="1094" y="1176"/>
                    <a:pt x="1232" y="1349"/>
                  </a:cubicBezTo>
                  <a:cubicBezTo>
                    <a:pt x="1373" y="1525"/>
                    <a:pt x="1505" y="1723"/>
                    <a:pt x="1676" y="1873"/>
                  </a:cubicBezTo>
                  <a:cubicBezTo>
                    <a:pt x="1682" y="1880"/>
                    <a:pt x="1690" y="1883"/>
                    <a:pt x="1698" y="1883"/>
                  </a:cubicBezTo>
                  <a:cubicBezTo>
                    <a:pt x="1719" y="1883"/>
                    <a:pt x="1739" y="1859"/>
                    <a:pt x="1726" y="1834"/>
                  </a:cubicBezTo>
                  <a:cubicBezTo>
                    <a:pt x="1614" y="1621"/>
                    <a:pt x="1440" y="1434"/>
                    <a:pt x="1294" y="1243"/>
                  </a:cubicBezTo>
                  <a:cubicBezTo>
                    <a:pt x="1148" y="1052"/>
                    <a:pt x="999" y="860"/>
                    <a:pt x="851" y="667"/>
                  </a:cubicBezTo>
                  <a:cubicBezTo>
                    <a:pt x="722" y="503"/>
                    <a:pt x="597" y="327"/>
                    <a:pt x="442" y="185"/>
                  </a:cubicBezTo>
                  <a:cubicBezTo>
                    <a:pt x="345" y="96"/>
                    <a:pt x="21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8"/>
            <p:cNvSpPr/>
            <p:nvPr/>
          </p:nvSpPr>
          <p:spPr>
            <a:xfrm>
              <a:off x="2437975" y="4223150"/>
              <a:ext cx="10950" cy="37100"/>
            </a:xfrm>
            <a:custGeom>
              <a:avLst/>
              <a:gdLst/>
              <a:ahLst/>
              <a:cxnLst/>
              <a:rect l="l" t="t" r="r" b="b"/>
              <a:pathLst>
                <a:path w="438" h="1484" extrusionOk="0">
                  <a:moveTo>
                    <a:pt x="275" y="0"/>
                  </a:moveTo>
                  <a:cubicBezTo>
                    <a:pt x="256" y="0"/>
                    <a:pt x="235" y="14"/>
                    <a:pt x="238" y="37"/>
                  </a:cubicBezTo>
                  <a:cubicBezTo>
                    <a:pt x="260" y="280"/>
                    <a:pt x="292" y="521"/>
                    <a:pt x="247" y="764"/>
                  </a:cubicBezTo>
                  <a:cubicBezTo>
                    <a:pt x="228" y="880"/>
                    <a:pt x="197" y="994"/>
                    <a:pt x="154" y="1102"/>
                  </a:cubicBezTo>
                  <a:cubicBezTo>
                    <a:pt x="111" y="1213"/>
                    <a:pt x="38" y="1319"/>
                    <a:pt x="8" y="1433"/>
                  </a:cubicBezTo>
                  <a:cubicBezTo>
                    <a:pt x="0" y="1460"/>
                    <a:pt x="22" y="1483"/>
                    <a:pt x="47" y="1483"/>
                  </a:cubicBezTo>
                  <a:cubicBezTo>
                    <a:pt x="53" y="1483"/>
                    <a:pt x="60" y="1482"/>
                    <a:pt x="66" y="1478"/>
                  </a:cubicBezTo>
                  <a:cubicBezTo>
                    <a:pt x="266" y="1342"/>
                    <a:pt x="361" y="1013"/>
                    <a:pt x="397" y="786"/>
                  </a:cubicBezTo>
                  <a:cubicBezTo>
                    <a:pt x="438" y="528"/>
                    <a:pt x="432" y="250"/>
                    <a:pt x="307" y="18"/>
                  </a:cubicBezTo>
                  <a:cubicBezTo>
                    <a:pt x="300" y="6"/>
                    <a:pt x="288" y="0"/>
                    <a:pt x="2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8"/>
            <p:cNvSpPr/>
            <p:nvPr/>
          </p:nvSpPr>
          <p:spPr>
            <a:xfrm>
              <a:off x="2452050" y="4229625"/>
              <a:ext cx="7400" cy="16325"/>
            </a:xfrm>
            <a:custGeom>
              <a:avLst/>
              <a:gdLst/>
              <a:ahLst/>
              <a:cxnLst/>
              <a:rect l="l" t="t" r="r" b="b"/>
              <a:pathLst>
                <a:path w="296" h="653" extrusionOk="0">
                  <a:moveTo>
                    <a:pt x="109" y="0"/>
                  </a:moveTo>
                  <a:cubicBezTo>
                    <a:pt x="102" y="0"/>
                    <a:pt x="95" y="4"/>
                    <a:pt x="92" y="11"/>
                  </a:cubicBezTo>
                  <a:cubicBezTo>
                    <a:pt x="56" y="94"/>
                    <a:pt x="75" y="178"/>
                    <a:pt x="71" y="268"/>
                  </a:cubicBezTo>
                  <a:cubicBezTo>
                    <a:pt x="64" y="382"/>
                    <a:pt x="24" y="490"/>
                    <a:pt x="8" y="604"/>
                  </a:cubicBezTo>
                  <a:cubicBezTo>
                    <a:pt x="1" y="631"/>
                    <a:pt x="22" y="653"/>
                    <a:pt x="46" y="653"/>
                  </a:cubicBezTo>
                  <a:cubicBezTo>
                    <a:pt x="55" y="653"/>
                    <a:pt x="65" y="649"/>
                    <a:pt x="73" y="641"/>
                  </a:cubicBezTo>
                  <a:cubicBezTo>
                    <a:pt x="211" y="512"/>
                    <a:pt x="295" y="137"/>
                    <a:pt x="120" y="4"/>
                  </a:cubicBezTo>
                  <a:cubicBezTo>
                    <a:pt x="116" y="1"/>
                    <a:pt x="113" y="0"/>
                    <a:pt x="10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8"/>
            <p:cNvSpPr/>
            <p:nvPr/>
          </p:nvSpPr>
          <p:spPr>
            <a:xfrm>
              <a:off x="2385850" y="4226200"/>
              <a:ext cx="7425" cy="13075"/>
            </a:xfrm>
            <a:custGeom>
              <a:avLst/>
              <a:gdLst/>
              <a:ahLst/>
              <a:cxnLst/>
              <a:rect l="l" t="t" r="r" b="b"/>
              <a:pathLst>
                <a:path w="297" h="523" extrusionOk="0">
                  <a:moveTo>
                    <a:pt x="32" y="0"/>
                  </a:moveTo>
                  <a:cubicBezTo>
                    <a:pt x="28" y="0"/>
                    <a:pt x="25" y="0"/>
                    <a:pt x="21" y="1"/>
                  </a:cubicBezTo>
                  <a:cubicBezTo>
                    <a:pt x="10" y="3"/>
                    <a:pt x="1" y="14"/>
                    <a:pt x="4" y="25"/>
                  </a:cubicBezTo>
                  <a:cubicBezTo>
                    <a:pt x="19" y="102"/>
                    <a:pt x="98" y="163"/>
                    <a:pt x="135" y="233"/>
                  </a:cubicBezTo>
                  <a:cubicBezTo>
                    <a:pt x="176" y="319"/>
                    <a:pt x="203" y="410"/>
                    <a:pt x="214" y="506"/>
                  </a:cubicBezTo>
                  <a:cubicBezTo>
                    <a:pt x="216" y="517"/>
                    <a:pt x="225" y="522"/>
                    <a:pt x="235" y="522"/>
                  </a:cubicBezTo>
                  <a:cubicBezTo>
                    <a:pt x="246" y="522"/>
                    <a:pt x="258" y="516"/>
                    <a:pt x="261" y="506"/>
                  </a:cubicBezTo>
                  <a:cubicBezTo>
                    <a:pt x="296" y="401"/>
                    <a:pt x="287" y="287"/>
                    <a:pt x="236" y="190"/>
                  </a:cubicBezTo>
                  <a:cubicBezTo>
                    <a:pt x="200" y="117"/>
                    <a:pt x="124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8"/>
            <p:cNvSpPr/>
            <p:nvPr/>
          </p:nvSpPr>
          <p:spPr>
            <a:xfrm>
              <a:off x="2395650" y="4245600"/>
              <a:ext cx="9125" cy="41825"/>
            </a:xfrm>
            <a:custGeom>
              <a:avLst/>
              <a:gdLst/>
              <a:ahLst/>
              <a:cxnLst/>
              <a:rect l="l" t="t" r="r" b="b"/>
              <a:pathLst>
                <a:path w="365" h="1673" extrusionOk="0">
                  <a:moveTo>
                    <a:pt x="40" y="1"/>
                  </a:moveTo>
                  <a:cubicBezTo>
                    <a:pt x="20" y="1"/>
                    <a:pt x="0" y="14"/>
                    <a:pt x="1" y="38"/>
                  </a:cubicBezTo>
                  <a:cubicBezTo>
                    <a:pt x="13" y="313"/>
                    <a:pt x="44" y="586"/>
                    <a:pt x="95" y="855"/>
                  </a:cubicBezTo>
                  <a:cubicBezTo>
                    <a:pt x="119" y="988"/>
                    <a:pt x="145" y="1121"/>
                    <a:pt x="173" y="1253"/>
                  </a:cubicBezTo>
                  <a:cubicBezTo>
                    <a:pt x="201" y="1388"/>
                    <a:pt x="220" y="1530"/>
                    <a:pt x="285" y="1651"/>
                  </a:cubicBezTo>
                  <a:cubicBezTo>
                    <a:pt x="293" y="1666"/>
                    <a:pt x="305" y="1673"/>
                    <a:pt x="318" y="1673"/>
                  </a:cubicBezTo>
                  <a:cubicBezTo>
                    <a:pt x="340" y="1673"/>
                    <a:pt x="362" y="1655"/>
                    <a:pt x="362" y="1631"/>
                  </a:cubicBezTo>
                  <a:cubicBezTo>
                    <a:pt x="364" y="1508"/>
                    <a:pt x="327" y="1384"/>
                    <a:pt x="300" y="1264"/>
                  </a:cubicBezTo>
                  <a:cubicBezTo>
                    <a:pt x="272" y="1124"/>
                    <a:pt x="246" y="984"/>
                    <a:pt x="220" y="844"/>
                  </a:cubicBezTo>
                  <a:cubicBezTo>
                    <a:pt x="173" y="573"/>
                    <a:pt x="132" y="298"/>
                    <a:pt x="76" y="29"/>
                  </a:cubicBezTo>
                  <a:cubicBezTo>
                    <a:pt x="72" y="9"/>
                    <a:pt x="56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8"/>
            <p:cNvSpPr/>
            <p:nvPr/>
          </p:nvSpPr>
          <p:spPr>
            <a:xfrm>
              <a:off x="2414275" y="4239725"/>
              <a:ext cx="4175" cy="27550"/>
            </a:xfrm>
            <a:custGeom>
              <a:avLst/>
              <a:gdLst/>
              <a:ahLst/>
              <a:cxnLst/>
              <a:rect l="l" t="t" r="r" b="b"/>
              <a:pathLst>
                <a:path w="167" h="1102" extrusionOk="0">
                  <a:moveTo>
                    <a:pt x="64" y="1"/>
                  </a:moveTo>
                  <a:cubicBezTo>
                    <a:pt x="52" y="1"/>
                    <a:pt x="40" y="8"/>
                    <a:pt x="40" y="24"/>
                  </a:cubicBezTo>
                  <a:lnTo>
                    <a:pt x="42" y="24"/>
                  </a:lnTo>
                  <a:cubicBezTo>
                    <a:pt x="27" y="368"/>
                    <a:pt x="0" y="733"/>
                    <a:pt x="58" y="1075"/>
                  </a:cubicBezTo>
                  <a:cubicBezTo>
                    <a:pt x="62" y="1093"/>
                    <a:pt x="74" y="1101"/>
                    <a:pt x="88" y="1101"/>
                  </a:cubicBezTo>
                  <a:cubicBezTo>
                    <a:pt x="107" y="1101"/>
                    <a:pt x="127" y="1087"/>
                    <a:pt x="129" y="1066"/>
                  </a:cubicBezTo>
                  <a:cubicBezTo>
                    <a:pt x="167" y="724"/>
                    <a:pt x="122" y="365"/>
                    <a:pt x="88" y="24"/>
                  </a:cubicBezTo>
                  <a:cubicBezTo>
                    <a:pt x="88" y="8"/>
                    <a:pt x="76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8"/>
            <p:cNvSpPr/>
            <p:nvPr/>
          </p:nvSpPr>
          <p:spPr>
            <a:xfrm>
              <a:off x="2422775" y="4232725"/>
              <a:ext cx="6525" cy="43350"/>
            </a:xfrm>
            <a:custGeom>
              <a:avLst/>
              <a:gdLst/>
              <a:ahLst/>
              <a:cxnLst/>
              <a:rect l="l" t="t" r="r" b="b"/>
              <a:pathLst>
                <a:path w="261" h="1734" extrusionOk="0">
                  <a:moveTo>
                    <a:pt x="158" y="1"/>
                  </a:moveTo>
                  <a:cubicBezTo>
                    <a:pt x="135" y="1"/>
                    <a:pt x="118" y="26"/>
                    <a:pt x="130" y="46"/>
                  </a:cubicBezTo>
                  <a:lnTo>
                    <a:pt x="132" y="46"/>
                  </a:lnTo>
                  <a:cubicBezTo>
                    <a:pt x="195" y="140"/>
                    <a:pt x="137" y="316"/>
                    <a:pt x="126" y="422"/>
                  </a:cubicBezTo>
                  <a:lnTo>
                    <a:pt x="79" y="856"/>
                  </a:lnTo>
                  <a:cubicBezTo>
                    <a:pt x="49" y="1133"/>
                    <a:pt x="1" y="1424"/>
                    <a:pt x="23" y="1701"/>
                  </a:cubicBezTo>
                  <a:cubicBezTo>
                    <a:pt x="23" y="1722"/>
                    <a:pt x="40" y="1733"/>
                    <a:pt x="57" y="1733"/>
                  </a:cubicBezTo>
                  <a:cubicBezTo>
                    <a:pt x="70" y="1733"/>
                    <a:pt x="84" y="1726"/>
                    <a:pt x="89" y="1710"/>
                  </a:cubicBezTo>
                  <a:cubicBezTo>
                    <a:pt x="178" y="1394"/>
                    <a:pt x="184" y="1045"/>
                    <a:pt x="214" y="719"/>
                  </a:cubicBezTo>
                  <a:cubicBezTo>
                    <a:pt x="229" y="553"/>
                    <a:pt x="251" y="385"/>
                    <a:pt x="257" y="216"/>
                  </a:cubicBezTo>
                  <a:cubicBezTo>
                    <a:pt x="261" y="129"/>
                    <a:pt x="259" y="37"/>
                    <a:pt x="165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8"/>
            <p:cNvSpPr/>
            <p:nvPr/>
          </p:nvSpPr>
          <p:spPr>
            <a:xfrm>
              <a:off x="2325175" y="4281900"/>
              <a:ext cx="24875" cy="37325"/>
            </a:xfrm>
            <a:custGeom>
              <a:avLst/>
              <a:gdLst/>
              <a:ahLst/>
              <a:cxnLst/>
              <a:rect l="l" t="t" r="r" b="b"/>
              <a:pathLst>
                <a:path w="995" h="1493" extrusionOk="0">
                  <a:moveTo>
                    <a:pt x="32" y="0"/>
                  </a:moveTo>
                  <a:cubicBezTo>
                    <a:pt x="16" y="0"/>
                    <a:pt x="1" y="10"/>
                    <a:pt x="3" y="31"/>
                  </a:cubicBezTo>
                  <a:lnTo>
                    <a:pt x="3" y="33"/>
                  </a:lnTo>
                  <a:cubicBezTo>
                    <a:pt x="21" y="334"/>
                    <a:pt x="137" y="613"/>
                    <a:pt x="298" y="867"/>
                  </a:cubicBezTo>
                  <a:cubicBezTo>
                    <a:pt x="379" y="994"/>
                    <a:pt x="472" y="1114"/>
                    <a:pt x="575" y="1224"/>
                  </a:cubicBezTo>
                  <a:cubicBezTo>
                    <a:pt x="663" y="1319"/>
                    <a:pt x="779" y="1456"/>
                    <a:pt x="908" y="1491"/>
                  </a:cubicBezTo>
                  <a:cubicBezTo>
                    <a:pt x="912" y="1492"/>
                    <a:pt x="917" y="1493"/>
                    <a:pt x="921" y="1493"/>
                  </a:cubicBezTo>
                  <a:cubicBezTo>
                    <a:pt x="963" y="1493"/>
                    <a:pt x="995" y="1446"/>
                    <a:pt x="971" y="1407"/>
                  </a:cubicBezTo>
                  <a:cubicBezTo>
                    <a:pt x="908" y="1301"/>
                    <a:pt x="779" y="1222"/>
                    <a:pt x="691" y="1132"/>
                  </a:cubicBezTo>
                  <a:cubicBezTo>
                    <a:pt x="592" y="1028"/>
                    <a:pt x="500" y="916"/>
                    <a:pt x="422" y="794"/>
                  </a:cubicBezTo>
                  <a:cubicBezTo>
                    <a:pt x="266" y="557"/>
                    <a:pt x="164" y="289"/>
                    <a:pt x="66" y="24"/>
                  </a:cubicBezTo>
                  <a:cubicBezTo>
                    <a:pt x="61" y="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8"/>
            <p:cNvSpPr/>
            <p:nvPr/>
          </p:nvSpPr>
          <p:spPr>
            <a:xfrm>
              <a:off x="2336675" y="4291875"/>
              <a:ext cx="30600" cy="36850"/>
            </a:xfrm>
            <a:custGeom>
              <a:avLst/>
              <a:gdLst/>
              <a:ahLst/>
              <a:cxnLst/>
              <a:rect l="l" t="t" r="r" b="b"/>
              <a:pathLst>
                <a:path w="1224" h="1474" extrusionOk="0">
                  <a:moveTo>
                    <a:pt x="38" y="0"/>
                  </a:moveTo>
                  <a:cubicBezTo>
                    <a:pt x="19" y="0"/>
                    <a:pt x="0" y="14"/>
                    <a:pt x="10" y="36"/>
                  </a:cubicBezTo>
                  <a:lnTo>
                    <a:pt x="10" y="38"/>
                  </a:lnTo>
                  <a:cubicBezTo>
                    <a:pt x="130" y="324"/>
                    <a:pt x="300" y="576"/>
                    <a:pt x="493" y="819"/>
                  </a:cubicBezTo>
                  <a:cubicBezTo>
                    <a:pt x="592" y="943"/>
                    <a:pt x="696" y="1064"/>
                    <a:pt x="807" y="1180"/>
                  </a:cubicBezTo>
                  <a:cubicBezTo>
                    <a:pt x="904" y="1281"/>
                    <a:pt x="1010" y="1418"/>
                    <a:pt x="1145" y="1470"/>
                  </a:cubicBezTo>
                  <a:cubicBezTo>
                    <a:pt x="1151" y="1472"/>
                    <a:pt x="1156" y="1473"/>
                    <a:pt x="1162" y="1473"/>
                  </a:cubicBezTo>
                  <a:cubicBezTo>
                    <a:pt x="1199" y="1473"/>
                    <a:pt x="1223" y="1424"/>
                    <a:pt x="1207" y="1392"/>
                  </a:cubicBezTo>
                  <a:cubicBezTo>
                    <a:pt x="1143" y="1274"/>
                    <a:pt x="1012" y="1188"/>
                    <a:pt x="919" y="1094"/>
                  </a:cubicBezTo>
                  <a:cubicBezTo>
                    <a:pt x="810" y="988"/>
                    <a:pt x="708" y="874"/>
                    <a:pt x="610" y="758"/>
                  </a:cubicBezTo>
                  <a:cubicBezTo>
                    <a:pt x="414" y="520"/>
                    <a:pt x="244" y="264"/>
                    <a:pt x="66" y="14"/>
                  </a:cubicBezTo>
                  <a:cubicBezTo>
                    <a:pt x="60" y="4"/>
                    <a:pt x="49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8"/>
            <p:cNvSpPr/>
            <p:nvPr/>
          </p:nvSpPr>
          <p:spPr>
            <a:xfrm>
              <a:off x="2287375" y="4305325"/>
              <a:ext cx="154925" cy="88150"/>
            </a:xfrm>
            <a:custGeom>
              <a:avLst/>
              <a:gdLst/>
              <a:ahLst/>
              <a:cxnLst/>
              <a:rect l="l" t="t" r="r" b="b"/>
              <a:pathLst>
                <a:path w="6197" h="3526" extrusionOk="0">
                  <a:moveTo>
                    <a:pt x="6009" y="3372"/>
                  </a:moveTo>
                  <a:cubicBezTo>
                    <a:pt x="6196" y="3335"/>
                    <a:pt x="5611" y="3525"/>
                    <a:pt x="4663" y="3348"/>
                  </a:cubicBezTo>
                  <a:cubicBezTo>
                    <a:pt x="3713" y="3170"/>
                    <a:pt x="1752" y="504"/>
                    <a:pt x="0" y="777"/>
                  </a:cubicBezTo>
                  <a:cubicBezTo>
                    <a:pt x="0" y="777"/>
                    <a:pt x="275" y="1"/>
                    <a:pt x="1563" y="126"/>
                  </a:cubicBezTo>
                  <a:cubicBezTo>
                    <a:pt x="2852" y="253"/>
                    <a:pt x="2698" y="386"/>
                    <a:pt x="3551" y="1125"/>
                  </a:cubicBezTo>
                  <a:cubicBezTo>
                    <a:pt x="4403" y="1863"/>
                    <a:pt x="6009" y="3372"/>
                    <a:pt x="6009" y="337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8"/>
            <p:cNvSpPr/>
            <p:nvPr/>
          </p:nvSpPr>
          <p:spPr>
            <a:xfrm>
              <a:off x="2321400" y="4309050"/>
              <a:ext cx="100475" cy="68950"/>
            </a:xfrm>
            <a:custGeom>
              <a:avLst/>
              <a:gdLst/>
              <a:ahLst/>
              <a:cxnLst/>
              <a:rect l="l" t="t" r="r" b="b"/>
              <a:pathLst>
                <a:path w="4019" h="2758" extrusionOk="0">
                  <a:moveTo>
                    <a:pt x="47" y="1"/>
                  </a:moveTo>
                  <a:cubicBezTo>
                    <a:pt x="21" y="1"/>
                    <a:pt x="0" y="39"/>
                    <a:pt x="23" y="61"/>
                  </a:cubicBezTo>
                  <a:cubicBezTo>
                    <a:pt x="184" y="215"/>
                    <a:pt x="344" y="368"/>
                    <a:pt x="516" y="508"/>
                  </a:cubicBezTo>
                  <a:cubicBezTo>
                    <a:pt x="688" y="647"/>
                    <a:pt x="855" y="796"/>
                    <a:pt x="1021" y="944"/>
                  </a:cubicBezTo>
                  <a:cubicBezTo>
                    <a:pt x="1352" y="1237"/>
                    <a:pt x="1674" y="1540"/>
                    <a:pt x="1986" y="1854"/>
                  </a:cubicBezTo>
                  <a:cubicBezTo>
                    <a:pt x="2266" y="2135"/>
                    <a:pt x="2560" y="2421"/>
                    <a:pt x="2923" y="2593"/>
                  </a:cubicBezTo>
                  <a:cubicBezTo>
                    <a:pt x="3114" y="2684"/>
                    <a:pt x="3345" y="2757"/>
                    <a:pt x="3568" y="2757"/>
                  </a:cubicBezTo>
                  <a:cubicBezTo>
                    <a:pt x="3711" y="2757"/>
                    <a:pt x="3850" y="2727"/>
                    <a:pt x="3973" y="2653"/>
                  </a:cubicBezTo>
                  <a:cubicBezTo>
                    <a:pt x="4018" y="2626"/>
                    <a:pt x="3989" y="2572"/>
                    <a:pt x="3946" y="2572"/>
                  </a:cubicBezTo>
                  <a:cubicBezTo>
                    <a:pt x="3944" y="2572"/>
                    <a:pt x="3942" y="2572"/>
                    <a:pt x="3940" y="2572"/>
                  </a:cubicBezTo>
                  <a:cubicBezTo>
                    <a:pt x="3824" y="2589"/>
                    <a:pt x="3707" y="2603"/>
                    <a:pt x="3590" y="2603"/>
                  </a:cubicBezTo>
                  <a:cubicBezTo>
                    <a:pt x="3511" y="2603"/>
                    <a:pt x="3433" y="2597"/>
                    <a:pt x="3356" y="2582"/>
                  </a:cubicBezTo>
                  <a:cubicBezTo>
                    <a:pt x="3166" y="2542"/>
                    <a:pt x="2986" y="2469"/>
                    <a:pt x="2822" y="2367"/>
                  </a:cubicBezTo>
                  <a:cubicBezTo>
                    <a:pt x="2487" y="2163"/>
                    <a:pt x="2214" y="1871"/>
                    <a:pt x="1932" y="1604"/>
                  </a:cubicBezTo>
                  <a:cubicBezTo>
                    <a:pt x="1339" y="1043"/>
                    <a:pt x="743" y="460"/>
                    <a:pt x="66" y="7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8"/>
            <p:cNvSpPr/>
            <p:nvPr/>
          </p:nvSpPr>
          <p:spPr>
            <a:xfrm>
              <a:off x="2346450" y="4317875"/>
              <a:ext cx="26525" cy="24725"/>
            </a:xfrm>
            <a:custGeom>
              <a:avLst/>
              <a:gdLst/>
              <a:ahLst/>
              <a:cxnLst/>
              <a:rect l="l" t="t" r="r" b="b"/>
              <a:pathLst>
                <a:path w="1061" h="989" extrusionOk="0">
                  <a:moveTo>
                    <a:pt x="54" y="0"/>
                  </a:moveTo>
                  <a:cubicBezTo>
                    <a:pt x="23" y="0"/>
                    <a:pt x="0" y="41"/>
                    <a:pt x="25" y="67"/>
                  </a:cubicBezTo>
                  <a:cubicBezTo>
                    <a:pt x="180" y="234"/>
                    <a:pt x="346" y="385"/>
                    <a:pt x="511" y="540"/>
                  </a:cubicBezTo>
                  <a:cubicBezTo>
                    <a:pt x="668" y="690"/>
                    <a:pt x="814" y="853"/>
                    <a:pt x="988" y="982"/>
                  </a:cubicBezTo>
                  <a:cubicBezTo>
                    <a:pt x="994" y="987"/>
                    <a:pt x="1001" y="989"/>
                    <a:pt x="1008" y="989"/>
                  </a:cubicBezTo>
                  <a:cubicBezTo>
                    <a:pt x="1036" y="989"/>
                    <a:pt x="1061" y="951"/>
                    <a:pt x="1046" y="924"/>
                  </a:cubicBezTo>
                  <a:cubicBezTo>
                    <a:pt x="928" y="733"/>
                    <a:pt x="762" y="576"/>
                    <a:pt x="599" y="423"/>
                  </a:cubicBezTo>
                  <a:cubicBezTo>
                    <a:pt x="440" y="266"/>
                    <a:pt x="262" y="127"/>
                    <a:pt x="74" y="6"/>
                  </a:cubicBezTo>
                  <a:cubicBezTo>
                    <a:pt x="67" y="2"/>
                    <a:pt x="60" y="0"/>
                    <a:pt x="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8"/>
            <p:cNvSpPr/>
            <p:nvPr/>
          </p:nvSpPr>
          <p:spPr>
            <a:xfrm>
              <a:off x="2298600" y="4317750"/>
              <a:ext cx="56350" cy="34675"/>
            </a:xfrm>
            <a:custGeom>
              <a:avLst/>
              <a:gdLst/>
              <a:ahLst/>
              <a:cxnLst/>
              <a:rect l="l" t="t" r="r" b="b"/>
              <a:pathLst>
                <a:path w="2254" h="1387" extrusionOk="0">
                  <a:moveTo>
                    <a:pt x="38" y="123"/>
                  </a:moveTo>
                  <a:cubicBezTo>
                    <a:pt x="38" y="123"/>
                    <a:pt x="38" y="123"/>
                    <a:pt x="37" y="123"/>
                  </a:cubicBezTo>
                  <a:lnTo>
                    <a:pt x="39" y="123"/>
                  </a:lnTo>
                  <a:cubicBezTo>
                    <a:pt x="39" y="123"/>
                    <a:pt x="38" y="123"/>
                    <a:pt x="38" y="123"/>
                  </a:cubicBezTo>
                  <a:close/>
                  <a:moveTo>
                    <a:pt x="474" y="0"/>
                  </a:moveTo>
                  <a:cubicBezTo>
                    <a:pt x="325" y="0"/>
                    <a:pt x="179" y="29"/>
                    <a:pt x="32" y="69"/>
                  </a:cubicBezTo>
                  <a:cubicBezTo>
                    <a:pt x="1" y="76"/>
                    <a:pt x="7" y="122"/>
                    <a:pt x="38" y="123"/>
                  </a:cubicBezTo>
                  <a:lnTo>
                    <a:pt x="38" y="123"/>
                  </a:lnTo>
                  <a:cubicBezTo>
                    <a:pt x="125" y="119"/>
                    <a:pt x="214" y="115"/>
                    <a:pt x="304" y="115"/>
                  </a:cubicBezTo>
                  <a:cubicBezTo>
                    <a:pt x="436" y="115"/>
                    <a:pt x="568" y="124"/>
                    <a:pt x="692" y="158"/>
                  </a:cubicBezTo>
                  <a:cubicBezTo>
                    <a:pt x="896" y="214"/>
                    <a:pt x="1062" y="347"/>
                    <a:pt x="1217" y="486"/>
                  </a:cubicBezTo>
                  <a:cubicBezTo>
                    <a:pt x="1380" y="631"/>
                    <a:pt x="1552" y="766"/>
                    <a:pt x="1716" y="912"/>
                  </a:cubicBezTo>
                  <a:cubicBezTo>
                    <a:pt x="1888" y="1063"/>
                    <a:pt x="2045" y="1233"/>
                    <a:pt x="2221" y="1381"/>
                  </a:cubicBezTo>
                  <a:cubicBezTo>
                    <a:pt x="2225" y="1385"/>
                    <a:pt x="2228" y="1386"/>
                    <a:pt x="2232" y="1386"/>
                  </a:cubicBezTo>
                  <a:cubicBezTo>
                    <a:pt x="2244" y="1386"/>
                    <a:pt x="2254" y="1370"/>
                    <a:pt x="2244" y="1359"/>
                  </a:cubicBezTo>
                  <a:cubicBezTo>
                    <a:pt x="2074" y="1172"/>
                    <a:pt x="1879" y="1009"/>
                    <a:pt x="1713" y="818"/>
                  </a:cubicBezTo>
                  <a:cubicBezTo>
                    <a:pt x="1554" y="635"/>
                    <a:pt x="1399" y="452"/>
                    <a:pt x="1213" y="297"/>
                  </a:cubicBezTo>
                  <a:cubicBezTo>
                    <a:pt x="1060" y="168"/>
                    <a:pt x="884" y="63"/>
                    <a:pt x="686" y="22"/>
                  </a:cubicBezTo>
                  <a:cubicBezTo>
                    <a:pt x="615" y="7"/>
                    <a:pt x="544" y="0"/>
                    <a:pt x="4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8"/>
            <p:cNvSpPr/>
            <p:nvPr/>
          </p:nvSpPr>
          <p:spPr>
            <a:xfrm>
              <a:off x="2354675" y="4226350"/>
              <a:ext cx="250850" cy="171550"/>
            </a:xfrm>
            <a:custGeom>
              <a:avLst/>
              <a:gdLst/>
              <a:ahLst/>
              <a:cxnLst/>
              <a:rect l="l" t="t" r="r" b="b"/>
              <a:pathLst>
                <a:path w="10034" h="6862" extrusionOk="0">
                  <a:moveTo>
                    <a:pt x="5107" y="6649"/>
                  </a:moveTo>
                  <a:cubicBezTo>
                    <a:pt x="4346" y="6781"/>
                    <a:pt x="4146" y="6409"/>
                    <a:pt x="4146" y="6409"/>
                  </a:cubicBezTo>
                  <a:cubicBezTo>
                    <a:pt x="4146" y="6409"/>
                    <a:pt x="4076" y="6862"/>
                    <a:pt x="3317" y="6531"/>
                  </a:cubicBezTo>
                  <a:cubicBezTo>
                    <a:pt x="2556" y="6200"/>
                    <a:pt x="747" y="5310"/>
                    <a:pt x="373" y="3912"/>
                  </a:cubicBezTo>
                  <a:cubicBezTo>
                    <a:pt x="1" y="2513"/>
                    <a:pt x="4377" y="328"/>
                    <a:pt x="5159" y="163"/>
                  </a:cubicBezTo>
                  <a:cubicBezTo>
                    <a:pt x="5940" y="0"/>
                    <a:pt x="6490" y="242"/>
                    <a:pt x="6518" y="457"/>
                  </a:cubicBezTo>
                  <a:cubicBezTo>
                    <a:pt x="6546" y="670"/>
                    <a:pt x="6786" y="236"/>
                    <a:pt x="7122" y="507"/>
                  </a:cubicBezTo>
                  <a:cubicBezTo>
                    <a:pt x="7459" y="778"/>
                    <a:pt x="7571" y="692"/>
                    <a:pt x="7909" y="845"/>
                  </a:cubicBezTo>
                  <a:cubicBezTo>
                    <a:pt x="8249" y="999"/>
                    <a:pt x="8717" y="1012"/>
                    <a:pt x="8956" y="1520"/>
                  </a:cubicBezTo>
                  <a:cubicBezTo>
                    <a:pt x="8956" y="1520"/>
                    <a:pt x="9341" y="1511"/>
                    <a:pt x="9539" y="1745"/>
                  </a:cubicBezTo>
                  <a:cubicBezTo>
                    <a:pt x="9740" y="1977"/>
                    <a:pt x="10033" y="2087"/>
                    <a:pt x="9844" y="2446"/>
                  </a:cubicBezTo>
                  <a:cubicBezTo>
                    <a:pt x="9655" y="2805"/>
                    <a:pt x="8769" y="3027"/>
                    <a:pt x="8657" y="3113"/>
                  </a:cubicBezTo>
                  <a:cubicBezTo>
                    <a:pt x="8545" y="3199"/>
                    <a:pt x="6406" y="6424"/>
                    <a:pt x="5107" y="664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8"/>
            <p:cNvSpPr/>
            <p:nvPr/>
          </p:nvSpPr>
          <p:spPr>
            <a:xfrm>
              <a:off x="2476725" y="4302600"/>
              <a:ext cx="57800" cy="89025"/>
            </a:xfrm>
            <a:custGeom>
              <a:avLst/>
              <a:gdLst/>
              <a:ahLst/>
              <a:cxnLst/>
              <a:rect l="l" t="t" r="r" b="b"/>
              <a:pathLst>
                <a:path w="2312" h="3561" extrusionOk="0">
                  <a:moveTo>
                    <a:pt x="2204" y="1"/>
                  </a:moveTo>
                  <a:cubicBezTo>
                    <a:pt x="2190" y="1"/>
                    <a:pt x="2176" y="4"/>
                    <a:pt x="2163" y="11"/>
                  </a:cubicBezTo>
                  <a:cubicBezTo>
                    <a:pt x="2014" y="93"/>
                    <a:pt x="1894" y="246"/>
                    <a:pt x="1789" y="381"/>
                  </a:cubicBezTo>
                  <a:cubicBezTo>
                    <a:pt x="1681" y="529"/>
                    <a:pt x="1580" y="682"/>
                    <a:pt x="1490" y="843"/>
                  </a:cubicBezTo>
                  <a:cubicBezTo>
                    <a:pt x="1316" y="1151"/>
                    <a:pt x="1161" y="1471"/>
                    <a:pt x="1023" y="1800"/>
                  </a:cubicBezTo>
                  <a:cubicBezTo>
                    <a:pt x="883" y="2127"/>
                    <a:pt x="756" y="2462"/>
                    <a:pt x="615" y="2789"/>
                  </a:cubicBezTo>
                  <a:cubicBezTo>
                    <a:pt x="557" y="2924"/>
                    <a:pt x="490" y="3064"/>
                    <a:pt x="398" y="3180"/>
                  </a:cubicBezTo>
                  <a:cubicBezTo>
                    <a:pt x="355" y="3236"/>
                    <a:pt x="303" y="3286"/>
                    <a:pt x="245" y="3326"/>
                  </a:cubicBezTo>
                  <a:cubicBezTo>
                    <a:pt x="187" y="3365"/>
                    <a:pt x="122" y="3378"/>
                    <a:pt x="62" y="3410"/>
                  </a:cubicBezTo>
                  <a:cubicBezTo>
                    <a:pt x="0" y="3440"/>
                    <a:pt x="25" y="3520"/>
                    <a:pt x="79" y="3539"/>
                  </a:cubicBezTo>
                  <a:lnTo>
                    <a:pt x="79" y="3541"/>
                  </a:lnTo>
                  <a:cubicBezTo>
                    <a:pt x="116" y="3554"/>
                    <a:pt x="153" y="3561"/>
                    <a:pt x="189" y="3561"/>
                  </a:cubicBezTo>
                  <a:cubicBezTo>
                    <a:pt x="435" y="3561"/>
                    <a:pt x="665" y="3283"/>
                    <a:pt x="772" y="3100"/>
                  </a:cubicBezTo>
                  <a:cubicBezTo>
                    <a:pt x="956" y="2787"/>
                    <a:pt x="1083" y="2436"/>
                    <a:pt x="1229" y="2103"/>
                  </a:cubicBezTo>
                  <a:cubicBezTo>
                    <a:pt x="1382" y="1753"/>
                    <a:pt x="1537" y="1402"/>
                    <a:pt x="1720" y="1067"/>
                  </a:cubicBezTo>
                  <a:cubicBezTo>
                    <a:pt x="1808" y="906"/>
                    <a:pt x="1904" y="749"/>
                    <a:pt x="2001" y="594"/>
                  </a:cubicBezTo>
                  <a:cubicBezTo>
                    <a:pt x="2098" y="439"/>
                    <a:pt x="2225" y="280"/>
                    <a:pt x="2291" y="106"/>
                  </a:cubicBezTo>
                  <a:cubicBezTo>
                    <a:pt x="2311" y="48"/>
                    <a:pt x="2258" y="1"/>
                    <a:pt x="22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8"/>
            <p:cNvSpPr/>
            <p:nvPr/>
          </p:nvSpPr>
          <p:spPr>
            <a:xfrm>
              <a:off x="2510950" y="4284050"/>
              <a:ext cx="74325" cy="80550"/>
            </a:xfrm>
            <a:custGeom>
              <a:avLst/>
              <a:gdLst/>
              <a:ahLst/>
              <a:cxnLst/>
              <a:rect l="l" t="t" r="r" b="b"/>
              <a:pathLst>
                <a:path w="2973" h="3222" extrusionOk="0">
                  <a:moveTo>
                    <a:pt x="2885" y="1"/>
                  </a:moveTo>
                  <a:cubicBezTo>
                    <a:pt x="2729" y="1"/>
                    <a:pt x="2594" y="69"/>
                    <a:pt x="2453" y="136"/>
                  </a:cubicBezTo>
                  <a:cubicBezTo>
                    <a:pt x="2294" y="211"/>
                    <a:pt x="2142" y="300"/>
                    <a:pt x="2000" y="401"/>
                  </a:cubicBezTo>
                  <a:cubicBezTo>
                    <a:pt x="1712" y="611"/>
                    <a:pt x="1449" y="854"/>
                    <a:pt x="1219" y="1125"/>
                  </a:cubicBezTo>
                  <a:cubicBezTo>
                    <a:pt x="968" y="1418"/>
                    <a:pt x="744" y="1736"/>
                    <a:pt x="549" y="2071"/>
                  </a:cubicBezTo>
                  <a:cubicBezTo>
                    <a:pt x="449" y="2243"/>
                    <a:pt x="349" y="2417"/>
                    <a:pt x="260" y="2596"/>
                  </a:cubicBezTo>
                  <a:cubicBezTo>
                    <a:pt x="166" y="2785"/>
                    <a:pt x="99" y="2981"/>
                    <a:pt x="15" y="3174"/>
                  </a:cubicBezTo>
                  <a:cubicBezTo>
                    <a:pt x="1" y="3199"/>
                    <a:pt x="22" y="3221"/>
                    <a:pt x="43" y="3221"/>
                  </a:cubicBezTo>
                  <a:cubicBezTo>
                    <a:pt x="53" y="3221"/>
                    <a:pt x="63" y="3217"/>
                    <a:pt x="69" y="3206"/>
                  </a:cubicBezTo>
                  <a:cubicBezTo>
                    <a:pt x="176" y="3038"/>
                    <a:pt x="297" y="2877"/>
                    <a:pt x="402" y="2705"/>
                  </a:cubicBezTo>
                  <a:cubicBezTo>
                    <a:pt x="497" y="2546"/>
                    <a:pt x="591" y="2385"/>
                    <a:pt x="688" y="2226"/>
                  </a:cubicBezTo>
                  <a:cubicBezTo>
                    <a:pt x="890" y="1899"/>
                    <a:pt x="1105" y="1579"/>
                    <a:pt x="1353" y="1288"/>
                  </a:cubicBezTo>
                  <a:cubicBezTo>
                    <a:pt x="1574" y="1022"/>
                    <a:pt x="1826" y="787"/>
                    <a:pt x="2105" y="583"/>
                  </a:cubicBezTo>
                  <a:cubicBezTo>
                    <a:pt x="2236" y="486"/>
                    <a:pt x="2372" y="396"/>
                    <a:pt x="2514" y="315"/>
                  </a:cubicBezTo>
                  <a:cubicBezTo>
                    <a:pt x="2660" y="235"/>
                    <a:pt x="2815" y="183"/>
                    <a:pt x="2944" y="72"/>
                  </a:cubicBezTo>
                  <a:cubicBezTo>
                    <a:pt x="2973" y="48"/>
                    <a:pt x="2948" y="5"/>
                    <a:pt x="2915" y="1"/>
                  </a:cubicBezTo>
                  <a:cubicBezTo>
                    <a:pt x="2905" y="1"/>
                    <a:pt x="2895" y="1"/>
                    <a:pt x="28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8"/>
            <p:cNvSpPr/>
            <p:nvPr/>
          </p:nvSpPr>
          <p:spPr>
            <a:xfrm>
              <a:off x="2458200" y="4262650"/>
              <a:ext cx="7150" cy="77575"/>
            </a:xfrm>
            <a:custGeom>
              <a:avLst/>
              <a:gdLst/>
              <a:ahLst/>
              <a:cxnLst/>
              <a:rect l="l" t="t" r="r" b="b"/>
              <a:pathLst>
                <a:path w="286" h="3103" extrusionOk="0">
                  <a:moveTo>
                    <a:pt x="155" y="1"/>
                  </a:moveTo>
                  <a:cubicBezTo>
                    <a:pt x="143" y="1"/>
                    <a:pt x="132" y="7"/>
                    <a:pt x="130" y="20"/>
                  </a:cubicBezTo>
                  <a:cubicBezTo>
                    <a:pt x="38" y="526"/>
                    <a:pt x="1" y="1039"/>
                    <a:pt x="16" y="1553"/>
                  </a:cubicBezTo>
                  <a:cubicBezTo>
                    <a:pt x="21" y="1807"/>
                    <a:pt x="40" y="2061"/>
                    <a:pt x="68" y="2316"/>
                  </a:cubicBezTo>
                  <a:cubicBezTo>
                    <a:pt x="96" y="2574"/>
                    <a:pt x="121" y="2839"/>
                    <a:pt x="220" y="3080"/>
                  </a:cubicBezTo>
                  <a:cubicBezTo>
                    <a:pt x="226" y="3095"/>
                    <a:pt x="240" y="3102"/>
                    <a:pt x="253" y="3102"/>
                  </a:cubicBezTo>
                  <a:cubicBezTo>
                    <a:pt x="268" y="3102"/>
                    <a:pt x="283" y="3092"/>
                    <a:pt x="283" y="3071"/>
                  </a:cubicBezTo>
                  <a:cubicBezTo>
                    <a:pt x="285" y="2817"/>
                    <a:pt x="231" y="2568"/>
                    <a:pt x="203" y="2316"/>
                  </a:cubicBezTo>
                  <a:cubicBezTo>
                    <a:pt x="173" y="2063"/>
                    <a:pt x="156" y="1807"/>
                    <a:pt x="147" y="1553"/>
                  </a:cubicBezTo>
                  <a:cubicBezTo>
                    <a:pt x="130" y="1044"/>
                    <a:pt x="141" y="534"/>
                    <a:pt x="184" y="27"/>
                  </a:cubicBezTo>
                  <a:cubicBezTo>
                    <a:pt x="185" y="10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8"/>
            <p:cNvSpPr/>
            <p:nvPr/>
          </p:nvSpPr>
          <p:spPr>
            <a:xfrm>
              <a:off x="2438450" y="4319675"/>
              <a:ext cx="29275" cy="72975"/>
            </a:xfrm>
            <a:custGeom>
              <a:avLst/>
              <a:gdLst/>
              <a:ahLst/>
              <a:cxnLst/>
              <a:rect l="l" t="t" r="r" b="b"/>
              <a:pathLst>
                <a:path w="1171" h="2919" extrusionOk="0">
                  <a:moveTo>
                    <a:pt x="44" y="1"/>
                  </a:moveTo>
                  <a:cubicBezTo>
                    <a:pt x="23" y="1"/>
                    <a:pt x="0" y="19"/>
                    <a:pt x="4" y="46"/>
                  </a:cubicBezTo>
                  <a:lnTo>
                    <a:pt x="6" y="48"/>
                  </a:lnTo>
                  <a:cubicBezTo>
                    <a:pt x="86" y="644"/>
                    <a:pt x="211" y="1235"/>
                    <a:pt x="381" y="1813"/>
                  </a:cubicBezTo>
                  <a:cubicBezTo>
                    <a:pt x="449" y="2037"/>
                    <a:pt x="527" y="2258"/>
                    <a:pt x="643" y="2461"/>
                  </a:cubicBezTo>
                  <a:cubicBezTo>
                    <a:pt x="763" y="2671"/>
                    <a:pt x="899" y="2820"/>
                    <a:pt x="1126" y="2916"/>
                  </a:cubicBezTo>
                  <a:cubicBezTo>
                    <a:pt x="1129" y="2917"/>
                    <a:pt x="1133" y="2918"/>
                    <a:pt x="1136" y="2918"/>
                  </a:cubicBezTo>
                  <a:cubicBezTo>
                    <a:pt x="1155" y="2918"/>
                    <a:pt x="1171" y="2896"/>
                    <a:pt x="1154" y="2878"/>
                  </a:cubicBezTo>
                  <a:cubicBezTo>
                    <a:pt x="825" y="2547"/>
                    <a:pt x="638" y="2129"/>
                    <a:pt x="507" y="1685"/>
                  </a:cubicBezTo>
                  <a:cubicBezTo>
                    <a:pt x="344" y="1140"/>
                    <a:pt x="202" y="584"/>
                    <a:pt x="75" y="27"/>
                  </a:cubicBezTo>
                  <a:cubicBezTo>
                    <a:pt x="70" y="9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8"/>
            <p:cNvSpPr/>
            <p:nvPr/>
          </p:nvSpPr>
          <p:spPr>
            <a:xfrm>
              <a:off x="2371700" y="4306225"/>
              <a:ext cx="8775" cy="25100"/>
            </a:xfrm>
            <a:custGeom>
              <a:avLst/>
              <a:gdLst/>
              <a:ahLst/>
              <a:cxnLst/>
              <a:rect l="l" t="t" r="r" b="b"/>
              <a:pathLst>
                <a:path w="351" h="1004" extrusionOk="0">
                  <a:moveTo>
                    <a:pt x="64" y="1"/>
                  </a:moveTo>
                  <a:cubicBezTo>
                    <a:pt x="57" y="1"/>
                    <a:pt x="50" y="5"/>
                    <a:pt x="47" y="14"/>
                  </a:cubicBezTo>
                  <a:lnTo>
                    <a:pt x="47" y="12"/>
                  </a:lnTo>
                  <a:lnTo>
                    <a:pt x="47" y="12"/>
                  </a:lnTo>
                  <a:cubicBezTo>
                    <a:pt x="0" y="324"/>
                    <a:pt x="97" y="746"/>
                    <a:pt x="301" y="993"/>
                  </a:cubicBezTo>
                  <a:cubicBezTo>
                    <a:pt x="306" y="1001"/>
                    <a:pt x="312" y="1004"/>
                    <a:pt x="319" y="1004"/>
                  </a:cubicBezTo>
                  <a:cubicBezTo>
                    <a:pt x="335" y="1004"/>
                    <a:pt x="351" y="987"/>
                    <a:pt x="340" y="969"/>
                  </a:cubicBezTo>
                  <a:cubicBezTo>
                    <a:pt x="284" y="812"/>
                    <a:pt x="206" y="666"/>
                    <a:pt x="163" y="503"/>
                  </a:cubicBezTo>
                  <a:cubicBezTo>
                    <a:pt x="118" y="341"/>
                    <a:pt x="105" y="176"/>
                    <a:pt x="81" y="14"/>
                  </a:cubicBezTo>
                  <a:cubicBezTo>
                    <a:pt x="79" y="5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8"/>
            <p:cNvSpPr/>
            <p:nvPr/>
          </p:nvSpPr>
          <p:spPr>
            <a:xfrm>
              <a:off x="2383225" y="4322075"/>
              <a:ext cx="34125" cy="48450"/>
            </a:xfrm>
            <a:custGeom>
              <a:avLst/>
              <a:gdLst/>
              <a:ahLst/>
              <a:cxnLst/>
              <a:rect l="l" t="t" r="r" b="b"/>
              <a:pathLst>
                <a:path w="1365" h="1938" extrusionOk="0">
                  <a:moveTo>
                    <a:pt x="31" y="0"/>
                  </a:moveTo>
                  <a:cubicBezTo>
                    <a:pt x="16" y="0"/>
                    <a:pt x="1" y="11"/>
                    <a:pt x="3" y="28"/>
                  </a:cubicBezTo>
                  <a:cubicBezTo>
                    <a:pt x="48" y="406"/>
                    <a:pt x="276" y="769"/>
                    <a:pt x="495" y="1072"/>
                  </a:cubicBezTo>
                  <a:cubicBezTo>
                    <a:pt x="612" y="1231"/>
                    <a:pt x="739" y="1386"/>
                    <a:pt x="874" y="1533"/>
                  </a:cubicBezTo>
                  <a:cubicBezTo>
                    <a:pt x="1005" y="1677"/>
                    <a:pt x="1138" y="1829"/>
                    <a:pt x="1304" y="1934"/>
                  </a:cubicBezTo>
                  <a:cubicBezTo>
                    <a:pt x="1310" y="1937"/>
                    <a:pt x="1315" y="1938"/>
                    <a:pt x="1321" y="1938"/>
                  </a:cubicBezTo>
                  <a:cubicBezTo>
                    <a:pt x="1345" y="1938"/>
                    <a:pt x="1365" y="1911"/>
                    <a:pt x="1351" y="1887"/>
                  </a:cubicBezTo>
                  <a:cubicBezTo>
                    <a:pt x="1257" y="1726"/>
                    <a:pt x="1125" y="1595"/>
                    <a:pt x="1003" y="1459"/>
                  </a:cubicBezTo>
                  <a:cubicBezTo>
                    <a:pt x="872" y="1315"/>
                    <a:pt x="747" y="1167"/>
                    <a:pt x="629" y="1016"/>
                  </a:cubicBezTo>
                  <a:cubicBezTo>
                    <a:pt x="506" y="860"/>
                    <a:pt x="395" y="698"/>
                    <a:pt x="298" y="526"/>
                  </a:cubicBezTo>
                  <a:cubicBezTo>
                    <a:pt x="205" y="361"/>
                    <a:pt x="137" y="184"/>
                    <a:pt x="55" y="15"/>
                  </a:cubicBezTo>
                  <a:cubicBezTo>
                    <a:pt x="51" y="5"/>
                    <a:pt x="41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8"/>
            <p:cNvSpPr/>
            <p:nvPr/>
          </p:nvSpPr>
          <p:spPr>
            <a:xfrm>
              <a:off x="2416900" y="4356225"/>
              <a:ext cx="32300" cy="33750"/>
            </a:xfrm>
            <a:custGeom>
              <a:avLst/>
              <a:gdLst/>
              <a:ahLst/>
              <a:cxnLst/>
              <a:rect l="l" t="t" r="r" b="b"/>
              <a:pathLst>
                <a:path w="1292" h="1350" extrusionOk="0">
                  <a:moveTo>
                    <a:pt x="42" y="0"/>
                  </a:moveTo>
                  <a:cubicBezTo>
                    <a:pt x="20" y="0"/>
                    <a:pt x="1" y="26"/>
                    <a:pt x="13" y="51"/>
                  </a:cubicBezTo>
                  <a:lnTo>
                    <a:pt x="13" y="50"/>
                  </a:lnTo>
                  <a:cubicBezTo>
                    <a:pt x="152" y="324"/>
                    <a:pt x="344" y="560"/>
                    <a:pt x="554" y="784"/>
                  </a:cubicBezTo>
                  <a:cubicBezTo>
                    <a:pt x="654" y="895"/>
                    <a:pt x="763" y="998"/>
                    <a:pt x="873" y="1098"/>
                  </a:cubicBezTo>
                  <a:cubicBezTo>
                    <a:pt x="972" y="1188"/>
                    <a:pt x="1090" y="1327"/>
                    <a:pt x="1228" y="1349"/>
                  </a:cubicBezTo>
                  <a:cubicBezTo>
                    <a:pt x="1230" y="1349"/>
                    <a:pt x="1232" y="1349"/>
                    <a:pt x="1234" y="1349"/>
                  </a:cubicBezTo>
                  <a:cubicBezTo>
                    <a:pt x="1260" y="1349"/>
                    <a:pt x="1291" y="1328"/>
                    <a:pt x="1279" y="1297"/>
                  </a:cubicBezTo>
                  <a:cubicBezTo>
                    <a:pt x="1230" y="1175"/>
                    <a:pt x="1107" y="1102"/>
                    <a:pt x="1013" y="1016"/>
                  </a:cubicBezTo>
                  <a:cubicBezTo>
                    <a:pt x="896" y="912"/>
                    <a:pt x="785" y="803"/>
                    <a:pt x="677" y="689"/>
                  </a:cubicBezTo>
                  <a:cubicBezTo>
                    <a:pt x="466" y="470"/>
                    <a:pt x="273" y="233"/>
                    <a:pt x="64" y="10"/>
                  </a:cubicBezTo>
                  <a:cubicBezTo>
                    <a:pt x="57" y="3"/>
                    <a:pt x="49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8"/>
            <p:cNvSpPr/>
            <p:nvPr/>
          </p:nvSpPr>
          <p:spPr>
            <a:xfrm>
              <a:off x="2403625" y="4273200"/>
              <a:ext cx="17100" cy="63350"/>
            </a:xfrm>
            <a:custGeom>
              <a:avLst/>
              <a:gdLst/>
              <a:ahLst/>
              <a:cxnLst/>
              <a:rect l="l" t="t" r="r" b="b"/>
              <a:pathLst>
                <a:path w="684" h="2534" extrusionOk="0">
                  <a:moveTo>
                    <a:pt x="33" y="0"/>
                  </a:moveTo>
                  <a:cubicBezTo>
                    <a:pt x="21" y="0"/>
                    <a:pt x="8" y="9"/>
                    <a:pt x="8" y="24"/>
                  </a:cubicBezTo>
                  <a:lnTo>
                    <a:pt x="6" y="24"/>
                  </a:lnTo>
                  <a:cubicBezTo>
                    <a:pt x="0" y="884"/>
                    <a:pt x="249" y="1755"/>
                    <a:pt x="630" y="2522"/>
                  </a:cubicBezTo>
                  <a:cubicBezTo>
                    <a:pt x="634" y="2530"/>
                    <a:pt x="641" y="2533"/>
                    <a:pt x="649" y="2533"/>
                  </a:cubicBezTo>
                  <a:cubicBezTo>
                    <a:pt x="665" y="2533"/>
                    <a:pt x="683" y="2519"/>
                    <a:pt x="677" y="2501"/>
                  </a:cubicBezTo>
                  <a:cubicBezTo>
                    <a:pt x="344" y="1701"/>
                    <a:pt x="168" y="873"/>
                    <a:pt x="52" y="17"/>
                  </a:cubicBezTo>
                  <a:cubicBezTo>
                    <a:pt x="51" y="5"/>
                    <a:pt x="42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8"/>
            <p:cNvSpPr/>
            <p:nvPr/>
          </p:nvSpPr>
          <p:spPr>
            <a:xfrm>
              <a:off x="2489500" y="4238975"/>
              <a:ext cx="28150" cy="73400"/>
            </a:xfrm>
            <a:custGeom>
              <a:avLst/>
              <a:gdLst/>
              <a:ahLst/>
              <a:cxnLst/>
              <a:rect l="l" t="t" r="r" b="b"/>
              <a:pathLst>
                <a:path w="1126" h="2936" extrusionOk="0">
                  <a:moveTo>
                    <a:pt x="1090" y="0"/>
                  </a:moveTo>
                  <a:cubicBezTo>
                    <a:pt x="1080" y="0"/>
                    <a:pt x="1071" y="4"/>
                    <a:pt x="1065" y="13"/>
                  </a:cubicBezTo>
                  <a:cubicBezTo>
                    <a:pt x="794" y="441"/>
                    <a:pt x="615" y="937"/>
                    <a:pt x="439" y="1410"/>
                  </a:cubicBezTo>
                  <a:cubicBezTo>
                    <a:pt x="258" y="1900"/>
                    <a:pt x="104" y="2395"/>
                    <a:pt x="3" y="2909"/>
                  </a:cubicBezTo>
                  <a:cubicBezTo>
                    <a:pt x="0" y="2925"/>
                    <a:pt x="13" y="2935"/>
                    <a:pt x="26" y="2935"/>
                  </a:cubicBezTo>
                  <a:cubicBezTo>
                    <a:pt x="34" y="2935"/>
                    <a:pt x="43" y="2931"/>
                    <a:pt x="46" y="2920"/>
                  </a:cubicBezTo>
                  <a:cubicBezTo>
                    <a:pt x="209" y="2434"/>
                    <a:pt x="366" y="1943"/>
                    <a:pt x="542" y="1460"/>
                  </a:cubicBezTo>
                  <a:cubicBezTo>
                    <a:pt x="719" y="978"/>
                    <a:pt x="949" y="518"/>
                    <a:pt x="1118" y="36"/>
                  </a:cubicBezTo>
                  <a:cubicBezTo>
                    <a:pt x="1125" y="15"/>
                    <a:pt x="1107" y="0"/>
                    <a:pt x="10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8"/>
            <p:cNvSpPr/>
            <p:nvPr/>
          </p:nvSpPr>
          <p:spPr>
            <a:xfrm>
              <a:off x="2467500" y="4346850"/>
              <a:ext cx="19375" cy="41650"/>
            </a:xfrm>
            <a:custGeom>
              <a:avLst/>
              <a:gdLst/>
              <a:ahLst/>
              <a:cxnLst/>
              <a:rect l="l" t="t" r="r" b="b"/>
              <a:pathLst>
                <a:path w="775" h="1666" extrusionOk="0">
                  <a:moveTo>
                    <a:pt x="719" y="1"/>
                  </a:moveTo>
                  <a:cubicBezTo>
                    <a:pt x="703" y="1"/>
                    <a:pt x="687" y="10"/>
                    <a:pt x="683" y="30"/>
                  </a:cubicBezTo>
                  <a:cubicBezTo>
                    <a:pt x="627" y="309"/>
                    <a:pt x="594" y="589"/>
                    <a:pt x="521" y="864"/>
                  </a:cubicBezTo>
                  <a:cubicBezTo>
                    <a:pt x="485" y="995"/>
                    <a:pt x="446" y="1124"/>
                    <a:pt x="399" y="1251"/>
                  </a:cubicBezTo>
                  <a:cubicBezTo>
                    <a:pt x="375" y="1318"/>
                    <a:pt x="352" y="1387"/>
                    <a:pt x="323" y="1453"/>
                  </a:cubicBezTo>
                  <a:cubicBezTo>
                    <a:pt x="295" y="1515"/>
                    <a:pt x="219" y="1607"/>
                    <a:pt x="146" y="1607"/>
                  </a:cubicBezTo>
                  <a:cubicBezTo>
                    <a:pt x="114" y="1607"/>
                    <a:pt x="84" y="1590"/>
                    <a:pt x="57" y="1548"/>
                  </a:cubicBezTo>
                  <a:cubicBezTo>
                    <a:pt x="52" y="1539"/>
                    <a:pt x="44" y="1535"/>
                    <a:pt x="36" y="1535"/>
                  </a:cubicBezTo>
                  <a:cubicBezTo>
                    <a:pt x="18" y="1535"/>
                    <a:pt x="1" y="1554"/>
                    <a:pt x="12" y="1574"/>
                  </a:cubicBezTo>
                  <a:lnTo>
                    <a:pt x="14" y="1574"/>
                  </a:lnTo>
                  <a:cubicBezTo>
                    <a:pt x="45" y="1636"/>
                    <a:pt x="106" y="1666"/>
                    <a:pt x="169" y="1666"/>
                  </a:cubicBezTo>
                  <a:cubicBezTo>
                    <a:pt x="203" y="1666"/>
                    <a:pt x="239" y="1657"/>
                    <a:pt x="270" y="1640"/>
                  </a:cubicBezTo>
                  <a:cubicBezTo>
                    <a:pt x="409" y="1567"/>
                    <a:pt x="463" y="1373"/>
                    <a:pt x="513" y="1238"/>
                  </a:cubicBezTo>
                  <a:cubicBezTo>
                    <a:pt x="653" y="862"/>
                    <a:pt x="775" y="443"/>
                    <a:pt x="762" y="39"/>
                  </a:cubicBezTo>
                  <a:cubicBezTo>
                    <a:pt x="762" y="15"/>
                    <a:pt x="740" y="1"/>
                    <a:pt x="7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8"/>
            <p:cNvSpPr/>
            <p:nvPr/>
          </p:nvSpPr>
          <p:spPr>
            <a:xfrm>
              <a:off x="2511925" y="4247250"/>
              <a:ext cx="38000" cy="63800"/>
            </a:xfrm>
            <a:custGeom>
              <a:avLst/>
              <a:gdLst/>
              <a:ahLst/>
              <a:cxnLst/>
              <a:rect l="l" t="t" r="r" b="b"/>
              <a:pathLst>
                <a:path w="1520" h="2552" extrusionOk="0">
                  <a:moveTo>
                    <a:pt x="1461" y="0"/>
                  </a:moveTo>
                  <a:cubicBezTo>
                    <a:pt x="1441" y="0"/>
                    <a:pt x="1421" y="10"/>
                    <a:pt x="1412" y="34"/>
                  </a:cubicBezTo>
                  <a:cubicBezTo>
                    <a:pt x="1230" y="501"/>
                    <a:pt x="944" y="903"/>
                    <a:pt x="656" y="1309"/>
                  </a:cubicBezTo>
                  <a:cubicBezTo>
                    <a:pt x="516" y="1501"/>
                    <a:pt x="385" y="1701"/>
                    <a:pt x="266" y="1907"/>
                  </a:cubicBezTo>
                  <a:cubicBezTo>
                    <a:pt x="163" y="2092"/>
                    <a:pt x="28" y="2324"/>
                    <a:pt x="2" y="2537"/>
                  </a:cubicBezTo>
                  <a:cubicBezTo>
                    <a:pt x="1" y="2546"/>
                    <a:pt x="9" y="2552"/>
                    <a:pt x="18" y="2552"/>
                  </a:cubicBezTo>
                  <a:cubicBezTo>
                    <a:pt x="24" y="2552"/>
                    <a:pt x="29" y="2550"/>
                    <a:pt x="32" y="2545"/>
                  </a:cubicBezTo>
                  <a:cubicBezTo>
                    <a:pt x="88" y="2442"/>
                    <a:pt x="118" y="2326"/>
                    <a:pt x="170" y="2219"/>
                  </a:cubicBezTo>
                  <a:cubicBezTo>
                    <a:pt x="224" y="2109"/>
                    <a:pt x="286" y="2001"/>
                    <a:pt x="353" y="1898"/>
                  </a:cubicBezTo>
                  <a:cubicBezTo>
                    <a:pt x="486" y="1692"/>
                    <a:pt x="632" y="1494"/>
                    <a:pt x="778" y="1296"/>
                  </a:cubicBezTo>
                  <a:cubicBezTo>
                    <a:pt x="1060" y="912"/>
                    <a:pt x="1361" y="520"/>
                    <a:pt x="1507" y="60"/>
                  </a:cubicBezTo>
                  <a:cubicBezTo>
                    <a:pt x="1519" y="23"/>
                    <a:pt x="1491" y="0"/>
                    <a:pt x="14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8"/>
            <p:cNvSpPr/>
            <p:nvPr/>
          </p:nvSpPr>
          <p:spPr>
            <a:xfrm>
              <a:off x="2547625" y="4265175"/>
              <a:ext cx="33325" cy="28200"/>
            </a:xfrm>
            <a:custGeom>
              <a:avLst/>
              <a:gdLst/>
              <a:ahLst/>
              <a:cxnLst/>
              <a:rect l="l" t="t" r="r" b="b"/>
              <a:pathLst>
                <a:path w="1333" h="1128" extrusionOk="0">
                  <a:moveTo>
                    <a:pt x="1294" y="1"/>
                  </a:moveTo>
                  <a:cubicBezTo>
                    <a:pt x="1290" y="1"/>
                    <a:pt x="1287" y="1"/>
                    <a:pt x="1283" y="3"/>
                  </a:cubicBezTo>
                  <a:cubicBezTo>
                    <a:pt x="1223" y="23"/>
                    <a:pt x="1165" y="48"/>
                    <a:pt x="1111" y="80"/>
                  </a:cubicBezTo>
                  <a:cubicBezTo>
                    <a:pt x="1042" y="123"/>
                    <a:pt x="982" y="182"/>
                    <a:pt x="918" y="231"/>
                  </a:cubicBezTo>
                  <a:cubicBezTo>
                    <a:pt x="817" y="308"/>
                    <a:pt x="735" y="401"/>
                    <a:pt x="638" y="481"/>
                  </a:cubicBezTo>
                  <a:cubicBezTo>
                    <a:pt x="416" y="663"/>
                    <a:pt x="184" y="859"/>
                    <a:pt x="14" y="1093"/>
                  </a:cubicBezTo>
                  <a:cubicBezTo>
                    <a:pt x="1" y="1111"/>
                    <a:pt x="18" y="1128"/>
                    <a:pt x="36" y="1128"/>
                  </a:cubicBezTo>
                  <a:cubicBezTo>
                    <a:pt x="41" y="1128"/>
                    <a:pt x="47" y="1126"/>
                    <a:pt x="51" y="1123"/>
                  </a:cubicBezTo>
                  <a:lnTo>
                    <a:pt x="53" y="1123"/>
                  </a:lnTo>
                  <a:cubicBezTo>
                    <a:pt x="281" y="945"/>
                    <a:pt x="475" y="726"/>
                    <a:pt x="702" y="545"/>
                  </a:cubicBezTo>
                  <a:cubicBezTo>
                    <a:pt x="907" y="379"/>
                    <a:pt x="1139" y="257"/>
                    <a:pt x="1315" y="61"/>
                  </a:cubicBezTo>
                  <a:cubicBezTo>
                    <a:pt x="1333" y="39"/>
                    <a:pt x="1319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8"/>
            <p:cNvSpPr/>
            <p:nvPr/>
          </p:nvSpPr>
          <p:spPr>
            <a:xfrm>
              <a:off x="2573850" y="4272750"/>
              <a:ext cx="24975" cy="8425"/>
            </a:xfrm>
            <a:custGeom>
              <a:avLst/>
              <a:gdLst/>
              <a:ahLst/>
              <a:cxnLst/>
              <a:rect l="l" t="t" r="r" b="b"/>
              <a:pathLst>
                <a:path w="999" h="337" extrusionOk="0">
                  <a:moveTo>
                    <a:pt x="939" y="1"/>
                  </a:moveTo>
                  <a:cubicBezTo>
                    <a:pt x="938" y="1"/>
                    <a:pt x="938" y="1"/>
                    <a:pt x="937" y="1"/>
                  </a:cubicBezTo>
                  <a:cubicBezTo>
                    <a:pt x="786" y="12"/>
                    <a:pt x="634" y="68"/>
                    <a:pt x="488" y="111"/>
                  </a:cubicBezTo>
                  <a:cubicBezTo>
                    <a:pt x="415" y="134"/>
                    <a:pt x="342" y="156"/>
                    <a:pt x="271" y="178"/>
                  </a:cubicBezTo>
                  <a:cubicBezTo>
                    <a:pt x="178" y="208"/>
                    <a:pt x="113" y="259"/>
                    <a:pt x="23" y="294"/>
                  </a:cubicBezTo>
                  <a:cubicBezTo>
                    <a:pt x="0" y="305"/>
                    <a:pt x="7" y="336"/>
                    <a:pt x="29" y="336"/>
                  </a:cubicBezTo>
                  <a:cubicBezTo>
                    <a:pt x="30" y="336"/>
                    <a:pt x="32" y="336"/>
                    <a:pt x="34" y="336"/>
                  </a:cubicBezTo>
                  <a:cubicBezTo>
                    <a:pt x="116" y="311"/>
                    <a:pt x="197" y="313"/>
                    <a:pt x="277" y="289"/>
                  </a:cubicBezTo>
                  <a:cubicBezTo>
                    <a:pt x="359" y="263"/>
                    <a:pt x="436" y="238"/>
                    <a:pt x="514" y="214"/>
                  </a:cubicBezTo>
                  <a:cubicBezTo>
                    <a:pt x="662" y="171"/>
                    <a:pt x="819" y="143"/>
                    <a:pt x="959" y="81"/>
                  </a:cubicBezTo>
                  <a:cubicBezTo>
                    <a:pt x="998" y="65"/>
                    <a:pt x="979" y="1"/>
                    <a:pt x="9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8"/>
            <p:cNvSpPr/>
            <p:nvPr/>
          </p:nvSpPr>
          <p:spPr>
            <a:xfrm>
              <a:off x="2438950" y="4269000"/>
              <a:ext cx="3725" cy="14950"/>
            </a:xfrm>
            <a:custGeom>
              <a:avLst/>
              <a:gdLst/>
              <a:ahLst/>
              <a:cxnLst/>
              <a:rect l="l" t="t" r="r" b="b"/>
              <a:pathLst>
                <a:path w="149" h="598" extrusionOk="0">
                  <a:moveTo>
                    <a:pt x="58" y="1"/>
                  </a:moveTo>
                  <a:cubicBezTo>
                    <a:pt x="46" y="1"/>
                    <a:pt x="34" y="8"/>
                    <a:pt x="30" y="22"/>
                  </a:cubicBezTo>
                  <a:lnTo>
                    <a:pt x="29" y="22"/>
                  </a:lnTo>
                  <a:cubicBezTo>
                    <a:pt x="1" y="199"/>
                    <a:pt x="19" y="422"/>
                    <a:pt x="100" y="585"/>
                  </a:cubicBezTo>
                  <a:cubicBezTo>
                    <a:pt x="105" y="593"/>
                    <a:pt x="113" y="597"/>
                    <a:pt x="122" y="597"/>
                  </a:cubicBezTo>
                  <a:cubicBezTo>
                    <a:pt x="135" y="597"/>
                    <a:pt x="148" y="588"/>
                    <a:pt x="148" y="572"/>
                  </a:cubicBezTo>
                  <a:cubicBezTo>
                    <a:pt x="146" y="478"/>
                    <a:pt x="126" y="390"/>
                    <a:pt x="115" y="297"/>
                  </a:cubicBezTo>
                  <a:cubicBezTo>
                    <a:pt x="103" y="205"/>
                    <a:pt x="100" y="113"/>
                    <a:pt x="85" y="22"/>
                  </a:cubicBezTo>
                  <a:cubicBezTo>
                    <a:pt x="81" y="8"/>
                    <a:pt x="69" y="1"/>
                    <a:pt x="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8"/>
            <p:cNvSpPr/>
            <p:nvPr/>
          </p:nvSpPr>
          <p:spPr>
            <a:xfrm>
              <a:off x="2468525" y="4229750"/>
              <a:ext cx="30550" cy="17000"/>
            </a:xfrm>
            <a:custGeom>
              <a:avLst/>
              <a:gdLst/>
              <a:ahLst/>
              <a:cxnLst/>
              <a:rect l="l" t="t" r="r" b="b"/>
              <a:pathLst>
                <a:path w="1222" h="680" extrusionOk="0">
                  <a:moveTo>
                    <a:pt x="983" y="1"/>
                  </a:moveTo>
                  <a:cubicBezTo>
                    <a:pt x="815" y="1"/>
                    <a:pt x="638" y="64"/>
                    <a:pt x="498" y="139"/>
                  </a:cubicBezTo>
                  <a:cubicBezTo>
                    <a:pt x="285" y="251"/>
                    <a:pt x="91" y="425"/>
                    <a:pt x="5" y="655"/>
                  </a:cubicBezTo>
                  <a:cubicBezTo>
                    <a:pt x="1" y="669"/>
                    <a:pt x="13" y="680"/>
                    <a:pt x="25" y="680"/>
                  </a:cubicBezTo>
                  <a:cubicBezTo>
                    <a:pt x="30" y="680"/>
                    <a:pt x="35" y="678"/>
                    <a:pt x="38" y="674"/>
                  </a:cubicBezTo>
                  <a:cubicBezTo>
                    <a:pt x="190" y="511"/>
                    <a:pt x="347" y="358"/>
                    <a:pt x="551" y="261"/>
                  </a:cubicBezTo>
                  <a:cubicBezTo>
                    <a:pt x="755" y="163"/>
                    <a:pt x="968" y="160"/>
                    <a:pt x="1185" y="104"/>
                  </a:cubicBezTo>
                  <a:cubicBezTo>
                    <a:pt x="1213" y="98"/>
                    <a:pt x="1222" y="53"/>
                    <a:pt x="1194" y="40"/>
                  </a:cubicBezTo>
                  <a:cubicBezTo>
                    <a:pt x="1128" y="12"/>
                    <a:pt x="1056" y="1"/>
                    <a:pt x="9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8"/>
            <p:cNvSpPr/>
            <p:nvPr/>
          </p:nvSpPr>
          <p:spPr>
            <a:xfrm>
              <a:off x="2360900" y="4357700"/>
              <a:ext cx="11600" cy="11175"/>
            </a:xfrm>
            <a:custGeom>
              <a:avLst/>
              <a:gdLst/>
              <a:ahLst/>
              <a:cxnLst/>
              <a:rect l="l" t="t" r="r" b="b"/>
              <a:pathLst>
                <a:path w="464" h="447" extrusionOk="0">
                  <a:moveTo>
                    <a:pt x="10" y="0"/>
                  </a:moveTo>
                  <a:cubicBezTo>
                    <a:pt x="5" y="0"/>
                    <a:pt x="0" y="7"/>
                    <a:pt x="6" y="11"/>
                  </a:cubicBezTo>
                  <a:cubicBezTo>
                    <a:pt x="150" y="155"/>
                    <a:pt x="286" y="312"/>
                    <a:pt x="443" y="443"/>
                  </a:cubicBezTo>
                  <a:cubicBezTo>
                    <a:pt x="446" y="445"/>
                    <a:pt x="448" y="446"/>
                    <a:pt x="451" y="446"/>
                  </a:cubicBezTo>
                  <a:cubicBezTo>
                    <a:pt x="458" y="446"/>
                    <a:pt x="464" y="437"/>
                    <a:pt x="456" y="430"/>
                  </a:cubicBezTo>
                  <a:cubicBezTo>
                    <a:pt x="322" y="277"/>
                    <a:pt x="161" y="142"/>
                    <a:pt x="15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8"/>
            <p:cNvSpPr/>
            <p:nvPr/>
          </p:nvSpPr>
          <p:spPr>
            <a:xfrm>
              <a:off x="2373650" y="4371250"/>
              <a:ext cx="550" cy="425"/>
            </a:xfrm>
            <a:custGeom>
              <a:avLst/>
              <a:gdLst/>
              <a:ahLst/>
              <a:cxnLst/>
              <a:rect l="l" t="t" r="r" b="b"/>
              <a:pathLst>
                <a:path w="22" h="17" extrusionOk="0">
                  <a:moveTo>
                    <a:pt x="10" y="0"/>
                  </a:moveTo>
                  <a:cubicBezTo>
                    <a:pt x="1" y="0"/>
                    <a:pt x="1" y="15"/>
                    <a:pt x="10" y="17"/>
                  </a:cubicBezTo>
                  <a:cubicBezTo>
                    <a:pt x="21" y="15"/>
                    <a:pt x="21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8"/>
            <p:cNvSpPr/>
            <p:nvPr/>
          </p:nvSpPr>
          <p:spPr>
            <a:xfrm>
              <a:off x="2928550" y="4386750"/>
              <a:ext cx="358075" cy="419525"/>
            </a:xfrm>
            <a:custGeom>
              <a:avLst/>
              <a:gdLst/>
              <a:ahLst/>
              <a:cxnLst/>
              <a:rect l="l" t="t" r="r" b="b"/>
              <a:pathLst>
                <a:path w="14323" h="16781" extrusionOk="0">
                  <a:moveTo>
                    <a:pt x="14322" y="1"/>
                  </a:moveTo>
                  <a:cubicBezTo>
                    <a:pt x="13103" y="2035"/>
                    <a:pt x="12398" y="4327"/>
                    <a:pt x="11660" y="6582"/>
                  </a:cubicBezTo>
                  <a:cubicBezTo>
                    <a:pt x="11460" y="7188"/>
                    <a:pt x="12228" y="6434"/>
                    <a:pt x="12090" y="7059"/>
                  </a:cubicBezTo>
                  <a:cubicBezTo>
                    <a:pt x="11239" y="10929"/>
                    <a:pt x="9738" y="14290"/>
                    <a:pt x="2929" y="16781"/>
                  </a:cubicBezTo>
                  <a:cubicBezTo>
                    <a:pt x="2929" y="16781"/>
                    <a:pt x="1" y="6745"/>
                    <a:pt x="8052" y="3088"/>
                  </a:cubicBezTo>
                  <a:cubicBezTo>
                    <a:pt x="8390" y="2934"/>
                    <a:pt x="8111" y="3763"/>
                    <a:pt x="8431" y="3527"/>
                  </a:cubicBezTo>
                  <a:cubicBezTo>
                    <a:pt x="10002" y="2370"/>
                    <a:pt x="11940" y="1186"/>
                    <a:pt x="14322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8"/>
            <p:cNvSpPr/>
            <p:nvPr/>
          </p:nvSpPr>
          <p:spPr>
            <a:xfrm>
              <a:off x="3007500" y="4416425"/>
              <a:ext cx="239175" cy="375200"/>
            </a:xfrm>
            <a:custGeom>
              <a:avLst/>
              <a:gdLst/>
              <a:ahLst/>
              <a:cxnLst/>
              <a:rect l="l" t="t" r="r" b="b"/>
              <a:pathLst>
                <a:path w="9567" h="15008" extrusionOk="0">
                  <a:moveTo>
                    <a:pt x="9497" y="1"/>
                  </a:moveTo>
                  <a:cubicBezTo>
                    <a:pt x="9486" y="1"/>
                    <a:pt x="9474" y="5"/>
                    <a:pt x="9463" y="16"/>
                  </a:cubicBezTo>
                  <a:cubicBezTo>
                    <a:pt x="9255" y="227"/>
                    <a:pt x="9037" y="429"/>
                    <a:pt x="8829" y="642"/>
                  </a:cubicBezTo>
                  <a:cubicBezTo>
                    <a:pt x="8629" y="844"/>
                    <a:pt x="8442" y="1057"/>
                    <a:pt x="8253" y="1269"/>
                  </a:cubicBezTo>
                  <a:cubicBezTo>
                    <a:pt x="7868" y="1704"/>
                    <a:pt x="7490" y="2146"/>
                    <a:pt x="7126" y="2598"/>
                  </a:cubicBezTo>
                  <a:cubicBezTo>
                    <a:pt x="6402" y="3495"/>
                    <a:pt x="5709" y="4419"/>
                    <a:pt x="5045" y="5365"/>
                  </a:cubicBezTo>
                  <a:cubicBezTo>
                    <a:pt x="3714" y="7265"/>
                    <a:pt x="2530" y="9265"/>
                    <a:pt x="1504" y="11346"/>
                  </a:cubicBezTo>
                  <a:cubicBezTo>
                    <a:pt x="1216" y="11927"/>
                    <a:pt x="943" y="12516"/>
                    <a:pt x="683" y="13113"/>
                  </a:cubicBezTo>
                  <a:cubicBezTo>
                    <a:pt x="423" y="13702"/>
                    <a:pt x="150" y="14296"/>
                    <a:pt x="10" y="14928"/>
                  </a:cubicBezTo>
                  <a:cubicBezTo>
                    <a:pt x="0" y="14974"/>
                    <a:pt x="37" y="15008"/>
                    <a:pt x="74" y="15008"/>
                  </a:cubicBezTo>
                  <a:cubicBezTo>
                    <a:pt x="94" y="15008"/>
                    <a:pt x="113" y="14999"/>
                    <a:pt x="126" y="14977"/>
                  </a:cubicBezTo>
                  <a:lnTo>
                    <a:pt x="124" y="14977"/>
                  </a:lnTo>
                  <a:cubicBezTo>
                    <a:pt x="423" y="14479"/>
                    <a:pt x="638" y="13941"/>
                    <a:pt x="878" y="13414"/>
                  </a:cubicBezTo>
                  <a:cubicBezTo>
                    <a:pt x="1111" y="12896"/>
                    <a:pt x="1354" y="12384"/>
                    <a:pt x="1603" y="11873"/>
                  </a:cubicBezTo>
                  <a:cubicBezTo>
                    <a:pt x="2106" y="10839"/>
                    <a:pt x="2646" y="9826"/>
                    <a:pt x="3222" y="8829"/>
                  </a:cubicBezTo>
                  <a:cubicBezTo>
                    <a:pt x="4368" y="6838"/>
                    <a:pt x="5643" y="4913"/>
                    <a:pt x="7062" y="3105"/>
                  </a:cubicBezTo>
                  <a:cubicBezTo>
                    <a:pt x="7462" y="2592"/>
                    <a:pt x="7872" y="2088"/>
                    <a:pt x="8287" y="1588"/>
                  </a:cubicBezTo>
                  <a:cubicBezTo>
                    <a:pt x="8494" y="1338"/>
                    <a:pt x="8711" y="1097"/>
                    <a:pt x="8915" y="844"/>
                  </a:cubicBezTo>
                  <a:cubicBezTo>
                    <a:pt x="9121" y="592"/>
                    <a:pt x="9319" y="332"/>
                    <a:pt x="9534" y="87"/>
                  </a:cubicBezTo>
                  <a:cubicBezTo>
                    <a:pt x="9567" y="50"/>
                    <a:pt x="9535" y="1"/>
                    <a:pt x="94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8"/>
            <p:cNvSpPr/>
            <p:nvPr/>
          </p:nvSpPr>
          <p:spPr>
            <a:xfrm>
              <a:off x="3061725" y="4576250"/>
              <a:ext cx="129200" cy="119125"/>
            </a:xfrm>
            <a:custGeom>
              <a:avLst/>
              <a:gdLst/>
              <a:ahLst/>
              <a:cxnLst/>
              <a:rect l="l" t="t" r="r" b="b"/>
              <a:pathLst>
                <a:path w="5168" h="4765" extrusionOk="0">
                  <a:moveTo>
                    <a:pt x="5104" y="1"/>
                  </a:moveTo>
                  <a:cubicBezTo>
                    <a:pt x="5098" y="1"/>
                    <a:pt x="5093" y="2"/>
                    <a:pt x="5088" y="4"/>
                  </a:cubicBezTo>
                  <a:cubicBezTo>
                    <a:pt x="4882" y="90"/>
                    <a:pt x="4691" y="212"/>
                    <a:pt x="4504" y="329"/>
                  </a:cubicBezTo>
                  <a:cubicBezTo>
                    <a:pt x="4317" y="447"/>
                    <a:pt x="4127" y="572"/>
                    <a:pt x="3944" y="701"/>
                  </a:cubicBezTo>
                  <a:cubicBezTo>
                    <a:pt x="3575" y="963"/>
                    <a:pt x="3214" y="1240"/>
                    <a:pt x="2868" y="1532"/>
                  </a:cubicBezTo>
                  <a:cubicBezTo>
                    <a:pt x="2171" y="2120"/>
                    <a:pt x="1520" y="2764"/>
                    <a:pt x="924" y="3457"/>
                  </a:cubicBezTo>
                  <a:cubicBezTo>
                    <a:pt x="591" y="3842"/>
                    <a:pt x="288" y="4256"/>
                    <a:pt x="21" y="4689"/>
                  </a:cubicBezTo>
                  <a:cubicBezTo>
                    <a:pt x="0" y="4724"/>
                    <a:pt x="32" y="4765"/>
                    <a:pt x="66" y="4765"/>
                  </a:cubicBezTo>
                  <a:cubicBezTo>
                    <a:pt x="77" y="4765"/>
                    <a:pt x="88" y="4760"/>
                    <a:pt x="98" y="4749"/>
                  </a:cubicBezTo>
                  <a:cubicBezTo>
                    <a:pt x="685" y="4070"/>
                    <a:pt x="1261" y="3381"/>
                    <a:pt x="1893" y="2743"/>
                  </a:cubicBezTo>
                  <a:cubicBezTo>
                    <a:pt x="2526" y="2107"/>
                    <a:pt x="3205" y="1517"/>
                    <a:pt x="3921" y="976"/>
                  </a:cubicBezTo>
                  <a:cubicBezTo>
                    <a:pt x="4121" y="825"/>
                    <a:pt x="4325" y="675"/>
                    <a:pt x="4529" y="528"/>
                  </a:cubicBezTo>
                  <a:cubicBezTo>
                    <a:pt x="4731" y="382"/>
                    <a:pt x="4948" y="249"/>
                    <a:pt x="5136" y="86"/>
                  </a:cubicBezTo>
                  <a:cubicBezTo>
                    <a:pt x="5168" y="58"/>
                    <a:pt x="5142" y="1"/>
                    <a:pt x="5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8"/>
            <p:cNvSpPr/>
            <p:nvPr/>
          </p:nvSpPr>
          <p:spPr>
            <a:xfrm>
              <a:off x="3036150" y="4680175"/>
              <a:ext cx="100200" cy="78800"/>
            </a:xfrm>
            <a:custGeom>
              <a:avLst/>
              <a:gdLst/>
              <a:ahLst/>
              <a:cxnLst/>
              <a:rect l="l" t="t" r="r" b="b"/>
              <a:pathLst>
                <a:path w="4008" h="3152" extrusionOk="0">
                  <a:moveTo>
                    <a:pt x="3965" y="1"/>
                  </a:moveTo>
                  <a:cubicBezTo>
                    <a:pt x="3958" y="1"/>
                    <a:pt x="3950" y="4"/>
                    <a:pt x="3944" y="11"/>
                  </a:cubicBezTo>
                  <a:cubicBezTo>
                    <a:pt x="3658" y="308"/>
                    <a:pt x="3355" y="590"/>
                    <a:pt x="3050" y="867"/>
                  </a:cubicBezTo>
                  <a:cubicBezTo>
                    <a:pt x="2745" y="1146"/>
                    <a:pt x="2433" y="1419"/>
                    <a:pt x="2108" y="1671"/>
                  </a:cubicBezTo>
                  <a:cubicBezTo>
                    <a:pt x="1448" y="2185"/>
                    <a:pt x="737" y="2608"/>
                    <a:pt x="38" y="3060"/>
                  </a:cubicBezTo>
                  <a:cubicBezTo>
                    <a:pt x="0" y="3085"/>
                    <a:pt x="16" y="3152"/>
                    <a:pt x="58" y="3152"/>
                  </a:cubicBezTo>
                  <a:cubicBezTo>
                    <a:pt x="63" y="3152"/>
                    <a:pt x="69" y="3151"/>
                    <a:pt x="76" y="3148"/>
                  </a:cubicBezTo>
                  <a:cubicBezTo>
                    <a:pt x="840" y="2832"/>
                    <a:pt x="1541" y="2350"/>
                    <a:pt x="2188" y="1837"/>
                  </a:cubicBezTo>
                  <a:cubicBezTo>
                    <a:pt x="2519" y="1577"/>
                    <a:pt x="2835" y="1303"/>
                    <a:pt x="3138" y="1011"/>
                  </a:cubicBezTo>
                  <a:cubicBezTo>
                    <a:pt x="3445" y="712"/>
                    <a:pt x="3719" y="390"/>
                    <a:pt x="3989" y="56"/>
                  </a:cubicBezTo>
                  <a:cubicBezTo>
                    <a:pt x="4007" y="33"/>
                    <a:pt x="3987" y="1"/>
                    <a:pt x="39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8"/>
            <p:cNvSpPr/>
            <p:nvPr/>
          </p:nvSpPr>
          <p:spPr>
            <a:xfrm>
              <a:off x="3030650" y="4512675"/>
              <a:ext cx="79675" cy="186200"/>
            </a:xfrm>
            <a:custGeom>
              <a:avLst/>
              <a:gdLst/>
              <a:ahLst/>
              <a:cxnLst/>
              <a:rect l="l" t="t" r="r" b="b"/>
              <a:pathLst>
                <a:path w="3187" h="7448" extrusionOk="0">
                  <a:moveTo>
                    <a:pt x="3125" y="1"/>
                  </a:moveTo>
                  <a:cubicBezTo>
                    <a:pt x="3112" y="1"/>
                    <a:pt x="3098" y="7"/>
                    <a:pt x="3089" y="23"/>
                  </a:cubicBezTo>
                  <a:cubicBezTo>
                    <a:pt x="2784" y="461"/>
                    <a:pt x="2520" y="920"/>
                    <a:pt x="2262" y="1384"/>
                  </a:cubicBezTo>
                  <a:cubicBezTo>
                    <a:pt x="2003" y="1848"/>
                    <a:pt x="1750" y="2315"/>
                    <a:pt x="1511" y="2790"/>
                  </a:cubicBezTo>
                  <a:cubicBezTo>
                    <a:pt x="1042" y="3725"/>
                    <a:pt x="625" y="4692"/>
                    <a:pt x="331" y="5697"/>
                  </a:cubicBezTo>
                  <a:cubicBezTo>
                    <a:pt x="165" y="6260"/>
                    <a:pt x="41" y="6830"/>
                    <a:pt x="0" y="7417"/>
                  </a:cubicBezTo>
                  <a:cubicBezTo>
                    <a:pt x="1" y="7437"/>
                    <a:pt x="16" y="7447"/>
                    <a:pt x="31" y="7447"/>
                  </a:cubicBezTo>
                  <a:cubicBezTo>
                    <a:pt x="44" y="7447"/>
                    <a:pt x="57" y="7440"/>
                    <a:pt x="62" y="7425"/>
                  </a:cubicBezTo>
                  <a:cubicBezTo>
                    <a:pt x="275" y="6408"/>
                    <a:pt x="546" y="5413"/>
                    <a:pt x="935" y="4448"/>
                  </a:cubicBezTo>
                  <a:cubicBezTo>
                    <a:pt x="1328" y="3471"/>
                    <a:pt x="1812" y="2534"/>
                    <a:pt x="2324" y="1614"/>
                  </a:cubicBezTo>
                  <a:cubicBezTo>
                    <a:pt x="2610" y="1102"/>
                    <a:pt x="2911" y="599"/>
                    <a:pt x="3165" y="70"/>
                  </a:cubicBezTo>
                  <a:cubicBezTo>
                    <a:pt x="3186" y="34"/>
                    <a:pt x="3156" y="1"/>
                    <a:pt x="312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8"/>
            <p:cNvSpPr/>
            <p:nvPr/>
          </p:nvSpPr>
          <p:spPr>
            <a:xfrm>
              <a:off x="3126750" y="4491350"/>
              <a:ext cx="28775" cy="44425"/>
            </a:xfrm>
            <a:custGeom>
              <a:avLst/>
              <a:gdLst/>
              <a:ahLst/>
              <a:cxnLst/>
              <a:rect l="l" t="t" r="r" b="b"/>
              <a:pathLst>
                <a:path w="1151" h="1777" extrusionOk="0">
                  <a:moveTo>
                    <a:pt x="1080" y="1"/>
                  </a:moveTo>
                  <a:cubicBezTo>
                    <a:pt x="1063" y="1"/>
                    <a:pt x="1047" y="9"/>
                    <a:pt x="1036" y="27"/>
                  </a:cubicBezTo>
                  <a:cubicBezTo>
                    <a:pt x="843" y="298"/>
                    <a:pt x="666" y="577"/>
                    <a:pt x="496" y="863"/>
                  </a:cubicBezTo>
                  <a:cubicBezTo>
                    <a:pt x="324" y="1149"/>
                    <a:pt x="180" y="1446"/>
                    <a:pt x="13" y="1732"/>
                  </a:cubicBezTo>
                  <a:cubicBezTo>
                    <a:pt x="0" y="1756"/>
                    <a:pt x="20" y="1776"/>
                    <a:pt x="39" y="1776"/>
                  </a:cubicBezTo>
                  <a:cubicBezTo>
                    <a:pt x="48" y="1776"/>
                    <a:pt x="57" y="1772"/>
                    <a:pt x="64" y="1762"/>
                  </a:cubicBezTo>
                  <a:cubicBezTo>
                    <a:pt x="243" y="1484"/>
                    <a:pt x="445" y="1218"/>
                    <a:pt x="625" y="938"/>
                  </a:cubicBezTo>
                  <a:cubicBezTo>
                    <a:pt x="802" y="657"/>
                    <a:pt x="970" y="375"/>
                    <a:pt x="1126" y="80"/>
                  </a:cubicBezTo>
                  <a:cubicBezTo>
                    <a:pt x="1150" y="38"/>
                    <a:pt x="1115" y="1"/>
                    <a:pt x="10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71" name="Google Shape;3871;p8"/>
          <p:cNvCxnSpPr/>
          <p:nvPr/>
        </p:nvCxnSpPr>
        <p:spPr>
          <a:xfrm>
            <a:off x="4572025" y="499625"/>
            <a:ext cx="0" cy="45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72" name="Google Shape;3872;p8"/>
          <p:cNvCxnSpPr/>
          <p:nvPr/>
        </p:nvCxnSpPr>
        <p:spPr>
          <a:xfrm>
            <a:off x="4572025" y="4185175"/>
            <a:ext cx="0" cy="45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3" name="Google Shape;5973;p13"/>
          <p:cNvSpPr/>
          <p:nvPr/>
        </p:nvSpPr>
        <p:spPr>
          <a:xfrm>
            <a:off x="311700" y="265200"/>
            <a:ext cx="8520600" cy="461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</p:txBody>
      </p:sp>
      <p:sp>
        <p:nvSpPr>
          <p:cNvPr id="5974" name="Google Shape;5974;p13"/>
          <p:cNvSpPr txBox="1">
            <a:spLocks noGrp="1"/>
          </p:cNvSpPr>
          <p:nvPr>
            <p:ph type="title"/>
          </p:nvPr>
        </p:nvSpPr>
        <p:spPr>
          <a:xfrm>
            <a:off x="1669450" y="1606050"/>
            <a:ext cx="2467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75" name="Google Shape;5975;p13"/>
          <p:cNvSpPr txBox="1">
            <a:spLocks noGrp="1"/>
          </p:cNvSpPr>
          <p:nvPr>
            <p:ph type="title" idx="2" hasCustomPrompt="1"/>
          </p:nvPr>
        </p:nvSpPr>
        <p:spPr>
          <a:xfrm>
            <a:off x="789100" y="1606275"/>
            <a:ext cx="8802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76" name="Google Shape;5976;p13"/>
          <p:cNvSpPr txBox="1">
            <a:spLocks noGrp="1"/>
          </p:cNvSpPr>
          <p:nvPr>
            <p:ph type="subTitle" idx="1"/>
          </p:nvPr>
        </p:nvSpPr>
        <p:spPr>
          <a:xfrm>
            <a:off x="1669450" y="2266650"/>
            <a:ext cx="2472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7" name="Google Shape;5977;p13"/>
          <p:cNvSpPr txBox="1">
            <a:spLocks noGrp="1"/>
          </p:cNvSpPr>
          <p:nvPr>
            <p:ph type="title" idx="3"/>
          </p:nvPr>
        </p:nvSpPr>
        <p:spPr>
          <a:xfrm>
            <a:off x="5882600" y="1606050"/>
            <a:ext cx="2472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78" name="Google Shape;5978;p13"/>
          <p:cNvSpPr txBox="1">
            <a:spLocks noGrp="1"/>
          </p:cNvSpPr>
          <p:nvPr>
            <p:ph type="title" idx="4" hasCustomPrompt="1"/>
          </p:nvPr>
        </p:nvSpPr>
        <p:spPr>
          <a:xfrm>
            <a:off x="5002421" y="1606025"/>
            <a:ext cx="8802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79" name="Google Shape;5979;p13"/>
          <p:cNvSpPr txBox="1">
            <a:spLocks noGrp="1"/>
          </p:cNvSpPr>
          <p:nvPr>
            <p:ph type="subTitle" idx="5"/>
          </p:nvPr>
        </p:nvSpPr>
        <p:spPr>
          <a:xfrm>
            <a:off x="5882044" y="2273450"/>
            <a:ext cx="2468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0" name="Google Shape;5980;p13"/>
          <p:cNvSpPr txBox="1">
            <a:spLocks noGrp="1"/>
          </p:cNvSpPr>
          <p:nvPr>
            <p:ph type="title" idx="6"/>
          </p:nvPr>
        </p:nvSpPr>
        <p:spPr>
          <a:xfrm>
            <a:off x="1674492" y="3102375"/>
            <a:ext cx="2467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81" name="Google Shape;5981;p13"/>
          <p:cNvSpPr txBox="1">
            <a:spLocks noGrp="1"/>
          </p:cNvSpPr>
          <p:nvPr>
            <p:ph type="title" idx="7" hasCustomPrompt="1"/>
          </p:nvPr>
        </p:nvSpPr>
        <p:spPr>
          <a:xfrm>
            <a:off x="789100" y="3102376"/>
            <a:ext cx="8802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82" name="Google Shape;5982;p13"/>
          <p:cNvSpPr txBox="1">
            <a:spLocks noGrp="1"/>
          </p:cNvSpPr>
          <p:nvPr>
            <p:ph type="subTitle" idx="8"/>
          </p:nvPr>
        </p:nvSpPr>
        <p:spPr>
          <a:xfrm>
            <a:off x="1673802" y="3769778"/>
            <a:ext cx="2472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3" name="Google Shape;5983;p13"/>
          <p:cNvSpPr txBox="1">
            <a:spLocks noGrp="1"/>
          </p:cNvSpPr>
          <p:nvPr>
            <p:ph type="title" idx="9"/>
          </p:nvPr>
        </p:nvSpPr>
        <p:spPr>
          <a:xfrm>
            <a:off x="5882600" y="3105776"/>
            <a:ext cx="2472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84" name="Google Shape;5984;p13"/>
          <p:cNvSpPr txBox="1">
            <a:spLocks noGrp="1"/>
          </p:cNvSpPr>
          <p:nvPr>
            <p:ph type="title" idx="13" hasCustomPrompt="1"/>
          </p:nvPr>
        </p:nvSpPr>
        <p:spPr>
          <a:xfrm>
            <a:off x="4996498" y="3105774"/>
            <a:ext cx="8802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85" name="Google Shape;5985;p13"/>
          <p:cNvSpPr txBox="1">
            <a:spLocks noGrp="1"/>
          </p:cNvSpPr>
          <p:nvPr>
            <p:ph type="subTitle" idx="14"/>
          </p:nvPr>
        </p:nvSpPr>
        <p:spPr>
          <a:xfrm>
            <a:off x="5877700" y="3773178"/>
            <a:ext cx="2472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6" name="Google Shape;5986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987" name="Google Shape;5987;p13"/>
          <p:cNvGrpSpPr/>
          <p:nvPr/>
        </p:nvGrpSpPr>
        <p:grpSpPr>
          <a:xfrm>
            <a:off x="-197074" y="4338977"/>
            <a:ext cx="1365398" cy="979124"/>
            <a:chOff x="-197074" y="4338977"/>
            <a:chExt cx="1365398" cy="979124"/>
          </a:xfrm>
        </p:grpSpPr>
        <p:sp>
          <p:nvSpPr>
            <p:cNvPr id="5988" name="Google Shape;5988;p13"/>
            <p:cNvSpPr/>
            <p:nvPr/>
          </p:nvSpPr>
          <p:spPr>
            <a:xfrm rot="-5839353">
              <a:off x="478849" y="4332256"/>
              <a:ext cx="472484" cy="552491"/>
            </a:xfrm>
            <a:custGeom>
              <a:avLst/>
              <a:gdLst/>
              <a:ahLst/>
              <a:cxnLst/>
              <a:rect l="l" t="t" r="r" b="b"/>
              <a:pathLst>
                <a:path w="16624" h="19439" extrusionOk="0">
                  <a:moveTo>
                    <a:pt x="16623" y="19439"/>
                  </a:moveTo>
                  <a:cubicBezTo>
                    <a:pt x="14557" y="17319"/>
                    <a:pt x="12013" y="15739"/>
                    <a:pt x="9530" y="14127"/>
                  </a:cubicBezTo>
                  <a:cubicBezTo>
                    <a:pt x="8861" y="13693"/>
                    <a:pt x="9524" y="14860"/>
                    <a:pt x="8814" y="14494"/>
                  </a:cubicBezTo>
                  <a:cubicBezTo>
                    <a:pt x="4417" y="12233"/>
                    <a:pt x="836" y="9348"/>
                    <a:pt x="1" y="333"/>
                  </a:cubicBezTo>
                  <a:cubicBezTo>
                    <a:pt x="1" y="333"/>
                    <a:pt x="13051" y="0"/>
                    <a:pt x="14896" y="10885"/>
                  </a:cubicBezTo>
                  <a:cubicBezTo>
                    <a:pt x="14974" y="11343"/>
                    <a:pt x="14064" y="10743"/>
                    <a:pt x="14245" y="11203"/>
                  </a:cubicBezTo>
                  <a:cubicBezTo>
                    <a:pt x="15145" y="13469"/>
                    <a:pt x="15954" y="16186"/>
                    <a:pt x="16623" y="19439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13"/>
            <p:cNvSpPr/>
            <p:nvPr/>
          </p:nvSpPr>
          <p:spPr>
            <a:xfrm rot="-5839353">
              <a:off x="479299" y="4384603"/>
              <a:ext cx="429965" cy="461741"/>
            </a:xfrm>
            <a:custGeom>
              <a:avLst/>
              <a:gdLst/>
              <a:ahLst/>
              <a:cxnLst/>
              <a:rect l="l" t="t" r="r" b="b"/>
              <a:pathLst>
                <a:path w="15128" h="16246" extrusionOk="0">
                  <a:moveTo>
                    <a:pt x="92" y="0"/>
                  </a:moveTo>
                  <a:cubicBezTo>
                    <a:pt x="42" y="0"/>
                    <a:pt x="0" y="65"/>
                    <a:pt x="46" y="109"/>
                  </a:cubicBezTo>
                  <a:lnTo>
                    <a:pt x="48" y="109"/>
                  </a:lnTo>
                  <a:cubicBezTo>
                    <a:pt x="564" y="606"/>
                    <a:pt x="1139" y="1038"/>
                    <a:pt x="1697" y="1489"/>
                  </a:cubicBezTo>
                  <a:cubicBezTo>
                    <a:pt x="2256" y="1941"/>
                    <a:pt x="2807" y="2405"/>
                    <a:pt x="3353" y="2876"/>
                  </a:cubicBezTo>
                  <a:cubicBezTo>
                    <a:pt x="4439" y="3813"/>
                    <a:pt x="5490" y="4787"/>
                    <a:pt x="6509" y="5800"/>
                  </a:cubicBezTo>
                  <a:cubicBezTo>
                    <a:pt x="7526" y="6812"/>
                    <a:pt x="8510" y="7855"/>
                    <a:pt x="9457" y="8932"/>
                  </a:cubicBezTo>
                  <a:cubicBezTo>
                    <a:pt x="10413" y="10012"/>
                    <a:pt x="11325" y="11129"/>
                    <a:pt x="12196" y="12280"/>
                  </a:cubicBezTo>
                  <a:cubicBezTo>
                    <a:pt x="12626" y="12851"/>
                    <a:pt x="13047" y="13426"/>
                    <a:pt x="13462" y="14008"/>
                  </a:cubicBezTo>
                  <a:cubicBezTo>
                    <a:pt x="13883" y="14595"/>
                    <a:pt x="14283" y="15195"/>
                    <a:pt x="14713" y="15775"/>
                  </a:cubicBezTo>
                  <a:cubicBezTo>
                    <a:pt x="14821" y="15920"/>
                    <a:pt x="14919" y="16072"/>
                    <a:pt x="15018" y="16223"/>
                  </a:cubicBezTo>
                  <a:cubicBezTo>
                    <a:pt x="15028" y="16239"/>
                    <a:pt x="15044" y="16246"/>
                    <a:pt x="15058" y="16246"/>
                  </a:cubicBezTo>
                  <a:cubicBezTo>
                    <a:pt x="15093" y="16246"/>
                    <a:pt x="15127" y="16210"/>
                    <a:pt x="15104" y="16171"/>
                  </a:cubicBezTo>
                  <a:cubicBezTo>
                    <a:pt x="14919" y="15863"/>
                    <a:pt x="14745" y="15548"/>
                    <a:pt x="14560" y="15240"/>
                  </a:cubicBezTo>
                  <a:cubicBezTo>
                    <a:pt x="14373" y="14931"/>
                    <a:pt x="14173" y="14632"/>
                    <a:pt x="13973" y="14333"/>
                  </a:cubicBezTo>
                  <a:cubicBezTo>
                    <a:pt x="13569" y="13729"/>
                    <a:pt x="13154" y="13133"/>
                    <a:pt x="12724" y="12548"/>
                  </a:cubicBezTo>
                  <a:cubicBezTo>
                    <a:pt x="11871" y="11389"/>
                    <a:pt x="10979" y="10257"/>
                    <a:pt x="10048" y="9158"/>
                  </a:cubicBezTo>
                  <a:cubicBezTo>
                    <a:pt x="9113" y="8051"/>
                    <a:pt x="8137" y="6984"/>
                    <a:pt x="7119" y="5952"/>
                  </a:cubicBezTo>
                  <a:cubicBezTo>
                    <a:pt x="6107" y="4925"/>
                    <a:pt x="5058" y="3938"/>
                    <a:pt x="3972" y="2990"/>
                  </a:cubicBezTo>
                  <a:cubicBezTo>
                    <a:pt x="3424" y="2512"/>
                    <a:pt x="2867" y="2044"/>
                    <a:pt x="2300" y="1588"/>
                  </a:cubicBezTo>
                  <a:cubicBezTo>
                    <a:pt x="1740" y="1137"/>
                    <a:pt x="1177" y="691"/>
                    <a:pt x="582" y="285"/>
                  </a:cubicBezTo>
                  <a:cubicBezTo>
                    <a:pt x="435" y="182"/>
                    <a:pt x="279" y="96"/>
                    <a:pt x="122" y="8"/>
                  </a:cubicBezTo>
                  <a:cubicBezTo>
                    <a:pt x="112" y="3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13"/>
            <p:cNvSpPr/>
            <p:nvPr/>
          </p:nvSpPr>
          <p:spPr>
            <a:xfrm rot="-5839353">
              <a:off x="628499" y="4551072"/>
              <a:ext cx="117780" cy="217967"/>
            </a:xfrm>
            <a:custGeom>
              <a:avLst/>
              <a:gdLst/>
              <a:ahLst/>
              <a:cxnLst/>
              <a:rect l="l" t="t" r="r" b="b"/>
              <a:pathLst>
                <a:path w="4144" h="7669" extrusionOk="0">
                  <a:moveTo>
                    <a:pt x="70" y="1"/>
                  </a:moveTo>
                  <a:cubicBezTo>
                    <a:pt x="35" y="1"/>
                    <a:pt x="0" y="40"/>
                    <a:pt x="25" y="75"/>
                  </a:cubicBezTo>
                  <a:cubicBezTo>
                    <a:pt x="674" y="991"/>
                    <a:pt x="1323" y="1911"/>
                    <a:pt x="1891" y="2880"/>
                  </a:cubicBezTo>
                  <a:cubicBezTo>
                    <a:pt x="2456" y="3844"/>
                    <a:pt x="2950" y="4846"/>
                    <a:pt x="3370" y="5880"/>
                  </a:cubicBezTo>
                  <a:cubicBezTo>
                    <a:pt x="3488" y="6170"/>
                    <a:pt x="3602" y="6460"/>
                    <a:pt x="3712" y="6753"/>
                  </a:cubicBezTo>
                  <a:cubicBezTo>
                    <a:pt x="3825" y="7049"/>
                    <a:pt x="3918" y="7355"/>
                    <a:pt x="4047" y="7643"/>
                  </a:cubicBezTo>
                  <a:cubicBezTo>
                    <a:pt x="4055" y="7662"/>
                    <a:pt x="4069" y="7669"/>
                    <a:pt x="4083" y="7669"/>
                  </a:cubicBezTo>
                  <a:cubicBezTo>
                    <a:pt x="4112" y="7669"/>
                    <a:pt x="4144" y="7640"/>
                    <a:pt x="4139" y="7606"/>
                  </a:cubicBezTo>
                  <a:lnTo>
                    <a:pt x="4139" y="7604"/>
                  </a:lnTo>
                  <a:cubicBezTo>
                    <a:pt x="4092" y="7326"/>
                    <a:pt x="3998" y="7051"/>
                    <a:pt x="3912" y="6781"/>
                  </a:cubicBezTo>
                  <a:cubicBezTo>
                    <a:pt x="3826" y="6512"/>
                    <a:pt x="3733" y="6241"/>
                    <a:pt x="3632" y="5976"/>
                  </a:cubicBezTo>
                  <a:cubicBezTo>
                    <a:pt x="3432" y="5447"/>
                    <a:pt x="3211" y="4925"/>
                    <a:pt x="2966" y="4416"/>
                  </a:cubicBezTo>
                  <a:cubicBezTo>
                    <a:pt x="2480" y="3399"/>
                    <a:pt x="1918" y="2422"/>
                    <a:pt x="1280" y="1494"/>
                  </a:cubicBezTo>
                  <a:cubicBezTo>
                    <a:pt x="923" y="973"/>
                    <a:pt x="530" y="479"/>
                    <a:pt x="102" y="15"/>
                  </a:cubicBezTo>
                  <a:cubicBezTo>
                    <a:pt x="93" y="5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13"/>
            <p:cNvSpPr/>
            <p:nvPr/>
          </p:nvSpPr>
          <p:spPr>
            <a:xfrm rot="-5839353">
              <a:off x="579404" y="4688267"/>
              <a:ext cx="72618" cy="163994"/>
            </a:xfrm>
            <a:custGeom>
              <a:avLst/>
              <a:gdLst/>
              <a:ahLst/>
              <a:cxnLst/>
              <a:rect l="l" t="t" r="r" b="b"/>
              <a:pathLst>
                <a:path w="2555" h="5770" extrusionOk="0">
                  <a:moveTo>
                    <a:pt x="56" y="1"/>
                  </a:moveTo>
                  <a:cubicBezTo>
                    <a:pt x="29" y="1"/>
                    <a:pt x="1" y="25"/>
                    <a:pt x="5" y="61"/>
                  </a:cubicBezTo>
                  <a:cubicBezTo>
                    <a:pt x="129" y="870"/>
                    <a:pt x="385" y="1654"/>
                    <a:pt x="678" y="2417"/>
                  </a:cubicBezTo>
                  <a:cubicBezTo>
                    <a:pt x="964" y="3168"/>
                    <a:pt x="1312" y="3895"/>
                    <a:pt x="1714" y="4593"/>
                  </a:cubicBezTo>
                  <a:cubicBezTo>
                    <a:pt x="1948" y="4997"/>
                    <a:pt x="2210" y="5376"/>
                    <a:pt x="2484" y="5756"/>
                  </a:cubicBezTo>
                  <a:cubicBezTo>
                    <a:pt x="2491" y="5765"/>
                    <a:pt x="2501" y="5770"/>
                    <a:pt x="2511" y="5770"/>
                  </a:cubicBezTo>
                  <a:cubicBezTo>
                    <a:pt x="2533" y="5770"/>
                    <a:pt x="2554" y="5749"/>
                    <a:pt x="2539" y="5724"/>
                  </a:cubicBezTo>
                  <a:cubicBezTo>
                    <a:pt x="2116" y="5040"/>
                    <a:pt x="1733" y="4333"/>
                    <a:pt x="1389" y="3606"/>
                  </a:cubicBezTo>
                  <a:cubicBezTo>
                    <a:pt x="1039" y="2875"/>
                    <a:pt x="742" y="2119"/>
                    <a:pt x="497" y="1347"/>
                  </a:cubicBezTo>
                  <a:cubicBezTo>
                    <a:pt x="361" y="911"/>
                    <a:pt x="233" y="472"/>
                    <a:pt x="99" y="35"/>
                  </a:cubicBezTo>
                  <a:cubicBezTo>
                    <a:pt x="91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13"/>
            <p:cNvSpPr/>
            <p:nvPr/>
          </p:nvSpPr>
          <p:spPr>
            <a:xfrm rot="-5839353">
              <a:off x="500012" y="4519536"/>
              <a:ext cx="227971" cy="175277"/>
            </a:xfrm>
            <a:custGeom>
              <a:avLst/>
              <a:gdLst/>
              <a:ahLst/>
              <a:cxnLst/>
              <a:rect l="l" t="t" r="r" b="b"/>
              <a:pathLst>
                <a:path w="8021" h="6167" extrusionOk="0">
                  <a:moveTo>
                    <a:pt x="45" y="1"/>
                  </a:moveTo>
                  <a:cubicBezTo>
                    <a:pt x="17" y="1"/>
                    <a:pt x="1" y="46"/>
                    <a:pt x="31" y="59"/>
                  </a:cubicBezTo>
                  <a:lnTo>
                    <a:pt x="29" y="61"/>
                  </a:lnTo>
                  <a:cubicBezTo>
                    <a:pt x="1205" y="631"/>
                    <a:pt x="2327" y="1285"/>
                    <a:pt x="3374" y="2069"/>
                  </a:cubicBezTo>
                  <a:cubicBezTo>
                    <a:pt x="4421" y="2850"/>
                    <a:pt x="5393" y="3731"/>
                    <a:pt x="6335" y="4638"/>
                  </a:cubicBezTo>
                  <a:cubicBezTo>
                    <a:pt x="6862" y="5146"/>
                    <a:pt x="7375" y="5668"/>
                    <a:pt x="7924" y="6152"/>
                  </a:cubicBezTo>
                  <a:cubicBezTo>
                    <a:pt x="7934" y="6162"/>
                    <a:pt x="7946" y="6166"/>
                    <a:pt x="7956" y="6166"/>
                  </a:cubicBezTo>
                  <a:cubicBezTo>
                    <a:pt x="7991" y="6166"/>
                    <a:pt x="8021" y="6121"/>
                    <a:pt x="7988" y="6088"/>
                  </a:cubicBezTo>
                  <a:cubicBezTo>
                    <a:pt x="7548" y="5587"/>
                    <a:pt x="7077" y="5122"/>
                    <a:pt x="6597" y="4658"/>
                  </a:cubicBezTo>
                  <a:cubicBezTo>
                    <a:pt x="6118" y="4196"/>
                    <a:pt x="5632" y="3740"/>
                    <a:pt x="5133" y="3299"/>
                  </a:cubicBezTo>
                  <a:cubicBezTo>
                    <a:pt x="4159" y="2437"/>
                    <a:pt x="3131" y="1631"/>
                    <a:pt x="2016" y="956"/>
                  </a:cubicBezTo>
                  <a:cubicBezTo>
                    <a:pt x="1390" y="579"/>
                    <a:pt x="743" y="248"/>
                    <a:pt x="55" y="3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13"/>
            <p:cNvSpPr/>
            <p:nvPr/>
          </p:nvSpPr>
          <p:spPr>
            <a:xfrm rot="-5839353">
              <a:off x="704523" y="4463703"/>
              <a:ext cx="51870" cy="53490"/>
            </a:xfrm>
            <a:custGeom>
              <a:avLst/>
              <a:gdLst/>
              <a:ahLst/>
              <a:cxnLst/>
              <a:rect l="l" t="t" r="r" b="b"/>
              <a:pathLst>
                <a:path w="1825" h="1882" extrusionOk="0">
                  <a:moveTo>
                    <a:pt x="43" y="1"/>
                  </a:moveTo>
                  <a:cubicBezTo>
                    <a:pt x="21" y="1"/>
                    <a:pt x="0" y="30"/>
                    <a:pt x="21" y="52"/>
                  </a:cubicBezTo>
                  <a:lnTo>
                    <a:pt x="23" y="52"/>
                  </a:lnTo>
                  <a:cubicBezTo>
                    <a:pt x="303" y="357"/>
                    <a:pt x="563" y="680"/>
                    <a:pt x="845" y="983"/>
                  </a:cubicBezTo>
                  <a:cubicBezTo>
                    <a:pt x="1129" y="1286"/>
                    <a:pt x="1415" y="1581"/>
                    <a:pt x="1718" y="1866"/>
                  </a:cubicBezTo>
                  <a:cubicBezTo>
                    <a:pt x="1730" y="1877"/>
                    <a:pt x="1742" y="1881"/>
                    <a:pt x="1754" y="1881"/>
                  </a:cubicBezTo>
                  <a:cubicBezTo>
                    <a:pt x="1792" y="1881"/>
                    <a:pt x="1824" y="1831"/>
                    <a:pt x="1791" y="1793"/>
                  </a:cubicBezTo>
                  <a:cubicBezTo>
                    <a:pt x="1522" y="1477"/>
                    <a:pt x="1240" y="1174"/>
                    <a:pt x="950" y="877"/>
                  </a:cubicBezTo>
                  <a:cubicBezTo>
                    <a:pt x="660" y="579"/>
                    <a:pt x="354" y="305"/>
                    <a:pt x="62" y="9"/>
                  </a:cubicBezTo>
                  <a:cubicBezTo>
                    <a:pt x="56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94" name="Google Shape;5994;p13"/>
            <p:cNvGrpSpPr/>
            <p:nvPr/>
          </p:nvGrpSpPr>
          <p:grpSpPr>
            <a:xfrm>
              <a:off x="-197074" y="4388627"/>
              <a:ext cx="1365398" cy="929474"/>
              <a:chOff x="-197074" y="4388627"/>
              <a:chExt cx="1365398" cy="929474"/>
            </a:xfrm>
          </p:grpSpPr>
          <p:sp>
            <p:nvSpPr>
              <p:cNvPr id="5995" name="Google Shape;5995;p13"/>
              <p:cNvSpPr/>
              <p:nvPr/>
            </p:nvSpPr>
            <p:spPr>
              <a:xfrm rot="10800000">
                <a:off x="513392" y="4672449"/>
                <a:ext cx="504452" cy="382491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2459" extrusionOk="0">
                    <a:moveTo>
                      <a:pt x="3630" y="1938"/>
                    </a:moveTo>
                    <a:cubicBezTo>
                      <a:pt x="3630" y="1938"/>
                      <a:pt x="1" y="6492"/>
                      <a:pt x="1448" y="8997"/>
                    </a:cubicBezTo>
                    <a:cubicBezTo>
                      <a:pt x="2895" y="11503"/>
                      <a:pt x="4219" y="10934"/>
                      <a:pt x="4895" y="11318"/>
                    </a:cubicBezTo>
                    <a:cubicBezTo>
                      <a:pt x="5574" y="11703"/>
                      <a:pt x="7378" y="12458"/>
                      <a:pt x="8005" y="12443"/>
                    </a:cubicBezTo>
                    <a:cubicBezTo>
                      <a:pt x="8629" y="12426"/>
                      <a:pt x="8921" y="11662"/>
                      <a:pt x="9545" y="11645"/>
                    </a:cubicBezTo>
                    <a:cubicBezTo>
                      <a:pt x="10170" y="11630"/>
                      <a:pt x="12221" y="11665"/>
                      <a:pt x="13264" y="10568"/>
                    </a:cubicBezTo>
                    <a:cubicBezTo>
                      <a:pt x="14307" y="9470"/>
                      <a:pt x="14522" y="9153"/>
                      <a:pt x="15477" y="8147"/>
                    </a:cubicBezTo>
                    <a:cubicBezTo>
                      <a:pt x="16433" y="7141"/>
                      <a:pt x="15928" y="4836"/>
                      <a:pt x="15874" y="4525"/>
                    </a:cubicBezTo>
                    <a:cubicBezTo>
                      <a:pt x="15821" y="4215"/>
                      <a:pt x="15537" y="1855"/>
                      <a:pt x="13462" y="928"/>
                    </a:cubicBezTo>
                    <a:cubicBezTo>
                      <a:pt x="11387" y="1"/>
                      <a:pt x="8893" y="152"/>
                      <a:pt x="8044" y="130"/>
                    </a:cubicBezTo>
                    <a:cubicBezTo>
                      <a:pt x="7197" y="107"/>
                      <a:pt x="3630" y="1938"/>
                      <a:pt x="3630" y="19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6" name="Google Shape;5996;p13"/>
              <p:cNvSpPr/>
              <p:nvPr/>
            </p:nvSpPr>
            <p:spPr>
              <a:xfrm rot="10800000">
                <a:off x="539668" y="4827514"/>
                <a:ext cx="91632" cy="106498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3469" extrusionOk="0">
                    <a:moveTo>
                      <a:pt x="56" y="1"/>
                    </a:moveTo>
                    <a:cubicBezTo>
                      <a:pt x="26" y="1"/>
                      <a:pt x="1" y="43"/>
                      <a:pt x="29" y="67"/>
                    </a:cubicBezTo>
                    <a:cubicBezTo>
                      <a:pt x="332" y="321"/>
                      <a:pt x="651" y="551"/>
                      <a:pt x="950" y="807"/>
                    </a:cubicBezTo>
                    <a:cubicBezTo>
                      <a:pt x="1246" y="1057"/>
                      <a:pt x="1536" y="1314"/>
                      <a:pt x="1809" y="1587"/>
                    </a:cubicBezTo>
                    <a:cubicBezTo>
                      <a:pt x="2067" y="1845"/>
                      <a:pt x="2289" y="2132"/>
                      <a:pt x="2476" y="2447"/>
                    </a:cubicBezTo>
                    <a:cubicBezTo>
                      <a:pt x="2663" y="2755"/>
                      <a:pt x="2839" y="3105"/>
                      <a:pt x="2930" y="3454"/>
                    </a:cubicBezTo>
                    <a:cubicBezTo>
                      <a:pt x="2935" y="3464"/>
                      <a:pt x="2945" y="3469"/>
                      <a:pt x="2954" y="3469"/>
                    </a:cubicBezTo>
                    <a:cubicBezTo>
                      <a:pt x="2969" y="3469"/>
                      <a:pt x="2985" y="3458"/>
                      <a:pt x="2985" y="3439"/>
                    </a:cubicBezTo>
                    <a:cubicBezTo>
                      <a:pt x="2943" y="3251"/>
                      <a:pt x="2908" y="3060"/>
                      <a:pt x="2839" y="2878"/>
                    </a:cubicBezTo>
                    <a:cubicBezTo>
                      <a:pt x="2775" y="2718"/>
                      <a:pt x="2698" y="2561"/>
                      <a:pt x="2612" y="2411"/>
                    </a:cubicBezTo>
                    <a:cubicBezTo>
                      <a:pt x="2429" y="2089"/>
                      <a:pt x="2199" y="1800"/>
                      <a:pt x="1958" y="1519"/>
                    </a:cubicBezTo>
                    <a:cubicBezTo>
                      <a:pt x="1694" y="1220"/>
                      <a:pt x="1399" y="947"/>
                      <a:pt x="1079" y="710"/>
                    </a:cubicBezTo>
                    <a:cubicBezTo>
                      <a:pt x="754" y="463"/>
                      <a:pt x="421" y="222"/>
                      <a:pt x="75" y="7"/>
                    </a:cubicBezTo>
                    <a:cubicBezTo>
                      <a:pt x="69" y="3"/>
                      <a:pt x="62" y="1"/>
                      <a:pt x="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7" name="Google Shape;5997;p13"/>
              <p:cNvSpPr/>
              <p:nvPr/>
            </p:nvSpPr>
            <p:spPr>
              <a:xfrm rot="10800000">
                <a:off x="542001" y="4937297"/>
                <a:ext cx="82883" cy="56396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1837" extrusionOk="0">
                    <a:moveTo>
                      <a:pt x="44" y="1"/>
                    </a:moveTo>
                    <a:cubicBezTo>
                      <a:pt x="11" y="1"/>
                      <a:pt x="0" y="54"/>
                      <a:pt x="31" y="68"/>
                    </a:cubicBezTo>
                    <a:cubicBezTo>
                      <a:pt x="261" y="191"/>
                      <a:pt x="517" y="266"/>
                      <a:pt x="754" y="375"/>
                    </a:cubicBezTo>
                    <a:cubicBezTo>
                      <a:pt x="999" y="487"/>
                      <a:pt x="1237" y="620"/>
                      <a:pt x="1463" y="767"/>
                    </a:cubicBezTo>
                    <a:cubicBezTo>
                      <a:pt x="1914" y="1068"/>
                      <a:pt x="2323" y="1427"/>
                      <a:pt x="2682" y="1835"/>
                    </a:cubicBezTo>
                    <a:cubicBezTo>
                      <a:pt x="2684" y="1836"/>
                      <a:pt x="2686" y="1837"/>
                      <a:pt x="2688" y="1837"/>
                    </a:cubicBezTo>
                    <a:cubicBezTo>
                      <a:pt x="2694" y="1837"/>
                      <a:pt x="2699" y="1831"/>
                      <a:pt x="2695" y="1825"/>
                    </a:cubicBezTo>
                    <a:lnTo>
                      <a:pt x="2695" y="1824"/>
                    </a:lnTo>
                    <a:cubicBezTo>
                      <a:pt x="2379" y="1379"/>
                      <a:pt x="1985" y="992"/>
                      <a:pt x="1534" y="683"/>
                    </a:cubicBezTo>
                    <a:cubicBezTo>
                      <a:pt x="1308" y="526"/>
                      <a:pt x="1069" y="386"/>
                      <a:pt x="820" y="266"/>
                    </a:cubicBezTo>
                    <a:cubicBezTo>
                      <a:pt x="579" y="148"/>
                      <a:pt x="319" y="29"/>
                      <a:pt x="48" y="1"/>
                    </a:cubicBezTo>
                    <a:cubicBezTo>
                      <a:pt x="47" y="1"/>
                      <a:pt x="4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8" name="Google Shape;5998;p13"/>
              <p:cNvSpPr/>
              <p:nvPr/>
            </p:nvSpPr>
            <p:spPr>
              <a:xfrm rot="10800000">
                <a:off x="532331" y="4882989"/>
                <a:ext cx="35763" cy="42673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390" extrusionOk="0">
                    <a:moveTo>
                      <a:pt x="42" y="0"/>
                    </a:moveTo>
                    <a:cubicBezTo>
                      <a:pt x="17" y="0"/>
                      <a:pt x="0" y="33"/>
                      <a:pt x="19" y="56"/>
                    </a:cubicBezTo>
                    <a:cubicBezTo>
                      <a:pt x="206" y="277"/>
                      <a:pt x="415" y="475"/>
                      <a:pt x="600" y="698"/>
                    </a:cubicBezTo>
                    <a:cubicBezTo>
                      <a:pt x="694" y="813"/>
                      <a:pt x="782" y="931"/>
                      <a:pt x="868" y="1055"/>
                    </a:cubicBezTo>
                    <a:cubicBezTo>
                      <a:pt x="944" y="1163"/>
                      <a:pt x="1015" y="1292"/>
                      <a:pt x="1116" y="1382"/>
                    </a:cubicBezTo>
                    <a:cubicBezTo>
                      <a:pt x="1122" y="1387"/>
                      <a:pt x="1128" y="1389"/>
                      <a:pt x="1134" y="1389"/>
                    </a:cubicBezTo>
                    <a:cubicBezTo>
                      <a:pt x="1150" y="1389"/>
                      <a:pt x="1165" y="1374"/>
                      <a:pt x="1159" y="1356"/>
                    </a:cubicBezTo>
                    <a:lnTo>
                      <a:pt x="1159" y="1356"/>
                    </a:lnTo>
                    <a:lnTo>
                      <a:pt x="1159" y="1358"/>
                    </a:lnTo>
                    <a:cubicBezTo>
                      <a:pt x="1133" y="1219"/>
                      <a:pt x="1043" y="1088"/>
                      <a:pt x="967" y="972"/>
                    </a:cubicBezTo>
                    <a:cubicBezTo>
                      <a:pt x="886" y="851"/>
                      <a:pt x="797" y="735"/>
                      <a:pt x="705" y="621"/>
                    </a:cubicBezTo>
                    <a:cubicBezTo>
                      <a:pt x="520" y="391"/>
                      <a:pt x="310" y="165"/>
                      <a:pt x="60" y="6"/>
                    </a:cubicBezTo>
                    <a:cubicBezTo>
                      <a:pt x="54" y="2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9" name="Google Shape;5999;p13"/>
              <p:cNvSpPr/>
              <p:nvPr/>
            </p:nvSpPr>
            <p:spPr>
              <a:xfrm rot="10800000">
                <a:off x="618776" y="5023810"/>
                <a:ext cx="88562" cy="13631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444" extrusionOk="0">
                    <a:moveTo>
                      <a:pt x="1173" y="1"/>
                    </a:moveTo>
                    <a:cubicBezTo>
                      <a:pt x="1017" y="1"/>
                      <a:pt x="861" y="11"/>
                      <a:pt x="707" y="31"/>
                    </a:cubicBezTo>
                    <a:cubicBezTo>
                      <a:pt x="486" y="61"/>
                      <a:pt x="212" y="95"/>
                      <a:pt x="21" y="218"/>
                    </a:cubicBezTo>
                    <a:cubicBezTo>
                      <a:pt x="0" y="233"/>
                      <a:pt x="10" y="265"/>
                      <a:pt x="34" y="265"/>
                    </a:cubicBezTo>
                    <a:cubicBezTo>
                      <a:pt x="258" y="255"/>
                      <a:pt x="485" y="173"/>
                      <a:pt x="707" y="145"/>
                    </a:cubicBezTo>
                    <a:cubicBezTo>
                      <a:pt x="888" y="120"/>
                      <a:pt x="1070" y="108"/>
                      <a:pt x="1254" y="108"/>
                    </a:cubicBezTo>
                    <a:cubicBezTo>
                      <a:pt x="1308" y="108"/>
                      <a:pt x="1362" y="109"/>
                      <a:pt x="1416" y="111"/>
                    </a:cubicBezTo>
                    <a:cubicBezTo>
                      <a:pt x="1904" y="134"/>
                      <a:pt x="2382" y="246"/>
                      <a:pt x="2829" y="440"/>
                    </a:cubicBezTo>
                    <a:cubicBezTo>
                      <a:pt x="2834" y="442"/>
                      <a:pt x="2838" y="443"/>
                      <a:pt x="2842" y="443"/>
                    </a:cubicBezTo>
                    <a:cubicBezTo>
                      <a:pt x="2868" y="443"/>
                      <a:pt x="2885" y="408"/>
                      <a:pt x="2857" y="394"/>
                    </a:cubicBezTo>
                    <a:cubicBezTo>
                      <a:pt x="2420" y="175"/>
                      <a:pt x="1943" y="46"/>
                      <a:pt x="1455" y="12"/>
                    </a:cubicBezTo>
                    <a:cubicBezTo>
                      <a:pt x="1361" y="5"/>
                      <a:pt x="1267" y="1"/>
                      <a:pt x="11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0" name="Google Shape;6000;p13"/>
              <p:cNvSpPr/>
              <p:nvPr/>
            </p:nvSpPr>
            <p:spPr>
              <a:xfrm rot="10800000">
                <a:off x="693094" y="5008828"/>
                <a:ext cx="54979" cy="16455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6" extrusionOk="0">
                    <a:moveTo>
                      <a:pt x="624" y="0"/>
                    </a:moveTo>
                    <a:cubicBezTo>
                      <a:pt x="424" y="0"/>
                      <a:pt x="225" y="39"/>
                      <a:pt x="41" y="121"/>
                    </a:cubicBezTo>
                    <a:cubicBezTo>
                      <a:pt x="1" y="139"/>
                      <a:pt x="26" y="193"/>
                      <a:pt x="64" y="193"/>
                    </a:cubicBezTo>
                    <a:cubicBezTo>
                      <a:pt x="66" y="193"/>
                      <a:pt x="69" y="193"/>
                      <a:pt x="71" y="192"/>
                    </a:cubicBezTo>
                    <a:cubicBezTo>
                      <a:pt x="219" y="165"/>
                      <a:pt x="366" y="152"/>
                      <a:pt x="512" y="152"/>
                    </a:cubicBezTo>
                    <a:cubicBezTo>
                      <a:pt x="946" y="152"/>
                      <a:pt x="1367" y="273"/>
                      <a:pt x="1737" y="531"/>
                    </a:cubicBezTo>
                    <a:cubicBezTo>
                      <a:pt x="1742" y="534"/>
                      <a:pt x="1746" y="535"/>
                      <a:pt x="1751" y="535"/>
                    </a:cubicBezTo>
                    <a:cubicBezTo>
                      <a:pt x="1774" y="535"/>
                      <a:pt x="1791" y="502"/>
                      <a:pt x="1772" y="484"/>
                    </a:cubicBezTo>
                    <a:cubicBezTo>
                      <a:pt x="1478" y="177"/>
                      <a:pt x="1050" y="0"/>
                      <a:pt x="6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1" name="Google Shape;6001;p13"/>
              <p:cNvSpPr/>
              <p:nvPr/>
            </p:nvSpPr>
            <p:spPr>
              <a:xfrm rot="10800000">
                <a:off x="690516" y="4993724"/>
                <a:ext cx="36929" cy="20016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52" extrusionOk="0">
                    <a:moveTo>
                      <a:pt x="46" y="1"/>
                    </a:moveTo>
                    <a:cubicBezTo>
                      <a:pt x="11" y="1"/>
                      <a:pt x="0" y="51"/>
                      <a:pt x="22" y="76"/>
                    </a:cubicBezTo>
                    <a:cubicBezTo>
                      <a:pt x="87" y="151"/>
                      <a:pt x="177" y="190"/>
                      <a:pt x="263" y="235"/>
                    </a:cubicBezTo>
                    <a:lnTo>
                      <a:pt x="553" y="381"/>
                    </a:lnTo>
                    <a:cubicBezTo>
                      <a:pt x="747" y="480"/>
                      <a:pt x="953" y="553"/>
                      <a:pt x="1145" y="648"/>
                    </a:cubicBezTo>
                    <a:cubicBezTo>
                      <a:pt x="1150" y="651"/>
                      <a:pt x="1155" y="652"/>
                      <a:pt x="1160" y="652"/>
                    </a:cubicBezTo>
                    <a:cubicBezTo>
                      <a:pt x="1186" y="652"/>
                      <a:pt x="1202" y="615"/>
                      <a:pt x="1175" y="599"/>
                    </a:cubicBezTo>
                    <a:cubicBezTo>
                      <a:pt x="979" y="493"/>
                      <a:pt x="797" y="362"/>
                      <a:pt x="599" y="255"/>
                    </a:cubicBezTo>
                    <a:cubicBezTo>
                      <a:pt x="433" y="166"/>
                      <a:pt x="242" y="22"/>
                      <a:pt x="51" y="1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2" name="Google Shape;6002;p13"/>
              <p:cNvSpPr/>
              <p:nvPr/>
            </p:nvSpPr>
            <p:spPr>
              <a:xfrm rot="10800000">
                <a:off x="626726" y="4711744"/>
                <a:ext cx="63053" cy="157706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5137" extrusionOk="0">
                    <a:moveTo>
                      <a:pt x="40" y="0"/>
                    </a:moveTo>
                    <a:cubicBezTo>
                      <a:pt x="19" y="0"/>
                      <a:pt x="0" y="28"/>
                      <a:pt x="10" y="52"/>
                    </a:cubicBezTo>
                    <a:cubicBezTo>
                      <a:pt x="165" y="409"/>
                      <a:pt x="401" y="732"/>
                      <a:pt x="584" y="1075"/>
                    </a:cubicBezTo>
                    <a:cubicBezTo>
                      <a:pt x="769" y="1417"/>
                      <a:pt x="948" y="1768"/>
                      <a:pt x="1126" y="2118"/>
                    </a:cubicBezTo>
                    <a:cubicBezTo>
                      <a:pt x="1302" y="2466"/>
                      <a:pt x="1477" y="2815"/>
                      <a:pt x="1618" y="3180"/>
                    </a:cubicBezTo>
                    <a:cubicBezTo>
                      <a:pt x="1747" y="3513"/>
                      <a:pt x="1850" y="3870"/>
                      <a:pt x="1823" y="4231"/>
                    </a:cubicBezTo>
                    <a:cubicBezTo>
                      <a:pt x="1814" y="4386"/>
                      <a:pt x="1771" y="4537"/>
                      <a:pt x="1696" y="4675"/>
                    </a:cubicBezTo>
                    <a:cubicBezTo>
                      <a:pt x="1657" y="4747"/>
                      <a:pt x="1610" y="4814"/>
                      <a:pt x="1556" y="4876"/>
                    </a:cubicBezTo>
                    <a:cubicBezTo>
                      <a:pt x="1500" y="4939"/>
                      <a:pt x="1438" y="4997"/>
                      <a:pt x="1403" y="5074"/>
                    </a:cubicBezTo>
                    <a:cubicBezTo>
                      <a:pt x="1387" y="5103"/>
                      <a:pt x="1409" y="5136"/>
                      <a:pt x="1440" y="5136"/>
                    </a:cubicBezTo>
                    <a:cubicBezTo>
                      <a:pt x="1443" y="5136"/>
                      <a:pt x="1446" y="5136"/>
                      <a:pt x="1449" y="5135"/>
                    </a:cubicBezTo>
                    <a:lnTo>
                      <a:pt x="1451" y="5135"/>
                    </a:lnTo>
                    <a:cubicBezTo>
                      <a:pt x="1592" y="5107"/>
                      <a:pt x="1700" y="4976"/>
                      <a:pt x="1782" y="4868"/>
                    </a:cubicBezTo>
                    <a:cubicBezTo>
                      <a:pt x="1870" y="4750"/>
                      <a:pt x="1932" y="4616"/>
                      <a:pt x="1967" y="4475"/>
                    </a:cubicBezTo>
                    <a:cubicBezTo>
                      <a:pt x="2053" y="4139"/>
                      <a:pt x="2003" y="3778"/>
                      <a:pt x="1909" y="3449"/>
                    </a:cubicBezTo>
                    <a:cubicBezTo>
                      <a:pt x="1795" y="3058"/>
                      <a:pt x="1612" y="2686"/>
                      <a:pt x="1433" y="2322"/>
                    </a:cubicBezTo>
                    <a:cubicBezTo>
                      <a:pt x="1248" y="1944"/>
                      <a:pt x="1053" y="1572"/>
                      <a:pt x="836" y="1209"/>
                    </a:cubicBezTo>
                    <a:cubicBezTo>
                      <a:pt x="713" y="998"/>
                      <a:pt x="586" y="792"/>
                      <a:pt x="459" y="585"/>
                    </a:cubicBezTo>
                    <a:cubicBezTo>
                      <a:pt x="335" y="387"/>
                      <a:pt x="219" y="185"/>
                      <a:pt x="62" y="11"/>
                    </a:cubicBezTo>
                    <a:cubicBezTo>
                      <a:pt x="55" y="3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3" name="Google Shape;6003;p13"/>
              <p:cNvSpPr/>
              <p:nvPr/>
            </p:nvSpPr>
            <p:spPr>
              <a:xfrm rot="10800000">
                <a:off x="646833" y="4871354"/>
                <a:ext cx="79936" cy="109998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583" extrusionOk="0">
                    <a:moveTo>
                      <a:pt x="36" y="0"/>
                    </a:moveTo>
                    <a:cubicBezTo>
                      <a:pt x="18" y="0"/>
                      <a:pt x="0" y="12"/>
                      <a:pt x="1" y="32"/>
                    </a:cubicBezTo>
                    <a:cubicBezTo>
                      <a:pt x="87" y="1590"/>
                      <a:pt x="1407" y="2699"/>
                      <a:pt x="2553" y="3577"/>
                    </a:cubicBezTo>
                    <a:cubicBezTo>
                      <a:pt x="2558" y="3581"/>
                      <a:pt x="2562" y="3582"/>
                      <a:pt x="2566" y="3582"/>
                    </a:cubicBezTo>
                    <a:cubicBezTo>
                      <a:pt x="2586" y="3582"/>
                      <a:pt x="2604" y="3553"/>
                      <a:pt x="2585" y="3536"/>
                    </a:cubicBezTo>
                    <a:cubicBezTo>
                      <a:pt x="2022" y="3037"/>
                      <a:pt x="1439" y="2541"/>
                      <a:pt x="968" y="1954"/>
                    </a:cubicBezTo>
                    <a:cubicBezTo>
                      <a:pt x="521" y="1395"/>
                      <a:pt x="187" y="732"/>
                      <a:pt x="67" y="23"/>
                    </a:cubicBezTo>
                    <a:cubicBezTo>
                      <a:pt x="64" y="7"/>
                      <a:pt x="50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4" name="Google Shape;6004;p13"/>
              <p:cNvSpPr/>
              <p:nvPr/>
            </p:nvSpPr>
            <p:spPr>
              <a:xfrm rot="10800000">
                <a:off x="561494" y="4785086"/>
                <a:ext cx="53567" cy="70978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312" extrusionOk="0">
                    <a:moveTo>
                      <a:pt x="48" y="0"/>
                    </a:moveTo>
                    <a:cubicBezTo>
                      <a:pt x="21" y="0"/>
                      <a:pt x="0" y="38"/>
                      <a:pt x="23" y="61"/>
                    </a:cubicBezTo>
                    <a:cubicBezTo>
                      <a:pt x="360" y="384"/>
                      <a:pt x="692" y="721"/>
                      <a:pt x="969" y="1099"/>
                    </a:cubicBezTo>
                    <a:cubicBezTo>
                      <a:pt x="1244" y="1476"/>
                      <a:pt x="1438" y="1887"/>
                      <a:pt x="1665" y="2293"/>
                    </a:cubicBezTo>
                    <a:cubicBezTo>
                      <a:pt x="1673" y="2306"/>
                      <a:pt x="1685" y="2312"/>
                      <a:pt x="1698" y="2312"/>
                    </a:cubicBezTo>
                    <a:cubicBezTo>
                      <a:pt x="1722" y="2312"/>
                      <a:pt x="1745" y="2291"/>
                      <a:pt x="1738" y="2261"/>
                    </a:cubicBezTo>
                    <a:cubicBezTo>
                      <a:pt x="1622" y="1803"/>
                      <a:pt x="1351" y="1371"/>
                      <a:pt x="1070" y="996"/>
                    </a:cubicBezTo>
                    <a:cubicBezTo>
                      <a:pt x="786" y="614"/>
                      <a:pt x="463" y="272"/>
                      <a:pt x="66" y="7"/>
                    </a:cubicBezTo>
                    <a:cubicBezTo>
                      <a:pt x="60" y="2"/>
                      <a:pt x="54" y="0"/>
                      <a:pt x="4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5" name="Google Shape;6005;p13"/>
              <p:cNvSpPr/>
              <p:nvPr/>
            </p:nvSpPr>
            <p:spPr>
              <a:xfrm rot="10800000">
                <a:off x="668106" y="4702503"/>
                <a:ext cx="6109" cy="3066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999" extrusionOk="0">
                    <a:moveTo>
                      <a:pt x="50" y="1"/>
                    </a:moveTo>
                    <a:cubicBezTo>
                      <a:pt x="24" y="1"/>
                      <a:pt x="0" y="17"/>
                      <a:pt x="2" y="51"/>
                    </a:cubicBezTo>
                    <a:cubicBezTo>
                      <a:pt x="11" y="207"/>
                      <a:pt x="45" y="360"/>
                      <a:pt x="56" y="515"/>
                    </a:cubicBezTo>
                    <a:cubicBezTo>
                      <a:pt x="69" y="670"/>
                      <a:pt x="99" y="829"/>
                      <a:pt x="95" y="982"/>
                    </a:cubicBezTo>
                    <a:cubicBezTo>
                      <a:pt x="95" y="993"/>
                      <a:pt x="105" y="998"/>
                      <a:pt x="114" y="998"/>
                    </a:cubicBezTo>
                    <a:cubicBezTo>
                      <a:pt x="122" y="998"/>
                      <a:pt x="129" y="995"/>
                      <a:pt x="131" y="986"/>
                    </a:cubicBezTo>
                    <a:lnTo>
                      <a:pt x="131" y="988"/>
                    </a:lnTo>
                    <a:cubicBezTo>
                      <a:pt x="159" y="827"/>
                      <a:pt x="198" y="681"/>
                      <a:pt x="193" y="515"/>
                    </a:cubicBezTo>
                    <a:cubicBezTo>
                      <a:pt x="185" y="354"/>
                      <a:pt x="168" y="188"/>
                      <a:pt x="109" y="38"/>
                    </a:cubicBezTo>
                    <a:cubicBezTo>
                      <a:pt x="99" y="14"/>
                      <a:pt x="74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6" name="Google Shape;6006;p13"/>
              <p:cNvSpPr/>
              <p:nvPr/>
            </p:nvSpPr>
            <p:spPr>
              <a:xfrm rot="10800000">
                <a:off x="861409" y="4716165"/>
                <a:ext cx="39293" cy="72452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360" extrusionOk="0">
                    <a:moveTo>
                      <a:pt x="1246" y="1"/>
                    </a:moveTo>
                    <a:cubicBezTo>
                      <a:pt x="1231" y="1"/>
                      <a:pt x="1215" y="11"/>
                      <a:pt x="1212" y="31"/>
                    </a:cubicBezTo>
                    <a:cubicBezTo>
                      <a:pt x="1177" y="293"/>
                      <a:pt x="1120" y="551"/>
                      <a:pt x="1048" y="805"/>
                    </a:cubicBezTo>
                    <a:cubicBezTo>
                      <a:pt x="990" y="1012"/>
                      <a:pt x="939" y="1218"/>
                      <a:pt x="849" y="1414"/>
                    </a:cubicBezTo>
                    <a:cubicBezTo>
                      <a:pt x="690" y="1760"/>
                      <a:pt x="451" y="2076"/>
                      <a:pt x="72" y="2183"/>
                    </a:cubicBezTo>
                    <a:cubicBezTo>
                      <a:pt x="40" y="2192"/>
                      <a:pt x="16" y="2214"/>
                      <a:pt x="8" y="2246"/>
                    </a:cubicBezTo>
                    <a:cubicBezTo>
                      <a:pt x="1" y="2265"/>
                      <a:pt x="2" y="2287"/>
                      <a:pt x="12" y="2306"/>
                    </a:cubicBezTo>
                    <a:lnTo>
                      <a:pt x="10" y="2306"/>
                    </a:lnTo>
                    <a:lnTo>
                      <a:pt x="17" y="2315"/>
                    </a:lnTo>
                    <a:cubicBezTo>
                      <a:pt x="34" y="2343"/>
                      <a:pt x="65" y="2359"/>
                      <a:pt x="97" y="2359"/>
                    </a:cubicBezTo>
                    <a:cubicBezTo>
                      <a:pt x="104" y="2359"/>
                      <a:pt x="111" y="2358"/>
                      <a:pt x="118" y="2357"/>
                    </a:cubicBezTo>
                    <a:cubicBezTo>
                      <a:pt x="535" y="2276"/>
                      <a:pt x="834" y="1913"/>
                      <a:pt x="1003" y="1543"/>
                    </a:cubicBezTo>
                    <a:cubicBezTo>
                      <a:pt x="1223" y="1065"/>
                      <a:pt x="1279" y="551"/>
                      <a:pt x="1274" y="31"/>
                    </a:cubicBezTo>
                    <a:cubicBezTo>
                      <a:pt x="1274" y="10"/>
                      <a:pt x="1260" y="1"/>
                      <a:pt x="12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7" name="Google Shape;6007;p13"/>
              <p:cNvSpPr/>
              <p:nvPr/>
            </p:nvSpPr>
            <p:spPr>
              <a:xfrm rot="10800000">
                <a:off x="840259" y="4713740"/>
                <a:ext cx="6846" cy="16252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5294" extrusionOk="0">
                    <a:moveTo>
                      <a:pt x="126" y="1"/>
                    </a:moveTo>
                    <a:cubicBezTo>
                      <a:pt x="106" y="1"/>
                      <a:pt x="87" y="14"/>
                      <a:pt x="87" y="40"/>
                    </a:cubicBezTo>
                    <a:cubicBezTo>
                      <a:pt x="51" y="491"/>
                      <a:pt x="59" y="941"/>
                      <a:pt x="53" y="1392"/>
                    </a:cubicBezTo>
                    <a:cubicBezTo>
                      <a:pt x="49" y="1844"/>
                      <a:pt x="18" y="2293"/>
                      <a:pt x="10" y="2744"/>
                    </a:cubicBezTo>
                    <a:cubicBezTo>
                      <a:pt x="5" y="3196"/>
                      <a:pt x="3" y="3645"/>
                      <a:pt x="3" y="4095"/>
                    </a:cubicBezTo>
                    <a:cubicBezTo>
                      <a:pt x="1" y="4492"/>
                      <a:pt x="10" y="4897"/>
                      <a:pt x="154" y="5271"/>
                    </a:cubicBezTo>
                    <a:cubicBezTo>
                      <a:pt x="159" y="5287"/>
                      <a:pt x="173" y="5293"/>
                      <a:pt x="185" y="5293"/>
                    </a:cubicBezTo>
                    <a:cubicBezTo>
                      <a:pt x="204" y="5293"/>
                      <a:pt x="222" y="5279"/>
                      <a:pt x="216" y="5255"/>
                    </a:cubicBezTo>
                    <a:cubicBezTo>
                      <a:pt x="94" y="4849"/>
                      <a:pt x="135" y="4421"/>
                      <a:pt x="145" y="4002"/>
                    </a:cubicBezTo>
                    <a:cubicBezTo>
                      <a:pt x="156" y="3568"/>
                      <a:pt x="165" y="3133"/>
                      <a:pt x="171" y="2697"/>
                    </a:cubicBezTo>
                    <a:cubicBezTo>
                      <a:pt x="175" y="2263"/>
                      <a:pt x="156" y="1828"/>
                      <a:pt x="163" y="1392"/>
                    </a:cubicBezTo>
                    <a:cubicBezTo>
                      <a:pt x="169" y="941"/>
                      <a:pt x="190" y="493"/>
                      <a:pt x="165" y="40"/>
                    </a:cubicBezTo>
                    <a:cubicBezTo>
                      <a:pt x="165" y="14"/>
                      <a:pt x="146" y="1"/>
                      <a:pt x="1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8" name="Google Shape;6008;p13"/>
              <p:cNvSpPr/>
              <p:nvPr/>
            </p:nvSpPr>
            <p:spPr>
              <a:xfrm rot="10800000">
                <a:off x="927993" y="4740479"/>
                <a:ext cx="20567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439" extrusionOk="0">
                    <a:moveTo>
                      <a:pt x="630" y="1"/>
                    </a:moveTo>
                    <a:cubicBezTo>
                      <a:pt x="625" y="1"/>
                      <a:pt x="619" y="2"/>
                      <a:pt x="614" y="6"/>
                    </a:cubicBezTo>
                    <a:cubicBezTo>
                      <a:pt x="169" y="324"/>
                      <a:pt x="0" y="924"/>
                      <a:pt x="240" y="1420"/>
                    </a:cubicBezTo>
                    <a:cubicBezTo>
                      <a:pt x="246" y="1433"/>
                      <a:pt x="257" y="1439"/>
                      <a:pt x="269" y="1439"/>
                    </a:cubicBezTo>
                    <a:cubicBezTo>
                      <a:pt x="291" y="1439"/>
                      <a:pt x="314" y="1418"/>
                      <a:pt x="307" y="1392"/>
                    </a:cubicBezTo>
                    <a:cubicBezTo>
                      <a:pt x="191" y="926"/>
                      <a:pt x="316" y="401"/>
                      <a:pt x="651" y="55"/>
                    </a:cubicBezTo>
                    <a:cubicBezTo>
                      <a:pt x="669" y="35"/>
                      <a:pt x="653" y="1"/>
                      <a:pt x="6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9" name="Google Shape;6009;p13"/>
              <p:cNvSpPr/>
              <p:nvPr/>
            </p:nvSpPr>
            <p:spPr>
              <a:xfrm rot="10800000">
                <a:off x="888607" y="4753189"/>
                <a:ext cx="26676" cy="5111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65" extrusionOk="0">
                    <a:moveTo>
                      <a:pt x="810" y="1"/>
                    </a:moveTo>
                    <a:cubicBezTo>
                      <a:pt x="794" y="1"/>
                      <a:pt x="778" y="7"/>
                      <a:pt x="767" y="22"/>
                    </a:cubicBezTo>
                    <a:cubicBezTo>
                      <a:pt x="444" y="517"/>
                      <a:pt x="216" y="1065"/>
                      <a:pt x="10" y="1619"/>
                    </a:cubicBezTo>
                    <a:cubicBezTo>
                      <a:pt x="0" y="1645"/>
                      <a:pt x="25" y="1665"/>
                      <a:pt x="48" y="1665"/>
                    </a:cubicBezTo>
                    <a:cubicBezTo>
                      <a:pt x="59" y="1665"/>
                      <a:pt x="71" y="1659"/>
                      <a:pt x="77" y="1647"/>
                    </a:cubicBezTo>
                    <a:cubicBezTo>
                      <a:pt x="356" y="1127"/>
                      <a:pt x="642" y="611"/>
                      <a:pt x="855" y="59"/>
                    </a:cubicBezTo>
                    <a:cubicBezTo>
                      <a:pt x="869" y="24"/>
                      <a:pt x="840" y="1"/>
                      <a:pt x="8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0" name="Google Shape;6010;p13"/>
              <p:cNvSpPr/>
              <p:nvPr/>
            </p:nvSpPr>
            <p:spPr>
              <a:xfrm rot="10800000">
                <a:off x="757866" y="4675549"/>
                <a:ext cx="39692" cy="160899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5241" extrusionOk="0">
                    <a:moveTo>
                      <a:pt x="193" y="0"/>
                    </a:moveTo>
                    <a:cubicBezTo>
                      <a:pt x="175" y="0"/>
                      <a:pt x="158" y="10"/>
                      <a:pt x="152" y="31"/>
                    </a:cubicBezTo>
                    <a:cubicBezTo>
                      <a:pt x="0" y="460"/>
                      <a:pt x="51" y="891"/>
                      <a:pt x="163" y="1321"/>
                    </a:cubicBezTo>
                    <a:cubicBezTo>
                      <a:pt x="281" y="1778"/>
                      <a:pt x="436" y="2224"/>
                      <a:pt x="584" y="2671"/>
                    </a:cubicBezTo>
                    <a:cubicBezTo>
                      <a:pt x="733" y="3127"/>
                      <a:pt x="892" y="3582"/>
                      <a:pt x="1034" y="4040"/>
                    </a:cubicBezTo>
                    <a:cubicBezTo>
                      <a:pt x="1156" y="4423"/>
                      <a:pt x="1251" y="4866"/>
                      <a:pt x="958" y="5192"/>
                    </a:cubicBezTo>
                    <a:cubicBezTo>
                      <a:pt x="940" y="5210"/>
                      <a:pt x="956" y="5240"/>
                      <a:pt x="977" y="5240"/>
                    </a:cubicBezTo>
                    <a:cubicBezTo>
                      <a:pt x="982" y="5240"/>
                      <a:pt x="986" y="5239"/>
                      <a:pt x="991" y="5236"/>
                    </a:cubicBezTo>
                    <a:lnTo>
                      <a:pt x="991" y="5235"/>
                    </a:lnTo>
                    <a:cubicBezTo>
                      <a:pt x="1090" y="5173"/>
                      <a:pt x="1186" y="5100"/>
                      <a:pt x="1234" y="4990"/>
                    </a:cubicBezTo>
                    <a:cubicBezTo>
                      <a:pt x="1281" y="4879"/>
                      <a:pt x="1290" y="4763"/>
                      <a:pt x="1292" y="4647"/>
                    </a:cubicBezTo>
                    <a:cubicBezTo>
                      <a:pt x="1292" y="4266"/>
                      <a:pt x="1152" y="3901"/>
                      <a:pt x="1038" y="3544"/>
                    </a:cubicBezTo>
                    <a:cubicBezTo>
                      <a:pt x="808" y="2810"/>
                      <a:pt x="546" y="2080"/>
                      <a:pt x="339" y="1340"/>
                    </a:cubicBezTo>
                    <a:cubicBezTo>
                      <a:pt x="225" y="929"/>
                      <a:pt x="146" y="478"/>
                      <a:pt x="238" y="54"/>
                    </a:cubicBezTo>
                    <a:cubicBezTo>
                      <a:pt x="244" y="21"/>
                      <a:pt x="218" y="0"/>
                      <a:pt x="19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1" name="Google Shape;6011;p13"/>
              <p:cNvSpPr/>
              <p:nvPr/>
            </p:nvSpPr>
            <p:spPr>
              <a:xfrm rot="10800000">
                <a:off x="807566" y="4726910"/>
                <a:ext cx="21550" cy="160162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217" extrusionOk="0">
                    <a:moveTo>
                      <a:pt x="566" y="1"/>
                    </a:moveTo>
                    <a:cubicBezTo>
                      <a:pt x="549" y="1"/>
                      <a:pt x="533" y="9"/>
                      <a:pt x="525" y="29"/>
                    </a:cubicBezTo>
                    <a:cubicBezTo>
                      <a:pt x="0" y="1701"/>
                      <a:pt x="108" y="3528"/>
                      <a:pt x="619" y="5188"/>
                    </a:cubicBezTo>
                    <a:cubicBezTo>
                      <a:pt x="624" y="5207"/>
                      <a:pt x="640" y="5216"/>
                      <a:pt x="655" y="5216"/>
                    </a:cubicBezTo>
                    <a:cubicBezTo>
                      <a:pt x="678" y="5216"/>
                      <a:pt x="701" y="5197"/>
                      <a:pt x="694" y="5167"/>
                    </a:cubicBezTo>
                    <a:cubicBezTo>
                      <a:pt x="479" y="4337"/>
                      <a:pt x="385" y="3471"/>
                      <a:pt x="370" y="2615"/>
                    </a:cubicBezTo>
                    <a:cubicBezTo>
                      <a:pt x="353" y="1759"/>
                      <a:pt x="460" y="899"/>
                      <a:pt x="611" y="54"/>
                    </a:cubicBezTo>
                    <a:cubicBezTo>
                      <a:pt x="617" y="21"/>
                      <a:pt x="591" y="1"/>
                      <a:pt x="5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2" name="Google Shape;6012;p13"/>
              <p:cNvSpPr/>
              <p:nvPr/>
            </p:nvSpPr>
            <p:spPr>
              <a:xfrm rot="10800000">
                <a:off x="703470" y="4713371"/>
                <a:ext cx="31404" cy="71163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318" extrusionOk="0">
                    <a:moveTo>
                      <a:pt x="71" y="1"/>
                    </a:moveTo>
                    <a:cubicBezTo>
                      <a:pt x="36" y="1"/>
                      <a:pt x="1" y="38"/>
                      <a:pt x="26" y="72"/>
                    </a:cubicBezTo>
                    <a:cubicBezTo>
                      <a:pt x="267" y="395"/>
                      <a:pt x="490" y="747"/>
                      <a:pt x="636" y="1124"/>
                    </a:cubicBezTo>
                    <a:cubicBezTo>
                      <a:pt x="783" y="1502"/>
                      <a:pt x="841" y="1891"/>
                      <a:pt x="907" y="2291"/>
                    </a:cubicBezTo>
                    <a:cubicBezTo>
                      <a:pt x="910" y="2310"/>
                      <a:pt x="923" y="2318"/>
                      <a:pt x="936" y="2318"/>
                    </a:cubicBezTo>
                    <a:cubicBezTo>
                      <a:pt x="956" y="2318"/>
                      <a:pt x="977" y="2302"/>
                      <a:pt x="980" y="2280"/>
                    </a:cubicBezTo>
                    <a:lnTo>
                      <a:pt x="978" y="2280"/>
                    </a:lnTo>
                    <a:cubicBezTo>
                      <a:pt x="1023" y="1870"/>
                      <a:pt x="916" y="1429"/>
                      <a:pt x="768" y="1048"/>
                    </a:cubicBezTo>
                    <a:cubicBezTo>
                      <a:pt x="615" y="661"/>
                      <a:pt x="404" y="305"/>
                      <a:pt x="103" y="14"/>
                    </a:cubicBezTo>
                    <a:cubicBezTo>
                      <a:pt x="94" y="5"/>
                      <a:pt x="82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3" name="Google Shape;6013;p13"/>
              <p:cNvSpPr/>
              <p:nvPr/>
            </p:nvSpPr>
            <p:spPr>
              <a:xfrm rot="10800000">
                <a:off x="679833" y="4951143"/>
                <a:ext cx="43652" cy="43287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410" extrusionOk="0">
                    <a:moveTo>
                      <a:pt x="51" y="1"/>
                    </a:moveTo>
                    <a:cubicBezTo>
                      <a:pt x="26" y="1"/>
                      <a:pt x="1" y="32"/>
                      <a:pt x="16" y="60"/>
                    </a:cubicBezTo>
                    <a:cubicBezTo>
                      <a:pt x="173" y="344"/>
                      <a:pt x="377" y="587"/>
                      <a:pt x="607" y="816"/>
                    </a:cubicBezTo>
                    <a:cubicBezTo>
                      <a:pt x="837" y="1046"/>
                      <a:pt x="1082" y="1249"/>
                      <a:pt x="1364" y="1406"/>
                    </a:cubicBezTo>
                    <a:cubicBezTo>
                      <a:pt x="1368" y="1409"/>
                      <a:pt x="1373" y="1410"/>
                      <a:pt x="1377" y="1410"/>
                    </a:cubicBezTo>
                    <a:cubicBezTo>
                      <a:pt x="1401" y="1410"/>
                      <a:pt x="1421" y="1380"/>
                      <a:pt x="1399" y="1360"/>
                    </a:cubicBezTo>
                    <a:cubicBezTo>
                      <a:pt x="1158" y="1156"/>
                      <a:pt x="913" y="956"/>
                      <a:pt x="693" y="730"/>
                    </a:cubicBezTo>
                    <a:cubicBezTo>
                      <a:pt x="474" y="505"/>
                      <a:pt x="278" y="257"/>
                      <a:pt x="76" y="13"/>
                    </a:cubicBezTo>
                    <a:cubicBezTo>
                      <a:pt x="69" y="4"/>
                      <a:pt x="60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4" name="Google Shape;6014;p13"/>
              <p:cNvSpPr/>
              <p:nvPr/>
            </p:nvSpPr>
            <p:spPr>
              <a:xfrm rot="10800000">
                <a:off x="593542" y="4963546"/>
                <a:ext cx="97741" cy="39572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289" extrusionOk="0">
                    <a:moveTo>
                      <a:pt x="35" y="1"/>
                    </a:moveTo>
                    <a:cubicBezTo>
                      <a:pt x="16" y="1"/>
                      <a:pt x="0" y="30"/>
                      <a:pt x="21" y="38"/>
                    </a:cubicBezTo>
                    <a:cubicBezTo>
                      <a:pt x="268" y="154"/>
                      <a:pt x="545" y="216"/>
                      <a:pt x="801" y="302"/>
                    </a:cubicBezTo>
                    <a:cubicBezTo>
                      <a:pt x="1067" y="390"/>
                      <a:pt x="1330" y="482"/>
                      <a:pt x="1592" y="581"/>
                    </a:cubicBezTo>
                    <a:cubicBezTo>
                      <a:pt x="2132" y="779"/>
                      <a:pt x="2659" y="1016"/>
                      <a:pt x="3168" y="1287"/>
                    </a:cubicBezTo>
                    <a:cubicBezTo>
                      <a:pt x="3169" y="1288"/>
                      <a:pt x="3170" y="1288"/>
                      <a:pt x="3171" y="1288"/>
                    </a:cubicBezTo>
                    <a:cubicBezTo>
                      <a:pt x="3179" y="1288"/>
                      <a:pt x="3184" y="1277"/>
                      <a:pt x="3175" y="1272"/>
                    </a:cubicBezTo>
                    <a:lnTo>
                      <a:pt x="3175" y="1272"/>
                    </a:lnTo>
                    <a:lnTo>
                      <a:pt x="3175" y="1274"/>
                    </a:lnTo>
                    <a:cubicBezTo>
                      <a:pt x="2701" y="975"/>
                      <a:pt x="2194" y="745"/>
                      <a:pt x="1669" y="543"/>
                    </a:cubicBezTo>
                    <a:cubicBezTo>
                      <a:pt x="1409" y="442"/>
                      <a:pt x="1145" y="351"/>
                      <a:pt x="880" y="263"/>
                    </a:cubicBezTo>
                    <a:cubicBezTo>
                      <a:pt x="607" y="171"/>
                      <a:pt x="322" y="52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5" name="Google Shape;6015;p13"/>
              <p:cNvSpPr/>
              <p:nvPr/>
            </p:nvSpPr>
            <p:spPr>
              <a:xfrm rot="10800000">
                <a:off x="549706" y="4967383"/>
                <a:ext cx="118984" cy="46848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1526" extrusionOk="0">
                    <a:moveTo>
                      <a:pt x="63" y="0"/>
                    </a:moveTo>
                    <a:cubicBezTo>
                      <a:pt x="12" y="0"/>
                      <a:pt x="0" y="86"/>
                      <a:pt x="52" y="94"/>
                    </a:cubicBezTo>
                    <a:cubicBezTo>
                      <a:pt x="783" y="200"/>
                      <a:pt x="1529" y="247"/>
                      <a:pt x="2241" y="447"/>
                    </a:cubicBezTo>
                    <a:cubicBezTo>
                      <a:pt x="2563" y="537"/>
                      <a:pt x="2875" y="660"/>
                      <a:pt x="3154" y="847"/>
                    </a:cubicBezTo>
                    <a:cubicBezTo>
                      <a:pt x="3421" y="1027"/>
                      <a:pt x="3625" y="1260"/>
                      <a:pt x="3819" y="1515"/>
                    </a:cubicBezTo>
                    <a:cubicBezTo>
                      <a:pt x="3825" y="1522"/>
                      <a:pt x="3834" y="1525"/>
                      <a:pt x="3843" y="1525"/>
                    </a:cubicBezTo>
                    <a:cubicBezTo>
                      <a:pt x="3859" y="1525"/>
                      <a:pt x="3875" y="1514"/>
                      <a:pt x="3868" y="1494"/>
                    </a:cubicBezTo>
                    <a:lnTo>
                      <a:pt x="3868" y="1492"/>
                    </a:lnTo>
                    <a:cubicBezTo>
                      <a:pt x="3644" y="898"/>
                      <a:pt x="2967" y="543"/>
                      <a:pt x="2396" y="361"/>
                    </a:cubicBezTo>
                    <a:cubicBezTo>
                      <a:pt x="2032" y="245"/>
                      <a:pt x="1652" y="184"/>
                      <a:pt x="1273" y="129"/>
                    </a:cubicBezTo>
                    <a:cubicBezTo>
                      <a:pt x="873" y="71"/>
                      <a:pt x="471" y="17"/>
                      <a:pt x="65" y="0"/>
                    </a:cubicBezTo>
                    <a:cubicBezTo>
                      <a:pt x="65" y="0"/>
                      <a:pt x="64" y="0"/>
                      <a:pt x="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6" name="Google Shape;6016;p13"/>
              <p:cNvSpPr/>
              <p:nvPr/>
            </p:nvSpPr>
            <p:spPr>
              <a:xfrm rot="10800000">
                <a:off x="564655" y="4830123"/>
                <a:ext cx="29654" cy="37853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233" extrusionOk="0">
                    <a:moveTo>
                      <a:pt x="39" y="1"/>
                    </a:moveTo>
                    <a:cubicBezTo>
                      <a:pt x="19" y="1"/>
                      <a:pt x="0" y="23"/>
                      <a:pt x="13" y="47"/>
                    </a:cubicBezTo>
                    <a:cubicBezTo>
                      <a:pt x="144" y="258"/>
                      <a:pt x="286" y="462"/>
                      <a:pt x="439" y="658"/>
                    </a:cubicBezTo>
                    <a:cubicBezTo>
                      <a:pt x="583" y="847"/>
                      <a:pt x="721" y="1040"/>
                      <a:pt x="877" y="1219"/>
                    </a:cubicBezTo>
                    <a:cubicBezTo>
                      <a:pt x="884" y="1228"/>
                      <a:pt x="894" y="1232"/>
                      <a:pt x="904" y="1232"/>
                    </a:cubicBezTo>
                    <a:cubicBezTo>
                      <a:pt x="934" y="1232"/>
                      <a:pt x="965" y="1196"/>
                      <a:pt x="946" y="1165"/>
                    </a:cubicBezTo>
                    <a:cubicBezTo>
                      <a:pt x="809" y="957"/>
                      <a:pt x="656" y="761"/>
                      <a:pt x="508" y="561"/>
                    </a:cubicBezTo>
                    <a:cubicBezTo>
                      <a:pt x="368" y="370"/>
                      <a:pt x="218" y="185"/>
                      <a:pt x="59" y="10"/>
                    </a:cubicBezTo>
                    <a:cubicBezTo>
                      <a:pt x="53" y="3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7" name="Google Shape;6017;p13"/>
              <p:cNvSpPr/>
              <p:nvPr/>
            </p:nvSpPr>
            <p:spPr>
              <a:xfrm rot="10800000">
                <a:off x="608983" y="4881485"/>
                <a:ext cx="109099" cy="7939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586" extrusionOk="0">
                    <a:moveTo>
                      <a:pt x="44" y="0"/>
                    </a:moveTo>
                    <a:cubicBezTo>
                      <a:pt x="20" y="0"/>
                      <a:pt x="1" y="21"/>
                      <a:pt x="8" y="48"/>
                    </a:cubicBezTo>
                    <a:cubicBezTo>
                      <a:pt x="66" y="197"/>
                      <a:pt x="216" y="330"/>
                      <a:pt x="324" y="444"/>
                    </a:cubicBezTo>
                    <a:cubicBezTo>
                      <a:pt x="455" y="581"/>
                      <a:pt x="592" y="712"/>
                      <a:pt x="732" y="837"/>
                    </a:cubicBezTo>
                    <a:cubicBezTo>
                      <a:pt x="999" y="1071"/>
                      <a:pt x="1281" y="1289"/>
                      <a:pt x="1575" y="1487"/>
                    </a:cubicBezTo>
                    <a:cubicBezTo>
                      <a:pt x="2196" y="1912"/>
                      <a:pt x="2859" y="2260"/>
                      <a:pt x="3536" y="2585"/>
                    </a:cubicBezTo>
                    <a:cubicBezTo>
                      <a:pt x="3537" y="2585"/>
                      <a:pt x="3538" y="2586"/>
                      <a:pt x="3539" y="2586"/>
                    </a:cubicBezTo>
                    <a:cubicBezTo>
                      <a:pt x="3547" y="2586"/>
                      <a:pt x="3554" y="2573"/>
                      <a:pt x="3546" y="2568"/>
                    </a:cubicBezTo>
                    <a:lnTo>
                      <a:pt x="3546" y="2568"/>
                    </a:lnTo>
                    <a:lnTo>
                      <a:pt x="3546" y="2570"/>
                    </a:lnTo>
                    <a:cubicBezTo>
                      <a:pt x="2904" y="2224"/>
                      <a:pt x="2265" y="1867"/>
                      <a:pt x="1667" y="1452"/>
                    </a:cubicBezTo>
                    <a:cubicBezTo>
                      <a:pt x="1364" y="1243"/>
                      <a:pt x="1074" y="1014"/>
                      <a:pt x="801" y="768"/>
                    </a:cubicBezTo>
                    <a:cubicBezTo>
                      <a:pt x="668" y="644"/>
                      <a:pt x="537" y="517"/>
                      <a:pt x="414" y="383"/>
                    </a:cubicBezTo>
                    <a:cubicBezTo>
                      <a:pt x="302" y="263"/>
                      <a:pt x="199" y="96"/>
                      <a:pt x="62" y="5"/>
                    </a:cubicBezTo>
                    <a:cubicBezTo>
                      <a:pt x="56" y="2"/>
                      <a:pt x="50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8" name="Google Shape;6018;p13"/>
              <p:cNvSpPr/>
              <p:nvPr/>
            </p:nvSpPr>
            <p:spPr>
              <a:xfrm rot="10800000">
                <a:off x="590349" y="4749659"/>
                <a:ext cx="48072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909" extrusionOk="0">
                    <a:moveTo>
                      <a:pt x="22" y="0"/>
                    </a:moveTo>
                    <a:cubicBezTo>
                      <a:pt x="10" y="0"/>
                      <a:pt x="0" y="16"/>
                      <a:pt x="10" y="29"/>
                    </a:cubicBezTo>
                    <a:cubicBezTo>
                      <a:pt x="696" y="798"/>
                      <a:pt x="1566" y="1766"/>
                      <a:pt x="1246" y="2890"/>
                    </a:cubicBezTo>
                    <a:cubicBezTo>
                      <a:pt x="1245" y="2901"/>
                      <a:pt x="1254" y="2908"/>
                      <a:pt x="1263" y="2908"/>
                    </a:cubicBezTo>
                    <a:cubicBezTo>
                      <a:pt x="1269" y="2908"/>
                      <a:pt x="1275" y="2905"/>
                      <a:pt x="1278" y="2897"/>
                    </a:cubicBezTo>
                    <a:lnTo>
                      <a:pt x="1280" y="2897"/>
                    </a:lnTo>
                    <a:cubicBezTo>
                      <a:pt x="1457" y="2379"/>
                      <a:pt x="1364" y="1832"/>
                      <a:pt x="1123" y="1349"/>
                    </a:cubicBezTo>
                    <a:cubicBezTo>
                      <a:pt x="859" y="826"/>
                      <a:pt x="449" y="409"/>
                      <a:pt x="33" y="5"/>
                    </a:cubicBezTo>
                    <a:cubicBezTo>
                      <a:pt x="29" y="1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9" name="Google Shape;6019;p13"/>
              <p:cNvSpPr/>
              <p:nvPr/>
            </p:nvSpPr>
            <p:spPr>
              <a:xfrm rot="10800000">
                <a:off x="682197" y="4782753"/>
                <a:ext cx="86291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886" extrusionOk="0">
                    <a:moveTo>
                      <a:pt x="19" y="1"/>
                    </a:moveTo>
                    <a:cubicBezTo>
                      <a:pt x="9" y="1"/>
                      <a:pt x="0" y="7"/>
                      <a:pt x="1" y="20"/>
                    </a:cubicBezTo>
                    <a:cubicBezTo>
                      <a:pt x="16" y="252"/>
                      <a:pt x="48" y="481"/>
                      <a:pt x="70" y="711"/>
                    </a:cubicBezTo>
                    <a:cubicBezTo>
                      <a:pt x="91" y="919"/>
                      <a:pt x="106" y="1126"/>
                      <a:pt x="134" y="1334"/>
                    </a:cubicBezTo>
                    <a:cubicBezTo>
                      <a:pt x="190" y="1742"/>
                      <a:pt x="358" y="2080"/>
                      <a:pt x="590" y="2417"/>
                    </a:cubicBezTo>
                    <a:cubicBezTo>
                      <a:pt x="1087" y="3129"/>
                      <a:pt x="1570" y="3854"/>
                      <a:pt x="2022" y="4598"/>
                    </a:cubicBezTo>
                    <a:cubicBezTo>
                      <a:pt x="2278" y="5017"/>
                      <a:pt x="2525" y="5442"/>
                      <a:pt x="2763" y="5873"/>
                    </a:cubicBezTo>
                    <a:cubicBezTo>
                      <a:pt x="2767" y="5882"/>
                      <a:pt x="2774" y="5885"/>
                      <a:pt x="2781" y="5885"/>
                    </a:cubicBezTo>
                    <a:cubicBezTo>
                      <a:pt x="2796" y="5885"/>
                      <a:pt x="2811" y="5869"/>
                      <a:pt x="2802" y="5851"/>
                    </a:cubicBezTo>
                    <a:cubicBezTo>
                      <a:pt x="2426" y="5092"/>
                      <a:pt x="1990" y="4370"/>
                      <a:pt x="1529" y="3662"/>
                    </a:cubicBezTo>
                    <a:cubicBezTo>
                      <a:pt x="1295" y="3305"/>
                      <a:pt x="1037" y="2964"/>
                      <a:pt x="794" y="2615"/>
                    </a:cubicBezTo>
                    <a:cubicBezTo>
                      <a:pt x="560" y="2278"/>
                      <a:pt x="313" y="1940"/>
                      <a:pt x="214" y="1536"/>
                    </a:cubicBezTo>
                    <a:cubicBezTo>
                      <a:pt x="97" y="1042"/>
                      <a:pt x="108" y="523"/>
                      <a:pt x="42" y="20"/>
                    </a:cubicBezTo>
                    <a:cubicBezTo>
                      <a:pt x="40" y="7"/>
                      <a:pt x="29" y="1"/>
                      <a:pt x="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0" name="Google Shape;6020;p13"/>
              <p:cNvSpPr/>
              <p:nvPr/>
            </p:nvSpPr>
            <p:spPr>
              <a:xfrm rot="10800000">
                <a:off x="732848" y="4701091"/>
                <a:ext cx="47980" cy="17446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5683" extrusionOk="0">
                    <a:moveTo>
                      <a:pt x="49" y="0"/>
                    </a:moveTo>
                    <a:cubicBezTo>
                      <a:pt x="25" y="0"/>
                      <a:pt x="1" y="21"/>
                      <a:pt x="9" y="51"/>
                    </a:cubicBezTo>
                    <a:cubicBezTo>
                      <a:pt x="145" y="793"/>
                      <a:pt x="371" y="1520"/>
                      <a:pt x="594" y="2240"/>
                    </a:cubicBezTo>
                    <a:cubicBezTo>
                      <a:pt x="706" y="2608"/>
                      <a:pt x="820" y="2977"/>
                      <a:pt x="942" y="3343"/>
                    </a:cubicBezTo>
                    <a:cubicBezTo>
                      <a:pt x="1059" y="3691"/>
                      <a:pt x="1190" y="4035"/>
                      <a:pt x="1293" y="4387"/>
                    </a:cubicBezTo>
                    <a:cubicBezTo>
                      <a:pt x="1411" y="4802"/>
                      <a:pt x="1480" y="5228"/>
                      <a:pt x="1501" y="5660"/>
                    </a:cubicBezTo>
                    <a:cubicBezTo>
                      <a:pt x="1501" y="5675"/>
                      <a:pt x="1512" y="5682"/>
                      <a:pt x="1524" y="5682"/>
                    </a:cubicBezTo>
                    <a:cubicBezTo>
                      <a:pt x="1536" y="5682"/>
                      <a:pt x="1547" y="5675"/>
                      <a:pt x="1547" y="5660"/>
                    </a:cubicBezTo>
                    <a:cubicBezTo>
                      <a:pt x="1562" y="5293"/>
                      <a:pt x="1529" y="4929"/>
                      <a:pt x="1446" y="4572"/>
                    </a:cubicBezTo>
                    <a:cubicBezTo>
                      <a:pt x="1364" y="4209"/>
                      <a:pt x="1235" y="3859"/>
                      <a:pt x="1116" y="3506"/>
                    </a:cubicBezTo>
                    <a:cubicBezTo>
                      <a:pt x="871" y="2775"/>
                      <a:pt x="663" y="2033"/>
                      <a:pt x="461" y="1290"/>
                    </a:cubicBezTo>
                    <a:cubicBezTo>
                      <a:pt x="349" y="866"/>
                      <a:pt x="233" y="443"/>
                      <a:pt x="85" y="30"/>
                    </a:cubicBezTo>
                    <a:cubicBezTo>
                      <a:pt x="80" y="9"/>
                      <a:pt x="65" y="0"/>
                      <a:pt x="4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1" name="Google Shape;6021;p13"/>
              <p:cNvSpPr/>
              <p:nvPr/>
            </p:nvSpPr>
            <p:spPr>
              <a:xfrm rot="10800000">
                <a:off x="578011" y="5038209"/>
                <a:ext cx="548472" cy="189818"/>
              </a:xfrm>
              <a:custGeom>
                <a:avLst/>
                <a:gdLst/>
                <a:ahLst/>
                <a:cxnLst/>
                <a:rect l="l" t="t" r="r" b="b"/>
                <a:pathLst>
                  <a:path w="17867" h="6183" extrusionOk="0">
                    <a:moveTo>
                      <a:pt x="10788" y="6056"/>
                    </a:moveTo>
                    <a:cubicBezTo>
                      <a:pt x="12024" y="6183"/>
                      <a:pt x="17201" y="5444"/>
                      <a:pt x="17534" y="4732"/>
                    </a:cubicBezTo>
                    <a:cubicBezTo>
                      <a:pt x="17867" y="4020"/>
                      <a:pt x="17508" y="3678"/>
                      <a:pt x="16805" y="3694"/>
                    </a:cubicBezTo>
                    <a:cubicBezTo>
                      <a:pt x="16102" y="3713"/>
                      <a:pt x="14642" y="1642"/>
                      <a:pt x="12334" y="821"/>
                    </a:cubicBezTo>
                    <a:cubicBezTo>
                      <a:pt x="10029" y="0"/>
                      <a:pt x="10087" y="524"/>
                      <a:pt x="10024" y="696"/>
                    </a:cubicBezTo>
                    <a:cubicBezTo>
                      <a:pt x="9764" y="1395"/>
                      <a:pt x="9893" y="681"/>
                      <a:pt x="8195" y="636"/>
                    </a:cubicBezTo>
                    <a:cubicBezTo>
                      <a:pt x="6499" y="589"/>
                      <a:pt x="5873" y="516"/>
                      <a:pt x="5443" y="1152"/>
                    </a:cubicBezTo>
                    <a:cubicBezTo>
                      <a:pt x="5013" y="1787"/>
                      <a:pt x="1674" y="267"/>
                      <a:pt x="836" y="690"/>
                    </a:cubicBezTo>
                    <a:cubicBezTo>
                      <a:pt x="0" y="1114"/>
                      <a:pt x="3708" y="4809"/>
                      <a:pt x="4953" y="4689"/>
                    </a:cubicBezTo>
                    <a:cubicBezTo>
                      <a:pt x="6200" y="4568"/>
                      <a:pt x="6894" y="5661"/>
                      <a:pt x="10788" y="60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2" name="Google Shape;6022;p13"/>
              <p:cNvSpPr/>
              <p:nvPr/>
            </p:nvSpPr>
            <p:spPr>
              <a:xfrm rot="10800000">
                <a:off x="637532" y="5056690"/>
                <a:ext cx="146918" cy="35029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1141" extrusionOk="0">
                    <a:moveTo>
                      <a:pt x="4737" y="0"/>
                    </a:moveTo>
                    <a:cubicBezTo>
                      <a:pt x="4731" y="0"/>
                      <a:pt x="4725" y="2"/>
                      <a:pt x="4719" y="6"/>
                    </a:cubicBezTo>
                    <a:cubicBezTo>
                      <a:pt x="4027" y="429"/>
                      <a:pt x="3169" y="371"/>
                      <a:pt x="2389" y="427"/>
                    </a:cubicBezTo>
                    <a:cubicBezTo>
                      <a:pt x="1985" y="457"/>
                      <a:pt x="1581" y="498"/>
                      <a:pt x="1185" y="582"/>
                    </a:cubicBezTo>
                    <a:cubicBezTo>
                      <a:pt x="990" y="623"/>
                      <a:pt x="798" y="677"/>
                      <a:pt x="607" y="737"/>
                    </a:cubicBezTo>
                    <a:cubicBezTo>
                      <a:pt x="433" y="791"/>
                      <a:pt x="209" y="859"/>
                      <a:pt x="72" y="984"/>
                    </a:cubicBezTo>
                    <a:cubicBezTo>
                      <a:pt x="1" y="1048"/>
                      <a:pt x="66" y="1141"/>
                      <a:pt x="142" y="1141"/>
                    </a:cubicBezTo>
                    <a:cubicBezTo>
                      <a:pt x="163" y="1141"/>
                      <a:pt x="185" y="1134"/>
                      <a:pt x="205" y="1117"/>
                    </a:cubicBezTo>
                    <a:cubicBezTo>
                      <a:pt x="280" y="1051"/>
                      <a:pt x="407" y="1019"/>
                      <a:pt x="497" y="980"/>
                    </a:cubicBezTo>
                    <a:cubicBezTo>
                      <a:pt x="598" y="935"/>
                      <a:pt x="699" y="888"/>
                      <a:pt x="805" y="853"/>
                    </a:cubicBezTo>
                    <a:cubicBezTo>
                      <a:pt x="996" y="793"/>
                      <a:pt x="1189" y="744"/>
                      <a:pt x="1387" y="709"/>
                    </a:cubicBezTo>
                    <a:cubicBezTo>
                      <a:pt x="1791" y="632"/>
                      <a:pt x="2202" y="599"/>
                      <a:pt x="2613" y="571"/>
                    </a:cubicBezTo>
                    <a:cubicBezTo>
                      <a:pt x="3008" y="544"/>
                      <a:pt x="3408" y="531"/>
                      <a:pt x="3801" y="479"/>
                    </a:cubicBezTo>
                    <a:cubicBezTo>
                      <a:pt x="4150" y="432"/>
                      <a:pt x="4524" y="344"/>
                      <a:pt x="4763" y="66"/>
                    </a:cubicBezTo>
                    <a:cubicBezTo>
                      <a:pt x="4785" y="40"/>
                      <a:pt x="4766" y="0"/>
                      <a:pt x="47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3" name="Google Shape;6023;p13"/>
              <p:cNvSpPr/>
              <p:nvPr/>
            </p:nvSpPr>
            <p:spPr>
              <a:xfrm rot="10800000">
                <a:off x="624792" y="5093561"/>
                <a:ext cx="84203" cy="19341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630" extrusionOk="0">
                    <a:moveTo>
                      <a:pt x="2703" y="0"/>
                    </a:moveTo>
                    <a:cubicBezTo>
                      <a:pt x="2696" y="0"/>
                      <a:pt x="2689" y="3"/>
                      <a:pt x="2683" y="10"/>
                    </a:cubicBezTo>
                    <a:cubicBezTo>
                      <a:pt x="2558" y="156"/>
                      <a:pt x="2348" y="212"/>
                      <a:pt x="2167" y="251"/>
                    </a:cubicBezTo>
                    <a:cubicBezTo>
                      <a:pt x="1939" y="300"/>
                      <a:pt x="1711" y="341"/>
                      <a:pt x="1479" y="378"/>
                    </a:cubicBezTo>
                    <a:cubicBezTo>
                      <a:pt x="1002" y="457"/>
                      <a:pt x="520" y="507"/>
                      <a:pt x="39" y="571"/>
                    </a:cubicBezTo>
                    <a:cubicBezTo>
                      <a:pt x="4" y="574"/>
                      <a:pt x="0" y="629"/>
                      <a:pt x="39" y="629"/>
                    </a:cubicBezTo>
                    <a:cubicBezTo>
                      <a:pt x="62" y="629"/>
                      <a:pt x="86" y="629"/>
                      <a:pt x="109" y="629"/>
                    </a:cubicBezTo>
                    <a:cubicBezTo>
                      <a:pt x="603" y="629"/>
                      <a:pt x="1094" y="572"/>
                      <a:pt x="1578" y="485"/>
                    </a:cubicBezTo>
                    <a:cubicBezTo>
                      <a:pt x="1819" y="442"/>
                      <a:pt x="2060" y="397"/>
                      <a:pt x="2296" y="333"/>
                    </a:cubicBezTo>
                    <a:cubicBezTo>
                      <a:pt x="2481" y="285"/>
                      <a:pt x="2634" y="217"/>
                      <a:pt x="2730" y="45"/>
                    </a:cubicBezTo>
                    <a:cubicBezTo>
                      <a:pt x="2742" y="24"/>
                      <a:pt x="2724" y="0"/>
                      <a:pt x="27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4" name="Google Shape;6024;p13"/>
              <p:cNvSpPr/>
              <p:nvPr/>
            </p:nvSpPr>
            <p:spPr>
              <a:xfrm rot="10800000">
                <a:off x="667124" y="5133348"/>
                <a:ext cx="30851" cy="16302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531" extrusionOk="0">
                    <a:moveTo>
                      <a:pt x="965" y="1"/>
                    </a:moveTo>
                    <a:cubicBezTo>
                      <a:pt x="958" y="1"/>
                      <a:pt x="952" y="4"/>
                      <a:pt x="946" y="10"/>
                    </a:cubicBezTo>
                    <a:cubicBezTo>
                      <a:pt x="832" y="145"/>
                      <a:pt x="690" y="255"/>
                      <a:pt x="533" y="334"/>
                    </a:cubicBezTo>
                    <a:cubicBezTo>
                      <a:pt x="372" y="414"/>
                      <a:pt x="202" y="442"/>
                      <a:pt x="28" y="481"/>
                    </a:cubicBezTo>
                    <a:cubicBezTo>
                      <a:pt x="0" y="487"/>
                      <a:pt x="9" y="526"/>
                      <a:pt x="36" y="528"/>
                    </a:cubicBezTo>
                    <a:cubicBezTo>
                      <a:pt x="57" y="530"/>
                      <a:pt x="79" y="531"/>
                      <a:pt x="100" y="531"/>
                    </a:cubicBezTo>
                    <a:cubicBezTo>
                      <a:pt x="440" y="531"/>
                      <a:pt x="780" y="303"/>
                      <a:pt x="987" y="50"/>
                    </a:cubicBezTo>
                    <a:cubicBezTo>
                      <a:pt x="1004" y="30"/>
                      <a:pt x="986" y="1"/>
                      <a:pt x="9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5" name="Google Shape;6025;p13"/>
              <p:cNvSpPr/>
              <p:nvPr/>
            </p:nvSpPr>
            <p:spPr>
              <a:xfrm rot="10800000">
                <a:off x="704790" y="5118888"/>
                <a:ext cx="26492" cy="1139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371" extrusionOk="0">
                    <a:moveTo>
                      <a:pt x="823" y="1"/>
                    </a:moveTo>
                    <a:cubicBezTo>
                      <a:pt x="821" y="1"/>
                      <a:pt x="818" y="1"/>
                      <a:pt x="816" y="2"/>
                    </a:cubicBezTo>
                    <a:cubicBezTo>
                      <a:pt x="545" y="86"/>
                      <a:pt x="281" y="194"/>
                      <a:pt x="27" y="325"/>
                    </a:cubicBezTo>
                    <a:cubicBezTo>
                      <a:pt x="1" y="335"/>
                      <a:pt x="12" y="371"/>
                      <a:pt x="35" y="371"/>
                    </a:cubicBezTo>
                    <a:cubicBezTo>
                      <a:pt x="38" y="371"/>
                      <a:pt x="42" y="370"/>
                      <a:pt x="46" y="368"/>
                    </a:cubicBezTo>
                    <a:cubicBezTo>
                      <a:pt x="319" y="286"/>
                      <a:pt x="582" y="179"/>
                      <a:pt x="838" y="52"/>
                    </a:cubicBezTo>
                    <a:cubicBezTo>
                      <a:pt x="862" y="37"/>
                      <a:pt x="850" y="1"/>
                      <a:pt x="8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6" name="Google Shape;6026;p13"/>
              <p:cNvSpPr/>
              <p:nvPr/>
            </p:nvSpPr>
            <p:spPr>
              <a:xfrm rot="10800000">
                <a:off x="754060" y="5080759"/>
                <a:ext cx="40766" cy="2084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679" extrusionOk="0">
                    <a:moveTo>
                      <a:pt x="1259" y="1"/>
                    </a:moveTo>
                    <a:cubicBezTo>
                      <a:pt x="1255" y="1"/>
                      <a:pt x="1250" y="1"/>
                      <a:pt x="1244" y="3"/>
                    </a:cubicBezTo>
                    <a:cubicBezTo>
                      <a:pt x="1018" y="40"/>
                      <a:pt x="799" y="130"/>
                      <a:pt x="594" y="229"/>
                    </a:cubicBezTo>
                    <a:cubicBezTo>
                      <a:pt x="384" y="332"/>
                      <a:pt x="192" y="446"/>
                      <a:pt x="25" y="612"/>
                    </a:cubicBezTo>
                    <a:cubicBezTo>
                      <a:pt x="0" y="640"/>
                      <a:pt x="24" y="679"/>
                      <a:pt x="55" y="679"/>
                    </a:cubicBezTo>
                    <a:cubicBezTo>
                      <a:pt x="61" y="679"/>
                      <a:pt x="67" y="677"/>
                      <a:pt x="74" y="674"/>
                    </a:cubicBezTo>
                    <a:cubicBezTo>
                      <a:pt x="265" y="569"/>
                      <a:pt x="446" y="448"/>
                      <a:pt x="640" y="349"/>
                    </a:cubicBezTo>
                    <a:cubicBezTo>
                      <a:pt x="844" y="246"/>
                      <a:pt x="1059" y="177"/>
                      <a:pt x="1271" y="96"/>
                    </a:cubicBezTo>
                    <a:cubicBezTo>
                      <a:pt x="1327" y="81"/>
                      <a:pt x="1311" y="1"/>
                      <a:pt x="12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7" name="Google Shape;6027;p13"/>
              <p:cNvSpPr/>
              <p:nvPr/>
            </p:nvSpPr>
            <p:spPr>
              <a:xfrm rot="10800000">
                <a:off x="784788" y="5122941"/>
                <a:ext cx="56882" cy="4927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605" extrusionOk="0">
                    <a:moveTo>
                      <a:pt x="1816" y="1"/>
                    </a:moveTo>
                    <a:cubicBezTo>
                      <a:pt x="1809" y="1"/>
                      <a:pt x="1802" y="3"/>
                      <a:pt x="1796" y="9"/>
                    </a:cubicBezTo>
                    <a:cubicBezTo>
                      <a:pt x="1518" y="285"/>
                      <a:pt x="1247" y="560"/>
                      <a:pt x="934" y="800"/>
                    </a:cubicBezTo>
                    <a:cubicBezTo>
                      <a:pt x="635" y="1031"/>
                      <a:pt x="276" y="1239"/>
                      <a:pt x="28" y="1527"/>
                    </a:cubicBezTo>
                    <a:cubicBezTo>
                      <a:pt x="1" y="1560"/>
                      <a:pt x="28" y="1604"/>
                      <a:pt x="64" y="1604"/>
                    </a:cubicBezTo>
                    <a:cubicBezTo>
                      <a:pt x="70" y="1604"/>
                      <a:pt x="77" y="1603"/>
                      <a:pt x="84" y="1600"/>
                    </a:cubicBezTo>
                    <a:cubicBezTo>
                      <a:pt x="261" y="1501"/>
                      <a:pt x="424" y="1368"/>
                      <a:pt x="587" y="1248"/>
                    </a:cubicBezTo>
                    <a:cubicBezTo>
                      <a:pt x="742" y="1134"/>
                      <a:pt x="897" y="1018"/>
                      <a:pt x="1047" y="899"/>
                    </a:cubicBezTo>
                    <a:cubicBezTo>
                      <a:pt x="1348" y="657"/>
                      <a:pt x="1667" y="394"/>
                      <a:pt x="1841" y="42"/>
                    </a:cubicBezTo>
                    <a:cubicBezTo>
                      <a:pt x="1852" y="21"/>
                      <a:pt x="1835" y="1"/>
                      <a:pt x="181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8" name="Google Shape;6028;p13"/>
              <p:cNvSpPr/>
              <p:nvPr/>
            </p:nvSpPr>
            <p:spPr>
              <a:xfrm rot="10800000">
                <a:off x="764251" y="5186705"/>
                <a:ext cx="1304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425" h="825" extrusionOk="0">
                    <a:moveTo>
                      <a:pt x="17" y="1"/>
                    </a:moveTo>
                    <a:cubicBezTo>
                      <a:pt x="5" y="1"/>
                      <a:pt x="1" y="16"/>
                      <a:pt x="10" y="23"/>
                    </a:cubicBezTo>
                    <a:cubicBezTo>
                      <a:pt x="118" y="126"/>
                      <a:pt x="217" y="201"/>
                      <a:pt x="271" y="348"/>
                    </a:cubicBezTo>
                    <a:cubicBezTo>
                      <a:pt x="320" y="489"/>
                      <a:pt x="318" y="655"/>
                      <a:pt x="240" y="784"/>
                    </a:cubicBezTo>
                    <a:cubicBezTo>
                      <a:pt x="228" y="802"/>
                      <a:pt x="246" y="825"/>
                      <a:pt x="264" y="825"/>
                    </a:cubicBezTo>
                    <a:cubicBezTo>
                      <a:pt x="270" y="825"/>
                      <a:pt x="276" y="822"/>
                      <a:pt x="281" y="816"/>
                    </a:cubicBezTo>
                    <a:cubicBezTo>
                      <a:pt x="391" y="676"/>
                      <a:pt x="425" y="490"/>
                      <a:pt x="367" y="322"/>
                    </a:cubicBezTo>
                    <a:cubicBezTo>
                      <a:pt x="320" y="178"/>
                      <a:pt x="192" y="1"/>
                      <a:pt x="24" y="1"/>
                    </a:cubicBezTo>
                    <a:cubicBezTo>
                      <a:pt x="22" y="1"/>
                      <a:pt x="21" y="1"/>
                      <a:pt x="19" y="1"/>
                    </a:cubicBezTo>
                    <a:cubicBezTo>
                      <a:pt x="18" y="1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9" name="Google Shape;6029;p13"/>
              <p:cNvSpPr/>
              <p:nvPr/>
            </p:nvSpPr>
            <p:spPr>
              <a:xfrm rot="10800000">
                <a:off x="821656" y="5115910"/>
                <a:ext cx="48717" cy="80649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2627" extrusionOk="0">
                    <a:moveTo>
                      <a:pt x="1546" y="0"/>
                    </a:moveTo>
                    <a:cubicBezTo>
                      <a:pt x="1541" y="0"/>
                      <a:pt x="1536" y="2"/>
                      <a:pt x="1531" y="5"/>
                    </a:cubicBezTo>
                    <a:cubicBezTo>
                      <a:pt x="1110" y="302"/>
                      <a:pt x="778" y="716"/>
                      <a:pt x="516" y="1155"/>
                    </a:cubicBezTo>
                    <a:cubicBezTo>
                      <a:pt x="260" y="1583"/>
                      <a:pt x="35" y="2097"/>
                      <a:pt x="2" y="2600"/>
                    </a:cubicBezTo>
                    <a:cubicBezTo>
                      <a:pt x="1" y="2618"/>
                      <a:pt x="14" y="2627"/>
                      <a:pt x="27" y="2627"/>
                    </a:cubicBezTo>
                    <a:cubicBezTo>
                      <a:pt x="38" y="2627"/>
                      <a:pt x="50" y="2620"/>
                      <a:pt x="54" y="2608"/>
                    </a:cubicBezTo>
                    <a:cubicBezTo>
                      <a:pt x="132" y="2374"/>
                      <a:pt x="194" y="2133"/>
                      <a:pt x="284" y="1901"/>
                    </a:cubicBezTo>
                    <a:cubicBezTo>
                      <a:pt x="376" y="1664"/>
                      <a:pt x="488" y="1435"/>
                      <a:pt x="617" y="1215"/>
                    </a:cubicBezTo>
                    <a:cubicBezTo>
                      <a:pt x="875" y="779"/>
                      <a:pt x="1209" y="409"/>
                      <a:pt x="1568" y="54"/>
                    </a:cubicBezTo>
                    <a:cubicBezTo>
                      <a:pt x="1587" y="35"/>
                      <a:pt x="1568" y="0"/>
                      <a:pt x="15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0" name="Google Shape;6030;p13"/>
              <p:cNvSpPr/>
              <p:nvPr/>
            </p:nvSpPr>
            <p:spPr>
              <a:xfrm rot="10800000">
                <a:off x="861747" y="5165368"/>
                <a:ext cx="25141" cy="41506"/>
              </a:xfrm>
              <a:custGeom>
                <a:avLst/>
                <a:gdLst/>
                <a:ahLst/>
                <a:cxnLst/>
                <a:rect l="l" t="t" r="r" b="b"/>
                <a:pathLst>
                  <a:path w="819" h="1352" extrusionOk="0">
                    <a:moveTo>
                      <a:pt x="732" y="1"/>
                    </a:moveTo>
                    <a:cubicBezTo>
                      <a:pt x="515" y="1"/>
                      <a:pt x="372" y="300"/>
                      <a:pt x="282" y="465"/>
                    </a:cubicBezTo>
                    <a:cubicBezTo>
                      <a:pt x="141" y="728"/>
                      <a:pt x="48" y="1012"/>
                      <a:pt x="5" y="1306"/>
                    </a:cubicBezTo>
                    <a:cubicBezTo>
                      <a:pt x="0" y="1333"/>
                      <a:pt x="23" y="1351"/>
                      <a:pt x="44" y="1351"/>
                    </a:cubicBezTo>
                    <a:cubicBezTo>
                      <a:pt x="58" y="1351"/>
                      <a:pt x="71" y="1343"/>
                      <a:pt x="76" y="1325"/>
                    </a:cubicBezTo>
                    <a:lnTo>
                      <a:pt x="76" y="1325"/>
                    </a:lnTo>
                    <a:lnTo>
                      <a:pt x="74" y="1326"/>
                    </a:lnTo>
                    <a:cubicBezTo>
                      <a:pt x="126" y="1083"/>
                      <a:pt x="211" y="848"/>
                      <a:pt x="325" y="627"/>
                    </a:cubicBezTo>
                    <a:cubicBezTo>
                      <a:pt x="422" y="433"/>
                      <a:pt x="562" y="141"/>
                      <a:pt x="785" y="70"/>
                    </a:cubicBezTo>
                    <a:cubicBezTo>
                      <a:pt x="814" y="61"/>
                      <a:pt x="818" y="14"/>
                      <a:pt x="785" y="7"/>
                    </a:cubicBezTo>
                    <a:cubicBezTo>
                      <a:pt x="766" y="3"/>
                      <a:pt x="749" y="1"/>
                      <a:pt x="7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1" name="Google Shape;6031;p13"/>
              <p:cNvSpPr/>
              <p:nvPr/>
            </p:nvSpPr>
            <p:spPr>
              <a:xfrm rot="10800000">
                <a:off x="897111" y="5182990"/>
                <a:ext cx="5526" cy="1881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613" extrusionOk="0">
                    <a:moveTo>
                      <a:pt x="99" y="0"/>
                    </a:moveTo>
                    <a:cubicBezTo>
                      <a:pt x="86" y="0"/>
                      <a:pt x="71" y="10"/>
                      <a:pt x="65" y="23"/>
                    </a:cubicBezTo>
                    <a:cubicBezTo>
                      <a:pt x="0" y="195"/>
                      <a:pt x="43" y="401"/>
                      <a:pt x="75" y="578"/>
                    </a:cubicBezTo>
                    <a:cubicBezTo>
                      <a:pt x="80" y="602"/>
                      <a:pt x="97" y="613"/>
                      <a:pt x="115" y="613"/>
                    </a:cubicBezTo>
                    <a:cubicBezTo>
                      <a:pt x="139" y="613"/>
                      <a:pt x="165" y="595"/>
                      <a:pt x="168" y="567"/>
                    </a:cubicBezTo>
                    <a:cubicBezTo>
                      <a:pt x="178" y="464"/>
                      <a:pt x="180" y="361"/>
                      <a:pt x="178" y="258"/>
                    </a:cubicBezTo>
                    <a:cubicBezTo>
                      <a:pt x="174" y="161"/>
                      <a:pt x="166" y="101"/>
                      <a:pt x="123" y="15"/>
                    </a:cubicBezTo>
                    <a:cubicBezTo>
                      <a:pt x="118" y="5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2" name="Google Shape;6032;p13"/>
              <p:cNvSpPr/>
              <p:nvPr/>
            </p:nvSpPr>
            <p:spPr>
              <a:xfrm rot="10800000">
                <a:off x="900487" y="5157386"/>
                <a:ext cx="7398" cy="1083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53" extrusionOk="0">
                    <a:moveTo>
                      <a:pt x="121" y="1"/>
                    </a:moveTo>
                    <a:cubicBezTo>
                      <a:pt x="109" y="1"/>
                      <a:pt x="97" y="4"/>
                      <a:pt x="87" y="10"/>
                    </a:cubicBezTo>
                    <a:cubicBezTo>
                      <a:pt x="1" y="71"/>
                      <a:pt x="21" y="187"/>
                      <a:pt x="23" y="281"/>
                    </a:cubicBezTo>
                    <a:cubicBezTo>
                      <a:pt x="25" y="327"/>
                      <a:pt x="64" y="353"/>
                      <a:pt x="101" y="353"/>
                    </a:cubicBezTo>
                    <a:cubicBezTo>
                      <a:pt x="131" y="353"/>
                      <a:pt x="159" y="337"/>
                      <a:pt x="169" y="301"/>
                    </a:cubicBezTo>
                    <a:cubicBezTo>
                      <a:pt x="192" y="211"/>
                      <a:pt x="240" y="99"/>
                      <a:pt x="173" y="21"/>
                    </a:cubicBezTo>
                    <a:cubicBezTo>
                      <a:pt x="158" y="7"/>
                      <a:pt x="140" y="1"/>
                      <a:pt x="12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3" name="Google Shape;6033;p13"/>
              <p:cNvSpPr/>
              <p:nvPr/>
            </p:nvSpPr>
            <p:spPr>
              <a:xfrm rot="10800000">
                <a:off x="934193" y="5149803"/>
                <a:ext cx="34964" cy="38928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268" extrusionOk="0">
                    <a:moveTo>
                      <a:pt x="116" y="0"/>
                    </a:moveTo>
                    <a:cubicBezTo>
                      <a:pt x="92" y="0"/>
                      <a:pt x="66" y="7"/>
                      <a:pt x="39" y="21"/>
                    </a:cubicBezTo>
                    <a:cubicBezTo>
                      <a:pt x="0" y="46"/>
                      <a:pt x="8" y="105"/>
                      <a:pt x="52" y="119"/>
                    </a:cubicBezTo>
                    <a:cubicBezTo>
                      <a:pt x="167" y="156"/>
                      <a:pt x="232" y="276"/>
                      <a:pt x="303" y="365"/>
                    </a:cubicBezTo>
                    <a:cubicBezTo>
                      <a:pt x="385" y="468"/>
                      <a:pt x="466" y="571"/>
                      <a:pt x="548" y="674"/>
                    </a:cubicBezTo>
                    <a:cubicBezTo>
                      <a:pt x="711" y="870"/>
                      <a:pt x="877" y="1061"/>
                      <a:pt x="1043" y="1253"/>
                    </a:cubicBezTo>
                    <a:cubicBezTo>
                      <a:pt x="1052" y="1263"/>
                      <a:pt x="1062" y="1267"/>
                      <a:pt x="1073" y="1267"/>
                    </a:cubicBezTo>
                    <a:cubicBezTo>
                      <a:pt x="1105" y="1267"/>
                      <a:pt x="1139" y="1230"/>
                      <a:pt x="1116" y="1197"/>
                    </a:cubicBezTo>
                    <a:cubicBezTo>
                      <a:pt x="935" y="950"/>
                      <a:pt x="759" y="700"/>
                      <a:pt x="568" y="459"/>
                    </a:cubicBezTo>
                    <a:cubicBezTo>
                      <a:pt x="475" y="339"/>
                      <a:pt x="383" y="214"/>
                      <a:pt x="282" y="98"/>
                    </a:cubicBezTo>
                    <a:cubicBezTo>
                      <a:pt x="235" y="44"/>
                      <a:pt x="180" y="0"/>
                      <a:pt x="11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4" name="Google Shape;6034;p13"/>
              <p:cNvSpPr/>
              <p:nvPr/>
            </p:nvSpPr>
            <p:spPr>
              <a:xfrm rot="10800000">
                <a:off x="984875" y="5140562"/>
                <a:ext cx="45003" cy="55966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823" extrusionOk="0">
                    <a:moveTo>
                      <a:pt x="210" y="1"/>
                    </a:moveTo>
                    <a:cubicBezTo>
                      <a:pt x="206" y="1"/>
                      <a:pt x="202" y="1"/>
                      <a:pt x="198" y="2"/>
                    </a:cubicBezTo>
                    <a:cubicBezTo>
                      <a:pt x="28" y="51"/>
                      <a:pt x="0" y="266"/>
                      <a:pt x="15" y="417"/>
                    </a:cubicBezTo>
                    <a:cubicBezTo>
                      <a:pt x="32" y="616"/>
                      <a:pt x="135" y="791"/>
                      <a:pt x="267" y="935"/>
                    </a:cubicBezTo>
                    <a:cubicBezTo>
                      <a:pt x="415" y="1098"/>
                      <a:pt x="596" y="1227"/>
                      <a:pt x="772" y="1356"/>
                    </a:cubicBezTo>
                    <a:cubicBezTo>
                      <a:pt x="982" y="1513"/>
                      <a:pt x="1197" y="1661"/>
                      <a:pt x="1406" y="1818"/>
                    </a:cubicBezTo>
                    <a:cubicBezTo>
                      <a:pt x="1411" y="1821"/>
                      <a:pt x="1416" y="1823"/>
                      <a:pt x="1421" y="1823"/>
                    </a:cubicBezTo>
                    <a:cubicBezTo>
                      <a:pt x="1445" y="1823"/>
                      <a:pt x="1465" y="1788"/>
                      <a:pt x="1443" y="1769"/>
                    </a:cubicBezTo>
                    <a:lnTo>
                      <a:pt x="1443" y="1769"/>
                    </a:lnTo>
                    <a:lnTo>
                      <a:pt x="1443" y="1771"/>
                    </a:lnTo>
                    <a:cubicBezTo>
                      <a:pt x="1286" y="1635"/>
                      <a:pt x="1135" y="1489"/>
                      <a:pt x="976" y="1350"/>
                    </a:cubicBezTo>
                    <a:cubicBezTo>
                      <a:pt x="823" y="1218"/>
                      <a:pt x="664" y="1092"/>
                      <a:pt x="514" y="956"/>
                    </a:cubicBezTo>
                    <a:cubicBezTo>
                      <a:pt x="383" y="832"/>
                      <a:pt x="256" y="692"/>
                      <a:pt x="209" y="513"/>
                    </a:cubicBezTo>
                    <a:cubicBezTo>
                      <a:pt x="185" y="429"/>
                      <a:pt x="181" y="341"/>
                      <a:pt x="200" y="257"/>
                    </a:cubicBezTo>
                    <a:cubicBezTo>
                      <a:pt x="215" y="182"/>
                      <a:pt x="247" y="116"/>
                      <a:pt x="249" y="40"/>
                    </a:cubicBezTo>
                    <a:cubicBezTo>
                      <a:pt x="249" y="17"/>
                      <a:pt x="231" y="1"/>
                      <a:pt x="2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5" name="Google Shape;6035;p13"/>
              <p:cNvSpPr/>
              <p:nvPr/>
            </p:nvSpPr>
            <p:spPr>
              <a:xfrm rot="10800000">
                <a:off x="1053761" y="5185323"/>
                <a:ext cx="7859" cy="1670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544" extrusionOk="0">
                    <a:moveTo>
                      <a:pt x="143" y="1"/>
                    </a:moveTo>
                    <a:cubicBezTo>
                      <a:pt x="132" y="1"/>
                      <a:pt x="121" y="4"/>
                      <a:pt x="110" y="9"/>
                    </a:cubicBezTo>
                    <a:cubicBezTo>
                      <a:pt x="17" y="67"/>
                      <a:pt x="0" y="191"/>
                      <a:pt x="15" y="292"/>
                    </a:cubicBezTo>
                    <a:cubicBezTo>
                      <a:pt x="30" y="409"/>
                      <a:pt x="84" y="471"/>
                      <a:pt x="178" y="537"/>
                    </a:cubicBezTo>
                    <a:cubicBezTo>
                      <a:pt x="185" y="542"/>
                      <a:pt x="192" y="544"/>
                      <a:pt x="199" y="544"/>
                    </a:cubicBezTo>
                    <a:cubicBezTo>
                      <a:pt x="229" y="544"/>
                      <a:pt x="256" y="507"/>
                      <a:pt x="238" y="477"/>
                    </a:cubicBezTo>
                    <a:cubicBezTo>
                      <a:pt x="202" y="423"/>
                      <a:pt x="185" y="333"/>
                      <a:pt x="183" y="269"/>
                    </a:cubicBezTo>
                    <a:cubicBezTo>
                      <a:pt x="182" y="198"/>
                      <a:pt x="213" y="136"/>
                      <a:pt x="211" y="67"/>
                    </a:cubicBezTo>
                    <a:cubicBezTo>
                      <a:pt x="211" y="29"/>
                      <a:pt x="179" y="1"/>
                      <a:pt x="1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6" name="Google Shape;6036;p13"/>
              <p:cNvSpPr/>
              <p:nvPr/>
            </p:nvSpPr>
            <p:spPr>
              <a:xfrm rot="10800000">
                <a:off x="1006763" y="5127638"/>
                <a:ext cx="81226" cy="8068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2628" extrusionOk="0">
                    <a:moveTo>
                      <a:pt x="123" y="0"/>
                    </a:moveTo>
                    <a:cubicBezTo>
                      <a:pt x="114" y="0"/>
                      <a:pt x="105" y="4"/>
                      <a:pt x="98" y="12"/>
                    </a:cubicBezTo>
                    <a:cubicBezTo>
                      <a:pt x="1" y="130"/>
                      <a:pt x="59" y="244"/>
                      <a:pt x="117" y="366"/>
                    </a:cubicBezTo>
                    <a:cubicBezTo>
                      <a:pt x="186" y="515"/>
                      <a:pt x="266" y="661"/>
                      <a:pt x="354" y="803"/>
                    </a:cubicBezTo>
                    <a:cubicBezTo>
                      <a:pt x="528" y="1084"/>
                      <a:pt x="734" y="1345"/>
                      <a:pt x="966" y="1583"/>
                    </a:cubicBezTo>
                    <a:cubicBezTo>
                      <a:pt x="1416" y="2045"/>
                      <a:pt x="1979" y="2437"/>
                      <a:pt x="2602" y="2626"/>
                    </a:cubicBezTo>
                    <a:cubicBezTo>
                      <a:pt x="2604" y="2627"/>
                      <a:pt x="2607" y="2627"/>
                      <a:pt x="2609" y="2627"/>
                    </a:cubicBezTo>
                    <a:cubicBezTo>
                      <a:pt x="2633" y="2627"/>
                      <a:pt x="2646" y="2591"/>
                      <a:pt x="2622" y="2579"/>
                    </a:cubicBezTo>
                    <a:cubicBezTo>
                      <a:pt x="2078" y="2321"/>
                      <a:pt x="1570" y="2011"/>
                      <a:pt x="1140" y="1585"/>
                    </a:cubicBezTo>
                    <a:cubicBezTo>
                      <a:pt x="923" y="1373"/>
                      <a:pt x="728" y="1140"/>
                      <a:pt x="560" y="887"/>
                    </a:cubicBezTo>
                    <a:cubicBezTo>
                      <a:pt x="481" y="770"/>
                      <a:pt x="409" y="648"/>
                      <a:pt x="341" y="523"/>
                    </a:cubicBezTo>
                    <a:cubicBezTo>
                      <a:pt x="308" y="459"/>
                      <a:pt x="276" y="396"/>
                      <a:pt x="246" y="332"/>
                    </a:cubicBezTo>
                    <a:cubicBezTo>
                      <a:pt x="210" y="255"/>
                      <a:pt x="145" y="141"/>
                      <a:pt x="164" y="52"/>
                    </a:cubicBezTo>
                    <a:cubicBezTo>
                      <a:pt x="169" y="26"/>
                      <a:pt x="146" y="0"/>
                      <a:pt x="1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7" name="Google Shape;6037;p13"/>
              <p:cNvSpPr/>
              <p:nvPr/>
            </p:nvSpPr>
            <p:spPr>
              <a:xfrm rot="10800000">
                <a:off x="944324" y="5125642"/>
                <a:ext cx="34964" cy="36533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90" extrusionOk="0">
                    <a:moveTo>
                      <a:pt x="41" y="0"/>
                    </a:moveTo>
                    <a:cubicBezTo>
                      <a:pt x="18" y="0"/>
                      <a:pt x="0" y="30"/>
                      <a:pt x="18" y="52"/>
                    </a:cubicBezTo>
                    <a:cubicBezTo>
                      <a:pt x="190" y="243"/>
                      <a:pt x="397" y="407"/>
                      <a:pt x="579" y="594"/>
                    </a:cubicBezTo>
                    <a:cubicBezTo>
                      <a:pt x="758" y="781"/>
                      <a:pt x="919" y="985"/>
                      <a:pt x="1089" y="1181"/>
                    </a:cubicBezTo>
                    <a:cubicBezTo>
                      <a:pt x="1094" y="1187"/>
                      <a:pt x="1100" y="1189"/>
                      <a:pt x="1106" y="1189"/>
                    </a:cubicBezTo>
                    <a:cubicBezTo>
                      <a:pt x="1122" y="1189"/>
                      <a:pt x="1138" y="1169"/>
                      <a:pt x="1128" y="1151"/>
                    </a:cubicBezTo>
                    <a:lnTo>
                      <a:pt x="1127" y="1151"/>
                    </a:lnTo>
                    <a:cubicBezTo>
                      <a:pt x="992" y="925"/>
                      <a:pt x="822" y="723"/>
                      <a:pt x="642" y="529"/>
                    </a:cubicBezTo>
                    <a:cubicBezTo>
                      <a:pt x="468" y="340"/>
                      <a:pt x="276" y="134"/>
                      <a:pt x="53" y="3"/>
                    </a:cubicBezTo>
                    <a:cubicBezTo>
                      <a:pt x="49" y="1"/>
                      <a:pt x="45" y="0"/>
                      <a:pt x="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8" name="Google Shape;6038;p13"/>
              <p:cNvSpPr/>
              <p:nvPr/>
            </p:nvSpPr>
            <p:spPr>
              <a:xfrm rot="10800000">
                <a:off x="720968" y="5126041"/>
                <a:ext cx="64649" cy="67663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204" extrusionOk="0">
                    <a:moveTo>
                      <a:pt x="1896" y="0"/>
                    </a:moveTo>
                    <a:cubicBezTo>
                      <a:pt x="1870" y="0"/>
                      <a:pt x="1845" y="36"/>
                      <a:pt x="1870" y="64"/>
                    </a:cubicBezTo>
                    <a:cubicBezTo>
                      <a:pt x="2038" y="245"/>
                      <a:pt x="2018" y="522"/>
                      <a:pt x="1913" y="731"/>
                    </a:cubicBezTo>
                    <a:cubicBezTo>
                      <a:pt x="1797" y="965"/>
                      <a:pt x="1563" y="1122"/>
                      <a:pt x="1356" y="1270"/>
                    </a:cubicBezTo>
                    <a:cubicBezTo>
                      <a:pt x="1143" y="1421"/>
                      <a:pt x="928" y="1571"/>
                      <a:pt x="709" y="1715"/>
                    </a:cubicBezTo>
                    <a:cubicBezTo>
                      <a:pt x="483" y="1862"/>
                      <a:pt x="247" y="1995"/>
                      <a:pt x="26" y="2150"/>
                    </a:cubicBezTo>
                    <a:cubicBezTo>
                      <a:pt x="1" y="2168"/>
                      <a:pt x="16" y="2204"/>
                      <a:pt x="43" y="2204"/>
                    </a:cubicBezTo>
                    <a:cubicBezTo>
                      <a:pt x="47" y="2204"/>
                      <a:pt x="52" y="2203"/>
                      <a:pt x="56" y="2201"/>
                    </a:cubicBezTo>
                    <a:cubicBezTo>
                      <a:pt x="344" y="2062"/>
                      <a:pt x="612" y="1875"/>
                      <a:pt x="873" y="1696"/>
                    </a:cubicBezTo>
                    <a:cubicBezTo>
                      <a:pt x="1118" y="1529"/>
                      <a:pt x="1358" y="1356"/>
                      <a:pt x="1586" y="1169"/>
                    </a:cubicBezTo>
                    <a:cubicBezTo>
                      <a:pt x="1769" y="1015"/>
                      <a:pt x="1965" y="832"/>
                      <a:pt x="2042" y="598"/>
                    </a:cubicBezTo>
                    <a:cubicBezTo>
                      <a:pt x="2105" y="396"/>
                      <a:pt x="2066" y="166"/>
                      <a:pt x="1920" y="11"/>
                    </a:cubicBezTo>
                    <a:cubicBezTo>
                      <a:pt x="1913" y="3"/>
                      <a:pt x="1905" y="0"/>
                      <a:pt x="189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9" name="Google Shape;6039;p13"/>
              <p:cNvSpPr/>
              <p:nvPr/>
            </p:nvSpPr>
            <p:spPr>
              <a:xfrm rot="10800000">
                <a:off x="820736" y="4771518"/>
                <a:ext cx="347588" cy="335121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0916" extrusionOk="0">
                    <a:moveTo>
                      <a:pt x="11323" y="2881"/>
                    </a:moveTo>
                    <a:cubicBezTo>
                      <a:pt x="11323" y="2881"/>
                      <a:pt x="10727" y="9186"/>
                      <a:pt x="10080" y="10051"/>
                    </a:cubicBezTo>
                    <a:cubicBezTo>
                      <a:pt x="9433" y="10915"/>
                      <a:pt x="7010" y="10352"/>
                      <a:pt x="6335" y="10147"/>
                    </a:cubicBezTo>
                    <a:cubicBezTo>
                      <a:pt x="5660" y="9941"/>
                      <a:pt x="5684" y="10833"/>
                      <a:pt x="4863" y="10139"/>
                    </a:cubicBezTo>
                    <a:cubicBezTo>
                      <a:pt x="4043" y="9447"/>
                      <a:pt x="4480" y="9169"/>
                      <a:pt x="3525" y="8434"/>
                    </a:cubicBezTo>
                    <a:cubicBezTo>
                      <a:pt x="2569" y="7699"/>
                      <a:pt x="1949" y="7806"/>
                      <a:pt x="1743" y="6740"/>
                    </a:cubicBezTo>
                    <a:cubicBezTo>
                      <a:pt x="1537" y="5675"/>
                      <a:pt x="1" y="4912"/>
                      <a:pt x="1003" y="3949"/>
                    </a:cubicBezTo>
                    <a:cubicBezTo>
                      <a:pt x="2003" y="2986"/>
                      <a:pt x="3861" y="2537"/>
                      <a:pt x="3861" y="2537"/>
                    </a:cubicBezTo>
                    <a:lnTo>
                      <a:pt x="884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0" name="Google Shape;6040;p13"/>
              <p:cNvSpPr/>
              <p:nvPr/>
            </p:nvSpPr>
            <p:spPr>
              <a:xfrm rot="10800000">
                <a:off x="854533" y="4792393"/>
                <a:ext cx="23207" cy="20602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6711" extrusionOk="0">
                    <a:moveTo>
                      <a:pt x="695" y="1"/>
                    </a:moveTo>
                    <a:cubicBezTo>
                      <a:pt x="680" y="1"/>
                      <a:pt x="665" y="8"/>
                      <a:pt x="657" y="24"/>
                    </a:cubicBezTo>
                    <a:cubicBezTo>
                      <a:pt x="563" y="209"/>
                      <a:pt x="483" y="379"/>
                      <a:pt x="432" y="581"/>
                    </a:cubicBezTo>
                    <a:cubicBezTo>
                      <a:pt x="380" y="788"/>
                      <a:pt x="339" y="1000"/>
                      <a:pt x="309" y="1213"/>
                    </a:cubicBezTo>
                    <a:cubicBezTo>
                      <a:pt x="251" y="1658"/>
                      <a:pt x="221" y="2105"/>
                      <a:pt x="221" y="2553"/>
                    </a:cubicBezTo>
                    <a:cubicBezTo>
                      <a:pt x="215" y="3449"/>
                      <a:pt x="292" y="4341"/>
                      <a:pt x="307" y="5238"/>
                    </a:cubicBezTo>
                    <a:cubicBezTo>
                      <a:pt x="315" y="5702"/>
                      <a:pt x="343" y="6298"/>
                      <a:pt x="15" y="6672"/>
                    </a:cubicBezTo>
                    <a:cubicBezTo>
                      <a:pt x="1" y="6688"/>
                      <a:pt x="14" y="6711"/>
                      <a:pt x="31" y="6711"/>
                    </a:cubicBezTo>
                    <a:cubicBezTo>
                      <a:pt x="36" y="6711"/>
                      <a:pt x="41" y="6709"/>
                      <a:pt x="45" y="6704"/>
                    </a:cubicBezTo>
                    <a:cubicBezTo>
                      <a:pt x="350" y="6397"/>
                      <a:pt x="425" y="6003"/>
                      <a:pt x="440" y="5584"/>
                    </a:cubicBezTo>
                    <a:cubicBezTo>
                      <a:pt x="458" y="5150"/>
                      <a:pt x="444" y="4713"/>
                      <a:pt x="430" y="4279"/>
                    </a:cubicBezTo>
                    <a:cubicBezTo>
                      <a:pt x="402" y="3350"/>
                      <a:pt x="346" y="2419"/>
                      <a:pt x="447" y="1493"/>
                    </a:cubicBezTo>
                    <a:cubicBezTo>
                      <a:pt x="472" y="1248"/>
                      <a:pt x="513" y="1004"/>
                      <a:pt x="567" y="764"/>
                    </a:cubicBezTo>
                    <a:cubicBezTo>
                      <a:pt x="593" y="650"/>
                      <a:pt x="625" y="538"/>
                      <a:pt x="657" y="426"/>
                    </a:cubicBezTo>
                    <a:cubicBezTo>
                      <a:pt x="690" y="304"/>
                      <a:pt x="709" y="183"/>
                      <a:pt x="745" y="61"/>
                    </a:cubicBezTo>
                    <a:cubicBezTo>
                      <a:pt x="756" y="28"/>
                      <a:pt x="725" y="1"/>
                      <a:pt x="69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1" name="Google Shape;6041;p13"/>
              <p:cNvSpPr/>
              <p:nvPr/>
            </p:nvSpPr>
            <p:spPr>
              <a:xfrm rot="10800000">
                <a:off x="864725" y="4903098"/>
                <a:ext cx="31956" cy="11681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3805" extrusionOk="0">
                    <a:moveTo>
                      <a:pt x="999" y="0"/>
                    </a:moveTo>
                    <a:cubicBezTo>
                      <a:pt x="994" y="0"/>
                      <a:pt x="990" y="1"/>
                      <a:pt x="986" y="4"/>
                    </a:cubicBezTo>
                    <a:cubicBezTo>
                      <a:pt x="746" y="161"/>
                      <a:pt x="589" y="443"/>
                      <a:pt x="479" y="700"/>
                    </a:cubicBezTo>
                    <a:cubicBezTo>
                      <a:pt x="359" y="984"/>
                      <a:pt x="277" y="1279"/>
                      <a:pt x="236" y="1582"/>
                    </a:cubicBezTo>
                    <a:cubicBezTo>
                      <a:pt x="126" y="2309"/>
                      <a:pt x="178" y="3051"/>
                      <a:pt x="6" y="3769"/>
                    </a:cubicBezTo>
                    <a:cubicBezTo>
                      <a:pt x="0" y="3791"/>
                      <a:pt x="17" y="3805"/>
                      <a:pt x="34" y="3805"/>
                    </a:cubicBezTo>
                    <a:cubicBezTo>
                      <a:pt x="45" y="3805"/>
                      <a:pt x="56" y="3799"/>
                      <a:pt x="60" y="3784"/>
                    </a:cubicBezTo>
                    <a:cubicBezTo>
                      <a:pt x="251" y="3106"/>
                      <a:pt x="229" y="2399"/>
                      <a:pt x="320" y="1705"/>
                    </a:cubicBezTo>
                    <a:cubicBezTo>
                      <a:pt x="359" y="1406"/>
                      <a:pt x="425" y="1105"/>
                      <a:pt x="535" y="823"/>
                    </a:cubicBezTo>
                    <a:cubicBezTo>
                      <a:pt x="591" y="681"/>
                      <a:pt x="660" y="544"/>
                      <a:pt x="743" y="415"/>
                    </a:cubicBezTo>
                    <a:cubicBezTo>
                      <a:pt x="827" y="284"/>
                      <a:pt x="933" y="170"/>
                      <a:pt x="1027" y="45"/>
                    </a:cubicBezTo>
                    <a:cubicBezTo>
                      <a:pt x="1041" y="27"/>
                      <a:pt x="1020" y="0"/>
                      <a:pt x="9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2" name="Google Shape;6042;p13"/>
              <p:cNvSpPr/>
              <p:nvPr/>
            </p:nvSpPr>
            <p:spPr>
              <a:xfrm rot="10800000">
                <a:off x="899567" y="4784534"/>
                <a:ext cx="23913" cy="6615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155" extrusionOk="0">
                    <a:moveTo>
                      <a:pt x="750" y="0"/>
                    </a:moveTo>
                    <a:cubicBezTo>
                      <a:pt x="742" y="0"/>
                      <a:pt x="733" y="6"/>
                      <a:pt x="729" y="17"/>
                    </a:cubicBezTo>
                    <a:cubicBezTo>
                      <a:pt x="655" y="213"/>
                      <a:pt x="640" y="439"/>
                      <a:pt x="599" y="645"/>
                    </a:cubicBezTo>
                    <a:cubicBezTo>
                      <a:pt x="559" y="851"/>
                      <a:pt x="516" y="1051"/>
                      <a:pt x="471" y="1253"/>
                    </a:cubicBezTo>
                    <a:cubicBezTo>
                      <a:pt x="402" y="1557"/>
                      <a:pt x="346" y="1957"/>
                      <a:pt x="27" y="2103"/>
                    </a:cubicBezTo>
                    <a:cubicBezTo>
                      <a:pt x="1" y="2115"/>
                      <a:pt x="16" y="2155"/>
                      <a:pt x="41" y="2155"/>
                    </a:cubicBezTo>
                    <a:cubicBezTo>
                      <a:pt x="44" y="2155"/>
                      <a:pt x="46" y="2155"/>
                      <a:pt x="49" y="2154"/>
                    </a:cubicBezTo>
                    <a:cubicBezTo>
                      <a:pt x="357" y="2047"/>
                      <a:pt x="445" y="1692"/>
                      <a:pt x="513" y="1406"/>
                    </a:cubicBezTo>
                    <a:cubicBezTo>
                      <a:pt x="565" y="1174"/>
                      <a:pt x="615" y="942"/>
                      <a:pt x="662" y="710"/>
                    </a:cubicBezTo>
                    <a:cubicBezTo>
                      <a:pt x="705" y="488"/>
                      <a:pt x="778" y="249"/>
                      <a:pt x="772" y="22"/>
                    </a:cubicBezTo>
                    <a:cubicBezTo>
                      <a:pt x="771" y="8"/>
                      <a:pt x="761" y="0"/>
                      <a:pt x="7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3" name="Google Shape;6043;p13"/>
              <p:cNvSpPr/>
              <p:nvPr/>
            </p:nvSpPr>
            <p:spPr>
              <a:xfrm rot="10800000">
                <a:off x="896251" y="4863034"/>
                <a:ext cx="3561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385" extrusionOk="0">
                    <a:moveTo>
                      <a:pt x="86" y="0"/>
                    </a:moveTo>
                    <a:cubicBezTo>
                      <a:pt x="74" y="0"/>
                      <a:pt x="62" y="7"/>
                      <a:pt x="58" y="22"/>
                    </a:cubicBezTo>
                    <a:cubicBezTo>
                      <a:pt x="33" y="125"/>
                      <a:pt x="20" y="230"/>
                      <a:pt x="5" y="334"/>
                    </a:cubicBezTo>
                    <a:cubicBezTo>
                      <a:pt x="1" y="365"/>
                      <a:pt x="26" y="384"/>
                      <a:pt x="49" y="384"/>
                    </a:cubicBezTo>
                    <a:cubicBezTo>
                      <a:pt x="65" y="384"/>
                      <a:pt x="79" y="375"/>
                      <a:pt x="82" y="355"/>
                    </a:cubicBezTo>
                    <a:cubicBezTo>
                      <a:pt x="95" y="247"/>
                      <a:pt x="112" y="140"/>
                      <a:pt x="116" y="30"/>
                    </a:cubicBezTo>
                    <a:cubicBezTo>
                      <a:pt x="116" y="11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4" name="Google Shape;6044;p13"/>
              <p:cNvSpPr/>
              <p:nvPr/>
            </p:nvSpPr>
            <p:spPr>
              <a:xfrm rot="10800000">
                <a:off x="929312" y="4903312"/>
                <a:ext cx="4113" cy="1940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32" extrusionOk="0">
                    <a:moveTo>
                      <a:pt x="97" y="1"/>
                    </a:moveTo>
                    <a:cubicBezTo>
                      <a:pt x="84" y="1"/>
                      <a:pt x="72" y="7"/>
                      <a:pt x="68" y="22"/>
                    </a:cubicBezTo>
                    <a:cubicBezTo>
                      <a:pt x="25" y="211"/>
                      <a:pt x="16" y="402"/>
                      <a:pt x="3" y="594"/>
                    </a:cubicBezTo>
                    <a:cubicBezTo>
                      <a:pt x="1" y="617"/>
                      <a:pt x="23" y="631"/>
                      <a:pt x="43" y="631"/>
                    </a:cubicBezTo>
                    <a:cubicBezTo>
                      <a:pt x="59" y="631"/>
                      <a:pt x="73" y="623"/>
                      <a:pt x="76" y="605"/>
                    </a:cubicBezTo>
                    <a:cubicBezTo>
                      <a:pt x="102" y="413"/>
                      <a:pt x="134" y="224"/>
                      <a:pt x="130" y="31"/>
                    </a:cubicBezTo>
                    <a:cubicBezTo>
                      <a:pt x="130" y="12"/>
                      <a:pt x="113" y="1"/>
                      <a:pt x="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5" name="Google Shape;6045;p13"/>
              <p:cNvSpPr/>
              <p:nvPr/>
            </p:nvSpPr>
            <p:spPr>
              <a:xfrm rot="10800000">
                <a:off x="885047" y="4938403"/>
                <a:ext cx="41319" cy="10373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379" extrusionOk="0">
                    <a:moveTo>
                      <a:pt x="1284" y="1"/>
                    </a:moveTo>
                    <a:cubicBezTo>
                      <a:pt x="1273" y="1"/>
                      <a:pt x="1261" y="4"/>
                      <a:pt x="1252" y="12"/>
                    </a:cubicBezTo>
                    <a:cubicBezTo>
                      <a:pt x="1012" y="208"/>
                      <a:pt x="848" y="461"/>
                      <a:pt x="694" y="728"/>
                    </a:cubicBezTo>
                    <a:cubicBezTo>
                      <a:pt x="543" y="992"/>
                      <a:pt x="416" y="1268"/>
                      <a:pt x="315" y="1556"/>
                    </a:cubicBezTo>
                    <a:cubicBezTo>
                      <a:pt x="107" y="2140"/>
                      <a:pt x="1" y="2738"/>
                      <a:pt x="16" y="3355"/>
                    </a:cubicBezTo>
                    <a:cubicBezTo>
                      <a:pt x="16" y="3371"/>
                      <a:pt x="28" y="3379"/>
                      <a:pt x="39" y="3379"/>
                    </a:cubicBezTo>
                    <a:cubicBezTo>
                      <a:pt x="51" y="3379"/>
                      <a:pt x="63" y="3371"/>
                      <a:pt x="63" y="3355"/>
                    </a:cubicBezTo>
                    <a:lnTo>
                      <a:pt x="63" y="3357"/>
                    </a:lnTo>
                    <a:cubicBezTo>
                      <a:pt x="96" y="2764"/>
                      <a:pt x="220" y="2162"/>
                      <a:pt x="442" y="1610"/>
                    </a:cubicBezTo>
                    <a:cubicBezTo>
                      <a:pt x="552" y="1336"/>
                      <a:pt x="687" y="1068"/>
                      <a:pt x="840" y="814"/>
                    </a:cubicBezTo>
                    <a:cubicBezTo>
                      <a:pt x="994" y="560"/>
                      <a:pt x="1177" y="326"/>
                      <a:pt x="1325" y="70"/>
                    </a:cubicBezTo>
                    <a:cubicBezTo>
                      <a:pt x="1346" y="32"/>
                      <a:pt x="1316" y="1"/>
                      <a:pt x="12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6" name="Google Shape;6046;p13"/>
              <p:cNvSpPr/>
              <p:nvPr/>
            </p:nvSpPr>
            <p:spPr>
              <a:xfrm rot="10800000">
                <a:off x="953472" y="4817230"/>
                <a:ext cx="86352" cy="173762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5660" extrusionOk="0">
                    <a:moveTo>
                      <a:pt x="2748" y="1"/>
                    </a:moveTo>
                    <a:cubicBezTo>
                      <a:pt x="2732" y="1"/>
                      <a:pt x="2717" y="9"/>
                      <a:pt x="2708" y="29"/>
                    </a:cubicBezTo>
                    <a:cubicBezTo>
                      <a:pt x="2530" y="412"/>
                      <a:pt x="2405" y="814"/>
                      <a:pt x="2239" y="1203"/>
                    </a:cubicBezTo>
                    <a:cubicBezTo>
                      <a:pt x="2070" y="1586"/>
                      <a:pt x="1861" y="1952"/>
                      <a:pt x="1616" y="2293"/>
                    </a:cubicBezTo>
                    <a:cubicBezTo>
                      <a:pt x="1135" y="2960"/>
                      <a:pt x="580" y="3573"/>
                      <a:pt x="266" y="4346"/>
                    </a:cubicBezTo>
                    <a:cubicBezTo>
                      <a:pt x="103" y="4751"/>
                      <a:pt x="1" y="5206"/>
                      <a:pt x="111" y="5637"/>
                    </a:cubicBezTo>
                    <a:cubicBezTo>
                      <a:pt x="115" y="5652"/>
                      <a:pt x="127" y="5659"/>
                      <a:pt x="140" y="5659"/>
                    </a:cubicBezTo>
                    <a:cubicBezTo>
                      <a:pt x="155" y="5659"/>
                      <a:pt x="171" y="5649"/>
                      <a:pt x="171" y="5630"/>
                    </a:cubicBezTo>
                    <a:cubicBezTo>
                      <a:pt x="154" y="5226"/>
                      <a:pt x="208" y="4832"/>
                      <a:pt x="356" y="4454"/>
                    </a:cubicBezTo>
                    <a:cubicBezTo>
                      <a:pt x="511" y="4060"/>
                      <a:pt x="745" y="3706"/>
                      <a:pt x="1006" y="3375"/>
                    </a:cubicBezTo>
                    <a:cubicBezTo>
                      <a:pt x="1511" y="2741"/>
                      <a:pt x="2037" y="2124"/>
                      <a:pt x="2369" y="1377"/>
                    </a:cubicBezTo>
                    <a:cubicBezTo>
                      <a:pt x="2558" y="956"/>
                      <a:pt x="2713" y="522"/>
                      <a:pt x="2805" y="68"/>
                    </a:cubicBezTo>
                    <a:cubicBezTo>
                      <a:pt x="2812" y="32"/>
                      <a:pt x="2779" y="1"/>
                      <a:pt x="274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7" name="Google Shape;6047;p13"/>
              <p:cNvSpPr/>
              <p:nvPr/>
            </p:nvSpPr>
            <p:spPr>
              <a:xfrm rot="10800000">
                <a:off x="947946" y="4799853"/>
                <a:ext cx="38771" cy="147452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4803" extrusionOk="0">
                    <a:moveTo>
                      <a:pt x="1238" y="0"/>
                    </a:moveTo>
                    <a:cubicBezTo>
                      <a:pt x="1229" y="0"/>
                      <a:pt x="1220" y="5"/>
                      <a:pt x="1217" y="17"/>
                    </a:cubicBezTo>
                    <a:cubicBezTo>
                      <a:pt x="1079" y="442"/>
                      <a:pt x="939" y="866"/>
                      <a:pt x="800" y="1290"/>
                    </a:cubicBezTo>
                    <a:cubicBezTo>
                      <a:pt x="667" y="1700"/>
                      <a:pt x="600" y="2132"/>
                      <a:pt x="531" y="2556"/>
                    </a:cubicBezTo>
                    <a:cubicBezTo>
                      <a:pt x="466" y="2958"/>
                      <a:pt x="432" y="3366"/>
                      <a:pt x="385" y="3770"/>
                    </a:cubicBezTo>
                    <a:cubicBezTo>
                      <a:pt x="346" y="4108"/>
                      <a:pt x="273" y="4504"/>
                      <a:pt x="21" y="4753"/>
                    </a:cubicBezTo>
                    <a:cubicBezTo>
                      <a:pt x="1" y="4771"/>
                      <a:pt x="19" y="4803"/>
                      <a:pt x="40" y="4803"/>
                    </a:cubicBezTo>
                    <a:cubicBezTo>
                      <a:pt x="45" y="4803"/>
                      <a:pt x="50" y="4801"/>
                      <a:pt x="54" y="4798"/>
                    </a:cubicBezTo>
                    <a:lnTo>
                      <a:pt x="56" y="4798"/>
                    </a:lnTo>
                    <a:cubicBezTo>
                      <a:pt x="340" y="4594"/>
                      <a:pt x="451" y="4297"/>
                      <a:pt x="510" y="3962"/>
                    </a:cubicBezTo>
                    <a:cubicBezTo>
                      <a:pt x="585" y="3549"/>
                      <a:pt x="626" y="3132"/>
                      <a:pt x="701" y="2719"/>
                    </a:cubicBezTo>
                    <a:cubicBezTo>
                      <a:pt x="783" y="2272"/>
                      <a:pt x="884" y="1827"/>
                      <a:pt x="959" y="1380"/>
                    </a:cubicBezTo>
                    <a:cubicBezTo>
                      <a:pt x="1030" y="922"/>
                      <a:pt x="1129" y="471"/>
                      <a:pt x="1258" y="27"/>
                    </a:cubicBezTo>
                    <a:cubicBezTo>
                      <a:pt x="1263" y="10"/>
                      <a:pt x="1251" y="0"/>
                      <a:pt x="12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8" name="Google Shape;6048;p13"/>
              <p:cNvSpPr/>
              <p:nvPr/>
            </p:nvSpPr>
            <p:spPr>
              <a:xfrm rot="10800000">
                <a:off x="984261" y="4851675"/>
                <a:ext cx="18787" cy="3960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90" extrusionOk="0">
                    <a:moveTo>
                      <a:pt x="564" y="0"/>
                    </a:moveTo>
                    <a:cubicBezTo>
                      <a:pt x="552" y="0"/>
                      <a:pt x="541" y="5"/>
                      <a:pt x="536" y="17"/>
                    </a:cubicBezTo>
                    <a:cubicBezTo>
                      <a:pt x="345" y="419"/>
                      <a:pt x="179" y="830"/>
                      <a:pt x="10" y="1242"/>
                    </a:cubicBezTo>
                    <a:cubicBezTo>
                      <a:pt x="0" y="1268"/>
                      <a:pt x="27" y="1290"/>
                      <a:pt x="52" y="1290"/>
                    </a:cubicBezTo>
                    <a:cubicBezTo>
                      <a:pt x="64" y="1290"/>
                      <a:pt x="75" y="1284"/>
                      <a:pt x="81" y="1271"/>
                    </a:cubicBezTo>
                    <a:cubicBezTo>
                      <a:pt x="263" y="864"/>
                      <a:pt x="444" y="462"/>
                      <a:pt x="601" y="45"/>
                    </a:cubicBezTo>
                    <a:cubicBezTo>
                      <a:pt x="611" y="20"/>
                      <a:pt x="586" y="0"/>
                      <a:pt x="5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9" name="Google Shape;6049;p13"/>
              <p:cNvSpPr/>
              <p:nvPr/>
            </p:nvSpPr>
            <p:spPr>
              <a:xfrm rot="10800000">
                <a:off x="1035342" y="4917864"/>
                <a:ext cx="60750" cy="6075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979" extrusionOk="0">
                    <a:moveTo>
                      <a:pt x="1954" y="1"/>
                    </a:moveTo>
                    <a:cubicBezTo>
                      <a:pt x="1951" y="1"/>
                      <a:pt x="1948" y="1"/>
                      <a:pt x="1946" y="3"/>
                    </a:cubicBezTo>
                    <a:cubicBezTo>
                      <a:pt x="1583" y="282"/>
                      <a:pt x="1237" y="585"/>
                      <a:pt x="910" y="908"/>
                    </a:cubicBezTo>
                    <a:cubicBezTo>
                      <a:pt x="583" y="1235"/>
                      <a:pt x="259" y="1553"/>
                      <a:pt x="9" y="1946"/>
                    </a:cubicBezTo>
                    <a:cubicBezTo>
                      <a:pt x="1" y="1962"/>
                      <a:pt x="14" y="1978"/>
                      <a:pt x="28" y="1978"/>
                    </a:cubicBezTo>
                    <a:cubicBezTo>
                      <a:pt x="33" y="1978"/>
                      <a:pt x="38" y="1976"/>
                      <a:pt x="43" y="1972"/>
                    </a:cubicBezTo>
                    <a:cubicBezTo>
                      <a:pt x="349" y="1634"/>
                      <a:pt x="626" y="1267"/>
                      <a:pt x="946" y="940"/>
                    </a:cubicBezTo>
                    <a:cubicBezTo>
                      <a:pt x="1265" y="615"/>
                      <a:pt x="1606" y="310"/>
                      <a:pt x="1966" y="29"/>
                    </a:cubicBezTo>
                    <a:cubicBezTo>
                      <a:pt x="1979" y="20"/>
                      <a:pt x="1967" y="1"/>
                      <a:pt x="19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0" name="Google Shape;6050;p13"/>
              <p:cNvSpPr/>
              <p:nvPr/>
            </p:nvSpPr>
            <p:spPr>
              <a:xfrm rot="10800000">
                <a:off x="982849" y="4984575"/>
                <a:ext cx="32294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91" extrusionOk="0">
                    <a:moveTo>
                      <a:pt x="1012" y="0"/>
                    </a:moveTo>
                    <a:cubicBezTo>
                      <a:pt x="1009" y="0"/>
                      <a:pt x="1005" y="1"/>
                      <a:pt x="1001" y="2"/>
                    </a:cubicBezTo>
                    <a:cubicBezTo>
                      <a:pt x="618" y="129"/>
                      <a:pt x="311" y="410"/>
                      <a:pt x="10" y="668"/>
                    </a:cubicBezTo>
                    <a:cubicBezTo>
                      <a:pt x="1" y="675"/>
                      <a:pt x="10" y="691"/>
                      <a:pt x="20" y="691"/>
                    </a:cubicBezTo>
                    <a:cubicBezTo>
                      <a:pt x="23" y="691"/>
                      <a:pt x="25" y="690"/>
                      <a:pt x="27" y="688"/>
                    </a:cubicBezTo>
                    <a:cubicBezTo>
                      <a:pt x="339" y="449"/>
                      <a:pt x="707" y="292"/>
                      <a:pt x="1027" y="62"/>
                    </a:cubicBezTo>
                    <a:cubicBezTo>
                      <a:pt x="1052" y="44"/>
                      <a:pt x="1041" y="0"/>
                      <a:pt x="1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1" name="Google Shape;6051;p13"/>
              <p:cNvSpPr/>
              <p:nvPr/>
            </p:nvSpPr>
            <p:spPr>
              <a:xfrm rot="10800000">
                <a:off x="967439" y="4860639"/>
                <a:ext cx="110572" cy="125686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4094" extrusionOk="0">
                    <a:moveTo>
                      <a:pt x="3551" y="0"/>
                    </a:moveTo>
                    <a:cubicBezTo>
                      <a:pt x="3546" y="0"/>
                      <a:pt x="3540" y="2"/>
                      <a:pt x="3535" y="6"/>
                    </a:cubicBezTo>
                    <a:cubicBezTo>
                      <a:pt x="3247" y="222"/>
                      <a:pt x="3039" y="505"/>
                      <a:pt x="2841" y="802"/>
                    </a:cubicBezTo>
                    <a:cubicBezTo>
                      <a:pt x="2637" y="1109"/>
                      <a:pt x="2458" y="1428"/>
                      <a:pt x="2271" y="1744"/>
                    </a:cubicBezTo>
                    <a:cubicBezTo>
                      <a:pt x="1914" y="2350"/>
                      <a:pt x="1538" y="2958"/>
                      <a:pt x="1005" y="3427"/>
                    </a:cubicBezTo>
                    <a:cubicBezTo>
                      <a:pt x="717" y="3681"/>
                      <a:pt x="388" y="3866"/>
                      <a:pt x="39" y="4023"/>
                    </a:cubicBezTo>
                    <a:cubicBezTo>
                      <a:pt x="0" y="4041"/>
                      <a:pt x="26" y="4093"/>
                      <a:pt x="62" y="4093"/>
                    </a:cubicBezTo>
                    <a:cubicBezTo>
                      <a:pt x="64" y="4093"/>
                      <a:pt x="66" y="4093"/>
                      <a:pt x="69" y="4093"/>
                    </a:cubicBezTo>
                    <a:cubicBezTo>
                      <a:pt x="729" y="3971"/>
                      <a:pt x="1267" y="3438"/>
                      <a:pt x="1663" y="2928"/>
                    </a:cubicBezTo>
                    <a:cubicBezTo>
                      <a:pt x="2108" y="2354"/>
                      <a:pt x="2432" y="1699"/>
                      <a:pt x="2821" y="1090"/>
                    </a:cubicBezTo>
                    <a:cubicBezTo>
                      <a:pt x="3053" y="727"/>
                      <a:pt x="3322" y="396"/>
                      <a:pt x="3584" y="56"/>
                    </a:cubicBezTo>
                    <a:cubicBezTo>
                      <a:pt x="3602" y="33"/>
                      <a:pt x="3576" y="0"/>
                      <a:pt x="35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2" name="Google Shape;6052;p13"/>
              <p:cNvSpPr/>
              <p:nvPr/>
            </p:nvSpPr>
            <p:spPr>
              <a:xfrm rot="10800000">
                <a:off x="1077582" y="4948134"/>
                <a:ext cx="58417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386" extrusionOk="0">
                    <a:moveTo>
                      <a:pt x="1859" y="1"/>
                    </a:moveTo>
                    <a:cubicBezTo>
                      <a:pt x="1857" y="1"/>
                      <a:pt x="1854" y="1"/>
                      <a:pt x="1851" y="2"/>
                    </a:cubicBezTo>
                    <a:cubicBezTo>
                      <a:pt x="1120" y="226"/>
                      <a:pt x="466" y="709"/>
                      <a:pt x="19" y="1327"/>
                    </a:cubicBezTo>
                    <a:cubicBezTo>
                      <a:pt x="0" y="1354"/>
                      <a:pt x="28" y="1385"/>
                      <a:pt x="55" y="1385"/>
                    </a:cubicBezTo>
                    <a:cubicBezTo>
                      <a:pt x="64" y="1385"/>
                      <a:pt x="73" y="1382"/>
                      <a:pt x="81" y="1374"/>
                    </a:cubicBezTo>
                    <a:cubicBezTo>
                      <a:pt x="580" y="813"/>
                      <a:pt x="1191" y="364"/>
                      <a:pt x="1875" y="56"/>
                    </a:cubicBezTo>
                    <a:cubicBezTo>
                      <a:pt x="1903" y="44"/>
                      <a:pt x="1888" y="1"/>
                      <a:pt x="18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3" name="Google Shape;6053;p13"/>
              <p:cNvSpPr/>
              <p:nvPr/>
            </p:nvSpPr>
            <p:spPr>
              <a:xfrm rot="10800000">
                <a:off x="1098763" y="4972480"/>
                <a:ext cx="31342" cy="2182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11" extrusionOk="0">
                    <a:moveTo>
                      <a:pt x="967" y="1"/>
                    </a:moveTo>
                    <a:cubicBezTo>
                      <a:pt x="963" y="1"/>
                      <a:pt x="960" y="1"/>
                      <a:pt x="956" y="2"/>
                    </a:cubicBezTo>
                    <a:cubicBezTo>
                      <a:pt x="590" y="116"/>
                      <a:pt x="242" y="346"/>
                      <a:pt x="16" y="658"/>
                    </a:cubicBezTo>
                    <a:cubicBezTo>
                      <a:pt x="1" y="681"/>
                      <a:pt x="22" y="711"/>
                      <a:pt x="45" y="711"/>
                    </a:cubicBezTo>
                    <a:cubicBezTo>
                      <a:pt x="51" y="711"/>
                      <a:pt x="57" y="709"/>
                      <a:pt x="62" y="705"/>
                    </a:cubicBezTo>
                    <a:cubicBezTo>
                      <a:pt x="362" y="477"/>
                      <a:pt x="659" y="260"/>
                      <a:pt x="986" y="73"/>
                    </a:cubicBezTo>
                    <a:cubicBezTo>
                      <a:pt x="1020" y="53"/>
                      <a:pt x="1003" y="1"/>
                      <a:pt x="9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4" name="Google Shape;6054;p13"/>
              <p:cNvSpPr/>
              <p:nvPr/>
            </p:nvSpPr>
            <p:spPr>
              <a:xfrm rot="10800000">
                <a:off x="1015604" y="5000355"/>
                <a:ext cx="21734" cy="17898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83" extrusionOk="0">
                    <a:moveTo>
                      <a:pt x="659" y="1"/>
                    </a:moveTo>
                    <a:cubicBezTo>
                      <a:pt x="653" y="1"/>
                      <a:pt x="647" y="2"/>
                      <a:pt x="641" y="6"/>
                    </a:cubicBezTo>
                    <a:cubicBezTo>
                      <a:pt x="417" y="161"/>
                      <a:pt x="221" y="345"/>
                      <a:pt x="21" y="528"/>
                    </a:cubicBezTo>
                    <a:cubicBezTo>
                      <a:pt x="1" y="548"/>
                      <a:pt x="19" y="582"/>
                      <a:pt x="42" y="582"/>
                    </a:cubicBezTo>
                    <a:cubicBezTo>
                      <a:pt x="47" y="582"/>
                      <a:pt x="53" y="580"/>
                      <a:pt x="58" y="576"/>
                    </a:cubicBezTo>
                    <a:cubicBezTo>
                      <a:pt x="275" y="412"/>
                      <a:pt x="492" y="255"/>
                      <a:pt x="684" y="62"/>
                    </a:cubicBezTo>
                    <a:cubicBezTo>
                      <a:pt x="707" y="39"/>
                      <a:pt x="686" y="1"/>
                      <a:pt x="6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5" name="Google Shape;6055;p13"/>
              <p:cNvSpPr/>
              <p:nvPr/>
            </p:nvSpPr>
            <p:spPr>
              <a:xfrm rot="10800000">
                <a:off x="658744" y="4710916"/>
                <a:ext cx="207392" cy="326494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10635" extrusionOk="0">
                    <a:moveTo>
                      <a:pt x="1152" y="56"/>
                    </a:moveTo>
                    <a:cubicBezTo>
                      <a:pt x="1152" y="56"/>
                      <a:pt x="0" y="3831"/>
                      <a:pt x="266" y="5476"/>
                    </a:cubicBezTo>
                    <a:cubicBezTo>
                      <a:pt x="531" y="7120"/>
                      <a:pt x="1238" y="8572"/>
                      <a:pt x="2264" y="8591"/>
                    </a:cubicBezTo>
                    <a:cubicBezTo>
                      <a:pt x="2264" y="8591"/>
                      <a:pt x="4323" y="10634"/>
                      <a:pt x="5540" y="9356"/>
                    </a:cubicBezTo>
                    <a:cubicBezTo>
                      <a:pt x="6755" y="8075"/>
                      <a:pt x="5534" y="7437"/>
                      <a:pt x="5534" y="7437"/>
                    </a:cubicBezTo>
                    <a:cubicBezTo>
                      <a:pt x="5534" y="7437"/>
                      <a:pt x="6093" y="6575"/>
                      <a:pt x="5673" y="5828"/>
                    </a:cubicBezTo>
                    <a:cubicBezTo>
                      <a:pt x="5252" y="5080"/>
                      <a:pt x="4669" y="1481"/>
                      <a:pt x="4669" y="1481"/>
                    </a:cubicBezTo>
                    <a:cubicBezTo>
                      <a:pt x="4669" y="1481"/>
                      <a:pt x="1552" y="0"/>
                      <a:pt x="1152" y="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6" name="Google Shape;6056;p13"/>
              <p:cNvSpPr/>
              <p:nvPr/>
            </p:nvSpPr>
            <p:spPr>
              <a:xfrm rot="10800000">
                <a:off x="838601" y="4812502"/>
                <a:ext cx="11941" cy="115094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49" extrusionOk="0">
                    <a:moveTo>
                      <a:pt x="40" y="1"/>
                    </a:moveTo>
                    <a:cubicBezTo>
                      <a:pt x="21" y="1"/>
                      <a:pt x="2" y="14"/>
                      <a:pt x="1" y="39"/>
                    </a:cubicBezTo>
                    <a:cubicBezTo>
                      <a:pt x="3" y="355"/>
                      <a:pt x="34" y="667"/>
                      <a:pt x="34" y="983"/>
                    </a:cubicBezTo>
                    <a:cubicBezTo>
                      <a:pt x="34" y="1306"/>
                      <a:pt x="21" y="1630"/>
                      <a:pt x="19" y="1953"/>
                    </a:cubicBezTo>
                    <a:cubicBezTo>
                      <a:pt x="17" y="2552"/>
                      <a:pt x="44" y="3191"/>
                      <a:pt x="322" y="3733"/>
                    </a:cubicBezTo>
                    <a:cubicBezTo>
                      <a:pt x="329" y="3744"/>
                      <a:pt x="339" y="3749"/>
                      <a:pt x="349" y="3749"/>
                    </a:cubicBezTo>
                    <a:cubicBezTo>
                      <a:pt x="369" y="3749"/>
                      <a:pt x="388" y="3732"/>
                      <a:pt x="382" y="3709"/>
                    </a:cubicBezTo>
                    <a:lnTo>
                      <a:pt x="382" y="3707"/>
                    </a:lnTo>
                    <a:cubicBezTo>
                      <a:pt x="178" y="3107"/>
                      <a:pt x="120" y="2501"/>
                      <a:pt x="128" y="1871"/>
                    </a:cubicBezTo>
                    <a:cubicBezTo>
                      <a:pt x="130" y="1561"/>
                      <a:pt x="143" y="1250"/>
                      <a:pt x="145" y="940"/>
                    </a:cubicBezTo>
                    <a:cubicBezTo>
                      <a:pt x="146" y="639"/>
                      <a:pt x="154" y="323"/>
                      <a:pt x="77" y="30"/>
                    </a:cubicBezTo>
                    <a:cubicBezTo>
                      <a:pt x="71" y="10"/>
                      <a:pt x="55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7" name="Google Shape;6057;p13"/>
              <p:cNvSpPr/>
              <p:nvPr/>
            </p:nvSpPr>
            <p:spPr>
              <a:xfrm rot="10800000">
                <a:off x="793598" y="4773943"/>
                <a:ext cx="35609" cy="20093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6545" extrusionOk="0">
                    <a:moveTo>
                      <a:pt x="67" y="1"/>
                    </a:moveTo>
                    <a:cubicBezTo>
                      <a:pt x="34" y="1"/>
                      <a:pt x="0" y="27"/>
                      <a:pt x="3" y="63"/>
                    </a:cubicBezTo>
                    <a:cubicBezTo>
                      <a:pt x="20" y="291"/>
                      <a:pt x="125" y="511"/>
                      <a:pt x="179" y="734"/>
                    </a:cubicBezTo>
                    <a:cubicBezTo>
                      <a:pt x="235" y="969"/>
                      <a:pt x="276" y="1211"/>
                      <a:pt x="302" y="1452"/>
                    </a:cubicBezTo>
                    <a:cubicBezTo>
                      <a:pt x="354" y="1934"/>
                      <a:pt x="356" y="2420"/>
                      <a:pt x="349" y="2904"/>
                    </a:cubicBezTo>
                    <a:cubicBezTo>
                      <a:pt x="340" y="3394"/>
                      <a:pt x="330" y="3886"/>
                      <a:pt x="343" y="4376"/>
                    </a:cubicBezTo>
                    <a:cubicBezTo>
                      <a:pt x="349" y="4613"/>
                      <a:pt x="358" y="4851"/>
                      <a:pt x="377" y="5088"/>
                    </a:cubicBezTo>
                    <a:cubicBezTo>
                      <a:pt x="392" y="5292"/>
                      <a:pt x="401" y="5499"/>
                      <a:pt x="450" y="5700"/>
                    </a:cubicBezTo>
                    <a:cubicBezTo>
                      <a:pt x="534" y="6036"/>
                      <a:pt x="728" y="6494"/>
                      <a:pt x="1123" y="6545"/>
                    </a:cubicBezTo>
                    <a:cubicBezTo>
                      <a:pt x="1124" y="6545"/>
                      <a:pt x="1125" y="6545"/>
                      <a:pt x="1126" y="6545"/>
                    </a:cubicBezTo>
                    <a:cubicBezTo>
                      <a:pt x="1155" y="6545"/>
                      <a:pt x="1159" y="6501"/>
                      <a:pt x="1138" y="6487"/>
                    </a:cubicBezTo>
                    <a:lnTo>
                      <a:pt x="1138" y="6487"/>
                    </a:lnTo>
                    <a:lnTo>
                      <a:pt x="1138" y="6489"/>
                    </a:lnTo>
                    <a:cubicBezTo>
                      <a:pt x="981" y="6386"/>
                      <a:pt x="848" y="6277"/>
                      <a:pt x="755" y="6111"/>
                    </a:cubicBezTo>
                    <a:cubicBezTo>
                      <a:pt x="667" y="5952"/>
                      <a:pt x="614" y="5774"/>
                      <a:pt x="583" y="5597"/>
                    </a:cubicBezTo>
                    <a:cubicBezTo>
                      <a:pt x="502" y="5154"/>
                      <a:pt x="487" y="4703"/>
                      <a:pt x="495" y="4251"/>
                    </a:cubicBezTo>
                    <a:cubicBezTo>
                      <a:pt x="513" y="3320"/>
                      <a:pt x="599" y="2385"/>
                      <a:pt x="500" y="1452"/>
                    </a:cubicBezTo>
                    <a:cubicBezTo>
                      <a:pt x="474" y="1199"/>
                      <a:pt x="433" y="949"/>
                      <a:pt x="373" y="700"/>
                    </a:cubicBezTo>
                    <a:cubicBezTo>
                      <a:pt x="317" y="472"/>
                      <a:pt x="263" y="203"/>
                      <a:pt x="108" y="20"/>
                    </a:cubicBezTo>
                    <a:cubicBezTo>
                      <a:pt x="97" y="7"/>
                      <a:pt x="82" y="1"/>
                      <a:pt x="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8" name="Google Shape;6058;p13"/>
              <p:cNvSpPr/>
              <p:nvPr/>
            </p:nvSpPr>
            <p:spPr>
              <a:xfrm rot="10800000">
                <a:off x="733677" y="4739681"/>
                <a:ext cx="39937" cy="7147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2328" extrusionOk="0">
                    <a:moveTo>
                      <a:pt x="12" y="1"/>
                    </a:moveTo>
                    <a:cubicBezTo>
                      <a:pt x="6" y="1"/>
                      <a:pt x="1" y="5"/>
                      <a:pt x="2" y="13"/>
                    </a:cubicBezTo>
                    <a:cubicBezTo>
                      <a:pt x="17" y="529"/>
                      <a:pt x="78" y="1041"/>
                      <a:pt x="329" y="1503"/>
                    </a:cubicBezTo>
                    <a:cubicBezTo>
                      <a:pt x="533" y="1877"/>
                      <a:pt x="864" y="2223"/>
                      <a:pt x="1286" y="2328"/>
                    </a:cubicBezTo>
                    <a:cubicBezTo>
                      <a:pt x="1287" y="2328"/>
                      <a:pt x="1288" y="2328"/>
                      <a:pt x="1288" y="2328"/>
                    </a:cubicBezTo>
                    <a:cubicBezTo>
                      <a:pt x="1298" y="2328"/>
                      <a:pt x="1301" y="2316"/>
                      <a:pt x="1294" y="2311"/>
                    </a:cubicBezTo>
                    <a:lnTo>
                      <a:pt x="1294" y="2311"/>
                    </a:lnTo>
                    <a:lnTo>
                      <a:pt x="1294" y="2313"/>
                    </a:lnTo>
                    <a:cubicBezTo>
                      <a:pt x="922" y="2102"/>
                      <a:pt x="613" y="1814"/>
                      <a:pt x="406" y="1438"/>
                    </a:cubicBezTo>
                    <a:cubicBezTo>
                      <a:pt x="166" y="1008"/>
                      <a:pt x="58" y="499"/>
                      <a:pt x="24" y="13"/>
                    </a:cubicBezTo>
                    <a:cubicBezTo>
                      <a:pt x="24" y="5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9" name="Google Shape;6059;p13"/>
              <p:cNvSpPr/>
              <p:nvPr/>
            </p:nvSpPr>
            <p:spPr>
              <a:xfrm rot="10800000">
                <a:off x="697269" y="4757027"/>
                <a:ext cx="26338" cy="4936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08" extrusionOk="0">
                    <a:moveTo>
                      <a:pt x="51" y="0"/>
                    </a:moveTo>
                    <a:cubicBezTo>
                      <a:pt x="24" y="0"/>
                      <a:pt x="0" y="33"/>
                      <a:pt x="14" y="62"/>
                    </a:cubicBezTo>
                    <a:cubicBezTo>
                      <a:pt x="74" y="185"/>
                      <a:pt x="164" y="296"/>
                      <a:pt x="233" y="413"/>
                    </a:cubicBezTo>
                    <a:cubicBezTo>
                      <a:pt x="308" y="537"/>
                      <a:pt x="379" y="662"/>
                      <a:pt x="446" y="791"/>
                    </a:cubicBezTo>
                    <a:cubicBezTo>
                      <a:pt x="581" y="1051"/>
                      <a:pt x="700" y="1318"/>
                      <a:pt x="805" y="1591"/>
                    </a:cubicBezTo>
                    <a:cubicBezTo>
                      <a:pt x="810" y="1602"/>
                      <a:pt x="819" y="1607"/>
                      <a:pt x="829" y="1607"/>
                    </a:cubicBezTo>
                    <a:cubicBezTo>
                      <a:pt x="844" y="1607"/>
                      <a:pt x="858" y="1596"/>
                      <a:pt x="852" y="1578"/>
                    </a:cubicBezTo>
                    <a:cubicBezTo>
                      <a:pt x="770" y="1298"/>
                      <a:pt x="663" y="1025"/>
                      <a:pt x="534" y="763"/>
                    </a:cubicBezTo>
                    <a:cubicBezTo>
                      <a:pt x="469" y="627"/>
                      <a:pt x="396" y="494"/>
                      <a:pt x="317" y="363"/>
                    </a:cubicBezTo>
                    <a:cubicBezTo>
                      <a:pt x="246" y="247"/>
                      <a:pt x="175" y="112"/>
                      <a:pt x="78" y="13"/>
                    </a:cubicBezTo>
                    <a:cubicBezTo>
                      <a:pt x="69" y="4"/>
                      <a:pt x="60" y="0"/>
                      <a:pt x="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0" name="Google Shape;6060;p13"/>
              <p:cNvSpPr/>
              <p:nvPr/>
            </p:nvSpPr>
            <p:spPr>
              <a:xfrm rot="10800000">
                <a:off x="695274" y="4808449"/>
                <a:ext cx="26431" cy="65882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146" extrusionOk="0">
                    <a:moveTo>
                      <a:pt x="54" y="1"/>
                    </a:moveTo>
                    <a:cubicBezTo>
                      <a:pt x="28" y="1"/>
                      <a:pt x="0" y="31"/>
                      <a:pt x="16" y="63"/>
                    </a:cubicBezTo>
                    <a:cubicBezTo>
                      <a:pt x="182" y="426"/>
                      <a:pt x="242" y="809"/>
                      <a:pt x="328" y="1194"/>
                    </a:cubicBezTo>
                    <a:cubicBezTo>
                      <a:pt x="407" y="1535"/>
                      <a:pt x="523" y="1895"/>
                      <a:pt x="790" y="2135"/>
                    </a:cubicBezTo>
                    <a:cubicBezTo>
                      <a:pt x="797" y="2142"/>
                      <a:pt x="806" y="2145"/>
                      <a:pt x="814" y="2145"/>
                    </a:cubicBezTo>
                    <a:cubicBezTo>
                      <a:pt x="839" y="2145"/>
                      <a:pt x="861" y="2112"/>
                      <a:pt x="837" y="2088"/>
                    </a:cubicBezTo>
                    <a:lnTo>
                      <a:pt x="837" y="2088"/>
                    </a:lnTo>
                    <a:lnTo>
                      <a:pt x="837" y="2090"/>
                    </a:lnTo>
                    <a:cubicBezTo>
                      <a:pt x="309" y="1512"/>
                      <a:pt x="444" y="678"/>
                      <a:pt x="87" y="22"/>
                    </a:cubicBezTo>
                    <a:cubicBezTo>
                      <a:pt x="79" y="7"/>
                      <a:pt x="67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1" name="Google Shape;6061;p13"/>
              <p:cNvSpPr/>
              <p:nvPr/>
            </p:nvSpPr>
            <p:spPr>
              <a:xfrm rot="10800000">
                <a:off x="742518" y="4862389"/>
                <a:ext cx="46445" cy="106498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3469" extrusionOk="0">
                    <a:moveTo>
                      <a:pt x="58" y="0"/>
                    </a:moveTo>
                    <a:cubicBezTo>
                      <a:pt x="27" y="0"/>
                      <a:pt x="0" y="32"/>
                      <a:pt x="16" y="68"/>
                    </a:cubicBezTo>
                    <a:cubicBezTo>
                      <a:pt x="165" y="313"/>
                      <a:pt x="362" y="529"/>
                      <a:pt x="519" y="771"/>
                    </a:cubicBezTo>
                    <a:cubicBezTo>
                      <a:pt x="687" y="1029"/>
                      <a:pt x="823" y="1305"/>
                      <a:pt x="922" y="1599"/>
                    </a:cubicBezTo>
                    <a:cubicBezTo>
                      <a:pt x="1123" y="2208"/>
                      <a:pt x="1268" y="2837"/>
                      <a:pt x="1461" y="3450"/>
                    </a:cubicBezTo>
                    <a:cubicBezTo>
                      <a:pt x="1464" y="3463"/>
                      <a:pt x="1473" y="3468"/>
                      <a:pt x="1483" y="3468"/>
                    </a:cubicBezTo>
                    <a:cubicBezTo>
                      <a:pt x="1497" y="3468"/>
                      <a:pt x="1512" y="3456"/>
                      <a:pt x="1508" y="3437"/>
                    </a:cubicBezTo>
                    <a:cubicBezTo>
                      <a:pt x="1433" y="3108"/>
                      <a:pt x="1351" y="2782"/>
                      <a:pt x="1265" y="2455"/>
                    </a:cubicBezTo>
                    <a:cubicBezTo>
                      <a:pt x="1182" y="2139"/>
                      <a:pt x="1108" y="1820"/>
                      <a:pt x="1008" y="1507"/>
                    </a:cubicBezTo>
                    <a:cubicBezTo>
                      <a:pt x="915" y="1227"/>
                      <a:pt x="784" y="958"/>
                      <a:pt x="621" y="711"/>
                    </a:cubicBezTo>
                    <a:cubicBezTo>
                      <a:pt x="464" y="468"/>
                      <a:pt x="292" y="217"/>
                      <a:pt x="89" y="12"/>
                    </a:cubicBezTo>
                    <a:cubicBezTo>
                      <a:pt x="79" y="4"/>
                      <a:pt x="68" y="0"/>
                      <a:pt x="5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2" name="Google Shape;6062;p13"/>
              <p:cNvSpPr/>
              <p:nvPr/>
            </p:nvSpPr>
            <p:spPr>
              <a:xfrm rot="10800000">
                <a:off x="778649" y="4878200"/>
                <a:ext cx="49791" cy="125901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4101" extrusionOk="0">
                    <a:moveTo>
                      <a:pt x="64" y="0"/>
                    </a:moveTo>
                    <a:cubicBezTo>
                      <a:pt x="32" y="0"/>
                      <a:pt x="0" y="25"/>
                      <a:pt x="14" y="61"/>
                    </a:cubicBezTo>
                    <a:cubicBezTo>
                      <a:pt x="71" y="216"/>
                      <a:pt x="219" y="347"/>
                      <a:pt x="320" y="476"/>
                    </a:cubicBezTo>
                    <a:cubicBezTo>
                      <a:pt x="434" y="626"/>
                      <a:pt x="543" y="781"/>
                      <a:pt x="642" y="942"/>
                    </a:cubicBezTo>
                    <a:cubicBezTo>
                      <a:pt x="834" y="1250"/>
                      <a:pt x="997" y="1579"/>
                      <a:pt x="1126" y="1920"/>
                    </a:cubicBezTo>
                    <a:cubicBezTo>
                      <a:pt x="1388" y="2611"/>
                      <a:pt x="1500" y="3344"/>
                      <a:pt x="1509" y="4081"/>
                    </a:cubicBezTo>
                    <a:cubicBezTo>
                      <a:pt x="1511" y="4094"/>
                      <a:pt x="1521" y="4100"/>
                      <a:pt x="1532" y="4100"/>
                    </a:cubicBezTo>
                    <a:cubicBezTo>
                      <a:pt x="1542" y="4100"/>
                      <a:pt x="1552" y="4094"/>
                      <a:pt x="1554" y="4081"/>
                    </a:cubicBezTo>
                    <a:cubicBezTo>
                      <a:pt x="1621" y="3333"/>
                      <a:pt x="1494" y="2572"/>
                      <a:pt x="1238" y="1869"/>
                    </a:cubicBezTo>
                    <a:cubicBezTo>
                      <a:pt x="1113" y="1521"/>
                      <a:pt x="954" y="1187"/>
                      <a:pt x="765" y="869"/>
                    </a:cubicBezTo>
                    <a:cubicBezTo>
                      <a:pt x="668" y="704"/>
                      <a:pt x="561" y="545"/>
                      <a:pt x="447" y="392"/>
                    </a:cubicBezTo>
                    <a:cubicBezTo>
                      <a:pt x="348" y="259"/>
                      <a:pt x="240" y="80"/>
                      <a:pt x="86" y="5"/>
                    </a:cubicBezTo>
                    <a:cubicBezTo>
                      <a:pt x="79" y="2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3" name="Google Shape;6063;p13"/>
              <p:cNvSpPr/>
              <p:nvPr/>
            </p:nvSpPr>
            <p:spPr>
              <a:xfrm rot="10800000">
                <a:off x="755840" y="4829755"/>
                <a:ext cx="7030" cy="3463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128" extrusionOk="0">
                    <a:moveTo>
                      <a:pt x="25" y="1"/>
                    </a:moveTo>
                    <a:cubicBezTo>
                      <a:pt x="13" y="1"/>
                      <a:pt x="0" y="10"/>
                      <a:pt x="1" y="25"/>
                    </a:cubicBezTo>
                    <a:cubicBezTo>
                      <a:pt x="24" y="388"/>
                      <a:pt x="108" y="753"/>
                      <a:pt x="173" y="1108"/>
                    </a:cubicBezTo>
                    <a:cubicBezTo>
                      <a:pt x="176" y="1122"/>
                      <a:pt x="186" y="1128"/>
                      <a:pt x="196" y="1128"/>
                    </a:cubicBezTo>
                    <a:cubicBezTo>
                      <a:pt x="211" y="1128"/>
                      <a:pt x="228" y="1114"/>
                      <a:pt x="226" y="1095"/>
                    </a:cubicBezTo>
                    <a:lnTo>
                      <a:pt x="224" y="1095"/>
                    </a:lnTo>
                    <a:cubicBezTo>
                      <a:pt x="175" y="738"/>
                      <a:pt x="142" y="367"/>
                      <a:pt x="48" y="18"/>
                    </a:cubicBezTo>
                    <a:cubicBezTo>
                      <a:pt x="45" y="6"/>
                      <a:pt x="35" y="1"/>
                      <a:pt x="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4" name="Google Shape;6064;p13"/>
              <p:cNvSpPr/>
              <p:nvPr/>
            </p:nvSpPr>
            <p:spPr>
              <a:xfrm rot="10800000">
                <a:off x="836851" y="4934012"/>
                <a:ext cx="12033" cy="7183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340" extrusionOk="0">
                    <a:moveTo>
                      <a:pt x="84" y="1"/>
                    </a:moveTo>
                    <a:cubicBezTo>
                      <a:pt x="64" y="1"/>
                      <a:pt x="44" y="12"/>
                      <a:pt x="38" y="36"/>
                    </a:cubicBezTo>
                    <a:cubicBezTo>
                      <a:pt x="1" y="213"/>
                      <a:pt x="59" y="391"/>
                      <a:pt x="91" y="565"/>
                    </a:cubicBezTo>
                    <a:cubicBezTo>
                      <a:pt x="124" y="756"/>
                      <a:pt x="152" y="946"/>
                      <a:pt x="178" y="1137"/>
                    </a:cubicBezTo>
                    <a:cubicBezTo>
                      <a:pt x="233" y="1524"/>
                      <a:pt x="285" y="1915"/>
                      <a:pt x="315" y="2304"/>
                    </a:cubicBezTo>
                    <a:cubicBezTo>
                      <a:pt x="317" y="2327"/>
                      <a:pt x="336" y="2339"/>
                      <a:pt x="354" y="2339"/>
                    </a:cubicBezTo>
                    <a:cubicBezTo>
                      <a:pt x="372" y="2339"/>
                      <a:pt x="390" y="2328"/>
                      <a:pt x="390" y="2304"/>
                    </a:cubicBezTo>
                    <a:cubicBezTo>
                      <a:pt x="392" y="1909"/>
                      <a:pt x="386" y="1518"/>
                      <a:pt x="347" y="1126"/>
                    </a:cubicBezTo>
                    <a:cubicBezTo>
                      <a:pt x="326" y="937"/>
                      <a:pt x="300" y="750"/>
                      <a:pt x="272" y="561"/>
                    </a:cubicBezTo>
                    <a:cubicBezTo>
                      <a:pt x="246" y="382"/>
                      <a:pt x="238" y="178"/>
                      <a:pt x="132" y="25"/>
                    </a:cubicBezTo>
                    <a:cubicBezTo>
                      <a:pt x="120" y="9"/>
                      <a:pt x="102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5" name="Google Shape;6065;p13"/>
              <p:cNvSpPr/>
              <p:nvPr/>
            </p:nvSpPr>
            <p:spPr>
              <a:xfrm rot="10800000">
                <a:off x="790007" y="4983470"/>
                <a:ext cx="145291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4557" extrusionOk="0">
                    <a:moveTo>
                      <a:pt x="1404" y="1"/>
                    </a:moveTo>
                    <a:cubicBezTo>
                      <a:pt x="551" y="1"/>
                      <a:pt x="423" y="592"/>
                      <a:pt x="423" y="592"/>
                    </a:cubicBezTo>
                    <a:cubicBezTo>
                      <a:pt x="0" y="2032"/>
                      <a:pt x="1515" y="3955"/>
                      <a:pt x="2870" y="4468"/>
                    </a:cubicBezTo>
                    <a:cubicBezTo>
                      <a:pt x="3032" y="4529"/>
                      <a:pt x="3182" y="4557"/>
                      <a:pt x="3320" y="4557"/>
                    </a:cubicBezTo>
                    <a:cubicBezTo>
                      <a:pt x="4340" y="4557"/>
                      <a:pt x="4733" y="3057"/>
                      <a:pt x="4708" y="2458"/>
                    </a:cubicBezTo>
                    <a:cubicBezTo>
                      <a:pt x="4671" y="1663"/>
                      <a:pt x="4255" y="867"/>
                      <a:pt x="2451" y="216"/>
                    </a:cubicBezTo>
                    <a:cubicBezTo>
                      <a:pt x="2017" y="60"/>
                      <a:pt x="1674" y="1"/>
                      <a:pt x="14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6" name="Google Shape;6066;p13"/>
              <p:cNvSpPr/>
              <p:nvPr/>
            </p:nvSpPr>
            <p:spPr>
              <a:xfrm rot="10800000">
                <a:off x="848149" y="4969318"/>
                <a:ext cx="310413" cy="173608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5655" extrusionOk="0">
                    <a:moveTo>
                      <a:pt x="10111" y="519"/>
                    </a:moveTo>
                    <a:cubicBezTo>
                      <a:pt x="10111" y="519"/>
                      <a:pt x="8232" y="2039"/>
                      <a:pt x="7243" y="3446"/>
                    </a:cubicBezTo>
                    <a:cubicBezTo>
                      <a:pt x="6252" y="4854"/>
                      <a:pt x="6617" y="5112"/>
                      <a:pt x="5807" y="4865"/>
                    </a:cubicBezTo>
                    <a:cubicBezTo>
                      <a:pt x="4998" y="4619"/>
                      <a:pt x="3770" y="3714"/>
                      <a:pt x="3472" y="4301"/>
                    </a:cubicBezTo>
                    <a:cubicBezTo>
                      <a:pt x="3177" y="4890"/>
                      <a:pt x="4248" y="5058"/>
                      <a:pt x="3175" y="4890"/>
                    </a:cubicBezTo>
                    <a:cubicBezTo>
                      <a:pt x="2420" y="4768"/>
                      <a:pt x="1268" y="4802"/>
                      <a:pt x="578" y="5266"/>
                    </a:cubicBezTo>
                    <a:cubicBezTo>
                      <a:pt x="0" y="5654"/>
                      <a:pt x="5028" y="560"/>
                      <a:pt x="7206" y="281"/>
                    </a:cubicBezTo>
                    <a:cubicBezTo>
                      <a:pt x="9384" y="1"/>
                      <a:pt x="10111" y="519"/>
                      <a:pt x="10111" y="5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7" name="Google Shape;6067;p13"/>
              <p:cNvSpPr/>
              <p:nvPr/>
            </p:nvSpPr>
            <p:spPr>
              <a:xfrm rot="10800000">
                <a:off x="881332" y="5090890"/>
                <a:ext cx="74196" cy="4641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512" extrusionOk="0">
                    <a:moveTo>
                      <a:pt x="2279" y="0"/>
                    </a:moveTo>
                    <a:cubicBezTo>
                      <a:pt x="2090" y="0"/>
                      <a:pt x="1921" y="31"/>
                      <a:pt x="1738" y="107"/>
                    </a:cubicBezTo>
                    <a:cubicBezTo>
                      <a:pt x="1519" y="203"/>
                      <a:pt x="1314" y="321"/>
                      <a:pt x="1123" y="461"/>
                    </a:cubicBezTo>
                    <a:cubicBezTo>
                      <a:pt x="927" y="599"/>
                      <a:pt x="740" y="749"/>
                      <a:pt x="558" y="904"/>
                    </a:cubicBezTo>
                    <a:cubicBezTo>
                      <a:pt x="360" y="1072"/>
                      <a:pt x="199" y="1263"/>
                      <a:pt x="25" y="1455"/>
                    </a:cubicBezTo>
                    <a:cubicBezTo>
                      <a:pt x="1" y="1479"/>
                      <a:pt x="23" y="1512"/>
                      <a:pt x="49" y="1512"/>
                    </a:cubicBezTo>
                    <a:cubicBezTo>
                      <a:pt x="57" y="1512"/>
                      <a:pt x="65" y="1509"/>
                      <a:pt x="72" y="1502"/>
                    </a:cubicBezTo>
                    <a:cubicBezTo>
                      <a:pt x="237" y="1345"/>
                      <a:pt x="422" y="1211"/>
                      <a:pt x="594" y="1061"/>
                    </a:cubicBezTo>
                    <a:cubicBezTo>
                      <a:pt x="777" y="902"/>
                      <a:pt x="968" y="751"/>
                      <a:pt x="1162" y="609"/>
                    </a:cubicBezTo>
                    <a:cubicBezTo>
                      <a:pt x="1512" y="351"/>
                      <a:pt x="1931" y="96"/>
                      <a:pt x="2376" y="66"/>
                    </a:cubicBezTo>
                    <a:cubicBezTo>
                      <a:pt x="2417" y="66"/>
                      <a:pt x="2417" y="3"/>
                      <a:pt x="2376" y="3"/>
                    </a:cubicBezTo>
                    <a:cubicBezTo>
                      <a:pt x="2343" y="1"/>
                      <a:pt x="2311" y="0"/>
                      <a:pt x="22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8" name="Google Shape;6068;p13"/>
              <p:cNvSpPr/>
              <p:nvPr/>
            </p:nvSpPr>
            <p:spPr>
              <a:xfrm rot="10800000">
                <a:off x="916819" y="5121006"/>
                <a:ext cx="32570" cy="1725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62" extrusionOk="0">
                    <a:moveTo>
                      <a:pt x="1044" y="0"/>
                    </a:moveTo>
                    <a:cubicBezTo>
                      <a:pt x="1044" y="0"/>
                      <a:pt x="1043" y="0"/>
                      <a:pt x="1043" y="0"/>
                    </a:cubicBezTo>
                    <a:cubicBezTo>
                      <a:pt x="652" y="43"/>
                      <a:pt x="291" y="224"/>
                      <a:pt x="24" y="509"/>
                    </a:cubicBezTo>
                    <a:cubicBezTo>
                      <a:pt x="1" y="531"/>
                      <a:pt x="20" y="562"/>
                      <a:pt x="44" y="562"/>
                    </a:cubicBezTo>
                    <a:cubicBezTo>
                      <a:pt x="52" y="562"/>
                      <a:pt x="59" y="559"/>
                      <a:pt x="67" y="552"/>
                    </a:cubicBezTo>
                    <a:cubicBezTo>
                      <a:pt x="347" y="303"/>
                      <a:pt x="684" y="125"/>
                      <a:pt x="1046" y="30"/>
                    </a:cubicBezTo>
                    <a:cubicBezTo>
                      <a:pt x="1061" y="26"/>
                      <a:pt x="1059" y="0"/>
                      <a:pt x="10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9" name="Google Shape;6069;p13"/>
              <p:cNvSpPr/>
              <p:nvPr/>
            </p:nvSpPr>
            <p:spPr>
              <a:xfrm rot="10800000">
                <a:off x="967163" y="5081158"/>
                <a:ext cx="180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671" extrusionOk="0">
                    <a:moveTo>
                      <a:pt x="556" y="1"/>
                    </a:moveTo>
                    <a:cubicBezTo>
                      <a:pt x="553" y="1"/>
                      <a:pt x="549" y="2"/>
                      <a:pt x="546" y="4"/>
                    </a:cubicBezTo>
                    <a:cubicBezTo>
                      <a:pt x="482" y="39"/>
                      <a:pt x="439" y="56"/>
                      <a:pt x="387" y="107"/>
                    </a:cubicBezTo>
                    <a:cubicBezTo>
                      <a:pt x="334" y="159"/>
                      <a:pt x="284" y="211"/>
                      <a:pt x="237" y="268"/>
                    </a:cubicBezTo>
                    <a:cubicBezTo>
                      <a:pt x="147" y="372"/>
                      <a:pt x="73" y="490"/>
                      <a:pt x="15" y="615"/>
                    </a:cubicBezTo>
                    <a:cubicBezTo>
                      <a:pt x="0" y="645"/>
                      <a:pt x="24" y="670"/>
                      <a:pt x="49" y="670"/>
                    </a:cubicBezTo>
                    <a:cubicBezTo>
                      <a:pt x="60" y="670"/>
                      <a:pt x="72" y="665"/>
                      <a:pt x="80" y="653"/>
                    </a:cubicBezTo>
                    <a:cubicBezTo>
                      <a:pt x="164" y="541"/>
                      <a:pt x="254" y="426"/>
                      <a:pt x="344" y="318"/>
                    </a:cubicBezTo>
                    <a:cubicBezTo>
                      <a:pt x="383" y="271"/>
                      <a:pt x="422" y="226"/>
                      <a:pt x="463" y="185"/>
                    </a:cubicBezTo>
                    <a:cubicBezTo>
                      <a:pt x="514" y="133"/>
                      <a:pt x="534" y="90"/>
                      <a:pt x="577" y="34"/>
                    </a:cubicBezTo>
                    <a:cubicBezTo>
                      <a:pt x="588" y="19"/>
                      <a:pt x="573" y="1"/>
                      <a:pt x="5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0" name="Google Shape;6070;p13"/>
              <p:cNvSpPr/>
              <p:nvPr/>
            </p:nvSpPr>
            <p:spPr>
              <a:xfrm rot="10800000">
                <a:off x="978061" y="5010640"/>
                <a:ext cx="75915" cy="972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3167" extrusionOk="0">
                    <a:moveTo>
                      <a:pt x="2431" y="1"/>
                    </a:moveTo>
                    <a:cubicBezTo>
                      <a:pt x="2428" y="1"/>
                      <a:pt x="2424" y="1"/>
                      <a:pt x="2421" y="3"/>
                    </a:cubicBezTo>
                    <a:cubicBezTo>
                      <a:pt x="2135" y="123"/>
                      <a:pt x="1896" y="330"/>
                      <a:pt x="1679" y="545"/>
                    </a:cubicBezTo>
                    <a:cubicBezTo>
                      <a:pt x="1441" y="783"/>
                      <a:pt x="1224" y="1039"/>
                      <a:pt x="1028" y="1312"/>
                    </a:cubicBezTo>
                    <a:cubicBezTo>
                      <a:pt x="819" y="1598"/>
                      <a:pt x="628" y="1895"/>
                      <a:pt x="454" y="2203"/>
                    </a:cubicBezTo>
                    <a:cubicBezTo>
                      <a:pt x="288" y="2497"/>
                      <a:pt x="118" y="2800"/>
                      <a:pt x="9" y="3120"/>
                    </a:cubicBezTo>
                    <a:cubicBezTo>
                      <a:pt x="0" y="3147"/>
                      <a:pt x="24" y="3167"/>
                      <a:pt x="47" y="3167"/>
                    </a:cubicBezTo>
                    <a:cubicBezTo>
                      <a:pt x="59" y="3167"/>
                      <a:pt x="71" y="3161"/>
                      <a:pt x="78" y="3149"/>
                    </a:cubicBezTo>
                    <a:lnTo>
                      <a:pt x="78" y="3148"/>
                    </a:lnTo>
                    <a:cubicBezTo>
                      <a:pt x="241" y="2867"/>
                      <a:pt x="374" y="2574"/>
                      <a:pt x="535" y="2293"/>
                    </a:cubicBezTo>
                    <a:cubicBezTo>
                      <a:pt x="707" y="1990"/>
                      <a:pt x="893" y="1699"/>
                      <a:pt x="1099" y="1418"/>
                    </a:cubicBezTo>
                    <a:cubicBezTo>
                      <a:pt x="1295" y="1143"/>
                      <a:pt x="1516" y="885"/>
                      <a:pt x="1755" y="646"/>
                    </a:cubicBezTo>
                    <a:cubicBezTo>
                      <a:pt x="1972" y="431"/>
                      <a:pt x="2213" y="246"/>
                      <a:pt x="2451" y="55"/>
                    </a:cubicBezTo>
                    <a:cubicBezTo>
                      <a:pt x="2472" y="39"/>
                      <a:pt x="2455" y="1"/>
                      <a:pt x="24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1" name="Google Shape;6071;p13"/>
              <p:cNvSpPr/>
              <p:nvPr/>
            </p:nvSpPr>
            <p:spPr>
              <a:xfrm rot="10800000">
                <a:off x="924155" y="5015797"/>
                <a:ext cx="50559" cy="63979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2084" extrusionOk="0">
                    <a:moveTo>
                      <a:pt x="1614" y="0"/>
                    </a:moveTo>
                    <a:cubicBezTo>
                      <a:pt x="1609" y="0"/>
                      <a:pt x="1603" y="2"/>
                      <a:pt x="1598" y="8"/>
                    </a:cubicBezTo>
                    <a:cubicBezTo>
                      <a:pt x="1441" y="183"/>
                      <a:pt x="1295" y="372"/>
                      <a:pt x="1150" y="559"/>
                    </a:cubicBezTo>
                    <a:cubicBezTo>
                      <a:pt x="1075" y="653"/>
                      <a:pt x="1004" y="746"/>
                      <a:pt x="925" y="836"/>
                    </a:cubicBezTo>
                    <a:cubicBezTo>
                      <a:pt x="860" y="911"/>
                      <a:pt x="811" y="991"/>
                      <a:pt x="746" y="1066"/>
                    </a:cubicBezTo>
                    <a:cubicBezTo>
                      <a:pt x="604" y="1227"/>
                      <a:pt x="501" y="1427"/>
                      <a:pt x="355" y="1584"/>
                    </a:cubicBezTo>
                    <a:cubicBezTo>
                      <a:pt x="291" y="1653"/>
                      <a:pt x="256" y="1735"/>
                      <a:pt x="204" y="1810"/>
                    </a:cubicBezTo>
                    <a:cubicBezTo>
                      <a:pt x="142" y="1896"/>
                      <a:pt x="73" y="1978"/>
                      <a:pt x="7" y="2061"/>
                    </a:cubicBezTo>
                    <a:cubicBezTo>
                      <a:pt x="0" y="2072"/>
                      <a:pt x="11" y="2084"/>
                      <a:pt x="22" y="2084"/>
                    </a:cubicBezTo>
                    <a:cubicBezTo>
                      <a:pt x="25" y="2084"/>
                      <a:pt x="29" y="2083"/>
                      <a:pt x="32" y="2079"/>
                    </a:cubicBezTo>
                    <a:cubicBezTo>
                      <a:pt x="110" y="1991"/>
                      <a:pt x="181" y="1892"/>
                      <a:pt x="265" y="1810"/>
                    </a:cubicBezTo>
                    <a:cubicBezTo>
                      <a:pt x="333" y="1746"/>
                      <a:pt x="396" y="1679"/>
                      <a:pt x="456" y="1606"/>
                    </a:cubicBezTo>
                    <a:cubicBezTo>
                      <a:pt x="583" y="1444"/>
                      <a:pt x="742" y="1298"/>
                      <a:pt x="860" y="1126"/>
                    </a:cubicBezTo>
                    <a:cubicBezTo>
                      <a:pt x="921" y="1040"/>
                      <a:pt x="991" y="965"/>
                      <a:pt x="1050" y="877"/>
                    </a:cubicBezTo>
                    <a:cubicBezTo>
                      <a:pt x="1110" y="789"/>
                      <a:pt x="1174" y="709"/>
                      <a:pt x="1236" y="625"/>
                    </a:cubicBezTo>
                    <a:cubicBezTo>
                      <a:pt x="1376" y="434"/>
                      <a:pt x="1516" y="240"/>
                      <a:pt x="1636" y="36"/>
                    </a:cubicBezTo>
                    <a:cubicBezTo>
                      <a:pt x="1647" y="19"/>
                      <a:pt x="1631" y="0"/>
                      <a:pt x="161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2" name="Google Shape;6072;p13"/>
              <p:cNvSpPr/>
              <p:nvPr/>
            </p:nvSpPr>
            <p:spPr>
              <a:xfrm rot="10800000">
                <a:off x="689810" y="4851092"/>
                <a:ext cx="213931" cy="282072"/>
              </a:xfrm>
              <a:custGeom>
                <a:avLst/>
                <a:gdLst/>
                <a:ahLst/>
                <a:cxnLst/>
                <a:rect l="l" t="t" r="r" b="b"/>
                <a:pathLst>
                  <a:path w="6969" h="9188" extrusionOk="0">
                    <a:moveTo>
                      <a:pt x="554" y="3355"/>
                    </a:moveTo>
                    <a:cubicBezTo>
                      <a:pt x="0" y="2655"/>
                      <a:pt x="1012" y="399"/>
                      <a:pt x="1810" y="201"/>
                    </a:cubicBezTo>
                    <a:cubicBezTo>
                      <a:pt x="2609" y="1"/>
                      <a:pt x="5729" y="3418"/>
                      <a:pt x="6067" y="4435"/>
                    </a:cubicBezTo>
                    <a:cubicBezTo>
                      <a:pt x="6406" y="5452"/>
                      <a:pt x="6649" y="7415"/>
                      <a:pt x="6806" y="8285"/>
                    </a:cubicBezTo>
                    <a:cubicBezTo>
                      <a:pt x="6969" y="9188"/>
                      <a:pt x="4618" y="7042"/>
                      <a:pt x="4018" y="6299"/>
                    </a:cubicBezTo>
                    <a:cubicBezTo>
                      <a:pt x="3420" y="5555"/>
                      <a:pt x="554" y="3355"/>
                      <a:pt x="554" y="3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3" name="Google Shape;6073;p13"/>
              <p:cNvSpPr/>
              <p:nvPr/>
            </p:nvSpPr>
            <p:spPr>
              <a:xfrm rot="10800000">
                <a:off x="772325" y="4940030"/>
                <a:ext cx="8779" cy="92499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013" extrusionOk="0">
                    <a:moveTo>
                      <a:pt x="224" y="1"/>
                    </a:moveTo>
                    <a:cubicBezTo>
                      <a:pt x="208" y="1"/>
                      <a:pt x="192" y="10"/>
                      <a:pt x="188" y="30"/>
                    </a:cubicBezTo>
                    <a:cubicBezTo>
                      <a:pt x="134" y="279"/>
                      <a:pt x="122" y="531"/>
                      <a:pt x="100" y="781"/>
                    </a:cubicBezTo>
                    <a:cubicBezTo>
                      <a:pt x="78" y="1034"/>
                      <a:pt x="53" y="1292"/>
                      <a:pt x="36" y="1548"/>
                    </a:cubicBezTo>
                    <a:cubicBezTo>
                      <a:pt x="1" y="2034"/>
                      <a:pt x="3" y="2520"/>
                      <a:pt x="141" y="2991"/>
                    </a:cubicBezTo>
                    <a:cubicBezTo>
                      <a:pt x="146" y="3006"/>
                      <a:pt x="158" y="3013"/>
                      <a:pt x="170" y="3013"/>
                    </a:cubicBezTo>
                    <a:cubicBezTo>
                      <a:pt x="188" y="3013"/>
                      <a:pt x="206" y="2998"/>
                      <a:pt x="199" y="2975"/>
                    </a:cubicBezTo>
                    <a:cubicBezTo>
                      <a:pt x="100" y="2500"/>
                      <a:pt x="113" y="2008"/>
                      <a:pt x="152" y="1526"/>
                    </a:cubicBezTo>
                    <a:cubicBezTo>
                      <a:pt x="192" y="1034"/>
                      <a:pt x="285" y="533"/>
                      <a:pt x="270" y="41"/>
                    </a:cubicBezTo>
                    <a:cubicBezTo>
                      <a:pt x="269" y="16"/>
                      <a:pt x="246" y="1"/>
                      <a:pt x="22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4" name="Google Shape;6074;p13"/>
              <p:cNvSpPr/>
              <p:nvPr/>
            </p:nvSpPr>
            <p:spPr>
              <a:xfrm rot="10800000">
                <a:off x="776500" y="5058992"/>
                <a:ext cx="32447" cy="47892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560" extrusionOk="0">
                    <a:moveTo>
                      <a:pt x="35" y="0"/>
                    </a:moveTo>
                    <a:cubicBezTo>
                      <a:pt x="13" y="0"/>
                      <a:pt x="0" y="34"/>
                      <a:pt x="24" y="51"/>
                    </a:cubicBezTo>
                    <a:cubicBezTo>
                      <a:pt x="263" y="231"/>
                      <a:pt x="470" y="487"/>
                      <a:pt x="633" y="736"/>
                    </a:cubicBezTo>
                    <a:cubicBezTo>
                      <a:pt x="798" y="986"/>
                      <a:pt x="927" y="1259"/>
                      <a:pt x="1016" y="1545"/>
                    </a:cubicBezTo>
                    <a:cubicBezTo>
                      <a:pt x="1019" y="1555"/>
                      <a:pt x="1028" y="1559"/>
                      <a:pt x="1036" y="1559"/>
                    </a:cubicBezTo>
                    <a:cubicBezTo>
                      <a:pt x="1047" y="1559"/>
                      <a:pt x="1057" y="1553"/>
                      <a:pt x="1056" y="1540"/>
                    </a:cubicBezTo>
                    <a:cubicBezTo>
                      <a:pt x="1026" y="1222"/>
                      <a:pt x="919" y="917"/>
                      <a:pt x="743" y="651"/>
                    </a:cubicBezTo>
                    <a:cubicBezTo>
                      <a:pt x="562" y="373"/>
                      <a:pt x="328" y="180"/>
                      <a:pt x="50" y="5"/>
                    </a:cubicBezTo>
                    <a:cubicBezTo>
                      <a:pt x="45" y="1"/>
                      <a:pt x="40" y="0"/>
                      <a:pt x="3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5" name="Google Shape;6075;p13"/>
              <p:cNvSpPr/>
              <p:nvPr/>
            </p:nvSpPr>
            <p:spPr>
              <a:xfrm rot="10800000">
                <a:off x="820090" y="5038208"/>
                <a:ext cx="15748" cy="8814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2871" extrusionOk="0">
                    <a:moveTo>
                      <a:pt x="40" y="1"/>
                    </a:moveTo>
                    <a:cubicBezTo>
                      <a:pt x="21" y="1"/>
                      <a:pt x="0" y="17"/>
                      <a:pt x="10" y="38"/>
                    </a:cubicBezTo>
                    <a:cubicBezTo>
                      <a:pt x="94" y="244"/>
                      <a:pt x="206" y="429"/>
                      <a:pt x="268" y="644"/>
                    </a:cubicBezTo>
                    <a:cubicBezTo>
                      <a:pt x="329" y="867"/>
                      <a:pt x="361" y="1097"/>
                      <a:pt x="365" y="1328"/>
                    </a:cubicBezTo>
                    <a:cubicBezTo>
                      <a:pt x="376" y="1835"/>
                      <a:pt x="279" y="2338"/>
                      <a:pt x="172" y="2832"/>
                    </a:cubicBezTo>
                    <a:cubicBezTo>
                      <a:pt x="166" y="2855"/>
                      <a:pt x="185" y="2871"/>
                      <a:pt x="203" y="2871"/>
                    </a:cubicBezTo>
                    <a:cubicBezTo>
                      <a:pt x="216" y="2871"/>
                      <a:pt x="228" y="2864"/>
                      <a:pt x="232" y="2848"/>
                    </a:cubicBezTo>
                    <a:cubicBezTo>
                      <a:pt x="382" y="2342"/>
                      <a:pt x="513" y="1822"/>
                      <a:pt x="492" y="1289"/>
                    </a:cubicBezTo>
                    <a:cubicBezTo>
                      <a:pt x="483" y="1061"/>
                      <a:pt x="445" y="833"/>
                      <a:pt x="382" y="614"/>
                    </a:cubicBezTo>
                    <a:cubicBezTo>
                      <a:pt x="316" y="401"/>
                      <a:pt x="226" y="162"/>
                      <a:pt x="60" y="8"/>
                    </a:cubicBezTo>
                    <a:cubicBezTo>
                      <a:pt x="55" y="3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6" name="Google Shape;6076;p13"/>
              <p:cNvSpPr/>
              <p:nvPr/>
            </p:nvSpPr>
            <p:spPr>
              <a:xfrm rot="10800000">
                <a:off x="836053" y="5075847"/>
                <a:ext cx="12832" cy="4973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620" extrusionOk="0">
                    <a:moveTo>
                      <a:pt x="356" y="0"/>
                    </a:moveTo>
                    <a:cubicBezTo>
                      <a:pt x="346" y="0"/>
                      <a:pt x="335" y="5"/>
                      <a:pt x="330" y="13"/>
                    </a:cubicBezTo>
                    <a:cubicBezTo>
                      <a:pt x="268" y="114"/>
                      <a:pt x="246" y="236"/>
                      <a:pt x="221" y="352"/>
                    </a:cubicBezTo>
                    <a:cubicBezTo>
                      <a:pt x="193" y="490"/>
                      <a:pt x="169" y="627"/>
                      <a:pt x="143" y="765"/>
                    </a:cubicBezTo>
                    <a:cubicBezTo>
                      <a:pt x="91" y="1034"/>
                      <a:pt x="51" y="1303"/>
                      <a:pt x="5" y="1573"/>
                    </a:cubicBezTo>
                    <a:cubicBezTo>
                      <a:pt x="0" y="1601"/>
                      <a:pt x="24" y="1620"/>
                      <a:pt x="45" y="1620"/>
                    </a:cubicBezTo>
                    <a:cubicBezTo>
                      <a:pt x="60" y="1620"/>
                      <a:pt x="73" y="1612"/>
                      <a:pt x="78" y="1593"/>
                    </a:cubicBezTo>
                    <a:cubicBezTo>
                      <a:pt x="139" y="1320"/>
                      <a:pt x="210" y="1051"/>
                      <a:pt x="266" y="776"/>
                    </a:cubicBezTo>
                    <a:cubicBezTo>
                      <a:pt x="317" y="539"/>
                      <a:pt x="418" y="262"/>
                      <a:pt x="380" y="19"/>
                    </a:cubicBezTo>
                    <a:cubicBezTo>
                      <a:pt x="378" y="6"/>
                      <a:pt x="367" y="0"/>
                      <a:pt x="3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7" name="Google Shape;6077;p13"/>
              <p:cNvSpPr/>
              <p:nvPr/>
            </p:nvSpPr>
            <p:spPr>
              <a:xfrm rot="10800000">
                <a:off x="842193" y="5014324"/>
                <a:ext cx="17129" cy="5203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695" extrusionOk="0">
                    <a:moveTo>
                      <a:pt x="515" y="0"/>
                    </a:moveTo>
                    <a:cubicBezTo>
                      <a:pt x="501" y="0"/>
                      <a:pt x="488" y="7"/>
                      <a:pt x="481" y="23"/>
                    </a:cubicBezTo>
                    <a:cubicBezTo>
                      <a:pt x="397" y="292"/>
                      <a:pt x="369" y="578"/>
                      <a:pt x="292" y="850"/>
                    </a:cubicBezTo>
                    <a:cubicBezTo>
                      <a:pt x="212" y="1121"/>
                      <a:pt x="118" y="1388"/>
                      <a:pt x="12" y="1650"/>
                    </a:cubicBezTo>
                    <a:cubicBezTo>
                      <a:pt x="1" y="1675"/>
                      <a:pt x="25" y="1695"/>
                      <a:pt x="48" y="1695"/>
                    </a:cubicBezTo>
                    <a:cubicBezTo>
                      <a:pt x="60" y="1695"/>
                      <a:pt x="71" y="1690"/>
                      <a:pt x="77" y="1678"/>
                    </a:cubicBezTo>
                    <a:lnTo>
                      <a:pt x="75" y="1678"/>
                    </a:lnTo>
                    <a:cubicBezTo>
                      <a:pt x="203" y="1420"/>
                      <a:pt x="307" y="1152"/>
                      <a:pt x="388" y="878"/>
                    </a:cubicBezTo>
                    <a:cubicBezTo>
                      <a:pt x="466" y="610"/>
                      <a:pt x="558" y="313"/>
                      <a:pt x="552" y="33"/>
                    </a:cubicBezTo>
                    <a:cubicBezTo>
                      <a:pt x="549" y="12"/>
                      <a:pt x="532" y="0"/>
                      <a:pt x="51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13"/>
              <p:cNvSpPr/>
              <p:nvPr/>
            </p:nvSpPr>
            <p:spPr>
              <a:xfrm rot="10800000">
                <a:off x="732326" y="4928333"/>
                <a:ext cx="32202" cy="13597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429" extrusionOk="0">
                    <a:moveTo>
                      <a:pt x="47" y="0"/>
                    </a:moveTo>
                    <a:cubicBezTo>
                      <a:pt x="23" y="0"/>
                      <a:pt x="1" y="25"/>
                      <a:pt x="16" y="52"/>
                    </a:cubicBezTo>
                    <a:cubicBezTo>
                      <a:pt x="175" y="401"/>
                      <a:pt x="312" y="758"/>
                      <a:pt x="394" y="1134"/>
                    </a:cubicBezTo>
                    <a:cubicBezTo>
                      <a:pt x="474" y="1497"/>
                      <a:pt x="517" y="1869"/>
                      <a:pt x="558" y="2239"/>
                    </a:cubicBezTo>
                    <a:cubicBezTo>
                      <a:pt x="642" y="2966"/>
                      <a:pt x="708" y="3727"/>
                      <a:pt x="990" y="4410"/>
                    </a:cubicBezTo>
                    <a:cubicBezTo>
                      <a:pt x="996" y="4423"/>
                      <a:pt x="1007" y="4428"/>
                      <a:pt x="1017" y="4428"/>
                    </a:cubicBezTo>
                    <a:cubicBezTo>
                      <a:pt x="1033" y="4428"/>
                      <a:pt x="1048" y="4416"/>
                      <a:pt x="1043" y="4395"/>
                    </a:cubicBezTo>
                    <a:cubicBezTo>
                      <a:pt x="831" y="3649"/>
                      <a:pt x="770" y="2888"/>
                      <a:pt x="671" y="2121"/>
                    </a:cubicBezTo>
                    <a:cubicBezTo>
                      <a:pt x="579" y="1413"/>
                      <a:pt x="465" y="633"/>
                      <a:pt x="76" y="18"/>
                    </a:cubicBezTo>
                    <a:cubicBezTo>
                      <a:pt x="68" y="6"/>
                      <a:pt x="57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13"/>
              <p:cNvSpPr/>
              <p:nvPr/>
            </p:nvSpPr>
            <p:spPr>
              <a:xfrm rot="10800000">
                <a:off x="708689" y="4891953"/>
                <a:ext cx="9271" cy="17714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77" extrusionOk="0">
                    <a:moveTo>
                      <a:pt x="43" y="1"/>
                    </a:moveTo>
                    <a:cubicBezTo>
                      <a:pt x="22" y="1"/>
                      <a:pt x="0" y="15"/>
                      <a:pt x="2" y="42"/>
                    </a:cubicBezTo>
                    <a:cubicBezTo>
                      <a:pt x="6" y="85"/>
                      <a:pt x="2" y="117"/>
                      <a:pt x="14" y="158"/>
                    </a:cubicBezTo>
                    <a:cubicBezTo>
                      <a:pt x="30" y="206"/>
                      <a:pt x="51" y="255"/>
                      <a:pt x="72" y="304"/>
                    </a:cubicBezTo>
                    <a:cubicBezTo>
                      <a:pt x="107" y="388"/>
                      <a:pt x="148" y="472"/>
                      <a:pt x="195" y="550"/>
                    </a:cubicBezTo>
                    <a:cubicBezTo>
                      <a:pt x="207" y="569"/>
                      <a:pt x="222" y="576"/>
                      <a:pt x="237" y="576"/>
                    </a:cubicBezTo>
                    <a:cubicBezTo>
                      <a:pt x="270" y="576"/>
                      <a:pt x="302" y="540"/>
                      <a:pt x="292" y="507"/>
                    </a:cubicBezTo>
                    <a:lnTo>
                      <a:pt x="292" y="507"/>
                    </a:lnTo>
                    <a:lnTo>
                      <a:pt x="292" y="507"/>
                    </a:lnTo>
                    <a:cubicBezTo>
                      <a:pt x="292" y="507"/>
                      <a:pt x="292" y="507"/>
                      <a:pt x="292" y="507"/>
                    </a:cubicBezTo>
                    <a:lnTo>
                      <a:pt x="292" y="507"/>
                    </a:lnTo>
                    <a:cubicBezTo>
                      <a:pt x="291" y="505"/>
                      <a:pt x="291" y="503"/>
                      <a:pt x="290" y="501"/>
                    </a:cubicBezTo>
                    <a:lnTo>
                      <a:pt x="290" y="501"/>
                    </a:lnTo>
                    <a:cubicBezTo>
                      <a:pt x="227" y="339"/>
                      <a:pt x="169" y="169"/>
                      <a:pt x="79" y="20"/>
                    </a:cubicBezTo>
                    <a:cubicBezTo>
                      <a:pt x="72" y="7"/>
                      <a:pt x="57" y="1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13"/>
              <p:cNvSpPr/>
              <p:nvPr/>
            </p:nvSpPr>
            <p:spPr>
              <a:xfrm rot="10800000">
                <a:off x="716793" y="4925232"/>
                <a:ext cx="4543" cy="1713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558" extrusionOk="0">
                    <a:moveTo>
                      <a:pt x="38" y="1"/>
                    </a:moveTo>
                    <a:cubicBezTo>
                      <a:pt x="23" y="1"/>
                      <a:pt x="8" y="10"/>
                      <a:pt x="8" y="30"/>
                    </a:cubicBezTo>
                    <a:cubicBezTo>
                      <a:pt x="0" y="210"/>
                      <a:pt x="36" y="385"/>
                      <a:pt x="109" y="548"/>
                    </a:cubicBezTo>
                    <a:cubicBezTo>
                      <a:pt x="112" y="555"/>
                      <a:pt x="117" y="558"/>
                      <a:pt x="123" y="558"/>
                    </a:cubicBezTo>
                    <a:cubicBezTo>
                      <a:pt x="135" y="558"/>
                      <a:pt x="148" y="547"/>
                      <a:pt x="144" y="533"/>
                    </a:cubicBezTo>
                    <a:cubicBezTo>
                      <a:pt x="105" y="368"/>
                      <a:pt x="79" y="200"/>
                      <a:pt x="69" y="30"/>
                    </a:cubicBezTo>
                    <a:cubicBezTo>
                      <a:pt x="68" y="10"/>
                      <a:pt x="53" y="1"/>
                      <a:pt x="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13"/>
              <p:cNvSpPr/>
              <p:nvPr/>
            </p:nvSpPr>
            <p:spPr>
              <a:xfrm rot="10800000">
                <a:off x="788625" y="5016411"/>
                <a:ext cx="5157" cy="2686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75" extrusionOk="0">
                    <a:moveTo>
                      <a:pt x="56" y="0"/>
                    </a:moveTo>
                    <a:cubicBezTo>
                      <a:pt x="33" y="0"/>
                      <a:pt x="7" y="17"/>
                      <a:pt x="6" y="45"/>
                    </a:cubicBezTo>
                    <a:cubicBezTo>
                      <a:pt x="1" y="316"/>
                      <a:pt x="12" y="589"/>
                      <a:pt x="79" y="855"/>
                    </a:cubicBezTo>
                    <a:cubicBezTo>
                      <a:pt x="83" y="868"/>
                      <a:pt x="93" y="874"/>
                      <a:pt x="104" y="874"/>
                    </a:cubicBezTo>
                    <a:cubicBezTo>
                      <a:pt x="118" y="874"/>
                      <a:pt x="133" y="864"/>
                      <a:pt x="135" y="845"/>
                    </a:cubicBezTo>
                    <a:cubicBezTo>
                      <a:pt x="167" y="574"/>
                      <a:pt x="139" y="301"/>
                      <a:pt x="94" y="32"/>
                    </a:cubicBezTo>
                    <a:cubicBezTo>
                      <a:pt x="91" y="10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2" name="Google Shape;6082;p13"/>
              <p:cNvSpPr/>
              <p:nvPr/>
            </p:nvSpPr>
            <p:spPr>
              <a:xfrm rot="10800000">
                <a:off x="321347" y="5101789"/>
                <a:ext cx="370550" cy="216312"/>
              </a:xfrm>
              <a:custGeom>
                <a:avLst/>
                <a:gdLst/>
                <a:ahLst/>
                <a:cxnLst/>
                <a:rect l="l" t="t" r="r" b="b"/>
                <a:pathLst>
                  <a:path w="12071" h="7046" extrusionOk="0">
                    <a:moveTo>
                      <a:pt x="11986" y="6135"/>
                    </a:moveTo>
                    <a:cubicBezTo>
                      <a:pt x="11986" y="6135"/>
                      <a:pt x="12071" y="3631"/>
                      <a:pt x="9651" y="1816"/>
                    </a:cubicBezTo>
                    <a:cubicBezTo>
                      <a:pt x="7230" y="1"/>
                      <a:pt x="5525" y="371"/>
                      <a:pt x="5525" y="371"/>
                    </a:cubicBezTo>
                    <a:lnTo>
                      <a:pt x="4884" y="1861"/>
                    </a:lnTo>
                    <a:cubicBezTo>
                      <a:pt x="4884" y="1861"/>
                      <a:pt x="3927" y="1006"/>
                      <a:pt x="3485" y="2031"/>
                    </a:cubicBezTo>
                    <a:cubicBezTo>
                      <a:pt x="3044" y="3056"/>
                      <a:pt x="2399" y="6090"/>
                      <a:pt x="1201" y="6567"/>
                    </a:cubicBezTo>
                    <a:cubicBezTo>
                      <a:pt x="0" y="7045"/>
                      <a:pt x="11719" y="7012"/>
                      <a:pt x="11986" y="6135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3" name="Google Shape;6083;p13"/>
              <p:cNvSpPr/>
              <p:nvPr/>
            </p:nvSpPr>
            <p:spPr>
              <a:xfrm rot="10800000">
                <a:off x="338905" y="5141453"/>
                <a:ext cx="103174" cy="114480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3729" extrusionOk="0">
                    <a:moveTo>
                      <a:pt x="52" y="0"/>
                    </a:moveTo>
                    <a:cubicBezTo>
                      <a:pt x="14" y="0"/>
                      <a:pt x="0" y="62"/>
                      <a:pt x="34" y="85"/>
                    </a:cubicBezTo>
                    <a:cubicBezTo>
                      <a:pt x="363" y="309"/>
                      <a:pt x="685" y="535"/>
                      <a:pt x="975" y="810"/>
                    </a:cubicBezTo>
                    <a:cubicBezTo>
                      <a:pt x="1255" y="1075"/>
                      <a:pt x="1510" y="1369"/>
                      <a:pt x="1751" y="1670"/>
                    </a:cubicBezTo>
                    <a:cubicBezTo>
                      <a:pt x="1998" y="1978"/>
                      <a:pt x="2229" y="2300"/>
                      <a:pt x="2459" y="2620"/>
                    </a:cubicBezTo>
                    <a:cubicBezTo>
                      <a:pt x="2592" y="2807"/>
                      <a:pt x="2725" y="2994"/>
                      <a:pt x="2859" y="3179"/>
                    </a:cubicBezTo>
                    <a:cubicBezTo>
                      <a:pt x="2990" y="3358"/>
                      <a:pt x="3129" y="3575"/>
                      <a:pt x="3299" y="3721"/>
                    </a:cubicBezTo>
                    <a:cubicBezTo>
                      <a:pt x="3305" y="3726"/>
                      <a:pt x="3313" y="3729"/>
                      <a:pt x="3321" y="3729"/>
                    </a:cubicBezTo>
                    <a:cubicBezTo>
                      <a:pt x="3340" y="3729"/>
                      <a:pt x="3360" y="3714"/>
                      <a:pt x="3351" y="3691"/>
                    </a:cubicBezTo>
                    <a:lnTo>
                      <a:pt x="3353" y="3689"/>
                    </a:lnTo>
                    <a:cubicBezTo>
                      <a:pt x="3271" y="3484"/>
                      <a:pt x="3116" y="3283"/>
                      <a:pt x="2988" y="3102"/>
                    </a:cubicBezTo>
                    <a:cubicBezTo>
                      <a:pt x="2850" y="2904"/>
                      <a:pt x="2710" y="2708"/>
                      <a:pt x="2570" y="2511"/>
                    </a:cubicBezTo>
                    <a:cubicBezTo>
                      <a:pt x="2336" y="2184"/>
                      <a:pt x="2102" y="1857"/>
                      <a:pt x="1852" y="1543"/>
                    </a:cubicBezTo>
                    <a:cubicBezTo>
                      <a:pt x="1373" y="941"/>
                      <a:pt x="790" y="307"/>
                      <a:pt x="70" y="4"/>
                    </a:cubicBezTo>
                    <a:cubicBezTo>
                      <a:pt x="64" y="1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4" name="Google Shape;6084;p13"/>
              <p:cNvSpPr/>
              <p:nvPr/>
            </p:nvSpPr>
            <p:spPr>
              <a:xfrm rot="10800000">
                <a:off x="476308" y="5201717"/>
                <a:ext cx="76498" cy="57501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873" extrusionOk="0">
                    <a:moveTo>
                      <a:pt x="122" y="1"/>
                    </a:moveTo>
                    <a:cubicBezTo>
                      <a:pt x="48" y="1"/>
                      <a:pt x="1" y="113"/>
                      <a:pt x="78" y="163"/>
                    </a:cubicBezTo>
                    <a:cubicBezTo>
                      <a:pt x="502" y="444"/>
                      <a:pt x="944" y="696"/>
                      <a:pt x="1368" y="975"/>
                    </a:cubicBezTo>
                    <a:cubicBezTo>
                      <a:pt x="1753" y="1227"/>
                      <a:pt x="2135" y="1506"/>
                      <a:pt x="2432" y="1863"/>
                    </a:cubicBezTo>
                    <a:cubicBezTo>
                      <a:pt x="2437" y="1869"/>
                      <a:pt x="2443" y="1872"/>
                      <a:pt x="2450" y="1872"/>
                    </a:cubicBezTo>
                    <a:cubicBezTo>
                      <a:pt x="2470" y="1872"/>
                      <a:pt x="2491" y="1847"/>
                      <a:pt x="2479" y="1826"/>
                    </a:cubicBezTo>
                    <a:cubicBezTo>
                      <a:pt x="2228" y="1431"/>
                      <a:pt x="1878" y="1132"/>
                      <a:pt x="1497" y="870"/>
                    </a:cubicBezTo>
                    <a:cubicBezTo>
                      <a:pt x="1061" y="575"/>
                      <a:pt x="616" y="287"/>
                      <a:pt x="166" y="14"/>
                    </a:cubicBezTo>
                    <a:cubicBezTo>
                      <a:pt x="151" y="5"/>
                      <a:pt x="136" y="1"/>
                      <a:pt x="1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5" name="Google Shape;6085;p13"/>
              <p:cNvSpPr/>
              <p:nvPr/>
            </p:nvSpPr>
            <p:spPr>
              <a:xfrm rot="10800000">
                <a:off x="399472" y="5172521"/>
                <a:ext cx="127149" cy="114265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3722" extrusionOk="0">
                    <a:moveTo>
                      <a:pt x="44" y="0"/>
                    </a:moveTo>
                    <a:cubicBezTo>
                      <a:pt x="11" y="0"/>
                      <a:pt x="0" y="51"/>
                      <a:pt x="36" y="61"/>
                    </a:cubicBezTo>
                    <a:cubicBezTo>
                      <a:pt x="713" y="269"/>
                      <a:pt x="1296" y="618"/>
                      <a:pt x="1822" y="1091"/>
                    </a:cubicBezTo>
                    <a:cubicBezTo>
                      <a:pt x="2338" y="1555"/>
                      <a:pt x="2783" y="2094"/>
                      <a:pt x="3217" y="2634"/>
                    </a:cubicBezTo>
                    <a:cubicBezTo>
                      <a:pt x="3510" y="2997"/>
                      <a:pt x="3807" y="3357"/>
                      <a:pt x="4105" y="3716"/>
                    </a:cubicBezTo>
                    <a:cubicBezTo>
                      <a:pt x="4108" y="3720"/>
                      <a:pt x="4112" y="3722"/>
                      <a:pt x="4116" y="3722"/>
                    </a:cubicBezTo>
                    <a:cubicBezTo>
                      <a:pt x="4128" y="3722"/>
                      <a:pt x="4141" y="3707"/>
                      <a:pt x="4133" y="3694"/>
                    </a:cubicBezTo>
                    <a:cubicBezTo>
                      <a:pt x="3662" y="3069"/>
                      <a:pt x="3192" y="2439"/>
                      <a:pt x="2680" y="1845"/>
                    </a:cubicBezTo>
                    <a:cubicBezTo>
                      <a:pt x="2222" y="1318"/>
                      <a:pt x="1708" y="820"/>
                      <a:pt x="1109" y="454"/>
                    </a:cubicBezTo>
                    <a:cubicBezTo>
                      <a:pt x="784" y="254"/>
                      <a:pt x="427" y="86"/>
                      <a:pt x="53" y="1"/>
                    </a:cubicBezTo>
                    <a:cubicBezTo>
                      <a:pt x="50" y="0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13"/>
              <p:cNvSpPr/>
              <p:nvPr/>
            </p:nvSpPr>
            <p:spPr>
              <a:xfrm rot="10800000">
                <a:off x="510658" y="5200059"/>
                <a:ext cx="83620" cy="39173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276" extrusionOk="0">
                    <a:moveTo>
                      <a:pt x="176" y="1"/>
                    </a:moveTo>
                    <a:cubicBezTo>
                      <a:pt x="126" y="1"/>
                      <a:pt x="78" y="6"/>
                      <a:pt x="32" y="21"/>
                    </a:cubicBezTo>
                    <a:cubicBezTo>
                      <a:pt x="1" y="30"/>
                      <a:pt x="1" y="77"/>
                      <a:pt x="32" y="86"/>
                    </a:cubicBezTo>
                    <a:cubicBezTo>
                      <a:pt x="141" y="124"/>
                      <a:pt x="264" y="115"/>
                      <a:pt x="378" y="126"/>
                    </a:cubicBezTo>
                    <a:cubicBezTo>
                      <a:pt x="503" y="137"/>
                      <a:pt x="629" y="158"/>
                      <a:pt x="752" y="184"/>
                    </a:cubicBezTo>
                    <a:cubicBezTo>
                      <a:pt x="997" y="238"/>
                      <a:pt x="1236" y="316"/>
                      <a:pt x="1466" y="417"/>
                    </a:cubicBezTo>
                    <a:cubicBezTo>
                      <a:pt x="1922" y="616"/>
                      <a:pt x="2332" y="905"/>
                      <a:pt x="2672" y="1268"/>
                    </a:cubicBezTo>
                    <a:cubicBezTo>
                      <a:pt x="2677" y="1273"/>
                      <a:pt x="2683" y="1275"/>
                      <a:pt x="2689" y="1275"/>
                    </a:cubicBezTo>
                    <a:cubicBezTo>
                      <a:pt x="2707" y="1275"/>
                      <a:pt x="2724" y="1251"/>
                      <a:pt x="2708" y="1233"/>
                    </a:cubicBezTo>
                    <a:cubicBezTo>
                      <a:pt x="2207" y="649"/>
                      <a:pt x="1530" y="245"/>
                      <a:pt x="778" y="85"/>
                    </a:cubicBezTo>
                    <a:cubicBezTo>
                      <a:pt x="659" y="57"/>
                      <a:pt x="537" y="38"/>
                      <a:pt x="416" y="23"/>
                    </a:cubicBezTo>
                    <a:cubicBezTo>
                      <a:pt x="339" y="15"/>
                      <a:pt x="256" y="1"/>
                      <a:pt x="17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7" name="Google Shape;6087;p13"/>
              <p:cNvSpPr/>
              <p:nvPr/>
            </p:nvSpPr>
            <p:spPr>
              <a:xfrm rot="10800000">
                <a:off x="551732" y="5200612"/>
                <a:ext cx="42424" cy="7153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3" extrusionOk="0">
                    <a:moveTo>
                      <a:pt x="379" y="0"/>
                    </a:moveTo>
                    <a:cubicBezTo>
                      <a:pt x="270" y="0"/>
                      <a:pt x="161" y="7"/>
                      <a:pt x="53" y="22"/>
                    </a:cubicBezTo>
                    <a:cubicBezTo>
                      <a:pt x="0" y="30"/>
                      <a:pt x="15" y="112"/>
                      <a:pt x="66" y="112"/>
                    </a:cubicBezTo>
                    <a:cubicBezTo>
                      <a:pt x="492" y="112"/>
                      <a:pt x="909" y="133"/>
                      <a:pt x="1326" y="232"/>
                    </a:cubicBezTo>
                    <a:cubicBezTo>
                      <a:pt x="1328" y="232"/>
                      <a:pt x="1331" y="232"/>
                      <a:pt x="1333" y="232"/>
                    </a:cubicBezTo>
                    <a:cubicBezTo>
                      <a:pt x="1370" y="232"/>
                      <a:pt x="1382" y="177"/>
                      <a:pt x="1345" y="163"/>
                    </a:cubicBezTo>
                    <a:cubicBezTo>
                      <a:pt x="1035" y="63"/>
                      <a:pt x="706" y="0"/>
                      <a:pt x="3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13"/>
              <p:cNvSpPr/>
              <p:nvPr/>
            </p:nvSpPr>
            <p:spPr>
              <a:xfrm rot="10800000">
                <a:off x="249884" y="4728077"/>
                <a:ext cx="495857" cy="471030"/>
              </a:xfrm>
              <a:custGeom>
                <a:avLst/>
                <a:gdLst/>
                <a:ahLst/>
                <a:cxnLst/>
                <a:rect l="l" t="t" r="r" b="b"/>
                <a:pathLst>
                  <a:path w="16153" h="15343" extrusionOk="0">
                    <a:moveTo>
                      <a:pt x="16152" y="8707"/>
                    </a:moveTo>
                    <a:cubicBezTo>
                      <a:pt x="16152" y="8707"/>
                      <a:pt x="11946" y="15084"/>
                      <a:pt x="6713" y="15241"/>
                    </a:cubicBezTo>
                    <a:cubicBezTo>
                      <a:pt x="3357" y="15342"/>
                      <a:pt x="3798" y="14318"/>
                      <a:pt x="3798" y="14318"/>
                    </a:cubicBezTo>
                    <a:cubicBezTo>
                      <a:pt x="3798" y="14318"/>
                      <a:pt x="2665" y="15155"/>
                      <a:pt x="1792" y="12570"/>
                    </a:cubicBezTo>
                    <a:cubicBezTo>
                      <a:pt x="1792" y="12570"/>
                      <a:pt x="513" y="12461"/>
                      <a:pt x="687" y="11541"/>
                    </a:cubicBezTo>
                    <a:cubicBezTo>
                      <a:pt x="862" y="10622"/>
                      <a:pt x="1661" y="11078"/>
                      <a:pt x="1130" y="9745"/>
                    </a:cubicBezTo>
                    <a:cubicBezTo>
                      <a:pt x="601" y="8412"/>
                      <a:pt x="1" y="8264"/>
                      <a:pt x="883" y="6987"/>
                    </a:cubicBezTo>
                    <a:cubicBezTo>
                      <a:pt x="1764" y="5710"/>
                      <a:pt x="1790" y="6163"/>
                      <a:pt x="2111" y="4646"/>
                    </a:cubicBezTo>
                    <a:cubicBezTo>
                      <a:pt x="2435" y="3128"/>
                      <a:pt x="1795" y="3074"/>
                      <a:pt x="2953" y="2691"/>
                    </a:cubicBezTo>
                    <a:cubicBezTo>
                      <a:pt x="4112" y="2306"/>
                      <a:pt x="10117" y="0"/>
                      <a:pt x="14692" y="5428"/>
                    </a:cubicBezTo>
                    <a:cubicBezTo>
                      <a:pt x="15862" y="6817"/>
                      <a:pt x="16152" y="8707"/>
                      <a:pt x="16152" y="87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9" name="Google Shape;6089;p13"/>
              <p:cNvSpPr/>
              <p:nvPr/>
            </p:nvSpPr>
            <p:spPr>
              <a:xfrm rot="10800000">
                <a:off x="362543" y="4829018"/>
                <a:ext cx="160026" cy="6827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2224" extrusionOk="0">
                    <a:moveTo>
                      <a:pt x="5070" y="0"/>
                    </a:moveTo>
                    <a:cubicBezTo>
                      <a:pt x="4407" y="0"/>
                      <a:pt x="3831" y="380"/>
                      <a:pt x="3294" y="733"/>
                    </a:cubicBezTo>
                    <a:cubicBezTo>
                      <a:pt x="2658" y="1150"/>
                      <a:pt x="1991" y="1520"/>
                      <a:pt x="1279" y="1787"/>
                    </a:cubicBezTo>
                    <a:cubicBezTo>
                      <a:pt x="877" y="1935"/>
                      <a:pt x="467" y="2055"/>
                      <a:pt x="50" y="2144"/>
                    </a:cubicBezTo>
                    <a:cubicBezTo>
                      <a:pt x="1" y="2155"/>
                      <a:pt x="18" y="2224"/>
                      <a:pt x="62" y="2224"/>
                    </a:cubicBezTo>
                    <a:cubicBezTo>
                      <a:pt x="65" y="2224"/>
                      <a:pt x="68" y="2223"/>
                      <a:pt x="71" y="2223"/>
                    </a:cubicBezTo>
                    <a:cubicBezTo>
                      <a:pt x="796" y="2088"/>
                      <a:pt x="1501" y="1862"/>
                      <a:pt x="2168" y="1552"/>
                    </a:cubicBezTo>
                    <a:cubicBezTo>
                      <a:pt x="2505" y="1393"/>
                      <a:pt x="2828" y="1211"/>
                      <a:pt x="3139" y="1006"/>
                    </a:cubicBezTo>
                    <a:cubicBezTo>
                      <a:pt x="3434" y="813"/>
                      <a:pt x="3720" y="606"/>
                      <a:pt x="4025" y="430"/>
                    </a:cubicBezTo>
                    <a:cubicBezTo>
                      <a:pt x="4376" y="224"/>
                      <a:pt x="4767" y="65"/>
                      <a:pt x="5180" y="56"/>
                    </a:cubicBezTo>
                    <a:cubicBezTo>
                      <a:pt x="5212" y="52"/>
                      <a:pt x="5212" y="5"/>
                      <a:pt x="5180" y="4"/>
                    </a:cubicBezTo>
                    <a:lnTo>
                      <a:pt x="5179" y="4"/>
                    </a:lnTo>
                    <a:cubicBezTo>
                      <a:pt x="5142" y="1"/>
                      <a:pt x="5106" y="0"/>
                      <a:pt x="50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0" name="Google Shape;6090;p13"/>
              <p:cNvSpPr/>
              <p:nvPr/>
            </p:nvSpPr>
            <p:spPr>
              <a:xfrm rot="10800000">
                <a:off x="586113" y="4807743"/>
                <a:ext cx="110603" cy="1166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80" extrusionOk="0">
                    <a:moveTo>
                      <a:pt x="3577" y="0"/>
                    </a:moveTo>
                    <a:cubicBezTo>
                      <a:pt x="3574" y="0"/>
                      <a:pt x="3572" y="1"/>
                      <a:pt x="3569" y="2"/>
                    </a:cubicBezTo>
                    <a:cubicBezTo>
                      <a:pt x="3065" y="168"/>
                      <a:pt x="2537" y="243"/>
                      <a:pt x="2007" y="243"/>
                    </a:cubicBezTo>
                    <a:cubicBezTo>
                      <a:pt x="1936" y="243"/>
                      <a:pt x="1864" y="242"/>
                      <a:pt x="1793" y="239"/>
                    </a:cubicBezTo>
                    <a:cubicBezTo>
                      <a:pt x="1496" y="230"/>
                      <a:pt x="1202" y="189"/>
                      <a:pt x="913" y="121"/>
                    </a:cubicBezTo>
                    <a:cubicBezTo>
                      <a:pt x="716" y="74"/>
                      <a:pt x="502" y="8"/>
                      <a:pt x="293" y="8"/>
                    </a:cubicBezTo>
                    <a:cubicBezTo>
                      <a:pt x="213" y="8"/>
                      <a:pt x="132" y="18"/>
                      <a:pt x="54" y="43"/>
                    </a:cubicBezTo>
                    <a:cubicBezTo>
                      <a:pt x="0" y="60"/>
                      <a:pt x="8" y="144"/>
                      <a:pt x="68" y="144"/>
                    </a:cubicBezTo>
                    <a:cubicBezTo>
                      <a:pt x="71" y="144"/>
                      <a:pt x="75" y="144"/>
                      <a:pt x="79" y="144"/>
                    </a:cubicBezTo>
                    <a:cubicBezTo>
                      <a:pt x="392" y="144"/>
                      <a:pt x="675" y="219"/>
                      <a:pt x="980" y="282"/>
                    </a:cubicBezTo>
                    <a:cubicBezTo>
                      <a:pt x="1268" y="340"/>
                      <a:pt x="1561" y="374"/>
                      <a:pt x="1857" y="379"/>
                    </a:cubicBezTo>
                    <a:cubicBezTo>
                      <a:pt x="1877" y="380"/>
                      <a:pt x="1897" y="380"/>
                      <a:pt x="1918" y="380"/>
                    </a:cubicBezTo>
                    <a:cubicBezTo>
                      <a:pt x="2488" y="380"/>
                      <a:pt x="3052" y="254"/>
                      <a:pt x="3581" y="43"/>
                    </a:cubicBezTo>
                    <a:cubicBezTo>
                      <a:pt x="3602" y="34"/>
                      <a:pt x="3597" y="0"/>
                      <a:pt x="357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13"/>
              <p:cNvSpPr/>
              <p:nvPr/>
            </p:nvSpPr>
            <p:spPr>
              <a:xfrm rot="10800000">
                <a:off x="420899" y="4861806"/>
                <a:ext cx="277782" cy="56396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1837" extrusionOk="0">
                    <a:moveTo>
                      <a:pt x="9010" y="0"/>
                    </a:moveTo>
                    <a:cubicBezTo>
                      <a:pt x="9009" y="0"/>
                      <a:pt x="9008" y="0"/>
                      <a:pt x="9007" y="0"/>
                    </a:cubicBezTo>
                    <a:lnTo>
                      <a:pt x="9009" y="0"/>
                    </a:lnTo>
                    <a:cubicBezTo>
                      <a:pt x="8420" y="83"/>
                      <a:pt x="7868" y="296"/>
                      <a:pt x="7326" y="527"/>
                    </a:cubicBezTo>
                    <a:cubicBezTo>
                      <a:pt x="6765" y="765"/>
                      <a:pt x="6204" y="986"/>
                      <a:pt x="5621" y="1159"/>
                    </a:cubicBezTo>
                    <a:cubicBezTo>
                      <a:pt x="4462" y="1503"/>
                      <a:pt x="3259" y="1685"/>
                      <a:pt x="2052" y="1702"/>
                    </a:cubicBezTo>
                    <a:cubicBezTo>
                      <a:pt x="1976" y="1702"/>
                      <a:pt x="1901" y="1703"/>
                      <a:pt x="1826" y="1703"/>
                    </a:cubicBezTo>
                    <a:cubicBezTo>
                      <a:pt x="1567" y="1703"/>
                      <a:pt x="1309" y="1697"/>
                      <a:pt x="1051" y="1683"/>
                    </a:cubicBezTo>
                    <a:cubicBezTo>
                      <a:pt x="723" y="1667"/>
                      <a:pt x="393" y="1610"/>
                      <a:pt x="65" y="1610"/>
                    </a:cubicBezTo>
                    <a:cubicBezTo>
                      <a:pt x="55" y="1610"/>
                      <a:pt x="45" y="1610"/>
                      <a:pt x="34" y="1610"/>
                    </a:cubicBezTo>
                    <a:cubicBezTo>
                      <a:pt x="6" y="1610"/>
                      <a:pt x="1" y="1651"/>
                      <a:pt x="29" y="1659"/>
                    </a:cubicBezTo>
                    <a:cubicBezTo>
                      <a:pt x="315" y="1746"/>
                      <a:pt x="627" y="1763"/>
                      <a:pt x="924" y="1789"/>
                    </a:cubicBezTo>
                    <a:cubicBezTo>
                      <a:pt x="1222" y="1816"/>
                      <a:pt x="1519" y="1834"/>
                      <a:pt x="1816" y="1836"/>
                    </a:cubicBezTo>
                    <a:cubicBezTo>
                      <a:pt x="1854" y="1837"/>
                      <a:pt x="1892" y="1837"/>
                      <a:pt x="1930" y="1837"/>
                    </a:cubicBezTo>
                    <a:cubicBezTo>
                      <a:pt x="2496" y="1837"/>
                      <a:pt x="3061" y="1798"/>
                      <a:pt x="3622" y="1722"/>
                    </a:cubicBezTo>
                    <a:cubicBezTo>
                      <a:pt x="4809" y="1563"/>
                      <a:pt x="5970" y="1242"/>
                      <a:pt x="7072" y="769"/>
                    </a:cubicBezTo>
                    <a:cubicBezTo>
                      <a:pt x="7709" y="498"/>
                      <a:pt x="8341" y="197"/>
                      <a:pt x="9020" y="45"/>
                    </a:cubicBezTo>
                    <a:cubicBezTo>
                      <a:pt x="9048" y="38"/>
                      <a:pt x="9036" y="0"/>
                      <a:pt x="90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13"/>
              <p:cNvSpPr/>
              <p:nvPr/>
            </p:nvSpPr>
            <p:spPr>
              <a:xfrm rot="10800000">
                <a:off x="360548" y="4754571"/>
                <a:ext cx="270322" cy="129155"/>
              </a:xfrm>
              <a:custGeom>
                <a:avLst/>
                <a:gdLst/>
                <a:ahLst/>
                <a:cxnLst/>
                <a:rect l="l" t="t" r="r" b="b"/>
                <a:pathLst>
                  <a:path w="8806" h="4207" extrusionOk="0">
                    <a:moveTo>
                      <a:pt x="8768" y="0"/>
                    </a:moveTo>
                    <a:cubicBezTo>
                      <a:pt x="8765" y="0"/>
                      <a:pt x="8761" y="1"/>
                      <a:pt x="8757" y="3"/>
                    </a:cubicBezTo>
                    <a:cubicBezTo>
                      <a:pt x="7637" y="623"/>
                      <a:pt x="6523" y="1250"/>
                      <a:pt x="5364" y="1796"/>
                    </a:cubicBezTo>
                    <a:cubicBezTo>
                      <a:pt x="4204" y="2344"/>
                      <a:pt x="3017" y="2800"/>
                      <a:pt x="1815" y="3237"/>
                    </a:cubicBezTo>
                    <a:cubicBezTo>
                      <a:pt x="1206" y="3460"/>
                      <a:pt x="551" y="3699"/>
                      <a:pt x="41" y="4110"/>
                    </a:cubicBezTo>
                    <a:cubicBezTo>
                      <a:pt x="0" y="4145"/>
                      <a:pt x="38" y="4206"/>
                      <a:pt x="82" y="4206"/>
                    </a:cubicBezTo>
                    <a:cubicBezTo>
                      <a:pt x="90" y="4206"/>
                      <a:pt x="99" y="4204"/>
                      <a:pt x="108" y="4198"/>
                    </a:cubicBezTo>
                    <a:cubicBezTo>
                      <a:pt x="366" y="4036"/>
                      <a:pt x="622" y="3875"/>
                      <a:pt x="899" y="3744"/>
                    </a:cubicBezTo>
                    <a:cubicBezTo>
                      <a:pt x="1176" y="3611"/>
                      <a:pt x="1464" y="3499"/>
                      <a:pt x="1752" y="3392"/>
                    </a:cubicBezTo>
                    <a:cubicBezTo>
                      <a:pt x="2340" y="3176"/>
                      <a:pt x="2931" y="2972"/>
                      <a:pt x="3515" y="2738"/>
                    </a:cubicBezTo>
                    <a:cubicBezTo>
                      <a:pt x="4683" y="2274"/>
                      <a:pt x="5824" y="1745"/>
                      <a:pt x="6932" y="1153"/>
                    </a:cubicBezTo>
                    <a:cubicBezTo>
                      <a:pt x="7566" y="812"/>
                      <a:pt x="8189" y="453"/>
                      <a:pt x="8783" y="48"/>
                    </a:cubicBezTo>
                    <a:cubicBezTo>
                      <a:pt x="8806" y="32"/>
                      <a:pt x="8791" y="0"/>
                      <a:pt x="87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3" name="Google Shape;6093;p13"/>
              <p:cNvSpPr/>
              <p:nvPr/>
            </p:nvSpPr>
            <p:spPr>
              <a:xfrm rot="10800000">
                <a:off x="489017" y="4746097"/>
                <a:ext cx="99429" cy="56273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1833" extrusionOk="0">
                    <a:moveTo>
                      <a:pt x="3217" y="0"/>
                    </a:moveTo>
                    <a:cubicBezTo>
                      <a:pt x="3214" y="0"/>
                      <a:pt x="3211" y="1"/>
                      <a:pt x="3208" y="4"/>
                    </a:cubicBezTo>
                    <a:cubicBezTo>
                      <a:pt x="2731" y="363"/>
                      <a:pt x="2230" y="692"/>
                      <a:pt x="1710" y="987"/>
                    </a:cubicBezTo>
                    <a:cubicBezTo>
                      <a:pt x="1177" y="1286"/>
                      <a:pt x="618" y="1516"/>
                      <a:pt x="50" y="1741"/>
                    </a:cubicBezTo>
                    <a:cubicBezTo>
                      <a:pt x="0" y="1760"/>
                      <a:pt x="13" y="1833"/>
                      <a:pt x="61" y="1833"/>
                    </a:cubicBezTo>
                    <a:cubicBezTo>
                      <a:pt x="66" y="1833"/>
                      <a:pt x="71" y="1832"/>
                      <a:pt x="76" y="1830"/>
                    </a:cubicBezTo>
                    <a:cubicBezTo>
                      <a:pt x="661" y="1662"/>
                      <a:pt x="1220" y="1397"/>
                      <a:pt x="1751" y="1099"/>
                    </a:cubicBezTo>
                    <a:cubicBezTo>
                      <a:pt x="2284" y="802"/>
                      <a:pt x="2779" y="443"/>
                      <a:pt x="3228" y="28"/>
                    </a:cubicBezTo>
                    <a:cubicBezTo>
                      <a:pt x="3239" y="19"/>
                      <a:pt x="3230" y="0"/>
                      <a:pt x="321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4" name="Google Shape;6094;p13"/>
              <p:cNvSpPr/>
              <p:nvPr/>
            </p:nvSpPr>
            <p:spPr>
              <a:xfrm rot="10800000">
                <a:off x="345046" y="4889651"/>
                <a:ext cx="315171" cy="53633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1747" extrusionOk="0">
                    <a:moveTo>
                      <a:pt x="8012" y="0"/>
                    </a:moveTo>
                    <a:cubicBezTo>
                      <a:pt x="7433" y="0"/>
                      <a:pt x="6856" y="52"/>
                      <a:pt x="6288" y="159"/>
                    </a:cubicBezTo>
                    <a:cubicBezTo>
                      <a:pt x="5630" y="283"/>
                      <a:pt x="4981" y="453"/>
                      <a:pt x="4347" y="670"/>
                    </a:cubicBezTo>
                    <a:cubicBezTo>
                      <a:pt x="3689" y="892"/>
                      <a:pt x="3052" y="1172"/>
                      <a:pt x="2388" y="1378"/>
                    </a:cubicBezTo>
                    <a:cubicBezTo>
                      <a:pt x="1866" y="1538"/>
                      <a:pt x="1336" y="1646"/>
                      <a:pt x="800" y="1646"/>
                    </a:cubicBezTo>
                    <a:cubicBezTo>
                      <a:pt x="555" y="1646"/>
                      <a:pt x="308" y="1623"/>
                      <a:pt x="60" y="1573"/>
                    </a:cubicBezTo>
                    <a:cubicBezTo>
                      <a:pt x="58" y="1572"/>
                      <a:pt x="55" y="1572"/>
                      <a:pt x="53" y="1572"/>
                    </a:cubicBezTo>
                    <a:cubicBezTo>
                      <a:pt x="15" y="1572"/>
                      <a:pt x="1" y="1627"/>
                      <a:pt x="41" y="1638"/>
                    </a:cubicBezTo>
                    <a:cubicBezTo>
                      <a:pt x="314" y="1714"/>
                      <a:pt x="589" y="1746"/>
                      <a:pt x="864" y="1746"/>
                    </a:cubicBezTo>
                    <a:cubicBezTo>
                      <a:pt x="1929" y="1746"/>
                      <a:pt x="3000" y="1261"/>
                      <a:pt x="3977" y="918"/>
                    </a:cubicBezTo>
                    <a:cubicBezTo>
                      <a:pt x="5250" y="473"/>
                      <a:pt x="6591" y="146"/>
                      <a:pt x="7946" y="137"/>
                    </a:cubicBezTo>
                    <a:cubicBezTo>
                      <a:pt x="7968" y="137"/>
                      <a:pt x="7990" y="136"/>
                      <a:pt x="8012" y="136"/>
                    </a:cubicBezTo>
                    <a:cubicBezTo>
                      <a:pt x="8748" y="136"/>
                      <a:pt x="9504" y="229"/>
                      <a:pt x="10210" y="436"/>
                    </a:cubicBezTo>
                    <a:cubicBezTo>
                      <a:pt x="10214" y="437"/>
                      <a:pt x="10218" y="438"/>
                      <a:pt x="10222" y="438"/>
                    </a:cubicBezTo>
                    <a:cubicBezTo>
                      <a:pt x="10256" y="438"/>
                      <a:pt x="10266" y="384"/>
                      <a:pt x="10229" y="370"/>
                    </a:cubicBezTo>
                    <a:cubicBezTo>
                      <a:pt x="9603" y="150"/>
                      <a:pt x="8946" y="26"/>
                      <a:pt x="8283" y="4"/>
                    </a:cubicBezTo>
                    <a:cubicBezTo>
                      <a:pt x="8193" y="1"/>
                      <a:pt x="8103" y="0"/>
                      <a:pt x="8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5" name="Google Shape;6095;p13"/>
              <p:cNvSpPr/>
              <p:nvPr/>
            </p:nvSpPr>
            <p:spPr>
              <a:xfrm rot="10800000">
                <a:off x="517228" y="4939231"/>
                <a:ext cx="181299" cy="2192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14" extrusionOk="0">
                    <a:moveTo>
                      <a:pt x="5846" y="1"/>
                    </a:moveTo>
                    <a:cubicBezTo>
                      <a:pt x="5075" y="1"/>
                      <a:pt x="4346" y="230"/>
                      <a:pt x="3602" y="397"/>
                    </a:cubicBezTo>
                    <a:cubicBezTo>
                      <a:pt x="3142" y="500"/>
                      <a:pt x="2680" y="558"/>
                      <a:pt x="2217" y="558"/>
                    </a:cubicBezTo>
                    <a:cubicBezTo>
                      <a:pt x="1913" y="558"/>
                      <a:pt x="1609" y="533"/>
                      <a:pt x="1304" y="479"/>
                    </a:cubicBezTo>
                    <a:cubicBezTo>
                      <a:pt x="882" y="403"/>
                      <a:pt x="471" y="272"/>
                      <a:pt x="72" y="117"/>
                    </a:cubicBezTo>
                    <a:cubicBezTo>
                      <a:pt x="68" y="115"/>
                      <a:pt x="63" y="114"/>
                      <a:pt x="59" y="114"/>
                    </a:cubicBezTo>
                    <a:cubicBezTo>
                      <a:pt x="20" y="114"/>
                      <a:pt x="0" y="175"/>
                      <a:pt x="39" y="195"/>
                    </a:cubicBezTo>
                    <a:cubicBezTo>
                      <a:pt x="704" y="543"/>
                      <a:pt x="1469" y="706"/>
                      <a:pt x="2217" y="713"/>
                    </a:cubicBezTo>
                    <a:cubicBezTo>
                      <a:pt x="2234" y="713"/>
                      <a:pt x="2251" y="713"/>
                      <a:pt x="2267" y="713"/>
                    </a:cubicBezTo>
                    <a:cubicBezTo>
                      <a:pt x="3036" y="713"/>
                      <a:pt x="3761" y="507"/>
                      <a:pt x="4501" y="317"/>
                    </a:cubicBezTo>
                    <a:cubicBezTo>
                      <a:pt x="4950" y="201"/>
                      <a:pt x="5399" y="92"/>
                      <a:pt x="5864" y="70"/>
                    </a:cubicBezTo>
                    <a:cubicBezTo>
                      <a:pt x="5906" y="66"/>
                      <a:pt x="5906" y="5"/>
                      <a:pt x="5864" y="1"/>
                    </a:cubicBezTo>
                    <a:cubicBezTo>
                      <a:pt x="5858" y="1"/>
                      <a:pt x="5852" y="1"/>
                      <a:pt x="58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6" name="Google Shape;6096;p13"/>
              <p:cNvSpPr/>
              <p:nvPr/>
            </p:nvSpPr>
            <p:spPr>
              <a:xfrm rot="10800000">
                <a:off x="361223" y="4952586"/>
                <a:ext cx="307128" cy="57532"/>
              </a:xfrm>
              <a:custGeom>
                <a:avLst/>
                <a:gdLst/>
                <a:ahLst/>
                <a:cxnLst/>
                <a:rect l="l" t="t" r="r" b="b"/>
                <a:pathLst>
                  <a:path w="10005" h="1874" extrusionOk="0">
                    <a:moveTo>
                      <a:pt x="23" y="0"/>
                    </a:moveTo>
                    <a:cubicBezTo>
                      <a:pt x="9" y="0"/>
                      <a:pt x="1" y="21"/>
                      <a:pt x="15" y="31"/>
                    </a:cubicBezTo>
                    <a:cubicBezTo>
                      <a:pt x="555" y="399"/>
                      <a:pt x="1195" y="614"/>
                      <a:pt x="1830" y="743"/>
                    </a:cubicBezTo>
                    <a:cubicBezTo>
                      <a:pt x="2488" y="872"/>
                      <a:pt x="3156" y="938"/>
                      <a:pt x="3827" y="940"/>
                    </a:cubicBezTo>
                    <a:cubicBezTo>
                      <a:pt x="3865" y="940"/>
                      <a:pt x="3904" y="940"/>
                      <a:pt x="3942" y="940"/>
                    </a:cubicBezTo>
                    <a:cubicBezTo>
                      <a:pt x="4585" y="940"/>
                      <a:pt x="5230" y="912"/>
                      <a:pt x="5873" y="912"/>
                    </a:cubicBezTo>
                    <a:cubicBezTo>
                      <a:pt x="6540" y="912"/>
                      <a:pt x="7205" y="942"/>
                      <a:pt x="7863" y="1065"/>
                    </a:cubicBezTo>
                    <a:cubicBezTo>
                      <a:pt x="8598" y="1199"/>
                      <a:pt x="9299" y="1472"/>
                      <a:pt x="9931" y="1869"/>
                    </a:cubicBezTo>
                    <a:cubicBezTo>
                      <a:pt x="9937" y="1872"/>
                      <a:pt x="9943" y="1873"/>
                      <a:pt x="9948" y="1873"/>
                    </a:cubicBezTo>
                    <a:cubicBezTo>
                      <a:pt x="9979" y="1873"/>
                      <a:pt x="10005" y="1833"/>
                      <a:pt x="9978" y="1809"/>
                    </a:cubicBezTo>
                    <a:cubicBezTo>
                      <a:pt x="8955" y="990"/>
                      <a:pt x="7562" y="829"/>
                      <a:pt x="6295" y="797"/>
                    </a:cubicBezTo>
                    <a:cubicBezTo>
                      <a:pt x="6157" y="794"/>
                      <a:pt x="6020" y="793"/>
                      <a:pt x="5882" y="793"/>
                    </a:cubicBezTo>
                    <a:cubicBezTo>
                      <a:pt x="5342" y="793"/>
                      <a:pt x="4801" y="814"/>
                      <a:pt x="4261" y="822"/>
                    </a:cubicBezTo>
                    <a:cubicBezTo>
                      <a:pt x="4067" y="824"/>
                      <a:pt x="3871" y="826"/>
                      <a:pt x="3675" y="826"/>
                    </a:cubicBezTo>
                    <a:cubicBezTo>
                      <a:pt x="3178" y="826"/>
                      <a:pt x="2678" y="812"/>
                      <a:pt x="2189" y="743"/>
                    </a:cubicBezTo>
                    <a:cubicBezTo>
                      <a:pt x="1421" y="635"/>
                      <a:pt x="701" y="399"/>
                      <a:pt x="32" y="3"/>
                    </a:cubicBezTo>
                    <a:cubicBezTo>
                      <a:pt x="29" y="1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7" name="Google Shape;6097;p13"/>
              <p:cNvSpPr/>
              <p:nvPr/>
            </p:nvSpPr>
            <p:spPr>
              <a:xfrm rot="10800000">
                <a:off x="549921" y="5012635"/>
                <a:ext cx="126627" cy="61707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2010" extrusionOk="0">
                    <a:moveTo>
                      <a:pt x="70" y="1"/>
                    </a:moveTo>
                    <a:cubicBezTo>
                      <a:pt x="29" y="1"/>
                      <a:pt x="1" y="61"/>
                      <a:pt x="33" y="96"/>
                    </a:cubicBezTo>
                    <a:cubicBezTo>
                      <a:pt x="153" y="236"/>
                      <a:pt x="314" y="347"/>
                      <a:pt x="461" y="457"/>
                    </a:cubicBezTo>
                    <a:cubicBezTo>
                      <a:pt x="616" y="575"/>
                      <a:pt x="779" y="685"/>
                      <a:pt x="940" y="792"/>
                    </a:cubicBezTo>
                    <a:cubicBezTo>
                      <a:pt x="1260" y="1005"/>
                      <a:pt x="1594" y="1196"/>
                      <a:pt x="1942" y="1362"/>
                    </a:cubicBezTo>
                    <a:cubicBezTo>
                      <a:pt x="2623" y="1685"/>
                      <a:pt x="3350" y="1913"/>
                      <a:pt x="4100" y="2009"/>
                    </a:cubicBezTo>
                    <a:cubicBezTo>
                      <a:pt x="4101" y="2009"/>
                      <a:pt x="4102" y="2009"/>
                      <a:pt x="4103" y="2009"/>
                    </a:cubicBezTo>
                    <a:cubicBezTo>
                      <a:pt x="4121" y="2009"/>
                      <a:pt x="4125" y="1977"/>
                      <a:pt x="4105" y="1973"/>
                    </a:cubicBezTo>
                    <a:lnTo>
                      <a:pt x="4105" y="1971"/>
                    </a:lnTo>
                    <a:cubicBezTo>
                      <a:pt x="3359" y="1827"/>
                      <a:pt x="2632" y="1601"/>
                      <a:pt x="1949" y="1272"/>
                    </a:cubicBezTo>
                    <a:cubicBezTo>
                      <a:pt x="1615" y="1111"/>
                      <a:pt x="1291" y="926"/>
                      <a:pt x="985" y="719"/>
                    </a:cubicBezTo>
                    <a:cubicBezTo>
                      <a:pt x="826" y="612"/>
                      <a:pt x="674" y="494"/>
                      <a:pt x="527" y="373"/>
                    </a:cubicBezTo>
                    <a:cubicBezTo>
                      <a:pt x="383" y="257"/>
                      <a:pt x="250" y="119"/>
                      <a:pt x="99" y="10"/>
                    </a:cubicBezTo>
                    <a:cubicBezTo>
                      <a:pt x="89" y="3"/>
                      <a:pt x="79" y="1"/>
                      <a:pt x="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8" name="Google Shape;6098;p13"/>
              <p:cNvSpPr/>
              <p:nvPr/>
            </p:nvSpPr>
            <p:spPr>
              <a:xfrm rot="10800000">
                <a:off x="612360" y="5076246"/>
                <a:ext cx="63759" cy="34016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108" extrusionOk="0">
                    <a:moveTo>
                      <a:pt x="94" y="0"/>
                    </a:moveTo>
                    <a:cubicBezTo>
                      <a:pt x="43" y="0"/>
                      <a:pt x="1" y="61"/>
                      <a:pt x="45" y="105"/>
                    </a:cubicBezTo>
                    <a:cubicBezTo>
                      <a:pt x="182" y="240"/>
                      <a:pt x="350" y="335"/>
                      <a:pt x="513" y="432"/>
                    </a:cubicBezTo>
                    <a:cubicBezTo>
                      <a:pt x="672" y="526"/>
                      <a:pt x="834" y="614"/>
                      <a:pt x="1001" y="694"/>
                    </a:cubicBezTo>
                    <a:cubicBezTo>
                      <a:pt x="1333" y="855"/>
                      <a:pt x="1692" y="982"/>
                      <a:pt x="2042" y="1105"/>
                    </a:cubicBezTo>
                    <a:cubicBezTo>
                      <a:pt x="2045" y="1107"/>
                      <a:pt x="2048" y="1107"/>
                      <a:pt x="2050" y="1107"/>
                    </a:cubicBezTo>
                    <a:cubicBezTo>
                      <a:pt x="2070" y="1107"/>
                      <a:pt x="2076" y="1073"/>
                      <a:pt x="2053" y="1064"/>
                    </a:cubicBezTo>
                    <a:cubicBezTo>
                      <a:pt x="1700" y="924"/>
                      <a:pt x="1382" y="748"/>
                      <a:pt x="1053" y="563"/>
                    </a:cubicBezTo>
                    <a:cubicBezTo>
                      <a:pt x="900" y="475"/>
                      <a:pt x="746" y="386"/>
                      <a:pt x="595" y="292"/>
                    </a:cubicBezTo>
                    <a:cubicBezTo>
                      <a:pt x="438" y="195"/>
                      <a:pt x="290" y="85"/>
                      <a:pt x="122" y="6"/>
                    </a:cubicBezTo>
                    <a:cubicBezTo>
                      <a:pt x="113" y="2"/>
                      <a:pt x="103" y="0"/>
                      <a:pt x="9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13"/>
              <p:cNvSpPr/>
              <p:nvPr/>
            </p:nvSpPr>
            <p:spPr>
              <a:xfrm rot="10800000">
                <a:off x="-197074" y="4542158"/>
                <a:ext cx="475934" cy="757584"/>
              </a:xfrm>
              <a:custGeom>
                <a:avLst/>
                <a:gdLst/>
                <a:ahLst/>
                <a:cxnLst/>
                <a:rect l="l" t="t" r="r" b="b"/>
                <a:pathLst>
                  <a:path w="15504" h="24677" extrusionOk="0">
                    <a:moveTo>
                      <a:pt x="3654" y="14919"/>
                    </a:moveTo>
                    <a:cubicBezTo>
                      <a:pt x="5546" y="18299"/>
                      <a:pt x="9388" y="24676"/>
                      <a:pt x="11546" y="24282"/>
                    </a:cubicBezTo>
                    <a:cubicBezTo>
                      <a:pt x="13703" y="23885"/>
                      <a:pt x="12972" y="23020"/>
                      <a:pt x="14238" y="22902"/>
                    </a:cubicBezTo>
                    <a:cubicBezTo>
                      <a:pt x="15504" y="22786"/>
                      <a:pt x="14719" y="22558"/>
                      <a:pt x="14760" y="21692"/>
                    </a:cubicBezTo>
                    <a:cubicBezTo>
                      <a:pt x="14801" y="20827"/>
                      <a:pt x="15442" y="20109"/>
                      <a:pt x="13846" y="19200"/>
                    </a:cubicBezTo>
                    <a:cubicBezTo>
                      <a:pt x="13846" y="19200"/>
                      <a:pt x="14663" y="16792"/>
                      <a:pt x="13518" y="15859"/>
                    </a:cubicBezTo>
                    <a:cubicBezTo>
                      <a:pt x="12374" y="14924"/>
                      <a:pt x="12774" y="14765"/>
                      <a:pt x="12658" y="12727"/>
                    </a:cubicBezTo>
                    <a:cubicBezTo>
                      <a:pt x="12542" y="10688"/>
                      <a:pt x="11482" y="8023"/>
                      <a:pt x="7784" y="6098"/>
                    </a:cubicBezTo>
                    <a:cubicBezTo>
                      <a:pt x="4086" y="4172"/>
                      <a:pt x="1717" y="3263"/>
                      <a:pt x="2013" y="2067"/>
                    </a:cubicBezTo>
                    <a:cubicBezTo>
                      <a:pt x="2306" y="868"/>
                      <a:pt x="1577" y="1"/>
                      <a:pt x="788" y="1319"/>
                    </a:cubicBezTo>
                    <a:cubicBezTo>
                      <a:pt x="1" y="2635"/>
                      <a:pt x="721" y="9682"/>
                      <a:pt x="3654" y="149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13"/>
              <p:cNvSpPr/>
              <p:nvPr/>
            </p:nvSpPr>
            <p:spPr>
              <a:xfrm rot="10800000">
                <a:off x="-124015" y="4583295"/>
                <a:ext cx="219487" cy="216803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062" extrusionOk="0">
                    <a:moveTo>
                      <a:pt x="75" y="1"/>
                    </a:moveTo>
                    <a:cubicBezTo>
                      <a:pt x="37" y="1"/>
                      <a:pt x="0" y="48"/>
                      <a:pt x="25" y="83"/>
                    </a:cubicBezTo>
                    <a:cubicBezTo>
                      <a:pt x="215" y="360"/>
                      <a:pt x="468" y="597"/>
                      <a:pt x="675" y="863"/>
                    </a:cubicBezTo>
                    <a:cubicBezTo>
                      <a:pt x="889" y="1134"/>
                      <a:pt x="1085" y="1420"/>
                      <a:pt x="1272" y="1710"/>
                    </a:cubicBezTo>
                    <a:cubicBezTo>
                      <a:pt x="1649" y="2287"/>
                      <a:pt x="1993" y="2888"/>
                      <a:pt x="2354" y="3477"/>
                    </a:cubicBezTo>
                    <a:cubicBezTo>
                      <a:pt x="2708" y="4052"/>
                      <a:pt x="3070" y="4626"/>
                      <a:pt x="3485" y="5161"/>
                    </a:cubicBezTo>
                    <a:cubicBezTo>
                      <a:pt x="3908" y="5705"/>
                      <a:pt x="4388" y="6238"/>
                      <a:pt x="4966" y="6619"/>
                    </a:cubicBezTo>
                    <a:cubicBezTo>
                      <a:pt x="5291" y="6834"/>
                      <a:pt x="5656" y="6993"/>
                      <a:pt x="6045" y="7044"/>
                    </a:cubicBezTo>
                    <a:cubicBezTo>
                      <a:pt x="6132" y="7055"/>
                      <a:pt x="6224" y="7062"/>
                      <a:pt x="6317" y="7062"/>
                    </a:cubicBezTo>
                    <a:cubicBezTo>
                      <a:pt x="6605" y="7062"/>
                      <a:pt x="6910" y="6999"/>
                      <a:pt x="7126" y="6821"/>
                    </a:cubicBezTo>
                    <a:cubicBezTo>
                      <a:pt x="7149" y="6801"/>
                      <a:pt x="7129" y="6764"/>
                      <a:pt x="7101" y="6764"/>
                    </a:cubicBezTo>
                    <a:cubicBezTo>
                      <a:pt x="7098" y="6764"/>
                      <a:pt x="7095" y="6764"/>
                      <a:pt x="7092" y="6765"/>
                    </a:cubicBezTo>
                    <a:lnTo>
                      <a:pt x="7090" y="6767"/>
                    </a:lnTo>
                    <a:cubicBezTo>
                      <a:pt x="6920" y="6818"/>
                      <a:pt x="6757" y="6883"/>
                      <a:pt x="6578" y="6904"/>
                    </a:cubicBezTo>
                    <a:cubicBezTo>
                      <a:pt x="6496" y="6913"/>
                      <a:pt x="6415" y="6918"/>
                      <a:pt x="6333" y="6918"/>
                    </a:cubicBezTo>
                    <a:cubicBezTo>
                      <a:pt x="6236" y="6918"/>
                      <a:pt x="6139" y="6911"/>
                      <a:pt x="6043" y="6898"/>
                    </a:cubicBezTo>
                    <a:cubicBezTo>
                      <a:pt x="5695" y="6846"/>
                      <a:pt x="5370" y="6700"/>
                      <a:pt x="5076" y="6509"/>
                    </a:cubicBezTo>
                    <a:cubicBezTo>
                      <a:pt x="4503" y="6135"/>
                      <a:pt x="4028" y="5600"/>
                      <a:pt x="3614" y="5060"/>
                    </a:cubicBezTo>
                    <a:cubicBezTo>
                      <a:pt x="2807" y="4008"/>
                      <a:pt x="2218" y="2815"/>
                      <a:pt x="1487" y="1712"/>
                    </a:cubicBezTo>
                    <a:cubicBezTo>
                      <a:pt x="1285" y="1407"/>
                      <a:pt x="1074" y="1110"/>
                      <a:pt x="847" y="820"/>
                    </a:cubicBezTo>
                    <a:cubicBezTo>
                      <a:pt x="629" y="538"/>
                      <a:pt x="395" y="216"/>
                      <a:pt x="100" y="8"/>
                    </a:cubicBezTo>
                    <a:cubicBezTo>
                      <a:pt x="92" y="3"/>
                      <a:pt x="8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13"/>
              <p:cNvSpPr/>
              <p:nvPr/>
            </p:nvSpPr>
            <p:spPr>
              <a:xfrm rot="10800000">
                <a:off x="-145349" y="4695780"/>
                <a:ext cx="309922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0096" h="5957" extrusionOk="0">
                    <a:moveTo>
                      <a:pt x="66" y="0"/>
                    </a:moveTo>
                    <a:cubicBezTo>
                      <a:pt x="20" y="0"/>
                      <a:pt x="0" y="75"/>
                      <a:pt x="43" y="103"/>
                    </a:cubicBezTo>
                    <a:cubicBezTo>
                      <a:pt x="737" y="569"/>
                      <a:pt x="1498" y="920"/>
                      <a:pt x="2220" y="1339"/>
                    </a:cubicBezTo>
                    <a:cubicBezTo>
                      <a:pt x="2943" y="1758"/>
                      <a:pt x="3657" y="2190"/>
                      <a:pt x="4370" y="2625"/>
                    </a:cubicBezTo>
                    <a:cubicBezTo>
                      <a:pt x="5069" y="3052"/>
                      <a:pt x="5761" y="3478"/>
                      <a:pt x="6404" y="3986"/>
                    </a:cubicBezTo>
                    <a:cubicBezTo>
                      <a:pt x="6703" y="4224"/>
                      <a:pt x="6998" y="4473"/>
                      <a:pt x="7247" y="4762"/>
                    </a:cubicBezTo>
                    <a:cubicBezTo>
                      <a:pt x="7488" y="5043"/>
                      <a:pt x="7748" y="5297"/>
                      <a:pt x="8049" y="5512"/>
                    </a:cubicBezTo>
                    <a:cubicBezTo>
                      <a:pt x="8386" y="5750"/>
                      <a:pt x="8866" y="5956"/>
                      <a:pt x="9316" y="5956"/>
                    </a:cubicBezTo>
                    <a:cubicBezTo>
                      <a:pt x="9593" y="5956"/>
                      <a:pt x="9859" y="5878"/>
                      <a:pt x="10072" y="5680"/>
                    </a:cubicBezTo>
                    <a:cubicBezTo>
                      <a:pt x="10096" y="5658"/>
                      <a:pt x="10074" y="5628"/>
                      <a:pt x="10049" y="5628"/>
                    </a:cubicBezTo>
                    <a:cubicBezTo>
                      <a:pt x="10044" y="5628"/>
                      <a:pt x="10039" y="5629"/>
                      <a:pt x="10035" y="5632"/>
                    </a:cubicBezTo>
                    <a:lnTo>
                      <a:pt x="10033" y="5630"/>
                    </a:lnTo>
                    <a:cubicBezTo>
                      <a:pt x="9803" y="5735"/>
                      <a:pt x="9561" y="5795"/>
                      <a:pt x="9312" y="5795"/>
                    </a:cubicBezTo>
                    <a:cubicBezTo>
                      <a:pt x="9225" y="5795"/>
                      <a:pt x="9136" y="5788"/>
                      <a:pt x="9048" y="5772"/>
                    </a:cubicBezTo>
                    <a:cubicBezTo>
                      <a:pt x="8707" y="5714"/>
                      <a:pt x="8397" y="5557"/>
                      <a:pt x="8118" y="5357"/>
                    </a:cubicBezTo>
                    <a:cubicBezTo>
                      <a:pt x="7821" y="5142"/>
                      <a:pt x="7552" y="4886"/>
                      <a:pt x="7271" y="4652"/>
                    </a:cubicBezTo>
                    <a:cubicBezTo>
                      <a:pt x="6982" y="4409"/>
                      <a:pt x="6714" y="4145"/>
                      <a:pt x="6419" y="3910"/>
                    </a:cubicBezTo>
                    <a:cubicBezTo>
                      <a:pt x="5822" y="3435"/>
                      <a:pt x="5179" y="3014"/>
                      <a:pt x="4540" y="2601"/>
                    </a:cubicBezTo>
                    <a:cubicBezTo>
                      <a:pt x="3857" y="2158"/>
                      <a:pt x="3166" y="1735"/>
                      <a:pt x="2465" y="1324"/>
                    </a:cubicBezTo>
                    <a:cubicBezTo>
                      <a:pt x="1685" y="864"/>
                      <a:pt x="922" y="358"/>
                      <a:pt x="85" y="4"/>
                    </a:cubicBezTo>
                    <a:cubicBezTo>
                      <a:pt x="78" y="1"/>
                      <a:pt x="72" y="0"/>
                      <a:pt x="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13"/>
              <p:cNvSpPr/>
              <p:nvPr/>
            </p:nvSpPr>
            <p:spPr>
              <a:xfrm rot="10800000">
                <a:off x="-40118" y="4798472"/>
                <a:ext cx="206748" cy="87649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2855" extrusionOk="0">
                    <a:moveTo>
                      <a:pt x="199" y="0"/>
                    </a:moveTo>
                    <a:cubicBezTo>
                      <a:pt x="147" y="0"/>
                      <a:pt x="95" y="6"/>
                      <a:pt x="43" y="19"/>
                    </a:cubicBezTo>
                    <a:cubicBezTo>
                      <a:pt x="1" y="30"/>
                      <a:pt x="7" y="99"/>
                      <a:pt x="53" y="99"/>
                    </a:cubicBezTo>
                    <a:cubicBezTo>
                      <a:pt x="53" y="99"/>
                      <a:pt x="54" y="99"/>
                      <a:pt x="54" y="99"/>
                    </a:cubicBezTo>
                    <a:cubicBezTo>
                      <a:pt x="71" y="99"/>
                      <a:pt x="87" y="98"/>
                      <a:pt x="103" y="98"/>
                    </a:cubicBezTo>
                    <a:cubicBezTo>
                      <a:pt x="563" y="98"/>
                      <a:pt x="958" y="372"/>
                      <a:pt x="1359" y="574"/>
                    </a:cubicBezTo>
                    <a:cubicBezTo>
                      <a:pt x="1780" y="787"/>
                      <a:pt x="2206" y="993"/>
                      <a:pt x="2634" y="1193"/>
                    </a:cubicBezTo>
                    <a:cubicBezTo>
                      <a:pt x="3481" y="1588"/>
                      <a:pt x="4341" y="1949"/>
                      <a:pt x="5211" y="2293"/>
                    </a:cubicBezTo>
                    <a:cubicBezTo>
                      <a:pt x="5450" y="2390"/>
                      <a:pt x="5689" y="2489"/>
                      <a:pt x="5931" y="2584"/>
                    </a:cubicBezTo>
                    <a:cubicBezTo>
                      <a:pt x="6054" y="2633"/>
                      <a:pt x="6179" y="2678"/>
                      <a:pt x="6304" y="2723"/>
                    </a:cubicBezTo>
                    <a:cubicBezTo>
                      <a:pt x="6433" y="2769"/>
                      <a:pt x="6566" y="2831"/>
                      <a:pt x="6703" y="2853"/>
                    </a:cubicBezTo>
                    <a:cubicBezTo>
                      <a:pt x="6705" y="2854"/>
                      <a:pt x="6707" y="2854"/>
                      <a:pt x="6708" y="2854"/>
                    </a:cubicBezTo>
                    <a:cubicBezTo>
                      <a:pt x="6727" y="2854"/>
                      <a:pt x="6735" y="2830"/>
                      <a:pt x="6718" y="2820"/>
                    </a:cubicBezTo>
                    <a:cubicBezTo>
                      <a:pt x="6523" y="2706"/>
                      <a:pt x="6284" y="2646"/>
                      <a:pt x="6073" y="2564"/>
                    </a:cubicBezTo>
                    <a:cubicBezTo>
                      <a:pt x="5846" y="2476"/>
                      <a:pt x="5615" y="2399"/>
                      <a:pt x="5388" y="2309"/>
                    </a:cubicBezTo>
                    <a:cubicBezTo>
                      <a:pt x="4930" y="2128"/>
                      <a:pt x="4480" y="1930"/>
                      <a:pt x="4029" y="1734"/>
                    </a:cubicBezTo>
                    <a:cubicBezTo>
                      <a:pt x="3143" y="1346"/>
                      <a:pt x="2268" y="933"/>
                      <a:pt x="1404" y="494"/>
                    </a:cubicBezTo>
                    <a:cubicBezTo>
                      <a:pt x="1174" y="378"/>
                      <a:pt x="946" y="247"/>
                      <a:pt x="709" y="139"/>
                    </a:cubicBezTo>
                    <a:cubicBezTo>
                      <a:pt x="551" y="67"/>
                      <a:pt x="375" y="0"/>
                      <a:pt x="1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13"/>
              <p:cNvSpPr/>
              <p:nvPr/>
            </p:nvSpPr>
            <p:spPr>
              <a:xfrm rot="10800000">
                <a:off x="185540" y="4945617"/>
                <a:ext cx="48195" cy="278019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9056" extrusionOk="0">
                    <a:moveTo>
                      <a:pt x="257" y="0"/>
                    </a:moveTo>
                    <a:cubicBezTo>
                      <a:pt x="246" y="0"/>
                      <a:pt x="235" y="6"/>
                      <a:pt x="230" y="20"/>
                    </a:cubicBezTo>
                    <a:cubicBezTo>
                      <a:pt x="6" y="560"/>
                      <a:pt x="1" y="1194"/>
                      <a:pt x="57" y="1768"/>
                    </a:cubicBezTo>
                    <a:cubicBezTo>
                      <a:pt x="116" y="2370"/>
                      <a:pt x="262" y="2959"/>
                      <a:pt x="436" y="3538"/>
                    </a:cubicBezTo>
                    <a:cubicBezTo>
                      <a:pt x="784" y="4696"/>
                      <a:pt x="1255" y="5823"/>
                      <a:pt x="1393" y="7033"/>
                    </a:cubicBezTo>
                    <a:cubicBezTo>
                      <a:pt x="1470" y="7693"/>
                      <a:pt x="1440" y="8379"/>
                      <a:pt x="1249" y="9018"/>
                    </a:cubicBezTo>
                    <a:cubicBezTo>
                      <a:pt x="1243" y="9042"/>
                      <a:pt x="1260" y="9056"/>
                      <a:pt x="1278" y="9056"/>
                    </a:cubicBezTo>
                    <a:cubicBezTo>
                      <a:pt x="1291" y="9056"/>
                      <a:pt x="1303" y="9049"/>
                      <a:pt x="1309" y="9035"/>
                    </a:cubicBezTo>
                    <a:lnTo>
                      <a:pt x="1307" y="9035"/>
                    </a:lnTo>
                    <a:cubicBezTo>
                      <a:pt x="1414" y="8770"/>
                      <a:pt x="1487" y="8491"/>
                      <a:pt x="1524" y="8207"/>
                    </a:cubicBezTo>
                    <a:cubicBezTo>
                      <a:pt x="1562" y="7915"/>
                      <a:pt x="1569" y="7622"/>
                      <a:pt x="1549" y="7328"/>
                    </a:cubicBezTo>
                    <a:cubicBezTo>
                      <a:pt x="1509" y="6735"/>
                      <a:pt x="1380" y="6152"/>
                      <a:pt x="1218" y="5582"/>
                    </a:cubicBezTo>
                    <a:cubicBezTo>
                      <a:pt x="885" y="4419"/>
                      <a:pt x="402" y="3297"/>
                      <a:pt x="219" y="2095"/>
                    </a:cubicBezTo>
                    <a:cubicBezTo>
                      <a:pt x="167" y="1760"/>
                      <a:pt x="144" y="1422"/>
                      <a:pt x="152" y="1084"/>
                    </a:cubicBezTo>
                    <a:cubicBezTo>
                      <a:pt x="159" y="728"/>
                      <a:pt x="225" y="382"/>
                      <a:pt x="287" y="35"/>
                    </a:cubicBezTo>
                    <a:cubicBezTo>
                      <a:pt x="291" y="13"/>
                      <a:pt x="274" y="0"/>
                      <a:pt x="25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13"/>
              <p:cNvSpPr/>
              <p:nvPr/>
            </p:nvSpPr>
            <p:spPr>
              <a:xfrm rot="10800000">
                <a:off x="87706" y="4885936"/>
                <a:ext cx="69069" cy="143584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4677" extrusionOk="0">
                    <a:moveTo>
                      <a:pt x="2225" y="0"/>
                    </a:moveTo>
                    <a:cubicBezTo>
                      <a:pt x="2212" y="0"/>
                      <a:pt x="2199" y="9"/>
                      <a:pt x="2199" y="25"/>
                    </a:cubicBezTo>
                    <a:cubicBezTo>
                      <a:pt x="2164" y="912"/>
                      <a:pt x="1667" y="1721"/>
                      <a:pt x="1177" y="2432"/>
                    </a:cubicBezTo>
                    <a:cubicBezTo>
                      <a:pt x="930" y="2787"/>
                      <a:pt x="676" y="3140"/>
                      <a:pt x="457" y="3516"/>
                    </a:cubicBezTo>
                    <a:cubicBezTo>
                      <a:pt x="352" y="3694"/>
                      <a:pt x="257" y="3879"/>
                      <a:pt x="176" y="4067"/>
                    </a:cubicBezTo>
                    <a:cubicBezTo>
                      <a:pt x="104" y="4245"/>
                      <a:pt x="1" y="4458"/>
                      <a:pt x="21" y="4655"/>
                    </a:cubicBezTo>
                    <a:cubicBezTo>
                      <a:pt x="21" y="4668"/>
                      <a:pt x="32" y="4676"/>
                      <a:pt x="44" y="4676"/>
                    </a:cubicBezTo>
                    <a:cubicBezTo>
                      <a:pt x="51" y="4676"/>
                      <a:pt x="59" y="4673"/>
                      <a:pt x="64" y="4666"/>
                    </a:cubicBezTo>
                    <a:lnTo>
                      <a:pt x="64" y="4668"/>
                    </a:lnTo>
                    <a:cubicBezTo>
                      <a:pt x="150" y="4537"/>
                      <a:pt x="180" y="4374"/>
                      <a:pt x="240" y="4230"/>
                    </a:cubicBezTo>
                    <a:cubicBezTo>
                      <a:pt x="307" y="4062"/>
                      <a:pt x="386" y="3895"/>
                      <a:pt x="472" y="3735"/>
                    </a:cubicBezTo>
                    <a:cubicBezTo>
                      <a:pt x="633" y="3437"/>
                      <a:pt x="810" y="3149"/>
                      <a:pt x="1003" y="2869"/>
                    </a:cubicBezTo>
                    <a:cubicBezTo>
                      <a:pt x="1379" y="2308"/>
                      <a:pt x="1782" y="1758"/>
                      <a:pt x="2031" y="1127"/>
                    </a:cubicBezTo>
                    <a:cubicBezTo>
                      <a:pt x="2171" y="777"/>
                      <a:pt x="2246" y="403"/>
                      <a:pt x="2250" y="25"/>
                    </a:cubicBezTo>
                    <a:cubicBezTo>
                      <a:pt x="2250" y="9"/>
                      <a:pt x="2237" y="0"/>
                      <a:pt x="22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13"/>
              <p:cNvSpPr/>
              <p:nvPr/>
            </p:nvSpPr>
            <p:spPr>
              <a:xfrm rot="10800000">
                <a:off x="126600" y="4950529"/>
                <a:ext cx="25325" cy="172718"/>
              </a:xfrm>
              <a:custGeom>
                <a:avLst/>
                <a:gdLst/>
                <a:ahLst/>
                <a:cxnLst/>
                <a:rect l="l" t="t" r="r" b="b"/>
                <a:pathLst>
                  <a:path w="825" h="5626" extrusionOk="0">
                    <a:moveTo>
                      <a:pt x="786" y="0"/>
                    </a:moveTo>
                    <a:cubicBezTo>
                      <a:pt x="778" y="0"/>
                      <a:pt x="769" y="4"/>
                      <a:pt x="763" y="14"/>
                    </a:cubicBezTo>
                    <a:cubicBezTo>
                      <a:pt x="407" y="594"/>
                      <a:pt x="312" y="1282"/>
                      <a:pt x="254" y="1945"/>
                    </a:cubicBezTo>
                    <a:cubicBezTo>
                      <a:pt x="185" y="2712"/>
                      <a:pt x="136" y="3478"/>
                      <a:pt x="82" y="4247"/>
                    </a:cubicBezTo>
                    <a:cubicBezTo>
                      <a:pt x="50" y="4699"/>
                      <a:pt x="26" y="5152"/>
                      <a:pt x="2" y="5604"/>
                    </a:cubicBezTo>
                    <a:cubicBezTo>
                      <a:pt x="1" y="5618"/>
                      <a:pt x="11" y="5625"/>
                      <a:pt x="22" y="5625"/>
                    </a:cubicBezTo>
                    <a:cubicBezTo>
                      <a:pt x="33" y="5625"/>
                      <a:pt x="45" y="5618"/>
                      <a:pt x="46" y="5604"/>
                    </a:cubicBezTo>
                    <a:cubicBezTo>
                      <a:pt x="140" y="4623"/>
                      <a:pt x="222" y="3641"/>
                      <a:pt x="291" y="2658"/>
                    </a:cubicBezTo>
                    <a:cubicBezTo>
                      <a:pt x="355" y="1768"/>
                      <a:pt x="387" y="850"/>
                      <a:pt x="813" y="44"/>
                    </a:cubicBezTo>
                    <a:cubicBezTo>
                      <a:pt x="825" y="21"/>
                      <a:pt x="806" y="0"/>
                      <a:pt x="7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13"/>
              <p:cNvSpPr/>
              <p:nvPr/>
            </p:nvSpPr>
            <p:spPr>
              <a:xfrm rot="10800000">
                <a:off x="138695" y="5111489"/>
                <a:ext cx="19554" cy="4884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591" extrusionOk="0">
                    <a:moveTo>
                      <a:pt x="594" y="1"/>
                    </a:moveTo>
                    <a:cubicBezTo>
                      <a:pt x="584" y="1"/>
                      <a:pt x="573" y="5"/>
                      <a:pt x="567" y="16"/>
                    </a:cubicBezTo>
                    <a:cubicBezTo>
                      <a:pt x="301" y="499"/>
                      <a:pt x="138" y="1018"/>
                      <a:pt x="6" y="1551"/>
                    </a:cubicBezTo>
                    <a:cubicBezTo>
                      <a:pt x="0" y="1575"/>
                      <a:pt x="19" y="1590"/>
                      <a:pt x="37" y="1590"/>
                    </a:cubicBezTo>
                    <a:cubicBezTo>
                      <a:pt x="49" y="1590"/>
                      <a:pt x="61" y="1584"/>
                      <a:pt x="66" y="1568"/>
                    </a:cubicBezTo>
                    <a:lnTo>
                      <a:pt x="67" y="1568"/>
                    </a:lnTo>
                    <a:cubicBezTo>
                      <a:pt x="217" y="1046"/>
                      <a:pt x="428" y="545"/>
                      <a:pt x="628" y="40"/>
                    </a:cubicBezTo>
                    <a:cubicBezTo>
                      <a:pt x="637" y="18"/>
                      <a:pt x="615" y="1"/>
                      <a:pt x="5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13"/>
              <p:cNvSpPr/>
              <p:nvPr/>
            </p:nvSpPr>
            <p:spPr>
              <a:xfrm rot="10800000">
                <a:off x="185202" y="5054387"/>
                <a:ext cx="10928" cy="695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264" extrusionOk="0">
                    <a:moveTo>
                      <a:pt x="44" y="1"/>
                    </a:moveTo>
                    <a:cubicBezTo>
                      <a:pt x="33" y="1"/>
                      <a:pt x="23" y="8"/>
                      <a:pt x="23" y="22"/>
                    </a:cubicBezTo>
                    <a:cubicBezTo>
                      <a:pt x="0" y="405"/>
                      <a:pt x="11" y="789"/>
                      <a:pt x="58" y="1168"/>
                    </a:cubicBezTo>
                    <a:cubicBezTo>
                      <a:pt x="105" y="1538"/>
                      <a:pt x="200" y="1895"/>
                      <a:pt x="314" y="2251"/>
                    </a:cubicBezTo>
                    <a:cubicBezTo>
                      <a:pt x="318" y="2259"/>
                      <a:pt x="325" y="2263"/>
                      <a:pt x="333" y="2263"/>
                    </a:cubicBezTo>
                    <a:cubicBezTo>
                      <a:pt x="344" y="2263"/>
                      <a:pt x="356" y="2254"/>
                      <a:pt x="353" y="2239"/>
                    </a:cubicBezTo>
                    <a:cubicBezTo>
                      <a:pt x="142" y="1520"/>
                      <a:pt x="45" y="772"/>
                      <a:pt x="66" y="22"/>
                    </a:cubicBezTo>
                    <a:cubicBezTo>
                      <a:pt x="66" y="8"/>
                      <a:pt x="5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13"/>
              <p:cNvSpPr/>
              <p:nvPr/>
            </p:nvSpPr>
            <p:spPr>
              <a:xfrm rot="10800000">
                <a:off x="193459" y="5156219"/>
                <a:ext cx="4697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079" extrusionOk="0">
                    <a:moveTo>
                      <a:pt x="108" y="1"/>
                    </a:moveTo>
                    <a:cubicBezTo>
                      <a:pt x="98" y="1"/>
                      <a:pt x="89" y="6"/>
                      <a:pt x="85" y="19"/>
                    </a:cubicBezTo>
                    <a:cubicBezTo>
                      <a:pt x="1" y="361"/>
                      <a:pt x="12" y="716"/>
                      <a:pt x="90" y="1056"/>
                    </a:cubicBezTo>
                    <a:cubicBezTo>
                      <a:pt x="93" y="1072"/>
                      <a:pt x="105" y="1078"/>
                      <a:pt x="116" y="1078"/>
                    </a:cubicBezTo>
                    <a:cubicBezTo>
                      <a:pt x="134" y="1078"/>
                      <a:pt x="152" y="1064"/>
                      <a:pt x="147" y="1042"/>
                    </a:cubicBezTo>
                    <a:cubicBezTo>
                      <a:pt x="74" y="705"/>
                      <a:pt x="79" y="370"/>
                      <a:pt x="135" y="34"/>
                    </a:cubicBezTo>
                    <a:cubicBezTo>
                      <a:pt x="139" y="14"/>
                      <a:pt x="123" y="1"/>
                      <a:pt x="10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13"/>
              <p:cNvSpPr/>
              <p:nvPr/>
            </p:nvSpPr>
            <p:spPr>
              <a:xfrm rot="10800000">
                <a:off x="-41039" y="4883357"/>
                <a:ext cx="212396" cy="73926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408" extrusionOk="0">
                    <a:moveTo>
                      <a:pt x="6905" y="1"/>
                    </a:moveTo>
                    <a:cubicBezTo>
                      <a:pt x="6902" y="1"/>
                      <a:pt x="6899" y="2"/>
                      <a:pt x="6898" y="6"/>
                    </a:cubicBezTo>
                    <a:cubicBezTo>
                      <a:pt x="6408" y="772"/>
                      <a:pt x="5690" y="1341"/>
                      <a:pt x="4869" y="1718"/>
                    </a:cubicBezTo>
                    <a:cubicBezTo>
                      <a:pt x="3944" y="2144"/>
                      <a:pt x="2921" y="2298"/>
                      <a:pt x="1910" y="2320"/>
                    </a:cubicBezTo>
                    <a:cubicBezTo>
                      <a:pt x="1839" y="2322"/>
                      <a:pt x="1768" y="2323"/>
                      <a:pt x="1698" y="2323"/>
                    </a:cubicBezTo>
                    <a:cubicBezTo>
                      <a:pt x="1145" y="2323"/>
                      <a:pt x="594" y="2276"/>
                      <a:pt x="40" y="2268"/>
                    </a:cubicBezTo>
                    <a:cubicBezTo>
                      <a:pt x="10" y="2268"/>
                      <a:pt x="1" y="2318"/>
                      <a:pt x="33" y="2322"/>
                    </a:cubicBezTo>
                    <a:cubicBezTo>
                      <a:pt x="519" y="2389"/>
                      <a:pt x="1018" y="2407"/>
                      <a:pt x="1510" y="2407"/>
                    </a:cubicBezTo>
                    <a:cubicBezTo>
                      <a:pt x="1584" y="2407"/>
                      <a:pt x="1657" y="2407"/>
                      <a:pt x="1730" y="2406"/>
                    </a:cubicBezTo>
                    <a:cubicBezTo>
                      <a:pt x="2282" y="2404"/>
                      <a:pt x="2831" y="2358"/>
                      <a:pt x="3375" y="2264"/>
                    </a:cubicBezTo>
                    <a:cubicBezTo>
                      <a:pt x="4293" y="2098"/>
                      <a:pt x="5185" y="1750"/>
                      <a:pt x="5922" y="1169"/>
                    </a:cubicBezTo>
                    <a:cubicBezTo>
                      <a:pt x="6326" y="849"/>
                      <a:pt x="6666" y="467"/>
                      <a:pt x="6915" y="17"/>
                    </a:cubicBezTo>
                    <a:cubicBezTo>
                      <a:pt x="6919" y="9"/>
                      <a:pt x="6911" y="1"/>
                      <a:pt x="690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13"/>
              <p:cNvSpPr/>
              <p:nvPr/>
            </p:nvSpPr>
            <p:spPr>
              <a:xfrm rot="10800000">
                <a:off x="-41224" y="4964927"/>
                <a:ext cx="35947" cy="8620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2808" extrusionOk="0">
                    <a:moveTo>
                      <a:pt x="1112" y="1"/>
                    </a:moveTo>
                    <a:cubicBezTo>
                      <a:pt x="1100" y="1"/>
                      <a:pt x="1088" y="9"/>
                      <a:pt x="1086" y="25"/>
                    </a:cubicBezTo>
                    <a:cubicBezTo>
                      <a:pt x="1078" y="1042"/>
                      <a:pt x="691" y="2010"/>
                      <a:pt x="15" y="2769"/>
                    </a:cubicBezTo>
                    <a:cubicBezTo>
                      <a:pt x="0" y="2786"/>
                      <a:pt x="16" y="2808"/>
                      <a:pt x="33" y="2808"/>
                    </a:cubicBezTo>
                    <a:cubicBezTo>
                      <a:pt x="38" y="2808"/>
                      <a:pt x="43" y="2806"/>
                      <a:pt x="48" y="2801"/>
                    </a:cubicBezTo>
                    <a:cubicBezTo>
                      <a:pt x="774" y="2079"/>
                      <a:pt x="1170" y="1045"/>
                      <a:pt x="1136" y="25"/>
                    </a:cubicBezTo>
                    <a:cubicBezTo>
                      <a:pt x="1135" y="9"/>
                      <a:pt x="1124" y="1"/>
                      <a:pt x="11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13"/>
              <p:cNvSpPr/>
              <p:nvPr/>
            </p:nvSpPr>
            <p:spPr>
              <a:xfrm rot="10800000">
                <a:off x="4424" y="4932293"/>
                <a:ext cx="69376" cy="53510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743" extrusionOk="0">
                    <a:moveTo>
                      <a:pt x="2238" y="1"/>
                    </a:moveTo>
                    <a:cubicBezTo>
                      <a:pt x="2234" y="1"/>
                      <a:pt x="2230" y="2"/>
                      <a:pt x="2226" y="5"/>
                    </a:cubicBezTo>
                    <a:lnTo>
                      <a:pt x="2226" y="7"/>
                    </a:lnTo>
                    <a:cubicBezTo>
                      <a:pt x="1901" y="348"/>
                      <a:pt x="1590" y="690"/>
                      <a:pt x="1213" y="974"/>
                    </a:cubicBezTo>
                    <a:cubicBezTo>
                      <a:pt x="842" y="1252"/>
                      <a:pt x="439" y="1462"/>
                      <a:pt x="31" y="1679"/>
                    </a:cubicBezTo>
                    <a:cubicBezTo>
                      <a:pt x="1" y="1696"/>
                      <a:pt x="17" y="1742"/>
                      <a:pt x="47" y="1742"/>
                    </a:cubicBezTo>
                    <a:cubicBezTo>
                      <a:pt x="50" y="1742"/>
                      <a:pt x="54" y="1742"/>
                      <a:pt x="57" y="1740"/>
                    </a:cubicBezTo>
                    <a:cubicBezTo>
                      <a:pt x="497" y="1589"/>
                      <a:pt x="899" y="1325"/>
                      <a:pt x="1263" y="1039"/>
                    </a:cubicBezTo>
                    <a:cubicBezTo>
                      <a:pt x="1626" y="755"/>
                      <a:pt x="1998" y="419"/>
                      <a:pt x="2252" y="26"/>
                    </a:cubicBezTo>
                    <a:cubicBezTo>
                      <a:pt x="2259" y="13"/>
                      <a:pt x="2249" y="1"/>
                      <a:pt x="22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13"/>
              <p:cNvSpPr/>
              <p:nvPr/>
            </p:nvSpPr>
            <p:spPr>
              <a:xfrm rot="10800000">
                <a:off x="-85796" y="4863187"/>
                <a:ext cx="140533" cy="36011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173" extrusionOk="0">
                    <a:moveTo>
                      <a:pt x="4527" y="0"/>
                    </a:moveTo>
                    <a:cubicBezTo>
                      <a:pt x="4514" y="0"/>
                      <a:pt x="4502" y="9"/>
                      <a:pt x="4503" y="26"/>
                    </a:cubicBezTo>
                    <a:lnTo>
                      <a:pt x="4505" y="26"/>
                    </a:lnTo>
                    <a:cubicBezTo>
                      <a:pt x="4509" y="247"/>
                      <a:pt x="4320" y="413"/>
                      <a:pt x="4178" y="561"/>
                    </a:cubicBezTo>
                    <a:cubicBezTo>
                      <a:pt x="4052" y="692"/>
                      <a:pt x="3920" y="821"/>
                      <a:pt x="3764" y="916"/>
                    </a:cubicBezTo>
                    <a:cubicBezTo>
                      <a:pt x="3590" y="1025"/>
                      <a:pt x="3412" y="1061"/>
                      <a:pt x="3231" y="1061"/>
                    </a:cubicBezTo>
                    <a:cubicBezTo>
                      <a:pt x="2997" y="1061"/>
                      <a:pt x="2760" y="1001"/>
                      <a:pt x="2517" y="955"/>
                    </a:cubicBezTo>
                    <a:cubicBezTo>
                      <a:pt x="2110" y="875"/>
                      <a:pt x="1697" y="823"/>
                      <a:pt x="1282" y="795"/>
                    </a:cubicBezTo>
                    <a:cubicBezTo>
                      <a:pt x="1161" y="787"/>
                      <a:pt x="1040" y="783"/>
                      <a:pt x="920" y="783"/>
                    </a:cubicBezTo>
                    <a:cubicBezTo>
                      <a:pt x="833" y="783"/>
                      <a:pt x="747" y="785"/>
                      <a:pt x="661" y="789"/>
                    </a:cubicBezTo>
                    <a:cubicBezTo>
                      <a:pt x="453" y="800"/>
                      <a:pt x="236" y="810"/>
                      <a:pt x="36" y="866"/>
                    </a:cubicBezTo>
                    <a:cubicBezTo>
                      <a:pt x="1" y="877"/>
                      <a:pt x="6" y="927"/>
                      <a:pt x="44" y="929"/>
                    </a:cubicBezTo>
                    <a:cubicBezTo>
                      <a:pt x="279" y="922"/>
                      <a:pt x="513" y="881"/>
                      <a:pt x="749" y="869"/>
                    </a:cubicBezTo>
                    <a:cubicBezTo>
                      <a:pt x="867" y="863"/>
                      <a:pt x="985" y="860"/>
                      <a:pt x="1103" y="860"/>
                    </a:cubicBezTo>
                    <a:cubicBezTo>
                      <a:pt x="1221" y="860"/>
                      <a:pt x="1340" y="863"/>
                      <a:pt x="1457" y="869"/>
                    </a:cubicBezTo>
                    <a:cubicBezTo>
                      <a:pt x="1704" y="883"/>
                      <a:pt x="1957" y="907"/>
                      <a:pt x="2196" y="969"/>
                    </a:cubicBezTo>
                    <a:cubicBezTo>
                      <a:pt x="2416" y="1023"/>
                      <a:pt x="2628" y="1103"/>
                      <a:pt x="2852" y="1142"/>
                    </a:cubicBezTo>
                    <a:cubicBezTo>
                      <a:pt x="2961" y="1162"/>
                      <a:pt x="3066" y="1172"/>
                      <a:pt x="3170" y="1172"/>
                    </a:cubicBezTo>
                    <a:cubicBezTo>
                      <a:pt x="3448" y="1172"/>
                      <a:pt x="3706" y="1096"/>
                      <a:pt x="3944" y="909"/>
                    </a:cubicBezTo>
                    <a:cubicBezTo>
                      <a:pt x="4097" y="782"/>
                      <a:pt x="4237" y="640"/>
                      <a:pt x="4365" y="486"/>
                    </a:cubicBezTo>
                    <a:cubicBezTo>
                      <a:pt x="4475" y="355"/>
                      <a:pt x="4578" y="206"/>
                      <a:pt x="4557" y="26"/>
                    </a:cubicBezTo>
                    <a:cubicBezTo>
                      <a:pt x="4555" y="9"/>
                      <a:pt x="4541" y="0"/>
                      <a:pt x="452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13"/>
              <p:cNvSpPr/>
              <p:nvPr/>
            </p:nvSpPr>
            <p:spPr>
              <a:xfrm rot="10800000">
                <a:off x="-160576" y="4620749"/>
                <a:ext cx="188513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636" extrusionOk="0">
                    <a:moveTo>
                      <a:pt x="36" y="0"/>
                    </a:moveTo>
                    <a:cubicBezTo>
                      <a:pt x="18" y="0"/>
                      <a:pt x="0" y="20"/>
                      <a:pt x="10" y="42"/>
                    </a:cubicBezTo>
                    <a:cubicBezTo>
                      <a:pt x="98" y="244"/>
                      <a:pt x="210" y="435"/>
                      <a:pt x="345" y="611"/>
                    </a:cubicBezTo>
                    <a:cubicBezTo>
                      <a:pt x="480" y="784"/>
                      <a:pt x="629" y="949"/>
                      <a:pt x="790" y="1100"/>
                    </a:cubicBezTo>
                    <a:cubicBezTo>
                      <a:pt x="1113" y="1398"/>
                      <a:pt x="1472" y="1658"/>
                      <a:pt x="1856" y="1873"/>
                    </a:cubicBezTo>
                    <a:cubicBezTo>
                      <a:pt x="2757" y="2385"/>
                      <a:pt x="3774" y="2634"/>
                      <a:pt x="4761" y="2921"/>
                    </a:cubicBezTo>
                    <a:cubicBezTo>
                      <a:pt x="5253" y="3065"/>
                      <a:pt x="5733" y="3234"/>
                      <a:pt x="6085" y="3626"/>
                    </a:cubicBezTo>
                    <a:cubicBezTo>
                      <a:pt x="6090" y="3633"/>
                      <a:pt x="6097" y="3635"/>
                      <a:pt x="6103" y="3635"/>
                    </a:cubicBezTo>
                    <a:cubicBezTo>
                      <a:pt x="6122" y="3635"/>
                      <a:pt x="6140" y="3614"/>
                      <a:pt x="6128" y="3594"/>
                    </a:cubicBezTo>
                    <a:cubicBezTo>
                      <a:pt x="5905" y="3241"/>
                      <a:pt x="5520" y="3045"/>
                      <a:pt x="5141" y="2901"/>
                    </a:cubicBezTo>
                    <a:cubicBezTo>
                      <a:pt x="4673" y="2725"/>
                      <a:pt x="4183" y="2604"/>
                      <a:pt x="3707" y="2454"/>
                    </a:cubicBezTo>
                    <a:cubicBezTo>
                      <a:pt x="2766" y="2157"/>
                      <a:pt x="1796" y="1811"/>
                      <a:pt x="1027" y="1173"/>
                    </a:cubicBezTo>
                    <a:cubicBezTo>
                      <a:pt x="637" y="848"/>
                      <a:pt x="308" y="455"/>
                      <a:pt x="57" y="14"/>
                    </a:cubicBezTo>
                    <a:cubicBezTo>
                      <a:pt x="52" y="4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13"/>
              <p:cNvSpPr/>
              <p:nvPr/>
            </p:nvSpPr>
            <p:spPr>
              <a:xfrm rot="10800000">
                <a:off x="-21759" y="4388627"/>
                <a:ext cx="596698" cy="560797"/>
              </a:xfrm>
              <a:custGeom>
                <a:avLst/>
                <a:gdLst/>
                <a:ahLst/>
                <a:cxnLst/>
                <a:rect l="l" t="t" r="r" b="b"/>
                <a:pathLst>
                  <a:path w="19438" h="18267" extrusionOk="0">
                    <a:moveTo>
                      <a:pt x="13355" y="1324"/>
                    </a:moveTo>
                    <a:cubicBezTo>
                      <a:pt x="15790" y="3365"/>
                      <a:pt x="18276" y="4768"/>
                      <a:pt x="18858" y="7778"/>
                    </a:cubicBezTo>
                    <a:cubicBezTo>
                      <a:pt x="19437" y="10790"/>
                      <a:pt x="18590" y="15062"/>
                      <a:pt x="17259" y="15591"/>
                    </a:cubicBezTo>
                    <a:cubicBezTo>
                      <a:pt x="15926" y="16122"/>
                      <a:pt x="14752" y="17236"/>
                      <a:pt x="14273" y="17434"/>
                    </a:cubicBezTo>
                    <a:cubicBezTo>
                      <a:pt x="13767" y="17648"/>
                      <a:pt x="13340" y="16997"/>
                      <a:pt x="11316" y="17339"/>
                    </a:cubicBezTo>
                    <a:cubicBezTo>
                      <a:pt x="9293" y="17681"/>
                      <a:pt x="8534" y="17133"/>
                      <a:pt x="8534" y="17133"/>
                    </a:cubicBezTo>
                    <a:cubicBezTo>
                      <a:pt x="8534" y="17133"/>
                      <a:pt x="8599" y="18266"/>
                      <a:pt x="6643" y="17423"/>
                    </a:cubicBezTo>
                    <a:cubicBezTo>
                      <a:pt x="4686" y="16582"/>
                      <a:pt x="3420" y="17470"/>
                      <a:pt x="2771" y="15645"/>
                    </a:cubicBezTo>
                    <a:cubicBezTo>
                      <a:pt x="2123" y="13820"/>
                      <a:pt x="763" y="13897"/>
                      <a:pt x="900" y="12300"/>
                    </a:cubicBezTo>
                    <a:cubicBezTo>
                      <a:pt x="1036" y="10702"/>
                      <a:pt x="1556" y="10264"/>
                      <a:pt x="984" y="9797"/>
                    </a:cubicBezTo>
                    <a:cubicBezTo>
                      <a:pt x="412" y="9330"/>
                      <a:pt x="1" y="8490"/>
                      <a:pt x="696" y="7133"/>
                    </a:cubicBezTo>
                    <a:cubicBezTo>
                      <a:pt x="1392" y="5775"/>
                      <a:pt x="3018" y="4048"/>
                      <a:pt x="5617" y="3399"/>
                    </a:cubicBezTo>
                    <a:cubicBezTo>
                      <a:pt x="8214" y="2752"/>
                      <a:pt x="7724" y="1326"/>
                      <a:pt x="9003" y="662"/>
                    </a:cubicBezTo>
                    <a:cubicBezTo>
                      <a:pt x="10284" y="0"/>
                      <a:pt x="13355" y="1324"/>
                      <a:pt x="13355" y="1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13"/>
              <p:cNvSpPr/>
              <p:nvPr/>
            </p:nvSpPr>
            <p:spPr>
              <a:xfrm rot="10800000">
                <a:off x="7893" y="4684544"/>
                <a:ext cx="178383" cy="183187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5967" extrusionOk="0">
                    <a:moveTo>
                      <a:pt x="124" y="0"/>
                    </a:moveTo>
                    <a:cubicBezTo>
                      <a:pt x="34" y="0"/>
                      <a:pt x="1" y="129"/>
                      <a:pt x="98" y="159"/>
                    </a:cubicBezTo>
                    <a:cubicBezTo>
                      <a:pt x="373" y="248"/>
                      <a:pt x="651" y="317"/>
                      <a:pt x="921" y="424"/>
                    </a:cubicBezTo>
                    <a:cubicBezTo>
                      <a:pt x="1182" y="527"/>
                      <a:pt x="1437" y="648"/>
                      <a:pt x="1681" y="785"/>
                    </a:cubicBezTo>
                    <a:cubicBezTo>
                      <a:pt x="2169" y="1058"/>
                      <a:pt x="2620" y="1393"/>
                      <a:pt x="3024" y="1780"/>
                    </a:cubicBezTo>
                    <a:cubicBezTo>
                      <a:pt x="3431" y="2172"/>
                      <a:pt x="3792" y="2593"/>
                      <a:pt x="4086" y="3077"/>
                    </a:cubicBezTo>
                    <a:cubicBezTo>
                      <a:pt x="4377" y="3561"/>
                      <a:pt x="4566" y="4079"/>
                      <a:pt x="4779" y="4599"/>
                    </a:cubicBezTo>
                    <a:cubicBezTo>
                      <a:pt x="4890" y="4872"/>
                      <a:pt x="5013" y="5143"/>
                      <a:pt x="5178" y="5390"/>
                    </a:cubicBezTo>
                    <a:cubicBezTo>
                      <a:pt x="5342" y="5635"/>
                      <a:pt x="5539" y="5827"/>
                      <a:pt x="5798" y="5966"/>
                    </a:cubicBezTo>
                    <a:cubicBezTo>
                      <a:pt x="5800" y="5966"/>
                      <a:pt x="5801" y="5966"/>
                      <a:pt x="5802" y="5966"/>
                    </a:cubicBezTo>
                    <a:cubicBezTo>
                      <a:pt x="5807" y="5966"/>
                      <a:pt x="5810" y="5959"/>
                      <a:pt x="5804" y="5954"/>
                    </a:cubicBezTo>
                    <a:cubicBezTo>
                      <a:pt x="5316" y="5640"/>
                      <a:pt x="5054" y="5102"/>
                      <a:pt x="4852" y="4578"/>
                    </a:cubicBezTo>
                    <a:cubicBezTo>
                      <a:pt x="4652" y="4059"/>
                      <a:pt x="4471" y="3541"/>
                      <a:pt x="4189" y="3056"/>
                    </a:cubicBezTo>
                    <a:cubicBezTo>
                      <a:pt x="3633" y="2090"/>
                      <a:pt x="2841" y="1282"/>
                      <a:pt x="1885" y="710"/>
                    </a:cubicBezTo>
                    <a:cubicBezTo>
                      <a:pt x="1622" y="551"/>
                      <a:pt x="1347" y="415"/>
                      <a:pt x="1063" y="297"/>
                    </a:cubicBezTo>
                    <a:cubicBezTo>
                      <a:pt x="769" y="174"/>
                      <a:pt x="455" y="52"/>
                      <a:pt x="141" y="2"/>
                    </a:cubicBezTo>
                    <a:cubicBezTo>
                      <a:pt x="135" y="1"/>
                      <a:pt x="130" y="0"/>
                      <a:pt x="1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13"/>
              <p:cNvSpPr/>
              <p:nvPr/>
            </p:nvSpPr>
            <p:spPr>
              <a:xfrm rot="10800000">
                <a:off x="87154" y="4728936"/>
                <a:ext cx="105845" cy="117489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3827" extrusionOk="0">
                    <a:moveTo>
                      <a:pt x="52" y="1"/>
                    </a:moveTo>
                    <a:cubicBezTo>
                      <a:pt x="13" y="1"/>
                      <a:pt x="0" y="64"/>
                      <a:pt x="35" y="83"/>
                    </a:cubicBezTo>
                    <a:cubicBezTo>
                      <a:pt x="222" y="184"/>
                      <a:pt x="420" y="259"/>
                      <a:pt x="603" y="371"/>
                    </a:cubicBezTo>
                    <a:cubicBezTo>
                      <a:pt x="743" y="457"/>
                      <a:pt x="880" y="547"/>
                      <a:pt x="1014" y="639"/>
                    </a:cubicBezTo>
                    <a:cubicBezTo>
                      <a:pt x="1248" y="798"/>
                      <a:pt x="1472" y="968"/>
                      <a:pt x="1687" y="1149"/>
                    </a:cubicBezTo>
                    <a:cubicBezTo>
                      <a:pt x="2188" y="1572"/>
                      <a:pt x="2637" y="2067"/>
                      <a:pt x="2959" y="2641"/>
                    </a:cubicBezTo>
                    <a:cubicBezTo>
                      <a:pt x="3166" y="3007"/>
                      <a:pt x="3320" y="3402"/>
                      <a:pt x="3411" y="3813"/>
                    </a:cubicBezTo>
                    <a:cubicBezTo>
                      <a:pt x="3413" y="3822"/>
                      <a:pt x="3419" y="3826"/>
                      <a:pt x="3426" y="3826"/>
                    </a:cubicBezTo>
                    <a:cubicBezTo>
                      <a:pt x="3436" y="3826"/>
                      <a:pt x="3447" y="3817"/>
                      <a:pt x="3445" y="3804"/>
                    </a:cubicBezTo>
                    <a:cubicBezTo>
                      <a:pt x="3200" y="2441"/>
                      <a:pt x="2246" y="1387"/>
                      <a:pt x="1151" y="605"/>
                    </a:cubicBezTo>
                    <a:cubicBezTo>
                      <a:pt x="1001" y="498"/>
                      <a:pt x="850" y="396"/>
                      <a:pt x="696" y="297"/>
                    </a:cubicBezTo>
                    <a:cubicBezTo>
                      <a:pt x="504" y="173"/>
                      <a:pt x="289" y="29"/>
                      <a:pt x="57" y="1"/>
                    </a:cubicBezTo>
                    <a:cubicBezTo>
                      <a:pt x="55" y="1"/>
                      <a:pt x="54" y="1"/>
                      <a:pt x="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13"/>
              <p:cNvSpPr/>
              <p:nvPr/>
            </p:nvSpPr>
            <p:spPr>
              <a:xfrm rot="10800000">
                <a:off x="127982" y="4418283"/>
                <a:ext cx="68363" cy="422002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3746" extrusionOk="0">
                    <a:moveTo>
                      <a:pt x="84" y="1"/>
                    </a:moveTo>
                    <a:cubicBezTo>
                      <a:pt x="41" y="1"/>
                      <a:pt x="0" y="43"/>
                      <a:pt x="31" y="85"/>
                    </a:cubicBezTo>
                    <a:cubicBezTo>
                      <a:pt x="288" y="444"/>
                      <a:pt x="546" y="811"/>
                      <a:pt x="768" y="1192"/>
                    </a:cubicBezTo>
                    <a:cubicBezTo>
                      <a:pt x="987" y="1577"/>
                      <a:pt x="1176" y="1977"/>
                      <a:pt x="1329" y="2394"/>
                    </a:cubicBezTo>
                    <a:cubicBezTo>
                      <a:pt x="1641" y="3236"/>
                      <a:pt x="1817" y="4124"/>
                      <a:pt x="1879" y="5016"/>
                    </a:cubicBezTo>
                    <a:cubicBezTo>
                      <a:pt x="1950" y="6057"/>
                      <a:pt x="1873" y="7102"/>
                      <a:pt x="1725" y="8132"/>
                    </a:cubicBezTo>
                    <a:cubicBezTo>
                      <a:pt x="1579" y="9157"/>
                      <a:pt x="1336" y="10155"/>
                      <a:pt x="1114" y="11165"/>
                    </a:cubicBezTo>
                    <a:cubicBezTo>
                      <a:pt x="933" y="11985"/>
                      <a:pt x="755" y="13062"/>
                      <a:pt x="1387" y="13741"/>
                    </a:cubicBezTo>
                    <a:cubicBezTo>
                      <a:pt x="1390" y="13744"/>
                      <a:pt x="1394" y="13746"/>
                      <a:pt x="1398" y="13746"/>
                    </a:cubicBezTo>
                    <a:cubicBezTo>
                      <a:pt x="1410" y="13746"/>
                      <a:pt x="1421" y="13733"/>
                      <a:pt x="1413" y="13720"/>
                    </a:cubicBezTo>
                    <a:cubicBezTo>
                      <a:pt x="912" y="12973"/>
                      <a:pt x="1017" y="12081"/>
                      <a:pt x="1207" y="11247"/>
                    </a:cubicBezTo>
                    <a:cubicBezTo>
                      <a:pt x="1436" y="10247"/>
                      <a:pt x="1697" y="9256"/>
                      <a:pt x="1869" y="8242"/>
                    </a:cubicBezTo>
                    <a:cubicBezTo>
                      <a:pt x="2195" y="6350"/>
                      <a:pt x="2226" y="4372"/>
                      <a:pt x="1619" y="2533"/>
                    </a:cubicBezTo>
                    <a:cubicBezTo>
                      <a:pt x="1314" y="1613"/>
                      <a:pt x="848" y="672"/>
                      <a:pt x="123" y="16"/>
                    </a:cubicBezTo>
                    <a:cubicBezTo>
                      <a:pt x="111" y="5"/>
                      <a:pt x="97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13"/>
              <p:cNvSpPr/>
              <p:nvPr/>
            </p:nvSpPr>
            <p:spPr>
              <a:xfrm rot="10800000">
                <a:off x="231525" y="4428966"/>
                <a:ext cx="93873" cy="31955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0409" extrusionOk="0">
                    <a:moveTo>
                      <a:pt x="3033" y="0"/>
                    </a:moveTo>
                    <a:cubicBezTo>
                      <a:pt x="3027" y="0"/>
                      <a:pt x="3022" y="3"/>
                      <a:pt x="3018" y="9"/>
                    </a:cubicBezTo>
                    <a:cubicBezTo>
                      <a:pt x="2285" y="1200"/>
                      <a:pt x="2011" y="2589"/>
                      <a:pt x="1715" y="3939"/>
                    </a:cubicBezTo>
                    <a:cubicBezTo>
                      <a:pt x="1564" y="4631"/>
                      <a:pt x="1418" y="5325"/>
                      <a:pt x="1222" y="6003"/>
                    </a:cubicBezTo>
                    <a:cubicBezTo>
                      <a:pt x="1020" y="6702"/>
                      <a:pt x="732" y="7370"/>
                      <a:pt x="507" y="8060"/>
                    </a:cubicBezTo>
                    <a:cubicBezTo>
                      <a:pt x="262" y="8809"/>
                      <a:pt x="81" y="9615"/>
                      <a:pt x="296" y="10393"/>
                    </a:cubicBezTo>
                    <a:cubicBezTo>
                      <a:pt x="299" y="10404"/>
                      <a:pt x="308" y="10409"/>
                      <a:pt x="316" y="10409"/>
                    </a:cubicBezTo>
                    <a:cubicBezTo>
                      <a:pt x="328" y="10409"/>
                      <a:pt x="341" y="10398"/>
                      <a:pt x="337" y="10382"/>
                    </a:cubicBezTo>
                    <a:cubicBezTo>
                      <a:pt x="1" y="8931"/>
                      <a:pt x="889" y="7572"/>
                      <a:pt x="1302" y="6235"/>
                    </a:cubicBezTo>
                    <a:cubicBezTo>
                      <a:pt x="1708" y="4913"/>
                      <a:pt x="1885" y="3539"/>
                      <a:pt x="2246" y="2206"/>
                    </a:cubicBezTo>
                    <a:cubicBezTo>
                      <a:pt x="2448" y="1460"/>
                      <a:pt x="2704" y="720"/>
                      <a:pt x="3048" y="26"/>
                    </a:cubicBezTo>
                    <a:cubicBezTo>
                      <a:pt x="3057" y="13"/>
                      <a:pt x="3045" y="0"/>
                      <a:pt x="30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13"/>
              <p:cNvSpPr/>
              <p:nvPr/>
            </p:nvSpPr>
            <p:spPr>
              <a:xfrm rot="10800000">
                <a:off x="288684" y="4634564"/>
                <a:ext cx="86628" cy="193379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6299" extrusionOk="0">
                    <a:moveTo>
                      <a:pt x="2685" y="1"/>
                    </a:moveTo>
                    <a:cubicBezTo>
                      <a:pt x="2670" y="1"/>
                      <a:pt x="2652" y="15"/>
                      <a:pt x="2651" y="33"/>
                    </a:cubicBezTo>
                    <a:lnTo>
                      <a:pt x="2651" y="31"/>
                    </a:lnTo>
                    <a:lnTo>
                      <a:pt x="2651" y="31"/>
                    </a:lnTo>
                    <a:cubicBezTo>
                      <a:pt x="2634" y="244"/>
                      <a:pt x="2691" y="467"/>
                      <a:pt x="2696" y="682"/>
                    </a:cubicBezTo>
                    <a:cubicBezTo>
                      <a:pt x="2702" y="900"/>
                      <a:pt x="2692" y="1119"/>
                      <a:pt x="2668" y="1336"/>
                    </a:cubicBezTo>
                    <a:cubicBezTo>
                      <a:pt x="2614" y="1789"/>
                      <a:pt x="2504" y="2232"/>
                      <a:pt x="2343" y="2658"/>
                    </a:cubicBezTo>
                    <a:cubicBezTo>
                      <a:pt x="2031" y="3507"/>
                      <a:pt x="1535" y="4273"/>
                      <a:pt x="993" y="4991"/>
                    </a:cubicBezTo>
                    <a:cubicBezTo>
                      <a:pt x="679" y="5408"/>
                      <a:pt x="348" y="5816"/>
                      <a:pt x="24" y="6227"/>
                    </a:cubicBezTo>
                    <a:cubicBezTo>
                      <a:pt x="0" y="6257"/>
                      <a:pt x="27" y="6298"/>
                      <a:pt x="56" y="6298"/>
                    </a:cubicBezTo>
                    <a:cubicBezTo>
                      <a:pt x="65" y="6298"/>
                      <a:pt x="75" y="6294"/>
                      <a:pt x="82" y="6285"/>
                    </a:cubicBezTo>
                    <a:cubicBezTo>
                      <a:pt x="1290" y="4903"/>
                      <a:pt x="2524" y="3352"/>
                      <a:pt x="2775" y="1474"/>
                    </a:cubicBezTo>
                    <a:cubicBezTo>
                      <a:pt x="2806" y="1231"/>
                      <a:pt x="2821" y="988"/>
                      <a:pt x="2816" y="743"/>
                    </a:cubicBezTo>
                    <a:cubicBezTo>
                      <a:pt x="2810" y="513"/>
                      <a:pt x="2812" y="227"/>
                      <a:pt x="2707" y="16"/>
                    </a:cubicBezTo>
                    <a:cubicBezTo>
                      <a:pt x="2703" y="5"/>
                      <a:pt x="2694" y="1"/>
                      <a:pt x="26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13"/>
              <p:cNvSpPr/>
              <p:nvPr/>
            </p:nvSpPr>
            <p:spPr>
              <a:xfrm rot="10800000">
                <a:off x="341821" y="4652032"/>
                <a:ext cx="46415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726" extrusionOk="0">
                    <a:moveTo>
                      <a:pt x="1486" y="0"/>
                    </a:moveTo>
                    <a:cubicBezTo>
                      <a:pt x="1482" y="0"/>
                      <a:pt x="1478" y="2"/>
                      <a:pt x="1474" y="6"/>
                    </a:cubicBezTo>
                    <a:cubicBezTo>
                      <a:pt x="980" y="553"/>
                      <a:pt x="494" y="1107"/>
                      <a:pt x="19" y="1670"/>
                    </a:cubicBezTo>
                    <a:cubicBezTo>
                      <a:pt x="1" y="1694"/>
                      <a:pt x="21" y="1725"/>
                      <a:pt x="44" y="1725"/>
                    </a:cubicBezTo>
                    <a:cubicBezTo>
                      <a:pt x="52" y="1725"/>
                      <a:pt x="59" y="1722"/>
                      <a:pt x="66" y="1714"/>
                    </a:cubicBezTo>
                    <a:cubicBezTo>
                      <a:pt x="554" y="1163"/>
                      <a:pt x="1033" y="602"/>
                      <a:pt x="1500" y="32"/>
                    </a:cubicBezTo>
                    <a:cubicBezTo>
                      <a:pt x="1511" y="19"/>
                      <a:pt x="1500" y="0"/>
                      <a:pt x="14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13"/>
              <p:cNvSpPr/>
              <p:nvPr/>
            </p:nvSpPr>
            <p:spPr>
              <a:xfrm rot="10800000">
                <a:off x="46387" y="4470780"/>
                <a:ext cx="39815" cy="22438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7309" extrusionOk="0">
                    <a:moveTo>
                      <a:pt x="50" y="1"/>
                    </a:moveTo>
                    <a:cubicBezTo>
                      <a:pt x="26" y="1"/>
                      <a:pt x="1" y="21"/>
                      <a:pt x="11" y="47"/>
                    </a:cubicBezTo>
                    <a:cubicBezTo>
                      <a:pt x="415" y="1029"/>
                      <a:pt x="547" y="2065"/>
                      <a:pt x="540" y="3121"/>
                    </a:cubicBezTo>
                    <a:cubicBezTo>
                      <a:pt x="536" y="3691"/>
                      <a:pt x="501" y="4261"/>
                      <a:pt x="476" y="4832"/>
                    </a:cubicBezTo>
                    <a:cubicBezTo>
                      <a:pt x="454" y="5402"/>
                      <a:pt x="420" y="5985"/>
                      <a:pt x="486" y="6552"/>
                    </a:cubicBezTo>
                    <a:cubicBezTo>
                      <a:pt x="510" y="6774"/>
                      <a:pt x="570" y="7012"/>
                      <a:pt x="744" y="7165"/>
                    </a:cubicBezTo>
                    <a:cubicBezTo>
                      <a:pt x="842" y="7251"/>
                      <a:pt x="961" y="7308"/>
                      <a:pt x="1081" y="7308"/>
                    </a:cubicBezTo>
                    <a:cubicBezTo>
                      <a:pt x="1149" y="7308"/>
                      <a:pt x="1217" y="7290"/>
                      <a:pt x="1282" y="7249"/>
                    </a:cubicBezTo>
                    <a:cubicBezTo>
                      <a:pt x="1297" y="7234"/>
                      <a:pt x="1286" y="7208"/>
                      <a:pt x="1265" y="7208"/>
                    </a:cubicBezTo>
                    <a:cubicBezTo>
                      <a:pt x="1228" y="7218"/>
                      <a:pt x="1191" y="7222"/>
                      <a:pt x="1155" y="7222"/>
                    </a:cubicBezTo>
                    <a:cubicBezTo>
                      <a:pt x="962" y="7222"/>
                      <a:pt x="781" y="7097"/>
                      <a:pt x="693" y="6924"/>
                    </a:cubicBezTo>
                    <a:cubicBezTo>
                      <a:pt x="585" y="6709"/>
                      <a:pt x="585" y="6456"/>
                      <a:pt x="577" y="6223"/>
                    </a:cubicBezTo>
                    <a:cubicBezTo>
                      <a:pt x="560" y="5680"/>
                      <a:pt x="579" y="5140"/>
                      <a:pt x="603" y="4600"/>
                    </a:cubicBezTo>
                    <a:cubicBezTo>
                      <a:pt x="650" y="3588"/>
                      <a:pt x="710" y="2571"/>
                      <a:pt x="557" y="1565"/>
                    </a:cubicBezTo>
                    <a:cubicBezTo>
                      <a:pt x="476" y="1029"/>
                      <a:pt x="336" y="500"/>
                      <a:pt x="80" y="17"/>
                    </a:cubicBezTo>
                    <a:cubicBezTo>
                      <a:pt x="73" y="6"/>
                      <a:pt x="62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13"/>
              <p:cNvSpPr/>
              <p:nvPr/>
            </p:nvSpPr>
            <p:spPr>
              <a:xfrm rot="10800000">
                <a:off x="319014" y="4643283"/>
                <a:ext cx="218474" cy="224233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7304" extrusionOk="0">
                    <a:moveTo>
                      <a:pt x="7065" y="0"/>
                    </a:moveTo>
                    <a:cubicBezTo>
                      <a:pt x="7059" y="0"/>
                      <a:pt x="7054" y="2"/>
                      <a:pt x="7048" y="6"/>
                    </a:cubicBezTo>
                    <a:cubicBezTo>
                      <a:pt x="6506" y="396"/>
                      <a:pt x="5947" y="763"/>
                      <a:pt x="5399" y="1146"/>
                    </a:cubicBezTo>
                    <a:cubicBezTo>
                      <a:pt x="4844" y="1535"/>
                      <a:pt x="4294" y="1933"/>
                      <a:pt x="3763" y="2352"/>
                    </a:cubicBezTo>
                    <a:cubicBezTo>
                      <a:pt x="3260" y="2741"/>
                      <a:pt x="2802" y="3182"/>
                      <a:pt x="2395" y="3668"/>
                    </a:cubicBezTo>
                    <a:cubicBezTo>
                      <a:pt x="1965" y="4184"/>
                      <a:pt x="1583" y="4740"/>
                      <a:pt x="1219" y="5304"/>
                    </a:cubicBezTo>
                    <a:cubicBezTo>
                      <a:pt x="813" y="5929"/>
                      <a:pt x="411" y="6561"/>
                      <a:pt x="33" y="7202"/>
                    </a:cubicBezTo>
                    <a:cubicBezTo>
                      <a:pt x="1" y="7258"/>
                      <a:pt x="46" y="7303"/>
                      <a:pt x="95" y="7303"/>
                    </a:cubicBezTo>
                    <a:cubicBezTo>
                      <a:pt x="116" y="7303"/>
                      <a:pt x="139" y="7294"/>
                      <a:pt x="155" y="7273"/>
                    </a:cubicBezTo>
                    <a:cubicBezTo>
                      <a:pt x="544" y="6749"/>
                      <a:pt x="873" y="6181"/>
                      <a:pt x="1222" y="5631"/>
                    </a:cubicBezTo>
                    <a:cubicBezTo>
                      <a:pt x="1581" y="5061"/>
                      <a:pt x="1951" y="4497"/>
                      <a:pt x="2368" y="3967"/>
                    </a:cubicBezTo>
                    <a:cubicBezTo>
                      <a:pt x="3185" y="2930"/>
                      <a:pt x="4232" y="2143"/>
                      <a:pt x="5300" y="1384"/>
                    </a:cubicBezTo>
                    <a:cubicBezTo>
                      <a:pt x="5908" y="954"/>
                      <a:pt x="6511" y="525"/>
                      <a:pt x="7091" y="62"/>
                    </a:cubicBezTo>
                    <a:cubicBezTo>
                      <a:pt x="7116" y="42"/>
                      <a:pt x="7093" y="0"/>
                      <a:pt x="70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13"/>
              <p:cNvSpPr/>
              <p:nvPr/>
            </p:nvSpPr>
            <p:spPr>
              <a:xfrm rot="10800000">
                <a:off x="426240" y="4493958"/>
                <a:ext cx="82699" cy="17913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5835" extrusionOk="0">
                    <a:moveTo>
                      <a:pt x="2655" y="1"/>
                    </a:moveTo>
                    <a:cubicBezTo>
                      <a:pt x="2646" y="1"/>
                      <a:pt x="2637" y="5"/>
                      <a:pt x="2631" y="14"/>
                    </a:cubicBezTo>
                    <a:cubicBezTo>
                      <a:pt x="2396" y="370"/>
                      <a:pt x="2164" y="727"/>
                      <a:pt x="1915" y="1075"/>
                    </a:cubicBezTo>
                    <a:cubicBezTo>
                      <a:pt x="1668" y="1419"/>
                      <a:pt x="1412" y="1755"/>
                      <a:pt x="1171" y="2101"/>
                    </a:cubicBezTo>
                    <a:cubicBezTo>
                      <a:pt x="696" y="2778"/>
                      <a:pt x="283" y="3501"/>
                      <a:pt x="126" y="4322"/>
                    </a:cubicBezTo>
                    <a:cubicBezTo>
                      <a:pt x="36" y="4793"/>
                      <a:pt x="1" y="5401"/>
                      <a:pt x="277" y="5820"/>
                    </a:cubicBezTo>
                    <a:cubicBezTo>
                      <a:pt x="284" y="5830"/>
                      <a:pt x="294" y="5835"/>
                      <a:pt x="303" y="5835"/>
                    </a:cubicBezTo>
                    <a:cubicBezTo>
                      <a:pt x="321" y="5835"/>
                      <a:pt x="339" y="5819"/>
                      <a:pt x="335" y="5797"/>
                    </a:cubicBezTo>
                    <a:lnTo>
                      <a:pt x="333" y="5795"/>
                    </a:lnTo>
                    <a:cubicBezTo>
                      <a:pt x="283" y="5558"/>
                      <a:pt x="216" y="5326"/>
                      <a:pt x="195" y="5083"/>
                    </a:cubicBezTo>
                    <a:cubicBezTo>
                      <a:pt x="178" y="4846"/>
                      <a:pt x="189" y="4606"/>
                      <a:pt x="231" y="4373"/>
                    </a:cubicBezTo>
                    <a:cubicBezTo>
                      <a:pt x="298" y="3971"/>
                      <a:pt x="444" y="3585"/>
                      <a:pt x="627" y="3225"/>
                    </a:cubicBezTo>
                    <a:cubicBezTo>
                      <a:pt x="990" y="2509"/>
                      <a:pt x="1493" y="1877"/>
                      <a:pt x="1960" y="1230"/>
                    </a:cubicBezTo>
                    <a:cubicBezTo>
                      <a:pt x="2227" y="856"/>
                      <a:pt x="2500" y="469"/>
                      <a:pt x="2680" y="43"/>
                    </a:cubicBezTo>
                    <a:cubicBezTo>
                      <a:pt x="2694" y="21"/>
                      <a:pt x="2674" y="1"/>
                      <a:pt x="26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13"/>
              <p:cNvSpPr/>
              <p:nvPr/>
            </p:nvSpPr>
            <p:spPr>
              <a:xfrm rot="10800000">
                <a:off x="309374" y="4746619"/>
                <a:ext cx="67995" cy="9989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254" extrusionOk="0">
                    <a:moveTo>
                      <a:pt x="2166" y="1"/>
                    </a:moveTo>
                    <a:cubicBezTo>
                      <a:pt x="2159" y="1"/>
                      <a:pt x="2152" y="3"/>
                      <a:pt x="2146" y="8"/>
                    </a:cubicBezTo>
                    <a:lnTo>
                      <a:pt x="2144" y="8"/>
                    </a:lnTo>
                    <a:cubicBezTo>
                      <a:pt x="1553" y="479"/>
                      <a:pt x="1109" y="1081"/>
                      <a:pt x="744" y="1737"/>
                    </a:cubicBezTo>
                    <a:cubicBezTo>
                      <a:pt x="477" y="2222"/>
                      <a:pt x="277" y="2738"/>
                      <a:pt x="11" y="3222"/>
                    </a:cubicBezTo>
                    <a:cubicBezTo>
                      <a:pt x="1" y="3239"/>
                      <a:pt x="16" y="3254"/>
                      <a:pt x="30" y="3254"/>
                    </a:cubicBezTo>
                    <a:cubicBezTo>
                      <a:pt x="36" y="3254"/>
                      <a:pt x="43" y="3251"/>
                      <a:pt x="47" y="3244"/>
                    </a:cubicBezTo>
                    <a:cubicBezTo>
                      <a:pt x="314" y="2773"/>
                      <a:pt x="520" y="2270"/>
                      <a:pt x="789" y="1801"/>
                    </a:cubicBezTo>
                    <a:cubicBezTo>
                      <a:pt x="1159" y="1152"/>
                      <a:pt x="1617" y="537"/>
                      <a:pt x="2191" y="53"/>
                    </a:cubicBezTo>
                    <a:cubicBezTo>
                      <a:pt x="2215" y="32"/>
                      <a:pt x="2191" y="1"/>
                      <a:pt x="21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13"/>
              <p:cNvSpPr/>
              <p:nvPr/>
            </p:nvSpPr>
            <p:spPr>
              <a:xfrm rot="10800000">
                <a:off x="391030" y="4428690"/>
                <a:ext cx="29285" cy="15356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002" extrusionOk="0">
                    <a:moveTo>
                      <a:pt x="900" y="0"/>
                    </a:moveTo>
                    <a:cubicBezTo>
                      <a:pt x="886" y="0"/>
                      <a:pt x="873" y="7"/>
                      <a:pt x="866" y="23"/>
                    </a:cubicBezTo>
                    <a:cubicBezTo>
                      <a:pt x="711" y="339"/>
                      <a:pt x="576" y="666"/>
                      <a:pt x="462" y="1000"/>
                    </a:cubicBezTo>
                    <a:cubicBezTo>
                      <a:pt x="346" y="1344"/>
                      <a:pt x="271" y="1698"/>
                      <a:pt x="200" y="2053"/>
                    </a:cubicBezTo>
                    <a:cubicBezTo>
                      <a:pt x="70" y="2700"/>
                      <a:pt x="0" y="3345"/>
                      <a:pt x="152" y="3996"/>
                    </a:cubicBezTo>
                    <a:cubicBezTo>
                      <a:pt x="232" y="4345"/>
                      <a:pt x="374" y="4678"/>
                      <a:pt x="576" y="4977"/>
                    </a:cubicBezTo>
                    <a:cubicBezTo>
                      <a:pt x="587" y="4994"/>
                      <a:pt x="604" y="5001"/>
                      <a:pt x="620" y="5001"/>
                    </a:cubicBezTo>
                    <a:cubicBezTo>
                      <a:pt x="657" y="5001"/>
                      <a:pt x="694" y="4963"/>
                      <a:pt x="670" y="4923"/>
                    </a:cubicBezTo>
                    <a:lnTo>
                      <a:pt x="668" y="4923"/>
                    </a:lnTo>
                    <a:cubicBezTo>
                      <a:pt x="230" y="4240"/>
                      <a:pt x="114" y="3401"/>
                      <a:pt x="178" y="2605"/>
                    </a:cubicBezTo>
                    <a:cubicBezTo>
                      <a:pt x="212" y="2163"/>
                      <a:pt x="341" y="1737"/>
                      <a:pt x="494" y="1324"/>
                    </a:cubicBezTo>
                    <a:cubicBezTo>
                      <a:pt x="651" y="903"/>
                      <a:pt x="812" y="482"/>
                      <a:pt x="945" y="54"/>
                    </a:cubicBezTo>
                    <a:cubicBezTo>
                      <a:pt x="953" y="24"/>
                      <a:pt x="926" y="0"/>
                      <a:pt x="90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6" name="Google Shape;6126;p13"/>
              <p:cNvSpPr/>
              <p:nvPr/>
            </p:nvSpPr>
            <p:spPr>
              <a:xfrm rot="10800000">
                <a:off x="397845" y="4464056"/>
                <a:ext cx="47888" cy="122032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3975" extrusionOk="0">
                    <a:moveTo>
                      <a:pt x="1531" y="1"/>
                    </a:moveTo>
                    <a:cubicBezTo>
                      <a:pt x="1526" y="1"/>
                      <a:pt x="1521" y="3"/>
                      <a:pt x="1516" y="7"/>
                    </a:cubicBezTo>
                    <a:cubicBezTo>
                      <a:pt x="1283" y="267"/>
                      <a:pt x="1092" y="574"/>
                      <a:pt x="901" y="867"/>
                    </a:cubicBezTo>
                    <a:cubicBezTo>
                      <a:pt x="707" y="1170"/>
                      <a:pt x="539" y="1492"/>
                      <a:pt x="402" y="1826"/>
                    </a:cubicBezTo>
                    <a:cubicBezTo>
                      <a:pt x="124" y="2500"/>
                      <a:pt x="0" y="3238"/>
                      <a:pt x="146" y="3958"/>
                    </a:cubicBezTo>
                    <a:cubicBezTo>
                      <a:pt x="148" y="3970"/>
                      <a:pt x="157" y="3975"/>
                      <a:pt x="166" y="3975"/>
                    </a:cubicBezTo>
                    <a:cubicBezTo>
                      <a:pt x="179" y="3975"/>
                      <a:pt x="195" y="3963"/>
                      <a:pt x="193" y="3945"/>
                    </a:cubicBezTo>
                    <a:cubicBezTo>
                      <a:pt x="94" y="3227"/>
                      <a:pt x="239" y="2498"/>
                      <a:pt x="511" y="1834"/>
                    </a:cubicBezTo>
                    <a:cubicBezTo>
                      <a:pt x="641" y="1514"/>
                      <a:pt x="810" y="1213"/>
                      <a:pt x="982" y="914"/>
                    </a:cubicBezTo>
                    <a:cubicBezTo>
                      <a:pt x="1157" y="611"/>
                      <a:pt x="1374" y="336"/>
                      <a:pt x="1550" y="35"/>
                    </a:cubicBezTo>
                    <a:cubicBezTo>
                      <a:pt x="1560" y="19"/>
                      <a:pt x="1545" y="1"/>
                      <a:pt x="15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7" name="Google Shape;6127;p13"/>
              <p:cNvSpPr/>
              <p:nvPr/>
            </p:nvSpPr>
            <p:spPr>
              <a:xfrm rot="10800000">
                <a:off x="187166" y="4644235"/>
                <a:ext cx="8565" cy="117919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841" extrusionOk="0">
                    <a:moveTo>
                      <a:pt x="31" y="0"/>
                    </a:moveTo>
                    <a:cubicBezTo>
                      <a:pt x="21" y="0"/>
                      <a:pt x="10" y="10"/>
                      <a:pt x="13" y="23"/>
                    </a:cubicBezTo>
                    <a:cubicBezTo>
                      <a:pt x="266" y="1259"/>
                      <a:pt x="254" y="2579"/>
                      <a:pt x="4" y="3813"/>
                    </a:cubicBezTo>
                    <a:cubicBezTo>
                      <a:pt x="1" y="3830"/>
                      <a:pt x="14" y="3841"/>
                      <a:pt x="27" y="3841"/>
                    </a:cubicBezTo>
                    <a:cubicBezTo>
                      <a:pt x="36" y="3841"/>
                      <a:pt x="44" y="3836"/>
                      <a:pt x="47" y="3826"/>
                    </a:cubicBezTo>
                    <a:cubicBezTo>
                      <a:pt x="197" y="3202"/>
                      <a:pt x="275" y="2562"/>
                      <a:pt x="279" y="1919"/>
                    </a:cubicBezTo>
                    <a:cubicBezTo>
                      <a:pt x="279" y="1272"/>
                      <a:pt x="191" y="642"/>
                      <a:pt x="47" y="14"/>
                    </a:cubicBezTo>
                    <a:cubicBezTo>
                      <a:pt x="45" y="4"/>
                      <a:pt x="38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8" name="Google Shape;6128;p13"/>
              <p:cNvSpPr/>
              <p:nvPr/>
            </p:nvSpPr>
            <p:spPr>
              <a:xfrm rot="10800000">
                <a:off x="125619" y="4740234"/>
                <a:ext cx="246900" cy="227610"/>
              </a:xfrm>
              <a:custGeom>
                <a:avLst/>
                <a:gdLst/>
                <a:ahLst/>
                <a:cxnLst/>
                <a:rect l="l" t="t" r="r" b="b"/>
                <a:pathLst>
                  <a:path w="8043" h="7414" extrusionOk="0">
                    <a:moveTo>
                      <a:pt x="4221" y="1161"/>
                    </a:moveTo>
                    <a:cubicBezTo>
                      <a:pt x="8042" y="3995"/>
                      <a:pt x="6025" y="7413"/>
                      <a:pt x="2138" y="4459"/>
                    </a:cubicBezTo>
                    <a:cubicBezTo>
                      <a:pt x="272" y="3044"/>
                      <a:pt x="1" y="449"/>
                      <a:pt x="1532" y="224"/>
                    </a:cubicBezTo>
                    <a:cubicBezTo>
                      <a:pt x="3063" y="0"/>
                      <a:pt x="4221" y="1161"/>
                      <a:pt x="4221" y="116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9" name="Google Shape;6129;p13"/>
              <p:cNvSpPr/>
              <p:nvPr/>
            </p:nvSpPr>
            <p:spPr>
              <a:xfrm rot="10800000">
                <a:off x="138022" y="4854070"/>
                <a:ext cx="658062" cy="345559"/>
              </a:xfrm>
              <a:custGeom>
                <a:avLst/>
                <a:gdLst/>
                <a:ahLst/>
                <a:cxnLst/>
                <a:rect l="l" t="t" r="r" b="b"/>
                <a:pathLst>
                  <a:path w="21437" h="11256" extrusionOk="0">
                    <a:moveTo>
                      <a:pt x="18933" y="11203"/>
                    </a:moveTo>
                    <a:cubicBezTo>
                      <a:pt x="20028" y="11256"/>
                      <a:pt x="21436" y="10515"/>
                      <a:pt x="21281" y="8571"/>
                    </a:cubicBezTo>
                    <a:cubicBezTo>
                      <a:pt x="21124" y="6626"/>
                      <a:pt x="20608" y="4749"/>
                      <a:pt x="18506" y="3734"/>
                    </a:cubicBezTo>
                    <a:cubicBezTo>
                      <a:pt x="16405" y="2719"/>
                      <a:pt x="15117" y="836"/>
                      <a:pt x="11548" y="1178"/>
                    </a:cubicBezTo>
                    <a:cubicBezTo>
                      <a:pt x="11548" y="1178"/>
                      <a:pt x="9072" y="0"/>
                      <a:pt x="6674" y="956"/>
                    </a:cubicBezTo>
                    <a:cubicBezTo>
                      <a:pt x="4275" y="1909"/>
                      <a:pt x="3226" y="1016"/>
                      <a:pt x="1613" y="1425"/>
                    </a:cubicBezTo>
                    <a:cubicBezTo>
                      <a:pt x="1" y="1836"/>
                      <a:pt x="1439" y="2345"/>
                      <a:pt x="2757" y="2360"/>
                    </a:cubicBezTo>
                    <a:cubicBezTo>
                      <a:pt x="4075" y="2377"/>
                      <a:pt x="9263" y="5712"/>
                      <a:pt x="10458" y="7552"/>
                    </a:cubicBezTo>
                    <a:cubicBezTo>
                      <a:pt x="11651" y="9392"/>
                      <a:pt x="11591" y="6716"/>
                      <a:pt x="12789" y="7012"/>
                    </a:cubicBezTo>
                    <a:cubicBezTo>
                      <a:pt x="13986" y="7305"/>
                      <a:pt x="16336" y="11078"/>
                      <a:pt x="18933" y="112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0" name="Google Shape;6130;p13"/>
              <p:cNvSpPr/>
              <p:nvPr/>
            </p:nvSpPr>
            <p:spPr>
              <a:xfrm rot="10800000">
                <a:off x="457183" y="5139856"/>
                <a:ext cx="136328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485" extrusionOk="0">
                    <a:moveTo>
                      <a:pt x="4418" y="1"/>
                    </a:moveTo>
                    <a:cubicBezTo>
                      <a:pt x="3676" y="4"/>
                      <a:pt x="2935" y="64"/>
                      <a:pt x="2199" y="139"/>
                    </a:cubicBezTo>
                    <a:cubicBezTo>
                      <a:pt x="1473" y="212"/>
                      <a:pt x="748" y="305"/>
                      <a:pt x="30" y="432"/>
                    </a:cubicBezTo>
                    <a:cubicBezTo>
                      <a:pt x="1" y="438"/>
                      <a:pt x="5" y="485"/>
                      <a:pt x="32" y="485"/>
                    </a:cubicBezTo>
                    <a:cubicBezTo>
                      <a:pt x="33" y="485"/>
                      <a:pt x="34" y="485"/>
                      <a:pt x="35" y="485"/>
                    </a:cubicBezTo>
                    <a:cubicBezTo>
                      <a:pt x="763" y="389"/>
                      <a:pt x="1490" y="298"/>
                      <a:pt x="2221" y="225"/>
                    </a:cubicBezTo>
                    <a:cubicBezTo>
                      <a:pt x="2950" y="152"/>
                      <a:pt x="3685" y="103"/>
                      <a:pt x="4418" y="38"/>
                    </a:cubicBezTo>
                    <a:cubicBezTo>
                      <a:pt x="4440" y="34"/>
                      <a:pt x="4440" y="1"/>
                      <a:pt x="441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1" name="Google Shape;6131;p13"/>
              <p:cNvSpPr/>
              <p:nvPr/>
            </p:nvSpPr>
            <p:spPr>
              <a:xfrm rot="10800000">
                <a:off x="535738" y="5094604"/>
                <a:ext cx="94855" cy="39235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1278" extrusionOk="0">
                    <a:moveTo>
                      <a:pt x="3055" y="0"/>
                    </a:moveTo>
                    <a:cubicBezTo>
                      <a:pt x="3052" y="0"/>
                      <a:pt x="3049" y="1"/>
                      <a:pt x="3046" y="2"/>
                    </a:cubicBezTo>
                    <a:cubicBezTo>
                      <a:pt x="2513" y="163"/>
                      <a:pt x="1987" y="346"/>
                      <a:pt x="1473" y="555"/>
                    </a:cubicBezTo>
                    <a:cubicBezTo>
                      <a:pt x="1228" y="654"/>
                      <a:pt x="987" y="757"/>
                      <a:pt x="746" y="866"/>
                    </a:cubicBezTo>
                    <a:cubicBezTo>
                      <a:pt x="625" y="920"/>
                      <a:pt x="503" y="976"/>
                      <a:pt x="381" y="1032"/>
                    </a:cubicBezTo>
                    <a:cubicBezTo>
                      <a:pt x="262" y="1086"/>
                      <a:pt x="118" y="1133"/>
                      <a:pt x="24" y="1225"/>
                    </a:cubicBezTo>
                    <a:cubicBezTo>
                      <a:pt x="0" y="1247"/>
                      <a:pt x="22" y="1278"/>
                      <a:pt x="48" y="1278"/>
                    </a:cubicBezTo>
                    <a:cubicBezTo>
                      <a:pt x="50" y="1278"/>
                      <a:pt x="52" y="1277"/>
                      <a:pt x="54" y="1277"/>
                    </a:cubicBezTo>
                    <a:cubicBezTo>
                      <a:pt x="174" y="1260"/>
                      <a:pt x="284" y="1187"/>
                      <a:pt x="393" y="1137"/>
                    </a:cubicBezTo>
                    <a:cubicBezTo>
                      <a:pt x="512" y="1079"/>
                      <a:pt x="634" y="1023"/>
                      <a:pt x="755" y="969"/>
                    </a:cubicBezTo>
                    <a:cubicBezTo>
                      <a:pt x="1015" y="851"/>
                      <a:pt x="1277" y="739"/>
                      <a:pt x="1541" y="632"/>
                    </a:cubicBezTo>
                    <a:cubicBezTo>
                      <a:pt x="2042" y="428"/>
                      <a:pt x="2548" y="236"/>
                      <a:pt x="3061" y="54"/>
                    </a:cubicBezTo>
                    <a:cubicBezTo>
                      <a:pt x="3089" y="44"/>
                      <a:pt x="3081" y="0"/>
                      <a:pt x="30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2" name="Google Shape;6132;p13"/>
              <p:cNvSpPr/>
              <p:nvPr/>
            </p:nvSpPr>
            <p:spPr>
              <a:xfrm rot="10800000">
                <a:off x="631024" y="5125028"/>
                <a:ext cx="56637" cy="721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35" extrusionOk="0">
                    <a:moveTo>
                      <a:pt x="1821" y="0"/>
                    </a:moveTo>
                    <a:cubicBezTo>
                      <a:pt x="1820" y="0"/>
                      <a:pt x="1819" y="0"/>
                      <a:pt x="1818" y="0"/>
                    </a:cubicBezTo>
                    <a:cubicBezTo>
                      <a:pt x="1220" y="64"/>
                      <a:pt x="623" y="156"/>
                      <a:pt x="23" y="199"/>
                    </a:cubicBezTo>
                    <a:cubicBezTo>
                      <a:pt x="1" y="200"/>
                      <a:pt x="1" y="234"/>
                      <a:pt x="23" y="234"/>
                    </a:cubicBezTo>
                    <a:cubicBezTo>
                      <a:pt x="629" y="204"/>
                      <a:pt x="1229" y="165"/>
                      <a:pt x="1824" y="42"/>
                    </a:cubicBezTo>
                    <a:cubicBezTo>
                      <a:pt x="1845" y="36"/>
                      <a:pt x="1843" y="0"/>
                      <a:pt x="18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3" name="Google Shape;6133;p13"/>
              <p:cNvSpPr/>
              <p:nvPr/>
            </p:nvSpPr>
            <p:spPr>
              <a:xfrm rot="10800000">
                <a:off x="330525" y="4956946"/>
                <a:ext cx="112476" cy="135694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4420" extrusionOk="0">
                    <a:moveTo>
                      <a:pt x="3639" y="1"/>
                    </a:moveTo>
                    <a:cubicBezTo>
                      <a:pt x="3635" y="1"/>
                      <a:pt x="3630" y="2"/>
                      <a:pt x="3626" y="6"/>
                    </a:cubicBezTo>
                    <a:lnTo>
                      <a:pt x="3628" y="6"/>
                    </a:lnTo>
                    <a:cubicBezTo>
                      <a:pt x="3060" y="571"/>
                      <a:pt x="2519" y="1165"/>
                      <a:pt x="1977" y="1754"/>
                    </a:cubicBezTo>
                    <a:cubicBezTo>
                      <a:pt x="1498" y="2272"/>
                      <a:pt x="1009" y="2784"/>
                      <a:pt x="592" y="3355"/>
                    </a:cubicBezTo>
                    <a:cubicBezTo>
                      <a:pt x="365" y="3667"/>
                      <a:pt x="139" y="4000"/>
                      <a:pt x="12" y="4366"/>
                    </a:cubicBezTo>
                    <a:cubicBezTo>
                      <a:pt x="1" y="4397"/>
                      <a:pt x="29" y="4420"/>
                      <a:pt x="56" y="4420"/>
                    </a:cubicBezTo>
                    <a:cubicBezTo>
                      <a:pt x="70" y="4420"/>
                      <a:pt x="84" y="4414"/>
                      <a:pt x="92" y="4400"/>
                    </a:cubicBezTo>
                    <a:cubicBezTo>
                      <a:pt x="266" y="4101"/>
                      <a:pt x="425" y="3798"/>
                      <a:pt x="623" y="3513"/>
                    </a:cubicBezTo>
                    <a:cubicBezTo>
                      <a:pt x="825" y="3229"/>
                      <a:pt x="1040" y="2956"/>
                      <a:pt x="1270" y="2696"/>
                    </a:cubicBezTo>
                    <a:cubicBezTo>
                      <a:pt x="1758" y="2136"/>
                      <a:pt x="2269" y="1593"/>
                      <a:pt x="2766" y="1042"/>
                    </a:cubicBezTo>
                    <a:cubicBezTo>
                      <a:pt x="3067" y="709"/>
                      <a:pt x="3366" y="376"/>
                      <a:pt x="3652" y="32"/>
                    </a:cubicBezTo>
                    <a:cubicBezTo>
                      <a:pt x="3664" y="19"/>
                      <a:pt x="3653" y="1"/>
                      <a:pt x="36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4" name="Google Shape;6134;p13"/>
              <p:cNvSpPr/>
              <p:nvPr/>
            </p:nvSpPr>
            <p:spPr>
              <a:xfrm rot="10800000">
                <a:off x="281256" y="4988167"/>
                <a:ext cx="193394" cy="135540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4415" extrusionOk="0">
                    <a:moveTo>
                      <a:pt x="5019" y="0"/>
                    </a:moveTo>
                    <a:cubicBezTo>
                      <a:pt x="4944" y="0"/>
                      <a:pt x="4869" y="3"/>
                      <a:pt x="4794" y="8"/>
                    </a:cubicBezTo>
                    <a:cubicBezTo>
                      <a:pt x="4281" y="46"/>
                      <a:pt x="3786" y="195"/>
                      <a:pt x="3354" y="474"/>
                    </a:cubicBezTo>
                    <a:cubicBezTo>
                      <a:pt x="2883" y="781"/>
                      <a:pt x="2503" y="1229"/>
                      <a:pt x="2109" y="1622"/>
                    </a:cubicBezTo>
                    <a:cubicBezTo>
                      <a:pt x="1714" y="2016"/>
                      <a:pt x="1333" y="2417"/>
                      <a:pt x="981" y="2847"/>
                    </a:cubicBezTo>
                    <a:cubicBezTo>
                      <a:pt x="600" y="3312"/>
                      <a:pt x="245" y="3821"/>
                      <a:pt x="9" y="4378"/>
                    </a:cubicBezTo>
                    <a:cubicBezTo>
                      <a:pt x="0" y="4398"/>
                      <a:pt x="20" y="4414"/>
                      <a:pt x="38" y="4414"/>
                    </a:cubicBezTo>
                    <a:cubicBezTo>
                      <a:pt x="48" y="4414"/>
                      <a:pt x="57" y="4410"/>
                      <a:pt x="62" y="4400"/>
                    </a:cubicBezTo>
                    <a:cubicBezTo>
                      <a:pt x="293" y="3920"/>
                      <a:pt x="574" y="3464"/>
                      <a:pt x="901" y="3043"/>
                    </a:cubicBezTo>
                    <a:cubicBezTo>
                      <a:pt x="1228" y="2626"/>
                      <a:pt x="1591" y="2246"/>
                      <a:pt x="1970" y="1878"/>
                    </a:cubicBezTo>
                    <a:cubicBezTo>
                      <a:pt x="2363" y="1493"/>
                      <a:pt x="2765" y="1102"/>
                      <a:pt x="3202" y="771"/>
                    </a:cubicBezTo>
                    <a:cubicBezTo>
                      <a:pt x="3604" y="463"/>
                      <a:pt x="4074" y="255"/>
                      <a:pt x="4573" y="166"/>
                    </a:cubicBezTo>
                    <a:cubicBezTo>
                      <a:pt x="4738" y="137"/>
                      <a:pt x="4905" y="123"/>
                      <a:pt x="5072" y="123"/>
                    </a:cubicBezTo>
                    <a:cubicBezTo>
                      <a:pt x="5181" y="123"/>
                      <a:pt x="5290" y="129"/>
                      <a:pt x="5399" y="141"/>
                    </a:cubicBezTo>
                    <a:cubicBezTo>
                      <a:pt x="5693" y="171"/>
                      <a:pt x="5958" y="274"/>
                      <a:pt x="6241" y="345"/>
                    </a:cubicBezTo>
                    <a:cubicBezTo>
                      <a:pt x="6244" y="346"/>
                      <a:pt x="6247" y="346"/>
                      <a:pt x="6250" y="346"/>
                    </a:cubicBezTo>
                    <a:cubicBezTo>
                      <a:pt x="6283" y="346"/>
                      <a:pt x="6300" y="300"/>
                      <a:pt x="6269" y="281"/>
                    </a:cubicBezTo>
                    <a:lnTo>
                      <a:pt x="6267" y="281"/>
                    </a:lnTo>
                    <a:cubicBezTo>
                      <a:pt x="6057" y="147"/>
                      <a:pt x="5786" y="85"/>
                      <a:pt x="5543" y="44"/>
                    </a:cubicBezTo>
                    <a:cubicBezTo>
                      <a:pt x="5369" y="15"/>
                      <a:pt x="5194" y="0"/>
                      <a:pt x="501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5" name="Google Shape;6135;p13"/>
              <p:cNvSpPr/>
              <p:nvPr/>
            </p:nvSpPr>
            <p:spPr>
              <a:xfrm rot="10800000">
                <a:off x="365705" y="5054357"/>
                <a:ext cx="207669" cy="86513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2818" extrusionOk="0">
                    <a:moveTo>
                      <a:pt x="6714" y="1"/>
                    </a:moveTo>
                    <a:cubicBezTo>
                      <a:pt x="6712" y="1"/>
                      <a:pt x="6710" y="1"/>
                      <a:pt x="6708" y="1"/>
                    </a:cubicBezTo>
                    <a:cubicBezTo>
                      <a:pt x="5759" y="128"/>
                      <a:pt x="4913" y="612"/>
                      <a:pt x="4089" y="1069"/>
                    </a:cubicBezTo>
                    <a:cubicBezTo>
                      <a:pt x="3661" y="1304"/>
                      <a:pt x="3229" y="1536"/>
                      <a:pt x="2775" y="1723"/>
                    </a:cubicBezTo>
                    <a:cubicBezTo>
                      <a:pt x="2331" y="1906"/>
                      <a:pt x="1873" y="2016"/>
                      <a:pt x="1410" y="2129"/>
                    </a:cubicBezTo>
                    <a:cubicBezTo>
                      <a:pt x="933" y="2246"/>
                      <a:pt x="380" y="2383"/>
                      <a:pt x="26" y="2746"/>
                    </a:cubicBezTo>
                    <a:cubicBezTo>
                      <a:pt x="0" y="2773"/>
                      <a:pt x="25" y="2818"/>
                      <a:pt x="56" y="2818"/>
                    </a:cubicBezTo>
                    <a:cubicBezTo>
                      <a:pt x="63" y="2818"/>
                      <a:pt x="70" y="2816"/>
                      <a:pt x="77" y="2811"/>
                    </a:cubicBezTo>
                    <a:cubicBezTo>
                      <a:pt x="275" y="2678"/>
                      <a:pt x="475" y="2553"/>
                      <a:pt x="696" y="2463"/>
                    </a:cubicBezTo>
                    <a:cubicBezTo>
                      <a:pt x="909" y="2381"/>
                      <a:pt x="1127" y="2314"/>
                      <a:pt x="1348" y="2259"/>
                    </a:cubicBezTo>
                    <a:cubicBezTo>
                      <a:pt x="1804" y="2144"/>
                      <a:pt x="2260" y="2043"/>
                      <a:pt x="2698" y="1867"/>
                    </a:cubicBezTo>
                    <a:cubicBezTo>
                      <a:pt x="3573" y="1517"/>
                      <a:pt x="4371" y="1001"/>
                      <a:pt x="5222" y="597"/>
                    </a:cubicBezTo>
                    <a:cubicBezTo>
                      <a:pt x="5704" y="367"/>
                      <a:pt x="6203" y="177"/>
                      <a:pt x="6725" y="63"/>
                    </a:cubicBezTo>
                    <a:cubicBezTo>
                      <a:pt x="6764" y="54"/>
                      <a:pt x="6751" y="1"/>
                      <a:pt x="671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6" name="Google Shape;6136;p13"/>
              <p:cNvSpPr/>
              <p:nvPr/>
            </p:nvSpPr>
            <p:spPr>
              <a:xfrm rot="10800000">
                <a:off x="181887" y="4859503"/>
                <a:ext cx="55992" cy="68093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2218" extrusionOk="0">
                    <a:moveTo>
                      <a:pt x="1738" y="0"/>
                    </a:moveTo>
                    <a:cubicBezTo>
                      <a:pt x="1720" y="0"/>
                      <a:pt x="1702" y="12"/>
                      <a:pt x="1702" y="35"/>
                    </a:cubicBezTo>
                    <a:cubicBezTo>
                      <a:pt x="1669" y="553"/>
                      <a:pt x="1611" y="1118"/>
                      <a:pt x="1300" y="1553"/>
                    </a:cubicBezTo>
                    <a:cubicBezTo>
                      <a:pt x="1052" y="1901"/>
                      <a:pt x="652" y="2121"/>
                      <a:pt x="230" y="2121"/>
                    </a:cubicBezTo>
                    <a:cubicBezTo>
                      <a:pt x="169" y="2121"/>
                      <a:pt x="107" y="2116"/>
                      <a:pt x="46" y="2107"/>
                    </a:cubicBezTo>
                    <a:cubicBezTo>
                      <a:pt x="43" y="2106"/>
                      <a:pt x="40" y="2106"/>
                      <a:pt x="38" y="2106"/>
                    </a:cubicBezTo>
                    <a:cubicBezTo>
                      <a:pt x="8" y="2106"/>
                      <a:pt x="0" y="2150"/>
                      <a:pt x="33" y="2159"/>
                    </a:cubicBezTo>
                    <a:lnTo>
                      <a:pt x="31" y="2157"/>
                    </a:lnTo>
                    <a:lnTo>
                      <a:pt x="31" y="2157"/>
                    </a:lnTo>
                    <a:cubicBezTo>
                      <a:pt x="138" y="2199"/>
                      <a:pt x="247" y="2217"/>
                      <a:pt x="357" y="2217"/>
                    </a:cubicBezTo>
                    <a:cubicBezTo>
                      <a:pt x="743" y="2217"/>
                      <a:pt x="1127" y="1985"/>
                      <a:pt x="1364" y="1688"/>
                    </a:cubicBezTo>
                    <a:cubicBezTo>
                      <a:pt x="1732" y="1226"/>
                      <a:pt x="1824" y="609"/>
                      <a:pt x="1773" y="35"/>
                    </a:cubicBezTo>
                    <a:cubicBezTo>
                      <a:pt x="1773" y="12"/>
                      <a:pt x="1756" y="0"/>
                      <a:pt x="17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7" name="Google Shape;6137;p13"/>
              <p:cNvSpPr/>
              <p:nvPr/>
            </p:nvSpPr>
            <p:spPr>
              <a:xfrm rot="10800000">
                <a:off x="194288" y="4895730"/>
                <a:ext cx="38280" cy="186871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6087" extrusionOk="0">
                    <a:moveTo>
                      <a:pt x="44" y="0"/>
                    </a:moveTo>
                    <a:cubicBezTo>
                      <a:pt x="20" y="0"/>
                      <a:pt x="0" y="32"/>
                      <a:pt x="22" y="51"/>
                    </a:cubicBezTo>
                    <a:cubicBezTo>
                      <a:pt x="694" y="571"/>
                      <a:pt x="914" y="1375"/>
                      <a:pt x="1053" y="2177"/>
                    </a:cubicBezTo>
                    <a:cubicBezTo>
                      <a:pt x="1200" y="3029"/>
                      <a:pt x="1247" y="3925"/>
                      <a:pt x="1038" y="4772"/>
                    </a:cubicBezTo>
                    <a:cubicBezTo>
                      <a:pt x="927" y="5236"/>
                      <a:pt x="727" y="5675"/>
                      <a:pt x="450" y="6066"/>
                    </a:cubicBezTo>
                    <a:cubicBezTo>
                      <a:pt x="443" y="6076"/>
                      <a:pt x="453" y="6086"/>
                      <a:pt x="464" y="6086"/>
                    </a:cubicBezTo>
                    <a:cubicBezTo>
                      <a:pt x="468" y="6086"/>
                      <a:pt x="472" y="6084"/>
                      <a:pt x="475" y="6081"/>
                    </a:cubicBezTo>
                    <a:cubicBezTo>
                      <a:pt x="1008" y="5380"/>
                      <a:pt x="1211" y="4514"/>
                      <a:pt x="1228" y="3646"/>
                    </a:cubicBezTo>
                    <a:cubicBezTo>
                      <a:pt x="1234" y="3198"/>
                      <a:pt x="1200" y="2751"/>
                      <a:pt x="1129" y="2310"/>
                    </a:cubicBezTo>
                    <a:cubicBezTo>
                      <a:pt x="1062" y="1885"/>
                      <a:pt x="970" y="1463"/>
                      <a:pt x="824" y="1057"/>
                    </a:cubicBezTo>
                    <a:cubicBezTo>
                      <a:pt x="675" y="646"/>
                      <a:pt x="445" y="232"/>
                      <a:pt x="58" y="4"/>
                    </a:cubicBezTo>
                    <a:cubicBezTo>
                      <a:pt x="53" y="2"/>
                      <a:pt x="49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8" name="Google Shape;6138;p13"/>
              <p:cNvSpPr/>
              <p:nvPr/>
            </p:nvSpPr>
            <p:spPr>
              <a:xfrm rot="10800000">
                <a:off x="158526" y="4936990"/>
                <a:ext cx="38740" cy="12458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4058" extrusionOk="0">
                    <a:moveTo>
                      <a:pt x="53" y="1"/>
                    </a:moveTo>
                    <a:cubicBezTo>
                      <a:pt x="21" y="1"/>
                      <a:pt x="0" y="47"/>
                      <a:pt x="33" y="69"/>
                    </a:cubicBezTo>
                    <a:cubicBezTo>
                      <a:pt x="587" y="490"/>
                      <a:pt x="869" y="1096"/>
                      <a:pt x="1000" y="1767"/>
                    </a:cubicBezTo>
                    <a:cubicBezTo>
                      <a:pt x="1071" y="2135"/>
                      <a:pt x="1103" y="2511"/>
                      <a:pt x="1138" y="2885"/>
                    </a:cubicBezTo>
                    <a:cubicBezTo>
                      <a:pt x="1174" y="3268"/>
                      <a:pt x="1204" y="3653"/>
                      <a:pt x="1221" y="4036"/>
                    </a:cubicBezTo>
                    <a:cubicBezTo>
                      <a:pt x="1221" y="4050"/>
                      <a:pt x="1231" y="4057"/>
                      <a:pt x="1241" y="4057"/>
                    </a:cubicBezTo>
                    <a:cubicBezTo>
                      <a:pt x="1251" y="4057"/>
                      <a:pt x="1262" y="4050"/>
                      <a:pt x="1262" y="4036"/>
                    </a:cubicBezTo>
                    <a:cubicBezTo>
                      <a:pt x="1256" y="3246"/>
                      <a:pt x="1234" y="2434"/>
                      <a:pt x="1077" y="1656"/>
                    </a:cubicBezTo>
                    <a:cubicBezTo>
                      <a:pt x="951" y="1028"/>
                      <a:pt x="663" y="327"/>
                      <a:pt x="71" y="6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9" name="Google Shape;6139;p13"/>
              <p:cNvSpPr/>
              <p:nvPr/>
            </p:nvSpPr>
            <p:spPr>
              <a:xfrm rot="10800000">
                <a:off x="319750" y="4954182"/>
                <a:ext cx="27751" cy="55168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797" extrusionOk="0">
                    <a:moveTo>
                      <a:pt x="885" y="0"/>
                    </a:moveTo>
                    <a:cubicBezTo>
                      <a:pt x="882" y="0"/>
                      <a:pt x="879" y="1"/>
                      <a:pt x="876" y="4"/>
                    </a:cubicBezTo>
                    <a:cubicBezTo>
                      <a:pt x="367" y="443"/>
                      <a:pt x="42" y="1111"/>
                      <a:pt x="1" y="1778"/>
                    </a:cubicBezTo>
                    <a:cubicBezTo>
                      <a:pt x="1" y="1790"/>
                      <a:pt x="11" y="1796"/>
                      <a:pt x="20" y="1796"/>
                    </a:cubicBezTo>
                    <a:cubicBezTo>
                      <a:pt x="28" y="1796"/>
                      <a:pt x="36" y="1792"/>
                      <a:pt x="38" y="1782"/>
                    </a:cubicBezTo>
                    <a:cubicBezTo>
                      <a:pt x="156" y="1128"/>
                      <a:pt x="451" y="518"/>
                      <a:pt x="895" y="23"/>
                    </a:cubicBezTo>
                    <a:cubicBezTo>
                      <a:pt x="903" y="13"/>
                      <a:pt x="895" y="0"/>
                      <a:pt x="88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0" name="Google Shape;6140;p13"/>
              <p:cNvSpPr/>
              <p:nvPr/>
            </p:nvSpPr>
            <p:spPr>
              <a:xfrm rot="10800000">
                <a:off x="236191" y="5020802"/>
                <a:ext cx="119904" cy="69259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2256" extrusionOk="0">
                    <a:moveTo>
                      <a:pt x="3198" y="0"/>
                    </a:moveTo>
                    <a:cubicBezTo>
                      <a:pt x="2663" y="0"/>
                      <a:pt x="2111" y="235"/>
                      <a:pt x="1685" y="517"/>
                    </a:cubicBezTo>
                    <a:cubicBezTo>
                      <a:pt x="1021" y="960"/>
                      <a:pt x="453" y="1532"/>
                      <a:pt x="17" y="2199"/>
                    </a:cubicBezTo>
                    <a:cubicBezTo>
                      <a:pt x="0" y="2225"/>
                      <a:pt x="27" y="2255"/>
                      <a:pt x="52" y="2255"/>
                    </a:cubicBezTo>
                    <a:cubicBezTo>
                      <a:pt x="60" y="2255"/>
                      <a:pt x="67" y="2252"/>
                      <a:pt x="73" y="2244"/>
                    </a:cubicBezTo>
                    <a:cubicBezTo>
                      <a:pt x="537" y="1655"/>
                      <a:pt x="1055" y="1085"/>
                      <a:pt x="1674" y="657"/>
                    </a:cubicBezTo>
                    <a:cubicBezTo>
                      <a:pt x="1982" y="442"/>
                      <a:pt x="2321" y="266"/>
                      <a:pt x="2687" y="176"/>
                    </a:cubicBezTo>
                    <a:cubicBezTo>
                      <a:pt x="2856" y="135"/>
                      <a:pt x="3023" y="117"/>
                      <a:pt x="3189" y="117"/>
                    </a:cubicBezTo>
                    <a:cubicBezTo>
                      <a:pt x="3409" y="117"/>
                      <a:pt x="3629" y="150"/>
                      <a:pt x="3852" y="206"/>
                    </a:cubicBezTo>
                    <a:cubicBezTo>
                      <a:pt x="3854" y="207"/>
                      <a:pt x="3857" y="207"/>
                      <a:pt x="3859" y="207"/>
                    </a:cubicBezTo>
                    <a:cubicBezTo>
                      <a:pt x="3888" y="207"/>
                      <a:pt x="3906" y="164"/>
                      <a:pt x="3876" y="150"/>
                    </a:cubicBezTo>
                    <a:cubicBezTo>
                      <a:pt x="3662" y="45"/>
                      <a:pt x="3432" y="0"/>
                      <a:pt x="319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1" name="Google Shape;6141;p13"/>
              <p:cNvSpPr/>
              <p:nvPr/>
            </p:nvSpPr>
            <p:spPr>
              <a:xfrm rot="10800000">
                <a:off x="234871" y="4886121"/>
                <a:ext cx="57527" cy="178828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5825" extrusionOk="0">
                    <a:moveTo>
                      <a:pt x="1844" y="1"/>
                    </a:moveTo>
                    <a:cubicBezTo>
                      <a:pt x="1834" y="1"/>
                      <a:pt x="1823" y="6"/>
                      <a:pt x="1818" y="18"/>
                    </a:cubicBezTo>
                    <a:lnTo>
                      <a:pt x="1820" y="18"/>
                    </a:lnTo>
                    <a:cubicBezTo>
                      <a:pt x="1487" y="833"/>
                      <a:pt x="1169" y="1654"/>
                      <a:pt x="851" y="2473"/>
                    </a:cubicBezTo>
                    <a:cubicBezTo>
                      <a:pt x="696" y="2879"/>
                      <a:pt x="539" y="3285"/>
                      <a:pt x="384" y="3690"/>
                    </a:cubicBezTo>
                    <a:cubicBezTo>
                      <a:pt x="244" y="4060"/>
                      <a:pt x="104" y="4446"/>
                      <a:pt x="98" y="4848"/>
                    </a:cubicBezTo>
                    <a:cubicBezTo>
                      <a:pt x="94" y="5205"/>
                      <a:pt x="191" y="5579"/>
                      <a:pt x="470" y="5816"/>
                    </a:cubicBezTo>
                    <a:cubicBezTo>
                      <a:pt x="476" y="5822"/>
                      <a:pt x="483" y="5825"/>
                      <a:pt x="489" y="5825"/>
                    </a:cubicBezTo>
                    <a:cubicBezTo>
                      <a:pt x="510" y="5825"/>
                      <a:pt x="528" y="5797"/>
                      <a:pt x="509" y="5777"/>
                    </a:cubicBezTo>
                    <a:cubicBezTo>
                      <a:pt x="1" y="5143"/>
                      <a:pt x="240" y="4358"/>
                      <a:pt x="500" y="3677"/>
                    </a:cubicBezTo>
                    <a:cubicBezTo>
                      <a:pt x="795" y="2907"/>
                      <a:pt x="1089" y="2137"/>
                      <a:pt x="1381" y="1366"/>
                    </a:cubicBezTo>
                    <a:cubicBezTo>
                      <a:pt x="1547" y="921"/>
                      <a:pt x="1708" y="476"/>
                      <a:pt x="1867" y="31"/>
                    </a:cubicBezTo>
                    <a:cubicBezTo>
                      <a:pt x="1873" y="12"/>
                      <a:pt x="1859" y="1"/>
                      <a:pt x="18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42" name="Google Shape;6142;p13"/>
          <p:cNvGrpSpPr/>
          <p:nvPr/>
        </p:nvGrpSpPr>
        <p:grpSpPr>
          <a:xfrm rot="10800000">
            <a:off x="8308246" y="-31640"/>
            <a:ext cx="1142535" cy="848781"/>
            <a:chOff x="-271083" y="4476826"/>
            <a:chExt cx="1142535" cy="848781"/>
          </a:xfrm>
        </p:grpSpPr>
        <p:grpSp>
          <p:nvGrpSpPr>
            <p:cNvPr id="6143" name="Google Shape;6143;p13"/>
            <p:cNvGrpSpPr/>
            <p:nvPr/>
          </p:nvGrpSpPr>
          <p:grpSpPr>
            <a:xfrm>
              <a:off x="-271083" y="4476826"/>
              <a:ext cx="1142535" cy="827117"/>
              <a:chOff x="-134183" y="4550826"/>
              <a:chExt cx="1142535" cy="827117"/>
            </a:xfrm>
          </p:grpSpPr>
          <p:sp>
            <p:nvSpPr>
              <p:cNvPr id="6144" name="Google Shape;6144;p13"/>
              <p:cNvSpPr/>
              <p:nvPr/>
            </p:nvSpPr>
            <p:spPr>
              <a:xfrm rot="7741407">
                <a:off x="126719" y="4926738"/>
                <a:ext cx="582746" cy="275940"/>
              </a:xfrm>
              <a:custGeom>
                <a:avLst/>
                <a:gdLst/>
                <a:ahLst/>
                <a:cxnLst/>
                <a:rect l="l" t="t" r="r" b="b"/>
                <a:pathLst>
                  <a:path w="20504" h="9709" extrusionOk="0">
                    <a:moveTo>
                      <a:pt x="3474" y="0"/>
                    </a:moveTo>
                    <a:cubicBezTo>
                      <a:pt x="2537" y="0"/>
                      <a:pt x="1601" y="81"/>
                      <a:pt x="686" y="258"/>
                    </a:cubicBezTo>
                    <a:cubicBezTo>
                      <a:pt x="486" y="294"/>
                      <a:pt x="288" y="343"/>
                      <a:pt x="93" y="401"/>
                    </a:cubicBezTo>
                    <a:cubicBezTo>
                      <a:pt x="1" y="428"/>
                      <a:pt x="8" y="584"/>
                      <a:pt x="107" y="584"/>
                    </a:cubicBezTo>
                    <a:cubicBezTo>
                      <a:pt x="111" y="584"/>
                      <a:pt x="114" y="584"/>
                      <a:pt x="118" y="584"/>
                    </a:cubicBezTo>
                    <a:cubicBezTo>
                      <a:pt x="908" y="498"/>
                      <a:pt x="1692" y="372"/>
                      <a:pt x="2488" y="329"/>
                    </a:cubicBezTo>
                    <a:cubicBezTo>
                      <a:pt x="2803" y="312"/>
                      <a:pt x="3119" y="304"/>
                      <a:pt x="3435" y="304"/>
                    </a:cubicBezTo>
                    <a:cubicBezTo>
                      <a:pt x="3910" y="304"/>
                      <a:pt x="4385" y="323"/>
                      <a:pt x="4859" y="361"/>
                    </a:cubicBezTo>
                    <a:cubicBezTo>
                      <a:pt x="6431" y="488"/>
                      <a:pt x="7981" y="816"/>
                      <a:pt x="9471" y="1335"/>
                    </a:cubicBezTo>
                    <a:cubicBezTo>
                      <a:pt x="10905" y="1835"/>
                      <a:pt x="12278" y="2500"/>
                      <a:pt x="13560" y="3313"/>
                    </a:cubicBezTo>
                    <a:cubicBezTo>
                      <a:pt x="14802" y="4104"/>
                      <a:pt x="15963" y="5011"/>
                      <a:pt x="17032" y="6022"/>
                    </a:cubicBezTo>
                    <a:cubicBezTo>
                      <a:pt x="18103" y="7032"/>
                      <a:pt x="19057" y="8145"/>
                      <a:pt x="19988" y="9283"/>
                    </a:cubicBezTo>
                    <a:cubicBezTo>
                      <a:pt x="20102" y="9423"/>
                      <a:pt x="20214" y="9556"/>
                      <a:pt x="20339" y="9683"/>
                    </a:cubicBezTo>
                    <a:cubicBezTo>
                      <a:pt x="20356" y="9701"/>
                      <a:pt x="20376" y="9708"/>
                      <a:pt x="20395" y="9708"/>
                    </a:cubicBezTo>
                    <a:cubicBezTo>
                      <a:pt x="20452" y="9708"/>
                      <a:pt x="20504" y="9644"/>
                      <a:pt x="20470" y="9582"/>
                    </a:cubicBezTo>
                    <a:cubicBezTo>
                      <a:pt x="20293" y="9259"/>
                      <a:pt x="20065" y="8969"/>
                      <a:pt x="19840" y="8677"/>
                    </a:cubicBezTo>
                    <a:cubicBezTo>
                      <a:pt x="19614" y="8388"/>
                      <a:pt x="19377" y="8096"/>
                      <a:pt x="19134" y="7814"/>
                    </a:cubicBezTo>
                    <a:cubicBezTo>
                      <a:pt x="18647" y="7251"/>
                      <a:pt x="18139" y="6707"/>
                      <a:pt x="17608" y="6183"/>
                    </a:cubicBezTo>
                    <a:cubicBezTo>
                      <a:pt x="16550" y="5136"/>
                      <a:pt x="15396" y="4192"/>
                      <a:pt x="14160" y="3362"/>
                    </a:cubicBezTo>
                    <a:cubicBezTo>
                      <a:pt x="12893" y="2509"/>
                      <a:pt x="11533" y="1803"/>
                      <a:pt x="10109" y="1253"/>
                    </a:cubicBezTo>
                    <a:cubicBezTo>
                      <a:pt x="8619" y="683"/>
                      <a:pt x="7063" y="301"/>
                      <a:pt x="5480" y="118"/>
                    </a:cubicBezTo>
                    <a:cubicBezTo>
                      <a:pt x="4816" y="42"/>
                      <a:pt x="4145" y="0"/>
                      <a:pt x="3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5" name="Google Shape;6145;p13"/>
              <p:cNvSpPr/>
              <p:nvPr/>
            </p:nvSpPr>
            <p:spPr>
              <a:xfrm rot="7741407">
                <a:off x="479204" y="4909122"/>
                <a:ext cx="85206" cy="187352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6592" extrusionOk="0">
                    <a:moveTo>
                      <a:pt x="1" y="769"/>
                    </a:moveTo>
                    <a:cubicBezTo>
                      <a:pt x="10" y="1897"/>
                      <a:pt x="408" y="2975"/>
                      <a:pt x="975" y="3933"/>
                    </a:cubicBezTo>
                    <a:cubicBezTo>
                      <a:pt x="1541" y="4892"/>
                      <a:pt x="2270" y="5744"/>
                      <a:pt x="2998" y="6591"/>
                    </a:cubicBezTo>
                    <a:cubicBezTo>
                      <a:pt x="2715" y="5802"/>
                      <a:pt x="2640" y="4950"/>
                      <a:pt x="2551" y="4108"/>
                    </a:cubicBezTo>
                    <a:cubicBezTo>
                      <a:pt x="2461" y="3269"/>
                      <a:pt x="2349" y="2418"/>
                      <a:pt x="1995" y="1657"/>
                    </a:cubicBezTo>
                    <a:cubicBezTo>
                      <a:pt x="1644" y="898"/>
                      <a:pt x="1016" y="229"/>
                      <a:pt x="1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6" name="Google Shape;6146;p13"/>
              <p:cNvSpPr/>
              <p:nvPr/>
            </p:nvSpPr>
            <p:spPr>
              <a:xfrm rot="7741407">
                <a:off x="515678" y="4767501"/>
                <a:ext cx="125365" cy="153957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5417" extrusionOk="0">
                    <a:moveTo>
                      <a:pt x="2227" y="0"/>
                    </a:moveTo>
                    <a:cubicBezTo>
                      <a:pt x="2227" y="0"/>
                      <a:pt x="3421" y="258"/>
                      <a:pt x="3915" y="1586"/>
                    </a:cubicBezTo>
                    <a:cubicBezTo>
                      <a:pt x="4410" y="2915"/>
                      <a:pt x="3979" y="3657"/>
                      <a:pt x="3979" y="3657"/>
                    </a:cubicBezTo>
                    <a:lnTo>
                      <a:pt x="3180" y="3779"/>
                    </a:lnTo>
                    <a:cubicBezTo>
                      <a:pt x="3180" y="3779"/>
                      <a:pt x="3438" y="4321"/>
                      <a:pt x="2889" y="4403"/>
                    </a:cubicBezTo>
                    <a:cubicBezTo>
                      <a:pt x="2339" y="4485"/>
                      <a:pt x="810" y="4424"/>
                      <a:pt x="404" y="4921"/>
                    </a:cubicBezTo>
                    <a:cubicBezTo>
                      <a:pt x="0" y="5416"/>
                      <a:pt x="1772" y="21"/>
                      <a:pt x="2227" y="0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7" name="Google Shape;6147;p13"/>
              <p:cNvSpPr/>
              <p:nvPr/>
            </p:nvSpPr>
            <p:spPr>
              <a:xfrm rot="7741407">
                <a:off x="577839" y="4858455"/>
                <a:ext cx="3760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013" extrusionOk="0">
                    <a:moveTo>
                      <a:pt x="39" y="0"/>
                    </a:moveTo>
                    <a:cubicBezTo>
                      <a:pt x="20" y="0"/>
                      <a:pt x="1" y="20"/>
                      <a:pt x="8" y="40"/>
                    </a:cubicBezTo>
                    <a:cubicBezTo>
                      <a:pt x="83" y="231"/>
                      <a:pt x="238" y="392"/>
                      <a:pt x="365" y="549"/>
                    </a:cubicBezTo>
                    <a:cubicBezTo>
                      <a:pt x="485" y="698"/>
                      <a:pt x="606" y="848"/>
                      <a:pt x="718" y="1003"/>
                    </a:cubicBezTo>
                    <a:cubicBezTo>
                      <a:pt x="827" y="1149"/>
                      <a:pt x="926" y="1302"/>
                      <a:pt x="1014" y="1461"/>
                    </a:cubicBezTo>
                    <a:cubicBezTo>
                      <a:pt x="1103" y="1631"/>
                      <a:pt x="1158" y="1814"/>
                      <a:pt x="1234" y="1990"/>
                    </a:cubicBezTo>
                    <a:cubicBezTo>
                      <a:pt x="1242" y="2006"/>
                      <a:pt x="1255" y="2013"/>
                      <a:pt x="1269" y="2013"/>
                    </a:cubicBezTo>
                    <a:cubicBezTo>
                      <a:pt x="1293" y="2013"/>
                      <a:pt x="1318" y="1993"/>
                      <a:pt x="1318" y="1966"/>
                    </a:cubicBezTo>
                    <a:cubicBezTo>
                      <a:pt x="1322" y="1601"/>
                      <a:pt x="1075" y="1222"/>
                      <a:pt x="868" y="938"/>
                    </a:cubicBezTo>
                    <a:cubicBezTo>
                      <a:pt x="754" y="784"/>
                      <a:pt x="634" y="638"/>
                      <a:pt x="513" y="491"/>
                    </a:cubicBezTo>
                    <a:cubicBezTo>
                      <a:pt x="376" y="324"/>
                      <a:pt x="240" y="122"/>
                      <a:pt x="55" y="5"/>
                    </a:cubicBezTo>
                    <a:cubicBezTo>
                      <a:pt x="50" y="2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8" name="Google Shape;6148;p13"/>
              <p:cNvSpPr/>
              <p:nvPr/>
            </p:nvSpPr>
            <p:spPr>
              <a:xfrm rot="7741407">
                <a:off x="545706" y="4829537"/>
                <a:ext cx="17536" cy="396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96" extrusionOk="0">
                    <a:moveTo>
                      <a:pt x="39" y="0"/>
                    </a:moveTo>
                    <a:cubicBezTo>
                      <a:pt x="18" y="0"/>
                      <a:pt x="0" y="24"/>
                      <a:pt x="13" y="46"/>
                    </a:cubicBezTo>
                    <a:cubicBezTo>
                      <a:pt x="239" y="438"/>
                      <a:pt x="304" y="906"/>
                      <a:pt x="431" y="1334"/>
                    </a:cubicBezTo>
                    <a:cubicBezTo>
                      <a:pt x="444" y="1377"/>
                      <a:pt x="478" y="1395"/>
                      <a:pt x="513" y="1395"/>
                    </a:cubicBezTo>
                    <a:cubicBezTo>
                      <a:pt x="564" y="1395"/>
                      <a:pt x="617" y="1353"/>
                      <a:pt x="600" y="1287"/>
                    </a:cubicBezTo>
                    <a:cubicBezTo>
                      <a:pt x="536" y="1042"/>
                      <a:pt x="463" y="795"/>
                      <a:pt x="383" y="554"/>
                    </a:cubicBezTo>
                    <a:cubicBezTo>
                      <a:pt x="316" y="347"/>
                      <a:pt x="218" y="162"/>
                      <a:pt x="59" y="10"/>
                    </a:cubicBezTo>
                    <a:cubicBezTo>
                      <a:pt x="53" y="3"/>
                      <a:pt x="46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9" name="Google Shape;6149;p13"/>
              <p:cNvSpPr/>
              <p:nvPr/>
            </p:nvSpPr>
            <p:spPr>
              <a:xfrm rot="7741407">
                <a:off x="549893" y="4835242"/>
                <a:ext cx="34958" cy="66988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2357" extrusionOk="0">
                    <a:moveTo>
                      <a:pt x="24" y="0"/>
                    </a:moveTo>
                    <a:cubicBezTo>
                      <a:pt x="12" y="0"/>
                      <a:pt x="0" y="15"/>
                      <a:pt x="8" y="27"/>
                    </a:cubicBezTo>
                    <a:cubicBezTo>
                      <a:pt x="248" y="392"/>
                      <a:pt x="511" y="741"/>
                      <a:pt x="739" y="1113"/>
                    </a:cubicBezTo>
                    <a:cubicBezTo>
                      <a:pt x="852" y="1293"/>
                      <a:pt x="945" y="1485"/>
                      <a:pt x="1016" y="1687"/>
                    </a:cubicBezTo>
                    <a:cubicBezTo>
                      <a:pt x="1087" y="1899"/>
                      <a:pt x="1108" y="2108"/>
                      <a:pt x="1115" y="2329"/>
                    </a:cubicBezTo>
                    <a:cubicBezTo>
                      <a:pt x="1117" y="2347"/>
                      <a:pt x="1131" y="2357"/>
                      <a:pt x="1146" y="2357"/>
                    </a:cubicBezTo>
                    <a:cubicBezTo>
                      <a:pt x="1160" y="2357"/>
                      <a:pt x="1175" y="2347"/>
                      <a:pt x="1177" y="2329"/>
                    </a:cubicBezTo>
                    <a:cubicBezTo>
                      <a:pt x="1229" y="1912"/>
                      <a:pt x="1046" y="1476"/>
                      <a:pt x="846" y="1121"/>
                    </a:cubicBezTo>
                    <a:cubicBezTo>
                      <a:pt x="618" y="721"/>
                      <a:pt x="324" y="362"/>
                      <a:pt x="36" y="6"/>
                    </a:cubicBezTo>
                    <a:cubicBezTo>
                      <a:pt x="33" y="2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0" name="Google Shape;6150;p13"/>
              <p:cNvSpPr/>
              <p:nvPr/>
            </p:nvSpPr>
            <p:spPr>
              <a:xfrm rot="7741407">
                <a:off x="543244" y="4812901"/>
                <a:ext cx="10459" cy="40358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420" extrusionOk="0">
                    <a:moveTo>
                      <a:pt x="33" y="1"/>
                    </a:moveTo>
                    <a:cubicBezTo>
                      <a:pt x="16" y="1"/>
                      <a:pt x="1" y="18"/>
                      <a:pt x="10" y="38"/>
                    </a:cubicBezTo>
                    <a:cubicBezTo>
                      <a:pt x="131" y="253"/>
                      <a:pt x="202" y="492"/>
                      <a:pt x="219" y="737"/>
                    </a:cubicBezTo>
                    <a:cubicBezTo>
                      <a:pt x="229" y="849"/>
                      <a:pt x="227" y="963"/>
                      <a:pt x="212" y="1075"/>
                    </a:cubicBezTo>
                    <a:cubicBezTo>
                      <a:pt x="199" y="1178"/>
                      <a:pt x="145" y="1294"/>
                      <a:pt x="165" y="1395"/>
                    </a:cubicBezTo>
                    <a:cubicBezTo>
                      <a:pt x="170" y="1410"/>
                      <a:pt x="184" y="1420"/>
                      <a:pt x="199" y="1420"/>
                    </a:cubicBezTo>
                    <a:cubicBezTo>
                      <a:pt x="208" y="1420"/>
                      <a:pt x="216" y="1417"/>
                      <a:pt x="223" y="1410"/>
                    </a:cubicBezTo>
                    <a:cubicBezTo>
                      <a:pt x="298" y="1337"/>
                      <a:pt x="302" y="1200"/>
                      <a:pt x="315" y="1101"/>
                    </a:cubicBezTo>
                    <a:cubicBezTo>
                      <a:pt x="367" y="718"/>
                      <a:pt x="274" y="329"/>
                      <a:pt x="53" y="11"/>
                    </a:cubicBezTo>
                    <a:cubicBezTo>
                      <a:pt x="47" y="4"/>
                      <a:pt x="40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1" name="Google Shape;6151;p13"/>
              <p:cNvSpPr/>
              <p:nvPr/>
            </p:nvSpPr>
            <p:spPr>
              <a:xfrm rot="7741407">
                <a:off x="547208" y="4809900"/>
                <a:ext cx="6395" cy="1938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682" extrusionOk="0">
                    <a:moveTo>
                      <a:pt x="182" y="1"/>
                    </a:moveTo>
                    <a:cubicBezTo>
                      <a:pt x="164" y="1"/>
                      <a:pt x="146" y="12"/>
                      <a:pt x="146" y="36"/>
                    </a:cubicBezTo>
                    <a:cubicBezTo>
                      <a:pt x="122" y="238"/>
                      <a:pt x="58" y="427"/>
                      <a:pt x="8" y="625"/>
                    </a:cubicBezTo>
                    <a:cubicBezTo>
                      <a:pt x="0" y="657"/>
                      <a:pt x="28" y="681"/>
                      <a:pt x="55" y="681"/>
                    </a:cubicBezTo>
                    <a:cubicBezTo>
                      <a:pt x="69" y="681"/>
                      <a:pt x="83" y="674"/>
                      <a:pt x="92" y="658"/>
                    </a:cubicBezTo>
                    <a:cubicBezTo>
                      <a:pt x="197" y="471"/>
                      <a:pt x="225" y="247"/>
                      <a:pt x="217" y="36"/>
                    </a:cubicBezTo>
                    <a:cubicBezTo>
                      <a:pt x="217" y="12"/>
                      <a:pt x="199" y="1"/>
                      <a:pt x="18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2" name="Google Shape;6152;p13"/>
              <p:cNvSpPr/>
              <p:nvPr/>
            </p:nvSpPr>
            <p:spPr>
              <a:xfrm rot="7741407">
                <a:off x="543434" y="4673554"/>
                <a:ext cx="235156" cy="213044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7496" extrusionOk="0">
                    <a:moveTo>
                      <a:pt x="5067" y="1"/>
                    </a:moveTo>
                    <a:cubicBezTo>
                      <a:pt x="5067" y="1"/>
                      <a:pt x="1423" y="1186"/>
                      <a:pt x="565" y="3581"/>
                    </a:cubicBezTo>
                    <a:cubicBezTo>
                      <a:pt x="15" y="5116"/>
                      <a:pt x="565" y="5032"/>
                      <a:pt x="565" y="5032"/>
                    </a:cubicBezTo>
                    <a:cubicBezTo>
                      <a:pt x="565" y="5032"/>
                      <a:pt x="0" y="5456"/>
                      <a:pt x="1090" y="6165"/>
                    </a:cubicBezTo>
                    <a:cubicBezTo>
                      <a:pt x="1090" y="6165"/>
                      <a:pt x="950" y="6767"/>
                      <a:pt x="1410" y="6793"/>
                    </a:cubicBezTo>
                    <a:cubicBezTo>
                      <a:pt x="1868" y="6821"/>
                      <a:pt x="1774" y="6400"/>
                      <a:pt x="2324" y="6802"/>
                    </a:cubicBezTo>
                    <a:cubicBezTo>
                      <a:pt x="2874" y="7202"/>
                      <a:pt x="2853" y="7496"/>
                      <a:pt x="3588" y="7242"/>
                    </a:cubicBezTo>
                    <a:cubicBezTo>
                      <a:pt x="4323" y="6985"/>
                      <a:pt x="4113" y="6920"/>
                      <a:pt x="4878" y="6950"/>
                    </a:cubicBezTo>
                    <a:cubicBezTo>
                      <a:pt x="5643" y="6980"/>
                      <a:pt x="5573" y="7281"/>
                      <a:pt x="5929" y="6793"/>
                    </a:cubicBezTo>
                    <a:cubicBezTo>
                      <a:pt x="6284" y="6303"/>
                      <a:pt x="8273" y="3809"/>
                      <a:pt x="6396" y="1059"/>
                    </a:cubicBezTo>
                    <a:cubicBezTo>
                      <a:pt x="5916" y="358"/>
                      <a:pt x="5067" y="1"/>
                      <a:pt x="506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3" name="Google Shape;6153;p13"/>
              <p:cNvSpPr/>
              <p:nvPr/>
            </p:nvSpPr>
            <p:spPr>
              <a:xfrm rot="7741407">
                <a:off x="678340" y="4745435"/>
                <a:ext cx="53119" cy="61731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172" extrusionOk="0">
                    <a:moveTo>
                      <a:pt x="1838" y="1"/>
                    </a:moveTo>
                    <a:cubicBezTo>
                      <a:pt x="1828" y="1"/>
                      <a:pt x="1819" y="6"/>
                      <a:pt x="1814" y="18"/>
                    </a:cubicBezTo>
                    <a:cubicBezTo>
                      <a:pt x="1640" y="440"/>
                      <a:pt x="1188" y="685"/>
                      <a:pt x="865" y="980"/>
                    </a:cubicBezTo>
                    <a:cubicBezTo>
                      <a:pt x="519" y="1295"/>
                      <a:pt x="236" y="1698"/>
                      <a:pt x="19" y="2110"/>
                    </a:cubicBezTo>
                    <a:cubicBezTo>
                      <a:pt x="0" y="2142"/>
                      <a:pt x="28" y="2171"/>
                      <a:pt x="55" y="2171"/>
                    </a:cubicBezTo>
                    <a:cubicBezTo>
                      <a:pt x="68" y="2171"/>
                      <a:pt x="80" y="2165"/>
                      <a:pt x="89" y="2151"/>
                    </a:cubicBezTo>
                    <a:cubicBezTo>
                      <a:pt x="350" y="1715"/>
                      <a:pt x="683" y="1343"/>
                      <a:pt x="1057" y="1005"/>
                    </a:cubicBezTo>
                    <a:cubicBezTo>
                      <a:pt x="1369" y="722"/>
                      <a:pt x="1768" y="468"/>
                      <a:pt x="1865" y="33"/>
                    </a:cubicBezTo>
                    <a:cubicBezTo>
                      <a:pt x="1868" y="13"/>
                      <a:pt x="1853" y="1"/>
                      <a:pt x="18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4" name="Google Shape;6154;p13"/>
              <p:cNvSpPr/>
              <p:nvPr/>
            </p:nvSpPr>
            <p:spPr>
              <a:xfrm rot="7741407">
                <a:off x="663585" y="4665051"/>
                <a:ext cx="18275" cy="4786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684" extrusionOk="0">
                    <a:moveTo>
                      <a:pt x="613" y="0"/>
                    </a:moveTo>
                    <a:cubicBezTo>
                      <a:pt x="608" y="0"/>
                      <a:pt x="602" y="2"/>
                      <a:pt x="598" y="7"/>
                    </a:cubicBezTo>
                    <a:cubicBezTo>
                      <a:pt x="409" y="224"/>
                      <a:pt x="248" y="469"/>
                      <a:pt x="159" y="746"/>
                    </a:cubicBezTo>
                    <a:cubicBezTo>
                      <a:pt x="118" y="878"/>
                      <a:pt x="88" y="1013"/>
                      <a:pt x="71" y="1149"/>
                    </a:cubicBezTo>
                    <a:cubicBezTo>
                      <a:pt x="50" y="1306"/>
                      <a:pt x="30" y="1460"/>
                      <a:pt x="5" y="1617"/>
                    </a:cubicBezTo>
                    <a:cubicBezTo>
                      <a:pt x="0" y="1651"/>
                      <a:pt x="27" y="1683"/>
                      <a:pt x="57" y="1683"/>
                    </a:cubicBezTo>
                    <a:cubicBezTo>
                      <a:pt x="69" y="1683"/>
                      <a:pt x="81" y="1679"/>
                      <a:pt x="91" y="1667"/>
                    </a:cubicBezTo>
                    <a:cubicBezTo>
                      <a:pt x="174" y="1579"/>
                      <a:pt x="187" y="1456"/>
                      <a:pt x="198" y="1340"/>
                    </a:cubicBezTo>
                    <a:cubicBezTo>
                      <a:pt x="207" y="1185"/>
                      <a:pt x="230" y="1030"/>
                      <a:pt x="263" y="878"/>
                    </a:cubicBezTo>
                    <a:cubicBezTo>
                      <a:pt x="338" y="577"/>
                      <a:pt x="463" y="291"/>
                      <a:pt x="632" y="33"/>
                    </a:cubicBezTo>
                    <a:cubicBezTo>
                      <a:pt x="643" y="18"/>
                      <a:pt x="628" y="0"/>
                      <a:pt x="61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5" name="Google Shape;6155;p13"/>
              <p:cNvSpPr/>
              <p:nvPr/>
            </p:nvSpPr>
            <p:spPr>
              <a:xfrm rot="7741407">
                <a:off x="634675" y="4683360"/>
                <a:ext cx="62072" cy="113542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995" extrusionOk="0">
                    <a:moveTo>
                      <a:pt x="2154" y="1"/>
                    </a:moveTo>
                    <a:cubicBezTo>
                      <a:pt x="2148" y="1"/>
                      <a:pt x="2142" y="3"/>
                      <a:pt x="2137" y="8"/>
                    </a:cubicBezTo>
                    <a:lnTo>
                      <a:pt x="2137" y="10"/>
                    </a:lnTo>
                    <a:cubicBezTo>
                      <a:pt x="1915" y="348"/>
                      <a:pt x="1625" y="636"/>
                      <a:pt x="1367" y="951"/>
                    </a:cubicBezTo>
                    <a:cubicBezTo>
                      <a:pt x="1124" y="1244"/>
                      <a:pt x="907" y="1560"/>
                      <a:pt x="720" y="1893"/>
                    </a:cubicBezTo>
                    <a:cubicBezTo>
                      <a:pt x="535" y="2222"/>
                      <a:pt x="378" y="2568"/>
                      <a:pt x="253" y="2923"/>
                    </a:cubicBezTo>
                    <a:cubicBezTo>
                      <a:pt x="191" y="3097"/>
                      <a:pt x="140" y="3274"/>
                      <a:pt x="99" y="3454"/>
                    </a:cubicBezTo>
                    <a:cubicBezTo>
                      <a:pt x="62" y="3618"/>
                      <a:pt x="0" y="3807"/>
                      <a:pt x="25" y="3977"/>
                    </a:cubicBezTo>
                    <a:cubicBezTo>
                      <a:pt x="27" y="3989"/>
                      <a:pt x="38" y="3994"/>
                      <a:pt x="49" y="3994"/>
                    </a:cubicBezTo>
                    <a:cubicBezTo>
                      <a:pt x="58" y="3994"/>
                      <a:pt x="67" y="3991"/>
                      <a:pt x="71" y="3983"/>
                    </a:cubicBezTo>
                    <a:cubicBezTo>
                      <a:pt x="150" y="3835"/>
                      <a:pt x="167" y="3647"/>
                      <a:pt x="211" y="3486"/>
                    </a:cubicBezTo>
                    <a:cubicBezTo>
                      <a:pt x="262" y="3310"/>
                      <a:pt x="320" y="3134"/>
                      <a:pt x="382" y="2960"/>
                    </a:cubicBezTo>
                    <a:cubicBezTo>
                      <a:pt x="512" y="2596"/>
                      <a:pt x="673" y="2244"/>
                      <a:pt x="868" y="1908"/>
                    </a:cubicBezTo>
                    <a:cubicBezTo>
                      <a:pt x="1058" y="1575"/>
                      <a:pt x="1277" y="1257"/>
                      <a:pt x="1522" y="960"/>
                    </a:cubicBezTo>
                    <a:cubicBezTo>
                      <a:pt x="1765" y="666"/>
                      <a:pt x="2023" y="386"/>
                      <a:pt x="2176" y="33"/>
                    </a:cubicBezTo>
                    <a:cubicBezTo>
                      <a:pt x="2183" y="15"/>
                      <a:pt x="2169" y="1"/>
                      <a:pt x="21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6" name="Google Shape;6156;p13"/>
              <p:cNvSpPr/>
              <p:nvPr/>
            </p:nvSpPr>
            <p:spPr>
              <a:xfrm rot="7741407">
                <a:off x="659946" y="4693049"/>
                <a:ext cx="95608" cy="102458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605" extrusionOk="0">
                    <a:moveTo>
                      <a:pt x="3328" y="0"/>
                    </a:moveTo>
                    <a:cubicBezTo>
                      <a:pt x="3323" y="0"/>
                      <a:pt x="3318" y="2"/>
                      <a:pt x="3313" y="5"/>
                    </a:cubicBezTo>
                    <a:cubicBezTo>
                      <a:pt x="2663" y="480"/>
                      <a:pt x="2102" y="1093"/>
                      <a:pt x="1575" y="1701"/>
                    </a:cubicBezTo>
                    <a:cubicBezTo>
                      <a:pt x="1315" y="2002"/>
                      <a:pt x="1064" y="2312"/>
                      <a:pt x="823" y="2630"/>
                    </a:cubicBezTo>
                    <a:cubicBezTo>
                      <a:pt x="707" y="2785"/>
                      <a:pt x="589" y="2943"/>
                      <a:pt x="462" y="3088"/>
                    </a:cubicBezTo>
                    <a:cubicBezTo>
                      <a:pt x="331" y="3242"/>
                      <a:pt x="180" y="3367"/>
                      <a:pt x="38" y="3509"/>
                    </a:cubicBezTo>
                    <a:cubicBezTo>
                      <a:pt x="0" y="3545"/>
                      <a:pt x="35" y="3604"/>
                      <a:pt x="79" y="3604"/>
                    </a:cubicBezTo>
                    <a:cubicBezTo>
                      <a:pt x="87" y="3604"/>
                      <a:pt x="96" y="3602"/>
                      <a:pt x="105" y="3597"/>
                    </a:cubicBezTo>
                    <a:cubicBezTo>
                      <a:pt x="414" y="3410"/>
                      <a:pt x="645" y="3072"/>
                      <a:pt x="860" y="2789"/>
                    </a:cubicBezTo>
                    <a:cubicBezTo>
                      <a:pt x="1111" y="2460"/>
                      <a:pt x="1367" y="2137"/>
                      <a:pt x="1638" y="1825"/>
                    </a:cubicBezTo>
                    <a:cubicBezTo>
                      <a:pt x="1909" y="1512"/>
                      <a:pt x="2188" y="1215"/>
                      <a:pt x="2476" y="921"/>
                    </a:cubicBezTo>
                    <a:cubicBezTo>
                      <a:pt x="2762" y="628"/>
                      <a:pt x="3065" y="348"/>
                      <a:pt x="3347" y="48"/>
                    </a:cubicBezTo>
                    <a:cubicBezTo>
                      <a:pt x="3364" y="30"/>
                      <a:pt x="3348" y="0"/>
                      <a:pt x="33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7" name="Google Shape;6157;p13"/>
              <p:cNvSpPr/>
              <p:nvPr/>
            </p:nvSpPr>
            <p:spPr>
              <a:xfrm rot="7741407">
                <a:off x="693525" y="4697263"/>
                <a:ext cx="39619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10" extrusionOk="0">
                    <a:moveTo>
                      <a:pt x="1369" y="0"/>
                    </a:moveTo>
                    <a:cubicBezTo>
                      <a:pt x="1366" y="0"/>
                      <a:pt x="1363" y="1"/>
                      <a:pt x="1361" y="2"/>
                    </a:cubicBezTo>
                    <a:cubicBezTo>
                      <a:pt x="1089" y="146"/>
                      <a:pt x="839" y="328"/>
                      <a:pt x="618" y="543"/>
                    </a:cubicBezTo>
                    <a:cubicBezTo>
                      <a:pt x="396" y="750"/>
                      <a:pt x="179" y="976"/>
                      <a:pt x="20" y="1238"/>
                    </a:cubicBezTo>
                    <a:cubicBezTo>
                      <a:pt x="1" y="1272"/>
                      <a:pt x="32" y="1309"/>
                      <a:pt x="64" y="1309"/>
                    </a:cubicBezTo>
                    <a:cubicBezTo>
                      <a:pt x="75" y="1309"/>
                      <a:pt x="86" y="1305"/>
                      <a:pt x="95" y="1294"/>
                    </a:cubicBezTo>
                    <a:cubicBezTo>
                      <a:pt x="297" y="1070"/>
                      <a:pt x="482" y="834"/>
                      <a:pt x="701" y="625"/>
                    </a:cubicBezTo>
                    <a:cubicBezTo>
                      <a:pt x="917" y="416"/>
                      <a:pt x="1151" y="221"/>
                      <a:pt x="1381" y="29"/>
                    </a:cubicBezTo>
                    <a:cubicBezTo>
                      <a:pt x="1394" y="18"/>
                      <a:pt x="1383" y="0"/>
                      <a:pt x="136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8" name="Google Shape;6158;p13"/>
              <p:cNvSpPr/>
              <p:nvPr/>
            </p:nvSpPr>
            <p:spPr>
              <a:xfrm rot="7741407">
                <a:off x="641210" y="4702014"/>
                <a:ext cx="62072" cy="131021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610" extrusionOk="0">
                    <a:moveTo>
                      <a:pt x="2128" y="1"/>
                    </a:moveTo>
                    <a:cubicBezTo>
                      <a:pt x="2112" y="1"/>
                      <a:pt x="2096" y="11"/>
                      <a:pt x="2094" y="32"/>
                    </a:cubicBezTo>
                    <a:lnTo>
                      <a:pt x="2094" y="34"/>
                    </a:lnTo>
                    <a:cubicBezTo>
                      <a:pt x="2059" y="714"/>
                      <a:pt x="1815" y="1374"/>
                      <a:pt x="1490" y="1965"/>
                    </a:cubicBezTo>
                    <a:cubicBezTo>
                      <a:pt x="1163" y="2556"/>
                      <a:pt x="712" y="3059"/>
                      <a:pt x="348" y="3623"/>
                    </a:cubicBezTo>
                    <a:cubicBezTo>
                      <a:pt x="165" y="3909"/>
                      <a:pt x="4" y="4231"/>
                      <a:pt x="0" y="4577"/>
                    </a:cubicBezTo>
                    <a:cubicBezTo>
                      <a:pt x="0" y="4598"/>
                      <a:pt x="20" y="4610"/>
                      <a:pt x="38" y="4610"/>
                    </a:cubicBezTo>
                    <a:cubicBezTo>
                      <a:pt x="52" y="4610"/>
                      <a:pt x="65" y="4603"/>
                      <a:pt x="67" y="4586"/>
                    </a:cubicBezTo>
                    <a:cubicBezTo>
                      <a:pt x="172" y="3896"/>
                      <a:pt x="621" y="3403"/>
                      <a:pt x="1034" y="2872"/>
                    </a:cubicBezTo>
                    <a:cubicBezTo>
                      <a:pt x="1449" y="2341"/>
                      <a:pt x="1806" y="1763"/>
                      <a:pt x="2016" y="1124"/>
                    </a:cubicBezTo>
                    <a:cubicBezTo>
                      <a:pt x="2133" y="772"/>
                      <a:pt x="2184" y="402"/>
                      <a:pt x="2161" y="32"/>
                    </a:cubicBezTo>
                    <a:cubicBezTo>
                      <a:pt x="2160" y="11"/>
                      <a:pt x="2145" y="1"/>
                      <a:pt x="21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9" name="Google Shape;6159;p13"/>
              <p:cNvSpPr/>
              <p:nvPr/>
            </p:nvSpPr>
            <p:spPr>
              <a:xfrm rot="7741407">
                <a:off x="615271" y="4699934"/>
                <a:ext cx="31860" cy="77760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2736" extrusionOk="0">
                    <a:moveTo>
                      <a:pt x="1081" y="1"/>
                    </a:moveTo>
                    <a:cubicBezTo>
                      <a:pt x="1068" y="1"/>
                      <a:pt x="1054" y="8"/>
                      <a:pt x="1047" y="23"/>
                    </a:cubicBezTo>
                    <a:cubicBezTo>
                      <a:pt x="855" y="485"/>
                      <a:pt x="500" y="857"/>
                      <a:pt x="294" y="1313"/>
                    </a:cubicBezTo>
                    <a:cubicBezTo>
                      <a:pt x="101" y="1740"/>
                      <a:pt x="0" y="2243"/>
                      <a:pt x="111" y="2704"/>
                    </a:cubicBezTo>
                    <a:cubicBezTo>
                      <a:pt x="116" y="2725"/>
                      <a:pt x="133" y="2735"/>
                      <a:pt x="151" y="2735"/>
                    </a:cubicBezTo>
                    <a:cubicBezTo>
                      <a:pt x="172" y="2735"/>
                      <a:pt x="195" y="2720"/>
                      <a:pt x="195" y="2693"/>
                    </a:cubicBezTo>
                    <a:cubicBezTo>
                      <a:pt x="191" y="2192"/>
                      <a:pt x="255" y="1712"/>
                      <a:pt x="488" y="1263"/>
                    </a:cubicBezTo>
                    <a:cubicBezTo>
                      <a:pt x="700" y="855"/>
                      <a:pt x="980" y="487"/>
                      <a:pt x="1113" y="42"/>
                    </a:cubicBezTo>
                    <a:cubicBezTo>
                      <a:pt x="1121" y="16"/>
                      <a:pt x="1102" y="1"/>
                      <a:pt x="108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0" name="Google Shape;6160;p13"/>
              <p:cNvSpPr/>
              <p:nvPr/>
            </p:nvSpPr>
            <p:spPr>
              <a:xfrm rot="7741407">
                <a:off x="630389" y="4713258"/>
                <a:ext cx="27540" cy="137672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844" extrusionOk="0">
                    <a:moveTo>
                      <a:pt x="774" y="0"/>
                    </a:moveTo>
                    <a:cubicBezTo>
                      <a:pt x="752" y="0"/>
                      <a:pt x="729" y="22"/>
                      <a:pt x="735" y="48"/>
                    </a:cubicBezTo>
                    <a:cubicBezTo>
                      <a:pt x="821" y="465"/>
                      <a:pt x="836" y="874"/>
                      <a:pt x="760" y="1295"/>
                    </a:cubicBezTo>
                    <a:cubicBezTo>
                      <a:pt x="683" y="1706"/>
                      <a:pt x="543" y="2103"/>
                      <a:pt x="404" y="2499"/>
                    </a:cubicBezTo>
                    <a:cubicBezTo>
                      <a:pt x="264" y="2899"/>
                      <a:pt x="148" y="3290"/>
                      <a:pt x="81" y="3710"/>
                    </a:cubicBezTo>
                    <a:cubicBezTo>
                      <a:pt x="23" y="4075"/>
                      <a:pt x="1" y="4479"/>
                      <a:pt x="126" y="4834"/>
                    </a:cubicBezTo>
                    <a:cubicBezTo>
                      <a:pt x="129" y="4841"/>
                      <a:pt x="134" y="4843"/>
                      <a:pt x="140" y="4843"/>
                    </a:cubicBezTo>
                    <a:cubicBezTo>
                      <a:pt x="149" y="4843"/>
                      <a:pt x="159" y="4836"/>
                      <a:pt x="158" y="4825"/>
                    </a:cubicBezTo>
                    <a:cubicBezTo>
                      <a:pt x="70" y="4404"/>
                      <a:pt x="64" y="3980"/>
                      <a:pt x="180" y="3561"/>
                    </a:cubicBezTo>
                    <a:cubicBezTo>
                      <a:pt x="296" y="3151"/>
                      <a:pt x="440" y="2748"/>
                      <a:pt x="580" y="2346"/>
                    </a:cubicBezTo>
                    <a:cubicBezTo>
                      <a:pt x="717" y="1953"/>
                      <a:pt x="847" y="1551"/>
                      <a:pt x="907" y="1138"/>
                    </a:cubicBezTo>
                    <a:cubicBezTo>
                      <a:pt x="963" y="762"/>
                      <a:pt x="969" y="368"/>
                      <a:pt x="803" y="20"/>
                    </a:cubicBezTo>
                    <a:cubicBezTo>
                      <a:pt x="796" y="6"/>
                      <a:pt x="785" y="0"/>
                      <a:pt x="7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1" name="Google Shape;6161;p13"/>
              <p:cNvSpPr/>
              <p:nvPr/>
            </p:nvSpPr>
            <p:spPr>
              <a:xfrm rot="7741407">
                <a:off x="591769" y="4729876"/>
                <a:ext cx="13500" cy="61333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58" extrusionOk="0">
                    <a:moveTo>
                      <a:pt x="100" y="1"/>
                    </a:moveTo>
                    <a:cubicBezTo>
                      <a:pt x="93" y="1"/>
                      <a:pt x="86" y="5"/>
                      <a:pt x="83" y="14"/>
                    </a:cubicBezTo>
                    <a:lnTo>
                      <a:pt x="81" y="14"/>
                    </a:lnTo>
                    <a:cubicBezTo>
                      <a:pt x="3" y="366"/>
                      <a:pt x="1" y="727"/>
                      <a:pt x="51" y="1082"/>
                    </a:cubicBezTo>
                    <a:cubicBezTo>
                      <a:pt x="79" y="1265"/>
                      <a:pt x="119" y="1446"/>
                      <a:pt x="173" y="1624"/>
                    </a:cubicBezTo>
                    <a:cubicBezTo>
                      <a:pt x="220" y="1790"/>
                      <a:pt x="261" y="1989"/>
                      <a:pt x="362" y="2132"/>
                    </a:cubicBezTo>
                    <a:cubicBezTo>
                      <a:pt x="373" y="2149"/>
                      <a:pt x="392" y="2157"/>
                      <a:pt x="410" y="2157"/>
                    </a:cubicBezTo>
                    <a:cubicBezTo>
                      <a:pt x="443" y="2157"/>
                      <a:pt x="475" y="2131"/>
                      <a:pt x="463" y="2089"/>
                    </a:cubicBezTo>
                    <a:cubicBezTo>
                      <a:pt x="410" y="1921"/>
                      <a:pt x="309" y="1770"/>
                      <a:pt x="255" y="1600"/>
                    </a:cubicBezTo>
                    <a:cubicBezTo>
                      <a:pt x="203" y="1437"/>
                      <a:pt x="164" y="1271"/>
                      <a:pt x="139" y="1100"/>
                    </a:cubicBezTo>
                    <a:cubicBezTo>
                      <a:pt x="83" y="741"/>
                      <a:pt x="91" y="381"/>
                      <a:pt x="119" y="20"/>
                    </a:cubicBezTo>
                    <a:cubicBezTo>
                      <a:pt x="119" y="7"/>
                      <a:pt x="109" y="1"/>
                      <a:pt x="10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2" name="Google Shape;6162;p13"/>
              <p:cNvSpPr/>
              <p:nvPr/>
            </p:nvSpPr>
            <p:spPr>
              <a:xfrm rot="7741407">
                <a:off x="568221" y="4747431"/>
                <a:ext cx="8271" cy="31519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09" extrusionOk="0">
                    <a:moveTo>
                      <a:pt x="27" y="1"/>
                    </a:moveTo>
                    <a:cubicBezTo>
                      <a:pt x="17" y="1"/>
                      <a:pt x="7" y="8"/>
                      <a:pt x="7" y="22"/>
                    </a:cubicBezTo>
                    <a:cubicBezTo>
                      <a:pt x="12" y="209"/>
                      <a:pt x="1" y="407"/>
                      <a:pt x="27" y="593"/>
                    </a:cubicBezTo>
                    <a:cubicBezTo>
                      <a:pt x="48" y="755"/>
                      <a:pt x="70" y="957"/>
                      <a:pt x="175" y="1088"/>
                    </a:cubicBezTo>
                    <a:cubicBezTo>
                      <a:pt x="186" y="1102"/>
                      <a:pt x="201" y="1109"/>
                      <a:pt x="215" y="1109"/>
                    </a:cubicBezTo>
                    <a:cubicBezTo>
                      <a:pt x="248" y="1109"/>
                      <a:pt x="280" y="1079"/>
                      <a:pt x="281" y="1045"/>
                    </a:cubicBezTo>
                    <a:cubicBezTo>
                      <a:pt x="291" y="890"/>
                      <a:pt x="210" y="712"/>
                      <a:pt x="169" y="563"/>
                    </a:cubicBezTo>
                    <a:cubicBezTo>
                      <a:pt x="121" y="379"/>
                      <a:pt x="68" y="213"/>
                      <a:pt x="51" y="22"/>
                    </a:cubicBezTo>
                    <a:cubicBezTo>
                      <a:pt x="50" y="8"/>
                      <a:pt x="38" y="1"/>
                      <a:pt x="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3" name="Google Shape;6163;p13"/>
              <p:cNvSpPr/>
              <p:nvPr/>
            </p:nvSpPr>
            <p:spPr>
              <a:xfrm rot="7741407">
                <a:off x="640194" y="4801366"/>
                <a:ext cx="297853" cy="270654"/>
              </a:xfrm>
              <a:custGeom>
                <a:avLst/>
                <a:gdLst/>
                <a:ahLst/>
                <a:cxnLst/>
                <a:rect l="l" t="t" r="r" b="b"/>
                <a:pathLst>
                  <a:path w="10480" h="9523" extrusionOk="0">
                    <a:moveTo>
                      <a:pt x="3747" y="6389"/>
                    </a:moveTo>
                    <a:cubicBezTo>
                      <a:pt x="2437" y="5119"/>
                      <a:pt x="0" y="2595"/>
                      <a:pt x="511" y="1648"/>
                    </a:cubicBezTo>
                    <a:cubicBezTo>
                      <a:pt x="1021" y="700"/>
                      <a:pt x="1320" y="1139"/>
                      <a:pt x="1565" y="569"/>
                    </a:cubicBezTo>
                    <a:cubicBezTo>
                      <a:pt x="1810" y="0"/>
                      <a:pt x="1801" y="389"/>
                      <a:pt x="2216" y="472"/>
                    </a:cubicBezTo>
                    <a:cubicBezTo>
                      <a:pt x="2631" y="554"/>
                      <a:pt x="3067" y="344"/>
                      <a:pt x="3255" y="1188"/>
                    </a:cubicBezTo>
                    <a:cubicBezTo>
                      <a:pt x="3255" y="1188"/>
                      <a:pt x="4516" y="1094"/>
                      <a:pt x="4785" y="1732"/>
                    </a:cubicBezTo>
                    <a:cubicBezTo>
                      <a:pt x="5054" y="2369"/>
                      <a:pt x="5189" y="2203"/>
                      <a:pt x="6135" y="2496"/>
                    </a:cubicBezTo>
                    <a:cubicBezTo>
                      <a:pt x="7079" y="2792"/>
                      <a:pt x="8178" y="3594"/>
                      <a:pt x="8532" y="5525"/>
                    </a:cubicBezTo>
                    <a:cubicBezTo>
                      <a:pt x="8887" y="7456"/>
                      <a:pt x="8960" y="8657"/>
                      <a:pt x="9571" y="8661"/>
                    </a:cubicBezTo>
                    <a:cubicBezTo>
                      <a:pt x="10181" y="8666"/>
                      <a:pt x="10480" y="9105"/>
                      <a:pt x="9739" y="9313"/>
                    </a:cubicBezTo>
                    <a:cubicBezTo>
                      <a:pt x="8999" y="9522"/>
                      <a:pt x="5781" y="8360"/>
                      <a:pt x="3747" y="63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4" name="Google Shape;6164;p13"/>
              <p:cNvSpPr/>
              <p:nvPr/>
            </p:nvSpPr>
            <p:spPr>
              <a:xfrm rot="7741407">
                <a:off x="843342" y="4841238"/>
                <a:ext cx="71877" cy="117152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4122" extrusionOk="0">
                    <a:moveTo>
                      <a:pt x="330" y="0"/>
                    </a:moveTo>
                    <a:cubicBezTo>
                      <a:pt x="208" y="45"/>
                      <a:pt x="122" y="194"/>
                      <a:pt x="77" y="310"/>
                    </a:cubicBezTo>
                    <a:cubicBezTo>
                      <a:pt x="21" y="458"/>
                      <a:pt x="1" y="615"/>
                      <a:pt x="14" y="770"/>
                    </a:cubicBezTo>
                    <a:cubicBezTo>
                      <a:pt x="42" y="1118"/>
                      <a:pt x="214" y="1442"/>
                      <a:pt x="403" y="1728"/>
                    </a:cubicBezTo>
                    <a:cubicBezTo>
                      <a:pt x="771" y="2281"/>
                      <a:pt x="1261" y="2745"/>
                      <a:pt x="1717" y="3223"/>
                    </a:cubicBezTo>
                    <a:cubicBezTo>
                      <a:pt x="1846" y="3360"/>
                      <a:pt x="1969" y="3502"/>
                      <a:pt x="2089" y="3648"/>
                    </a:cubicBezTo>
                    <a:cubicBezTo>
                      <a:pt x="2153" y="3726"/>
                      <a:pt x="2211" y="3808"/>
                      <a:pt x="2267" y="3894"/>
                    </a:cubicBezTo>
                    <a:cubicBezTo>
                      <a:pt x="2315" y="3967"/>
                      <a:pt x="2360" y="4053"/>
                      <a:pt x="2431" y="4108"/>
                    </a:cubicBezTo>
                    <a:cubicBezTo>
                      <a:pt x="2442" y="4117"/>
                      <a:pt x="2457" y="4121"/>
                      <a:pt x="2472" y="4121"/>
                    </a:cubicBezTo>
                    <a:cubicBezTo>
                      <a:pt x="2500" y="4121"/>
                      <a:pt x="2528" y="4104"/>
                      <a:pt x="2525" y="4068"/>
                    </a:cubicBezTo>
                    <a:cubicBezTo>
                      <a:pt x="2506" y="3928"/>
                      <a:pt x="2407" y="3805"/>
                      <a:pt x="2327" y="3693"/>
                    </a:cubicBezTo>
                    <a:cubicBezTo>
                      <a:pt x="2239" y="3567"/>
                      <a:pt x="2149" y="3446"/>
                      <a:pt x="2050" y="3328"/>
                    </a:cubicBezTo>
                    <a:cubicBezTo>
                      <a:pt x="1844" y="3087"/>
                      <a:pt x="1629" y="2855"/>
                      <a:pt x="1405" y="2629"/>
                    </a:cubicBezTo>
                    <a:cubicBezTo>
                      <a:pt x="960" y="2184"/>
                      <a:pt x="478" y="1701"/>
                      <a:pt x="248" y="1099"/>
                    </a:cubicBezTo>
                    <a:cubicBezTo>
                      <a:pt x="178" y="918"/>
                      <a:pt x="139" y="718"/>
                      <a:pt x="171" y="522"/>
                    </a:cubicBezTo>
                    <a:cubicBezTo>
                      <a:pt x="186" y="441"/>
                      <a:pt x="210" y="361"/>
                      <a:pt x="242" y="286"/>
                    </a:cubicBezTo>
                    <a:cubicBezTo>
                      <a:pt x="277" y="200"/>
                      <a:pt x="343" y="131"/>
                      <a:pt x="373" y="43"/>
                    </a:cubicBezTo>
                    <a:cubicBezTo>
                      <a:pt x="379" y="22"/>
                      <a:pt x="362" y="1"/>
                      <a:pt x="341" y="1"/>
                    </a:cubicBezTo>
                    <a:cubicBezTo>
                      <a:pt x="338" y="1"/>
                      <a:pt x="335" y="1"/>
                      <a:pt x="332" y="2"/>
                    </a:cubicBez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5" name="Google Shape;6165;p13"/>
              <p:cNvSpPr/>
              <p:nvPr/>
            </p:nvSpPr>
            <p:spPr>
              <a:xfrm rot="7741407">
                <a:off x="816918" y="4840709"/>
                <a:ext cx="44223" cy="151996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5348" extrusionOk="0">
                    <a:moveTo>
                      <a:pt x="353" y="1"/>
                    </a:moveTo>
                    <a:cubicBezTo>
                      <a:pt x="350" y="1"/>
                      <a:pt x="346" y="1"/>
                      <a:pt x="343" y="3"/>
                    </a:cubicBezTo>
                    <a:lnTo>
                      <a:pt x="344" y="3"/>
                    </a:lnTo>
                    <a:cubicBezTo>
                      <a:pt x="75" y="106"/>
                      <a:pt x="0" y="457"/>
                      <a:pt x="23" y="713"/>
                    </a:cubicBezTo>
                    <a:cubicBezTo>
                      <a:pt x="40" y="872"/>
                      <a:pt x="85" y="1028"/>
                      <a:pt x="156" y="1171"/>
                    </a:cubicBezTo>
                    <a:cubicBezTo>
                      <a:pt x="236" y="1338"/>
                      <a:pt x="369" y="1465"/>
                      <a:pt x="451" y="1630"/>
                    </a:cubicBezTo>
                    <a:cubicBezTo>
                      <a:pt x="632" y="2002"/>
                      <a:pt x="750" y="2390"/>
                      <a:pt x="847" y="2791"/>
                    </a:cubicBezTo>
                    <a:cubicBezTo>
                      <a:pt x="946" y="3187"/>
                      <a:pt x="1047" y="3581"/>
                      <a:pt x="1141" y="3980"/>
                    </a:cubicBezTo>
                    <a:cubicBezTo>
                      <a:pt x="1246" y="4423"/>
                      <a:pt x="1276" y="4899"/>
                      <a:pt x="1453" y="5320"/>
                    </a:cubicBezTo>
                    <a:cubicBezTo>
                      <a:pt x="1461" y="5340"/>
                      <a:pt x="1477" y="5348"/>
                      <a:pt x="1494" y="5348"/>
                    </a:cubicBezTo>
                    <a:cubicBezTo>
                      <a:pt x="1522" y="5348"/>
                      <a:pt x="1552" y="5325"/>
                      <a:pt x="1552" y="5294"/>
                    </a:cubicBezTo>
                    <a:cubicBezTo>
                      <a:pt x="1556" y="4914"/>
                      <a:pt x="1425" y="4550"/>
                      <a:pt x="1332" y="4185"/>
                    </a:cubicBezTo>
                    <a:cubicBezTo>
                      <a:pt x="1234" y="3811"/>
                      <a:pt x="1148" y="3436"/>
                      <a:pt x="1036" y="3064"/>
                    </a:cubicBezTo>
                    <a:cubicBezTo>
                      <a:pt x="930" y="2708"/>
                      <a:pt x="821" y="2347"/>
                      <a:pt x="685" y="2000"/>
                    </a:cubicBezTo>
                    <a:cubicBezTo>
                      <a:pt x="625" y="1843"/>
                      <a:pt x="552" y="1691"/>
                      <a:pt x="477" y="1542"/>
                    </a:cubicBezTo>
                    <a:cubicBezTo>
                      <a:pt x="436" y="1456"/>
                      <a:pt x="416" y="1368"/>
                      <a:pt x="384" y="1280"/>
                    </a:cubicBezTo>
                    <a:cubicBezTo>
                      <a:pt x="354" y="1201"/>
                      <a:pt x="315" y="1127"/>
                      <a:pt x="283" y="1050"/>
                    </a:cubicBezTo>
                    <a:cubicBezTo>
                      <a:pt x="214" y="885"/>
                      <a:pt x="167" y="710"/>
                      <a:pt x="180" y="528"/>
                    </a:cubicBezTo>
                    <a:cubicBezTo>
                      <a:pt x="197" y="345"/>
                      <a:pt x="288" y="203"/>
                      <a:pt x="378" y="50"/>
                    </a:cubicBezTo>
                    <a:cubicBezTo>
                      <a:pt x="389" y="29"/>
                      <a:pt x="374" y="1"/>
                      <a:pt x="3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6" name="Google Shape;6166;p13"/>
              <p:cNvSpPr/>
              <p:nvPr/>
            </p:nvSpPr>
            <p:spPr>
              <a:xfrm rot="7741407">
                <a:off x="796363" y="4865747"/>
                <a:ext cx="15148" cy="9819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455" extrusionOk="0">
                    <a:moveTo>
                      <a:pt x="50" y="1"/>
                    </a:moveTo>
                    <a:cubicBezTo>
                      <a:pt x="42" y="1"/>
                      <a:pt x="35" y="5"/>
                      <a:pt x="32" y="13"/>
                    </a:cubicBezTo>
                    <a:cubicBezTo>
                      <a:pt x="0" y="133"/>
                      <a:pt x="24" y="283"/>
                      <a:pt x="34" y="406"/>
                    </a:cubicBezTo>
                    <a:cubicBezTo>
                      <a:pt x="45" y="550"/>
                      <a:pt x="62" y="692"/>
                      <a:pt x="73" y="836"/>
                    </a:cubicBezTo>
                    <a:cubicBezTo>
                      <a:pt x="94" y="1131"/>
                      <a:pt x="112" y="1423"/>
                      <a:pt x="146" y="1717"/>
                    </a:cubicBezTo>
                    <a:cubicBezTo>
                      <a:pt x="178" y="1992"/>
                      <a:pt x="215" y="2264"/>
                      <a:pt x="258" y="2536"/>
                    </a:cubicBezTo>
                    <a:cubicBezTo>
                      <a:pt x="279" y="2678"/>
                      <a:pt x="303" y="2820"/>
                      <a:pt x="327" y="2960"/>
                    </a:cubicBezTo>
                    <a:cubicBezTo>
                      <a:pt x="355" y="3121"/>
                      <a:pt x="361" y="3246"/>
                      <a:pt x="324" y="3403"/>
                    </a:cubicBezTo>
                    <a:cubicBezTo>
                      <a:pt x="316" y="3433"/>
                      <a:pt x="340" y="3454"/>
                      <a:pt x="363" y="3454"/>
                    </a:cubicBezTo>
                    <a:cubicBezTo>
                      <a:pt x="376" y="3454"/>
                      <a:pt x="388" y="3448"/>
                      <a:pt x="397" y="3435"/>
                    </a:cubicBezTo>
                    <a:cubicBezTo>
                      <a:pt x="533" y="3246"/>
                      <a:pt x="413" y="2917"/>
                      <a:pt x="378" y="2713"/>
                    </a:cubicBezTo>
                    <a:cubicBezTo>
                      <a:pt x="324" y="2405"/>
                      <a:pt x="277" y="2094"/>
                      <a:pt x="236" y="1784"/>
                    </a:cubicBezTo>
                    <a:cubicBezTo>
                      <a:pt x="196" y="1492"/>
                      <a:pt x="161" y="1197"/>
                      <a:pt x="129" y="903"/>
                    </a:cubicBezTo>
                    <a:cubicBezTo>
                      <a:pt x="114" y="754"/>
                      <a:pt x="107" y="602"/>
                      <a:pt x="105" y="451"/>
                    </a:cubicBezTo>
                    <a:cubicBezTo>
                      <a:pt x="103" y="314"/>
                      <a:pt x="112" y="144"/>
                      <a:pt x="67" y="13"/>
                    </a:cubicBezTo>
                    <a:cubicBezTo>
                      <a:pt x="65" y="5"/>
                      <a:pt x="57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7" name="Google Shape;6167;p13"/>
              <p:cNvSpPr/>
              <p:nvPr/>
            </p:nvSpPr>
            <p:spPr>
              <a:xfrm rot="7741407">
                <a:off x="622470" y="4900618"/>
                <a:ext cx="118686" cy="46667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1642" extrusionOk="0">
                    <a:moveTo>
                      <a:pt x="318" y="0"/>
                    </a:moveTo>
                    <a:cubicBezTo>
                      <a:pt x="223" y="0"/>
                      <a:pt x="128" y="8"/>
                      <a:pt x="34" y="24"/>
                    </a:cubicBezTo>
                    <a:cubicBezTo>
                      <a:pt x="0" y="29"/>
                      <a:pt x="9" y="84"/>
                      <a:pt x="43" y="85"/>
                    </a:cubicBezTo>
                    <a:lnTo>
                      <a:pt x="43" y="84"/>
                    </a:lnTo>
                    <a:cubicBezTo>
                      <a:pt x="836" y="97"/>
                      <a:pt x="1503" y="484"/>
                      <a:pt x="2150" y="903"/>
                    </a:cubicBezTo>
                    <a:cubicBezTo>
                      <a:pt x="2459" y="1101"/>
                      <a:pt x="2773" y="1295"/>
                      <a:pt x="3113" y="1439"/>
                    </a:cubicBezTo>
                    <a:cubicBezTo>
                      <a:pt x="3353" y="1538"/>
                      <a:pt x="3646" y="1641"/>
                      <a:pt x="3922" y="1641"/>
                    </a:cubicBezTo>
                    <a:cubicBezTo>
                      <a:pt x="3999" y="1641"/>
                      <a:pt x="4074" y="1633"/>
                      <a:pt x="4147" y="1615"/>
                    </a:cubicBezTo>
                    <a:cubicBezTo>
                      <a:pt x="4175" y="1605"/>
                      <a:pt x="4175" y="1566"/>
                      <a:pt x="4147" y="1557"/>
                    </a:cubicBezTo>
                    <a:cubicBezTo>
                      <a:pt x="3960" y="1519"/>
                      <a:pt x="3769" y="1516"/>
                      <a:pt x="3582" y="1469"/>
                    </a:cubicBezTo>
                    <a:cubicBezTo>
                      <a:pt x="3388" y="1420"/>
                      <a:pt x="3201" y="1351"/>
                      <a:pt x="3021" y="1267"/>
                    </a:cubicBezTo>
                    <a:cubicBezTo>
                      <a:pt x="2685" y="1108"/>
                      <a:pt x="2375" y="903"/>
                      <a:pt x="2062" y="702"/>
                    </a:cubicBezTo>
                    <a:cubicBezTo>
                      <a:pt x="1756" y="504"/>
                      <a:pt x="1444" y="314"/>
                      <a:pt x="1107" y="175"/>
                    </a:cubicBezTo>
                    <a:cubicBezTo>
                      <a:pt x="937" y="104"/>
                      <a:pt x="759" y="52"/>
                      <a:pt x="576" y="20"/>
                    </a:cubicBezTo>
                    <a:cubicBezTo>
                      <a:pt x="491" y="7"/>
                      <a:pt x="404" y="0"/>
                      <a:pt x="31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8" name="Google Shape;6168;p13"/>
              <p:cNvSpPr/>
              <p:nvPr/>
            </p:nvSpPr>
            <p:spPr>
              <a:xfrm rot="7741407">
                <a:off x="712424" y="4914695"/>
                <a:ext cx="73270" cy="1674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589" extrusionOk="0">
                    <a:moveTo>
                      <a:pt x="2175" y="0"/>
                    </a:moveTo>
                    <a:cubicBezTo>
                      <a:pt x="1875" y="0"/>
                      <a:pt x="1582" y="80"/>
                      <a:pt x="1287" y="177"/>
                    </a:cubicBezTo>
                    <a:cubicBezTo>
                      <a:pt x="1074" y="246"/>
                      <a:pt x="861" y="321"/>
                      <a:pt x="644" y="379"/>
                    </a:cubicBezTo>
                    <a:cubicBezTo>
                      <a:pt x="534" y="407"/>
                      <a:pt x="422" y="431"/>
                      <a:pt x="308" y="448"/>
                    </a:cubicBezTo>
                    <a:cubicBezTo>
                      <a:pt x="210" y="463"/>
                      <a:pt x="102" y="456"/>
                      <a:pt x="16" y="508"/>
                    </a:cubicBezTo>
                    <a:cubicBezTo>
                      <a:pt x="1" y="517"/>
                      <a:pt x="1" y="538"/>
                      <a:pt x="16" y="547"/>
                    </a:cubicBezTo>
                    <a:cubicBezTo>
                      <a:pt x="64" y="578"/>
                      <a:pt x="124" y="589"/>
                      <a:pt x="189" y="589"/>
                    </a:cubicBezTo>
                    <a:cubicBezTo>
                      <a:pt x="312" y="589"/>
                      <a:pt x="451" y="548"/>
                      <a:pt x="551" y="525"/>
                    </a:cubicBezTo>
                    <a:cubicBezTo>
                      <a:pt x="769" y="473"/>
                      <a:pt x="981" y="394"/>
                      <a:pt x="1192" y="317"/>
                    </a:cubicBezTo>
                    <a:cubicBezTo>
                      <a:pt x="1529" y="196"/>
                      <a:pt x="1907" y="71"/>
                      <a:pt x="2276" y="71"/>
                    </a:cubicBezTo>
                    <a:cubicBezTo>
                      <a:pt x="2362" y="71"/>
                      <a:pt x="2448" y="78"/>
                      <a:pt x="2532" y="93"/>
                    </a:cubicBezTo>
                    <a:cubicBezTo>
                      <a:pt x="2534" y="93"/>
                      <a:pt x="2536" y="94"/>
                      <a:pt x="2538" y="94"/>
                    </a:cubicBezTo>
                    <a:cubicBezTo>
                      <a:pt x="2566" y="94"/>
                      <a:pt x="2577" y="53"/>
                      <a:pt x="2547" y="44"/>
                    </a:cubicBezTo>
                    <a:cubicBezTo>
                      <a:pt x="2422" y="14"/>
                      <a:pt x="2298" y="0"/>
                      <a:pt x="21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9" name="Google Shape;6169;p13"/>
              <p:cNvSpPr/>
              <p:nvPr/>
            </p:nvSpPr>
            <p:spPr>
              <a:xfrm rot="7741407">
                <a:off x="675372" y="4931135"/>
                <a:ext cx="80062" cy="12022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423" extrusionOk="0">
                    <a:moveTo>
                      <a:pt x="26" y="0"/>
                    </a:moveTo>
                    <a:cubicBezTo>
                      <a:pt x="5" y="0"/>
                      <a:pt x="1" y="38"/>
                      <a:pt x="24" y="43"/>
                    </a:cubicBezTo>
                    <a:cubicBezTo>
                      <a:pt x="501" y="148"/>
                      <a:pt x="979" y="240"/>
                      <a:pt x="1460" y="318"/>
                    </a:cubicBezTo>
                    <a:cubicBezTo>
                      <a:pt x="1738" y="363"/>
                      <a:pt x="2030" y="422"/>
                      <a:pt x="2318" y="422"/>
                    </a:cubicBezTo>
                    <a:cubicBezTo>
                      <a:pt x="2476" y="422"/>
                      <a:pt x="2633" y="404"/>
                      <a:pt x="2785" y="356"/>
                    </a:cubicBezTo>
                    <a:cubicBezTo>
                      <a:pt x="2817" y="345"/>
                      <a:pt x="2807" y="299"/>
                      <a:pt x="2777" y="299"/>
                    </a:cubicBezTo>
                    <a:cubicBezTo>
                      <a:pt x="2775" y="299"/>
                      <a:pt x="2773" y="299"/>
                      <a:pt x="2770" y="299"/>
                    </a:cubicBezTo>
                    <a:cubicBezTo>
                      <a:pt x="2640" y="323"/>
                      <a:pt x="2510" y="333"/>
                      <a:pt x="2381" y="333"/>
                    </a:cubicBezTo>
                    <a:cubicBezTo>
                      <a:pt x="2043" y="333"/>
                      <a:pt x="1709" y="265"/>
                      <a:pt x="1372" y="204"/>
                    </a:cubicBezTo>
                    <a:cubicBezTo>
                      <a:pt x="925" y="126"/>
                      <a:pt x="478" y="56"/>
                      <a:pt x="29" y="0"/>
                    </a:cubicBezTo>
                    <a:cubicBezTo>
                      <a:pt x="28" y="0"/>
                      <a:pt x="27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0" name="Google Shape;6170;p13"/>
              <p:cNvSpPr/>
              <p:nvPr/>
            </p:nvSpPr>
            <p:spPr>
              <a:xfrm rot="7741407">
                <a:off x="665764" y="4959096"/>
                <a:ext cx="25181" cy="414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46" extrusionOk="0">
                    <a:moveTo>
                      <a:pt x="845" y="0"/>
                    </a:moveTo>
                    <a:cubicBezTo>
                      <a:pt x="845" y="0"/>
                      <a:pt x="844" y="0"/>
                      <a:pt x="843" y="0"/>
                    </a:cubicBezTo>
                    <a:cubicBezTo>
                      <a:pt x="574" y="15"/>
                      <a:pt x="309" y="67"/>
                      <a:pt x="39" y="81"/>
                    </a:cubicBezTo>
                    <a:cubicBezTo>
                      <a:pt x="0" y="84"/>
                      <a:pt x="0" y="139"/>
                      <a:pt x="39" y="142"/>
                    </a:cubicBezTo>
                    <a:cubicBezTo>
                      <a:pt x="103" y="144"/>
                      <a:pt x="166" y="145"/>
                      <a:pt x="229" y="145"/>
                    </a:cubicBezTo>
                    <a:cubicBezTo>
                      <a:pt x="440" y="145"/>
                      <a:pt x="647" y="130"/>
                      <a:pt x="853" y="66"/>
                    </a:cubicBezTo>
                    <a:cubicBezTo>
                      <a:pt x="886" y="55"/>
                      <a:pt x="883" y="0"/>
                      <a:pt x="8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1" name="Google Shape;6171;p13"/>
              <p:cNvSpPr/>
              <p:nvPr/>
            </p:nvSpPr>
            <p:spPr>
              <a:xfrm rot="7741407">
                <a:off x="669866" y="4926533"/>
                <a:ext cx="30240" cy="1242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37" extrusionOk="0">
                    <a:moveTo>
                      <a:pt x="29" y="0"/>
                    </a:moveTo>
                    <a:cubicBezTo>
                      <a:pt x="11" y="0"/>
                      <a:pt x="0" y="24"/>
                      <a:pt x="17" y="37"/>
                    </a:cubicBezTo>
                    <a:cubicBezTo>
                      <a:pt x="166" y="133"/>
                      <a:pt x="314" y="224"/>
                      <a:pt x="480" y="290"/>
                    </a:cubicBezTo>
                    <a:cubicBezTo>
                      <a:pt x="658" y="355"/>
                      <a:pt x="839" y="404"/>
                      <a:pt x="1026" y="436"/>
                    </a:cubicBezTo>
                    <a:cubicBezTo>
                      <a:pt x="1028" y="436"/>
                      <a:pt x="1030" y="436"/>
                      <a:pt x="1031" y="436"/>
                    </a:cubicBezTo>
                    <a:cubicBezTo>
                      <a:pt x="1056" y="436"/>
                      <a:pt x="1064" y="400"/>
                      <a:pt x="1037" y="395"/>
                    </a:cubicBezTo>
                    <a:cubicBezTo>
                      <a:pt x="688" y="312"/>
                      <a:pt x="349" y="180"/>
                      <a:pt x="37" y="2"/>
                    </a:cubicBezTo>
                    <a:cubicBezTo>
                      <a:pt x="34" y="1"/>
                      <a:pt x="31" y="0"/>
                      <a:pt x="2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2" name="Google Shape;6172;p13"/>
              <p:cNvSpPr/>
              <p:nvPr/>
            </p:nvSpPr>
            <p:spPr>
              <a:xfrm rot="7741407">
                <a:off x="646043" y="4951087"/>
                <a:ext cx="15887" cy="5144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81" extrusionOk="0">
                    <a:moveTo>
                      <a:pt x="46" y="1"/>
                    </a:moveTo>
                    <a:cubicBezTo>
                      <a:pt x="19" y="1"/>
                      <a:pt x="0" y="40"/>
                      <a:pt x="29" y="55"/>
                    </a:cubicBezTo>
                    <a:cubicBezTo>
                      <a:pt x="177" y="129"/>
                      <a:pt x="336" y="180"/>
                      <a:pt x="501" y="180"/>
                    </a:cubicBezTo>
                    <a:cubicBezTo>
                      <a:pt x="510" y="180"/>
                      <a:pt x="518" y="180"/>
                      <a:pt x="527" y="180"/>
                    </a:cubicBezTo>
                    <a:cubicBezTo>
                      <a:pt x="558" y="178"/>
                      <a:pt x="558" y="131"/>
                      <a:pt x="527" y="127"/>
                    </a:cubicBezTo>
                    <a:cubicBezTo>
                      <a:pt x="364" y="107"/>
                      <a:pt x="209" y="77"/>
                      <a:pt x="59" y="4"/>
                    </a:cubicBezTo>
                    <a:cubicBezTo>
                      <a:pt x="55" y="2"/>
                      <a:pt x="50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3" name="Google Shape;6173;p13"/>
              <p:cNvSpPr/>
              <p:nvPr/>
            </p:nvSpPr>
            <p:spPr>
              <a:xfrm rot="7741407">
                <a:off x="745332" y="4892731"/>
                <a:ext cx="61191" cy="83331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932" extrusionOk="0">
                    <a:moveTo>
                      <a:pt x="2138" y="1"/>
                    </a:moveTo>
                    <a:cubicBezTo>
                      <a:pt x="2137" y="1"/>
                      <a:pt x="2137" y="1"/>
                      <a:pt x="2136" y="1"/>
                    </a:cubicBezTo>
                    <a:lnTo>
                      <a:pt x="2138" y="3"/>
                    </a:lnTo>
                    <a:cubicBezTo>
                      <a:pt x="1555" y="126"/>
                      <a:pt x="1070" y="541"/>
                      <a:pt x="738" y="1020"/>
                    </a:cubicBezTo>
                    <a:cubicBezTo>
                      <a:pt x="549" y="1297"/>
                      <a:pt x="397" y="1596"/>
                      <a:pt x="283" y="1908"/>
                    </a:cubicBezTo>
                    <a:cubicBezTo>
                      <a:pt x="164" y="2226"/>
                      <a:pt x="42" y="2568"/>
                      <a:pt x="3" y="2906"/>
                    </a:cubicBezTo>
                    <a:cubicBezTo>
                      <a:pt x="1" y="2923"/>
                      <a:pt x="14" y="2932"/>
                      <a:pt x="27" y="2932"/>
                    </a:cubicBezTo>
                    <a:cubicBezTo>
                      <a:pt x="39" y="2932"/>
                      <a:pt x="52" y="2926"/>
                      <a:pt x="57" y="2914"/>
                    </a:cubicBezTo>
                    <a:cubicBezTo>
                      <a:pt x="171" y="2613"/>
                      <a:pt x="229" y="2291"/>
                      <a:pt x="339" y="1988"/>
                    </a:cubicBezTo>
                    <a:cubicBezTo>
                      <a:pt x="450" y="1678"/>
                      <a:pt x="596" y="1381"/>
                      <a:pt x="775" y="1106"/>
                    </a:cubicBezTo>
                    <a:cubicBezTo>
                      <a:pt x="1108" y="609"/>
                      <a:pt x="1577" y="222"/>
                      <a:pt x="2142" y="20"/>
                    </a:cubicBezTo>
                    <a:cubicBezTo>
                      <a:pt x="2152" y="16"/>
                      <a:pt x="2150" y="1"/>
                      <a:pt x="21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4" name="Google Shape;6174;p13"/>
              <p:cNvSpPr/>
              <p:nvPr/>
            </p:nvSpPr>
            <p:spPr>
              <a:xfrm rot="7741407">
                <a:off x="745331" y="4987511"/>
                <a:ext cx="43655" cy="8441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97" extrusionOk="0">
                    <a:moveTo>
                      <a:pt x="970" y="0"/>
                    </a:moveTo>
                    <a:cubicBezTo>
                      <a:pt x="641" y="0"/>
                      <a:pt x="314" y="86"/>
                      <a:pt x="23" y="254"/>
                    </a:cubicBezTo>
                    <a:cubicBezTo>
                      <a:pt x="1" y="267"/>
                      <a:pt x="14" y="296"/>
                      <a:pt x="36" y="296"/>
                    </a:cubicBezTo>
                    <a:cubicBezTo>
                      <a:pt x="39" y="296"/>
                      <a:pt x="43" y="295"/>
                      <a:pt x="47" y="293"/>
                    </a:cubicBezTo>
                    <a:cubicBezTo>
                      <a:pt x="364" y="156"/>
                      <a:pt x="696" y="78"/>
                      <a:pt x="1034" y="78"/>
                    </a:cubicBezTo>
                    <a:cubicBezTo>
                      <a:pt x="1187" y="78"/>
                      <a:pt x="1340" y="94"/>
                      <a:pt x="1495" y="127"/>
                    </a:cubicBezTo>
                    <a:cubicBezTo>
                      <a:pt x="1496" y="127"/>
                      <a:pt x="1498" y="128"/>
                      <a:pt x="1500" y="128"/>
                    </a:cubicBezTo>
                    <a:cubicBezTo>
                      <a:pt x="1527" y="128"/>
                      <a:pt x="1536" y="87"/>
                      <a:pt x="1508" y="78"/>
                    </a:cubicBezTo>
                    <a:cubicBezTo>
                      <a:pt x="1332" y="26"/>
                      <a:pt x="1151" y="0"/>
                      <a:pt x="9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5" name="Google Shape;6175;p13"/>
              <p:cNvSpPr/>
              <p:nvPr/>
            </p:nvSpPr>
            <p:spPr>
              <a:xfrm rot="7741407">
                <a:off x="751788" y="4942050"/>
                <a:ext cx="34048" cy="2441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859" extrusionOk="0">
                    <a:moveTo>
                      <a:pt x="1169" y="1"/>
                    </a:moveTo>
                    <a:cubicBezTo>
                      <a:pt x="939" y="51"/>
                      <a:pt x="715" y="199"/>
                      <a:pt x="524" y="332"/>
                    </a:cubicBezTo>
                    <a:cubicBezTo>
                      <a:pt x="336" y="464"/>
                      <a:pt x="141" y="614"/>
                      <a:pt x="18" y="808"/>
                    </a:cubicBezTo>
                    <a:cubicBezTo>
                      <a:pt x="1" y="835"/>
                      <a:pt x="24" y="858"/>
                      <a:pt x="48" y="858"/>
                    </a:cubicBezTo>
                    <a:cubicBezTo>
                      <a:pt x="56" y="858"/>
                      <a:pt x="65" y="856"/>
                      <a:pt x="72" y="850"/>
                    </a:cubicBezTo>
                    <a:cubicBezTo>
                      <a:pt x="253" y="698"/>
                      <a:pt x="407" y="522"/>
                      <a:pt x="599" y="382"/>
                    </a:cubicBezTo>
                    <a:cubicBezTo>
                      <a:pt x="784" y="248"/>
                      <a:pt x="992" y="156"/>
                      <a:pt x="1183" y="33"/>
                    </a:cubicBezTo>
                    <a:cubicBezTo>
                      <a:pt x="1198" y="22"/>
                      <a:pt x="1190" y="2"/>
                      <a:pt x="1176" y="2"/>
                    </a:cubicBezTo>
                    <a:cubicBezTo>
                      <a:pt x="1175" y="2"/>
                      <a:pt x="1173" y="2"/>
                      <a:pt x="1171" y="3"/>
                    </a:cubicBezTo>
                    <a:lnTo>
                      <a:pt x="1169" y="1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6" name="Google Shape;6176;p13"/>
              <p:cNvSpPr/>
              <p:nvPr/>
            </p:nvSpPr>
            <p:spPr>
              <a:xfrm rot="7741407">
                <a:off x="792349" y="4926030"/>
                <a:ext cx="32968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2042" extrusionOk="0">
                    <a:moveTo>
                      <a:pt x="1040" y="1"/>
                    </a:moveTo>
                    <a:cubicBezTo>
                      <a:pt x="895" y="1"/>
                      <a:pt x="736" y="101"/>
                      <a:pt x="626" y="171"/>
                    </a:cubicBezTo>
                    <a:cubicBezTo>
                      <a:pt x="465" y="270"/>
                      <a:pt x="355" y="432"/>
                      <a:pt x="323" y="617"/>
                    </a:cubicBezTo>
                    <a:cubicBezTo>
                      <a:pt x="307" y="711"/>
                      <a:pt x="301" y="806"/>
                      <a:pt x="307" y="902"/>
                    </a:cubicBezTo>
                    <a:cubicBezTo>
                      <a:pt x="312" y="1034"/>
                      <a:pt x="297" y="1165"/>
                      <a:pt x="264" y="1292"/>
                    </a:cubicBezTo>
                    <a:cubicBezTo>
                      <a:pt x="232" y="1410"/>
                      <a:pt x="194" y="1526"/>
                      <a:pt x="151" y="1640"/>
                    </a:cubicBezTo>
                    <a:cubicBezTo>
                      <a:pt x="105" y="1758"/>
                      <a:pt x="32" y="1876"/>
                      <a:pt x="6" y="1999"/>
                    </a:cubicBezTo>
                    <a:cubicBezTo>
                      <a:pt x="0" y="2021"/>
                      <a:pt x="19" y="2041"/>
                      <a:pt x="38" y="2041"/>
                    </a:cubicBezTo>
                    <a:cubicBezTo>
                      <a:pt x="46" y="2041"/>
                      <a:pt x="54" y="2038"/>
                      <a:pt x="60" y="2031"/>
                    </a:cubicBezTo>
                    <a:cubicBezTo>
                      <a:pt x="176" y="1894"/>
                      <a:pt x="232" y="1666"/>
                      <a:pt x="277" y="1496"/>
                    </a:cubicBezTo>
                    <a:cubicBezTo>
                      <a:pt x="327" y="1304"/>
                      <a:pt x="351" y="1107"/>
                      <a:pt x="393" y="913"/>
                    </a:cubicBezTo>
                    <a:cubicBezTo>
                      <a:pt x="434" y="726"/>
                      <a:pt x="417" y="518"/>
                      <a:pt x="550" y="361"/>
                    </a:cubicBezTo>
                    <a:cubicBezTo>
                      <a:pt x="611" y="296"/>
                      <a:pt x="684" y="240"/>
                      <a:pt x="767" y="197"/>
                    </a:cubicBezTo>
                    <a:cubicBezTo>
                      <a:pt x="855" y="144"/>
                      <a:pt x="971" y="65"/>
                      <a:pt x="1080" y="65"/>
                    </a:cubicBezTo>
                    <a:cubicBezTo>
                      <a:pt x="1091" y="65"/>
                      <a:pt x="1102" y="66"/>
                      <a:pt x="1112" y="68"/>
                    </a:cubicBezTo>
                    <a:cubicBezTo>
                      <a:pt x="1116" y="69"/>
                      <a:pt x="1119" y="69"/>
                      <a:pt x="1122" y="69"/>
                    </a:cubicBezTo>
                    <a:cubicBezTo>
                      <a:pt x="1150" y="69"/>
                      <a:pt x="1160" y="24"/>
                      <a:pt x="1127" y="15"/>
                    </a:cubicBezTo>
                    <a:lnTo>
                      <a:pt x="1129" y="15"/>
                    </a:lnTo>
                    <a:cubicBezTo>
                      <a:pt x="1101" y="5"/>
                      <a:pt x="1071" y="1"/>
                      <a:pt x="10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7" name="Google Shape;6177;p13"/>
              <p:cNvSpPr/>
              <p:nvPr/>
            </p:nvSpPr>
            <p:spPr>
              <a:xfrm rot="7741407">
                <a:off x="884067" y="4871017"/>
                <a:ext cx="24215" cy="9313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277" extrusionOk="0">
                    <a:moveTo>
                      <a:pt x="36" y="0"/>
                    </a:moveTo>
                    <a:cubicBezTo>
                      <a:pt x="17" y="0"/>
                      <a:pt x="1" y="21"/>
                      <a:pt x="12" y="40"/>
                    </a:cubicBezTo>
                    <a:cubicBezTo>
                      <a:pt x="148" y="313"/>
                      <a:pt x="128" y="592"/>
                      <a:pt x="116" y="885"/>
                    </a:cubicBezTo>
                    <a:cubicBezTo>
                      <a:pt x="105" y="1220"/>
                      <a:pt x="94" y="1555"/>
                      <a:pt x="130" y="1889"/>
                    </a:cubicBezTo>
                    <a:cubicBezTo>
                      <a:pt x="161" y="2157"/>
                      <a:pt x="234" y="2417"/>
                      <a:pt x="345" y="2663"/>
                    </a:cubicBezTo>
                    <a:cubicBezTo>
                      <a:pt x="449" y="2907"/>
                      <a:pt x="591" y="3112"/>
                      <a:pt x="803" y="3271"/>
                    </a:cubicBezTo>
                    <a:cubicBezTo>
                      <a:pt x="807" y="3275"/>
                      <a:pt x="812" y="3276"/>
                      <a:pt x="816" y="3276"/>
                    </a:cubicBezTo>
                    <a:cubicBezTo>
                      <a:pt x="836" y="3276"/>
                      <a:pt x="851" y="3246"/>
                      <a:pt x="834" y="3228"/>
                    </a:cubicBezTo>
                    <a:cubicBezTo>
                      <a:pt x="638" y="3021"/>
                      <a:pt x="488" y="2774"/>
                      <a:pt x="393" y="2503"/>
                    </a:cubicBezTo>
                    <a:cubicBezTo>
                      <a:pt x="298" y="2226"/>
                      <a:pt x="277" y="1916"/>
                      <a:pt x="266" y="1624"/>
                    </a:cubicBezTo>
                    <a:cubicBezTo>
                      <a:pt x="255" y="1310"/>
                      <a:pt x="272" y="994"/>
                      <a:pt x="264" y="680"/>
                    </a:cubicBezTo>
                    <a:cubicBezTo>
                      <a:pt x="259" y="448"/>
                      <a:pt x="234" y="175"/>
                      <a:pt x="55" y="9"/>
                    </a:cubicBezTo>
                    <a:cubicBezTo>
                      <a:pt x="49" y="3"/>
                      <a:pt x="42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8" name="Google Shape;6178;p13"/>
              <p:cNvSpPr/>
              <p:nvPr/>
            </p:nvSpPr>
            <p:spPr>
              <a:xfrm rot="7741407">
                <a:off x="690266" y="4650360"/>
                <a:ext cx="263748" cy="265623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9346" extrusionOk="0">
                    <a:moveTo>
                      <a:pt x="9115" y="4034"/>
                    </a:moveTo>
                    <a:cubicBezTo>
                      <a:pt x="8516" y="2671"/>
                      <a:pt x="8227" y="1358"/>
                      <a:pt x="6892" y="736"/>
                    </a:cubicBezTo>
                    <a:cubicBezTo>
                      <a:pt x="5557" y="113"/>
                      <a:pt x="3412" y="1"/>
                      <a:pt x="2964" y="553"/>
                    </a:cubicBezTo>
                    <a:cubicBezTo>
                      <a:pt x="2513" y="1104"/>
                      <a:pt x="1810" y="1514"/>
                      <a:pt x="1645" y="1710"/>
                    </a:cubicBezTo>
                    <a:cubicBezTo>
                      <a:pt x="1468" y="1919"/>
                      <a:pt x="1713" y="2192"/>
                      <a:pt x="1247" y="3084"/>
                    </a:cubicBezTo>
                    <a:cubicBezTo>
                      <a:pt x="784" y="3978"/>
                      <a:pt x="928" y="4391"/>
                      <a:pt x="928" y="4391"/>
                    </a:cubicBezTo>
                    <a:cubicBezTo>
                      <a:pt x="928" y="4391"/>
                      <a:pt x="402" y="4228"/>
                      <a:pt x="507" y="5228"/>
                    </a:cubicBezTo>
                    <a:cubicBezTo>
                      <a:pt x="610" y="6231"/>
                      <a:pt x="0" y="6709"/>
                      <a:pt x="765" y="7223"/>
                    </a:cubicBezTo>
                    <a:cubicBezTo>
                      <a:pt x="1530" y="7737"/>
                      <a:pt x="1290" y="8354"/>
                      <a:pt x="2064" y="8480"/>
                    </a:cubicBezTo>
                    <a:cubicBezTo>
                      <a:pt x="2840" y="8607"/>
                      <a:pt x="3124" y="8418"/>
                      <a:pt x="3259" y="8738"/>
                    </a:cubicBezTo>
                    <a:cubicBezTo>
                      <a:pt x="3394" y="9057"/>
                      <a:pt x="3728" y="9345"/>
                      <a:pt x="4474" y="9185"/>
                    </a:cubicBezTo>
                    <a:cubicBezTo>
                      <a:pt x="5220" y="9024"/>
                      <a:pt x="6280" y="8478"/>
                      <a:pt x="6976" y="7356"/>
                    </a:cubicBezTo>
                    <a:cubicBezTo>
                      <a:pt x="7671" y="6236"/>
                      <a:pt x="8270" y="6631"/>
                      <a:pt x="8774" y="6118"/>
                    </a:cubicBezTo>
                    <a:cubicBezTo>
                      <a:pt x="9279" y="5606"/>
                      <a:pt x="9115" y="4034"/>
                      <a:pt x="9115" y="403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9" name="Google Shape;6179;p13"/>
              <p:cNvSpPr/>
              <p:nvPr/>
            </p:nvSpPr>
            <p:spPr>
              <a:xfrm rot="7741407">
                <a:off x="790351" y="4835627"/>
                <a:ext cx="58348" cy="96632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400" extrusionOk="0">
                    <a:moveTo>
                      <a:pt x="9" y="1"/>
                    </a:moveTo>
                    <a:cubicBezTo>
                      <a:pt x="5" y="1"/>
                      <a:pt x="1" y="4"/>
                      <a:pt x="2" y="10"/>
                    </a:cubicBezTo>
                    <a:lnTo>
                      <a:pt x="4" y="10"/>
                    </a:lnTo>
                    <a:cubicBezTo>
                      <a:pt x="54" y="309"/>
                      <a:pt x="286" y="501"/>
                      <a:pt x="518" y="677"/>
                    </a:cubicBezTo>
                    <a:cubicBezTo>
                      <a:pt x="789" y="883"/>
                      <a:pt x="1053" y="1081"/>
                      <a:pt x="1266" y="1352"/>
                    </a:cubicBezTo>
                    <a:cubicBezTo>
                      <a:pt x="1473" y="1616"/>
                      <a:pt x="1630" y="1954"/>
                      <a:pt x="1730" y="2274"/>
                    </a:cubicBezTo>
                    <a:cubicBezTo>
                      <a:pt x="1780" y="2438"/>
                      <a:pt x="1816" y="2607"/>
                      <a:pt x="1836" y="2779"/>
                    </a:cubicBezTo>
                    <a:cubicBezTo>
                      <a:pt x="1857" y="2958"/>
                      <a:pt x="1834" y="3140"/>
                      <a:pt x="1851" y="3319"/>
                    </a:cubicBezTo>
                    <a:cubicBezTo>
                      <a:pt x="1856" y="3368"/>
                      <a:pt x="1901" y="3400"/>
                      <a:pt x="1943" y="3400"/>
                    </a:cubicBezTo>
                    <a:cubicBezTo>
                      <a:pt x="1974" y="3400"/>
                      <a:pt x="2003" y="3382"/>
                      <a:pt x="2014" y="3341"/>
                    </a:cubicBezTo>
                    <a:cubicBezTo>
                      <a:pt x="2053" y="3175"/>
                      <a:pt x="2031" y="2981"/>
                      <a:pt x="2012" y="2814"/>
                    </a:cubicBezTo>
                    <a:cubicBezTo>
                      <a:pt x="1995" y="2652"/>
                      <a:pt x="1963" y="2491"/>
                      <a:pt x="1918" y="2334"/>
                    </a:cubicBezTo>
                    <a:cubicBezTo>
                      <a:pt x="1825" y="2007"/>
                      <a:pt x="1677" y="1694"/>
                      <a:pt x="1464" y="1427"/>
                    </a:cubicBezTo>
                    <a:cubicBezTo>
                      <a:pt x="1251" y="1161"/>
                      <a:pt x="1021" y="930"/>
                      <a:pt x="741" y="735"/>
                    </a:cubicBezTo>
                    <a:cubicBezTo>
                      <a:pt x="460" y="539"/>
                      <a:pt x="133" y="350"/>
                      <a:pt x="15" y="6"/>
                    </a:cubicBezTo>
                    <a:cubicBezTo>
                      <a:pt x="14" y="2"/>
                      <a:pt x="12" y="1"/>
                      <a:pt x="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0" name="Google Shape;6180;p13"/>
              <p:cNvSpPr/>
              <p:nvPr/>
            </p:nvSpPr>
            <p:spPr>
              <a:xfrm rot="7741407">
                <a:off x="785692" y="4841201"/>
                <a:ext cx="39278" cy="58491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058" extrusionOk="0">
                    <a:moveTo>
                      <a:pt x="30" y="0"/>
                    </a:moveTo>
                    <a:cubicBezTo>
                      <a:pt x="13" y="0"/>
                      <a:pt x="0" y="23"/>
                      <a:pt x="18" y="33"/>
                    </a:cubicBezTo>
                    <a:cubicBezTo>
                      <a:pt x="398" y="232"/>
                      <a:pt x="693" y="553"/>
                      <a:pt x="895" y="927"/>
                    </a:cubicBezTo>
                    <a:cubicBezTo>
                      <a:pt x="977" y="1082"/>
                      <a:pt x="1048" y="1243"/>
                      <a:pt x="1105" y="1409"/>
                    </a:cubicBezTo>
                    <a:cubicBezTo>
                      <a:pt x="1129" y="1482"/>
                      <a:pt x="1151" y="1557"/>
                      <a:pt x="1172" y="1630"/>
                    </a:cubicBezTo>
                    <a:cubicBezTo>
                      <a:pt x="1191" y="1696"/>
                      <a:pt x="1209" y="1761"/>
                      <a:pt x="1222" y="1828"/>
                    </a:cubicBezTo>
                    <a:cubicBezTo>
                      <a:pt x="1234" y="1894"/>
                      <a:pt x="1234" y="1963"/>
                      <a:pt x="1258" y="2026"/>
                    </a:cubicBezTo>
                    <a:cubicBezTo>
                      <a:pt x="1264" y="2047"/>
                      <a:pt x="1282" y="2057"/>
                      <a:pt x="1300" y="2057"/>
                    </a:cubicBezTo>
                    <a:cubicBezTo>
                      <a:pt x="1318" y="2057"/>
                      <a:pt x="1335" y="2047"/>
                      <a:pt x="1342" y="2026"/>
                    </a:cubicBezTo>
                    <a:cubicBezTo>
                      <a:pt x="1381" y="1912"/>
                      <a:pt x="1331" y="1768"/>
                      <a:pt x="1297" y="1660"/>
                    </a:cubicBezTo>
                    <a:cubicBezTo>
                      <a:pt x="1269" y="1566"/>
                      <a:pt x="1239" y="1473"/>
                      <a:pt x="1205" y="1381"/>
                    </a:cubicBezTo>
                    <a:cubicBezTo>
                      <a:pt x="1144" y="1208"/>
                      <a:pt x="1065" y="1039"/>
                      <a:pt x="976" y="878"/>
                    </a:cubicBezTo>
                    <a:cubicBezTo>
                      <a:pt x="757" y="493"/>
                      <a:pt x="448" y="179"/>
                      <a:pt x="37" y="2"/>
                    </a:cubicBezTo>
                    <a:cubicBezTo>
                      <a:pt x="35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1" name="Google Shape;6181;p13"/>
              <p:cNvSpPr/>
              <p:nvPr/>
            </p:nvSpPr>
            <p:spPr>
              <a:xfrm rot="7741407">
                <a:off x="763769" y="4781880"/>
                <a:ext cx="180502" cy="65198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2294" extrusionOk="0">
                    <a:moveTo>
                      <a:pt x="22" y="0"/>
                    </a:moveTo>
                    <a:cubicBezTo>
                      <a:pt x="11" y="0"/>
                      <a:pt x="0" y="13"/>
                      <a:pt x="7" y="26"/>
                    </a:cubicBezTo>
                    <a:cubicBezTo>
                      <a:pt x="174" y="349"/>
                      <a:pt x="596" y="429"/>
                      <a:pt x="929" y="463"/>
                    </a:cubicBezTo>
                    <a:cubicBezTo>
                      <a:pt x="1411" y="512"/>
                      <a:pt x="1899" y="491"/>
                      <a:pt x="2382" y="534"/>
                    </a:cubicBezTo>
                    <a:cubicBezTo>
                      <a:pt x="3344" y="622"/>
                      <a:pt x="4332" y="801"/>
                      <a:pt x="5164" y="1323"/>
                    </a:cubicBezTo>
                    <a:cubicBezTo>
                      <a:pt x="5367" y="1450"/>
                      <a:pt x="5560" y="1596"/>
                      <a:pt x="5738" y="1761"/>
                    </a:cubicBezTo>
                    <a:cubicBezTo>
                      <a:pt x="5913" y="1923"/>
                      <a:pt x="6069" y="2110"/>
                      <a:pt x="6241" y="2278"/>
                    </a:cubicBezTo>
                    <a:cubicBezTo>
                      <a:pt x="6251" y="2289"/>
                      <a:pt x="6264" y="2293"/>
                      <a:pt x="6278" y="2293"/>
                    </a:cubicBezTo>
                    <a:cubicBezTo>
                      <a:pt x="6314" y="2293"/>
                      <a:pt x="6351" y="2262"/>
                      <a:pt x="6336" y="2220"/>
                    </a:cubicBezTo>
                    <a:cubicBezTo>
                      <a:pt x="6194" y="1832"/>
                      <a:pt x="5863" y="1532"/>
                      <a:pt x="5534" y="1295"/>
                    </a:cubicBezTo>
                    <a:cubicBezTo>
                      <a:pt x="5182" y="1043"/>
                      <a:pt x="4778" y="856"/>
                      <a:pt x="4371" y="719"/>
                    </a:cubicBezTo>
                    <a:cubicBezTo>
                      <a:pt x="3425" y="400"/>
                      <a:pt x="2418" y="371"/>
                      <a:pt x="1429" y="371"/>
                    </a:cubicBezTo>
                    <a:cubicBezTo>
                      <a:pt x="1392" y="371"/>
                      <a:pt x="1355" y="371"/>
                      <a:pt x="1318" y="371"/>
                    </a:cubicBezTo>
                    <a:cubicBezTo>
                      <a:pt x="850" y="371"/>
                      <a:pt x="389" y="343"/>
                      <a:pt x="33" y="5"/>
                    </a:cubicBezTo>
                    <a:cubicBezTo>
                      <a:pt x="30" y="2"/>
                      <a:pt x="26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2" name="Google Shape;6182;p13"/>
              <p:cNvSpPr/>
              <p:nvPr/>
            </p:nvSpPr>
            <p:spPr>
              <a:xfrm rot="7741407">
                <a:off x="766315" y="4759829"/>
                <a:ext cx="152422" cy="7844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276" extrusionOk="0">
                    <a:moveTo>
                      <a:pt x="5337" y="1"/>
                    </a:moveTo>
                    <a:cubicBezTo>
                      <a:pt x="5336" y="1"/>
                      <a:pt x="5334" y="1"/>
                      <a:pt x="5332" y="2"/>
                    </a:cubicBezTo>
                    <a:cubicBezTo>
                      <a:pt x="4921" y="63"/>
                      <a:pt x="4504" y="93"/>
                      <a:pt x="4088" y="93"/>
                    </a:cubicBezTo>
                    <a:cubicBezTo>
                      <a:pt x="4032" y="93"/>
                      <a:pt x="3975" y="92"/>
                      <a:pt x="3919" y="91"/>
                    </a:cubicBezTo>
                    <a:cubicBezTo>
                      <a:pt x="3463" y="80"/>
                      <a:pt x="3007" y="39"/>
                      <a:pt x="2550" y="39"/>
                    </a:cubicBezTo>
                    <a:cubicBezTo>
                      <a:pt x="2543" y="39"/>
                      <a:pt x="2535" y="39"/>
                      <a:pt x="2528" y="39"/>
                    </a:cubicBezTo>
                    <a:cubicBezTo>
                      <a:pt x="2102" y="39"/>
                      <a:pt x="1688" y="90"/>
                      <a:pt x="1266" y="144"/>
                    </a:cubicBezTo>
                    <a:cubicBezTo>
                      <a:pt x="1104" y="164"/>
                      <a:pt x="940" y="179"/>
                      <a:pt x="779" y="179"/>
                    </a:cubicBezTo>
                    <a:cubicBezTo>
                      <a:pt x="527" y="179"/>
                      <a:pt x="279" y="142"/>
                      <a:pt x="43" y="30"/>
                    </a:cubicBezTo>
                    <a:cubicBezTo>
                      <a:pt x="39" y="28"/>
                      <a:pt x="35" y="27"/>
                      <a:pt x="32" y="27"/>
                    </a:cubicBezTo>
                    <a:cubicBezTo>
                      <a:pt x="12" y="27"/>
                      <a:pt x="0" y="54"/>
                      <a:pt x="21" y="67"/>
                    </a:cubicBezTo>
                    <a:cubicBezTo>
                      <a:pt x="297" y="229"/>
                      <a:pt x="617" y="276"/>
                      <a:pt x="942" y="276"/>
                    </a:cubicBezTo>
                    <a:cubicBezTo>
                      <a:pt x="1254" y="276"/>
                      <a:pt x="1572" y="233"/>
                      <a:pt x="1862" y="207"/>
                    </a:cubicBezTo>
                    <a:cubicBezTo>
                      <a:pt x="2086" y="188"/>
                      <a:pt x="2310" y="181"/>
                      <a:pt x="2535" y="181"/>
                    </a:cubicBezTo>
                    <a:cubicBezTo>
                      <a:pt x="3028" y="181"/>
                      <a:pt x="3522" y="213"/>
                      <a:pt x="4014" y="213"/>
                    </a:cubicBezTo>
                    <a:cubicBezTo>
                      <a:pt x="4049" y="213"/>
                      <a:pt x="4084" y="213"/>
                      <a:pt x="4119" y="213"/>
                    </a:cubicBezTo>
                    <a:cubicBezTo>
                      <a:pt x="4538" y="209"/>
                      <a:pt x="4943" y="174"/>
                      <a:pt x="5342" y="35"/>
                    </a:cubicBezTo>
                    <a:cubicBezTo>
                      <a:pt x="5362" y="30"/>
                      <a:pt x="5356" y="1"/>
                      <a:pt x="53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3" name="Google Shape;6183;p13"/>
              <p:cNvSpPr/>
              <p:nvPr/>
            </p:nvSpPr>
            <p:spPr>
              <a:xfrm rot="7741407">
                <a:off x="732709" y="4772648"/>
                <a:ext cx="97598" cy="22282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784" extrusionOk="0">
                    <a:moveTo>
                      <a:pt x="2394" y="1"/>
                    </a:moveTo>
                    <a:cubicBezTo>
                      <a:pt x="2204" y="1"/>
                      <a:pt x="2014" y="18"/>
                      <a:pt x="1827" y="54"/>
                    </a:cubicBezTo>
                    <a:cubicBezTo>
                      <a:pt x="1201" y="165"/>
                      <a:pt x="602" y="421"/>
                      <a:pt x="38" y="707"/>
                    </a:cubicBezTo>
                    <a:cubicBezTo>
                      <a:pt x="1" y="725"/>
                      <a:pt x="22" y="784"/>
                      <a:pt x="58" y="784"/>
                    </a:cubicBezTo>
                    <a:cubicBezTo>
                      <a:pt x="61" y="784"/>
                      <a:pt x="65" y="783"/>
                      <a:pt x="70" y="782"/>
                    </a:cubicBezTo>
                    <a:cubicBezTo>
                      <a:pt x="627" y="567"/>
                      <a:pt x="1173" y="314"/>
                      <a:pt x="1762" y="196"/>
                    </a:cubicBezTo>
                    <a:cubicBezTo>
                      <a:pt x="1982" y="151"/>
                      <a:pt x="2206" y="129"/>
                      <a:pt x="2430" y="129"/>
                    </a:cubicBezTo>
                    <a:cubicBezTo>
                      <a:pt x="2484" y="129"/>
                      <a:pt x="2538" y="130"/>
                      <a:pt x="2592" y="133"/>
                    </a:cubicBezTo>
                    <a:cubicBezTo>
                      <a:pt x="2738" y="140"/>
                      <a:pt x="2883" y="163"/>
                      <a:pt x="3025" y="198"/>
                    </a:cubicBezTo>
                    <a:cubicBezTo>
                      <a:pt x="3133" y="225"/>
                      <a:pt x="3259" y="296"/>
                      <a:pt x="3372" y="296"/>
                    </a:cubicBezTo>
                    <a:cubicBezTo>
                      <a:pt x="3379" y="296"/>
                      <a:pt x="3385" y="296"/>
                      <a:pt x="3392" y="295"/>
                    </a:cubicBezTo>
                    <a:cubicBezTo>
                      <a:pt x="3413" y="294"/>
                      <a:pt x="3433" y="269"/>
                      <a:pt x="3418" y="249"/>
                    </a:cubicBezTo>
                    <a:cubicBezTo>
                      <a:pt x="3353" y="161"/>
                      <a:pt x="3218" y="127"/>
                      <a:pt x="3115" y="97"/>
                    </a:cubicBezTo>
                    <a:cubicBezTo>
                      <a:pt x="2982" y="60"/>
                      <a:pt x="2848" y="32"/>
                      <a:pt x="2711" y="17"/>
                    </a:cubicBezTo>
                    <a:cubicBezTo>
                      <a:pt x="2606" y="6"/>
                      <a:pt x="2500" y="1"/>
                      <a:pt x="23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4" name="Google Shape;6184;p13"/>
              <p:cNvSpPr/>
              <p:nvPr/>
            </p:nvSpPr>
            <p:spPr>
              <a:xfrm rot="7741407">
                <a:off x="774874" y="4748175"/>
                <a:ext cx="30837" cy="14751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519" extrusionOk="0">
                    <a:moveTo>
                      <a:pt x="1059" y="1"/>
                    </a:moveTo>
                    <a:cubicBezTo>
                      <a:pt x="1057" y="1"/>
                      <a:pt x="1055" y="1"/>
                      <a:pt x="1053" y="2"/>
                    </a:cubicBezTo>
                    <a:cubicBezTo>
                      <a:pt x="709" y="146"/>
                      <a:pt x="368" y="295"/>
                      <a:pt x="34" y="462"/>
                    </a:cubicBezTo>
                    <a:cubicBezTo>
                      <a:pt x="1" y="476"/>
                      <a:pt x="23" y="519"/>
                      <a:pt x="54" y="519"/>
                    </a:cubicBezTo>
                    <a:cubicBezTo>
                      <a:pt x="58" y="519"/>
                      <a:pt x="63" y="518"/>
                      <a:pt x="67" y="516"/>
                    </a:cubicBezTo>
                    <a:cubicBezTo>
                      <a:pt x="406" y="368"/>
                      <a:pt x="738" y="207"/>
                      <a:pt x="1068" y="37"/>
                    </a:cubicBezTo>
                    <a:cubicBezTo>
                      <a:pt x="1084" y="27"/>
                      <a:pt x="1076" y="1"/>
                      <a:pt x="10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5" name="Google Shape;6185;p13"/>
              <p:cNvSpPr/>
              <p:nvPr/>
            </p:nvSpPr>
            <p:spPr>
              <a:xfrm rot="7741407">
                <a:off x="849724" y="4820732"/>
                <a:ext cx="96262" cy="41864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1473" extrusionOk="0">
                    <a:moveTo>
                      <a:pt x="121" y="0"/>
                    </a:moveTo>
                    <a:cubicBezTo>
                      <a:pt x="119" y="0"/>
                      <a:pt x="115" y="1"/>
                      <a:pt x="112" y="2"/>
                    </a:cubicBezTo>
                    <a:cubicBezTo>
                      <a:pt x="15" y="68"/>
                      <a:pt x="0" y="172"/>
                      <a:pt x="49" y="277"/>
                    </a:cubicBezTo>
                    <a:cubicBezTo>
                      <a:pt x="96" y="382"/>
                      <a:pt x="198" y="445"/>
                      <a:pt x="301" y="486"/>
                    </a:cubicBezTo>
                    <a:cubicBezTo>
                      <a:pt x="643" y="623"/>
                      <a:pt x="1023" y="679"/>
                      <a:pt x="1382" y="752"/>
                    </a:cubicBezTo>
                    <a:cubicBezTo>
                      <a:pt x="1728" y="821"/>
                      <a:pt x="2074" y="892"/>
                      <a:pt x="2408" y="1004"/>
                    </a:cubicBezTo>
                    <a:cubicBezTo>
                      <a:pt x="2735" y="1115"/>
                      <a:pt x="3031" y="1275"/>
                      <a:pt x="3317" y="1466"/>
                    </a:cubicBezTo>
                    <a:cubicBezTo>
                      <a:pt x="3323" y="1470"/>
                      <a:pt x="3330" y="1472"/>
                      <a:pt x="3336" y="1472"/>
                    </a:cubicBezTo>
                    <a:cubicBezTo>
                      <a:pt x="3364" y="1472"/>
                      <a:pt x="3386" y="1433"/>
                      <a:pt x="3362" y="1408"/>
                    </a:cubicBezTo>
                    <a:cubicBezTo>
                      <a:pt x="2962" y="1002"/>
                      <a:pt x="2347" y="840"/>
                      <a:pt x="1806" y="720"/>
                    </a:cubicBezTo>
                    <a:cubicBezTo>
                      <a:pt x="1487" y="649"/>
                      <a:pt x="1165" y="593"/>
                      <a:pt x="845" y="518"/>
                    </a:cubicBezTo>
                    <a:cubicBezTo>
                      <a:pt x="604" y="462"/>
                      <a:pt x="13" y="398"/>
                      <a:pt x="144" y="26"/>
                    </a:cubicBezTo>
                    <a:cubicBezTo>
                      <a:pt x="146" y="13"/>
                      <a:pt x="135" y="0"/>
                      <a:pt x="1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6" name="Google Shape;6186;p13"/>
              <p:cNvSpPr/>
              <p:nvPr/>
            </p:nvSpPr>
            <p:spPr>
              <a:xfrm rot="7741407">
                <a:off x="681812" y="4717065"/>
                <a:ext cx="130879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4605" h="2470" extrusionOk="0">
                    <a:moveTo>
                      <a:pt x="4553" y="1"/>
                    </a:moveTo>
                    <a:cubicBezTo>
                      <a:pt x="4547" y="1"/>
                      <a:pt x="4541" y="2"/>
                      <a:pt x="4535" y="6"/>
                    </a:cubicBezTo>
                    <a:cubicBezTo>
                      <a:pt x="4264" y="182"/>
                      <a:pt x="4006" y="371"/>
                      <a:pt x="3750" y="569"/>
                    </a:cubicBezTo>
                    <a:cubicBezTo>
                      <a:pt x="3477" y="782"/>
                      <a:pt x="3206" y="1001"/>
                      <a:pt x="2914" y="1188"/>
                    </a:cubicBezTo>
                    <a:cubicBezTo>
                      <a:pt x="2645" y="1362"/>
                      <a:pt x="2368" y="1526"/>
                      <a:pt x="2073" y="1655"/>
                    </a:cubicBezTo>
                    <a:cubicBezTo>
                      <a:pt x="1763" y="1790"/>
                      <a:pt x="1439" y="1896"/>
                      <a:pt x="1116" y="1995"/>
                    </a:cubicBezTo>
                    <a:cubicBezTo>
                      <a:pt x="766" y="2104"/>
                      <a:pt x="404" y="2190"/>
                      <a:pt x="71" y="2340"/>
                    </a:cubicBezTo>
                    <a:cubicBezTo>
                      <a:pt x="1" y="2373"/>
                      <a:pt x="45" y="2470"/>
                      <a:pt x="111" y="2470"/>
                    </a:cubicBezTo>
                    <a:cubicBezTo>
                      <a:pt x="116" y="2470"/>
                      <a:pt x="120" y="2469"/>
                      <a:pt x="125" y="2469"/>
                    </a:cubicBezTo>
                    <a:lnTo>
                      <a:pt x="127" y="2467"/>
                    </a:lnTo>
                    <a:cubicBezTo>
                      <a:pt x="450" y="2399"/>
                      <a:pt x="770" y="2291"/>
                      <a:pt x="1088" y="2192"/>
                    </a:cubicBezTo>
                    <a:cubicBezTo>
                      <a:pt x="1404" y="2093"/>
                      <a:pt x="1725" y="1984"/>
                      <a:pt x="2034" y="1855"/>
                    </a:cubicBezTo>
                    <a:cubicBezTo>
                      <a:pt x="2645" y="1597"/>
                      <a:pt x="3167" y="1201"/>
                      <a:pt x="3687" y="793"/>
                    </a:cubicBezTo>
                    <a:cubicBezTo>
                      <a:pt x="3989" y="554"/>
                      <a:pt x="4281" y="305"/>
                      <a:pt x="4578" y="60"/>
                    </a:cubicBezTo>
                    <a:cubicBezTo>
                      <a:pt x="4605" y="39"/>
                      <a:pt x="4581" y="1"/>
                      <a:pt x="45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7" name="Google Shape;6187;p13"/>
              <p:cNvSpPr/>
              <p:nvPr/>
            </p:nvSpPr>
            <p:spPr>
              <a:xfrm rot="7741407">
                <a:off x="752583" y="4680337"/>
                <a:ext cx="89839" cy="20463"/>
              </a:xfrm>
              <a:custGeom>
                <a:avLst/>
                <a:gdLst/>
                <a:ahLst/>
                <a:cxnLst/>
                <a:rect l="l" t="t" r="r" b="b"/>
                <a:pathLst>
                  <a:path w="3161" h="720" extrusionOk="0">
                    <a:moveTo>
                      <a:pt x="3122" y="0"/>
                    </a:moveTo>
                    <a:cubicBezTo>
                      <a:pt x="3121" y="0"/>
                      <a:pt x="3120" y="0"/>
                      <a:pt x="3120" y="0"/>
                    </a:cubicBezTo>
                    <a:cubicBezTo>
                      <a:pt x="2862" y="11"/>
                      <a:pt x="2606" y="114"/>
                      <a:pt x="2364" y="202"/>
                    </a:cubicBezTo>
                    <a:cubicBezTo>
                      <a:pt x="2110" y="298"/>
                      <a:pt x="1856" y="397"/>
                      <a:pt x="1596" y="477"/>
                    </a:cubicBezTo>
                    <a:cubicBezTo>
                      <a:pt x="1346" y="552"/>
                      <a:pt x="1089" y="608"/>
                      <a:pt x="827" y="608"/>
                    </a:cubicBezTo>
                    <a:cubicBezTo>
                      <a:pt x="823" y="608"/>
                      <a:pt x="819" y="608"/>
                      <a:pt x="815" y="608"/>
                    </a:cubicBezTo>
                    <a:cubicBezTo>
                      <a:pt x="676" y="608"/>
                      <a:pt x="540" y="585"/>
                      <a:pt x="409" y="546"/>
                    </a:cubicBezTo>
                    <a:cubicBezTo>
                      <a:pt x="285" y="507"/>
                      <a:pt x="175" y="434"/>
                      <a:pt x="50" y="400"/>
                    </a:cubicBezTo>
                    <a:cubicBezTo>
                      <a:pt x="47" y="400"/>
                      <a:pt x="44" y="399"/>
                      <a:pt x="41" y="399"/>
                    </a:cubicBezTo>
                    <a:cubicBezTo>
                      <a:pt x="17" y="399"/>
                      <a:pt x="1" y="425"/>
                      <a:pt x="12" y="447"/>
                    </a:cubicBezTo>
                    <a:cubicBezTo>
                      <a:pt x="140" y="651"/>
                      <a:pt x="457" y="699"/>
                      <a:pt x="676" y="714"/>
                    </a:cubicBezTo>
                    <a:cubicBezTo>
                      <a:pt x="730" y="718"/>
                      <a:pt x="783" y="719"/>
                      <a:pt x="837" y="719"/>
                    </a:cubicBezTo>
                    <a:cubicBezTo>
                      <a:pt x="1058" y="719"/>
                      <a:pt x="1279" y="691"/>
                      <a:pt x="1493" y="634"/>
                    </a:cubicBezTo>
                    <a:cubicBezTo>
                      <a:pt x="1777" y="565"/>
                      <a:pt x="2049" y="456"/>
                      <a:pt x="2321" y="354"/>
                    </a:cubicBezTo>
                    <a:cubicBezTo>
                      <a:pt x="2591" y="253"/>
                      <a:pt x="2873" y="170"/>
                      <a:pt x="3135" y="53"/>
                    </a:cubicBezTo>
                    <a:cubicBezTo>
                      <a:pt x="3160" y="42"/>
                      <a:pt x="3148" y="0"/>
                      <a:pt x="31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8" name="Google Shape;6188;p13"/>
              <p:cNvSpPr/>
              <p:nvPr/>
            </p:nvSpPr>
            <p:spPr>
              <a:xfrm rot="7741407">
                <a:off x="725928" y="4786546"/>
                <a:ext cx="54142" cy="18843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63" extrusionOk="0">
                    <a:moveTo>
                      <a:pt x="1862" y="1"/>
                    </a:moveTo>
                    <a:cubicBezTo>
                      <a:pt x="1857" y="1"/>
                      <a:pt x="1852" y="2"/>
                      <a:pt x="1846" y="6"/>
                    </a:cubicBezTo>
                    <a:cubicBezTo>
                      <a:pt x="1526" y="208"/>
                      <a:pt x="1167" y="348"/>
                      <a:pt x="805" y="445"/>
                    </a:cubicBezTo>
                    <a:cubicBezTo>
                      <a:pt x="547" y="516"/>
                      <a:pt x="281" y="554"/>
                      <a:pt x="23" y="621"/>
                    </a:cubicBezTo>
                    <a:cubicBezTo>
                      <a:pt x="0" y="630"/>
                      <a:pt x="7" y="662"/>
                      <a:pt x="31" y="662"/>
                    </a:cubicBezTo>
                    <a:cubicBezTo>
                      <a:pt x="32" y="662"/>
                      <a:pt x="33" y="662"/>
                      <a:pt x="34" y="662"/>
                    </a:cubicBezTo>
                    <a:cubicBezTo>
                      <a:pt x="306" y="599"/>
                      <a:pt x="584" y="569"/>
                      <a:pt x="855" y="503"/>
                    </a:cubicBezTo>
                    <a:cubicBezTo>
                      <a:pt x="1225" y="415"/>
                      <a:pt x="1568" y="283"/>
                      <a:pt x="1878" y="60"/>
                    </a:cubicBezTo>
                    <a:cubicBezTo>
                      <a:pt x="1904" y="41"/>
                      <a:pt x="1888" y="1"/>
                      <a:pt x="186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9" name="Google Shape;6189;p13"/>
              <p:cNvSpPr/>
              <p:nvPr/>
            </p:nvSpPr>
            <p:spPr>
              <a:xfrm rot="7741407">
                <a:off x="808707" y="4687024"/>
                <a:ext cx="70712" cy="17991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633" extrusionOk="0">
                    <a:moveTo>
                      <a:pt x="75" y="0"/>
                    </a:moveTo>
                    <a:cubicBezTo>
                      <a:pt x="35" y="0"/>
                      <a:pt x="1" y="54"/>
                      <a:pt x="35" y="94"/>
                    </a:cubicBezTo>
                    <a:cubicBezTo>
                      <a:pt x="280" y="384"/>
                      <a:pt x="646" y="543"/>
                      <a:pt x="1018" y="582"/>
                    </a:cubicBezTo>
                    <a:cubicBezTo>
                      <a:pt x="1261" y="608"/>
                      <a:pt x="1510" y="633"/>
                      <a:pt x="1757" y="633"/>
                    </a:cubicBezTo>
                    <a:cubicBezTo>
                      <a:pt x="1989" y="633"/>
                      <a:pt x="2220" y="611"/>
                      <a:pt x="2443" y="546"/>
                    </a:cubicBezTo>
                    <a:cubicBezTo>
                      <a:pt x="2488" y="531"/>
                      <a:pt x="2480" y="464"/>
                      <a:pt x="2432" y="462"/>
                    </a:cubicBezTo>
                    <a:cubicBezTo>
                      <a:pt x="2407" y="461"/>
                      <a:pt x="2383" y="461"/>
                      <a:pt x="2358" y="461"/>
                    </a:cubicBezTo>
                    <a:cubicBezTo>
                      <a:pt x="2036" y="461"/>
                      <a:pt x="1714" y="542"/>
                      <a:pt x="1394" y="542"/>
                    </a:cubicBezTo>
                    <a:cubicBezTo>
                      <a:pt x="1291" y="542"/>
                      <a:pt x="1187" y="533"/>
                      <a:pt x="1084" y="511"/>
                    </a:cubicBezTo>
                    <a:cubicBezTo>
                      <a:pt x="725" y="432"/>
                      <a:pt x="368" y="288"/>
                      <a:pt x="110" y="17"/>
                    </a:cubicBezTo>
                    <a:cubicBezTo>
                      <a:pt x="99" y="5"/>
                      <a:pt x="86" y="0"/>
                      <a:pt x="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0" name="Google Shape;6190;p13"/>
              <p:cNvSpPr/>
              <p:nvPr/>
            </p:nvSpPr>
            <p:spPr>
              <a:xfrm rot="7741407">
                <a:off x="800204" y="4686581"/>
                <a:ext cx="60338" cy="10772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379" extrusionOk="0">
                    <a:moveTo>
                      <a:pt x="2090" y="0"/>
                    </a:moveTo>
                    <a:cubicBezTo>
                      <a:pt x="1922" y="34"/>
                      <a:pt x="1763" y="103"/>
                      <a:pt x="1597" y="144"/>
                    </a:cubicBezTo>
                    <a:cubicBezTo>
                      <a:pt x="1416" y="193"/>
                      <a:pt x="1232" y="230"/>
                      <a:pt x="1047" y="256"/>
                    </a:cubicBezTo>
                    <a:cubicBezTo>
                      <a:pt x="943" y="269"/>
                      <a:pt x="838" y="276"/>
                      <a:pt x="733" y="276"/>
                    </a:cubicBezTo>
                    <a:cubicBezTo>
                      <a:pt x="499" y="276"/>
                      <a:pt x="264" y="242"/>
                      <a:pt x="43" y="163"/>
                    </a:cubicBezTo>
                    <a:cubicBezTo>
                      <a:pt x="40" y="161"/>
                      <a:pt x="36" y="160"/>
                      <a:pt x="33" y="160"/>
                    </a:cubicBezTo>
                    <a:cubicBezTo>
                      <a:pt x="11" y="160"/>
                      <a:pt x="0" y="196"/>
                      <a:pt x="25" y="208"/>
                    </a:cubicBezTo>
                    <a:cubicBezTo>
                      <a:pt x="260" y="328"/>
                      <a:pt x="515" y="378"/>
                      <a:pt x="774" y="378"/>
                    </a:cubicBezTo>
                    <a:cubicBezTo>
                      <a:pt x="864" y="378"/>
                      <a:pt x="955" y="372"/>
                      <a:pt x="1045" y="361"/>
                    </a:cubicBezTo>
                    <a:cubicBezTo>
                      <a:pt x="1227" y="340"/>
                      <a:pt x="1406" y="301"/>
                      <a:pt x="1580" y="247"/>
                    </a:cubicBezTo>
                    <a:cubicBezTo>
                      <a:pt x="1756" y="191"/>
                      <a:pt x="1947" y="135"/>
                      <a:pt x="2107" y="41"/>
                    </a:cubicBezTo>
                    <a:cubicBezTo>
                      <a:pt x="2122" y="26"/>
                      <a:pt x="2111" y="0"/>
                      <a:pt x="20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1" name="Google Shape;6191;p13"/>
              <p:cNvSpPr/>
              <p:nvPr/>
            </p:nvSpPr>
            <p:spPr>
              <a:xfrm rot="7741407">
                <a:off x="796633" y="4819572"/>
                <a:ext cx="52607" cy="13841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487" extrusionOk="0">
                    <a:moveTo>
                      <a:pt x="51" y="1"/>
                    </a:moveTo>
                    <a:cubicBezTo>
                      <a:pt x="43" y="1"/>
                      <a:pt x="35" y="1"/>
                      <a:pt x="27" y="1"/>
                    </a:cubicBezTo>
                    <a:cubicBezTo>
                      <a:pt x="1" y="2"/>
                      <a:pt x="1" y="42"/>
                      <a:pt x="27" y="44"/>
                    </a:cubicBezTo>
                    <a:lnTo>
                      <a:pt x="29" y="44"/>
                    </a:lnTo>
                    <a:cubicBezTo>
                      <a:pt x="337" y="68"/>
                      <a:pt x="646" y="116"/>
                      <a:pt x="945" y="193"/>
                    </a:cubicBezTo>
                    <a:cubicBezTo>
                      <a:pt x="1239" y="268"/>
                      <a:pt x="1541" y="358"/>
                      <a:pt x="1816" y="485"/>
                    </a:cubicBezTo>
                    <a:cubicBezTo>
                      <a:pt x="1819" y="486"/>
                      <a:pt x="1821" y="487"/>
                      <a:pt x="1824" y="487"/>
                    </a:cubicBezTo>
                    <a:cubicBezTo>
                      <a:pt x="1839" y="487"/>
                      <a:pt x="1851" y="463"/>
                      <a:pt x="1833" y="453"/>
                    </a:cubicBezTo>
                    <a:cubicBezTo>
                      <a:pt x="1553" y="307"/>
                      <a:pt x="1278" y="184"/>
                      <a:pt x="969" y="107"/>
                    </a:cubicBezTo>
                    <a:cubicBezTo>
                      <a:pt x="669" y="36"/>
                      <a:pt x="361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2" name="Google Shape;6192;p13"/>
              <p:cNvSpPr/>
              <p:nvPr/>
            </p:nvSpPr>
            <p:spPr>
              <a:xfrm rot="7741407">
                <a:off x="706613" y="4786896"/>
                <a:ext cx="86883" cy="117265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126" extrusionOk="0">
                    <a:moveTo>
                      <a:pt x="2681" y="2097"/>
                    </a:moveTo>
                    <a:cubicBezTo>
                      <a:pt x="1916" y="1"/>
                      <a:pt x="0" y="526"/>
                      <a:pt x="811" y="2667"/>
                    </a:cubicBezTo>
                    <a:cubicBezTo>
                      <a:pt x="1200" y="3693"/>
                      <a:pt x="2386" y="4125"/>
                      <a:pt x="2720" y="3445"/>
                    </a:cubicBezTo>
                    <a:cubicBezTo>
                      <a:pt x="3057" y="2766"/>
                      <a:pt x="2681" y="2097"/>
                      <a:pt x="2681" y="20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3" name="Google Shape;6193;p13"/>
              <p:cNvSpPr/>
              <p:nvPr/>
            </p:nvSpPr>
            <p:spPr>
              <a:xfrm rot="7741407">
                <a:off x="564477" y="4670957"/>
                <a:ext cx="132357" cy="309989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10907" extrusionOk="0">
                    <a:moveTo>
                      <a:pt x="332" y="1074"/>
                    </a:moveTo>
                    <a:cubicBezTo>
                      <a:pt x="472" y="563"/>
                      <a:pt x="1033" y="1"/>
                      <a:pt x="1926" y="303"/>
                    </a:cubicBezTo>
                    <a:cubicBezTo>
                      <a:pt x="2822" y="604"/>
                      <a:pt x="3631" y="1062"/>
                      <a:pt x="3796" y="2152"/>
                    </a:cubicBezTo>
                    <a:cubicBezTo>
                      <a:pt x="3962" y="3241"/>
                      <a:pt x="4656" y="4056"/>
                      <a:pt x="3961" y="5662"/>
                    </a:cubicBezTo>
                    <a:cubicBezTo>
                      <a:pt x="3961" y="5662"/>
                      <a:pt x="4144" y="6941"/>
                      <a:pt x="3334" y="7933"/>
                    </a:cubicBezTo>
                    <a:cubicBezTo>
                      <a:pt x="2523" y="8926"/>
                      <a:pt x="2788" y="9515"/>
                      <a:pt x="2353" y="10211"/>
                    </a:cubicBezTo>
                    <a:cubicBezTo>
                      <a:pt x="1917" y="10906"/>
                      <a:pt x="1893" y="10182"/>
                      <a:pt x="2083" y="9573"/>
                    </a:cubicBezTo>
                    <a:cubicBezTo>
                      <a:pt x="2274" y="8963"/>
                      <a:pt x="1476" y="6180"/>
                      <a:pt x="786" y="5411"/>
                    </a:cubicBezTo>
                    <a:cubicBezTo>
                      <a:pt x="96" y="4645"/>
                      <a:pt x="1351" y="4989"/>
                      <a:pt x="1390" y="4402"/>
                    </a:cubicBezTo>
                    <a:cubicBezTo>
                      <a:pt x="1431" y="3815"/>
                      <a:pt x="1" y="2285"/>
                      <a:pt x="332" y="10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4" name="Google Shape;6194;p13"/>
              <p:cNvSpPr/>
              <p:nvPr/>
            </p:nvSpPr>
            <p:spPr>
              <a:xfrm rot="7741407">
                <a:off x="569249" y="4793604"/>
                <a:ext cx="26091" cy="5724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2014" extrusionOk="0">
                    <a:moveTo>
                      <a:pt x="894" y="1"/>
                    </a:moveTo>
                    <a:cubicBezTo>
                      <a:pt x="888" y="1"/>
                      <a:pt x="883" y="4"/>
                      <a:pt x="880" y="11"/>
                    </a:cubicBezTo>
                    <a:lnTo>
                      <a:pt x="880" y="9"/>
                    </a:lnTo>
                    <a:cubicBezTo>
                      <a:pt x="725" y="330"/>
                      <a:pt x="596" y="663"/>
                      <a:pt x="452" y="990"/>
                    </a:cubicBezTo>
                    <a:cubicBezTo>
                      <a:pt x="310" y="1318"/>
                      <a:pt x="157" y="1645"/>
                      <a:pt x="9" y="1974"/>
                    </a:cubicBezTo>
                    <a:cubicBezTo>
                      <a:pt x="0" y="1994"/>
                      <a:pt x="17" y="2013"/>
                      <a:pt x="33" y="2013"/>
                    </a:cubicBezTo>
                    <a:cubicBezTo>
                      <a:pt x="41" y="2013"/>
                      <a:pt x="49" y="2009"/>
                      <a:pt x="54" y="2000"/>
                    </a:cubicBezTo>
                    <a:cubicBezTo>
                      <a:pt x="232" y="1680"/>
                      <a:pt x="391" y="1349"/>
                      <a:pt x="536" y="1015"/>
                    </a:cubicBezTo>
                    <a:cubicBezTo>
                      <a:pt x="678" y="691"/>
                      <a:pt x="817" y="364"/>
                      <a:pt x="914" y="24"/>
                    </a:cubicBezTo>
                    <a:cubicBezTo>
                      <a:pt x="918" y="12"/>
                      <a:pt x="905" y="1"/>
                      <a:pt x="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5" name="Google Shape;6195;p13"/>
              <p:cNvSpPr/>
              <p:nvPr/>
            </p:nvSpPr>
            <p:spPr>
              <a:xfrm rot="7741407">
                <a:off x="564492" y="4773077"/>
                <a:ext cx="31235" cy="3706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304" extrusionOk="0">
                    <a:moveTo>
                      <a:pt x="1061" y="1"/>
                    </a:moveTo>
                    <a:cubicBezTo>
                      <a:pt x="1055" y="1"/>
                      <a:pt x="1048" y="4"/>
                      <a:pt x="1043" y="10"/>
                    </a:cubicBezTo>
                    <a:cubicBezTo>
                      <a:pt x="868" y="230"/>
                      <a:pt x="690" y="449"/>
                      <a:pt x="510" y="666"/>
                    </a:cubicBezTo>
                    <a:cubicBezTo>
                      <a:pt x="421" y="772"/>
                      <a:pt x="331" y="875"/>
                      <a:pt x="237" y="980"/>
                    </a:cubicBezTo>
                    <a:cubicBezTo>
                      <a:pt x="161" y="1064"/>
                      <a:pt x="43" y="1152"/>
                      <a:pt x="6" y="1264"/>
                    </a:cubicBezTo>
                    <a:cubicBezTo>
                      <a:pt x="1" y="1284"/>
                      <a:pt x="16" y="1303"/>
                      <a:pt x="35" y="1303"/>
                    </a:cubicBezTo>
                    <a:cubicBezTo>
                      <a:pt x="38" y="1303"/>
                      <a:pt x="42" y="1303"/>
                      <a:pt x="45" y="1302"/>
                    </a:cubicBezTo>
                    <a:cubicBezTo>
                      <a:pt x="153" y="1259"/>
                      <a:pt x="232" y="1135"/>
                      <a:pt x="309" y="1049"/>
                    </a:cubicBezTo>
                    <a:cubicBezTo>
                      <a:pt x="404" y="941"/>
                      <a:pt x="499" y="830"/>
                      <a:pt x="593" y="718"/>
                    </a:cubicBezTo>
                    <a:cubicBezTo>
                      <a:pt x="768" y="501"/>
                      <a:pt x="935" y="277"/>
                      <a:pt x="1086" y="43"/>
                    </a:cubicBezTo>
                    <a:cubicBezTo>
                      <a:pt x="1099" y="24"/>
                      <a:pt x="1080" y="1"/>
                      <a:pt x="106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6" name="Google Shape;6196;p13"/>
              <p:cNvSpPr/>
              <p:nvPr/>
            </p:nvSpPr>
            <p:spPr>
              <a:xfrm rot="7741407">
                <a:off x="550496" y="4754908"/>
                <a:ext cx="11653" cy="23902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41" extrusionOk="0">
                    <a:moveTo>
                      <a:pt x="383" y="1"/>
                    </a:moveTo>
                    <a:cubicBezTo>
                      <a:pt x="377" y="1"/>
                      <a:pt x="370" y="3"/>
                      <a:pt x="366" y="10"/>
                    </a:cubicBezTo>
                    <a:cubicBezTo>
                      <a:pt x="201" y="264"/>
                      <a:pt x="108" y="539"/>
                      <a:pt x="5" y="819"/>
                    </a:cubicBezTo>
                    <a:cubicBezTo>
                      <a:pt x="1" y="833"/>
                      <a:pt x="11" y="841"/>
                      <a:pt x="21" y="841"/>
                    </a:cubicBezTo>
                    <a:cubicBezTo>
                      <a:pt x="28" y="841"/>
                      <a:pt x="36" y="837"/>
                      <a:pt x="39" y="829"/>
                    </a:cubicBezTo>
                    <a:cubicBezTo>
                      <a:pt x="153" y="558"/>
                      <a:pt x="297" y="302"/>
                      <a:pt x="403" y="27"/>
                    </a:cubicBezTo>
                    <a:cubicBezTo>
                      <a:pt x="409" y="11"/>
                      <a:pt x="396" y="1"/>
                      <a:pt x="3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7" name="Google Shape;6197;p13"/>
              <p:cNvSpPr/>
              <p:nvPr/>
            </p:nvSpPr>
            <p:spPr>
              <a:xfrm rot="7741407">
                <a:off x="622217" y="4823894"/>
                <a:ext cx="76083" cy="34247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1205" extrusionOk="0">
                    <a:moveTo>
                      <a:pt x="2652" y="1"/>
                    </a:moveTo>
                    <a:cubicBezTo>
                      <a:pt x="2650" y="1"/>
                      <a:pt x="2648" y="1"/>
                      <a:pt x="2646" y="2"/>
                    </a:cubicBezTo>
                    <a:lnTo>
                      <a:pt x="2648" y="4"/>
                    </a:lnTo>
                    <a:cubicBezTo>
                      <a:pt x="2199" y="179"/>
                      <a:pt x="1771" y="404"/>
                      <a:pt x="1339" y="617"/>
                    </a:cubicBezTo>
                    <a:cubicBezTo>
                      <a:pt x="1126" y="722"/>
                      <a:pt x="911" y="826"/>
                      <a:pt x="691" y="912"/>
                    </a:cubicBezTo>
                    <a:cubicBezTo>
                      <a:pt x="479" y="996"/>
                      <a:pt x="255" y="1036"/>
                      <a:pt x="44" y="1118"/>
                    </a:cubicBezTo>
                    <a:cubicBezTo>
                      <a:pt x="1" y="1135"/>
                      <a:pt x="4" y="1202"/>
                      <a:pt x="57" y="1204"/>
                    </a:cubicBezTo>
                    <a:cubicBezTo>
                      <a:pt x="61" y="1204"/>
                      <a:pt x="65" y="1204"/>
                      <a:pt x="69" y="1204"/>
                    </a:cubicBezTo>
                    <a:cubicBezTo>
                      <a:pt x="284" y="1204"/>
                      <a:pt x="504" y="1113"/>
                      <a:pt x="702" y="1034"/>
                    </a:cubicBezTo>
                    <a:cubicBezTo>
                      <a:pt x="913" y="950"/>
                      <a:pt x="1115" y="851"/>
                      <a:pt x="1317" y="750"/>
                    </a:cubicBezTo>
                    <a:cubicBezTo>
                      <a:pt x="1769" y="522"/>
                      <a:pt x="2231" y="303"/>
                      <a:pt x="2661" y="37"/>
                    </a:cubicBezTo>
                    <a:cubicBezTo>
                      <a:pt x="2676" y="27"/>
                      <a:pt x="2669" y="1"/>
                      <a:pt x="26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13"/>
              <p:cNvSpPr/>
              <p:nvPr/>
            </p:nvSpPr>
            <p:spPr>
              <a:xfrm rot="7741407">
                <a:off x="609983" y="4817653"/>
                <a:ext cx="84695" cy="69546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447" extrusionOk="0">
                    <a:moveTo>
                      <a:pt x="2894" y="1"/>
                    </a:moveTo>
                    <a:cubicBezTo>
                      <a:pt x="2879" y="1"/>
                      <a:pt x="2864" y="9"/>
                      <a:pt x="2860" y="25"/>
                    </a:cubicBezTo>
                    <a:cubicBezTo>
                      <a:pt x="2826" y="167"/>
                      <a:pt x="2847" y="319"/>
                      <a:pt x="2813" y="463"/>
                    </a:cubicBezTo>
                    <a:cubicBezTo>
                      <a:pt x="2779" y="605"/>
                      <a:pt x="2723" y="741"/>
                      <a:pt x="2647" y="866"/>
                    </a:cubicBezTo>
                    <a:cubicBezTo>
                      <a:pt x="2473" y="1152"/>
                      <a:pt x="2217" y="1349"/>
                      <a:pt x="1942" y="1532"/>
                    </a:cubicBezTo>
                    <a:cubicBezTo>
                      <a:pt x="1652" y="1723"/>
                      <a:pt x="1353" y="1906"/>
                      <a:pt x="1039" y="2055"/>
                    </a:cubicBezTo>
                    <a:cubicBezTo>
                      <a:pt x="712" y="2211"/>
                      <a:pt x="381" y="2312"/>
                      <a:pt x="29" y="2390"/>
                    </a:cubicBezTo>
                    <a:cubicBezTo>
                      <a:pt x="0" y="2397"/>
                      <a:pt x="5" y="2446"/>
                      <a:pt x="34" y="2446"/>
                    </a:cubicBezTo>
                    <a:cubicBezTo>
                      <a:pt x="35" y="2446"/>
                      <a:pt x="36" y="2446"/>
                      <a:pt x="37" y="2446"/>
                    </a:cubicBezTo>
                    <a:cubicBezTo>
                      <a:pt x="396" y="2405"/>
                      <a:pt x="747" y="2259"/>
                      <a:pt x="1071" y="2108"/>
                    </a:cubicBezTo>
                    <a:cubicBezTo>
                      <a:pt x="1422" y="1941"/>
                      <a:pt x="1768" y="1760"/>
                      <a:pt x="2110" y="1577"/>
                    </a:cubicBezTo>
                    <a:cubicBezTo>
                      <a:pt x="2411" y="1418"/>
                      <a:pt x="2652" y="1184"/>
                      <a:pt x="2796" y="874"/>
                    </a:cubicBezTo>
                    <a:cubicBezTo>
                      <a:pt x="2865" y="732"/>
                      <a:pt x="2912" y="580"/>
                      <a:pt x="2936" y="425"/>
                    </a:cubicBezTo>
                    <a:cubicBezTo>
                      <a:pt x="2957" y="298"/>
                      <a:pt x="2979" y="137"/>
                      <a:pt x="2923" y="18"/>
                    </a:cubicBezTo>
                    <a:cubicBezTo>
                      <a:pt x="2917" y="6"/>
                      <a:pt x="2905" y="1"/>
                      <a:pt x="2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9" name="Google Shape;6199;p13"/>
              <p:cNvSpPr/>
              <p:nvPr/>
            </p:nvSpPr>
            <p:spPr>
              <a:xfrm rot="7741407">
                <a:off x="579847" y="4789592"/>
                <a:ext cx="67870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823" extrusionOk="0">
                    <a:moveTo>
                      <a:pt x="2346" y="0"/>
                    </a:moveTo>
                    <a:cubicBezTo>
                      <a:pt x="2336" y="0"/>
                      <a:pt x="2326" y="5"/>
                      <a:pt x="2320" y="17"/>
                    </a:cubicBezTo>
                    <a:lnTo>
                      <a:pt x="2321" y="17"/>
                    </a:lnTo>
                    <a:cubicBezTo>
                      <a:pt x="1991" y="529"/>
                      <a:pt x="1534" y="935"/>
                      <a:pt x="1112" y="1369"/>
                    </a:cubicBezTo>
                    <a:cubicBezTo>
                      <a:pt x="912" y="1573"/>
                      <a:pt x="732" y="1799"/>
                      <a:pt x="579" y="2042"/>
                    </a:cubicBezTo>
                    <a:cubicBezTo>
                      <a:pt x="506" y="2163"/>
                      <a:pt x="433" y="2287"/>
                      <a:pt x="349" y="2403"/>
                    </a:cubicBezTo>
                    <a:cubicBezTo>
                      <a:pt x="254" y="2534"/>
                      <a:pt x="134" y="2633"/>
                      <a:pt x="24" y="2749"/>
                    </a:cubicBezTo>
                    <a:cubicBezTo>
                      <a:pt x="0" y="2774"/>
                      <a:pt x="19" y="2822"/>
                      <a:pt x="52" y="2822"/>
                    </a:cubicBezTo>
                    <a:cubicBezTo>
                      <a:pt x="56" y="2822"/>
                      <a:pt x="60" y="2821"/>
                      <a:pt x="65" y="2820"/>
                    </a:cubicBezTo>
                    <a:cubicBezTo>
                      <a:pt x="321" y="2715"/>
                      <a:pt x="484" y="2416"/>
                      <a:pt x="620" y="2190"/>
                    </a:cubicBezTo>
                    <a:cubicBezTo>
                      <a:pt x="781" y="1920"/>
                      <a:pt x="970" y="1668"/>
                      <a:pt x="1181" y="1438"/>
                    </a:cubicBezTo>
                    <a:cubicBezTo>
                      <a:pt x="1600" y="995"/>
                      <a:pt x="2125" y="623"/>
                      <a:pt x="2374" y="49"/>
                    </a:cubicBezTo>
                    <a:cubicBezTo>
                      <a:pt x="2388" y="23"/>
                      <a:pt x="2367" y="0"/>
                      <a:pt x="23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0" name="Google Shape;6200;p13"/>
              <p:cNvSpPr/>
              <p:nvPr/>
            </p:nvSpPr>
            <p:spPr>
              <a:xfrm rot="7741407">
                <a:off x="732188" y="4863154"/>
                <a:ext cx="38823" cy="19753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695" extrusionOk="0">
                    <a:moveTo>
                      <a:pt x="855" y="1"/>
                    </a:moveTo>
                    <a:cubicBezTo>
                      <a:pt x="713" y="1"/>
                      <a:pt x="571" y="29"/>
                      <a:pt x="438" y="90"/>
                    </a:cubicBezTo>
                    <a:cubicBezTo>
                      <a:pt x="224" y="191"/>
                      <a:pt x="0" y="421"/>
                      <a:pt x="45" y="676"/>
                    </a:cubicBezTo>
                    <a:cubicBezTo>
                      <a:pt x="48" y="689"/>
                      <a:pt x="58" y="695"/>
                      <a:pt x="69" y="695"/>
                    </a:cubicBezTo>
                    <a:cubicBezTo>
                      <a:pt x="81" y="695"/>
                      <a:pt x="94" y="687"/>
                      <a:pt x="99" y="676"/>
                    </a:cubicBezTo>
                    <a:cubicBezTo>
                      <a:pt x="172" y="448"/>
                      <a:pt x="320" y="270"/>
                      <a:pt x="553" y="188"/>
                    </a:cubicBezTo>
                    <a:cubicBezTo>
                      <a:pt x="663" y="149"/>
                      <a:pt x="779" y="136"/>
                      <a:pt x="895" y="136"/>
                    </a:cubicBezTo>
                    <a:cubicBezTo>
                      <a:pt x="1037" y="136"/>
                      <a:pt x="1180" y="155"/>
                      <a:pt x="1316" y="167"/>
                    </a:cubicBezTo>
                    <a:cubicBezTo>
                      <a:pt x="1317" y="167"/>
                      <a:pt x="1318" y="167"/>
                      <a:pt x="1320" y="167"/>
                    </a:cubicBezTo>
                    <a:cubicBezTo>
                      <a:pt x="1351" y="167"/>
                      <a:pt x="1366" y="116"/>
                      <a:pt x="1335" y="104"/>
                    </a:cubicBezTo>
                    <a:cubicBezTo>
                      <a:pt x="1183" y="38"/>
                      <a:pt x="1019" y="1"/>
                      <a:pt x="8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1" name="Google Shape;6201;p13"/>
              <p:cNvSpPr/>
              <p:nvPr/>
            </p:nvSpPr>
            <p:spPr>
              <a:xfrm rot="7741407">
                <a:off x="673465" y="4878388"/>
                <a:ext cx="80801" cy="30808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084" extrusionOk="0">
                    <a:moveTo>
                      <a:pt x="723" y="0"/>
                    </a:moveTo>
                    <a:cubicBezTo>
                      <a:pt x="483" y="0"/>
                      <a:pt x="245" y="40"/>
                      <a:pt x="16" y="132"/>
                    </a:cubicBezTo>
                    <a:cubicBezTo>
                      <a:pt x="0" y="139"/>
                      <a:pt x="4" y="161"/>
                      <a:pt x="18" y="161"/>
                    </a:cubicBezTo>
                    <a:cubicBezTo>
                      <a:pt x="20" y="161"/>
                      <a:pt x="21" y="161"/>
                      <a:pt x="23" y="160"/>
                    </a:cubicBezTo>
                    <a:lnTo>
                      <a:pt x="23" y="162"/>
                    </a:lnTo>
                    <a:cubicBezTo>
                      <a:pt x="243" y="86"/>
                      <a:pt x="469" y="52"/>
                      <a:pt x="695" y="52"/>
                    </a:cubicBezTo>
                    <a:cubicBezTo>
                      <a:pt x="1012" y="52"/>
                      <a:pt x="1330" y="119"/>
                      <a:pt x="1633" y="226"/>
                    </a:cubicBezTo>
                    <a:cubicBezTo>
                      <a:pt x="1870" y="306"/>
                      <a:pt x="2100" y="411"/>
                      <a:pt x="2317" y="538"/>
                    </a:cubicBezTo>
                    <a:cubicBezTo>
                      <a:pt x="2532" y="669"/>
                      <a:pt x="2676" y="843"/>
                      <a:pt x="2785" y="1069"/>
                    </a:cubicBezTo>
                    <a:cubicBezTo>
                      <a:pt x="2789" y="1079"/>
                      <a:pt x="2798" y="1084"/>
                      <a:pt x="2806" y="1084"/>
                    </a:cubicBezTo>
                    <a:cubicBezTo>
                      <a:pt x="2824" y="1084"/>
                      <a:pt x="2842" y="1066"/>
                      <a:pt x="2839" y="1045"/>
                    </a:cubicBezTo>
                    <a:cubicBezTo>
                      <a:pt x="2796" y="824"/>
                      <a:pt x="2611" y="665"/>
                      <a:pt x="2431" y="547"/>
                    </a:cubicBezTo>
                    <a:cubicBezTo>
                      <a:pt x="2203" y="401"/>
                      <a:pt x="1958" y="284"/>
                      <a:pt x="1704" y="192"/>
                    </a:cubicBezTo>
                    <a:cubicBezTo>
                      <a:pt x="1389" y="76"/>
                      <a:pt x="1055" y="0"/>
                      <a:pt x="7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2" name="Google Shape;6202;p13"/>
              <p:cNvSpPr/>
              <p:nvPr/>
            </p:nvSpPr>
            <p:spPr>
              <a:xfrm rot="7741407">
                <a:off x="695052" y="4897859"/>
                <a:ext cx="50618" cy="3063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078" extrusionOk="0">
                    <a:moveTo>
                      <a:pt x="29" y="1"/>
                    </a:moveTo>
                    <a:cubicBezTo>
                      <a:pt x="8" y="1"/>
                      <a:pt x="0" y="36"/>
                      <a:pt x="26" y="41"/>
                    </a:cubicBezTo>
                    <a:lnTo>
                      <a:pt x="24" y="43"/>
                    </a:lnTo>
                    <a:cubicBezTo>
                      <a:pt x="366" y="151"/>
                      <a:pt x="720" y="265"/>
                      <a:pt x="1045" y="418"/>
                    </a:cubicBezTo>
                    <a:cubicBezTo>
                      <a:pt x="1196" y="486"/>
                      <a:pt x="1337" y="577"/>
                      <a:pt x="1458" y="690"/>
                    </a:cubicBezTo>
                    <a:cubicBezTo>
                      <a:pt x="1570" y="796"/>
                      <a:pt x="1638" y="925"/>
                      <a:pt x="1709" y="1060"/>
                    </a:cubicBezTo>
                    <a:cubicBezTo>
                      <a:pt x="1714" y="1072"/>
                      <a:pt x="1727" y="1078"/>
                      <a:pt x="1739" y="1078"/>
                    </a:cubicBezTo>
                    <a:cubicBezTo>
                      <a:pt x="1759" y="1078"/>
                      <a:pt x="1780" y="1064"/>
                      <a:pt x="1778" y="1041"/>
                    </a:cubicBezTo>
                    <a:cubicBezTo>
                      <a:pt x="1742" y="725"/>
                      <a:pt x="1436" y="499"/>
                      <a:pt x="1170" y="368"/>
                    </a:cubicBezTo>
                    <a:cubicBezTo>
                      <a:pt x="813" y="194"/>
                      <a:pt x="420" y="93"/>
                      <a:pt x="35" y="2"/>
                    </a:cubicBezTo>
                    <a:cubicBezTo>
                      <a:pt x="33" y="1"/>
                      <a:pt x="31" y="1"/>
                      <a:pt x="2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13"/>
              <p:cNvSpPr/>
              <p:nvPr/>
            </p:nvSpPr>
            <p:spPr>
              <a:xfrm rot="7741407">
                <a:off x="674084" y="4845716"/>
                <a:ext cx="28620" cy="716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252" extrusionOk="0">
                    <a:moveTo>
                      <a:pt x="992" y="0"/>
                    </a:moveTo>
                    <a:cubicBezTo>
                      <a:pt x="991" y="0"/>
                      <a:pt x="989" y="0"/>
                      <a:pt x="987" y="1"/>
                    </a:cubicBezTo>
                    <a:cubicBezTo>
                      <a:pt x="834" y="59"/>
                      <a:pt x="690" y="117"/>
                      <a:pt x="529" y="145"/>
                    </a:cubicBezTo>
                    <a:cubicBezTo>
                      <a:pt x="363" y="173"/>
                      <a:pt x="195" y="186"/>
                      <a:pt x="26" y="186"/>
                    </a:cubicBezTo>
                    <a:cubicBezTo>
                      <a:pt x="4" y="186"/>
                      <a:pt x="0" y="216"/>
                      <a:pt x="21" y="222"/>
                    </a:cubicBezTo>
                    <a:lnTo>
                      <a:pt x="23" y="222"/>
                    </a:lnTo>
                    <a:cubicBezTo>
                      <a:pt x="111" y="242"/>
                      <a:pt x="201" y="252"/>
                      <a:pt x="291" y="252"/>
                    </a:cubicBezTo>
                    <a:cubicBezTo>
                      <a:pt x="541" y="252"/>
                      <a:pt x="789" y="174"/>
                      <a:pt x="997" y="25"/>
                    </a:cubicBezTo>
                    <a:cubicBezTo>
                      <a:pt x="1007" y="17"/>
                      <a:pt x="1003" y="0"/>
                      <a:pt x="99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4" name="Google Shape;6204;p13"/>
              <p:cNvSpPr/>
              <p:nvPr/>
            </p:nvSpPr>
            <p:spPr>
              <a:xfrm rot="7741407">
                <a:off x="647188" y="4861378"/>
                <a:ext cx="48572" cy="44991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583" extrusionOk="0">
                    <a:moveTo>
                      <a:pt x="1588" y="0"/>
                    </a:moveTo>
                    <a:cubicBezTo>
                      <a:pt x="1575" y="0"/>
                      <a:pt x="1563" y="7"/>
                      <a:pt x="1561" y="22"/>
                    </a:cubicBezTo>
                    <a:cubicBezTo>
                      <a:pt x="1527" y="217"/>
                      <a:pt x="1493" y="389"/>
                      <a:pt x="1387" y="561"/>
                    </a:cubicBezTo>
                    <a:cubicBezTo>
                      <a:pt x="1292" y="708"/>
                      <a:pt x="1172" y="839"/>
                      <a:pt x="1033" y="948"/>
                    </a:cubicBezTo>
                    <a:cubicBezTo>
                      <a:pt x="734" y="1189"/>
                      <a:pt x="381" y="1352"/>
                      <a:pt x="35" y="1516"/>
                    </a:cubicBezTo>
                    <a:cubicBezTo>
                      <a:pt x="1" y="1531"/>
                      <a:pt x="20" y="1583"/>
                      <a:pt x="53" y="1583"/>
                    </a:cubicBezTo>
                    <a:cubicBezTo>
                      <a:pt x="57" y="1583"/>
                      <a:pt x="60" y="1582"/>
                      <a:pt x="63" y="1581"/>
                    </a:cubicBezTo>
                    <a:cubicBezTo>
                      <a:pt x="460" y="1473"/>
                      <a:pt x="843" y="1256"/>
                      <a:pt x="1153" y="987"/>
                    </a:cubicBezTo>
                    <a:cubicBezTo>
                      <a:pt x="1409" y="766"/>
                      <a:pt x="1708" y="385"/>
                      <a:pt x="1619" y="22"/>
                    </a:cubicBezTo>
                    <a:cubicBezTo>
                      <a:pt x="1616" y="8"/>
                      <a:pt x="1602" y="0"/>
                      <a:pt x="158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5" name="Google Shape;6205;p13"/>
              <p:cNvSpPr/>
              <p:nvPr/>
            </p:nvSpPr>
            <p:spPr>
              <a:xfrm rot="7741407">
                <a:off x="664254" y="4869317"/>
                <a:ext cx="85178" cy="1071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377" extrusionOk="0">
                    <a:moveTo>
                      <a:pt x="35" y="1"/>
                    </a:moveTo>
                    <a:cubicBezTo>
                      <a:pt x="18" y="1"/>
                      <a:pt x="0" y="16"/>
                      <a:pt x="7" y="36"/>
                    </a:cubicBezTo>
                    <a:cubicBezTo>
                      <a:pt x="108" y="310"/>
                      <a:pt x="390" y="377"/>
                      <a:pt x="681" y="377"/>
                    </a:cubicBezTo>
                    <a:cubicBezTo>
                      <a:pt x="888" y="377"/>
                      <a:pt x="1098" y="343"/>
                      <a:pt x="1250" y="326"/>
                    </a:cubicBezTo>
                    <a:cubicBezTo>
                      <a:pt x="1824" y="264"/>
                      <a:pt x="2398" y="197"/>
                      <a:pt x="2969" y="109"/>
                    </a:cubicBezTo>
                    <a:cubicBezTo>
                      <a:pt x="2996" y="106"/>
                      <a:pt x="2991" y="61"/>
                      <a:pt x="2965" y="61"/>
                    </a:cubicBezTo>
                    <a:cubicBezTo>
                      <a:pt x="2964" y="61"/>
                      <a:pt x="2964" y="61"/>
                      <a:pt x="2963" y="61"/>
                    </a:cubicBezTo>
                    <a:cubicBezTo>
                      <a:pt x="2445" y="94"/>
                      <a:pt x="1927" y="147"/>
                      <a:pt x="1411" y="205"/>
                    </a:cubicBezTo>
                    <a:cubicBezTo>
                      <a:pt x="1198" y="228"/>
                      <a:pt x="964" y="271"/>
                      <a:pt x="740" y="271"/>
                    </a:cubicBezTo>
                    <a:cubicBezTo>
                      <a:pt x="484" y="271"/>
                      <a:pt x="240" y="215"/>
                      <a:pt x="54" y="8"/>
                    </a:cubicBezTo>
                    <a:cubicBezTo>
                      <a:pt x="49" y="3"/>
                      <a:pt x="42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06" name="Google Shape;6206;p13"/>
              <p:cNvGrpSpPr/>
              <p:nvPr/>
            </p:nvGrpSpPr>
            <p:grpSpPr>
              <a:xfrm rot="6935131" flipH="1">
                <a:off x="-37422" y="4655095"/>
                <a:ext cx="607354" cy="597141"/>
                <a:chOff x="-695352" y="3150369"/>
                <a:chExt cx="863082" cy="848568"/>
              </a:xfrm>
            </p:grpSpPr>
            <p:sp>
              <p:nvSpPr>
                <p:cNvPr id="6207" name="Google Shape;6207;p13"/>
                <p:cNvSpPr/>
                <p:nvPr/>
              </p:nvSpPr>
              <p:spPr>
                <a:xfrm rot="7741407">
                  <a:off x="-543404" y="3245779"/>
                  <a:ext cx="559185" cy="657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5" h="23143" extrusionOk="0">
                      <a:moveTo>
                        <a:pt x="1" y="0"/>
                      </a:moveTo>
                      <a:cubicBezTo>
                        <a:pt x="2448" y="2533"/>
                        <a:pt x="5466" y="4427"/>
                        <a:pt x="8412" y="6357"/>
                      </a:cubicBezTo>
                      <a:cubicBezTo>
                        <a:pt x="9203" y="6876"/>
                        <a:pt x="8420" y="5485"/>
                        <a:pt x="9263" y="5925"/>
                      </a:cubicBezTo>
                      <a:cubicBezTo>
                        <a:pt x="14485" y="8638"/>
                        <a:pt x="18727" y="12087"/>
                        <a:pt x="19675" y="22815"/>
                      </a:cubicBezTo>
                      <a:cubicBezTo>
                        <a:pt x="19675" y="22815"/>
                        <a:pt x="4148" y="23142"/>
                        <a:pt x="2009" y="10184"/>
                      </a:cubicBezTo>
                      <a:cubicBezTo>
                        <a:pt x="1919" y="9640"/>
                        <a:pt x="3000" y="10360"/>
                        <a:pt x="2785" y="9810"/>
                      </a:cubicBezTo>
                      <a:cubicBezTo>
                        <a:pt x="1730" y="7110"/>
                        <a:pt x="780" y="3876"/>
                        <a:pt x="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79E82"/>
                    </a:gs>
                    <a:gs pos="100000">
                      <a:srgbClr val="51544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8" name="Google Shape;6208;p13"/>
                <p:cNvSpPr/>
                <p:nvPr/>
              </p:nvSpPr>
              <p:spPr>
                <a:xfrm rot="7741407">
                  <a:off x="-541596" y="3286203"/>
                  <a:ext cx="508169" cy="550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0" h="19383" extrusionOk="0">
                      <a:moveTo>
                        <a:pt x="69" y="0"/>
                      </a:moveTo>
                      <a:cubicBezTo>
                        <a:pt x="34" y="0"/>
                        <a:pt x="0" y="36"/>
                        <a:pt x="24" y="74"/>
                      </a:cubicBezTo>
                      <a:cubicBezTo>
                        <a:pt x="244" y="441"/>
                        <a:pt x="452" y="815"/>
                        <a:pt x="674" y="1179"/>
                      </a:cubicBezTo>
                      <a:cubicBezTo>
                        <a:pt x="899" y="1550"/>
                        <a:pt x="1140" y="1910"/>
                        <a:pt x="1379" y="2273"/>
                      </a:cubicBezTo>
                      <a:cubicBezTo>
                        <a:pt x="1856" y="2991"/>
                        <a:pt x="2346" y="3698"/>
                        <a:pt x="2851" y="4395"/>
                      </a:cubicBezTo>
                      <a:cubicBezTo>
                        <a:pt x="3858" y="5775"/>
                        <a:pt x="4911" y="7119"/>
                        <a:pt x="6012" y="8428"/>
                      </a:cubicBezTo>
                      <a:cubicBezTo>
                        <a:pt x="7119" y="9750"/>
                        <a:pt x="8276" y="11027"/>
                        <a:pt x="9484" y="12259"/>
                      </a:cubicBezTo>
                      <a:cubicBezTo>
                        <a:pt x="10684" y="13485"/>
                        <a:pt x="11928" y="14667"/>
                        <a:pt x="13218" y="15804"/>
                      </a:cubicBezTo>
                      <a:cubicBezTo>
                        <a:pt x="13865" y="16374"/>
                        <a:pt x="14521" y="16931"/>
                        <a:pt x="15190" y="17473"/>
                      </a:cubicBezTo>
                      <a:cubicBezTo>
                        <a:pt x="15852" y="18012"/>
                        <a:pt x="16519" y="18544"/>
                        <a:pt x="17219" y="19036"/>
                      </a:cubicBezTo>
                      <a:cubicBezTo>
                        <a:pt x="17392" y="19158"/>
                        <a:pt x="17574" y="19266"/>
                        <a:pt x="17757" y="19375"/>
                      </a:cubicBezTo>
                      <a:cubicBezTo>
                        <a:pt x="17767" y="19380"/>
                        <a:pt x="17777" y="19383"/>
                        <a:pt x="17787" y="19383"/>
                      </a:cubicBezTo>
                      <a:cubicBezTo>
                        <a:pt x="17838" y="19383"/>
                        <a:pt x="17879" y="19316"/>
                        <a:pt x="17834" y="19274"/>
                      </a:cubicBezTo>
                      <a:lnTo>
                        <a:pt x="17836" y="19274"/>
                      </a:lnTo>
                      <a:cubicBezTo>
                        <a:pt x="17213" y="18692"/>
                        <a:pt x="16532" y="18176"/>
                        <a:pt x="15872" y="17638"/>
                      </a:cubicBezTo>
                      <a:cubicBezTo>
                        <a:pt x="15213" y="17101"/>
                        <a:pt x="14558" y="16546"/>
                        <a:pt x="13913" y="15985"/>
                      </a:cubicBezTo>
                      <a:cubicBezTo>
                        <a:pt x="12623" y="14863"/>
                        <a:pt x="11374" y="13697"/>
                        <a:pt x="10166" y="12483"/>
                      </a:cubicBezTo>
                      <a:cubicBezTo>
                        <a:pt x="8957" y="11272"/>
                        <a:pt x="7792" y="10021"/>
                        <a:pt x="6668" y="8733"/>
                      </a:cubicBezTo>
                      <a:cubicBezTo>
                        <a:pt x="5541" y="7445"/>
                        <a:pt x="4466" y="6115"/>
                        <a:pt x="3439" y="4743"/>
                      </a:cubicBezTo>
                      <a:cubicBezTo>
                        <a:pt x="2927" y="4059"/>
                        <a:pt x="2426" y="3365"/>
                        <a:pt x="1934" y="2666"/>
                      </a:cubicBezTo>
                      <a:cubicBezTo>
                        <a:pt x="1441" y="1967"/>
                        <a:pt x="968" y="1252"/>
                        <a:pt x="467" y="557"/>
                      </a:cubicBezTo>
                      <a:cubicBezTo>
                        <a:pt x="342" y="385"/>
                        <a:pt x="227" y="203"/>
                        <a:pt x="110" y="24"/>
                      </a:cubicBezTo>
                      <a:cubicBezTo>
                        <a:pt x="99" y="7"/>
                        <a:pt x="84" y="0"/>
                        <a:pt x="69" y="0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9" name="Google Shape;6209;p13"/>
                <p:cNvSpPr/>
                <p:nvPr/>
              </p:nvSpPr>
              <p:spPr>
                <a:xfrm rot="7741407">
                  <a:off x="-400974" y="3462462"/>
                  <a:ext cx="138496" cy="259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3" h="9124" extrusionOk="0">
                      <a:moveTo>
                        <a:pt x="60" y="1"/>
                      </a:moveTo>
                      <a:cubicBezTo>
                        <a:pt x="31" y="1"/>
                        <a:pt x="1" y="25"/>
                        <a:pt x="11" y="63"/>
                      </a:cubicBezTo>
                      <a:lnTo>
                        <a:pt x="13" y="63"/>
                      </a:lnTo>
                      <a:cubicBezTo>
                        <a:pt x="74" y="396"/>
                        <a:pt x="181" y="723"/>
                        <a:pt x="284" y="1043"/>
                      </a:cubicBezTo>
                      <a:cubicBezTo>
                        <a:pt x="386" y="1365"/>
                        <a:pt x="497" y="1688"/>
                        <a:pt x="616" y="2004"/>
                      </a:cubicBezTo>
                      <a:cubicBezTo>
                        <a:pt x="848" y="2623"/>
                        <a:pt x="1104" y="3232"/>
                        <a:pt x="1387" y="3831"/>
                      </a:cubicBezTo>
                      <a:cubicBezTo>
                        <a:pt x="1959" y="5048"/>
                        <a:pt x="2626" y="6216"/>
                        <a:pt x="3382" y="7329"/>
                      </a:cubicBezTo>
                      <a:cubicBezTo>
                        <a:pt x="3804" y="7953"/>
                        <a:pt x="4268" y="8548"/>
                        <a:pt x="4771" y="9110"/>
                      </a:cubicBezTo>
                      <a:cubicBezTo>
                        <a:pt x="4780" y="9120"/>
                        <a:pt x="4791" y="9124"/>
                        <a:pt x="4802" y="9124"/>
                      </a:cubicBezTo>
                      <a:cubicBezTo>
                        <a:pt x="4837" y="9124"/>
                        <a:pt x="4873" y="9085"/>
                        <a:pt x="4847" y="9051"/>
                      </a:cubicBezTo>
                      <a:cubicBezTo>
                        <a:pt x="4073" y="7972"/>
                        <a:pt x="3312" y="6880"/>
                        <a:pt x="2645" y="5734"/>
                      </a:cubicBezTo>
                      <a:cubicBezTo>
                        <a:pt x="1974" y="4578"/>
                        <a:pt x="1389" y="3378"/>
                        <a:pt x="891" y="2139"/>
                      </a:cubicBezTo>
                      <a:cubicBezTo>
                        <a:pt x="755" y="1798"/>
                        <a:pt x="622" y="1456"/>
                        <a:pt x="497" y="1112"/>
                      </a:cubicBezTo>
                      <a:cubicBezTo>
                        <a:pt x="366" y="755"/>
                        <a:pt x="254" y="387"/>
                        <a:pt x="106" y="37"/>
                      </a:cubicBezTo>
                      <a:cubicBezTo>
                        <a:pt x="99" y="12"/>
                        <a:pt x="80" y="1"/>
                        <a:pt x="6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0" name="Google Shape;6210;p13"/>
                <p:cNvSpPr/>
                <p:nvPr/>
              </p:nvSpPr>
              <p:spPr>
                <a:xfrm rot="7741407">
                  <a:off x="-528077" y="3522836"/>
                  <a:ext cx="85007" cy="19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1" h="6862" extrusionOk="0">
                      <a:moveTo>
                        <a:pt x="44" y="0"/>
                      </a:moveTo>
                      <a:cubicBezTo>
                        <a:pt x="22" y="0"/>
                        <a:pt x="1" y="22"/>
                        <a:pt x="16" y="47"/>
                      </a:cubicBezTo>
                      <a:cubicBezTo>
                        <a:pt x="523" y="862"/>
                        <a:pt x="981" y="1707"/>
                        <a:pt x="1389" y="2577"/>
                      </a:cubicBezTo>
                      <a:cubicBezTo>
                        <a:pt x="1800" y="3452"/>
                        <a:pt x="2151" y="4353"/>
                        <a:pt x="2437" y="5276"/>
                      </a:cubicBezTo>
                      <a:cubicBezTo>
                        <a:pt x="2596" y="5790"/>
                        <a:pt x="2742" y="6310"/>
                        <a:pt x="2892" y="6826"/>
                      </a:cubicBezTo>
                      <a:cubicBezTo>
                        <a:pt x="2898" y="6851"/>
                        <a:pt x="2916" y="6862"/>
                        <a:pt x="2935" y="6862"/>
                      </a:cubicBezTo>
                      <a:cubicBezTo>
                        <a:pt x="2962" y="6862"/>
                        <a:pt x="2991" y="6838"/>
                        <a:pt x="2985" y="6802"/>
                      </a:cubicBezTo>
                      <a:cubicBezTo>
                        <a:pt x="2832" y="5845"/>
                        <a:pt x="2538" y="4917"/>
                        <a:pt x="2194" y="4014"/>
                      </a:cubicBezTo>
                      <a:cubicBezTo>
                        <a:pt x="1856" y="3113"/>
                        <a:pt x="1448" y="2242"/>
                        <a:pt x="973" y="1406"/>
                      </a:cubicBezTo>
                      <a:cubicBezTo>
                        <a:pt x="697" y="924"/>
                        <a:pt x="392" y="468"/>
                        <a:pt x="70" y="15"/>
                      </a:cubicBezTo>
                      <a:cubicBezTo>
                        <a:pt x="64" y="5"/>
                        <a:pt x="54" y="0"/>
                        <a:pt x="44" y="0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1" name="Google Shape;6211;p13"/>
                <p:cNvSpPr/>
                <p:nvPr/>
              </p:nvSpPr>
              <p:spPr>
                <a:xfrm rot="7741407">
                  <a:off x="-480943" y="3380976"/>
                  <a:ext cx="269602" cy="209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6" h="7362" extrusionOk="0">
                      <a:moveTo>
                        <a:pt x="65" y="1"/>
                      </a:moveTo>
                      <a:cubicBezTo>
                        <a:pt x="30" y="1"/>
                        <a:pt x="0" y="46"/>
                        <a:pt x="32" y="78"/>
                      </a:cubicBezTo>
                      <a:cubicBezTo>
                        <a:pt x="553" y="665"/>
                        <a:pt x="1107" y="1218"/>
                        <a:pt x="1670" y="1768"/>
                      </a:cubicBezTo>
                      <a:cubicBezTo>
                        <a:pt x="2232" y="2316"/>
                        <a:pt x="2803" y="2858"/>
                        <a:pt x="3388" y="3380"/>
                      </a:cubicBezTo>
                      <a:cubicBezTo>
                        <a:pt x="4551" y="4417"/>
                        <a:pt x="5777" y="5391"/>
                        <a:pt x="7108" y="6205"/>
                      </a:cubicBezTo>
                      <a:cubicBezTo>
                        <a:pt x="7849" y="6659"/>
                        <a:pt x="8617" y="7057"/>
                        <a:pt x="9432" y="7360"/>
                      </a:cubicBezTo>
                      <a:cubicBezTo>
                        <a:pt x="9435" y="7361"/>
                        <a:pt x="9438" y="7362"/>
                        <a:pt x="9441" y="7362"/>
                      </a:cubicBezTo>
                      <a:cubicBezTo>
                        <a:pt x="9470" y="7362"/>
                        <a:pt x="9485" y="7316"/>
                        <a:pt x="9455" y="7302"/>
                      </a:cubicBezTo>
                      <a:lnTo>
                        <a:pt x="9457" y="7302"/>
                      </a:lnTo>
                      <a:cubicBezTo>
                        <a:pt x="8064" y="6635"/>
                        <a:pt x="6744" y="5849"/>
                        <a:pt x="5510" y="4922"/>
                      </a:cubicBezTo>
                      <a:cubicBezTo>
                        <a:pt x="4263" y="3983"/>
                        <a:pt x="3107" y="2931"/>
                        <a:pt x="1987" y="1845"/>
                      </a:cubicBezTo>
                      <a:cubicBezTo>
                        <a:pt x="1357" y="1233"/>
                        <a:pt x="746" y="603"/>
                        <a:pt x="95" y="14"/>
                      </a:cubicBezTo>
                      <a:cubicBezTo>
                        <a:pt x="86" y="5"/>
                        <a:pt x="75" y="1"/>
                        <a:pt x="65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2" name="Google Shape;6212;p13"/>
                <p:cNvSpPr/>
                <p:nvPr/>
              </p:nvSpPr>
              <p:spPr>
                <a:xfrm rot="7741407">
                  <a:off x="-180471" y="3459099"/>
                  <a:ext cx="60793" cy="6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9" h="2233" extrusionOk="0">
                      <a:moveTo>
                        <a:pt x="73" y="1"/>
                      </a:moveTo>
                      <a:cubicBezTo>
                        <a:pt x="34" y="1"/>
                        <a:pt x="0" y="52"/>
                        <a:pt x="33" y="91"/>
                      </a:cubicBezTo>
                      <a:cubicBezTo>
                        <a:pt x="355" y="465"/>
                        <a:pt x="690" y="826"/>
                        <a:pt x="1032" y="1181"/>
                      </a:cubicBezTo>
                      <a:cubicBezTo>
                        <a:pt x="1372" y="1536"/>
                        <a:pt x="1733" y="1871"/>
                        <a:pt x="2077" y="2224"/>
                      </a:cubicBezTo>
                      <a:cubicBezTo>
                        <a:pt x="2083" y="2230"/>
                        <a:pt x="2089" y="2233"/>
                        <a:pt x="2096" y="2233"/>
                      </a:cubicBezTo>
                      <a:cubicBezTo>
                        <a:pt x="2118" y="2233"/>
                        <a:pt x="2138" y="2203"/>
                        <a:pt x="2118" y="2181"/>
                      </a:cubicBezTo>
                      <a:cubicBezTo>
                        <a:pt x="1785" y="1817"/>
                        <a:pt x="1471" y="1437"/>
                        <a:pt x="1137" y="1076"/>
                      </a:cubicBezTo>
                      <a:cubicBezTo>
                        <a:pt x="802" y="713"/>
                        <a:pt x="462" y="360"/>
                        <a:pt x="108" y="16"/>
                      </a:cubicBezTo>
                      <a:cubicBezTo>
                        <a:pt x="97" y="5"/>
                        <a:pt x="85" y="1"/>
                        <a:pt x="7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13" name="Google Shape;6213;p13"/>
            <p:cNvGrpSpPr/>
            <p:nvPr/>
          </p:nvGrpSpPr>
          <p:grpSpPr>
            <a:xfrm rot="-7745940" flipH="1">
              <a:off x="337176" y="4934452"/>
              <a:ext cx="288117" cy="342631"/>
              <a:chOff x="787057" y="1529716"/>
              <a:chExt cx="253424" cy="301373"/>
            </a:xfrm>
          </p:grpSpPr>
          <p:sp>
            <p:nvSpPr>
              <p:cNvPr id="6214" name="Google Shape;6214;p13"/>
              <p:cNvSpPr/>
              <p:nvPr/>
            </p:nvSpPr>
            <p:spPr>
              <a:xfrm rot="-483576">
                <a:off x="802106" y="1538141"/>
                <a:ext cx="135972" cy="224245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8970" extrusionOk="0">
                    <a:moveTo>
                      <a:pt x="204" y="1"/>
                    </a:moveTo>
                    <a:cubicBezTo>
                      <a:pt x="152" y="1"/>
                      <a:pt x="93" y="42"/>
                      <a:pt x="85" y="102"/>
                    </a:cubicBezTo>
                    <a:lnTo>
                      <a:pt x="83" y="101"/>
                    </a:lnTo>
                    <a:lnTo>
                      <a:pt x="83" y="101"/>
                    </a:lnTo>
                    <a:cubicBezTo>
                      <a:pt x="1" y="805"/>
                      <a:pt x="167" y="1561"/>
                      <a:pt x="405" y="2225"/>
                    </a:cubicBezTo>
                    <a:cubicBezTo>
                      <a:pt x="657" y="2926"/>
                      <a:pt x="1035" y="3573"/>
                      <a:pt x="1427" y="4201"/>
                    </a:cubicBezTo>
                    <a:cubicBezTo>
                      <a:pt x="2129" y="5319"/>
                      <a:pt x="2846" y="6446"/>
                      <a:pt x="3697" y="7458"/>
                    </a:cubicBezTo>
                    <a:cubicBezTo>
                      <a:pt x="3935" y="7744"/>
                      <a:pt x="4187" y="8017"/>
                      <a:pt x="4454" y="8276"/>
                    </a:cubicBezTo>
                    <a:cubicBezTo>
                      <a:pt x="4589" y="8407"/>
                      <a:pt x="4742" y="8523"/>
                      <a:pt x="4886" y="8645"/>
                    </a:cubicBezTo>
                    <a:cubicBezTo>
                      <a:pt x="5030" y="8766"/>
                      <a:pt x="5167" y="8875"/>
                      <a:pt x="5333" y="8963"/>
                    </a:cubicBezTo>
                    <a:cubicBezTo>
                      <a:pt x="5342" y="8967"/>
                      <a:pt x="5351" y="8970"/>
                      <a:pt x="5360" y="8970"/>
                    </a:cubicBezTo>
                    <a:cubicBezTo>
                      <a:pt x="5405" y="8970"/>
                      <a:pt x="5438" y="8912"/>
                      <a:pt x="5402" y="8875"/>
                    </a:cubicBezTo>
                    <a:cubicBezTo>
                      <a:pt x="5184" y="8632"/>
                      <a:pt x="4920" y="8437"/>
                      <a:pt x="4701" y="8196"/>
                    </a:cubicBezTo>
                    <a:cubicBezTo>
                      <a:pt x="4481" y="7955"/>
                      <a:pt x="4245" y="7732"/>
                      <a:pt x="4032" y="7484"/>
                    </a:cubicBezTo>
                    <a:cubicBezTo>
                      <a:pt x="3611" y="6996"/>
                      <a:pt x="3232" y="6476"/>
                      <a:pt x="2875" y="5939"/>
                    </a:cubicBezTo>
                    <a:cubicBezTo>
                      <a:pt x="2512" y="5392"/>
                      <a:pt x="2186" y="4818"/>
                      <a:pt x="1857" y="4249"/>
                    </a:cubicBezTo>
                    <a:cubicBezTo>
                      <a:pt x="1504" y="3642"/>
                      <a:pt x="1121" y="3042"/>
                      <a:pt x="848" y="2393"/>
                    </a:cubicBezTo>
                    <a:cubicBezTo>
                      <a:pt x="693" y="2023"/>
                      <a:pt x="571" y="1639"/>
                      <a:pt x="483" y="1249"/>
                    </a:cubicBezTo>
                    <a:cubicBezTo>
                      <a:pt x="399" y="860"/>
                      <a:pt x="351" y="467"/>
                      <a:pt x="285" y="74"/>
                    </a:cubicBezTo>
                    <a:cubicBezTo>
                      <a:pt x="276" y="22"/>
                      <a:pt x="242" y="1"/>
                      <a:pt x="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5" name="Google Shape;6215;p13"/>
              <p:cNvSpPr/>
              <p:nvPr/>
            </p:nvSpPr>
            <p:spPr>
              <a:xfrm rot="-483576">
                <a:off x="925178" y="1706283"/>
                <a:ext cx="107573" cy="117847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4714" extrusionOk="0">
                    <a:moveTo>
                      <a:pt x="438" y="950"/>
                    </a:moveTo>
                    <a:cubicBezTo>
                      <a:pt x="1083" y="0"/>
                      <a:pt x="2512" y="570"/>
                      <a:pt x="3039" y="1378"/>
                    </a:cubicBezTo>
                    <a:cubicBezTo>
                      <a:pt x="3566" y="2186"/>
                      <a:pt x="4103" y="3760"/>
                      <a:pt x="4204" y="4192"/>
                    </a:cubicBezTo>
                    <a:cubicBezTo>
                      <a:pt x="4303" y="4624"/>
                      <a:pt x="4015" y="4713"/>
                      <a:pt x="3108" y="4330"/>
                    </a:cubicBezTo>
                    <a:cubicBezTo>
                      <a:pt x="2203" y="3945"/>
                      <a:pt x="1150" y="3571"/>
                      <a:pt x="584" y="2730"/>
                    </a:cubicBezTo>
                    <a:cubicBezTo>
                      <a:pt x="19" y="1887"/>
                      <a:pt x="1" y="1597"/>
                      <a:pt x="438" y="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6" name="Google Shape;6216;p13"/>
              <p:cNvSpPr/>
              <p:nvPr/>
            </p:nvSpPr>
            <p:spPr>
              <a:xfrm rot="-483576">
                <a:off x="938787" y="1731428"/>
                <a:ext cx="84548" cy="80573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3" extrusionOk="0">
                    <a:moveTo>
                      <a:pt x="526" y="1"/>
                    </a:moveTo>
                    <a:cubicBezTo>
                      <a:pt x="502" y="1"/>
                      <a:pt x="477" y="1"/>
                      <a:pt x="453" y="2"/>
                    </a:cubicBezTo>
                    <a:cubicBezTo>
                      <a:pt x="322" y="8"/>
                      <a:pt x="86" y="12"/>
                      <a:pt x="11" y="139"/>
                    </a:cubicBezTo>
                    <a:cubicBezTo>
                      <a:pt x="0" y="157"/>
                      <a:pt x="8" y="180"/>
                      <a:pt x="25" y="191"/>
                    </a:cubicBezTo>
                    <a:cubicBezTo>
                      <a:pt x="55" y="204"/>
                      <a:pt x="87" y="209"/>
                      <a:pt x="121" y="209"/>
                    </a:cubicBezTo>
                    <a:cubicBezTo>
                      <a:pt x="213" y="209"/>
                      <a:pt x="316" y="172"/>
                      <a:pt x="402" y="167"/>
                    </a:cubicBezTo>
                    <a:cubicBezTo>
                      <a:pt x="438" y="164"/>
                      <a:pt x="474" y="163"/>
                      <a:pt x="510" y="163"/>
                    </a:cubicBezTo>
                    <a:cubicBezTo>
                      <a:pt x="628" y="163"/>
                      <a:pt x="744" y="177"/>
                      <a:pt x="860" y="202"/>
                    </a:cubicBezTo>
                    <a:cubicBezTo>
                      <a:pt x="1156" y="270"/>
                      <a:pt x="1425" y="410"/>
                      <a:pt x="1668" y="589"/>
                    </a:cubicBezTo>
                    <a:cubicBezTo>
                      <a:pt x="2201" y="980"/>
                      <a:pt x="2549" y="1571"/>
                      <a:pt x="2820" y="2162"/>
                    </a:cubicBezTo>
                    <a:cubicBezTo>
                      <a:pt x="2979" y="2508"/>
                      <a:pt x="3100" y="2891"/>
                      <a:pt x="3315" y="3207"/>
                    </a:cubicBezTo>
                    <a:cubicBezTo>
                      <a:pt x="3322" y="3217"/>
                      <a:pt x="3332" y="3222"/>
                      <a:pt x="3343" y="3222"/>
                    </a:cubicBezTo>
                    <a:cubicBezTo>
                      <a:pt x="3362" y="3222"/>
                      <a:pt x="3381" y="3206"/>
                      <a:pt x="3375" y="3181"/>
                    </a:cubicBezTo>
                    <a:cubicBezTo>
                      <a:pt x="3274" y="2842"/>
                      <a:pt x="3111" y="2513"/>
                      <a:pt x="2967" y="2190"/>
                    </a:cubicBezTo>
                    <a:cubicBezTo>
                      <a:pt x="2822" y="1855"/>
                      <a:pt x="2672" y="1522"/>
                      <a:pt x="2472" y="1216"/>
                    </a:cubicBezTo>
                    <a:cubicBezTo>
                      <a:pt x="2115" y="670"/>
                      <a:pt x="1601" y="214"/>
                      <a:pt x="954" y="55"/>
                    </a:cubicBezTo>
                    <a:cubicBezTo>
                      <a:pt x="815" y="19"/>
                      <a:pt x="671" y="1"/>
                      <a:pt x="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7" name="Google Shape;6217;p13"/>
              <p:cNvSpPr/>
              <p:nvPr/>
            </p:nvSpPr>
            <p:spPr>
              <a:xfrm rot="-483576">
                <a:off x="932773" y="1734169"/>
                <a:ext cx="59599" cy="54674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187" extrusionOk="0">
                    <a:moveTo>
                      <a:pt x="90" y="0"/>
                    </a:moveTo>
                    <a:cubicBezTo>
                      <a:pt x="44" y="0"/>
                      <a:pt x="0" y="45"/>
                      <a:pt x="32" y="95"/>
                    </a:cubicBezTo>
                    <a:cubicBezTo>
                      <a:pt x="163" y="310"/>
                      <a:pt x="350" y="488"/>
                      <a:pt x="526" y="665"/>
                    </a:cubicBezTo>
                    <a:cubicBezTo>
                      <a:pt x="713" y="856"/>
                      <a:pt x="905" y="1041"/>
                      <a:pt x="1102" y="1222"/>
                    </a:cubicBezTo>
                    <a:cubicBezTo>
                      <a:pt x="1294" y="1396"/>
                      <a:pt x="1489" y="1570"/>
                      <a:pt x="1693" y="1733"/>
                    </a:cubicBezTo>
                    <a:cubicBezTo>
                      <a:pt x="1894" y="1896"/>
                      <a:pt x="2109" y="2034"/>
                      <a:pt x="2321" y="2182"/>
                    </a:cubicBezTo>
                    <a:cubicBezTo>
                      <a:pt x="2326" y="2185"/>
                      <a:pt x="2331" y="2187"/>
                      <a:pt x="2336" y="2187"/>
                    </a:cubicBezTo>
                    <a:cubicBezTo>
                      <a:pt x="2361" y="2187"/>
                      <a:pt x="2383" y="2150"/>
                      <a:pt x="2360" y="2131"/>
                    </a:cubicBezTo>
                    <a:lnTo>
                      <a:pt x="2360" y="2131"/>
                    </a:lnTo>
                    <a:lnTo>
                      <a:pt x="2360" y="2133"/>
                    </a:lnTo>
                    <a:cubicBezTo>
                      <a:pt x="2166" y="1974"/>
                      <a:pt x="1982" y="1798"/>
                      <a:pt x="1794" y="1632"/>
                    </a:cubicBezTo>
                    <a:cubicBezTo>
                      <a:pt x="1597" y="1462"/>
                      <a:pt x="1403" y="1292"/>
                      <a:pt x="1214" y="1112"/>
                    </a:cubicBezTo>
                    <a:cubicBezTo>
                      <a:pt x="1029" y="938"/>
                      <a:pt x="849" y="761"/>
                      <a:pt x="675" y="577"/>
                    </a:cubicBezTo>
                    <a:cubicBezTo>
                      <a:pt x="498" y="390"/>
                      <a:pt x="335" y="179"/>
                      <a:pt x="135" y="17"/>
                    </a:cubicBezTo>
                    <a:cubicBezTo>
                      <a:pt x="122" y="5"/>
                      <a:pt x="106" y="0"/>
                      <a:pt x="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6218" name="Google Shape;6218;p13"/>
          <p:cNvCxnSpPr/>
          <p:nvPr/>
        </p:nvCxnSpPr>
        <p:spPr>
          <a:xfrm rot="10800000">
            <a:off x="75" y="731375"/>
            <a:ext cx="643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8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4" name="Google Shape;8894;p17"/>
          <p:cNvSpPr/>
          <p:nvPr/>
        </p:nvSpPr>
        <p:spPr>
          <a:xfrm>
            <a:off x="311700" y="265200"/>
            <a:ext cx="8520600" cy="461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</p:txBody>
      </p:sp>
      <p:sp>
        <p:nvSpPr>
          <p:cNvPr id="8895" name="Google Shape;8895;p17"/>
          <p:cNvSpPr txBox="1">
            <a:spLocks noGrp="1"/>
          </p:cNvSpPr>
          <p:nvPr>
            <p:ph type="title"/>
          </p:nvPr>
        </p:nvSpPr>
        <p:spPr>
          <a:xfrm>
            <a:off x="1866100" y="2320800"/>
            <a:ext cx="5402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96" name="Google Shape;8896;p17"/>
          <p:cNvSpPr txBox="1">
            <a:spLocks noGrp="1"/>
          </p:cNvSpPr>
          <p:nvPr>
            <p:ph type="title" idx="2" hasCustomPrompt="1"/>
          </p:nvPr>
        </p:nvSpPr>
        <p:spPr>
          <a:xfrm>
            <a:off x="3419650" y="1479000"/>
            <a:ext cx="22950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897" name="Google Shape;8897;p17"/>
          <p:cNvSpPr txBox="1">
            <a:spLocks noGrp="1"/>
          </p:cNvSpPr>
          <p:nvPr>
            <p:ph type="subTitle" idx="1"/>
          </p:nvPr>
        </p:nvSpPr>
        <p:spPr>
          <a:xfrm>
            <a:off x="2387050" y="3162600"/>
            <a:ext cx="4360200" cy="5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898" name="Google Shape;8898;p17"/>
          <p:cNvGrpSpPr/>
          <p:nvPr/>
        </p:nvGrpSpPr>
        <p:grpSpPr>
          <a:xfrm flipH="1">
            <a:off x="-457137" y="1732350"/>
            <a:ext cx="1059136" cy="1498207"/>
            <a:chOff x="4348175" y="1682575"/>
            <a:chExt cx="931600" cy="1317800"/>
          </a:xfrm>
        </p:grpSpPr>
        <p:sp>
          <p:nvSpPr>
            <p:cNvPr id="8899" name="Google Shape;8899;p17"/>
            <p:cNvSpPr/>
            <p:nvPr/>
          </p:nvSpPr>
          <p:spPr>
            <a:xfrm>
              <a:off x="4707650" y="1760775"/>
              <a:ext cx="229900" cy="133725"/>
            </a:xfrm>
            <a:custGeom>
              <a:avLst/>
              <a:gdLst/>
              <a:ahLst/>
              <a:cxnLst/>
              <a:rect l="l" t="t" r="r" b="b"/>
              <a:pathLst>
                <a:path w="9196" h="5349" extrusionOk="0">
                  <a:moveTo>
                    <a:pt x="72" y="0"/>
                  </a:moveTo>
                  <a:cubicBezTo>
                    <a:pt x="35" y="0"/>
                    <a:pt x="0" y="41"/>
                    <a:pt x="21" y="83"/>
                  </a:cubicBezTo>
                  <a:cubicBezTo>
                    <a:pt x="176" y="375"/>
                    <a:pt x="416" y="607"/>
                    <a:pt x="625" y="859"/>
                  </a:cubicBezTo>
                  <a:cubicBezTo>
                    <a:pt x="834" y="1111"/>
                    <a:pt x="1102" y="1334"/>
                    <a:pt x="1350" y="1549"/>
                  </a:cubicBezTo>
                  <a:cubicBezTo>
                    <a:pt x="1857" y="1986"/>
                    <a:pt x="2397" y="2383"/>
                    <a:pt x="2953" y="2757"/>
                  </a:cubicBezTo>
                  <a:cubicBezTo>
                    <a:pt x="3514" y="3132"/>
                    <a:pt x="4082" y="3499"/>
                    <a:pt x="4656" y="3856"/>
                  </a:cubicBezTo>
                  <a:cubicBezTo>
                    <a:pt x="5284" y="4243"/>
                    <a:pt x="5918" y="4623"/>
                    <a:pt x="6602" y="4903"/>
                  </a:cubicBezTo>
                  <a:cubicBezTo>
                    <a:pt x="7226" y="5157"/>
                    <a:pt x="7939" y="5348"/>
                    <a:pt x="8630" y="5348"/>
                  </a:cubicBezTo>
                  <a:cubicBezTo>
                    <a:pt x="8769" y="5348"/>
                    <a:pt x="8907" y="5340"/>
                    <a:pt x="9044" y="5324"/>
                  </a:cubicBezTo>
                  <a:cubicBezTo>
                    <a:pt x="9147" y="5311"/>
                    <a:pt x="9195" y="5142"/>
                    <a:pt x="9072" y="5124"/>
                  </a:cubicBezTo>
                  <a:lnTo>
                    <a:pt x="9072" y="5124"/>
                  </a:lnTo>
                  <a:lnTo>
                    <a:pt x="9072" y="5125"/>
                  </a:lnTo>
                  <a:cubicBezTo>
                    <a:pt x="8717" y="5068"/>
                    <a:pt x="8361" y="5025"/>
                    <a:pt x="8008" y="4957"/>
                  </a:cubicBezTo>
                  <a:cubicBezTo>
                    <a:pt x="7651" y="4886"/>
                    <a:pt x="7301" y="4789"/>
                    <a:pt x="6961" y="4664"/>
                  </a:cubicBezTo>
                  <a:cubicBezTo>
                    <a:pt x="6279" y="4417"/>
                    <a:pt x="5662" y="4039"/>
                    <a:pt x="5034" y="3682"/>
                  </a:cubicBezTo>
                  <a:cubicBezTo>
                    <a:pt x="3882" y="3028"/>
                    <a:pt x="2730" y="2373"/>
                    <a:pt x="1700" y="1532"/>
                  </a:cubicBezTo>
                  <a:cubicBezTo>
                    <a:pt x="1416" y="1298"/>
                    <a:pt x="1147" y="1053"/>
                    <a:pt x="883" y="797"/>
                  </a:cubicBezTo>
                  <a:cubicBezTo>
                    <a:pt x="750" y="668"/>
                    <a:pt x="614" y="551"/>
                    <a:pt x="490" y="414"/>
                  </a:cubicBezTo>
                  <a:cubicBezTo>
                    <a:pt x="365" y="276"/>
                    <a:pt x="247" y="139"/>
                    <a:pt x="109" y="16"/>
                  </a:cubicBezTo>
                  <a:cubicBezTo>
                    <a:pt x="98" y="5"/>
                    <a:pt x="85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17"/>
            <p:cNvSpPr/>
            <p:nvPr/>
          </p:nvSpPr>
          <p:spPr>
            <a:xfrm>
              <a:off x="4630575" y="1682575"/>
              <a:ext cx="120000" cy="108000"/>
            </a:xfrm>
            <a:custGeom>
              <a:avLst/>
              <a:gdLst/>
              <a:ahLst/>
              <a:cxnLst/>
              <a:rect l="l" t="t" r="r" b="b"/>
              <a:pathLst>
                <a:path w="4800" h="4320" extrusionOk="0">
                  <a:moveTo>
                    <a:pt x="3839" y="3875"/>
                  </a:moveTo>
                  <a:cubicBezTo>
                    <a:pt x="4800" y="3220"/>
                    <a:pt x="4213" y="1785"/>
                    <a:pt x="3390" y="1257"/>
                  </a:cubicBezTo>
                  <a:cubicBezTo>
                    <a:pt x="2569" y="730"/>
                    <a:pt x="967" y="197"/>
                    <a:pt x="530" y="100"/>
                  </a:cubicBezTo>
                  <a:cubicBezTo>
                    <a:pt x="90" y="1"/>
                    <a:pt x="1" y="293"/>
                    <a:pt x="393" y="1203"/>
                  </a:cubicBezTo>
                  <a:cubicBezTo>
                    <a:pt x="788" y="2114"/>
                    <a:pt x="1175" y="3172"/>
                    <a:pt x="2033" y="3738"/>
                  </a:cubicBezTo>
                  <a:cubicBezTo>
                    <a:pt x="2889" y="4303"/>
                    <a:pt x="3184" y="4320"/>
                    <a:pt x="3839" y="38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17"/>
            <p:cNvSpPr/>
            <p:nvPr/>
          </p:nvSpPr>
          <p:spPr>
            <a:xfrm>
              <a:off x="4642275" y="1693125"/>
              <a:ext cx="82700" cy="84425"/>
            </a:xfrm>
            <a:custGeom>
              <a:avLst/>
              <a:gdLst/>
              <a:ahLst/>
              <a:cxnLst/>
              <a:rect l="l" t="t" r="r" b="b"/>
              <a:pathLst>
                <a:path w="3308" h="3377" extrusionOk="0">
                  <a:moveTo>
                    <a:pt x="47" y="0"/>
                  </a:moveTo>
                  <a:cubicBezTo>
                    <a:pt x="17" y="0"/>
                    <a:pt x="1" y="43"/>
                    <a:pt x="32" y="61"/>
                  </a:cubicBezTo>
                  <a:cubicBezTo>
                    <a:pt x="316" y="250"/>
                    <a:pt x="654" y="360"/>
                    <a:pt x="967" y="497"/>
                  </a:cubicBezTo>
                  <a:cubicBezTo>
                    <a:pt x="1275" y="630"/>
                    <a:pt x="1572" y="785"/>
                    <a:pt x="1860" y="961"/>
                  </a:cubicBezTo>
                  <a:cubicBezTo>
                    <a:pt x="2393" y="1292"/>
                    <a:pt x="2864" y="1768"/>
                    <a:pt x="3057" y="2380"/>
                  </a:cubicBezTo>
                  <a:cubicBezTo>
                    <a:pt x="3109" y="2540"/>
                    <a:pt x="3137" y="2711"/>
                    <a:pt x="3137" y="2881"/>
                  </a:cubicBezTo>
                  <a:cubicBezTo>
                    <a:pt x="3137" y="2965"/>
                    <a:pt x="3130" y="3049"/>
                    <a:pt x="3117" y="3133"/>
                  </a:cubicBezTo>
                  <a:cubicBezTo>
                    <a:pt x="3105" y="3204"/>
                    <a:pt x="3077" y="3279"/>
                    <a:pt x="3107" y="3350"/>
                  </a:cubicBezTo>
                  <a:cubicBezTo>
                    <a:pt x="3113" y="3366"/>
                    <a:pt x="3128" y="3377"/>
                    <a:pt x="3145" y="3377"/>
                  </a:cubicBezTo>
                  <a:cubicBezTo>
                    <a:pt x="3151" y="3377"/>
                    <a:pt x="3157" y="3375"/>
                    <a:pt x="3163" y="3372"/>
                  </a:cubicBezTo>
                  <a:cubicBezTo>
                    <a:pt x="3276" y="3305"/>
                    <a:pt x="3285" y="3120"/>
                    <a:pt x="3294" y="3002"/>
                  </a:cubicBezTo>
                  <a:cubicBezTo>
                    <a:pt x="3307" y="2853"/>
                    <a:pt x="3300" y="2701"/>
                    <a:pt x="3272" y="2554"/>
                  </a:cubicBezTo>
                  <a:cubicBezTo>
                    <a:pt x="3214" y="2234"/>
                    <a:pt x="3072" y="1931"/>
                    <a:pt x="2887" y="1667"/>
                  </a:cubicBezTo>
                  <a:cubicBezTo>
                    <a:pt x="2475" y="1086"/>
                    <a:pt x="1849" y="753"/>
                    <a:pt x="1215" y="471"/>
                  </a:cubicBezTo>
                  <a:cubicBezTo>
                    <a:pt x="1030" y="389"/>
                    <a:pt x="845" y="312"/>
                    <a:pt x="658" y="235"/>
                  </a:cubicBezTo>
                  <a:cubicBezTo>
                    <a:pt x="458" y="151"/>
                    <a:pt x="265" y="61"/>
                    <a:pt x="56" y="2"/>
                  </a:cubicBezTo>
                  <a:cubicBezTo>
                    <a:pt x="53" y="1"/>
                    <a:pt x="50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17"/>
            <p:cNvSpPr/>
            <p:nvPr/>
          </p:nvSpPr>
          <p:spPr>
            <a:xfrm>
              <a:off x="4668600" y="1722775"/>
              <a:ext cx="56575" cy="58850"/>
            </a:xfrm>
            <a:custGeom>
              <a:avLst/>
              <a:gdLst/>
              <a:ahLst/>
              <a:cxnLst/>
              <a:rect l="l" t="t" r="r" b="b"/>
              <a:pathLst>
                <a:path w="2263" h="2354" extrusionOk="0">
                  <a:moveTo>
                    <a:pt x="45" y="0"/>
                  </a:moveTo>
                  <a:cubicBezTo>
                    <a:pt x="23" y="0"/>
                    <a:pt x="0" y="27"/>
                    <a:pt x="14" y="48"/>
                  </a:cubicBezTo>
                  <a:cubicBezTo>
                    <a:pt x="164" y="259"/>
                    <a:pt x="306" y="472"/>
                    <a:pt x="467" y="672"/>
                  </a:cubicBezTo>
                  <a:cubicBezTo>
                    <a:pt x="635" y="878"/>
                    <a:pt x="815" y="1076"/>
                    <a:pt x="996" y="1270"/>
                  </a:cubicBezTo>
                  <a:cubicBezTo>
                    <a:pt x="1174" y="1461"/>
                    <a:pt x="1355" y="1646"/>
                    <a:pt x="1540" y="1826"/>
                  </a:cubicBezTo>
                  <a:cubicBezTo>
                    <a:pt x="1731" y="2009"/>
                    <a:pt x="1918" y="2207"/>
                    <a:pt x="2146" y="2343"/>
                  </a:cubicBezTo>
                  <a:cubicBezTo>
                    <a:pt x="2158" y="2351"/>
                    <a:pt x="2169" y="2354"/>
                    <a:pt x="2180" y="2354"/>
                  </a:cubicBezTo>
                  <a:cubicBezTo>
                    <a:pt x="2230" y="2354"/>
                    <a:pt x="2263" y="2285"/>
                    <a:pt x="2224" y="2241"/>
                  </a:cubicBezTo>
                  <a:cubicBezTo>
                    <a:pt x="2060" y="2041"/>
                    <a:pt x="1850" y="1882"/>
                    <a:pt x="1662" y="1706"/>
                  </a:cubicBezTo>
                  <a:cubicBezTo>
                    <a:pt x="1473" y="1530"/>
                    <a:pt x="1288" y="1347"/>
                    <a:pt x="1106" y="1160"/>
                  </a:cubicBezTo>
                  <a:cubicBezTo>
                    <a:pt x="932" y="979"/>
                    <a:pt x="762" y="792"/>
                    <a:pt x="596" y="603"/>
                  </a:cubicBezTo>
                  <a:cubicBezTo>
                    <a:pt x="422" y="403"/>
                    <a:pt x="233" y="214"/>
                    <a:pt x="65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17"/>
            <p:cNvSpPr/>
            <p:nvPr/>
          </p:nvSpPr>
          <p:spPr>
            <a:xfrm>
              <a:off x="4624050" y="2252075"/>
              <a:ext cx="512600" cy="242725"/>
            </a:xfrm>
            <a:custGeom>
              <a:avLst/>
              <a:gdLst/>
              <a:ahLst/>
              <a:cxnLst/>
              <a:rect l="l" t="t" r="r" b="b"/>
              <a:pathLst>
                <a:path w="20504" h="9709" extrusionOk="0">
                  <a:moveTo>
                    <a:pt x="3474" y="0"/>
                  </a:moveTo>
                  <a:cubicBezTo>
                    <a:pt x="2537" y="0"/>
                    <a:pt x="1601" y="81"/>
                    <a:pt x="686" y="258"/>
                  </a:cubicBezTo>
                  <a:cubicBezTo>
                    <a:pt x="486" y="294"/>
                    <a:pt x="288" y="343"/>
                    <a:pt x="93" y="401"/>
                  </a:cubicBezTo>
                  <a:cubicBezTo>
                    <a:pt x="1" y="428"/>
                    <a:pt x="8" y="584"/>
                    <a:pt x="107" y="584"/>
                  </a:cubicBezTo>
                  <a:cubicBezTo>
                    <a:pt x="111" y="584"/>
                    <a:pt x="114" y="584"/>
                    <a:pt x="118" y="584"/>
                  </a:cubicBezTo>
                  <a:cubicBezTo>
                    <a:pt x="908" y="498"/>
                    <a:pt x="1692" y="372"/>
                    <a:pt x="2488" y="329"/>
                  </a:cubicBezTo>
                  <a:cubicBezTo>
                    <a:pt x="2803" y="312"/>
                    <a:pt x="3119" y="304"/>
                    <a:pt x="3435" y="304"/>
                  </a:cubicBezTo>
                  <a:cubicBezTo>
                    <a:pt x="3910" y="304"/>
                    <a:pt x="4385" y="323"/>
                    <a:pt x="4859" y="361"/>
                  </a:cubicBezTo>
                  <a:cubicBezTo>
                    <a:pt x="6431" y="488"/>
                    <a:pt x="7981" y="816"/>
                    <a:pt x="9471" y="1335"/>
                  </a:cubicBezTo>
                  <a:cubicBezTo>
                    <a:pt x="10905" y="1835"/>
                    <a:pt x="12278" y="2500"/>
                    <a:pt x="13560" y="3313"/>
                  </a:cubicBezTo>
                  <a:cubicBezTo>
                    <a:pt x="14802" y="4104"/>
                    <a:pt x="15963" y="5011"/>
                    <a:pt x="17032" y="6022"/>
                  </a:cubicBezTo>
                  <a:cubicBezTo>
                    <a:pt x="18103" y="7032"/>
                    <a:pt x="19057" y="8145"/>
                    <a:pt x="19988" y="9283"/>
                  </a:cubicBezTo>
                  <a:cubicBezTo>
                    <a:pt x="20102" y="9423"/>
                    <a:pt x="20214" y="9556"/>
                    <a:pt x="20339" y="9683"/>
                  </a:cubicBezTo>
                  <a:cubicBezTo>
                    <a:pt x="20356" y="9701"/>
                    <a:pt x="20376" y="9708"/>
                    <a:pt x="20395" y="9708"/>
                  </a:cubicBezTo>
                  <a:cubicBezTo>
                    <a:pt x="20452" y="9708"/>
                    <a:pt x="20504" y="9644"/>
                    <a:pt x="20470" y="9582"/>
                  </a:cubicBezTo>
                  <a:cubicBezTo>
                    <a:pt x="20293" y="9259"/>
                    <a:pt x="20065" y="8969"/>
                    <a:pt x="19840" y="8677"/>
                  </a:cubicBezTo>
                  <a:cubicBezTo>
                    <a:pt x="19614" y="8388"/>
                    <a:pt x="19377" y="8096"/>
                    <a:pt x="19134" y="7814"/>
                  </a:cubicBezTo>
                  <a:cubicBezTo>
                    <a:pt x="18647" y="7251"/>
                    <a:pt x="18139" y="6707"/>
                    <a:pt x="17608" y="6183"/>
                  </a:cubicBezTo>
                  <a:cubicBezTo>
                    <a:pt x="16550" y="5136"/>
                    <a:pt x="15396" y="4192"/>
                    <a:pt x="14160" y="3362"/>
                  </a:cubicBezTo>
                  <a:cubicBezTo>
                    <a:pt x="12893" y="2509"/>
                    <a:pt x="11533" y="1803"/>
                    <a:pt x="10109" y="1253"/>
                  </a:cubicBezTo>
                  <a:cubicBezTo>
                    <a:pt x="8619" y="683"/>
                    <a:pt x="7063" y="301"/>
                    <a:pt x="5480" y="118"/>
                  </a:cubicBezTo>
                  <a:cubicBezTo>
                    <a:pt x="4816" y="42"/>
                    <a:pt x="4145" y="0"/>
                    <a:pt x="3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17"/>
            <p:cNvSpPr/>
            <p:nvPr/>
          </p:nvSpPr>
          <p:spPr>
            <a:xfrm>
              <a:off x="4743125" y="2254450"/>
              <a:ext cx="74950" cy="164800"/>
            </a:xfrm>
            <a:custGeom>
              <a:avLst/>
              <a:gdLst/>
              <a:ahLst/>
              <a:cxnLst/>
              <a:rect l="l" t="t" r="r" b="b"/>
              <a:pathLst>
                <a:path w="2998" h="6592" extrusionOk="0">
                  <a:moveTo>
                    <a:pt x="1" y="769"/>
                  </a:moveTo>
                  <a:cubicBezTo>
                    <a:pt x="10" y="1897"/>
                    <a:pt x="408" y="2975"/>
                    <a:pt x="975" y="3933"/>
                  </a:cubicBezTo>
                  <a:cubicBezTo>
                    <a:pt x="1541" y="4892"/>
                    <a:pt x="2270" y="5744"/>
                    <a:pt x="2998" y="6591"/>
                  </a:cubicBezTo>
                  <a:cubicBezTo>
                    <a:pt x="2715" y="5802"/>
                    <a:pt x="2640" y="4950"/>
                    <a:pt x="2551" y="4108"/>
                  </a:cubicBezTo>
                  <a:cubicBezTo>
                    <a:pt x="2461" y="3269"/>
                    <a:pt x="2349" y="2418"/>
                    <a:pt x="1995" y="1657"/>
                  </a:cubicBezTo>
                  <a:cubicBezTo>
                    <a:pt x="1644" y="898"/>
                    <a:pt x="1016" y="229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17"/>
            <p:cNvSpPr/>
            <p:nvPr/>
          </p:nvSpPr>
          <p:spPr>
            <a:xfrm>
              <a:off x="4585950" y="2318175"/>
              <a:ext cx="110275" cy="135425"/>
            </a:xfrm>
            <a:custGeom>
              <a:avLst/>
              <a:gdLst/>
              <a:ahLst/>
              <a:cxnLst/>
              <a:rect l="l" t="t" r="r" b="b"/>
              <a:pathLst>
                <a:path w="4411" h="5417" extrusionOk="0">
                  <a:moveTo>
                    <a:pt x="2227" y="0"/>
                  </a:moveTo>
                  <a:cubicBezTo>
                    <a:pt x="2227" y="0"/>
                    <a:pt x="3421" y="258"/>
                    <a:pt x="3915" y="1586"/>
                  </a:cubicBezTo>
                  <a:cubicBezTo>
                    <a:pt x="4410" y="2915"/>
                    <a:pt x="3979" y="3657"/>
                    <a:pt x="3979" y="3657"/>
                  </a:cubicBezTo>
                  <a:lnTo>
                    <a:pt x="3180" y="3779"/>
                  </a:lnTo>
                  <a:cubicBezTo>
                    <a:pt x="3180" y="3779"/>
                    <a:pt x="3438" y="4321"/>
                    <a:pt x="2889" y="4403"/>
                  </a:cubicBezTo>
                  <a:cubicBezTo>
                    <a:pt x="2339" y="4485"/>
                    <a:pt x="810" y="4424"/>
                    <a:pt x="404" y="4921"/>
                  </a:cubicBezTo>
                  <a:cubicBezTo>
                    <a:pt x="0" y="5416"/>
                    <a:pt x="1772" y="21"/>
                    <a:pt x="2227" y="0"/>
                  </a:cubicBezTo>
                  <a:close/>
                </a:path>
              </a:pathLst>
            </a:custGeom>
            <a:solidFill>
              <a:srgbClr val="BB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17"/>
            <p:cNvSpPr/>
            <p:nvPr/>
          </p:nvSpPr>
          <p:spPr>
            <a:xfrm>
              <a:off x="4643525" y="2324650"/>
              <a:ext cx="33075" cy="50325"/>
            </a:xfrm>
            <a:custGeom>
              <a:avLst/>
              <a:gdLst/>
              <a:ahLst/>
              <a:cxnLst/>
              <a:rect l="l" t="t" r="r" b="b"/>
              <a:pathLst>
                <a:path w="1323" h="2013" extrusionOk="0">
                  <a:moveTo>
                    <a:pt x="39" y="0"/>
                  </a:moveTo>
                  <a:cubicBezTo>
                    <a:pt x="20" y="0"/>
                    <a:pt x="1" y="20"/>
                    <a:pt x="8" y="40"/>
                  </a:cubicBezTo>
                  <a:cubicBezTo>
                    <a:pt x="83" y="231"/>
                    <a:pt x="238" y="392"/>
                    <a:pt x="365" y="549"/>
                  </a:cubicBezTo>
                  <a:cubicBezTo>
                    <a:pt x="485" y="698"/>
                    <a:pt x="606" y="848"/>
                    <a:pt x="718" y="1003"/>
                  </a:cubicBezTo>
                  <a:cubicBezTo>
                    <a:pt x="827" y="1149"/>
                    <a:pt x="926" y="1302"/>
                    <a:pt x="1014" y="1461"/>
                  </a:cubicBezTo>
                  <a:cubicBezTo>
                    <a:pt x="1103" y="1631"/>
                    <a:pt x="1158" y="1814"/>
                    <a:pt x="1234" y="1990"/>
                  </a:cubicBezTo>
                  <a:cubicBezTo>
                    <a:pt x="1242" y="2006"/>
                    <a:pt x="1255" y="2013"/>
                    <a:pt x="1269" y="2013"/>
                  </a:cubicBezTo>
                  <a:cubicBezTo>
                    <a:pt x="1293" y="2013"/>
                    <a:pt x="1318" y="1993"/>
                    <a:pt x="1318" y="1966"/>
                  </a:cubicBezTo>
                  <a:cubicBezTo>
                    <a:pt x="1322" y="1601"/>
                    <a:pt x="1075" y="1222"/>
                    <a:pt x="868" y="938"/>
                  </a:cubicBezTo>
                  <a:cubicBezTo>
                    <a:pt x="754" y="784"/>
                    <a:pt x="634" y="638"/>
                    <a:pt x="513" y="491"/>
                  </a:cubicBezTo>
                  <a:cubicBezTo>
                    <a:pt x="376" y="324"/>
                    <a:pt x="240" y="122"/>
                    <a:pt x="55" y="5"/>
                  </a:cubicBezTo>
                  <a:cubicBezTo>
                    <a:pt x="50" y="2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17"/>
            <p:cNvSpPr/>
            <p:nvPr/>
          </p:nvSpPr>
          <p:spPr>
            <a:xfrm>
              <a:off x="4649950" y="2382050"/>
              <a:ext cx="15425" cy="34900"/>
            </a:xfrm>
            <a:custGeom>
              <a:avLst/>
              <a:gdLst/>
              <a:ahLst/>
              <a:cxnLst/>
              <a:rect l="l" t="t" r="r" b="b"/>
              <a:pathLst>
                <a:path w="617" h="1396" extrusionOk="0">
                  <a:moveTo>
                    <a:pt x="39" y="0"/>
                  </a:moveTo>
                  <a:cubicBezTo>
                    <a:pt x="18" y="0"/>
                    <a:pt x="0" y="24"/>
                    <a:pt x="13" y="46"/>
                  </a:cubicBezTo>
                  <a:cubicBezTo>
                    <a:pt x="239" y="438"/>
                    <a:pt x="304" y="906"/>
                    <a:pt x="431" y="1334"/>
                  </a:cubicBezTo>
                  <a:cubicBezTo>
                    <a:pt x="444" y="1377"/>
                    <a:pt x="478" y="1395"/>
                    <a:pt x="513" y="1395"/>
                  </a:cubicBezTo>
                  <a:cubicBezTo>
                    <a:pt x="564" y="1395"/>
                    <a:pt x="617" y="1353"/>
                    <a:pt x="600" y="1287"/>
                  </a:cubicBezTo>
                  <a:cubicBezTo>
                    <a:pt x="536" y="1042"/>
                    <a:pt x="463" y="795"/>
                    <a:pt x="383" y="554"/>
                  </a:cubicBezTo>
                  <a:cubicBezTo>
                    <a:pt x="316" y="347"/>
                    <a:pt x="218" y="162"/>
                    <a:pt x="59" y="10"/>
                  </a:cubicBezTo>
                  <a:cubicBezTo>
                    <a:pt x="53" y="3"/>
                    <a:pt x="46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17"/>
            <p:cNvSpPr/>
            <p:nvPr/>
          </p:nvSpPr>
          <p:spPr>
            <a:xfrm>
              <a:off x="4648375" y="2350500"/>
              <a:ext cx="30750" cy="58925"/>
            </a:xfrm>
            <a:custGeom>
              <a:avLst/>
              <a:gdLst/>
              <a:ahLst/>
              <a:cxnLst/>
              <a:rect l="l" t="t" r="r" b="b"/>
              <a:pathLst>
                <a:path w="1230" h="2357" extrusionOk="0">
                  <a:moveTo>
                    <a:pt x="24" y="0"/>
                  </a:moveTo>
                  <a:cubicBezTo>
                    <a:pt x="12" y="0"/>
                    <a:pt x="0" y="15"/>
                    <a:pt x="8" y="27"/>
                  </a:cubicBezTo>
                  <a:cubicBezTo>
                    <a:pt x="248" y="392"/>
                    <a:pt x="511" y="741"/>
                    <a:pt x="739" y="1113"/>
                  </a:cubicBezTo>
                  <a:cubicBezTo>
                    <a:pt x="852" y="1293"/>
                    <a:pt x="945" y="1485"/>
                    <a:pt x="1016" y="1687"/>
                  </a:cubicBezTo>
                  <a:cubicBezTo>
                    <a:pt x="1087" y="1899"/>
                    <a:pt x="1108" y="2108"/>
                    <a:pt x="1115" y="2329"/>
                  </a:cubicBezTo>
                  <a:cubicBezTo>
                    <a:pt x="1117" y="2347"/>
                    <a:pt x="1131" y="2357"/>
                    <a:pt x="1146" y="2357"/>
                  </a:cubicBezTo>
                  <a:cubicBezTo>
                    <a:pt x="1160" y="2357"/>
                    <a:pt x="1175" y="2347"/>
                    <a:pt x="1177" y="2329"/>
                  </a:cubicBezTo>
                  <a:cubicBezTo>
                    <a:pt x="1229" y="1912"/>
                    <a:pt x="1046" y="1476"/>
                    <a:pt x="846" y="1121"/>
                  </a:cubicBezTo>
                  <a:cubicBezTo>
                    <a:pt x="618" y="721"/>
                    <a:pt x="324" y="362"/>
                    <a:pt x="36" y="6"/>
                  </a:cubicBezTo>
                  <a:cubicBezTo>
                    <a:pt x="33" y="2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17"/>
            <p:cNvSpPr/>
            <p:nvPr/>
          </p:nvSpPr>
          <p:spPr>
            <a:xfrm>
              <a:off x="4645250" y="2394875"/>
              <a:ext cx="9200" cy="35500"/>
            </a:xfrm>
            <a:custGeom>
              <a:avLst/>
              <a:gdLst/>
              <a:ahLst/>
              <a:cxnLst/>
              <a:rect l="l" t="t" r="r" b="b"/>
              <a:pathLst>
                <a:path w="368" h="1420" extrusionOk="0">
                  <a:moveTo>
                    <a:pt x="33" y="1"/>
                  </a:moveTo>
                  <a:cubicBezTo>
                    <a:pt x="16" y="1"/>
                    <a:pt x="1" y="18"/>
                    <a:pt x="10" y="38"/>
                  </a:cubicBezTo>
                  <a:cubicBezTo>
                    <a:pt x="131" y="253"/>
                    <a:pt x="202" y="492"/>
                    <a:pt x="219" y="737"/>
                  </a:cubicBezTo>
                  <a:cubicBezTo>
                    <a:pt x="229" y="849"/>
                    <a:pt x="227" y="963"/>
                    <a:pt x="212" y="1075"/>
                  </a:cubicBezTo>
                  <a:cubicBezTo>
                    <a:pt x="199" y="1178"/>
                    <a:pt x="145" y="1294"/>
                    <a:pt x="165" y="1395"/>
                  </a:cubicBezTo>
                  <a:cubicBezTo>
                    <a:pt x="170" y="1410"/>
                    <a:pt x="184" y="1420"/>
                    <a:pt x="199" y="1420"/>
                  </a:cubicBezTo>
                  <a:cubicBezTo>
                    <a:pt x="208" y="1420"/>
                    <a:pt x="216" y="1417"/>
                    <a:pt x="223" y="1410"/>
                  </a:cubicBezTo>
                  <a:cubicBezTo>
                    <a:pt x="298" y="1337"/>
                    <a:pt x="302" y="1200"/>
                    <a:pt x="315" y="1101"/>
                  </a:cubicBezTo>
                  <a:cubicBezTo>
                    <a:pt x="367" y="718"/>
                    <a:pt x="274" y="329"/>
                    <a:pt x="53" y="11"/>
                  </a:cubicBezTo>
                  <a:cubicBezTo>
                    <a:pt x="47" y="4"/>
                    <a:pt x="40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17"/>
            <p:cNvSpPr/>
            <p:nvPr/>
          </p:nvSpPr>
          <p:spPr>
            <a:xfrm>
              <a:off x="4636750" y="2410250"/>
              <a:ext cx="5625" cy="17050"/>
            </a:xfrm>
            <a:custGeom>
              <a:avLst/>
              <a:gdLst/>
              <a:ahLst/>
              <a:cxnLst/>
              <a:rect l="l" t="t" r="r" b="b"/>
              <a:pathLst>
                <a:path w="225" h="682" extrusionOk="0">
                  <a:moveTo>
                    <a:pt x="182" y="1"/>
                  </a:moveTo>
                  <a:cubicBezTo>
                    <a:pt x="164" y="1"/>
                    <a:pt x="146" y="12"/>
                    <a:pt x="146" y="36"/>
                  </a:cubicBezTo>
                  <a:cubicBezTo>
                    <a:pt x="122" y="238"/>
                    <a:pt x="58" y="427"/>
                    <a:pt x="8" y="625"/>
                  </a:cubicBezTo>
                  <a:cubicBezTo>
                    <a:pt x="0" y="657"/>
                    <a:pt x="28" y="681"/>
                    <a:pt x="55" y="681"/>
                  </a:cubicBezTo>
                  <a:cubicBezTo>
                    <a:pt x="69" y="681"/>
                    <a:pt x="83" y="674"/>
                    <a:pt x="92" y="658"/>
                  </a:cubicBezTo>
                  <a:cubicBezTo>
                    <a:pt x="197" y="471"/>
                    <a:pt x="225" y="247"/>
                    <a:pt x="217" y="36"/>
                  </a:cubicBezTo>
                  <a:cubicBezTo>
                    <a:pt x="217" y="12"/>
                    <a:pt x="199" y="1"/>
                    <a:pt x="18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17"/>
            <p:cNvSpPr/>
            <p:nvPr/>
          </p:nvSpPr>
          <p:spPr>
            <a:xfrm>
              <a:off x="4447875" y="2271375"/>
              <a:ext cx="206850" cy="187400"/>
            </a:xfrm>
            <a:custGeom>
              <a:avLst/>
              <a:gdLst/>
              <a:ahLst/>
              <a:cxnLst/>
              <a:rect l="l" t="t" r="r" b="b"/>
              <a:pathLst>
                <a:path w="8274" h="7496" extrusionOk="0">
                  <a:moveTo>
                    <a:pt x="5067" y="1"/>
                  </a:moveTo>
                  <a:cubicBezTo>
                    <a:pt x="5067" y="1"/>
                    <a:pt x="1423" y="1186"/>
                    <a:pt x="565" y="3581"/>
                  </a:cubicBezTo>
                  <a:cubicBezTo>
                    <a:pt x="15" y="5116"/>
                    <a:pt x="565" y="5032"/>
                    <a:pt x="565" y="5032"/>
                  </a:cubicBezTo>
                  <a:cubicBezTo>
                    <a:pt x="565" y="5032"/>
                    <a:pt x="0" y="5456"/>
                    <a:pt x="1090" y="6165"/>
                  </a:cubicBezTo>
                  <a:cubicBezTo>
                    <a:pt x="1090" y="6165"/>
                    <a:pt x="950" y="6767"/>
                    <a:pt x="1410" y="6793"/>
                  </a:cubicBezTo>
                  <a:cubicBezTo>
                    <a:pt x="1868" y="6821"/>
                    <a:pt x="1774" y="6400"/>
                    <a:pt x="2324" y="6802"/>
                  </a:cubicBezTo>
                  <a:cubicBezTo>
                    <a:pt x="2874" y="7202"/>
                    <a:pt x="2853" y="7496"/>
                    <a:pt x="3588" y="7242"/>
                  </a:cubicBezTo>
                  <a:cubicBezTo>
                    <a:pt x="4323" y="6985"/>
                    <a:pt x="4113" y="6920"/>
                    <a:pt x="4878" y="6950"/>
                  </a:cubicBezTo>
                  <a:cubicBezTo>
                    <a:pt x="5643" y="6980"/>
                    <a:pt x="5573" y="7281"/>
                    <a:pt x="5929" y="6793"/>
                  </a:cubicBezTo>
                  <a:cubicBezTo>
                    <a:pt x="6284" y="6303"/>
                    <a:pt x="8273" y="3809"/>
                    <a:pt x="6396" y="1059"/>
                  </a:cubicBezTo>
                  <a:cubicBezTo>
                    <a:pt x="5916" y="358"/>
                    <a:pt x="5067" y="1"/>
                    <a:pt x="5067" y="1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17"/>
            <p:cNvSpPr/>
            <p:nvPr/>
          </p:nvSpPr>
          <p:spPr>
            <a:xfrm>
              <a:off x="4501050" y="2310025"/>
              <a:ext cx="46725" cy="54300"/>
            </a:xfrm>
            <a:custGeom>
              <a:avLst/>
              <a:gdLst/>
              <a:ahLst/>
              <a:cxnLst/>
              <a:rect l="l" t="t" r="r" b="b"/>
              <a:pathLst>
                <a:path w="1869" h="2172" extrusionOk="0">
                  <a:moveTo>
                    <a:pt x="1838" y="1"/>
                  </a:moveTo>
                  <a:cubicBezTo>
                    <a:pt x="1828" y="1"/>
                    <a:pt x="1819" y="6"/>
                    <a:pt x="1814" y="18"/>
                  </a:cubicBezTo>
                  <a:cubicBezTo>
                    <a:pt x="1640" y="440"/>
                    <a:pt x="1188" y="685"/>
                    <a:pt x="865" y="980"/>
                  </a:cubicBezTo>
                  <a:cubicBezTo>
                    <a:pt x="519" y="1295"/>
                    <a:pt x="236" y="1698"/>
                    <a:pt x="19" y="2110"/>
                  </a:cubicBezTo>
                  <a:cubicBezTo>
                    <a:pt x="0" y="2142"/>
                    <a:pt x="28" y="2171"/>
                    <a:pt x="55" y="2171"/>
                  </a:cubicBezTo>
                  <a:cubicBezTo>
                    <a:pt x="68" y="2171"/>
                    <a:pt x="80" y="2165"/>
                    <a:pt x="89" y="2151"/>
                  </a:cubicBezTo>
                  <a:cubicBezTo>
                    <a:pt x="350" y="1715"/>
                    <a:pt x="683" y="1343"/>
                    <a:pt x="1057" y="1005"/>
                  </a:cubicBezTo>
                  <a:cubicBezTo>
                    <a:pt x="1369" y="722"/>
                    <a:pt x="1768" y="468"/>
                    <a:pt x="1865" y="33"/>
                  </a:cubicBezTo>
                  <a:cubicBezTo>
                    <a:pt x="1868" y="13"/>
                    <a:pt x="1853" y="1"/>
                    <a:pt x="18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17"/>
            <p:cNvSpPr/>
            <p:nvPr/>
          </p:nvSpPr>
          <p:spPr>
            <a:xfrm>
              <a:off x="4474525" y="2386475"/>
              <a:ext cx="16075" cy="42100"/>
            </a:xfrm>
            <a:custGeom>
              <a:avLst/>
              <a:gdLst/>
              <a:ahLst/>
              <a:cxnLst/>
              <a:rect l="l" t="t" r="r" b="b"/>
              <a:pathLst>
                <a:path w="643" h="1684" extrusionOk="0">
                  <a:moveTo>
                    <a:pt x="613" y="0"/>
                  </a:moveTo>
                  <a:cubicBezTo>
                    <a:pt x="608" y="0"/>
                    <a:pt x="602" y="2"/>
                    <a:pt x="598" y="7"/>
                  </a:cubicBezTo>
                  <a:cubicBezTo>
                    <a:pt x="409" y="224"/>
                    <a:pt x="248" y="469"/>
                    <a:pt x="159" y="746"/>
                  </a:cubicBezTo>
                  <a:cubicBezTo>
                    <a:pt x="118" y="878"/>
                    <a:pt x="88" y="1013"/>
                    <a:pt x="71" y="1149"/>
                  </a:cubicBezTo>
                  <a:cubicBezTo>
                    <a:pt x="50" y="1306"/>
                    <a:pt x="30" y="1460"/>
                    <a:pt x="5" y="1617"/>
                  </a:cubicBezTo>
                  <a:cubicBezTo>
                    <a:pt x="0" y="1651"/>
                    <a:pt x="27" y="1683"/>
                    <a:pt x="57" y="1683"/>
                  </a:cubicBezTo>
                  <a:cubicBezTo>
                    <a:pt x="69" y="1683"/>
                    <a:pt x="81" y="1679"/>
                    <a:pt x="91" y="1667"/>
                  </a:cubicBezTo>
                  <a:cubicBezTo>
                    <a:pt x="174" y="1579"/>
                    <a:pt x="187" y="1456"/>
                    <a:pt x="198" y="1340"/>
                  </a:cubicBezTo>
                  <a:cubicBezTo>
                    <a:pt x="207" y="1185"/>
                    <a:pt x="230" y="1030"/>
                    <a:pt x="263" y="878"/>
                  </a:cubicBezTo>
                  <a:cubicBezTo>
                    <a:pt x="338" y="577"/>
                    <a:pt x="463" y="291"/>
                    <a:pt x="632" y="33"/>
                  </a:cubicBezTo>
                  <a:cubicBezTo>
                    <a:pt x="643" y="18"/>
                    <a:pt x="628" y="0"/>
                    <a:pt x="61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17"/>
            <p:cNvSpPr/>
            <p:nvPr/>
          </p:nvSpPr>
          <p:spPr>
            <a:xfrm>
              <a:off x="4494100" y="2334050"/>
              <a:ext cx="54600" cy="99875"/>
            </a:xfrm>
            <a:custGeom>
              <a:avLst/>
              <a:gdLst/>
              <a:ahLst/>
              <a:cxnLst/>
              <a:rect l="l" t="t" r="r" b="b"/>
              <a:pathLst>
                <a:path w="2184" h="3995" extrusionOk="0">
                  <a:moveTo>
                    <a:pt x="2154" y="1"/>
                  </a:moveTo>
                  <a:cubicBezTo>
                    <a:pt x="2148" y="1"/>
                    <a:pt x="2142" y="3"/>
                    <a:pt x="2137" y="8"/>
                  </a:cubicBezTo>
                  <a:lnTo>
                    <a:pt x="2137" y="10"/>
                  </a:lnTo>
                  <a:cubicBezTo>
                    <a:pt x="1915" y="348"/>
                    <a:pt x="1625" y="636"/>
                    <a:pt x="1367" y="951"/>
                  </a:cubicBezTo>
                  <a:cubicBezTo>
                    <a:pt x="1124" y="1244"/>
                    <a:pt x="907" y="1560"/>
                    <a:pt x="720" y="1893"/>
                  </a:cubicBezTo>
                  <a:cubicBezTo>
                    <a:pt x="535" y="2222"/>
                    <a:pt x="378" y="2568"/>
                    <a:pt x="253" y="2923"/>
                  </a:cubicBezTo>
                  <a:cubicBezTo>
                    <a:pt x="191" y="3097"/>
                    <a:pt x="140" y="3274"/>
                    <a:pt x="99" y="3454"/>
                  </a:cubicBezTo>
                  <a:cubicBezTo>
                    <a:pt x="62" y="3618"/>
                    <a:pt x="0" y="3807"/>
                    <a:pt x="25" y="3977"/>
                  </a:cubicBezTo>
                  <a:cubicBezTo>
                    <a:pt x="27" y="3989"/>
                    <a:pt x="38" y="3994"/>
                    <a:pt x="49" y="3994"/>
                  </a:cubicBezTo>
                  <a:cubicBezTo>
                    <a:pt x="58" y="3994"/>
                    <a:pt x="67" y="3991"/>
                    <a:pt x="71" y="3983"/>
                  </a:cubicBezTo>
                  <a:cubicBezTo>
                    <a:pt x="150" y="3835"/>
                    <a:pt x="167" y="3647"/>
                    <a:pt x="211" y="3486"/>
                  </a:cubicBezTo>
                  <a:cubicBezTo>
                    <a:pt x="262" y="3310"/>
                    <a:pt x="320" y="3134"/>
                    <a:pt x="382" y="2960"/>
                  </a:cubicBezTo>
                  <a:cubicBezTo>
                    <a:pt x="512" y="2596"/>
                    <a:pt x="673" y="2244"/>
                    <a:pt x="868" y="1908"/>
                  </a:cubicBezTo>
                  <a:cubicBezTo>
                    <a:pt x="1058" y="1575"/>
                    <a:pt x="1277" y="1257"/>
                    <a:pt x="1522" y="960"/>
                  </a:cubicBezTo>
                  <a:cubicBezTo>
                    <a:pt x="1765" y="666"/>
                    <a:pt x="2023" y="386"/>
                    <a:pt x="2176" y="33"/>
                  </a:cubicBezTo>
                  <a:cubicBezTo>
                    <a:pt x="2183" y="15"/>
                    <a:pt x="2169" y="1"/>
                    <a:pt x="21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17"/>
            <p:cNvSpPr/>
            <p:nvPr/>
          </p:nvSpPr>
          <p:spPr>
            <a:xfrm>
              <a:off x="4458900" y="2307900"/>
              <a:ext cx="84100" cy="90125"/>
            </a:xfrm>
            <a:custGeom>
              <a:avLst/>
              <a:gdLst/>
              <a:ahLst/>
              <a:cxnLst/>
              <a:rect l="l" t="t" r="r" b="b"/>
              <a:pathLst>
                <a:path w="3364" h="3605" extrusionOk="0">
                  <a:moveTo>
                    <a:pt x="3328" y="0"/>
                  </a:moveTo>
                  <a:cubicBezTo>
                    <a:pt x="3323" y="0"/>
                    <a:pt x="3318" y="2"/>
                    <a:pt x="3313" y="5"/>
                  </a:cubicBezTo>
                  <a:cubicBezTo>
                    <a:pt x="2663" y="480"/>
                    <a:pt x="2102" y="1093"/>
                    <a:pt x="1575" y="1701"/>
                  </a:cubicBezTo>
                  <a:cubicBezTo>
                    <a:pt x="1315" y="2002"/>
                    <a:pt x="1064" y="2312"/>
                    <a:pt x="823" y="2630"/>
                  </a:cubicBezTo>
                  <a:cubicBezTo>
                    <a:pt x="707" y="2785"/>
                    <a:pt x="589" y="2943"/>
                    <a:pt x="462" y="3088"/>
                  </a:cubicBezTo>
                  <a:cubicBezTo>
                    <a:pt x="331" y="3242"/>
                    <a:pt x="180" y="3367"/>
                    <a:pt x="38" y="3509"/>
                  </a:cubicBezTo>
                  <a:cubicBezTo>
                    <a:pt x="0" y="3545"/>
                    <a:pt x="35" y="3604"/>
                    <a:pt x="79" y="3604"/>
                  </a:cubicBezTo>
                  <a:cubicBezTo>
                    <a:pt x="87" y="3604"/>
                    <a:pt x="96" y="3602"/>
                    <a:pt x="105" y="3597"/>
                  </a:cubicBezTo>
                  <a:cubicBezTo>
                    <a:pt x="414" y="3410"/>
                    <a:pt x="645" y="3072"/>
                    <a:pt x="860" y="2789"/>
                  </a:cubicBezTo>
                  <a:cubicBezTo>
                    <a:pt x="1111" y="2460"/>
                    <a:pt x="1367" y="2137"/>
                    <a:pt x="1638" y="1825"/>
                  </a:cubicBezTo>
                  <a:cubicBezTo>
                    <a:pt x="1909" y="1512"/>
                    <a:pt x="2188" y="1215"/>
                    <a:pt x="2476" y="921"/>
                  </a:cubicBezTo>
                  <a:cubicBezTo>
                    <a:pt x="2762" y="628"/>
                    <a:pt x="3065" y="348"/>
                    <a:pt x="3347" y="48"/>
                  </a:cubicBezTo>
                  <a:cubicBezTo>
                    <a:pt x="3364" y="30"/>
                    <a:pt x="3348" y="0"/>
                    <a:pt x="33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17"/>
            <p:cNvSpPr/>
            <p:nvPr/>
          </p:nvSpPr>
          <p:spPr>
            <a:xfrm>
              <a:off x="4461025" y="2348500"/>
              <a:ext cx="34850" cy="32750"/>
            </a:xfrm>
            <a:custGeom>
              <a:avLst/>
              <a:gdLst/>
              <a:ahLst/>
              <a:cxnLst/>
              <a:rect l="l" t="t" r="r" b="b"/>
              <a:pathLst>
                <a:path w="1394" h="1310" extrusionOk="0">
                  <a:moveTo>
                    <a:pt x="1369" y="0"/>
                  </a:moveTo>
                  <a:cubicBezTo>
                    <a:pt x="1366" y="0"/>
                    <a:pt x="1363" y="1"/>
                    <a:pt x="1361" y="2"/>
                  </a:cubicBezTo>
                  <a:cubicBezTo>
                    <a:pt x="1089" y="146"/>
                    <a:pt x="839" y="328"/>
                    <a:pt x="618" y="543"/>
                  </a:cubicBezTo>
                  <a:cubicBezTo>
                    <a:pt x="396" y="750"/>
                    <a:pt x="179" y="976"/>
                    <a:pt x="20" y="1238"/>
                  </a:cubicBezTo>
                  <a:cubicBezTo>
                    <a:pt x="1" y="1272"/>
                    <a:pt x="32" y="1309"/>
                    <a:pt x="64" y="1309"/>
                  </a:cubicBezTo>
                  <a:cubicBezTo>
                    <a:pt x="75" y="1309"/>
                    <a:pt x="86" y="1305"/>
                    <a:pt x="95" y="1294"/>
                  </a:cubicBezTo>
                  <a:cubicBezTo>
                    <a:pt x="297" y="1070"/>
                    <a:pt x="482" y="834"/>
                    <a:pt x="701" y="625"/>
                  </a:cubicBezTo>
                  <a:cubicBezTo>
                    <a:pt x="917" y="416"/>
                    <a:pt x="1151" y="221"/>
                    <a:pt x="1381" y="29"/>
                  </a:cubicBezTo>
                  <a:cubicBezTo>
                    <a:pt x="1394" y="18"/>
                    <a:pt x="1383" y="0"/>
                    <a:pt x="136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17"/>
            <p:cNvSpPr/>
            <p:nvPr/>
          </p:nvSpPr>
          <p:spPr>
            <a:xfrm>
              <a:off x="4509200" y="2306725"/>
              <a:ext cx="54600" cy="115250"/>
            </a:xfrm>
            <a:custGeom>
              <a:avLst/>
              <a:gdLst/>
              <a:ahLst/>
              <a:cxnLst/>
              <a:rect l="l" t="t" r="r" b="b"/>
              <a:pathLst>
                <a:path w="2184" h="4610" extrusionOk="0">
                  <a:moveTo>
                    <a:pt x="2128" y="1"/>
                  </a:moveTo>
                  <a:cubicBezTo>
                    <a:pt x="2112" y="1"/>
                    <a:pt x="2096" y="11"/>
                    <a:pt x="2094" y="32"/>
                  </a:cubicBezTo>
                  <a:lnTo>
                    <a:pt x="2094" y="34"/>
                  </a:lnTo>
                  <a:cubicBezTo>
                    <a:pt x="2059" y="714"/>
                    <a:pt x="1815" y="1374"/>
                    <a:pt x="1490" y="1965"/>
                  </a:cubicBezTo>
                  <a:cubicBezTo>
                    <a:pt x="1163" y="2556"/>
                    <a:pt x="712" y="3059"/>
                    <a:pt x="348" y="3623"/>
                  </a:cubicBezTo>
                  <a:cubicBezTo>
                    <a:pt x="165" y="3909"/>
                    <a:pt x="4" y="4231"/>
                    <a:pt x="0" y="4577"/>
                  </a:cubicBezTo>
                  <a:cubicBezTo>
                    <a:pt x="0" y="4598"/>
                    <a:pt x="20" y="4610"/>
                    <a:pt x="38" y="4610"/>
                  </a:cubicBezTo>
                  <a:cubicBezTo>
                    <a:pt x="52" y="4610"/>
                    <a:pt x="65" y="4603"/>
                    <a:pt x="67" y="4586"/>
                  </a:cubicBezTo>
                  <a:cubicBezTo>
                    <a:pt x="172" y="3896"/>
                    <a:pt x="621" y="3403"/>
                    <a:pt x="1034" y="2872"/>
                  </a:cubicBezTo>
                  <a:cubicBezTo>
                    <a:pt x="1449" y="2341"/>
                    <a:pt x="1806" y="1763"/>
                    <a:pt x="2016" y="1124"/>
                  </a:cubicBezTo>
                  <a:cubicBezTo>
                    <a:pt x="2133" y="772"/>
                    <a:pt x="2184" y="402"/>
                    <a:pt x="2161" y="32"/>
                  </a:cubicBezTo>
                  <a:cubicBezTo>
                    <a:pt x="2160" y="11"/>
                    <a:pt x="2145" y="1"/>
                    <a:pt x="212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17"/>
            <p:cNvSpPr/>
            <p:nvPr/>
          </p:nvSpPr>
          <p:spPr>
            <a:xfrm>
              <a:off x="4525600" y="2374100"/>
              <a:ext cx="28025" cy="68400"/>
            </a:xfrm>
            <a:custGeom>
              <a:avLst/>
              <a:gdLst/>
              <a:ahLst/>
              <a:cxnLst/>
              <a:rect l="l" t="t" r="r" b="b"/>
              <a:pathLst>
                <a:path w="1121" h="2736" extrusionOk="0">
                  <a:moveTo>
                    <a:pt x="1081" y="1"/>
                  </a:moveTo>
                  <a:cubicBezTo>
                    <a:pt x="1068" y="1"/>
                    <a:pt x="1054" y="8"/>
                    <a:pt x="1047" y="23"/>
                  </a:cubicBezTo>
                  <a:cubicBezTo>
                    <a:pt x="855" y="485"/>
                    <a:pt x="500" y="857"/>
                    <a:pt x="294" y="1313"/>
                  </a:cubicBezTo>
                  <a:cubicBezTo>
                    <a:pt x="101" y="1740"/>
                    <a:pt x="0" y="2243"/>
                    <a:pt x="111" y="2704"/>
                  </a:cubicBezTo>
                  <a:cubicBezTo>
                    <a:pt x="116" y="2725"/>
                    <a:pt x="133" y="2735"/>
                    <a:pt x="151" y="2735"/>
                  </a:cubicBezTo>
                  <a:cubicBezTo>
                    <a:pt x="172" y="2735"/>
                    <a:pt x="195" y="2720"/>
                    <a:pt x="195" y="2693"/>
                  </a:cubicBezTo>
                  <a:cubicBezTo>
                    <a:pt x="191" y="2192"/>
                    <a:pt x="255" y="1712"/>
                    <a:pt x="488" y="1263"/>
                  </a:cubicBezTo>
                  <a:cubicBezTo>
                    <a:pt x="700" y="855"/>
                    <a:pt x="980" y="487"/>
                    <a:pt x="1113" y="42"/>
                  </a:cubicBezTo>
                  <a:cubicBezTo>
                    <a:pt x="1121" y="16"/>
                    <a:pt x="1102" y="1"/>
                    <a:pt x="10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17"/>
            <p:cNvSpPr/>
            <p:nvPr/>
          </p:nvSpPr>
          <p:spPr>
            <a:xfrm>
              <a:off x="4549900" y="2314925"/>
              <a:ext cx="24225" cy="121100"/>
            </a:xfrm>
            <a:custGeom>
              <a:avLst/>
              <a:gdLst/>
              <a:ahLst/>
              <a:cxnLst/>
              <a:rect l="l" t="t" r="r" b="b"/>
              <a:pathLst>
                <a:path w="969" h="4844" extrusionOk="0">
                  <a:moveTo>
                    <a:pt x="774" y="0"/>
                  </a:moveTo>
                  <a:cubicBezTo>
                    <a:pt x="752" y="0"/>
                    <a:pt x="729" y="22"/>
                    <a:pt x="735" y="48"/>
                  </a:cubicBezTo>
                  <a:cubicBezTo>
                    <a:pt x="821" y="465"/>
                    <a:pt x="836" y="874"/>
                    <a:pt x="760" y="1295"/>
                  </a:cubicBezTo>
                  <a:cubicBezTo>
                    <a:pt x="683" y="1706"/>
                    <a:pt x="543" y="2103"/>
                    <a:pt x="404" y="2499"/>
                  </a:cubicBezTo>
                  <a:cubicBezTo>
                    <a:pt x="264" y="2899"/>
                    <a:pt x="148" y="3290"/>
                    <a:pt x="81" y="3710"/>
                  </a:cubicBezTo>
                  <a:cubicBezTo>
                    <a:pt x="23" y="4075"/>
                    <a:pt x="1" y="4479"/>
                    <a:pt x="126" y="4834"/>
                  </a:cubicBezTo>
                  <a:cubicBezTo>
                    <a:pt x="129" y="4841"/>
                    <a:pt x="134" y="4843"/>
                    <a:pt x="140" y="4843"/>
                  </a:cubicBezTo>
                  <a:cubicBezTo>
                    <a:pt x="149" y="4843"/>
                    <a:pt x="159" y="4836"/>
                    <a:pt x="158" y="4825"/>
                  </a:cubicBezTo>
                  <a:cubicBezTo>
                    <a:pt x="70" y="4404"/>
                    <a:pt x="64" y="3980"/>
                    <a:pt x="180" y="3561"/>
                  </a:cubicBezTo>
                  <a:cubicBezTo>
                    <a:pt x="296" y="3151"/>
                    <a:pt x="440" y="2748"/>
                    <a:pt x="580" y="2346"/>
                  </a:cubicBezTo>
                  <a:cubicBezTo>
                    <a:pt x="717" y="1953"/>
                    <a:pt x="847" y="1551"/>
                    <a:pt x="907" y="1138"/>
                  </a:cubicBezTo>
                  <a:cubicBezTo>
                    <a:pt x="963" y="762"/>
                    <a:pt x="969" y="368"/>
                    <a:pt x="803" y="20"/>
                  </a:cubicBezTo>
                  <a:cubicBezTo>
                    <a:pt x="796" y="6"/>
                    <a:pt x="785" y="0"/>
                    <a:pt x="7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17"/>
            <p:cNvSpPr/>
            <p:nvPr/>
          </p:nvSpPr>
          <p:spPr>
            <a:xfrm>
              <a:off x="4566625" y="2391625"/>
              <a:ext cx="11875" cy="53950"/>
            </a:xfrm>
            <a:custGeom>
              <a:avLst/>
              <a:gdLst/>
              <a:ahLst/>
              <a:cxnLst/>
              <a:rect l="l" t="t" r="r" b="b"/>
              <a:pathLst>
                <a:path w="475" h="2158" extrusionOk="0">
                  <a:moveTo>
                    <a:pt x="100" y="1"/>
                  </a:moveTo>
                  <a:cubicBezTo>
                    <a:pt x="93" y="1"/>
                    <a:pt x="86" y="5"/>
                    <a:pt x="83" y="14"/>
                  </a:cubicBezTo>
                  <a:lnTo>
                    <a:pt x="81" y="14"/>
                  </a:lnTo>
                  <a:cubicBezTo>
                    <a:pt x="3" y="366"/>
                    <a:pt x="1" y="727"/>
                    <a:pt x="51" y="1082"/>
                  </a:cubicBezTo>
                  <a:cubicBezTo>
                    <a:pt x="79" y="1265"/>
                    <a:pt x="119" y="1446"/>
                    <a:pt x="173" y="1624"/>
                  </a:cubicBezTo>
                  <a:cubicBezTo>
                    <a:pt x="220" y="1790"/>
                    <a:pt x="261" y="1989"/>
                    <a:pt x="362" y="2132"/>
                  </a:cubicBezTo>
                  <a:cubicBezTo>
                    <a:pt x="373" y="2149"/>
                    <a:pt x="392" y="2157"/>
                    <a:pt x="410" y="2157"/>
                  </a:cubicBezTo>
                  <a:cubicBezTo>
                    <a:pt x="443" y="2157"/>
                    <a:pt x="475" y="2131"/>
                    <a:pt x="463" y="2089"/>
                  </a:cubicBezTo>
                  <a:cubicBezTo>
                    <a:pt x="410" y="1921"/>
                    <a:pt x="309" y="1770"/>
                    <a:pt x="255" y="1600"/>
                  </a:cubicBezTo>
                  <a:cubicBezTo>
                    <a:pt x="203" y="1437"/>
                    <a:pt x="164" y="1271"/>
                    <a:pt x="139" y="1100"/>
                  </a:cubicBezTo>
                  <a:cubicBezTo>
                    <a:pt x="83" y="741"/>
                    <a:pt x="91" y="381"/>
                    <a:pt x="119" y="20"/>
                  </a:cubicBezTo>
                  <a:cubicBezTo>
                    <a:pt x="119" y="7"/>
                    <a:pt x="109" y="1"/>
                    <a:pt x="10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17"/>
            <p:cNvSpPr/>
            <p:nvPr/>
          </p:nvSpPr>
          <p:spPr>
            <a:xfrm>
              <a:off x="4585225" y="2421150"/>
              <a:ext cx="7275" cy="27725"/>
            </a:xfrm>
            <a:custGeom>
              <a:avLst/>
              <a:gdLst/>
              <a:ahLst/>
              <a:cxnLst/>
              <a:rect l="l" t="t" r="r" b="b"/>
              <a:pathLst>
                <a:path w="291" h="1109" extrusionOk="0">
                  <a:moveTo>
                    <a:pt x="27" y="1"/>
                  </a:moveTo>
                  <a:cubicBezTo>
                    <a:pt x="17" y="1"/>
                    <a:pt x="7" y="8"/>
                    <a:pt x="7" y="22"/>
                  </a:cubicBezTo>
                  <a:cubicBezTo>
                    <a:pt x="12" y="209"/>
                    <a:pt x="1" y="407"/>
                    <a:pt x="27" y="593"/>
                  </a:cubicBezTo>
                  <a:cubicBezTo>
                    <a:pt x="48" y="755"/>
                    <a:pt x="70" y="957"/>
                    <a:pt x="175" y="1088"/>
                  </a:cubicBezTo>
                  <a:cubicBezTo>
                    <a:pt x="186" y="1102"/>
                    <a:pt x="201" y="1109"/>
                    <a:pt x="215" y="1109"/>
                  </a:cubicBezTo>
                  <a:cubicBezTo>
                    <a:pt x="248" y="1109"/>
                    <a:pt x="280" y="1079"/>
                    <a:pt x="281" y="1045"/>
                  </a:cubicBezTo>
                  <a:cubicBezTo>
                    <a:pt x="291" y="890"/>
                    <a:pt x="210" y="712"/>
                    <a:pt x="169" y="563"/>
                  </a:cubicBezTo>
                  <a:cubicBezTo>
                    <a:pt x="121" y="379"/>
                    <a:pt x="68" y="213"/>
                    <a:pt x="51" y="22"/>
                  </a:cubicBezTo>
                  <a:cubicBezTo>
                    <a:pt x="50" y="8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17"/>
            <p:cNvSpPr/>
            <p:nvPr/>
          </p:nvSpPr>
          <p:spPr>
            <a:xfrm>
              <a:off x="4456375" y="2071750"/>
              <a:ext cx="262000" cy="238075"/>
            </a:xfrm>
            <a:custGeom>
              <a:avLst/>
              <a:gdLst/>
              <a:ahLst/>
              <a:cxnLst/>
              <a:rect l="l" t="t" r="r" b="b"/>
              <a:pathLst>
                <a:path w="10480" h="9523" extrusionOk="0">
                  <a:moveTo>
                    <a:pt x="3747" y="6389"/>
                  </a:moveTo>
                  <a:cubicBezTo>
                    <a:pt x="2437" y="5119"/>
                    <a:pt x="0" y="2595"/>
                    <a:pt x="511" y="1648"/>
                  </a:cubicBezTo>
                  <a:cubicBezTo>
                    <a:pt x="1021" y="700"/>
                    <a:pt x="1320" y="1139"/>
                    <a:pt x="1565" y="569"/>
                  </a:cubicBezTo>
                  <a:cubicBezTo>
                    <a:pt x="1810" y="0"/>
                    <a:pt x="1801" y="389"/>
                    <a:pt x="2216" y="472"/>
                  </a:cubicBezTo>
                  <a:cubicBezTo>
                    <a:pt x="2631" y="554"/>
                    <a:pt x="3067" y="344"/>
                    <a:pt x="3255" y="1188"/>
                  </a:cubicBezTo>
                  <a:cubicBezTo>
                    <a:pt x="3255" y="1188"/>
                    <a:pt x="4516" y="1094"/>
                    <a:pt x="4785" y="1732"/>
                  </a:cubicBezTo>
                  <a:cubicBezTo>
                    <a:pt x="5054" y="2369"/>
                    <a:pt x="5189" y="2203"/>
                    <a:pt x="6135" y="2496"/>
                  </a:cubicBezTo>
                  <a:cubicBezTo>
                    <a:pt x="7079" y="2792"/>
                    <a:pt x="8178" y="3594"/>
                    <a:pt x="8532" y="5525"/>
                  </a:cubicBezTo>
                  <a:cubicBezTo>
                    <a:pt x="8887" y="7456"/>
                    <a:pt x="8960" y="8657"/>
                    <a:pt x="9571" y="8661"/>
                  </a:cubicBezTo>
                  <a:cubicBezTo>
                    <a:pt x="10181" y="8666"/>
                    <a:pt x="10480" y="9105"/>
                    <a:pt x="9739" y="9313"/>
                  </a:cubicBezTo>
                  <a:cubicBezTo>
                    <a:pt x="8999" y="9522"/>
                    <a:pt x="5781" y="8360"/>
                    <a:pt x="3747" y="638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17"/>
            <p:cNvSpPr/>
            <p:nvPr/>
          </p:nvSpPr>
          <p:spPr>
            <a:xfrm>
              <a:off x="4480625" y="2098075"/>
              <a:ext cx="63225" cy="103050"/>
            </a:xfrm>
            <a:custGeom>
              <a:avLst/>
              <a:gdLst/>
              <a:ahLst/>
              <a:cxnLst/>
              <a:rect l="l" t="t" r="r" b="b"/>
              <a:pathLst>
                <a:path w="2529" h="4122" extrusionOk="0">
                  <a:moveTo>
                    <a:pt x="330" y="0"/>
                  </a:moveTo>
                  <a:cubicBezTo>
                    <a:pt x="208" y="45"/>
                    <a:pt x="122" y="194"/>
                    <a:pt x="77" y="310"/>
                  </a:cubicBezTo>
                  <a:cubicBezTo>
                    <a:pt x="21" y="458"/>
                    <a:pt x="1" y="615"/>
                    <a:pt x="14" y="770"/>
                  </a:cubicBezTo>
                  <a:cubicBezTo>
                    <a:pt x="42" y="1118"/>
                    <a:pt x="214" y="1442"/>
                    <a:pt x="403" y="1728"/>
                  </a:cubicBezTo>
                  <a:cubicBezTo>
                    <a:pt x="771" y="2281"/>
                    <a:pt x="1261" y="2745"/>
                    <a:pt x="1717" y="3223"/>
                  </a:cubicBezTo>
                  <a:cubicBezTo>
                    <a:pt x="1846" y="3360"/>
                    <a:pt x="1969" y="3502"/>
                    <a:pt x="2089" y="3648"/>
                  </a:cubicBezTo>
                  <a:cubicBezTo>
                    <a:pt x="2153" y="3726"/>
                    <a:pt x="2211" y="3808"/>
                    <a:pt x="2267" y="3894"/>
                  </a:cubicBezTo>
                  <a:cubicBezTo>
                    <a:pt x="2315" y="3967"/>
                    <a:pt x="2360" y="4053"/>
                    <a:pt x="2431" y="4108"/>
                  </a:cubicBezTo>
                  <a:cubicBezTo>
                    <a:pt x="2442" y="4117"/>
                    <a:pt x="2457" y="4121"/>
                    <a:pt x="2472" y="4121"/>
                  </a:cubicBezTo>
                  <a:cubicBezTo>
                    <a:pt x="2500" y="4121"/>
                    <a:pt x="2528" y="4104"/>
                    <a:pt x="2525" y="4068"/>
                  </a:cubicBezTo>
                  <a:cubicBezTo>
                    <a:pt x="2506" y="3928"/>
                    <a:pt x="2407" y="3805"/>
                    <a:pt x="2327" y="3693"/>
                  </a:cubicBezTo>
                  <a:cubicBezTo>
                    <a:pt x="2239" y="3567"/>
                    <a:pt x="2149" y="3446"/>
                    <a:pt x="2050" y="3328"/>
                  </a:cubicBezTo>
                  <a:cubicBezTo>
                    <a:pt x="1844" y="3087"/>
                    <a:pt x="1629" y="2855"/>
                    <a:pt x="1405" y="2629"/>
                  </a:cubicBezTo>
                  <a:cubicBezTo>
                    <a:pt x="960" y="2184"/>
                    <a:pt x="478" y="1701"/>
                    <a:pt x="248" y="1099"/>
                  </a:cubicBezTo>
                  <a:cubicBezTo>
                    <a:pt x="178" y="918"/>
                    <a:pt x="139" y="718"/>
                    <a:pt x="171" y="522"/>
                  </a:cubicBezTo>
                  <a:cubicBezTo>
                    <a:pt x="186" y="441"/>
                    <a:pt x="210" y="361"/>
                    <a:pt x="242" y="286"/>
                  </a:cubicBezTo>
                  <a:cubicBezTo>
                    <a:pt x="277" y="200"/>
                    <a:pt x="343" y="131"/>
                    <a:pt x="373" y="43"/>
                  </a:cubicBezTo>
                  <a:cubicBezTo>
                    <a:pt x="379" y="22"/>
                    <a:pt x="362" y="1"/>
                    <a:pt x="341" y="1"/>
                  </a:cubicBezTo>
                  <a:cubicBezTo>
                    <a:pt x="338" y="1"/>
                    <a:pt x="335" y="1"/>
                    <a:pt x="332" y="2"/>
                  </a:cubicBezTo>
                  <a:lnTo>
                    <a:pt x="330" y="0"/>
                  </a:ln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17"/>
            <p:cNvSpPr/>
            <p:nvPr/>
          </p:nvSpPr>
          <p:spPr>
            <a:xfrm>
              <a:off x="4526625" y="2100900"/>
              <a:ext cx="38900" cy="133700"/>
            </a:xfrm>
            <a:custGeom>
              <a:avLst/>
              <a:gdLst/>
              <a:ahLst/>
              <a:cxnLst/>
              <a:rect l="l" t="t" r="r" b="b"/>
              <a:pathLst>
                <a:path w="1556" h="5348" extrusionOk="0">
                  <a:moveTo>
                    <a:pt x="353" y="1"/>
                  </a:moveTo>
                  <a:cubicBezTo>
                    <a:pt x="350" y="1"/>
                    <a:pt x="346" y="1"/>
                    <a:pt x="343" y="3"/>
                  </a:cubicBezTo>
                  <a:lnTo>
                    <a:pt x="344" y="3"/>
                  </a:lnTo>
                  <a:cubicBezTo>
                    <a:pt x="75" y="106"/>
                    <a:pt x="0" y="457"/>
                    <a:pt x="23" y="713"/>
                  </a:cubicBezTo>
                  <a:cubicBezTo>
                    <a:pt x="40" y="872"/>
                    <a:pt x="85" y="1028"/>
                    <a:pt x="156" y="1171"/>
                  </a:cubicBezTo>
                  <a:cubicBezTo>
                    <a:pt x="236" y="1338"/>
                    <a:pt x="369" y="1465"/>
                    <a:pt x="451" y="1630"/>
                  </a:cubicBezTo>
                  <a:cubicBezTo>
                    <a:pt x="632" y="2002"/>
                    <a:pt x="750" y="2390"/>
                    <a:pt x="847" y="2791"/>
                  </a:cubicBezTo>
                  <a:cubicBezTo>
                    <a:pt x="946" y="3187"/>
                    <a:pt x="1047" y="3581"/>
                    <a:pt x="1141" y="3980"/>
                  </a:cubicBezTo>
                  <a:cubicBezTo>
                    <a:pt x="1246" y="4423"/>
                    <a:pt x="1276" y="4899"/>
                    <a:pt x="1453" y="5320"/>
                  </a:cubicBezTo>
                  <a:cubicBezTo>
                    <a:pt x="1461" y="5340"/>
                    <a:pt x="1477" y="5348"/>
                    <a:pt x="1494" y="5348"/>
                  </a:cubicBezTo>
                  <a:cubicBezTo>
                    <a:pt x="1522" y="5348"/>
                    <a:pt x="1552" y="5325"/>
                    <a:pt x="1552" y="5294"/>
                  </a:cubicBezTo>
                  <a:cubicBezTo>
                    <a:pt x="1556" y="4914"/>
                    <a:pt x="1425" y="4550"/>
                    <a:pt x="1332" y="4185"/>
                  </a:cubicBezTo>
                  <a:cubicBezTo>
                    <a:pt x="1234" y="3811"/>
                    <a:pt x="1148" y="3436"/>
                    <a:pt x="1036" y="3064"/>
                  </a:cubicBezTo>
                  <a:cubicBezTo>
                    <a:pt x="930" y="2708"/>
                    <a:pt x="821" y="2347"/>
                    <a:pt x="685" y="2000"/>
                  </a:cubicBezTo>
                  <a:cubicBezTo>
                    <a:pt x="625" y="1843"/>
                    <a:pt x="552" y="1691"/>
                    <a:pt x="477" y="1542"/>
                  </a:cubicBezTo>
                  <a:cubicBezTo>
                    <a:pt x="436" y="1456"/>
                    <a:pt x="416" y="1368"/>
                    <a:pt x="384" y="1280"/>
                  </a:cubicBezTo>
                  <a:cubicBezTo>
                    <a:pt x="354" y="1201"/>
                    <a:pt x="315" y="1127"/>
                    <a:pt x="283" y="1050"/>
                  </a:cubicBezTo>
                  <a:cubicBezTo>
                    <a:pt x="214" y="885"/>
                    <a:pt x="167" y="710"/>
                    <a:pt x="180" y="528"/>
                  </a:cubicBezTo>
                  <a:cubicBezTo>
                    <a:pt x="197" y="345"/>
                    <a:pt x="288" y="203"/>
                    <a:pt x="378" y="50"/>
                  </a:cubicBezTo>
                  <a:cubicBezTo>
                    <a:pt x="389" y="29"/>
                    <a:pt x="374" y="1"/>
                    <a:pt x="3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17"/>
            <p:cNvSpPr/>
            <p:nvPr/>
          </p:nvSpPr>
          <p:spPr>
            <a:xfrm>
              <a:off x="4557575" y="2149575"/>
              <a:ext cx="13325" cy="86375"/>
            </a:xfrm>
            <a:custGeom>
              <a:avLst/>
              <a:gdLst/>
              <a:ahLst/>
              <a:cxnLst/>
              <a:rect l="l" t="t" r="r" b="b"/>
              <a:pathLst>
                <a:path w="533" h="3455" extrusionOk="0">
                  <a:moveTo>
                    <a:pt x="50" y="1"/>
                  </a:moveTo>
                  <a:cubicBezTo>
                    <a:pt x="42" y="1"/>
                    <a:pt x="35" y="5"/>
                    <a:pt x="32" y="13"/>
                  </a:cubicBezTo>
                  <a:cubicBezTo>
                    <a:pt x="0" y="133"/>
                    <a:pt x="24" y="283"/>
                    <a:pt x="34" y="406"/>
                  </a:cubicBezTo>
                  <a:cubicBezTo>
                    <a:pt x="45" y="550"/>
                    <a:pt x="62" y="692"/>
                    <a:pt x="73" y="836"/>
                  </a:cubicBezTo>
                  <a:cubicBezTo>
                    <a:pt x="94" y="1131"/>
                    <a:pt x="112" y="1423"/>
                    <a:pt x="146" y="1717"/>
                  </a:cubicBezTo>
                  <a:cubicBezTo>
                    <a:pt x="178" y="1992"/>
                    <a:pt x="215" y="2264"/>
                    <a:pt x="258" y="2536"/>
                  </a:cubicBezTo>
                  <a:cubicBezTo>
                    <a:pt x="279" y="2678"/>
                    <a:pt x="303" y="2820"/>
                    <a:pt x="327" y="2960"/>
                  </a:cubicBezTo>
                  <a:cubicBezTo>
                    <a:pt x="355" y="3121"/>
                    <a:pt x="361" y="3246"/>
                    <a:pt x="324" y="3403"/>
                  </a:cubicBezTo>
                  <a:cubicBezTo>
                    <a:pt x="316" y="3433"/>
                    <a:pt x="340" y="3454"/>
                    <a:pt x="363" y="3454"/>
                  </a:cubicBezTo>
                  <a:cubicBezTo>
                    <a:pt x="376" y="3454"/>
                    <a:pt x="388" y="3448"/>
                    <a:pt x="397" y="3435"/>
                  </a:cubicBezTo>
                  <a:cubicBezTo>
                    <a:pt x="533" y="3246"/>
                    <a:pt x="413" y="2917"/>
                    <a:pt x="378" y="2713"/>
                  </a:cubicBezTo>
                  <a:cubicBezTo>
                    <a:pt x="324" y="2405"/>
                    <a:pt x="277" y="2094"/>
                    <a:pt x="236" y="1784"/>
                  </a:cubicBezTo>
                  <a:cubicBezTo>
                    <a:pt x="196" y="1492"/>
                    <a:pt x="161" y="1197"/>
                    <a:pt x="129" y="903"/>
                  </a:cubicBezTo>
                  <a:cubicBezTo>
                    <a:pt x="114" y="754"/>
                    <a:pt x="107" y="602"/>
                    <a:pt x="105" y="451"/>
                  </a:cubicBezTo>
                  <a:cubicBezTo>
                    <a:pt x="103" y="314"/>
                    <a:pt x="112" y="144"/>
                    <a:pt x="67" y="13"/>
                  </a:cubicBezTo>
                  <a:cubicBezTo>
                    <a:pt x="65" y="5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17"/>
            <p:cNvSpPr/>
            <p:nvPr/>
          </p:nvSpPr>
          <p:spPr>
            <a:xfrm>
              <a:off x="4585900" y="2250650"/>
              <a:ext cx="104400" cy="41050"/>
            </a:xfrm>
            <a:custGeom>
              <a:avLst/>
              <a:gdLst/>
              <a:ahLst/>
              <a:cxnLst/>
              <a:rect l="l" t="t" r="r" b="b"/>
              <a:pathLst>
                <a:path w="4176" h="1642" extrusionOk="0">
                  <a:moveTo>
                    <a:pt x="318" y="0"/>
                  </a:moveTo>
                  <a:cubicBezTo>
                    <a:pt x="223" y="0"/>
                    <a:pt x="128" y="8"/>
                    <a:pt x="34" y="24"/>
                  </a:cubicBezTo>
                  <a:cubicBezTo>
                    <a:pt x="0" y="29"/>
                    <a:pt x="9" y="84"/>
                    <a:pt x="43" y="85"/>
                  </a:cubicBezTo>
                  <a:lnTo>
                    <a:pt x="43" y="84"/>
                  </a:lnTo>
                  <a:cubicBezTo>
                    <a:pt x="836" y="97"/>
                    <a:pt x="1503" y="484"/>
                    <a:pt x="2150" y="903"/>
                  </a:cubicBezTo>
                  <a:cubicBezTo>
                    <a:pt x="2459" y="1101"/>
                    <a:pt x="2773" y="1295"/>
                    <a:pt x="3113" y="1439"/>
                  </a:cubicBezTo>
                  <a:cubicBezTo>
                    <a:pt x="3353" y="1538"/>
                    <a:pt x="3646" y="1641"/>
                    <a:pt x="3922" y="1641"/>
                  </a:cubicBezTo>
                  <a:cubicBezTo>
                    <a:pt x="3999" y="1641"/>
                    <a:pt x="4074" y="1633"/>
                    <a:pt x="4147" y="1615"/>
                  </a:cubicBezTo>
                  <a:cubicBezTo>
                    <a:pt x="4175" y="1605"/>
                    <a:pt x="4175" y="1566"/>
                    <a:pt x="4147" y="1557"/>
                  </a:cubicBezTo>
                  <a:cubicBezTo>
                    <a:pt x="3960" y="1519"/>
                    <a:pt x="3769" y="1516"/>
                    <a:pt x="3582" y="1469"/>
                  </a:cubicBezTo>
                  <a:cubicBezTo>
                    <a:pt x="3388" y="1420"/>
                    <a:pt x="3201" y="1351"/>
                    <a:pt x="3021" y="1267"/>
                  </a:cubicBezTo>
                  <a:cubicBezTo>
                    <a:pt x="2685" y="1108"/>
                    <a:pt x="2375" y="903"/>
                    <a:pt x="2062" y="702"/>
                  </a:cubicBezTo>
                  <a:cubicBezTo>
                    <a:pt x="1756" y="504"/>
                    <a:pt x="1444" y="314"/>
                    <a:pt x="1107" y="175"/>
                  </a:cubicBezTo>
                  <a:cubicBezTo>
                    <a:pt x="937" y="104"/>
                    <a:pt x="759" y="52"/>
                    <a:pt x="576" y="20"/>
                  </a:cubicBezTo>
                  <a:cubicBezTo>
                    <a:pt x="491" y="7"/>
                    <a:pt x="404" y="0"/>
                    <a:pt x="31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17"/>
            <p:cNvSpPr/>
            <p:nvPr/>
          </p:nvSpPr>
          <p:spPr>
            <a:xfrm>
              <a:off x="4568025" y="2218350"/>
              <a:ext cx="64450" cy="14725"/>
            </a:xfrm>
            <a:custGeom>
              <a:avLst/>
              <a:gdLst/>
              <a:ahLst/>
              <a:cxnLst/>
              <a:rect l="l" t="t" r="r" b="b"/>
              <a:pathLst>
                <a:path w="2578" h="589" extrusionOk="0">
                  <a:moveTo>
                    <a:pt x="2175" y="0"/>
                  </a:moveTo>
                  <a:cubicBezTo>
                    <a:pt x="1875" y="0"/>
                    <a:pt x="1582" y="80"/>
                    <a:pt x="1287" y="177"/>
                  </a:cubicBezTo>
                  <a:cubicBezTo>
                    <a:pt x="1074" y="246"/>
                    <a:pt x="861" y="321"/>
                    <a:pt x="644" y="379"/>
                  </a:cubicBezTo>
                  <a:cubicBezTo>
                    <a:pt x="534" y="407"/>
                    <a:pt x="422" y="431"/>
                    <a:pt x="308" y="448"/>
                  </a:cubicBezTo>
                  <a:cubicBezTo>
                    <a:pt x="210" y="463"/>
                    <a:pt x="102" y="456"/>
                    <a:pt x="16" y="508"/>
                  </a:cubicBezTo>
                  <a:cubicBezTo>
                    <a:pt x="1" y="517"/>
                    <a:pt x="1" y="538"/>
                    <a:pt x="16" y="547"/>
                  </a:cubicBezTo>
                  <a:cubicBezTo>
                    <a:pt x="64" y="578"/>
                    <a:pt x="124" y="589"/>
                    <a:pt x="189" y="589"/>
                  </a:cubicBezTo>
                  <a:cubicBezTo>
                    <a:pt x="312" y="589"/>
                    <a:pt x="451" y="548"/>
                    <a:pt x="551" y="525"/>
                  </a:cubicBezTo>
                  <a:cubicBezTo>
                    <a:pt x="769" y="473"/>
                    <a:pt x="981" y="394"/>
                    <a:pt x="1192" y="317"/>
                  </a:cubicBezTo>
                  <a:cubicBezTo>
                    <a:pt x="1529" y="196"/>
                    <a:pt x="1907" y="71"/>
                    <a:pt x="2276" y="71"/>
                  </a:cubicBezTo>
                  <a:cubicBezTo>
                    <a:pt x="2362" y="71"/>
                    <a:pt x="2448" y="78"/>
                    <a:pt x="2532" y="93"/>
                  </a:cubicBezTo>
                  <a:cubicBezTo>
                    <a:pt x="2534" y="93"/>
                    <a:pt x="2536" y="94"/>
                    <a:pt x="2538" y="94"/>
                  </a:cubicBezTo>
                  <a:cubicBezTo>
                    <a:pt x="2566" y="94"/>
                    <a:pt x="2577" y="53"/>
                    <a:pt x="2547" y="44"/>
                  </a:cubicBezTo>
                  <a:cubicBezTo>
                    <a:pt x="2422" y="14"/>
                    <a:pt x="2298" y="0"/>
                    <a:pt x="21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17"/>
            <p:cNvSpPr/>
            <p:nvPr/>
          </p:nvSpPr>
          <p:spPr>
            <a:xfrm>
              <a:off x="4593300" y="2235625"/>
              <a:ext cx="70425" cy="10575"/>
            </a:xfrm>
            <a:custGeom>
              <a:avLst/>
              <a:gdLst/>
              <a:ahLst/>
              <a:cxnLst/>
              <a:rect l="l" t="t" r="r" b="b"/>
              <a:pathLst>
                <a:path w="2817" h="423" extrusionOk="0">
                  <a:moveTo>
                    <a:pt x="26" y="0"/>
                  </a:moveTo>
                  <a:cubicBezTo>
                    <a:pt x="5" y="0"/>
                    <a:pt x="1" y="38"/>
                    <a:pt x="24" y="43"/>
                  </a:cubicBezTo>
                  <a:cubicBezTo>
                    <a:pt x="501" y="148"/>
                    <a:pt x="979" y="240"/>
                    <a:pt x="1460" y="318"/>
                  </a:cubicBezTo>
                  <a:cubicBezTo>
                    <a:pt x="1738" y="363"/>
                    <a:pt x="2030" y="422"/>
                    <a:pt x="2318" y="422"/>
                  </a:cubicBezTo>
                  <a:cubicBezTo>
                    <a:pt x="2476" y="422"/>
                    <a:pt x="2633" y="404"/>
                    <a:pt x="2785" y="356"/>
                  </a:cubicBezTo>
                  <a:cubicBezTo>
                    <a:pt x="2817" y="345"/>
                    <a:pt x="2807" y="299"/>
                    <a:pt x="2777" y="299"/>
                  </a:cubicBezTo>
                  <a:cubicBezTo>
                    <a:pt x="2775" y="299"/>
                    <a:pt x="2773" y="299"/>
                    <a:pt x="2770" y="299"/>
                  </a:cubicBezTo>
                  <a:cubicBezTo>
                    <a:pt x="2640" y="323"/>
                    <a:pt x="2510" y="333"/>
                    <a:pt x="2381" y="333"/>
                  </a:cubicBezTo>
                  <a:cubicBezTo>
                    <a:pt x="2043" y="333"/>
                    <a:pt x="1709" y="265"/>
                    <a:pt x="1372" y="204"/>
                  </a:cubicBezTo>
                  <a:cubicBezTo>
                    <a:pt x="925" y="126"/>
                    <a:pt x="478" y="56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17"/>
            <p:cNvSpPr/>
            <p:nvPr/>
          </p:nvSpPr>
          <p:spPr>
            <a:xfrm>
              <a:off x="4654375" y="2251100"/>
              <a:ext cx="22150" cy="3650"/>
            </a:xfrm>
            <a:custGeom>
              <a:avLst/>
              <a:gdLst/>
              <a:ahLst/>
              <a:cxnLst/>
              <a:rect l="l" t="t" r="r" b="b"/>
              <a:pathLst>
                <a:path w="886" h="146" extrusionOk="0">
                  <a:moveTo>
                    <a:pt x="845" y="0"/>
                  </a:moveTo>
                  <a:cubicBezTo>
                    <a:pt x="845" y="0"/>
                    <a:pt x="844" y="0"/>
                    <a:pt x="843" y="0"/>
                  </a:cubicBezTo>
                  <a:cubicBezTo>
                    <a:pt x="574" y="15"/>
                    <a:pt x="309" y="67"/>
                    <a:pt x="39" y="81"/>
                  </a:cubicBezTo>
                  <a:cubicBezTo>
                    <a:pt x="0" y="84"/>
                    <a:pt x="0" y="139"/>
                    <a:pt x="39" y="142"/>
                  </a:cubicBezTo>
                  <a:cubicBezTo>
                    <a:pt x="103" y="144"/>
                    <a:pt x="166" y="145"/>
                    <a:pt x="229" y="145"/>
                  </a:cubicBezTo>
                  <a:cubicBezTo>
                    <a:pt x="440" y="145"/>
                    <a:pt x="647" y="130"/>
                    <a:pt x="853" y="66"/>
                  </a:cubicBezTo>
                  <a:cubicBezTo>
                    <a:pt x="886" y="55"/>
                    <a:pt x="883" y="0"/>
                    <a:pt x="8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17"/>
            <p:cNvSpPr/>
            <p:nvPr/>
          </p:nvSpPr>
          <p:spPr>
            <a:xfrm>
              <a:off x="4629050" y="2258675"/>
              <a:ext cx="26600" cy="10925"/>
            </a:xfrm>
            <a:custGeom>
              <a:avLst/>
              <a:gdLst/>
              <a:ahLst/>
              <a:cxnLst/>
              <a:rect l="l" t="t" r="r" b="b"/>
              <a:pathLst>
                <a:path w="1064" h="437" extrusionOk="0">
                  <a:moveTo>
                    <a:pt x="29" y="0"/>
                  </a:moveTo>
                  <a:cubicBezTo>
                    <a:pt x="11" y="0"/>
                    <a:pt x="0" y="24"/>
                    <a:pt x="17" y="37"/>
                  </a:cubicBezTo>
                  <a:cubicBezTo>
                    <a:pt x="166" y="133"/>
                    <a:pt x="314" y="224"/>
                    <a:pt x="480" y="290"/>
                  </a:cubicBezTo>
                  <a:cubicBezTo>
                    <a:pt x="658" y="355"/>
                    <a:pt x="839" y="404"/>
                    <a:pt x="1026" y="436"/>
                  </a:cubicBezTo>
                  <a:cubicBezTo>
                    <a:pt x="1028" y="436"/>
                    <a:pt x="1030" y="436"/>
                    <a:pt x="1031" y="436"/>
                  </a:cubicBezTo>
                  <a:cubicBezTo>
                    <a:pt x="1056" y="436"/>
                    <a:pt x="1064" y="400"/>
                    <a:pt x="1037" y="395"/>
                  </a:cubicBezTo>
                  <a:cubicBezTo>
                    <a:pt x="688" y="312"/>
                    <a:pt x="349" y="180"/>
                    <a:pt x="37" y="2"/>
                  </a:cubicBezTo>
                  <a:cubicBezTo>
                    <a:pt x="34" y="1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17"/>
            <p:cNvSpPr/>
            <p:nvPr/>
          </p:nvSpPr>
          <p:spPr>
            <a:xfrm>
              <a:off x="4666825" y="2271475"/>
              <a:ext cx="13975" cy="4525"/>
            </a:xfrm>
            <a:custGeom>
              <a:avLst/>
              <a:gdLst/>
              <a:ahLst/>
              <a:cxnLst/>
              <a:rect l="l" t="t" r="r" b="b"/>
              <a:pathLst>
                <a:path w="559" h="181" extrusionOk="0">
                  <a:moveTo>
                    <a:pt x="46" y="1"/>
                  </a:moveTo>
                  <a:cubicBezTo>
                    <a:pt x="19" y="1"/>
                    <a:pt x="0" y="40"/>
                    <a:pt x="29" y="55"/>
                  </a:cubicBezTo>
                  <a:cubicBezTo>
                    <a:pt x="177" y="129"/>
                    <a:pt x="336" y="180"/>
                    <a:pt x="501" y="180"/>
                  </a:cubicBezTo>
                  <a:cubicBezTo>
                    <a:pt x="510" y="180"/>
                    <a:pt x="518" y="180"/>
                    <a:pt x="527" y="180"/>
                  </a:cubicBezTo>
                  <a:cubicBezTo>
                    <a:pt x="558" y="178"/>
                    <a:pt x="558" y="131"/>
                    <a:pt x="527" y="127"/>
                  </a:cubicBezTo>
                  <a:cubicBezTo>
                    <a:pt x="364" y="107"/>
                    <a:pt x="209" y="77"/>
                    <a:pt x="59" y="4"/>
                  </a:cubicBezTo>
                  <a:cubicBezTo>
                    <a:pt x="55" y="2"/>
                    <a:pt x="50" y="1"/>
                    <a:pt x="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17"/>
            <p:cNvSpPr/>
            <p:nvPr/>
          </p:nvSpPr>
          <p:spPr>
            <a:xfrm>
              <a:off x="4566200" y="2164425"/>
              <a:ext cx="53825" cy="73300"/>
            </a:xfrm>
            <a:custGeom>
              <a:avLst/>
              <a:gdLst/>
              <a:ahLst/>
              <a:cxnLst/>
              <a:rect l="l" t="t" r="r" b="b"/>
              <a:pathLst>
                <a:path w="2153" h="2932" extrusionOk="0">
                  <a:moveTo>
                    <a:pt x="2138" y="1"/>
                  </a:moveTo>
                  <a:cubicBezTo>
                    <a:pt x="2137" y="1"/>
                    <a:pt x="2137" y="1"/>
                    <a:pt x="2136" y="1"/>
                  </a:cubicBezTo>
                  <a:lnTo>
                    <a:pt x="2138" y="3"/>
                  </a:lnTo>
                  <a:cubicBezTo>
                    <a:pt x="1555" y="126"/>
                    <a:pt x="1070" y="541"/>
                    <a:pt x="738" y="1020"/>
                  </a:cubicBezTo>
                  <a:cubicBezTo>
                    <a:pt x="549" y="1297"/>
                    <a:pt x="397" y="1596"/>
                    <a:pt x="283" y="1908"/>
                  </a:cubicBezTo>
                  <a:cubicBezTo>
                    <a:pt x="164" y="2226"/>
                    <a:pt x="42" y="2568"/>
                    <a:pt x="3" y="2906"/>
                  </a:cubicBezTo>
                  <a:cubicBezTo>
                    <a:pt x="1" y="2923"/>
                    <a:pt x="14" y="2932"/>
                    <a:pt x="27" y="2932"/>
                  </a:cubicBezTo>
                  <a:cubicBezTo>
                    <a:pt x="39" y="2932"/>
                    <a:pt x="52" y="2926"/>
                    <a:pt x="57" y="2914"/>
                  </a:cubicBezTo>
                  <a:cubicBezTo>
                    <a:pt x="171" y="2613"/>
                    <a:pt x="229" y="2291"/>
                    <a:pt x="339" y="1988"/>
                  </a:cubicBezTo>
                  <a:cubicBezTo>
                    <a:pt x="450" y="1678"/>
                    <a:pt x="596" y="1381"/>
                    <a:pt x="775" y="1106"/>
                  </a:cubicBezTo>
                  <a:cubicBezTo>
                    <a:pt x="1108" y="609"/>
                    <a:pt x="1577" y="222"/>
                    <a:pt x="2142" y="20"/>
                  </a:cubicBezTo>
                  <a:cubicBezTo>
                    <a:pt x="2152" y="16"/>
                    <a:pt x="2150" y="1"/>
                    <a:pt x="21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17"/>
            <p:cNvSpPr/>
            <p:nvPr/>
          </p:nvSpPr>
          <p:spPr>
            <a:xfrm>
              <a:off x="4617950" y="2171600"/>
              <a:ext cx="38400" cy="7425"/>
            </a:xfrm>
            <a:custGeom>
              <a:avLst/>
              <a:gdLst/>
              <a:ahLst/>
              <a:cxnLst/>
              <a:rect l="l" t="t" r="r" b="b"/>
              <a:pathLst>
                <a:path w="1536" h="297" extrusionOk="0">
                  <a:moveTo>
                    <a:pt x="970" y="0"/>
                  </a:moveTo>
                  <a:cubicBezTo>
                    <a:pt x="641" y="0"/>
                    <a:pt x="314" y="86"/>
                    <a:pt x="23" y="254"/>
                  </a:cubicBezTo>
                  <a:cubicBezTo>
                    <a:pt x="1" y="267"/>
                    <a:pt x="14" y="296"/>
                    <a:pt x="36" y="296"/>
                  </a:cubicBezTo>
                  <a:cubicBezTo>
                    <a:pt x="39" y="296"/>
                    <a:pt x="43" y="295"/>
                    <a:pt x="47" y="293"/>
                  </a:cubicBezTo>
                  <a:cubicBezTo>
                    <a:pt x="364" y="156"/>
                    <a:pt x="696" y="78"/>
                    <a:pt x="1034" y="78"/>
                  </a:cubicBezTo>
                  <a:cubicBezTo>
                    <a:pt x="1187" y="78"/>
                    <a:pt x="1340" y="94"/>
                    <a:pt x="1495" y="127"/>
                  </a:cubicBezTo>
                  <a:cubicBezTo>
                    <a:pt x="1496" y="127"/>
                    <a:pt x="1498" y="128"/>
                    <a:pt x="1500" y="128"/>
                  </a:cubicBezTo>
                  <a:cubicBezTo>
                    <a:pt x="1527" y="128"/>
                    <a:pt x="1536" y="87"/>
                    <a:pt x="1508" y="78"/>
                  </a:cubicBezTo>
                  <a:cubicBezTo>
                    <a:pt x="1332" y="26"/>
                    <a:pt x="1151" y="0"/>
                    <a:pt x="97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17"/>
            <p:cNvSpPr/>
            <p:nvPr/>
          </p:nvSpPr>
          <p:spPr>
            <a:xfrm>
              <a:off x="4595650" y="2184200"/>
              <a:ext cx="29950" cy="21475"/>
            </a:xfrm>
            <a:custGeom>
              <a:avLst/>
              <a:gdLst/>
              <a:ahLst/>
              <a:cxnLst/>
              <a:rect l="l" t="t" r="r" b="b"/>
              <a:pathLst>
                <a:path w="1198" h="859" extrusionOk="0">
                  <a:moveTo>
                    <a:pt x="1169" y="1"/>
                  </a:moveTo>
                  <a:cubicBezTo>
                    <a:pt x="939" y="51"/>
                    <a:pt x="715" y="199"/>
                    <a:pt x="524" y="332"/>
                  </a:cubicBezTo>
                  <a:cubicBezTo>
                    <a:pt x="336" y="464"/>
                    <a:pt x="141" y="614"/>
                    <a:pt x="18" y="808"/>
                  </a:cubicBezTo>
                  <a:cubicBezTo>
                    <a:pt x="1" y="835"/>
                    <a:pt x="24" y="858"/>
                    <a:pt x="48" y="858"/>
                  </a:cubicBezTo>
                  <a:cubicBezTo>
                    <a:pt x="56" y="858"/>
                    <a:pt x="65" y="856"/>
                    <a:pt x="72" y="850"/>
                  </a:cubicBezTo>
                  <a:cubicBezTo>
                    <a:pt x="253" y="698"/>
                    <a:pt x="407" y="522"/>
                    <a:pt x="599" y="382"/>
                  </a:cubicBezTo>
                  <a:cubicBezTo>
                    <a:pt x="784" y="248"/>
                    <a:pt x="992" y="156"/>
                    <a:pt x="1183" y="33"/>
                  </a:cubicBezTo>
                  <a:cubicBezTo>
                    <a:pt x="1198" y="22"/>
                    <a:pt x="1190" y="2"/>
                    <a:pt x="1176" y="2"/>
                  </a:cubicBezTo>
                  <a:cubicBezTo>
                    <a:pt x="1175" y="2"/>
                    <a:pt x="1173" y="2"/>
                    <a:pt x="1171" y="3"/>
                  </a:cubicBezTo>
                  <a:lnTo>
                    <a:pt x="1169" y="1"/>
                  </a:ln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17"/>
            <p:cNvSpPr/>
            <p:nvPr/>
          </p:nvSpPr>
          <p:spPr>
            <a:xfrm>
              <a:off x="4574500" y="2141625"/>
              <a:ext cx="29000" cy="51050"/>
            </a:xfrm>
            <a:custGeom>
              <a:avLst/>
              <a:gdLst/>
              <a:ahLst/>
              <a:cxnLst/>
              <a:rect l="l" t="t" r="r" b="b"/>
              <a:pathLst>
                <a:path w="1160" h="2042" extrusionOk="0">
                  <a:moveTo>
                    <a:pt x="1040" y="1"/>
                  </a:moveTo>
                  <a:cubicBezTo>
                    <a:pt x="895" y="1"/>
                    <a:pt x="736" y="101"/>
                    <a:pt x="626" y="171"/>
                  </a:cubicBezTo>
                  <a:cubicBezTo>
                    <a:pt x="465" y="270"/>
                    <a:pt x="355" y="432"/>
                    <a:pt x="323" y="617"/>
                  </a:cubicBezTo>
                  <a:cubicBezTo>
                    <a:pt x="307" y="711"/>
                    <a:pt x="301" y="806"/>
                    <a:pt x="307" y="902"/>
                  </a:cubicBezTo>
                  <a:cubicBezTo>
                    <a:pt x="312" y="1034"/>
                    <a:pt x="297" y="1165"/>
                    <a:pt x="264" y="1292"/>
                  </a:cubicBezTo>
                  <a:cubicBezTo>
                    <a:pt x="232" y="1410"/>
                    <a:pt x="194" y="1526"/>
                    <a:pt x="151" y="1640"/>
                  </a:cubicBezTo>
                  <a:cubicBezTo>
                    <a:pt x="105" y="1758"/>
                    <a:pt x="32" y="1876"/>
                    <a:pt x="6" y="1999"/>
                  </a:cubicBezTo>
                  <a:cubicBezTo>
                    <a:pt x="0" y="2021"/>
                    <a:pt x="19" y="2041"/>
                    <a:pt x="38" y="2041"/>
                  </a:cubicBezTo>
                  <a:cubicBezTo>
                    <a:pt x="46" y="2041"/>
                    <a:pt x="54" y="2038"/>
                    <a:pt x="60" y="2031"/>
                  </a:cubicBezTo>
                  <a:cubicBezTo>
                    <a:pt x="176" y="1894"/>
                    <a:pt x="232" y="1666"/>
                    <a:pt x="277" y="1496"/>
                  </a:cubicBezTo>
                  <a:cubicBezTo>
                    <a:pt x="327" y="1304"/>
                    <a:pt x="351" y="1107"/>
                    <a:pt x="393" y="913"/>
                  </a:cubicBezTo>
                  <a:cubicBezTo>
                    <a:pt x="434" y="726"/>
                    <a:pt x="417" y="518"/>
                    <a:pt x="550" y="361"/>
                  </a:cubicBezTo>
                  <a:cubicBezTo>
                    <a:pt x="611" y="296"/>
                    <a:pt x="684" y="240"/>
                    <a:pt x="767" y="197"/>
                  </a:cubicBezTo>
                  <a:cubicBezTo>
                    <a:pt x="855" y="144"/>
                    <a:pt x="971" y="65"/>
                    <a:pt x="1080" y="65"/>
                  </a:cubicBezTo>
                  <a:cubicBezTo>
                    <a:pt x="1091" y="65"/>
                    <a:pt x="1102" y="66"/>
                    <a:pt x="1112" y="68"/>
                  </a:cubicBezTo>
                  <a:cubicBezTo>
                    <a:pt x="1116" y="69"/>
                    <a:pt x="1119" y="69"/>
                    <a:pt x="1122" y="69"/>
                  </a:cubicBezTo>
                  <a:cubicBezTo>
                    <a:pt x="1150" y="69"/>
                    <a:pt x="1160" y="24"/>
                    <a:pt x="1127" y="15"/>
                  </a:cubicBezTo>
                  <a:lnTo>
                    <a:pt x="1129" y="15"/>
                  </a:lnTo>
                  <a:cubicBezTo>
                    <a:pt x="1101" y="5"/>
                    <a:pt x="1071" y="1"/>
                    <a:pt x="10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17"/>
            <p:cNvSpPr/>
            <p:nvPr/>
          </p:nvSpPr>
          <p:spPr>
            <a:xfrm>
              <a:off x="4504375" y="2087250"/>
              <a:ext cx="21300" cy="81925"/>
            </a:xfrm>
            <a:custGeom>
              <a:avLst/>
              <a:gdLst/>
              <a:ahLst/>
              <a:cxnLst/>
              <a:rect l="l" t="t" r="r" b="b"/>
              <a:pathLst>
                <a:path w="852" h="3277" extrusionOk="0">
                  <a:moveTo>
                    <a:pt x="36" y="0"/>
                  </a:moveTo>
                  <a:cubicBezTo>
                    <a:pt x="17" y="0"/>
                    <a:pt x="1" y="21"/>
                    <a:pt x="12" y="40"/>
                  </a:cubicBezTo>
                  <a:cubicBezTo>
                    <a:pt x="148" y="313"/>
                    <a:pt x="128" y="592"/>
                    <a:pt x="116" y="885"/>
                  </a:cubicBezTo>
                  <a:cubicBezTo>
                    <a:pt x="105" y="1220"/>
                    <a:pt x="94" y="1555"/>
                    <a:pt x="130" y="1889"/>
                  </a:cubicBezTo>
                  <a:cubicBezTo>
                    <a:pt x="161" y="2157"/>
                    <a:pt x="234" y="2417"/>
                    <a:pt x="345" y="2663"/>
                  </a:cubicBezTo>
                  <a:cubicBezTo>
                    <a:pt x="449" y="2907"/>
                    <a:pt x="591" y="3112"/>
                    <a:pt x="803" y="3271"/>
                  </a:cubicBezTo>
                  <a:cubicBezTo>
                    <a:pt x="807" y="3275"/>
                    <a:pt x="812" y="3276"/>
                    <a:pt x="816" y="3276"/>
                  </a:cubicBezTo>
                  <a:cubicBezTo>
                    <a:pt x="836" y="3276"/>
                    <a:pt x="851" y="3246"/>
                    <a:pt x="834" y="3228"/>
                  </a:cubicBezTo>
                  <a:cubicBezTo>
                    <a:pt x="638" y="3021"/>
                    <a:pt x="488" y="2774"/>
                    <a:pt x="393" y="2503"/>
                  </a:cubicBezTo>
                  <a:cubicBezTo>
                    <a:pt x="298" y="2226"/>
                    <a:pt x="277" y="1916"/>
                    <a:pt x="266" y="1624"/>
                  </a:cubicBezTo>
                  <a:cubicBezTo>
                    <a:pt x="255" y="1310"/>
                    <a:pt x="272" y="994"/>
                    <a:pt x="264" y="680"/>
                  </a:cubicBezTo>
                  <a:cubicBezTo>
                    <a:pt x="259" y="448"/>
                    <a:pt x="234" y="175"/>
                    <a:pt x="55" y="9"/>
                  </a:cubicBezTo>
                  <a:cubicBezTo>
                    <a:pt x="49" y="3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17"/>
            <p:cNvSpPr/>
            <p:nvPr/>
          </p:nvSpPr>
          <p:spPr>
            <a:xfrm>
              <a:off x="4348175" y="2136425"/>
              <a:ext cx="232000" cy="233650"/>
            </a:xfrm>
            <a:custGeom>
              <a:avLst/>
              <a:gdLst/>
              <a:ahLst/>
              <a:cxnLst/>
              <a:rect l="l" t="t" r="r" b="b"/>
              <a:pathLst>
                <a:path w="9280" h="9346" extrusionOk="0">
                  <a:moveTo>
                    <a:pt x="9115" y="4034"/>
                  </a:moveTo>
                  <a:cubicBezTo>
                    <a:pt x="8516" y="2671"/>
                    <a:pt x="8227" y="1358"/>
                    <a:pt x="6892" y="736"/>
                  </a:cubicBezTo>
                  <a:cubicBezTo>
                    <a:pt x="5557" y="113"/>
                    <a:pt x="3412" y="1"/>
                    <a:pt x="2964" y="553"/>
                  </a:cubicBezTo>
                  <a:cubicBezTo>
                    <a:pt x="2513" y="1104"/>
                    <a:pt x="1810" y="1514"/>
                    <a:pt x="1645" y="1710"/>
                  </a:cubicBezTo>
                  <a:cubicBezTo>
                    <a:pt x="1468" y="1919"/>
                    <a:pt x="1713" y="2192"/>
                    <a:pt x="1247" y="3084"/>
                  </a:cubicBezTo>
                  <a:cubicBezTo>
                    <a:pt x="784" y="3978"/>
                    <a:pt x="928" y="4391"/>
                    <a:pt x="928" y="4391"/>
                  </a:cubicBezTo>
                  <a:cubicBezTo>
                    <a:pt x="928" y="4391"/>
                    <a:pt x="402" y="4228"/>
                    <a:pt x="507" y="5228"/>
                  </a:cubicBezTo>
                  <a:cubicBezTo>
                    <a:pt x="610" y="6231"/>
                    <a:pt x="0" y="6709"/>
                    <a:pt x="765" y="7223"/>
                  </a:cubicBezTo>
                  <a:cubicBezTo>
                    <a:pt x="1530" y="7737"/>
                    <a:pt x="1290" y="8354"/>
                    <a:pt x="2064" y="8480"/>
                  </a:cubicBezTo>
                  <a:cubicBezTo>
                    <a:pt x="2840" y="8607"/>
                    <a:pt x="3124" y="8418"/>
                    <a:pt x="3259" y="8738"/>
                  </a:cubicBezTo>
                  <a:cubicBezTo>
                    <a:pt x="3394" y="9057"/>
                    <a:pt x="3728" y="9345"/>
                    <a:pt x="4474" y="9185"/>
                  </a:cubicBezTo>
                  <a:cubicBezTo>
                    <a:pt x="5220" y="9024"/>
                    <a:pt x="6280" y="8478"/>
                    <a:pt x="6976" y="7356"/>
                  </a:cubicBezTo>
                  <a:cubicBezTo>
                    <a:pt x="7671" y="6236"/>
                    <a:pt x="8270" y="6631"/>
                    <a:pt x="8774" y="6118"/>
                  </a:cubicBezTo>
                  <a:cubicBezTo>
                    <a:pt x="9279" y="5606"/>
                    <a:pt x="9115" y="4034"/>
                    <a:pt x="9115" y="403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17"/>
            <p:cNvSpPr/>
            <p:nvPr/>
          </p:nvSpPr>
          <p:spPr>
            <a:xfrm>
              <a:off x="4508825" y="2156725"/>
              <a:ext cx="51325" cy="85000"/>
            </a:xfrm>
            <a:custGeom>
              <a:avLst/>
              <a:gdLst/>
              <a:ahLst/>
              <a:cxnLst/>
              <a:rect l="l" t="t" r="r" b="b"/>
              <a:pathLst>
                <a:path w="2053" h="3400" extrusionOk="0">
                  <a:moveTo>
                    <a:pt x="9" y="1"/>
                  </a:moveTo>
                  <a:cubicBezTo>
                    <a:pt x="5" y="1"/>
                    <a:pt x="1" y="4"/>
                    <a:pt x="2" y="10"/>
                  </a:cubicBezTo>
                  <a:lnTo>
                    <a:pt x="4" y="10"/>
                  </a:lnTo>
                  <a:cubicBezTo>
                    <a:pt x="54" y="309"/>
                    <a:pt x="286" y="501"/>
                    <a:pt x="518" y="677"/>
                  </a:cubicBezTo>
                  <a:cubicBezTo>
                    <a:pt x="789" y="883"/>
                    <a:pt x="1053" y="1081"/>
                    <a:pt x="1266" y="1352"/>
                  </a:cubicBezTo>
                  <a:cubicBezTo>
                    <a:pt x="1473" y="1616"/>
                    <a:pt x="1630" y="1954"/>
                    <a:pt x="1730" y="2274"/>
                  </a:cubicBezTo>
                  <a:cubicBezTo>
                    <a:pt x="1780" y="2438"/>
                    <a:pt x="1816" y="2607"/>
                    <a:pt x="1836" y="2779"/>
                  </a:cubicBezTo>
                  <a:cubicBezTo>
                    <a:pt x="1857" y="2958"/>
                    <a:pt x="1834" y="3140"/>
                    <a:pt x="1851" y="3319"/>
                  </a:cubicBezTo>
                  <a:cubicBezTo>
                    <a:pt x="1856" y="3368"/>
                    <a:pt x="1901" y="3400"/>
                    <a:pt x="1943" y="3400"/>
                  </a:cubicBezTo>
                  <a:cubicBezTo>
                    <a:pt x="1974" y="3400"/>
                    <a:pt x="2003" y="3382"/>
                    <a:pt x="2014" y="3341"/>
                  </a:cubicBezTo>
                  <a:cubicBezTo>
                    <a:pt x="2053" y="3175"/>
                    <a:pt x="2031" y="2981"/>
                    <a:pt x="2012" y="2814"/>
                  </a:cubicBezTo>
                  <a:cubicBezTo>
                    <a:pt x="1995" y="2652"/>
                    <a:pt x="1963" y="2491"/>
                    <a:pt x="1918" y="2334"/>
                  </a:cubicBezTo>
                  <a:cubicBezTo>
                    <a:pt x="1825" y="2007"/>
                    <a:pt x="1677" y="1694"/>
                    <a:pt x="1464" y="1427"/>
                  </a:cubicBezTo>
                  <a:cubicBezTo>
                    <a:pt x="1251" y="1161"/>
                    <a:pt x="1021" y="930"/>
                    <a:pt x="741" y="735"/>
                  </a:cubicBezTo>
                  <a:cubicBezTo>
                    <a:pt x="460" y="539"/>
                    <a:pt x="133" y="350"/>
                    <a:pt x="15" y="6"/>
                  </a:cubicBezTo>
                  <a:cubicBezTo>
                    <a:pt x="14" y="2"/>
                    <a:pt x="12" y="1"/>
                    <a:pt x="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17"/>
            <p:cNvSpPr/>
            <p:nvPr/>
          </p:nvSpPr>
          <p:spPr>
            <a:xfrm>
              <a:off x="4515850" y="2190675"/>
              <a:ext cx="34550" cy="51450"/>
            </a:xfrm>
            <a:custGeom>
              <a:avLst/>
              <a:gdLst/>
              <a:ahLst/>
              <a:cxnLst/>
              <a:rect l="l" t="t" r="r" b="b"/>
              <a:pathLst>
                <a:path w="1382" h="2058" extrusionOk="0">
                  <a:moveTo>
                    <a:pt x="30" y="0"/>
                  </a:moveTo>
                  <a:cubicBezTo>
                    <a:pt x="13" y="0"/>
                    <a:pt x="0" y="23"/>
                    <a:pt x="18" y="33"/>
                  </a:cubicBezTo>
                  <a:cubicBezTo>
                    <a:pt x="398" y="232"/>
                    <a:pt x="693" y="553"/>
                    <a:pt x="895" y="927"/>
                  </a:cubicBezTo>
                  <a:cubicBezTo>
                    <a:pt x="977" y="1082"/>
                    <a:pt x="1048" y="1243"/>
                    <a:pt x="1105" y="1409"/>
                  </a:cubicBezTo>
                  <a:cubicBezTo>
                    <a:pt x="1129" y="1482"/>
                    <a:pt x="1151" y="1557"/>
                    <a:pt x="1172" y="1630"/>
                  </a:cubicBezTo>
                  <a:cubicBezTo>
                    <a:pt x="1191" y="1696"/>
                    <a:pt x="1209" y="1761"/>
                    <a:pt x="1222" y="1828"/>
                  </a:cubicBezTo>
                  <a:cubicBezTo>
                    <a:pt x="1234" y="1894"/>
                    <a:pt x="1234" y="1963"/>
                    <a:pt x="1258" y="2026"/>
                  </a:cubicBezTo>
                  <a:cubicBezTo>
                    <a:pt x="1264" y="2047"/>
                    <a:pt x="1282" y="2057"/>
                    <a:pt x="1300" y="2057"/>
                  </a:cubicBezTo>
                  <a:cubicBezTo>
                    <a:pt x="1318" y="2057"/>
                    <a:pt x="1335" y="2047"/>
                    <a:pt x="1342" y="2026"/>
                  </a:cubicBezTo>
                  <a:cubicBezTo>
                    <a:pt x="1381" y="1912"/>
                    <a:pt x="1331" y="1768"/>
                    <a:pt x="1297" y="1660"/>
                  </a:cubicBezTo>
                  <a:cubicBezTo>
                    <a:pt x="1269" y="1566"/>
                    <a:pt x="1239" y="1473"/>
                    <a:pt x="1205" y="1381"/>
                  </a:cubicBezTo>
                  <a:cubicBezTo>
                    <a:pt x="1144" y="1208"/>
                    <a:pt x="1065" y="1039"/>
                    <a:pt x="976" y="878"/>
                  </a:cubicBezTo>
                  <a:cubicBezTo>
                    <a:pt x="757" y="493"/>
                    <a:pt x="448" y="179"/>
                    <a:pt x="37" y="2"/>
                  </a:cubicBezTo>
                  <a:cubicBezTo>
                    <a:pt x="35" y="1"/>
                    <a:pt x="32" y="0"/>
                    <a:pt x="3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17"/>
            <p:cNvSpPr/>
            <p:nvPr/>
          </p:nvSpPr>
          <p:spPr>
            <a:xfrm>
              <a:off x="4388525" y="2185450"/>
              <a:ext cx="158775" cy="57350"/>
            </a:xfrm>
            <a:custGeom>
              <a:avLst/>
              <a:gdLst/>
              <a:ahLst/>
              <a:cxnLst/>
              <a:rect l="l" t="t" r="r" b="b"/>
              <a:pathLst>
                <a:path w="6351" h="2294" extrusionOk="0">
                  <a:moveTo>
                    <a:pt x="22" y="0"/>
                  </a:moveTo>
                  <a:cubicBezTo>
                    <a:pt x="11" y="0"/>
                    <a:pt x="0" y="13"/>
                    <a:pt x="7" y="26"/>
                  </a:cubicBezTo>
                  <a:cubicBezTo>
                    <a:pt x="174" y="349"/>
                    <a:pt x="596" y="429"/>
                    <a:pt x="929" y="463"/>
                  </a:cubicBezTo>
                  <a:cubicBezTo>
                    <a:pt x="1411" y="512"/>
                    <a:pt x="1899" y="491"/>
                    <a:pt x="2382" y="534"/>
                  </a:cubicBezTo>
                  <a:cubicBezTo>
                    <a:pt x="3344" y="622"/>
                    <a:pt x="4332" y="801"/>
                    <a:pt x="5164" y="1323"/>
                  </a:cubicBezTo>
                  <a:cubicBezTo>
                    <a:pt x="5367" y="1450"/>
                    <a:pt x="5560" y="1596"/>
                    <a:pt x="5738" y="1761"/>
                  </a:cubicBezTo>
                  <a:cubicBezTo>
                    <a:pt x="5913" y="1923"/>
                    <a:pt x="6069" y="2110"/>
                    <a:pt x="6241" y="2278"/>
                  </a:cubicBezTo>
                  <a:cubicBezTo>
                    <a:pt x="6251" y="2289"/>
                    <a:pt x="6264" y="2293"/>
                    <a:pt x="6278" y="2293"/>
                  </a:cubicBezTo>
                  <a:cubicBezTo>
                    <a:pt x="6314" y="2293"/>
                    <a:pt x="6351" y="2262"/>
                    <a:pt x="6336" y="2220"/>
                  </a:cubicBezTo>
                  <a:cubicBezTo>
                    <a:pt x="6194" y="1832"/>
                    <a:pt x="5863" y="1532"/>
                    <a:pt x="5534" y="1295"/>
                  </a:cubicBezTo>
                  <a:cubicBezTo>
                    <a:pt x="5182" y="1043"/>
                    <a:pt x="4778" y="856"/>
                    <a:pt x="4371" y="719"/>
                  </a:cubicBezTo>
                  <a:cubicBezTo>
                    <a:pt x="3425" y="400"/>
                    <a:pt x="2418" y="371"/>
                    <a:pt x="1429" y="371"/>
                  </a:cubicBezTo>
                  <a:cubicBezTo>
                    <a:pt x="1392" y="371"/>
                    <a:pt x="1355" y="371"/>
                    <a:pt x="1318" y="371"/>
                  </a:cubicBezTo>
                  <a:cubicBezTo>
                    <a:pt x="850" y="371"/>
                    <a:pt x="389" y="343"/>
                    <a:pt x="33" y="5"/>
                  </a:cubicBezTo>
                  <a:cubicBezTo>
                    <a:pt x="30" y="2"/>
                    <a:pt x="26" y="0"/>
                    <a:pt x="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17"/>
            <p:cNvSpPr/>
            <p:nvPr/>
          </p:nvSpPr>
          <p:spPr>
            <a:xfrm>
              <a:off x="4372575" y="2246625"/>
              <a:ext cx="134075" cy="6900"/>
            </a:xfrm>
            <a:custGeom>
              <a:avLst/>
              <a:gdLst/>
              <a:ahLst/>
              <a:cxnLst/>
              <a:rect l="l" t="t" r="r" b="b"/>
              <a:pathLst>
                <a:path w="5363" h="276" extrusionOk="0">
                  <a:moveTo>
                    <a:pt x="5337" y="1"/>
                  </a:moveTo>
                  <a:cubicBezTo>
                    <a:pt x="5336" y="1"/>
                    <a:pt x="5334" y="1"/>
                    <a:pt x="5332" y="2"/>
                  </a:cubicBezTo>
                  <a:cubicBezTo>
                    <a:pt x="4921" y="63"/>
                    <a:pt x="4504" y="93"/>
                    <a:pt x="4088" y="93"/>
                  </a:cubicBezTo>
                  <a:cubicBezTo>
                    <a:pt x="4032" y="93"/>
                    <a:pt x="3975" y="92"/>
                    <a:pt x="3919" y="91"/>
                  </a:cubicBezTo>
                  <a:cubicBezTo>
                    <a:pt x="3463" y="80"/>
                    <a:pt x="3007" y="39"/>
                    <a:pt x="2550" y="39"/>
                  </a:cubicBezTo>
                  <a:cubicBezTo>
                    <a:pt x="2543" y="39"/>
                    <a:pt x="2535" y="39"/>
                    <a:pt x="2528" y="39"/>
                  </a:cubicBezTo>
                  <a:cubicBezTo>
                    <a:pt x="2102" y="39"/>
                    <a:pt x="1688" y="90"/>
                    <a:pt x="1266" y="144"/>
                  </a:cubicBezTo>
                  <a:cubicBezTo>
                    <a:pt x="1104" y="164"/>
                    <a:pt x="940" y="179"/>
                    <a:pt x="779" y="179"/>
                  </a:cubicBezTo>
                  <a:cubicBezTo>
                    <a:pt x="527" y="179"/>
                    <a:pt x="279" y="142"/>
                    <a:pt x="43" y="30"/>
                  </a:cubicBezTo>
                  <a:cubicBezTo>
                    <a:pt x="39" y="28"/>
                    <a:pt x="35" y="27"/>
                    <a:pt x="32" y="27"/>
                  </a:cubicBezTo>
                  <a:cubicBezTo>
                    <a:pt x="12" y="27"/>
                    <a:pt x="0" y="54"/>
                    <a:pt x="21" y="67"/>
                  </a:cubicBezTo>
                  <a:cubicBezTo>
                    <a:pt x="297" y="229"/>
                    <a:pt x="617" y="276"/>
                    <a:pt x="942" y="276"/>
                  </a:cubicBezTo>
                  <a:cubicBezTo>
                    <a:pt x="1254" y="276"/>
                    <a:pt x="1572" y="233"/>
                    <a:pt x="1862" y="207"/>
                  </a:cubicBezTo>
                  <a:cubicBezTo>
                    <a:pt x="2086" y="188"/>
                    <a:pt x="2310" y="181"/>
                    <a:pt x="2535" y="181"/>
                  </a:cubicBezTo>
                  <a:cubicBezTo>
                    <a:pt x="3028" y="181"/>
                    <a:pt x="3522" y="213"/>
                    <a:pt x="4014" y="213"/>
                  </a:cubicBezTo>
                  <a:cubicBezTo>
                    <a:pt x="4049" y="213"/>
                    <a:pt x="4084" y="213"/>
                    <a:pt x="4119" y="213"/>
                  </a:cubicBezTo>
                  <a:cubicBezTo>
                    <a:pt x="4538" y="209"/>
                    <a:pt x="4943" y="174"/>
                    <a:pt x="5342" y="35"/>
                  </a:cubicBezTo>
                  <a:cubicBezTo>
                    <a:pt x="5362" y="30"/>
                    <a:pt x="5356" y="1"/>
                    <a:pt x="53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17"/>
            <p:cNvSpPr/>
            <p:nvPr/>
          </p:nvSpPr>
          <p:spPr>
            <a:xfrm>
              <a:off x="4444175" y="2270875"/>
              <a:ext cx="85850" cy="19600"/>
            </a:xfrm>
            <a:custGeom>
              <a:avLst/>
              <a:gdLst/>
              <a:ahLst/>
              <a:cxnLst/>
              <a:rect l="l" t="t" r="r" b="b"/>
              <a:pathLst>
                <a:path w="3434" h="784" extrusionOk="0">
                  <a:moveTo>
                    <a:pt x="2394" y="1"/>
                  </a:moveTo>
                  <a:cubicBezTo>
                    <a:pt x="2204" y="1"/>
                    <a:pt x="2014" y="18"/>
                    <a:pt x="1827" y="54"/>
                  </a:cubicBezTo>
                  <a:cubicBezTo>
                    <a:pt x="1201" y="165"/>
                    <a:pt x="602" y="421"/>
                    <a:pt x="38" y="707"/>
                  </a:cubicBezTo>
                  <a:cubicBezTo>
                    <a:pt x="1" y="725"/>
                    <a:pt x="22" y="784"/>
                    <a:pt x="58" y="784"/>
                  </a:cubicBezTo>
                  <a:cubicBezTo>
                    <a:pt x="61" y="784"/>
                    <a:pt x="65" y="783"/>
                    <a:pt x="70" y="782"/>
                  </a:cubicBezTo>
                  <a:cubicBezTo>
                    <a:pt x="627" y="567"/>
                    <a:pt x="1173" y="314"/>
                    <a:pt x="1762" y="196"/>
                  </a:cubicBezTo>
                  <a:cubicBezTo>
                    <a:pt x="1982" y="151"/>
                    <a:pt x="2206" y="129"/>
                    <a:pt x="2430" y="129"/>
                  </a:cubicBezTo>
                  <a:cubicBezTo>
                    <a:pt x="2484" y="129"/>
                    <a:pt x="2538" y="130"/>
                    <a:pt x="2592" y="133"/>
                  </a:cubicBezTo>
                  <a:cubicBezTo>
                    <a:pt x="2738" y="140"/>
                    <a:pt x="2883" y="163"/>
                    <a:pt x="3025" y="198"/>
                  </a:cubicBezTo>
                  <a:cubicBezTo>
                    <a:pt x="3133" y="225"/>
                    <a:pt x="3259" y="296"/>
                    <a:pt x="3372" y="296"/>
                  </a:cubicBezTo>
                  <a:cubicBezTo>
                    <a:pt x="3379" y="296"/>
                    <a:pt x="3385" y="296"/>
                    <a:pt x="3392" y="295"/>
                  </a:cubicBezTo>
                  <a:cubicBezTo>
                    <a:pt x="3413" y="294"/>
                    <a:pt x="3433" y="269"/>
                    <a:pt x="3418" y="249"/>
                  </a:cubicBezTo>
                  <a:cubicBezTo>
                    <a:pt x="3353" y="161"/>
                    <a:pt x="3218" y="127"/>
                    <a:pt x="3115" y="97"/>
                  </a:cubicBezTo>
                  <a:cubicBezTo>
                    <a:pt x="2982" y="60"/>
                    <a:pt x="2848" y="32"/>
                    <a:pt x="2711" y="17"/>
                  </a:cubicBezTo>
                  <a:cubicBezTo>
                    <a:pt x="2606" y="6"/>
                    <a:pt x="2500" y="1"/>
                    <a:pt x="23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17"/>
            <p:cNvSpPr/>
            <p:nvPr/>
          </p:nvSpPr>
          <p:spPr>
            <a:xfrm>
              <a:off x="4449375" y="2283825"/>
              <a:ext cx="27125" cy="12975"/>
            </a:xfrm>
            <a:custGeom>
              <a:avLst/>
              <a:gdLst/>
              <a:ahLst/>
              <a:cxnLst/>
              <a:rect l="l" t="t" r="r" b="b"/>
              <a:pathLst>
                <a:path w="1085" h="519" extrusionOk="0">
                  <a:moveTo>
                    <a:pt x="1059" y="1"/>
                  </a:moveTo>
                  <a:cubicBezTo>
                    <a:pt x="1057" y="1"/>
                    <a:pt x="1055" y="1"/>
                    <a:pt x="1053" y="2"/>
                  </a:cubicBezTo>
                  <a:cubicBezTo>
                    <a:pt x="709" y="146"/>
                    <a:pt x="368" y="295"/>
                    <a:pt x="34" y="462"/>
                  </a:cubicBezTo>
                  <a:cubicBezTo>
                    <a:pt x="1" y="476"/>
                    <a:pt x="23" y="519"/>
                    <a:pt x="54" y="519"/>
                  </a:cubicBezTo>
                  <a:cubicBezTo>
                    <a:pt x="58" y="519"/>
                    <a:pt x="63" y="518"/>
                    <a:pt x="67" y="516"/>
                  </a:cubicBezTo>
                  <a:cubicBezTo>
                    <a:pt x="406" y="368"/>
                    <a:pt x="738" y="207"/>
                    <a:pt x="1068" y="37"/>
                  </a:cubicBezTo>
                  <a:cubicBezTo>
                    <a:pt x="1084" y="27"/>
                    <a:pt x="1076" y="1"/>
                    <a:pt x="10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17"/>
            <p:cNvSpPr/>
            <p:nvPr/>
          </p:nvSpPr>
          <p:spPr>
            <a:xfrm>
              <a:off x="4419875" y="2150700"/>
              <a:ext cx="84675" cy="36825"/>
            </a:xfrm>
            <a:custGeom>
              <a:avLst/>
              <a:gdLst/>
              <a:ahLst/>
              <a:cxnLst/>
              <a:rect l="l" t="t" r="r" b="b"/>
              <a:pathLst>
                <a:path w="3387" h="1473" extrusionOk="0">
                  <a:moveTo>
                    <a:pt x="121" y="0"/>
                  </a:moveTo>
                  <a:cubicBezTo>
                    <a:pt x="119" y="0"/>
                    <a:pt x="115" y="1"/>
                    <a:pt x="112" y="2"/>
                  </a:cubicBezTo>
                  <a:cubicBezTo>
                    <a:pt x="15" y="68"/>
                    <a:pt x="0" y="172"/>
                    <a:pt x="49" y="277"/>
                  </a:cubicBezTo>
                  <a:cubicBezTo>
                    <a:pt x="96" y="382"/>
                    <a:pt x="198" y="445"/>
                    <a:pt x="301" y="486"/>
                  </a:cubicBezTo>
                  <a:cubicBezTo>
                    <a:pt x="643" y="623"/>
                    <a:pt x="1023" y="679"/>
                    <a:pt x="1382" y="752"/>
                  </a:cubicBezTo>
                  <a:cubicBezTo>
                    <a:pt x="1728" y="821"/>
                    <a:pt x="2074" y="892"/>
                    <a:pt x="2408" y="1004"/>
                  </a:cubicBezTo>
                  <a:cubicBezTo>
                    <a:pt x="2735" y="1115"/>
                    <a:pt x="3031" y="1275"/>
                    <a:pt x="3317" y="1466"/>
                  </a:cubicBezTo>
                  <a:cubicBezTo>
                    <a:pt x="3323" y="1470"/>
                    <a:pt x="3330" y="1472"/>
                    <a:pt x="3336" y="1472"/>
                  </a:cubicBezTo>
                  <a:cubicBezTo>
                    <a:pt x="3364" y="1472"/>
                    <a:pt x="3386" y="1433"/>
                    <a:pt x="3362" y="1408"/>
                  </a:cubicBezTo>
                  <a:cubicBezTo>
                    <a:pt x="2962" y="1002"/>
                    <a:pt x="2347" y="840"/>
                    <a:pt x="1806" y="720"/>
                  </a:cubicBezTo>
                  <a:cubicBezTo>
                    <a:pt x="1487" y="649"/>
                    <a:pt x="1165" y="593"/>
                    <a:pt x="845" y="518"/>
                  </a:cubicBezTo>
                  <a:cubicBezTo>
                    <a:pt x="604" y="462"/>
                    <a:pt x="13" y="398"/>
                    <a:pt x="144" y="26"/>
                  </a:cubicBezTo>
                  <a:cubicBezTo>
                    <a:pt x="146" y="13"/>
                    <a:pt x="135" y="0"/>
                    <a:pt x="1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17"/>
            <p:cNvSpPr/>
            <p:nvPr/>
          </p:nvSpPr>
          <p:spPr>
            <a:xfrm>
              <a:off x="4426900" y="2290725"/>
              <a:ext cx="115125" cy="61750"/>
            </a:xfrm>
            <a:custGeom>
              <a:avLst/>
              <a:gdLst/>
              <a:ahLst/>
              <a:cxnLst/>
              <a:rect l="l" t="t" r="r" b="b"/>
              <a:pathLst>
                <a:path w="4605" h="2470" extrusionOk="0">
                  <a:moveTo>
                    <a:pt x="4553" y="1"/>
                  </a:moveTo>
                  <a:cubicBezTo>
                    <a:pt x="4547" y="1"/>
                    <a:pt x="4541" y="2"/>
                    <a:pt x="4535" y="6"/>
                  </a:cubicBezTo>
                  <a:cubicBezTo>
                    <a:pt x="4264" y="182"/>
                    <a:pt x="4006" y="371"/>
                    <a:pt x="3750" y="569"/>
                  </a:cubicBezTo>
                  <a:cubicBezTo>
                    <a:pt x="3477" y="782"/>
                    <a:pt x="3206" y="1001"/>
                    <a:pt x="2914" y="1188"/>
                  </a:cubicBezTo>
                  <a:cubicBezTo>
                    <a:pt x="2645" y="1362"/>
                    <a:pt x="2368" y="1526"/>
                    <a:pt x="2073" y="1655"/>
                  </a:cubicBezTo>
                  <a:cubicBezTo>
                    <a:pt x="1763" y="1790"/>
                    <a:pt x="1439" y="1896"/>
                    <a:pt x="1116" y="1995"/>
                  </a:cubicBezTo>
                  <a:cubicBezTo>
                    <a:pt x="766" y="2104"/>
                    <a:pt x="404" y="2190"/>
                    <a:pt x="71" y="2340"/>
                  </a:cubicBezTo>
                  <a:cubicBezTo>
                    <a:pt x="1" y="2373"/>
                    <a:pt x="45" y="2470"/>
                    <a:pt x="111" y="2470"/>
                  </a:cubicBezTo>
                  <a:cubicBezTo>
                    <a:pt x="116" y="2470"/>
                    <a:pt x="120" y="2469"/>
                    <a:pt x="125" y="2469"/>
                  </a:cubicBezTo>
                  <a:lnTo>
                    <a:pt x="127" y="2467"/>
                  </a:lnTo>
                  <a:cubicBezTo>
                    <a:pt x="450" y="2399"/>
                    <a:pt x="770" y="2291"/>
                    <a:pt x="1088" y="2192"/>
                  </a:cubicBezTo>
                  <a:cubicBezTo>
                    <a:pt x="1404" y="2093"/>
                    <a:pt x="1725" y="1984"/>
                    <a:pt x="2034" y="1855"/>
                  </a:cubicBezTo>
                  <a:cubicBezTo>
                    <a:pt x="2645" y="1597"/>
                    <a:pt x="3167" y="1201"/>
                    <a:pt x="3687" y="793"/>
                  </a:cubicBezTo>
                  <a:cubicBezTo>
                    <a:pt x="3989" y="554"/>
                    <a:pt x="4281" y="305"/>
                    <a:pt x="4578" y="60"/>
                  </a:cubicBezTo>
                  <a:cubicBezTo>
                    <a:pt x="4605" y="39"/>
                    <a:pt x="4581" y="1"/>
                    <a:pt x="45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17"/>
            <p:cNvSpPr/>
            <p:nvPr/>
          </p:nvSpPr>
          <p:spPr>
            <a:xfrm>
              <a:off x="4375025" y="2312375"/>
              <a:ext cx="79025" cy="18000"/>
            </a:xfrm>
            <a:custGeom>
              <a:avLst/>
              <a:gdLst/>
              <a:ahLst/>
              <a:cxnLst/>
              <a:rect l="l" t="t" r="r" b="b"/>
              <a:pathLst>
                <a:path w="3161" h="720" extrusionOk="0">
                  <a:moveTo>
                    <a:pt x="3122" y="0"/>
                  </a:moveTo>
                  <a:cubicBezTo>
                    <a:pt x="3121" y="0"/>
                    <a:pt x="3120" y="0"/>
                    <a:pt x="3120" y="0"/>
                  </a:cubicBezTo>
                  <a:cubicBezTo>
                    <a:pt x="2862" y="11"/>
                    <a:pt x="2606" y="114"/>
                    <a:pt x="2364" y="202"/>
                  </a:cubicBezTo>
                  <a:cubicBezTo>
                    <a:pt x="2110" y="298"/>
                    <a:pt x="1856" y="397"/>
                    <a:pt x="1596" y="477"/>
                  </a:cubicBezTo>
                  <a:cubicBezTo>
                    <a:pt x="1346" y="552"/>
                    <a:pt x="1089" y="608"/>
                    <a:pt x="827" y="608"/>
                  </a:cubicBezTo>
                  <a:cubicBezTo>
                    <a:pt x="823" y="608"/>
                    <a:pt x="819" y="608"/>
                    <a:pt x="815" y="608"/>
                  </a:cubicBezTo>
                  <a:cubicBezTo>
                    <a:pt x="676" y="608"/>
                    <a:pt x="540" y="585"/>
                    <a:pt x="409" y="546"/>
                  </a:cubicBezTo>
                  <a:cubicBezTo>
                    <a:pt x="285" y="507"/>
                    <a:pt x="175" y="434"/>
                    <a:pt x="50" y="400"/>
                  </a:cubicBezTo>
                  <a:cubicBezTo>
                    <a:pt x="47" y="400"/>
                    <a:pt x="44" y="399"/>
                    <a:pt x="41" y="399"/>
                  </a:cubicBezTo>
                  <a:cubicBezTo>
                    <a:pt x="17" y="399"/>
                    <a:pt x="1" y="425"/>
                    <a:pt x="12" y="447"/>
                  </a:cubicBezTo>
                  <a:cubicBezTo>
                    <a:pt x="140" y="651"/>
                    <a:pt x="457" y="699"/>
                    <a:pt x="676" y="714"/>
                  </a:cubicBezTo>
                  <a:cubicBezTo>
                    <a:pt x="730" y="718"/>
                    <a:pt x="783" y="719"/>
                    <a:pt x="837" y="719"/>
                  </a:cubicBezTo>
                  <a:cubicBezTo>
                    <a:pt x="1058" y="719"/>
                    <a:pt x="1279" y="691"/>
                    <a:pt x="1493" y="634"/>
                  </a:cubicBezTo>
                  <a:cubicBezTo>
                    <a:pt x="1777" y="565"/>
                    <a:pt x="2049" y="456"/>
                    <a:pt x="2321" y="354"/>
                  </a:cubicBezTo>
                  <a:cubicBezTo>
                    <a:pt x="2591" y="253"/>
                    <a:pt x="2873" y="170"/>
                    <a:pt x="3135" y="53"/>
                  </a:cubicBezTo>
                  <a:cubicBezTo>
                    <a:pt x="3160" y="42"/>
                    <a:pt x="3148" y="0"/>
                    <a:pt x="31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17"/>
            <p:cNvSpPr/>
            <p:nvPr/>
          </p:nvSpPr>
          <p:spPr>
            <a:xfrm>
              <a:off x="4487400" y="2285125"/>
              <a:ext cx="47625" cy="16575"/>
            </a:xfrm>
            <a:custGeom>
              <a:avLst/>
              <a:gdLst/>
              <a:ahLst/>
              <a:cxnLst/>
              <a:rect l="l" t="t" r="r" b="b"/>
              <a:pathLst>
                <a:path w="1905" h="663" extrusionOk="0">
                  <a:moveTo>
                    <a:pt x="1862" y="1"/>
                  </a:moveTo>
                  <a:cubicBezTo>
                    <a:pt x="1857" y="1"/>
                    <a:pt x="1852" y="2"/>
                    <a:pt x="1846" y="6"/>
                  </a:cubicBezTo>
                  <a:cubicBezTo>
                    <a:pt x="1526" y="208"/>
                    <a:pt x="1167" y="348"/>
                    <a:pt x="805" y="445"/>
                  </a:cubicBezTo>
                  <a:cubicBezTo>
                    <a:pt x="547" y="516"/>
                    <a:pt x="281" y="554"/>
                    <a:pt x="23" y="621"/>
                  </a:cubicBezTo>
                  <a:cubicBezTo>
                    <a:pt x="0" y="630"/>
                    <a:pt x="7" y="662"/>
                    <a:pt x="31" y="662"/>
                  </a:cubicBezTo>
                  <a:cubicBezTo>
                    <a:pt x="32" y="662"/>
                    <a:pt x="33" y="662"/>
                    <a:pt x="34" y="662"/>
                  </a:cubicBezTo>
                  <a:cubicBezTo>
                    <a:pt x="306" y="599"/>
                    <a:pt x="584" y="569"/>
                    <a:pt x="855" y="503"/>
                  </a:cubicBezTo>
                  <a:cubicBezTo>
                    <a:pt x="1225" y="415"/>
                    <a:pt x="1568" y="283"/>
                    <a:pt x="1878" y="60"/>
                  </a:cubicBezTo>
                  <a:cubicBezTo>
                    <a:pt x="1904" y="41"/>
                    <a:pt x="1888" y="1"/>
                    <a:pt x="186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17"/>
            <p:cNvSpPr/>
            <p:nvPr/>
          </p:nvSpPr>
          <p:spPr>
            <a:xfrm>
              <a:off x="4361375" y="2278625"/>
              <a:ext cx="62200" cy="15825"/>
            </a:xfrm>
            <a:custGeom>
              <a:avLst/>
              <a:gdLst/>
              <a:ahLst/>
              <a:cxnLst/>
              <a:rect l="l" t="t" r="r" b="b"/>
              <a:pathLst>
                <a:path w="2488" h="633" extrusionOk="0">
                  <a:moveTo>
                    <a:pt x="75" y="0"/>
                  </a:moveTo>
                  <a:cubicBezTo>
                    <a:pt x="35" y="0"/>
                    <a:pt x="1" y="54"/>
                    <a:pt x="35" y="94"/>
                  </a:cubicBezTo>
                  <a:cubicBezTo>
                    <a:pt x="280" y="384"/>
                    <a:pt x="646" y="543"/>
                    <a:pt x="1018" y="582"/>
                  </a:cubicBezTo>
                  <a:cubicBezTo>
                    <a:pt x="1261" y="608"/>
                    <a:pt x="1510" y="633"/>
                    <a:pt x="1757" y="633"/>
                  </a:cubicBezTo>
                  <a:cubicBezTo>
                    <a:pt x="1989" y="633"/>
                    <a:pt x="2220" y="611"/>
                    <a:pt x="2443" y="546"/>
                  </a:cubicBezTo>
                  <a:cubicBezTo>
                    <a:pt x="2488" y="531"/>
                    <a:pt x="2480" y="464"/>
                    <a:pt x="2432" y="462"/>
                  </a:cubicBezTo>
                  <a:cubicBezTo>
                    <a:pt x="2407" y="461"/>
                    <a:pt x="2383" y="461"/>
                    <a:pt x="2358" y="461"/>
                  </a:cubicBezTo>
                  <a:cubicBezTo>
                    <a:pt x="2036" y="461"/>
                    <a:pt x="1714" y="542"/>
                    <a:pt x="1394" y="542"/>
                  </a:cubicBezTo>
                  <a:cubicBezTo>
                    <a:pt x="1291" y="542"/>
                    <a:pt x="1187" y="533"/>
                    <a:pt x="1084" y="511"/>
                  </a:cubicBezTo>
                  <a:cubicBezTo>
                    <a:pt x="725" y="432"/>
                    <a:pt x="368" y="288"/>
                    <a:pt x="110" y="17"/>
                  </a:cubicBezTo>
                  <a:cubicBezTo>
                    <a:pt x="99" y="5"/>
                    <a:pt x="86" y="0"/>
                    <a:pt x="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17"/>
            <p:cNvSpPr/>
            <p:nvPr/>
          </p:nvSpPr>
          <p:spPr>
            <a:xfrm>
              <a:off x="4370750" y="2293400"/>
              <a:ext cx="53075" cy="9475"/>
            </a:xfrm>
            <a:custGeom>
              <a:avLst/>
              <a:gdLst/>
              <a:ahLst/>
              <a:cxnLst/>
              <a:rect l="l" t="t" r="r" b="b"/>
              <a:pathLst>
                <a:path w="2123" h="379" extrusionOk="0">
                  <a:moveTo>
                    <a:pt x="2090" y="0"/>
                  </a:moveTo>
                  <a:cubicBezTo>
                    <a:pt x="1922" y="34"/>
                    <a:pt x="1763" y="103"/>
                    <a:pt x="1597" y="144"/>
                  </a:cubicBezTo>
                  <a:cubicBezTo>
                    <a:pt x="1416" y="193"/>
                    <a:pt x="1232" y="230"/>
                    <a:pt x="1047" y="256"/>
                  </a:cubicBezTo>
                  <a:cubicBezTo>
                    <a:pt x="943" y="269"/>
                    <a:pt x="838" y="276"/>
                    <a:pt x="733" y="276"/>
                  </a:cubicBezTo>
                  <a:cubicBezTo>
                    <a:pt x="499" y="276"/>
                    <a:pt x="264" y="242"/>
                    <a:pt x="43" y="163"/>
                  </a:cubicBezTo>
                  <a:cubicBezTo>
                    <a:pt x="40" y="161"/>
                    <a:pt x="36" y="160"/>
                    <a:pt x="33" y="160"/>
                  </a:cubicBezTo>
                  <a:cubicBezTo>
                    <a:pt x="11" y="160"/>
                    <a:pt x="0" y="196"/>
                    <a:pt x="25" y="208"/>
                  </a:cubicBezTo>
                  <a:cubicBezTo>
                    <a:pt x="260" y="328"/>
                    <a:pt x="515" y="378"/>
                    <a:pt x="774" y="378"/>
                  </a:cubicBezTo>
                  <a:cubicBezTo>
                    <a:pt x="864" y="378"/>
                    <a:pt x="955" y="372"/>
                    <a:pt x="1045" y="361"/>
                  </a:cubicBezTo>
                  <a:cubicBezTo>
                    <a:pt x="1227" y="340"/>
                    <a:pt x="1406" y="301"/>
                    <a:pt x="1580" y="247"/>
                  </a:cubicBezTo>
                  <a:cubicBezTo>
                    <a:pt x="1756" y="191"/>
                    <a:pt x="1947" y="135"/>
                    <a:pt x="2107" y="41"/>
                  </a:cubicBezTo>
                  <a:cubicBezTo>
                    <a:pt x="2122" y="26"/>
                    <a:pt x="2111" y="0"/>
                    <a:pt x="20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17"/>
            <p:cNvSpPr/>
            <p:nvPr/>
          </p:nvSpPr>
          <p:spPr>
            <a:xfrm>
              <a:off x="4470200" y="2222625"/>
              <a:ext cx="46275" cy="12175"/>
            </a:xfrm>
            <a:custGeom>
              <a:avLst/>
              <a:gdLst/>
              <a:ahLst/>
              <a:cxnLst/>
              <a:rect l="l" t="t" r="r" b="b"/>
              <a:pathLst>
                <a:path w="1851" h="487" extrusionOk="0">
                  <a:moveTo>
                    <a:pt x="51" y="1"/>
                  </a:moveTo>
                  <a:cubicBezTo>
                    <a:pt x="43" y="1"/>
                    <a:pt x="35" y="1"/>
                    <a:pt x="27" y="1"/>
                  </a:cubicBezTo>
                  <a:cubicBezTo>
                    <a:pt x="1" y="2"/>
                    <a:pt x="1" y="42"/>
                    <a:pt x="27" y="44"/>
                  </a:cubicBezTo>
                  <a:lnTo>
                    <a:pt x="29" y="44"/>
                  </a:lnTo>
                  <a:cubicBezTo>
                    <a:pt x="337" y="68"/>
                    <a:pt x="646" y="116"/>
                    <a:pt x="945" y="193"/>
                  </a:cubicBezTo>
                  <a:cubicBezTo>
                    <a:pt x="1239" y="268"/>
                    <a:pt x="1541" y="358"/>
                    <a:pt x="1816" y="485"/>
                  </a:cubicBezTo>
                  <a:cubicBezTo>
                    <a:pt x="1819" y="486"/>
                    <a:pt x="1821" y="487"/>
                    <a:pt x="1824" y="487"/>
                  </a:cubicBezTo>
                  <a:cubicBezTo>
                    <a:pt x="1839" y="487"/>
                    <a:pt x="1851" y="463"/>
                    <a:pt x="1833" y="453"/>
                  </a:cubicBezTo>
                  <a:cubicBezTo>
                    <a:pt x="1553" y="307"/>
                    <a:pt x="1278" y="184"/>
                    <a:pt x="969" y="107"/>
                  </a:cubicBezTo>
                  <a:cubicBezTo>
                    <a:pt x="669" y="36"/>
                    <a:pt x="361" y="1"/>
                    <a:pt x="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17"/>
            <p:cNvSpPr/>
            <p:nvPr/>
          </p:nvSpPr>
          <p:spPr>
            <a:xfrm>
              <a:off x="4508500" y="2216400"/>
              <a:ext cx="76425" cy="103150"/>
            </a:xfrm>
            <a:custGeom>
              <a:avLst/>
              <a:gdLst/>
              <a:ahLst/>
              <a:cxnLst/>
              <a:rect l="l" t="t" r="r" b="b"/>
              <a:pathLst>
                <a:path w="3057" h="4126" extrusionOk="0">
                  <a:moveTo>
                    <a:pt x="2681" y="2097"/>
                  </a:moveTo>
                  <a:cubicBezTo>
                    <a:pt x="1916" y="1"/>
                    <a:pt x="0" y="526"/>
                    <a:pt x="811" y="2667"/>
                  </a:cubicBezTo>
                  <a:cubicBezTo>
                    <a:pt x="1200" y="3693"/>
                    <a:pt x="2386" y="4125"/>
                    <a:pt x="2720" y="3445"/>
                  </a:cubicBezTo>
                  <a:cubicBezTo>
                    <a:pt x="3057" y="2766"/>
                    <a:pt x="2681" y="2097"/>
                    <a:pt x="2681" y="20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17"/>
            <p:cNvSpPr/>
            <p:nvPr/>
          </p:nvSpPr>
          <p:spPr>
            <a:xfrm>
              <a:off x="4541250" y="2224075"/>
              <a:ext cx="116425" cy="272675"/>
            </a:xfrm>
            <a:custGeom>
              <a:avLst/>
              <a:gdLst/>
              <a:ahLst/>
              <a:cxnLst/>
              <a:rect l="l" t="t" r="r" b="b"/>
              <a:pathLst>
                <a:path w="4657" h="10907" extrusionOk="0">
                  <a:moveTo>
                    <a:pt x="332" y="1074"/>
                  </a:moveTo>
                  <a:cubicBezTo>
                    <a:pt x="472" y="563"/>
                    <a:pt x="1033" y="1"/>
                    <a:pt x="1926" y="303"/>
                  </a:cubicBezTo>
                  <a:cubicBezTo>
                    <a:pt x="2822" y="604"/>
                    <a:pt x="3631" y="1062"/>
                    <a:pt x="3796" y="2152"/>
                  </a:cubicBezTo>
                  <a:cubicBezTo>
                    <a:pt x="3962" y="3241"/>
                    <a:pt x="4656" y="4056"/>
                    <a:pt x="3961" y="5662"/>
                  </a:cubicBezTo>
                  <a:cubicBezTo>
                    <a:pt x="3961" y="5662"/>
                    <a:pt x="4144" y="6941"/>
                    <a:pt x="3334" y="7933"/>
                  </a:cubicBezTo>
                  <a:cubicBezTo>
                    <a:pt x="2523" y="8926"/>
                    <a:pt x="2788" y="9515"/>
                    <a:pt x="2353" y="10211"/>
                  </a:cubicBezTo>
                  <a:cubicBezTo>
                    <a:pt x="1917" y="10906"/>
                    <a:pt x="1893" y="10182"/>
                    <a:pt x="2083" y="9573"/>
                  </a:cubicBezTo>
                  <a:cubicBezTo>
                    <a:pt x="2274" y="8963"/>
                    <a:pt x="1476" y="6180"/>
                    <a:pt x="786" y="5411"/>
                  </a:cubicBezTo>
                  <a:cubicBezTo>
                    <a:pt x="96" y="4645"/>
                    <a:pt x="1351" y="4989"/>
                    <a:pt x="1390" y="4402"/>
                  </a:cubicBezTo>
                  <a:cubicBezTo>
                    <a:pt x="1431" y="3815"/>
                    <a:pt x="1" y="2285"/>
                    <a:pt x="332" y="107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17"/>
            <p:cNvSpPr/>
            <p:nvPr/>
          </p:nvSpPr>
          <p:spPr>
            <a:xfrm>
              <a:off x="4612225" y="2370350"/>
              <a:ext cx="22950" cy="50350"/>
            </a:xfrm>
            <a:custGeom>
              <a:avLst/>
              <a:gdLst/>
              <a:ahLst/>
              <a:cxnLst/>
              <a:rect l="l" t="t" r="r" b="b"/>
              <a:pathLst>
                <a:path w="918" h="2014" extrusionOk="0">
                  <a:moveTo>
                    <a:pt x="894" y="1"/>
                  </a:moveTo>
                  <a:cubicBezTo>
                    <a:pt x="888" y="1"/>
                    <a:pt x="883" y="4"/>
                    <a:pt x="880" y="11"/>
                  </a:cubicBezTo>
                  <a:lnTo>
                    <a:pt x="880" y="9"/>
                  </a:lnTo>
                  <a:cubicBezTo>
                    <a:pt x="725" y="330"/>
                    <a:pt x="596" y="663"/>
                    <a:pt x="452" y="990"/>
                  </a:cubicBezTo>
                  <a:cubicBezTo>
                    <a:pt x="310" y="1318"/>
                    <a:pt x="157" y="1645"/>
                    <a:pt x="9" y="1974"/>
                  </a:cubicBezTo>
                  <a:cubicBezTo>
                    <a:pt x="0" y="1994"/>
                    <a:pt x="17" y="2013"/>
                    <a:pt x="33" y="2013"/>
                  </a:cubicBezTo>
                  <a:cubicBezTo>
                    <a:pt x="41" y="2013"/>
                    <a:pt x="49" y="2009"/>
                    <a:pt x="54" y="2000"/>
                  </a:cubicBezTo>
                  <a:cubicBezTo>
                    <a:pt x="232" y="1680"/>
                    <a:pt x="391" y="1349"/>
                    <a:pt x="536" y="1015"/>
                  </a:cubicBezTo>
                  <a:cubicBezTo>
                    <a:pt x="678" y="691"/>
                    <a:pt x="817" y="364"/>
                    <a:pt x="914" y="24"/>
                  </a:cubicBezTo>
                  <a:cubicBezTo>
                    <a:pt x="918" y="12"/>
                    <a:pt x="905" y="1"/>
                    <a:pt x="8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17"/>
            <p:cNvSpPr/>
            <p:nvPr/>
          </p:nvSpPr>
          <p:spPr>
            <a:xfrm>
              <a:off x="4590250" y="2397675"/>
              <a:ext cx="27475" cy="32600"/>
            </a:xfrm>
            <a:custGeom>
              <a:avLst/>
              <a:gdLst/>
              <a:ahLst/>
              <a:cxnLst/>
              <a:rect l="l" t="t" r="r" b="b"/>
              <a:pathLst>
                <a:path w="1099" h="1304" extrusionOk="0">
                  <a:moveTo>
                    <a:pt x="1061" y="1"/>
                  </a:moveTo>
                  <a:cubicBezTo>
                    <a:pt x="1055" y="1"/>
                    <a:pt x="1048" y="4"/>
                    <a:pt x="1043" y="10"/>
                  </a:cubicBezTo>
                  <a:cubicBezTo>
                    <a:pt x="868" y="230"/>
                    <a:pt x="690" y="449"/>
                    <a:pt x="510" y="666"/>
                  </a:cubicBezTo>
                  <a:cubicBezTo>
                    <a:pt x="421" y="772"/>
                    <a:pt x="331" y="875"/>
                    <a:pt x="237" y="980"/>
                  </a:cubicBezTo>
                  <a:cubicBezTo>
                    <a:pt x="161" y="1064"/>
                    <a:pt x="43" y="1152"/>
                    <a:pt x="6" y="1264"/>
                  </a:cubicBezTo>
                  <a:cubicBezTo>
                    <a:pt x="1" y="1284"/>
                    <a:pt x="16" y="1303"/>
                    <a:pt x="35" y="1303"/>
                  </a:cubicBezTo>
                  <a:cubicBezTo>
                    <a:pt x="38" y="1303"/>
                    <a:pt x="42" y="1303"/>
                    <a:pt x="45" y="1302"/>
                  </a:cubicBezTo>
                  <a:cubicBezTo>
                    <a:pt x="153" y="1259"/>
                    <a:pt x="232" y="1135"/>
                    <a:pt x="309" y="1049"/>
                  </a:cubicBezTo>
                  <a:cubicBezTo>
                    <a:pt x="404" y="941"/>
                    <a:pt x="499" y="830"/>
                    <a:pt x="593" y="718"/>
                  </a:cubicBezTo>
                  <a:cubicBezTo>
                    <a:pt x="768" y="501"/>
                    <a:pt x="935" y="277"/>
                    <a:pt x="1086" y="43"/>
                  </a:cubicBezTo>
                  <a:cubicBezTo>
                    <a:pt x="1099" y="24"/>
                    <a:pt x="1080" y="1"/>
                    <a:pt x="106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17"/>
            <p:cNvSpPr/>
            <p:nvPr/>
          </p:nvSpPr>
          <p:spPr>
            <a:xfrm>
              <a:off x="4595125" y="2433425"/>
              <a:ext cx="10250" cy="21025"/>
            </a:xfrm>
            <a:custGeom>
              <a:avLst/>
              <a:gdLst/>
              <a:ahLst/>
              <a:cxnLst/>
              <a:rect l="l" t="t" r="r" b="b"/>
              <a:pathLst>
                <a:path w="410" h="841" extrusionOk="0">
                  <a:moveTo>
                    <a:pt x="383" y="1"/>
                  </a:moveTo>
                  <a:cubicBezTo>
                    <a:pt x="377" y="1"/>
                    <a:pt x="370" y="3"/>
                    <a:pt x="366" y="10"/>
                  </a:cubicBezTo>
                  <a:cubicBezTo>
                    <a:pt x="201" y="264"/>
                    <a:pt x="108" y="539"/>
                    <a:pt x="5" y="819"/>
                  </a:cubicBezTo>
                  <a:cubicBezTo>
                    <a:pt x="1" y="833"/>
                    <a:pt x="11" y="841"/>
                    <a:pt x="21" y="841"/>
                  </a:cubicBezTo>
                  <a:cubicBezTo>
                    <a:pt x="28" y="841"/>
                    <a:pt x="36" y="837"/>
                    <a:pt x="39" y="829"/>
                  </a:cubicBezTo>
                  <a:cubicBezTo>
                    <a:pt x="153" y="558"/>
                    <a:pt x="297" y="302"/>
                    <a:pt x="403" y="27"/>
                  </a:cubicBezTo>
                  <a:cubicBezTo>
                    <a:pt x="409" y="11"/>
                    <a:pt x="396" y="1"/>
                    <a:pt x="3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17"/>
            <p:cNvSpPr/>
            <p:nvPr/>
          </p:nvSpPr>
          <p:spPr>
            <a:xfrm>
              <a:off x="4559900" y="2316775"/>
              <a:ext cx="66925" cy="30125"/>
            </a:xfrm>
            <a:custGeom>
              <a:avLst/>
              <a:gdLst/>
              <a:ahLst/>
              <a:cxnLst/>
              <a:rect l="l" t="t" r="r" b="b"/>
              <a:pathLst>
                <a:path w="2677" h="1205" extrusionOk="0">
                  <a:moveTo>
                    <a:pt x="2652" y="1"/>
                  </a:moveTo>
                  <a:cubicBezTo>
                    <a:pt x="2650" y="1"/>
                    <a:pt x="2648" y="1"/>
                    <a:pt x="2646" y="2"/>
                  </a:cubicBezTo>
                  <a:lnTo>
                    <a:pt x="2648" y="4"/>
                  </a:lnTo>
                  <a:cubicBezTo>
                    <a:pt x="2199" y="179"/>
                    <a:pt x="1771" y="404"/>
                    <a:pt x="1339" y="617"/>
                  </a:cubicBezTo>
                  <a:cubicBezTo>
                    <a:pt x="1126" y="722"/>
                    <a:pt x="911" y="826"/>
                    <a:pt x="691" y="912"/>
                  </a:cubicBezTo>
                  <a:cubicBezTo>
                    <a:pt x="479" y="996"/>
                    <a:pt x="255" y="1036"/>
                    <a:pt x="44" y="1118"/>
                  </a:cubicBezTo>
                  <a:cubicBezTo>
                    <a:pt x="1" y="1135"/>
                    <a:pt x="4" y="1202"/>
                    <a:pt x="57" y="1204"/>
                  </a:cubicBezTo>
                  <a:cubicBezTo>
                    <a:pt x="61" y="1204"/>
                    <a:pt x="65" y="1204"/>
                    <a:pt x="69" y="1204"/>
                  </a:cubicBezTo>
                  <a:cubicBezTo>
                    <a:pt x="284" y="1204"/>
                    <a:pt x="504" y="1113"/>
                    <a:pt x="702" y="1034"/>
                  </a:cubicBezTo>
                  <a:cubicBezTo>
                    <a:pt x="913" y="950"/>
                    <a:pt x="1115" y="851"/>
                    <a:pt x="1317" y="750"/>
                  </a:cubicBezTo>
                  <a:cubicBezTo>
                    <a:pt x="1769" y="522"/>
                    <a:pt x="2231" y="303"/>
                    <a:pt x="2661" y="37"/>
                  </a:cubicBezTo>
                  <a:cubicBezTo>
                    <a:pt x="2676" y="27"/>
                    <a:pt x="2669" y="1"/>
                    <a:pt x="26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17"/>
            <p:cNvSpPr/>
            <p:nvPr/>
          </p:nvSpPr>
          <p:spPr>
            <a:xfrm>
              <a:off x="4568300" y="2300350"/>
              <a:ext cx="74500" cy="61175"/>
            </a:xfrm>
            <a:custGeom>
              <a:avLst/>
              <a:gdLst/>
              <a:ahLst/>
              <a:cxnLst/>
              <a:rect l="l" t="t" r="r" b="b"/>
              <a:pathLst>
                <a:path w="2980" h="2447" extrusionOk="0">
                  <a:moveTo>
                    <a:pt x="2894" y="1"/>
                  </a:moveTo>
                  <a:cubicBezTo>
                    <a:pt x="2879" y="1"/>
                    <a:pt x="2864" y="9"/>
                    <a:pt x="2860" y="25"/>
                  </a:cubicBezTo>
                  <a:cubicBezTo>
                    <a:pt x="2826" y="167"/>
                    <a:pt x="2847" y="319"/>
                    <a:pt x="2813" y="463"/>
                  </a:cubicBezTo>
                  <a:cubicBezTo>
                    <a:pt x="2779" y="605"/>
                    <a:pt x="2723" y="741"/>
                    <a:pt x="2647" y="866"/>
                  </a:cubicBezTo>
                  <a:cubicBezTo>
                    <a:pt x="2473" y="1152"/>
                    <a:pt x="2217" y="1349"/>
                    <a:pt x="1942" y="1532"/>
                  </a:cubicBezTo>
                  <a:cubicBezTo>
                    <a:pt x="1652" y="1723"/>
                    <a:pt x="1353" y="1906"/>
                    <a:pt x="1039" y="2055"/>
                  </a:cubicBezTo>
                  <a:cubicBezTo>
                    <a:pt x="712" y="2211"/>
                    <a:pt x="381" y="2312"/>
                    <a:pt x="29" y="2390"/>
                  </a:cubicBezTo>
                  <a:cubicBezTo>
                    <a:pt x="0" y="2397"/>
                    <a:pt x="5" y="2446"/>
                    <a:pt x="34" y="2446"/>
                  </a:cubicBezTo>
                  <a:cubicBezTo>
                    <a:pt x="35" y="2446"/>
                    <a:pt x="36" y="2446"/>
                    <a:pt x="37" y="2446"/>
                  </a:cubicBezTo>
                  <a:cubicBezTo>
                    <a:pt x="396" y="2405"/>
                    <a:pt x="747" y="2259"/>
                    <a:pt x="1071" y="2108"/>
                  </a:cubicBezTo>
                  <a:cubicBezTo>
                    <a:pt x="1422" y="1941"/>
                    <a:pt x="1768" y="1760"/>
                    <a:pt x="2110" y="1577"/>
                  </a:cubicBezTo>
                  <a:cubicBezTo>
                    <a:pt x="2411" y="1418"/>
                    <a:pt x="2652" y="1184"/>
                    <a:pt x="2796" y="874"/>
                  </a:cubicBezTo>
                  <a:cubicBezTo>
                    <a:pt x="2865" y="732"/>
                    <a:pt x="2912" y="580"/>
                    <a:pt x="2936" y="425"/>
                  </a:cubicBezTo>
                  <a:cubicBezTo>
                    <a:pt x="2957" y="298"/>
                    <a:pt x="2979" y="137"/>
                    <a:pt x="2923" y="18"/>
                  </a:cubicBezTo>
                  <a:cubicBezTo>
                    <a:pt x="2917" y="6"/>
                    <a:pt x="2905" y="1"/>
                    <a:pt x="28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17"/>
            <p:cNvSpPr/>
            <p:nvPr/>
          </p:nvSpPr>
          <p:spPr>
            <a:xfrm>
              <a:off x="4581525" y="2334575"/>
              <a:ext cx="59700" cy="70575"/>
            </a:xfrm>
            <a:custGeom>
              <a:avLst/>
              <a:gdLst/>
              <a:ahLst/>
              <a:cxnLst/>
              <a:rect l="l" t="t" r="r" b="b"/>
              <a:pathLst>
                <a:path w="2388" h="2823" extrusionOk="0">
                  <a:moveTo>
                    <a:pt x="2346" y="0"/>
                  </a:moveTo>
                  <a:cubicBezTo>
                    <a:pt x="2336" y="0"/>
                    <a:pt x="2326" y="5"/>
                    <a:pt x="2320" y="17"/>
                  </a:cubicBezTo>
                  <a:lnTo>
                    <a:pt x="2321" y="17"/>
                  </a:lnTo>
                  <a:cubicBezTo>
                    <a:pt x="1991" y="529"/>
                    <a:pt x="1534" y="935"/>
                    <a:pt x="1112" y="1369"/>
                  </a:cubicBezTo>
                  <a:cubicBezTo>
                    <a:pt x="912" y="1573"/>
                    <a:pt x="732" y="1799"/>
                    <a:pt x="579" y="2042"/>
                  </a:cubicBezTo>
                  <a:cubicBezTo>
                    <a:pt x="506" y="2163"/>
                    <a:pt x="433" y="2287"/>
                    <a:pt x="349" y="2403"/>
                  </a:cubicBezTo>
                  <a:cubicBezTo>
                    <a:pt x="254" y="2534"/>
                    <a:pt x="134" y="2633"/>
                    <a:pt x="24" y="2749"/>
                  </a:cubicBezTo>
                  <a:cubicBezTo>
                    <a:pt x="0" y="2774"/>
                    <a:pt x="19" y="2822"/>
                    <a:pt x="52" y="2822"/>
                  </a:cubicBezTo>
                  <a:cubicBezTo>
                    <a:pt x="56" y="2822"/>
                    <a:pt x="60" y="2821"/>
                    <a:pt x="65" y="2820"/>
                  </a:cubicBezTo>
                  <a:cubicBezTo>
                    <a:pt x="321" y="2715"/>
                    <a:pt x="484" y="2416"/>
                    <a:pt x="620" y="2190"/>
                  </a:cubicBezTo>
                  <a:cubicBezTo>
                    <a:pt x="781" y="1920"/>
                    <a:pt x="970" y="1668"/>
                    <a:pt x="1181" y="1438"/>
                  </a:cubicBezTo>
                  <a:cubicBezTo>
                    <a:pt x="1600" y="995"/>
                    <a:pt x="2125" y="623"/>
                    <a:pt x="2374" y="49"/>
                  </a:cubicBezTo>
                  <a:cubicBezTo>
                    <a:pt x="2388" y="23"/>
                    <a:pt x="2367" y="0"/>
                    <a:pt x="234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17"/>
            <p:cNvSpPr/>
            <p:nvPr/>
          </p:nvSpPr>
          <p:spPr>
            <a:xfrm>
              <a:off x="4547575" y="2243000"/>
              <a:ext cx="34150" cy="17375"/>
            </a:xfrm>
            <a:custGeom>
              <a:avLst/>
              <a:gdLst/>
              <a:ahLst/>
              <a:cxnLst/>
              <a:rect l="l" t="t" r="r" b="b"/>
              <a:pathLst>
                <a:path w="1366" h="695" extrusionOk="0">
                  <a:moveTo>
                    <a:pt x="855" y="1"/>
                  </a:moveTo>
                  <a:cubicBezTo>
                    <a:pt x="713" y="1"/>
                    <a:pt x="571" y="29"/>
                    <a:pt x="438" y="90"/>
                  </a:cubicBezTo>
                  <a:cubicBezTo>
                    <a:pt x="224" y="191"/>
                    <a:pt x="0" y="421"/>
                    <a:pt x="45" y="676"/>
                  </a:cubicBezTo>
                  <a:cubicBezTo>
                    <a:pt x="48" y="689"/>
                    <a:pt x="58" y="695"/>
                    <a:pt x="69" y="695"/>
                  </a:cubicBezTo>
                  <a:cubicBezTo>
                    <a:pt x="81" y="695"/>
                    <a:pt x="94" y="687"/>
                    <a:pt x="99" y="676"/>
                  </a:cubicBezTo>
                  <a:cubicBezTo>
                    <a:pt x="172" y="448"/>
                    <a:pt x="320" y="270"/>
                    <a:pt x="553" y="188"/>
                  </a:cubicBezTo>
                  <a:cubicBezTo>
                    <a:pt x="663" y="149"/>
                    <a:pt x="779" y="136"/>
                    <a:pt x="895" y="136"/>
                  </a:cubicBezTo>
                  <a:cubicBezTo>
                    <a:pt x="1037" y="136"/>
                    <a:pt x="1180" y="155"/>
                    <a:pt x="1316" y="167"/>
                  </a:cubicBezTo>
                  <a:cubicBezTo>
                    <a:pt x="1317" y="167"/>
                    <a:pt x="1318" y="167"/>
                    <a:pt x="1320" y="167"/>
                  </a:cubicBezTo>
                  <a:cubicBezTo>
                    <a:pt x="1351" y="167"/>
                    <a:pt x="1366" y="116"/>
                    <a:pt x="1335" y="104"/>
                  </a:cubicBezTo>
                  <a:cubicBezTo>
                    <a:pt x="1183" y="38"/>
                    <a:pt x="1019" y="1"/>
                    <a:pt x="8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17"/>
            <p:cNvSpPr/>
            <p:nvPr/>
          </p:nvSpPr>
          <p:spPr>
            <a:xfrm>
              <a:off x="4564200" y="2252425"/>
              <a:ext cx="71075" cy="27100"/>
            </a:xfrm>
            <a:custGeom>
              <a:avLst/>
              <a:gdLst/>
              <a:ahLst/>
              <a:cxnLst/>
              <a:rect l="l" t="t" r="r" b="b"/>
              <a:pathLst>
                <a:path w="2843" h="1084" extrusionOk="0">
                  <a:moveTo>
                    <a:pt x="723" y="0"/>
                  </a:moveTo>
                  <a:cubicBezTo>
                    <a:pt x="483" y="0"/>
                    <a:pt x="245" y="40"/>
                    <a:pt x="16" y="132"/>
                  </a:cubicBezTo>
                  <a:cubicBezTo>
                    <a:pt x="0" y="139"/>
                    <a:pt x="4" y="161"/>
                    <a:pt x="18" y="161"/>
                  </a:cubicBezTo>
                  <a:cubicBezTo>
                    <a:pt x="20" y="161"/>
                    <a:pt x="21" y="161"/>
                    <a:pt x="23" y="160"/>
                  </a:cubicBezTo>
                  <a:lnTo>
                    <a:pt x="23" y="162"/>
                  </a:lnTo>
                  <a:cubicBezTo>
                    <a:pt x="243" y="86"/>
                    <a:pt x="469" y="52"/>
                    <a:pt x="695" y="52"/>
                  </a:cubicBezTo>
                  <a:cubicBezTo>
                    <a:pt x="1012" y="52"/>
                    <a:pt x="1330" y="119"/>
                    <a:pt x="1633" y="226"/>
                  </a:cubicBezTo>
                  <a:cubicBezTo>
                    <a:pt x="1870" y="306"/>
                    <a:pt x="2100" y="411"/>
                    <a:pt x="2317" y="538"/>
                  </a:cubicBezTo>
                  <a:cubicBezTo>
                    <a:pt x="2532" y="669"/>
                    <a:pt x="2676" y="843"/>
                    <a:pt x="2785" y="1069"/>
                  </a:cubicBezTo>
                  <a:cubicBezTo>
                    <a:pt x="2789" y="1079"/>
                    <a:pt x="2798" y="1084"/>
                    <a:pt x="2806" y="1084"/>
                  </a:cubicBezTo>
                  <a:cubicBezTo>
                    <a:pt x="2824" y="1084"/>
                    <a:pt x="2842" y="1066"/>
                    <a:pt x="2839" y="1045"/>
                  </a:cubicBezTo>
                  <a:cubicBezTo>
                    <a:pt x="2796" y="824"/>
                    <a:pt x="2611" y="665"/>
                    <a:pt x="2431" y="547"/>
                  </a:cubicBezTo>
                  <a:cubicBezTo>
                    <a:pt x="2203" y="401"/>
                    <a:pt x="1958" y="284"/>
                    <a:pt x="1704" y="192"/>
                  </a:cubicBezTo>
                  <a:cubicBezTo>
                    <a:pt x="1389" y="76"/>
                    <a:pt x="1055" y="0"/>
                    <a:pt x="7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17"/>
            <p:cNvSpPr/>
            <p:nvPr/>
          </p:nvSpPr>
          <p:spPr>
            <a:xfrm>
              <a:off x="4587125" y="2237325"/>
              <a:ext cx="44525" cy="26950"/>
            </a:xfrm>
            <a:custGeom>
              <a:avLst/>
              <a:gdLst/>
              <a:ahLst/>
              <a:cxnLst/>
              <a:rect l="l" t="t" r="r" b="b"/>
              <a:pathLst>
                <a:path w="1781" h="1078" extrusionOk="0">
                  <a:moveTo>
                    <a:pt x="29" y="1"/>
                  </a:moveTo>
                  <a:cubicBezTo>
                    <a:pt x="8" y="1"/>
                    <a:pt x="0" y="36"/>
                    <a:pt x="26" y="41"/>
                  </a:cubicBezTo>
                  <a:lnTo>
                    <a:pt x="24" y="43"/>
                  </a:lnTo>
                  <a:cubicBezTo>
                    <a:pt x="366" y="151"/>
                    <a:pt x="720" y="265"/>
                    <a:pt x="1045" y="418"/>
                  </a:cubicBezTo>
                  <a:cubicBezTo>
                    <a:pt x="1196" y="486"/>
                    <a:pt x="1337" y="577"/>
                    <a:pt x="1458" y="690"/>
                  </a:cubicBezTo>
                  <a:cubicBezTo>
                    <a:pt x="1570" y="796"/>
                    <a:pt x="1638" y="925"/>
                    <a:pt x="1709" y="1060"/>
                  </a:cubicBezTo>
                  <a:cubicBezTo>
                    <a:pt x="1714" y="1072"/>
                    <a:pt x="1727" y="1078"/>
                    <a:pt x="1739" y="1078"/>
                  </a:cubicBezTo>
                  <a:cubicBezTo>
                    <a:pt x="1759" y="1078"/>
                    <a:pt x="1780" y="1064"/>
                    <a:pt x="1778" y="1041"/>
                  </a:cubicBezTo>
                  <a:cubicBezTo>
                    <a:pt x="1742" y="725"/>
                    <a:pt x="1436" y="499"/>
                    <a:pt x="1170" y="368"/>
                  </a:cubicBezTo>
                  <a:cubicBezTo>
                    <a:pt x="813" y="194"/>
                    <a:pt x="420" y="93"/>
                    <a:pt x="35" y="2"/>
                  </a:cubicBezTo>
                  <a:cubicBezTo>
                    <a:pt x="33" y="1"/>
                    <a:pt x="31" y="1"/>
                    <a:pt x="2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17"/>
            <p:cNvSpPr/>
            <p:nvPr/>
          </p:nvSpPr>
          <p:spPr>
            <a:xfrm>
              <a:off x="4570850" y="2304875"/>
              <a:ext cx="25175" cy="6300"/>
            </a:xfrm>
            <a:custGeom>
              <a:avLst/>
              <a:gdLst/>
              <a:ahLst/>
              <a:cxnLst/>
              <a:rect l="l" t="t" r="r" b="b"/>
              <a:pathLst>
                <a:path w="1007" h="252" extrusionOk="0">
                  <a:moveTo>
                    <a:pt x="992" y="0"/>
                  </a:moveTo>
                  <a:cubicBezTo>
                    <a:pt x="991" y="0"/>
                    <a:pt x="989" y="0"/>
                    <a:pt x="987" y="1"/>
                  </a:cubicBezTo>
                  <a:cubicBezTo>
                    <a:pt x="834" y="59"/>
                    <a:pt x="690" y="117"/>
                    <a:pt x="529" y="145"/>
                  </a:cubicBezTo>
                  <a:cubicBezTo>
                    <a:pt x="363" y="173"/>
                    <a:pt x="195" y="186"/>
                    <a:pt x="26" y="186"/>
                  </a:cubicBezTo>
                  <a:cubicBezTo>
                    <a:pt x="4" y="186"/>
                    <a:pt x="0" y="216"/>
                    <a:pt x="21" y="222"/>
                  </a:cubicBezTo>
                  <a:lnTo>
                    <a:pt x="23" y="222"/>
                  </a:lnTo>
                  <a:cubicBezTo>
                    <a:pt x="111" y="242"/>
                    <a:pt x="201" y="252"/>
                    <a:pt x="291" y="252"/>
                  </a:cubicBezTo>
                  <a:cubicBezTo>
                    <a:pt x="541" y="252"/>
                    <a:pt x="789" y="174"/>
                    <a:pt x="997" y="25"/>
                  </a:cubicBezTo>
                  <a:cubicBezTo>
                    <a:pt x="1007" y="17"/>
                    <a:pt x="1003" y="0"/>
                    <a:pt x="9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17"/>
            <p:cNvSpPr/>
            <p:nvPr/>
          </p:nvSpPr>
          <p:spPr>
            <a:xfrm>
              <a:off x="4595075" y="2280650"/>
              <a:ext cx="42725" cy="39575"/>
            </a:xfrm>
            <a:custGeom>
              <a:avLst/>
              <a:gdLst/>
              <a:ahLst/>
              <a:cxnLst/>
              <a:rect l="l" t="t" r="r" b="b"/>
              <a:pathLst>
                <a:path w="1709" h="1583" extrusionOk="0">
                  <a:moveTo>
                    <a:pt x="1588" y="0"/>
                  </a:moveTo>
                  <a:cubicBezTo>
                    <a:pt x="1575" y="0"/>
                    <a:pt x="1563" y="7"/>
                    <a:pt x="1561" y="22"/>
                  </a:cubicBezTo>
                  <a:cubicBezTo>
                    <a:pt x="1527" y="217"/>
                    <a:pt x="1493" y="389"/>
                    <a:pt x="1387" y="561"/>
                  </a:cubicBezTo>
                  <a:cubicBezTo>
                    <a:pt x="1292" y="708"/>
                    <a:pt x="1172" y="839"/>
                    <a:pt x="1033" y="948"/>
                  </a:cubicBezTo>
                  <a:cubicBezTo>
                    <a:pt x="734" y="1189"/>
                    <a:pt x="381" y="1352"/>
                    <a:pt x="35" y="1516"/>
                  </a:cubicBezTo>
                  <a:cubicBezTo>
                    <a:pt x="1" y="1531"/>
                    <a:pt x="20" y="1583"/>
                    <a:pt x="53" y="1583"/>
                  </a:cubicBezTo>
                  <a:cubicBezTo>
                    <a:pt x="57" y="1583"/>
                    <a:pt x="60" y="1582"/>
                    <a:pt x="63" y="1581"/>
                  </a:cubicBezTo>
                  <a:cubicBezTo>
                    <a:pt x="460" y="1473"/>
                    <a:pt x="843" y="1256"/>
                    <a:pt x="1153" y="987"/>
                  </a:cubicBezTo>
                  <a:cubicBezTo>
                    <a:pt x="1409" y="766"/>
                    <a:pt x="1708" y="385"/>
                    <a:pt x="1619" y="22"/>
                  </a:cubicBezTo>
                  <a:cubicBezTo>
                    <a:pt x="1616" y="8"/>
                    <a:pt x="1602" y="0"/>
                    <a:pt x="158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17"/>
            <p:cNvSpPr/>
            <p:nvPr/>
          </p:nvSpPr>
          <p:spPr>
            <a:xfrm>
              <a:off x="4553100" y="2276650"/>
              <a:ext cx="74925" cy="9425"/>
            </a:xfrm>
            <a:custGeom>
              <a:avLst/>
              <a:gdLst/>
              <a:ahLst/>
              <a:cxnLst/>
              <a:rect l="l" t="t" r="r" b="b"/>
              <a:pathLst>
                <a:path w="2997" h="377" extrusionOk="0">
                  <a:moveTo>
                    <a:pt x="35" y="1"/>
                  </a:moveTo>
                  <a:cubicBezTo>
                    <a:pt x="18" y="1"/>
                    <a:pt x="0" y="16"/>
                    <a:pt x="7" y="36"/>
                  </a:cubicBezTo>
                  <a:cubicBezTo>
                    <a:pt x="108" y="310"/>
                    <a:pt x="390" y="377"/>
                    <a:pt x="681" y="377"/>
                  </a:cubicBezTo>
                  <a:cubicBezTo>
                    <a:pt x="888" y="377"/>
                    <a:pt x="1098" y="343"/>
                    <a:pt x="1250" y="326"/>
                  </a:cubicBezTo>
                  <a:cubicBezTo>
                    <a:pt x="1824" y="264"/>
                    <a:pt x="2398" y="197"/>
                    <a:pt x="2969" y="109"/>
                  </a:cubicBezTo>
                  <a:cubicBezTo>
                    <a:pt x="2996" y="106"/>
                    <a:pt x="2991" y="61"/>
                    <a:pt x="2965" y="61"/>
                  </a:cubicBezTo>
                  <a:cubicBezTo>
                    <a:pt x="2964" y="61"/>
                    <a:pt x="2964" y="61"/>
                    <a:pt x="2963" y="61"/>
                  </a:cubicBezTo>
                  <a:cubicBezTo>
                    <a:pt x="2445" y="94"/>
                    <a:pt x="1927" y="147"/>
                    <a:pt x="1411" y="205"/>
                  </a:cubicBezTo>
                  <a:cubicBezTo>
                    <a:pt x="1198" y="228"/>
                    <a:pt x="964" y="271"/>
                    <a:pt x="740" y="271"/>
                  </a:cubicBezTo>
                  <a:cubicBezTo>
                    <a:pt x="484" y="271"/>
                    <a:pt x="240" y="215"/>
                    <a:pt x="54" y="8"/>
                  </a:cubicBezTo>
                  <a:cubicBezTo>
                    <a:pt x="49" y="3"/>
                    <a:pt x="42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17"/>
            <p:cNvSpPr/>
            <p:nvPr/>
          </p:nvSpPr>
          <p:spPr>
            <a:xfrm>
              <a:off x="4787900" y="2421800"/>
              <a:ext cx="491875" cy="578575"/>
            </a:xfrm>
            <a:custGeom>
              <a:avLst/>
              <a:gdLst/>
              <a:ahLst/>
              <a:cxnLst/>
              <a:rect l="l" t="t" r="r" b="b"/>
              <a:pathLst>
                <a:path w="19675" h="23143" extrusionOk="0">
                  <a:moveTo>
                    <a:pt x="1" y="0"/>
                  </a:moveTo>
                  <a:cubicBezTo>
                    <a:pt x="2448" y="2533"/>
                    <a:pt x="5466" y="4427"/>
                    <a:pt x="8412" y="6357"/>
                  </a:cubicBezTo>
                  <a:cubicBezTo>
                    <a:pt x="9203" y="6876"/>
                    <a:pt x="8420" y="5485"/>
                    <a:pt x="9263" y="5925"/>
                  </a:cubicBezTo>
                  <a:cubicBezTo>
                    <a:pt x="14485" y="8638"/>
                    <a:pt x="18727" y="12087"/>
                    <a:pt x="19675" y="22815"/>
                  </a:cubicBezTo>
                  <a:cubicBezTo>
                    <a:pt x="19675" y="22815"/>
                    <a:pt x="4148" y="23142"/>
                    <a:pt x="2009" y="10184"/>
                  </a:cubicBezTo>
                  <a:cubicBezTo>
                    <a:pt x="1919" y="9640"/>
                    <a:pt x="3000" y="10360"/>
                    <a:pt x="2785" y="9810"/>
                  </a:cubicBezTo>
                  <a:cubicBezTo>
                    <a:pt x="1730" y="7110"/>
                    <a:pt x="780" y="3876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17"/>
            <p:cNvSpPr/>
            <p:nvPr/>
          </p:nvSpPr>
          <p:spPr>
            <a:xfrm>
              <a:off x="4814575" y="2492200"/>
              <a:ext cx="447000" cy="484575"/>
            </a:xfrm>
            <a:custGeom>
              <a:avLst/>
              <a:gdLst/>
              <a:ahLst/>
              <a:cxnLst/>
              <a:rect l="l" t="t" r="r" b="b"/>
              <a:pathLst>
                <a:path w="17880" h="19383" extrusionOk="0">
                  <a:moveTo>
                    <a:pt x="69" y="0"/>
                  </a:moveTo>
                  <a:cubicBezTo>
                    <a:pt x="34" y="0"/>
                    <a:pt x="0" y="36"/>
                    <a:pt x="24" y="74"/>
                  </a:cubicBezTo>
                  <a:cubicBezTo>
                    <a:pt x="244" y="441"/>
                    <a:pt x="452" y="815"/>
                    <a:pt x="674" y="1179"/>
                  </a:cubicBezTo>
                  <a:cubicBezTo>
                    <a:pt x="899" y="1550"/>
                    <a:pt x="1140" y="1910"/>
                    <a:pt x="1379" y="2273"/>
                  </a:cubicBezTo>
                  <a:cubicBezTo>
                    <a:pt x="1856" y="2991"/>
                    <a:pt x="2346" y="3698"/>
                    <a:pt x="2851" y="4395"/>
                  </a:cubicBezTo>
                  <a:cubicBezTo>
                    <a:pt x="3858" y="5775"/>
                    <a:pt x="4911" y="7119"/>
                    <a:pt x="6012" y="8428"/>
                  </a:cubicBezTo>
                  <a:cubicBezTo>
                    <a:pt x="7119" y="9750"/>
                    <a:pt x="8276" y="11027"/>
                    <a:pt x="9484" y="12259"/>
                  </a:cubicBezTo>
                  <a:cubicBezTo>
                    <a:pt x="10684" y="13485"/>
                    <a:pt x="11928" y="14667"/>
                    <a:pt x="13218" y="15804"/>
                  </a:cubicBezTo>
                  <a:cubicBezTo>
                    <a:pt x="13865" y="16374"/>
                    <a:pt x="14521" y="16931"/>
                    <a:pt x="15190" y="17473"/>
                  </a:cubicBezTo>
                  <a:cubicBezTo>
                    <a:pt x="15852" y="18012"/>
                    <a:pt x="16519" y="18544"/>
                    <a:pt x="17219" y="19036"/>
                  </a:cubicBezTo>
                  <a:cubicBezTo>
                    <a:pt x="17392" y="19158"/>
                    <a:pt x="17574" y="19266"/>
                    <a:pt x="17757" y="19375"/>
                  </a:cubicBezTo>
                  <a:cubicBezTo>
                    <a:pt x="17767" y="19380"/>
                    <a:pt x="17777" y="19383"/>
                    <a:pt x="17787" y="19383"/>
                  </a:cubicBezTo>
                  <a:cubicBezTo>
                    <a:pt x="17838" y="19383"/>
                    <a:pt x="17879" y="19316"/>
                    <a:pt x="17834" y="19274"/>
                  </a:cubicBezTo>
                  <a:lnTo>
                    <a:pt x="17836" y="19274"/>
                  </a:lnTo>
                  <a:cubicBezTo>
                    <a:pt x="17213" y="18692"/>
                    <a:pt x="16532" y="18176"/>
                    <a:pt x="15872" y="17638"/>
                  </a:cubicBezTo>
                  <a:cubicBezTo>
                    <a:pt x="15213" y="17101"/>
                    <a:pt x="14558" y="16546"/>
                    <a:pt x="13913" y="15985"/>
                  </a:cubicBezTo>
                  <a:cubicBezTo>
                    <a:pt x="12623" y="14863"/>
                    <a:pt x="11374" y="13697"/>
                    <a:pt x="10166" y="12483"/>
                  </a:cubicBezTo>
                  <a:cubicBezTo>
                    <a:pt x="8957" y="11272"/>
                    <a:pt x="7792" y="10021"/>
                    <a:pt x="6668" y="8733"/>
                  </a:cubicBezTo>
                  <a:cubicBezTo>
                    <a:pt x="5541" y="7445"/>
                    <a:pt x="4466" y="6115"/>
                    <a:pt x="3439" y="4743"/>
                  </a:cubicBezTo>
                  <a:cubicBezTo>
                    <a:pt x="2927" y="4059"/>
                    <a:pt x="2426" y="3365"/>
                    <a:pt x="1934" y="2666"/>
                  </a:cubicBezTo>
                  <a:cubicBezTo>
                    <a:pt x="1441" y="1967"/>
                    <a:pt x="968" y="1252"/>
                    <a:pt x="467" y="557"/>
                  </a:cubicBezTo>
                  <a:cubicBezTo>
                    <a:pt x="342" y="385"/>
                    <a:pt x="227" y="203"/>
                    <a:pt x="110" y="24"/>
                  </a:cubicBezTo>
                  <a:cubicBezTo>
                    <a:pt x="99" y="7"/>
                    <a:pt x="84" y="0"/>
                    <a:pt x="6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17"/>
            <p:cNvSpPr/>
            <p:nvPr/>
          </p:nvSpPr>
          <p:spPr>
            <a:xfrm>
              <a:off x="5022475" y="2633775"/>
              <a:ext cx="121825" cy="228100"/>
            </a:xfrm>
            <a:custGeom>
              <a:avLst/>
              <a:gdLst/>
              <a:ahLst/>
              <a:cxnLst/>
              <a:rect l="l" t="t" r="r" b="b"/>
              <a:pathLst>
                <a:path w="4873" h="9124" extrusionOk="0">
                  <a:moveTo>
                    <a:pt x="60" y="1"/>
                  </a:moveTo>
                  <a:cubicBezTo>
                    <a:pt x="31" y="1"/>
                    <a:pt x="1" y="25"/>
                    <a:pt x="11" y="63"/>
                  </a:cubicBezTo>
                  <a:lnTo>
                    <a:pt x="13" y="63"/>
                  </a:lnTo>
                  <a:cubicBezTo>
                    <a:pt x="74" y="396"/>
                    <a:pt x="181" y="723"/>
                    <a:pt x="284" y="1043"/>
                  </a:cubicBezTo>
                  <a:cubicBezTo>
                    <a:pt x="386" y="1365"/>
                    <a:pt x="497" y="1688"/>
                    <a:pt x="616" y="2004"/>
                  </a:cubicBezTo>
                  <a:cubicBezTo>
                    <a:pt x="848" y="2623"/>
                    <a:pt x="1104" y="3232"/>
                    <a:pt x="1387" y="3831"/>
                  </a:cubicBezTo>
                  <a:cubicBezTo>
                    <a:pt x="1959" y="5048"/>
                    <a:pt x="2626" y="6216"/>
                    <a:pt x="3382" y="7329"/>
                  </a:cubicBezTo>
                  <a:cubicBezTo>
                    <a:pt x="3804" y="7953"/>
                    <a:pt x="4268" y="8548"/>
                    <a:pt x="4771" y="9110"/>
                  </a:cubicBezTo>
                  <a:cubicBezTo>
                    <a:pt x="4780" y="9120"/>
                    <a:pt x="4791" y="9124"/>
                    <a:pt x="4802" y="9124"/>
                  </a:cubicBezTo>
                  <a:cubicBezTo>
                    <a:pt x="4837" y="9124"/>
                    <a:pt x="4873" y="9085"/>
                    <a:pt x="4847" y="9051"/>
                  </a:cubicBezTo>
                  <a:cubicBezTo>
                    <a:pt x="4073" y="7972"/>
                    <a:pt x="3312" y="6880"/>
                    <a:pt x="2645" y="5734"/>
                  </a:cubicBezTo>
                  <a:cubicBezTo>
                    <a:pt x="1974" y="4578"/>
                    <a:pt x="1389" y="3378"/>
                    <a:pt x="891" y="2139"/>
                  </a:cubicBezTo>
                  <a:cubicBezTo>
                    <a:pt x="755" y="1798"/>
                    <a:pt x="622" y="1456"/>
                    <a:pt x="497" y="1112"/>
                  </a:cubicBezTo>
                  <a:cubicBezTo>
                    <a:pt x="366" y="755"/>
                    <a:pt x="254" y="387"/>
                    <a:pt x="106" y="37"/>
                  </a:cubicBezTo>
                  <a:cubicBezTo>
                    <a:pt x="99" y="12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17"/>
            <p:cNvSpPr/>
            <p:nvPr/>
          </p:nvSpPr>
          <p:spPr>
            <a:xfrm>
              <a:off x="5150500" y="2751550"/>
              <a:ext cx="74775" cy="171550"/>
            </a:xfrm>
            <a:custGeom>
              <a:avLst/>
              <a:gdLst/>
              <a:ahLst/>
              <a:cxnLst/>
              <a:rect l="l" t="t" r="r" b="b"/>
              <a:pathLst>
                <a:path w="2991" h="6862" extrusionOk="0">
                  <a:moveTo>
                    <a:pt x="44" y="0"/>
                  </a:moveTo>
                  <a:cubicBezTo>
                    <a:pt x="22" y="0"/>
                    <a:pt x="1" y="22"/>
                    <a:pt x="16" y="47"/>
                  </a:cubicBezTo>
                  <a:cubicBezTo>
                    <a:pt x="523" y="862"/>
                    <a:pt x="981" y="1707"/>
                    <a:pt x="1389" y="2577"/>
                  </a:cubicBezTo>
                  <a:cubicBezTo>
                    <a:pt x="1800" y="3452"/>
                    <a:pt x="2151" y="4353"/>
                    <a:pt x="2437" y="5276"/>
                  </a:cubicBezTo>
                  <a:cubicBezTo>
                    <a:pt x="2596" y="5790"/>
                    <a:pt x="2742" y="6310"/>
                    <a:pt x="2892" y="6826"/>
                  </a:cubicBezTo>
                  <a:cubicBezTo>
                    <a:pt x="2898" y="6851"/>
                    <a:pt x="2916" y="6862"/>
                    <a:pt x="2935" y="6862"/>
                  </a:cubicBezTo>
                  <a:cubicBezTo>
                    <a:pt x="2962" y="6862"/>
                    <a:pt x="2991" y="6838"/>
                    <a:pt x="2985" y="6802"/>
                  </a:cubicBezTo>
                  <a:cubicBezTo>
                    <a:pt x="2832" y="5845"/>
                    <a:pt x="2538" y="4917"/>
                    <a:pt x="2194" y="4014"/>
                  </a:cubicBezTo>
                  <a:cubicBezTo>
                    <a:pt x="1856" y="3113"/>
                    <a:pt x="1448" y="2242"/>
                    <a:pt x="973" y="1406"/>
                  </a:cubicBezTo>
                  <a:cubicBezTo>
                    <a:pt x="697" y="924"/>
                    <a:pt x="392" y="468"/>
                    <a:pt x="70" y="15"/>
                  </a:cubicBezTo>
                  <a:cubicBezTo>
                    <a:pt x="64" y="5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17"/>
            <p:cNvSpPr/>
            <p:nvPr/>
          </p:nvSpPr>
          <p:spPr>
            <a:xfrm>
              <a:off x="4900000" y="2724650"/>
              <a:ext cx="237150" cy="184050"/>
            </a:xfrm>
            <a:custGeom>
              <a:avLst/>
              <a:gdLst/>
              <a:ahLst/>
              <a:cxnLst/>
              <a:rect l="l" t="t" r="r" b="b"/>
              <a:pathLst>
                <a:path w="9486" h="7362" extrusionOk="0">
                  <a:moveTo>
                    <a:pt x="65" y="1"/>
                  </a:moveTo>
                  <a:cubicBezTo>
                    <a:pt x="30" y="1"/>
                    <a:pt x="0" y="46"/>
                    <a:pt x="32" y="78"/>
                  </a:cubicBezTo>
                  <a:cubicBezTo>
                    <a:pt x="553" y="665"/>
                    <a:pt x="1107" y="1218"/>
                    <a:pt x="1670" y="1768"/>
                  </a:cubicBezTo>
                  <a:cubicBezTo>
                    <a:pt x="2232" y="2316"/>
                    <a:pt x="2803" y="2858"/>
                    <a:pt x="3388" y="3380"/>
                  </a:cubicBezTo>
                  <a:cubicBezTo>
                    <a:pt x="4551" y="4417"/>
                    <a:pt x="5777" y="5391"/>
                    <a:pt x="7108" y="6205"/>
                  </a:cubicBezTo>
                  <a:cubicBezTo>
                    <a:pt x="7849" y="6659"/>
                    <a:pt x="8617" y="7057"/>
                    <a:pt x="9432" y="7360"/>
                  </a:cubicBezTo>
                  <a:cubicBezTo>
                    <a:pt x="9435" y="7361"/>
                    <a:pt x="9438" y="7362"/>
                    <a:pt x="9441" y="7362"/>
                  </a:cubicBezTo>
                  <a:cubicBezTo>
                    <a:pt x="9470" y="7362"/>
                    <a:pt x="9485" y="7316"/>
                    <a:pt x="9455" y="7302"/>
                  </a:cubicBezTo>
                  <a:lnTo>
                    <a:pt x="9457" y="7302"/>
                  </a:lnTo>
                  <a:cubicBezTo>
                    <a:pt x="8064" y="6635"/>
                    <a:pt x="6744" y="5849"/>
                    <a:pt x="5510" y="4922"/>
                  </a:cubicBezTo>
                  <a:cubicBezTo>
                    <a:pt x="4263" y="3983"/>
                    <a:pt x="3107" y="2931"/>
                    <a:pt x="1987" y="1845"/>
                  </a:cubicBezTo>
                  <a:cubicBezTo>
                    <a:pt x="1357" y="1233"/>
                    <a:pt x="746" y="603"/>
                    <a:pt x="95" y="14"/>
                  </a:cubicBezTo>
                  <a:cubicBezTo>
                    <a:pt x="86" y="5"/>
                    <a:pt x="75" y="1"/>
                    <a:pt x="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17"/>
            <p:cNvSpPr/>
            <p:nvPr/>
          </p:nvSpPr>
          <p:spPr>
            <a:xfrm>
              <a:off x="4886825" y="2651875"/>
              <a:ext cx="53475" cy="55825"/>
            </a:xfrm>
            <a:custGeom>
              <a:avLst/>
              <a:gdLst/>
              <a:ahLst/>
              <a:cxnLst/>
              <a:rect l="l" t="t" r="r" b="b"/>
              <a:pathLst>
                <a:path w="2139" h="2233" extrusionOk="0">
                  <a:moveTo>
                    <a:pt x="73" y="1"/>
                  </a:moveTo>
                  <a:cubicBezTo>
                    <a:pt x="34" y="1"/>
                    <a:pt x="0" y="52"/>
                    <a:pt x="33" y="91"/>
                  </a:cubicBezTo>
                  <a:cubicBezTo>
                    <a:pt x="355" y="465"/>
                    <a:pt x="690" y="826"/>
                    <a:pt x="1032" y="1181"/>
                  </a:cubicBezTo>
                  <a:cubicBezTo>
                    <a:pt x="1372" y="1536"/>
                    <a:pt x="1733" y="1871"/>
                    <a:pt x="2077" y="2224"/>
                  </a:cubicBezTo>
                  <a:cubicBezTo>
                    <a:pt x="2083" y="2230"/>
                    <a:pt x="2089" y="2233"/>
                    <a:pt x="2096" y="2233"/>
                  </a:cubicBezTo>
                  <a:cubicBezTo>
                    <a:pt x="2118" y="2233"/>
                    <a:pt x="2138" y="2203"/>
                    <a:pt x="2118" y="2181"/>
                  </a:cubicBezTo>
                  <a:cubicBezTo>
                    <a:pt x="1785" y="1817"/>
                    <a:pt x="1471" y="1437"/>
                    <a:pt x="1137" y="1076"/>
                  </a:cubicBezTo>
                  <a:cubicBezTo>
                    <a:pt x="802" y="713"/>
                    <a:pt x="462" y="360"/>
                    <a:pt x="108" y="16"/>
                  </a:cubicBezTo>
                  <a:cubicBezTo>
                    <a:pt x="97" y="5"/>
                    <a:pt x="85" y="1"/>
                    <a:pt x="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1" name="Google Shape;8971;p17"/>
          <p:cNvGrpSpPr/>
          <p:nvPr/>
        </p:nvGrpSpPr>
        <p:grpSpPr>
          <a:xfrm flipH="1">
            <a:off x="-227286" y="3765795"/>
            <a:ext cx="1714416" cy="1498167"/>
            <a:chOff x="3881825" y="3761500"/>
            <a:chExt cx="1340225" cy="1171175"/>
          </a:xfrm>
        </p:grpSpPr>
        <p:sp>
          <p:nvSpPr>
            <p:cNvPr id="8972" name="Google Shape;8972;p17"/>
            <p:cNvSpPr/>
            <p:nvPr/>
          </p:nvSpPr>
          <p:spPr>
            <a:xfrm>
              <a:off x="4648575" y="3987575"/>
              <a:ext cx="64800" cy="254425"/>
            </a:xfrm>
            <a:custGeom>
              <a:avLst/>
              <a:gdLst/>
              <a:ahLst/>
              <a:cxnLst/>
              <a:rect l="l" t="t" r="r" b="b"/>
              <a:pathLst>
                <a:path w="2592" h="10177" extrusionOk="0">
                  <a:moveTo>
                    <a:pt x="69" y="1"/>
                  </a:moveTo>
                  <a:cubicBezTo>
                    <a:pt x="33" y="1"/>
                    <a:pt x="1" y="45"/>
                    <a:pt x="19" y="85"/>
                  </a:cubicBezTo>
                  <a:cubicBezTo>
                    <a:pt x="146" y="385"/>
                    <a:pt x="329" y="654"/>
                    <a:pt x="462" y="951"/>
                  </a:cubicBezTo>
                  <a:cubicBezTo>
                    <a:pt x="593" y="1248"/>
                    <a:pt x="743" y="1538"/>
                    <a:pt x="862" y="1843"/>
                  </a:cubicBezTo>
                  <a:cubicBezTo>
                    <a:pt x="1100" y="2447"/>
                    <a:pt x="1298" y="3066"/>
                    <a:pt x="1459" y="3696"/>
                  </a:cubicBezTo>
                  <a:cubicBezTo>
                    <a:pt x="1623" y="4326"/>
                    <a:pt x="1743" y="4971"/>
                    <a:pt x="1870" y="5610"/>
                  </a:cubicBezTo>
                  <a:cubicBezTo>
                    <a:pt x="2006" y="6304"/>
                    <a:pt x="2175" y="6997"/>
                    <a:pt x="2221" y="7702"/>
                  </a:cubicBezTo>
                  <a:cubicBezTo>
                    <a:pt x="2248" y="8095"/>
                    <a:pt x="2238" y="8489"/>
                    <a:pt x="2197" y="8880"/>
                  </a:cubicBezTo>
                  <a:cubicBezTo>
                    <a:pt x="2154" y="9273"/>
                    <a:pt x="2072" y="9656"/>
                    <a:pt x="2006" y="10045"/>
                  </a:cubicBezTo>
                  <a:cubicBezTo>
                    <a:pt x="1994" y="10115"/>
                    <a:pt x="2056" y="10176"/>
                    <a:pt x="2116" y="10176"/>
                  </a:cubicBezTo>
                  <a:cubicBezTo>
                    <a:pt x="2146" y="10176"/>
                    <a:pt x="2175" y="10161"/>
                    <a:pt x="2193" y="10123"/>
                  </a:cubicBezTo>
                  <a:lnTo>
                    <a:pt x="2193" y="10123"/>
                  </a:lnTo>
                  <a:lnTo>
                    <a:pt x="2192" y="10125"/>
                  </a:lnTo>
                  <a:cubicBezTo>
                    <a:pt x="2500" y="9480"/>
                    <a:pt x="2592" y="8717"/>
                    <a:pt x="2586" y="8009"/>
                  </a:cubicBezTo>
                  <a:cubicBezTo>
                    <a:pt x="2579" y="7280"/>
                    <a:pt x="2436" y="6551"/>
                    <a:pt x="2270" y="5842"/>
                  </a:cubicBezTo>
                  <a:cubicBezTo>
                    <a:pt x="1967" y="4537"/>
                    <a:pt x="1655" y="3219"/>
                    <a:pt x="1167" y="1968"/>
                  </a:cubicBezTo>
                  <a:cubicBezTo>
                    <a:pt x="1034" y="1619"/>
                    <a:pt x="883" y="1276"/>
                    <a:pt x="713" y="944"/>
                  </a:cubicBezTo>
                  <a:cubicBezTo>
                    <a:pt x="627" y="779"/>
                    <a:pt x="522" y="620"/>
                    <a:pt x="425" y="457"/>
                  </a:cubicBezTo>
                  <a:cubicBezTo>
                    <a:pt x="329" y="297"/>
                    <a:pt x="236" y="153"/>
                    <a:pt x="107" y="18"/>
                  </a:cubicBezTo>
                  <a:cubicBezTo>
                    <a:pt x="95" y="6"/>
                    <a:pt x="82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17"/>
            <p:cNvSpPr/>
            <p:nvPr/>
          </p:nvSpPr>
          <p:spPr>
            <a:xfrm>
              <a:off x="4597150" y="3892300"/>
              <a:ext cx="81550" cy="135425"/>
            </a:xfrm>
            <a:custGeom>
              <a:avLst/>
              <a:gdLst/>
              <a:ahLst/>
              <a:cxnLst/>
              <a:rect l="l" t="t" r="r" b="b"/>
              <a:pathLst>
                <a:path w="3262" h="5417" extrusionOk="0">
                  <a:moveTo>
                    <a:pt x="2557" y="4728"/>
                  </a:moveTo>
                  <a:cubicBezTo>
                    <a:pt x="1640" y="5416"/>
                    <a:pt x="474" y="4414"/>
                    <a:pt x="236" y="3480"/>
                  </a:cubicBezTo>
                  <a:cubicBezTo>
                    <a:pt x="1" y="2545"/>
                    <a:pt x="3" y="881"/>
                    <a:pt x="49" y="441"/>
                  </a:cubicBezTo>
                  <a:cubicBezTo>
                    <a:pt x="94" y="0"/>
                    <a:pt x="397" y="8"/>
                    <a:pt x="1128" y="666"/>
                  </a:cubicBezTo>
                  <a:cubicBezTo>
                    <a:pt x="1861" y="1322"/>
                    <a:pt x="2734" y="2017"/>
                    <a:pt x="2998" y="2997"/>
                  </a:cubicBezTo>
                  <a:cubicBezTo>
                    <a:pt x="3261" y="3977"/>
                    <a:pt x="3181" y="4259"/>
                    <a:pt x="2557" y="4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17"/>
            <p:cNvSpPr/>
            <p:nvPr/>
          </p:nvSpPr>
          <p:spPr>
            <a:xfrm>
              <a:off x="4605575" y="3905025"/>
              <a:ext cx="55675" cy="101175"/>
            </a:xfrm>
            <a:custGeom>
              <a:avLst/>
              <a:gdLst/>
              <a:ahLst/>
              <a:cxnLst/>
              <a:rect l="l" t="t" r="r" b="b"/>
              <a:pathLst>
                <a:path w="2227" h="4047" extrusionOk="0">
                  <a:moveTo>
                    <a:pt x="51" y="0"/>
                  </a:moveTo>
                  <a:cubicBezTo>
                    <a:pt x="34" y="0"/>
                    <a:pt x="18" y="12"/>
                    <a:pt x="17" y="33"/>
                  </a:cubicBezTo>
                  <a:cubicBezTo>
                    <a:pt x="0" y="418"/>
                    <a:pt x="53" y="819"/>
                    <a:pt x="88" y="1204"/>
                  </a:cubicBezTo>
                  <a:cubicBezTo>
                    <a:pt x="122" y="1583"/>
                    <a:pt x="165" y="1961"/>
                    <a:pt x="271" y="2327"/>
                  </a:cubicBezTo>
                  <a:cubicBezTo>
                    <a:pt x="445" y="2918"/>
                    <a:pt x="795" y="3470"/>
                    <a:pt x="1326" y="3797"/>
                  </a:cubicBezTo>
                  <a:cubicBezTo>
                    <a:pt x="1468" y="3885"/>
                    <a:pt x="1623" y="3952"/>
                    <a:pt x="1784" y="3997"/>
                  </a:cubicBezTo>
                  <a:cubicBezTo>
                    <a:pt x="1858" y="4016"/>
                    <a:pt x="1962" y="4047"/>
                    <a:pt x="2055" y="4047"/>
                  </a:cubicBezTo>
                  <a:cubicBezTo>
                    <a:pt x="2115" y="4047"/>
                    <a:pt x="2171" y="4034"/>
                    <a:pt x="2212" y="3999"/>
                  </a:cubicBezTo>
                  <a:cubicBezTo>
                    <a:pt x="2227" y="3982"/>
                    <a:pt x="2227" y="3960"/>
                    <a:pt x="2212" y="3945"/>
                  </a:cubicBezTo>
                  <a:lnTo>
                    <a:pt x="2214" y="3945"/>
                  </a:lnTo>
                  <a:cubicBezTo>
                    <a:pt x="2156" y="3890"/>
                    <a:pt x="2081" y="3892"/>
                    <a:pt x="2006" y="3879"/>
                  </a:cubicBezTo>
                  <a:cubicBezTo>
                    <a:pt x="1918" y="3864"/>
                    <a:pt x="1832" y="3844"/>
                    <a:pt x="1748" y="3816"/>
                  </a:cubicBezTo>
                  <a:cubicBezTo>
                    <a:pt x="1574" y="3756"/>
                    <a:pt x="1410" y="3666"/>
                    <a:pt x="1264" y="3550"/>
                  </a:cubicBezTo>
                  <a:cubicBezTo>
                    <a:pt x="972" y="3322"/>
                    <a:pt x="743" y="3012"/>
                    <a:pt x="582" y="2683"/>
                  </a:cubicBezTo>
                  <a:cubicBezTo>
                    <a:pt x="387" y="2284"/>
                    <a:pt x="299" y="1836"/>
                    <a:pt x="238" y="1402"/>
                  </a:cubicBezTo>
                  <a:cubicBezTo>
                    <a:pt x="172" y="948"/>
                    <a:pt x="202" y="467"/>
                    <a:pt x="83" y="24"/>
                  </a:cubicBezTo>
                  <a:cubicBezTo>
                    <a:pt x="77" y="8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17"/>
            <p:cNvSpPr/>
            <p:nvPr/>
          </p:nvSpPr>
          <p:spPr>
            <a:xfrm>
              <a:off x="4625325" y="3938925"/>
              <a:ext cx="39200" cy="70100"/>
            </a:xfrm>
            <a:custGeom>
              <a:avLst/>
              <a:gdLst/>
              <a:ahLst/>
              <a:cxnLst/>
              <a:rect l="l" t="t" r="r" b="b"/>
              <a:pathLst>
                <a:path w="1568" h="2804" extrusionOk="0">
                  <a:moveTo>
                    <a:pt x="44" y="0"/>
                  </a:moveTo>
                  <a:cubicBezTo>
                    <a:pt x="22" y="0"/>
                    <a:pt x="1" y="21"/>
                    <a:pt x="16" y="46"/>
                  </a:cubicBezTo>
                  <a:lnTo>
                    <a:pt x="18" y="46"/>
                  </a:lnTo>
                  <a:cubicBezTo>
                    <a:pt x="153" y="263"/>
                    <a:pt x="270" y="493"/>
                    <a:pt x="397" y="713"/>
                  </a:cubicBezTo>
                  <a:cubicBezTo>
                    <a:pt x="526" y="936"/>
                    <a:pt x="654" y="1158"/>
                    <a:pt x="771" y="1386"/>
                  </a:cubicBezTo>
                  <a:cubicBezTo>
                    <a:pt x="887" y="1607"/>
                    <a:pt x="998" y="1831"/>
                    <a:pt x="1102" y="2058"/>
                  </a:cubicBezTo>
                  <a:cubicBezTo>
                    <a:pt x="1211" y="2295"/>
                    <a:pt x="1297" y="2547"/>
                    <a:pt x="1435" y="2772"/>
                  </a:cubicBezTo>
                  <a:cubicBezTo>
                    <a:pt x="1449" y="2794"/>
                    <a:pt x="1469" y="2803"/>
                    <a:pt x="1490" y="2803"/>
                  </a:cubicBezTo>
                  <a:cubicBezTo>
                    <a:pt x="1529" y="2803"/>
                    <a:pt x="1568" y="2769"/>
                    <a:pt x="1557" y="2721"/>
                  </a:cubicBezTo>
                  <a:cubicBezTo>
                    <a:pt x="1502" y="2478"/>
                    <a:pt x="1383" y="2254"/>
                    <a:pt x="1276" y="2030"/>
                  </a:cubicBezTo>
                  <a:cubicBezTo>
                    <a:pt x="1162" y="1792"/>
                    <a:pt x="1042" y="1557"/>
                    <a:pt x="917" y="1327"/>
                  </a:cubicBezTo>
                  <a:cubicBezTo>
                    <a:pt x="794" y="1100"/>
                    <a:pt x="665" y="878"/>
                    <a:pt x="532" y="661"/>
                  </a:cubicBezTo>
                  <a:cubicBezTo>
                    <a:pt x="392" y="435"/>
                    <a:pt x="227" y="227"/>
                    <a:pt x="70" y="14"/>
                  </a:cubicBezTo>
                  <a:cubicBezTo>
                    <a:pt x="63" y="4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17"/>
            <p:cNvSpPr/>
            <p:nvPr/>
          </p:nvSpPr>
          <p:spPr>
            <a:xfrm>
              <a:off x="4358350" y="4000675"/>
              <a:ext cx="131275" cy="484425"/>
            </a:xfrm>
            <a:custGeom>
              <a:avLst/>
              <a:gdLst/>
              <a:ahLst/>
              <a:cxnLst/>
              <a:rect l="l" t="t" r="r" b="b"/>
              <a:pathLst>
                <a:path w="5251" h="19377" extrusionOk="0">
                  <a:moveTo>
                    <a:pt x="119" y="0"/>
                  </a:moveTo>
                  <a:cubicBezTo>
                    <a:pt x="50" y="0"/>
                    <a:pt x="0" y="102"/>
                    <a:pt x="55" y="163"/>
                  </a:cubicBezTo>
                  <a:lnTo>
                    <a:pt x="55" y="165"/>
                  </a:lnTo>
                  <a:cubicBezTo>
                    <a:pt x="474" y="633"/>
                    <a:pt x="919" y="1074"/>
                    <a:pt x="1321" y="1556"/>
                  </a:cubicBezTo>
                  <a:cubicBezTo>
                    <a:pt x="1712" y="2029"/>
                    <a:pt x="2070" y="2527"/>
                    <a:pt x="2396" y="3048"/>
                  </a:cubicBezTo>
                  <a:cubicBezTo>
                    <a:pt x="3052" y="4092"/>
                    <a:pt x="3583" y="5210"/>
                    <a:pt x="3981" y="6378"/>
                  </a:cubicBezTo>
                  <a:cubicBezTo>
                    <a:pt x="4862" y="8966"/>
                    <a:pt x="5069" y="11733"/>
                    <a:pt x="4795" y="14445"/>
                  </a:cubicBezTo>
                  <a:cubicBezTo>
                    <a:pt x="4712" y="15253"/>
                    <a:pt x="4585" y="16057"/>
                    <a:pt x="4424" y="16854"/>
                  </a:cubicBezTo>
                  <a:cubicBezTo>
                    <a:pt x="4340" y="17257"/>
                    <a:pt x="4247" y="17659"/>
                    <a:pt x="4151" y="18061"/>
                  </a:cubicBezTo>
                  <a:cubicBezTo>
                    <a:pt x="4054" y="18463"/>
                    <a:pt x="3931" y="18860"/>
                    <a:pt x="3875" y="19269"/>
                  </a:cubicBezTo>
                  <a:cubicBezTo>
                    <a:pt x="3867" y="19325"/>
                    <a:pt x="3917" y="19376"/>
                    <a:pt x="3965" y="19376"/>
                  </a:cubicBezTo>
                  <a:cubicBezTo>
                    <a:pt x="3988" y="19376"/>
                    <a:pt x="4011" y="19364"/>
                    <a:pt x="4026" y="19333"/>
                  </a:cubicBezTo>
                  <a:cubicBezTo>
                    <a:pt x="4181" y="19005"/>
                    <a:pt x="4275" y="18656"/>
                    <a:pt x="4370" y="18304"/>
                  </a:cubicBezTo>
                  <a:cubicBezTo>
                    <a:pt x="4467" y="17949"/>
                    <a:pt x="4553" y="17590"/>
                    <a:pt x="4632" y="17229"/>
                  </a:cubicBezTo>
                  <a:cubicBezTo>
                    <a:pt x="4789" y="16504"/>
                    <a:pt x="4914" y="15773"/>
                    <a:pt x="5010" y="15036"/>
                  </a:cubicBezTo>
                  <a:cubicBezTo>
                    <a:pt x="5196" y="13578"/>
                    <a:pt x="5251" y="12103"/>
                    <a:pt x="5137" y="10637"/>
                  </a:cubicBezTo>
                  <a:cubicBezTo>
                    <a:pt x="5034" y="9300"/>
                    <a:pt x="4795" y="7973"/>
                    <a:pt x="4396" y="6692"/>
                  </a:cubicBezTo>
                  <a:cubicBezTo>
                    <a:pt x="4024" y="5488"/>
                    <a:pt x="3514" y="4331"/>
                    <a:pt x="2874" y="3246"/>
                  </a:cubicBezTo>
                  <a:cubicBezTo>
                    <a:pt x="2235" y="2168"/>
                    <a:pt x="1454" y="1151"/>
                    <a:pt x="524" y="307"/>
                  </a:cubicBezTo>
                  <a:cubicBezTo>
                    <a:pt x="410" y="205"/>
                    <a:pt x="292" y="107"/>
                    <a:pt x="167" y="18"/>
                  </a:cubicBezTo>
                  <a:cubicBezTo>
                    <a:pt x="151" y="6"/>
                    <a:pt x="134" y="0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17"/>
            <p:cNvSpPr/>
            <p:nvPr/>
          </p:nvSpPr>
          <p:spPr>
            <a:xfrm>
              <a:off x="4343500" y="4071250"/>
              <a:ext cx="85175" cy="141425"/>
            </a:xfrm>
            <a:custGeom>
              <a:avLst/>
              <a:gdLst/>
              <a:ahLst/>
              <a:cxnLst/>
              <a:rect l="l" t="t" r="r" b="b"/>
              <a:pathLst>
                <a:path w="3407" h="5657" extrusionOk="0">
                  <a:moveTo>
                    <a:pt x="2524" y="309"/>
                  </a:moveTo>
                  <a:cubicBezTo>
                    <a:pt x="1750" y="949"/>
                    <a:pt x="1204" y="1829"/>
                    <a:pt x="825" y="2760"/>
                  </a:cubicBezTo>
                  <a:cubicBezTo>
                    <a:pt x="445" y="3692"/>
                    <a:pt x="223" y="4677"/>
                    <a:pt x="0" y="5657"/>
                  </a:cubicBezTo>
                  <a:cubicBezTo>
                    <a:pt x="404" y="5017"/>
                    <a:pt x="956" y="4488"/>
                    <a:pt x="1492" y="3953"/>
                  </a:cubicBezTo>
                  <a:cubicBezTo>
                    <a:pt x="2027" y="3419"/>
                    <a:pt x="2560" y="2863"/>
                    <a:pt x="2908" y="2192"/>
                  </a:cubicBezTo>
                  <a:cubicBezTo>
                    <a:pt x="3257" y="1521"/>
                    <a:pt x="3407" y="710"/>
                    <a:pt x="3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17"/>
            <p:cNvSpPr/>
            <p:nvPr/>
          </p:nvSpPr>
          <p:spPr>
            <a:xfrm>
              <a:off x="4269600" y="3831050"/>
              <a:ext cx="152125" cy="180450"/>
            </a:xfrm>
            <a:custGeom>
              <a:avLst/>
              <a:gdLst/>
              <a:ahLst/>
              <a:cxnLst/>
              <a:rect l="l" t="t" r="r" b="b"/>
              <a:pathLst>
                <a:path w="6085" h="7218" extrusionOk="0">
                  <a:moveTo>
                    <a:pt x="5273" y="5468"/>
                  </a:moveTo>
                  <a:cubicBezTo>
                    <a:pt x="5273" y="5468"/>
                    <a:pt x="6084" y="1545"/>
                    <a:pt x="5699" y="915"/>
                  </a:cubicBezTo>
                  <a:cubicBezTo>
                    <a:pt x="5314" y="285"/>
                    <a:pt x="4643" y="431"/>
                    <a:pt x="4643" y="431"/>
                  </a:cubicBezTo>
                  <a:cubicBezTo>
                    <a:pt x="4643" y="431"/>
                    <a:pt x="4325" y="180"/>
                    <a:pt x="3958" y="476"/>
                  </a:cubicBezTo>
                  <a:cubicBezTo>
                    <a:pt x="3594" y="771"/>
                    <a:pt x="3182" y="1"/>
                    <a:pt x="2809" y="638"/>
                  </a:cubicBezTo>
                  <a:cubicBezTo>
                    <a:pt x="2809" y="638"/>
                    <a:pt x="2741" y="261"/>
                    <a:pt x="2289" y="732"/>
                  </a:cubicBezTo>
                  <a:cubicBezTo>
                    <a:pt x="1838" y="1205"/>
                    <a:pt x="1083" y="1719"/>
                    <a:pt x="543" y="2181"/>
                  </a:cubicBezTo>
                  <a:cubicBezTo>
                    <a:pt x="0" y="2641"/>
                    <a:pt x="75" y="3781"/>
                    <a:pt x="75" y="3781"/>
                  </a:cubicBezTo>
                  <a:cubicBezTo>
                    <a:pt x="75" y="3781"/>
                    <a:pt x="2337" y="7218"/>
                    <a:pt x="5273" y="5468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17"/>
            <p:cNvSpPr/>
            <p:nvPr/>
          </p:nvSpPr>
          <p:spPr>
            <a:xfrm>
              <a:off x="4339575" y="3857575"/>
              <a:ext cx="28300" cy="52450"/>
            </a:xfrm>
            <a:custGeom>
              <a:avLst/>
              <a:gdLst/>
              <a:ahLst/>
              <a:cxnLst/>
              <a:rect l="l" t="t" r="r" b="b"/>
              <a:pathLst>
                <a:path w="1132" h="2098" extrusionOk="0">
                  <a:moveTo>
                    <a:pt x="34" y="1"/>
                  </a:moveTo>
                  <a:cubicBezTo>
                    <a:pt x="18" y="1"/>
                    <a:pt x="1" y="15"/>
                    <a:pt x="6" y="34"/>
                  </a:cubicBezTo>
                  <a:cubicBezTo>
                    <a:pt x="51" y="209"/>
                    <a:pt x="116" y="378"/>
                    <a:pt x="204" y="535"/>
                  </a:cubicBezTo>
                  <a:cubicBezTo>
                    <a:pt x="303" y="705"/>
                    <a:pt x="412" y="868"/>
                    <a:pt x="518" y="1034"/>
                  </a:cubicBezTo>
                  <a:cubicBezTo>
                    <a:pt x="621" y="1189"/>
                    <a:pt x="714" y="1352"/>
                    <a:pt x="800" y="1520"/>
                  </a:cubicBezTo>
                  <a:cubicBezTo>
                    <a:pt x="885" y="1698"/>
                    <a:pt x="933" y="1885"/>
                    <a:pt x="1008" y="2066"/>
                  </a:cubicBezTo>
                  <a:cubicBezTo>
                    <a:pt x="1015" y="2087"/>
                    <a:pt x="1033" y="2097"/>
                    <a:pt x="1051" y="2097"/>
                  </a:cubicBezTo>
                  <a:cubicBezTo>
                    <a:pt x="1073" y="2097"/>
                    <a:pt x="1096" y="2082"/>
                    <a:pt x="1098" y="2055"/>
                  </a:cubicBezTo>
                  <a:cubicBezTo>
                    <a:pt x="1131" y="1688"/>
                    <a:pt x="871" y="1313"/>
                    <a:pt x="679" y="1021"/>
                  </a:cubicBezTo>
                  <a:cubicBezTo>
                    <a:pt x="570" y="858"/>
                    <a:pt x="458" y="697"/>
                    <a:pt x="354" y="531"/>
                  </a:cubicBezTo>
                  <a:cubicBezTo>
                    <a:pt x="251" y="363"/>
                    <a:pt x="135" y="193"/>
                    <a:pt x="54" y="13"/>
                  </a:cubicBezTo>
                  <a:cubicBezTo>
                    <a:pt x="50" y="4"/>
                    <a:pt x="42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17"/>
            <p:cNvSpPr/>
            <p:nvPr/>
          </p:nvSpPr>
          <p:spPr>
            <a:xfrm>
              <a:off x="4360750" y="3848100"/>
              <a:ext cx="16375" cy="47375"/>
            </a:xfrm>
            <a:custGeom>
              <a:avLst/>
              <a:gdLst/>
              <a:ahLst/>
              <a:cxnLst/>
              <a:rect l="l" t="t" r="r" b="b"/>
              <a:pathLst>
                <a:path w="655" h="1895" extrusionOk="0">
                  <a:moveTo>
                    <a:pt x="33" y="1"/>
                  </a:moveTo>
                  <a:cubicBezTo>
                    <a:pt x="23" y="1"/>
                    <a:pt x="13" y="8"/>
                    <a:pt x="13" y="20"/>
                  </a:cubicBezTo>
                  <a:cubicBezTo>
                    <a:pt x="0" y="181"/>
                    <a:pt x="38" y="336"/>
                    <a:pt x="73" y="493"/>
                  </a:cubicBezTo>
                  <a:cubicBezTo>
                    <a:pt x="110" y="658"/>
                    <a:pt x="155" y="822"/>
                    <a:pt x="208" y="983"/>
                  </a:cubicBezTo>
                  <a:cubicBezTo>
                    <a:pt x="307" y="1286"/>
                    <a:pt x="415" y="1626"/>
                    <a:pt x="606" y="1884"/>
                  </a:cubicBezTo>
                  <a:cubicBezTo>
                    <a:pt x="611" y="1891"/>
                    <a:pt x="619" y="1895"/>
                    <a:pt x="627" y="1895"/>
                  </a:cubicBezTo>
                  <a:cubicBezTo>
                    <a:pt x="641" y="1895"/>
                    <a:pt x="655" y="1884"/>
                    <a:pt x="649" y="1865"/>
                  </a:cubicBezTo>
                  <a:cubicBezTo>
                    <a:pt x="555" y="1557"/>
                    <a:pt x="400" y="1267"/>
                    <a:pt x="303" y="957"/>
                  </a:cubicBezTo>
                  <a:cubicBezTo>
                    <a:pt x="256" y="809"/>
                    <a:pt x="215" y="658"/>
                    <a:pt x="178" y="506"/>
                  </a:cubicBezTo>
                  <a:cubicBezTo>
                    <a:pt x="137" y="342"/>
                    <a:pt x="116" y="173"/>
                    <a:pt x="53" y="14"/>
                  </a:cubicBezTo>
                  <a:cubicBezTo>
                    <a:pt x="49" y="5"/>
                    <a:pt x="41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17"/>
            <p:cNvSpPr/>
            <p:nvPr/>
          </p:nvSpPr>
          <p:spPr>
            <a:xfrm>
              <a:off x="4379775" y="3845125"/>
              <a:ext cx="11175" cy="62850"/>
            </a:xfrm>
            <a:custGeom>
              <a:avLst/>
              <a:gdLst/>
              <a:ahLst/>
              <a:cxnLst/>
              <a:rect l="l" t="t" r="r" b="b"/>
              <a:pathLst>
                <a:path w="447" h="2514" extrusionOk="0">
                  <a:moveTo>
                    <a:pt x="162" y="1"/>
                  </a:moveTo>
                  <a:cubicBezTo>
                    <a:pt x="156" y="1"/>
                    <a:pt x="149" y="3"/>
                    <a:pt x="144" y="8"/>
                  </a:cubicBezTo>
                  <a:cubicBezTo>
                    <a:pt x="15" y="113"/>
                    <a:pt x="0" y="319"/>
                    <a:pt x="8" y="472"/>
                  </a:cubicBezTo>
                  <a:cubicBezTo>
                    <a:pt x="17" y="674"/>
                    <a:pt x="60" y="876"/>
                    <a:pt x="97" y="1074"/>
                  </a:cubicBezTo>
                  <a:cubicBezTo>
                    <a:pt x="140" y="1308"/>
                    <a:pt x="183" y="1541"/>
                    <a:pt x="228" y="1773"/>
                  </a:cubicBezTo>
                  <a:cubicBezTo>
                    <a:pt x="273" y="2011"/>
                    <a:pt x="299" y="2265"/>
                    <a:pt x="383" y="2489"/>
                  </a:cubicBezTo>
                  <a:cubicBezTo>
                    <a:pt x="388" y="2506"/>
                    <a:pt x="402" y="2514"/>
                    <a:pt x="415" y="2514"/>
                  </a:cubicBezTo>
                  <a:cubicBezTo>
                    <a:pt x="431" y="2514"/>
                    <a:pt x="447" y="2502"/>
                    <a:pt x="447" y="2482"/>
                  </a:cubicBezTo>
                  <a:cubicBezTo>
                    <a:pt x="447" y="2265"/>
                    <a:pt x="391" y="2046"/>
                    <a:pt x="355" y="1833"/>
                  </a:cubicBezTo>
                  <a:cubicBezTo>
                    <a:pt x="320" y="1622"/>
                    <a:pt x="282" y="1410"/>
                    <a:pt x="247" y="1199"/>
                  </a:cubicBezTo>
                  <a:cubicBezTo>
                    <a:pt x="211" y="1001"/>
                    <a:pt x="168" y="803"/>
                    <a:pt x="138" y="603"/>
                  </a:cubicBezTo>
                  <a:cubicBezTo>
                    <a:pt x="123" y="511"/>
                    <a:pt x="118" y="420"/>
                    <a:pt x="122" y="326"/>
                  </a:cubicBezTo>
                  <a:cubicBezTo>
                    <a:pt x="129" y="221"/>
                    <a:pt x="165" y="133"/>
                    <a:pt x="189" y="32"/>
                  </a:cubicBezTo>
                  <a:cubicBezTo>
                    <a:pt x="193" y="15"/>
                    <a:pt x="178" y="1"/>
                    <a:pt x="16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17"/>
            <p:cNvSpPr/>
            <p:nvPr/>
          </p:nvSpPr>
          <p:spPr>
            <a:xfrm>
              <a:off x="4274700" y="3901275"/>
              <a:ext cx="32450" cy="21400"/>
            </a:xfrm>
            <a:custGeom>
              <a:avLst/>
              <a:gdLst/>
              <a:ahLst/>
              <a:cxnLst/>
              <a:rect l="l" t="t" r="r" b="b"/>
              <a:pathLst>
                <a:path w="1298" h="856" extrusionOk="0">
                  <a:moveTo>
                    <a:pt x="47" y="1"/>
                  </a:moveTo>
                  <a:cubicBezTo>
                    <a:pt x="24" y="1"/>
                    <a:pt x="0" y="22"/>
                    <a:pt x="10" y="49"/>
                  </a:cubicBezTo>
                  <a:cubicBezTo>
                    <a:pt x="101" y="296"/>
                    <a:pt x="301" y="484"/>
                    <a:pt x="520" y="626"/>
                  </a:cubicBezTo>
                  <a:cubicBezTo>
                    <a:pt x="679" y="729"/>
                    <a:pt x="930" y="855"/>
                    <a:pt x="1144" y="855"/>
                  </a:cubicBezTo>
                  <a:cubicBezTo>
                    <a:pt x="1184" y="855"/>
                    <a:pt x="1222" y="851"/>
                    <a:pt x="1258" y="841"/>
                  </a:cubicBezTo>
                  <a:cubicBezTo>
                    <a:pt x="1292" y="832"/>
                    <a:pt x="1298" y="787"/>
                    <a:pt x="1268" y="769"/>
                  </a:cubicBezTo>
                  <a:cubicBezTo>
                    <a:pt x="1174" y="720"/>
                    <a:pt x="1058" y="703"/>
                    <a:pt x="957" y="669"/>
                  </a:cubicBezTo>
                  <a:cubicBezTo>
                    <a:pt x="836" y="628"/>
                    <a:pt x="720" y="572"/>
                    <a:pt x="612" y="505"/>
                  </a:cubicBezTo>
                  <a:cubicBezTo>
                    <a:pt x="398" y="374"/>
                    <a:pt x="239" y="193"/>
                    <a:pt x="71" y="11"/>
                  </a:cubicBez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17"/>
            <p:cNvSpPr/>
            <p:nvPr/>
          </p:nvSpPr>
          <p:spPr>
            <a:xfrm>
              <a:off x="4272875" y="3913175"/>
              <a:ext cx="14375" cy="10225"/>
            </a:xfrm>
            <a:custGeom>
              <a:avLst/>
              <a:gdLst/>
              <a:ahLst/>
              <a:cxnLst/>
              <a:rect l="l" t="t" r="r" b="b"/>
              <a:pathLst>
                <a:path w="575" h="409" extrusionOk="0">
                  <a:moveTo>
                    <a:pt x="37" y="1"/>
                  </a:moveTo>
                  <a:cubicBezTo>
                    <a:pt x="27" y="1"/>
                    <a:pt x="18" y="6"/>
                    <a:pt x="15" y="16"/>
                  </a:cubicBezTo>
                  <a:cubicBezTo>
                    <a:pt x="0" y="130"/>
                    <a:pt x="101" y="220"/>
                    <a:pt x="183" y="283"/>
                  </a:cubicBezTo>
                  <a:cubicBezTo>
                    <a:pt x="275" y="354"/>
                    <a:pt x="371" y="408"/>
                    <a:pt x="485" y="408"/>
                  </a:cubicBezTo>
                  <a:cubicBezTo>
                    <a:pt x="497" y="408"/>
                    <a:pt x="509" y="408"/>
                    <a:pt x="522" y="407"/>
                  </a:cubicBezTo>
                  <a:cubicBezTo>
                    <a:pt x="561" y="407"/>
                    <a:pt x="574" y="354"/>
                    <a:pt x="541" y="334"/>
                  </a:cubicBezTo>
                  <a:cubicBezTo>
                    <a:pt x="453" y="276"/>
                    <a:pt x="354" y="236"/>
                    <a:pt x="268" y="175"/>
                  </a:cubicBezTo>
                  <a:cubicBezTo>
                    <a:pt x="193" y="119"/>
                    <a:pt x="133" y="27"/>
                    <a:pt x="41" y="1"/>
                  </a:cubicBezTo>
                  <a:cubicBezTo>
                    <a:pt x="40" y="1"/>
                    <a:pt x="39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17"/>
            <p:cNvSpPr/>
            <p:nvPr/>
          </p:nvSpPr>
          <p:spPr>
            <a:xfrm>
              <a:off x="4314550" y="3859875"/>
              <a:ext cx="8425" cy="13125"/>
            </a:xfrm>
            <a:custGeom>
              <a:avLst/>
              <a:gdLst/>
              <a:ahLst/>
              <a:cxnLst/>
              <a:rect l="l" t="t" r="r" b="b"/>
              <a:pathLst>
                <a:path w="337" h="525" extrusionOk="0">
                  <a:moveTo>
                    <a:pt x="85" y="1"/>
                  </a:moveTo>
                  <a:cubicBezTo>
                    <a:pt x="80" y="1"/>
                    <a:pt x="76" y="2"/>
                    <a:pt x="72" y="5"/>
                  </a:cubicBezTo>
                  <a:cubicBezTo>
                    <a:pt x="1" y="74"/>
                    <a:pt x="36" y="207"/>
                    <a:pt x="68" y="288"/>
                  </a:cubicBezTo>
                  <a:cubicBezTo>
                    <a:pt x="108" y="392"/>
                    <a:pt x="186" y="475"/>
                    <a:pt x="287" y="519"/>
                  </a:cubicBezTo>
                  <a:cubicBezTo>
                    <a:pt x="292" y="523"/>
                    <a:pt x="297" y="524"/>
                    <a:pt x="301" y="524"/>
                  </a:cubicBezTo>
                  <a:cubicBezTo>
                    <a:pt x="321" y="524"/>
                    <a:pt x="336" y="497"/>
                    <a:pt x="315" y="482"/>
                  </a:cubicBezTo>
                  <a:cubicBezTo>
                    <a:pt x="251" y="407"/>
                    <a:pt x="199" y="323"/>
                    <a:pt x="164" y="231"/>
                  </a:cubicBezTo>
                  <a:cubicBezTo>
                    <a:pt x="139" y="160"/>
                    <a:pt x="145" y="71"/>
                    <a:pt x="102" y="9"/>
                  </a:cubicBezTo>
                  <a:cubicBezTo>
                    <a:pt x="98" y="4"/>
                    <a:pt x="91" y="1"/>
                    <a:pt x="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17"/>
            <p:cNvSpPr/>
            <p:nvPr/>
          </p:nvSpPr>
          <p:spPr>
            <a:xfrm>
              <a:off x="4323375" y="3880275"/>
              <a:ext cx="27650" cy="33650"/>
            </a:xfrm>
            <a:custGeom>
              <a:avLst/>
              <a:gdLst/>
              <a:ahLst/>
              <a:cxnLst/>
              <a:rect l="l" t="t" r="r" b="b"/>
              <a:pathLst>
                <a:path w="1106" h="1346" extrusionOk="0">
                  <a:moveTo>
                    <a:pt x="55" y="0"/>
                  </a:moveTo>
                  <a:cubicBezTo>
                    <a:pt x="27" y="0"/>
                    <a:pt x="0" y="28"/>
                    <a:pt x="20" y="57"/>
                  </a:cubicBezTo>
                  <a:lnTo>
                    <a:pt x="18" y="57"/>
                  </a:lnTo>
                  <a:cubicBezTo>
                    <a:pt x="177" y="270"/>
                    <a:pt x="347" y="477"/>
                    <a:pt x="514" y="685"/>
                  </a:cubicBezTo>
                  <a:cubicBezTo>
                    <a:pt x="601" y="793"/>
                    <a:pt x="687" y="904"/>
                    <a:pt x="772" y="1018"/>
                  </a:cubicBezTo>
                  <a:cubicBezTo>
                    <a:pt x="850" y="1126"/>
                    <a:pt x="923" y="1248"/>
                    <a:pt x="1024" y="1336"/>
                  </a:cubicBezTo>
                  <a:cubicBezTo>
                    <a:pt x="1032" y="1342"/>
                    <a:pt x="1043" y="1346"/>
                    <a:pt x="1053" y="1346"/>
                  </a:cubicBezTo>
                  <a:cubicBezTo>
                    <a:pt x="1080" y="1346"/>
                    <a:pt x="1106" y="1325"/>
                    <a:pt x="1095" y="1294"/>
                  </a:cubicBezTo>
                  <a:cubicBezTo>
                    <a:pt x="1048" y="1169"/>
                    <a:pt x="957" y="1063"/>
                    <a:pt x="878" y="956"/>
                  </a:cubicBezTo>
                  <a:cubicBezTo>
                    <a:pt x="802" y="851"/>
                    <a:pt x="723" y="749"/>
                    <a:pt x="644" y="648"/>
                  </a:cubicBezTo>
                  <a:cubicBezTo>
                    <a:pt x="472" y="419"/>
                    <a:pt x="284" y="206"/>
                    <a:pt x="80" y="10"/>
                  </a:cubicBezTo>
                  <a:cubicBezTo>
                    <a:pt x="73" y="3"/>
                    <a:pt x="64" y="0"/>
                    <a:pt x="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17"/>
            <p:cNvSpPr/>
            <p:nvPr/>
          </p:nvSpPr>
          <p:spPr>
            <a:xfrm>
              <a:off x="4306325" y="3890800"/>
              <a:ext cx="20975" cy="19450"/>
            </a:xfrm>
            <a:custGeom>
              <a:avLst/>
              <a:gdLst/>
              <a:ahLst/>
              <a:cxnLst/>
              <a:rect l="l" t="t" r="r" b="b"/>
              <a:pathLst>
                <a:path w="839" h="778" extrusionOk="0">
                  <a:moveTo>
                    <a:pt x="36" y="0"/>
                  </a:moveTo>
                  <a:cubicBezTo>
                    <a:pt x="18" y="0"/>
                    <a:pt x="1" y="24"/>
                    <a:pt x="20" y="41"/>
                  </a:cubicBezTo>
                  <a:cubicBezTo>
                    <a:pt x="253" y="296"/>
                    <a:pt x="493" y="571"/>
                    <a:pt x="775" y="771"/>
                  </a:cubicBezTo>
                  <a:cubicBezTo>
                    <a:pt x="782" y="775"/>
                    <a:pt x="789" y="778"/>
                    <a:pt x="795" y="778"/>
                  </a:cubicBezTo>
                  <a:cubicBezTo>
                    <a:pt x="822" y="778"/>
                    <a:pt x="838" y="737"/>
                    <a:pt x="820" y="715"/>
                  </a:cubicBezTo>
                  <a:cubicBezTo>
                    <a:pt x="605" y="445"/>
                    <a:pt x="317" y="225"/>
                    <a:pt x="53" y="8"/>
                  </a:cubicBezTo>
                  <a:cubicBezTo>
                    <a:pt x="48" y="3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17"/>
            <p:cNvSpPr/>
            <p:nvPr/>
          </p:nvSpPr>
          <p:spPr>
            <a:xfrm>
              <a:off x="4293250" y="3894200"/>
              <a:ext cx="35675" cy="27500"/>
            </a:xfrm>
            <a:custGeom>
              <a:avLst/>
              <a:gdLst/>
              <a:ahLst/>
              <a:cxnLst/>
              <a:rect l="l" t="t" r="r" b="b"/>
              <a:pathLst>
                <a:path w="1427" h="1100" extrusionOk="0">
                  <a:moveTo>
                    <a:pt x="67" y="1"/>
                  </a:moveTo>
                  <a:cubicBezTo>
                    <a:pt x="54" y="1"/>
                    <a:pt x="42" y="8"/>
                    <a:pt x="38" y="23"/>
                  </a:cubicBezTo>
                  <a:cubicBezTo>
                    <a:pt x="0" y="119"/>
                    <a:pt x="88" y="186"/>
                    <a:pt x="156" y="242"/>
                  </a:cubicBezTo>
                  <a:cubicBezTo>
                    <a:pt x="277" y="341"/>
                    <a:pt x="408" y="431"/>
                    <a:pt x="535" y="524"/>
                  </a:cubicBezTo>
                  <a:cubicBezTo>
                    <a:pt x="801" y="721"/>
                    <a:pt x="1066" y="951"/>
                    <a:pt x="1365" y="1095"/>
                  </a:cubicBezTo>
                  <a:cubicBezTo>
                    <a:pt x="1371" y="1098"/>
                    <a:pt x="1376" y="1099"/>
                    <a:pt x="1381" y="1099"/>
                  </a:cubicBezTo>
                  <a:cubicBezTo>
                    <a:pt x="1407" y="1099"/>
                    <a:pt x="1426" y="1065"/>
                    <a:pt x="1405" y="1042"/>
                  </a:cubicBezTo>
                  <a:cubicBezTo>
                    <a:pt x="1219" y="850"/>
                    <a:pt x="980" y="696"/>
                    <a:pt x="763" y="541"/>
                  </a:cubicBezTo>
                  <a:lnTo>
                    <a:pt x="427" y="302"/>
                  </a:lnTo>
                  <a:cubicBezTo>
                    <a:pt x="371" y="261"/>
                    <a:pt x="316" y="220"/>
                    <a:pt x="258" y="180"/>
                  </a:cubicBezTo>
                  <a:cubicBezTo>
                    <a:pt x="195" y="137"/>
                    <a:pt x="116" y="104"/>
                    <a:pt x="96" y="23"/>
                  </a:cubicBezTo>
                  <a:cubicBezTo>
                    <a:pt x="92" y="8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17"/>
            <p:cNvSpPr/>
            <p:nvPr/>
          </p:nvSpPr>
          <p:spPr>
            <a:xfrm>
              <a:off x="4397575" y="3851750"/>
              <a:ext cx="15175" cy="42100"/>
            </a:xfrm>
            <a:custGeom>
              <a:avLst/>
              <a:gdLst/>
              <a:ahLst/>
              <a:cxnLst/>
              <a:rect l="l" t="t" r="r" b="b"/>
              <a:pathLst>
                <a:path w="607" h="1684" extrusionOk="0">
                  <a:moveTo>
                    <a:pt x="44" y="0"/>
                  </a:moveTo>
                  <a:cubicBezTo>
                    <a:pt x="21" y="0"/>
                    <a:pt x="1" y="24"/>
                    <a:pt x="14" y="48"/>
                  </a:cubicBezTo>
                  <a:cubicBezTo>
                    <a:pt x="148" y="298"/>
                    <a:pt x="279" y="551"/>
                    <a:pt x="354" y="826"/>
                  </a:cubicBezTo>
                  <a:cubicBezTo>
                    <a:pt x="391" y="962"/>
                    <a:pt x="415" y="1101"/>
                    <a:pt x="427" y="1243"/>
                  </a:cubicBezTo>
                  <a:cubicBezTo>
                    <a:pt x="436" y="1372"/>
                    <a:pt x="408" y="1519"/>
                    <a:pt x="445" y="1643"/>
                  </a:cubicBezTo>
                  <a:cubicBezTo>
                    <a:pt x="453" y="1668"/>
                    <a:pt x="480" y="1684"/>
                    <a:pt x="504" y="1684"/>
                  </a:cubicBezTo>
                  <a:cubicBezTo>
                    <a:pt x="522" y="1684"/>
                    <a:pt x="540" y="1675"/>
                    <a:pt x="548" y="1656"/>
                  </a:cubicBezTo>
                  <a:cubicBezTo>
                    <a:pt x="606" y="1534"/>
                    <a:pt x="586" y="1373"/>
                    <a:pt x="574" y="1243"/>
                  </a:cubicBezTo>
                  <a:cubicBezTo>
                    <a:pt x="561" y="1089"/>
                    <a:pt x="533" y="936"/>
                    <a:pt x="492" y="788"/>
                  </a:cubicBezTo>
                  <a:cubicBezTo>
                    <a:pt x="410" y="497"/>
                    <a:pt x="279" y="224"/>
                    <a:pt x="66" y="9"/>
                  </a:cubicBezTo>
                  <a:cubicBezTo>
                    <a:pt x="59" y="3"/>
                    <a:pt x="51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17"/>
            <p:cNvSpPr/>
            <p:nvPr/>
          </p:nvSpPr>
          <p:spPr>
            <a:xfrm>
              <a:off x="4397400" y="3867000"/>
              <a:ext cx="10725" cy="46125"/>
            </a:xfrm>
            <a:custGeom>
              <a:avLst/>
              <a:gdLst/>
              <a:ahLst/>
              <a:cxnLst/>
              <a:rect l="l" t="t" r="r" b="b"/>
              <a:pathLst>
                <a:path w="429" h="1845" extrusionOk="0">
                  <a:moveTo>
                    <a:pt x="38" y="0"/>
                  </a:moveTo>
                  <a:cubicBezTo>
                    <a:pt x="20" y="0"/>
                    <a:pt x="1" y="17"/>
                    <a:pt x="6" y="38"/>
                  </a:cubicBezTo>
                  <a:lnTo>
                    <a:pt x="6" y="40"/>
                  </a:lnTo>
                  <a:cubicBezTo>
                    <a:pt x="73" y="330"/>
                    <a:pt x="150" y="620"/>
                    <a:pt x="196" y="915"/>
                  </a:cubicBezTo>
                  <a:cubicBezTo>
                    <a:pt x="219" y="1068"/>
                    <a:pt x="237" y="1222"/>
                    <a:pt x="247" y="1377"/>
                  </a:cubicBezTo>
                  <a:cubicBezTo>
                    <a:pt x="254" y="1513"/>
                    <a:pt x="232" y="1674"/>
                    <a:pt x="277" y="1805"/>
                  </a:cubicBezTo>
                  <a:cubicBezTo>
                    <a:pt x="284" y="1831"/>
                    <a:pt x="306" y="1844"/>
                    <a:pt x="328" y="1844"/>
                  </a:cubicBezTo>
                  <a:cubicBezTo>
                    <a:pt x="350" y="1844"/>
                    <a:pt x="372" y="1831"/>
                    <a:pt x="379" y="1805"/>
                  </a:cubicBezTo>
                  <a:cubicBezTo>
                    <a:pt x="428" y="1670"/>
                    <a:pt x="394" y="1495"/>
                    <a:pt x="383" y="1354"/>
                  </a:cubicBezTo>
                  <a:cubicBezTo>
                    <a:pt x="370" y="1203"/>
                    <a:pt x="351" y="1051"/>
                    <a:pt x="325" y="902"/>
                  </a:cubicBezTo>
                  <a:cubicBezTo>
                    <a:pt x="273" y="595"/>
                    <a:pt x="196" y="298"/>
                    <a:pt x="62" y="16"/>
                  </a:cubicBezTo>
                  <a:cubicBezTo>
                    <a:pt x="57" y="5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17"/>
            <p:cNvSpPr/>
            <p:nvPr/>
          </p:nvSpPr>
          <p:spPr>
            <a:xfrm>
              <a:off x="4398500" y="3843825"/>
              <a:ext cx="57250" cy="166000"/>
            </a:xfrm>
            <a:custGeom>
              <a:avLst/>
              <a:gdLst/>
              <a:ahLst/>
              <a:cxnLst/>
              <a:rect l="l" t="t" r="r" b="b"/>
              <a:pathLst>
                <a:path w="2290" h="6640" extrusionOk="0">
                  <a:moveTo>
                    <a:pt x="231" y="6523"/>
                  </a:moveTo>
                  <a:cubicBezTo>
                    <a:pt x="81" y="6639"/>
                    <a:pt x="610" y="6331"/>
                    <a:pt x="1110" y="5503"/>
                  </a:cubicBezTo>
                  <a:cubicBezTo>
                    <a:pt x="1607" y="4674"/>
                    <a:pt x="919" y="1438"/>
                    <a:pt x="2289" y="311"/>
                  </a:cubicBezTo>
                  <a:cubicBezTo>
                    <a:pt x="2289" y="311"/>
                    <a:pt x="1526" y="0"/>
                    <a:pt x="764" y="1047"/>
                  </a:cubicBezTo>
                  <a:cubicBezTo>
                    <a:pt x="1" y="2092"/>
                    <a:pt x="203" y="2064"/>
                    <a:pt x="188" y="3192"/>
                  </a:cubicBezTo>
                  <a:cubicBezTo>
                    <a:pt x="173" y="4321"/>
                    <a:pt x="231" y="6523"/>
                    <a:pt x="231" y="652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17"/>
            <p:cNvSpPr/>
            <p:nvPr/>
          </p:nvSpPr>
          <p:spPr>
            <a:xfrm>
              <a:off x="4402975" y="3867200"/>
              <a:ext cx="20850" cy="117750"/>
            </a:xfrm>
            <a:custGeom>
              <a:avLst/>
              <a:gdLst/>
              <a:ahLst/>
              <a:cxnLst/>
              <a:rect l="l" t="t" r="r" b="b"/>
              <a:pathLst>
                <a:path w="834" h="4710" extrusionOk="0">
                  <a:moveTo>
                    <a:pt x="729" y="1"/>
                  </a:moveTo>
                  <a:cubicBezTo>
                    <a:pt x="715" y="1"/>
                    <a:pt x="702" y="9"/>
                    <a:pt x="701" y="26"/>
                  </a:cubicBezTo>
                  <a:lnTo>
                    <a:pt x="699" y="26"/>
                  </a:lnTo>
                  <a:cubicBezTo>
                    <a:pt x="585" y="870"/>
                    <a:pt x="624" y="1741"/>
                    <a:pt x="654" y="2591"/>
                  </a:cubicBezTo>
                  <a:cubicBezTo>
                    <a:pt x="667" y="2999"/>
                    <a:pt x="701" y="3420"/>
                    <a:pt x="592" y="3818"/>
                  </a:cubicBezTo>
                  <a:cubicBezTo>
                    <a:pt x="499" y="4162"/>
                    <a:pt x="299" y="4409"/>
                    <a:pt x="31" y="4635"/>
                  </a:cubicBezTo>
                  <a:cubicBezTo>
                    <a:pt x="1" y="4660"/>
                    <a:pt x="27" y="4710"/>
                    <a:pt x="62" y="4710"/>
                  </a:cubicBezTo>
                  <a:cubicBezTo>
                    <a:pt x="66" y="4710"/>
                    <a:pt x="70" y="4709"/>
                    <a:pt x="74" y="4708"/>
                  </a:cubicBezTo>
                  <a:cubicBezTo>
                    <a:pt x="388" y="4611"/>
                    <a:pt x="581" y="4300"/>
                    <a:pt x="689" y="4007"/>
                  </a:cubicBezTo>
                  <a:cubicBezTo>
                    <a:pt x="833" y="3620"/>
                    <a:pt x="828" y="3195"/>
                    <a:pt x="807" y="2790"/>
                  </a:cubicBezTo>
                  <a:cubicBezTo>
                    <a:pt x="783" y="2332"/>
                    <a:pt x="764" y="1875"/>
                    <a:pt x="764" y="1415"/>
                  </a:cubicBezTo>
                  <a:cubicBezTo>
                    <a:pt x="764" y="957"/>
                    <a:pt x="785" y="496"/>
                    <a:pt x="768" y="36"/>
                  </a:cubicBezTo>
                  <a:cubicBezTo>
                    <a:pt x="768" y="14"/>
                    <a:pt x="747" y="1"/>
                    <a:pt x="72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17"/>
            <p:cNvSpPr/>
            <p:nvPr/>
          </p:nvSpPr>
          <p:spPr>
            <a:xfrm>
              <a:off x="4408975" y="3891825"/>
              <a:ext cx="4800" cy="34875"/>
            </a:xfrm>
            <a:custGeom>
              <a:avLst/>
              <a:gdLst/>
              <a:ahLst/>
              <a:cxnLst/>
              <a:rect l="l" t="t" r="r" b="b"/>
              <a:pathLst>
                <a:path w="192" h="1395" extrusionOk="0">
                  <a:moveTo>
                    <a:pt x="83" y="0"/>
                  </a:moveTo>
                  <a:cubicBezTo>
                    <a:pt x="69" y="0"/>
                    <a:pt x="55" y="9"/>
                    <a:pt x="51" y="29"/>
                  </a:cubicBezTo>
                  <a:cubicBezTo>
                    <a:pt x="14" y="249"/>
                    <a:pt x="1" y="473"/>
                    <a:pt x="12" y="698"/>
                  </a:cubicBezTo>
                  <a:cubicBezTo>
                    <a:pt x="19" y="920"/>
                    <a:pt x="25" y="1152"/>
                    <a:pt x="90" y="1367"/>
                  </a:cubicBezTo>
                  <a:cubicBezTo>
                    <a:pt x="96" y="1386"/>
                    <a:pt x="112" y="1395"/>
                    <a:pt x="128" y="1395"/>
                  </a:cubicBezTo>
                  <a:cubicBezTo>
                    <a:pt x="149" y="1395"/>
                    <a:pt x="170" y="1381"/>
                    <a:pt x="171" y="1356"/>
                  </a:cubicBezTo>
                  <a:cubicBezTo>
                    <a:pt x="191" y="1137"/>
                    <a:pt x="163" y="917"/>
                    <a:pt x="158" y="698"/>
                  </a:cubicBezTo>
                  <a:cubicBezTo>
                    <a:pt x="152" y="479"/>
                    <a:pt x="148" y="258"/>
                    <a:pt x="128" y="40"/>
                  </a:cubicBezTo>
                  <a:cubicBezTo>
                    <a:pt x="126" y="16"/>
                    <a:pt x="104" y="0"/>
                    <a:pt x="8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17"/>
            <p:cNvSpPr/>
            <p:nvPr/>
          </p:nvSpPr>
          <p:spPr>
            <a:xfrm>
              <a:off x="4428150" y="3856875"/>
              <a:ext cx="17025" cy="63250"/>
            </a:xfrm>
            <a:custGeom>
              <a:avLst/>
              <a:gdLst/>
              <a:ahLst/>
              <a:cxnLst/>
              <a:rect l="l" t="t" r="r" b="b"/>
              <a:pathLst>
                <a:path w="681" h="2530" extrusionOk="0">
                  <a:moveTo>
                    <a:pt x="643" y="1"/>
                  </a:moveTo>
                  <a:cubicBezTo>
                    <a:pt x="638" y="1"/>
                    <a:pt x="633" y="2"/>
                    <a:pt x="628" y="6"/>
                  </a:cubicBezTo>
                  <a:cubicBezTo>
                    <a:pt x="460" y="116"/>
                    <a:pt x="305" y="236"/>
                    <a:pt x="193" y="404"/>
                  </a:cubicBezTo>
                  <a:cubicBezTo>
                    <a:pt x="77" y="581"/>
                    <a:pt x="24" y="789"/>
                    <a:pt x="13" y="1000"/>
                  </a:cubicBezTo>
                  <a:cubicBezTo>
                    <a:pt x="0" y="1238"/>
                    <a:pt x="32" y="1475"/>
                    <a:pt x="62" y="1711"/>
                  </a:cubicBezTo>
                  <a:cubicBezTo>
                    <a:pt x="97" y="1978"/>
                    <a:pt x="90" y="2249"/>
                    <a:pt x="120" y="2516"/>
                  </a:cubicBezTo>
                  <a:cubicBezTo>
                    <a:pt x="121" y="2525"/>
                    <a:pt x="128" y="2529"/>
                    <a:pt x="135" y="2529"/>
                  </a:cubicBezTo>
                  <a:cubicBezTo>
                    <a:pt x="142" y="2529"/>
                    <a:pt x="150" y="2525"/>
                    <a:pt x="152" y="2516"/>
                  </a:cubicBezTo>
                  <a:cubicBezTo>
                    <a:pt x="157" y="2287"/>
                    <a:pt x="135" y="2057"/>
                    <a:pt x="137" y="1827"/>
                  </a:cubicBezTo>
                  <a:cubicBezTo>
                    <a:pt x="137" y="1597"/>
                    <a:pt x="148" y="1370"/>
                    <a:pt x="150" y="1142"/>
                  </a:cubicBezTo>
                  <a:cubicBezTo>
                    <a:pt x="152" y="927"/>
                    <a:pt x="168" y="709"/>
                    <a:pt x="277" y="518"/>
                  </a:cubicBezTo>
                  <a:cubicBezTo>
                    <a:pt x="376" y="344"/>
                    <a:pt x="524" y="193"/>
                    <a:pt x="662" y="50"/>
                  </a:cubicBezTo>
                  <a:cubicBezTo>
                    <a:pt x="680" y="31"/>
                    <a:pt x="664" y="1"/>
                    <a:pt x="6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17"/>
            <p:cNvSpPr/>
            <p:nvPr/>
          </p:nvSpPr>
          <p:spPr>
            <a:xfrm>
              <a:off x="4209675" y="3878225"/>
              <a:ext cx="214575" cy="185125"/>
            </a:xfrm>
            <a:custGeom>
              <a:avLst/>
              <a:gdLst/>
              <a:ahLst/>
              <a:cxnLst/>
              <a:rect l="l" t="t" r="r" b="b"/>
              <a:pathLst>
                <a:path w="8583" h="7405" extrusionOk="0">
                  <a:moveTo>
                    <a:pt x="6683" y="6565"/>
                  </a:moveTo>
                  <a:cubicBezTo>
                    <a:pt x="7288" y="6082"/>
                    <a:pt x="7142" y="5686"/>
                    <a:pt x="7142" y="5686"/>
                  </a:cubicBezTo>
                  <a:cubicBezTo>
                    <a:pt x="7142" y="5686"/>
                    <a:pt x="7526" y="5936"/>
                    <a:pt x="7784" y="5149"/>
                  </a:cubicBezTo>
                  <a:cubicBezTo>
                    <a:pt x="8044" y="4360"/>
                    <a:pt x="8582" y="2418"/>
                    <a:pt x="7786" y="1208"/>
                  </a:cubicBezTo>
                  <a:cubicBezTo>
                    <a:pt x="6989" y="0"/>
                    <a:pt x="2446" y="1816"/>
                    <a:pt x="1803" y="2291"/>
                  </a:cubicBezTo>
                  <a:cubicBezTo>
                    <a:pt x="1162" y="2764"/>
                    <a:pt x="976" y="3336"/>
                    <a:pt x="1119" y="3500"/>
                  </a:cubicBezTo>
                  <a:cubicBezTo>
                    <a:pt x="1259" y="3663"/>
                    <a:pt x="776" y="3555"/>
                    <a:pt x="754" y="3985"/>
                  </a:cubicBezTo>
                  <a:cubicBezTo>
                    <a:pt x="733" y="4416"/>
                    <a:pt x="595" y="4443"/>
                    <a:pt x="483" y="4798"/>
                  </a:cubicBezTo>
                  <a:cubicBezTo>
                    <a:pt x="373" y="5153"/>
                    <a:pt x="72" y="5510"/>
                    <a:pt x="292" y="6028"/>
                  </a:cubicBezTo>
                  <a:cubicBezTo>
                    <a:pt x="292" y="6028"/>
                    <a:pt x="29" y="6308"/>
                    <a:pt x="70" y="6613"/>
                  </a:cubicBezTo>
                  <a:cubicBezTo>
                    <a:pt x="111" y="6916"/>
                    <a:pt x="1" y="7210"/>
                    <a:pt x="393" y="7307"/>
                  </a:cubicBezTo>
                  <a:cubicBezTo>
                    <a:pt x="786" y="7404"/>
                    <a:pt x="1541" y="6890"/>
                    <a:pt x="1681" y="6864"/>
                  </a:cubicBezTo>
                  <a:cubicBezTo>
                    <a:pt x="1820" y="6838"/>
                    <a:pt x="5652" y="7385"/>
                    <a:pt x="6683" y="6565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17"/>
            <p:cNvSpPr/>
            <p:nvPr/>
          </p:nvSpPr>
          <p:spPr>
            <a:xfrm>
              <a:off x="4275575" y="4017525"/>
              <a:ext cx="103075" cy="27350"/>
            </a:xfrm>
            <a:custGeom>
              <a:avLst/>
              <a:gdLst/>
              <a:ahLst/>
              <a:cxnLst/>
              <a:rect l="l" t="t" r="r" b="b"/>
              <a:pathLst>
                <a:path w="4123" h="1094" extrusionOk="0">
                  <a:moveTo>
                    <a:pt x="428" y="1"/>
                  </a:moveTo>
                  <a:cubicBezTo>
                    <a:pt x="307" y="1"/>
                    <a:pt x="189" y="14"/>
                    <a:pt x="81" y="50"/>
                  </a:cubicBezTo>
                  <a:cubicBezTo>
                    <a:pt x="1" y="77"/>
                    <a:pt x="1" y="191"/>
                    <a:pt x="81" y="217"/>
                  </a:cubicBezTo>
                  <a:cubicBezTo>
                    <a:pt x="264" y="282"/>
                    <a:pt x="474" y="292"/>
                    <a:pt x="664" y="327"/>
                  </a:cubicBezTo>
                  <a:cubicBezTo>
                    <a:pt x="850" y="361"/>
                    <a:pt x="1033" y="392"/>
                    <a:pt x="1214" y="437"/>
                  </a:cubicBezTo>
                  <a:cubicBezTo>
                    <a:pt x="1594" y="527"/>
                    <a:pt x="1966" y="650"/>
                    <a:pt x="2338" y="770"/>
                  </a:cubicBezTo>
                  <a:cubicBezTo>
                    <a:pt x="2678" y="880"/>
                    <a:pt x="3022" y="1023"/>
                    <a:pt x="3377" y="1079"/>
                  </a:cubicBezTo>
                  <a:cubicBezTo>
                    <a:pt x="3434" y="1088"/>
                    <a:pt x="3500" y="1094"/>
                    <a:pt x="3568" y="1094"/>
                  </a:cubicBezTo>
                  <a:cubicBezTo>
                    <a:pt x="3784" y="1094"/>
                    <a:pt x="4025" y="1033"/>
                    <a:pt x="4106" y="830"/>
                  </a:cubicBezTo>
                  <a:cubicBezTo>
                    <a:pt x="4123" y="788"/>
                    <a:pt x="4080" y="739"/>
                    <a:pt x="4037" y="739"/>
                  </a:cubicBezTo>
                  <a:cubicBezTo>
                    <a:pt x="4031" y="739"/>
                    <a:pt x="4025" y="740"/>
                    <a:pt x="4019" y="742"/>
                  </a:cubicBezTo>
                  <a:lnTo>
                    <a:pt x="4017" y="742"/>
                  </a:lnTo>
                  <a:cubicBezTo>
                    <a:pt x="3953" y="768"/>
                    <a:pt x="3897" y="808"/>
                    <a:pt x="3828" y="826"/>
                  </a:cubicBezTo>
                  <a:cubicBezTo>
                    <a:pt x="3780" y="838"/>
                    <a:pt x="3730" y="844"/>
                    <a:pt x="3680" y="844"/>
                  </a:cubicBezTo>
                  <a:cubicBezTo>
                    <a:pt x="3667" y="844"/>
                    <a:pt x="3655" y="844"/>
                    <a:pt x="3643" y="843"/>
                  </a:cubicBezTo>
                  <a:cubicBezTo>
                    <a:pt x="3504" y="839"/>
                    <a:pt x="3366" y="804"/>
                    <a:pt x="3235" y="763"/>
                  </a:cubicBezTo>
                  <a:cubicBezTo>
                    <a:pt x="2891" y="652"/>
                    <a:pt x="2555" y="521"/>
                    <a:pt x="2212" y="404"/>
                  </a:cubicBezTo>
                  <a:cubicBezTo>
                    <a:pt x="1870" y="286"/>
                    <a:pt x="1523" y="187"/>
                    <a:pt x="1169" y="108"/>
                  </a:cubicBezTo>
                  <a:cubicBezTo>
                    <a:pt x="945" y="60"/>
                    <a:pt x="679" y="1"/>
                    <a:pt x="42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17"/>
            <p:cNvSpPr/>
            <p:nvPr/>
          </p:nvSpPr>
          <p:spPr>
            <a:xfrm>
              <a:off x="4227650" y="4032925"/>
              <a:ext cx="108975" cy="14750"/>
            </a:xfrm>
            <a:custGeom>
              <a:avLst/>
              <a:gdLst/>
              <a:ahLst/>
              <a:cxnLst/>
              <a:rect l="l" t="t" r="r" b="b"/>
              <a:pathLst>
                <a:path w="4359" h="590" extrusionOk="0">
                  <a:moveTo>
                    <a:pt x="1885" y="1"/>
                  </a:moveTo>
                  <a:cubicBezTo>
                    <a:pt x="1577" y="1"/>
                    <a:pt x="1270" y="33"/>
                    <a:pt x="968" y="96"/>
                  </a:cubicBezTo>
                  <a:cubicBezTo>
                    <a:pt x="796" y="134"/>
                    <a:pt x="630" y="186"/>
                    <a:pt x="467" y="251"/>
                  </a:cubicBezTo>
                  <a:cubicBezTo>
                    <a:pt x="304" y="317"/>
                    <a:pt x="138" y="380"/>
                    <a:pt x="26" y="521"/>
                  </a:cubicBezTo>
                  <a:cubicBezTo>
                    <a:pt x="0" y="548"/>
                    <a:pt x="21" y="589"/>
                    <a:pt x="55" y="589"/>
                  </a:cubicBezTo>
                  <a:cubicBezTo>
                    <a:pt x="58" y="589"/>
                    <a:pt x="61" y="589"/>
                    <a:pt x="65" y="588"/>
                  </a:cubicBezTo>
                  <a:cubicBezTo>
                    <a:pt x="239" y="564"/>
                    <a:pt x="390" y="476"/>
                    <a:pt x="555" y="420"/>
                  </a:cubicBezTo>
                  <a:cubicBezTo>
                    <a:pt x="708" y="369"/>
                    <a:pt x="863" y="328"/>
                    <a:pt x="1022" y="296"/>
                  </a:cubicBezTo>
                  <a:cubicBezTo>
                    <a:pt x="1310" y="236"/>
                    <a:pt x="1605" y="207"/>
                    <a:pt x="1899" y="207"/>
                  </a:cubicBezTo>
                  <a:cubicBezTo>
                    <a:pt x="1955" y="207"/>
                    <a:pt x="2010" y="208"/>
                    <a:pt x="2065" y="210"/>
                  </a:cubicBezTo>
                  <a:cubicBezTo>
                    <a:pt x="2437" y="227"/>
                    <a:pt x="2810" y="270"/>
                    <a:pt x="3178" y="337"/>
                  </a:cubicBezTo>
                  <a:cubicBezTo>
                    <a:pt x="3361" y="371"/>
                    <a:pt x="3544" y="408"/>
                    <a:pt x="3727" y="442"/>
                  </a:cubicBezTo>
                  <a:cubicBezTo>
                    <a:pt x="3920" y="479"/>
                    <a:pt x="4115" y="494"/>
                    <a:pt x="4307" y="526"/>
                  </a:cubicBezTo>
                  <a:cubicBezTo>
                    <a:pt x="4310" y="527"/>
                    <a:pt x="4313" y="527"/>
                    <a:pt x="4315" y="527"/>
                  </a:cubicBezTo>
                  <a:cubicBezTo>
                    <a:pt x="4348" y="527"/>
                    <a:pt x="4359" y="477"/>
                    <a:pt x="4324" y="466"/>
                  </a:cubicBezTo>
                  <a:cubicBezTo>
                    <a:pt x="4124" y="401"/>
                    <a:pt x="3933" y="322"/>
                    <a:pt x="3731" y="266"/>
                  </a:cubicBezTo>
                  <a:cubicBezTo>
                    <a:pt x="3544" y="214"/>
                    <a:pt x="3355" y="173"/>
                    <a:pt x="3165" y="135"/>
                  </a:cubicBezTo>
                  <a:cubicBezTo>
                    <a:pt x="2789" y="59"/>
                    <a:pt x="2408" y="14"/>
                    <a:pt x="2024" y="3"/>
                  </a:cubicBezTo>
                  <a:cubicBezTo>
                    <a:pt x="1978" y="1"/>
                    <a:pt x="1931" y="1"/>
                    <a:pt x="18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17"/>
            <p:cNvSpPr/>
            <p:nvPr/>
          </p:nvSpPr>
          <p:spPr>
            <a:xfrm>
              <a:off x="4292750" y="3940525"/>
              <a:ext cx="57200" cy="53900"/>
            </a:xfrm>
            <a:custGeom>
              <a:avLst/>
              <a:gdLst/>
              <a:ahLst/>
              <a:cxnLst/>
              <a:rect l="l" t="t" r="r" b="b"/>
              <a:pathLst>
                <a:path w="2288" h="2156" extrusionOk="0">
                  <a:moveTo>
                    <a:pt x="36" y="0"/>
                  </a:moveTo>
                  <a:cubicBezTo>
                    <a:pt x="14" y="0"/>
                    <a:pt x="1" y="35"/>
                    <a:pt x="24" y="51"/>
                  </a:cubicBezTo>
                  <a:lnTo>
                    <a:pt x="24" y="53"/>
                  </a:lnTo>
                  <a:cubicBezTo>
                    <a:pt x="434" y="361"/>
                    <a:pt x="824" y="692"/>
                    <a:pt x="1195" y="1048"/>
                  </a:cubicBezTo>
                  <a:cubicBezTo>
                    <a:pt x="1374" y="1218"/>
                    <a:pt x="1548" y="1397"/>
                    <a:pt x="1712" y="1582"/>
                  </a:cubicBezTo>
                  <a:cubicBezTo>
                    <a:pt x="1883" y="1771"/>
                    <a:pt x="2034" y="1981"/>
                    <a:pt x="2225" y="2147"/>
                  </a:cubicBezTo>
                  <a:cubicBezTo>
                    <a:pt x="2231" y="2153"/>
                    <a:pt x="2239" y="2156"/>
                    <a:pt x="2246" y="2156"/>
                  </a:cubicBezTo>
                  <a:cubicBezTo>
                    <a:pt x="2268" y="2156"/>
                    <a:pt x="2288" y="2132"/>
                    <a:pt x="2275" y="2108"/>
                  </a:cubicBezTo>
                  <a:cubicBezTo>
                    <a:pt x="2165" y="1880"/>
                    <a:pt x="1989" y="1691"/>
                    <a:pt x="1821" y="1502"/>
                  </a:cubicBezTo>
                  <a:cubicBezTo>
                    <a:pt x="1647" y="1307"/>
                    <a:pt x="1464" y="1121"/>
                    <a:pt x="1273" y="941"/>
                  </a:cubicBezTo>
                  <a:cubicBezTo>
                    <a:pt x="899" y="588"/>
                    <a:pt x="490" y="274"/>
                    <a:pt x="50" y="4"/>
                  </a:cubicBezTo>
                  <a:cubicBezTo>
                    <a:pt x="45" y="1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17"/>
            <p:cNvSpPr/>
            <p:nvPr/>
          </p:nvSpPr>
          <p:spPr>
            <a:xfrm>
              <a:off x="4350275" y="3961500"/>
              <a:ext cx="39000" cy="69600"/>
            </a:xfrm>
            <a:custGeom>
              <a:avLst/>
              <a:gdLst/>
              <a:ahLst/>
              <a:cxnLst/>
              <a:rect l="l" t="t" r="r" b="b"/>
              <a:pathLst>
                <a:path w="1560" h="2784" extrusionOk="0">
                  <a:moveTo>
                    <a:pt x="53" y="0"/>
                  </a:moveTo>
                  <a:cubicBezTo>
                    <a:pt x="27" y="0"/>
                    <a:pt x="0" y="30"/>
                    <a:pt x="17" y="55"/>
                  </a:cubicBezTo>
                  <a:lnTo>
                    <a:pt x="19" y="55"/>
                  </a:lnTo>
                  <a:cubicBezTo>
                    <a:pt x="320" y="480"/>
                    <a:pt x="612" y="915"/>
                    <a:pt x="892" y="1355"/>
                  </a:cubicBezTo>
                  <a:cubicBezTo>
                    <a:pt x="1167" y="1788"/>
                    <a:pt x="1399" y="2235"/>
                    <a:pt x="1431" y="2757"/>
                  </a:cubicBezTo>
                  <a:cubicBezTo>
                    <a:pt x="1429" y="2773"/>
                    <a:pt x="1442" y="2783"/>
                    <a:pt x="1455" y="2783"/>
                  </a:cubicBezTo>
                  <a:cubicBezTo>
                    <a:pt x="1465" y="2783"/>
                    <a:pt x="1476" y="2777"/>
                    <a:pt x="1477" y="2762"/>
                  </a:cubicBezTo>
                  <a:cubicBezTo>
                    <a:pt x="1560" y="2516"/>
                    <a:pt x="1532" y="2299"/>
                    <a:pt x="1442" y="2056"/>
                  </a:cubicBezTo>
                  <a:cubicBezTo>
                    <a:pt x="1352" y="1805"/>
                    <a:pt x="1216" y="1575"/>
                    <a:pt x="1072" y="1353"/>
                  </a:cubicBezTo>
                  <a:cubicBezTo>
                    <a:pt x="769" y="884"/>
                    <a:pt x="436" y="435"/>
                    <a:pt x="75" y="10"/>
                  </a:cubicBezTo>
                  <a:cubicBezTo>
                    <a:pt x="69" y="3"/>
                    <a:pt x="61" y="0"/>
                    <a:pt x="5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17"/>
            <p:cNvSpPr/>
            <p:nvPr/>
          </p:nvSpPr>
          <p:spPr>
            <a:xfrm>
              <a:off x="4384500" y="3903250"/>
              <a:ext cx="14925" cy="21750"/>
            </a:xfrm>
            <a:custGeom>
              <a:avLst/>
              <a:gdLst/>
              <a:ahLst/>
              <a:cxnLst/>
              <a:rect l="l" t="t" r="r" b="b"/>
              <a:pathLst>
                <a:path w="597" h="870" extrusionOk="0">
                  <a:moveTo>
                    <a:pt x="23" y="1"/>
                  </a:moveTo>
                  <a:cubicBezTo>
                    <a:pt x="10" y="1"/>
                    <a:pt x="0" y="19"/>
                    <a:pt x="11" y="31"/>
                  </a:cubicBezTo>
                  <a:cubicBezTo>
                    <a:pt x="120" y="162"/>
                    <a:pt x="239" y="286"/>
                    <a:pt x="331" y="430"/>
                  </a:cubicBezTo>
                  <a:cubicBezTo>
                    <a:pt x="419" y="566"/>
                    <a:pt x="473" y="716"/>
                    <a:pt x="550" y="858"/>
                  </a:cubicBezTo>
                  <a:cubicBezTo>
                    <a:pt x="555" y="866"/>
                    <a:pt x="562" y="870"/>
                    <a:pt x="569" y="870"/>
                  </a:cubicBezTo>
                  <a:cubicBezTo>
                    <a:pt x="583" y="870"/>
                    <a:pt x="597" y="855"/>
                    <a:pt x="594" y="839"/>
                  </a:cubicBezTo>
                  <a:cubicBezTo>
                    <a:pt x="546" y="529"/>
                    <a:pt x="293" y="174"/>
                    <a:pt x="32" y="3"/>
                  </a:cubicBezTo>
                  <a:cubicBezTo>
                    <a:pt x="29" y="1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17"/>
            <p:cNvSpPr/>
            <p:nvPr/>
          </p:nvSpPr>
          <p:spPr>
            <a:xfrm>
              <a:off x="4389150" y="3921725"/>
              <a:ext cx="16125" cy="56850"/>
            </a:xfrm>
            <a:custGeom>
              <a:avLst/>
              <a:gdLst/>
              <a:ahLst/>
              <a:cxnLst/>
              <a:rect l="l" t="t" r="r" b="b"/>
              <a:pathLst>
                <a:path w="645" h="2274" extrusionOk="0">
                  <a:moveTo>
                    <a:pt x="37" y="0"/>
                  </a:moveTo>
                  <a:cubicBezTo>
                    <a:pt x="19" y="0"/>
                    <a:pt x="0" y="18"/>
                    <a:pt x="8" y="37"/>
                  </a:cubicBezTo>
                  <a:cubicBezTo>
                    <a:pt x="81" y="216"/>
                    <a:pt x="171" y="390"/>
                    <a:pt x="235" y="575"/>
                  </a:cubicBezTo>
                  <a:cubicBezTo>
                    <a:pt x="293" y="749"/>
                    <a:pt x="337" y="928"/>
                    <a:pt x="371" y="1108"/>
                  </a:cubicBezTo>
                  <a:cubicBezTo>
                    <a:pt x="407" y="1299"/>
                    <a:pt x="433" y="1491"/>
                    <a:pt x="455" y="1682"/>
                  </a:cubicBezTo>
                  <a:cubicBezTo>
                    <a:pt x="476" y="1874"/>
                    <a:pt x="483" y="2067"/>
                    <a:pt x="543" y="2248"/>
                  </a:cubicBezTo>
                  <a:cubicBezTo>
                    <a:pt x="548" y="2264"/>
                    <a:pt x="565" y="2274"/>
                    <a:pt x="581" y="2274"/>
                  </a:cubicBezTo>
                  <a:cubicBezTo>
                    <a:pt x="595" y="2274"/>
                    <a:pt x="608" y="2266"/>
                    <a:pt x="610" y="2248"/>
                  </a:cubicBezTo>
                  <a:cubicBezTo>
                    <a:pt x="644" y="2048"/>
                    <a:pt x="618" y="1844"/>
                    <a:pt x="595" y="1643"/>
                  </a:cubicBezTo>
                  <a:cubicBezTo>
                    <a:pt x="577" y="1450"/>
                    <a:pt x="545" y="1259"/>
                    <a:pt x="506" y="1070"/>
                  </a:cubicBezTo>
                  <a:cubicBezTo>
                    <a:pt x="425" y="708"/>
                    <a:pt x="308" y="293"/>
                    <a:pt x="55" y="8"/>
                  </a:cubicBezTo>
                  <a:cubicBezTo>
                    <a:pt x="50" y="3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17"/>
            <p:cNvSpPr/>
            <p:nvPr/>
          </p:nvSpPr>
          <p:spPr>
            <a:xfrm>
              <a:off x="4392200" y="3969825"/>
              <a:ext cx="7500" cy="45375"/>
            </a:xfrm>
            <a:custGeom>
              <a:avLst/>
              <a:gdLst/>
              <a:ahLst/>
              <a:cxnLst/>
              <a:rect l="l" t="t" r="r" b="b"/>
              <a:pathLst>
                <a:path w="300" h="1815" extrusionOk="0">
                  <a:moveTo>
                    <a:pt x="32" y="0"/>
                  </a:moveTo>
                  <a:cubicBezTo>
                    <a:pt x="15" y="0"/>
                    <a:pt x="0" y="10"/>
                    <a:pt x="2" y="31"/>
                  </a:cubicBezTo>
                  <a:cubicBezTo>
                    <a:pt x="28" y="336"/>
                    <a:pt x="79" y="637"/>
                    <a:pt x="101" y="941"/>
                  </a:cubicBezTo>
                  <a:cubicBezTo>
                    <a:pt x="113" y="1091"/>
                    <a:pt x="120" y="1240"/>
                    <a:pt x="122" y="1390"/>
                  </a:cubicBezTo>
                  <a:cubicBezTo>
                    <a:pt x="124" y="1523"/>
                    <a:pt x="92" y="1674"/>
                    <a:pt x="154" y="1794"/>
                  </a:cubicBezTo>
                  <a:cubicBezTo>
                    <a:pt x="162" y="1808"/>
                    <a:pt x="176" y="1815"/>
                    <a:pt x="190" y="1815"/>
                  </a:cubicBezTo>
                  <a:cubicBezTo>
                    <a:pt x="204" y="1815"/>
                    <a:pt x="217" y="1808"/>
                    <a:pt x="225" y="1794"/>
                  </a:cubicBezTo>
                  <a:cubicBezTo>
                    <a:pt x="300" y="1680"/>
                    <a:pt x="277" y="1521"/>
                    <a:pt x="277" y="1390"/>
                  </a:cubicBezTo>
                  <a:cubicBezTo>
                    <a:pt x="277" y="1233"/>
                    <a:pt x="270" y="1076"/>
                    <a:pt x="255" y="919"/>
                  </a:cubicBezTo>
                  <a:cubicBezTo>
                    <a:pt x="227" y="612"/>
                    <a:pt x="180" y="309"/>
                    <a:pt x="66" y="21"/>
                  </a:cubicBezTo>
                  <a:cubicBezTo>
                    <a:pt x="61" y="7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17"/>
            <p:cNvSpPr/>
            <p:nvPr/>
          </p:nvSpPr>
          <p:spPr>
            <a:xfrm>
              <a:off x="4339175" y="3904550"/>
              <a:ext cx="37575" cy="54075"/>
            </a:xfrm>
            <a:custGeom>
              <a:avLst/>
              <a:gdLst/>
              <a:ahLst/>
              <a:cxnLst/>
              <a:rect l="l" t="t" r="r" b="b"/>
              <a:pathLst>
                <a:path w="1503" h="2163" extrusionOk="0">
                  <a:moveTo>
                    <a:pt x="32" y="0"/>
                  </a:moveTo>
                  <a:cubicBezTo>
                    <a:pt x="15" y="0"/>
                    <a:pt x="0" y="19"/>
                    <a:pt x="12" y="37"/>
                  </a:cubicBezTo>
                  <a:cubicBezTo>
                    <a:pt x="573" y="692"/>
                    <a:pt x="1073" y="1372"/>
                    <a:pt x="1448" y="2150"/>
                  </a:cubicBezTo>
                  <a:cubicBezTo>
                    <a:pt x="1453" y="2159"/>
                    <a:pt x="1461" y="2163"/>
                    <a:pt x="1469" y="2163"/>
                  </a:cubicBezTo>
                  <a:cubicBezTo>
                    <a:pt x="1485" y="2163"/>
                    <a:pt x="1502" y="2149"/>
                    <a:pt x="1495" y="2131"/>
                  </a:cubicBezTo>
                  <a:cubicBezTo>
                    <a:pt x="1175" y="1339"/>
                    <a:pt x="691" y="572"/>
                    <a:pt x="44" y="4"/>
                  </a:cubicBezTo>
                  <a:cubicBezTo>
                    <a:pt x="40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17"/>
            <p:cNvSpPr/>
            <p:nvPr/>
          </p:nvSpPr>
          <p:spPr>
            <a:xfrm>
              <a:off x="4238625" y="3965600"/>
              <a:ext cx="73500" cy="29375"/>
            </a:xfrm>
            <a:custGeom>
              <a:avLst/>
              <a:gdLst/>
              <a:ahLst/>
              <a:cxnLst/>
              <a:rect l="l" t="t" r="r" b="b"/>
              <a:pathLst>
                <a:path w="2940" h="1175" extrusionOk="0">
                  <a:moveTo>
                    <a:pt x="40" y="0"/>
                  </a:moveTo>
                  <a:cubicBezTo>
                    <a:pt x="11" y="0"/>
                    <a:pt x="1" y="46"/>
                    <a:pt x="33" y="56"/>
                  </a:cubicBezTo>
                  <a:cubicBezTo>
                    <a:pt x="501" y="248"/>
                    <a:pt x="993" y="383"/>
                    <a:pt x="1466" y="568"/>
                  </a:cubicBezTo>
                  <a:cubicBezTo>
                    <a:pt x="1946" y="757"/>
                    <a:pt x="2421" y="968"/>
                    <a:pt x="2896" y="1172"/>
                  </a:cubicBezTo>
                  <a:cubicBezTo>
                    <a:pt x="2899" y="1173"/>
                    <a:pt x="2902" y="1174"/>
                    <a:pt x="2905" y="1174"/>
                  </a:cubicBezTo>
                  <a:cubicBezTo>
                    <a:pt x="2925" y="1174"/>
                    <a:pt x="2939" y="1146"/>
                    <a:pt x="2916" y="1135"/>
                  </a:cubicBezTo>
                  <a:cubicBezTo>
                    <a:pt x="2475" y="873"/>
                    <a:pt x="2015" y="662"/>
                    <a:pt x="1537" y="473"/>
                  </a:cubicBezTo>
                  <a:cubicBezTo>
                    <a:pt x="1058" y="286"/>
                    <a:pt x="559" y="86"/>
                    <a:pt x="48" y="2"/>
                  </a:cubicBezTo>
                  <a:cubicBezTo>
                    <a:pt x="46" y="1"/>
                    <a:pt x="43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17"/>
            <p:cNvSpPr/>
            <p:nvPr/>
          </p:nvSpPr>
          <p:spPr>
            <a:xfrm>
              <a:off x="4339750" y="4013975"/>
              <a:ext cx="42975" cy="19600"/>
            </a:xfrm>
            <a:custGeom>
              <a:avLst/>
              <a:gdLst/>
              <a:ahLst/>
              <a:cxnLst/>
              <a:rect l="l" t="t" r="r" b="b"/>
              <a:pathLst>
                <a:path w="1719" h="784" extrusionOk="0">
                  <a:moveTo>
                    <a:pt x="58" y="0"/>
                  </a:moveTo>
                  <a:cubicBezTo>
                    <a:pt x="26" y="0"/>
                    <a:pt x="1" y="42"/>
                    <a:pt x="29" y="69"/>
                  </a:cubicBezTo>
                  <a:cubicBezTo>
                    <a:pt x="304" y="329"/>
                    <a:pt x="661" y="506"/>
                    <a:pt x="1008" y="649"/>
                  </a:cubicBezTo>
                  <a:cubicBezTo>
                    <a:pt x="1139" y="702"/>
                    <a:pt x="1298" y="783"/>
                    <a:pt x="1445" y="783"/>
                  </a:cubicBezTo>
                  <a:cubicBezTo>
                    <a:pt x="1467" y="783"/>
                    <a:pt x="1488" y="781"/>
                    <a:pt x="1509" y="778"/>
                  </a:cubicBezTo>
                  <a:cubicBezTo>
                    <a:pt x="1625" y="757"/>
                    <a:pt x="1719" y="650"/>
                    <a:pt x="1674" y="533"/>
                  </a:cubicBezTo>
                  <a:cubicBezTo>
                    <a:pt x="1670" y="520"/>
                    <a:pt x="1660" y="514"/>
                    <a:pt x="1651" y="514"/>
                  </a:cubicBezTo>
                  <a:cubicBezTo>
                    <a:pt x="1636" y="514"/>
                    <a:pt x="1621" y="527"/>
                    <a:pt x="1625" y="546"/>
                  </a:cubicBezTo>
                  <a:lnTo>
                    <a:pt x="1627" y="546"/>
                  </a:lnTo>
                  <a:cubicBezTo>
                    <a:pt x="1658" y="662"/>
                    <a:pt x="1575" y="694"/>
                    <a:pt x="1487" y="694"/>
                  </a:cubicBezTo>
                  <a:cubicBezTo>
                    <a:pt x="1434" y="694"/>
                    <a:pt x="1380" y="683"/>
                    <a:pt x="1347" y="671"/>
                  </a:cubicBezTo>
                  <a:cubicBezTo>
                    <a:pt x="1281" y="649"/>
                    <a:pt x="1216" y="620"/>
                    <a:pt x="1152" y="594"/>
                  </a:cubicBezTo>
                  <a:cubicBezTo>
                    <a:pt x="1022" y="542"/>
                    <a:pt x="894" y="484"/>
                    <a:pt x="769" y="419"/>
                  </a:cubicBezTo>
                  <a:cubicBezTo>
                    <a:pt x="530" y="295"/>
                    <a:pt x="311" y="142"/>
                    <a:pt x="77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17"/>
            <p:cNvSpPr/>
            <p:nvPr/>
          </p:nvSpPr>
          <p:spPr>
            <a:xfrm>
              <a:off x="4223350" y="3994500"/>
              <a:ext cx="72800" cy="16175"/>
            </a:xfrm>
            <a:custGeom>
              <a:avLst/>
              <a:gdLst/>
              <a:ahLst/>
              <a:cxnLst/>
              <a:rect l="l" t="t" r="r" b="b"/>
              <a:pathLst>
                <a:path w="2912" h="647" extrusionOk="0">
                  <a:moveTo>
                    <a:pt x="71" y="0"/>
                  </a:moveTo>
                  <a:cubicBezTo>
                    <a:pt x="27" y="0"/>
                    <a:pt x="1" y="73"/>
                    <a:pt x="46" y="94"/>
                  </a:cubicBezTo>
                  <a:cubicBezTo>
                    <a:pt x="478" y="287"/>
                    <a:pt x="960" y="328"/>
                    <a:pt x="1426" y="369"/>
                  </a:cubicBezTo>
                  <a:cubicBezTo>
                    <a:pt x="1663" y="392"/>
                    <a:pt x="1899" y="416"/>
                    <a:pt x="2136" y="448"/>
                  </a:cubicBezTo>
                  <a:cubicBezTo>
                    <a:pt x="2269" y="467"/>
                    <a:pt x="2402" y="493"/>
                    <a:pt x="2531" y="528"/>
                  </a:cubicBezTo>
                  <a:cubicBezTo>
                    <a:pt x="2652" y="560"/>
                    <a:pt x="2765" y="616"/>
                    <a:pt x="2884" y="646"/>
                  </a:cubicBezTo>
                  <a:cubicBezTo>
                    <a:pt x="2886" y="646"/>
                    <a:pt x="2887" y="646"/>
                    <a:pt x="2888" y="646"/>
                  </a:cubicBezTo>
                  <a:cubicBezTo>
                    <a:pt x="2904" y="646"/>
                    <a:pt x="2911" y="626"/>
                    <a:pt x="2897" y="616"/>
                  </a:cubicBezTo>
                  <a:cubicBezTo>
                    <a:pt x="2714" y="493"/>
                    <a:pt x="2454" y="442"/>
                    <a:pt x="2243" y="396"/>
                  </a:cubicBezTo>
                  <a:cubicBezTo>
                    <a:pt x="2013" y="347"/>
                    <a:pt x="1779" y="313"/>
                    <a:pt x="1546" y="291"/>
                  </a:cubicBezTo>
                  <a:cubicBezTo>
                    <a:pt x="1046" y="237"/>
                    <a:pt x="557" y="179"/>
                    <a:pt x="85" y="3"/>
                  </a:cubicBezTo>
                  <a:cubicBezTo>
                    <a:pt x="80" y="1"/>
                    <a:pt x="75" y="0"/>
                    <a:pt x="7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17"/>
            <p:cNvSpPr/>
            <p:nvPr/>
          </p:nvSpPr>
          <p:spPr>
            <a:xfrm>
              <a:off x="4216175" y="4024550"/>
              <a:ext cx="42925" cy="7325"/>
            </a:xfrm>
            <a:custGeom>
              <a:avLst/>
              <a:gdLst/>
              <a:ahLst/>
              <a:cxnLst/>
              <a:rect l="l" t="t" r="r" b="b"/>
              <a:pathLst>
                <a:path w="1717" h="293" extrusionOk="0">
                  <a:moveTo>
                    <a:pt x="1496" y="0"/>
                  </a:moveTo>
                  <a:cubicBezTo>
                    <a:pt x="1279" y="0"/>
                    <a:pt x="1059" y="31"/>
                    <a:pt x="847" y="63"/>
                  </a:cubicBezTo>
                  <a:cubicBezTo>
                    <a:pt x="698" y="87"/>
                    <a:pt x="546" y="93"/>
                    <a:pt x="397" y="119"/>
                  </a:cubicBezTo>
                  <a:cubicBezTo>
                    <a:pt x="335" y="130"/>
                    <a:pt x="264" y="134"/>
                    <a:pt x="202" y="149"/>
                  </a:cubicBezTo>
                  <a:cubicBezTo>
                    <a:pt x="142" y="164"/>
                    <a:pt x="86" y="203"/>
                    <a:pt x="30" y="231"/>
                  </a:cubicBezTo>
                  <a:cubicBezTo>
                    <a:pt x="1" y="246"/>
                    <a:pt x="15" y="293"/>
                    <a:pt x="45" y="293"/>
                  </a:cubicBezTo>
                  <a:cubicBezTo>
                    <a:pt x="46" y="293"/>
                    <a:pt x="47" y="293"/>
                    <a:pt x="47" y="293"/>
                  </a:cubicBezTo>
                  <a:cubicBezTo>
                    <a:pt x="172" y="293"/>
                    <a:pt x="294" y="278"/>
                    <a:pt x="415" y="246"/>
                  </a:cubicBezTo>
                  <a:cubicBezTo>
                    <a:pt x="559" y="212"/>
                    <a:pt x="713" y="171"/>
                    <a:pt x="859" y="153"/>
                  </a:cubicBezTo>
                  <a:cubicBezTo>
                    <a:pt x="1133" y="117"/>
                    <a:pt x="1416" y="108"/>
                    <a:pt x="1687" y="55"/>
                  </a:cubicBezTo>
                  <a:cubicBezTo>
                    <a:pt x="1717" y="52"/>
                    <a:pt x="1706" y="11"/>
                    <a:pt x="1681" y="9"/>
                  </a:cubicBezTo>
                  <a:lnTo>
                    <a:pt x="1683" y="9"/>
                  </a:lnTo>
                  <a:cubicBezTo>
                    <a:pt x="1621" y="3"/>
                    <a:pt x="1558" y="0"/>
                    <a:pt x="149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17"/>
            <p:cNvSpPr/>
            <p:nvPr/>
          </p:nvSpPr>
          <p:spPr>
            <a:xfrm>
              <a:off x="4210050" y="4036175"/>
              <a:ext cx="22550" cy="14050"/>
            </a:xfrm>
            <a:custGeom>
              <a:avLst/>
              <a:gdLst/>
              <a:ahLst/>
              <a:cxnLst/>
              <a:rect l="l" t="t" r="r" b="b"/>
              <a:pathLst>
                <a:path w="902" h="562" extrusionOk="0">
                  <a:moveTo>
                    <a:pt x="871" y="1"/>
                  </a:moveTo>
                  <a:cubicBezTo>
                    <a:pt x="868" y="1"/>
                    <a:pt x="864" y="2"/>
                    <a:pt x="861" y="4"/>
                  </a:cubicBezTo>
                  <a:cubicBezTo>
                    <a:pt x="778" y="43"/>
                    <a:pt x="696" y="58"/>
                    <a:pt x="619" y="105"/>
                  </a:cubicBezTo>
                  <a:cubicBezTo>
                    <a:pt x="550" y="144"/>
                    <a:pt x="483" y="185"/>
                    <a:pt x="416" y="228"/>
                  </a:cubicBezTo>
                  <a:cubicBezTo>
                    <a:pt x="287" y="306"/>
                    <a:pt x="143" y="383"/>
                    <a:pt x="32" y="490"/>
                  </a:cubicBezTo>
                  <a:cubicBezTo>
                    <a:pt x="0" y="520"/>
                    <a:pt x="30" y="561"/>
                    <a:pt x="65" y="561"/>
                  </a:cubicBezTo>
                  <a:cubicBezTo>
                    <a:pt x="72" y="561"/>
                    <a:pt x="78" y="560"/>
                    <a:pt x="85" y="557"/>
                  </a:cubicBezTo>
                  <a:cubicBezTo>
                    <a:pt x="227" y="493"/>
                    <a:pt x="356" y="389"/>
                    <a:pt x="488" y="308"/>
                  </a:cubicBezTo>
                  <a:cubicBezTo>
                    <a:pt x="548" y="269"/>
                    <a:pt x="610" y="234"/>
                    <a:pt x="674" y="196"/>
                  </a:cubicBezTo>
                  <a:cubicBezTo>
                    <a:pt x="750" y="149"/>
                    <a:pt x="804" y="88"/>
                    <a:pt x="881" y="39"/>
                  </a:cubicBezTo>
                  <a:cubicBezTo>
                    <a:pt x="902" y="28"/>
                    <a:pt x="890" y="1"/>
                    <a:pt x="8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17"/>
            <p:cNvSpPr/>
            <p:nvPr/>
          </p:nvSpPr>
          <p:spPr>
            <a:xfrm>
              <a:off x="4311975" y="3928525"/>
              <a:ext cx="10825" cy="11625"/>
            </a:xfrm>
            <a:custGeom>
              <a:avLst/>
              <a:gdLst/>
              <a:ahLst/>
              <a:cxnLst/>
              <a:rect l="l" t="t" r="r" b="b"/>
              <a:pathLst>
                <a:path w="433" h="465" extrusionOk="0">
                  <a:moveTo>
                    <a:pt x="36" y="1"/>
                  </a:moveTo>
                  <a:cubicBezTo>
                    <a:pt x="14" y="1"/>
                    <a:pt x="1" y="31"/>
                    <a:pt x="16" y="51"/>
                  </a:cubicBezTo>
                  <a:lnTo>
                    <a:pt x="18" y="51"/>
                  </a:lnTo>
                  <a:cubicBezTo>
                    <a:pt x="76" y="120"/>
                    <a:pt x="141" y="183"/>
                    <a:pt x="201" y="253"/>
                  </a:cubicBezTo>
                  <a:cubicBezTo>
                    <a:pt x="261" y="322"/>
                    <a:pt x="313" y="395"/>
                    <a:pt x="381" y="458"/>
                  </a:cubicBezTo>
                  <a:cubicBezTo>
                    <a:pt x="386" y="462"/>
                    <a:pt x="392" y="464"/>
                    <a:pt x="399" y="464"/>
                  </a:cubicBezTo>
                  <a:cubicBezTo>
                    <a:pt x="415" y="464"/>
                    <a:pt x="432" y="451"/>
                    <a:pt x="426" y="432"/>
                  </a:cubicBezTo>
                  <a:cubicBezTo>
                    <a:pt x="356" y="264"/>
                    <a:pt x="205" y="101"/>
                    <a:pt x="52" y="6"/>
                  </a:cubicBezTo>
                  <a:cubicBezTo>
                    <a:pt x="46" y="2"/>
                    <a:pt x="41" y="1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17"/>
            <p:cNvSpPr/>
            <p:nvPr/>
          </p:nvSpPr>
          <p:spPr>
            <a:xfrm>
              <a:off x="4245050" y="3933325"/>
              <a:ext cx="31875" cy="14400"/>
            </a:xfrm>
            <a:custGeom>
              <a:avLst/>
              <a:gdLst/>
              <a:ahLst/>
              <a:cxnLst/>
              <a:rect l="l" t="t" r="r" b="b"/>
              <a:pathLst>
                <a:path w="1275" h="576" extrusionOk="0">
                  <a:moveTo>
                    <a:pt x="954" y="0"/>
                  </a:moveTo>
                  <a:cubicBezTo>
                    <a:pt x="809" y="0"/>
                    <a:pt x="662" y="33"/>
                    <a:pt x="530" y="85"/>
                  </a:cubicBezTo>
                  <a:cubicBezTo>
                    <a:pt x="322" y="163"/>
                    <a:pt x="81" y="313"/>
                    <a:pt x="8" y="532"/>
                  </a:cubicBezTo>
                  <a:cubicBezTo>
                    <a:pt x="1" y="555"/>
                    <a:pt x="20" y="575"/>
                    <a:pt x="42" y="575"/>
                  </a:cubicBezTo>
                  <a:cubicBezTo>
                    <a:pt x="48" y="575"/>
                    <a:pt x="53" y="574"/>
                    <a:pt x="59" y="571"/>
                  </a:cubicBezTo>
                  <a:cubicBezTo>
                    <a:pt x="238" y="449"/>
                    <a:pt x="378" y="298"/>
                    <a:pt x="580" y="208"/>
                  </a:cubicBezTo>
                  <a:cubicBezTo>
                    <a:pt x="794" y="113"/>
                    <a:pt x="1018" y="96"/>
                    <a:pt x="1248" y="92"/>
                  </a:cubicBezTo>
                  <a:cubicBezTo>
                    <a:pt x="1270" y="92"/>
                    <a:pt x="1274" y="61"/>
                    <a:pt x="1253" y="55"/>
                  </a:cubicBezTo>
                  <a:cubicBezTo>
                    <a:pt x="1158" y="17"/>
                    <a:pt x="1056" y="0"/>
                    <a:pt x="9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17"/>
            <p:cNvSpPr/>
            <p:nvPr/>
          </p:nvSpPr>
          <p:spPr>
            <a:xfrm>
              <a:off x="4431225" y="3928550"/>
              <a:ext cx="1300" cy="15775"/>
            </a:xfrm>
            <a:custGeom>
              <a:avLst/>
              <a:gdLst/>
              <a:ahLst/>
              <a:cxnLst/>
              <a:rect l="l" t="t" r="r" b="b"/>
              <a:pathLst>
                <a:path w="52" h="631" extrusionOk="0">
                  <a:moveTo>
                    <a:pt x="7" y="1"/>
                  </a:moveTo>
                  <a:cubicBezTo>
                    <a:pt x="4" y="1"/>
                    <a:pt x="1" y="3"/>
                    <a:pt x="1" y="7"/>
                  </a:cubicBezTo>
                  <a:cubicBezTo>
                    <a:pt x="8" y="210"/>
                    <a:pt x="1" y="420"/>
                    <a:pt x="27" y="622"/>
                  </a:cubicBezTo>
                  <a:cubicBezTo>
                    <a:pt x="28" y="627"/>
                    <a:pt x="32" y="630"/>
                    <a:pt x="36" y="630"/>
                  </a:cubicBezTo>
                  <a:cubicBezTo>
                    <a:pt x="40" y="630"/>
                    <a:pt x="44" y="627"/>
                    <a:pt x="45" y="622"/>
                  </a:cubicBezTo>
                  <a:cubicBezTo>
                    <a:pt x="51" y="418"/>
                    <a:pt x="27" y="210"/>
                    <a:pt x="14" y="7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17"/>
            <p:cNvSpPr/>
            <p:nvPr/>
          </p:nvSpPr>
          <p:spPr>
            <a:xfrm>
              <a:off x="4432825" y="3947075"/>
              <a:ext cx="525" cy="450"/>
            </a:xfrm>
            <a:custGeom>
              <a:avLst/>
              <a:gdLst/>
              <a:ahLst/>
              <a:cxnLst/>
              <a:rect l="l" t="t" r="r" b="b"/>
              <a:pathLst>
                <a:path w="21" h="18" extrusionOk="0">
                  <a:moveTo>
                    <a:pt x="9" y="0"/>
                  </a:moveTo>
                  <a:cubicBezTo>
                    <a:pt x="0" y="2"/>
                    <a:pt x="0" y="15"/>
                    <a:pt x="9" y="17"/>
                  </a:cubicBezTo>
                  <a:cubicBezTo>
                    <a:pt x="21" y="15"/>
                    <a:pt x="21" y="2"/>
                    <a:pt x="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17"/>
            <p:cNvSpPr/>
            <p:nvPr/>
          </p:nvSpPr>
          <p:spPr>
            <a:xfrm>
              <a:off x="4713350" y="3761500"/>
              <a:ext cx="476500" cy="426725"/>
            </a:xfrm>
            <a:custGeom>
              <a:avLst/>
              <a:gdLst/>
              <a:ahLst/>
              <a:cxnLst/>
              <a:rect l="l" t="t" r="r" b="b"/>
              <a:pathLst>
                <a:path w="19060" h="17069" extrusionOk="0">
                  <a:moveTo>
                    <a:pt x="4918" y="15422"/>
                  </a:moveTo>
                  <a:cubicBezTo>
                    <a:pt x="5093" y="15566"/>
                    <a:pt x="5108" y="15840"/>
                    <a:pt x="4978" y="16111"/>
                  </a:cubicBezTo>
                  <a:cubicBezTo>
                    <a:pt x="4903" y="16263"/>
                    <a:pt x="4860" y="16429"/>
                    <a:pt x="4921" y="16564"/>
                  </a:cubicBezTo>
                  <a:cubicBezTo>
                    <a:pt x="4981" y="16700"/>
                    <a:pt x="5228" y="16929"/>
                    <a:pt x="5531" y="17005"/>
                  </a:cubicBezTo>
                  <a:cubicBezTo>
                    <a:pt x="5789" y="17069"/>
                    <a:pt x="6131" y="16882"/>
                    <a:pt x="6292" y="16588"/>
                  </a:cubicBezTo>
                  <a:cubicBezTo>
                    <a:pt x="6292" y="16588"/>
                    <a:pt x="6479" y="16169"/>
                    <a:pt x="6845" y="16022"/>
                  </a:cubicBezTo>
                  <a:cubicBezTo>
                    <a:pt x="7603" y="15715"/>
                    <a:pt x="9278" y="14941"/>
                    <a:pt x="10227" y="14575"/>
                  </a:cubicBezTo>
                  <a:cubicBezTo>
                    <a:pt x="12770" y="13593"/>
                    <a:pt x="17807" y="10891"/>
                    <a:pt x="18084" y="10475"/>
                  </a:cubicBezTo>
                  <a:cubicBezTo>
                    <a:pt x="18360" y="10060"/>
                    <a:pt x="19060" y="6638"/>
                    <a:pt x="17650" y="5791"/>
                  </a:cubicBezTo>
                  <a:cubicBezTo>
                    <a:pt x="17650" y="5791"/>
                    <a:pt x="17882" y="4138"/>
                    <a:pt x="16152" y="2983"/>
                  </a:cubicBezTo>
                  <a:cubicBezTo>
                    <a:pt x="14421" y="1828"/>
                    <a:pt x="11110" y="1"/>
                    <a:pt x="5757" y="3374"/>
                  </a:cubicBezTo>
                  <a:cubicBezTo>
                    <a:pt x="5757" y="3374"/>
                    <a:pt x="5501" y="2615"/>
                    <a:pt x="3540" y="4137"/>
                  </a:cubicBezTo>
                  <a:cubicBezTo>
                    <a:pt x="1577" y="5658"/>
                    <a:pt x="1" y="6526"/>
                    <a:pt x="1754" y="10095"/>
                  </a:cubicBezTo>
                  <a:cubicBezTo>
                    <a:pt x="1754" y="10095"/>
                    <a:pt x="1898" y="12931"/>
                    <a:pt x="4918" y="1542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17"/>
            <p:cNvSpPr/>
            <p:nvPr/>
          </p:nvSpPr>
          <p:spPr>
            <a:xfrm>
              <a:off x="4769200" y="3933925"/>
              <a:ext cx="85375" cy="231875"/>
            </a:xfrm>
            <a:custGeom>
              <a:avLst/>
              <a:gdLst/>
              <a:ahLst/>
              <a:cxnLst/>
              <a:rect l="l" t="t" r="r" b="b"/>
              <a:pathLst>
                <a:path w="3415" h="9275" extrusionOk="0">
                  <a:moveTo>
                    <a:pt x="484" y="1"/>
                  </a:moveTo>
                  <a:cubicBezTo>
                    <a:pt x="476" y="1"/>
                    <a:pt x="469" y="5"/>
                    <a:pt x="464" y="14"/>
                  </a:cubicBezTo>
                  <a:cubicBezTo>
                    <a:pt x="149" y="603"/>
                    <a:pt x="1" y="1269"/>
                    <a:pt x="36" y="1936"/>
                  </a:cubicBezTo>
                  <a:cubicBezTo>
                    <a:pt x="68" y="2574"/>
                    <a:pt x="261" y="3185"/>
                    <a:pt x="550" y="3750"/>
                  </a:cubicBezTo>
                  <a:cubicBezTo>
                    <a:pt x="861" y="4355"/>
                    <a:pt x="1261" y="4914"/>
                    <a:pt x="1639" y="5477"/>
                  </a:cubicBezTo>
                  <a:cubicBezTo>
                    <a:pt x="2027" y="6059"/>
                    <a:pt x="2443" y="6629"/>
                    <a:pt x="2800" y="7229"/>
                  </a:cubicBezTo>
                  <a:cubicBezTo>
                    <a:pt x="2968" y="7515"/>
                    <a:pt x="3114" y="7818"/>
                    <a:pt x="3192" y="8143"/>
                  </a:cubicBezTo>
                  <a:cubicBezTo>
                    <a:pt x="3235" y="8319"/>
                    <a:pt x="3258" y="8498"/>
                    <a:pt x="3261" y="8680"/>
                  </a:cubicBezTo>
                  <a:cubicBezTo>
                    <a:pt x="3261" y="8870"/>
                    <a:pt x="3217" y="9054"/>
                    <a:pt x="3215" y="9244"/>
                  </a:cubicBezTo>
                  <a:cubicBezTo>
                    <a:pt x="3215" y="9263"/>
                    <a:pt x="3229" y="9274"/>
                    <a:pt x="3244" y="9274"/>
                  </a:cubicBezTo>
                  <a:cubicBezTo>
                    <a:pt x="3254" y="9274"/>
                    <a:pt x="3263" y="9269"/>
                    <a:pt x="3269" y="9259"/>
                  </a:cubicBezTo>
                  <a:cubicBezTo>
                    <a:pt x="3415" y="9001"/>
                    <a:pt x="3413" y="8629"/>
                    <a:pt x="3377" y="8341"/>
                  </a:cubicBezTo>
                  <a:cubicBezTo>
                    <a:pt x="3342" y="8061"/>
                    <a:pt x="3250" y="7792"/>
                    <a:pt x="3132" y="7537"/>
                  </a:cubicBezTo>
                  <a:cubicBezTo>
                    <a:pt x="2858" y="6939"/>
                    <a:pt x="2441" y="6408"/>
                    <a:pt x="2071" y="5870"/>
                  </a:cubicBezTo>
                  <a:cubicBezTo>
                    <a:pt x="1680" y="5299"/>
                    <a:pt x="1268" y="4739"/>
                    <a:pt x="909" y="4146"/>
                  </a:cubicBezTo>
                  <a:cubicBezTo>
                    <a:pt x="569" y="3583"/>
                    <a:pt x="291" y="2976"/>
                    <a:pt x="192" y="2319"/>
                  </a:cubicBezTo>
                  <a:cubicBezTo>
                    <a:pt x="74" y="1553"/>
                    <a:pt x="203" y="751"/>
                    <a:pt x="507" y="38"/>
                  </a:cubicBezTo>
                  <a:cubicBezTo>
                    <a:pt x="516" y="19"/>
                    <a:pt x="500" y="1"/>
                    <a:pt x="4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17"/>
            <p:cNvSpPr/>
            <p:nvPr/>
          </p:nvSpPr>
          <p:spPr>
            <a:xfrm>
              <a:off x="4756675" y="3858425"/>
              <a:ext cx="81425" cy="106600"/>
            </a:xfrm>
            <a:custGeom>
              <a:avLst/>
              <a:gdLst/>
              <a:ahLst/>
              <a:cxnLst/>
              <a:rect l="l" t="t" r="r" b="b"/>
              <a:pathLst>
                <a:path w="3257" h="4264" extrusionOk="0">
                  <a:moveTo>
                    <a:pt x="3197" y="0"/>
                  </a:moveTo>
                  <a:cubicBezTo>
                    <a:pt x="3194" y="0"/>
                    <a:pt x="3190" y="1"/>
                    <a:pt x="3187" y="2"/>
                  </a:cubicBezTo>
                  <a:cubicBezTo>
                    <a:pt x="3026" y="35"/>
                    <a:pt x="2873" y="138"/>
                    <a:pt x="2734" y="224"/>
                  </a:cubicBezTo>
                  <a:cubicBezTo>
                    <a:pt x="2586" y="314"/>
                    <a:pt x="2446" y="411"/>
                    <a:pt x="2310" y="518"/>
                  </a:cubicBezTo>
                  <a:cubicBezTo>
                    <a:pt x="2016" y="748"/>
                    <a:pt x="1740" y="998"/>
                    <a:pt x="1482" y="1269"/>
                  </a:cubicBezTo>
                  <a:cubicBezTo>
                    <a:pt x="1224" y="1538"/>
                    <a:pt x="982" y="1823"/>
                    <a:pt x="758" y="2120"/>
                  </a:cubicBezTo>
                  <a:cubicBezTo>
                    <a:pt x="524" y="2428"/>
                    <a:pt x="313" y="2748"/>
                    <a:pt x="178" y="3114"/>
                  </a:cubicBezTo>
                  <a:cubicBezTo>
                    <a:pt x="44" y="3477"/>
                    <a:pt x="1" y="3868"/>
                    <a:pt x="53" y="4253"/>
                  </a:cubicBezTo>
                  <a:cubicBezTo>
                    <a:pt x="54" y="4260"/>
                    <a:pt x="60" y="4264"/>
                    <a:pt x="67" y="4264"/>
                  </a:cubicBezTo>
                  <a:cubicBezTo>
                    <a:pt x="75" y="4264"/>
                    <a:pt x="84" y="4258"/>
                    <a:pt x="83" y="4247"/>
                  </a:cubicBezTo>
                  <a:lnTo>
                    <a:pt x="83" y="4247"/>
                  </a:lnTo>
                  <a:lnTo>
                    <a:pt x="83" y="4249"/>
                  </a:lnTo>
                  <a:cubicBezTo>
                    <a:pt x="6" y="3535"/>
                    <a:pt x="298" y="2813"/>
                    <a:pt x="704" y="2239"/>
                  </a:cubicBezTo>
                  <a:cubicBezTo>
                    <a:pt x="919" y="1937"/>
                    <a:pt x="1171" y="1656"/>
                    <a:pt x="1425" y="1387"/>
                  </a:cubicBezTo>
                  <a:cubicBezTo>
                    <a:pt x="1676" y="1118"/>
                    <a:pt x="1949" y="873"/>
                    <a:pt x="2241" y="652"/>
                  </a:cubicBezTo>
                  <a:cubicBezTo>
                    <a:pt x="2392" y="540"/>
                    <a:pt x="2551" y="437"/>
                    <a:pt x="2714" y="342"/>
                  </a:cubicBezTo>
                  <a:cubicBezTo>
                    <a:pt x="2878" y="248"/>
                    <a:pt x="3065" y="185"/>
                    <a:pt x="3218" y="78"/>
                  </a:cubicBezTo>
                  <a:cubicBezTo>
                    <a:pt x="3256" y="56"/>
                    <a:pt x="3237" y="0"/>
                    <a:pt x="319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17"/>
            <p:cNvSpPr/>
            <p:nvPr/>
          </p:nvSpPr>
          <p:spPr>
            <a:xfrm>
              <a:off x="4861850" y="3917150"/>
              <a:ext cx="106250" cy="240500"/>
            </a:xfrm>
            <a:custGeom>
              <a:avLst/>
              <a:gdLst/>
              <a:ahLst/>
              <a:cxnLst/>
              <a:rect l="l" t="t" r="r" b="b"/>
              <a:pathLst>
                <a:path w="4250" h="9620" extrusionOk="0">
                  <a:moveTo>
                    <a:pt x="4191" y="0"/>
                  </a:moveTo>
                  <a:cubicBezTo>
                    <a:pt x="4182" y="0"/>
                    <a:pt x="4173" y="3"/>
                    <a:pt x="4164" y="10"/>
                  </a:cubicBezTo>
                  <a:cubicBezTo>
                    <a:pt x="3685" y="388"/>
                    <a:pt x="3298" y="906"/>
                    <a:pt x="2977" y="1420"/>
                  </a:cubicBezTo>
                  <a:cubicBezTo>
                    <a:pt x="2657" y="1936"/>
                    <a:pt x="2427" y="2519"/>
                    <a:pt x="2210" y="3086"/>
                  </a:cubicBezTo>
                  <a:cubicBezTo>
                    <a:pt x="1685" y="4454"/>
                    <a:pt x="1193" y="5840"/>
                    <a:pt x="829" y="7259"/>
                  </a:cubicBezTo>
                  <a:cubicBezTo>
                    <a:pt x="629" y="8035"/>
                    <a:pt x="419" y="8810"/>
                    <a:pt x="30" y="9515"/>
                  </a:cubicBezTo>
                  <a:cubicBezTo>
                    <a:pt x="1" y="9570"/>
                    <a:pt x="48" y="9620"/>
                    <a:pt x="95" y="9620"/>
                  </a:cubicBezTo>
                  <a:cubicBezTo>
                    <a:pt x="116" y="9620"/>
                    <a:pt x="136" y="9610"/>
                    <a:pt x="150" y="9586"/>
                  </a:cubicBezTo>
                  <a:cubicBezTo>
                    <a:pt x="501" y="8973"/>
                    <a:pt x="713" y="8304"/>
                    <a:pt x="894" y="7623"/>
                  </a:cubicBezTo>
                  <a:cubicBezTo>
                    <a:pt x="1077" y="6928"/>
                    <a:pt x="1264" y="6236"/>
                    <a:pt x="1492" y="5554"/>
                  </a:cubicBezTo>
                  <a:cubicBezTo>
                    <a:pt x="1730" y="4843"/>
                    <a:pt x="1990" y="4138"/>
                    <a:pt x="2250" y="3435"/>
                  </a:cubicBezTo>
                  <a:cubicBezTo>
                    <a:pt x="2463" y="2865"/>
                    <a:pt x="2687" y="2299"/>
                    <a:pt x="2971" y="1762"/>
                  </a:cubicBezTo>
                  <a:cubicBezTo>
                    <a:pt x="3134" y="1455"/>
                    <a:pt x="3295" y="1145"/>
                    <a:pt x="3500" y="865"/>
                  </a:cubicBezTo>
                  <a:cubicBezTo>
                    <a:pt x="3714" y="575"/>
                    <a:pt x="3960" y="313"/>
                    <a:pt x="4220" y="66"/>
                  </a:cubicBezTo>
                  <a:cubicBezTo>
                    <a:pt x="4249" y="37"/>
                    <a:pt x="4223" y="0"/>
                    <a:pt x="419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17"/>
            <p:cNvSpPr/>
            <p:nvPr/>
          </p:nvSpPr>
          <p:spPr>
            <a:xfrm>
              <a:off x="4851950" y="4040525"/>
              <a:ext cx="8825" cy="67925"/>
            </a:xfrm>
            <a:custGeom>
              <a:avLst/>
              <a:gdLst/>
              <a:ahLst/>
              <a:cxnLst/>
              <a:rect l="l" t="t" r="r" b="b"/>
              <a:pathLst>
                <a:path w="353" h="2717" extrusionOk="0">
                  <a:moveTo>
                    <a:pt x="24" y="0"/>
                  </a:moveTo>
                  <a:cubicBezTo>
                    <a:pt x="13" y="0"/>
                    <a:pt x="1" y="8"/>
                    <a:pt x="2" y="20"/>
                  </a:cubicBezTo>
                  <a:cubicBezTo>
                    <a:pt x="51" y="914"/>
                    <a:pt x="166" y="1811"/>
                    <a:pt x="295" y="2696"/>
                  </a:cubicBezTo>
                  <a:cubicBezTo>
                    <a:pt x="297" y="2710"/>
                    <a:pt x="309" y="2716"/>
                    <a:pt x="321" y="2716"/>
                  </a:cubicBezTo>
                  <a:cubicBezTo>
                    <a:pt x="336" y="2716"/>
                    <a:pt x="353" y="2706"/>
                    <a:pt x="352" y="2688"/>
                  </a:cubicBezTo>
                  <a:cubicBezTo>
                    <a:pt x="281" y="1796"/>
                    <a:pt x="193" y="897"/>
                    <a:pt x="43" y="15"/>
                  </a:cubicBezTo>
                  <a:cubicBezTo>
                    <a:pt x="41" y="5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17"/>
            <p:cNvSpPr/>
            <p:nvPr/>
          </p:nvSpPr>
          <p:spPr>
            <a:xfrm>
              <a:off x="4848800" y="3826100"/>
              <a:ext cx="125300" cy="182625"/>
            </a:xfrm>
            <a:custGeom>
              <a:avLst/>
              <a:gdLst/>
              <a:ahLst/>
              <a:cxnLst/>
              <a:rect l="l" t="t" r="r" b="b"/>
              <a:pathLst>
                <a:path w="5012" h="7305" extrusionOk="0">
                  <a:moveTo>
                    <a:pt x="4946" y="1"/>
                  </a:moveTo>
                  <a:cubicBezTo>
                    <a:pt x="4364" y="1"/>
                    <a:pt x="3832" y="364"/>
                    <a:pt x="3375" y="687"/>
                  </a:cubicBezTo>
                  <a:cubicBezTo>
                    <a:pt x="2876" y="1042"/>
                    <a:pt x="2375" y="1414"/>
                    <a:pt x="1927" y="1835"/>
                  </a:cubicBezTo>
                  <a:cubicBezTo>
                    <a:pt x="1474" y="2259"/>
                    <a:pt x="1108" y="2768"/>
                    <a:pt x="851" y="3332"/>
                  </a:cubicBezTo>
                  <a:cubicBezTo>
                    <a:pt x="582" y="3921"/>
                    <a:pt x="373" y="4535"/>
                    <a:pt x="229" y="5167"/>
                  </a:cubicBezTo>
                  <a:cubicBezTo>
                    <a:pt x="70" y="5860"/>
                    <a:pt x="1" y="6571"/>
                    <a:pt x="25" y="7281"/>
                  </a:cubicBezTo>
                  <a:cubicBezTo>
                    <a:pt x="26" y="7297"/>
                    <a:pt x="38" y="7305"/>
                    <a:pt x="50" y="7305"/>
                  </a:cubicBezTo>
                  <a:cubicBezTo>
                    <a:pt x="62" y="7305"/>
                    <a:pt x="74" y="7297"/>
                    <a:pt x="74" y="7281"/>
                  </a:cubicBezTo>
                  <a:cubicBezTo>
                    <a:pt x="38" y="6028"/>
                    <a:pt x="322" y="4776"/>
                    <a:pt x="803" y="3624"/>
                  </a:cubicBezTo>
                  <a:cubicBezTo>
                    <a:pt x="1044" y="3046"/>
                    <a:pt x="1354" y="2519"/>
                    <a:pt x="1792" y="2069"/>
                  </a:cubicBezTo>
                  <a:cubicBezTo>
                    <a:pt x="2209" y="1640"/>
                    <a:pt x="2691" y="1281"/>
                    <a:pt x="3172" y="928"/>
                  </a:cubicBezTo>
                  <a:cubicBezTo>
                    <a:pt x="3693" y="539"/>
                    <a:pt x="4292" y="100"/>
                    <a:pt x="4968" y="72"/>
                  </a:cubicBezTo>
                  <a:cubicBezTo>
                    <a:pt x="5011" y="68"/>
                    <a:pt x="5011" y="5"/>
                    <a:pt x="4968" y="1"/>
                  </a:cubicBezTo>
                  <a:cubicBezTo>
                    <a:pt x="4961" y="1"/>
                    <a:pt x="4954" y="1"/>
                    <a:pt x="49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17"/>
            <p:cNvSpPr/>
            <p:nvPr/>
          </p:nvSpPr>
          <p:spPr>
            <a:xfrm>
              <a:off x="4885575" y="3980925"/>
              <a:ext cx="273525" cy="169350"/>
            </a:xfrm>
            <a:custGeom>
              <a:avLst/>
              <a:gdLst/>
              <a:ahLst/>
              <a:cxnLst/>
              <a:rect l="l" t="t" r="r" b="b"/>
              <a:pathLst>
                <a:path w="10941" h="6774" extrusionOk="0">
                  <a:moveTo>
                    <a:pt x="10858" y="0"/>
                  </a:moveTo>
                  <a:cubicBezTo>
                    <a:pt x="10844" y="0"/>
                    <a:pt x="10829" y="10"/>
                    <a:pt x="10830" y="26"/>
                  </a:cubicBezTo>
                  <a:cubicBezTo>
                    <a:pt x="10864" y="394"/>
                    <a:pt x="10452" y="707"/>
                    <a:pt x="10204" y="916"/>
                  </a:cubicBezTo>
                  <a:cubicBezTo>
                    <a:pt x="9886" y="1183"/>
                    <a:pt x="9546" y="1419"/>
                    <a:pt x="9209" y="1658"/>
                  </a:cubicBezTo>
                  <a:cubicBezTo>
                    <a:pt x="8555" y="2124"/>
                    <a:pt x="7867" y="2541"/>
                    <a:pt x="7166" y="2933"/>
                  </a:cubicBezTo>
                  <a:cubicBezTo>
                    <a:pt x="6464" y="3326"/>
                    <a:pt x="5752" y="3698"/>
                    <a:pt x="5040" y="4070"/>
                  </a:cubicBezTo>
                  <a:cubicBezTo>
                    <a:pt x="4251" y="4481"/>
                    <a:pt x="3471" y="4910"/>
                    <a:pt x="2686" y="5327"/>
                  </a:cubicBezTo>
                  <a:cubicBezTo>
                    <a:pt x="2241" y="5562"/>
                    <a:pt x="1794" y="5794"/>
                    <a:pt x="1347" y="6024"/>
                  </a:cubicBezTo>
                  <a:cubicBezTo>
                    <a:pt x="900" y="6254"/>
                    <a:pt x="448" y="6480"/>
                    <a:pt x="20" y="6740"/>
                  </a:cubicBezTo>
                  <a:cubicBezTo>
                    <a:pt x="0" y="6750"/>
                    <a:pt x="12" y="6774"/>
                    <a:pt x="30" y="6774"/>
                  </a:cubicBezTo>
                  <a:cubicBezTo>
                    <a:pt x="33" y="6774"/>
                    <a:pt x="36" y="6773"/>
                    <a:pt x="39" y="6772"/>
                  </a:cubicBezTo>
                  <a:cubicBezTo>
                    <a:pt x="880" y="6400"/>
                    <a:pt x="1680" y="5930"/>
                    <a:pt x="2499" y="5513"/>
                  </a:cubicBezTo>
                  <a:cubicBezTo>
                    <a:pt x="3312" y="5098"/>
                    <a:pt x="4133" y="4695"/>
                    <a:pt x="4944" y="4274"/>
                  </a:cubicBezTo>
                  <a:cubicBezTo>
                    <a:pt x="6420" y="3509"/>
                    <a:pt x="7904" y="2752"/>
                    <a:pt x="9256" y="1780"/>
                  </a:cubicBezTo>
                  <a:cubicBezTo>
                    <a:pt x="9634" y="1509"/>
                    <a:pt x="9989" y="1206"/>
                    <a:pt x="10338" y="901"/>
                  </a:cubicBezTo>
                  <a:cubicBezTo>
                    <a:pt x="10581" y="690"/>
                    <a:pt x="10940" y="381"/>
                    <a:pt x="10882" y="19"/>
                  </a:cubicBezTo>
                  <a:cubicBezTo>
                    <a:pt x="10881" y="6"/>
                    <a:pt x="10870" y="0"/>
                    <a:pt x="1085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17"/>
            <p:cNvSpPr/>
            <p:nvPr/>
          </p:nvSpPr>
          <p:spPr>
            <a:xfrm>
              <a:off x="5032125" y="3877300"/>
              <a:ext cx="121500" cy="150350"/>
            </a:xfrm>
            <a:custGeom>
              <a:avLst/>
              <a:gdLst/>
              <a:ahLst/>
              <a:cxnLst/>
              <a:rect l="l" t="t" r="r" b="b"/>
              <a:pathLst>
                <a:path w="4860" h="6014" extrusionOk="0">
                  <a:moveTo>
                    <a:pt x="4414" y="0"/>
                  </a:moveTo>
                  <a:cubicBezTo>
                    <a:pt x="4400" y="0"/>
                    <a:pt x="4386" y="11"/>
                    <a:pt x="4392" y="28"/>
                  </a:cubicBezTo>
                  <a:cubicBezTo>
                    <a:pt x="4473" y="237"/>
                    <a:pt x="4574" y="439"/>
                    <a:pt x="4626" y="658"/>
                  </a:cubicBezTo>
                  <a:cubicBezTo>
                    <a:pt x="4684" y="901"/>
                    <a:pt x="4669" y="1155"/>
                    <a:pt x="4581" y="1389"/>
                  </a:cubicBezTo>
                  <a:cubicBezTo>
                    <a:pt x="4415" y="1849"/>
                    <a:pt x="4087" y="2236"/>
                    <a:pt x="3755" y="2584"/>
                  </a:cubicBezTo>
                  <a:cubicBezTo>
                    <a:pt x="3018" y="3354"/>
                    <a:pt x="2207" y="4061"/>
                    <a:pt x="1406" y="4764"/>
                  </a:cubicBezTo>
                  <a:cubicBezTo>
                    <a:pt x="945" y="5168"/>
                    <a:pt x="488" y="5577"/>
                    <a:pt x="19" y="5973"/>
                  </a:cubicBezTo>
                  <a:cubicBezTo>
                    <a:pt x="0" y="5989"/>
                    <a:pt x="18" y="6014"/>
                    <a:pt x="37" y="6014"/>
                  </a:cubicBezTo>
                  <a:cubicBezTo>
                    <a:pt x="42" y="6014"/>
                    <a:pt x="48" y="6012"/>
                    <a:pt x="53" y="6007"/>
                  </a:cubicBezTo>
                  <a:cubicBezTo>
                    <a:pt x="943" y="5291"/>
                    <a:pt x="1827" y="4573"/>
                    <a:pt x="2676" y="3807"/>
                  </a:cubicBezTo>
                  <a:cubicBezTo>
                    <a:pt x="3082" y="3438"/>
                    <a:pt x="3491" y="3068"/>
                    <a:pt x="3872" y="2674"/>
                  </a:cubicBezTo>
                  <a:cubicBezTo>
                    <a:pt x="4200" y="2335"/>
                    <a:pt x="4536" y="1948"/>
                    <a:pt x="4688" y="1494"/>
                  </a:cubicBezTo>
                  <a:cubicBezTo>
                    <a:pt x="4860" y="978"/>
                    <a:pt x="4734" y="449"/>
                    <a:pt x="4433" y="9"/>
                  </a:cubicBezTo>
                  <a:cubicBezTo>
                    <a:pt x="4429" y="3"/>
                    <a:pt x="4422" y="0"/>
                    <a:pt x="441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17"/>
            <p:cNvSpPr/>
            <p:nvPr/>
          </p:nvSpPr>
          <p:spPr>
            <a:xfrm>
              <a:off x="4949125" y="3866750"/>
              <a:ext cx="67400" cy="142425"/>
            </a:xfrm>
            <a:custGeom>
              <a:avLst/>
              <a:gdLst/>
              <a:ahLst/>
              <a:cxnLst/>
              <a:rect l="l" t="t" r="r" b="b"/>
              <a:pathLst>
                <a:path w="2696" h="5697" extrusionOk="0">
                  <a:moveTo>
                    <a:pt x="2649" y="0"/>
                  </a:moveTo>
                  <a:cubicBezTo>
                    <a:pt x="2641" y="0"/>
                    <a:pt x="2633" y="3"/>
                    <a:pt x="2625" y="11"/>
                  </a:cubicBezTo>
                  <a:cubicBezTo>
                    <a:pt x="2040" y="603"/>
                    <a:pt x="1584" y="1342"/>
                    <a:pt x="1217" y="2086"/>
                  </a:cubicBezTo>
                  <a:cubicBezTo>
                    <a:pt x="858" y="2811"/>
                    <a:pt x="578" y="3572"/>
                    <a:pt x="350" y="4346"/>
                  </a:cubicBezTo>
                  <a:cubicBezTo>
                    <a:pt x="221" y="4782"/>
                    <a:pt x="107" y="5219"/>
                    <a:pt x="6" y="5663"/>
                  </a:cubicBezTo>
                  <a:cubicBezTo>
                    <a:pt x="0" y="5684"/>
                    <a:pt x="17" y="5697"/>
                    <a:pt x="33" y="5697"/>
                  </a:cubicBezTo>
                  <a:cubicBezTo>
                    <a:pt x="44" y="5697"/>
                    <a:pt x="55" y="5691"/>
                    <a:pt x="60" y="5678"/>
                  </a:cubicBezTo>
                  <a:cubicBezTo>
                    <a:pt x="473" y="4128"/>
                    <a:pt x="957" y="2587"/>
                    <a:pt x="1821" y="1222"/>
                  </a:cubicBezTo>
                  <a:cubicBezTo>
                    <a:pt x="2079" y="815"/>
                    <a:pt x="2374" y="437"/>
                    <a:pt x="2675" y="61"/>
                  </a:cubicBezTo>
                  <a:cubicBezTo>
                    <a:pt x="2696" y="34"/>
                    <a:pt x="2675" y="0"/>
                    <a:pt x="264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17"/>
            <p:cNvSpPr/>
            <p:nvPr/>
          </p:nvSpPr>
          <p:spPr>
            <a:xfrm>
              <a:off x="4900100" y="3847975"/>
              <a:ext cx="197625" cy="265550"/>
            </a:xfrm>
            <a:custGeom>
              <a:avLst/>
              <a:gdLst/>
              <a:ahLst/>
              <a:cxnLst/>
              <a:rect l="l" t="t" r="r" b="b"/>
              <a:pathLst>
                <a:path w="7905" h="10622" extrusionOk="0">
                  <a:moveTo>
                    <a:pt x="7765" y="1"/>
                  </a:moveTo>
                  <a:cubicBezTo>
                    <a:pt x="7743" y="1"/>
                    <a:pt x="7723" y="15"/>
                    <a:pt x="7723" y="44"/>
                  </a:cubicBezTo>
                  <a:cubicBezTo>
                    <a:pt x="7712" y="1670"/>
                    <a:pt x="7022" y="3254"/>
                    <a:pt x="6003" y="4503"/>
                  </a:cubicBezTo>
                  <a:cubicBezTo>
                    <a:pt x="4859" y="5905"/>
                    <a:pt x="3272" y="6830"/>
                    <a:pt x="2002" y="8102"/>
                  </a:cubicBezTo>
                  <a:cubicBezTo>
                    <a:pt x="1245" y="8859"/>
                    <a:pt x="620" y="9728"/>
                    <a:pt x="7" y="10603"/>
                  </a:cubicBezTo>
                  <a:cubicBezTo>
                    <a:pt x="1" y="10613"/>
                    <a:pt x="10" y="10622"/>
                    <a:pt x="20" y="10622"/>
                  </a:cubicBezTo>
                  <a:cubicBezTo>
                    <a:pt x="24" y="10622"/>
                    <a:pt x="28" y="10620"/>
                    <a:pt x="32" y="10616"/>
                  </a:cubicBezTo>
                  <a:cubicBezTo>
                    <a:pt x="630" y="9839"/>
                    <a:pt x="1226" y="9053"/>
                    <a:pt x="1914" y="8350"/>
                  </a:cubicBezTo>
                  <a:cubicBezTo>
                    <a:pt x="2567" y="7687"/>
                    <a:pt x="3309" y="7126"/>
                    <a:pt x="4048" y="6563"/>
                  </a:cubicBezTo>
                  <a:cubicBezTo>
                    <a:pt x="4764" y="6019"/>
                    <a:pt x="5467" y="5460"/>
                    <a:pt x="6054" y="4776"/>
                  </a:cubicBezTo>
                  <a:cubicBezTo>
                    <a:pt x="6609" y="4131"/>
                    <a:pt x="7056" y="3400"/>
                    <a:pt x="7379" y="2613"/>
                  </a:cubicBezTo>
                  <a:cubicBezTo>
                    <a:pt x="7708" y="1807"/>
                    <a:pt x="7905" y="915"/>
                    <a:pt x="7811" y="44"/>
                  </a:cubicBezTo>
                  <a:cubicBezTo>
                    <a:pt x="7808" y="15"/>
                    <a:pt x="7786" y="1"/>
                    <a:pt x="77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17"/>
            <p:cNvSpPr/>
            <p:nvPr/>
          </p:nvSpPr>
          <p:spPr>
            <a:xfrm>
              <a:off x="3881825" y="4469250"/>
              <a:ext cx="701200" cy="463425"/>
            </a:xfrm>
            <a:custGeom>
              <a:avLst/>
              <a:gdLst/>
              <a:ahLst/>
              <a:cxnLst/>
              <a:rect l="l" t="t" r="r" b="b"/>
              <a:pathLst>
                <a:path w="28048" h="18537" extrusionOk="0">
                  <a:moveTo>
                    <a:pt x="1" y="1"/>
                  </a:moveTo>
                  <a:cubicBezTo>
                    <a:pt x="3348" y="1098"/>
                    <a:pt x="6900" y="1367"/>
                    <a:pt x="10407" y="1700"/>
                  </a:cubicBezTo>
                  <a:cubicBezTo>
                    <a:pt x="11350" y="1790"/>
                    <a:pt x="10009" y="924"/>
                    <a:pt x="10959" y="919"/>
                  </a:cubicBezTo>
                  <a:cubicBezTo>
                    <a:pt x="16843" y="883"/>
                    <a:pt x="22205" y="1956"/>
                    <a:pt x="28047" y="11003"/>
                  </a:cubicBezTo>
                  <a:cubicBezTo>
                    <a:pt x="28047" y="11003"/>
                    <a:pt x="14464" y="18536"/>
                    <a:pt x="6530" y="8072"/>
                  </a:cubicBezTo>
                  <a:cubicBezTo>
                    <a:pt x="6195" y="7631"/>
                    <a:pt x="7487" y="7765"/>
                    <a:pt x="7042" y="7380"/>
                  </a:cubicBezTo>
                  <a:cubicBezTo>
                    <a:pt x="4849" y="5482"/>
                    <a:pt x="2499" y="3063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17"/>
            <p:cNvSpPr/>
            <p:nvPr/>
          </p:nvSpPr>
          <p:spPr>
            <a:xfrm>
              <a:off x="3938475" y="4518100"/>
              <a:ext cx="620675" cy="222325"/>
            </a:xfrm>
            <a:custGeom>
              <a:avLst/>
              <a:gdLst/>
              <a:ahLst/>
              <a:cxnLst/>
              <a:rect l="l" t="t" r="r" b="b"/>
              <a:pathLst>
                <a:path w="24827" h="8893" extrusionOk="0">
                  <a:moveTo>
                    <a:pt x="74" y="0"/>
                  </a:moveTo>
                  <a:cubicBezTo>
                    <a:pt x="29" y="0"/>
                    <a:pt x="1" y="67"/>
                    <a:pt x="50" y="96"/>
                  </a:cubicBezTo>
                  <a:cubicBezTo>
                    <a:pt x="418" y="318"/>
                    <a:pt x="779" y="552"/>
                    <a:pt x="1149" y="773"/>
                  </a:cubicBezTo>
                  <a:cubicBezTo>
                    <a:pt x="1517" y="993"/>
                    <a:pt x="1895" y="1199"/>
                    <a:pt x="2271" y="1405"/>
                  </a:cubicBezTo>
                  <a:cubicBezTo>
                    <a:pt x="3026" y="1818"/>
                    <a:pt x="3789" y="2212"/>
                    <a:pt x="4561" y="2594"/>
                  </a:cubicBezTo>
                  <a:cubicBezTo>
                    <a:pt x="6103" y="3347"/>
                    <a:pt x="7670" y="4048"/>
                    <a:pt x="9261" y="4697"/>
                  </a:cubicBezTo>
                  <a:cubicBezTo>
                    <a:pt x="10854" y="5346"/>
                    <a:pt x="12471" y="5935"/>
                    <a:pt x="14109" y="6460"/>
                  </a:cubicBezTo>
                  <a:cubicBezTo>
                    <a:pt x="15739" y="6985"/>
                    <a:pt x="17388" y="7447"/>
                    <a:pt x="19054" y="7851"/>
                  </a:cubicBezTo>
                  <a:cubicBezTo>
                    <a:pt x="20718" y="8255"/>
                    <a:pt x="22407" y="8627"/>
                    <a:pt x="24106" y="8844"/>
                  </a:cubicBezTo>
                  <a:cubicBezTo>
                    <a:pt x="24315" y="8872"/>
                    <a:pt x="24530" y="8881"/>
                    <a:pt x="24742" y="8892"/>
                  </a:cubicBezTo>
                  <a:cubicBezTo>
                    <a:pt x="24743" y="8892"/>
                    <a:pt x="24744" y="8893"/>
                    <a:pt x="24745" y="8893"/>
                  </a:cubicBezTo>
                  <a:cubicBezTo>
                    <a:pt x="24815" y="8893"/>
                    <a:pt x="24827" y="8786"/>
                    <a:pt x="24759" y="8767"/>
                  </a:cubicBezTo>
                  <a:cubicBezTo>
                    <a:pt x="23930" y="8541"/>
                    <a:pt x="23083" y="8403"/>
                    <a:pt x="22242" y="8232"/>
                  </a:cubicBezTo>
                  <a:cubicBezTo>
                    <a:pt x="21406" y="8064"/>
                    <a:pt x="20574" y="7881"/>
                    <a:pt x="19744" y="7685"/>
                  </a:cubicBezTo>
                  <a:cubicBezTo>
                    <a:pt x="18084" y="7296"/>
                    <a:pt x="16441" y="6847"/>
                    <a:pt x="14810" y="6340"/>
                  </a:cubicBezTo>
                  <a:cubicBezTo>
                    <a:pt x="13174" y="5834"/>
                    <a:pt x="11559" y="5271"/>
                    <a:pt x="9960" y="4654"/>
                  </a:cubicBezTo>
                  <a:cubicBezTo>
                    <a:pt x="8360" y="4037"/>
                    <a:pt x="6784" y="3360"/>
                    <a:pt x="5234" y="2624"/>
                  </a:cubicBezTo>
                  <a:cubicBezTo>
                    <a:pt x="4466" y="2257"/>
                    <a:pt x="3699" y="1881"/>
                    <a:pt x="2940" y="1492"/>
                  </a:cubicBezTo>
                  <a:cubicBezTo>
                    <a:pt x="2181" y="1105"/>
                    <a:pt x="1431" y="696"/>
                    <a:pt x="668" y="315"/>
                  </a:cubicBezTo>
                  <a:cubicBezTo>
                    <a:pt x="476" y="219"/>
                    <a:pt x="289" y="113"/>
                    <a:pt x="100" y="8"/>
                  </a:cubicBezTo>
                  <a:cubicBezTo>
                    <a:pt x="91" y="3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17"/>
            <p:cNvSpPr/>
            <p:nvPr/>
          </p:nvSpPr>
          <p:spPr>
            <a:xfrm>
              <a:off x="4188350" y="4546500"/>
              <a:ext cx="213700" cy="146750"/>
            </a:xfrm>
            <a:custGeom>
              <a:avLst/>
              <a:gdLst/>
              <a:ahLst/>
              <a:cxnLst/>
              <a:rect l="l" t="t" r="r" b="b"/>
              <a:pathLst>
                <a:path w="8548" h="5870" extrusionOk="0">
                  <a:moveTo>
                    <a:pt x="71" y="1"/>
                  </a:moveTo>
                  <a:cubicBezTo>
                    <a:pt x="33" y="1"/>
                    <a:pt x="1" y="50"/>
                    <a:pt x="36" y="85"/>
                  </a:cubicBezTo>
                  <a:cubicBezTo>
                    <a:pt x="244" y="347"/>
                    <a:pt x="487" y="583"/>
                    <a:pt x="725" y="815"/>
                  </a:cubicBezTo>
                  <a:cubicBezTo>
                    <a:pt x="968" y="1054"/>
                    <a:pt x="1214" y="1288"/>
                    <a:pt x="1469" y="1514"/>
                  </a:cubicBezTo>
                  <a:cubicBezTo>
                    <a:pt x="1966" y="1955"/>
                    <a:pt x="2478" y="2376"/>
                    <a:pt x="3009" y="2776"/>
                  </a:cubicBezTo>
                  <a:cubicBezTo>
                    <a:pt x="4082" y="3585"/>
                    <a:pt x="5217" y="4307"/>
                    <a:pt x="6403" y="4939"/>
                  </a:cubicBezTo>
                  <a:cubicBezTo>
                    <a:pt x="7068" y="5294"/>
                    <a:pt x="7758" y="5604"/>
                    <a:pt x="8465" y="5866"/>
                  </a:cubicBezTo>
                  <a:cubicBezTo>
                    <a:pt x="8470" y="5868"/>
                    <a:pt x="8476" y="5869"/>
                    <a:pt x="8481" y="5869"/>
                  </a:cubicBezTo>
                  <a:cubicBezTo>
                    <a:pt x="8524" y="5869"/>
                    <a:pt x="8548" y="5798"/>
                    <a:pt x="8504" y="5776"/>
                  </a:cubicBezTo>
                  <a:cubicBezTo>
                    <a:pt x="7309" y="5182"/>
                    <a:pt x="6122" y="4569"/>
                    <a:pt x="4991" y="3860"/>
                  </a:cubicBezTo>
                  <a:cubicBezTo>
                    <a:pt x="3867" y="3155"/>
                    <a:pt x="2794" y="2370"/>
                    <a:pt x="1783" y="1510"/>
                  </a:cubicBezTo>
                  <a:cubicBezTo>
                    <a:pt x="1497" y="1269"/>
                    <a:pt x="1216" y="1022"/>
                    <a:pt x="938" y="772"/>
                  </a:cubicBezTo>
                  <a:cubicBezTo>
                    <a:pt x="661" y="521"/>
                    <a:pt x="395" y="254"/>
                    <a:pt x="106" y="16"/>
                  </a:cubicBezTo>
                  <a:cubicBezTo>
                    <a:pt x="95" y="5"/>
                    <a:pt x="83" y="1"/>
                    <a:pt x="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17"/>
            <p:cNvSpPr/>
            <p:nvPr/>
          </p:nvSpPr>
          <p:spPr>
            <a:xfrm>
              <a:off x="4356575" y="4591150"/>
              <a:ext cx="145975" cy="118250"/>
            </a:xfrm>
            <a:custGeom>
              <a:avLst/>
              <a:gdLst/>
              <a:ahLst/>
              <a:cxnLst/>
              <a:rect l="l" t="t" r="r" b="b"/>
              <a:pathLst>
                <a:path w="5839" h="4730" extrusionOk="0">
                  <a:moveTo>
                    <a:pt x="47" y="0"/>
                  </a:moveTo>
                  <a:cubicBezTo>
                    <a:pt x="18" y="0"/>
                    <a:pt x="0" y="41"/>
                    <a:pt x="31" y="59"/>
                  </a:cubicBezTo>
                  <a:lnTo>
                    <a:pt x="31" y="61"/>
                  </a:lnTo>
                  <a:cubicBezTo>
                    <a:pt x="861" y="547"/>
                    <a:pt x="1663" y="1083"/>
                    <a:pt x="2431" y="1663"/>
                  </a:cubicBezTo>
                  <a:cubicBezTo>
                    <a:pt x="3200" y="2242"/>
                    <a:pt x="3927" y="2872"/>
                    <a:pt x="4608" y="3553"/>
                  </a:cubicBezTo>
                  <a:cubicBezTo>
                    <a:pt x="4989" y="3934"/>
                    <a:pt x="5363" y="4327"/>
                    <a:pt x="5737" y="4716"/>
                  </a:cubicBezTo>
                  <a:cubicBezTo>
                    <a:pt x="5746" y="4726"/>
                    <a:pt x="5757" y="4730"/>
                    <a:pt x="5769" y="4730"/>
                  </a:cubicBezTo>
                  <a:cubicBezTo>
                    <a:pt x="5804" y="4730"/>
                    <a:pt x="5839" y="4692"/>
                    <a:pt x="5813" y="4658"/>
                  </a:cubicBezTo>
                  <a:cubicBezTo>
                    <a:pt x="5232" y="3884"/>
                    <a:pt x="4540" y="3200"/>
                    <a:pt x="3815" y="2558"/>
                  </a:cubicBezTo>
                  <a:cubicBezTo>
                    <a:pt x="3089" y="1915"/>
                    <a:pt x="2315" y="1328"/>
                    <a:pt x="1496" y="807"/>
                  </a:cubicBezTo>
                  <a:cubicBezTo>
                    <a:pt x="1033" y="511"/>
                    <a:pt x="552" y="253"/>
                    <a:pt x="62" y="4"/>
                  </a:cubicBezTo>
                  <a:cubicBezTo>
                    <a:pt x="57" y="2"/>
                    <a:pt x="52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17"/>
            <p:cNvSpPr/>
            <p:nvPr/>
          </p:nvSpPr>
          <p:spPr>
            <a:xfrm>
              <a:off x="4122700" y="4684000"/>
              <a:ext cx="294900" cy="56050"/>
            </a:xfrm>
            <a:custGeom>
              <a:avLst/>
              <a:gdLst/>
              <a:ahLst/>
              <a:cxnLst/>
              <a:rect l="l" t="t" r="r" b="b"/>
              <a:pathLst>
                <a:path w="11796" h="2242" extrusionOk="0">
                  <a:moveTo>
                    <a:pt x="61" y="0"/>
                  </a:moveTo>
                  <a:cubicBezTo>
                    <a:pt x="13" y="0"/>
                    <a:pt x="0" y="70"/>
                    <a:pt x="49" y="90"/>
                  </a:cubicBezTo>
                  <a:cubicBezTo>
                    <a:pt x="787" y="366"/>
                    <a:pt x="1539" y="598"/>
                    <a:pt x="2294" y="822"/>
                  </a:cubicBezTo>
                  <a:cubicBezTo>
                    <a:pt x="3042" y="1043"/>
                    <a:pt x="3795" y="1254"/>
                    <a:pt x="4553" y="1443"/>
                  </a:cubicBezTo>
                  <a:cubicBezTo>
                    <a:pt x="6056" y="1817"/>
                    <a:pt x="7583" y="2103"/>
                    <a:pt x="9130" y="2204"/>
                  </a:cubicBezTo>
                  <a:cubicBezTo>
                    <a:pt x="9486" y="2228"/>
                    <a:pt x="9843" y="2241"/>
                    <a:pt x="10200" y="2241"/>
                  </a:cubicBezTo>
                  <a:cubicBezTo>
                    <a:pt x="10719" y="2241"/>
                    <a:pt x="11237" y="2213"/>
                    <a:pt x="11753" y="2146"/>
                  </a:cubicBezTo>
                  <a:cubicBezTo>
                    <a:pt x="11793" y="2141"/>
                    <a:pt x="11796" y="2082"/>
                    <a:pt x="11755" y="2082"/>
                  </a:cubicBezTo>
                  <a:cubicBezTo>
                    <a:pt x="11754" y="2082"/>
                    <a:pt x="11753" y="2083"/>
                    <a:pt x="11753" y="2083"/>
                  </a:cubicBezTo>
                  <a:cubicBezTo>
                    <a:pt x="11429" y="2095"/>
                    <a:pt x="11106" y="2101"/>
                    <a:pt x="10783" y="2101"/>
                  </a:cubicBezTo>
                  <a:cubicBezTo>
                    <a:pt x="9563" y="2101"/>
                    <a:pt x="8348" y="2012"/>
                    <a:pt x="7140" y="1815"/>
                  </a:cubicBezTo>
                  <a:cubicBezTo>
                    <a:pt x="5602" y="1567"/>
                    <a:pt x="4091" y="1176"/>
                    <a:pt x="2599" y="736"/>
                  </a:cubicBezTo>
                  <a:cubicBezTo>
                    <a:pt x="1758" y="490"/>
                    <a:pt x="924" y="220"/>
                    <a:pt x="73" y="2"/>
                  </a:cubicBezTo>
                  <a:cubicBezTo>
                    <a:pt x="69" y="1"/>
                    <a:pt x="65" y="0"/>
                    <a:pt x="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17"/>
            <p:cNvSpPr/>
            <p:nvPr/>
          </p:nvSpPr>
          <p:spPr>
            <a:xfrm>
              <a:off x="4077125" y="4625625"/>
              <a:ext cx="72625" cy="26025"/>
            </a:xfrm>
            <a:custGeom>
              <a:avLst/>
              <a:gdLst/>
              <a:ahLst/>
              <a:cxnLst/>
              <a:rect l="l" t="t" r="r" b="b"/>
              <a:pathLst>
                <a:path w="2905" h="1041" extrusionOk="0">
                  <a:moveTo>
                    <a:pt x="68" y="1"/>
                  </a:moveTo>
                  <a:cubicBezTo>
                    <a:pt x="14" y="1"/>
                    <a:pt x="0" y="84"/>
                    <a:pt x="56" y="106"/>
                  </a:cubicBezTo>
                  <a:cubicBezTo>
                    <a:pt x="514" y="286"/>
                    <a:pt x="980" y="448"/>
                    <a:pt x="1447" y="604"/>
                  </a:cubicBezTo>
                  <a:cubicBezTo>
                    <a:pt x="1917" y="761"/>
                    <a:pt x="2390" y="888"/>
                    <a:pt x="2857" y="1039"/>
                  </a:cubicBezTo>
                  <a:cubicBezTo>
                    <a:pt x="2860" y="1040"/>
                    <a:pt x="2863" y="1041"/>
                    <a:pt x="2866" y="1041"/>
                  </a:cubicBezTo>
                  <a:cubicBezTo>
                    <a:pt x="2895" y="1041"/>
                    <a:pt x="2904" y="993"/>
                    <a:pt x="2872" y="981"/>
                  </a:cubicBezTo>
                  <a:cubicBezTo>
                    <a:pt x="2408" y="815"/>
                    <a:pt x="1952" y="624"/>
                    <a:pt x="1487" y="461"/>
                  </a:cubicBezTo>
                  <a:cubicBezTo>
                    <a:pt x="1021" y="297"/>
                    <a:pt x="556" y="142"/>
                    <a:pt x="84" y="3"/>
                  </a:cubicBezTo>
                  <a:cubicBezTo>
                    <a:pt x="79" y="2"/>
                    <a:pt x="73" y="1"/>
                    <a:pt x="6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17"/>
            <p:cNvSpPr/>
            <p:nvPr/>
          </p:nvSpPr>
          <p:spPr>
            <a:xfrm>
              <a:off x="4330675" y="4197600"/>
              <a:ext cx="549700" cy="713200"/>
            </a:xfrm>
            <a:custGeom>
              <a:avLst/>
              <a:gdLst/>
              <a:ahLst/>
              <a:cxnLst/>
              <a:rect l="l" t="t" r="r" b="b"/>
              <a:pathLst>
                <a:path w="21988" h="28528" extrusionOk="0">
                  <a:moveTo>
                    <a:pt x="20625" y="8352"/>
                  </a:moveTo>
                  <a:cubicBezTo>
                    <a:pt x="20625" y="8352"/>
                    <a:pt x="14689" y="1"/>
                    <a:pt x="9749" y="1229"/>
                  </a:cubicBezTo>
                  <a:cubicBezTo>
                    <a:pt x="4810" y="2459"/>
                    <a:pt x="5128" y="4974"/>
                    <a:pt x="4150" y="5935"/>
                  </a:cubicBezTo>
                  <a:cubicBezTo>
                    <a:pt x="3170" y="6896"/>
                    <a:pt x="1012" y="9579"/>
                    <a:pt x="738" y="10642"/>
                  </a:cubicBezTo>
                  <a:cubicBezTo>
                    <a:pt x="461" y="11704"/>
                    <a:pt x="1614" y="12572"/>
                    <a:pt x="1338" y="13636"/>
                  </a:cubicBezTo>
                  <a:cubicBezTo>
                    <a:pt x="1061" y="14698"/>
                    <a:pt x="1" y="18153"/>
                    <a:pt x="1351" y="20449"/>
                  </a:cubicBezTo>
                  <a:cubicBezTo>
                    <a:pt x="2699" y="22744"/>
                    <a:pt x="3133" y="23262"/>
                    <a:pt x="4368" y="25366"/>
                  </a:cubicBezTo>
                  <a:cubicBezTo>
                    <a:pt x="5604" y="27469"/>
                    <a:pt x="9751" y="27738"/>
                    <a:pt x="10303" y="27800"/>
                  </a:cubicBezTo>
                  <a:cubicBezTo>
                    <a:pt x="10854" y="27862"/>
                    <a:pt x="14977" y="28527"/>
                    <a:pt x="17555" y="25468"/>
                  </a:cubicBezTo>
                  <a:cubicBezTo>
                    <a:pt x="20135" y="22410"/>
                    <a:pt x="21087" y="18119"/>
                    <a:pt x="21537" y="16694"/>
                  </a:cubicBezTo>
                  <a:cubicBezTo>
                    <a:pt x="21988" y="15272"/>
                    <a:pt x="20625" y="8352"/>
                    <a:pt x="20625" y="835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17"/>
            <p:cNvSpPr/>
            <p:nvPr/>
          </p:nvSpPr>
          <p:spPr>
            <a:xfrm>
              <a:off x="4470300" y="4761775"/>
              <a:ext cx="181600" cy="83425"/>
            </a:xfrm>
            <a:custGeom>
              <a:avLst/>
              <a:gdLst/>
              <a:ahLst/>
              <a:cxnLst/>
              <a:rect l="l" t="t" r="r" b="b"/>
              <a:pathLst>
                <a:path w="7264" h="3337" extrusionOk="0">
                  <a:moveTo>
                    <a:pt x="7209" y="1"/>
                  </a:moveTo>
                  <a:cubicBezTo>
                    <a:pt x="7202" y="1"/>
                    <a:pt x="7196" y="3"/>
                    <a:pt x="7189" y="7"/>
                  </a:cubicBezTo>
                  <a:cubicBezTo>
                    <a:pt x="5507" y="1219"/>
                    <a:pt x="3845" y="2576"/>
                    <a:pt x="1780" y="3064"/>
                  </a:cubicBezTo>
                  <a:cubicBezTo>
                    <a:pt x="1273" y="3184"/>
                    <a:pt x="734" y="3267"/>
                    <a:pt x="208" y="3267"/>
                  </a:cubicBezTo>
                  <a:cubicBezTo>
                    <a:pt x="151" y="3267"/>
                    <a:pt x="95" y="3266"/>
                    <a:pt x="38" y="3264"/>
                  </a:cubicBezTo>
                  <a:cubicBezTo>
                    <a:pt x="37" y="3264"/>
                    <a:pt x="37" y="3264"/>
                    <a:pt x="36" y="3264"/>
                  </a:cubicBezTo>
                  <a:cubicBezTo>
                    <a:pt x="1" y="3264"/>
                    <a:pt x="1" y="3318"/>
                    <a:pt x="38" y="3320"/>
                  </a:cubicBezTo>
                  <a:cubicBezTo>
                    <a:pt x="203" y="3331"/>
                    <a:pt x="368" y="3337"/>
                    <a:pt x="531" y="3337"/>
                  </a:cubicBezTo>
                  <a:cubicBezTo>
                    <a:pt x="885" y="3337"/>
                    <a:pt x="1236" y="3309"/>
                    <a:pt x="1590" y="3240"/>
                  </a:cubicBezTo>
                  <a:cubicBezTo>
                    <a:pt x="2110" y="3137"/>
                    <a:pt x="2620" y="2982"/>
                    <a:pt x="3110" y="2776"/>
                  </a:cubicBezTo>
                  <a:cubicBezTo>
                    <a:pt x="4099" y="2367"/>
                    <a:pt x="4998" y="1817"/>
                    <a:pt x="5849" y="1172"/>
                  </a:cubicBezTo>
                  <a:cubicBezTo>
                    <a:pt x="6320" y="815"/>
                    <a:pt x="6785" y="450"/>
                    <a:pt x="7236" y="67"/>
                  </a:cubicBezTo>
                  <a:cubicBezTo>
                    <a:pt x="7264" y="44"/>
                    <a:pt x="7238" y="1"/>
                    <a:pt x="72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17"/>
            <p:cNvSpPr/>
            <p:nvPr/>
          </p:nvSpPr>
          <p:spPr>
            <a:xfrm>
              <a:off x="4622275" y="4794125"/>
              <a:ext cx="109175" cy="91000"/>
            </a:xfrm>
            <a:custGeom>
              <a:avLst/>
              <a:gdLst/>
              <a:ahLst/>
              <a:cxnLst/>
              <a:rect l="l" t="t" r="r" b="b"/>
              <a:pathLst>
                <a:path w="4367" h="3640" extrusionOk="0">
                  <a:moveTo>
                    <a:pt x="4321" y="1"/>
                  </a:moveTo>
                  <a:cubicBezTo>
                    <a:pt x="4313" y="1"/>
                    <a:pt x="4305" y="4"/>
                    <a:pt x="4298" y="13"/>
                  </a:cubicBezTo>
                  <a:cubicBezTo>
                    <a:pt x="4066" y="295"/>
                    <a:pt x="3862" y="600"/>
                    <a:pt x="3631" y="880"/>
                  </a:cubicBezTo>
                  <a:cubicBezTo>
                    <a:pt x="3399" y="1164"/>
                    <a:pt x="3150" y="1434"/>
                    <a:pt x="2888" y="1690"/>
                  </a:cubicBezTo>
                  <a:cubicBezTo>
                    <a:pt x="2350" y="2211"/>
                    <a:pt x="1753" y="2666"/>
                    <a:pt x="1108" y="3043"/>
                  </a:cubicBezTo>
                  <a:cubicBezTo>
                    <a:pt x="751" y="3256"/>
                    <a:pt x="385" y="3451"/>
                    <a:pt x="7" y="3625"/>
                  </a:cubicBezTo>
                  <a:cubicBezTo>
                    <a:pt x="0" y="3628"/>
                    <a:pt x="5" y="3640"/>
                    <a:pt x="11" y="3640"/>
                  </a:cubicBezTo>
                  <a:cubicBezTo>
                    <a:pt x="12" y="3640"/>
                    <a:pt x="12" y="3640"/>
                    <a:pt x="13" y="3640"/>
                  </a:cubicBezTo>
                  <a:lnTo>
                    <a:pt x="13" y="3638"/>
                  </a:lnTo>
                  <a:cubicBezTo>
                    <a:pt x="1413" y="3114"/>
                    <a:pt x="2651" y="2215"/>
                    <a:pt x="3627" y="1086"/>
                  </a:cubicBezTo>
                  <a:cubicBezTo>
                    <a:pt x="3898" y="770"/>
                    <a:pt x="4171" y="433"/>
                    <a:pt x="4354" y="58"/>
                  </a:cubicBezTo>
                  <a:cubicBezTo>
                    <a:pt x="4367" y="32"/>
                    <a:pt x="4345" y="1"/>
                    <a:pt x="432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17"/>
            <p:cNvSpPr/>
            <p:nvPr/>
          </p:nvSpPr>
          <p:spPr>
            <a:xfrm>
              <a:off x="4543975" y="4845275"/>
              <a:ext cx="71650" cy="31500"/>
            </a:xfrm>
            <a:custGeom>
              <a:avLst/>
              <a:gdLst/>
              <a:ahLst/>
              <a:cxnLst/>
              <a:rect l="l" t="t" r="r" b="b"/>
              <a:pathLst>
                <a:path w="2866" h="1260" extrusionOk="0">
                  <a:moveTo>
                    <a:pt x="2814" y="1"/>
                  </a:moveTo>
                  <a:cubicBezTo>
                    <a:pt x="2809" y="1"/>
                    <a:pt x="2804" y="2"/>
                    <a:pt x="2799" y="5"/>
                  </a:cubicBezTo>
                  <a:cubicBezTo>
                    <a:pt x="2350" y="242"/>
                    <a:pt x="1911" y="493"/>
                    <a:pt x="1443" y="694"/>
                  </a:cubicBezTo>
                  <a:cubicBezTo>
                    <a:pt x="1206" y="797"/>
                    <a:pt x="965" y="887"/>
                    <a:pt x="720" y="971"/>
                  </a:cubicBezTo>
                  <a:cubicBezTo>
                    <a:pt x="488" y="1050"/>
                    <a:pt x="241" y="1106"/>
                    <a:pt x="21" y="1209"/>
                  </a:cubicBezTo>
                  <a:cubicBezTo>
                    <a:pt x="0" y="1224"/>
                    <a:pt x="9" y="1257"/>
                    <a:pt x="36" y="1259"/>
                  </a:cubicBezTo>
                  <a:lnTo>
                    <a:pt x="37" y="1259"/>
                  </a:lnTo>
                  <a:cubicBezTo>
                    <a:pt x="284" y="1250"/>
                    <a:pt x="540" y="1166"/>
                    <a:pt x="774" y="1089"/>
                  </a:cubicBezTo>
                  <a:cubicBezTo>
                    <a:pt x="1019" y="1010"/>
                    <a:pt x="1256" y="919"/>
                    <a:pt x="1492" y="818"/>
                  </a:cubicBezTo>
                  <a:cubicBezTo>
                    <a:pt x="1963" y="616"/>
                    <a:pt x="2434" y="375"/>
                    <a:pt x="2838" y="55"/>
                  </a:cubicBezTo>
                  <a:cubicBezTo>
                    <a:pt x="2865" y="36"/>
                    <a:pt x="2841" y="1"/>
                    <a:pt x="281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17"/>
            <p:cNvSpPr/>
            <p:nvPr/>
          </p:nvSpPr>
          <p:spPr>
            <a:xfrm>
              <a:off x="4772225" y="4695125"/>
              <a:ext cx="44225" cy="117950"/>
            </a:xfrm>
            <a:custGeom>
              <a:avLst/>
              <a:gdLst/>
              <a:ahLst/>
              <a:cxnLst/>
              <a:rect l="l" t="t" r="r" b="b"/>
              <a:pathLst>
                <a:path w="1769" h="4718" extrusionOk="0">
                  <a:moveTo>
                    <a:pt x="1703" y="1"/>
                  </a:moveTo>
                  <a:cubicBezTo>
                    <a:pt x="1692" y="1"/>
                    <a:pt x="1681" y="7"/>
                    <a:pt x="1678" y="18"/>
                  </a:cubicBezTo>
                  <a:cubicBezTo>
                    <a:pt x="1656" y="166"/>
                    <a:pt x="1663" y="321"/>
                    <a:pt x="1654" y="471"/>
                  </a:cubicBezTo>
                  <a:cubicBezTo>
                    <a:pt x="1643" y="632"/>
                    <a:pt x="1632" y="792"/>
                    <a:pt x="1615" y="953"/>
                  </a:cubicBezTo>
                  <a:cubicBezTo>
                    <a:pt x="1577" y="1280"/>
                    <a:pt x="1519" y="1606"/>
                    <a:pt x="1437" y="1927"/>
                  </a:cubicBezTo>
                  <a:cubicBezTo>
                    <a:pt x="1273" y="2569"/>
                    <a:pt x="1017" y="3182"/>
                    <a:pt x="676" y="3748"/>
                  </a:cubicBezTo>
                  <a:cubicBezTo>
                    <a:pt x="482" y="4072"/>
                    <a:pt x="263" y="4380"/>
                    <a:pt x="18" y="4670"/>
                  </a:cubicBezTo>
                  <a:cubicBezTo>
                    <a:pt x="1" y="4690"/>
                    <a:pt x="19" y="4718"/>
                    <a:pt x="39" y="4718"/>
                  </a:cubicBezTo>
                  <a:cubicBezTo>
                    <a:pt x="45" y="4718"/>
                    <a:pt x="52" y="4715"/>
                    <a:pt x="57" y="4709"/>
                  </a:cubicBezTo>
                  <a:cubicBezTo>
                    <a:pt x="951" y="3713"/>
                    <a:pt x="1523" y="2471"/>
                    <a:pt x="1703" y="1144"/>
                  </a:cubicBezTo>
                  <a:cubicBezTo>
                    <a:pt x="1731" y="953"/>
                    <a:pt x="1748" y="761"/>
                    <a:pt x="1753" y="566"/>
                  </a:cubicBezTo>
                  <a:cubicBezTo>
                    <a:pt x="1757" y="389"/>
                    <a:pt x="1768" y="192"/>
                    <a:pt x="1727" y="18"/>
                  </a:cubicBezTo>
                  <a:cubicBezTo>
                    <a:pt x="1725" y="7"/>
                    <a:pt x="1714" y="1"/>
                    <a:pt x="170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17"/>
            <p:cNvSpPr/>
            <p:nvPr/>
          </p:nvSpPr>
          <p:spPr>
            <a:xfrm>
              <a:off x="4781100" y="4636050"/>
              <a:ext cx="39875" cy="68900"/>
            </a:xfrm>
            <a:custGeom>
              <a:avLst/>
              <a:gdLst/>
              <a:ahLst/>
              <a:cxnLst/>
              <a:rect l="l" t="t" r="r" b="b"/>
              <a:pathLst>
                <a:path w="1595" h="2756" extrusionOk="0">
                  <a:moveTo>
                    <a:pt x="1455" y="0"/>
                  </a:moveTo>
                  <a:cubicBezTo>
                    <a:pt x="1437" y="0"/>
                    <a:pt x="1419" y="12"/>
                    <a:pt x="1417" y="35"/>
                  </a:cubicBezTo>
                  <a:cubicBezTo>
                    <a:pt x="1370" y="1084"/>
                    <a:pt x="877" y="2073"/>
                    <a:pt x="26" y="2699"/>
                  </a:cubicBezTo>
                  <a:cubicBezTo>
                    <a:pt x="1" y="2720"/>
                    <a:pt x="15" y="2756"/>
                    <a:pt x="40" y="2756"/>
                  </a:cubicBezTo>
                  <a:cubicBezTo>
                    <a:pt x="45" y="2756"/>
                    <a:pt x="50" y="2755"/>
                    <a:pt x="56" y="2752"/>
                  </a:cubicBezTo>
                  <a:cubicBezTo>
                    <a:pt x="989" y="2213"/>
                    <a:pt x="1595" y="1116"/>
                    <a:pt x="1494" y="35"/>
                  </a:cubicBezTo>
                  <a:cubicBezTo>
                    <a:pt x="1492" y="12"/>
                    <a:pt x="1473" y="0"/>
                    <a:pt x="14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17"/>
            <p:cNvSpPr/>
            <p:nvPr/>
          </p:nvSpPr>
          <p:spPr>
            <a:xfrm>
              <a:off x="4759200" y="4660700"/>
              <a:ext cx="40375" cy="41600"/>
            </a:xfrm>
            <a:custGeom>
              <a:avLst/>
              <a:gdLst/>
              <a:ahLst/>
              <a:cxnLst/>
              <a:rect l="l" t="t" r="r" b="b"/>
              <a:pathLst>
                <a:path w="1615" h="1664" extrusionOk="0">
                  <a:moveTo>
                    <a:pt x="1559" y="0"/>
                  </a:moveTo>
                  <a:cubicBezTo>
                    <a:pt x="1552" y="0"/>
                    <a:pt x="1545" y="2"/>
                    <a:pt x="1538" y="6"/>
                  </a:cubicBezTo>
                  <a:cubicBezTo>
                    <a:pt x="1390" y="89"/>
                    <a:pt x="1276" y="236"/>
                    <a:pt x="1162" y="358"/>
                  </a:cubicBezTo>
                  <a:lnTo>
                    <a:pt x="767" y="775"/>
                  </a:lnTo>
                  <a:cubicBezTo>
                    <a:pt x="511" y="1048"/>
                    <a:pt x="276" y="1341"/>
                    <a:pt x="19" y="1616"/>
                  </a:cubicBezTo>
                  <a:cubicBezTo>
                    <a:pt x="1" y="1636"/>
                    <a:pt x="20" y="1664"/>
                    <a:pt x="41" y="1664"/>
                  </a:cubicBezTo>
                  <a:cubicBezTo>
                    <a:pt x="48" y="1664"/>
                    <a:pt x="54" y="1661"/>
                    <a:pt x="61" y="1655"/>
                  </a:cubicBezTo>
                  <a:cubicBezTo>
                    <a:pt x="320" y="1388"/>
                    <a:pt x="603" y="1139"/>
                    <a:pt x="863" y="870"/>
                  </a:cubicBezTo>
                  <a:lnTo>
                    <a:pt x="1244" y="474"/>
                  </a:lnTo>
                  <a:cubicBezTo>
                    <a:pt x="1366" y="348"/>
                    <a:pt x="1517" y="221"/>
                    <a:pt x="1597" y="66"/>
                  </a:cubicBezTo>
                  <a:cubicBezTo>
                    <a:pt x="1614" y="34"/>
                    <a:pt x="1589" y="0"/>
                    <a:pt x="155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17"/>
            <p:cNvSpPr/>
            <p:nvPr/>
          </p:nvSpPr>
          <p:spPr>
            <a:xfrm>
              <a:off x="4353100" y="4652850"/>
              <a:ext cx="233250" cy="39000"/>
            </a:xfrm>
            <a:custGeom>
              <a:avLst/>
              <a:gdLst/>
              <a:ahLst/>
              <a:cxnLst/>
              <a:rect l="l" t="t" r="r" b="b"/>
              <a:pathLst>
                <a:path w="9330" h="1560" extrusionOk="0">
                  <a:moveTo>
                    <a:pt x="40" y="1"/>
                  </a:moveTo>
                  <a:cubicBezTo>
                    <a:pt x="19" y="1"/>
                    <a:pt x="0" y="13"/>
                    <a:pt x="3" y="40"/>
                  </a:cubicBezTo>
                  <a:lnTo>
                    <a:pt x="1" y="40"/>
                  </a:lnTo>
                  <a:cubicBezTo>
                    <a:pt x="33" y="289"/>
                    <a:pt x="177" y="517"/>
                    <a:pt x="330" y="711"/>
                  </a:cubicBezTo>
                  <a:cubicBezTo>
                    <a:pt x="478" y="894"/>
                    <a:pt x="658" y="1049"/>
                    <a:pt x="861" y="1169"/>
                  </a:cubicBezTo>
                  <a:cubicBezTo>
                    <a:pt x="1374" y="1473"/>
                    <a:pt x="2000" y="1560"/>
                    <a:pt x="2589" y="1560"/>
                  </a:cubicBezTo>
                  <a:cubicBezTo>
                    <a:pt x="2595" y="1560"/>
                    <a:pt x="2601" y="1560"/>
                    <a:pt x="2608" y="1560"/>
                  </a:cubicBezTo>
                  <a:cubicBezTo>
                    <a:pt x="3320" y="1560"/>
                    <a:pt x="4029" y="1429"/>
                    <a:pt x="4726" y="1306"/>
                  </a:cubicBezTo>
                  <a:cubicBezTo>
                    <a:pt x="5455" y="1177"/>
                    <a:pt x="6179" y="1027"/>
                    <a:pt x="6897" y="849"/>
                  </a:cubicBezTo>
                  <a:cubicBezTo>
                    <a:pt x="7293" y="750"/>
                    <a:pt x="7686" y="646"/>
                    <a:pt x="8080" y="539"/>
                  </a:cubicBezTo>
                  <a:cubicBezTo>
                    <a:pt x="8488" y="427"/>
                    <a:pt x="8897" y="320"/>
                    <a:pt x="9292" y="161"/>
                  </a:cubicBezTo>
                  <a:cubicBezTo>
                    <a:pt x="9329" y="151"/>
                    <a:pt x="9318" y="97"/>
                    <a:pt x="9283" y="97"/>
                  </a:cubicBezTo>
                  <a:cubicBezTo>
                    <a:pt x="9280" y="97"/>
                    <a:pt x="9276" y="97"/>
                    <a:pt x="9273" y="98"/>
                  </a:cubicBezTo>
                  <a:cubicBezTo>
                    <a:pt x="8577" y="238"/>
                    <a:pt x="7901" y="459"/>
                    <a:pt x="7209" y="616"/>
                  </a:cubicBezTo>
                  <a:cubicBezTo>
                    <a:pt x="6532" y="769"/>
                    <a:pt x="5851" y="909"/>
                    <a:pt x="5167" y="1038"/>
                  </a:cubicBezTo>
                  <a:cubicBezTo>
                    <a:pt x="4485" y="1165"/>
                    <a:pt x="3793" y="1296"/>
                    <a:pt x="3099" y="1352"/>
                  </a:cubicBezTo>
                  <a:cubicBezTo>
                    <a:pt x="2921" y="1366"/>
                    <a:pt x="2740" y="1375"/>
                    <a:pt x="2558" y="1375"/>
                  </a:cubicBezTo>
                  <a:cubicBezTo>
                    <a:pt x="2095" y="1375"/>
                    <a:pt x="1629" y="1318"/>
                    <a:pt x="1204" y="1139"/>
                  </a:cubicBezTo>
                  <a:cubicBezTo>
                    <a:pt x="959" y="1038"/>
                    <a:pt x="738" y="889"/>
                    <a:pt x="555" y="698"/>
                  </a:cubicBezTo>
                  <a:cubicBezTo>
                    <a:pt x="359" y="492"/>
                    <a:pt x="250" y="242"/>
                    <a:pt x="80" y="19"/>
                  </a:cubicBezTo>
                  <a:cubicBezTo>
                    <a:pt x="71" y="7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17"/>
            <p:cNvSpPr/>
            <p:nvPr/>
          </p:nvSpPr>
          <p:spPr>
            <a:xfrm>
              <a:off x="4573450" y="4645850"/>
              <a:ext cx="181800" cy="68350"/>
            </a:xfrm>
            <a:custGeom>
              <a:avLst/>
              <a:gdLst/>
              <a:ahLst/>
              <a:cxnLst/>
              <a:rect l="l" t="t" r="r" b="b"/>
              <a:pathLst>
                <a:path w="7272" h="2734" extrusionOk="0">
                  <a:moveTo>
                    <a:pt x="6190" y="0"/>
                  </a:moveTo>
                  <a:cubicBezTo>
                    <a:pt x="4507" y="0"/>
                    <a:pt x="2879" y="782"/>
                    <a:pt x="1480" y="1677"/>
                  </a:cubicBezTo>
                  <a:cubicBezTo>
                    <a:pt x="982" y="1995"/>
                    <a:pt x="502" y="2339"/>
                    <a:pt x="23" y="2683"/>
                  </a:cubicBezTo>
                  <a:cubicBezTo>
                    <a:pt x="0" y="2700"/>
                    <a:pt x="14" y="2733"/>
                    <a:pt x="35" y="2733"/>
                  </a:cubicBezTo>
                  <a:cubicBezTo>
                    <a:pt x="39" y="2733"/>
                    <a:pt x="44" y="2732"/>
                    <a:pt x="49" y="2728"/>
                  </a:cubicBezTo>
                  <a:lnTo>
                    <a:pt x="49" y="2730"/>
                  </a:lnTo>
                  <a:cubicBezTo>
                    <a:pt x="1725" y="1630"/>
                    <a:pt x="3443" y="481"/>
                    <a:pt x="5466" y="182"/>
                  </a:cubicBezTo>
                  <a:cubicBezTo>
                    <a:pt x="5770" y="135"/>
                    <a:pt x="6077" y="112"/>
                    <a:pt x="6384" y="112"/>
                  </a:cubicBezTo>
                  <a:cubicBezTo>
                    <a:pt x="6661" y="112"/>
                    <a:pt x="6939" y="131"/>
                    <a:pt x="7214" y="168"/>
                  </a:cubicBezTo>
                  <a:cubicBezTo>
                    <a:pt x="7216" y="169"/>
                    <a:pt x="7217" y="169"/>
                    <a:pt x="7219" y="169"/>
                  </a:cubicBezTo>
                  <a:cubicBezTo>
                    <a:pt x="7257" y="169"/>
                    <a:pt x="7272" y="114"/>
                    <a:pt x="7231" y="105"/>
                  </a:cubicBezTo>
                  <a:cubicBezTo>
                    <a:pt x="6882" y="33"/>
                    <a:pt x="6535" y="0"/>
                    <a:pt x="61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17"/>
            <p:cNvSpPr/>
            <p:nvPr/>
          </p:nvSpPr>
          <p:spPr>
            <a:xfrm>
              <a:off x="4421000" y="4753200"/>
              <a:ext cx="117250" cy="44525"/>
            </a:xfrm>
            <a:custGeom>
              <a:avLst/>
              <a:gdLst/>
              <a:ahLst/>
              <a:cxnLst/>
              <a:rect l="l" t="t" r="r" b="b"/>
              <a:pathLst>
                <a:path w="4690" h="1781" extrusionOk="0">
                  <a:moveTo>
                    <a:pt x="4637" y="1"/>
                  </a:moveTo>
                  <a:cubicBezTo>
                    <a:pt x="4632" y="1"/>
                    <a:pt x="4626" y="2"/>
                    <a:pt x="4620" y="6"/>
                  </a:cubicBezTo>
                  <a:cubicBezTo>
                    <a:pt x="3926" y="446"/>
                    <a:pt x="3192" y="840"/>
                    <a:pt x="2419" y="1124"/>
                  </a:cubicBezTo>
                  <a:cubicBezTo>
                    <a:pt x="1645" y="1410"/>
                    <a:pt x="851" y="1564"/>
                    <a:pt x="43" y="1704"/>
                  </a:cubicBezTo>
                  <a:cubicBezTo>
                    <a:pt x="1" y="1711"/>
                    <a:pt x="9" y="1781"/>
                    <a:pt x="53" y="1781"/>
                  </a:cubicBezTo>
                  <a:cubicBezTo>
                    <a:pt x="53" y="1781"/>
                    <a:pt x="54" y="1781"/>
                    <a:pt x="54" y="1781"/>
                  </a:cubicBezTo>
                  <a:cubicBezTo>
                    <a:pt x="884" y="1760"/>
                    <a:pt x="1720" y="1539"/>
                    <a:pt x="2494" y="1250"/>
                  </a:cubicBezTo>
                  <a:cubicBezTo>
                    <a:pt x="3274" y="956"/>
                    <a:pt x="4007" y="573"/>
                    <a:pt x="4663" y="61"/>
                  </a:cubicBezTo>
                  <a:cubicBezTo>
                    <a:pt x="4689" y="40"/>
                    <a:pt x="4665" y="1"/>
                    <a:pt x="46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17"/>
            <p:cNvSpPr/>
            <p:nvPr/>
          </p:nvSpPr>
          <p:spPr>
            <a:xfrm>
              <a:off x="4349725" y="4614775"/>
              <a:ext cx="42600" cy="10750"/>
            </a:xfrm>
            <a:custGeom>
              <a:avLst/>
              <a:gdLst/>
              <a:ahLst/>
              <a:cxnLst/>
              <a:rect l="l" t="t" r="r" b="b"/>
              <a:pathLst>
                <a:path w="1704" h="430" extrusionOk="0">
                  <a:moveTo>
                    <a:pt x="24" y="1"/>
                  </a:moveTo>
                  <a:cubicBezTo>
                    <a:pt x="9" y="1"/>
                    <a:pt x="0" y="25"/>
                    <a:pt x="17" y="34"/>
                  </a:cubicBezTo>
                  <a:cubicBezTo>
                    <a:pt x="271" y="149"/>
                    <a:pt x="516" y="265"/>
                    <a:pt x="793" y="329"/>
                  </a:cubicBezTo>
                  <a:cubicBezTo>
                    <a:pt x="1041" y="387"/>
                    <a:pt x="1295" y="429"/>
                    <a:pt x="1551" y="429"/>
                  </a:cubicBezTo>
                  <a:cubicBezTo>
                    <a:pt x="1576" y="429"/>
                    <a:pt x="1601" y="429"/>
                    <a:pt x="1627" y="428"/>
                  </a:cubicBezTo>
                  <a:cubicBezTo>
                    <a:pt x="1683" y="426"/>
                    <a:pt x="1703" y="331"/>
                    <a:pt x="1640" y="321"/>
                  </a:cubicBezTo>
                  <a:cubicBezTo>
                    <a:pt x="1368" y="282"/>
                    <a:pt x="1097" y="256"/>
                    <a:pt x="828" y="198"/>
                  </a:cubicBezTo>
                  <a:cubicBezTo>
                    <a:pt x="561" y="140"/>
                    <a:pt x="284" y="91"/>
                    <a:pt x="30" y="2"/>
                  </a:cubicBezTo>
                  <a:cubicBezTo>
                    <a:pt x="28" y="1"/>
                    <a:pt x="26" y="1"/>
                    <a:pt x="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17"/>
            <p:cNvSpPr/>
            <p:nvPr/>
          </p:nvSpPr>
          <p:spPr>
            <a:xfrm>
              <a:off x="4459400" y="4305500"/>
              <a:ext cx="84500" cy="79875"/>
            </a:xfrm>
            <a:custGeom>
              <a:avLst/>
              <a:gdLst/>
              <a:ahLst/>
              <a:cxnLst/>
              <a:rect l="l" t="t" r="r" b="b"/>
              <a:pathLst>
                <a:path w="3380" h="3195" extrusionOk="0">
                  <a:moveTo>
                    <a:pt x="122" y="1"/>
                  </a:moveTo>
                  <a:cubicBezTo>
                    <a:pt x="118" y="1"/>
                    <a:pt x="114" y="2"/>
                    <a:pt x="111" y="3"/>
                  </a:cubicBezTo>
                  <a:cubicBezTo>
                    <a:pt x="1" y="87"/>
                    <a:pt x="8" y="203"/>
                    <a:pt x="14" y="334"/>
                  </a:cubicBezTo>
                  <a:cubicBezTo>
                    <a:pt x="23" y="486"/>
                    <a:pt x="51" y="633"/>
                    <a:pt x="100" y="777"/>
                  </a:cubicBezTo>
                  <a:cubicBezTo>
                    <a:pt x="194" y="1065"/>
                    <a:pt x="354" y="1327"/>
                    <a:pt x="547" y="1561"/>
                  </a:cubicBezTo>
                  <a:cubicBezTo>
                    <a:pt x="971" y="2077"/>
                    <a:pt x="1558" y="2462"/>
                    <a:pt x="2158" y="2746"/>
                  </a:cubicBezTo>
                  <a:cubicBezTo>
                    <a:pt x="2538" y="2922"/>
                    <a:pt x="2929" y="3071"/>
                    <a:pt x="3331" y="3193"/>
                  </a:cubicBezTo>
                  <a:cubicBezTo>
                    <a:pt x="3334" y="3194"/>
                    <a:pt x="3338" y="3194"/>
                    <a:pt x="3341" y="3194"/>
                  </a:cubicBezTo>
                  <a:cubicBezTo>
                    <a:pt x="3372" y="3194"/>
                    <a:pt x="3380" y="3147"/>
                    <a:pt x="3348" y="3133"/>
                  </a:cubicBezTo>
                  <a:cubicBezTo>
                    <a:pt x="2927" y="2967"/>
                    <a:pt x="2521" y="2767"/>
                    <a:pt x="2130" y="2539"/>
                  </a:cubicBezTo>
                  <a:cubicBezTo>
                    <a:pt x="1773" y="2331"/>
                    <a:pt x="1422" y="2123"/>
                    <a:pt x="1110" y="1852"/>
                  </a:cubicBezTo>
                  <a:cubicBezTo>
                    <a:pt x="827" y="1606"/>
                    <a:pt x="569" y="1321"/>
                    <a:pt x="395" y="987"/>
                  </a:cubicBezTo>
                  <a:cubicBezTo>
                    <a:pt x="311" y="828"/>
                    <a:pt x="253" y="656"/>
                    <a:pt x="222" y="478"/>
                  </a:cubicBezTo>
                  <a:cubicBezTo>
                    <a:pt x="195" y="319"/>
                    <a:pt x="238" y="138"/>
                    <a:pt x="136" y="7"/>
                  </a:cubicBezTo>
                  <a:cubicBezTo>
                    <a:pt x="132" y="3"/>
                    <a:pt x="127" y="1"/>
                    <a:pt x="12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17"/>
            <p:cNvSpPr/>
            <p:nvPr/>
          </p:nvSpPr>
          <p:spPr>
            <a:xfrm>
              <a:off x="4432950" y="4383750"/>
              <a:ext cx="223950" cy="63000"/>
            </a:xfrm>
            <a:custGeom>
              <a:avLst/>
              <a:gdLst/>
              <a:ahLst/>
              <a:cxnLst/>
              <a:rect l="l" t="t" r="r" b="b"/>
              <a:pathLst>
                <a:path w="8958" h="2520" extrusionOk="0">
                  <a:moveTo>
                    <a:pt x="269" y="1"/>
                  </a:moveTo>
                  <a:cubicBezTo>
                    <a:pt x="194" y="1"/>
                    <a:pt x="118" y="3"/>
                    <a:pt x="42" y="9"/>
                  </a:cubicBezTo>
                  <a:cubicBezTo>
                    <a:pt x="3" y="12"/>
                    <a:pt x="1" y="72"/>
                    <a:pt x="40" y="72"/>
                  </a:cubicBezTo>
                  <a:cubicBezTo>
                    <a:pt x="41" y="72"/>
                    <a:pt x="41" y="72"/>
                    <a:pt x="42" y="72"/>
                  </a:cubicBezTo>
                  <a:cubicBezTo>
                    <a:pt x="72" y="71"/>
                    <a:pt x="101" y="71"/>
                    <a:pt x="131" y="71"/>
                  </a:cubicBezTo>
                  <a:cubicBezTo>
                    <a:pt x="694" y="71"/>
                    <a:pt x="1229" y="236"/>
                    <a:pt x="1766" y="399"/>
                  </a:cubicBezTo>
                  <a:cubicBezTo>
                    <a:pt x="2343" y="575"/>
                    <a:pt x="2917" y="755"/>
                    <a:pt x="3493" y="932"/>
                  </a:cubicBezTo>
                  <a:cubicBezTo>
                    <a:pt x="4634" y="1282"/>
                    <a:pt x="5785" y="1594"/>
                    <a:pt x="6928" y="1942"/>
                  </a:cubicBezTo>
                  <a:cubicBezTo>
                    <a:pt x="7580" y="2142"/>
                    <a:pt x="8229" y="2346"/>
                    <a:pt x="8891" y="2518"/>
                  </a:cubicBezTo>
                  <a:cubicBezTo>
                    <a:pt x="8895" y="2519"/>
                    <a:pt x="8899" y="2520"/>
                    <a:pt x="8903" y="2520"/>
                  </a:cubicBezTo>
                  <a:cubicBezTo>
                    <a:pt x="8944" y="2520"/>
                    <a:pt x="8957" y="2455"/>
                    <a:pt x="8911" y="2443"/>
                  </a:cubicBezTo>
                  <a:cubicBezTo>
                    <a:pt x="7760" y="2047"/>
                    <a:pt x="6578" y="1749"/>
                    <a:pt x="5426" y="1357"/>
                  </a:cubicBezTo>
                  <a:cubicBezTo>
                    <a:pt x="4854" y="1162"/>
                    <a:pt x="4271" y="1000"/>
                    <a:pt x="3693" y="826"/>
                  </a:cubicBezTo>
                  <a:cubicBezTo>
                    <a:pt x="3106" y="648"/>
                    <a:pt x="2519" y="478"/>
                    <a:pt x="1932" y="304"/>
                  </a:cubicBezTo>
                  <a:cubicBezTo>
                    <a:pt x="1393" y="146"/>
                    <a:pt x="835" y="1"/>
                    <a:pt x="26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17"/>
            <p:cNvSpPr/>
            <p:nvPr/>
          </p:nvSpPr>
          <p:spPr>
            <a:xfrm>
              <a:off x="4508950" y="4258050"/>
              <a:ext cx="55725" cy="33850"/>
            </a:xfrm>
            <a:custGeom>
              <a:avLst/>
              <a:gdLst/>
              <a:ahLst/>
              <a:cxnLst/>
              <a:rect l="l" t="t" r="r" b="b"/>
              <a:pathLst>
                <a:path w="2229" h="1354" extrusionOk="0">
                  <a:moveTo>
                    <a:pt x="303" y="0"/>
                  </a:moveTo>
                  <a:cubicBezTo>
                    <a:pt x="219" y="0"/>
                    <a:pt x="135" y="6"/>
                    <a:pt x="51" y="17"/>
                  </a:cubicBezTo>
                  <a:cubicBezTo>
                    <a:pt x="5" y="24"/>
                    <a:pt x="1" y="92"/>
                    <a:pt x="49" y="92"/>
                  </a:cubicBezTo>
                  <a:cubicBezTo>
                    <a:pt x="50" y="92"/>
                    <a:pt x="51" y="92"/>
                    <a:pt x="51" y="92"/>
                  </a:cubicBezTo>
                  <a:cubicBezTo>
                    <a:pt x="64" y="91"/>
                    <a:pt x="77" y="91"/>
                    <a:pt x="89" y="91"/>
                  </a:cubicBezTo>
                  <a:cubicBezTo>
                    <a:pt x="938" y="91"/>
                    <a:pt x="1773" y="582"/>
                    <a:pt x="2164" y="1339"/>
                  </a:cubicBezTo>
                  <a:cubicBezTo>
                    <a:pt x="2169" y="1349"/>
                    <a:pt x="2179" y="1353"/>
                    <a:pt x="2189" y="1353"/>
                  </a:cubicBezTo>
                  <a:cubicBezTo>
                    <a:pt x="2208" y="1353"/>
                    <a:pt x="2229" y="1337"/>
                    <a:pt x="2220" y="1316"/>
                  </a:cubicBezTo>
                  <a:cubicBezTo>
                    <a:pt x="1914" y="535"/>
                    <a:pt x="1133" y="0"/>
                    <a:pt x="3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17"/>
            <p:cNvSpPr/>
            <p:nvPr/>
          </p:nvSpPr>
          <p:spPr>
            <a:xfrm>
              <a:off x="4515875" y="4299800"/>
              <a:ext cx="60675" cy="53550"/>
            </a:xfrm>
            <a:custGeom>
              <a:avLst/>
              <a:gdLst/>
              <a:ahLst/>
              <a:cxnLst/>
              <a:rect l="l" t="t" r="r" b="b"/>
              <a:pathLst>
                <a:path w="2427" h="2142" extrusionOk="0">
                  <a:moveTo>
                    <a:pt x="57" y="0"/>
                  </a:moveTo>
                  <a:cubicBezTo>
                    <a:pt x="27" y="0"/>
                    <a:pt x="0" y="36"/>
                    <a:pt x="28" y="61"/>
                  </a:cubicBezTo>
                  <a:cubicBezTo>
                    <a:pt x="788" y="759"/>
                    <a:pt x="1534" y="1469"/>
                    <a:pt x="2324" y="2129"/>
                  </a:cubicBezTo>
                  <a:cubicBezTo>
                    <a:pt x="2335" y="2138"/>
                    <a:pt x="2346" y="2142"/>
                    <a:pt x="2357" y="2142"/>
                  </a:cubicBezTo>
                  <a:cubicBezTo>
                    <a:pt x="2395" y="2142"/>
                    <a:pt x="2427" y="2097"/>
                    <a:pt x="2394" y="2062"/>
                  </a:cubicBezTo>
                  <a:cubicBezTo>
                    <a:pt x="1685" y="1310"/>
                    <a:pt x="892" y="646"/>
                    <a:pt x="81" y="9"/>
                  </a:cubicBezTo>
                  <a:cubicBezTo>
                    <a:pt x="73" y="3"/>
                    <a:pt x="65" y="0"/>
                    <a:pt x="5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17"/>
            <p:cNvSpPr/>
            <p:nvPr/>
          </p:nvSpPr>
          <p:spPr>
            <a:xfrm>
              <a:off x="4351275" y="4470700"/>
              <a:ext cx="230425" cy="31575"/>
            </a:xfrm>
            <a:custGeom>
              <a:avLst/>
              <a:gdLst/>
              <a:ahLst/>
              <a:cxnLst/>
              <a:rect l="l" t="t" r="r" b="b"/>
              <a:pathLst>
                <a:path w="9217" h="1263" extrusionOk="0">
                  <a:moveTo>
                    <a:pt x="34" y="0"/>
                  </a:moveTo>
                  <a:cubicBezTo>
                    <a:pt x="17" y="0"/>
                    <a:pt x="1" y="15"/>
                    <a:pt x="7" y="36"/>
                  </a:cubicBezTo>
                  <a:cubicBezTo>
                    <a:pt x="76" y="236"/>
                    <a:pt x="172" y="425"/>
                    <a:pt x="344" y="554"/>
                  </a:cubicBezTo>
                  <a:cubicBezTo>
                    <a:pt x="523" y="691"/>
                    <a:pt x="749" y="762"/>
                    <a:pt x="966" y="814"/>
                  </a:cubicBezTo>
                  <a:cubicBezTo>
                    <a:pt x="1279" y="890"/>
                    <a:pt x="1604" y="912"/>
                    <a:pt x="1930" y="912"/>
                  </a:cubicBezTo>
                  <a:cubicBezTo>
                    <a:pt x="2287" y="912"/>
                    <a:pt x="2646" y="885"/>
                    <a:pt x="2995" y="876"/>
                  </a:cubicBezTo>
                  <a:cubicBezTo>
                    <a:pt x="3720" y="857"/>
                    <a:pt x="4444" y="838"/>
                    <a:pt x="5169" y="812"/>
                  </a:cubicBezTo>
                  <a:cubicBezTo>
                    <a:pt x="5686" y="796"/>
                    <a:pt x="6203" y="766"/>
                    <a:pt x="6720" y="766"/>
                  </a:cubicBezTo>
                  <a:cubicBezTo>
                    <a:pt x="6853" y="766"/>
                    <a:pt x="6985" y="768"/>
                    <a:pt x="7117" y="773"/>
                  </a:cubicBezTo>
                  <a:cubicBezTo>
                    <a:pt x="7807" y="795"/>
                    <a:pt x="8527" y="904"/>
                    <a:pt x="9131" y="1255"/>
                  </a:cubicBezTo>
                  <a:cubicBezTo>
                    <a:pt x="9139" y="1260"/>
                    <a:pt x="9147" y="1262"/>
                    <a:pt x="9154" y="1262"/>
                  </a:cubicBezTo>
                  <a:cubicBezTo>
                    <a:pt x="9193" y="1262"/>
                    <a:pt x="9217" y="1205"/>
                    <a:pt x="9178" y="1179"/>
                  </a:cubicBezTo>
                  <a:cubicBezTo>
                    <a:pt x="8463" y="691"/>
                    <a:pt x="7613" y="598"/>
                    <a:pt x="6765" y="598"/>
                  </a:cubicBezTo>
                  <a:cubicBezTo>
                    <a:pt x="6406" y="598"/>
                    <a:pt x="6048" y="615"/>
                    <a:pt x="5700" y="625"/>
                  </a:cubicBezTo>
                  <a:cubicBezTo>
                    <a:pt x="4999" y="648"/>
                    <a:pt x="4298" y="670"/>
                    <a:pt x="3595" y="696"/>
                  </a:cubicBezTo>
                  <a:lnTo>
                    <a:pt x="2531" y="734"/>
                  </a:lnTo>
                  <a:cubicBezTo>
                    <a:pt x="2298" y="743"/>
                    <a:pt x="2064" y="755"/>
                    <a:pt x="1831" y="755"/>
                  </a:cubicBezTo>
                  <a:cubicBezTo>
                    <a:pt x="1730" y="755"/>
                    <a:pt x="1628" y="752"/>
                    <a:pt x="1527" y="747"/>
                  </a:cubicBezTo>
                  <a:cubicBezTo>
                    <a:pt x="1202" y="730"/>
                    <a:pt x="862" y="674"/>
                    <a:pt x="564" y="534"/>
                  </a:cubicBezTo>
                  <a:cubicBezTo>
                    <a:pt x="332" y="425"/>
                    <a:pt x="175" y="236"/>
                    <a:pt x="58" y="14"/>
                  </a:cubicBezTo>
                  <a:cubicBezTo>
                    <a:pt x="52" y="4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17"/>
            <p:cNvSpPr/>
            <p:nvPr/>
          </p:nvSpPr>
          <p:spPr>
            <a:xfrm>
              <a:off x="4438375" y="4433850"/>
              <a:ext cx="221150" cy="60800"/>
            </a:xfrm>
            <a:custGeom>
              <a:avLst/>
              <a:gdLst/>
              <a:ahLst/>
              <a:cxnLst/>
              <a:rect l="l" t="t" r="r" b="b"/>
              <a:pathLst>
                <a:path w="8846" h="2432" extrusionOk="0">
                  <a:moveTo>
                    <a:pt x="255" y="0"/>
                  </a:moveTo>
                  <a:cubicBezTo>
                    <a:pt x="187" y="0"/>
                    <a:pt x="119" y="1"/>
                    <a:pt x="51" y="1"/>
                  </a:cubicBezTo>
                  <a:cubicBezTo>
                    <a:pt x="1" y="1"/>
                    <a:pt x="1" y="78"/>
                    <a:pt x="51" y="78"/>
                  </a:cubicBezTo>
                  <a:lnTo>
                    <a:pt x="51" y="76"/>
                  </a:lnTo>
                  <a:cubicBezTo>
                    <a:pt x="2412" y="115"/>
                    <a:pt x="4753" y="654"/>
                    <a:pt x="6928" y="1557"/>
                  </a:cubicBezTo>
                  <a:cubicBezTo>
                    <a:pt x="7550" y="1815"/>
                    <a:pt x="8160" y="2109"/>
                    <a:pt x="8756" y="2424"/>
                  </a:cubicBezTo>
                  <a:cubicBezTo>
                    <a:pt x="8764" y="2429"/>
                    <a:pt x="8772" y="2431"/>
                    <a:pt x="8780" y="2431"/>
                  </a:cubicBezTo>
                  <a:cubicBezTo>
                    <a:pt x="8820" y="2431"/>
                    <a:pt x="8845" y="2371"/>
                    <a:pt x="8801" y="2346"/>
                  </a:cubicBezTo>
                  <a:cubicBezTo>
                    <a:pt x="7789" y="1716"/>
                    <a:pt x="6701" y="1226"/>
                    <a:pt x="5572" y="850"/>
                  </a:cubicBezTo>
                  <a:cubicBezTo>
                    <a:pt x="4441" y="474"/>
                    <a:pt x="3274" y="209"/>
                    <a:pt x="2091" y="91"/>
                  </a:cubicBezTo>
                  <a:cubicBezTo>
                    <a:pt x="1482" y="31"/>
                    <a:pt x="868" y="0"/>
                    <a:pt x="2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17"/>
            <p:cNvSpPr/>
            <p:nvPr/>
          </p:nvSpPr>
          <p:spPr>
            <a:xfrm>
              <a:off x="4378800" y="4560175"/>
              <a:ext cx="108050" cy="18000"/>
            </a:xfrm>
            <a:custGeom>
              <a:avLst/>
              <a:gdLst/>
              <a:ahLst/>
              <a:cxnLst/>
              <a:rect l="l" t="t" r="r" b="b"/>
              <a:pathLst>
                <a:path w="4322" h="720" extrusionOk="0">
                  <a:moveTo>
                    <a:pt x="4258" y="1"/>
                  </a:moveTo>
                  <a:cubicBezTo>
                    <a:pt x="4253" y="1"/>
                    <a:pt x="4248" y="2"/>
                    <a:pt x="4242" y="4"/>
                  </a:cubicBezTo>
                  <a:cubicBezTo>
                    <a:pt x="3590" y="277"/>
                    <a:pt x="2894" y="475"/>
                    <a:pt x="2189" y="542"/>
                  </a:cubicBezTo>
                  <a:cubicBezTo>
                    <a:pt x="2004" y="560"/>
                    <a:pt x="1820" y="568"/>
                    <a:pt x="1637" y="568"/>
                  </a:cubicBezTo>
                  <a:cubicBezTo>
                    <a:pt x="1110" y="568"/>
                    <a:pt x="589" y="502"/>
                    <a:pt x="63" y="408"/>
                  </a:cubicBezTo>
                  <a:cubicBezTo>
                    <a:pt x="59" y="406"/>
                    <a:pt x="55" y="406"/>
                    <a:pt x="51" y="406"/>
                  </a:cubicBezTo>
                  <a:cubicBezTo>
                    <a:pt x="13" y="406"/>
                    <a:pt x="1" y="467"/>
                    <a:pt x="45" y="479"/>
                  </a:cubicBezTo>
                  <a:cubicBezTo>
                    <a:pt x="539" y="649"/>
                    <a:pt x="1076" y="720"/>
                    <a:pt x="1605" y="720"/>
                  </a:cubicBezTo>
                  <a:cubicBezTo>
                    <a:pt x="1809" y="720"/>
                    <a:pt x="2011" y="709"/>
                    <a:pt x="2210" y="690"/>
                  </a:cubicBezTo>
                  <a:cubicBezTo>
                    <a:pt x="2933" y="623"/>
                    <a:pt x="3636" y="434"/>
                    <a:pt x="4279" y="92"/>
                  </a:cubicBezTo>
                  <a:cubicBezTo>
                    <a:pt x="4321" y="70"/>
                    <a:pt x="4300" y="1"/>
                    <a:pt x="42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17"/>
            <p:cNvSpPr/>
            <p:nvPr/>
          </p:nvSpPr>
          <p:spPr>
            <a:xfrm>
              <a:off x="4696400" y="4658550"/>
              <a:ext cx="75125" cy="41650"/>
            </a:xfrm>
            <a:custGeom>
              <a:avLst/>
              <a:gdLst/>
              <a:ahLst/>
              <a:cxnLst/>
              <a:rect l="l" t="t" r="r" b="b"/>
              <a:pathLst>
                <a:path w="3005" h="1666" extrusionOk="0">
                  <a:moveTo>
                    <a:pt x="2954" y="1"/>
                  </a:moveTo>
                  <a:cubicBezTo>
                    <a:pt x="2951" y="1"/>
                    <a:pt x="2947" y="1"/>
                    <a:pt x="2943" y="3"/>
                  </a:cubicBezTo>
                  <a:cubicBezTo>
                    <a:pt x="2397" y="148"/>
                    <a:pt x="1885" y="375"/>
                    <a:pt x="1391" y="648"/>
                  </a:cubicBezTo>
                  <a:cubicBezTo>
                    <a:pt x="897" y="921"/>
                    <a:pt x="434" y="1233"/>
                    <a:pt x="21" y="1614"/>
                  </a:cubicBezTo>
                  <a:cubicBezTo>
                    <a:pt x="0" y="1633"/>
                    <a:pt x="19" y="1666"/>
                    <a:pt x="42" y="1666"/>
                  </a:cubicBezTo>
                  <a:cubicBezTo>
                    <a:pt x="46" y="1666"/>
                    <a:pt x="51" y="1664"/>
                    <a:pt x="56" y="1661"/>
                  </a:cubicBezTo>
                  <a:cubicBezTo>
                    <a:pt x="497" y="1336"/>
                    <a:pt x="953" y="1023"/>
                    <a:pt x="1434" y="762"/>
                  </a:cubicBezTo>
                  <a:cubicBezTo>
                    <a:pt x="1926" y="494"/>
                    <a:pt x="2444" y="277"/>
                    <a:pt x="2963" y="75"/>
                  </a:cubicBezTo>
                  <a:cubicBezTo>
                    <a:pt x="3004" y="60"/>
                    <a:pt x="2994" y="1"/>
                    <a:pt x="29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17"/>
            <p:cNvSpPr/>
            <p:nvPr/>
          </p:nvSpPr>
          <p:spPr>
            <a:xfrm>
              <a:off x="4678750" y="4706275"/>
              <a:ext cx="92325" cy="118200"/>
            </a:xfrm>
            <a:custGeom>
              <a:avLst/>
              <a:gdLst/>
              <a:ahLst/>
              <a:cxnLst/>
              <a:rect l="l" t="t" r="r" b="b"/>
              <a:pathLst>
                <a:path w="3693" h="4728" extrusionOk="0">
                  <a:moveTo>
                    <a:pt x="3666" y="1"/>
                  </a:moveTo>
                  <a:cubicBezTo>
                    <a:pt x="3661" y="1"/>
                    <a:pt x="3656" y="3"/>
                    <a:pt x="3652" y="8"/>
                  </a:cubicBezTo>
                  <a:cubicBezTo>
                    <a:pt x="3424" y="302"/>
                    <a:pt x="3230" y="625"/>
                    <a:pt x="3021" y="934"/>
                  </a:cubicBezTo>
                  <a:cubicBezTo>
                    <a:pt x="2800" y="1259"/>
                    <a:pt x="2577" y="1582"/>
                    <a:pt x="2349" y="1900"/>
                  </a:cubicBezTo>
                  <a:cubicBezTo>
                    <a:pt x="1895" y="2536"/>
                    <a:pt x="1422" y="3158"/>
                    <a:pt x="906" y="3745"/>
                  </a:cubicBezTo>
                  <a:cubicBezTo>
                    <a:pt x="616" y="4076"/>
                    <a:pt x="319" y="4402"/>
                    <a:pt x="7" y="4712"/>
                  </a:cubicBezTo>
                  <a:cubicBezTo>
                    <a:pt x="1" y="4718"/>
                    <a:pt x="7" y="4727"/>
                    <a:pt x="14" y="4727"/>
                  </a:cubicBezTo>
                  <a:cubicBezTo>
                    <a:pt x="16" y="4727"/>
                    <a:pt x="18" y="4727"/>
                    <a:pt x="20" y="4725"/>
                  </a:cubicBezTo>
                  <a:lnTo>
                    <a:pt x="18" y="4725"/>
                  </a:lnTo>
                  <a:cubicBezTo>
                    <a:pt x="1160" y="3673"/>
                    <a:pt x="2084" y="2418"/>
                    <a:pt x="2955" y="1137"/>
                  </a:cubicBezTo>
                  <a:cubicBezTo>
                    <a:pt x="3202" y="775"/>
                    <a:pt x="3469" y="416"/>
                    <a:pt x="3684" y="32"/>
                  </a:cubicBezTo>
                  <a:cubicBezTo>
                    <a:pt x="3693" y="19"/>
                    <a:pt x="3679" y="1"/>
                    <a:pt x="36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17"/>
            <p:cNvSpPr/>
            <p:nvPr/>
          </p:nvSpPr>
          <p:spPr>
            <a:xfrm>
              <a:off x="4667175" y="4742175"/>
              <a:ext cx="109575" cy="143900"/>
            </a:xfrm>
            <a:custGeom>
              <a:avLst/>
              <a:gdLst/>
              <a:ahLst/>
              <a:cxnLst/>
              <a:rect l="l" t="t" r="r" b="b"/>
              <a:pathLst>
                <a:path w="4383" h="5756" extrusionOk="0">
                  <a:moveTo>
                    <a:pt x="4320" y="1"/>
                  </a:moveTo>
                  <a:cubicBezTo>
                    <a:pt x="4305" y="1"/>
                    <a:pt x="4291" y="8"/>
                    <a:pt x="4284" y="25"/>
                  </a:cubicBezTo>
                  <a:cubicBezTo>
                    <a:pt x="3884" y="967"/>
                    <a:pt x="3504" y="1922"/>
                    <a:pt x="3039" y="2837"/>
                  </a:cubicBezTo>
                  <a:cubicBezTo>
                    <a:pt x="2616" y="3669"/>
                    <a:pt x="2093" y="4478"/>
                    <a:pt x="1337" y="5048"/>
                  </a:cubicBezTo>
                  <a:cubicBezTo>
                    <a:pt x="943" y="5346"/>
                    <a:pt x="498" y="5555"/>
                    <a:pt x="28" y="5703"/>
                  </a:cubicBezTo>
                  <a:cubicBezTo>
                    <a:pt x="0" y="5713"/>
                    <a:pt x="10" y="5754"/>
                    <a:pt x="38" y="5754"/>
                  </a:cubicBezTo>
                  <a:cubicBezTo>
                    <a:pt x="40" y="5754"/>
                    <a:pt x="42" y="5754"/>
                    <a:pt x="43" y="5753"/>
                  </a:cubicBezTo>
                  <a:lnTo>
                    <a:pt x="43" y="5753"/>
                  </a:lnTo>
                  <a:lnTo>
                    <a:pt x="42" y="5755"/>
                  </a:lnTo>
                  <a:cubicBezTo>
                    <a:pt x="909" y="5634"/>
                    <a:pt x="1670" y="5019"/>
                    <a:pt x="2214" y="4364"/>
                  </a:cubicBezTo>
                  <a:cubicBezTo>
                    <a:pt x="2859" y="3588"/>
                    <a:pt x="3282" y="2661"/>
                    <a:pt x="3685" y="1747"/>
                  </a:cubicBezTo>
                  <a:cubicBezTo>
                    <a:pt x="3930" y="1191"/>
                    <a:pt x="4166" y="632"/>
                    <a:pt x="4370" y="60"/>
                  </a:cubicBezTo>
                  <a:cubicBezTo>
                    <a:pt x="4382" y="28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17"/>
            <p:cNvSpPr/>
            <p:nvPr/>
          </p:nvSpPr>
          <p:spPr>
            <a:xfrm>
              <a:off x="4484475" y="4786200"/>
              <a:ext cx="62150" cy="24625"/>
            </a:xfrm>
            <a:custGeom>
              <a:avLst/>
              <a:gdLst/>
              <a:ahLst/>
              <a:cxnLst/>
              <a:rect l="l" t="t" r="r" b="b"/>
              <a:pathLst>
                <a:path w="2486" h="985" extrusionOk="0">
                  <a:moveTo>
                    <a:pt x="2443" y="1"/>
                  </a:moveTo>
                  <a:cubicBezTo>
                    <a:pt x="2440" y="1"/>
                    <a:pt x="2437" y="1"/>
                    <a:pt x="2434" y="3"/>
                  </a:cubicBezTo>
                  <a:cubicBezTo>
                    <a:pt x="1625" y="261"/>
                    <a:pt x="823" y="571"/>
                    <a:pt x="41" y="904"/>
                  </a:cubicBezTo>
                  <a:cubicBezTo>
                    <a:pt x="1" y="921"/>
                    <a:pt x="23" y="985"/>
                    <a:pt x="62" y="985"/>
                  </a:cubicBezTo>
                  <a:cubicBezTo>
                    <a:pt x="66" y="985"/>
                    <a:pt x="70" y="984"/>
                    <a:pt x="75" y="982"/>
                  </a:cubicBezTo>
                  <a:cubicBezTo>
                    <a:pt x="482" y="844"/>
                    <a:pt x="884" y="685"/>
                    <a:pt x="1288" y="533"/>
                  </a:cubicBezTo>
                  <a:cubicBezTo>
                    <a:pt x="1681" y="384"/>
                    <a:pt x="2072" y="231"/>
                    <a:pt x="2457" y="59"/>
                  </a:cubicBezTo>
                  <a:cubicBezTo>
                    <a:pt x="2486" y="47"/>
                    <a:pt x="2470" y="1"/>
                    <a:pt x="24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17"/>
            <p:cNvSpPr/>
            <p:nvPr/>
          </p:nvSpPr>
          <p:spPr>
            <a:xfrm>
              <a:off x="4571900" y="4652550"/>
              <a:ext cx="151500" cy="118150"/>
            </a:xfrm>
            <a:custGeom>
              <a:avLst/>
              <a:gdLst/>
              <a:ahLst/>
              <a:cxnLst/>
              <a:rect l="l" t="t" r="r" b="b"/>
              <a:pathLst>
                <a:path w="6060" h="4726" extrusionOk="0">
                  <a:moveTo>
                    <a:pt x="6006" y="0"/>
                  </a:moveTo>
                  <a:cubicBezTo>
                    <a:pt x="6003" y="0"/>
                    <a:pt x="6000" y="1"/>
                    <a:pt x="5997" y="1"/>
                  </a:cubicBezTo>
                  <a:cubicBezTo>
                    <a:pt x="5767" y="54"/>
                    <a:pt x="5545" y="177"/>
                    <a:pt x="5333" y="282"/>
                  </a:cubicBezTo>
                  <a:cubicBezTo>
                    <a:pt x="5105" y="396"/>
                    <a:pt x="4881" y="517"/>
                    <a:pt x="4662" y="648"/>
                  </a:cubicBezTo>
                  <a:cubicBezTo>
                    <a:pt x="4234" y="901"/>
                    <a:pt x="3821" y="1179"/>
                    <a:pt x="3423" y="1478"/>
                  </a:cubicBezTo>
                  <a:cubicBezTo>
                    <a:pt x="2624" y="2079"/>
                    <a:pt x="1874" y="2752"/>
                    <a:pt x="1173" y="3466"/>
                  </a:cubicBezTo>
                  <a:cubicBezTo>
                    <a:pt x="775" y="3872"/>
                    <a:pt x="388" y="4288"/>
                    <a:pt x="5" y="4711"/>
                  </a:cubicBezTo>
                  <a:cubicBezTo>
                    <a:pt x="1" y="4717"/>
                    <a:pt x="6" y="4725"/>
                    <a:pt x="12" y="4725"/>
                  </a:cubicBezTo>
                  <a:cubicBezTo>
                    <a:pt x="14" y="4725"/>
                    <a:pt x="16" y="4724"/>
                    <a:pt x="18" y="4722"/>
                  </a:cubicBezTo>
                  <a:cubicBezTo>
                    <a:pt x="1394" y="3290"/>
                    <a:pt x="2828" y="1862"/>
                    <a:pt x="4544" y="835"/>
                  </a:cubicBezTo>
                  <a:cubicBezTo>
                    <a:pt x="4780" y="695"/>
                    <a:pt x="5021" y="562"/>
                    <a:pt x="5266" y="439"/>
                  </a:cubicBezTo>
                  <a:cubicBezTo>
                    <a:pt x="5515" y="314"/>
                    <a:pt x="5791" y="218"/>
                    <a:pt x="6025" y="71"/>
                  </a:cubicBezTo>
                  <a:cubicBezTo>
                    <a:pt x="6060" y="50"/>
                    <a:pt x="6041" y="0"/>
                    <a:pt x="600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17"/>
            <p:cNvSpPr/>
            <p:nvPr/>
          </p:nvSpPr>
          <p:spPr>
            <a:xfrm>
              <a:off x="4386525" y="4713850"/>
              <a:ext cx="137900" cy="31850"/>
            </a:xfrm>
            <a:custGeom>
              <a:avLst/>
              <a:gdLst/>
              <a:ahLst/>
              <a:cxnLst/>
              <a:rect l="l" t="t" r="r" b="b"/>
              <a:pathLst>
                <a:path w="5516" h="1274" extrusionOk="0">
                  <a:moveTo>
                    <a:pt x="5491" y="0"/>
                  </a:moveTo>
                  <a:cubicBezTo>
                    <a:pt x="5488" y="0"/>
                    <a:pt x="5486" y="1"/>
                    <a:pt x="5483" y="2"/>
                  </a:cubicBezTo>
                  <a:cubicBezTo>
                    <a:pt x="4349" y="570"/>
                    <a:pt x="3122" y="1193"/>
                    <a:pt x="1835" y="1193"/>
                  </a:cubicBezTo>
                  <a:cubicBezTo>
                    <a:pt x="1609" y="1193"/>
                    <a:pt x="1381" y="1174"/>
                    <a:pt x="1151" y="1132"/>
                  </a:cubicBezTo>
                  <a:cubicBezTo>
                    <a:pt x="753" y="1059"/>
                    <a:pt x="371" y="920"/>
                    <a:pt x="33" y="702"/>
                  </a:cubicBezTo>
                  <a:cubicBezTo>
                    <a:pt x="30" y="700"/>
                    <a:pt x="27" y="699"/>
                    <a:pt x="24" y="699"/>
                  </a:cubicBezTo>
                  <a:cubicBezTo>
                    <a:pt x="10" y="699"/>
                    <a:pt x="0" y="721"/>
                    <a:pt x="16" y="731"/>
                  </a:cubicBezTo>
                  <a:cubicBezTo>
                    <a:pt x="575" y="1119"/>
                    <a:pt x="1207" y="1273"/>
                    <a:pt x="1851" y="1273"/>
                  </a:cubicBezTo>
                  <a:cubicBezTo>
                    <a:pt x="2672" y="1273"/>
                    <a:pt x="3513" y="1022"/>
                    <a:pt x="4249" y="683"/>
                  </a:cubicBezTo>
                  <a:cubicBezTo>
                    <a:pt x="4675" y="485"/>
                    <a:pt x="5088" y="258"/>
                    <a:pt x="5500" y="30"/>
                  </a:cubicBezTo>
                  <a:cubicBezTo>
                    <a:pt x="5516" y="22"/>
                    <a:pt x="5506" y="0"/>
                    <a:pt x="549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17"/>
            <p:cNvSpPr/>
            <p:nvPr/>
          </p:nvSpPr>
          <p:spPr>
            <a:xfrm>
              <a:off x="4465200" y="4572425"/>
              <a:ext cx="282125" cy="58275"/>
            </a:xfrm>
            <a:custGeom>
              <a:avLst/>
              <a:gdLst/>
              <a:ahLst/>
              <a:cxnLst/>
              <a:rect l="l" t="t" r="r" b="b"/>
              <a:pathLst>
                <a:path w="11285" h="2331" extrusionOk="0">
                  <a:moveTo>
                    <a:pt x="8400" y="1"/>
                  </a:moveTo>
                  <a:cubicBezTo>
                    <a:pt x="8253" y="1"/>
                    <a:pt x="8107" y="10"/>
                    <a:pt x="7960" y="30"/>
                  </a:cubicBezTo>
                  <a:cubicBezTo>
                    <a:pt x="7590" y="82"/>
                    <a:pt x="7231" y="194"/>
                    <a:pt x="6875" y="314"/>
                  </a:cubicBezTo>
                  <a:cubicBezTo>
                    <a:pt x="5440" y="806"/>
                    <a:pt x="3992" y="1271"/>
                    <a:pt x="2529" y="1671"/>
                  </a:cubicBezTo>
                  <a:cubicBezTo>
                    <a:pt x="1700" y="1898"/>
                    <a:pt x="866" y="2103"/>
                    <a:pt x="29" y="2285"/>
                  </a:cubicBezTo>
                  <a:cubicBezTo>
                    <a:pt x="1" y="2292"/>
                    <a:pt x="11" y="2330"/>
                    <a:pt x="35" y="2330"/>
                  </a:cubicBezTo>
                  <a:cubicBezTo>
                    <a:pt x="37" y="2330"/>
                    <a:pt x="38" y="2330"/>
                    <a:pt x="40" y="2330"/>
                  </a:cubicBezTo>
                  <a:cubicBezTo>
                    <a:pt x="1521" y="2047"/>
                    <a:pt x="2975" y="1653"/>
                    <a:pt x="4415" y="1206"/>
                  </a:cubicBezTo>
                  <a:cubicBezTo>
                    <a:pt x="5120" y="987"/>
                    <a:pt x="5815" y="735"/>
                    <a:pt x="6513" y="495"/>
                  </a:cubicBezTo>
                  <a:cubicBezTo>
                    <a:pt x="7155" y="274"/>
                    <a:pt x="7798" y="49"/>
                    <a:pt x="8481" y="49"/>
                  </a:cubicBezTo>
                  <a:cubicBezTo>
                    <a:pt x="8552" y="49"/>
                    <a:pt x="8623" y="51"/>
                    <a:pt x="8695" y="56"/>
                  </a:cubicBezTo>
                  <a:cubicBezTo>
                    <a:pt x="9126" y="88"/>
                    <a:pt x="9553" y="181"/>
                    <a:pt x="9977" y="260"/>
                  </a:cubicBezTo>
                  <a:cubicBezTo>
                    <a:pt x="10402" y="338"/>
                    <a:pt x="10824" y="428"/>
                    <a:pt x="11248" y="499"/>
                  </a:cubicBezTo>
                  <a:cubicBezTo>
                    <a:pt x="11250" y="499"/>
                    <a:pt x="11251" y="499"/>
                    <a:pt x="11252" y="499"/>
                  </a:cubicBezTo>
                  <a:cubicBezTo>
                    <a:pt x="11276" y="499"/>
                    <a:pt x="11285" y="463"/>
                    <a:pt x="11260" y="458"/>
                  </a:cubicBezTo>
                  <a:cubicBezTo>
                    <a:pt x="10882" y="381"/>
                    <a:pt x="10502" y="320"/>
                    <a:pt x="10123" y="251"/>
                  </a:cubicBezTo>
                  <a:cubicBezTo>
                    <a:pt x="9743" y="179"/>
                    <a:pt x="9368" y="99"/>
                    <a:pt x="8986" y="45"/>
                  </a:cubicBezTo>
                  <a:cubicBezTo>
                    <a:pt x="8790" y="17"/>
                    <a:pt x="8595" y="1"/>
                    <a:pt x="840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17"/>
            <p:cNvSpPr/>
            <p:nvPr/>
          </p:nvSpPr>
          <p:spPr>
            <a:xfrm>
              <a:off x="4373050" y="4526975"/>
              <a:ext cx="257550" cy="9875"/>
            </a:xfrm>
            <a:custGeom>
              <a:avLst/>
              <a:gdLst/>
              <a:ahLst/>
              <a:cxnLst/>
              <a:rect l="l" t="t" r="r" b="b"/>
              <a:pathLst>
                <a:path w="10302" h="395" extrusionOk="0">
                  <a:moveTo>
                    <a:pt x="33" y="1"/>
                  </a:moveTo>
                  <a:cubicBezTo>
                    <a:pt x="11" y="1"/>
                    <a:pt x="1" y="33"/>
                    <a:pt x="24" y="44"/>
                  </a:cubicBezTo>
                  <a:lnTo>
                    <a:pt x="24" y="46"/>
                  </a:lnTo>
                  <a:cubicBezTo>
                    <a:pt x="639" y="238"/>
                    <a:pt x="1277" y="352"/>
                    <a:pt x="1922" y="384"/>
                  </a:cubicBezTo>
                  <a:cubicBezTo>
                    <a:pt x="2073" y="392"/>
                    <a:pt x="2225" y="395"/>
                    <a:pt x="2376" y="395"/>
                  </a:cubicBezTo>
                  <a:cubicBezTo>
                    <a:pt x="2887" y="395"/>
                    <a:pt x="3399" y="358"/>
                    <a:pt x="3909" y="335"/>
                  </a:cubicBezTo>
                  <a:cubicBezTo>
                    <a:pt x="4753" y="299"/>
                    <a:pt x="5598" y="286"/>
                    <a:pt x="6442" y="286"/>
                  </a:cubicBezTo>
                  <a:cubicBezTo>
                    <a:pt x="6949" y="286"/>
                    <a:pt x="7457" y="291"/>
                    <a:pt x="7964" y="298"/>
                  </a:cubicBezTo>
                  <a:cubicBezTo>
                    <a:pt x="8415" y="304"/>
                    <a:pt x="8866" y="310"/>
                    <a:pt x="9317" y="310"/>
                  </a:cubicBezTo>
                  <a:cubicBezTo>
                    <a:pt x="9628" y="310"/>
                    <a:pt x="9938" y="307"/>
                    <a:pt x="10249" y="298"/>
                  </a:cubicBezTo>
                  <a:cubicBezTo>
                    <a:pt x="10302" y="298"/>
                    <a:pt x="10302" y="218"/>
                    <a:pt x="10249" y="218"/>
                  </a:cubicBezTo>
                  <a:cubicBezTo>
                    <a:pt x="9384" y="163"/>
                    <a:pt x="8517" y="146"/>
                    <a:pt x="7650" y="146"/>
                  </a:cubicBezTo>
                  <a:cubicBezTo>
                    <a:pt x="7180" y="146"/>
                    <a:pt x="6709" y="151"/>
                    <a:pt x="6239" y="158"/>
                  </a:cubicBezTo>
                  <a:cubicBezTo>
                    <a:pt x="5571" y="167"/>
                    <a:pt x="4904" y="182"/>
                    <a:pt x="4236" y="208"/>
                  </a:cubicBezTo>
                  <a:cubicBezTo>
                    <a:pt x="3589" y="234"/>
                    <a:pt x="2945" y="291"/>
                    <a:pt x="2300" y="291"/>
                  </a:cubicBezTo>
                  <a:cubicBezTo>
                    <a:pt x="2280" y="291"/>
                    <a:pt x="2260" y="291"/>
                    <a:pt x="2240" y="291"/>
                  </a:cubicBezTo>
                  <a:cubicBezTo>
                    <a:pt x="1496" y="283"/>
                    <a:pt x="755" y="186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17"/>
            <p:cNvSpPr/>
            <p:nvPr/>
          </p:nvSpPr>
          <p:spPr>
            <a:xfrm>
              <a:off x="4814600" y="4181850"/>
              <a:ext cx="407450" cy="720050"/>
            </a:xfrm>
            <a:custGeom>
              <a:avLst/>
              <a:gdLst/>
              <a:ahLst/>
              <a:cxnLst/>
              <a:rect l="l" t="t" r="r" b="b"/>
              <a:pathLst>
                <a:path w="16298" h="28802" extrusionOk="0">
                  <a:moveTo>
                    <a:pt x="2081" y="15840"/>
                  </a:moveTo>
                  <a:cubicBezTo>
                    <a:pt x="1266" y="17870"/>
                    <a:pt x="0" y="26983"/>
                    <a:pt x="1042" y="27891"/>
                  </a:cubicBezTo>
                  <a:cubicBezTo>
                    <a:pt x="2083" y="28802"/>
                    <a:pt x="2836" y="28359"/>
                    <a:pt x="3149" y="27162"/>
                  </a:cubicBezTo>
                  <a:cubicBezTo>
                    <a:pt x="3459" y="25964"/>
                    <a:pt x="7673" y="24504"/>
                    <a:pt x="10180" y="21002"/>
                  </a:cubicBezTo>
                  <a:cubicBezTo>
                    <a:pt x="12688" y="17500"/>
                    <a:pt x="11777" y="17343"/>
                    <a:pt x="11517" y="17152"/>
                  </a:cubicBezTo>
                  <a:cubicBezTo>
                    <a:pt x="10461" y="16375"/>
                    <a:pt x="11605" y="16937"/>
                    <a:pt x="12506" y="14092"/>
                  </a:cubicBezTo>
                  <a:cubicBezTo>
                    <a:pt x="13407" y="11244"/>
                    <a:pt x="13835" y="10222"/>
                    <a:pt x="12970" y="9186"/>
                  </a:cubicBezTo>
                  <a:cubicBezTo>
                    <a:pt x="12104" y="8150"/>
                    <a:pt x="16298" y="3241"/>
                    <a:pt x="15989" y="1621"/>
                  </a:cubicBezTo>
                  <a:cubicBezTo>
                    <a:pt x="15681" y="0"/>
                    <a:pt x="7628" y="4474"/>
                    <a:pt x="7228" y="6639"/>
                  </a:cubicBezTo>
                  <a:cubicBezTo>
                    <a:pt x="6826" y="8804"/>
                    <a:pt x="4643" y="9448"/>
                    <a:pt x="2081" y="1584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17"/>
            <p:cNvSpPr/>
            <p:nvPr/>
          </p:nvSpPr>
          <p:spPr>
            <a:xfrm>
              <a:off x="4863025" y="4602800"/>
              <a:ext cx="27725" cy="210350"/>
            </a:xfrm>
            <a:custGeom>
              <a:avLst/>
              <a:gdLst/>
              <a:ahLst/>
              <a:cxnLst/>
              <a:rect l="l" t="t" r="r" b="b"/>
              <a:pathLst>
                <a:path w="1109" h="8414" extrusionOk="0">
                  <a:moveTo>
                    <a:pt x="867" y="1"/>
                  </a:moveTo>
                  <a:cubicBezTo>
                    <a:pt x="841" y="1"/>
                    <a:pt x="804" y="25"/>
                    <a:pt x="791" y="36"/>
                  </a:cubicBezTo>
                  <a:cubicBezTo>
                    <a:pt x="761" y="68"/>
                    <a:pt x="754" y="114"/>
                    <a:pt x="776" y="152"/>
                  </a:cubicBezTo>
                  <a:cubicBezTo>
                    <a:pt x="836" y="245"/>
                    <a:pt x="836" y="415"/>
                    <a:pt x="851" y="524"/>
                  </a:cubicBezTo>
                  <a:cubicBezTo>
                    <a:pt x="873" y="673"/>
                    <a:pt x="892" y="825"/>
                    <a:pt x="909" y="976"/>
                  </a:cubicBezTo>
                  <a:cubicBezTo>
                    <a:pt x="935" y="1253"/>
                    <a:pt x="942" y="1531"/>
                    <a:pt x="931" y="1808"/>
                  </a:cubicBezTo>
                  <a:cubicBezTo>
                    <a:pt x="913" y="2377"/>
                    <a:pt x="838" y="2941"/>
                    <a:pt x="737" y="3500"/>
                  </a:cubicBezTo>
                  <a:cubicBezTo>
                    <a:pt x="636" y="4059"/>
                    <a:pt x="511" y="4614"/>
                    <a:pt x="389" y="5168"/>
                  </a:cubicBezTo>
                  <a:cubicBezTo>
                    <a:pt x="271" y="5693"/>
                    <a:pt x="148" y="6220"/>
                    <a:pt x="81" y="6753"/>
                  </a:cubicBezTo>
                  <a:cubicBezTo>
                    <a:pt x="11" y="7309"/>
                    <a:pt x="17" y="7899"/>
                    <a:pt x="303" y="8397"/>
                  </a:cubicBezTo>
                  <a:cubicBezTo>
                    <a:pt x="310" y="8409"/>
                    <a:pt x="322" y="8414"/>
                    <a:pt x="334" y="8414"/>
                  </a:cubicBezTo>
                  <a:cubicBezTo>
                    <a:pt x="358" y="8414"/>
                    <a:pt x="382" y="8394"/>
                    <a:pt x="372" y="8367"/>
                  </a:cubicBezTo>
                  <a:cubicBezTo>
                    <a:pt x="0" y="7329"/>
                    <a:pt x="314" y="6222"/>
                    <a:pt x="546" y="5188"/>
                  </a:cubicBezTo>
                  <a:cubicBezTo>
                    <a:pt x="791" y="4091"/>
                    <a:pt x="1051" y="2982"/>
                    <a:pt x="1098" y="1853"/>
                  </a:cubicBezTo>
                  <a:cubicBezTo>
                    <a:pt x="1109" y="1546"/>
                    <a:pt x="1107" y="1240"/>
                    <a:pt x="1088" y="933"/>
                  </a:cubicBezTo>
                  <a:cubicBezTo>
                    <a:pt x="1079" y="780"/>
                    <a:pt x="1062" y="625"/>
                    <a:pt x="1038" y="473"/>
                  </a:cubicBezTo>
                  <a:cubicBezTo>
                    <a:pt x="1017" y="342"/>
                    <a:pt x="1012" y="169"/>
                    <a:pt x="939" y="56"/>
                  </a:cubicBezTo>
                  <a:cubicBezTo>
                    <a:pt x="928" y="40"/>
                    <a:pt x="911" y="25"/>
                    <a:pt x="891" y="16"/>
                  </a:cubicBezTo>
                  <a:lnTo>
                    <a:pt x="891" y="16"/>
                  </a:lnTo>
                  <a:cubicBezTo>
                    <a:pt x="886" y="5"/>
                    <a:pt x="878" y="1"/>
                    <a:pt x="8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17"/>
            <p:cNvSpPr/>
            <p:nvPr/>
          </p:nvSpPr>
          <p:spPr>
            <a:xfrm>
              <a:off x="4888675" y="4718450"/>
              <a:ext cx="16225" cy="121025"/>
            </a:xfrm>
            <a:custGeom>
              <a:avLst/>
              <a:gdLst/>
              <a:ahLst/>
              <a:cxnLst/>
              <a:rect l="l" t="t" r="r" b="b"/>
              <a:pathLst>
                <a:path w="649" h="4841" extrusionOk="0">
                  <a:moveTo>
                    <a:pt x="615" y="0"/>
                  </a:moveTo>
                  <a:cubicBezTo>
                    <a:pt x="603" y="0"/>
                    <a:pt x="592" y="7"/>
                    <a:pt x="588" y="22"/>
                  </a:cubicBezTo>
                  <a:cubicBezTo>
                    <a:pt x="354" y="871"/>
                    <a:pt x="212" y="1744"/>
                    <a:pt x="117" y="2621"/>
                  </a:cubicBezTo>
                  <a:cubicBezTo>
                    <a:pt x="70" y="3045"/>
                    <a:pt x="31" y="3475"/>
                    <a:pt x="14" y="3902"/>
                  </a:cubicBezTo>
                  <a:cubicBezTo>
                    <a:pt x="1" y="4240"/>
                    <a:pt x="23" y="4575"/>
                    <a:pt x="264" y="4833"/>
                  </a:cubicBezTo>
                  <a:cubicBezTo>
                    <a:pt x="270" y="4838"/>
                    <a:pt x="276" y="4840"/>
                    <a:pt x="283" y="4840"/>
                  </a:cubicBezTo>
                  <a:cubicBezTo>
                    <a:pt x="304" y="4840"/>
                    <a:pt x="325" y="4817"/>
                    <a:pt x="311" y="4795"/>
                  </a:cubicBezTo>
                  <a:cubicBezTo>
                    <a:pt x="100" y="4515"/>
                    <a:pt x="107" y="4128"/>
                    <a:pt x="130" y="3795"/>
                  </a:cubicBezTo>
                  <a:cubicBezTo>
                    <a:pt x="158" y="3380"/>
                    <a:pt x="199" y="2967"/>
                    <a:pt x="247" y="2554"/>
                  </a:cubicBezTo>
                  <a:cubicBezTo>
                    <a:pt x="346" y="1709"/>
                    <a:pt x="496" y="873"/>
                    <a:pt x="646" y="37"/>
                  </a:cubicBezTo>
                  <a:cubicBezTo>
                    <a:pt x="649" y="15"/>
                    <a:pt x="632" y="0"/>
                    <a:pt x="61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17"/>
            <p:cNvSpPr/>
            <p:nvPr/>
          </p:nvSpPr>
          <p:spPr>
            <a:xfrm>
              <a:off x="4948975" y="4749250"/>
              <a:ext cx="15150" cy="46400"/>
            </a:xfrm>
            <a:custGeom>
              <a:avLst/>
              <a:gdLst/>
              <a:ahLst/>
              <a:cxnLst/>
              <a:rect l="l" t="t" r="r" b="b"/>
              <a:pathLst>
                <a:path w="606" h="1856" extrusionOk="0">
                  <a:moveTo>
                    <a:pt x="221" y="0"/>
                  </a:moveTo>
                  <a:cubicBezTo>
                    <a:pt x="210" y="0"/>
                    <a:pt x="200" y="6"/>
                    <a:pt x="197" y="17"/>
                  </a:cubicBezTo>
                  <a:cubicBezTo>
                    <a:pt x="0" y="619"/>
                    <a:pt x="191" y="1337"/>
                    <a:pt x="543" y="1843"/>
                  </a:cubicBezTo>
                  <a:cubicBezTo>
                    <a:pt x="549" y="1852"/>
                    <a:pt x="557" y="1856"/>
                    <a:pt x="566" y="1856"/>
                  </a:cubicBezTo>
                  <a:cubicBezTo>
                    <a:pt x="586" y="1856"/>
                    <a:pt x="606" y="1836"/>
                    <a:pt x="591" y="1813"/>
                  </a:cubicBezTo>
                  <a:lnTo>
                    <a:pt x="591" y="1813"/>
                  </a:lnTo>
                  <a:lnTo>
                    <a:pt x="591" y="1815"/>
                  </a:lnTo>
                  <a:cubicBezTo>
                    <a:pt x="415" y="1555"/>
                    <a:pt x="296" y="1262"/>
                    <a:pt x="238" y="953"/>
                  </a:cubicBezTo>
                  <a:cubicBezTo>
                    <a:pt x="180" y="643"/>
                    <a:pt x="204" y="336"/>
                    <a:pt x="243" y="24"/>
                  </a:cubicBezTo>
                  <a:cubicBezTo>
                    <a:pt x="246" y="9"/>
                    <a:pt x="233" y="0"/>
                    <a:pt x="2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17"/>
            <p:cNvSpPr/>
            <p:nvPr/>
          </p:nvSpPr>
          <p:spPr>
            <a:xfrm>
              <a:off x="4946975" y="4697800"/>
              <a:ext cx="5275" cy="38325"/>
            </a:xfrm>
            <a:custGeom>
              <a:avLst/>
              <a:gdLst/>
              <a:ahLst/>
              <a:cxnLst/>
              <a:rect l="l" t="t" r="r" b="b"/>
              <a:pathLst>
                <a:path w="211" h="1533" extrusionOk="0">
                  <a:moveTo>
                    <a:pt x="27" y="1"/>
                  </a:moveTo>
                  <a:cubicBezTo>
                    <a:pt x="14" y="1"/>
                    <a:pt x="1" y="9"/>
                    <a:pt x="2" y="24"/>
                  </a:cubicBezTo>
                  <a:cubicBezTo>
                    <a:pt x="32" y="523"/>
                    <a:pt x="77" y="1018"/>
                    <a:pt x="153" y="1512"/>
                  </a:cubicBezTo>
                  <a:cubicBezTo>
                    <a:pt x="155" y="1526"/>
                    <a:pt x="166" y="1532"/>
                    <a:pt x="179" y="1532"/>
                  </a:cubicBezTo>
                  <a:cubicBezTo>
                    <a:pt x="194" y="1532"/>
                    <a:pt x="210" y="1522"/>
                    <a:pt x="209" y="1504"/>
                  </a:cubicBezTo>
                  <a:lnTo>
                    <a:pt x="208" y="1504"/>
                  </a:lnTo>
                  <a:cubicBezTo>
                    <a:pt x="181" y="1005"/>
                    <a:pt x="122" y="512"/>
                    <a:pt x="49" y="18"/>
                  </a:cubicBezTo>
                  <a:cubicBezTo>
                    <a:pt x="47" y="6"/>
                    <a:pt x="37" y="1"/>
                    <a:pt x="2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17"/>
            <p:cNvSpPr/>
            <p:nvPr/>
          </p:nvSpPr>
          <p:spPr>
            <a:xfrm>
              <a:off x="4919450" y="4595600"/>
              <a:ext cx="13525" cy="60300"/>
            </a:xfrm>
            <a:custGeom>
              <a:avLst/>
              <a:gdLst/>
              <a:ahLst/>
              <a:cxnLst/>
              <a:rect l="l" t="t" r="r" b="b"/>
              <a:pathLst>
                <a:path w="541" h="2412" extrusionOk="0">
                  <a:moveTo>
                    <a:pt x="51" y="0"/>
                  </a:moveTo>
                  <a:cubicBezTo>
                    <a:pt x="26" y="0"/>
                    <a:pt x="0" y="22"/>
                    <a:pt x="9" y="51"/>
                  </a:cubicBezTo>
                  <a:cubicBezTo>
                    <a:pt x="119" y="421"/>
                    <a:pt x="234" y="795"/>
                    <a:pt x="305" y="1176"/>
                  </a:cubicBezTo>
                  <a:cubicBezTo>
                    <a:pt x="377" y="1569"/>
                    <a:pt x="398" y="1963"/>
                    <a:pt x="415" y="2364"/>
                  </a:cubicBezTo>
                  <a:cubicBezTo>
                    <a:pt x="415" y="2395"/>
                    <a:pt x="439" y="2411"/>
                    <a:pt x="463" y="2411"/>
                  </a:cubicBezTo>
                  <a:cubicBezTo>
                    <a:pt x="486" y="2411"/>
                    <a:pt x="510" y="2395"/>
                    <a:pt x="510" y="2364"/>
                  </a:cubicBezTo>
                  <a:cubicBezTo>
                    <a:pt x="540" y="1963"/>
                    <a:pt x="501" y="1558"/>
                    <a:pt x="432" y="1163"/>
                  </a:cubicBezTo>
                  <a:cubicBezTo>
                    <a:pt x="363" y="767"/>
                    <a:pt x="258" y="384"/>
                    <a:pt x="82" y="19"/>
                  </a:cubicBezTo>
                  <a:cubicBezTo>
                    <a:pt x="75" y="6"/>
                    <a:pt x="63" y="0"/>
                    <a:pt x="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17"/>
            <p:cNvSpPr/>
            <p:nvPr/>
          </p:nvSpPr>
          <p:spPr>
            <a:xfrm>
              <a:off x="4996050" y="4548025"/>
              <a:ext cx="45725" cy="94675"/>
            </a:xfrm>
            <a:custGeom>
              <a:avLst/>
              <a:gdLst/>
              <a:ahLst/>
              <a:cxnLst/>
              <a:rect l="l" t="t" r="r" b="b"/>
              <a:pathLst>
                <a:path w="1829" h="3787" extrusionOk="0">
                  <a:moveTo>
                    <a:pt x="57" y="1"/>
                  </a:moveTo>
                  <a:cubicBezTo>
                    <a:pt x="29" y="1"/>
                    <a:pt x="0" y="25"/>
                    <a:pt x="11" y="58"/>
                  </a:cubicBezTo>
                  <a:cubicBezTo>
                    <a:pt x="118" y="393"/>
                    <a:pt x="253" y="722"/>
                    <a:pt x="376" y="1053"/>
                  </a:cubicBezTo>
                  <a:cubicBezTo>
                    <a:pt x="497" y="1380"/>
                    <a:pt x="619" y="1705"/>
                    <a:pt x="752" y="2027"/>
                  </a:cubicBezTo>
                  <a:cubicBezTo>
                    <a:pt x="1008" y="2649"/>
                    <a:pt x="1300" y="3285"/>
                    <a:pt x="1771" y="3779"/>
                  </a:cubicBezTo>
                  <a:cubicBezTo>
                    <a:pt x="1776" y="3784"/>
                    <a:pt x="1783" y="3786"/>
                    <a:pt x="1789" y="3786"/>
                  </a:cubicBezTo>
                  <a:cubicBezTo>
                    <a:pt x="1809" y="3786"/>
                    <a:pt x="1828" y="3765"/>
                    <a:pt x="1816" y="3745"/>
                  </a:cubicBezTo>
                  <a:cubicBezTo>
                    <a:pt x="1438" y="3167"/>
                    <a:pt x="1120" y="2554"/>
                    <a:pt x="864" y="1915"/>
                  </a:cubicBezTo>
                  <a:cubicBezTo>
                    <a:pt x="613" y="1288"/>
                    <a:pt x="423" y="615"/>
                    <a:pt x="95" y="22"/>
                  </a:cubicBezTo>
                  <a:cubicBezTo>
                    <a:pt x="87" y="7"/>
                    <a:pt x="72" y="1"/>
                    <a:pt x="5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17"/>
            <p:cNvSpPr/>
            <p:nvPr/>
          </p:nvSpPr>
          <p:spPr>
            <a:xfrm>
              <a:off x="5055700" y="4670250"/>
              <a:ext cx="37425" cy="10400"/>
            </a:xfrm>
            <a:custGeom>
              <a:avLst/>
              <a:gdLst/>
              <a:ahLst/>
              <a:cxnLst/>
              <a:rect l="l" t="t" r="r" b="b"/>
              <a:pathLst>
                <a:path w="1497" h="416" extrusionOk="0">
                  <a:moveTo>
                    <a:pt x="1480" y="1"/>
                  </a:moveTo>
                  <a:cubicBezTo>
                    <a:pt x="1477" y="1"/>
                    <a:pt x="1474" y="2"/>
                    <a:pt x="1471" y="4"/>
                  </a:cubicBezTo>
                  <a:cubicBezTo>
                    <a:pt x="1368" y="84"/>
                    <a:pt x="1277" y="172"/>
                    <a:pt x="1157" y="228"/>
                  </a:cubicBezTo>
                  <a:cubicBezTo>
                    <a:pt x="1034" y="282"/>
                    <a:pt x="901" y="312"/>
                    <a:pt x="766" y="316"/>
                  </a:cubicBezTo>
                  <a:cubicBezTo>
                    <a:pt x="757" y="316"/>
                    <a:pt x="747" y="316"/>
                    <a:pt x="737" y="316"/>
                  </a:cubicBezTo>
                  <a:cubicBezTo>
                    <a:pt x="481" y="316"/>
                    <a:pt x="223" y="221"/>
                    <a:pt x="56" y="24"/>
                  </a:cubicBezTo>
                  <a:cubicBezTo>
                    <a:pt x="51" y="19"/>
                    <a:pt x="45" y="17"/>
                    <a:pt x="39" y="17"/>
                  </a:cubicBezTo>
                  <a:cubicBezTo>
                    <a:pt x="20" y="17"/>
                    <a:pt x="1" y="38"/>
                    <a:pt x="15" y="56"/>
                  </a:cubicBezTo>
                  <a:cubicBezTo>
                    <a:pt x="191" y="292"/>
                    <a:pt x="462" y="415"/>
                    <a:pt x="754" y="415"/>
                  </a:cubicBezTo>
                  <a:cubicBezTo>
                    <a:pt x="762" y="415"/>
                    <a:pt x="771" y="415"/>
                    <a:pt x="779" y="415"/>
                  </a:cubicBezTo>
                  <a:cubicBezTo>
                    <a:pt x="1041" y="408"/>
                    <a:pt x="1389" y="284"/>
                    <a:pt x="1494" y="17"/>
                  </a:cubicBezTo>
                  <a:cubicBezTo>
                    <a:pt x="1496" y="7"/>
                    <a:pt x="1488" y="1"/>
                    <a:pt x="14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17"/>
            <p:cNvSpPr/>
            <p:nvPr/>
          </p:nvSpPr>
          <p:spPr>
            <a:xfrm>
              <a:off x="4997750" y="4504600"/>
              <a:ext cx="92050" cy="96750"/>
            </a:xfrm>
            <a:custGeom>
              <a:avLst/>
              <a:gdLst/>
              <a:ahLst/>
              <a:cxnLst/>
              <a:rect l="l" t="t" r="r" b="b"/>
              <a:pathLst>
                <a:path w="3682" h="3870" extrusionOk="0">
                  <a:moveTo>
                    <a:pt x="42" y="1"/>
                  </a:moveTo>
                  <a:cubicBezTo>
                    <a:pt x="17" y="1"/>
                    <a:pt x="0" y="35"/>
                    <a:pt x="27" y="51"/>
                  </a:cubicBezTo>
                  <a:cubicBezTo>
                    <a:pt x="622" y="410"/>
                    <a:pt x="1200" y="784"/>
                    <a:pt x="1714" y="1257"/>
                  </a:cubicBezTo>
                  <a:cubicBezTo>
                    <a:pt x="2224" y="1724"/>
                    <a:pt x="2673" y="2257"/>
                    <a:pt x="3049" y="2842"/>
                  </a:cubicBezTo>
                  <a:cubicBezTo>
                    <a:pt x="3256" y="3169"/>
                    <a:pt x="3445" y="3508"/>
                    <a:pt x="3617" y="3855"/>
                  </a:cubicBezTo>
                  <a:cubicBezTo>
                    <a:pt x="3622" y="3866"/>
                    <a:pt x="3632" y="3870"/>
                    <a:pt x="3642" y="3870"/>
                  </a:cubicBezTo>
                  <a:cubicBezTo>
                    <a:pt x="3661" y="3870"/>
                    <a:pt x="3682" y="3854"/>
                    <a:pt x="3673" y="3833"/>
                  </a:cubicBezTo>
                  <a:cubicBezTo>
                    <a:pt x="3174" y="2537"/>
                    <a:pt x="2215" y="1408"/>
                    <a:pt x="1093" y="604"/>
                  </a:cubicBezTo>
                  <a:cubicBezTo>
                    <a:pt x="766" y="370"/>
                    <a:pt x="426" y="161"/>
                    <a:pt x="56" y="4"/>
                  </a:cubicBezTo>
                  <a:cubicBezTo>
                    <a:pt x="51" y="2"/>
                    <a:pt x="46" y="1"/>
                    <a:pt x="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17"/>
            <p:cNvSpPr/>
            <p:nvPr/>
          </p:nvSpPr>
          <p:spPr>
            <a:xfrm>
              <a:off x="5072275" y="4501775"/>
              <a:ext cx="49425" cy="48350"/>
            </a:xfrm>
            <a:custGeom>
              <a:avLst/>
              <a:gdLst/>
              <a:ahLst/>
              <a:cxnLst/>
              <a:rect l="l" t="t" r="r" b="b"/>
              <a:pathLst>
                <a:path w="1977" h="1934" extrusionOk="0">
                  <a:moveTo>
                    <a:pt x="56" y="1"/>
                  </a:moveTo>
                  <a:cubicBezTo>
                    <a:pt x="22" y="1"/>
                    <a:pt x="1" y="49"/>
                    <a:pt x="36" y="66"/>
                  </a:cubicBezTo>
                  <a:cubicBezTo>
                    <a:pt x="425" y="266"/>
                    <a:pt x="786" y="519"/>
                    <a:pt x="1105" y="816"/>
                  </a:cubicBezTo>
                  <a:cubicBezTo>
                    <a:pt x="1259" y="956"/>
                    <a:pt x="1403" y="1108"/>
                    <a:pt x="1535" y="1267"/>
                  </a:cubicBezTo>
                  <a:cubicBezTo>
                    <a:pt x="1683" y="1444"/>
                    <a:pt x="1853" y="1657"/>
                    <a:pt x="1823" y="1902"/>
                  </a:cubicBezTo>
                  <a:cubicBezTo>
                    <a:pt x="1825" y="1922"/>
                    <a:pt x="1841" y="1934"/>
                    <a:pt x="1857" y="1934"/>
                  </a:cubicBezTo>
                  <a:cubicBezTo>
                    <a:pt x="1867" y="1934"/>
                    <a:pt x="1878" y="1929"/>
                    <a:pt x="1885" y="1919"/>
                  </a:cubicBezTo>
                  <a:cubicBezTo>
                    <a:pt x="1977" y="1710"/>
                    <a:pt x="1876" y="1517"/>
                    <a:pt x="1749" y="1347"/>
                  </a:cubicBezTo>
                  <a:cubicBezTo>
                    <a:pt x="1605" y="1156"/>
                    <a:pt x="1446" y="979"/>
                    <a:pt x="1272" y="816"/>
                  </a:cubicBezTo>
                  <a:cubicBezTo>
                    <a:pt x="917" y="483"/>
                    <a:pt x="513" y="210"/>
                    <a:pt x="73" y="5"/>
                  </a:cubicBezTo>
                  <a:cubicBezTo>
                    <a:pt x="67" y="2"/>
                    <a:pt x="62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17"/>
            <p:cNvSpPr/>
            <p:nvPr/>
          </p:nvSpPr>
          <p:spPr>
            <a:xfrm>
              <a:off x="5101900" y="4490325"/>
              <a:ext cx="25700" cy="7475"/>
            </a:xfrm>
            <a:custGeom>
              <a:avLst/>
              <a:gdLst/>
              <a:ahLst/>
              <a:cxnLst/>
              <a:rect l="l" t="t" r="r" b="b"/>
              <a:pathLst>
                <a:path w="1028" h="299" extrusionOk="0">
                  <a:moveTo>
                    <a:pt x="66" y="1"/>
                  </a:moveTo>
                  <a:cubicBezTo>
                    <a:pt x="16" y="1"/>
                    <a:pt x="0" y="77"/>
                    <a:pt x="55" y="93"/>
                  </a:cubicBezTo>
                  <a:cubicBezTo>
                    <a:pt x="352" y="189"/>
                    <a:pt x="665" y="298"/>
                    <a:pt x="976" y="298"/>
                  </a:cubicBezTo>
                  <a:cubicBezTo>
                    <a:pt x="979" y="298"/>
                    <a:pt x="982" y="298"/>
                    <a:pt x="984" y="298"/>
                  </a:cubicBezTo>
                  <a:cubicBezTo>
                    <a:pt x="1016" y="296"/>
                    <a:pt x="1027" y="255"/>
                    <a:pt x="1001" y="238"/>
                  </a:cubicBezTo>
                  <a:cubicBezTo>
                    <a:pt x="721" y="94"/>
                    <a:pt x="390" y="50"/>
                    <a:pt x="81" y="3"/>
                  </a:cubicBezTo>
                  <a:cubicBezTo>
                    <a:pt x="76" y="1"/>
                    <a:pt x="71" y="1"/>
                    <a:pt x="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17"/>
            <p:cNvSpPr/>
            <p:nvPr/>
          </p:nvSpPr>
          <p:spPr>
            <a:xfrm>
              <a:off x="5069175" y="4471600"/>
              <a:ext cx="13450" cy="7275"/>
            </a:xfrm>
            <a:custGeom>
              <a:avLst/>
              <a:gdLst/>
              <a:ahLst/>
              <a:cxnLst/>
              <a:rect l="l" t="t" r="r" b="b"/>
              <a:pathLst>
                <a:path w="538" h="291" extrusionOk="0">
                  <a:moveTo>
                    <a:pt x="104" y="1"/>
                  </a:moveTo>
                  <a:cubicBezTo>
                    <a:pt x="36" y="1"/>
                    <a:pt x="0" y="105"/>
                    <a:pt x="67" y="139"/>
                  </a:cubicBezTo>
                  <a:cubicBezTo>
                    <a:pt x="178" y="197"/>
                    <a:pt x="310" y="290"/>
                    <a:pt x="439" y="290"/>
                  </a:cubicBezTo>
                  <a:cubicBezTo>
                    <a:pt x="441" y="290"/>
                    <a:pt x="444" y="290"/>
                    <a:pt x="446" y="290"/>
                  </a:cubicBezTo>
                  <a:cubicBezTo>
                    <a:pt x="508" y="288"/>
                    <a:pt x="538" y="213"/>
                    <a:pt x="497" y="168"/>
                  </a:cubicBezTo>
                  <a:cubicBezTo>
                    <a:pt x="407" y="71"/>
                    <a:pt x="244" y="43"/>
                    <a:pt x="124" y="4"/>
                  </a:cubicBezTo>
                  <a:cubicBezTo>
                    <a:pt x="117" y="2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17"/>
            <p:cNvSpPr/>
            <p:nvPr/>
          </p:nvSpPr>
          <p:spPr>
            <a:xfrm>
              <a:off x="5071000" y="4397175"/>
              <a:ext cx="65050" cy="31125"/>
            </a:xfrm>
            <a:custGeom>
              <a:avLst/>
              <a:gdLst/>
              <a:ahLst/>
              <a:cxnLst/>
              <a:rect l="l" t="t" r="r" b="b"/>
              <a:pathLst>
                <a:path w="2602" h="1245" extrusionOk="0">
                  <a:moveTo>
                    <a:pt x="2505" y="0"/>
                  </a:moveTo>
                  <a:cubicBezTo>
                    <a:pt x="2487" y="0"/>
                    <a:pt x="2469" y="9"/>
                    <a:pt x="2461" y="27"/>
                  </a:cubicBezTo>
                  <a:cubicBezTo>
                    <a:pt x="2374" y="214"/>
                    <a:pt x="2155" y="261"/>
                    <a:pt x="1977" y="334"/>
                  </a:cubicBezTo>
                  <a:cubicBezTo>
                    <a:pt x="1757" y="423"/>
                    <a:pt x="1534" y="513"/>
                    <a:pt x="1313" y="607"/>
                  </a:cubicBezTo>
                  <a:cubicBezTo>
                    <a:pt x="887" y="786"/>
                    <a:pt x="467" y="973"/>
                    <a:pt x="42" y="1158"/>
                  </a:cubicBezTo>
                  <a:cubicBezTo>
                    <a:pt x="0" y="1177"/>
                    <a:pt x="23" y="1245"/>
                    <a:pt x="63" y="1245"/>
                  </a:cubicBezTo>
                  <a:cubicBezTo>
                    <a:pt x="68" y="1245"/>
                    <a:pt x="73" y="1244"/>
                    <a:pt x="78" y="1242"/>
                  </a:cubicBezTo>
                  <a:cubicBezTo>
                    <a:pt x="575" y="1052"/>
                    <a:pt x="1074" y="866"/>
                    <a:pt x="1568" y="663"/>
                  </a:cubicBezTo>
                  <a:cubicBezTo>
                    <a:pt x="1807" y="565"/>
                    <a:pt x="2046" y="470"/>
                    <a:pt x="2284" y="369"/>
                  </a:cubicBezTo>
                  <a:cubicBezTo>
                    <a:pt x="2417" y="313"/>
                    <a:pt x="2602" y="212"/>
                    <a:pt x="2559" y="38"/>
                  </a:cubicBezTo>
                  <a:cubicBezTo>
                    <a:pt x="2553" y="15"/>
                    <a:pt x="2529" y="0"/>
                    <a:pt x="250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17"/>
            <p:cNvSpPr/>
            <p:nvPr/>
          </p:nvSpPr>
          <p:spPr>
            <a:xfrm>
              <a:off x="5078025" y="4312625"/>
              <a:ext cx="90975" cy="42525"/>
            </a:xfrm>
            <a:custGeom>
              <a:avLst/>
              <a:gdLst/>
              <a:ahLst/>
              <a:cxnLst/>
              <a:rect l="l" t="t" r="r" b="b"/>
              <a:pathLst>
                <a:path w="3639" h="1701" extrusionOk="0">
                  <a:moveTo>
                    <a:pt x="2804" y="0"/>
                  </a:moveTo>
                  <a:cubicBezTo>
                    <a:pt x="2537" y="0"/>
                    <a:pt x="2278" y="84"/>
                    <a:pt x="2038" y="206"/>
                  </a:cubicBezTo>
                  <a:cubicBezTo>
                    <a:pt x="1689" y="388"/>
                    <a:pt x="1375" y="638"/>
                    <a:pt x="1059" y="868"/>
                  </a:cubicBezTo>
                  <a:cubicBezTo>
                    <a:pt x="713" y="1122"/>
                    <a:pt x="373" y="1388"/>
                    <a:pt x="25" y="1642"/>
                  </a:cubicBezTo>
                  <a:cubicBezTo>
                    <a:pt x="0" y="1662"/>
                    <a:pt x="15" y="1700"/>
                    <a:pt x="40" y="1700"/>
                  </a:cubicBezTo>
                  <a:cubicBezTo>
                    <a:pt x="45" y="1700"/>
                    <a:pt x="51" y="1698"/>
                    <a:pt x="57" y="1695"/>
                  </a:cubicBezTo>
                  <a:cubicBezTo>
                    <a:pt x="373" y="1481"/>
                    <a:pt x="696" y="1278"/>
                    <a:pt x="1014" y="1064"/>
                  </a:cubicBezTo>
                  <a:cubicBezTo>
                    <a:pt x="1317" y="859"/>
                    <a:pt x="1614" y="640"/>
                    <a:pt x="1928" y="453"/>
                  </a:cubicBezTo>
                  <a:cubicBezTo>
                    <a:pt x="2188" y="299"/>
                    <a:pt x="2476" y="173"/>
                    <a:pt x="2784" y="173"/>
                  </a:cubicBezTo>
                  <a:cubicBezTo>
                    <a:pt x="2801" y="173"/>
                    <a:pt x="2818" y="174"/>
                    <a:pt x="2835" y="175"/>
                  </a:cubicBezTo>
                  <a:cubicBezTo>
                    <a:pt x="3132" y="189"/>
                    <a:pt x="3343" y="333"/>
                    <a:pt x="3575" y="504"/>
                  </a:cubicBezTo>
                  <a:cubicBezTo>
                    <a:pt x="3581" y="508"/>
                    <a:pt x="3588" y="510"/>
                    <a:pt x="3594" y="510"/>
                  </a:cubicBezTo>
                  <a:cubicBezTo>
                    <a:pt x="3617" y="510"/>
                    <a:pt x="3639" y="484"/>
                    <a:pt x="3631" y="459"/>
                  </a:cubicBezTo>
                  <a:cubicBezTo>
                    <a:pt x="3556" y="178"/>
                    <a:pt x="3237" y="49"/>
                    <a:pt x="2973" y="12"/>
                  </a:cubicBezTo>
                  <a:cubicBezTo>
                    <a:pt x="2916" y="4"/>
                    <a:pt x="2860" y="0"/>
                    <a:pt x="28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17"/>
            <p:cNvSpPr/>
            <p:nvPr/>
          </p:nvSpPr>
          <p:spPr>
            <a:xfrm>
              <a:off x="5167300" y="4272875"/>
              <a:ext cx="22075" cy="8700"/>
            </a:xfrm>
            <a:custGeom>
              <a:avLst/>
              <a:gdLst/>
              <a:ahLst/>
              <a:cxnLst/>
              <a:rect l="l" t="t" r="r" b="b"/>
              <a:pathLst>
                <a:path w="883" h="348" extrusionOk="0">
                  <a:moveTo>
                    <a:pt x="387" y="0"/>
                  </a:moveTo>
                  <a:cubicBezTo>
                    <a:pt x="261" y="0"/>
                    <a:pt x="147" y="41"/>
                    <a:pt x="34" y="119"/>
                  </a:cubicBezTo>
                  <a:cubicBezTo>
                    <a:pt x="1" y="143"/>
                    <a:pt x="15" y="203"/>
                    <a:pt x="53" y="203"/>
                  </a:cubicBezTo>
                  <a:cubicBezTo>
                    <a:pt x="57" y="203"/>
                    <a:pt x="62" y="202"/>
                    <a:pt x="68" y="200"/>
                  </a:cubicBezTo>
                  <a:cubicBezTo>
                    <a:pt x="137" y="172"/>
                    <a:pt x="216" y="159"/>
                    <a:pt x="296" y="159"/>
                  </a:cubicBezTo>
                  <a:cubicBezTo>
                    <a:pt x="360" y="159"/>
                    <a:pt x="425" y="168"/>
                    <a:pt x="483" y="183"/>
                  </a:cubicBezTo>
                  <a:cubicBezTo>
                    <a:pt x="614" y="216"/>
                    <a:pt x="703" y="319"/>
                    <a:pt x="829" y="345"/>
                  </a:cubicBezTo>
                  <a:cubicBezTo>
                    <a:pt x="832" y="347"/>
                    <a:pt x="836" y="347"/>
                    <a:pt x="840" y="347"/>
                  </a:cubicBezTo>
                  <a:cubicBezTo>
                    <a:pt x="862" y="347"/>
                    <a:pt x="881" y="329"/>
                    <a:pt x="883" y="306"/>
                  </a:cubicBezTo>
                  <a:cubicBezTo>
                    <a:pt x="874" y="138"/>
                    <a:pt x="672" y="48"/>
                    <a:pt x="530" y="16"/>
                  </a:cubicBezTo>
                  <a:cubicBezTo>
                    <a:pt x="480" y="5"/>
                    <a:pt x="433" y="0"/>
                    <a:pt x="38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17"/>
            <p:cNvSpPr/>
            <p:nvPr/>
          </p:nvSpPr>
          <p:spPr>
            <a:xfrm>
              <a:off x="5068725" y="4241525"/>
              <a:ext cx="140725" cy="78425"/>
            </a:xfrm>
            <a:custGeom>
              <a:avLst/>
              <a:gdLst/>
              <a:ahLst/>
              <a:cxnLst/>
              <a:rect l="l" t="t" r="r" b="b"/>
              <a:pathLst>
                <a:path w="5629" h="3137" extrusionOk="0">
                  <a:moveTo>
                    <a:pt x="5305" y="1"/>
                  </a:moveTo>
                  <a:cubicBezTo>
                    <a:pt x="5253" y="1"/>
                    <a:pt x="5199" y="7"/>
                    <a:pt x="5146" y="14"/>
                  </a:cubicBezTo>
                  <a:cubicBezTo>
                    <a:pt x="4921" y="48"/>
                    <a:pt x="4699" y="91"/>
                    <a:pt x="4478" y="143"/>
                  </a:cubicBezTo>
                  <a:cubicBezTo>
                    <a:pt x="4052" y="246"/>
                    <a:pt x="3633" y="384"/>
                    <a:pt x="3229" y="556"/>
                  </a:cubicBezTo>
                  <a:cubicBezTo>
                    <a:pt x="2412" y="904"/>
                    <a:pt x="1661" y="1384"/>
                    <a:pt x="1003" y="1981"/>
                  </a:cubicBezTo>
                  <a:cubicBezTo>
                    <a:pt x="630" y="2314"/>
                    <a:pt x="300" y="2688"/>
                    <a:pt x="13" y="3097"/>
                  </a:cubicBezTo>
                  <a:cubicBezTo>
                    <a:pt x="1" y="3114"/>
                    <a:pt x="20" y="3136"/>
                    <a:pt x="39" y="3136"/>
                  </a:cubicBezTo>
                  <a:cubicBezTo>
                    <a:pt x="44" y="3136"/>
                    <a:pt x="50" y="3134"/>
                    <a:pt x="55" y="3129"/>
                  </a:cubicBezTo>
                  <a:lnTo>
                    <a:pt x="55" y="3127"/>
                  </a:lnTo>
                  <a:cubicBezTo>
                    <a:pt x="589" y="2480"/>
                    <a:pt x="1195" y="1895"/>
                    <a:pt x="1891" y="1422"/>
                  </a:cubicBezTo>
                  <a:cubicBezTo>
                    <a:pt x="2580" y="954"/>
                    <a:pt x="3340" y="597"/>
                    <a:pt x="4142" y="366"/>
                  </a:cubicBezTo>
                  <a:cubicBezTo>
                    <a:pt x="4364" y="300"/>
                    <a:pt x="4590" y="246"/>
                    <a:pt x="4818" y="203"/>
                  </a:cubicBezTo>
                  <a:cubicBezTo>
                    <a:pt x="4932" y="180"/>
                    <a:pt x="5047" y="162"/>
                    <a:pt x="5162" y="145"/>
                  </a:cubicBezTo>
                  <a:cubicBezTo>
                    <a:pt x="5214" y="137"/>
                    <a:pt x="5277" y="129"/>
                    <a:pt x="5340" y="129"/>
                  </a:cubicBezTo>
                  <a:cubicBezTo>
                    <a:pt x="5415" y="129"/>
                    <a:pt x="5491" y="141"/>
                    <a:pt x="5546" y="184"/>
                  </a:cubicBezTo>
                  <a:cubicBezTo>
                    <a:pt x="5553" y="190"/>
                    <a:pt x="5561" y="192"/>
                    <a:pt x="5570" y="192"/>
                  </a:cubicBezTo>
                  <a:cubicBezTo>
                    <a:pt x="5599" y="192"/>
                    <a:pt x="5629" y="166"/>
                    <a:pt x="5607" y="137"/>
                  </a:cubicBezTo>
                  <a:cubicBezTo>
                    <a:pt x="5527" y="30"/>
                    <a:pt x="5420" y="1"/>
                    <a:pt x="530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17"/>
            <p:cNvSpPr/>
            <p:nvPr/>
          </p:nvSpPr>
          <p:spPr>
            <a:xfrm>
              <a:off x="5041300" y="4372550"/>
              <a:ext cx="62850" cy="32725"/>
            </a:xfrm>
            <a:custGeom>
              <a:avLst/>
              <a:gdLst/>
              <a:ahLst/>
              <a:cxnLst/>
              <a:rect l="l" t="t" r="r" b="b"/>
              <a:pathLst>
                <a:path w="2514" h="1309" extrusionOk="0">
                  <a:moveTo>
                    <a:pt x="2468" y="0"/>
                  </a:moveTo>
                  <a:cubicBezTo>
                    <a:pt x="2463" y="0"/>
                    <a:pt x="2458" y="2"/>
                    <a:pt x="2453" y="4"/>
                  </a:cubicBezTo>
                  <a:cubicBezTo>
                    <a:pt x="2060" y="223"/>
                    <a:pt x="1688" y="479"/>
                    <a:pt x="1288" y="689"/>
                  </a:cubicBezTo>
                  <a:cubicBezTo>
                    <a:pt x="879" y="904"/>
                    <a:pt x="452" y="1081"/>
                    <a:pt x="26" y="1259"/>
                  </a:cubicBezTo>
                  <a:cubicBezTo>
                    <a:pt x="1" y="1271"/>
                    <a:pt x="6" y="1309"/>
                    <a:pt x="31" y="1309"/>
                  </a:cubicBezTo>
                  <a:cubicBezTo>
                    <a:pt x="33" y="1309"/>
                    <a:pt x="36" y="1308"/>
                    <a:pt x="39" y="1307"/>
                  </a:cubicBezTo>
                  <a:cubicBezTo>
                    <a:pt x="482" y="1175"/>
                    <a:pt x="905" y="988"/>
                    <a:pt x="1316" y="778"/>
                  </a:cubicBezTo>
                  <a:cubicBezTo>
                    <a:pt x="1720" y="574"/>
                    <a:pt x="2146" y="348"/>
                    <a:pt x="2490" y="51"/>
                  </a:cubicBezTo>
                  <a:cubicBezTo>
                    <a:pt x="2514" y="32"/>
                    <a:pt x="2493" y="0"/>
                    <a:pt x="24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17"/>
            <p:cNvSpPr/>
            <p:nvPr/>
          </p:nvSpPr>
          <p:spPr>
            <a:xfrm>
              <a:off x="4978250" y="4625825"/>
              <a:ext cx="70000" cy="108425"/>
            </a:xfrm>
            <a:custGeom>
              <a:avLst/>
              <a:gdLst/>
              <a:ahLst/>
              <a:cxnLst/>
              <a:rect l="l" t="t" r="r" b="b"/>
              <a:pathLst>
                <a:path w="2800" h="4337" extrusionOk="0">
                  <a:moveTo>
                    <a:pt x="34" y="0"/>
                  </a:moveTo>
                  <a:cubicBezTo>
                    <a:pt x="17" y="0"/>
                    <a:pt x="1" y="13"/>
                    <a:pt x="5" y="35"/>
                  </a:cubicBezTo>
                  <a:cubicBezTo>
                    <a:pt x="84" y="444"/>
                    <a:pt x="211" y="848"/>
                    <a:pt x="333" y="1244"/>
                  </a:cubicBezTo>
                  <a:cubicBezTo>
                    <a:pt x="456" y="1643"/>
                    <a:pt x="589" y="2043"/>
                    <a:pt x="735" y="2433"/>
                  </a:cubicBezTo>
                  <a:cubicBezTo>
                    <a:pt x="865" y="2783"/>
                    <a:pt x="993" y="3138"/>
                    <a:pt x="1168" y="3467"/>
                  </a:cubicBezTo>
                  <a:cubicBezTo>
                    <a:pt x="1318" y="3750"/>
                    <a:pt x="1524" y="4037"/>
                    <a:pt x="1811" y="4195"/>
                  </a:cubicBezTo>
                  <a:cubicBezTo>
                    <a:pt x="1976" y="4285"/>
                    <a:pt x="2161" y="4337"/>
                    <a:pt x="2345" y="4337"/>
                  </a:cubicBezTo>
                  <a:cubicBezTo>
                    <a:pt x="2489" y="4337"/>
                    <a:pt x="2633" y="4305"/>
                    <a:pt x="2765" y="4234"/>
                  </a:cubicBezTo>
                  <a:cubicBezTo>
                    <a:pt x="2800" y="4215"/>
                    <a:pt x="2780" y="4167"/>
                    <a:pt x="2747" y="4167"/>
                  </a:cubicBezTo>
                  <a:cubicBezTo>
                    <a:pt x="2742" y="4167"/>
                    <a:pt x="2736" y="4169"/>
                    <a:pt x="2729" y="4172"/>
                  </a:cubicBezTo>
                  <a:lnTo>
                    <a:pt x="2728" y="4172"/>
                  </a:lnTo>
                  <a:cubicBezTo>
                    <a:pt x="2608" y="4235"/>
                    <a:pt x="2481" y="4262"/>
                    <a:pt x="2354" y="4262"/>
                  </a:cubicBezTo>
                  <a:cubicBezTo>
                    <a:pt x="2164" y="4262"/>
                    <a:pt x="1973" y="4201"/>
                    <a:pt x="1802" y="4103"/>
                  </a:cubicBezTo>
                  <a:cubicBezTo>
                    <a:pt x="1509" y="3931"/>
                    <a:pt x="1314" y="3658"/>
                    <a:pt x="1166" y="3357"/>
                  </a:cubicBezTo>
                  <a:cubicBezTo>
                    <a:pt x="1006" y="3030"/>
                    <a:pt x="892" y="2675"/>
                    <a:pt x="772" y="2331"/>
                  </a:cubicBezTo>
                  <a:cubicBezTo>
                    <a:pt x="649" y="1977"/>
                    <a:pt x="531" y="1624"/>
                    <a:pt x="420" y="1267"/>
                  </a:cubicBezTo>
                  <a:cubicBezTo>
                    <a:pt x="295" y="854"/>
                    <a:pt x="192" y="431"/>
                    <a:pt x="61" y="20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17"/>
            <p:cNvSpPr/>
            <p:nvPr/>
          </p:nvSpPr>
          <p:spPr>
            <a:xfrm>
              <a:off x="4527050" y="4030075"/>
              <a:ext cx="468600" cy="503325"/>
            </a:xfrm>
            <a:custGeom>
              <a:avLst/>
              <a:gdLst/>
              <a:ahLst/>
              <a:cxnLst/>
              <a:rect l="l" t="t" r="r" b="b"/>
              <a:pathLst>
                <a:path w="18744" h="20133" extrusionOk="0">
                  <a:moveTo>
                    <a:pt x="12667" y="20133"/>
                  </a:moveTo>
                  <a:cubicBezTo>
                    <a:pt x="12667" y="20133"/>
                    <a:pt x="2294" y="16059"/>
                    <a:pt x="1148" y="14546"/>
                  </a:cubicBezTo>
                  <a:cubicBezTo>
                    <a:pt x="0" y="13032"/>
                    <a:pt x="2130" y="9207"/>
                    <a:pt x="2805" y="8167"/>
                  </a:cubicBezTo>
                  <a:cubicBezTo>
                    <a:pt x="3482" y="7126"/>
                    <a:pt x="1963" y="6731"/>
                    <a:pt x="3532" y="5681"/>
                  </a:cubicBezTo>
                  <a:cubicBezTo>
                    <a:pt x="5102" y="4630"/>
                    <a:pt x="5361" y="5507"/>
                    <a:pt x="7067" y="4249"/>
                  </a:cubicBezTo>
                  <a:cubicBezTo>
                    <a:pt x="8773" y="2988"/>
                    <a:pt x="8896" y="1887"/>
                    <a:pt x="10797" y="2057"/>
                  </a:cubicBezTo>
                  <a:cubicBezTo>
                    <a:pt x="12699" y="2226"/>
                    <a:pt x="14737" y="1"/>
                    <a:pt x="15877" y="2160"/>
                  </a:cubicBezTo>
                  <a:cubicBezTo>
                    <a:pt x="17018" y="4321"/>
                    <a:pt x="16876" y="7681"/>
                    <a:pt x="16876" y="7681"/>
                  </a:cubicBezTo>
                  <a:lnTo>
                    <a:pt x="18743" y="173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17"/>
            <p:cNvSpPr/>
            <p:nvPr/>
          </p:nvSpPr>
          <p:spPr>
            <a:xfrm>
              <a:off x="4555275" y="4366600"/>
              <a:ext cx="274950" cy="110675"/>
            </a:xfrm>
            <a:custGeom>
              <a:avLst/>
              <a:gdLst/>
              <a:ahLst/>
              <a:cxnLst/>
              <a:rect l="l" t="t" r="r" b="b"/>
              <a:pathLst>
                <a:path w="10998" h="4427" extrusionOk="0">
                  <a:moveTo>
                    <a:pt x="28" y="0"/>
                  </a:moveTo>
                  <a:cubicBezTo>
                    <a:pt x="14" y="0"/>
                    <a:pt x="0" y="14"/>
                    <a:pt x="8" y="31"/>
                  </a:cubicBezTo>
                  <a:lnTo>
                    <a:pt x="10" y="31"/>
                  </a:lnTo>
                  <a:cubicBezTo>
                    <a:pt x="395" y="715"/>
                    <a:pt x="1120" y="1018"/>
                    <a:pt x="1837" y="1242"/>
                  </a:cubicBezTo>
                  <a:cubicBezTo>
                    <a:pt x="2564" y="1469"/>
                    <a:pt x="3304" y="1654"/>
                    <a:pt x="4045" y="1839"/>
                  </a:cubicBezTo>
                  <a:cubicBezTo>
                    <a:pt x="5604" y="2230"/>
                    <a:pt x="7182" y="2590"/>
                    <a:pt x="8672" y="3204"/>
                  </a:cubicBezTo>
                  <a:cubicBezTo>
                    <a:pt x="9078" y="3368"/>
                    <a:pt x="9472" y="3557"/>
                    <a:pt x="9855" y="3768"/>
                  </a:cubicBezTo>
                  <a:cubicBezTo>
                    <a:pt x="10037" y="3871"/>
                    <a:pt x="10214" y="3981"/>
                    <a:pt x="10392" y="4092"/>
                  </a:cubicBezTo>
                  <a:cubicBezTo>
                    <a:pt x="10564" y="4202"/>
                    <a:pt x="10740" y="4299"/>
                    <a:pt x="10906" y="4419"/>
                  </a:cubicBezTo>
                  <a:cubicBezTo>
                    <a:pt x="10914" y="4425"/>
                    <a:pt x="10922" y="4427"/>
                    <a:pt x="10929" y="4427"/>
                  </a:cubicBezTo>
                  <a:cubicBezTo>
                    <a:pt x="10966" y="4427"/>
                    <a:pt x="10998" y="4373"/>
                    <a:pt x="10964" y="4344"/>
                  </a:cubicBezTo>
                  <a:cubicBezTo>
                    <a:pt x="10697" y="4105"/>
                    <a:pt x="10409" y="3894"/>
                    <a:pt x="10102" y="3710"/>
                  </a:cubicBezTo>
                  <a:cubicBezTo>
                    <a:pt x="9775" y="3522"/>
                    <a:pt x="9437" y="3350"/>
                    <a:pt x="9091" y="3198"/>
                  </a:cubicBezTo>
                  <a:cubicBezTo>
                    <a:pt x="8373" y="2880"/>
                    <a:pt x="7629" y="2628"/>
                    <a:pt x="6875" y="2405"/>
                  </a:cubicBezTo>
                  <a:cubicBezTo>
                    <a:pt x="5363" y="1962"/>
                    <a:pt x="3815" y="1654"/>
                    <a:pt x="2295" y="1235"/>
                  </a:cubicBezTo>
                  <a:cubicBezTo>
                    <a:pt x="1500" y="1016"/>
                    <a:pt x="507" y="762"/>
                    <a:pt x="45" y="10"/>
                  </a:cubicBezTo>
                  <a:cubicBezTo>
                    <a:pt x="41" y="3"/>
                    <a:pt x="34" y="0"/>
                    <a:pt x="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17"/>
            <p:cNvSpPr/>
            <p:nvPr/>
          </p:nvSpPr>
          <p:spPr>
            <a:xfrm>
              <a:off x="4715025" y="4384200"/>
              <a:ext cx="148625" cy="87925"/>
            </a:xfrm>
            <a:custGeom>
              <a:avLst/>
              <a:gdLst/>
              <a:ahLst/>
              <a:cxnLst/>
              <a:rect l="l" t="t" r="r" b="b"/>
              <a:pathLst>
                <a:path w="5945" h="3517" extrusionOk="0">
                  <a:moveTo>
                    <a:pt x="42" y="1"/>
                  </a:moveTo>
                  <a:cubicBezTo>
                    <a:pt x="17" y="1"/>
                    <a:pt x="1" y="39"/>
                    <a:pt x="29" y="54"/>
                  </a:cubicBezTo>
                  <a:lnTo>
                    <a:pt x="29" y="56"/>
                  </a:lnTo>
                  <a:cubicBezTo>
                    <a:pt x="1596" y="1012"/>
                    <a:pt x="3553" y="1212"/>
                    <a:pt x="4978" y="2416"/>
                  </a:cubicBezTo>
                  <a:cubicBezTo>
                    <a:pt x="5346" y="2728"/>
                    <a:pt x="5623" y="3098"/>
                    <a:pt x="5883" y="3504"/>
                  </a:cubicBezTo>
                  <a:cubicBezTo>
                    <a:pt x="5888" y="3513"/>
                    <a:pt x="5898" y="3517"/>
                    <a:pt x="5907" y="3517"/>
                  </a:cubicBezTo>
                  <a:cubicBezTo>
                    <a:pt x="5926" y="3517"/>
                    <a:pt x="5944" y="3502"/>
                    <a:pt x="5937" y="3479"/>
                  </a:cubicBezTo>
                  <a:cubicBezTo>
                    <a:pt x="5789" y="3102"/>
                    <a:pt x="5516" y="2776"/>
                    <a:pt x="5225" y="2500"/>
                  </a:cubicBezTo>
                  <a:cubicBezTo>
                    <a:pt x="4918" y="2210"/>
                    <a:pt x="4567" y="1967"/>
                    <a:pt x="4200" y="1759"/>
                  </a:cubicBezTo>
                  <a:cubicBezTo>
                    <a:pt x="3385" y="1299"/>
                    <a:pt x="2486" y="1025"/>
                    <a:pt x="1611" y="705"/>
                  </a:cubicBezTo>
                  <a:cubicBezTo>
                    <a:pt x="1076" y="509"/>
                    <a:pt x="549" y="292"/>
                    <a:pt x="57" y="6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17"/>
            <p:cNvSpPr/>
            <p:nvPr/>
          </p:nvSpPr>
          <p:spPr>
            <a:xfrm>
              <a:off x="4562625" y="4300825"/>
              <a:ext cx="81775" cy="56775"/>
            </a:xfrm>
            <a:custGeom>
              <a:avLst/>
              <a:gdLst/>
              <a:ahLst/>
              <a:cxnLst/>
              <a:rect l="l" t="t" r="r" b="b"/>
              <a:pathLst>
                <a:path w="3271" h="2271" extrusionOk="0">
                  <a:moveTo>
                    <a:pt x="26" y="0"/>
                  </a:moveTo>
                  <a:cubicBezTo>
                    <a:pt x="12" y="0"/>
                    <a:pt x="0" y="9"/>
                    <a:pt x="2" y="28"/>
                  </a:cubicBezTo>
                  <a:cubicBezTo>
                    <a:pt x="37" y="635"/>
                    <a:pt x="679" y="955"/>
                    <a:pt x="1144" y="1213"/>
                  </a:cubicBezTo>
                  <a:cubicBezTo>
                    <a:pt x="1490" y="1402"/>
                    <a:pt x="1836" y="1587"/>
                    <a:pt x="2186" y="1766"/>
                  </a:cubicBezTo>
                  <a:cubicBezTo>
                    <a:pt x="2361" y="1856"/>
                    <a:pt x="2537" y="1946"/>
                    <a:pt x="2713" y="2032"/>
                  </a:cubicBezTo>
                  <a:cubicBezTo>
                    <a:pt x="2883" y="2116"/>
                    <a:pt x="3053" y="2215"/>
                    <a:pt x="3236" y="2269"/>
                  </a:cubicBezTo>
                  <a:cubicBezTo>
                    <a:pt x="3239" y="2270"/>
                    <a:pt x="3241" y="2270"/>
                    <a:pt x="3243" y="2270"/>
                  </a:cubicBezTo>
                  <a:cubicBezTo>
                    <a:pt x="3263" y="2270"/>
                    <a:pt x="3270" y="2242"/>
                    <a:pt x="3253" y="2230"/>
                  </a:cubicBezTo>
                  <a:cubicBezTo>
                    <a:pt x="3104" y="2129"/>
                    <a:pt x="2932" y="2058"/>
                    <a:pt x="2771" y="1978"/>
                  </a:cubicBezTo>
                  <a:cubicBezTo>
                    <a:pt x="2610" y="1897"/>
                    <a:pt x="2446" y="1815"/>
                    <a:pt x="2285" y="1733"/>
                  </a:cubicBezTo>
                  <a:cubicBezTo>
                    <a:pt x="1961" y="1568"/>
                    <a:pt x="1640" y="1398"/>
                    <a:pt x="1322" y="1224"/>
                  </a:cubicBezTo>
                  <a:cubicBezTo>
                    <a:pt x="838" y="961"/>
                    <a:pt x="127" y="654"/>
                    <a:pt x="56" y="28"/>
                  </a:cubicBezTo>
                  <a:cubicBezTo>
                    <a:pt x="54" y="10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17"/>
            <p:cNvSpPr/>
            <p:nvPr/>
          </p:nvSpPr>
          <p:spPr>
            <a:xfrm>
              <a:off x="4661050" y="4364450"/>
              <a:ext cx="15375" cy="7375"/>
            </a:xfrm>
            <a:custGeom>
              <a:avLst/>
              <a:gdLst/>
              <a:ahLst/>
              <a:cxnLst/>
              <a:rect l="l" t="t" r="r" b="b"/>
              <a:pathLst>
                <a:path w="615" h="295" extrusionOk="0">
                  <a:moveTo>
                    <a:pt x="63" y="1"/>
                  </a:moveTo>
                  <a:cubicBezTo>
                    <a:pt x="25" y="1"/>
                    <a:pt x="1" y="54"/>
                    <a:pt x="42" y="72"/>
                  </a:cubicBezTo>
                  <a:cubicBezTo>
                    <a:pt x="216" y="149"/>
                    <a:pt x="388" y="225"/>
                    <a:pt x="565" y="293"/>
                  </a:cubicBezTo>
                  <a:cubicBezTo>
                    <a:pt x="568" y="294"/>
                    <a:pt x="571" y="294"/>
                    <a:pt x="574" y="294"/>
                  </a:cubicBezTo>
                  <a:cubicBezTo>
                    <a:pt x="600" y="294"/>
                    <a:pt x="615" y="252"/>
                    <a:pt x="588" y="239"/>
                  </a:cubicBezTo>
                  <a:cubicBezTo>
                    <a:pt x="421" y="153"/>
                    <a:pt x="251" y="80"/>
                    <a:pt x="81" y="5"/>
                  </a:cubicBezTo>
                  <a:cubicBezTo>
                    <a:pt x="75" y="2"/>
                    <a:pt x="69" y="1"/>
                    <a:pt x="6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17"/>
            <p:cNvSpPr/>
            <p:nvPr/>
          </p:nvSpPr>
          <p:spPr>
            <a:xfrm>
              <a:off x="4729850" y="4333900"/>
              <a:ext cx="25600" cy="11100"/>
            </a:xfrm>
            <a:custGeom>
              <a:avLst/>
              <a:gdLst/>
              <a:ahLst/>
              <a:cxnLst/>
              <a:rect l="l" t="t" r="r" b="b"/>
              <a:pathLst>
                <a:path w="1024" h="444" extrusionOk="0">
                  <a:moveTo>
                    <a:pt x="53" y="0"/>
                  </a:moveTo>
                  <a:cubicBezTo>
                    <a:pt x="22" y="0"/>
                    <a:pt x="1" y="56"/>
                    <a:pt x="36" y="71"/>
                  </a:cubicBezTo>
                  <a:lnTo>
                    <a:pt x="38" y="71"/>
                  </a:lnTo>
                  <a:cubicBezTo>
                    <a:pt x="346" y="202"/>
                    <a:pt x="653" y="339"/>
                    <a:pt x="973" y="442"/>
                  </a:cubicBezTo>
                  <a:cubicBezTo>
                    <a:pt x="976" y="443"/>
                    <a:pt x="979" y="443"/>
                    <a:pt x="982" y="443"/>
                  </a:cubicBezTo>
                  <a:cubicBezTo>
                    <a:pt x="1008" y="443"/>
                    <a:pt x="1024" y="399"/>
                    <a:pt x="995" y="385"/>
                  </a:cubicBezTo>
                  <a:cubicBezTo>
                    <a:pt x="692" y="238"/>
                    <a:pt x="378" y="124"/>
                    <a:pt x="64" y="2"/>
                  </a:cubicBezTo>
                  <a:cubicBezTo>
                    <a:pt x="60" y="1"/>
                    <a:pt x="57" y="0"/>
                    <a:pt x="5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17"/>
            <p:cNvSpPr/>
            <p:nvPr/>
          </p:nvSpPr>
          <p:spPr>
            <a:xfrm>
              <a:off x="4775400" y="4357725"/>
              <a:ext cx="127050" cy="94700"/>
            </a:xfrm>
            <a:custGeom>
              <a:avLst/>
              <a:gdLst/>
              <a:ahLst/>
              <a:cxnLst/>
              <a:rect l="l" t="t" r="r" b="b"/>
              <a:pathLst>
                <a:path w="5082" h="3788" extrusionOk="0">
                  <a:moveTo>
                    <a:pt x="33" y="1"/>
                  </a:moveTo>
                  <a:cubicBezTo>
                    <a:pt x="10" y="1"/>
                    <a:pt x="1" y="33"/>
                    <a:pt x="24" y="44"/>
                  </a:cubicBezTo>
                  <a:cubicBezTo>
                    <a:pt x="1593" y="560"/>
                    <a:pt x="3000" y="1474"/>
                    <a:pt x="4107" y="2701"/>
                  </a:cubicBezTo>
                  <a:cubicBezTo>
                    <a:pt x="4416" y="3045"/>
                    <a:pt x="4696" y="3415"/>
                    <a:pt x="4990" y="3772"/>
                  </a:cubicBezTo>
                  <a:cubicBezTo>
                    <a:pt x="4999" y="3783"/>
                    <a:pt x="5009" y="3787"/>
                    <a:pt x="5020" y="3787"/>
                  </a:cubicBezTo>
                  <a:cubicBezTo>
                    <a:pt x="5051" y="3787"/>
                    <a:pt x="5081" y="3747"/>
                    <a:pt x="5064" y="3714"/>
                  </a:cubicBezTo>
                  <a:cubicBezTo>
                    <a:pt x="4679" y="2979"/>
                    <a:pt x="4064" y="2349"/>
                    <a:pt x="3434" y="1816"/>
                  </a:cubicBezTo>
                  <a:cubicBezTo>
                    <a:pt x="2802" y="1283"/>
                    <a:pt x="2103" y="833"/>
                    <a:pt x="1355" y="481"/>
                  </a:cubicBezTo>
                  <a:cubicBezTo>
                    <a:pt x="931" y="283"/>
                    <a:pt x="489" y="122"/>
                    <a:pt x="37" y="1"/>
                  </a:cubicBezTo>
                  <a:cubicBezTo>
                    <a:pt x="36" y="1"/>
                    <a:pt x="34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17"/>
            <p:cNvSpPr/>
            <p:nvPr/>
          </p:nvSpPr>
          <p:spPr>
            <a:xfrm>
              <a:off x="4652275" y="4157625"/>
              <a:ext cx="206875" cy="180350"/>
            </a:xfrm>
            <a:custGeom>
              <a:avLst/>
              <a:gdLst/>
              <a:ahLst/>
              <a:cxnLst/>
              <a:rect l="l" t="t" r="r" b="b"/>
              <a:pathLst>
                <a:path w="8275" h="7214" extrusionOk="0">
                  <a:moveTo>
                    <a:pt x="43" y="1"/>
                  </a:moveTo>
                  <a:cubicBezTo>
                    <a:pt x="7" y="1"/>
                    <a:pt x="0" y="50"/>
                    <a:pt x="34" y="61"/>
                  </a:cubicBezTo>
                  <a:cubicBezTo>
                    <a:pt x="684" y="186"/>
                    <a:pt x="1299" y="453"/>
                    <a:pt x="1836" y="844"/>
                  </a:cubicBezTo>
                  <a:cubicBezTo>
                    <a:pt x="2397" y="1248"/>
                    <a:pt x="2874" y="1755"/>
                    <a:pt x="3292" y="2301"/>
                  </a:cubicBezTo>
                  <a:cubicBezTo>
                    <a:pt x="3750" y="2899"/>
                    <a:pt x="4169" y="3527"/>
                    <a:pt x="4624" y="4129"/>
                  </a:cubicBezTo>
                  <a:cubicBezTo>
                    <a:pt x="5070" y="4722"/>
                    <a:pt x="5560" y="5270"/>
                    <a:pt x="6125" y="5754"/>
                  </a:cubicBezTo>
                  <a:cubicBezTo>
                    <a:pt x="6762" y="6298"/>
                    <a:pt x="7447" y="6784"/>
                    <a:pt x="8170" y="7207"/>
                  </a:cubicBezTo>
                  <a:cubicBezTo>
                    <a:pt x="8178" y="7211"/>
                    <a:pt x="8187" y="7213"/>
                    <a:pt x="8195" y="7213"/>
                  </a:cubicBezTo>
                  <a:cubicBezTo>
                    <a:pt x="8238" y="7213"/>
                    <a:pt x="8275" y="7156"/>
                    <a:pt x="8234" y="7124"/>
                  </a:cubicBezTo>
                  <a:cubicBezTo>
                    <a:pt x="7637" y="6657"/>
                    <a:pt x="7006" y="6236"/>
                    <a:pt x="6420" y="5752"/>
                  </a:cubicBezTo>
                  <a:cubicBezTo>
                    <a:pt x="5833" y="5262"/>
                    <a:pt x="5302" y="4707"/>
                    <a:pt x="4839" y="4099"/>
                  </a:cubicBezTo>
                  <a:cubicBezTo>
                    <a:pt x="3964" y="2966"/>
                    <a:pt x="3203" y="1727"/>
                    <a:pt x="2047" y="846"/>
                  </a:cubicBezTo>
                  <a:cubicBezTo>
                    <a:pt x="1464" y="403"/>
                    <a:pt x="783" y="53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17"/>
            <p:cNvSpPr/>
            <p:nvPr/>
          </p:nvSpPr>
          <p:spPr>
            <a:xfrm>
              <a:off x="4608650" y="4219775"/>
              <a:ext cx="187975" cy="109600"/>
            </a:xfrm>
            <a:custGeom>
              <a:avLst/>
              <a:gdLst/>
              <a:ahLst/>
              <a:cxnLst/>
              <a:rect l="l" t="t" r="r" b="b"/>
              <a:pathLst>
                <a:path w="7519" h="4384" extrusionOk="0">
                  <a:moveTo>
                    <a:pt x="37" y="0"/>
                  </a:moveTo>
                  <a:cubicBezTo>
                    <a:pt x="19" y="0"/>
                    <a:pt x="1" y="16"/>
                    <a:pt x="8" y="35"/>
                  </a:cubicBezTo>
                  <a:lnTo>
                    <a:pt x="8" y="37"/>
                  </a:lnTo>
                  <a:cubicBezTo>
                    <a:pt x="375" y="994"/>
                    <a:pt x="1509" y="1295"/>
                    <a:pt x="2360" y="1673"/>
                  </a:cubicBezTo>
                  <a:cubicBezTo>
                    <a:pt x="3488" y="2174"/>
                    <a:pt x="4572" y="2761"/>
                    <a:pt x="5667" y="3326"/>
                  </a:cubicBezTo>
                  <a:cubicBezTo>
                    <a:pt x="6290" y="3647"/>
                    <a:pt x="6890" y="3999"/>
                    <a:pt x="7479" y="4380"/>
                  </a:cubicBezTo>
                  <a:cubicBezTo>
                    <a:pt x="7483" y="4383"/>
                    <a:pt x="7487" y="4384"/>
                    <a:pt x="7490" y="4384"/>
                  </a:cubicBezTo>
                  <a:cubicBezTo>
                    <a:pt x="7507" y="4384"/>
                    <a:pt x="7518" y="4357"/>
                    <a:pt x="7500" y="4345"/>
                  </a:cubicBezTo>
                  <a:cubicBezTo>
                    <a:pt x="6997" y="4008"/>
                    <a:pt x="6485" y="3681"/>
                    <a:pt x="5978" y="3352"/>
                  </a:cubicBezTo>
                  <a:cubicBezTo>
                    <a:pt x="5469" y="3023"/>
                    <a:pt x="4944" y="2720"/>
                    <a:pt x="4405" y="2443"/>
                  </a:cubicBezTo>
                  <a:cubicBezTo>
                    <a:pt x="3867" y="2167"/>
                    <a:pt x="3319" y="1905"/>
                    <a:pt x="2764" y="1666"/>
                  </a:cubicBezTo>
                  <a:cubicBezTo>
                    <a:pt x="2261" y="1451"/>
                    <a:pt x="1745" y="1258"/>
                    <a:pt x="1251" y="1022"/>
                  </a:cubicBezTo>
                  <a:cubicBezTo>
                    <a:pt x="784" y="800"/>
                    <a:pt x="294" y="495"/>
                    <a:pt x="60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17"/>
            <p:cNvSpPr/>
            <p:nvPr/>
          </p:nvSpPr>
          <p:spPr>
            <a:xfrm>
              <a:off x="4686175" y="4218000"/>
              <a:ext cx="47950" cy="38450"/>
            </a:xfrm>
            <a:custGeom>
              <a:avLst/>
              <a:gdLst/>
              <a:ahLst/>
              <a:cxnLst/>
              <a:rect l="l" t="t" r="r" b="b"/>
              <a:pathLst>
                <a:path w="1918" h="1538" extrusionOk="0">
                  <a:moveTo>
                    <a:pt x="61" y="0"/>
                  </a:moveTo>
                  <a:cubicBezTo>
                    <a:pt x="29" y="0"/>
                    <a:pt x="0" y="39"/>
                    <a:pt x="31" y="63"/>
                  </a:cubicBezTo>
                  <a:cubicBezTo>
                    <a:pt x="630" y="559"/>
                    <a:pt x="1224" y="1054"/>
                    <a:pt x="1837" y="1529"/>
                  </a:cubicBezTo>
                  <a:cubicBezTo>
                    <a:pt x="1845" y="1535"/>
                    <a:pt x="1853" y="1537"/>
                    <a:pt x="1861" y="1537"/>
                  </a:cubicBezTo>
                  <a:cubicBezTo>
                    <a:pt x="1891" y="1537"/>
                    <a:pt x="1917" y="1502"/>
                    <a:pt x="1888" y="1479"/>
                  </a:cubicBezTo>
                  <a:cubicBezTo>
                    <a:pt x="1299" y="976"/>
                    <a:pt x="691" y="493"/>
                    <a:pt x="86" y="9"/>
                  </a:cubicBezTo>
                  <a:cubicBezTo>
                    <a:pt x="78" y="3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17"/>
            <p:cNvSpPr/>
            <p:nvPr/>
          </p:nvSpPr>
          <p:spPr>
            <a:xfrm>
              <a:off x="4814525" y="4115400"/>
              <a:ext cx="59800" cy="105950"/>
            </a:xfrm>
            <a:custGeom>
              <a:avLst/>
              <a:gdLst/>
              <a:ahLst/>
              <a:cxnLst/>
              <a:rect l="l" t="t" r="r" b="b"/>
              <a:pathLst>
                <a:path w="2392" h="4238" extrusionOk="0">
                  <a:moveTo>
                    <a:pt x="31" y="1"/>
                  </a:moveTo>
                  <a:cubicBezTo>
                    <a:pt x="16" y="1"/>
                    <a:pt x="1" y="18"/>
                    <a:pt x="11" y="32"/>
                  </a:cubicBezTo>
                  <a:cubicBezTo>
                    <a:pt x="452" y="692"/>
                    <a:pt x="916" y="1346"/>
                    <a:pt x="1306" y="2040"/>
                  </a:cubicBezTo>
                  <a:cubicBezTo>
                    <a:pt x="1703" y="2744"/>
                    <a:pt x="2054" y="3475"/>
                    <a:pt x="2355" y="4227"/>
                  </a:cubicBezTo>
                  <a:cubicBezTo>
                    <a:pt x="2358" y="4234"/>
                    <a:pt x="2365" y="4238"/>
                    <a:pt x="2372" y="4238"/>
                  </a:cubicBezTo>
                  <a:cubicBezTo>
                    <a:pt x="2382" y="4238"/>
                    <a:pt x="2392" y="4230"/>
                    <a:pt x="2387" y="4218"/>
                  </a:cubicBezTo>
                  <a:cubicBezTo>
                    <a:pt x="2092" y="3468"/>
                    <a:pt x="1748" y="2739"/>
                    <a:pt x="1359" y="2034"/>
                  </a:cubicBezTo>
                  <a:cubicBezTo>
                    <a:pt x="966" y="1325"/>
                    <a:pt x="559" y="634"/>
                    <a:pt x="44" y="7"/>
                  </a:cubicBezTo>
                  <a:cubicBezTo>
                    <a:pt x="41" y="3"/>
                    <a:pt x="36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17"/>
            <p:cNvSpPr/>
            <p:nvPr/>
          </p:nvSpPr>
          <p:spPr>
            <a:xfrm>
              <a:off x="4874325" y="4253025"/>
              <a:ext cx="16475" cy="50825"/>
            </a:xfrm>
            <a:custGeom>
              <a:avLst/>
              <a:gdLst/>
              <a:ahLst/>
              <a:cxnLst/>
              <a:rect l="l" t="t" r="r" b="b"/>
              <a:pathLst>
                <a:path w="659" h="2033" extrusionOk="0">
                  <a:moveTo>
                    <a:pt x="19" y="0"/>
                  </a:moveTo>
                  <a:cubicBezTo>
                    <a:pt x="10" y="0"/>
                    <a:pt x="1" y="8"/>
                    <a:pt x="4" y="18"/>
                  </a:cubicBezTo>
                  <a:cubicBezTo>
                    <a:pt x="268" y="661"/>
                    <a:pt x="404" y="1343"/>
                    <a:pt x="591" y="2009"/>
                  </a:cubicBezTo>
                  <a:cubicBezTo>
                    <a:pt x="596" y="2025"/>
                    <a:pt x="610" y="2033"/>
                    <a:pt x="625" y="2033"/>
                  </a:cubicBezTo>
                  <a:cubicBezTo>
                    <a:pt x="642" y="2033"/>
                    <a:pt x="659" y="2022"/>
                    <a:pt x="657" y="2001"/>
                  </a:cubicBezTo>
                  <a:cubicBezTo>
                    <a:pt x="584" y="1302"/>
                    <a:pt x="311" y="644"/>
                    <a:pt x="29" y="6"/>
                  </a:cubicBezTo>
                  <a:cubicBezTo>
                    <a:pt x="27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17"/>
            <p:cNvSpPr/>
            <p:nvPr/>
          </p:nvSpPr>
          <p:spPr>
            <a:xfrm>
              <a:off x="4727050" y="4118700"/>
              <a:ext cx="131025" cy="198375"/>
            </a:xfrm>
            <a:custGeom>
              <a:avLst/>
              <a:gdLst/>
              <a:ahLst/>
              <a:cxnLst/>
              <a:rect l="l" t="t" r="r" b="b"/>
              <a:pathLst>
                <a:path w="5241" h="7935" extrusionOk="0">
                  <a:moveTo>
                    <a:pt x="99" y="0"/>
                  </a:moveTo>
                  <a:cubicBezTo>
                    <a:pt x="79" y="0"/>
                    <a:pt x="60" y="13"/>
                    <a:pt x="60" y="38"/>
                  </a:cubicBezTo>
                  <a:cubicBezTo>
                    <a:pt x="0" y="1266"/>
                    <a:pt x="645" y="2446"/>
                    <a:pt x="1363" y="3398"/>
                  </a:cubicBezTo>
                  <a:cubicBezTo>
                    <a:pt x="2119" y="4398"/>
                    <a:pt x="3048" y="5245"/>
                    <a:pt x="3872" y="6185"/>
                  </a:cubicBezTo>
                  <a:cubicBezTo>
                    <a:pt x="4349" y="6729"/>
                    <a:pt x="4772" y="7313"/>
                    <a:pt x="5164" y="7918"/>
                  </a:cubicBezTo>
                  <a:cubicBezTo>
                    <a:pt x="5172" y="7930"/>
                    <a:pt x="5183" y="7935"/>
                    <a:pt x="5194" y="7935"/>
                  </a:cubicBezTo>
                  <a:cubicBezTo>
                    <a:pt x="5218" y="7935"/>
                    <a:pt x="5241" y="7910"/>
                    <a:pt x="5228" y="7883"/>
                  </a:cubicBezTo>
                  <a:cubicBezTo>
                    <a:pt x="4975" y="7318"/>
                    <a:pt x="4603" y="6828"/>
                    <a:pt x="4205" y="6357"/>
                  </a:cubicBezTo>
                  <a:cubicBezTo>
                    <a:pt x="3801" y="5879"/>
                    <a:pt x="3364" y="5432"/>
                    <a:pt x="2934" y="4979"/>
                  </a:cubicBezTo>
                  <a:cubicBezTo>
                    <a:pt x="2079" y="4080"/>
                    <a:pt x="1231" y="3155"/>
                    <a:pt x="681" y="2029"/>
                  </a:cubicBezTo>
                  <a:cubicBezTo>
                    <a:pt x="380" y="1405"/>
                    <a:pt x="195" y="730"/>
                    <a:pt x="137" y="38"/>
                  </a:cubicBezTo>
                  <a:cubicBezTo>
                    <a:pt x="137" y="13"/>
                    <a:pt x="118" y="0"/>
                    <a:pt x="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17"/>
            <p:cNvSpPr/>
            <p:nvPr/>
          </p:nvSpPr>
          <p:spPr>
            <a:xfrm>
              <a:off x="4871775" y="4073325"/>
              <a:ext cx="35750" cy="94000"/>
            </a:xfrm>
            <a:custGeom>
              <a:avLst/>
              <a:gdLst/>
              <a:ahLst/>
              <a:cxnLst/>
              <a:rect l="l" t="t" r="r" b="b"/>
              <a:pathLst>
                <a:path w="1430" h="3760" extrusionOk="0">
                  <a:moveTo>
                    <a:pt x="53" y="1"/>
                  </a:moveTo>
                  <a:cubicBezTo>
                    <a:pt x="26" y="1"/>
                    <a:pt x="0" y="26"/>
                    <a:pt x="18" y="56"/>
                  </a:cubicBezTo>
                  <a:cubicBezTo>
                    <a:pt x="753" y="1157"/>
                    <a:pt x="1215" y="2418"/>
                    <a:pt x="1368" y="3732"/>
                  </a:cubicBezTo>
                  <a:cubicBezTo>
                    <a:pt x="1371" y="3750"/>
                    <a:pt x="1387" y="3759"/>
                    <a:pt x="1402" y="3759"/>
                  </a:cubicBezTo>
                  <a:cubicBezTo>
                    <a:pt x="1416" y="3759"/>
                    <a:pt x="1429" y="3750"/>
                    <a:pt x="1428" y="3732"/>
                  </a:cubicBezTo>
                  <a:cubicBezTo>
                    <a:pt x="1370" y="2399"/>
                    <a:pt x="888" y="1081"/>
                    <a:pt x="86" y="17"/>
                  </a:cubicBezTo>
                  <a:cubicBezTo>
                    <a:pt x="77" y="6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17"/>
            <p:cNvSpPr/>
            <p:nvPr/>
          </p:nvSpPr>
          <p:spPr>
            <a:xfrm>
              <a:off x="4903075" y="4090700"/>
              <a:ext cx="17900" cy="48550"/>
            </a:xfrm>
            <a:custGeom>
              <a:avLst/>
              <a:gdLst/>
              <a:ahLst/>
              <a:cxnLst/>
              <a:rect l="l" t="t" r="r" b="b"/>
              <a:pathLst>
                <a:path w="716" h="1942" extrusionOk="0">
                  <a:moveTo>
                    <a:pt x="47" y="0"/>
                  </a:moveTo>
                  <a:cubicBezTo>
                    <a:pt x="24" y="0"/>
                    <a:pt x="0" y="26"/>
                    <a:pt x="17" y="53"/>
                  </a:cubicBezTo>
                  <a:cubicBezTo>
                    <a:pt x="298" y="651"/>
                    <a:pt x="511" y="1263"/>
                    <a:pt x="636" y="1913"/>
                  </a:cubicBezTo>
                  <a:cubicBezTo>
                    <a:pt x="640" y="1932"/>
                    <a:pt x="656" y="1941"/>
                    <a:pt x="673" y="1941"/>
                  </a:cubicBezTo>
                  <a:cubicBezTo>
                    <a:pt x="694" y="1941"/>
                    <a:pt x="716" y="1927"/>
                    <a:pt x="715" y="1902"/>
                  </a:cubicBezTo>
                  <a:cubicBezTo>
                    <a:pt x="668" y="1238"/>
                    <a:pt x="455" y="569"/>
                    <a:pt x="75" y="18"/>
                  </a:cubicBezTo>
                  <a:cubicBezTo>
                    <a:pt x="68" y="5"/>
                    <a:pt x="58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17"/>
            <p:cNvSpPr/>
            <p:nvPr/>
          </p:nvSpPr>
          <p:spPr>
            <a:xfrm>
              <a:off x="4904825" y="4229475"/>
              <a:ext cx="16225" cy="33950"/>
            </a:xfrm>
            <a:custGeom>
              <a:avLst/>
              <a:gdLst/>
              <a:ahLst/>
              <a:cxnLst/>
              <a:rect l="l" t="t" r="r" b="b"/>
              <a:pathLst>
                <a:path w="649" h="1358" extrusionOk="0">
                  <a:moveTo>
                    <a:pt x="40" y="0"/>
                  </a:moveTo>
                  <a:cubicBezTo>
                    <a:pt x="21" y="0"/>
                    <a:pt x="0" y="17"/>
                    <a:pt x="9" y="38"/>
                  </a:cubicBezTo>
                  <a:cubicBezTo>
                    <a:pt x="188" y="479"/>
                    <a:pt x="362" y="917"/>
                    <a:pt x="575" y="1341"/>
                  </a:cubicBezTo>
                  <a:cubicBezTo>
                    <a:pt x="582" y="1352"/>
                    <a:pt x="592" y="1357"/>
                    <a:pt x="604" y="1357"/>
                  </a:cubicBezTo>
                  <a:cubicBezTo>
                    <a:pt x="626" y="1357"/>
                    <a:pt x="649" y="1338"/>
                    <a:pt x="639" y="1313"/>
                  </a:cubicBezTo>
                  <a:cubicBezTo>
                    <a:pt x="473" y="870"/>
                    <a:pt x="269" y="444"/>
                    <a:pt x="65" y="16"/>
                  </a:cubicBezTo>
                  <a:cubicBezTo>
                    <a:pt x="60" y="5"/>
                    <a:pt x="50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17"/>
            <p:cNvSpPr/>
            <p:nvPr/>
          </p:nvSpPr>
          <p:spPr>
            <a:xfrm>
              <a:off x="4386025" y="4414375"/>
              <a:ext cx="485800" cy="251600"/>
            </a:xfrm>
            <a:custGeom>
              <a:avLst/>
              <a:gdLst/>
              <a:ahLst/>
              <a:cxnLst/>
              <a:rect l="l" t="t" r="r" b="b"/>
              <a:pathLst>
                <a:path w="19432" h="10064" extrusionOk="0">
                  <a:moveTo>
                    <a:pt x="19432" y="4486"/>
                  </a:moveTo>
                  <a:cubicBezTo>
                    <a:pt x="19432" y="4486"/>
                    <a:pt x="13606" y="702"/>
                    <a:pt x="10697" y="352"/>
                  </a:cubicBezTo>
                  <a:cubicBezTo>
                    <a:pt x="7789" y="1"/>
                    <a:pt x="4987" y="489"/>
                    <a:pt x="4458" y="2216"/>
                  </a:cubicBezTo>
                  <a:cubicBezTo>
                    <a:pt x="4458" y="2216"/>
                    <a:pt x="1" y="4705"/>
                    <a:pt x="1575" y="7384"/>
                  </a:cubicBezTo>
                  <a:cubicBezTo>
                    <a:pt x="3147" y="10063"/>
                    <a:pt x="4821" y="8309"/>
                    <a:pt x="4821" y="8309"/>
                  </a:cubicBezTo>
                  <a:cubicBezTo>
                    <a:pt x="4821" y="8309"/>
                    <a:pt x="6006" y="9670"/>
                    <a:pt x="7474" y="9323"/>
                  </a:cubicBezTo>
                  <a:cubicBezTo>
                    <a:pt x="8943" y="8975"/>
                    <a:pt x="15311" y="9738"/>
                    <a:pt x="15311" y="9738"/>
                  </a:cubicBezTo>
                  <a:cubicBezTo>
                    <a:pt x="15311" y="9738"/>
                    <a:pt x="19331" y="5189"/>
                    <a:pt x="19432" y="448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17"/>
            <p:cNvSpPr/>
            <p:nvPr/>
          </p:nvSpPr>
          <p:spPr>
            <a:xfrm>
              <a:off x="4568275" y="4423900"/>
              <a:ext cx="161675" cy="34825"/>
            </a:xfrm>
            <a:custGeom>
              <a:avLst/>
              <a:gdLst/>
              <a:ahLst/>
              <a:cxnLst/>
              <a:rect l="l" t="t" r="r" b="b"/>
              <a:pathLst>
                <a:path w="6467" h="1393" extrusionOk="0">
                  <a:moveTo>
                    <a:pt x="752" y="0"/>
                  </a:moveTo>
                  <a:cubicBezTo>
                    <a:pt x="514" y="0"/>
                    <a:pt x="275" y="17"/>
                    <a:pt x="36" y="57"/>
                  </a:cubicBezTo>
                  <a:cubicBezTo>
                    <a:pt x="1" y="63"/>
                    <a:pt x="8" y="123"/>
                    <a:pt x="44" y="123"/>
                  </a:cubicBezTo>
                  <a:cubicBezTo>
                    <a:pt x="44" y="123"/>
                    <a:pt x="45" y="123"/>
                    <a:pt x="45" y="123"/>
                  </a:cubicBezTo>
                  <a:cubicBezTo>
                    <a:pt x="221" y="109"/>
                    <a:pt x="396" y="102"/>
                    <a:pt x="570" y="102"/>
                  </a:cubicBezTo>
                  <a:cubicBezTo>
                    <a:pt x="1244" y="102"/>
                    <a:pt x="1907" y="203"/>
                    <a:pt x="2565" y="370"/>
                  </a:cubicBezTo>
                  <a:cubicBezTo>
                    <a:pt x="3394" y="579"/>
                    <a:pt x="4198" y="867"/>
                    <a:pt x="5017" y="1099"/>
                  </a:cubicBezTo>
                  <a:cubicBezTo>
                    <a:pt x="5475" y="1228"/>
                    <a:pt x="5940" y="1355"/>
                    <a:pt x="6415" y="1392"/>
                  </a:cubicBezTo>
                  <a:cubicBezTo>
                    <a:pt x="6416" y="1392"/>
                    <a:pt x="6416" y="1392"/>
                    <a:pt x="6417" y="1392"/>
                  </a:cubicBezTo>
                  <a:cubicBezTo>
                    <a:pt x="6458" y="1392"/>
                    <a:pt x="6467" y="1323"/>
                    <a:pt x="6424" y="1314"/>
                  </a:cubicBezTo>
                  <a:cubicBezTo>
                    <a:pt x="6004" y="1220"/>
                    <a:pt x="5583" y="1138"/>
                    <a:pt x="5166" y="1024"/>
                  </a:cubicBezTo>
                  <a:cubicBezTo>
                    <a:pt x="4749" y="912"/>
                    <a:pt x="4332" y="781"/>
                    <a:pt x="3917" y="652"/>
                  </a:cubicBezTo>
                  <a:cubicBezTo>
                    <a:pt x="3108" y="401"/>
                    <a:pt x="2294" y="147"/>
                    <a:pt x="1449" y="44"/>
                  </a:cubicBezTo>
                  <a:cubicBezTo>
                    <a:pt x="1217" y="17"/>
                    <a:pt x="985" y="0"/>
                    <a:pt x="7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17"/>
            <p:cNvSpPr/>
            <p:nvPr/>
          </p:nvSpPr>
          <p:spPr>
            <a:xfrm>
              <a:off x="4497425" y="4455700"/>
              <a:ext cx="288775" cy="54700"/>
            </a:xfrm>
            <a:custGeom>
              <a:avLst/>
              <a:gdLst/>
              <a:ahLst/>
              <a:cxnLst/>
              <a:rect l="l" t="t" r="r" b="b"/>
              <a:pathLst>
                <a:path w="11551" h="2188" extrusionOk="0">
                  <a:moveTo>
                    <a:pt x="1557" y="0"/>
                  </a:moveTo>
                  <a:cubicBezTo>
                    <a:pt x="971" y="0"/>
                    <a:pt x="301" y="135"/>
                    <a:pt x="13" y="670"/>
                  </a:cubicBezTo>
                  <a:cubicBezTo>
                    <a:pt x="0" y="692"/>
                    <a:pt x="19" y="717"/>
                    <a:pt x="40" y="717"/>
                  </a:cubicBezTo>
                  <a:cubicBezTo>
                    <a:pt x="48" y="717"/>
                    <a:pt x="55" y="714"/>
                    <a:pt x="62" y="707"/>
                  </a:cubicBezTo>
                  <a:cubicBezTo>
                    <a:pt x="284" y="470"/>
                    <a:pt x="546" y="300"/>
                    <a:pt x="864" y="219"/>
                  </a:cubicBezTo>
                  <a:cubicBezTo>
                    <a:pt x="1070" y="166"/>
                    <a:pt x="1283" y="146"/>
                    <a:pt x="1495" y="146"/>
                  </a:cubicBezTo>
                  <a:cubicBezTo>
                    <a:pt x="1610" y="146"/>
                    <a:pt x="1724" y="152"/>
                    <a:pt x="1838" y="161"/>
                  </a:cubicBezTo>
                  <a:cubicBezTo>
                    <a:pt x="2616" y="231"/>
                    <a:pt x="3378" y="429"/>
                    <a:pt x="4124" y="651"/>
                  </a:cubicBezTo>
                  <a:cubicBezTo>
                    <a:pt x="5685" y="1115"/>
                    <a:pt x="7215" y="1709"/>
                    <a:pt x="8821" y="2005"/>
                  </a:cubicBezTo>
                  <a:cubicBezTo>
                    <a:pt x="9260" y="2089"/>
                    <a:pt x="9703" y="2143"/>
                    <a:pt x="10150" y="2167"/>
                  </a:cubicBezTo>
                  <a:cubicBezTo>
                    <a:pt x="10325" y="2177"/>
                    <a:pt x="10508" y="2187"/>
                    <a:pt x="10692" y="2187"/>
                  </a:cubicBezTo>
                  <a:cubicBezTo>
                    <a:pt x="10961" y="2187"/>
                    <a:pt x="11231" y="2166"/>
                    <a:pt x="11481" y="2093"/>
                  </a:cubicBezTo>
                  <a:cubicBezTo>
                    <a:pt x="11550" y="2072"/>
                    <a:pt x="11534" y="1977"/>
                    <a:pt x="11464" y="1973"/>
                  </a:cubicBezTo>
                  <a:cubicBezTo>
                    <a:pt x="11368" y="1966"/>
                    <a:pt x="11272" y="1964"/>
                    <a:pt x="11176" y="1964"/>
                  </a:cubicBezTo>
                  <a:cubicBezTo>
                    <a:pt x="10931" y="1964"/>
                    <a:pt x="10685" y="1979"/>
                    <a:pt x="10439" y="1979"/>
                  </a:cubicBezTo>
                  <a:cubicBezTo>
                    <a:pt x="10369" y="1979"/>
                    <a:pt x="10299" y="1978"/>
                    <a:pt x="10229" y="1975"/>
                  </a:cubicBezTo>
                  <a:cubicBezTo>
                    <a:pt x="9821" y="1954"/>
                    <a:pt x="9415" y="1909"/>
                    <a:pt x="9013" y="1838"/>
                  </a:cubicBezTo>
                  <a:cubicBezTo>
                    <a:pt x="8200" y="1700"/>
                    <a:pt x="7402" y="1479"/>
                    <a:pt x="6611" y="1238"/>
                  </a:cubicBezTo>
                  <a:cubicBezTo>
                    <a:pt x="5809" y="993"/>
                    <a:pt x="5012" y="737"/>
                    <a:pt x="4205" y="515"/>
                  </a:cubicBezTo>
                  <a:cubicBezTo>
                    <a:pt x="3805" y="404"/>
                    <a:pt x="3405" y="302"/>
                    <a:pt x="3001" y="212"/>
                  </a:cubicBezTo>
                  <a:cubicBezTo>
                    <a:pt x="2634" y="131"/>
                    <a:pt x="2260" y="44"/>
                    <a:pt x="1886" y="14"/>
                  </a:cubicBezTo>
                  <a:cubicBezTo>
                    <a:pt x="1782" y="5"/>
                    <a:pt x="1671" y="0"/>
                    <a:pt x="155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17"/>
            <p:cNvSpPr/>
            <p:nvPr/>
          </p:nvSpPr>
          <p:spPr>
            <a:xfrm>
              <a:off x="4425875" y="4510350"/>
              <a:ext cx="113825" cy="32525"/>
            </a:xfrm>
            <a:custGeom>
              <a:avLst/>
              <a:gdLst/>
              <a:ahLst/>
              <a:cxnLst/>
              <a:rect l="l" t="t" r="r" b="b"/>
              <a:pathLst>
                <a:path w="4553" h="1301" extrusionOk="0">
                  <a:moveTo>
                    <a:pt x="2813" y="0"/>
                  </a:moveTo>
                  <a:cubicBezTo>
                    <a:pt x="2492" y="0"/>
                    <a:pt x="2171" y="32"/>
                    <a:pt x="1852" y="105"/>
                  </a:cubicBezTo>
                  <a:cubicBezTo>
                    <a:pt x="1131" y="271"/>
                    <a:pt x="416" y="655"/>
                    <a:pt x="5" y="1286"/>
                  </a:cubicBezTo>
                  <a:cubicBezTo>
                    <a:pt x="1" y="1293"/>
                    <a:pt x="7" y="1300"/>
                    <a:pt x="14" y="1300"/>
                  </a:cubicBezTo>
                  <a:cubicBezTo>
                    <a:pt x="16" y="1300"/>
                    <a:pt x="18" y="1300"/>
                    <a:pt x="20" y="1298"/>
                  </a:cubicBezTo>
                  <a:cubicBezTo>
                    <a:pt x="517" y="746"/>
                    <a:pt x="1172" y="361"/>
                    <a:pt x="1897" y="196"/>
                  </a:cubicBezTo>
                  <a:cubicBezTo>
                    <a:pt x="2248" y="114"/>
                    <a:pt x="2610" y="79"/>
                    <a:pt x="2972" y="79"/>
                  </a:cubicBezTo>
                  <a:cubicBezTo>
                    <a:pt x="3498" y="79"/>
                    <a:pt x="4026" y="153"/>
                    <a:pt x="4532" y="266"/>
                  </a:cubicBezTo>
                  <a:cubicBezTo>
                    <a:pt x="4533" y="266"/>
                    <a:pt x="4534" y="266"/>
                    <a:pt x="4535" y="266"/>
                  </a:cubicBezTo>
                  <a:cubicBezTo>
                    <a:pt x="4547" y="266"/>
                    <a:pt x="4553" y="247"/>
                    <a:pt x="4539" y="243"/>
                  </a:cubicBezTo>
                  <a:cubicBezTo>
                    <a:pt x="3972" y="102"/>
                    <a:pt x="3393" y="0"/>
                    <a:pt x="281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17"/>
            <p:cNvSpPr/>
            <p:nvPr/>
          </p:nvSpPr>
          <p:spPr>
            <a:xfrm>
              <a:off x="4435750" y="4583875"/>
              <a:ext cx="77000" cy="15850"/>
            </a:xfrm>
            <a:custGeom>
              <a:avLst/>
              <a:gdLst/>
              <a:ahLst/>
              <a:cxnLst/>
              <a:rect l="l" t="t" r="r" b="b"/>
              <a:pathLst>
                <a:path w="3080" h="634" extrusionOk="0">
                  <a:moveTo>
                    <a:pt x="3016" y="1"/>
                  </a:moveTo>
                  <a:cubicBezTo>
                    <a:pt x="3013" y="1"/>
                    <a:pt x="3010" y="1"/>
                    <a:pt x="3007" y="2"/>
                  </a:cubicBezTo>
                  <a:cubicBezTo>
                    <a:pt x="2764" y="58"/>
                    <a:pt x="2529" y="150"/>
                    <a:pt x="2287" y="213"/>
                  </a:cubicBezTo>
                  <a:cubicBezTo>
                    <a:pt x="2046" y="279"/>
                    <a:pt x="1801" y="337"/>
                    <a:pt x="1555" y="385"/>
                  </a:cubicBezTo>
                  <a:cubicBezTo>
                    <a:pt x="1052" y="484"/>
                    <a:pt x="543" y="550"/>
                    <a:pt x="31" y="585"/>
                  </a:cubicBezTo>
                  <a:cubicBezTo>
                    <a:pt x="1" y="587"/>
                    <a:pt x="1" y="634"/>
                    <a:pt x="33" y="634"/>
                  </a:cubicBezTo>
                  <a:cubicBezTo>
                    <a:pt x="543" y="623"/>
                    <a:pt x="1054" y="570"/>
                    <a:pt x="1558" y="477"/>
                  </a:cubicBezTo>
                  <a:cubicBezTo>
                    <a:pt x="1811" y="430"/>
                    <a:pt x="2063" y="376"/>
                    <a:pt x="2314" y="309"/>
                  </a:cubicBezTo>
                  <a:cubicBezTo>
                    <a:pt x="2555" y="243"/>
                    <a:pt x="2813" y="183"/>
                    <a:pt x="3039" y="77"/>
                  </a:cubicBezTo>
                  <a:cubicBezTo>
                    <a:pt x="3079" y="58"/>
                    <a:pt x="3054" y="1"/>
                    <a:pt x="301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17"/>
            <p:cNvSpPr/>
            <p:nvPr/>
          </p:nvSpPr>
          <p:spPr>
            <a:xfrm>
              <a:off x="4506075" y="4612725"/>
              <a:ext cx="99450" cy="9675"/>
            </a:xfrm>
            <a:custGeom>
              <a:avLst/>
              <a:gdLst/>
              <a:ahLst/>
              <a:cxnLst/>
              <a:rect l="l" t="t" r="r" b="b"/>
              <a:pathLst>
                <a:path w="3978" h="387" extrusionOk="0">
                  <a:moveTo>
                    <a:pt x="1439" y="0"/>
                  </a:moveTo>
                  <a:cubicBezTo>
                    <a:pt x="949" y="0"/>
                    <a:pt x="455" y="68"/>
                    <a:pt x="30" y="325"/>
                  </a:cubicBezTo>
                  <a:cubicBezTo>
                    <a:pt x="1" y="344"/>
                    <a:pt x="19" y="386"/>
                    <a:pt x="49" y="386"/>
                  </a:cubicBezTo>
                  <a:cubicBezTo>
                    <a:pt x="53" y="386"/>
                    <a:pt x="58" y="385"/>
                    <a:pt x="63" y="383"/>
                  </a:cubicBezTo>
                  <a:cubicBezTo>
                    <a:pt x="500" y="151"/>
                    <a:pt x="958" y="87"/>
                    <a:pt x="1424" y="87"/>
                  </a:cubicBezTo>
                  <a:cubicBezTo>
                    <a:pt x="1999" y="87"/>
                    <a:pt x="2587" y="184"/>
                    <a:pt x="3166" y="184"/>
                  </a:cubicBezTo>
                  <a:cubicBezTo>
                    <a:pt x="3423" y="184"/>
                    <a:pt x="3677" y="165"/>
                    <a:pt x="3928" y="110"/>
                  </a:cubicBezTo>
                  <a:cubicBezTo>
                    <a:pt x="3978" y="99"/>
                    <a:pt x="3960" y="29"/>
                    <a:pt x="3913" y="29"/>
                  </a:cubicBezTo>
                  <a:cubicBezTo>
                    <a:pt x="3910" y="29"/>
                    <a:pt x="3908" y="29"/>
                    <a:pt x="3905" y="30"/>
                  </a:cubicBezTo>
                  <a:cubicBezTo>
                    <a:pt x="3656" y="70"/>
                    <a:pt x="3409" y="84"/>
                    <a:pt x="3161" y="84"/>
                  </a:cubicBezTo>
                  <a:cubicBezTo>
                    <a:pt x="2730" y="84"/>
                    <a:pt x="2301" y="41"/>
                    <a:pt x="1868" y="15"/>
                  </a:cubicBezTo>
                  <a:cubicBezTo>
                    <a:pt x="1726" y="6"/>
                    <a:pt x="1583" y="0"/>
                    <a:pt x="14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17"/>
            <p:cNvSpPr/>
            <p:nvPr/>
          </p:nvSpPr>
          <p:spPr>
            <a:xfrm>
              <a:off x="4598850" y="4558225"/>
              <a:ext cx="163575" cy="22800"/>
            </a:xfrm>
            <a:custGeom>
              <a:avLst/>
              <a:gdLst/>
              <a:ahLst/>
              <a:cxnLst/>
              <a:rect l="l" t="t" r="r" b="b"/>
              <a:pathLst>
                <a:path w="6543" h="912" extrusionOk="0">
                  <a:moveTo>
                    <a:pt x="6479" y="1"/>
                  </a:moveTo>
                  <a:cubicBezTo>
                    <a:pt x="6475" y="1"/>
                    <a:pt x="6470" y="2"/>
                    <a:pt x="6465" y="3"/>
                  </a:cubicBezTo>
                  <a:cubicBezTo>
                    <a:pt x="6074" y="132"/>
                    <a:pt x="5699" y="301"/>
                    <a:pt x="5308" y="432"/>
                  </a:cubicBezTo>
                  <a:cubicBezTo>
                    <a:pt x="4917" y="564"/>
                    <a:pt x="4523" y="675"/>
                    <a:pt x="4119" y="738"/>
                  </a:cubicBezTo>
                  <a:cubicBezTo>
                    <a:pt x="3761" y="795"/>
                    <a:pt x="3400" y="806"/>
                    <a:pt x="3038" y="806"/>
                  </a:cubicBezTo>
                  <a:cubicBezTo>
                    <a:pt x="2971" y="806"/>
                    <a:pt x="2904" y="806"/>
                    <a:pt x="2836" y="805"/>
                  </a:cubicBezTo>
                  <a:cubicBezTo>
                    <a:pt x="2401" y="802"/>
                    <a:pt x="1963" y="796"/>
                    <a:pt x="1528" y="792"/>
                  </a:cubicBezTo>
                  <a:cubicBezTo>
                    <a:pt x="1237" y="789"/>
                    <a:pt x="948" y="787"/>
                    <a:pt x="658" y="787"/>
                  </a:cubicBezTo>
                  <a:cubicBezTo>
                    <a:pt x="450" y="787"/>
                    <a:pt x="241" y="788"/>
                    <a:pt x="32" y="790"/>
                  </a:cubicBezTo>
                  <a:cubicBezTo>
                    <a:pt x="0" y="790"/>
                    <a:pt x="0" y="837"/>
                    <a:pt x="32" y="837"/>
                  </a:cubicBezTo>
                  <a:cubicBezTo>
                    <a:pt x="922" y="871"/>
                    <a:pt x="1812" y="888"/>
                    <a:pt x="2702" y="905"/>
                  </a:cubicBezTo>
                  <a:cubicBezTo>
                    <a:pt x="2862" y="908"/>
                    <a:pt x="3024" y="911"/>
                    <a:pt x="3185" y="911"/>
                  </a:cubicBezTo>
                  <a:cubicBezTo>
                    <a:pt x="3459" y="911"/>
                    <a:pt x="3733" y="902"/>
                    <a:pt x="4005" y="869"/>
                  </a:cubicBezTo>
                  <a:cubicBezTo>
                    <a:pt x="4410" y="815"/>
                    <a:pt x="4809" y="723"/>
                    <a:pt x="5196" y="594"/>
                  </a:cubicBezTo>
                  <a:cubicBezTo>
                    <a:pt x="5639" y="452"/>
                    <a:pt x="6084" y="291"/>
                    <a:pt x="6501" y="88"/>
                  </a:cubicBezTo>
                  <a:cubicBezTo>
                    <a:pt x="6543" y="66"/>
                    <a:pt x="6521" y="1"/>
                    <a:pt x="647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17"/>
            <p:cNvSpPr/>
            <p:nvPr/>
          </p:nvSpPr>
          <p:spPr>
            <a:xfrm>
              <a:off x="4635450" y="4517975"/>
              <a:ext cx="191000" cy="28475"/>
            </a:xfrm>
            <a:custGeom>
              <a:avLst/>
              <a:gdLst/>
              <a:ahLst/>
              <a:cxnLst/>
              <a:rect l="l" t="t" r="r" b="b"/>
              <a:pathLst>
                <a:path w="7640" h="1139" extrusionOk="0">
                  <a:moveTo>
                    <a:pt x="7562" y="0"/>
                  </a:moveTo>
                  <a:cubicBezTo>
                    <a:pt x="7559" y="0"/>
                    <a:pt x="7555" y="1"/>
                    <a:pt x="7551" y="2"/>
                  </a:cubicBezTo>
                  <a:cubicBezTo>
                    <a:pt x="7308" y="62"/>
                    <a:pt x="7080" y="192"/>
                    <a:pt x="6848" y="288"/>
                  </a:cubicBezTo>
                  <a:cubicBezTo>
                    <a:pt x="6618" y="381"/>
                    <a:pt x="6387" y="465"/>
                    <a:pt x="6151" y="540"/>
                  </a:cubicBezTo>
                  <a:cubicBezTo>
                    <a:pt x="5680" y="692"/>
                    <a:pt x="5198" y="808"/>
                    <a:pt x="4710" y="886"/>
                  </a:cubicBezTo>
                  <a:cubicBezTo>
                    <a:pt x="4173" y="973"/>
                    <a:pt x="3631" y="1017"/>
                    <a:pt x="3089" y="1017"/>
                  </a:cubicBezTo>
                  <a:cubicBezTo>
                    <a:pt x="2619" y="1017"/>
                    <a:pt x="2148" y="984"/>
                    <a:pt x="1681" y="918"/>
                  </a:cubicBezTo>
                  <a:cubicBezTo>
                    <a:pt x="1125" y="837"/>
                    <a:pt x="576" y="716"/>
                    <a:pt x="37" y="553"/>
                  </a:cubicBezTo>
                  <a:cubicBezTo>
                    <a:pt x="35" y="553"/>
                    <a:pt x="33" y="552"/>
                    <a:pt x="31" y="552"/>
                  </a:cubicBezTo>
                  <a:cubicBezTo>
                    <a:pt x="8" y="552"/>
                    <a:pt x="0" y="588"/>
                    <a:pt x="24" y="596"/>
                  </a:cubicBezTo>
                  <a:lnTo>
                    <a:pt x="26" y="596"/>
                  </a:lnTo>
                  <a:cubicBezTo>
                    <a:pt x="1032" y="964"/>
                    <a:pt x="2108" y="1139"/>
                    <a:pt x="3185" y="1139"/>
                  </a:cubicBezTo>
                  <a:cubicBezTo>
                    <a:pt x="4151" y="1139"/>
                    <a:pt x="5118" y="998"/>
                    <a:pt x="6037" y="729"/>
                  </a:cubicBezTo>
                  <a:cubicBezTo>
                    <a:pt x="6314" y="649"/>
                    <a:pt x="6585" y="555"/>
                    <a:pt x="6854" y="450"/>
                  </a:cubicBezTo>
                  <a:cubicBezTo>
                    <a:pt x="7106" y="351"/>
                    <a:pt x="7387" y="256"/>
                    <a:pt x="7602" y="86"/>
                  </a:cubicBezTo>
                  <a:cubicBezTo>
                    <a:pt x="7640" y="55"/>
                    <a:pt x="7603" y="0"/>
                    <a:pt x="75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17"/>
            <p:cNvSpPr/>
            <p:nvPr/>
          </p:nvSpPr>
          <p:spPr>
            <a:xfrm>
              <a:off x="4559175" y="4546575"/>
              <a:ext cx="49375" cy="7025"/>
            </a:xfrm>
            <a:custGeom>
              <a:avLst/>
              <a:gdLst/>
              <a:ahLst/>
              <a:cxnLst/>
              <a:rect l="l" t="t" r="r" b="b"/>
              <a:pathLst>
                <a:path w="1975" h="281" extrusionOk="0">
                  <a:moveTo>
                    <a:pt x="34" y="0"/>
                  </a:moveTo>
                  <a:cubicBezTo>
                    <a:pt x="5" y="0"/>
                    <a:pt x="0" y="47"/>
                    <a:pt x="28" y="52"/>
                  </a:cubicBezTo>
                  <a:cubicBezTo>
                    <a:pt x="663" y="137"/>
                    <a:pt x="1301" y="239"/>
                    <a:pt x="1940" y="281"/>
                  </a:cubicBezTo>
                  <a:cubicBezTo>
                    <a:pt x="1968" y="281"/>
                    <a:pt x="1974" y="238"/>
                    <a:pt x="1948" y="234"/>
                  </a:cubicBezTo>
                  <a:cubicBezTo>
                    <a:pt x="1316" y="120"/>
                    <a:pt x="673" y="67"/>
                    <a:pt x="35" y="0"/>
                  </a:cubicBezTo>
                  <a:cubicBezTo>
                    <a:pt x="3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17"/>
            <p:cNvSpPr/>
            <p:nvPr/>
          </p:nvSpPr>
          <p:spPr>
            <a:xfrm>
              <a:off x="4734900" y="4475725"/>
              <a:ext cx="101500" cy="18775"/>
            </a:xfrm>
            <a:custGeom>
              <a:avLst/>
              <a:gdLst/>
              <a:ahLst/>
              <a:cxnLst/>
              <a:rect l="l" t="t" r="r" b="b"/>
              <a:pathLst>
                <a:path w="4060" h="751" extrusionOk="0">
                  <a:moveTo>
                    <a:pt x="52" y="0"/>
                  </a:moveTo>
                  <a:cubicBezTo>
                    <a:pt x="13" y="0"/>
                    <a:pt x="0" y="61"/>
                    <a:pt x="44" y="73"/>
                  </a:cubicBezTo>
                  <a:cubicBezTo>
                    <a:pt x="700" y="254"/>
                    <a:pt x="1362" y="413"/>
                    <a:pt x="2033" y="531"/>
                  </a:cubicBezTo>
                  <a:cubicBezTo>
                    <a:pt x="2353" y="587"/>
                    <a:pt x="2676" y="634"/>
                    <a:pt x="2999" y="675"/>
                  </a:cubicBezTo>
                  <a:cubicBezTo>
                    <a:pt x="3245" y="707"/>
                    <a:pt x="3498" y="751"/>
                    <a:pt x="3749" y="751"/>
                  </a:cubicBezTo>
                  <a:cubicBezTo>
                    <a:pt x="3835" y="751"/>
                    <a:pt x="3922" y="746"/>
                    <a:pt x="4007" y="733"/>
                  </a:cubicBezTo>
                  <a:cubicBezTo>
                    <a:pt x="4059" y="725"/>
                    <a:pt x="4050" y="650"/>
                    <a:pt x="4007" y="635"/>
                  </a:cubicBezTo>
                  <a:cubicBezTo>
                    <a:pt x="3699" y="538"/>
                    <a:pt x="3364" y="536"/>
                    <a:pt x="3044" y="499"/>
                  </a:cubicBezTo>
                  <a:cubicBezTo>
                    <a:pt x="2706" y="462"/>
                    <a:pt x="2369" y="413"/>
                    <a:pt x="2033" y="362"/>
                  </a:cubicBezTo>
                  <a:cubicBezTo>
                    <a:pt x="1373" y="265"/>
                    <a:pt x="713" y="147"/>
                    <a:pt x="62" y="2"/>
                  </a:cubicBezTo>
                  <a:cubicBezTo>
                    <a:pt x="59" y="1"/>
                    <a:pt x="55" y="0"/>
                    <a:pt x="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17"/>
            <p:cNvSpPr/>
            <p:nvPr/>
          </p:nvSpPr>
          <p:spPr>
            <a:xfrm>
              <a:off x="4772050" y="4414550"/>
              <a:ext cx="272350" cy="174450"/>
            </a:xfrm>
            <a:custGeom>
              <a:avLst/>
              <a:gdLst/>
              <a:ahLst/>
              <a:cxnLst/>
              <a:rect l="l" t="t" r="r" b="b"/>
              <a:pathLst>
                <a:path w="10894" h="6978" extrusionOk="0">
                  <a:moveTo>
                    <a:pt x="7227" y="1"/>
                  </a:moveTo>
                  <a:cubicBezTo>
                    <a:pt x="5116" y="1"/>
                    <a:pt x="2650" y="1281"/>
                    <a:pt x="1525" y="2789"/>
                  </a:cubicBezTo>
                  <a:cubicBezTo>
                    <a:pt x="1" y="4831"/>
                    <a:pt x="2867" y="6592"/>
                    <a:pt x="4032" y="6872"/>
                  </a:cubicBezTo>
                  <a:cubicBezTo>
                    <a:pt x="4303" y="6937"/>
                    <a:pt x="4582" y="6977"/>
                    <a:pt x="4870" y="6977"/>
                  </a:cubicBezTo>
                  <a:cubicBezTo>
                    <a:pt x="6028" y="6977"/>
                    <a:pt x="7337" y="6338"/>
                    <a:pt x="8919" y="4146"/>
                  </a:cubicBezTo>
                  <a:cubicBezTo>
                    <a:pt x="10893" y="1407"/>
                    <a:pt x="9269" y="534"/>
                    <a:pt x="9269" y="534"/>
                  </a:cubicBezTo>
                  <a:cubicBezTo>
                    <a:pt x="8684" y="163"/>
                    <a:pt x="7978" y="1"/>
                    <a:pt x="7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17"/>
            <p:cNvSpPr/>
            <p:nvPr/>
          </p:nvSpPr>
          <p:spPr>
            <a:xfrm>
              <a:off x="4852650" y="4048775"/>
              <a:ext cx="211850" cy="489925"/>
            </a:xfrm>
            <a:custGeom>
              <a:avLst/>
              <a:gdLst/>
              <a:ahLst/>
              <a:cxnLst/>
              <a:rect l="l" t="t" r="r" b="b"/>
              <a:pathLst>
                <a:path w="8474" h="19597" extrusionOk="0">
                  <a:moveTo>
                    <a:pt x="6073" y="19596"/>
                  </a:moveTo>
                  <a:cubicBezTo>
                    <a:pt x="6073" y="19596"/>
                    <a:pt x="4414" y="15681"/>
                    <a:pt x="2515" y="13322"/>
                  </a:cubicBezTo>
                  <a:cubicBezTo>
                    <a:pt x="615" y="10964"/>
                    <a:pt x="0" y="11452"/>
                    <a:pt x="812" y="10205"/>
                  </a:cubicBezTo>
                  <a:cubicBezTo>
                    <a:pt x="1623" y="8956"/>
                    <a:pt x="3751" y="7320"/>
                    <a:pt x="2900" y="6533"/>
                  </a:cubicBezTo>
                  <a:cubicBezTo>
                    <a:pt x="2051" y="5744"/>
                    <a:pt x="1243" y="7474"/>
                    <a:pt x="2051" y="5744"/>
                  </a:cubicBezTo>
                  <a:cubicBezTo>
                    <a:pt x="2621" y="4525"/>
                    <a:pt x="3126" y="2558"/>
                    <a:pt x="2677" y="1167"/>
                  </a:cubicBezTo>
                  <a:cubicBezTo>
                    <a:pt x="2302" y="1"/>
                    <a:pt x="8473" y="10979"/>
                    <a:pt x="7886" y="14799"/>
                  </a:cubicBezTo>
                  <a:cubicBezTo>
                    <a:pt x="7299" y="18618"/>
                    <a:pt x="6073" y="19596"/>
                    <a:pt x="6073" y="1959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17"/>
            <p:cNvSpPr/>
            <p:nvPr/>
          </p:nvSpPr>
          <p:spPr>
            <a:xfrm>
              <a:off x="4997025" y="4378175"/>
              <a:ext cx="37975" cy="117450"/>
            </a:xfrm>
            <a:custGeom>
              <a:avLst/>
              <a:gdLst/>
              <a:ahLst/>
              <a:cxnLst/>
              <a:rect l="l" t="t" r="r" b="b"/>
              <a:pathLst>
                <a:path w="1519" h="4698" extrusionOk="0">
                  <a:moveTo>
                    <a:pt x="43" y="0"/>
                  </a:moveTo>
                  <a:cubicBezTo>
                    <a:pt x="22" y="0"/>
                    <a:pt x="0" y="23"/>
                    <a:pt x="13" y="48"/>
                  </a:cubicBezTo>
                  <a:cubicBezTo>
                    <a:pt x="204" y="406"/>
                    <a:pt x="367" y="779"/>
                    <a:pt x="537" y="1148"/>
                  </a:cubicBezTo>
                  <a:cubicBezTo>
                    <a:pt x="711" y="1524"/>
                    <a:pt x="870" y="1905"/>
                    <a:pt x="1014" y="2292"/>
                  </a:cubicBezTo>
                  <a:cubicBezTo>
                    <a:pt x="1287" y="3031"/>
                    <a:pt x="1519" y="3872"/>
                    <a:pt x="1320" y="4659"/>
                  </a:cubicBezTo>
                  <a:cubicBezTo>
                    <a:pt x="1316" y="4683"/>
                    <a:pt x="1334" y="4697"/>
                    <a:pt x="1353" y="4697"/>
                  </a:cubicBezTo>
                  <a:cubicBezTo>
                    <a:pt x="1365" y="4697"/>
                    <a:pt x="1377" y="4691"/>
                    <a:pt x="1382" y="4676"/>
                  </a:cubicBezTo>
                  <a:cubicBezTo>
                    <a:pt x="1447" y="4487"/>
                    <a:pt x="1489" y="4291"/>
                    <a:pt x="1507" y="4091"/>
                  </a:cubicBezTo>
                  <a:cubicBezTo>
                    <a:pt x="1519" y="3891"/>
                    <a:pt x="1509" y="3689"/>
                    <a:pt x="1479" y="3489"/>
                  </a:cubicBezTo>
                  <a:cubicBezTo>
                    <a:pt x="1423" y="3079"/>
                    <a:pt x="1305" y="2683"/>
                    <a:pt x="1165" y="2294"/>
                  </a:cubicBezTo>
                  <a:cubicBezTo>
                    <a:pt x="1027" y="1907"/>
                    <a:pt x="868" y="1527"/>
                    <a:pt x="698" y="1155"/>
                  </a:cubicBezTo>
                  <a:cubicBezTo>
                    <a:pt x="515" y="757"/>
                    <a:pt x="292" y="389"/>
                    <a:pt x="70" y="15"/>
                  </a:cubicBezTo>
                  <a:cubicBezTo>
                    <a:pt x="63" y="5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17"/>
            <p:cNvSpPr/>
            <p:nvPr/>
          </p:nvSpPr>
          <p:spPr>
            <a:xfrm>
              <a:off x="5036075" y="4398400"/>
              <a:ext cx="13425" cy="49575"/>
            </a:xfrm>
            <a:custGeom>
              <a:avLst/>
              <a:gdLst/>
              <a:ahLst/>
              <a:cxnLst/>
              <a:rect l="l" t="t" r="r" b="b"/>
              <a:pathLst>
                <a:path w="537" h="1983" extrusionOk="0">
                  <a:moveTo>
                    <a:pt x="42" y="1"/>
                  </a:moveTo>
                  <a:cubicBezTo>
                    <a:pt x="22" y="1"/>
                    <a:pt x="1" y="23"/>
                    <a:pt x="13" y="47"/>
                  </a:cubicBezTo>
                  <a:cubicBezTo>
                    <a:pt x="312" y="640"/>
                    <a:pt x="448" y="1304"/>
                    <a:pt x="409" y="1967"/>
                  </a:cubicBezTo>
                  <a:cubicBezTo>
                    <a:pt x="409" y="1977"/>
                    <a:pt x="418" y="1983"/>
                    <a:pt x="426" y="1983"/>
                  </a:cubicBezTo>
                  <a:cubicBezTo>
                    <a:pt x="432" y="1983"/>
                    <a:pt x="438" y="1979"/>
                    <a:pt x="439" y="1971"/>
                  </a:cubicBezTo>
                  <a:lnTo>
                    <a:pt x="441" y="1971"/>
                  </a:lnTo>
                  <a:cubicBezTo>
                    <a:pt x="536" y="1296"/>
                    <a:pt x="403" y="608"/>
                    <a:pt x="65" y="15"/>
                  </a:cubicBezTo>
                  <a:cubicBezTo>
                    <a:pt x="59" y="5"/>
                    <a:pt x="50" y="1"/>
                    <a:pt x="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17"/>
            <p:cNvSpPr/>
            <p:nvPr/>
          </p:nvSpPr>
          <p:spPr>
            <a:xfrm>
              <a:off x="4995275" y="4333275"/>
              <a:ext cx="21625" cy="30450"/>
            </a:xfrm>
            <a:custGeom>
              <a:avLst/>
              <a:gdLst/>
              <a:ahLst/>
              <a:cxnLst/>
              <a:rect l="l" t="t" r="r" b="b"/>
              <a:pathLst>
                <a:path w="865" h="1218" extrusionOk="0">
                  <a:moveTo>
                    <a:pt x="50" y="1"/>
                  </a:moveTo>
                  <a:cubicBezTo>
                    <a:pt x="23" y="1"/>
                    <a:pt x="1" y="36"/>
                    <a:pt x="24" y="65"/>
                  </a:cubicBezTo>
                  <a:cubicBezTo>
                    <a:pt x="175" y="246"/>
                    <a:pt x="317" y="437"/>
                    <a:pt x="452" y="631"/>
                  </a:cubicBezTo>
                  <a:cubicBezTo>
                    <a:pt x="512" y="721"/>
                    <a:pt x="570" y="811"/>
                    <a:pt x="624" y="904"/>
                  </a:cubicBezTo>
                  <a:cubicBezTo>
                    <a:pt x="684" y="1009"/>
                    <a:pt x="755" y="1106"/>
                    <a:pt x="816" y="1207"/>
                  </a:cubicBezTo>
                  <a:cubicBezTo>
                    <a:pt x="821" y="1215"/>
                    <a:pt x="828" y="1218"/>
                    <a:pt x="836" y="1218"/>
                  </a:cubicBezTo>
                  <a:cubicBezTo>
                    <a:pt x="850" y="1218"/>
                    <a:pt x="864" y="1206"/>
                    <a:pt x="859" y="1190"/>
                  </a:cubicBezTo>
                  <a:lnTo>
                    <a:pt x="859" y="1190"/>
                  </a:lnTo>
                  <a:lnTo>
                    <a:pt x="859" y="1192"/>
                  </a:lnTo>
                  <a:cubicBezTo>
                    <a:pt x="822" y="1084"/>
                    <a:pt x="794" y="986"/>
                    <a:pt x="738" y="883"/>
                  </a:cubicBezTo>
                  <a:cubicBezTo>
                    <a:pt x="676" y="773"/>
                    <a:pt x="611" y="663"/>
                    <a:pt x="540" y="556"/>
                  </a:cubicBezTo>
                  <a:cubicBezTo>
                    <a:pt x="405" y="358"/>
                    <a:pt x="250" y="175"/>
                    <a:pt x="76" y="12"/>
                  </a:cubicBezTo>
                  <a:cubicBezTo>
                    <a:pt x="68" y="4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17"/>
            <p:cNvSpPr/>
            <p:nvPr/>
          </p:nvSpPr>
          <p:spPr>
            <a:xfrm>
              <a:off x="4925400" y="4210650"/>
              <a:ext cx="104200" cy="140075"/>
            </a:xfrm>
            <a:custGeom>
              <a:avLst/>
              <a:gdLst/>
              <a:ahLst/>
              <a:cxnLst/>
              <a:rect l="l" t="t" r="r" b="b"/>
              <a:pathLst>
                <a:path w="4168" h="5603" extrusionOk="0">
                  <a:moveTo>
                    <a:pt x="52" y="1"/>
                  </a:moveTo>
                  <a:cubicBezTo>
                    <a:pt x="24" y="1"/>
                    <a:pt x="1" y="43"/>
                    <a:pt x="25" y="66"/>
                  </a:cubicBezTo>
                  <a:cubicBezTo>
                    <a:pt x="691" y="696"/>
                    <a:pt x="1362" y="1309"/>
                    <a:pt x="1964" y="2004"/>
                  </a:cubicBezTo>
                  <a:cubicBezTo>
                    <a:pt x="2568" y="2702"/>
                    <a:pt x="3123" y="3453"/>
                    <a:pt x="3552" y="4274"/>
                  </a:cubicBezTo>
                  <a:cubicBezTo>
                    <a:pt x="3767" y="4697"/>
                    <a:pt x="3950" y="5132"/>
                    <a:pt x="4101" y="5581"/>
                  </a:cubicBezTo>
                  <a:cubicBezTo>
                    <a:pt x="4106" y="5596"/>
                    <a:pt x="4119" y="5602"/>
                    <a:pt x="4131" y="5602"/>
                  </a:cubicBezTo>
                  <a:cubicBezTo>
                    <a:pt x="4149" y="5602"/>
                    <a:pt x="4167" y="5588"/>
                    <a:pt x="4163" y="5564"/>
                  </a:cubicBezTo>
                  <a:cubicBezTo>
                    <a:pt x="4011" y="4706"/>
                    <a:pt x="3533" y="3908"/>
                    <a:pt x="3047" y="3201"/>
                  </a:cubicBezTo>
                  <a:cubicBezTo>
                    <a:pt x="2510" y="2419"/>
                    <a:pt x="1886" y="1701"/>
                    <a:pt x="1216" y="1032"/>
                  </a:cubicBezTo>
                  <a:cubicBezTo>
                    <a:pt x="854" y="671"/>
                    <a:pt x="480" y="314"/>
                    <a:pt x="70" y="8"/>
                  </a:cubicBezTo>
                  <a:cubicBezTo>
                    <a:pt x="64" y="3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17"/>
            <p:cNvSpPr/>
            <p:nvPr/>
          </p:nvSpPr>
          <p:spPr>
            <a:xfrm>
              <a:off x="4901250" y="4321000"/>
              <a:ext cx="68450" cy="93250"/>
            </a:xfrm>
            <a:custGeom>
              <a:avLst/>
              <a:gdLst/>
              <a:ahLst/>
              <a:cxnLst/>
              <a:rect l="l" t="t" r="r" b="b"/>
              <a:pathLst>
                <a:path w="2738" h="3730" extrusionOk="0">
                  <a:moveTo>
                    <a:pt x="21" y="0"/>
                  </a:moveTo>
                  <a:cubicBezTo>
                    <a:pt x="10" y="0"/>
                    <a:pt x="0" y="11"/>
                    <a:pt x="8" y="23"/>
                  </a:cubicBezTo>
                  <a:lnTo>
                    <a:pt x="8" y="25"/>
                  </a:lnTo>
                  <a:cubicBezTo>
                    <a:pt x="115" y="187"/>
                    <a:pt x="223" y="352"/>
                    <a:pt x="333" y="513"/>
                  </a:cubicBezTo>
                  <a:cubicBezTo>
                    <a:pt x="384" y="587"/>
                    <a:pt x="423" y="668"/>
                    <a:pt x="470" y="744"/>
                  </a:cubicBezTo>
                  <a:cubicBezTo>
                    <a:pt x="517" y="821"/>
                    <a:pt x="571" y="892"/>
                    <a:pt x="627" y="967"/>
                  </a:cubicBezTo>
                  <a:cubicBezTo>
                    <a:pt x="683" y="1042"/>
                    <a:pt x="722" y="1120"/>
                    <a:pt x="775" y="1193"/>
                  </a:cubicBezTo>
                  <a:cubicBezTo>
                    <a:pt x="834" y="1281"/>
                    <a:pt x="905" y="1360"/>
                    <a:pt x="963" y="1447"/>
                  </a:cubicBezTo>
                  <a:cubicBezTo>
                    <a:pt x="1062" y="1597"/>
                    <a:pt x="1154" y="1747"/>
                    <a:pt x="1264" y="1889"/>
                  </a:cubicBezTo>
                  <a:cubicBezTo>
                    <a:pt x="1382" y="2038"/>
                    <a:pt x="1483" y="2193"/>
                    <a:pt x="1601" y="2343"/>
                  </a:cubicBezTo>
                  <a:cubicBezTo>
                    <a:pt x="1726" y="2506"/>
                    <a:pt x="1850" y="2670"/>
                    <a:pt x="1975" y="2835"/>
                  </a:cubicBezTo>
                  <a:cubicBezTo>
                    <a:pt x="2205" y="3136"/>
                    <a:pt x="2439" y="3435"/>
                    <a:pt x="2687" y="3723"/>
                  </a:cubicBezTo>
                  <a:cubicBezTo>
                    <a:pt x="2692" y="3728"/>
                    <a:pt x="2697" y="3730"/>
                    <a:pt x="2703" y="3730"/>
                  </a:cubicBezTo>
                  <a:cubicBezTo>
                    <a:pt x="2720" y="3730"/>
                    <a:pt x="2737" y="3710"/>
                    <a:pt x="2725" y="3693"/>
                  </a:cubicBezTo>
                  <a:cubicBezTo>
                    <a:pt x="2508" y="3379"/>
                    <a:pt x="2280" y="3070"/>
                    <a:pt x="2053" y="2762"/>
                  </a:cubicBezTo>
                  <a:cubicBezTo>
                    <a:pt x="1941" y="2610"/>
                    <a:pt x="1829" y="2459"/>
                    <a:pt x="1721" y="2306"/>
                  </a:cubicBezTo>
                  <a:cubicBezTo>
                    <a:pt x="1607" y="2147"/>
                    <a:pt x="1485" y="1991"/>
                    <a:pt x="1377" y="1831"/>
                  </a:cubicBezTo>
                  <a:cubicBezTo>
                    <a:pt x="1268" y="1672"/>
                    <a:pt x="1148" y="1532"/>
                    <a:pt x="1034" y="1378"/>
                  </a:cubicBezTo>
                  <a:cubicBezTo>
                    <a:pt x="976" y="1300"/>
                    <a:pt x="924" y="1217"/>
                    <a:pt x="870" y="1137"/>
                  </a:cubicBezTo>
                  <a:cubicBezTo>
                    <a:pt x="818" y="1060"/>
                    <a:pt x="754" y="997"/>
                    <a:pt x="703" y="920"/>
                  </a:cubicBezTo>
                  <a:cubicBezTo>
                    <a:pt x="655" y="842"/>
                    <a:pt x="603" y="765"/>
                    <a:pt x="546" y="692"/>
                  </a:cubicBezTo>
                  <a:cubicBezTo>
                    <a:pt x="488" y="625"/>
                    <a:pt x="427" y="559"/>
                    <a:pt x="376" y="486"/>
                  </a:cubicBezTo>
                  <a:cubicBezTo>
                    <a:pt x="262" y="326"/>
                    <a:pt x="150" y="167"/>
                    <a:pt x="34" y="8"/>
                  </a:cubicBezTo>
                  <a:cubicBezTo>
                    <a:pt x="31" y="3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17"/>
            <p:cNvSpPr/>
            <p:nvPr/>
          </p:nvSpPr>
          <p:spPr>
            <a:xfrm>
              <a:off x="4561725" y="4432325"/>
              <a:ext cx="444025" cy="236825"/>
            </a:xfrm>
            <a:custGeom>
              <a:avLst/>
              <a:gdLst/>
              <a:ahLst/>
              <a:cxnLst/>
              <a:rect l="l" t="t" r="r" b="b"/>
              <a:pathLst>
                <a:path w="17761" h="9473" extrusionOk="0">
                  <a:moveTo>
                    <a:pt x="12985" y="595"/>
                  </a:moveTo>
                  <a:cubicBezTo>
                    <a:pt x="14438" y="1"/>
                    <a:pt x="17760" y="2809"/>
                    <a:pt x="17710" y="4254"/>
                  </a:cubicBezTo>
                  <a:cubicBezTo>
                    <a:pt x="17657" y="5701"/>
                    <a:pt x="10364" y="9317"/>
                    <a:pt x="8477" y="9396"/>
                  </a:cubicBezTo>
                  <a:cubicBezTo>
                    <a:pt x="6593" y="9472"/>
                    <a:pt x="3156" y="8930"/>
                    <a:pt x="1608" y="8771"/>
                  </a:cubicBezTo>
                  <a:cubicBezTo>
                    <a:pt x="1" y="8608"/>
                    <a:pt x="4774" y="5677"/>
                    <a:pt x="6322" y="5024"/>
                  </a:cubicBezTo>
                  <a:cubicBezTo>
                    <a:pt x="7870" y="4374"/>
                    <a:pt x="12985" y="595"/>
                    <a:pt x="12985" y="59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17"/>
            <p:cNvSpPr/>
            <p:nvPr/>
          </p:nvSpPr>
          <p:spPr>
            <a:xfrm>
              <a:off x="4718725" y="4563850"/>
              <a:ext cx="126100" cy="40000"/>
            </a:xfrm>
            <a:custGeom>
              <a:avLst/>
              <a:gdLst/>
              <a:ahLst/>
              <a:cxnLst/>
              <a:rect l="l" t="t" r="r" b="b"/>
              <a:pathLst>
                <a:path w="5044" h="1600" extrusionOk="0">
                  <a:moveTo>
                    <a:pt x="36" y="1"/>
                  </a:moveTo>
                  <a:cubicBezTo>
                    <a:pt x="1" y="5"/>
                    <a:pt x="1" y="57"/>
                    <a:pt x="36" y="61"/>
                  </a:cubicBezTo>
                  <a:cubicBezTo>
                    <a:pt x="1786" y="152"/>
                    <a:pt x="3330" y="1085"/>
                    <a:pt x="4972" y="1598"/>
                  </a:cubicBezTo>
                  <a:cubicBezTo>
                    <a:pt x="4976" y="1599"/>
                    <a:pt x="4979" y="1599"/>
                    <a:pt x="4983" y="1599"/>
                  </a:cubicBezTo>
                  <a:cubicBezTo>
                    <a:pt x="5020" y="1599"/>
                    <a:pt x="5043" y="1540"/>
                    <a:pt x="5004" y="1521"/>
                  </a:cubicBezTo>
                  <a:cubicBezTo>
                    <a:pt x="4600" y="1332"/>
                    <a:pt x="4179" y="1181"/>
                    <a:pt x="3764" y="1020"/>
                  </a:cubicBezTo>
                  <a:cubicBezTo>
                    <a:pt x="3355" y="861"/>
                    <a:pt x="2945" y="700"/>
                    <a:pt x="2532" y="547"/>
                  </a:cubicBezTo>
                  <a:cubicBezTo>
                    <a:pt x="1728" y="251"/>
                    <a:pt x="900" y="8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17"/>
            <p:cNvSpPr/>
            <p:nvPr/>
          </p:nvSpPr>
          <p:spPr>
            <a:xfrm>
              <a:off x="4882875" y="4585300"/>
              <a:ext cx="77775" cy="25925"/>
            </a:xfrm>
            <a:custGeom>
              <a:avLst/>
              <a:gdLst/>
              <a:ahLst/>
              <a:cxnLst/>
              <a:rect l="l" t="t" r="r" b="b"/>
              <a:pathLst>
                <a:path w="3111" h="1037" extrusionOk="0">
                  <a:moveTo>
                    <a:pt x="3068" y="0"/>
                  </a:moveTo>
                  <a:cubicBezTo>
                    <a:pt x="3062" y="0"/>
                    <a:pt x="3056" y="2"/>
                    <a:pt x="3050" y="7"/>
                  </a:cubicBezTo>
                  <a:cubicBezTo>
                    <a:pt x="2629" y="339"/>
                    <a:pt x="2115" y="581"/>
                    <a:pt x="1605" y="740"/>
                  </a:cubicBezTo>
                  <a:cubicBezTo>
                    <a:pt x="1133" y="887"/>
                    <a:pt x="643" y="962"/>
                    <a:pt x="148" y="962"/>
                  </a:cubicBezTo>
                  <a:cubicBezTo>
                    <a:pt x="109" y="962"/>
                    <a:pt x="69" y="961"/>
                    <a:pt x="29" y="960"/>
                  </a:cubicBezTo>
                  <a:cubicBezTo>
                    <a:pt x="6" y="960"/>
                    <a:pt x="1" y="996"/>
                    <a:pt x="23" y="999"/>
                  </a:cubicBezTo>
                  <a:cubicBezTo>
                    <a:pt x="199" y="1025"/>
                    <a:pt x="376" y="1037"/>
                    <a:pt x="552" y="1037"/>
                  </a:cubicBezTo>
                  <a:cubicBezTo>
                    <a:pt x="927" y="1037"/>
                    <a:pt x="1301" y="980"/>
                    <a:pt x="1661" y="869"/>
                  </a:cubicBezTo>
                  <a:cubicBezTo>
                    <a:pt x="2201" y="700"/>
                    <a:pt x="2663" y="414"/>
                    <a:pt x="3089" y="46"/>
                  </a:cubicBezTo>
                  <a:cubicBezTo>
                    <a:pt x="3110" y="27"/>
                    <a:pt x="3090" y="0"/>
                    <a:pt x="30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17"/>
            <p:cNvSpPr/>
            <p:nvPr/>
          </p:nvSpPr>
          <p:spPr>
            <a:xfrm>
              <a:off x="4875050" y="4528725"/>
              <a:ext cx="122975" cy="34225"/>
            </a:xfrm>
            <a:custGeom>
              <a:avLst/>
              <a:gdLst/>
              <a:ahLst/>
              <a:cxnLst/>
              <a:rect l="l" t="t" r="r" b="b"/>
              <a:pathLst>
                <a:path w="4919" h="1369" extrusionOk="0">
                  <a:moveTo>
                    <a:pt x="44" y="0"/>
                  </a:moveTo>
                  <a:cubicBezTo>
                    <a:pt x="17" y="0"/>
                    <a:pt x="0" y="38"/>
                    <a:pt x="28" y="56"/>
                  </a:cubicBezTo>
                  <a:cubicBezTo>
                    <a:pt x="776" y="518"/>
                    <a:pt x="1548" y="950"/>
                    <a:pt x="2398" y="1189"/>
                  </a:cubicBezTo>
                  <a:cubicBezTo>
                    <a:pt x="2810" y="1305"/>
                    <a:pt x="3234" y="1365"/>
                    <a:pt x="3660" y="1368"/>
                  </a:cubicBezTo>
                  <a:cubicBezTo>
                    <a:pt x="3668" y="1369"/>
                    <a:pt x="3677" y="1369"/>
                    <a:pt x="3685" y="1369"/>
                  </a:cubicBezTo>
                  <a:cubicBezTo>
                    <a:pt x="4089" y="1369"/>
                    <a:pt x="4522" y="1322"/>
                    <a:pt x="4889" y="1146"/>
                  </a:cubicBezTo>
                  <a:cubicBezTo>
                    <a:pt x="4918" y="1130"/>
                    <a:pt x="4899" y="1089"/>
                    <a:pt x="4871" y="1089"/>
                  </a:cubicBezTo>
                  <a:cubicBezTo>
                    <a:pt x="4869" y="1089"/>
                    <a:pt x="4867" y="1089"/>
                    <a:pt x="4864" y="1090"/>
                  </a:cubicBezTo>
                  <a:cubicBezTo>
                    <a:pt x="4468" y="1174"/>
                    <a:pt x="4085" y="1252"/>
                    <a:pt x="3679" y="1252"/>
                  </a:cubicBezTo>
                  <a:cubicBezTo>
                    <a:pt x="3652" y="1252"/>
                    <a:pt x="3626" y="1251"/>
                    <a:pt x="3599" y="1251"/>
                  </a:cubicBezTo>
                  <a:cubicBezTo>
                    <a:pt x="3184" y="1234"/>
                    <a:pt x="2770" y="1167"/>
                    <a:pt x="2372" y="1051"/>
                  </a:cubicBezTo>
                  <a:cubicBezTo>
                    <a:pt x="1557" y="817"/>
                    <a:pt x="796" y="415"/>
                    <a:pt x="58" y="4"/>
                  </a:cubicBezTo>
                  <a:cubicBezTo>
                    <a:pt x="53" y="1"/>
                    <a:pt x="48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17"/>
            <p:cNvSpPr/>
            <p:nvPr/>
          </p:nvSpPr>
          <p:spPr>
            <a:xfrm>
              <a:off x="4933925" y="4518650"/>
              <a:ext cx="64375" cy="33800"/>
            </a:xfrm>
            <a:custGeom>
              <a:avLst/>
              <a:gdLst/>
              <a:ahLst/>
              <a:cxnLst/>
              <a:rect l="l" t="t" r="r" b="b"/>
              <a:pathLst>
                <a:path w="2575" h="1352" extrusionOk="0">
                  <a:moveTo>
                    <a:pt x="58" y="1"/>
                  </a:moveTo>
                  <a:cubicBezTo>
                    <a:pt x="23" y="1"/>
                    <a:pt x="1" y="49"/>
                    <a:pt x="36" y="68"/>
                  </a:cubicBezTo>
                  <a:lnTo>
                    <a:pt x="36" y="70"/>
                  </a:lnTo>
                  <a:cubicBezTo>
                    <a:pt x="453" y="294"/>
                    <a:pt x="866" y="526"/>
                    <a:pt x="1285" y="747"/>
                  </a:cubicBezTo>
                  <a:lnTo>
                    <a:pt x="1902" y="1070"/>
                  </a:lnTo>
                  <a:cubicBezTo>
                    <a:pt x="2096" y="1171"/>
                    <a:pt x="2311" y="1306"/>
                    <a:pt x="2528" y="1351"/>
                  </a:cubicBezTo>
                  <a:cubicBezTo>
                    <a:pt x="2531" y="1351"/>
                    <a:pt x="2533" y="1352"/>
                    <a:pt x="2536" y="1352"/>
                  </a:cubicBezTo>
                  <a:cubicBezTo>
                    <a:pt x="2560" y="1352"/>
                    <a:pt x="2575" y="1321"/>
                    <a:pt x="2554" y="1304"/>
                  </a:cubicBezTo>
                  <a:cubicBezTo>
                    <a:pt x="2399" y="1158"/>
                    <a:pt x="2179" y="1065"/>
                    <a:pt x="1990" y="968"/>
                  </a:cubicBezTo>
                  <a:cubicBezTo>
                    <a:pt x="1775" y="855"/>
                    <a:pt x="1562" y="747"/>
                    <a:pt x="1347" y="637"/>
                  </a:cubicBezTo>
                  <a:cubicBezTo>
                    <a:pt x="926" y="420"/>
                    <a:pt x="498" y="216"/>
                    <a:pt x="75" y="5"/>
                  </a:cubicBezTo>
                  <a:cubicBezTo>
                    <a:pt x="69" y="2"/>
                    <a:pt x="63" y="1"/>
                    <a:pt x="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17"/>
            <p:cNvSpPr/>
            <p:nvPr/>
          </p:nvSpPr>
          <p:spPr>
            <a:xfrm>
              <a:off x="4853350" y="4480150"/>
              <a:ext cx="65550" cy="41425"/>
            </a:xfrm>
            <a:custGeom>
              <a:avLst/>
              <a:gdLst/>
              <a:ahLst/>
              <a:cxnLst/>
              <a:rect l="l" t="t" r="r" b="b"/>
              <a:pathLst>
                <a:path w="2622" h="1657" extrusionOk="0">
                  <a:moveTo>
                    <a:pt x="54" y="0"/>
                  </a:moveTo>
                  <a:cubicBezTo>
                    <a:pt x="25" y="0"/>
                    <a:pt x="0" y="35"/>
                    <a:pt x="26" y="60"/>
                  </a:cubicBezTo>
                  <a:cubicBezTo>
                    <a:pt x="402" y="395"/>
                    <a:pt x="804" y="696"/>
                    <a:pt x="1228" y="963"/>
                  </a:cubicBezTo>
                  <a:cubicBezTo>
                    <a:pt x="1645" y="1227"/>
                    <a:pt x="2094" y="1504"/>
                    <a:pt x="2563" y="1655"/>
                  </a:cubicBezTo>
                  <a:cubicBezTo>
                    <a:pt x="2567" y="1656"/>
                    <a:pt x="2570" y="1656"/>
                    <a:pt x="2574" y="1656"/>
                  </a:cubicBezTo>
                  <a:cubicBezTo>
                    <a:pt x="2606" y="1656"/>
                    <a:pt x="2622" y="1610"/>
                    <a:pt x="2591" y="1590"/>
                  </a:cubicBezTo>
                  <a:cubicBezTo>
                    <a:pt x="2380" y="1470"/>
                    <a:pt x="2160" y="1373"/>
                    <a:pt x="1945" y="1260"/>
                  </a:cubicBezTo>
                  <a:cubicBezTo>
                    <a:pt x="1724" y="1145"/>
                    <a:pt x="1509" y="1019"/>
                    <a:pt x="1298" y="888"/>
                  </a:cubicBezTo>
                  <a:cubicBezTo>
                    <a:pt x="873" y="621"/>
                    <a:pt x="466" y="328"/>
                    <a:pt x="79" y="10"/>
                  </a:cubicBezTo>
                  <a:cubicBezTo>
                    <a:pt x="71" y="3"/>
                    <a:pt x="62" y="0"/>
                    <a:pt x="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17"/>
            <p:cNvSpPr/>
            <p:nvPr/>
          </p:nvSpPr>
          <p:spPr>
            <a:xfrm>
              <a:off x="4685675" y="4617150"/>
              <a:ext cx="198550" cy="18675"/>
            </a:xfrm>
            <a:custGeom>
              <a:avLst/>
              <a:gdLst/>
              <a:ahLst/>
              <a:cxnLst/>
              <a:rect l="l" t="t" r="r" b="b"/>
              <a:pathLst>
                <a:path w="7942" h="747" extrusionOk="0">
                  <a:moveTo>
                    <a:pt x="677" y="0"/>
                  </a:moveTo>
                  <a:cubicBezTo>
                    <a:pt x="464" y="0"/>
                    <a:pt x="251" y="9"/>
                    <a:pt x="36" y="28"/>
                  </a:cubicBezTo>
                  <a:cubicBezTo>
                    <a:pt x="3" y="30"/>
                    <a:pt x="1" y="82"/>
                    <a:pt x="36" y="82"/>
                  </a:cubicBezTo>
                  <a:lnTo>
                    <a:pt x="38" y="82"/>
                  </a:lnTo>
                  <a:cubicBezTo>
                    <a:pt x="108" y="81"/>
                    <a:pt x="178" y="80"/>
                    <a:pt x="248" y="80"/>
                  </a:cubicBezTo>
                  <a:cubicBezTo>
                    <a:pt x="2254" y="80"/>
                    <a:pt x="4195" y="706"/>
                    <a:pt x="6200" y="744"/>
                  </a:cubicBezTo>
                  <a:cubicBezTo>
                    <a:pt x="6261" y="746"/>
                    <a:pt x="6321" y="746"/>
                    <a:pt x="6381" y="746"/>
                  </a:cubicBezTo>
                  <a:cubicBezTo>
                    <a:pt x="6893" y="746"/>
                    <a:pt x="7405" y="701"/>
                    <a:pt x="7902" y="570"/>
                  </a:cubicBezTo>
                  <a:cubicBezTo>
                    <a:pt x="7942" y="560"/>
                    <a:pt x="7928" y="504"/>
                    <a:pt x="7892" y="504"/>
                  </a:cubicBezTo>
                  <a:cubicBezTo>
                    <a:pt x="7889" y="504"/>
                    <a:pt x="7886" y="504"/>
                    <a:pt x="7883" y="505"/>
                  </a:cubicBezTo>
                  <a:cubicBezTo>
                    <a:pt x="7381" y="596"/>
                    <a:pt x="6879" y="636"/>
                    <a:pt x="6377" y="636"/>
                  </a:cubicBezTo>
                  <a:cubicBezTo>
                    <a:pt x="5851" y="636"/>
                    <a:pt x="5326" y="593"/>
                    <a:pt x="4798" y="518"/>
                  </a:cubicBezTo>
                  <a:cubicBezTo>
                    <a:pt x="3785" y="376"/>
                    <a:pt x="2779" y="172"/>
                    <a:pt x="1760" y="64"/>
                  </a:cubicBezTo>
                  <a:cubicBezTo>
                    <a:pt x="1399" y="25"/>
                    <a:pt x="1039" y="0"/>
                    <a:pt x="67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17"/>
            <p:cNvSpPr/>
            <p:nvPr/>
          </p:nvSpPr>
          <p:spPr>
            <a:xfrm>
              <a:off x="4626650" y="4631975"/>
              <a:ext cx="26200" cy="5400"/>
            </a:xfrm>
            <a:custGeom>
              <a:avLst/>
              <a:gdLst/>
              <a:ahLst/>
              <a:cxnLst/>
              <a:rect l="l" t="t" r="r" b="b"/>
              <a:pathLst>
                <a:path w="1048" h="216" extrusionOk="0">
                  <a:moveTo>
                    <a:pt x="817" y="0"/>
                  </a:moveTo>
                  <a:cubicBezTo>
                    <a:pt x="798" y="0"/>
                    <a:pt x="779" y="1"/>
                    <a:pt x="760" y="2"/>
                  </a:cubicBezTo>
                  <a:cubicBezTo>
                    <a:pt x="675" y="7"/>
                    <a:pt x="591" y="15"/>
                    <a:pt x="509" y="26"/>
                  </a:cubicBezTo>
                  <a:cubicBezTo>
                    <a:pt x="359" y="43"/>
                    <a:pt x="210" y="69"/>
                    <a:pt x="64" y="103"/>
                  </a:cubicBezTo>
                  <a:cubicBezTo>
                    <a:pt x="0" y="119"/>
                    <a:pt x="26" y="208"/>
                    <a:pt x="77" y="208"/>
                  </a:cubicBezTo>
                  <a:cubicBezTo>
                    <a:pt x="83" y="208"/>
                    <a:pt x="89" y="207"/>
                    <a:pt x="94" y="205"/>
                  </a:cubicBezTo>
                  <a:lnTo>
                    <a:pt x="94" y="205"/>
                  </a:lnTo>
                  <a:cubicBezTo>
                    <a:pt x="123" y="202"/>
                    <a:pt x="151" y="198"/>
                    <a:pt x="179" y="195"/>
                  </a:cubicBezTo>
                  <a:lnTo>
                    <a:pt x="179" y="195"/>
                  </a:lnTo>
                  <a:cubicBezTo>
                    <a:pt x="208" y="201"/>
                    <a:pt x="238" y="211"/>
                    <a:pt x="258" y="215"/>
                  </a:cubicBezTo>
                  <a:cubicBezTo>
                    <a:pt x="260" y="215"/>
                    <a:pt x="261" y="215"/>
                    <a:pt x="262" y="215"/>
                  </a:cubicBezTo>
                  <a:cubicBezTo>
                    <a:pt x="280" y="215"/>
                    <a:pt x="289" y="196"/>
                    <a:pt x="282" y="183"/>
                  </a:cubicBezTo>
                  <a:lnTo>
                    <a:pt x="282" y="183"/>
                  </a:lnTo>
                  <a:cubicBezTo>
                    <a:pt x="522" y="156"/>
                    <a:pt x="762" y="133"/>
                    <a:pt x="999" y="93"/>
                  </a:cubicBezTo>
                  <a:cubicBezTo>
                    <a:pt x="1047" y="86"/>
                    <a:pt x="1031" y="17"/>
                    <a:pt x="988" y="13"/>
                  </a:cubicBezTo>
                  <a:cubicBezTo>
                    <a:pt x="930" y="5"/>
                    <a:pt x="874" y="0"/>
                    <a:pt x="8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17"/>
            <p:cNvSpPr/>
            <p:nvPr/>
          </p:nvSpPr>
          <p:spPr>
            <a:xfrm>
              <a:off x="4675075" y="4638250"/>
              <a:ext cx="24300" cy="4050"/>
            </a:xfrm>
            <a:custGeom>
              <a:avLst/>
              <a:gdLst/>
              <a:ahLst/>
              <a:cxnLst/>
              <a:rect l="l" t="t" r="r" b="b"/>
              <a:pathLst>
                <a:path w="972" h="162" extrusionOk="0">
                  <a:moveTo>
                    <a:pt x="263" y="0"/>
                  </a:moveTo>
                  <a:cubicBezTo>
                    <a:pt x="184" y="0"/>
                    <a:pt x="105" y="4"/>
                    <a:pt x="27" y="13"/>
                  </a:cubicBezTo>
                  <a:cubicBezTo>
                    <a:pt x="0" y="16"/>
                    <a:pt x="0" y="52"/>
                    <a:pt x="27" y="52"/>
                  </a:cubicBezTo>
                  <a:cubicBezTo>
                    <a:pt x="326" y="54"/>
                    <a:pt x="627" y="89"/>
                    <a:pt x="918" y="160"/>
                  </a:cubicBezTo>
                  <a:cubicBezTo>
                    <a:pt x="922" y="161"/>
                    <a:pt x="925" y="162"/>
                    <a:pt x="928" y="162"/>
                  </a:cubicBezTo>
                  <a:cubicBezTo>
                    <a:pt x="960" y="162"/>
                    <a:pt x="971" y="112"/>
                    <a:pt x="935" y="102"/>
                  </a:cubicBezTo>
                  <a:cubicBezTo>
                    <a:pt x="716" y="34"/>
                    <a:pt x="489" y="0"/>
                    <a:pt x="2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17"/>
            <p:cNvSpPr/>
            <p:nvPr/>
          </p:nvSpPr>
          <p:spPr>
            <a:xfrm>
              <a:off x="4829625" y="4573950"/>
              <a:ext cx="37125" cy="9250"/>
            </a:xfrm>
            <a:custGeom>
              <a:avLst/>
              <a:gdLst/>
              <a:ahLst/>
              <a:cxnLst/>
              <a:rect l="l" t="t" r="r" b="b"/>
              <a:pathLst>
                <a:path w="1485" h="370" extrusionOk="0">
                  <a:moveTo>
                    <a:pt x="33" y="1"/>
                  </a:moveTo>
                  <a:cubicBezTo>
                    <a:pt x="3" y="1"/>
                    <a:pt x="0" y="48"/>
                    <a:pt x="29" y="57"/>
                  </a:cubicBezTo>
                  <a:cubicBezTo>
                    <a:pt x="478" y="203"/>
                    <a:pt x="940" y="294"/>
                    <a:pt x="1407" y="369"/>
                  </a:cubicBezTo>
                  <a:cubicBezTo>
                    <a:pt x="1410" y="370"/>
                    <a:pt x="1413" y="370"/>
                    <a:pt x="1416" y="370"/>
                  </a:cubicBezTo>
                  <a:cubicBezTo>
                    <a:pt x="1466" y="370"/>
                    <a:pt x="1485" y="297"/>
                    <a:pt x="1432" y="283"/>
                  </a:cubicBezTo>
                  <a:cubicBezTo>
                    <a:pt x="972" y="158"/>
                    <a:pt x="510" y="51"/>
                    <a:pt x="37" y="1"/>
                  </a:cubicBezTo>
                  <a:cubicBezTo>
                    <a:pt x="36" y="1"/>
                    <a:pt x="34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5" name="Google Shape;9115;p17"/>
          <p:cNvGrpSpPr/>
          <p:nvPr/>
        </p:nvGrpSpPr>
        <p:grpSpPr>
          <a:xfrm flipH="1">
            <a:off x="-301476" y="-130740"/>
            <a:ext cx="1519847" cy="1419218"/>
            <a:chOff x="4037950" y="255550"/>
            <a:chExt cx="1111975" cy="1038275"/>
          </a:xfrm>
        </p:grpSpPr>
        <p:sp>
          <p:nvSpPr>
            <p:cNvPr id="9116" name="Google Shape;9116;p17"/>
            <p:cNvSpPr/>
            <p:nvPr/>
          </p:nvSpPr>
          <p:spPr>
            <a:xfrm>
              <a:off x="4363575" y="312450"/>
              <a:ext cx="217850" cy="723200"/>
            </a:xfrm>
            <a:custGeom>
              <a:avLst/>
              <a:gdLst/>
              <a:ahLst/>
              <a:cxnLst/>
              <a:rect l="l" t="t" r="r" b="b"/>
              <a:pathLst>
                <a:path w="8714" h="28928" extrusionOk="0">
                  <a:moveTo>
                    <a:pt x="6368" y="1"/>
                  </a:moveTo>
                  <a:cubicBezTo>
                    <a:pt x="6299" y="1"/>
                    <a:pt x="6232" y="54"/>
                    <a:pt x="6263" y="138"/>
                  </a:cubicBezTo>
                  <a:cubicBezTo>
                    <a:pt x="6820" y="1709"/>
                    <a:pt x="7304" y="3309"/>
                    <a:pt x="7661" y="4939"/>
                  </a:cubicBezTo>
                  <a:cubicBezTo>
                    <a:pt x="7973" y="6368"/>
                    <a:pt x="8198" y="7817"/>
                    <a:pt x="8297" y="9279"/>
                  </a:cubicBezTo>
                  <a:cubicBezTo>
                    <a:pt x="8385" y="10563"/>
                    <a:pt x="8373" y="11855"/>
                    <a:pt x="8259" y="13138"/>
                  </a:cubicBezTo>
                  <a:cubicBezTo>
                    <a:pt x="7979" y="16303"/>
                    <a:pt x="7014" y="19369"/>
                    <a:pt x="5429" y="22123"/>
                  </a:cubicBezTo>
                  <a:cubicBezTo>
                    <a:pt x="4997" y="22871"/>
                    <a:pt x="4528" y="23596"/>
                    <a:pt x="4017" y="24296"/>
                  </a:cubicBezTo>
                  <a:cubicBezTo>
                    <a:pt x="3570" y="24911"/>
                    <a:pt x="3095" y="25505"/>
                    <a:pt x="2598" y="26079"/>
                  </a:cubicBezTo>
                  <a:cubicBezTo>
                    <a:pt x="2177" y="26565"/>
                    <a:pt x="1740" y="27035"/>
                    <a:pt x="1295" y="27498"/>
                  </a:cubicBezTo>
                  <a:cubicBezTo>
                    <a:pt x="949" y="27857"/>
                    <a:pt x="590" y="28209"/>
                    <a:pt x="254" y="28577"/>
                  </a:cubicBezTo>
                  <a:cubicBezTo>
                    <a:pt x="186" y="28648"/>
                    <a:pt x="123" y="28725"/>
                    <a:pt x="55" y="28798"/>
                  </a:cubicBezTo>
                  <a:cubicBezTo>
                    <a:pt x="1" y="28852"/>
                    <a:pt x="51" y="28928"/>
                    <a:pt x="110" y="28928"/>
                  </a:cubicBezTo>
                  <a:cubicBezTo>
                    <a:pt x="128" y="28928"/>
                    <a:pt x="147" y="28921"/>
                    <a:pt x="164" y="28904"/>
                  </a:cubicBezTo>
                  <a:cubicBezTo>
                    <a:pt x="521" y="28596"/>
                    <a:pt x="865" y="28291"/>
                    <a:pt x="1202" y="27966"/>
                  </a:cubicBezTo>
                  <a:cubicBezTo>
                    <a:pt x="1645" y="27536"/>
                    <a:pt x="2075" y="27094"/>
                    <a:pt x="2493" y="26640"/>
                  </a:cubicBezTo>
                  <a:cubicBezTo>
                    <a:pt x="2998" y="26087"/>
                    <a:pt x="3482" y="25515"/>
                    <a:pt x="3941" y="24922"/>
                  </a:cubicBezTo>
                  <a:cubicBezTo>
                    <a:pt x="4458" y="24249"/>
                    <a:pt x="4941" y="23548"/>
                    <a:pt x="5386" y="22826"/>
                  </a:cubicBezTo>
                  <a:cubicBezTo>
                    <a:pt x="5881" y="22020"/>
                    <a:pt x="6324" y="21186"/>
                    <a:pt x="6715" y="20326"/>
                  </a:cubicBezTo>
                  <a:cubicBezTo>
                    <a:pt x="7145" y="19377"/>
                    <a:pt x="7506" y="18399"/>
                    <a:pt x="7798" y="17399"/>
                  </a:cubicBezTo>
                  <a:cubicBezTo>
                    <a:pt x="8114" y="16299"/>
                    <a:pt x="8347" y="15178"/>
                    <a:pt x="8491" y="14043"/>
                  </a:cubicBezTo>
                  <a:cubicBezTo>
                    <a:pt x="8652" y="12788"/>
                    <a:pt x="8714" y="11521"/>
                    <a:pt x="8674" y="10255"/>
                  </a:cubicBezTo>
                  <a:cubicBezTo>
                    <a:pt x="8628" y="8830"/>
                    <a:pt x="8472" y="7411"/>
                    <a:pt x="8209" y="6009"/>
                  </a:cubicBezTo>
                  <a:cubicBezTo>
                    <a:pt x="7913" y="4410"/>
                    <a:pt x="7476" y="2834"/>
                    <a:pt x="6941" y="1301"/>
                  </a:cubicBezTo>
                  <a:cubicBezTo>
                    <a:pt x="6797" y="890"/>
                    <a:pt x="6642" y="482"/>
                    <a:pt x="6481" y="77"/>
                  </a:cubicBezTo>
                  <a:cubicBezTo>
                    <a:pt x="6461" y="24"/>
                    <a:pt x="6414" y="1"/>
                    <a:pt x="6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17"/>
            <p:cNvSpPr/>
            <p:nvPr/>
          </p:nvSpPr>
          <p:spPr>
            <a:xfrm>
              <a:off x="4095200" y="844400"/>
              <a:ext cx="261325" cy="346875"/>
            </a:xfrm>
            <a:custGeom>
              <a:avLst/>
              <a:gdLst/>
              <a:ahLst/>
              <a:cxnLst/>
              <a:rect l="l" t="t" r="r" b="b"/>
              <a:pathLst>
                <a:path w="10453" h="13875" extrusionOk="0">
                  <a:moveTo>
                    <a:pt x="8953" y="10754"/>
                  </a:moveTo>
                  <a:cubicBezTo>
                    <a:pt x="8953" y="10754"/>
                    <a:pt x="5172" y="13875"/>
                    <a:pt x="3030" y="12682"/>
                  </a:cubicBezTo>
                  <a:cubicBezTo>
                    <a:pt x="887" y="11491"/>
                    <a:pt x="1345" y="10363"/>
                    <a:pt x="1009" y="9795"/>
                  </a:cubicBezTo>
                  <a:cubicBezTo>
                    <a:pt x="672" y="9227"/>
                    <a:pt x="1" y="7710"/>
                    <a:pt x="3" y="7183"/>
                  </a:cubicBezTo>
                  <a:cubicBezTo>
                    <a:pt x="6" y="6656"/>
                    <a:pt x="648" y="6400"/>
                    <a:pt x="650" y="5873"/>
                  </a:cubicBezTo>
                  <a:cubicBezTo>
                    <a:pt x="651" y="5345"/>
                    <a:pt x="584" y="3610"/>
                    <a:pt x="1493" y="2717"/>
                  </a:cubicBezTo>
                  <a:cubicBezTo>
                    <a:pt x="2401" y="1823"/>
                    <a:pt x="2665" y="1638"/>
                    <a:pt x="3499" y="819"/>
                  </a:cubicBezTo>
                  <a:cubicBezTo>
                    <a:pt x="4331" y="0"/>
                    <a:pt x="6288" y="398"/>
                    <a:pt x="6552" y="439"/>
                  </a:cubicBezTo>
                  <a:cubicBezTo>
                    <a:pt x="6816" y="482"/>
                    <a:pt x="8810" y="692"/>
                    <a:pt x="9631" y="2434"/>
                  </a:cubicBezTo>
                  <a:cubicBezTo>
                    <a:pt x="10452" y="4177"/>
                    <a:pt x="10368" y="6286"/>
                    <a:pt x="10403" y="7004"/>
                  </a:cubicBezTo>
                  <a:cubicBezTo>
                    <a:pt x="10439" y="7720"/>
                    <a:pt x="8953" y="10754"/>
                    <a:pt x="8953" y="10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17"/>
            <p:cNvSpPr/>
            <p:nvPr/>
          </p:nvSpPr>
          <p:spPr>
            <a:xfrm>
              <a:off x="4197675" y="862425"/>
              <a:ext cx="75525" cy="61950"/>
            </a:xfrm>
            <a:custGeom>
              <a:avLst/>
              <a:gdLst/>
              <a:ahLst/>
              <a:cxnLst/>
              <a:rect l="l" t="t" r="r" b="b"/>
              <a:pathLst>
                <a:path w="3021" h="2478" extrusionOk="0">
                  <a:moveTo>
                    <a:pt x="42" y="0"/>
                  </a:moveTo>
                  <a:cubicBezTo>
                    <a:pt x="11" y="0"/>
                    <a:pt x="0" y="48"/>
                    <a:pt x="34" y="55"/>
                  </a:cubicBezTo>
                  <a:cubicBezTo>
                    <a:pt x="327" y="130"/>
                    <a:pt x="624" y="277"/>
                    <a:pt x="886" y="429"/>
                  </a:cubicBezTo>
                  <a:cubicBezTo>
                    <a:pt x="1157" y="584"/>
                    <a:pt x="1408" y="773"/>
                    <a:pt x="1632" y="990"/>
                  </a:cubicBezTo>
                  <a:cubicBezTo>
                    <a:pt x="2103" y="1453"/>
                    <a:pt x="2507" y="1971"/>
                    <a:pt x="2943" y="2467"/>
                  </a:cubicBezTo>
                  <a:cubicBezTo>
                    <a:pt x="2950" y="2475"/>
                    <a:pt x="2959" y="2478"/>
                    <a:pt x="2968" y="2478"/>
                  </a:cubicBezTo>
                  <a:cubicBezTo>
                    <a:pt x="2995" y="2478"/>
                    <a:pt x="3021" y="2447"/>
                    <a:pt x="3003" y="2420"/>
                  </a:cubicBezTo>
                  <a:cubicBezTo>
                    <a:pt x="2640" y="1850"/>
                    <a:pt x="2221" y="1276"/>
                    <a:pt x="1698" y="842"/>
                  </a:cubicBezTo>
                  <a:cubicBezTo>
                    <a:pt x="1456" y="644"/>
                    <a:pt x="1212" y="453"/>
                    <a:pt x="937" y="302"/>
                  </a:cubicBezTo>
                  <a:cubicBezTo>
                    <a:pt x="810" y="231"/>
                    <a:pt x="675" y="167"/>
                    <a:pt x="537" y="115"/>
                  </a:cubicBezTo>
                  <a:cubicBezTo>
                    <a:pt x="381" y="57"/>
                    <a:pt x="213" y="33"/>
                    <a:pt x="49" y="1"/>
                  </a:cubicBezTo>
                  <a:cubicBezTo>
                    <a:pt x="46" y="0"/>
                    <a:pt x="44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17"/>
            <p:cNvSpPr/>
            <p:nvPr/>
          </p:nvSpPr>
          <p:spPr>
            <a:xfrm>
              <a:off x="4273700" y="863100"/>
              <a:ext cx="40225" cy="56325"/>
            </a:xfrm>
            <a:custGeom>
              <a:avLst/>
              <a:gdLst/>
              <a:ahLst/>
              <a:cxnLst/>
              <a:rect l="l" t="t" r="r" b="b"/>
              <a:pathLst>
                <a:path w="1609" h="2253" extrusionOk="0">
                  <a:moveTo>
                    <a:pt x="10" y="0"/>
                  </a:moveTo>
                  <a:cubicBezTo>
                    <a:pt x="4" y="0"/>
                    <a:pt x="0" y="8"/>
                    <a:pt x="5" y="13"/>
                  </a:cubicBezTo>
                  <a:cubicBezTo>
                    <a:pt x="352" y="316"/>
                    <a:pt x="661" y="660"/>
                    <a:pt x="923" y="1038"/>
                  </a:cubicBezTo>
                  <a:cubicBezTo>
                    <a:pt x="1046" y="1219"/>
                    <a:pt x="1156" y="1408"/>
                    <a:pt x="1254" y="1606"/>
                  </a:cubicBezTo>
                  <a:cubicBezTo>
                    <a:pt x="1353" y="1812"/>
                    <a:pt x="1424" y="2038"/>
                    <a:pt x="1540" y="2236"/>
                  </a:cubicBezTo>
                  <a:cubicBezTo>
                    <a:pt x="1546" y="2247"/>
                    <a:pt x="1558" y="2252"/>
                    <a:pt x="1571" y="2252"/>
                  </a:cubicBezTo>
                  <a:cubicBezTo>
                    <a:pt x="1589" y="2252"/>
                    <a:pt x="1608" y="2240"/>
                    <a:pt x="1607" y="2217"/>
                  </a:cubicBezTo>
                  <a:cubicBezTo>
                    <a:pt x="1584" y="1997"/>
                    <a:pt x="1485" y="1787"/>
                    <a:pt x="1388" y="1593"/>
                  </a:cubicBezTo>
                  <a:cubicBezTo>
                    <a:pt x="1278" y="1374"/>
                    <a:pt x="1149" y="1165"/>
                    <a:pt x="1005" y="967"/>
                  </a:cubicBezTo>
                  <a:cubicBezTo>
                    <a:pt x="736" y="589"/>
                    <a:pt x="399" y="262"/>
                    <a:pt x="14" y="2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17"/>
            <p:cNvSpPr/>
            <p:nvPr/>
          </p:nvSpPr>
          <p:spPr>
            <a:xfrm>
              <a:off x="4235925" y="856900"/>
              <a:ext cx="30600" cy="24125"/>
            </a:xfrm>
            <a:custGeom>
              <a:avLst/>
              <a:gdLst/>
              <a:ahLst/>
              <a:cxnLst/>
              <a:rect l="l" t="t" r="r" b="b"/>
              <a:pathLst>
                <a:path w="1224" h="965" extrusionOk="0">
                  <a:moveTo>
                    <a:pt x="37" y="0"/>
                  </a:moveTo>
                  <a:cubicBezTo>
                    <a:pt x="15" y="0"/>
                    <a:pt x="1" y="29"/>
                    <a:pt x="18" y="46"/>
                  </a:cubicBezTo>
                  <a:cubicBezTo>
                    <a:pt x="87" y="126"/>
                    <a:pt x="188" y="184"/>
                    <a:pt x="276" y="244"/>
                  </a:cubicBezTo>
                  <a:cubicBezTo>
                    <a:pt x="386" y="319"/>
                    <a:pt x="495" y="396"/>
                    <a:pt x="600" y="478"/>
                  </a:cubicBezTo>
                  <a:cubicBezTo>
                    <a:pt x="790" y="631"/>
                    <a:pt x="964" y="805"/>
                    <a:pt x="1155" y="957"/>
                  </a:cubicBezTo>
                  <a:cubicBezTo>
                    <a:pt x="1162" y="962"/>
                    <a:pt x="1170" y="965"/>
                    <a:pt x="1178" y="965"/>
                  </a:cubicBezTo>
                  <a:cubicBezTo>
                    <a:pt x="1202" y="965"/>
                    <a:pt x="1224" y="942"/>
                    <a:pt x="1207" y="917"/>
                  </a:cubicBezTo>
                  <a:cubicBezTo>
                    <a:pt x="1071" y="702"/>
                    <a:pt x="876" y="526"/>
                    <a:pt x="678" y="373"/>
                  </a:cubicBezTo>
                  <a:cubicBezTo>
                    <a:pt x="499" y="233"/>
                    <a:pt x="274" y="39"/>
                    <a:pt x="42" y="1"/>
                  </a:cubicBezTo>
                  <a:cubicBezTo>
                    <a:pt x="40" y="1"/>
                    <a:pt x="39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17"/>
            <p:cNvSpPr/>
            <p:nvPr/>
          </p:nvSpPr>
          <p:spPr>
            <a:xfrm>
              <a:off x="4334125" y="915175"/>
              <a:ext cx="10800" cy="60625"/>
            </a:xfrm>
            <a:custGeom>
              <a:avLst/>
              <a:gdLst/>
              <a:ahLst/>
              <a:cxnLst/>
              <a:rect l="l" t="t" r="r" b="b"/>
              <a:pathLst>
                <a:path w="432" h="2425" extrusionOk="0">
                  <a:moveTo>
                    <a:pt x="36" y="1"/>
                  </a:moveTo>
                  <a:cubicBezTo>
                    <a:pt x="18" y="1"/>
                    <a:pt x="0" y="21"/>
                    <a:pt x="11" y="43"/>
                  </a:cubicBezTo>
                  <a:lnTo>
                    <a:pt x="11" y="45"/>
                  </a:lnTo>
                  <a:cubicBezTo>
                    <a:pt x="181" y="420"/>
                    <a:pt x="282" y="824"/>
                    <a:pt x="310" y="1237"/>
                  </a:cubicBezTo>
                  <a:cubicBezTo>
                    <a:pt x="319" y="1430"/>
                    <a:pt x="315" y="1624"/>
                    <a:pt x="295" y="1815"/>
                  </a:cubicBezTo>
                  <a:cubicBezTo>
                    <a:pt x="276" y="2010"/>
                    <a:pt x="209" y="2208"/>
                    <a:pt x="209" y="2400"/>
                  </a:cubicBezTo>
                  <a:cubicBezTo>
                    <a:pt x="209" y="2415"/>
                    <a:pt x="221" y="2425"/>
                    <a:pt x="234" y="2425"/>
                  </a:cubicBezTo>
                  <a:cubicBezTo>
                    <a:pt x="242" y="2425"/>
                    <a:pt x="250" y="2421"/>
                    <a:pt x="256" y="2413"/>
                  </a:cubicBezTo>
                  <a:cubicBezTo>
                    <a:pt x="357" y="2254"/>
                    <a:pt x="381" y="2038"/>
                    <a:pt x="403" y="1854"/>
                  </a:cubicBezTo>
                  <a:cubicBezTo>
                    <a:pt x="428" y="1636"/>
                    <a:pt x="431" y="1415"/>
                    <a:pt x="409" y="1196"/>
                  </a:cubicBezTo>
                  <a:cubicBezTo>
                    <a:pt x="370" y="783"/>
                    <a:pt x="250" y="383"/>
                    <a:pt x="57" y="15"/>
                  </a:cubicBezTo>
                  <a:cubicBezTo>
                    <a:pt x="52" y="5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17"/>
            <p:cNvSpPr/>
            <p:nvPr/>
          </p:nvSpPr>
          <p:spPr>
            <a:xfrm>
              <a:off x="4324775" y="966450"/>
              <a:ext cx="15575" cy="37300"/>
            </a:xfrm>
            <a:custGeom>
              <a:avLst/>
              <a:gdLst/>
              <a:ahLst/>
              <a:cxnLst/>
              <a:rect l="l" t="t" r="r" b="b"/>
              <a:pathLst>
                <a:path w="623" h="1492" extrusionOk="0">
                  <a:moveTo>
                    <a:pt x="44" y="0"/>
                  </a:moveTo>
                  <a:cubicBezTo>
                    <a:pt x="22" y="0"/>
                    <a:pt x="1" y="22"/>
                    <a:pt x="16" y="45"/>
                  </a:cubicBezTo>
                  <a:cubicBezTo>
                    <a:pt x="308" y="465"/>
                    <a:pt x="398" y="949"/>
                    <a:pt x="330" y="1454"/>
                  </a:cubicBezTo>
                  <a:cubicBezTo>
                    <a:pt x="327" y="1477"/>
                    <a:pt x="349" y="1492"/>
                    <a:pt x="370" y="1492"/>
                  </a:cubicBezTo>
                  <a:cubicBezTo>
                    <a:pt x="383" y="1492"/>
                    <a:pt x="396" y="1486"/>
                    <a:pt x="402" y="1473"/>
                  </a:cubicBezTo>
                  <a:cubicBezTo>
                    <a:pt x="622" y="979"/>
                    <a:pt x="459" y="362"/>
                    <a:pt x="63" y="7"/>
                  </a:cubicBezTo>
                  <a:cubicBezTo>
                    <a:pt x="57" y="2"/>
                    <a:pt x="50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17"/>
            <p:cNvSpPr/>
            <p:nvPr/>
          </p:nvSpPr>
          <p:spPr>
            <a:xfrm>
              <a:off x="4314400" y="964900"/>
              <a:ext cx="14825" cy="25000"/>
            </a:xfrm>
            <a:custGeom>
              <a:avLst/>
              <a:gdLst/>
              <a:ahLst/>
              <a:cxnLst/>
              <a:rect l="l" t="t" r="r" b="b"/>
              <a:pathLst>
                <a:path w="593" h="1000" extrusionOk="0">
                  <a:moveTo>
                    <a:pt x="38" y="0"/>
                  </a:moveTo>
                  <a:cubicBezTo>
                    <a:pt x="20" y="0"/>
                    <a:pt x="1" y="21"/>
                    <a:pt x="13" y="43"/>
                  </a:cubicBezTo>
                  <a:cubicBezTo>
                    <a:pt x="99" y="206"/>
                    <a:pt x="158" y="383"/>
                    <a:pt x="244" y="548"/>
                  </a:cubicBezTo>
                  <a:cubicBezTo>
                    <a:pt x="321" y="688"/>
                    <a:pt x="386" y="888"/>
                    <a:pt x="516" y="989"/>
                  </a:cubicBezTo>
                  <a:cubicBezTo>
                    <a:pt x="524" y="996"/>
                    <a:pt x="536" y="999"/>
                    <a:pt x="548" y="999"/>
                  </a:cubicBezTo>
                  <a:cubicBezTo>
                    <a:pt x="571" y="999"/>
                    <a:pt x="593" y="986"/>
                    <a:pt x="590" y="957"/>
                  </a:cubicBezTo>
                  <a:cubicBezTo>
                    <a:pt x="575" y="795"/>
                    <a:pt x="450" y="639"/>
                    <a:pt x="372" y="499"/>
                  </a:cubicBezTo>
                  <a:cubicBezTo>
                    <a:pt x="276" y="331"/>
                    <a:pt x="157" y="179"/>
                    <a:pt x="61" y="15"/>
                  </a:cubicBezTo>
                  <a:cubicBezTo>
                    <a:pt x="55" y="4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17"/>
            <p:cNvSpPr/>
            <p:nvPr/>
          </p:nvSpPr>
          <p:spPr>
            <a:xfrm>
              <a:off x="4119975" y="923800"/>
              <a:ext cx="109625" cy="41675"/>
            </a:xfrm>
            <a:custGeom>
              <a:avLst/>
              <a:gdLst/>
              <a:ahLst/>
              <a:cxnLst/>
              <a:rect l="l" t="t" r="r" b="b"/>
              <a:pathLst>
                <a:path w="4385" h="1667" extrusionOk="0">
                  <a:moveTo>
                    <a:pt x="898" y="0"/>
                  </a:moveTo>
                  <a:cubicBezTo>
                    <a:pt x="842" y="0"/>
                    <a:pt x="785" y="3"/>
                    <a:pt x="728" y="10"/>
                  </a:cubicBezTo>
                  <a:cubicBezTo>
                    <a:pt x="569" y="25"/>
                    <a:pt x="414" y="77"/>
                    <a:pt x="279" y="163"/>
                  </a:cubicBezTo>
                  <a:cubicBezTo>
                    <a:pt x="163" y="238"/>
                    <a:pt x="12" y="361"/>
                    <a:pt x="1" y="509"/>
                  </a:cubicBezTo>
                  <a:cubicBezTo>
                    <a:pt x="1" y="532"/>
                    <a:pt x="20" y="550"/>
                    <a:pt x="42" y="550"/>
                  </a:cubicBezTo>
                  <a:cubicBezTo>
                    <a:pt x="46" y="550"/>
                    <a:pt x="49" y="549"/>
                    <a:pt x="53" y="548"/>
                  </a:cubicBezTo>
                  <a:cubicBezTo>
                    <a:pt x="126" y="522"/>
                    <a:pt x="176" y="464"/>
                    <a:pt x="234" y="414"/>
                  </a:cubicBezTo>
                  <a:cubicBezTo>
                    <a:pt x="291" y="365"/>
                    <a:pt x="354" y="320"/>
                    <a:pt x="421" y="285"/>
                  </a:cubicBezTo>
                  <a:cubicBezTo>
                    <a:pt x="551" y="219"/>
                    <a:pt x="693" y="184"/>
                    <a:pt x="839" y="184"/>
                  </a:cubicBezTo>
                  <a:cubicBezTo>
                    <a:pt x="846" y="184"/>
                    <a:pt x="853" y="184"/>
                    <a:pt x="861" y="184"/>
                  </a:cubicBezTo>
                  <a:cubicBezTo>
                    <a:pt x="865" y="184"/>
                    <a:pt x="870" y="184"/>
                    <a:pt x="874" y="184"/>
                  </a:cubicBezTo>
                  <a:cubicBezTo>
                    <a:pt x="1290" y="184"/>
                    <a:pt x="1691" y="354"/>
                    <a:pt x="2065" y="522"/>
                  </a:cubicBezTo>
                  <a:cubicBezTo>
                    <a:pt x="2452" y="696"/>
                    <a:pt x="2831" y="889"/>
                    <a:pt x="3213" y="1076"/>
                  </a:cubicBezTo>
                  <a:cubicBezTo>
                    <a:pt x="3405" y="1169"/>
                    <a:pt x="3594" y="1268"/>
                    <a:pt x="3779" y="1373"/>
                  </a:cubicBezTo>
                  <a:cubicBezTo>
                    <a:pt x="3964" y="1478"/>
                    <a:pt x="4136" y="1590"/>
                    <a:pt x="4333" y="1665"/>
                  </a:cubicBezTo>
                  <a:cubicBezTo>
                    <a:pt x="4336" y="1666"/>
                    <a:pt x="4339" y="1666"/>
                    <a:pt x="4342" y="1666"/>
                  </a:cubicBezTo>
                  <a:cubicBezTo>
                    <a:pt x="4367" y="1666"/>
                    <a:pt x="4384" y="1628"/>
                    <a:pt x="4364" y="1608"/>
                  </a:cubicBezTo>
                  <a:cubicBezTo>
                    <a:pt x="4200" y="1457"/>
                    <a:pt x="4000" y="1350"/>
                    <a:pt x="3807" y="1236"/>
                  </a:cubicBezTo>
                  <a:cubicBezTo>
                    <a:pt x="3605" y="1117"/>
                    <a:pt x="3405" y="997"/>
                    <a:pt x="3200" y="881"/>
                  </a:cubicBezTo>
                  <a:cubicBezTo>
                    <a:pt x="2794" y="653"/>
                    <a:pt x="2373" y="447"/>
                    <a:pt x="1943" y="266"/>
                  </a:cubicBezTo>
                  <a:cubicBezTo>
                    <a:pt x="1615" y="125"/>
                    <a:pt x="1259" y="0"/>
                    <a:pt x="89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17"/>
            <p:cNvSpPr/>
            <p:nvPr/>
          </p:nvSpPr>
          <p:spPr>
            <a:xfrm>
              <a:off x="4229650" y="935950"/>
              <a:ext cx="77525" cy="53925"/>
            </a:xfrm>
            <a:custGeom>
              <a:avLst/>
              <a:gdLst/>
              <a:ahLst/>
              <a:cxnLst/>
              <a:rect l="l" t="t" r="r" b="b"/>
              <a:pathLst>
                <a:path w="3101" h="2157" extrusionOk="0">
                  <a:moveTo>
                    <a:pt x="36" y="0"/>
                  </a:moveTo>
                  <a:cubicBezTo>
                    <a:pt x="17" y="0"/>
                    <a:pt x="1" y="26"/>
                    <a:pt x="17" y="46"/>
                  </a:cubicBezTo>
                  <a:cubicBezTo>
                    <a:pt x="770" y="1005"/>
                    <a:pt x="1735" y="2115"/>
                    <a:pt x="3055" y="2156"/>
                  </a:cubicBezTo>
                  <a:cubicBezTo>
                    <a:pt x="3055" y="2156"/>
                    <a:pt x="3056" y="2156"/>
                    <a:pt x="3056" y="2156"/>
                  </a:cubicBezTo>
                  <a:cubicBezTo>
                    <a:pt x="3091" y="2156"/>
                    <a:pt x="3101" y="2098"/>
                    <a:pt x="3064" y="2093"/>
                  </a:cubicBezTo>
                  <a:cubicBezTo>
                    <a:pt x="2464" y="1992"/>
                    <a:pt x="1901" y="1719"/>
                    <a:pt x="1423" y="1351"/>
                  </a:cubicBezTo>
                  <a:cubicBezTo>
                    <a:pt x="918" y="960"/>
                    <a:pt x="488" y="474"/>
                    <a:pt x="54" y="8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17"/>
            <p:cNvSpPr/>
            <p:nvPr/>
          </p:nvSpPr>
          <p:spPr>
            <a:xfrm>
              <a:off x="4168750" y="877925"/>
              <a:ext cx="50600" cy="36050"/>
            </a:xfrm>
            <a:custGeom>
              <a:avLst/>
              <a:gdLst/>
              <a:ahLst/>
              <a:cxnLst/>
              <a:rect l="l" t="t" r="r" b="b"/>
              <a:pathLst>
                <a:path w="2024" h="1442" extrusionOk="0">
                  <a:moveTo>
                    <a:pt x="60" y="0"/>
                  </a:moveTo>
                  <a:cubicBezTo>
                    <a:pt x="22" y="0"/>
                    <a:pt x="1" y="52"/>
                    <a:pt x="37" y="73"/>
                  </a:cubicBezTo>
                  <a:lnTo>
                    <a:pt x="39" y="73"/>
                  </a:lnTo>
                  <a:cubicBezTo>
                    <a:pt x="377" y="267"/>
                    <a:pt x="733" y="424"/>
                    <a:pt x="1054" y="650"/>
                  </a:cubicBezTo>
                  <a:cubicBezTo>
                    <a:pt x="1376" y="876"/>
                    <a:pt x="1667" y="1155"/>
                    <a:pt x="1952" y="1432"/>
                  </a:cubicBezTo>
                  <a:cubicBezTo>
                    <a:pt x="1959" y="1439"/>
                    <a:pt x="1967" y="1442"/>
                    <a:pt x="1976" y="1442"/>
                  </a:cubicBezTo>
                  <a:cubicBezTo>
                    <a:pt x="2000" y="1442"/>
                    <a:pt x="2024" y="1416"/>
                    <a:pt x="2006" y="1391"/>
                  </a:cubicBezTo>
                  <a:cubicBezTo>
                    <a:pt x="1778" y="1054"/>
                    <a:pt x="1484" y="785"/>
                    <a:pt x="1157" y="549"/>
                  </a:cubicBezTo>
                  <a:cubicBezTo>
                    <a:pt x="834" y="316"/>
                    <a:pt x="462" y="86"/>
                    <a:pt x="69" y="1"/>
                  </a:cubicBezTo>
                  <a:cubicBezTo>
                    <a:pt x="66" y="1"/>
                    <a:pt x="63" y="0"/>
                    <a:pt x="6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17"/>
            <p:cNvSpPr/>
            <p:nvPr/>
          </p:nvSpPr>
          <p:spPr>
            <a:xfrm>
              <a:off x="4113850" y="951850"/>
              <a:ext cx="21950" cy="4325"/>
            </a:xfrm>
            <a:custGeom>
              <a:avLst/>
              <a:gdLst/>
              <a:ahLst/>
              <a:cxnLst/>
              <a:rect l="l" t="t" r="r" b="b"/>
              <a:pathLst>
                <a:path w="878" h="173" extrusionOk="0">
                  <a:moveTo>
                    <a:pt x="401" y="0"/>
                  </a:moveTo>
                  <a:cubicBezTo>
                    <a:pt x="267" y="0"/>
                    <a:pt x="152" y="39"/>
                    <a:pt x="21" y="66"/>
                  </a:cubicBezTo>
                  <a:cubicBezTo>
                    <a:pt x="1" y="71"/>
                    <a:pt x="5" y="99"/>
                    <a:pt x="25" y="99"/>
                  </a:cubicBezTo>
                  <a:cubicBezTo>
                    <a:pt x="29" y="99"/>
                    <a:pt x="33" y="99"/>
                    <a:pt x="38" y="99"/>
                  </a:cubicBezTo>
                  <a:cubicBezTo>
                    <a:pt x="163" y="99"/>
                    <a:pt x="295" y="126"/>
                    <a:pt x="420" y="135"/>
                  </a:cubicBezTo>
                  <a:cubicBezTo>
                    <a:pt x="549" y="146"/>
                    <a:pt x="681" y="170"/>
                    <a:pt x="812" y="172"/>
                  </a:cubicBezTo>
                  <a:cubicBezTo>
                    <a:pt x="878" y="172"/>
                    <a:pt x="878" y="90"/>
                    <a:pt x="827" y="68"/>
                  </a:cubicBezTo>
                  <a:cubicBezTo>
                    <a:pt x="700" y="15"/>
                    <a:pt x="556" y="2"/>
                    <a:pt x="420" y="0"/>
                  </a:cubicBezTo>
                  <a:cubicBezTo>
                    <a:pt x="413" y="0"/>
                    <a:pt x="407" y="0"/>
                    <a:pt x="40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17"/>
            <p:cNvSpPr/>
            <p:nvPr/>
          </p:nvSpPr>
          <p:spPr>
            <a:xfrm>
              <a:off x="4124850" y="1084300"/>
              <a:ext cx="51750" cy="27925"/>
            </a:xfrm>
            <a:custGeom>
              <a:avLst/>
              <a:gdLst/>
              <a:ahLst/>
              <a:cxnLst/>
              <a:rect l="l" t="t" r="r" b="b"/>
              <a:pathLst>
                <a:path w="2070" h="1117" extrusionOk="0">
                  <a:moveTo>
                    <a:pt x="1964" y="0"/>
                  </a:moveTo>
                  <a:cubicBezTo>
                    <a:pt x="1520" y="0"/>
                    <a:pt x="1083" y="59"/>
                    <a:pt x="684" y="268"/>
                  </a:cubicBezTo>
                  <a:cubicBezTo>
                    <a:pt x="520" y="352"/>
                    <a:pt x="374" y="468"/>
                    <a:pt x="254" y="610"/>
                  </a:cubicBezTo>
                  <a:cubicBezTo>
                    <a:pt x="172" y="711"/>
                    <a:pt x="0" y="952"/>
                    <a:pt x="92" y="1083"/>
                  </a:cubicBezTo>
                  <a:cubicBezTo>
                    <a:pt x="106" y="1105"/>
                    <a:pt x="129" y="1117"/>
                    <a:pt x="152" y="1117"/>
                  </a:cubicBezTo>
                  <a:cubicBezTo>
                    <a:pt x="163" y="1117"/>
                    <a:pt x="175" y="1114"/>
                    <a:pt x="185" y="1108"/>
                  </a:cubicBezTo>
                  <a:cubicBezTo>
                    <a:pt x="253" y="1063"/>
                    <a:pt x="254" y="995"/>
                    <a:pt x="284" y="926"/>
                  </a:cubicBezTo>
                  <a:cubicBezTo>
                    <a:pt x="318" y="848"/>
                    <a:pt x="365" y="775"/>
                    <a:pt x="421" y="711"/>
                  </a:cubicBezTo>
                  <a:cubicBezTo>
                    <a:pt x="535" y="584"/>
                    <a:pt x="679" y="493"/>
                    <a:pt x="827" y="416"/>
                  </a:cubicBezTo>
                  <a:cubicBezTo>
                    <a:pt x="995" y="328"/>
                    <a:pt x="1172" y="279"/>
                    <a:pt x="1354" y="227"/>
                  </a:cubicBezTo>
                  <a:cubicBezTo>
                    <a:pt x="1576" y="162"/>
                    <a:pt x="1804" y="96"/>
                    <a:pt x="2034" y="61"/>
                  </a:cubicBezTo>
                  <a:cubicBezTo>
                    <a:pt x="2070" y="55"/>
                    <a:pt x="2060" y="1"/>
                    <a:pt x="2027" y="1"/>
                  </a:cubicBezTo>
                  <a:cubicBezTo>
                    <a:pt x="2006" y="1"/>
                    <a:pt x="1985" y="0"/>
                    <a:pt x="19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17"/>
            <p:cNvSpPr/>
            <p:nvPr/>
          </p:nvSpPr>
          <p:spPr>
            <a:xfrm>
              <a:off x="4123850" y="1069750"/>
              <a:ext cx="112825" cy="5325"/>
            </a:xfrm>
            <a:custGeom>
              <a:avLst/>
              <a:gdLst/>
              <a:ahLst/>
              <a:cxnLst/>
              <a:rect l="l" t="t" r="r" b="b"/>
              <a:pathLst>
                <a:path w="4513" h="213" extrusionOk="0">
                  <a:moveTo>
                    <a:pt x="4166" y="0"/>
                  </a:moveTo>
                  <a:cubicBezTo>
                    <a:pt x="3891" y="0"/>
                    <a:pt x="3615" y="16"/>
                    <a:pt x="3338" y="24"/>
                  </a:cubicBezTo>
                  <a:cubicBezTo>
                    <a:pt x="3227" y="27"/>
                    <a:pt x="3116" y="27"/>
                    <a:pt x="3005" y="27"/>
                  </a:cubicBezTo>
                  <a:cubicBezTo>
                    <a:pt x="2853" y="27"/>
                    <a:pt x="2700" y="26"/>
                    <a:pt x="2548" y="26"/>
                  </a:cubicBezTo>
                  <a:cubicBezTo>
                    <a:pt x="2438" y="26"/>
                    <a:pt x="2327" y="27"/>
                    <a:pt x="2216" y="29"/>
                  </a:cubicBezTo>
                  <a:cubicBezTo>
                    <a:pt x="1842" y="39"/>
                    <a:pt x="1469" y="52"/>
                    <a:pt x="1095" y="67"/>
                  </a:cubicBezTo>
                  <a:cubicBezTo>
                    <a:pt x="918" y="74"/>
                    <a:pt x="739" y="89"/>
                    <a:pt x="562" y="89"/>
                  </a:cubicBezTo>
                  <a:cubicBezTo>
                    <a:pt x="391" y="89"/>
                    <a:pt x="220" y="75"/>
                    <a:pt x="53" y="29"/>
                  </a:cubicBezTo>
                  <a:cubicBezTo>
                    <a:pt x="50" y="28"/>
                    <a:pt x="47" y="28"/>
                    <a:pt x="44" y="28"/>
                  </a:cubicBezTo>
                  <a:cubicBezTo>
                    <a:pt x="12" y="28"/>
                    <a:pt x="0" y="79"/>
                    <a:pt x="36" y="91"/>
                  </a:cubicBezTo>
                  <a:cubicBezTo>
                    <a:pt x="310" y="192"/>
                    <a:pt x="601" y="212"/>
                    <a:pt x="892" y="212"/>
                  </a:cubicBezTo>
                  <a:cubicBezTo>
                    <a:pt x="936" y="212"/>
                    <a:pt x="981" y="212"/>
                    <a:pt x="1025" y="211"/>
                  </a:cubicBezTo>
                  <a:cubicBezTo>
                    <a:pt x="1407" y="205"/>
                    <a:pt x="1788" y="200"/>
                    <a:pt x="2170" y="188"/>
                  </a:cubicBezTo>
                  <a:cubicBezTo>
                    <a:pt x="2544" y="179"/>
                    <a:pt x="2916" y="142"/>
                    <a:pt x="3291" y="134"/>
                  </a:cubicBezTo>
                  <a:cubicBezTo>
                    <a:pt x="3682" y="123"/>
                    <a:pt x="4071" y="129"/>
                    <a:pt x="4460" y="87"/>
                  </a:cubicBezTo>
                  <a:cubicBezTo>
                    <a:pt x="4512" y="87"/>
                    <a:pt x="4512" y="7"/>
                    <a:pt x="4460" y="7"/>
                  </a:cubicBezTo>
                  <a:cubicBezTo>
                    <a:pt x="4362" y="2"/>
                    <a:pt x="4264" y="0"/>
                    <a:pt x="416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17"/>
            <p:cNvSpPr/>
            <p:nvPr/>
          </p:nvSpPr>
          <p:spPr>
            <a:xfrm>
              <a:off x="4143575" y="1130250"/>
              <a:ext cx="31150" cy="11825"/>
            </a:xfrm>
            <a:custGeom>
              <a:avLst/>
              <a:gdLst/>
              <a:ahLst/>
              <a:cxnLst/>
              <a:rect l="l" t="t" r="r" b="b"/>
              <a:pathLst>
                <a:path w="1246" h="473" extrusionOk="0">
                  <a:moveTo>
                    <a:pt x="1202" y="0"/>
                  </a:moveTo>
                  <a:cubicBezTo>
                    <a:pt x="1195" y="0"/>
                    <a:pt x="1188" y="3"/>
                    <a:pt x="1182" y="8"/>
                  </a:cubicBezTo>
                  <a:cubicBezTo>
                    <a:pt x="957" y="227"/>
                    <a:pt x="643" y="341"/>
                    <a:pt x="330" y="341"/>
                  </a:cubicBezTo>
                  <a:cubicBezTo>
                    <a:pt x="241" y="341"/>
                    <a:pt x="153" y="332"/>
                    <a:pt x="66" y="313"/>
                  </a:cubicBezTo>
                  <a:cubicBezTo>
                    <a:pt x="63" y="312"/>
                    <a:pt x="61" y="312"/>
                    <a:pt x="58" y="312"/>
                  </a:cubicBezTo>
                  <a:cubicBezTo>
                    <a:pt x="23" y="312"/>
                    <a:pt x="0" y="363"/>
                    <a:pt x="36" y="380"/>
                  </a:cubicBezTo>
                  <a:cubicBezTo>
                    <a:pt x="166" y="443"/>
                    <a:pt x="303" y="472"/>
                    <a:pt x="438" y="472"/>
                  </a:cubicBezTo>
                  <a:cubicBezTo>
                    <a:pt x="748" y="472"/>
                    <a:pt x="1050" y="317"/>
                    <a:pt x="1231" y="46"/>
                  </a:cubicBezTo>
                  <a:cubicBezTo>
                    <a:pt x="1245" y="23"/>
                    <a:pt x="1224" y="0"/>
                    <a:pt x="120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17"/>
            <p:cNvSpPr/>
            <p:nvPr/>
          </p:nvSpPr>
          <p:spPr>
            <a:xfrm>
              <a:off x="4152000" y="1102850"/>
              <a:ext cx="35900" cy="18800"/>
            </a:xfrm>
            <a:custGeom>
              <a:avLst/>
              <a:gdLst/>
              <a:ahLst/>
              <a:cxnLst/>
              <a:rect l="l" t="t" r="r" b="b"/>
              <a:pathLst>
                <a:path w="1436" h="752" extrusionOk="0">
                  <a:moveTo>
                    <a:pt x="1380" y="1"/>
                  </a:moveTo>
                  <a:cubicBezTo>
                    <a:pt x="1374" y="1"/>
                    <a:pt x="1368" y="2"/>
                    <a:pt x="1361" y="5"/>
                  </a:cubicBezTo>
                  <a:cubicBezTo>
                    <a:pt x="896" y="182"/>
                    <a:pt x="466" y="435"/>
                    <a:pt x="32" y="682"/>
                  </a:cubicBezTo>
                  <a:cubicBezTo>
                    <a:pt x="0" y="700"/>
                    <a:pt x="16" y="751"/>
                    <a:pt x="50" y="751"/>
                  </a:cubicBezTo>
                  <a:cubicBezTo>
                    <a:pt x="54" y="751"/>
                    <a:pt x="58" y="751"/>
                    <a:pt x="62" y="749"/>
                  </a:cubicBezTo>
                  <a:lnTo>
                    <a:pt x="62" y="751"/>
                  </a:lnTo>
                  <a:cubicBezTo>
                    <a:pt x="530" y="575"/>
                    <a:pt x="989" y="381"/>
                    <a:pt x="1399" y="93"/>
                  </a:cubicBezTo>
                  <a:cubicBezTo>
                    <a:pt x="1435" y="66"/>
                    <a:pt x="1421" y="1"/>
                    <a:pt x="13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17"/>
            <p:cNvSpPr/>
            <p:nvPr/>
          </p:nvSpPr>
          <p:spPr>
            <a:xfrm>
              <a:off x="4096750" y="1013625"/>
              <a:ext cx="111925" cy="25525"/>
            </a:xfrm>
            <a:custGeom>
              <a:avLst/>
              <a:gdLst/>
              <a:ahLst/>
              <a:cxnLst/>
              <a:rect l="l" t="t" r="r" b="b"/>
              <a:pathLst>
                <a:path w="4477" h="1021" extrusionOk="0">
                  <a:moveTo>
                    <a:pt x="516" y="0"/>
                  </a:moveTo>
                  <a:cubicBezTo>
                    <a:pt x="435" y="0"/>
                    <a:pt x="354" y="9"/>
                    <a:pt x="279" y="33"/>
                  </a:cubicBezTo>
                  <a:cubicBezTo>
                    <a:pt x="152" y="72"/>
                    <a:pt x="75" y="158"/>
                    <a:pt x="12" y="272"/>
                  </a:cubicBezTo>
                  <a:cubicBezTo>
                    <a:pt x="1" y="293"/>
                    <a:pt x="17" y="314"/>
                    <a:pt x="37" y="314"/>
                  </a:cubicBezTo>
                  <a:cubicBezTo>
                    <a:pt x="43" y="314"/>
                    <a:pt x="50" y="311"/>
                    <a:pt x="57" y="306"/>
                  </a:cubicBezTo>
                  <a:cubicBezTo>
                    <a:pt x="192" y="185"/>
                    <a:pt x="351" y="143"/>
                    <a:pt x="517" y="143"/>
                  </a:cubicBezTo>
                  <a:cubicBezTo>
                    <a:pt x="678" y="143"/>
                    <a:pt x="845" y="183"/>
                    <a:pt x="1003" y="229"/>
                  </a:cubicBezTo>
                  <a:cubicBezTo>
                    <a:pt x="1392" y="343"/>
                    <a:pt x="1779" y="474"/>
                    <a:pt x="2166" y="596"/>
                  </a:cubicBezTo>
                  <a:cubicBezTo>
                    <a:pt x="2554" y="717"/>
                    <a:pt x="2938" y="844"/>
                    <a:pt x="3330" y="940"/>
                  </a:cubicBezTo>
                  <a:cubicBezTo>
                    <a:pt x="3526" y="988"/>
                    <a:pt x="3720" y="1021"/>
                    <a:pt x="3913" y="1021"/>
                  </a:cubicBezTo>
                  <a:cubicBezTo>
                    <a:pt x="4085" y="1021"/>
                    <a:pt x="4257" y="995"/>
                    <a:pt x="4428" y="930"/>
                  </a:cubicBezTo>
                  <a:cubicBezTo>
                    <a:pt x="4477" y="913"/>
                    <a:pt x="4460" y="841"/>
                    <a:pt x="4414" y="841"/>
                  </a:cubicBezTo>
                  <a:cubicBezTo>
                    <a:pt x="4410" y="841"/>
                    <a:pt x="4407" y="842"/>
                    <a:pt x="4403" y="842"/>
                  </a:cubicBezTo>
                  <a:cubicBezTo>
                    <a:pt x="4289" y="867"/>
                    <a:pt x="4172" y="878"/>
                    <a:pt x="4055" y="878"/>
                  </a:cubicBezTo>
                  <a:cubicBezTo>
                    <a:pt x="3753" y="878"/>
                    <a:pt x="3448" y="806"/>
                    <a:pt x="3162" y="723"/>
                  </a:cubicBezTo>
                  <a:cubicBezTo>
                    <a:pt x="2749" y="601"/>
                    <a:pt x="2341" y="468"/>
                    <a:pt x="1928" y="345"/>
                  </a:cubicBezTo>
                  <a:cubicBezTo>
                    <a:pt x="1539" y="231"/>
                    <a:pt x="1145" y="78"/>
                    <a:pt x="743" y="18"/>
                  </a:cubicBezTo>
                  <a:cubicBezTo>
                    <a:pt x="670" y="8"/>
                    <a:pt x="593" y="0"/>
                    <a:pt x="51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17"/>
            <p:cNvSpPr/>
            <p:nvPr/>
          </p:nvSpPr>
          <p:spPr>
            <a:xfrm>
              <a:off x="4132375" y="1047800"/>
              <a:ext cx="111375" cy="10600"/>
            </a:xfrm>
            <a:custGeom>
              <a:avLst/>
              <a:gdLst/>
              <a:ahLst/>
              <a:cxnLst/>
              <a:rect l="l" t="t" r="r" b="b"/>
              <a:pathLst>
                <a:path w="4455" h="424" extrusionOk="0">
                  <a:moveTo>
                    <a:pt x="54" y="1"/>
                  </a:moveTo>
                  <a:cubicBezTo>
                    <a:pt x="14" y="1"/>
                    <a:pt x="0" y="64"/>
                    <a:pt x="45" y="77"/>
                  </a:cubicBezTo>
                  <a:lnTo>
                    <a:pt x="45" y="75"/>
                  </a:lnTo>
                  <a:cubicBezTo>
                    <a:pt x="790" y="296"/>
                    <a:pt x="1574" y="423"/>
                    <a:pt x="2356" y="423"/>
                  </a:cubicBezTo>
                  <a:cubicBezTo>
                    <a:pt x="3052" y="423"/>
                    <a:pt x="3745" y="322"/>
                    <a:pt x="4407" y="96"/>
                  </a:cubicBezTo>
                  <a:cubicBezTo>
                    <a:pt x="4454" y="78"/>
                    <a:pt x="4439" y="9"/>
                    <a:pt x="4393" y="9"/>
                  </a:cubicBezTo>
                  <a:cubicBezTo>
                    <a:pt x="4390" y="9"/>
                    <a:pt x="4387" y="9"/>
                    <a:pt x="4384" y="10"/>
                  </a:cubicBezTo>
                  <a:cubicBezTo>
                    <a:pt x="3685" y="137"/>
                    <a:pt x="2978" y="236"/>
                    <a:pt x="2266" y="236"/>
                  </a:cubicBezTo>
                  <a:cubicBezTo>
                    <a:pt x="2253" y="236"/>
                    <a:pt x="2240" y="236"/>
                    <a:pt x="2227" y="236"/>
                  </a:cubicBezTo>
                  <a:cubicBezTo>
                    <a:pt x="1501" y="234"/>
                    <a:pt x="770" y="169"/>
                    <a:pt x="66" y="3"/>
                  </a:cubicBezTo>
                  <a:cubicBezTo>
                    <a:pt x="62" y="1"/>
                    <a:pt x="58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17"/>
            <p:cNvSpPr/>
            <p:nvPr/>
          </p:nvSpPr>
          <p:spPr>
            <a:xfrm>
              <a:off x="4121750" y="976800"/>
              <a:ext cx="50350" cy="20275"/>
            </a:xfrm>
            <a:custGeom>
              <a:avLst/>
              <a:gdLst/>
              <a:ahLst/>
              <a:cxnLst/>
              <a:rect l="l" t="t" r="r" b="b"/>
              <a:pathLst>
                <a:path w="2014" h="811" extrusionOk="0">
                  <a:moveTo>
                    <a:pt x="252" y="1"/>
                  </a:moveTo>
                  <a:cubicBezTo>
                    <a:pt x="179" y="1"/>
                    <a:pt x="107" y="5"/>
                    <a:pt x="36" y="16"/>
                  </a:cubicBezTo>
                  <a:cubicBezTo>
                    <a:pt x="1" y="21"/>
                    <a:pt x="1" y="81"/>
                    <a:pt x="36" y="87"/>
                  </a:cubicBezTo>
                  <a:cubicBezTo>
                    <a:pt x="373" y="145"/>
                    <a:pt x="698" y="186"/>
                    <a:pt x="1022" y="305"/>
                  </a:cubicBezTo>
                  <a:cubicBezTo>
                    <a:pt x="1343" y="425"/>
                    <a:pt x="1642" y="608"/>
                    <a:pt x="1925" y="803"/>
                  </a:cubicBezTo>
                  <a:cubicBezTo>
                    <a:pt x="1933" y="808"/>
                    <a:pt x="1941" y="811"/>
                    <a:pt x="1949" y="811"/>
                  </a:cubicBezTo>
                  <a:cubicBezTo>
                    <a:pt x="1986" y="811"/>
                    <a:pt x="2013" y="759"/>
                    <a:pt x="1983" y="728"/>
                  </a:cubicBezTo>
                  <a:cubicBezTo>
                    <a:pt x="1728" y="468"/>
                    <a:pt x="1418" y="291"/>
                    <a:pt x="1080" y="167"/>
                  </a:cubicBezTo>
                  <a:cubicBezTo>
                    <a:pt x="822" y="72"/>
                    <a:pt x="534" y="1"/>
                    <a:pt x="2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17"/>
            <p:cNvSpPr/>
            <p:nvPr/>
          </p:nvSpPr>
          <p:spPr>
            <a:xfrm>
              <a:off x="4285000" y="957950"/>
              <a:ext cx="31275" cy="29350"/>
            </a:xfrm>
            <a:custGeom>
              <a:avLst/>
              <a:gdLst/>
              <a:ahLst/>
              <a:cxnLst/>
              <a:rect l="l" t="t" r="r" b="b"/>
              <a:pathLst>
                <a:path w="1251" h="1174" extrusionOk="0">
                  <a:moveTo>
                    <a:pt x="38" y="1"/>
                  </a:moveTo>
                  <a:cubicBezTo>
                    <a:pt x="18" y="1"/>
                    <a:pt x="0" y="24"/>
                    <a:pt x="13" y="46"/>
                  </a:cubicBezTo>
                  <a:lnTo>
                    <a:pt x="11" y="44"/>
                  </a:lnTo>
                  <a:lnTo>
                    <a:pt x="11" y="44"/>
                  </a:lnTo>
                  <a:cubicBezTo>
                    <a:pt x="145" y="284"/>
                    <a:pt x="325" y="489"/>
                    <a:pt x="519" y="680"/>
                  </a:cubicBezTo>
                  <a:cubicBezTo>
                    <a:pt x="716" y="872"/>
                    <a:pt x="927" y="1045"/>
                    <a:pt x="1174" y="1170"/>
                  </a:cubicBezTo>
                  <a:cubicBezTo>
                    <a:pt x="1179" y="1173"/>
                    <a:pt x="1185" y="1174"/>
                    <a:pt x="1191" y="1174"/>
                  </a:cubicBezTo>
                  <a:cubicBezTo>
                    <a:pt x="1223" y="1174"/>
                    <a:pt x="1251" y="1134"/>
                    <a:pt x="1220" y="1110"/>
                  </a:cubicBezTo>
                  <a:cubicBezTo>
                    <a:pt x="1017" y="940"/>
                    <a:pt x="800" y="777"/>
                    <a:pt x="607" y="596"/>
                  </a:cubicBezTo>
                  <a:cubicBezTo>
                    <a:pt x="415" y="413"/>
                    <a:pt x="239" y="207"/>
                    <a:pt x="59" y="11"/>
                  </a:cubicBezTo>
                  <a:cubicBezTo>
                    <a:pt x="53" y="4"/>
                    <a:pt x="46" y="1"/>
                    <a:pt x="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17"/>
            <p:cNvSpPr/>
            <p:nvPr/>
          </p:nvSpPr>
          <p:spPr>
            <a:xfrm>
              <a:off x="4292450" y="898300"/>
              <a:ext cx="28825" cy="66700"/>
            </a:xfrm>
            <a:custGeom>
              <a:avLst/>
              <a:gdLst/>
              <a:ahLst/>
              <a:cxnLst/>
              <a:rect l="l" t="t" r="r" b="b"/>
              <a:pathLst>
                <a:path w="1153" h="2668" extrusionOk="0">
                  <a:moveTo>
                    <a:pt x="12" y="0"/>
                  </a:moveTo>
                  <a:cubicBezTo>
                    <a:pt x="6" y="0"/>
                    <a:pt x="1" y="7"/>
                    <a:pt x="4" y="13"/>
                  </a:cubicBezTo>
                  <a:lnTo>
                    <a:pt x="4" y="15"/>
                  </a:lnTo>
                  <a:cubicBezTo>
                    <a:pt x="240" y="443"/>
                    <a:pt x="449" y="888"/>
                    <a:pt x="629" y="1344"/>
                  </a:cubicBezTo>
                  <a:cubicBezTo>
                    <a:pt x="715" y="1563"/>
                    <a:pt x="799" y="1783"/>
                    <a:pt x="877" y="2006"/>
                  </a:cubicBezTo>
                  <a:cubicBezTo>
                    <a:pt x="954" y="2219"/>
                    <a:pt x="1008" y="2456"/>
                    <a:pt x="1113" y="2656"/>
                  </a:cubicBezTo>
                  <a:cubicBezTo>
                    <a:pt x="1117" y="2665"/>
                    <a:pt x="1123" y="2668"/>
                    <a:pt x="1129" y="2668"/>
                  </a:cubicBezTo>
                  <a:cubicBezTo>
                    <a:pt x="1141" y="2668"/>
                    <a:pt x="1153" y="2655"/>
                    <a:pt x="1150" y="2642"/>
                  </a:cubicBezTo>
                  <a:cubicBezTo>
                    <a:pt x="1109" y="2408"/>
                    <a:pt x="1001" y="2172"/>
                    <a:pt x="922" y="1950"/>
                  </a:cubicBezTo>
                  <a:cubicBezTo>
                    <a:pt x="842" y="1720"/>
                    <a:pt x="758" y="1492"/>
                    <a:pt x="664" y="1267"/>
                  </a:cubicBezTo>
                  <a:cubicBezTo>
                    <a:pt x="485" y="826"/>
                    <a:pt x="281" y="402"/>
                    <a:pt x="19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17"/>
            <p:cNvSpPr/>
            <p:nvPr/>
          </p:nvSpPr>
          <p:spPr>
            <a:xfrm>
              <a:off x="4294200" y="868150"/>
              <a:ext cx="34525" cy="81150"/>
            </a:xfrm>
            <a:custGeom>
              <a:avLst/>
              <a:gdLst/>
              <a:ahLst/>
              <a:cxnLst/>
              <a:rect l="l" t="t" r="r" b="b"/>
              <a:pathLst>
                <a:path w="1381" h="3246" extrusionOk="0">
                  <a:moveTo>
                    <a:pt x="37" y="0"/>
                  </a:moveTo>
                  <a:cubicBezTo>
                    <a:pt x="17" y="0"/>
                    <a:pt x="0" y="30"/>
                    <a:pt x="20" y="45"/>
                  </a:cubicBezTo>
                  <a:lnTo>
                    <a:pt x="19" y="45"/>
                  </a:lnTo>
                  <a:cubicBezTo>
                    <a:pt x="222" y="206"/>
                    <a:pt x="419" y="363"/>
                    <a:pt x="572" y="574"/>
                  </a:cubicBezTo>
                  <a:cubicBezTo>
                    <a:pt x="740" y="808"/>
                    <a:pt x="856" y="1073"/>
                    <a:pt x="940" y="1350"/>
                  </a:cubicBezTo>
                  <a:cubicBezTo>
                    <a:pt x="1127" y="1955"/>
                    <a:pt x="1174" y="2591"/>
                    <a:pt x="1286" y="3212"/>
                  </a:cubicBezTo>
                  <a:cubicBezTo>
                    <a:pt x="1289" y="3235"/>
                    <a:pt x="1309" y="3246"/>
                    <a:pt x="1329" y="3246"/>
                  </a:cubicBezTo>
                  <a:cubicBezTo>
                    <a:pt x="1354" y="3246"/>
                    <a:pt x="1381" y="3230"/>
                    <a:pt x="1380" y="3201"/>
                  </a:cubicBezTo>
                  <a:cubicBezTo>
                    <a:pt x="1361" y="2858"/>
                    <a:pt x="1309" y="2520"/>
                    <a:pt x="1252" y="2185"/>
                  </a:cubicBezTo>
                  <a:cubicBezTo>
                    <a:pt x="1198" y="1858"/>
                    <a:pt x="1138" y="1527"/>
                    <a:pt x="1028" y="1213"/>
                  </a:cubicBezTo>
                  <a:cubicBezTo>
                    <a:pt x="865" y="744"/>
                    <a:pt x="549" y="168"/>
                    <a:pt x="45" y="2"/>
                  </a:cubicBezTo>
                  <a:cubicBezTo>
                    <a:pt x="42" y="1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17"/>
            <p:cNvSpPr/>
            <p:nvPr/>
          </p:nvSpPr>
          <p:spPr>
            <a:xfrm>
              <a:off x="4199775" y="879800"/>
              <a:ext cx="27500" cy="19900"/>
            </a:xfrm>
            <a:custGeom>
              <a:avLst/>
              <a:gdLst/>
              <a:ahLst/>
              <a:cxnLst/>
              <a:rect l="l" t="t" r="r" b="b"/>
              <a:pathLst>
                <a:path w="1100" h="796" extrusionOk="0">
                  <a:moveTo>
                    <a:pt x="65" y="1"/>
                  </a:moveTo>
                  <a:cubicBezTo>
                    <a:pt x="31" y="1"/>
                    <a:pt x="1" y="48"/>
                    <a:pt x="32" y="76"/>
                  </a:cubicBezTo>
                  <a:cubicBezTo>
                    <a:pt x="185" y="207"/>
                    <a:pt x="352" y="321"/>
                    <a:pt x="512" y="441"/>
                  </a:cubicBezTo>
                  <a:cubicBezTo>
                    <a:pt x="681" y="568"/>
                    <a:pt x="856" y="686"/>
                    <a:pt x="1040" y="792"/>
                  </a:cubicBezTo>
                  <a:cubicBezTo>
                    <a:pt x="1044" y="794"/>
                    <a:pt x="1049" y="795"/>
                    <a:pt x="1053" y="795"/>
                  </a:cubicBezTo>
                  <a:cubicBezTo>
                    <a:pt x="1078" y="795"/>
                    <a:pt x="1099" y="764"/>
                    <a:pt x="1077" y="743"/>
                  </a:cubicBezTo>
                  <a:cubicBezTo>
                    <a:pt x="929" y="609"/>
                    <a:pt x="770" y="484"/>
                    <a:pt x="606" y="370"/>
                  </a:cubicBezTo>
                  <a:cubicBezTo>
                    <a:pt x="434" y="246"/>
                    <a:pt x="266" y="117"/>
                    <a:pt x="86" y="7"/>
                  </a:cubicBezTo>
                  <a:cubicBezTo>
                    <a:pt x="79" y="2"/>
                    <a:pt x="72" y="1"/>
                    <a:pt x="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17"/>
            <p:cNvSpPr/>
            <p:nvPr/>
          </p:nvSpPr>
          <p:spPr>
            <a:xfrm>
              <a:off x="4236275" y="909750"/>
              <a:ext cx="56625" cy="74275"/>
            </a:xfrm>
            <a:custGeom>
              <a:avLst/>
              <a:gdLst/>
              <a:ahLst/>
              <a:cxnLst/>
              <a:rect l="l" t="t" r="r" b="b"/>
              <a:pathLst>
                <a:path w="2265" h="2971" extrusionOk="0">
                  <a:moveTo>
                    <a:pt x="12" y="0"/>
                  </a:moveTo>
                  <a:cubicBezTo>
                    <a:pt x="6" y="0"/>
                    <a:pt x="0" y="7"/>
                    <a:pt x="4" y="13"/>
                  </a:cubicBezTo>
                  <a:lnTo>
                    <a:pt x="2" y="13"/>
                  </a:lnTo>
                  <a:cubicBezTo>
                    <a:pt x="288" y="585"/>
                    <a:pt x="593" y="1144"/>
                    <a:pt x="963" y="1666"/>
                  </a:cubicBezTo>
                  <a:cubicBezTo>
                    <a:pt x="1139" y="1914"/>
                    <a:pt x="1330" y="2152"/>
                    <a:pt x="1533" y="2376"/>
                  </a:cubicBezTo>
                  <a:cubicBezTo>
                    <a:pt x="1640" y="2492"/>
                    <a:pt x="1750" y="2602"/>
                    <a:pt x="1864" y="2709"/>
                  </a:cubicBezTo>
                  <a:cubicBezTo>
                    <a:pt x="1963" y="2800"/>
                    <a:pt x="2077" y="2926"/>
                    <a:pt x="2208" y="2969"/>
                  </a:cubicBezTo>
                  <a:cubicBezTo>
                    <a:pt x="2212" y="2970"/>
                    <a:pt x="2215" y="2970"/>
                    <a:pt x="2219" y="2970"/>
                  </a:cubicBezTo>
                  <a:cubicBezTo>
                    <a:pt x="2245" y="2970"/>
                    <a:pt x="2264" y="2939"/>
                    <a:pt x="2250" y="2915"/>
                  </a:cubicBezTo>
                  <a:cubicBezTo>
                    <a:pt x="2175" y="2797"/>
                    <a:pt x="2031" y="2713"/>
                    <a:pt x="1926" y="2619"/>
                  </a:cubicBezTo>
                  <a:cubicBezTo>
                    <a:pt x="1814" y="2520"/>
                    <a:pt x="1707" y="2415"/>
                    <a:pt x="1604" y="2307"/>
                  </a:cubicBezTo>
                  <a:cubicBezTo>
                    <a:pt x="1386" y="2077"/>
                    <a:pt x="1184" y="1834"/>
                    <a:pt x="1001" y="1578"/>
                  </a:cubicBezTo>
                  <a:cubicBezTo>
                    <a:pt x="638" y="1077"/>
                    <a:pt x="324" y="540"/>
                    <a:pt x="19" y="5"/>
                  </a:cubicBezTo>
                  <a:cubicBezTo>
                    <a:pt x="17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17"/>
            <p:cNvSpPr/>
            <p:nvPr/>
          </p:nvSpPr>
          <p:spPr>
            <a:xfrm>
              <a:off x="4145300" y="901875"/>
              <a:ext cx="62450" cy="28450"/>
            </a:xfrm>
            <a:custGeom>
              <a:avLst/>
              <a:gdLst/>
              <a:ahLst/>
              <a:cxnLst/>
              <a:rect l="l" t="t" r="r" b="b"/>
              <a:pathLst>
                <a:path w="2498" h="1138" extrusionOk="0">
                  <a:moveTo>
                    <a:pt x="532" y="0"/>
                  </a:moveTo>
                  <a:cubicBezTo>
                    <a:pt x="364" y="0"/>
                    <a:pt x="193" y="28"/>
                    <a:pt x="18" y="92"/>
                  </a:cubicBezTo>
                  <a:cubicBezTo>
                    <a:pt x="1" y="97"/>
                    <a:pt x="6" y="125"/>
                    <a:pt x="23" y="125"/>
                  </a:cubicBezTo>
                  <a:cubicBezTo>
                    <a:pt x="24" y="125"/>
                    <a:pt x="26" y="125"/>
                    <a:pt x="27" y="124"/>
                  </a:cubicBezTo>
                  <a:cubicBezTo>
                    <a:pt x="170" y="82"/>
                    <a:pt x="310" y="64"/>
                    <a:pt x="448" y="64"/>
                  </a:cubicBezTo>
                  <a:cubicBezTo>
                    <a:pt x="1218" y="64"/>
                    <a:pt x="1900" y="655"/>
                    <a:pt x="2463" y="1134"/>
                  </a:cubicBezTo>
                  <a:cubicBezTo>
                    <a:pt x="2467" y="1137"/>
                    <a:pt x="2470" y="1138"/>
                    <a:pt x="2474" y="1138"/>
                  </a:cubicBezTo>
                  <a:cubicBezTo>
                    <a:pt x="2486" y="1138"/>
                    <a:pt x="2497" y="1122"/>
                    <a:pt x="2486" y="1109"/>
                  </a:cubicBezTo>
                  <a:cubicBezTo>
                    <a:pt x="1965" y="585"/>
                    <a:pt x="1291" y="0"/>
                    <a:pt x="5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17"/>
            <p:cNvSpPr/>
            <p:nvPr/>
          </p:nvSpPr>
          <p:spPr>
            <a:xfrm>
              <a:off x="4169150" y="961050"/>
              <a:ext cx="126125" cy="57650"/>
            </a:xfrm>
            <a:custGeom>
              <a:avLst/>
              <a:gdLst/>
              <a:ahLst/>
              <a:cxnLst/>
              <a:rect l="l" t="t" r="r" b="b"/>
              <a:pathLst>
                <a:path w="5045" h="2306" extrusionOk="0">
                  <a:moveTo>
                    <a:pt x="37" y="0"/>
                  </a:moveTo>
                  <a:cubicBezTo>
                    <a:pt x="14" y="0"/>
                    <a:pt x="0" y="30"/>
                    <a:pt x="23" y="42"/>
                  </a:cubicBezTo>
                  <a:cubicBezTo>
                    <a:pt x="674" y="390"/>
                    <a:pt x="1311" y="762"/>
                    <a:pt x="1930" y="1160"/>
                  </a:cubicBezTo>
                  <a:cubicBezTo>
                    <a:pt x="2244" y="1362"/>
                    <a:pt x="2562" y="1549"/>
                    <a:pt x="2869" y="1760"/>
                  </a:cubicBezTo>
                  <a:cubicBezTo>
                    <a:pt x="3143" y="1949"/>
                    <a:pt x="3420" y="2125"/>
                    <a:pt x="3753" y="2188"/>
                  </a:cubicBezTo>
                  <a:cubicBezTo>
                    <a:pt x="3953" y="2225"/>
                    <a:pt x="4157" y="2235"/>
                    <a:pt x="4359" y="2250"/>
                  </a:cubicBezTo>
                  <a:cubicBezTo>
                    <a:pt x="4577" y="2267"/>
                    <a:pt x="4798" y="2297"/>
                    <a:pt x="5019" y="2306"/>
                  </a:cubicBezTo>
                  <a:cubicBezTo>
                    <a:pt x="5045" y="2306"/>
                    <a:pt x="5043" y="2268"/>
                    <a:pt x="5019" y="2265"/>
                  </a:cubicBezTo>
                  <a:cubicBezTo>
                    <a:pt x="4538" y="2207"/>
                    <a:pt x="4018" y="2250"/>
                    <a:pt x="3557" y="2085"/>
                  </a:cubicBezTo>
                  <a:cubicBezTo>
                    <a:pt x="3145" y="1939"/>
                    <a:pt x="2783" y="1642"/>
                    <a:pt x="2425" y="1399"/>
                  </a:cubicBezTo>
                  <a:cubicBezTo>
                    <a:pt x="2231" y="1268"/>
                    <a:pt x="2044" y="1128"/>
                    <a:pt x="1844" y="1003"/>
                  </a:cubicBezTo>
                  <a:cubicBezTo>
                    <a:pt x="1659" y="887"/>
                    <a:pt x="1472" y="773"/>
                    <a:pt x="1283" y="662"/>
                  </a:cubicBezTo>
                  <a:cubicBezTo>
                    <a:pt x="881" y="423"/>
                    <a:pt x="470" y="203"/>
                    <a:pt x="47" y="3"/>
                  </a:cubicBezTo>
                  <a:cubicBezTo>
                    <a:pt x="44" y="1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17"/>
            <p:cNvSpPr/>
            <p:nvPr/>
          </p:nvSpPr>
          <p:spPr>
            <a:xfrm>
              <a:off x="4113800" y="996775"/>
              <a:ext cx="121475" cy="31225"/>
            </a:xfrm>
            <a:custGeom>
              <a:avLst/>
              <a:gdLst/>
              <a:ahLst/>
              <a:cxnLst/>
              <a:rect l="l" t="t" r="r" b="b"/>
              <a:pathLst>
                <a:path w="4859" h="1249" extrusionOk="0">
                  <a:moveTo>
                    <a:pt x="233" y="0"/>
                  </a:moveTo>
                  <a:cubicBezTo>
                    <a:pt x="166" y="0"/>
                    <a:pt x="99" y="2"/>
                    <a:pt x="33" y="6"/>
                  </a:cubicBezTo>
                  <a:cubicBezTo>
                    <a:pt x="1" y="6"/>
                    <a:pt x="1" y="52"/>
                    <a:pt x="33" y="52"/>
                  </a:cubicBezTo>
                  <a:cubicBezTo>
                    <a:pt x="438" y="69"/>
                    <a:pt x="839" y="137"/>
                    <a:pt x="1227" y="251"/>
                  </a:cubicBezTo>
                  <a:cubicBezTo>
                    <a:pt x="1618" y="368"/>
                    <a:pt x="2003" y="507"/>
                    <a:pt x="2394" y="624"/>
                  </a:cubicBezTo>
                  <a:cubicBezTo>
                    <a:pt x="3183" y="862"/>
                    <a:pt x="3979" y="1124"/>
                    <a:pt x="4795" y="1247"/>
                  </a:cubicBezTo>
                  <a:cubicBezTo>
                    <a:pt x="4798" y="1248"/>
                    <a:pt x="4802" y="1248"/>
                    <a:pt x="4805" y="1248"/>
                  </a:cubicBezTo>
                  <a:cubicBezTo>
                    <a:pt x="4846" y="1248"/>
                    <a:pt x="4859" y="1186"/>
                    <a:pt x="4815" y="1172"/>
                  </a:cubicBezTo>
                  <a:cubicBezTo>
                    <a:pt x="4024" y="888"/>
                    <a:pt x="3187" y="739"/>
                    <a:pt x="2383" y="499"/>
                  </a:cubicBezTo>
                  <a:cubicBezTo>
                    <a:pt x="1992" y="383"/>
                    <a:pt x="1607" y="245"/>
                    <a:pt x="1214" y="137"/>
                  </a:cubicBezTo>
                  <a:cubicBezTo>
                    <a:pt x="894" y="46"/>
                    <a:pt x="564" y="0"/>
                    <a:pt x="2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17"/>
            <p:cNvSpPr/>
            <p:nvPr/>
          </p:nvSpPr>
          <p:spPr>
            <a:xfrm>
              <a:off x="4346300" y="886225"/>
              <a:ext cx="131400" cy="376525"/>
            </a:xfrm>
            <a:custGeom>
              <a:avLst/>
              <a:gdLst/>
              <a:ahLst/>
              <a:cxnLst/>
              <a:rect l="l" t="t" r="r" b="b"/>
              <a:pathLst>
                <a:path w="5256" h="15061" extrusionOk="0">
                  <a:moveTo>
                    <a:pt x="129" y="6006"/>
                  </a:moveTo>
                  <a:cubicBezTo>
                    <a:pt x="0" y="4962"/>
                    <a:pt x="531" y="580"/>
                    <a:pt x="1128" y="290"/>
                  </a:cubicBezTo>
                  <a:cubicBezTo>
                    <a:pt x="1722" y="0"/>
                    <a:pt x="2018" y="301"/>
                    <a:pt x="2016" y="894"/>
                  </a:cubicBezTo>
                  <a:cubicBezTo>
                    <a:pt x="2012" y="1489"/>
                    <a:pt x="3788" y="2696"/>
                    <a:pt x="4523" y="4637"/>
                  </a:cubicBezTo>
                  <a:cubicBezTo>
                    <a:pt x="5256" y="6576"/>
                    <a:pt x="4815" y="6533"/>
                    <a:pt x="4671" y="6589"/>
                  </a:cubicBezTo>
                  <a:cubicBezTo>
                    <a:pt x="4084" y="6815"/>
                    <a:pt x="4684" y="6699"/>
                    <a:pt x="4753" y="8131"/>
                  </a:cubicBezTo>
                  <a:cubicBezTo>
                    <a:pt x="4820" y="9563"/>
                    <a:pt x="4895" y="10091"/>
                    <a:pt x="4366" y="10463"/>
                  </a:cubicBezTo>
                  <a:cubicBezTo>
                    <a:pt x="3837" y="10833"/>
                    <a:pt x="5179" y="13636"/>
                    <a:pt x="4837" y="14348"/>
                  </a:cubicBezTo>
                  <a:cubicBezTo>
                    <a:pt x="4495" y="15060"/>
                    <a:pt x="1307" y="11972"/>
                    <a:pt x="1388" y="10917"/>
                  </a:cubicBezTo>
                  <a:cubicBezTo>
                    <a:pt x="1466" y="9863"/>
                    <a:pt x="533" y="9291"/>
                    <a:pt x="129" y="60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17"/>
            <p:cNvSpPr/>
            <p:nvPr/>
          </p:nvSpPr>
          <p:spPr>
            <a:xfrm>
              <a:off x="4358100" y="927450"/>
              <a:ext cx="23625" cy="100825"/>
            </a:xfrm>
            <a:custGeom>
              <a:avLst/>
              <a:gdLst/>
              <a:ahLst/>
              <a:cxnLst/>
              <a:rect l="l" t="t" r="r" b="b"/>
              <a:pathLst>
                <a:path w="945" h="4033" extrusionOk="0">
                  <a:moveTo>
                    <a:pt x="897" y="1"/>
                  </a:moveTo>
                  <a:cubicBezTo>
                    <a:pt x="888" y="1"/>
                    <a:pt x="879" y="4"/>
                    <a:pt x="871" y="12"/>
                  </a:cubicBezTo>
                  <a:cubicBezTo>
                    <a:pt x="639" y="206"/>
                    <a:pt x="570" y="513"/>
                    <a:pt x="534" y="801"/>
                  </a:cubicBezTo>
                  <a:cubicBezTo>
                    <a:pt x="493" y="1139"/>
                    <a:pt x="489" y="1481"/>
                    <a:pt x="474" y="1820"/>
                  </a:cubicBezTo>
                  <a:cubicBezTo>
                    <a:pt x="460" y="2167"/>
                    <a:pt x="439" y="2517"/>
                    <a:pt x="381" y="2861"/>
                  </a:cubicBezTo>
                  <a:cubicBezTo>
                    <a:pt x="355" y="3033"/>
                    <a:pt x="316" y="3203"/>
                    <a:pt x="265" y="3371"/>
                  </a:cubicBezTo>
                  <a:cubicBezTo>
                    <a:pt x="237" y="3454"/>
                    <a:pt x="203" y="3532"/>
                    <a:pt x="172" y="3611"/>
                  </a:cubicBezTo>
                  <a:cubicBezTo>
                    <a:pt x="138" y="3689"/>
                    <a:pt x="114" y="3801"/>
                    <a:pt x="59" y="3867"/>
                  </a:cubicBezTo>
                  <a:cubicBezTo>
                    <a:pt x="1" y="3938"/>
                    <a:pt x="62" y="4032"/>
                    <a:pt x="130" y="4032"/>
                  </a:cubicBezTo>
                  <a:cubicBezTo>
                    <a:pt x="151" y="4032"/>
                    <a:pt x="173" y="4023"/>
                    <a:pt x="192" y="4001"/>
                  </a:cubicBezTo>
                  <a:lnTo>
                    <a:pt x="194" y="4000"/>
                  </a:lnTo>
                  <a:cubicBezTo>
                    <a:pt x="291" y="3889"/>
                    <a:pt x="345" y="3712"/>
                    <a:pt x="387" y="3571"/>
                  </a:cubicBezTo>
                  <a:cubicBezTo>
                    <a:pt x="435" y="3405"/>
                    <a:pt x="480" y="3235"/>
                    <a:pt x="514" y="3065"/>
                  </a:cubicBezTo>
                  <a:cubicBezTo>
                    <a:pt x="577" y="2728"/>
                    <a:pt x="607" y="2388"/>
                    <a:pt x="624" y="2048"/>
                  </a:cubicBezTo>
                  <a:cubicBezTo>
                    <a:pt x="658" y="1376"/>
                    <a:pt x="600" y="664"/>
                    <a:pt x="931" y="56"/>
                  </a:cubicBezTo>
                  <a:cubicBezTo>
                    <a:pt x="945" y="29"/>
                    <a:pt x="922" y="1"/>
                    <a:pt x="8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17"/>
            <p:cNvSpPr/>
            <p:nvPr/>
          </p:nvSpPr>
          <p:spPr>
            <a:xfrm>
              <a:off x="4383025" y="918400"/>
              <a:ext cx="13100" cy="57925"/>
            </a:xfrm>
            <a:custGeom>
              <a:avLst/>
              <a:gdLst/>
              <a:ahLst/>
              <a:cxnLst/>
              <a:rect l="l" t="t" r="r" b="b"/>
              <a:pathLst>
                <a:path w="524" h="2317" extrusionOk="0">
                  <a:moveTo>
                    <a:pt x="484" y="1"/>
                  </a:moveTo>
                  <a:cubicBezTo>
                    <a:pt x="479" y="1"/>
                    <a:pt x="474" y="2"/>
                    <a:pt x="468" y="5"/>
                  </a:cubicBezTo>
                  <a:cubicBezTo>
                    <a:pt x="326" y="86"/>
                    <a:pt x="272" y="205"/>
                    <a:pt x="231" y="359"/>
                  </a:cubicBezTo>
                  <a:cubicBezTo>
                    <a:pt x="179" y="561"/>
                    <a:pt x="145" y="770"/>
                    <a:pt x="113" y="976"/>
                  </a:cubicBezTo>
                  <a:cubicBezTo>
                    <a:pt x="42" y="1411"/>
                    <a:pt x="1" y="1849"/>
                    <a:pt x="22" y="2288"/>
                  </a:cubicBezTo>
                  <a:cubicBezTo>
                    <a:pt x="22" y="2307"/>
                    <a:pt x="36" y="2316"/>
                    <a:pt x="51" y="2316"/>
                  </a:cubicBezTo>
                  <a:cubicBezTo>
                    <a:pt x="65" y="2316"/>
                    <a:pt x="79" y="2307"/>
                    <a:pt x="79" y="2288"/>
                  </a:cubicBezTo>
                  <a:cubicBezTo>
                    <a:pt x="128" y="1884"/>
                    <a:pt x="164" y="1479"/>
                    <a:pt x="220" y="1077"/>
                  </a:cubicBezTo>
                  <a:cubicBezTo>
                    <a:pt x="248" y="880"/>
                    <a:pt x="278" y="684"/>
                    <a:pt x="313" y="490"/>
                  </a:cubicBezTo>
                  <a:cubicBezTo>
                    <a:pt x="343" y="338"/>
                    <a:pt x="386" y="162"/>
                    <a:pt x="504" y="52"/>
                  </a:cubicBezTo>
                  <a:cubicBezTo>
                    <a:pt x="524" y="32"/>
                    <a:pt x="507" y="1"/>
                    <a:pt x="4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17"/>
            <p:cNvSpPr/>
            <p:nvPr/>
          </p:nvSpPr>
          <p:spPr>
            <a:xfrm>
              <a:off x="4409775" y="947250"/>
              <a:ext cx="12250" cy="21100"/>
            </a:xfrm>
            <a:custGeom>
              <a:avLst/>
              <a:gdLst/>
              <a:ahLst/>
              <a:cxnLst/>
              <a:rect l="l" t="t" r="r" b="b"/>
              <a:pathLst>
                <a:path w="490" h="844" extrusionOk="0">
                  <a:moveTo>
                    <a:pt x="448" y="1"/>
                  </a:moveTo>
                  <a:cubicBezTo>
                    <a:pt x="442" y="1"/>
                    <a:pt x="435" y="3"/>
                    <a:pt x="429" y="9"/>
                  </a:cubicBezTo>
                  <a:cubicBezTo>
                    <a:pt x="206" y="196"/>
                    <a:pt x="0" y="517"/>
                    <a:pt x="42" y="820"/>
                  </a:cubicBezTo>
                  <a:cubicBezTo>
                    <a:pt x="44" y="834"/>
                    <a:pt x="57" y="844"/>
                    <a:pt x="70" y="844"/>
                  </a:cubicBezTo>
                  <a:cubicBezTo>
                    <a:pt x="78" y="844"/>
                    <a:pt x="86" y="839"/>
                    <a:pt x="88" y="827"/>
                  </a:cubicBezTo>
                  <a:cubicBezTo>
                    <a:pt x="122" y="682"/>
                    <a:pt x="141" y="538"/>
                    <a:pt x="204" y="401"/>
                  </a:cubicBezTo>
                  <a:cubicBezTo>
                    <a:pt x="268" y="267"/>
                    <a:pt x="357" y="147"/>
                    <a:pt x="468" y="48"/>
                  </a:cubicBezTo>
                  <a:cubicBezTo>
                    <a:pt x="490" y="29"/>
                    <a:pt x="471" y="1"/>
                    <a:pt x="44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17"/>
            <p:cNvSpPr/>
            <p:nvPr/>
          </p:nvSpPr>
          <p:spPr>
            <a:xfrm>
              <a:off x="4401225" y="973325"/>
              <a:ext cx="7875" cy="18000"/>
            </a:xfrm>
            <a:custGeom>
              <a:avLst/>
              <a:gdLst/>
              <a:ahLst/>
              <a:cxnLst/>
              <a:rect l="l" t="t" r="r" b="b"/>
              <a:pathLst>
                <a:path w="315" h="720" extrusionOk="0">
                  <a:moveTo>
                    <a:pt x="279" y="0"/>
                  </a:moveTo>
                  <a:cubicBezTo>
                    <a:pt x="270" y="0"/>
                    <a:pt x="261" y="4"/>
                    <a:pt x="256" y="14"/>
                  </a:cubicBezTo>
                  <a:cubicBezTo>
                    <a:pt x="152" y="231"/>
                    <a:pt x="66" y="458"/>
                    <a:pt x="4" y="689"/>
                  </a:cubicBezTo>
                  <a:cubicBezTo>
                    <a:pt x="0" y="707"/>
                    <a:pt x="15" y="720"/>
                    <a:pt x="30" y="720"/>
                  </a:cubicBezTo>
                  <a:cubicBezTo>
                    <a:pt x="37" y="720"/>
                    <a:pt x="44" y="716"/>
                    <a:pt x="49" y="708"/>
                  </a:cubicBezTo>
                  <a:cubicBezTo>
                    <a:pt x="157" y="493"/>
                    <a:pt x="245" y="269"/>
                    <a:pt x="309" y="37"/>
                  </a:cubicBezTo>
                  <a:cubicBezTo>
                    <a:pt x="315" y="17"/>
                    <a:pt x="296" y="0"/>
                    <a:pt x="2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17"/>
            <p:cNvSpPr/>
            <p:nvPr/>
          </p:nvSpPr>
          <p:spPr>
            <a:xfrm>
              <a:off x="4375675" y="1007725"/>
              <a:ext cx="14500" cy="27700"/>
            </a:xfrm>
            <a:custGeom>
              <a:avLst/>
              <a:gdLst/>
              <a:ahLst/>
              <a:cxnLst/>
              <a:rect l="l" t="t" r="r" b="b"/>
              <a:pathLst>
                <a:path w="580" h="1108" extrusionOk="0">
                  <a:moveTo>
                    <a:pt x="533" y="0"/>
                  </a:moveTo>
                  <a:cubicBezTo>
                    <a:pt x="512" y="0"/>
                    <a:pt x="489" y="11"/>
                    <a:pt x="480" y="33"/>
                  </a:cubicBezTo>
                  <a:cubicBezTo>
                    <a:pt x="413" y="213"/>
                    <a:pt x="359" y="396"/>
                    <a:pt x="274" y="570"/>
                  </a:cubicBezTo>
                  <a:cubicBezTo>
                    <a:pt x="194" y="732"/>
                    <a:pt x="95" y="888"/>
                    <a:pt x="15" y="1050"/>
                  </a:cubicBezTo>
                  <a:cubicBezTo>
                    <a:pt x="1" y="1080"/>
                    <a:pt x="24" y="1108"/>
                    <a:pt x="50" y="1108"/>
                  </a:cubicBezTo>
                  <a:cubicBezTo>
                    <a:pt x="59" y="1108"/>
                    <a:pt x="68" y="1105"/>
                    <a:pt x="76" y="1097"/>
                  </a:cubicBezTo>
                  <a:cubicBezTo>
                    <a:pt x="224" y="953"/>
                    <a:pt x="319" y="783"/>
                    <a:pt x="402" y="596"/>
                  </a:cubicBezTo>
                  <a:cubicBezTo>
                    <a:pt x="480" y="420"/>
                    <a:pt x="551" y="237"/>
                    <a:pt x="575" y="46"/>
                  </a:cubicBezTo>
                  <a:cubicBezTo>
                    <a:pt x="579" y="15"/>
                    <a:pt x="557" y="0"/>
                    <a:pt x="5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17"/>
            <p:cNvSpPr/>
            <p:nvPr/>
          </p:nvSpPr>
          <p:spPr>
            <a:xfrm>
              <a:off x="4405325" y="1027900"/>
              <a:ext cx="33925" cy="39425"/>
            </a:xfrm>
            <a:custGeom>
              <a:avLst/>
              <a:gdLst/>
              <a:ahLst/>
              <a:cxnLst/>
              <a:rect l="l" t="t" r="r" b="b"/>
              <a:pathLst>
                <a:path w="1357" h="1577" extrusionOk="0">
                  <a:moveTo>
                    <a:pt x="1316" y="1"/>
                  </a:moveTo>
                  <a:cubicBezTo>
                    <a:pt x="1312" y="1"/>
                    <a:pt x="1307" y="2"/>
                    <a:pt x="1302" y="4"/>
                  </a:cubicBezTo>
                  <a:cubicBezTo>
                    <a:pt x="1005" y="148"/>
                    <a:pt x="788" y="425"/>
                    <a:pt x="590" y="683"/>
                  </a:cubicBezTo>
                  <a:cubicBezTo>
                    <a:pt x="492" y="808"/>
                    <a:pt x="399" y="937"/>
                    <a:pt x="309" y="1066"/>
                  </a:cubicBezTo>
                  <a:cubicBezTo>
                    <a:pt x="208" y="1208"/>
                    <a:pt x="94" y="1352"/>
                    <a:pt x="16" y="1509"/>
                  </a:cubicBezTo>
                  <a:cubicBezTo>
                    <a:pt x="0" y="1543"/>
                    <a:pt x="29" y="1576"/>
                    <a:pt x="60" y="1576"/>
                  </a:cubicBezTo>
                  <a:cubicBezTo>
                    <a:pt x="70" y="1576"/>
                    <a:pt x="80" y="1573"/>
                    <a:pt x="89" y="1565"/>
                  </a:cubicBezTo>
                  <a:lnTo>
                    <a:pt x="89" y="1563"/>
                  </a:lnTo>
                  <a:cubicBezTo>
                    <a:pt x="330" y="1361"/>
                    <a:pt x="496" y="1053"/>
                    <a:pt x="681" y="800"/>
                  </a:cubicBezTo>
                  <a:cubicBezTo>
                    <a:pt x="881" y="531"/>
                    <a:pt x="1113" y="297"/>
                    <a:pt x="1338" y="49"/>
                  </a:cubicBezTo>
                  <a:cubicBezTo>
                    <a:pt x="1356" y="30"/>
                    <a:pt x="1340" y="1"/>
                    <a:pt x="131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17"/>
            <p:cNvSpPr/>
            <p:nvPr/>
          </p:nvSpPr>
          <p:spPr>
            <a:xfrm>
              <a:off x="4448250" y="1013950"/>
              <a:ext cx="18050" cy="8325"/>
            </a:xfrm>
            <a:custGeom>
              <a:avLst/>
              <a:gdLst/>
              <a:ahLst/>
              <a:cxnLst/>
              <a:rect l="l" t="t" r="r" b="b"/>
              <a:pathLst>
                <a:path w="722" h="333" extrusionOk="0">
                  <a:moveTo>
                    <a:pt x="307" y="0"/>
                  </a:moveTo>
                  <a:cubicBezTo>
                    <a:pt x="203" y="0"/>
                    <a:pt x="101" y="36"/>
                    <a:pt x="21" y="104"/>
                  </a:cubicBezTo>
                  <a:cubicBezTo>
                    <a:pt x="0" y="119"/>
                    <a:pt x="18" y="149"/>
                    <a:pt x="39" y="149"/>
                  </a:cubicBezTo>
                  <a:cubicBezTo>
                    <a:pt x="43" y="149"/>
                    <a:pt x="48" y="148"/>
                    <a:pt x="52" y="145"/>
                  </a:cubicBezTo>
                  <a:lnTo>
                    <a:pt x="52" y="145"/>
                  </a:lnTo>
                  <a:lnTo>
                    <a:pt x="51" y="147"/>
                  </a:lnTo>
                  <a:cubicBezTo>
                    <a:pt x="114" y="109"/>
                    <a:pt x="187" y="91"/>
                    <a:pt x="261" y="91"/>
                  </a:cubicBezTo>
                  <a:cubicBezTo>
                    <a:pt x="314" y="91"/>
                    <a:pt x="366" y="100"/>
                    <a:pt x="415" y="117"/>
                  </a:cubicBezTo>
                  <a:cubicBezTo>
                    <a:pt x="537" y="160"/>
                    <a:pt x="606" y="244"/>
                    <a:pt x="694" y="328"/>
                  </a:cubicBezTo>
                  <a:cubicBezTo>
                    <a:pt x="697" y="331"/>
                    <a:pt x="701" y="333"/>
                    <a:pt x="704" y="333"/>
                  </a:cubicBezTo>
                  <a:cubicBezTo>
                    <a:pt x="712" y="333"/>
                    <a:pt x="718" y="328"/>
                    <a:pt x="718" y="319"/>
                  </a:cubicBezTo>
                  <a:cubicBezTo>
                    <a:pt x="722" y="171"/>
                    <a:pt x="570" y="61"/>
                    <a:pt x="443" y="22"/>
                  </a:cubicBezTo>
                  <a:cubicBezTo>
                    <a:pt x="399" y="7"/>
                    <a:pt x="353" y="0"/>
                    <a:pt x="30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17"/>
            <p:cNvSpPr/>
            <p:nvPr/>
          </p:nvSpPr>
          <p:spPr>
            <a:xfrm>
              <a:off x="4401100" y="1053100"/>
              <a:ext cx="55425" cy="34275"/>
            </a:xfrm>
            <a:custGeom>
              <a:avLst/>
              <a:gdLst/>
              <a:ahLst/>
              <a:cxnLst/>
              <a:rect l="l" t="t" r="r" b="b"/>
              <a:pathLst>
                <a:path w="2217" h="1371" extrusionOk="0">
                  <a:moveTo>
                    <a:pt x="2174" y="1"/>
                  </a:moveTo>
                  <a:cubicBezTo>
                    <a:pt x="2167" y="1"/>
                    <a:pt x="2159" y="3"/>
                    <a:pt x="2153" y="9"/>
                  </a:cubicBezTo>
                  <a:cubicBezTo>
                    <a:pt x="1856" y="310"/>
                    <a:pt x="1551" y="600"/>
                    <a:pt x="1189" y="821"/>
                  </a:cubicBezTo>
                  <a:cubicBezTo>
                    <a:pt x="1007" y="931"/>
                    <a:pt x="819" y="1028"/>
                    <a:pt x="624" y="1109"/>
                  </a:cubicBezTo>
                  <a:cubicBezTo>
                    <a:pt x="428" y="1189"/>
                    <a:pt x="224" y="1243"/>
                    <a:pt x="26" y="1316"/>
                  </a:cubicBezTo>
                  <a:cubicBezTo>
                    <a:pt x="0" y="1327"/>
                    <a:pt x="1" y="1370"/>
                    <a:pt x="31" y="1370"/>
                  </a:cubicBezTo>
                  <a:cubicBezTo>
                    <a:pt x="32" y="1370"/>
                    <a:pt x="33" y="1370"/>
                    <a:pt x="33" y="1370"/>
                  </a:cubicBezTo>
                  <a:cubicBezTo>
                    <a:pt x="456" y="1346"/>
                    <a:pt x="893" y="1144"/>
                    <a:pt x="1249" y="924"/>
                  </a:cubicBezTo>
                  <a:cubicBezTo>
                    <a:pt x="1617" y="695"/>
                    <a:pt x="1963" y="409"/>
                    <a:pt x="2202" y="47"/>
                  </a:cubicBezTo>
                  <a:cubicBezTo>
                    <a:pt x="2216" y="24"/>
                    <a:pt x="2195" y="1"/>
                    <a:pt x="217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17"/>
            <p:cNvSpPr/>
            <p:nvPr/>
          </p:nvSpPr>
          <p:spPr>
            <a:xfrm>
              <a:off x="4435025" y="1080575"/>
              <a:ext cx="30250" cy="17650"/>
            </a:xfrm>
            <a:custGeom>
              <a:avLst/>
              <a:gdLst/>
              <a:ahLst/>
              <a:cxnLst/>
              <a:rect l="l" t="t" r="r" b="b"/>
              <a:pathLst>
                <a:path w="1210" h="706" extrusionOk="0">
                  <a:moveTo>
                    <a:pt x="1120" y="1"/>
                  </a:moveTo>
                  <a:cubicBezTo>
                    <a:pt x="1106" y="1"/>
                    <a:pt x="1093" y="9"/>
                    <a:pt x="1088" y="25"/>
                  </a:cubicBezTo>
                  <a:cubicBezTo>
                    <a:pt x="1021" y="208"/>
                    <a:pt x="796" y="324"/>
                    <a:pt x="632" y="412"/>
                  </a:cubicBezTo>
                  <a:cubicBezTo>
                    <a:pt x="447" y="511"/>
                    <a:pt x="249" y="585"/>
                    <a:pt x="45" y="634"/>
                  </a:cubicBezTo>
                  <a:cubicBezTo>
                    <a:pt x="1" y="645"/>
                    <a:pt x="17" y="706"/>
                    <a:pt x="57" y="706"/>
                  </a:cubicBezTo>
                  <a:cubicBezTo>
                    <a:pt x="59" y="706"/>
                    <a:pt x="61" y="706"/>
                    <a:pt x="64" y="705"/>
                  </a:cubicBezTo>
                  <a:cubicBezTo>
                    <a:pt x="322" y="664"/>
                    <a:pt x="568" y="578"/>
                    <a:pt x="795" y="451"/>
                  </a:cubicBezTo>
                  <a:cubicBezTo>
                    <a:pt x="939" y="367"/>
                    <a:pt x="1210" y="228"/>
                    <a:pt x="1152" y="25"/>
                  </a:cubicBezTo>
                  <a:cubicBezTo>
                    <a:pt x="1147" y="9"/>
                    <a:pt x="1133" y="1"/>
                    <a:pt x="112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17"/>
            <p:cNvSpPr/>
            <p:nvPr/>
          </p:nvSpPr>
          <p:spPr>
            <a:xfrm>
              <a:off x="4447450" y="1104675"/>
              <a:ext cx="13725" cy="3700"/>
            </a:xfrm>
            <a:custGeom>
              <a:avLst/>
              <a:gdLst/>
              <a:ahLst/>
              <a:cxnLst/>
              <a:rect l="l" t="t" r="r" b="b"/>
              <a:pathLst>
                <a:path w="549" h="148" extrusionOk="0">
                  <a:moveTo>
                    <a:pt x="334" y="0"/>
                  </a:moveTo>
                  <a:cubicBezTo>
                    <a:pt x="323" y="0"/>
                    <a:pt x="312" y="0"/>
                    <a:pt x="301" y="1"/>
                  </a:cubicBezTo>
                  <a:cubicBezTo>
                    <a:pt x="217" y="1"/>
                    <a:pt x="131" y="7"/>
                    <a:pt x="47" y="18"/>
                  </a:cubicBezTo>
                  <a:cubicBezTo>
                    <a:pt x="0" y="25"/>
                    <a:pt x="2" y="100"/>
                    <a:pt x="47" y="109"/>
                  </a:cubicBezTo>
                  <a:cubicBezTo>
                    <a:pt x="131" y="126"/>
                    <a:pt x="215" y="137"/>
                    <a:pt x="301" y="141"/>
                  </a:cubicBezTo>
                  <a:cubicBezTo>
                    <a:pt x="332" y="142"/>
                    <a:pt x="364" y="148"/>
                    <a:pt x="396" y="148"/>
                  </a:cubicBezTo>
                  <a:cubicBezTo>
                    <a:pt x="412" y="148"/>
                    <a:pt x="427" y="147"/>
                    <a:pt x="442" y="143"/>
                  </a:cubicBezTo>
                  <a:cubicBezTo>
                    <a:pt x="471" y="134"/>
                    <a:pt x="500" y="123"/>
                    <a:pt x="528" y="106"/>
                  </a:cubicBezTo>
                  <a:cubicBezTo>
                    <a:pt x="548" y="93"/>
                    <a:pt x="548" y="63"/>
                    <a:pt x="528" y="51"/>
                  </a:cubicBezTo>
                  <a:cubicBezTo>
                    <a:pt x="490" y="29"/>
                    <a:pt x="470" y="12"/>
                    <a:pt x="425" y="5"/>
                  </a:cubicBezTo>
                  <a:cubicBezTo>
                    <a:pt x="395" y="2"/>
                    <a:pt x="364" y="0"/>
                    <a:pt x="3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17"/>
            <p:cNvSpPr/>
            <p:nvPr/>
          </p:nvSpPr>
          <p:spPr>
            <a:xfrm>
              <a:off x="4429450" y="1107850"/>
              <a:ext cx="8850" cy="4650"/>
            </a:xfrm>
            <a:custGeom>
              <a:avLst/>
              <a:gdLst/>
              <a:ahLst/>
              <a:cxnLst/>
              <a:rect l="l" t="t" r="r" b="b"/>
              <a:pathLst>
                <a:path w="354" h="186" extrusionOk="0">
                  <a:moveTo>
                    <a:pt x="236" y="1"/>
                  </a:moveTo>
                  <a:cubicBezTo>
                    <a:pt x="227" y="1"/>
                    <a:pt x="218" y="2"/>
                    <a:pt x="210" y="3"/>
                  </a:cubicBezTo>
                  <a:cubicBezTo>
                    <a:pt x="165" y="12"/>
                    <a:pt x="122" y="24"/>
                    <a:pt x="79" y="39"/>
                  </a:cubicBezTo>
                  <a:cubicBezTo>
                    <a:pt x="1" y="65"/>
                    <a:pt x="15" y="181"/>
                    <a:pt x="100" y="182"/>
                  </a:cubicBezTo>
                  <a:lnTo>
                    <a:pt x="100" y="184"/>
                  </a:lnTo>
                  <a:cubicBezTo>
                    <a:pt x="122" y="185"/>
                    <a:pt x="144" y="186"/>
                    <a:pt x="167" y="186"/>
                  </a:cubicBezTo>
                  <a:cubicBezTo>
                    <a:pt x="189" y="186"/>
                    <a:pt x="212" y="185"/>
                    <a:pt x="234" y="184"/>
                  </a:cubicBezTo>
                  <a:cubicBezTo>
                    <a:pt x="288" y="179"/>
                    <a:pt x="354" y="141"/>
                    <a:pt x="345" y="78"/>
                  </a:cubicBezTo>
                  <a:cubicBezTo>
                    <a:pt x="337" y="24"/>
                    <a:pt x="286" y="1"/>
                    <a:pt x="2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17"/>
            <p:cNvSpPr/>
            <p:nvPr/>
          </p:nvSpPr>
          <p:spPr>
            <a:xfrm>
              <a:off x="4425000" y="1131000"/>
              <a:ext cx="28650" cy="23500"/>
            </a:xfrm>
            <a:custGeom>
              <a:avLst/>
              <a:gdLst/>
              <a:ahLst/>
              <a:cxnLst/>
              <a:rect l="l" t="t" r="r" b="b"/>
              <a:pathLst>
                <a:path w="1146" h="940" extrusionOk="0">
                  <a:moveTo>
                    <a:pt x="67" y="1"/>
                  </a:moveTo>
                  <a:cubicBezTo>
                    <a:pt x="32" y="1"/>
                    <a:pt x="1" y="51"/>
                    <a:pt x="35" y="79"/>
                  </a:cubicBezTo>
                  <a:lnTo>
                    <a:pt x="33" y="81"/>
                  </a:lnTo>
                  <a:cubicBezTo>
                    <a:pt x="207" y="227"/>
                    <a:pt x="377" y="376"/>
                    <a:pt x="556" y="517"/>
                  </a:cubicBezTo>
                  <a:cubicBezTo>
                    <a:pt x="633" y="576"/>
                    <a:pt x="711" y="636"/>
                    <a:pt x="788" y="694"/>
                  </a:cubicBezTo>
                  <a:cubicBezTo>
                    <a:pt x="872" y="760"/>
                    <a:pt x="967" y="814"/>
                    <a:pt x="1012" y="913"/>
                  </a:cubicBezTo>
                  <a:cubicBezTo>
                    <a:pt x="1020" y="932"/>
                    <a:pt x="1037" y="940"/>
                    <a:pt x="1055" y="940"/>
                  </a:cubicBezTo>
                  <a:cubicBezTo>
                    <a:pt x="1074" y="940"/>
                    <a:pt x="1095" y="930"/>
                    <a:pt x="1106" y="913"/>
                  </a:cubicBezTo>
                  <a:cubicBezTo>
                    <a:pt x="1145" y="848"/>
                    <a:pt x="1123" y="782"/>
                    <a:pt x="1072" y="728"/>
                  </a:cubicBezTo>
                  <a:cubicBezTo>
                    <a:pt x="988" y="638"/>
                    <a:pt x="872" y="569"/>
                    <a:pt x="775" y="494"/>
                  </a:cubicBezTo>
                  <a:cubicBezTo>
                    <a:pt x="551" y="324"/>
                    <a:pt x="321" y="167"/>
                    <a:pt x="89" y="8"/>
                  </a:cubicBezTo>
                  <a:cubicBezTo>
                    <a:pt x="82" y="3"/>
                    <a:pt x="74" y="1"/>
                    <a:pt x="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17"/>
            <p:cNvSpPr/>
            <p:nvPr/>
          </p:nvSpPr>
          <p:spPr>
            <a:xfrm>
              <a:off x="4419525" y="1165950"/>
              <a:ext cx="39775" cy="30500"/>
            </a:xfrm>
            <a:custGeom>
              <a:avLst/>
              <a:gdLst/>
              <a:ahLst/>
              <a:cxnLst/>
              <a:rect l="l" t="t" r="r" b="b"/>
              <a:pathLst>
                <a:path w="1591" h="1220" extrusionOk="0">
                  <a:moveTo>
                    <a:pt x="46" y="0"/>
                  </a:moveTo>
                  <a:cubicBezTo>
                    <a:pt x="24" y="0"/>
                    <a:pt x="1" y="25"/>
                    <a:pt x="18" y="46"/>
                  </a:cubicBezTo>
                  <a:lnTo>
                    <a:pt x="18" y="48"/>
                  </a:lnTo>
                  <a:cubicBezTo>
                    <a:pt x="265" y="369"/>
                    <a:pt x="482" y="751"/>
                    <a:pt x="790" y="1016"/>
                  </a:cubicBezTo>
                  <a:cubicBezTo>
                    <a:pt x="917" y="1127"/>
                    <a:pt x="1067" y="1209"/>
                    <a:pt x="1237" y="1218"/>
                  </a:cubicBezTo>
                  <a:cubicBezTo>
                    <a:pt x="1251" y="1219"/>
                    <a:pt x="1266" y="1220"/>
                    <a:pt x="1281" y="1220"/>
                  </a:cubicBezTo>
                  <a:cubicBezTo>
                    <a:pt x="1405" y="1220"/>
                    <a:pt x="1566" y="1183"/>
                    <a:pt x="1585" y="1046"/>
                  </a:cubicBezTo>
                  <a:cubicBezTo>
                    <a:pt x="1590" y="1022"/>
                    <a:pt x="1572" y="998"/>
                    <a:pt x="1547" y="996"/>
                  </a:cubicBezTo>
                  <a:cubicBezTo>
                    <a:pt x="1543" y="995"/>
                    <a:pt x="1538" y="995"/>
                    <a:pt x="1534" y="995"/>
                  </a:cubicBezTo>
                  <a:cubicBezTo>
                    <a:pt x="1478" y="995"/>
                    <a:pt x="1433" y="1016"/>
                    <a:pt x="1379" y="1029"/>
                  </a:cubicBezTo>
                  <a:cubicBezTo>
                    <a:pt x="1343" y="1039"/>
                    <a:pt x="1306" y="1043"/>
                    <a:pt x="1269" y="1043"/>
                  </a:cubicBezTo>
                  <a:cubicBezTo>
                    <a:pt x="1232" y="1043"/>
                    <a:pt x="1195" y="1039"/>
                    <a:pt x="1158" y="1029"/>
                  </a:cubicBezTo>
                  <a:cubicBezTo>
                    <a:pt x="1001" y="994"/>
                    <a:pt x="876" y="882"/>
                    <a:pt x="766" y="768"/>
                  </a:cubicBezTo>
                  <a:cubicBezTo>
                    <a:pt x="530" y="519"/>
                    <a:pt x="298" y="263"/>
                    <a:pt x="65" y="9"/>
                  </a:cubicBezTo>
                  <a:cubicBezTo>
                    <a:pt x="59" y="3"/>
                    <a:pt x="52" y="0"/>
                    <a:pt x="4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17"/>
            <p:cNvSpPr/>
            <p:nvPr/>
          </p:nvSpPr>
          <p:spPr>
            <a:xfrm>
              <a:off x="4451250" y="1212900"/>
              <a:ext cx="12675" cy="5325"/>
            </a:xfrm>
            <a:custGeom>
              <a:avLst/>
              <a:gdLst/>
              <a:ahLst/>
              <a:cxnLst/>
              <a:rect l="l" t="t" r="r" b="b"/>
              <a:pathLst>
                <a:path w="507" h="213" extrusionOk="0">
                  <a:moveTo>
                    <a:pt x="62" y="0"/>
                  </a:moveTo>
                  <a:cubicBezTo>
                    <a:pt x="31" y="0"/>
                    <a:pt x="1" y="35"/>
                    <a:pt x="22" y="66"/>
                  </a:cubicBezTo>
                  <a:cubicBezTo>
                    <a:pt x="78" y="148"/>
                    <a:pt x="131" y="196"/>
                    <a:pt x="235" y="210"/>
                  </a:cubicBezTo>
                  <a:cubicBezTo>
                    <a:pt x="251" y="212"/>
                    <a:pt x="268" y="213"/>
                    <a:pt x="286" y="213"/>
                  </a:cubicBezTo>
                  <a:cubicBezTo>
                    <a:pt x="363" y="213"/>
                    <a:pt x="449" y="190"/>
                    <a:pt x="482" y="118"/>
                  </a:cubicBezTo>
                  <a:cubicBezTo>
                    <a:pt x="506" y="73"/>
                    <a:pt x="477" y="19"/>
                    <a:pt x="426" y="17"/>
                  </a:cubicBezTo>
                  <a:cubicBezTo>
                    <a:pt x="421" y="17"/>
                    <a:pt x="416" y="16"/>
                    <a:pt x="411" y="16"/>
                  </a:cubicBezTo>
                  <a:cubicBezTo>
                    <a:pt x="359" y="16"/>
                    <a:pt x="309" y="41"/>
                    <a:pt x="256" y="41"/>
                  </a:cubicBezTo>
                  <a:cubicBezTo>
                    <a:pt x="205" y="41"/>
                    <a:pt x="127" y="32"/>
                    <a:pt x="82" y="6"/>
                  </a:cubicBezTo>
                  <a:cubicBezTo>
                    <a:pt x="76" y="2"/>
                    <a:pt x="69" y="0"/>
                    <a:pt x="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17"/>
            <p:cNvSpPr/>
            <p:nvPr/>
          </p:nvSpPr>
          <p:spPr>
            <a:xfrm>
              <a:off x="4411225" y="1181125"/>
              <a:ext cx="57350" cy="54350"/>
            </a:xfrm>
            <a:custGeom>
              <a:avLst/>
              <a:gdLst/>
              <a:ahLst/>
              <a:cxnLst/>
              <a:rect l="l" t="t" r="r" b="b"/>
              <a:pathLst>
                <a:path w="2294" h="2174" extrusionOk="0">
                  <a:moveTo>
                    <a:pt x="31" y="1"/>
                  </a:moveTo>
                  <a:cubicBezTo>
                    <a:pt x="16" y="1"/>
                    <a:pt x="0" y="14"/>
                    <a:pt x="4" y="33"/>
                  </a:cubicBezTo>
                  <a:cubicBezTo>
                    <a:pt x="170" y="564"/>
                    <a:pt x="520" y="1041"/>
                    <a:pt x="922" y="1417"/>
                  </a:cubicBezTo>
                  <a:cubicBezTo>
                    <a:pt x="1124" y="1608"/>
                    <a:pt x="1346" y="1776"/>
                    <a:pt x="1586" y="1920"/>
                  </a:cubicBezTo>
                  <a:cubicBezTo>
                    <a:pt x="1707" y="1993"/>
                    <a:pt x="1833" y="2058"/>
                    <a:pt x="1963" y="2118"/>
                  </a:cubicBezTo>
                  <a:cubicBezTo>
                    <a:pt x="2027" y="2146"/>
                    <a:pt x="2085" y="2173"/>
                    <a:pt x="2142" y="2173"/>
                  </a:cubicBezTo>
                  <a:cubicBezTo>
                    <a:pt x="2183" y="2173"/>
                    <a:pt x="2223" y="2159"/>
                    <a:pt x="2264" y="2122"/>
                  </a:cubicBezTo>
                  <a:cubicBezTo>
                    <a:pt x="2294" y="2096"/>
                    <a:pt x="2267" y="2056"/>
                    <a:pt x="2235" y="2056"/>
                  </a:cubicBezTo>
                  <a:cubicBezTo>
                    <a:pt x="2232" y="2056"/>
                    <a:pt x="2230" y="2056"/>
                    <a:pt x="2227" y="2056"/>
                  </a:cubicBezTo>
                  <a:cubicBezTo>
                    <a:pt x="2218" y="2058"/>
                    <a:pt x="2208" y="2059"/>
                    <a:pt x="2197" y="2059"/>
                  </a:cubicBezTo>
                  <a:cubicBezTo>
                    <a:pt x="2082" y="2059"/>
                    <a:pt x="1929" y="1959"/>
                    <a:pt x="1838" y="1911"/>
                  </a:cubicBezTo>
                  <a:cubicBezTo>
                    <a:pt x="1726" y="1854"/>
                    <a:pt x="1619" y="1793"/>
                    <a:pt x="1515" y="1724"/>
                  </a:cubicBezTo>
                  <a:cubicBezTo>
                    <a:pt x="1300" y="1585"/>
                    <a:pt x="1100" y="1424"/>
                    <a:pt x="918" y="1245"/>
                  </a:cubicBezTo>
                  <a:cubicBezTo>
                    <a:pt x="554" y="888"/>
                    <a:pt x="286" y="465"/>
                    <a:pt x="53" y="13"/>
                  </a:cubicBezTo>
                  <a:cubicBezTo>
                    <a:pt x="48" y="4"/>
                    <a:pt x="39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17"/>
            <p:cNvSpPr/>
            <p:nvPr/>
          </p:nvSpPr>
          <p:spPr>
            <a:xfrm>
              <a:off x="4408775" y="1138175"/>
              <a:ext cx="26375" cy="23550"/>
            </a:xfrm>
            <a:custGeom>
              <a:avLst/>
              <a:gdLst/>
              <a:ahLst/>
              <a:cxnLst/>
              <a:rect l="l" t="t" r="r" b="b"/>
              <a:pathLst>
                <a:path w="1055" h="942" extrusionOk="0">
                  <a:moveTo>
                    <a:pt x="39" y="0"/>
                  </a:moveTo>
                  <a:cubicBezTo>
                    <a:pt x="19" y="0"/>
                    <a:pt x="1" y="27"/>
                    <a:pt x="20" y="43"/>
                  </a:cubicBezTo>
                  <a:cubicBezTo>
                    <a:pt x="186" y="187"/>
                    <a:pt x="360" y="319"/>
                    <a:pt x="523" y="469"/>
                  </a:cubicBezTo>
                  <a:cubicBezTo>
                    <a:pt x="684" y="618"/>
                    <a:pt x="824" y="794"/>
                    <a:pt x="992" y="934"/>
                  </a:cubicBezTo>
                  <a:cubicBezTo>
                    <a:pt x="998" y="940"/>
                    <a:pt x="1006" y="942"/>
                    <a:pt x="1013" y="942"/>
                  </a:cubicBezTo>
                  <a:cubicBezTo>
                    <a:pt x="1035" y="942"/>
                    <a:pt x="1055" y="921"/>
                    <a:pt x="1041" y="897"/>
                  </a:cubicBezTo>
                  <a:cubicBezTo>
                    <a:pt x="930" y="708"/>
                    <a:pt x="751" y="547"/>
                    <a:pt x="588" y="403"/>
                  </a:cubicBezTo>
                  <a:cubicBezTo>
                    <a:pt x="420" y="254"/>
                    <a:pt x="246" y="112"/>
                    <a:pt x="50" y="3"/>
                  </a:cubicBezTo>
                  <a:cubicBezTo>
                    <a:pt x="46" y="1"/>
                    <a:pt x="43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17"/>
            <p:cNvSpPr/>
            <p:nvPr/>
          </p:nvSpPr>
          <p:spPr>
            <a:xfrm>
              <a:off x="4406650" y="984400"/>
              <a:ext cx="46675" cy="44350"/>
            </a:xfrm>
            <a:custGeom>
              <a:avLst/>
              <a:gdLst/>
              <a:ahLst/>
              <a:cxnLst/>
              <a:rect l="l" t="t" r="r" b="b"/>
              <a:pathLst>
                <a:path w="1867" h="1774" extrusionOk="0">
                  <a:moveTo>
                    <a:pt x="1531" y="0"/>
                  </a:moveTo>
                  <a:cubicBezTo>
                    <a:pt x="1281" y="0"/>
                    <a:pt x="1035" y="211"/>
                    <a:pt x="875" y="407"/>
                  </a:cubicBezTo>
                  <a:cubicBezTo>
                    <a:pt x="718" y="602"/>
                    <a:pt x="572" y="805"/>
                    <a:pt x="436" y="1017"/>
                  </a:cubicBezTo>
                  <a:cubicBezTo>
                    <a:pt x="286" y="1245"/>
                    <a:pt x="129" y="1478"/>
                    <a:pt x="15" y="1729"/>
                  </a:cubicBezTo>
                  <a:cubicBezTo>
                    <a:pt x="1" y="1752"/>
                    <a:pt x="21" y="1774"/>
                    <a:pt x="42" y="1774"/>
                  </a:cubicBezTo>
                  <a:cubicBezTo>
                    <a:pt x="51" y="1774"/>
                    <a:pt x="60" y="1769"/>
                    <a:pt x="66" y="1759"/>
                  </a:cubicBezTo>
                  <a:cubicBezTo>
                    <a:pt x="189" y="1579"/>
                    <a:pt x="292" y="1385"/>
                    <a:pt x="408" y="1202"/>
                  </a:cubicBezTo>
                  <a:cubicBezTo>
                    <a:pt x="525" y="1011"/>
                    <a:pt x="651" y="824"/>
                    <a:pt x="778" y="637"/>
                  </a:cubicBezTo>
                  <a:cubicBezTo>
                    <a:pt x="896" y="463"/>
                    <a:pt x="1019" y="265"/>
                    <a:pt x="1208" y="160"/>
                  </a:cubicBezTo>
                  <a:cubicBezTo>
                    <a:pt x="1299" y="110"/>
                    <a:pt x="1406" y="78"/>
                    <a:pt x="1511" y="78"/>
                  </a:cubicBezTo>
                  <a:cubicBezTo>
                    <a:pt x="1611" y="78"/>
                    <a:pt x="1709" y="107"/>
                    <a:pt x="1787" y="177"/>
                  </a:cubicBezTo>
                  <a:cubicBezTo>
                    <a:pt x="1795" y="184"/>
                    <a:pt x="1803" y="186"/>
                    <a:pt x="1811" y="186"/>
                  </a:cubicBezTo>
                  <a:cubicBezTo>
                    <a:pt x="1841" y="186"/>
                    <a:pt x="1866" y="150"/>
                    <a:pt x="1840" y="125"/>
                  </a:cubicBezTo>
                  <a:lnTo>
                    <a:pt x="1840" y="125"/>
                  </a:lnTo>
                  <a:lnTo>
                    <a:pt x="1840" y="127"/>
                  </a:lnTo>
                  <a:cubicBezTo>
                    <a:pt x="1740" y="37"/>
                    <a:pt x="1635" y="0"/>
                    <a:pt x="15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17"/>
            <p:cNvSpPr/>
            <p:nvPr/>
          </p:nvSpPr>
          <p:spPr>
            <a:xfrm>
              <a:off x="4164625" y="1054075"/>
              <a:ext cx="230725" cy="239750"/>
            </a:xfrm>
            <a:custGeom>
              <a:avLst/>
              <a:gdLst/>
              <a:ahLst/>
              <a:cxnLst/>
              <a:rect l="l" t="t" r="r" b="b"/>
              <a:pathLst>
                <a:path w="9229" h="9590" extrusionOk="0">
                  <a:moveTo>
                    <a:pt x="6751" y="0"/>
                  </a:moveTo>
                  <a:cubicBezTo>
                    <a:pt x="6751" y="0"/>
                    <a:pt x="1438" y="578"/>
                    <a:pt x="720" y="1135"/>
                  </a:cubicBezTo>
                  <a:cubicBezTo>
                    <a:pt x="0" y="1692"/>
                    <a:pt x="518" y="3732"/>
                    <a:pt x="705" y="4300"/>
                  </a:cubicBezTo>
                  <a:cubicBezTo>
                    <a:pt x="890" y="4867"/>
                    <a:pt x="137" y="4859"/>
                    <a:pt x="737" y="5544"/>
                  </a:cubicBezTo>
                  <a:cubicBezTo>
                    <a:pt x="1337" y="6230"/>
                    <a:pt x="1565" y="5854"/>
                    <a:pt x="2201" y="6654"/>
                  </a:cubicBezTo>
                  <a:cubicBezTo>
                    <a:pt x="2838" y="7453"/>
                    <a:pt x="2760" y="7978"/>
                    <a:pt x="3663" y="8141"/>
                  </a:cubicBezTo>
                  <a:cubicBezTo>
                    <a:pt x="4568" y="8301"/>
                    <a:pt x="5239" y="9589"/>
                    <a:pt x="6033" y="8733"/>
                  </a:cubicBezTo>
                  <a:cubicBezTo>
                    <a:pt x="6830" y="7875"/>
                    <a:pt x="7176" y="6301"/>
                    <a:pt x="7176" y="6301"/>
                  </a:cubicBezTo>
                  <a:lnTo>
                    <a:pt x="9229" y="206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17"/>
            <p:cNvSpPr/>
            <p:nvPr/>
          </p:nvSpPr>
          <p:spPr>
            <a:xfrm>
              <a:off x="4178625" y="1077525"/>
              <a:ext cx="142350" cy="17875"/>
            </a:xfrm>
            <a:custGeom>
              <a:avLst/>
              <a:gdLst/>
              <a:ahLst/>
              <a:cxnLst/>
              <a:rect l="l" t="t" r="r" b="b"/>
              <a:pathLst>
                <a:path w="5694" h="715" extrusionOk="0">
                  <a:moveTo>
                    <a:pt x="5628" y="0"/>
                  </a:moveTo>
                  <a:cubicBezTo>
                    <a:pt x="5624" y="0"/>
                    <a:pt x="5619" y="1"/>
                    <a:pt x="5614" y="3"/>
                  </a:cubicBezTo>
                  <a:cubicBezTo>
                    <a:pt x="5447" y="53"/>
                    <a:pt x="5273" y="90"/>
                    <a:pt x="5105" y="135"/>
                  </a:cubicBezTo>
                  <a:cubicBezTo>
                    <a:pt x="4926" y="182"/>
                    <a:pt x="4746" y="218"/>
                    <a:pt x="4563" y="246"/>
                  </a:cubicBezTo>
                  <a:cubicBezTo>
                    <a:pt x="4176" y="304"/>
                    <a:pt x="3781" y="322"/>
                    <a:pt x="3389" y="328"/>
                  </a:cubicBezTo>
                  <a:cubicBezTo>
                    <a:pt x="3307" y="329"/>
                    <a:pt x="3226" y="330"/>
                    <a:pt x="3145" y="330"/>
                  </a:cubicBezTo>
                  <a:cubicBezTo>
                    <a:pt x="2628" y="330"/>
                    <a:pt x="2112" y="309"/>
                    <a:pt x="1596" y="309"/>
                  </a:cubicBezTo>
                  <a:cubicBezTo>
                    <a:pt x="1429" y="309"/>
                    <a:pt x="1263" y="311"/>
                    <a:pt x="1097" y="317"/>
                  </a:cubicBezTo>
                  <a:cubicBezTo>
                    <a:pt x="697" y="330"/>
                    <a:pt x="308" y="375"/>
                    <a:pt x="16" y="678"/>
                  </a:cubicBezTo>
                  <a:cubicBezTo>
                    <a:pt x="0" y="693"/>
                    <a:pt x="15" y="714"/>
                    <a:pt x="32" y="714"/>
                  </a:cubicBezTo>
                  <a:cubicBezTo>
                    <a:pt x="37" y="714"/>
                    <a:pt x="43" y="712"/>
                    <a:pt x="48" y="707"/>
                  </a:cubicBezTo>
                  <a:cubicBezTo>
                    <a:pt x="334" y="453"/>
                    <a:pt x="788" y="453"/>
                    <a:pt x="1147" y="451"/>
                  </a:cubicBezTo>
                  <a:cubicBezTo>
                    <a:pt x="1166" y="451"/>
                    <a:pt x="1185" y="451"/>
                    <a:pt x="1204" y="451"/>
                  </a:cubicBezTo>
                  <a:cubicBezTo>
                    <a:pt x="1551" y="451"/>
                    <a:pt x="1899" y="467"/>
                    <a:pt x="2245" y="479"/>
                  </a:cubicBezTo>
                  <a:cubicBezTo>
                    <a:pt x="2562" y="491"/>
                    <a:pt x="2881" y="501"/>
                    <a:pt x="3201" y="501"/>
                  </a:cubicBezTo>
                  <a:cubicBezTo>
                    <a:pt x="3644" y="501"/>
                    <a:pt x="4087" y="482"/>
                    <a:pt x="4526" y="423"/>
                  </a:cubicBezTo>
                  <a:cubicBezTo>
                    <a:pt x="4726" y="397"/>
                    <a:pt x="4922" y="360"/>
                    <a:pt x="5118" y="311"/>
                  </a:cubicBezTo>
                  <a:cubicBezTo>
                    <a:pt x="5212" y="289"/>
                    <a:pt x="5307" y="261"/>
                    <a:pt x="5399" y="227"/>
                  </a:cubicBezTo>
                  <a:cubicBezTo>
                    <a:pt x="5487" y="193"/>
                    <a:pt x="5569" y="137"/>
                    <a:pt x="5651" y="90"/>
                  </a:cubicBezTo>
                  <a:cubicBezTo>
                    <a:pt x="5693" y="67"/>
                    <a:pt x="5673" y="0"/>
                    <a:pt x="56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17"/>
            <p:cNvSpPr/>
            <p:nvPr/>
          </p:nvSpPr>
          <p:spPr>
            <a:xfrm>
              <a:off x="4254975" y="1084400"/>
              <a:ext cx="80575" cy="23050"/>
            </a:xfrm>
            <a:custGeom>
              <a:avLst/>
              <a:gdLst/>
              <a:ahLst/>
              <a:cxnLst/>
              <a:rect l="l" t="t" r="r" b="b"/>
              <a:pathLst>
                <a:path w="3223" h="922" extrusionOk="0">
                  <a:moveTo>
                    <a:pt x="3186" y="1"/>
                  </a:moveTo>
                  <a:cubicBezTo>
                    <a:pt x="3181" y="1"/>
                    <a:pt x="3176" y="3"/>
                    <a:pt x="3171" y="6"/>
                  </a:cubicBezTo>
                  <a:cubicBezTo>
                    <a:pt x="2965" y="154"/>
                    <a:pt x="2788" y="313"/>
                    <a:pt x="2550" y="416"/>
                  </a:cubicBezTo>
                  <a:cubicBezTo>
                    <a:pt x="2313" y="517"/>
                    <a:pt x="2059" y="576"/>
                    <a:pt x="1804" y="616"/>
                  </a:cubicBezTo>
                  <a:cubicBezTo>
                    <a:pt x="1214" y="705"/>
                    <a:pt x="610" y="694"/>
                    <a:pt x="32" y="866"/>
                  </a:cubicBezTo>
                  <a:cubicBezTo>
                    <a:pt x="1" y="877"/>
                    <a:pt x="10" y="921"/>
                    <a:pt x="40" y="921"/>
                  </a:cubicBezTo>
                  <a:cubicBezTo>
                    <a:pt x="42" y="921"/>
                    <a:pt x="45" y="921"/>
                    <a:pt x="47" y="920"/>
                  </a:cubicBezTo>
                  <a:cubicBezTo>
                    <a:pt x="655" y="767"/>
                    <a:pt x="1288" y="806"/>
                    <a:pt x="1903" y="702"/>
                  </a:cubicBezTo>
                  <a:cubicBezTo>
                    <a:pt x="2156" y="662"/>
                    <a:pt x="2401" y="590"/>
                    <a:pt x="2633" y="489"/>
                  </a:cubicBezTo>
                  <a:cubicBezTo>
                    <a:pt x="2848" y="391"/>
                    <a:pt x="3091" y="255"/>
                    <a:pt x="3212" y="45"/>
                  </a:cubicBezTo>
                  <a:cubicBezTo>
                    <a:pt x="3223" y="27"/>
                    <a:pt x="3205" y="1"/>
                    <a:pt x="318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17"/>
            <p:cNvSpPr/>
            <p:nvPr/>
          </p:nvSpPr>
          <p:spPr>
            <a:xfrm>
              <a:off x="4173950" y="1109950"/>
              <a:ext cx="45700" cy="16900"/>
            </a:xfrm>
            <a:custGeom>
              <a:avLst/>
              <a:gdLst/>
              <a:ahLst/>
              <a:cxnLst/>
              <a:rect l="l" t="t" r="r" b="b"/>
              <a:pathLst>
                <a:path w="1828" h="676" extrusionOk="0">
                  <a:moveTo>
                    <a:pt x="1775" y="1"/>
                  </a:moveTo>
                  <a:cubicBezTo>
                    <a:pt x="1585" y="1"/>
                    <a:pt x="1386" y="65"/>
                    <a:pt x="1203" y="104"/>
                  </a:cubicBezTo>
                  <a:cubicBezTo>
                    <a:pt x="1007" y="145"/>
                    <a:pt x="814" y="190"/>
                    <a:pt x="620" y="239"/>
                  </a:cubicBezTo>
                  <a:cubicBezTo>
                    <a:pt x="383" y="297"/>
                    <a:pt x="91" y="379"/>
                    <a:pt x="7" y="641"/>
                  </a:cubicBezTo>
                  <a:cubicBezTo>
                    <a:pt x="1" y="659"/>
                    <a:pt x="19" y="675"/>
                    <a:pt x="36" y="675"/>
                  </a:cubicBezTo>
                  <a:cubicBezTo>
                    <a:pt x="45" y="675"/>
                    <a:pt x="53" y="671"/>
                    <a:pt x="57" y="661"/>
                  </a:cubicBezTo>
                  <a:cubicBezTo>
                    <a:pt x="179" y="390"/>
                    <a:pt x="515" y="340"/>
                    <a:pt x="775" y="278"/>
                  </a:cubicBezTo>
                  <a:cubicBezTo>
                    <a:pt x="938" y="239"/>
                    <a:pt x="1102" y="201"/>
                    <a:pt x="1267" y="166"/>
                  </a:cubicBezTo>
                  <a:cubicBezTo>
                    <a:pt x="1443" y="130"/>
                    <a:pt x="1637" y="113"/>
                    <a:pt x="1803" y="44"/>
                  </a:cubicBezTo>
                  <a:cubicBezTo>
                    <a:pt x="1828" y="39"/>
                    <a:pt x="1822" y="3"/>
                    <a:pt x="1798" y="1"/>
                  </a:cubicBezTo>
                  <a:cubicBezTo>
                    <a:pt x="1790" y="1"/>
                    <a:pt x="1782" y="1"/>
                    <a:pt x="17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17"/>
            <p:cNvSpPr/>
            <p:nvPr/>
          </p:nvSpPr>
          <p:spPr>
            <a:xfrm>
              <a:off x="4227225" y="1107300"/>
              <a:ext cx="9125" cy="2750"/>
            </a:xfrm>
            <a:custGeom>
              <a:avLst/>
              <a:gdLst/>
              <a:ahLst/>
              <a:cxnLst/>
              <a:rect l="l" t="t" r="r" b="b"/>
              <a:pathLst>
                <a:path w="365" h="110" extrusionOk="0">
                  <a:moveTo>
                    <a:pt x="323" y="1"/>
                  </a:moveTo>
                  <a:cubicBezTo>
                    <a:pt x="231" y="6"/>
                    <a:pt x="140" y="18"/>
                    <a:pt x="48" y="32"/>
                  </a:cubicBezTo>
                  <a:cubicBezTo>
                    <a:pt x="0" y="40"/>
                    <a:pt x="18" y="110"/>
                    <a:pt x="62" y="110"/>
                  </a:cubicBezTo>
                  <a:cubicBezTo>
                    <a:pt x="64" y="110"/>
                    <a:pt x="67" y="109"/>
                    <a:pt x="69" y="109"/>
                  </a:cubicBezTo>
                  <a:cubicBezTo>
                    <a:pt x="157" y="98"/>
                    <a:pt x="245" y="81"/>
                    <a:pt x="332" y="61"/>
                  </a:cubicBezTo>
                  <a:cubicBezTo>
                    <a:pt x="364" y="49"/>
                    <a:pt x="359" y="3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17"/>
            <p:cNvSpPr/>
            <p:nvPr/>
          </p:nvSpPr>
          <p:spPr>
            <a:xfrm>
              <a:off x="4255550" y="1129675"/>
              <a:ext cx="14200" cy="3175"/>
            </a:xfrm>
            <a:custGeom>
              <a:avLst/>
              <a:gdLst/>
              <a:ahLst/>
              <a:cxnLst/>
              <a:rect l="l" t="t" r="r" b="b"/>
              <a:pathLst>
                <a:path w="568" h="127" extrusionOk="0">
                  <a:moveTo>
                    <a:pt x="499" y="1"/>
                  </a:moveTo>
                  <a:cubicBezTo>
                    <a:pt x="344" y="1"/>
                    <a:pt x="194" y="29"/>
                    <a:pt x="41" y="52"/>
                  </a:cubicBezTo>
                  <a:cubicBezTo>
                    <a:pt x="0" y="59"/>
                    <a:pt x="9" y="127"/>
                    <a:pt x="50" y="127"/>
                  </a:cubicBezTo>
                  <a:cubicBezTo>
                    <a:pt x="51" y="127"/>
                    <a:pt x="51" y="127"/>
                    <a:pt x="52" y="127"/>
                  </a:cubicBezTo>
                  <a:cubicBezTo>
                    <a:pt x="215" y="112"/>
                    <a:pt x="377" y="104"/>
                    <a:pt x="534" y="61"/>
                  </a:cubicBezTo>
                  <a:cubicBezTo>
                    <a:pt x="568" y="52"/>
                    <a:pt x="561" y="3"/>
                    <a:pt x="527" y="1"/>
                  </a:cubicBezTo>
                  <a:cubicBezTo>
                    <a:pt x="517" y="1"/>
                    <a:pt x="508" y="1"/>
                    <a:pt x="49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17"/>
            <p:cNvSpPr/>
            <p:nvPr/>
          </p:nvSpPr>
          <p:spPr>
            <a:xfrm>
              <a:off x="4279750" y="1098250"/>
              <a:ext cx="71775" cy="29050"/>
            </a:xfrm>
            <a:custGeom>
              <a:avLst/>
              <a:gdLst/>
              <a:ahLst/>
              <a:cxnLst/>
              <a:rect l="l" t="t" r="r" b="b"/>
              <a:pathLst>
                <a:path w="2871" h="1162" extrusionOk="0">
                  <a:moveTo>
                    <a:pt x="2803" y="0"/>
                  </a:moveTo>
                  <a:cubicBezTo>
                    <a:pt x="2796" y="0"/>
                    <a:pt x="2789" y="2"/>
                    <a:pt x="2782" y="6"/>
                  </a:cubicBezTo>
                  <a:cubicBezTo>
                    <a:pt x="2569" y="122"/>
                    <a:pt x="2382" y="277"/>
                    <a:pt x="2176" y="408"/>
                  </a:cubicBezTo>
                  <a:cubicBezTo>
                    <a:pt x="1965" y="542"/>
                    <a:pt x="1744" y="658"/>
                    <a:pt x="1514" y="757"/>
                  </a:cubicBezTo>
                  <a:cubicBezTo>
                    <a:pt x="1051" y="959"/>
                    <a:pt x="535" y="1075"/>
                    <a:pt x="32" y="1114"/>
                  </a:cubicBezTo>
                  <a:cubicBezTo>
                    <a:pt x="0" y="1114"/>
                    <a:pt x="0" y="1161"/>
                    <a:pt x="32" y="1161"/>
                  </a:cubicBezTo>
                  <a:cubicBezTo>
                    <a:pt x="55" y="1161"/>
                    <a:pt x="78" y="1162"/>
                    <a:pt x="101" y="1162"/>
                  </a:cubicBezTo>
                  <a:cubicBezTo>
                    <a:pt x="607" y="1162"/>
                    <a:pt x="1093" y="1063"/>
                    <a:pt x="1571" y="886"/>
                  </a:cubicBezTo>
                  <a:cubicBezTo>
                    <a:pt x="1810" y="798"/>
                    <a:pt x="2042" y="686"/>
                    <a:pt x="2262" y="553"/>
                  </a:cubicBezTo>
                  <a:cubicBezTo>
                    <a:pt x="2373" y="490"/>
                    <a:pt x="2479" y="419"/>
                    <a:pt x="2582" y="342"/>
                  </a:cubicBezTo>
                  <a:cubicBezTo>
                    <a:pt x="2685" y="265"/>
                    <a:pt x="2773" y="174"/>
                    <a:pt x="2848" y="69"/>
                  </a:cubicBezTo>
                  <a:cubicBezTo>
                    <a:pt x="2871" y="37"/>
                    <a:pt x="2836" y="0"/>
                    <a:pt x="28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17"/>
            <p:cNvSpPr/>
            <p:nvPr/>
          </p:nvSpPr>
          <p:spPr>
            <a:xfrm>
              <a:off x="4197850" y="1145625"/>
              <a:ext cx="119600" cy="59950"/>
            </a:xfrm>
            <a:custGeom>
              <a:avLst/>
              <a:gdLst/>
              <a:ahLst/>
              <a:cxnLst/>
              <a:rect l="l" t="t" r="r" b="b"/>
              <a:pathLst>
                <a:path w="4784" h="2398" extrusionOk="0">
                  <a:moveTo>
                    <a:pt x="4700" y="0"/>
                  </a:moveTo>
                  <a:cubicBezTo>
                    <a:pt x="4697" y="0"/>
                    <a:pt x="4694" y="0"/>
                    <a:pt x="4691" y="1"/>
                  </a:cubicBezTo>
                  <a:cubicBezTo>
                    <a:pt x="4256" y="87"/>
                    <a:pt x="3839" y="251"/>
                    <a:pt x="3442" y="449"/>
                  </a:cubicBezTo>
                  <a:cubicBezTo>
                    <a:pt x="3055" y="644"/>
                    <a:pt x="2713" y="906"/>
                    <a:pt x="2381" y="1179"/>
                  </a:cubicBezTo>
                  <a:cubicBezTo>
                    <a:pt x="2040" y="1457"/>
                    <a:pt x="1715" y="1762"/>
                    <a:pt x="1328" y="1975"/>
                  </a:cubicBezTo>
                  <a:cubicBezTo>
                    <a:pt x="930" y="2197"/>
                    <a:pt x="509" y="2297"/>
                    <a:pt x="56" y="2297"/>
                  </a:cubicBezTo>
                  <a:cubicBezTo>
                    <a:pt x="52" y="2297"/>
                    <a:pt x="48" y="2297"/>
                    <a:pt x="44" y="2297"/>
                  </a:cubicBezTo>
                  <a:cubicBezTo>
                    <a:pt x="8" y="2297"/>
                    <a:pt x="1" y="2347"/>
                    <a:pt x="34" y="2357"/>
                  </a:cubicBezTo>
                  <a:lnTo>
                    <a:pt x="36" y="2357"/>
                  </a:lnTo>
                  <a:cubicBezTo>
                    <a:pt x="145" y="2385"/>
                    <a:pt x="255" y="2397"/>
                    <a:pt x="364" y="2397"/>
                  </a:cubicBezTo>
                  <a:cubicBezTo>
                    <a:pt x="909" y="2397"/>
                    <a:pt x="1452" y="2083"/>
                    <a:pt x="1885" y="1790"/>
                  </a:cubicBezTo>
                  <a:cubicBezTo>
                    <a:pt x="2472" y="1392"/>
                    <a:pt x="2973" y="893"/>
                    <a:pt x="3614" y="578"/>
                  </a:cubicBezTo>
                  <a:cubicBezTo>
                    <a:pt x="3981" y="401"/>
                    <a:pt x="4370" y="283"/>
                    <a:pt x="4731" y="98"/>
                  </a:cubicBezTo>
                  <a:cubicBezTo>
                    <a:pt x="4784" y="72"/>
                    <a:pt x="4750" y="0"/>
                    <a:pt x="47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17"/>
            <p:cNvSpPr/>
            <p:nvPr/>
          </p:nvSpPr>
          <p:spPr>
            <a:xfrm>
              <a:off x="4185325" y="1142250"/>
              <a:ext cx="101500" cy="27950"/>
            </a:xfrm>
            <a:custGeom>
              <a:avLst/>
              <a:gdLst/>
              <a:ahLst/>
              <a:cxnLst/>
              <a:rect l="l" t="t" r="r" b="b"/>
              <a:pathLst>
                <a:path w="4060" h="1118" extrusionOk="0">
                  <a:moveTo>
                    <a:pt x="4032" y="0"/>
                  </a:moveTo>
                  <a:cubicBezTo>
                    <a:pt x="4030" y="0"/>
                    <a:pt x="4028" y="1"/>
                    <a:pt x="4026" y="1"/>
                  </a:cubicBezTo>
                  <a:cubicBezTo>
                    <a:pt x="3654" y="115"/>
                    <a:pt x="3274" y="201"/>
                    <a:pt x="2891" y="261"/>
                  </a:cubicBezTo>
                  <a:cubicBezTo>
                    <a:pt x="2508" y="323"/>
                    <a:pt x="2130" y="418"/>
                    <a:pt x="1749" y="495"/>
                  </a:cubicBezTo>
                  <a:cubicBezTo>
                    <a:pt x="1399" y="564"/>
                    <a:pt x="1044" y="603"/>
                    <a:pt x="694" y="674"/>
                  </a:cubicBezTo>
                  <a:cubicBezTo>
                    <a:pt x="414" y="732"/>
                    <a:pt x="176" y="833"/>
                    <a:pt x="14" y="1074"/>
                  </a:cubicBezTo>
                  <a:cubicBezTo>
                    <a:pt x="1" y="1095"/>
                    <a:pt x="21" y="1118"/>
                    <a:pt x="41" y="1118"/>
                  </a:cubicBezTo>
                  <a:cubicBezTo>
                    <a:pt x="47" y="1118"/>
                    <a:pt x="53" y="1115"/>
                    <a:pt x="58" y="1110"/>
                  </a:cubicBezTo>
                  <a:cubicBezTo>
                    <a:pt x="266" y="899"/>
                    <a:pt x="602" y="835"/>
                    <a:pt x="887" y="798"/>
                  </a:cubicBezTo>
                  <a:cubicBezTo>
                    <a:pt x="1227" y="755"/>
                    <a:pt x="1573" y="723"/>
                    <a:pt x="1911" y="663"/>
                  </a:cubicBezTo>
                  <a:cubicBezTo>
                    <a:pt x="2270" y="599"/>
                    <a:pt x="2637" y="538"/>
                    <a:pt x="2979" y="416"/>
                  </a:cubicBezTo>
                  <a:cubicBezTo>
                    <a:pt x="3330" y="289"/>
                    <a:pt x="3682" y="164"/>
                    <a:pt x="4037" y="42"/>
                  </a:cubicBezTo>
                  <a:cubicBezTo>
                    <a:pt x="4059" y="34"/>
                    <a:pt x="4052" y="0"/>
                    <a:pt x="40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17"/>
            <p:cNvSpPr/>
            <p:nvPr/>
          </p:nvSpPr>
          <p:spPr>
            <a:xfrm>
              <a:off x="4220850" y="1167850"/>
              <a:ext cx="28200" cy="13175"/>
            </a:xfrm>
            <a:custGeom>
              <a:avLst/>
              <a:gdLst/>
              <a:ahLst/>
              <a:cxnLst/>
              <a:rect l="l" t="t" r="r" b="b"/>
              <a:pathLst>
                <a:path w="1128" h="527" extrusionOk="0">
                  <a:moveTo>
                    <a:pt x="1081" y="1"/>
                  </a:moveTo>
                  <a:cubicBezTo>
                    <a:pt x="1077" y="1"/>
                    <a:pt x="1072" y="2"/>
                    <a:pt x="1068" y="4"/>
                  </a:cubicBezTo>
                  <a:cubicBezTo>
                    <a:pt x="716" y="138"/>
                    <a:pt x="380" y="297"/>
                    <a:pt x="41" y="456"/>
                  </a:cubicBezTo>
                  <a:cubicBezTo>
                    <a:pt x="1" y="476"/>
                    <a:pt x="27" y="527"/>
                    <a:pt x="63" y="527"/>
                  </a:cubicBezTo>
                  <a:cubicBezTo>
                    <a:pt x="68" y="527"/>
                    <a:pt x="73" y="526"/>
                    <a:pt x="79" y="523"/>
                  </a:cubicBezTo>
                  <a:cubicBezTo>
                    <a:pt x="421" y="378"/>
                    <a:pt x="763" y="235"/>
                    <a:pt x="1096" y="69"/>
                  </a:cubicBezTo>
                  <a:cubicBezTo>
                    <a:pt x="1127" y="52"/>
                    <a:pt x="1112" y="1"/>
                    <a:pt x="10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17"/>
            <p:cNvSpPr/>
            <p:nvPr/>
          </p:nvSpPr>
          <p:spPr>
            <a:xfrm>
              <a:off x="4268175" y="1202200"/>
              <a:ext cx="41425" cy="42200"/>
            </a:xfrm>
            <a:custGeom>
              <a:avLst/>
              <a:gdLst/>
              <a:ahLst/>
              <a:cxnLst/>
              <a:rect l="l" t="t" r="r" b="b"/>
              <a:pathLst>
                <a:path w="1657" h="1688" extrusionOk="0">
                  <a:moveTo>
                    <a:pt x="1633" y="1"/>
                  </a:moveTo>
                  <a:cubicBezTo>
                    <a:pt x="1627" y="1"/>
                    <a:pt x="1622" y="3"/>
                    <a:pt x="1619" y="7"/>
                  </a:cubicBezTo>
                  <a:cubicBezTo>
                    <a:pt x="1385" y="320"/>
                    <a:pt x="1129" y="615"/>
                    <a:pt x="854" y="892"/>
                  </a:cubicBezTo>
                  <a:cubicBezTo>
                    <a:pt x="588" y="1159"/>
                    <a:pt x="285" y="1389"/>
                    <a:pt x="14" y="1653"/>
                  </a:cubicBezTo>
                  <a:cubicBezTo>
                    <a:pt x="1" y="1667"/>
                    <a:pt x="12" y="1688"/>
                    <a:pt x="29" y="1688"/>
                  </a:cubicBezTo>
                  <a:cubicBezTo>
                    <a:pt x="33" y="1688"/>
                    <a:pt x="37" y="1687"/>
                    <a:pt x="41" y="1685"/>
                  </a:cubicBezTo>
                  <a:lnTo>
                    <a:pt x="41" y="1686"/>
                  </a:lnTo>
                  <a:cubicBezTo>
                    <a:pt x="371" y="1473"/>
                    <a:pt x="631" y="1195"/>
                    <a:pt x="902" y="912"/>
                  </a:cubicBezTo>
                  <a:cubicBezTo>
                    <a:pt x="1170" y="632"/>
                    <a:pt x="1418" y="337"/>
                    <a:pt x="1648" y="24"/>
                  </a:cubicBezTo>
                  <a:cubicBezTo>
                    <a:pt x="1656" y="12"/>
                    <a:pt x="1645" y="1"/>
                    <a:pt x="16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17"/>
            <p:cNvSpPr/>
            <p:nvPr/>
          </p:nvSpPr>
          <p:spPr>
            <a:xfrm>
              <a:off x="4312975" y="1165850"/>
              <a:ext cx="14575" cy="22250"/>
            </a:xfrm>
            <a:custGeom>
              <a:avLst/>
              <a:gdLst/>
              <a:ahLst/>
              <a:cxnLst/>
              <a:rect l="l" t="t" r="r" b="b"/>
              <a:pathLst>
                <a:path w="583" h="890" extrusionOk="0">
                  <a:moveTo>
                    <a:pt x="544" y="0"/>
                  </a:moveTo>
                  <a:cubicBezTo>
                    <a:pt x="533" y="0"/>
                    <a:pt x="522" y="5"/>
                    <a:pt x="515" y="14"/>
                  </a:cubicBezTo>
                  <a:cubicBezTo>
                    <a:pt x="320" y="282"/>
                    <a:pt x="202" y="601"/>
                    <a:pt x="6" y="869"/>
                  </a:cubicBezTo>
                  <a:cubicBezTo>
                    <a:pt x="0" y="877"/>
                    <a:pt x="10" y="889"/>
                    <a:pt x="20" y="889"/>
                  </a:cubicBezTo>
                  <a:cubicBezTo>
                    <a:pt x="23" y="889"/>
                    <a:pt x="26" y="888"/>
                    <a:pt x="28" y="886"/>
                  </a:cubicBezTo>
                  <a:cubicBezTo>
                    <a:pt x="242" y="628"/>
                    <a:pt x="485" y="372"/>
                    <a:pt x="576" y="41"/>
                  </a:cubicBezTo>
                  <a:cubicBezTo>
                    <a:pt x="582" y="16"/>
                    <a:pt x="564" y="0"/>
                    <a:pt x="5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17"/>
            <p:cNvSpPr/>
            <p:nvPr/>
          </p:nvSpPr>
          <p:spPr>
            <a:xfrm>
              <a:off x="4228550" y="1155450"/>
              <a:ext cx="85525" cy="76950"/>
            </a:xfrm>
            <a:custGeom>
              <a:avLst/>
              <a:gdLst/>
              <a:ahLst/>
              <a:cxnLst/>
              <a:rect l="l" t="t" r="r" b="b"/>
              <a:pathLst>
                <a:path w="3421" h="3078" extrusionOk="0">
                  <a:moveTo>
                    <a:pt x="3372" y="0"/>
                  </a:moveTo>
                  <a:cubicBezTo>
                    <a:pt x="3367" y="0"/>
                    <a:pt x="3361" y="2"/>
                    <a:pt x="3355" y="6"/>
                  </a:cubicBezTo>
                  <a:cubicBezTo>
                    <a:pt x="3032" y="249"/>
                    <a:pt x="2725" y="509"/>
                    <a:pt x="2385" y="730"/>
                  </a:cubicBezTo>
                  <a:cubicBezTo>
                    <a:pt x="2042" y="950"/>
                    <a:pt x="1689" y="1146"/>
                    <a:pt x="1353" y="1371"/>
                  </a:cubicBezTo>
                  <a:cubicBezTo>
                    <a:pt x="1044" y="1578"/>
                    <a:pt x="749" y="1810"/>
                    <a:pt x="502" y="2089"/>
                  </a:cubicBezTo>
                  <a:cubicBezTo>
                    <a:pt x="264" y="2356"/>
                    <a:pt x="55" y="2670"/>
                    <a:pt x="5" y="3027"/>
                  </a:cubicBezTo>
                  <a:cubicBezTo>
                    <a:pt x="1" y="3054"/>
                    <a:pt x="25" y="3077"/>
                    <a:pt x="46" y="3077"/>
                  </a:cubicBezTo>
                  <a:cubicBezTo>
                    <a:pt x="57" y="3077"/>
                    <a:pt x="68" y="3071"/>
                    <a:pt x="74" y="3057"/>
                  </a:cubicBezTo>
                  <a:lnTo>
                    <a:pt x="74" y="3055"/>
                  </a:lnTo>
                  <a:cubicBezTo>
                    <a:pt x="227" y="2721"/>
                    <a:pt x="399" y="2408"/>
                    <a:pt x="651" y="2137"/>
                  </a:cubicBezTo>
                  <a:cubicBezTo>
                    <a:pt x="909" y="1859"/>
                    <a:pt x="1212" y="1627"/>
                    <a:pt x="1528" y="1419"/>
                  </a:cubicBezTo>
                  <a:cubicBezTo>
                    <a:pt x="1859" y="1203"/>
                    <a:pt x="2205" y="1008"/>
                    <a:pt x="2536" y="795"/>
                  </a:cubicBezTo>
                  <a:cubicBezTo>
                    <a:pt x="2856" y="589"/>
                    <a:pt x="3187" y="372"/>
                    <a:pt x="3405" y="55"/>
                  </a:cubicBezTo>
                  <a:cubicBezTo>
                    <a:pt x="3421" y="32"/>
                    <a:pt x="3398" y="0"/>
                    <a:pt x="337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17"/>
            <p:cNvSpPr/>
            <p:nvPr/>
          </p:nvSpPr>
          <p:spPr>
            <a:xfrm>
              <a:off x="4289325" y="1231225"/>
              <a:ext cx="29150" cy="40275"/>
            </a:xfrm>
            <a:custGeom>
              <a:avLst/>
              <a:gdLst/>
              <a:ahLst/>
              <a:cxnLst/>
              <a:rect l="l" t="t" r="r" b="b"/>
              <a:pathLst>
                <a:path w="1166" h="1611" extrusionOk="0">
                  <a:moveTo>
                    <a:pt x="1128" y="0"/>
                  </a:moveTo>
                  <a:cubicBezTo>
                    <a:pt x="1119" y="0"/>
                    <a:pt x="1110" y="4"/>
                    <a:pt x="1105" y="15"/>
                  </a:cubicBezTo>
                  <a:cubicBezTo>
                    <a:pt x="851" y="591"/>
                    <a:pt x="485" y="1112"/>
                    <a:pt x="27" y="1544"/>
                  </a:cubicBezTo>
                  <a:cubicBezTo>
                    <a:pt x="0" y="1569"/>
                    <a:pt x="23" y="1611"/>
                    <a:pt x="53" y="1611"/>
                  </a:cubicBezTo>
                  <a:cubicBezTo>
                    <a:pt x="60" y="1611"/>
                    <a:pt x="67" y="1609"/>
                    <a:pt x="73" y="1604"/>
                  </a:cubicBezTo>
                  <a:lnTo>
                    <a:pt x="73" y="1604"/>
                  </a:lnTo>
                  <a:lnTo>
                    <a:pt x="71" y="1606"/>
                  </a:lnTo>
                  <a:cubicBezTo>
                    <a:pt x="591" y="1225"/>
                    <a:pt x="991" y="660"/>
                    <a:pt x="1160" y="37"/>
                  </a:cubicBezTo>
                  <a:cubicBezTo>
                    <a:pt x="1166" y="18"/>
                    <a:pt x="1146" y="0"/>
                    <a:pt x="112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17"/>
            <p:cNvSpPr/>
            <p:nvPr/>
          </p:nvSpPr>
          <p:spPr>
            <a:xfrm>
              <a:off x="4306100" y="1245775"/>
              <a:ext cx="15300" cy="21525"/>
            </a:xfrm>
            <a:custGeom>
              <a:avLst/>
              <a:gdLst/>
              <a:ahLst/>
              <a:cxnLst/>
              <a:rect l="l" t="t" r="r" b="b"/>
              <a:pathLst>
                <a:path w="612" h="861" extrusionOk="0">
                  <a:moveTo>
                    <a:pt x="565" y="1"/>
                  </a:moveTo>
                  <a:cubicBezTo>
                    <a:pt x="552" y="1"/>
                    <a:pt x="540" y="7"/>
                    <a:pt x="532" y="20"/>
                  </a:cubicBezTo>
                  <a:cubicBezTo>
                    <a:pt x="374" y="295"/>
                    <a:pt x="195" y="549"/>
                    <a:pt x="16" y="809"/>
                  </a:cubicBezTo>
                  <a:cubicBezTo>
                    <a:pt x="0" y="830"/>
                    <a:pt x="22" y="861"/>
                    <a:pt x="46" y="861"/>
                  </a:cubicBezTo>
                  <a:cubicBezTo>
                    <a:pt x="52" y="861"/>
                    <a:pt x="57" y="859"/>
                    <a:pt x="62" y="856"/>
                  </a:cubicBezTo>
                  <a:cubicBezTo>
                    <a:pt x="328" y="665"/>
                    <a:pt x="520" y="364"/>
                    <a:pt x="604" y="50"/>
                  </a:cubicBezTo>
                  <a:cubicBezTo>
                    <a:pt x="612" y="22"/>
                    <a:pt x="589" y="1"/>
                    <a:pt x="5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17"/>
            <p:cNvSpPr/>
            <p:nvPr/>
          </p:nvSpPr>
          <p:spPr>
            <a:xfrm>
              <a:off x="4323950" y="1188325"/>
              <a:ext cx="12725" cy="14875"/>
            </a:xfrm>
            <a:custGeom>
              <a:avLst/>
              <a:gdLst/>
              <a:ahLst/>
              <a:cxnLst/>
              <a:rect l="l" t="t" r="r" b="b"/>
              <a:pathLst>
                <a:path w="509" h="595" extrusionOk="0">
                  <a:moveTo>
                    <a:pt x="463" y="1"/>
                  </a:moveTo>
                  <a:cubicBezTo>
                    <a:pt x="455" y="1"/>
                    <a:pt x="446" y="4"/>
                    <a:pt x="438" y="11"/>
                  </a:cubicBezTo>
                  <a:cubicBezTo>
                    <a:pt x="276" y="174"/>
                    <a:pt x="148" y="359"/>
                    <a:pt x="16" y="548"/>
                  </a:cubicBezTo>
                  <a:cubicBezTo>
                    <a:pt x="0" y="569"/>
                    <a:pt x="22" y="594"/>
                    <a:pt x="44" y="594"/>
                  </a:cubicBezTo>
                  <a:cubicBezTo>
                    <a:pt x="51" y="594"/>
                    <a:pt x="58" y="591"/>
                    <a:pt x="64" y="585"/>
                  </a:cubicBezTo>
                  <a:cubicBezTo>
                    <a:pt x="218" y="413"/>
                    <a:pt x="371" y="248"/>
                    <a:pt x="494" y="52"/>
                  </a:cubicBezTo>
                  <a:cubicBezTo>
                    <a:pt x="508" y="26"/>
                    <a:pt x="487" y="1"/>
                    <a:pt x="46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17"/>
            <p:cNvSpPr/>
            <p:nvPr/>
          </p:nvSpPr>
          <p:spPr>
            <a:xfrm>
              <a:off x="4120825" y="944875"/>
              <a:ext cx="225825" cy="141375"/>
            </a:xfrm>
            <a:custGeom>
              <a:avLst/>
              <a:gdLst/>
              <a:ahLst/>
              <a:cxnLst/>
              <a:rect l="l" t="t" r="r" b="b"/>
              <a:pathLst>
                <a:path w="9033" h="5655" extrusionOk="0">
                  <a:moveTo>
                    <a:pt x="8993" y="4637"/>
                  </a:moveTo>
                  <a:cubicBezTo>
                    <a:pt x="8993" y="4637"/>
                    <a:pt x="5824" y="5654"/>
                    <a:pt x="4430" y="5451"/>
                  </a:cubicBezTo>
                  <a:cubicBezTo>
                    <a:pt x="3037" y="5247"/>
                    <a:pt x="1797" y="4667"/>
                    <a:pt x="1763" y="3800"/>
                  </a:cubicBezTo>
                  <a:cubicBezTo>
                    <a:pt x="1763" y="3800"/>
                    <a:pt x="0" y="2084"/>
                    <a:pt x="1059" y="1042"/>
                  </a:cubicBezTo>
                  <a:cubicBezTo>
                    <a:pt x="2119" y="1"/>
                    <a:pt x="2680" y="1023"/>
                    <a:pt x="2680" y="1023"/>
                  </a:cubicBezTo>
                  <a:cubicBezTo>
                    <a:pt x="2680" y="1023"/>
                    <a:pt x="3397" y="541"/>
                    <a:pt x="4037" y="889"/>
                  </a:cubicBezTo>
                  <a:cubicBezTo>
                    <a:pt x="4676" y="1235"/>
                    <a:pt x="7726" y="1685"/>
                    <a:pt x="7726" y="1685"/>
                  </a:cubicBezTo>
                  <a:cubicBezTo>
                    <a:pt x="7726" y="1685"/>
                    <a:pt x="9033" y="4299"/>
                    <a:pt x="8993" y="463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17"/>
            <p:cNvSpPr/>
            <p:nvPr/>
          </p:nvSpPr>
          <p:spPr>
            <a:xfrm>
              <a:off x="4191800" y="1068300"/>
              <a:ext cx="80300" cy="7600"/>
            </a:xfrm>
            <a:custGeom>
              <a:avLst/>
              <a:gdLst/>
              <a:ahLst/>
              <a:cxnLst/>
              <a:rect l="l" t="t" r="r" b="b"/>
              <a:pathLst>
                <a:path w="3212" h="304" extrusionOk="0">
                  <a:moveTo>
                    <a:pt x="45" y="0"/>
                  </a:moveTo>
                  <a:cubicBezTo>
                    <a:pt x="15" y="0"/>
                    <a:pt x="0" y="44"/>
                    <a:pt x="29" y="63"/>
                  </a:cubicBezTo>
                  <a:cubicBezTo>
                    <a:pt x="433" y="270"/>
                    <a:pt x="904" y="304"/>
                    <a:pt x="1356" y="304"/>
                  </a:cubicBezTo>
                  <a:cubicBezTo>
                    <a:pt x="1415" y="304"/>
                    <a:pt x="1474" y="303"/>
                    <a:pt x="1533" y="302"/>
                  </a:cubicBezTo>
                  <a:cubicBezTo>
                    <a:pt x="1798" y="297"/>
                    <a:pt x="2062" y="284"/>
                    <a:pt x="2327" y="278"/>
                  </a:cubicBezTo>
                  <a:cubicBezTo>
                    <a:pt x="2351" y="278"/>
                    <a:pt x="2375" y="277"/>
                    <a:pt x="2399" y="277"/>
                  </a:cubicBezTo>
                  <a:cubicBezTo>
                    <a:pt x="2614" y="277"/>
                    <a:pt x="2830" y="295"/>
                    <a:pt x="3044" y="295"/>
                  </a:cubicBezTo>
                  <a:cubicBezTo>
                    <a:pt x="3082" y="295"/>
                    <a:pt x="3120" y="294"/>
                    <a:pt x="3157" y="293"/>
                  </a:cubicBezTo>
                  <a:cubicBezTo>
                    <a:pt x="3202" y="291"/>
                    <a:pt x="3211" y="228"/>
                    <a:pt x="3168" y="215"/>
                  </a:cubicBezTo>
                  <a:cubicBezTo>
                    <a:pt x="3008" y="171"/>
                    <a:pt x="2838" y="162"/>
                    <a:pt x="2669" y="162"/>
                  </a:cubicBezTo>
                  <a:cubicBezTo>
                    <a:pt x="2582" y="162"/>
                    <a:pt x="2496" y="164"/>
                    <a:pt x="2411" y="166"/>
                  </a:cubicBezTo>
                  <a:cubicBezTo>
                    <a:pt x="2146" y="170"/>
                    <a:pt x="1882" y="187"/>
                    <a:pt x="1617" y="192"/>
                  </a:cubicBezTo>
                  <a:cubicBezTo>
                    <a:pt x="1559" y="194"/>
                    <a:pt x="1501" y="194"/>
                    <a:pt x="1444" y="194"/>
                  </a:cubicBezTo>
                  <a:cubicBezTo>
                    <a:pt x="969" y="194"/>
                    <a:pt x="514" y="143"/>
                    <a:pt x="54" y="1"/>
                  </a:cubicBezTo>
                  <a:cubicBezTo>
                    <a:pt x="51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17"/>
            <p:cNvSpPr/>
            <p:nvPr/>
          </p:nvSpPr>
          <p:spPr>
            <a:xfrm>
              <a:off x="4164875" y="1037800"/>
              <a:ext cx="139625" cy="22750"/>
            </a:xfrm>
            <a:custGeom>
              <a:avLst/>
              <a:gdLst/>
              <a:ahLst/>
              <a:cxnLst/>
              <a:rect l="l" t="t" r="r" b="b"/>
              <a:pathLst>
                <a:path w="5585" h="910" extrusionOk="0">
                  <a:moveTo>
                    <a:pt x="32" y="1"/>
                  </a:moveTo>
                  <a:cubicBezTo>
                    <a:pt x="16" y="1"/>
                    <a:pt x="0" y="10"/>
                    <a:pt x="1" y="30"/>
                  </a:cubicBezTo>
                  <a:lnTo>
                    <a:pt x="3" y="30"/>
                  </a:lnTo>
                  <a:cubicBezTo>
                    <a:pt x="33" y="309"/>
                    <a:pt x="329" y="472"/>
                    <a:pt x="566" y="552"/>
                  </a:cubicBezTo>
                  <a:cubicBezTo>
                    <a:pt x="906" y="668"/>
                    <a:pt x="1282" y="659"/>
                    <a:pt x="1635" y="670"/>
                  </a:cubicBezTo>
                  <a:cubicBezTo>
                    <a:pt x="1744" y="673"/>
                    <a:pt x="1852" y="674"/>
                    <a:pt x="1960" y="674"/>
                  </a:cubicBezTo>
                  <a:cubicBezTo>
                    <a:pt x="2476" y="674"/>
                    <a:pt x="2993" y="645"/>
                    <a:pt x="3509" y="645"/>
                  </a:cubicBezTo>
                  <a:cubicBezTo>
                    <a:pt x="3722" y="645"/>
                    <a:pt x="3936" y="650"/>
                    <a:pt x="4150" y="664"/>
                  </a:cubicBezTo>
                  <a:cubicBezTo>
                    <a:pt x="4382" y="679"/>
                    <a:pt x="4612" y="709"/>
                    <a:pt x="4840" y="754"/>
                  </a:cubicBezTo>
                  <a:cubicBezTo>
                    <a:pt x="4948" y="776"/>
                    <a:pt x="5055" y="803"/>
                    <a:pt x="5162" y="833"/>
                  </a:cubicBezTo>
                  <a:cubicBezTo>
                    <a:pt x="5274" y="864"/>
                    <a:pt x="5384" y="909"/>
                    <a:pt x="5504" y="909"/>
                  </a:cubicBezTo>
                  <a:cubicBezTo>
                    <a:pt x="5556" y="907"/>
                    <a:pt x="5584" y="844"/>
                    <a:pt x="5547" y="805"/>
                  </a:cubicBezTo>
                  <a:cubicBezTo>
                    <a:pt x="5416" y="683"/>
                    <a:pt x="5221" y="644"/>
                    <a:pt x="5053" y="601"/>
                  </a:cubicBezTo>
                  <a:cubicBezTo>
                    <a:pt x="4872" y="556"/>
                    <a:pt x="4687" y="522"/>
                    <a:pt x="4500" y="500"/>
                  </a:cubicBezTo>
                  <a:cubicBezTo>
                    <a:pt x="4205" y="463"/>
                    <a:pt x="3908" y="451"/>
                    <a:pt x="3611" y="451"/>
                  </a:cubicBezTo>
                  <a:cubicBezTo>
                    <a:pt x="3511" y="451"/>
                    <a:pt x="3411" y="453"/>
                    <a:pt x="3311" y="455"/>
                  </a:cubicBezTo>
                  <a:cubicBezTo>
                    <a:pt x="2914" y="464"/>
                    <a:pt x="2520" y="496"/>
                    <a:pt x="2123" y="513"/>
                  </a:cubicBezTo>
                  <a:cubicBezTo>
                    <a:pt x="1943" y="521"/>
                    <a:pt x="1762" y="529"/>
                    <a:pt x="1580" y="529"/>
                  </a:cubicBezTo>
                  <a:cubicBezTo>
                    <a:pt x="1363" y="529"/>
                    <a:pt x="1146" y="518"/>
                    <a:pt x="932" y="481"/>
                  </a:cubicBezTo>
                  <a:cubicBezTo>
                    <a:pt x="766" y="453"/>
                    <a:pt x="598" y="427"/>
                    <a:pt x="445" y="356"/>
                  </a:cubicBezTo>
                  <a:cubicBezTo>
                    <a:pt x="274" y="277"/>
                    <a:pt x="170" y="159"/>
                    <a:pt x="59" y="14"/>
                  </a:cubicBezTo>
                  <a:cubicBezTo>
                    <a:pt x="53" y="5"/>
                    <a:pt x="42" y="1"/>
                    <a:pt x="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17"/>
            <p:cNvSpPr/>
            <p:nvPr/>
          </p:nvSpPr>
          <p:spPr>
            <a:xfrm>
              <a:off x="4140475" y="996875"/>
              <a:ext cx="49875" cy="26825"/>
            </a:xfrm>
            <a:custGeom>
              <a:avLst/>
              <a:gdLst/>
              <a:ahLst/>
              <a:cxnLst/>
              <a:rect l="l" t="t" r="r" b="b"/>
              <a:pathLst>
                <a:path w="1995" h="1073" extrusionOk="0">
                  <a:moveTo>
                    <a:pt x="12" y="1"/>
                  </a:moveTo>
                  <a:cubicBezTo>
                    <a:pt x="6" y="1"/>
                    <a:pt x="1" y="6"/>
                    <a:pt x="3" y="13"/>
                  </a:cubicBezTo>
                  <a:cubicBezTo>
                    <a:pt x="91" y="372"/>
                    <a:pt x="392" y="649"/>
                    <a:pt x="714" y="817"/>
                  </a:cubicBezTo>
                  <a:cubicBezTo>
                    <a:pt x="1110" y="1024"/>
                    <a:pt x="1542" y="1067"/>
                    <a:pt x="1983" y="1073"/>
                  </a:cubicBezTo>
                  <a:cubicBezTo>
                    <a:pt x="1994" y="1069"/>
                    <a:pt x="1994" y="1052"/>
                    <a:pt x="1983" y="1049"/>
                  </a:cubicBezTo>
                  <a:cubicBezTo>
                    <a:pt x="1574" y="1026"/>
                    <a:pt x="1144" y="936"/>
                    <a:pt x="779" y="742"/>
                  </a:cubicBezTo>
                  <a:cubicBezTo>
                    <a:pt x="456" y="568"/>
                    <a:pt x="215" y="314"/>
                    <a:pt x="20" y="5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17"/>
            <p:cNvSpPr/>
            <p:nvPr/>
          </p:nvSpPr>
          <p:spPr>
            <a:xfrm>
              <a:off x="4151625" y="971600"/>
              <a:ext cx="35325" cy="17650"/>
            </a:xfrm>
            <a:custGeom>
              <a:avLst/>
              <a:gdLst/>
              <a:ahLst/>
              <a:cxnLst/>
              <a:rect l="l" t="t" r="r" b="b"/>
              <a:pathLst>
                <a:path w="1413" h="706" extrusionOk="0">
                  <a:moveTo>
                    <a:pt x="35" y="0"/>
                  </a:moveTo>
                  <a:cubicBezTo>
                    <a:pt x="10" y="0"/>
                    <a:pt x="1" y="41"/>
                    <a:pt x="30" y="48"/>
                  </a:cubicBezTo>
                  <a:lnTo>
                    <a:pt x="30" y="50"/>
                  </a:lnTo>
                  <a:cubicBezTo>
                    <a:pt x="262" y="138"/>
                    <a:pt x="490" y="237"/>
                    <a:pt x="713" y="349"/>
                  </a:cubicBezTo>
                  <a:cubicBezTo>
                    <a:pt x="812" y="399"/>
                    <a:pt x="911" y="454"/>
                    <a:pt x="1008" y="508"/>
                  </a:cubicBezTo>
                  <a:cubicBezTo>
                    <a:pt x="1115" y="570"/>
                    <a:pt x="1219" y="648"/>
                    <a:pt x="1332" y="702"/>
                  </a:cubicBezTo>
                  <a:cubicBezTo>
                    <a:pt x="1337" y="705"/>
                    <a:pt x="1343" y="706"/>
                    <a:pt x="1348" y="706"/>
                  </a:cubicBezTo>
                  <a:cubicBezTo>
                    <a:pt x="1382" y="706"/>
                    <a:pt x="1412" y="666"/>
                    <a:pt x="1380" y="637"/>
                  </a:cubicBezTo>
                  <a:cubicBezTo>
                    <a:pt x="1206" y="474"/>
                    <a:pt x="956" y="360"/>
                    <a:pt x="741" y="259"/>
                  </a:cubicBezTo>
                  <a:cubicBezTo>
                    <a:pt x="515" y="153"/>
                    <a:pt x="283" y="67"/>
                    <a:pt x="42" y="1"/>
                  </a:cubicBezTo>
                  <a:cubicBezTo>
                    <a:pt x="39" y="1"/>
                    <a:pt x="37" y="0"/>
                    <a:pt x="3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17"/>
            <p:cNvSpPr/>
            <p:nvPr/>
          </p:nvSpPr>
          <p:spPr>
            <a:xfrm>
              <a:off x="4186900" y="969900"/>
              <a:ext cx="46800" cy="17375"/>
            </a:xfrm>
            <a:custGeom>
              <a:avLst/>
              <a:gdLst/>
              <a:ahLst/>
              <a:cxnLst/>
              <a:rect l="l" t="t" r="r" b="b"/>
              <a:pathLst>
                <a:path w="1872" h="695" extrusionOk="0">
                  <a:moveTo>
                    <a:pt x="47" y="1"/>
                  </a:moveTo>
                  <a:cubicBezTo>
                    <a:pt x="23" y="1"/>
                    <a:pt x="1" y="34"/>
                    <a:pt x="23" y="58"/>
                  </a:cubicBezTo>
                  <a:cubicBezTo>
                    <a:pt x="229" y="282"/>
                    <a:pt x="534" y="378"/>
                    <a:pt x="822" y="439"/>
                  </a:cubicBezTo>
                  <a:cubicBezTo>
                    <a:pt x="1151" y="509"/>
                    <a:pt x="1478" y="553"/>
                    <a:pt x="1788" y="690"/>
                  </a:cubicBezTo>
                  <a:cubicBezTo>
                    <a:pt x="1795" y="693"/>
                    <a:pt x="1801" y="694"/>
                    <a:pt x="1807" y="694"/>
                  </a:cubicBezTo>
                  <a:cubicBezTo>
                    <a:pt x="1845" y="694"/>
                    <a:pt x="1871" y="640"/>
                    <a:pt x="1830" y="619"/>
                  </a:cubicBezTo>
                  <a:cubicBezTo>
                    <a:pt x="1269" y="325"/>
                    <a:pt x="571" y="445"/>
                    <a:pt x="70" y="11"/>
                  </a:cubicBezTo>
                  <a:cubicBezTo>
                    <a:pt x="63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17"/>
            <p:cNvSpPr/>
            <p:nvPr/>
          </p:nvSpPr>
          <p:spPr>
            <a:xfrm>
              <a:off x="4224800" y="1001725"/>
              <a:ext cx="74850" cy="30975"/>
            </a:xfrm>
            <a:custGeom>
              <a:avLst/>
              <a:gdLst/>
              <a:ahLst/>
              <a:cxnLst/>
              <a:rect l="l" t="t" r="r" b="b"/>
              <a:pathLst>
                <a:path w="2994" h="1239" extrusionOk="0">
                  <a:moveTo>
                    <a:pt x="34" y="1"/>
                  </a:moveTo>
                  <a:cubicBezTo>
                    <a:pt x="9" y="1"/>
                    <a:pt x="0" y="40"/>
                    <a:pt x="29" y="49"/>
                  </a:cubicBezTo>
                  <a:cubicBezTo>
                    <a:pt x="545" y="206"/>
                    <a:pt x="1074" y="322"/>
                    <a:pt x="1589" y="483"/>
                  </a:cubicBezTo>
                  <a:cubicBezTo>
                    <a:pt x="1830" y="559"/>
                    <a:pt x="2060" y="666"/>
                    <a:pt x="2273" y="799"/>
                  </a:cubicBezTo>
                  <a:cubicBezTo>
                    <a:pt x="2492" y="933"/>
                    <a:pt x="2688" y="1109"/>
                    <a:pt x="2910" y="1234"/>
                  </a:cubicBezTo>
                  <a:cubicBezTo>
                    <a:pt x="2917" y="1237"/>
                    <a:pt x="2924" y="1239"/>
                    <a:pt x="2930" y="1239"/>
                  </a:cubicBezTo>
                  <a:cubicBezTo>
                    <a:pt x="2966" y="1239"/>
                    <a:pt x="2994" y="1193"/>
                    <a:pt x="2967" y="1161"/>
                  </a:cubicBezTo>
                  <a:cubicBezTo>
                    <a:pt x="2795" y="987"/>
                    <a:pt x="2576" y="847"/>
                    <a:pt x="2368" y="716"/>
                  </a:cubicBezTo>
                  <a:cubicBezTo>
                    <a:pt x="2153" y="580"/>
                    <a:pt x="1921" y="471"/>
                    <a:pt x="1678" y="397"/>
                  </a:cubicBezTo>
                  <a:cubicBezTo>
                    <a:pt x="1144" y="232"/>
                    <a:pt x="588" y="116"/>
                    <a:pt x="42" y="2"/>
                  </a:cubicBezTo>
                  <a:cubicBezTo>
                    <a:pt x="40" y="1"/>
                    <a:pt x="37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17"/>
            <p:cNvSpPr/>
            <p:nvPr/>
          </p:nvSpPr>
          <p:spPr>
            <a:xfrm>
              <a:off x="4236325" y="1027250"/>
              <a:ext cx="87925" cy="32275"/>
            </a:xfrm>
            <a:custGeom>
              <a:avLst/>
              <a:gdLst/>
              <a:ahLst/>
              <a:cxnLst/>
              <a:rect l="l" t="t" r="r" b="b"/>
              <a:pathLst>
                <a:path w="3517" h="1291" extrusionOk="0">
                  <a:moveTo>
                    <a:pt x="444" y="1"/>
                  </a:moveTo>
                  <a:cubicBezTo>
                    <a:pt x="305" y="1"/>
                    <a:pt x="165" y="8"/>
                    <a:pt x="26" y="24"/>
                  </a:cubicBezTo>
                  <a:cubicBezTo>
                    <a:pt x="0" y="26"/>
                    <a:pt x="0" y="65"/>
                    <a:pt x="26" y="67"/>
                  </a:cubicBezTo>
                  <a:cubicBezTo>
                    <a:pt x="651" y="73"/>
                    <a:pt x="1270" y="161"/>
                    <a:pt x="1859" y="374"/>
                  </a:cubicBezTo>
                  <a:cubicBezTo>
                    <a:pt x="2156" y="481"/>
                    <a:pt x="2440" y="617"/>
                    <a:pt x="2709" y="782"/>
                  </a:cubicBezTo>
                  <a:cubicBezTo>
                    <a:pt x="2835" y="858"/>
                    <a:pt x="2956" y="940"/>
                    <a:pt x="3076" y="1028"/>
                  </a:cubicBezTo>
                  <a:cubicBezTo>
                    <a:pt x="3188" y="1112"/>
                    <a:pt x="3308" y="1249"/>
                    <a:pt x="3446" y="1288"/>
                  </a:cubicBezTo>
                  <a:cubicBezTo>
                    <a:pt x="3451" y="1290"/>
                    <a:pt x="3456" y="1290"/>
                    <a:pt x="3461" y="1290"/>
                  </a:cubicBezTo>
                  <a:cubicBezTo>
                    <a:pt x="3498" y="1290"/>
                    <a:pt x="3517" y="1248"/>
                    <a:pt x="3502" y="1213"/>
                  </a:cubicBezTo>
                  <a:cubicBezTo>
                    <a:pt x="3446" y="1083"/>
                    <a:pt x="3281" y="989"/>
                    <a:pt x="3169" y="907"/>
                  </a:cubicBezTo>
                  <a:cubicBezTo>
                    <a:pt x="3044" y="817"/>
                    <a:pt x="2915" y="733"/>
                    <a:pt x="2782" y="656"/>
                  </a:cubicBezTo>
                  <a:cubicBezTo>
                    <a:pt x="2506" y="497"/>
                    <a:pt x="2214" y="363"/>
                    <a:pt x="1911" y="260"/>
                  </a:cubicBezTo>
                  <a:cubicBezTo>
                    <a:pt x="1441" y="98"/>
                    <a:pt x="942" y="1"/>
                    <a:pt x="4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17"/>
            <p:cNvSpPr/>
            <p:nvPr/>
          </p:nvSpPr>
          <p:spPr>
            <a:xfrm>
              <a:off x="4202575" y="1011200"/>
              <a:ext cx="24625" cy="4675"/>
            </a:xfrm>
            <a:custGeom>
              <a:avLst/>
              <a:gdLst/>
              <a:ahLst/>
              <a:cxnLst/>
              <a:rect l="l" t="t" r="r" b="b"/>
              <a:pathLst>
                <a:path w="985" h="187" extrusionOk="0">
                  <a:moveTo>
                    <a:pt x="34" y="1"/>
                  </a:moveTo>
                  <a:cubicBezTo>
                    <a:pt x="6" y="1"/>
                    <a:pt x="1" y="48"/>
                    <a:pt x="28" y="53"/>
                  </a:cubicBezTo>
                  <a:cubicBezTo>
                    <a:pt x="329" y="105"/>
                    <a:pt x="642" y="176"/>
                    <a:pt x="948" y="186"/>
                  </a:cubicBezTo>
                  <a:cubicBezTo>
                    <a:pt x="949" y="186"/>
                    <a:pt x="951" y="186"/>
                    <a:pt x="952" y="186"/>
                  </a:cubicBezTo>
                  <a:cubicBezTo>
                    <a:pt x="980" y="186"/>
                    <a:pt x="984" y="143"/>
                    <a:pt x="956" y="139"/>
                  </a:cubicBezTo>
                  <a:cubicBezTo>
                    <a:pt x="658" y="59"/>
                    <a:pt x="341" y="36"/>
                    <a:pt x="36" y="1"/>
                  </a:cubicBezTo>
                  <a:cubicBezTo>
                    <a:pt x="35" y="1"/>
                    <a:pt x="35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17"/>
            <p:cNvSpPr/>
            <p:nvPr/>
          </p:nvSpPr>
          <p:spPr>
            <a:xfrm>
              <a:off x="4275450" y="1065675"/>
              <a:ext cx="50550" cy="7725"/>
            </a:xfrm>
            <a:custGeom>
              <a:avLst/>
              <a:gdLst/>
              <a:ahLst/>
              <a:cxnLst/>
              <a:rect l="l" t="t" r="r" b="b"/>
              <a:pathLst>
                <a:path w="2022" h="309" extrusionOk="0">
                  <a:moveTo>
                    <a:pt x="459" y="1"/>
                  </a:moveTo>
                  <a:cubicBezTo>
                    <a:pt x="321" y="1"/>
                    <a:pt x="183" y="4"/>
                    <a:pt x="45" y="7"/>
                  </a:cubicBezTo>
                  <a:cubicBezTo>
                    <a:pt x="0" y="11"/>
                    <a:pt x="0" y="78"/>
                    <a:pt x="45" y="82"/>
                  </a:cubicBezTo>
                  <a:cubicBezTo>
                    <a:pt x="372" y="106"/>
                    <a:pt x="699" y="148"/>
                    <a:pt x="1027" y="191"/>
                  </a:cubicBezTo>
                  <a:cubicBezTo>
                    <a:pt x="1193" y="211"/>
                    <a:pt x="1357" y="234"/>
                    <a:pt x="1524" y="260"/>
                  </a:cubicBezTo>
                  <a:cubicBezTo>
                    <a:pt x="1626" y="277"/>
                    <a:pt x="1735" y="308"/>
                    <a:pt x="1840" y="308"/>
                  </a:cubicBezTo>
                  <a:cubicBezTo>
                    <a:pt x="1883" y="308"/>
                    <a:pt x="1926" y="303"/>
                    <a:pt x="1967" y="290"/>
                  </a:cubicBezTo>
                  <a:cubicBezTo>
                    <a:pt x="2001" y="278"/>
                    <a:pt x="2021" y="230"/>
                    <a:pt x="1989" y="206"/>
                  </a:cubicBezTo>
                  <a:cubicBezTo>
                    <a:pt x="1872" y="110"/>
                    <a:pt x="1718" y="105"/>
                    <a:pt x="1572" y="84"/>
                  </a:cubicBezTo>
                  <a:cubicBezTo>
                    <a:pt x="1406" y="62"/>
                    <a:pt x="1240" y="41"/>
                    <a:pt x="1071" y="26"/>
                  </a:cubicBezTo>
                  <a:cubicBezTo>
                    <a:pt x="867" y="7"/>
                    <a:pt x="663" y="1"/>
                    <a:pt x="4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17"/>
            <p:cNvSpPr/>
            <p:nvPr/>
          </p:nvSpPr>
          <p:spPr>
            <a:xfrm>
              <a:off x="4300600" y="1033200"/>
              <a:ext cx="115700" cy="91650"/>
            </a:xfrm>
            <a:custGeom>
              <a:avLst/>
              <a:gdLst/>
              <a:ahLst/>
              <a:cxnLst/>
              <a:rect l="l" t="t" r="r" b="b"/>
              <a:pathLst>
                <a:path w="4628" h="3666" extrusionOk="0">
                  <a:moveTo>
                    <a:pt x="2083" y="1"/>
                  </a:moveTo>
                  <a:cubicBezTo>
                    <a:pt x="1484" y="1"/>
                    <a:pt x="1" y="459"/>
                    <a:pt x="449" y="1577"/>
                  </a:cubicBezTo>
                  <a:cubicBezTo>
                    <a:pt x="849" y="2576"/>
                    <a:pt x="2170" y="3666"/>
                    <a:pt x="3305" y="3666"/>
                  </a:cubicBezTo>
                  <a:cubicBezTo>
                    <a:pt x="3464" y="3666"/>
                    <a:pt x="3619" y="3644"/>
                    <a:pt x="3767" y="3598"/>
                  </a:cubicBezTo>
                  <a:cubicBezTo>
                    <a:pt x="3767" y="3598"/>
                    <a:pt x="4627" y="3398"/>
                    <a:pt x="4048" y="1880"/>
                  </a:cubicBezTo>
                  <a:cubicBezTo>
                    <a:pt x="3466" y="362"/>
                    <a:pt x="2786" y="20"/>
                    <a:pt x="2114" y="1"/>
                  </a:cubicBezTo>
                  <a:cubicBezTo>
                    <a:pt x="2104" y="1"/>
                    <a:pt x="2094" y="1"/>
                    <a:pt x="2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17"/>
            <p:cNvSpPr/>
            <p:nvPr/>
          </p:nvSpPr>
          <p:spPr>
            <a:xfrm>
              <a:off x="4304750" y="1071875"/>
              <a:ext cx="115200" cy="215075"/>
            </a:xfrm>
            <a:custGeom>
              <a:avLst/>
              <a:gdLst/>
              <a:ahLst/>
              <a:cxnLst/>
              <a:rect l="l" t="t" r="r" b="b"/>
              <a:pathLst>
                <a:path w="4608" h="8603" extrusionOk="0">
                  <a:moveTo>
                    <a:pt x="4158" y="1"/>
                  </a:moveTo>
                  <a:cubicBezTo>
                    <a:pt x="4158" y="1"/>
                    <a:pt x="2908" y="1607"/>
                    <a:pt x="1735" y="2459"/>
                  </a:cubicBezTo>
                  <a:cubicBezTo>
                    <a:pt x="563" y="3312"/>
                    <a:pt x="339" y="3009"/>
                    <a:pt x="561" y="3689"/>
                  </a:cubicBezTo>
                  <a:cubicBezTo>
                    <a:pt x="786" y="4370"/>
                    <a:pt x="1571" y="5394"/>
                    <a:pt x="1081" y="5654"/>
                  </a:cubicBezTo>
                  <a:cubicBezTo>
                    <a:pt x="589" y="5914"/>
                    <a:pt x="427" y="5009"/>
                    <a:pt x="589" y="5912"/>
                  </a:cubicBezTo>
                  <a:cubicBezTo>
                    <a:pt x="705" y="6548"/>
                    <a:pt x="698" y="7524"/>
                    <a:pt x="318" y="8111"/>
                  </a:cubicBezTo>
                  <a:cubicBezTo>
                    <a:pt x="0" y="8603"/>
                    <a:pt x="4214" y="4295"/>
                    <a:pt x="4411" y="2452"/>
                  </a:cubicBezTo>
                  <a:cubicBezTo>
                    <a:pt x="4607" y="608"/>
                    <a:pt x="4158" y="1"/>
                    <a:pt x="415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17"/>
            <p:cNvSpPr/>
            <p:nvPr/>
          </p:nvSpPr>
          <p:spPr>
            <a:xfrm>
              <a:off x="4384900" y="1094800"/>
              <a:ext cx="31850" cy="51175"/>
            </a:xfrm>
            <a:custGeom>
              <a:avLst/>
              <a:gdLst/>
              <a:ahLst/>
              <a:cxnLst/>
              <a:rect l="l" t="t" r="r" b="b"/>
              <a:pathLst>
                <a:path w="1274" h="2047" extrusionOk="0">
                  <a:moveTo>
                    <a:pt x="1225" y="0"/>
                  </a:moveTo>
                  <a:cubicBezTo>
                    <a:pt x="1210" y="0"/>
                    <a:pt x="1195" y="10"/>
                    <a:pt x="1194" y="30"/>
                  </a:cubicBezTo>
                  <a:cubicBezTo>
                    <a:pt x="1171" y="402"/>
                    <a:pt x="965" y="757"/>
                    <a:pt x="756" y="1052"/>
                  </a:cubicBezTo>
                  <a:cubicBezTo>
                    <a:pt x="642" y="1213"/>
                    <a:pt x="522" y="1372"/>
                    <a:pt x="395" y="1523"/>
                  </a:cubicBezTo>
                  <a:cubicBezTo>
                    <a:pt x="268" y="1675"/>
                    <a:pt x="156" y="1841"/>
                    <a:pt x="25" y="1989"/>
                  </a:cubicBezTo>
                  <a:cubicBezTo>
                    <a:pt x="1" y="2013"/>
                    <a:pt x="22" y="2046"/>
                    <a:pt x="48" y="2046"/>
                  </a:cubicBezTo>
                  <a:cubicBezTo>
                    <a:pt x="56" y="2046"/>
                    <a:pt x="64" y="2043"/>
                    <a:pt x="72" y="2036"/>
                  </a:cubicBezTo>
                  <a:cubicBezTo>
                    <a:pt x="229" y="1890"/>
                    <a:pt x="388" y="1757"/>
                    <a:pt x="524" y="1591"/>
                  </a:cubicBezTo>
                  <a:cubicBezTo>
                    <a:pt x="657" y="1430"/>
                    <a:pt x="786" y="1263"/>
                    <a:pt x="902" y="1091"/>
                  </a:cubicBezTo>
                  <a:cubicBezTo>
                    <a:pt x="1010" y="934"/>
                    <a:pt x="1102" y="768"/>
                    <a:pt x="1177" y="594"/>
                  </a:cubicBezTo>
                  <a:cubicBezTo>
                    <a:pt x="1255" y="402"/>
                    <a:pt x="1274" y="231"/>
                    <a:pt x="1257" y="30"/>
                  </a:cubicBezTo>
                  <a:cubicBezTo>
                    <a:pt x="1255" y="10"/>
                    <a:pt x="1240" y="0"/>
                    <a:pt x="12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17"/>
            <p:cNvSpPr/>
            <p:nvPr/>
          </p:nvSpPr>
          <p:spPr>
            <a:xfrm>
              <a:off x="4405625" y="1119050"/>
              <a:ext cx="11900" cy="22375"/>
            </a:xfrm>
            <a:custGeom>
              <a:avLst/>
              <a:gdLst/>
              <a:ahLst/>
              <a:cxnLst/>
              <a:rect l="l" t="t" r="r" b="b"/>
              <a:pathLst>
                <a:path w="476" h="895" extrusionOk="0">
                  <a:moveTo>
                    <a:pt x="460" y="0"/>
                  </a:moveTo>
                  <a:cubicBezTo>
                    <a:pt x="453" y="0"/>
                    <a:pt x="447" y="4"/>
                    <a:pt x="445" y="11"/>
                  </a:cubicBezTo>
                  <a:cubicBezTo>
                    <a:pt x="366" y="316"/>
                    <a:pt x="221" y="600"/>
                    <a:pt x="21" y="843"/>
                  </a:cubicBezTo>
                  <a:cubicBezTo>
                    <a:pt x="0" y="866"/>
                    <a:pt x="19" y="895"/>
                    <a:pt x="42" y="895"/>
                  </a:cubicBezTo>
                  <a:cubicBezTo>
                    <a:pt x="49" y="895"/>
                    <a:pt x="57" y="892"/>
                    <a:pt x="64" y="886"/>
                  </a:cubicBezTo>
                  <a:cubicBezTo>
                    <a:pt x="303" y="656"/>
                    <a:pt x="449" y="346"/>
                    <a:pt x="475" y="15"/>
                  </a:cubicBezTo>
                  <a:cubicBezTo>
                    <a:pt x="476" y="6"/>
                    <a:pt x="468" y="0"/>
                    <a:pt x="46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17"/>
            <p:cNvSpPr/>
            <p:nvPr/>
          </p:nvSpPr>
          <p:spPr>
            <a:xfrm>
              <a:off x="4378475" y="1154125"/>
              <a:ext cx="14825" cy="12425"/>
            </a:xfrm>
            <a:custGeom>
              <a:avLst/>
              <a:gdLst/>
              <a:ahLst/>
              <a:cxnLst/>
              <a:rect l="l" t="t" r="r" b="b"/>
              <a:pathLst>
                <a:path w="593" h="497" extrusionOk="0">
                  <a:moveTo>
                    <a:pt x="563" y="0"/>
                  </a:moveTo>
                  <a:cubicBezTo>
                    <a:pt x="559" y="0"/>
                    <a:pt x="556" y="1"/>
                    <a:pt x="553" y="3"/>
                  </a:cubicBezTo>
                  <a:cubicBezTo>
                    <a:pt x="458" y="61"/>
                    <a:pt x="387" y="138"/>
                    <a:pt x="301" y="209"/>
                  </a:cubicBezTo>
                  <a:cubicBezTo>
                    <a:pt x="211" y="285"/>
                    <a:pt x="121" y="360"/>
                    <a:pt x="30" y="433"/>
                  </a:cubicBezTo>
                  <a:cubicBezTo>
                    <a:pt x="1" y="458"/>
                    <a:pt x="28" y="496"/>
                    <a:pt x="59" y="496"/>
                  </a:cubicBezTo>
                  <a:cubicBezTo>
                    <a:pt x="64" y="496"/>
                    <a:pt x="69" y="495"/>
                    <a:pt x="75" y="493"/>
                  </a:cubicBezTo>
                  <a:cubicBezTo>
                    <a:pt x="278" y="396"/>
                    <a:pt x="499" y="240"/>
                    <a:pt x="587" y="29"/>
                  </a:cubicBezTo>
                  <a:cubicBezTo>
                    <a:pt x="593" y="14"/>
                    <a:pt x="577" y="0"/>
                    <a:pt x="5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17"/>
            <p:cNvSpPr/>
            <p:nvPr/>
          </p:nvSpPr>
          <p:spPr>
            <a:xfrm>
              <a:off x="4331150" y="1161625"/>
              <a:ext cx="66525" cy="52975"/>
            </a:xfrm>
            <a:custGeom>
              <a:avLst/>
              <a:gdLst/>
              <a:ahLst/>
              <a:cxnLst/>
              <a:rect l="l" t="t" r="r" b="b"/>
              <a:pathLst>
                <a:path w="2661" h="2119" extrusionOk="0">
                  <a:moveTo>
                    <a:pt x="2623" y="0"/>
                  </a:moveTo>
                  <a:cubicBezTo>
                    <a:pt x="2615" y="0"/>
                    <a:pt x="2608" y="3"/>
                    <a:pt x="2601" y="10"/>
                  </a:cubicBezTo>
                  <a:cubicBezTo>
                    <a:pt x="2441" y="210"/>
                    <a:pt x="2289" y="415"/>
                    <a:pt x="2111" y="600"/>
                  </a:cubicBezTo>
                  <a:cubicBezTo>
                    <a:pt x="1913" y="806"/>
                    <a:pt x="1700" y="995"/>
                    <a:pt x="1470" y="1167"/>
                  </a:cubicBezTo>
                  <a:cubicBezTo>
                    <a:pt x="1242" y="1339"/>
                    <a:pt x="1005" y="1498"/>
                    <a:pt x="758" y="1644"/>
                  </a:cubicBezTo>
                  <a:cubicBezTo>
                    <a:pt x="520" y="1786"/>
                    <a:pt x="268" y="1902"/>
                    <a:pt x="32" y="2049"/>
                  </a:cubicBezTo>
                  <a:cubicBezTo>
                    <a:pt x="1" y="2069"/>
                    <a:pt x="15" y="2119"/>
                    <a:pt x="48" y="2119"/>
                  </a:cubicBezTo>
                  <a:cubicBezTo>
                    <a:pt x="52" y="2119"/>
                    <a:pt x="56" y="2118"/>
                    <a:pt x="61" y="2117"/>
                  </a:cubicBezTo>
                  <a:cubicBezTo>
                    <a:pt x="326" y="2029"/>
                    <a:pt x="575" y="1883"/>
                    <a:pt x="816" y="1743"/>
                  </a:cubicBezTo>
                  <a:cubicBezTo>
                    <a:pt x="1079" y="1589"/>
                    <a:pt x="1334" y="1419"/>
                    <a:pt x="1577" y="1236"/>
                  </a:cubicBezTo>
                  <a:cubicBezTo>
                    <a:pt x="1809" y="1064"/>
                    <a:pt x="2025" y="873"/>
                    <a:pt x="2226" y="664"/>
                  </a:cubicBezTo>
                  <a:cubicBezTo>
                    <a:pt x="2399" y="483"/>
                    <a:pt x="2566" y="281"/>
                    <a:pt x="2656" y="41"/>
                  </a:cubicBezTo>
                  <a:cubicBezTo>
                    <a:pt x="2661" y="18"/>
                    <a:pt x="2642" y="0"/>
                    <a:pt x="26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17"/>
            <p:cNvSpPr/>
            <p:nvPr/>
          </p:nvSpPr>
          <p:spPr>
            <a:xfrm>
              <a:off x="4333800" y="1124650"/>
              <a:ext cx="43950" cy="35350"/>
            </a:xfrm>
            <a:custGeom>
              <a:avLst/>
              <a:gdLst/>
              <a:ahLst/>
              <a:cxnLst/>
              <a:rect l="l" t="t" r="r" b="b"/>
              <a:pathLst>
                <a:path w="1758" h="1414" extrusionOk="0">
                  <a:moveTo>
                    <a:pt x="1723" y="1"/>
                  </a:moveTo>
                  <a:cubicBezTo>
                    <a:pt x="1718" y="1"/>
                    <a:pt x="1713" y="2"/>
                    <a:pt x="1708" y="6"/>
                  </a:cubicBezTo>
                  <a:cubicBezTo>
                    <a:pt x="1398" y="191"/>
                    <a:pt x="1112" y="425"/>
                    <a:pt x="831" y="647"/>
                  </a:cubicBezTo>
                  <a:cubicBezTo>
                    <a:pt x="684" y="765"/>
                    <a:pt x="553" y="898"/>
                    <a:pt x="409" y="1016"/>
                  </a:cubicBezTo>
                  <a:cubicBezTo>
                    <a:pt x="383" y="1036"/>
                    <a:pt x="349" y="1049"/>
                    <a:pt x="325" y="1073"/>
                  </a:cubicBezTo>
                  <a:cubicBezTo>
                    <a:pt x="293" y="1102"/>
                    <a:pt x="274" y="1146"/>
                    <a:pt x="242" y="1180"/>
                  </a:cubicBezTo>
                  <a:cubicBezTo>
                    <a:pt x="173" y="1253"/>
                    <a:pt x="87" y="1318"/>
                    <a:pt x="12" y="1388"/>
                  </a:cubicBezTo>
                  <a:cubicBezTo>
                    <a:pt x="1" y="1399"/>
                    <a:pt x="11" y="1413"/>
                    <a:pt x="23" y="1413"/>
                  </a:cubicBezTo>
                  <a:cubicBezTo>
                    <a:pt x="26" y="1413"/>
                    <a:pt x="30" y="1412"/>
                    <a:pt x="33" y="1410"/>
                  </a:cubicBezTo>
                  <a:cubicBezTo>
                    <a:pt x="113" y="1346"/>
                    <a:pt x="192" y="1275"/>
                    <a:pt x="276" y="1219"/>
                  </a:cubicBezTo>
                  <a:cubicBezTo>
                    <a:pt x="313" y="1193"/>
                    <a:pt x="360" y="1180"/>
                    <a:pt x="394" y="1154"/>
                  </a:cubicBezTo>
                  <a:cubicBezTo>
                    <a:pt x="429" y="1126"/>
                    <a:pt x="457" y="1090"/>
                    <a:pt x="493" y="1062"/>
                  </a:cubicBezTo>
                  <a:cubicBezTo>
                    <a:pt x="573" y="1001"/>
                    <a:pt x="650" y="933"/>
                    <a:pt x="736" y="879"/>
                  </a:cubicBezTo>
                  <a:cubicBezTo>
                    <a:pt x="805" y="836"/>
                    <a:pt x="856" y="778"/>
                    <a:pt x="919" y="729"/>
                  </a:cubicBezTo>
                  <a:cubicBezTo>
                    <a:pt x="1198" y="514"/>
                    <a:pt x="1482" y="288"/>
                    <a:pt x="1738" y="45"/>
                  </a:cubicBezTo>
                  <a:cubicBezTo>
                    <a:pt x="1758" y="29"/>
                    <a:pt x="1743" y="1"/>
                    <a:pt x="17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17"/>
            <p:cNvSpPr/>
            <p:nvPr/>
          </p:nvSpPr>
          <p:spPr>
            <a:xfrm>
              <a:off x="4216600" y="965625"/>
              <a:ext cx="195950" cy="145250"/>
            </a:xfrm>
            <a:custGeom>
              <a:avLst/>
              <a:gdLst/>
              <a:ahLst/>
              <a:cxnLst/>
              <a:rect l="l" t="t" r="r" b="b"/>
              <a:pathLst>
                <a:path w="7838" h="5810" extrusionOk="0">
                  <a:moveTo>
                    <a:pt x="5041" y="5350"/>
                  </a:moveTo>
                  <a:cubicBezTo>
                    <a:pt x="5643" y="5810"/>
                    <a:pt x="7529" y="4927"/>
                    <a:pt x="7684" y="4251"/>
                  </a:cubicBezTo>
                  <a:cubicBezTo>
                    <a:pt x="7838" y="3574"/>
                    <a:pt x="4895" y="979"/>
                    <a:pt x="4031" y="706"/>
                  </a:cubicBezTo>
                  <a:cubicBezTo>
                    <a:pt x="3166" y="431"/>
                    <a:pt x="1503" y="250"/>
                    <a:pt x="765" y="128"/>
                  </a:cubicBezTo>
                  <a:cubicBezTo>
                    <a:pt x="0" y="1"/>
                    <a:pt x="1855" y="1960"/>
                    <a:pt x="2492" y="2458"/>
                  </a:cubicBezTo>
                  <a:cubicBezTo>
                    <a:pt x="3130" y="2955"/>
                    <a:pt x="5041" y="5350"/>
                    <a:pt x="5041" y="535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17"/>
            <p:cNvSpPr/>
            <p:nvPr/>
          </p:nvSpPr>
          <p:spPr>
            <a:xfrm>
              <a:off x="4278650" y="1020775"/>
              <a:ext cx="64550" cy="6350"/>
            </a:xfrm>
            <a:custGeom>
              <a:avLst/>
              <a:gdLst/>
              <a:ahLst/>
              <a:cxnLst/>
              <a:rect l="l" t="t" r="r" b="b"/>
              <a:pathLst>
                <a:path w="2582" h="254" extrusionOk="0">
                  <a:moveTo>
                    <a:pt x="2422" y="1"/>
                  </a:moveTo>
                  <a:cubicBezTo>
                    <a:pt x="2049" y="1"/>
                    <a:pt x="1668" y="79"/>
                    <a:pt x="1299" y="115"/>
                  </a:cubicBezTo>
                  <a:cubicBezTo>
                    <a:pt x="1088" y="135"/>
                    <a:pt x="875" y="150"/>
                    <a:pt x="662" y="150"/>
                  </a:cubicBezTo>
                  <a:cubicBezTo>
                    <a:pt x="457" y="150"/>
                    <a:pt x="251" y="136"/>
                    <a:pt x="48" y="98"/>
                  </a:cubicBezTo>
                  <a:cubicBezTo>
                    <a:pt x="46" y="98"/>
                    <a:pt x="44" y="98"/>
                    <a:pt x="42" y="98"/>
                  </a:cubicBezTo>
                  <a:cubicBezTo>
                    <a:pt x="11" y="98"/>
                    <a:pt x="1" y="144"/>
                    <a:pt x="33" y="156"/>
                  </a:cubicBezTo>
                  <a:cubicBezTo>
                    <a:pt x="287" y="228"/>
                    <a:pt x="545" y="254"/>
                    <a:pt x="804" y="254"/>
                  </a:cubicBezTo>
                  <a:cubicBezTo>
                    <a:pt x="961" y="254"/>
                    <a:pt x="1118" y="244"/>
                    <a:pt x="1276" y="231"/>
                  </a:cubicBezTo>
                  <a:cubicBezTo>
                    <a:pt x="1486" y="214"/>
                    <a:pt x="1691" y="192"/>
                    <a:pt x="1899" y="169"/>
                  </a:cubicBezTo>
                  <a:cubicBezTo>
                    <a:pt x="2112" y="149"/>
                    <a:pt x="2327" y="138"/>
                    <a:pt x="2534" y="83"/>
                  </a:cubicBezTo>
                  <a:cubicBezTo>
                    <a:pt x="2581" y="72"/>
                    <a:pt x="2570" y="5"/>
                    <a:pt x="2525" y="3"/>
                  </a:cubicBezTo>
                  <a:cubicBezTo>
                    <a:pt x="2491" y="1"/>
                    <a:pt x="2457" y="1"/>
                    <a:pt x="242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17"/>
            <p:cNvSpPr/>
            <p:nvPr/>
          </p:nvSpPr>
          <p:spPr>
            <a:xfrm>
              <a:off x="4360650" y="1023225"/>
              <a:ext cx="33950" cy="21825"/>
            </a:xfrm>
            <a:custGeom>
              <a:avLst/>
              <a:gdLst/>
              <a:ahLst/>
              <a:cxnLst/>
              <a:rect l="l" t="t" r="r" b="b"/>
              <a:pathLst>
                <a:path w="1358" h="873" extrusionOk="0">
                  <a:moveTo>
                    <a:pt x="25" y="0"/>
                  </a:moveTo>
                  <a:cubicBezTo>
                    <a:pt x="2" y="0"/>
                    <a:pt x="1" y="32"/>
                    <a:pt x="21" y="40"/>
                  </a:cubicBezTo>
                  <a:lnTo>
                    <a:pt x="21" y="38"/>
                  </a:lnTo>
                  <a:cubicBezTo>
                    <a:pt x="266" y="116"/>
                    <a:pt x="501" y="226"/>
                    <a:pt x="718" y="365"/>
                  </a:cubicBezTo>
                  <a:cubicBezTo>
                    <a:pt x="930" y="501"/>
                    <a:pt x="1146" y="668"/>
                    <a:pt x="1302" y="864"/>
                  </a:cubicBezTo>
                  <a:cubicBezTo>
                    <a:pt x="1306" y="870"/>
                    <a:pt x="1312" y="873"/>
                    <a:pt x="1319" y="873"/>
                  </a:cubicBezTo>
                  <a:cubicBezTo>
                    <a:pt x="1337" y="873"/>
                    <a:pt x="1357" y="850"/>
                    <a:pt x="1345" y="830"/>
                  </a:cubicBezTo>
                  <a:cubicBezTo>
                    <a:pt x="1190" y="595"/>
                    <a:pt x="1031" y="397"/>
                    <a:pt x="788" y="247"/>
                  </a:cubicBezTo>
                  <a:cubicBezTo>
                    <a:pt x="559" y="101"/>
                    <a:pt x="298" y="17"/>
                    <a:pt x="27" y="0"/>
                  </a:cubicBezTo>
                  <a:cubicBezTo>
                    <a:pt x="26" y="0"/>
                    <a:pt x="25" y="0"/>
                    <a:pt x="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17"/>
            <p:cNvSpPr/>
            <p:nvPr/>
          </p:nvSpPr>
          <p:spPr>
            <a:xfrm>
              <a:off x="4346900" y="1053150"/>
              <a:ext cx="61450" cy="10250"/>
            </a:xfrm>
            <a:custGeom>
              <a:avLst/>
              <a:gdLst/>
              <a:ahLst/>
              <a:cxnLst/>
              <a:rect l="l" t="t" r="r" b="b"/>
              <a:pathLst>
                <a:path w="2458" h="410" extrusionOk="0">
                  <a:moveTo>
                    <a:pt x="1283" y="1"/>
                  </a:moveTo>
                  <a:cubicBezTo>
                    <a:pt x="856" y="1"/>
                    <a:pt x="441" y="115"/>
                    <a:pt x="36" y="243"/>
                  </a:cubicBezTo>
                  <a:cubicBezTo>
                    <a:pt x="0" y="253"/>
                    <a:pt x="11" y="304"/>
                    <a:pt x="44" y="304"/>
                  </a:cubicBezTo>
                  <a:cubicBezTo>
                    <a:pt x="47" y="304"/>
                    <a:pt x="50" y="304"/>
                    <a:pt x="53" y="303"/>
                  </a:cubicBezTo>
                  <a:lnTo>
                    <a:pt x="51" y="303"/>
                  </a:lnTo>
                  <a:cubicBezTo>
                    <a:pt x="460" y="212"/>
                    <a:pt x="876" y="127"/>
                    <a:pt x="1296" y="127"/>
                  </a:cubicBezTo>
                  <a:cubicBezTo>
                    <a:pt x="1300" y="127"/>
                    <a:pt x="1305" y="127"/>
                    <a:pt x="1309" y="127"/>
                  </a:cubicBezTo>
                  <a:cubicBezTo>
                    <a:pt x="1502" y="127"/>
                    <a:pt x="1696" y="149"/>
                    <a:pt x="1883" y="198"/>
                  </a:cubicBezTo>
                  <a:cubicBezTo>
                    <a:pt x="2070" y="247"/>
                    <a:pt x="2231" y="344"/>
                    <a:pt x="2411" y="407"/>
                  </a:cubicBezTo>
                  <a:cubicBezTo>
                    <a:pt x="2414" y="409"/>
                    <a:pt x="2418" y="409"/>
                    <a:pt x="2421" y="409"/>
                  </a:cubicBezTo>
                  <a:cubicBezTo>
                    <a:pt x="2446" y="409"/>
                    <a:pt x="2457" y="375"/>
                    <a:pt x="2441" y="357"/>
                  </a:cubicBezTo>
                  <a:cubicBezTo>
                    <a:pt x="2315" y="217"/>
                    <a:pt x="2110" y="142"/>
                    <a:pt x="1934" y="90"/>
                  </a:cubicBezTo>
                  <a:cubicBezTo>
                    <a:pt x="1743" y="35"/>
                    <a:pt x="1547" y="5"/>
                    <a:pt x="1351" y="2"/>
                  </a:cubicBezTo>
                  <a:cubicBezTo>
                    <a:pt x="1328" y="1"/>
                    <a:pt x="1305" y="1"/>
                    <a:pt x="12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17"/>
            <p:cNvSpPr/>
            <p:nvPr/>
          </p:nvSpPr>
          <p:spPr>
            <a:xfrm>
              <a:off x="4372925" y="1064050"/>
              <a:ext cx="34850" cy="8900"/>
            </a:xfrm>
            <a:custGeom>
              <a:avLst/>
              <a:gdLst/>
              <a:ahLst/>
              <a:cxnLst/>
              <a:rect l="l" t="t" r="r" b="b"/>
              <a:pathLst>
                <a:path w="1394" h="356" extrusionOk="0">
                  <a:moveTo>
                    <a:pt x="1270" y="1"/>
                  </a:moveTo>
                  <a:cubicBezTo>
                    <a:pt x="1092" y="1"/>
                    <a:pt x="903" y="70"/>
                    <a:pt x="736" y="108"/>
                  </a:cubicBezTo>
                  <a:cubicBezTo>
                    <a:pt x="502" y="160"/>
                    <a:pt x="274" y="224"/>
                    <a:pt x="44" y="284"/>
                  </a:cubicBezTo>
                  <a:cubicBezTo>
                    <a:pt x="0" y="294"/>
                    <a:pt x="14" y="356"/>
                    <a:pt x="54" y="356"/>
                  </a:cubicBezTo>
                  <a:cubicBezTo>
                    <a:pt x="57" y="356"/>
                    <a:pt x="60" y="355"/>
                    <a:pt x="63" y="355"/>
                  </a:cubicBezTo>
                  <a:cubicBezTo>
                    <a:pt x="291" y="314"/>
                    <a:pt x="519" y="280"/>
                    <a:pt x="747" y="233"/>
                  </a:cubicBezTo>
                  <a:cubicBezTo>
                    <a:pt x="947" y="190"/>
                    <a:pt x="1203" y="177"/>
                    <a:pt x="1375" y="59"/>
                  </a:cubicBezTo>
                  <a:cubicBezTo>
                    <a:pt x="1394" y="48"/>
                    <a:pt x="1394" y="13"/>
                    <a:pt x="1370" y="9"/>
                  </a:cubicBezTo>
                  <a:cubicBezTo>
                    <a:pt x="1337" y="3"/>
                    <a:pt x="1304" y="1"/>
                    <a:pt x="12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17"/>
            <p:cNvSpPr/>
            <p:nvPr/>
          </p:nvSpPr>
          <p:spPr>
            <a:xfrm>
              <a:off x="4330825" y="1068400"/>
              <a:ext cx="36475" cy="12300"/>
            </a:xfrm>
            <a:custGeom>
              <a:avLst/>
              <a:gdLst/>
              <a:ahLst/>
              <a:cxnLst/>
              <a:rect l="l" t="t" r="r" b="b"/>
              <a:pathLst>
                <a:path w="1459" h="492" extrusionOk="0">
                  <a:moveTo>
                    <a:pt x="1378" y="0"/>
                  </a:moveTo>
                  <a:cubicBezTo>
                    <a:pt x="1155" y="0"/>
                    <a:pt x="915" y="81"/>
                    <a:pt x="704" y="147"/>
                  </a:cubicBezTo>
                  <a:cubicBezTo>
                    <a:pt x="472" y="218"/>
                    <a:pt x="247" y="310"/>
                    <a:pt x="32" y="422"/>
                  </a:cubicBezTo>
                  <a:cubicBezTo>
                    <a:pt x="1" y="439"/>
                    <a:pt x="17" y="491"/>
                    <a:pt x="49" y="491"/>
                  </a:cubicBezTo>
                  <a:cubicBezTo>
                    <a:pt x="52" y="491"/>
                    <a:pt x="56" y="491"/>
                    <a:pt x="60" y="489"/>
                  </a:cubicBezTo>
                  <a:lnTo>
                    <a:pt x="60" y="487"/>
                  </a:lnTo>
                  <a:cubicBezTo>
                    <a:pt x="279" y="396"/>
                    <a:pt x="502" y="313"/>
                    <a:pt x="730" y="242"/>
                  </a:cubicBezTo>
                  <a:cubicBezTo>
                    <a:pt x="958" y="173"/>
                    <a:pt x="1203" y="149"/>
                    <a:pt x="1425" y="70"/>
                  </a:cubicBezTo>
                  <a:cubicBezTo>
                    <a:pt x="1459" y="57"/>
                    <a:pt x="1453" y="5"/>
                    <a:pt x="1414" y="1"/>
                  </a:cubicBezTo>
                  <a:cubicBezTo>
                    <a:pt x="1402" y="1"/>
                    <a:pt x="1390" y="0"/>
                    <a:pt x="137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17"/>
            <p:cNvSpPr/>
            <p:nvPr/>
          </p:nvSpPr>
          <p:spPr>
            <a:xfrm>
              <a:off x="4269950" y="994125"/>
              <a:ext cx="94800" cy="20700"/>
            </a:xfrm>
            <a:custGeom>
              <a:avLst/>
              <a:gdLst/>
              <a:ahLst/>
              <a:cxnLst/>
              <a:rect l="l" t="t" r="r" b="b"/>
              <a:pathLst>
                <a:path w="3792" h="828" extrusionOk="0">
                  <a:moveTo>
                    <a:pt x="40" y="0"/>
                  </a:moveTo>
                  <a:cubicBezTo>
                    <a:pt x="10" y="0"/>
                    <a:pt x="0" y="45"/>
                    <a:pt x="33" y="54"/>
                  </a:cubicBezTo>
                  <a:cubicBezTo>
                    <a:pt x="609" y="287"/>
                    <a:pt x="1252" y="334"/>
                    <a:pt x="1863" y="396"/>
                  </a:cubicBezTo>
                  <a:cubicBezTo>
                    <a:pt x="2183" y="429"/>
                    <a:pt x="2505" y="459"/>
                    <a:pt x="2821" y="523"/>
                  </a:cubicBezTo>
                  <a:cubicBezTo>
                    <a:pt x="3135" y="588"/>
                    <a:pt x="3434" y="701"/>
                    <a:pt x="3728" y="824"/>
                  </a:cubicBezTo>
                  <a:cubicBezTo>
                    <a:pt x="3733" y="827"/>
                    <a:pt x="3739" y="828"/>
                    <a:pt x="3744" y="828"/>
                  </a:cubicBezTo>
                  <a:cubicBezTo>
                    <a:pt x="3774" y="828"/>
                    <a:pt x="3792" y="787"/>
                    <a:pt x="3763" y="766"/>
                  </a:cubicBezTo>
                  <a:cubicBezTo>
                    <a:pt x="3245" y="441"/>
                    <a:pt x="2580" y="353"/>
                    <a:pt x="1981" y="284"/>
                  </a:cubicBezTo>
                  <a:cubicBezTo>
                    <a:pt x="1331" y="207"/>
                    <a:pt x="686" y="164"/>
                    <a:pt x="48" y="1"/>
                  </a:cubicBezTo>
                  <a:cubicBezTo>
                    <a:pt x="45" y="1"/>
                    <a:pt x="42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17"/>
            <p:cNvSpPr/>
            <p:nvPr/>
          </p:nvSpPr>
          <p:spPr>
            <a:xfrm>
              <a:off x="4243975" y="978125"/>
              <a:ext cx="13800" cy="6425"/>
            </a:xfrm>
            <a:custGeom>
              <a:avLst/>
              <a:gdLst/>
              <a:ahLst/>
              <a:cxnLst/>
              <a:rect l="l" t="t" r="r" b="b"/>
              <a:pathLst>
                <a:path w="552" h="257" extrusionOk="0">
                  <a:moveTo>
                    <a:pt x="96" y="1"/>
                  </a:moveTo>
                  <a:cubicBezTo>
                    <a:pt x="52" y="1"/>
                    <a:pt x="0" y="61"/>
                    <a:pt x="61" y="99"/>
                  </a:cubicBezTo>
                  <a:cubicBezTo>
                    <a:pt x="128" y="140"/>
                    <a:pt x="199" y="176"/>
                    <a:pt x="274" y="204"/>
                  </a:cubicBezTo>
                  <a:cubicBezTo>
                    <a:pt x="309" y="219"/>
                    <a:pt x="347" y="234"/>
                    <a:pt x="382" y="245"/>
                  </a:cubicBezTo>
                  <a:cubicBezTo>
                    <a:pt x="412" y="255"/>
                    <a:pt x="434" y="256"/>
                    <a:pt x="458" y="256"/>
                  </a:cubicBezTo>
                  <a:cubicBezTo>
                    <a:pt x="463" y="256"/>
                    <a:pt x="468" y="256"/>
                    <a:pt x="473" y="256"/>
                  </a:cubicBezTo>
                  <a:cubicBezTo>
                    <a:pt x="481" y="256"/>
                    <a:pt x="489" y="256"/>
                    <a:pt x="498" y="256"/>
                  </a:cubicBezTo>
                  <a:cubicBezTo>
                    <a:pt x="499" y="256"/>
                    <a:pt x="500" y="256"/>
                    <a:pt x="500" y="256"/>
                  </a:cubicBezTo>
                  <a:cubicBezTo>
                    <a:pt x="543" y="256"/>
                    <a:pt x="552" y="200"/>
                    <a:pt x="519" y="180"/>
                  </a:cubicBezTo>
                  <a:cubicBezTo>
                    <a:pt x="485" y="159"/>
                    <a:pt x="470" y="138"/>
                    <a:pt x="431" y="125"/>
                  </a:cubicBezTo>
                  <a:cubicBezTo>
                    <a:pt x="393" y="110"/>
                    <a:pt x="358" y="99"/>
                    <a:pt x="321" y="86"/>
                  </a:cubicBezTo>
                  <a:cubicBezTo>
                    <a:pt x="254" y="60"/>
                    <a:pt x="188" y="33"/>
                    <a:pt x="120" y="9"/>
                  </a:cubicBezTo>
                  <a:lnTo>
                    <a:pt x="120" y="9"/>
                  </a:lnTo>
                  <a:cubicBezTo>
                    <a:pt x="113" y="3"/>
                    <a:pt x="105" y="1"/>
                    <a:pt x="9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17"/>
            <p:cNvSpPr/>
            <p:nvPr/>
          </p:nvSpPr>
          <p:spPr>
            <a:xfrm>
              <a:off x="4267675" y="983425"/>
              <a:ext cx="12475" cy="3025"/>
            </a:xfrm>
            <a:custGeom>
              <a:avLst/>
              <a:gdLst/>
              <a:ahLst/>
              <a:cxnLst/>
              <a:rect l="l" t="t" r="r" b="b"/>
              <a:pathLst>
                <a:path w="499" h="121" extrusionOk="0">
                  <a:moveTo>
                    <a:pt x="31" y="1"/>
                  </a:moveTo>
                  <a:cubicBezTo>
                    <a:pt x="13" y="1"/>
                    <a:pt x="1" y="28"/>
                    <a:pt x="21" y="37"/>
                  </a:cubicBezTo>
                  <a:cubicBezTo>
                    <a:pt x="143" y="92"/>
                    <a:pt x="277" y="120"/>
                    <a:pt x="413" y="120"/>
                  </a:cubicBezTo>
                  <a:cubicBezTo>
                    <a:pt x="429" y="120"/>
                    <a:pt x="445" y="120"/>
                    <a:pt x="461" y="119"/>
                  </a:cubicBezTo>
                  <a:cubicBezTo>
                    <a:pt x="498" y="115"/>
                    <a:pt x="498" y="61"/>
                    <a:pt x="461" y="57"/>
                  </a:cubicBezTo>
                  <a:cubicBezTo>
                    <a:pt x="319" y="48"/>
                    <a:pt x="176" y="29"/>
                    <a:pt x="36" y="1"/>
                  </a:cubicBezTo>
                  <a:cubicBezTo>
                    <a:pt x="35" y="1"/>
                    <a:pt x="33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17"/>
            <p:cNvSpPr/>
            <p:nvPr/>
          </p:nvSpPr>
          <p:spPr>
            <a:xfrm>
              <a:off x="4331475" y="1032100"/>
              <a:ext cx="19475" cy="3375"/>
            </a:xfrm>
            <a:custGeom>
              <a:avLst/>
              <a:gdLst/>
              <a:ahLst/>
              <a:cxnLst/>
              <a:rect l="l" t="t" r="r" b="b"/>
              <a:pathLst>
                <a:path w="779" h="135" extrusionOk="0">
                  <a:moveTo>
                    <a:pt x="288" y="0"/>
                  </a:moveTo>
                  <a:cubicBezTo>
                    <a:pt x="202" y="0"/>
                    <a:pt x="115" y="6"/>
                    <a:pt x="29" y="19"/>
                  </a:cubicBezTo>
                  <a:cubicBezTo>
                    <a:pt x="1" y="25"/>
                    <a:pt x="5" y="66"/>
                    <a:pt x="29" y="75"/>
                  </a:cubicBezTo>
                  <a:cubicBezTo>
                    <a:pt x="194" y="119"/>
                    <a:pt x="362" y="135"/>
                    <a:pt x="532" y="135"/>
                  </a:cubicBezTo>
                  <a:cubicBezTo>
                    <a:pt x="593" y="135"/>
                    <a:pt x="654" y="133"/>
                    <a:pt x="715" y="129"/>
                  </a:cubicBezTo>
                  <a:cubicBezTo>
                    <a:pt x="762" y="128"/>
                    <a:pt x="779" y="49"/>
                    <a:pt x="726" y="42"/>
                  </a:cubicBezTo>
                  <a:cubicBezTo>
                    <a:pt x="580" y="17"/>
                    <a:pt x="434" y="0"/>
                    <a:pt x="28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17"/>
            <p:cNvSpPr/>
            <p:nvPr/>
          </p:nvSpPr>
          <p:spPr>
            <a:xfrm>
              <a:off x="4160500" y="469850"/>
              <a:ext cx="410825" cy="311475"/>
            </a:xfrm>
            <a:custGeom>
              <a:avLst/>
              <a:gdLst/>
              <a:ahLst/>
              <a:cxnLst/>
              <a:rect l="l" t="t" r="r" b="b"/>
              <a:pathLst>
                <a:path w="16433" h="12459" extrusionOk="0">
                  <a:moveTo>
                    <a:pt x="3630" y="1938"/>
                  </a:moveTo>
                  <a:cubicBezTo>
                    <a:pt x="3630" y="1938"/>
                    <a:pt x="1" y="6492"/>
                    <a:pt x="1448" y="8997"/>
                  </a:cubicBezTo>
                  <a:cubicBezTo>
                    <a:pt x="2895" y="11503"/>
                    <a:pt x="4219" y="10934"/>
                    <a:pt x="4895" y="11318"/>
                  </a:cubicBezTo>
                  <a:cubicBezTo>
                    <a:pt x="5574" y="11703"/>
                    <a:pt x="7378" y="12458"/>
                    <a:pt x="8005" y="12443"/>
                  </a:cubicBezTo>
                  <a:cubicBezTo>
                    <a:pt x="8629" y="12426"/>
                    <a:pt x="8921" y="11662"/>
                    <a:pt x="9545" y="11645"/>
                  </a:cubicBezTo>
                  <a:cubicBezTo>
                    <a:pt x="10170" y="11630"/>
                    <a:pt x="12221" y="11665"/>
                    <a:pt x="13264" y="10568"/>
                  </a:cubicBezTo>
                  <a:cubicBezTo>
                    <a:pt x="14307" y="9470"/>
                    <a:pt x="14522" y="9153"/>
                    <a:pt x="15477" y="8147"/>
                  </a:cubicBezTo>
                  <a:cubicBezTo>
                    <a:pt x="16433" y="7141"/>
                    <a:pt x="15928" y="4836"/>
                    <a:pt x="15874" y="4525"/>
                  </a:cubicBezTo>
                  <a:cubicBezTo>
                    <a:pt x="15821" y="4215"/>
                    <a:pt x="15537" y="1855"/>
                    <a:pt x="13462" y="928"/>
                  </a:cubicBezTo>
                  <a:cubicBezTo>
                    <a:pt x="11387" y="1"/>
                    <a:pt x="8893" y="152"/>
                    <a:pt x="8044" y="130"/>
                  </a:cubicBezTo>
                  <a:cubicBezTo>
                    <a:pt x="7197" y="107"/>
                    <a:pt x="3630" y="1938"/>
                    <a:pt x="3630" y="19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17"/>
            <p:cNvSpPr/>
            <p:nvPr/>
          </p:nvSpPr>
          <p:spPr>
            <a:xfrm>
              <a:off x="4475300" y="568325"/>
              <a:ext cx="74625" cy="86725"/>
            </a:xfrm>
            <a:custGeom>
              <a:avLst/>
              <a:gdLst/>
              <a:ahLst/>
              <a:cxnLst/>
              <a:rect l="l" t="t" r="r" b="b"/>
              <a:pathLst>
                <a:path w="2985" h="3469" extrusionOk="0">
                  <a:moveTo>
                    <a:pt x="56" y="1"/>
                  </a:moveTo>
                  <a:cubicBezTo>
                    <a:pt x="26" y="1"/>
                    <a:pt x="1" y="43"/>
                    <a:pt x="29" y="67"/>
                  </a:cubicBezTo>
                  <a:cubicBezTo>
                    <a:pt x="332" y="321"/>
                    <a:pt x="651" y="551"/>
                    <a:pt x="950" y="807"/>
                  </a:cubicBezTo>
                  <a:cubicBezTo>
                    <a:pt x="1246" y="1057"/>
                    <a:pt x="1536" y="1314"/>
                    <a:pt x="1809" y="1587"/>
                  </a:cubicBezTo>
                  <a:cubicBezTo>
                    <a:pt x="2067" y="1845"/>
                    <a:pt x="2289" y="2132"/>
                    <a:pt x="2476" y="2447"/>
                  </a:cubicBezTo>
                  <a:cubicBezTo>
                    <a:pt x="2663" y="2755"/>
                    <a:pt x="2839" y="3105"/>
                    <a:pt x="2930" y="3454"/>
                  </a:cubicBezTo>
                  <a:cubicBezTo>
                    <a:pt x="2935" y="3464"/>
                    <a:pt x="2945" y="3469"/>
                    <a:pt x="2954" y="3469"/>
                  </a:cubicBezTo>
                  <a:cubicBezTo>
                    <a:pt x="2969" y="3469"/>
                    <a:pt x="2985" y="3458"/>
                    <a:pt x="2985" y="3439"/>
                  </a:cubicBezTo>
                  <a:cubicBezTo>
                    <a:pt x="2943" y="3251"/>
                    <a:pt x="2908" y="3060"/>
                    <a:pt x="2839" y="2878"/>
                  </a:cubicBezTo>
                  <a:cubicBezTo>
                    <a:pt x="2775" y="2718"/>
                    <a:pt x="2698" y="2561"/>
                    <a:pt x="2612" y="2411"/>
                  </a:cubicBezTo>
                  <a:cubicBezTo>
                    <a:pt x="2429" y="2089"/>
                    <a:pt x="2199" y="1800"/>
                    <a:pt x="1958" y="1519"/>
                  </a:cubicBezTo>
                  <a:cubicBezTo>
                    <a:pt x="1694" y="1220"/>
                    <a:pt x="1399" y="947"/>
                    <a:pt x="1079" y="710"/>
                  </a:cubicBezTo>
                  <a:cubicBezTo>
                    <a:pt x="754" y="463"/>
                    <a:pt x="421" y="222"/>
                    <a:pt x="75" y="7"/>
                  </a:cubicBezTo>
                  <a:cubicBezTo>
                    <a:pt x="69" y="3"/>
                    <a:pt x="62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17"/>
            <p:cNvSpPr/>
            <p:nvPr/>
          </p:nvSpPr>
          <p:spPr>
            <a:xfrm>
              <a:off x="4480525" y="519725"/>
              <a:ext cx="67500" cy="45925"/>
            </a:xfrm>
            <a:custGeom>
              <a:avLst/>
              <a:gdLst/>
              <a:ahLst/>
              <a:cxnLst/>
              <a:rect l="l" t="t" r="r" b="b"/>
              <a:pathLst>
                <a:path w="2700" h="1837" extrusionOk="0">
                  <a:moveTo>
                    <a:pt x="44" y="1"/>
                  </a:moveTo>
                  <a:cubicBezTo>
                    <a:pt x="11" y="1"/>
                    <a:pt x="0" y="54"/>
                    <a:pt x="31" y="68"/>
                  </a:cubicBezTo>
                  <a:cubicBezTo>
                    <a:pt x="261" y="191"/>
                    <a:pt x="517" y="266"/>
                    <a:pt x="754" y="375"/>
                  </a:cubicBezTo>
                  <a:cubicBezTo>
                    <a:pt x="999" y="487"/>
                    <a:pt x="1237" y="620"/>
                    <a:pt x="1463" y="767"/>
                  </a:cubicBezTo>
                  <a:cubicBezTo>
                    <a:pt x="1914" y="1068"/>
                    <a:pt x="2323" y="1427"/>
                    <a:pt x="2682" y="1835"/>
                  </a:cubicBezTo>
                  <a:cubicBezTo>
                    <a:pt x="2684" y="1836"/>
                    <a:pt x="2686" y="1837"/>
                    <a:pt x="2688" y="1837"/>
                  </a:cubicBezTo>
                  <a:cubicBezTo>
                    <a:pt x="2694" y="1837"/>
                    <a:pt x="2699" y="1831"/>
                    <a:pt x="2695" y="1825"/>
                  </a:cubicBezTo>
                  <a:lnTo>
                    <a:pt x="2695" y="1824"/>
                  </a:lnTo>
                  <a:cubicBezTo>
                    <a:pt x="2379" y="1379"/>
                    <a:pt x="1985" y="992"/>
                    <a:pt x="1534" y="683"/>
                  </a:cubicBezTo>
                  <a:cubicBezTo>
                    <a:pt x="1308" y="526"/>
                    <a:pt x="1069" y="386"/>
                    <a:pt x="820" y="266"/>
                  </a:cubicBezTo>
                  <a:cubicBezTo>
                    <a:pt x="579" y="148"/>
                    <a:pt x="319" y="29"/>
                    <a:pt x="48" y="1"/>
                  </a:cubicBezTo>
                  <a:cubicBezTo>
                    <a:pt x="47" y="1"/>
                    <a:pt x="45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17"/>
            <p:cNvSpPr/>
            <p:nvPr/>
          </p:nvSpPr>
          <p:spPr>
            <a:xfrm>
              <a:off x="4526775" y="575125"/>
              <a:ext cx="29125" cy="34750"/>
            </a:xfrm>
            <a:custGeom>
              <a:avLst/>
              <a:gdLst/>
              <a:ahLst/>
              <a:cxnLst/>
              <a:rect l="l" t="t" r="r" b="b"/>
              <a:pathLst>
                <a:path w="1165" h="1390" extrusionOk="0">
                  <a:moveTo>
                    <a:pt x="42" y="0"/>
                  </a:moveTo>
                  <a:cubicBezTo>
                    <a:pt x="17" y="0"/>
                    <a:pt x="0" y="33"/>
                    <a:pt x="19" y="56"/>
                  </a:cubicBezTo>
                  <a:cubicBezTo>
                    <a:pt x="206" y="277"/>
                    <a:pt x="415" y="475"/>
                    <a:pt x="600" y="698"/>
                  </a:cubicBezTo>
                  <a:cubicBezTo>
                    <a:pt x="694" y="813"/>
                    <a:pt x="782" y="931"/>
                    <a:pt x="868" y="1055"/>
                  </a:cubicBezTo>
                  <a:cubicBezTo>
                    <a:pt x="944" y="1163"/>
                    <a:pt x="1015" y="1292"/>
                    <a:pt x="1116" y="1382"/>
                  </a:cubicBezTo>
                  <a:cubicBezTo>
                    <a:pt x="1122" y="1387"/>
                    <a:pt x="1128" y="1389"/>
                    <a:pt x="1134" y="1389"/>
                  </a:cubicBezTo>
                  <a:cubicBezTo>
                    <a:pt x="1150" y="1389"/>
                    <a:pt x="1165" y="1374"/>
                    <a:pt x="1159" y="1356"/>
                  </a:cubicBezTo>
                  <a:lnTo>
                    <a:pt x="1159" y="1356"/>
                  </a:lnTo>
                  <a:lnTo>
                    <a:pt x="1159" y="1358"/>
                  </a:lnTo>
                  <a:cubicBezTo>
                    <a:pt x="1133" y="1219"/>
                    <a:pt x="1043" y="1088"/>
                    <a:pt x="967" y="972"/>
                  </a:cubicBezTo>
                  <a:cubicBezTo>
                    <a:pt x="886" y="851"/>
                    <a:pt x="797" y="735"/>
                    <a:pt x="705" y="621"/>
                  </a:cubicBezTo>
                  <a:cubicBezTo>
                    <a:pt x="520" y="391"/>
                    <a:pt x="310" y="165"/>
                    <a:pt x="60" y="6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17"/>
            <p:cNvSpPr/>
            <p:nvPr/>
          </p:nvSpPr>
          <p:spPr>
            <a:xfrm>
              <a:off x="4413375" y="484100"/>
              <a:ext cx="72125" cy="11100"/>
            </a:xfrm>
            <a:custGeom>
              <a:avLst/>
              <a:gdLst/>
              <a:ahLst/>
              <a:cxnLst/>
              <a:rect l="l" t="t" r="r" b="b"/>
              <a:pathLst>
                <a:path w="2885" h="444" extrusionOk="0">
                  <a:moveTo>
                    <a:pt x="1173" y="1"/>
                  </a:moveTo>
                  <a:cubicBezTo>
                    <a:pt x="1017" y="1"/>
                    <a:pt x="861" y="11"/>
                    <a:pt x="707" y="31"/>
                  </a:cubicBezTo>
                  <a:cubicBezTo>
                    <a:pt x="486" y="61"/>
                    <a:pt x="212" y="95"/>
                    <a:pt x="21" y="218"/>
                  </a:cubicBezTo>
                  <a:cubicBezTo>
                    <a:pt x="0" y="233"/>
                    <a:pt x="10" y="265"/>
                    <a:pt x="34" y="265"/>
                  </a:cubicBezTo>
                  <a:cubicBezTo>
                    <a:pt x="258" y="255"/>
                    <a:pt x="485" y="173"/>
                    <a:pt x="707" y="145"/>
                  </a:cubicBezTo>
                  <a:cubicBezTo>
                    <a:pt x="888" y="120"/>
                    <a:pt x="1070" y="108"/>
                    <a:pt x="1254" y="108"/>
                  </a:cubicBezTo>
                  <a:cubicBezTo>
                    <a:pt x="1308" y="108"/>
                    <a:pt x="1362" y="109"/>
                    <a:pt x="1416" y="111"/>
                  </a:cubicBezTo>
                  <a:cubicBezTo>
                    <a:pt x="1904" y="134"/>
                    <a:pt x="2382" y="246"/>
                    <a:pt x="2829" y="440"/>
                  </a:cubicBezTo>
                  <a:cubicBezTo>
                    <a:pt x="2834" y="442"/>
                    <a:pt x="2838" y="443"/>
                    <a:pt x="2842" y="443"/>
                  </a:cubicBezTo>
                  <a:cubicBezTo>
                    <a:pt x="2868" y="443"/>
                    <a:pt x="2885" y="408"/>
                    <a:pt x="2857" y="394"/>
                  </a:cubicBezTo>
                  <a:cubicBezTo>
                    <a:pt x="2420" y="175"/>
                    <a:pt x="1943" y="46"/>
                    <a:pt x="1455" y="12"/>
                  </a:cubicBezTo>
                  <a:cubicBezTo>
                    <a:pt x="1361" y="5"/>
                    <a:pt x="1267" y="1"/>
                    <a:pt x="11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17"/>
            <p:cNvSpPr/>
            <p:nvPr/>
          </p:nvSpPr>
          <p:spPr>
            <a:xfrm>
              <a:off x="4380200" y="494000"/>
              <a:ext cx="44775" cy="13400"/>
            </a:xfrm>
            <a:custGeom>
              <a:avLst/>
              <a:gdLst/>
              <a:ahLst/>
              <a:cxnLst/>
              <a:rect l="l" t="t" r="r" b="b"/>
              <a:pathLst>
                <a:path w="1791" h="536" extrusionOk="0">
                  <a:moveTo>
                    <a:pt x="624" y="0"/>
                  </a:moveTo>
                  <a:cubicBezTo>
                    <a:pt x="424" y="0"/>
                    <a:pt x="225" y="39"/>
                    <a:pt x="41" y="121"/>
                  </a:cubicBezTo>
                  <a:cubicBezTo>
                    <a:pt x="1" y="139"/>
                    <a:pt x="26" y="193"/>
                    <a:pt x="64" y="193"/>
                  </a:cubicBezTo>
                  <a:cubicBezTo>
                    <a:pt x="66" y="193"/>
                    <a:pt x="69" y="193"/>
                    <a:pt x="71" y="192"/>
                  </a:cubicBezTo>
                  <a:cubicBezTo>
                    <a:pt x="219" y="165"/>
                    <a:pt x="366" y="152"/>
                    <a:pt x="512" y="152"/>
                  </a:cubicBezTo>
                  <a:cubicBezTo>
                    <a:pt x="946" y="152"/>
                    <a:pt x="1367" y="273"/>
                    <a:pt x="1737" y="531"/>
                  </a:cubicBezTo>
                  <a:cubicBezTo>
                    <a:pt x="1742" y="534"/>
                    <a:pt x="1746" y="535"/>
                    <a:pt x="1751" y="535"/>
                  </a:cubicBezTo>
                  <a:cubicBezTo>
                    <a:pt x="1774" y="535"/>
                    <a:pt x="1791" y="502"/>
                    <a:pt x="1772" y="484"/>
                  </a:cubicBezTo>
                  <a:cubicBezTo>
                    <a:pt x="1478" y="177"/>
                    <a:pt x="1050" y="0"/>
                    <a:pt x="6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17"/>
            <p:cNvSpPr/>
            <p:nvPr/>
          </p:nvSpPr>
          <p:spPr>
            <a:xfrm>
              <a:off x="4397000" y="503400"/>
              <a:ext cx="30075" cy="16300"/>
            </a:xfrm>
            <a:custGeom>
              <a:avLst/>
              <a:gdLst/>
              <a:ahLst/>
              <a:cxnLst/>
              <a:rect l="l" t="t" r="r" b="b"/>
              <a:pathLst>
                <a:path w="1203" h="652" extrusionOk="0">
                  <a:moveTo>
                    <a:pt x="46" y="1"/>
                  </a:moveTo>
                  <a:cubicBezTo>
                    <a:pt x="11" y="1"/>
                    <a:pt x="0" y="51"/>
                    <a:pt x="22" y="76"/>
                  </a:cubicBezTo>
                  <a:cubicBezTo>
                    <a:pt x="87" y="151"/>
                    <a:pt x="177" y="190"/>
                    <a:pt x="263" y="235"/>
                  </a:cubicBezTo>
                  <a:lnTo>
                    <a:pt x="553" y="381"/>
                  </a:lnTo>
                  <a:cubicBezTo>
                    <a:pt x="747" y="480"/>
                    <a:pt x="953" y="553"/>
                    <a:pt x="1145" y="648"/>
                  </a:cubicBezTo>
                  <a:cubicBezTo>
                    <a:pt x="1150" y="651"/>
                    <a:pt x="1155" y="652"/>
                    <a:pt x="1160" y="652"/>
                  </a:cubicBezTo>
                  <a:cubicBezTo>
                    <a:pt x="1186" y="652"/>
                    <a:pt x="1202" y="615"/>
                    <a:pt x="1175" y="599"/>
                  </a:cubicBezTo>
                  <a:cubicBezTo>
                    <a:pt x="979" y="493"/>
                    <a:pt x="797" y="362"/>
                    <a:pt x="599" y="255"/>
                  </a:cubicBezTo>
                  <a:cubicBezTo>
                    <a:pt x="433" y="166"/>
                    <a:pt x="242" y="22"/>
                    <a:pt x="51" y="1"/>
                  </a:cubicBezTo>
                  <a:cubicBezTo>
                    <a:pt x="50" y="1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17"/>
            <p:cNvSpPr/>
            <p:nvPr/>
          </p:nvSpPr>
          <p:spPr>
            <a:xfrm>
              <a:off x="4427675" y="620900"/>
              <a:ext cx="51350" cy="128425"/>
            </a:xfrm>
            <a:custGeom>
              <a:avLst/>
              <a:gdLst/>
              <a:ahLst/>
              <a:cxnLst/>
              <a:rect l="l" t="t" r="r" b="b"/>
              <a:pathLst>
                <a:path w="2054" h="5137" extrusionOk="0">
                  <a:moveTo>
                    <a:pt x="40" y="0"/>
                  </a:moveTo>
                  <a:cubicBezTo>
                    <a:pt x="19" y="0"/>
                    <a:pt x="0" y="28"/>
                    <a:pt x="10" y="52"/>
                  </a:cubicBezTo>
                  <a:cubicBezTo>
                    <a:pt x="165" y="409"/>
                    <a:pt x="401" y="732"/>
                    <a:pt x="584" y="1075"/>
                  </a:cubicBezTo>
                  <a:cubicBezTo>
                    <a:pt x="769" y="1417"/>
                    <a:pt x="948" y="1768"/>
                    <a:pt x="1126" y="2118"/>
                  </a:cubicBezTo>
                  <a:cubicBezTo>
                    <a:pt x="1302" y="2466"/>
                    <a:pt x="1477" y="2815"/>
                    <a:pt x="1618" y="3180"/>
                  </a:cubicBezTo>
                  <a:cubicBezTo>
                    <a:pt x="1747" y="3513"/>
                    <a:pt x="1850" y="3870"/>
                    <a:pt x="1823" y="4231"/>
                  </a:cubicBezTo>
                  <a:cubicBezTo>
                    <a:pt x="1814" y="4386"/>
                    <a:pt x="1771" y="4537"/>
                    <a:pt x="1696" y="4675"/>
                  </a:cubicBezTo>
                  <a:cubicBezTo>
                    <a:pt x="1657" y="4747"/>
                    <a:pt x="1610" y="4814"/>
                    <a:pt x="1556" y="4876"/>
                  </a:cubicBezTo>
                  <a:cubicBezTo>
                    <a:pt x="1500" y="4939"/>
                    <a:pt x="1438" y="4997"/>
                    <a:pt x="1403" y="5074"/>
                  </a:cubicBezTo>
                  <a:cubicBezTo>
                    <a:pt x="1387" y="5103"/>
                    <a:pt x="1409" y="5136"/>
                    <a:pt x="1440" y="5136"/>
                  </a:cubicBezTo>
                  <a:cubicBezTo>
                    <a:pt x="1443" y="5136"/>
                    <a:pt x="1446" y="5136"/>
                    <a:pt x="1449" y="5135"/>
                  </a:cubicBezTo>
                  <a:lnTo>
                    <a:pt x="1451" y="5135"/>
                  </a:lnTo>
                  <a:cubicBezTo>
                    <a:pt x="1592" y="5107"/>
                    <a:pt x="1700" y="4976"/>
                    <a:pt x="1782" y="4868"/>
                  </a:cubicBezTo>
                  <a:cubicBezTo>
                    <a:pt x="1870" y="4750"/>
                    <a:pt x="1932" y="4616"/>
                    <a:pt x="1967" y="4475"/>
                  </a:cubicBezTo>
                  <a:cubicBezTo>
                    <a:pt x="2053" y="4139"/>
                    <a:pt x="2003" y="3778"/>
                    <a:pt x="1909" y="3449"/>
                  </a:cubicBezTo>
                  <a:cubicBezTo>
                    <a:pt x="1795" y="3058"/>
                    <a:pt x="1612" y="2686"/>
                    <a:pt x="1433" y="2322"/>
                  </a:cubicBezTo>
                  <a:cubicBezTo>
                    <a:pt x="1248" y="1944"/>
                    <a:pt x="1053" y="1572"/>
                    <a:pt x="836" y="1209"/>
                  </a:cubicBezTo>
                  <a:cubicBezTo>
                    <a:pt x="713" y="998"/>
                    <a:pt x="586" y="792"/>
                    <a:pt x="459" y="585"/>
                  </a:cubicBezTo>
                  <a:cubicBezTo>
                    <a:pt x="335" y="387"/>
                    <a:pt x="219" y="185"/>
                    <a:pt x="62" y="11"/>
                  </a:cubicBezTo>
                  <a:cubicBezTo>
                    <a:pt x="55" y="3"/>
                    <a:pt x="47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17"/>
            <p:cNvSpPr/>
            <p:nvPr/>
          </p:nvSpPr>
          <p:spPr>
            <a:xfrm>
              <a:off x="4397550" y="529775"/>
              <a:ext cx="65100" cy="89575"/>
            </a:xfrm>
            <a:custGeom>
              <a:avLst/>
              <a:gdLst/>
              <a:ahLst/>
              <a:cxnLst/>
              <a:rect l="l" t="t" r="r" b="b"/>
              <a:pathLst>
                <a:path w="2604" h="3583" extrusionOk="0">
                  <a:moveTo>
                    <a:pt x="36" y="0"/>
                  </a:moveTo>
                  <a:cubicBezTo>
                    <a:pt x="18" y="0"/>
                    <a:pt x="0" y="12"/>
                    <a:pt x="1" y="32"/>
                  </a:cubicBezTo>
                  <a:cubicBezTo>
                    <a:pt x="87" y="1590"/>
                    <a:pt x="1407" y="2699"/>
                    <a:pt x="2553" y="3577"/>
                  </a:cubicBezTo>
                  <a:cubicBezTo>
                    <a:pt x="2558" y="3581"/>
                    <a:pt x="2562" y="3582"/>
                    <a:pt x="2566" y="3582"/>
                  </a:cubicBezTo>
                  <a:cubicBezTo>
                    <a:pt x="2586" y="3582"/>
                    <a:pt x="2604" y="3553"/>
                    <a:pt x="2585" y="3536"/>
                  </a:cubicBezTo>
                  <a:cubicBezTo>
                    <a:pt x="2022" y="3037"/>
                    <a:pt x="1439" y="2541"/>
                    <a:pt x="968" y="1954"/>
                  </a:cubicBezTo>
                  <a:cubicBezTo>
                    <a:pt x="521" y="1395"/>
                    <a:pt x="187" y="732"/>
                    <a:pt x="67" y="23"/>
                  </a:cubicBezTo>
                  <a:cubicBezTo>
                    <a:pt x="64" y="7"/>
                    <a:pt x="50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17"/>
            <p:cNvSpPr/>
            <p:nvPr/>
          </p:nvSpPr>
          <p:spPr>
            <a:xfrm>
              <a:off x="4488525" y="631800"/>
              <a:ext cx="43625" cy="57800"/>
            </a:xfrm>
            <a:custGeom>
              <a:avLst/>
              <a:gdLst/>
              <a:ahLst/>
              <a:cxnLst/>
              <a:rect l="l" t="t" r="r" b="b"/>
              <a:pathLst>
                <a:path w="1745" h="2312" extrusionOk="0">
                  <a:moveTo>
                    <a:pt x="48" y="0"/>
                  </a:moveTo>
                  <a:cubicBezTo>
                    <a:pt x="21" y="0"/>
                    <a:pt x="0" y="38"/>
                    <a:pt x="23" y="61"/>
                  </a:cubicBezTo>
                  <a:cubicBezTo>
                    <a:pt x="360" y="384"/>
                    <a:pt x="692" y="721"/>
                    <a:pt x="969" y="1099"/>
                  </a:cubicBezTo>
                  <a:cubicBezTo>
                    <a:pt x="1244" y="1476"/>
                    <a:pt x="1438" y="1887"/>
                    <a:pt x="1665" y="2293"/>
                  </a:cubicBezTo>
                  <a:cubicBezTo>
                    <a:pt x="1673" y="2306"/>
                    <a:pt x="1685" y="2312"/>
                    <a:pt x="1698" y="2312"/>
                  </a:cubicBezTo>
                  <a:cubicBezTo>
                    <a:pt x="1722" y="2312"/>
                    <a:pt x="1745" y="2291"/>
                    <a:pt x="1738" y="2261"/>
                  </a:cubicBezTo>
                  <a:cubicBezTo>
                    <a:pt x="1622" y="1803"/>
                    <a:pt x="1351" y="1371"/>
                    <a:pt x="1070" y="996"/>
                  </a:cubicBezTo>
                  <a:cubicBezTo>
                    <a:pt x="786" y="614"/>
                    <a:pt x="463" y="272"/>
                    <a:pt x="66" y="7"/>
                  </a:cubicBezTo>
                  <a:cubicBezTo>
                    <a:pt x="60" y="2"/>
                    <a:pt x="54" y="0"/>
                    <a:pt x="4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17"/>
            <p:cNvSpPr/>
            <p:nvPr/>
          </p:nvSpPr>
          <p:spPr>
            <a:xfrm>
              <a:off x="4440350" y="731875"/>
              <a:ext cx="4975" cy="24975"/>
            </a:xfrm>
            <a:custGeom>
              <a:avLst/>
              <a:gdLst/>
              <a:ahLst/>
              <a:cxnLst/>
              <a:rect l="l" t="t" r="r" b="b"/>
              <a:pathLst>
                <a:path w="199" h="999" extrusionOk="0">
                  <a:moveTo>
                    <a:pt x="50" y="1"/>
                  </a:moveTo>
                  <a:cubicBezTo>
                    <a:pt x="24" y="1"/>
                    <a:pt x="0" y="17"/>
                    <a:pt x="2" y="51"/>
                  </a:cubicBezTo>
                  <a:cubicBezTo>
                    <a:pt x="11" y="207"/>
                    <a:pt x="45" y="360"/>
                    <a:pt x="56" y="515"/>
                  </a:cubicBezTo>
                  <a:cubicBezTo>
                    <a:pt x="69" y="670"/>
                    <a:pt x="99" y="829"/>
                    <a:pt x="95" y="982"/>
                  </a:cubicBezTo>
                  <a:cubicBezTo>
                    <a:pt x="95" y="993"/>
                    <a:pt x="105" y="998"/>
                    <a:pt x="114" y="998"/>
                  </a:cubicBezTo>
                  <a:cubicBezTo>
                    <a:pt x="122" y="998"/>
                    <a:pt x="129" y="995"/>
                    <a:pt x="131" y="986"/>
                  </a:cubicBezTo>
                  <a:lnTo>
                    <a:pt x="131" y="988"/>
                  </a:lnTo>
                  <a:cubicBezTo>
                    <a:pt x="159" y="827"/>
                    <a:pt x="198" y="681"/>
                    <a:pt x="193" y="515"/>
                  </a:cubicBezTo>
                  <a:cubicBezTo>
                    <a:pt x="185" y="354"/>
                    <a:pt x="168" y="188"/>
                    <a:pt x="109" y="38"/>
                  </a:cubicBezTo>
                  <a:cubicBezTo>
                    <a:pt x="99" y="14"/>
                    <a:pt x="74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17"/>
            <p:cNvSpPr/>
            <p:nvPr/>
          </p:nvSpPr>
          <p:spPr>
            <a:xfrm>
              <a:off x="4255900" y="686725"/>
              <a:ext cx="32000" cy="59000"/>
            </a:xfrm>
            <a:custGeom>
              <a:avLst/>
              <a:gdLst/>
              <a:ahLst/>
              <a:cxnLst/>
              <a:rect l="l" t="t" r="r" b="b"/>
              <a:pathLst>
                <a:path w="1280" h="2360" extrusionOk="0">
                  <a:moveTo>
                    <a:pt x="1246" y="1"/>
                  </a:moveTo>
                  <a:cubicBezTo>
                    <a:pt x="1231" y="1"/>
                    <a:pt x="1215" y="11"/>
                    <a:pt x="1212" y="31"/>
                  </a:cubicBezTo>
                  <a:cubicBezTo>
                    <a:pt x="1177" y="293"/>
                    <a:pt x="1120" y="551"/>
                    <a:pt x="1048" y="805"/>
                  </a:cubicBezTo>
                  <a:cubicBezTo>
                    <a:pt x="990" y="1012"/>
                    <a:pt x="939" y="1218"/>
                    <a:pt x="849" y="1414"/>
                  </a:cubicBezTo>
                  <a:cubicBezTo>
                    <a:pt x="690" y="1760"/>
                    <a:pt x="451" y="2076"/>
                    <a:pt x="72" y="2183"/>
                  </a:cubicBezTo>
                  <a:cubicBezTo>
                    <a:pt x="40" y="2192"/>
                    <a:pt x="16" y="2214"/>
                    <a:pt x="8" y="2246"/>
                  </a:cubicBezTo>
                  <a:cubicBezTo>
                    <a:pt x="1" y="2265"/>
                    <a:pt x="2" y="2287"/>
                    <a:pt x="12" y="2306"/>
                  </a:cubicBezTo>
                  <a:lnTo>
                    <a:pt x="10" y="2306"/>
                  </a:lnTo>
                  <a:lnTo>
                    <a:pt x="17" y="2315"/>
                  </a:lnTo>
                  <a:cubicBezTo>
                    <a:pt x="34" y="2343"/>
                    <a:pt x="65" y="2359"/>
                    <a:pt x="97" y="2359"/>
                  </a:cubicBezTo>
                  <a:cubicBezTo>
                    <a:pt x="104" y="2359"/>
                    <a:pt x="111" y="2358"/>
                    <a:pt x="118" y="2357"/>
                  </a:cubicBezTo>
                  <a:cubicBezTo>
                    <a:pt x="535" y="2276"/>
                    <a:pt x="834" y="1913"/>
                    <a:pt x="1003" y="1543"/>
                  </a:cubicBezTo>
                  <a:cubicBezTo>
                    <a:pt x="1223" y="1065"/>
                    <a:pt x="1279" y="551"/>
                    <a:pt x="1274" y="31"/>
                  </a:cubicBezTo>
                  <a:cubicBezTo>
                    <a:pt x="1274" y="10"/>
                    <a:pt x="1260" y="1"/>
                    <a:pt x="12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17"/>
            <p:cNvSpPr/>
            <p:nvPr/>
          </p:nvSpPr>
          <p:spPr>
            <a:xfrm>
              <a:off x="4299550" y="615350"/>
              <a:ext cx="5575" cy="132350"/>
            </a:xfrm>
            <a:custGeom>
              <a:avLst/>
              <a:gdLst/>
              <a:ahLst/>
              <a:cxnLst/>
              <a:rect l="l" t="t" r="r" b="b"/>
              <a:pathLst>
                <a:path w="223" h="5294" extrusionOk="0">
                  <a:moveTo>
                    <a:pt x="126" y="1"/>
                  </a:moveTo>
                  <a:cubicBezTo>
                    <a:pt x="106" y="1"/>
                    <a:pt x="87" y="14"/>
                    <a:pt x="87" y="40"/>
                  </a:cubicBezTo>
                  <a:cubicBezTo>
                    <a:pt x="51" y="491"/>
                    <a:pt x="59" y="941"/>
                    <a:pt x="53" y="1392"/>
                  </a:cubicBezTo>
                  <a:cubicBezTo>
                    <a:pt x="49" y="1844"/>
                    <a:pt x="18" y="2293"/>
                    <a:pt x="10" y="2744"/>
                  </a:cubicBezTo>
                  <a:cubicBezTo>
                    <a:pt x="5" y="3196"/>
                    <a:pt x="3" y="3645"/>
                    <a:pt x="3" y="4095"/>
                  </a:cubicBezTo>
                  <a:cubicBezTo>
                    <a:pt x="1" y="4492"/>
                    <a:pt x="10" y="4897"/>
                    <a:pt x="154" y="5271"/>
                  </a:cubicBezTo>
                  <a:cubicBezTo>
                    <a:pt x="159" y="5287"/>
                    <a:pt x="173" y="5293"/>
                    <a:pt x="185" y="5293"/>
                  </a:cubicBezTo>
                  <a:cubicBezTo>
                    <a:pt x="204" y="5293"/>
                    <a:pt x="222" y="5279"/>
                    <a:pt x="216" y="5255"/>
                  </a:cubicBezTo>
                  <a:cubicBezTo>
                    <a:pt x="94" y="4849"/>
                    <a:pt x="135" y="4421"/>
                    <a:pt x="145" y="4002"/>
                  </a:cubicBezTo>
                  <a:cubicBezTo>
                    <a:pt x="156" y="3568"/>
                    <a:pt x="165" y="3133"/>
                    <a:pt x="171" y="2697"/>
                  </a:cubicBezTo>
                  <a:cubicBezTo>
                    <a:pt x="175" y="2263"/>
                    <a:pt x="156" y="1828"/>
                    <a:pt x="163" y="1392"/>
                  </a:cubicBezTo>
                  <a:cubicBezTo>
                    <a:pt x="169" y="941"/>
                    <a:pt x="190" y="493"/>
                    <a:pt x="165" y="40"/>
                  </a:cubicBezTo>
                  <a:cubicBezTo>
                    <a:pt x="165" y="14"/>
                    <a:pt x="146" y="1"/>
                    <a:pt x="12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17"/>
            <p:cNvSpPr/>
            <p:nvPr/>
          </p:nvSpPr>
          <p:spPr>
            <a:xfrm>
              <a:off x="4216925" y="689950"/>
              <a:ext cx="16750" cy="35975"/>
            </a:xfrm>
            <a:custGeom>
              <a:avLst/>
              <a:gdLst/>
              <a:ahLst/>
              <a:cxnLst/>
              <a:rect l="l" t="t" r="r" b="b"/>
              <a:pathLst>
                <a:path w="670" h="1439" extrusionOk="0">
                  <a:moveTo>
                    <a:pt x="630" y="1"/>
                  </a:moveTo>
                  <a:cubicBezTo>
                    <a:pt x="625" y="1"/>
                    <a:pt x="619" y="2"/>
                    <a:pt x="614" y="6"/>
                  </a:cubicBezTo>
                  <a:cubicBezTo>
                    <a:pt x="169" y="324"/>
                    <a:pt x="0" y="924"/>
                    <a:pt x="240" y="1420"/>
                  </a:cubicBezTo>
                  <a:cubicBezTo>
                    <a:pt x="246" y="1433"/>
                    <a:pt x="257" y="1439"/>
                    <a:pt x="269" y="1439"/>
                  </a:cubicBezTo>
                  <a:cubicBezTo>
                    <a:pt x="291" y="1439"/>
                    <a:pt x="314" y="1418"/>
                    <a:pt x="307" y="1392"/>
                  </a:cubicBezTo>
                  <a:cubicBezTo>
                    <a:pt x="191" y="926"/>
                    <a:pt x="316" y="401"/>
                    <a:pt x="651" y="55"/>
                  </a:cubicBezTo>
                  <a:cubicBezTo>
                    <a:pt x="669" y="35"/>
                    <a:pt x="653" y="1"/>
                    <a:pt x="6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17"/>
            <p:cNvSpPr/>
            <p:nvPr/>
          </p:nvSpPr>
          <p:spPr>
            <a:xfrm>
              <a:off x="4244025" y="673950"/>
              <a:ext cx="21725" cy="41625"/>
            </a:xfrm>
            <a:custGeom>
              <a:avLst/>
              <a:gdLst/>
              <a:ahLst/>
              <a:cxnLst/>
              <a:rect l="l" t="t" r="r" b="b"/>
              <a:pathLst>
                <a:path w="869" h="1665" extrusionOk="0">
                  <a:moveTo>
                    <a:pt x="810" y="1"/>
                  </a:moveTo>
                  <a:cubicBezTo>
                    <a:pt x="794" y="1"/>
                    <a:pt x="778" y="7"/>
                    <a:pt x="767" y="22"/>
                  </a:cubicBezTo>
                  <a:cubicBezTo>
                    <a:pt x="444" y="517"/>
                    <a:pt x="216" y="1065"/>
                    <a:pt x="10" y="1619"/>
                  </a:cubicBezTo>
                  <a:cubicBezTo>
                    <a:pt x="0" y="1645"/>
                    <a:pt x="25" y="1665"/>
                    <a:pt x="48" y="1665"/>
                  </a:cubicBezTo>
                  <a:cubicBezTo>
                    <a:pt x="59" y="1665"/>
                    <a:pt x="71" y="1659"/>
                    <a:pt x="77" y="1647"/>
                  </a:cubicBezTo>
                  <a:cubicBezTo>
                    <a:pt x="356" y="1127"/>
                    <a:pt x="642" y="611"/>
                    <a:pt x="855" y="59"/>
                  </a:cubicBezTo>
                  <a:cubicBezTo>
                    <a:pt x="869" y="24"/>
                    <a:pt x="840" y="1"/>
                    <a:pt x="81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17"/>
            <p:cNvSpPr/>
            <p:nvPr/>
          </p:nvSpPr>
          <p:spPr>
            <a:xfrm>
              <a:off x="4339900" y="647775"/>
              <a:ext cx="32325" cy="131025"/>
            </a:xfrm>
            <a:custGeom>
              <a:avLst/>
              <a:gdLst/>
              <a:ahLst/>
              <a:cxnLst/>
              <a:rect l="l" t="t" r="r" b="b"/>
              <a:pathLst>
                <a:path w="1293" h="5241" extrusionOk="0">
                  <a:moveTo>
                    <a:pt x="193" y="0"/>
                  </a:moveTo>
                  <a:cubicBezTo>
                    <a:pt x="175" y="0"/>
                    <a:pt x="158" y="10"/>
                    <a:pt x="152" y="31"/>
                  </a:cubicBezTo>
                  <a:cubicBezTo>
                    <a:pt x="0" y="460"/>
                    <a:pt x="51" y="891"/>
                    <a:pt x="163" y="1321"/>
                  </a:cubicBezTo>
                  <a:cubicBezTo>
                    <a:pt x="281" y="1778"/>
                    <a:pt x="436" y="2224"/>
                    <a:pt x="584" y="2671"/>
                  </a:cubicBezTo>
                  <a:cubicBezTo>
                    <a:pt x="733" y="3127"/>
                    <a:pt x="892" y="3582"/>
                    <a:pt x="1034" y="4040"/>
                  </a:cubicBezTo>
                  <a:cubicBezTo>
                    <a:pt x="1156" y="4423"/>
                    <a:pt x="1251" y="4866"/>
                    <a:pt x="958" y="5192"/>
                  </a:cubicBezTo>
                  <a:cubicBezTo>
                    <a:pt x="940" y="5210"/>
                    <a:pt x="956" y="5240"/>
                    <a:pt x="977" y="5240"/>
                  </a:cubicBezTo>
                  <a:cubicBezTo>
                    <a:pt x="982" y="5240"/>
                    <a:pt x="986" y="5239"/>
                    <a:pt x="991" y="5236"/>
                  </a:cubicBezTo>
                  <a:lnTo>
                    <a:pt x="991" y="5235"/>
                  </a:lnTo>
                  <a:cubicBezTo>
                    <a:pt x="1090" y="5173"/>
                    <a:pt x="1186" y="5100"/>
                    <a:pt x="1234" y="4990"/>
                  </a:cubicBezTo>
                  <a:cubicBezTo>
                    <a:pt x="1281" y="4879"/>
                    <a:pt x="1290" y="4763"/>
                    <a:pt x="1292" y="4647"/>
                  </a:cubicBezTo>
                  <a:cubicBezTo>
                    <a:pt x="1292" y="4266"/>
                    <a:pt x="1152" y="3901"/>
                    <a:pt x="1038" y="3544"/>
                  </a:cubicBezTo>
                  <a:cubicBezTo>
                    <a:pt x="808" y="2810"/>
                    <a:pt x="546" y="2080"/>
                    <a:pt x="339" y="1340"/>
                  </a:cubicBezTo>
                  <a:cubicBezTo>
                    <a:pt x="225" y="929"/>
                    <a:pt x="146" y="478"/>
                    <a:pt x="238" y="54"/>
                  </a:cubicBezTo>
                  <a:cubicBezTo>
                    <a:pt x="244" y="21"/>
                    <a:pt x="218" y="0"/>
                    <a:pt x="19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17"/>
            <p:cNvSpPr/>
            <p:nvPr/>
          </p:nvSpPr>
          <p:spPr>
            <a:xfrm>
              <a:off x="4314200" y="606550"/>
              <a:ext cx="17550" cy="130425"/>
            </a:xfrm>
            <a:custGeom>
              <a:avLst/>
              <a:gdLst/>
              <a:ahLst/>
              <a:cxnLst/>
              <a:rect l="l" t="t" r="r" b="b"/>
              <a:pathLst>
                <a:path w="702" h="5217" extrusionOk="0">
                  <a:moveTo>
                    <a:pt x="566" y="1"/>
                  </a:moveTo>
                  <a:cubicBezTo>
                    <a:pt x="549" y="1"/>
                    <a:pt x="533" y="9"/>
                    <a:pt x="525" y="29"/>
                  </a:cubicBezTo>
                  <a:cubicBezTo>
                    <a:pt x="0" y="1701"/>
                    <a:pt x="108" y="3528"/>
                    <a:pt x="619" y="5188"/>
                  </a:cubicBezTo>
                  <a:cubicBezTo>
                    <a:pt x="624" y="5207"/>
                    <a:pt x="640" y="5216"/>
                    <a:pt x="655" y="5216"/>
                  </a:cubicBezTo>
                  <a:cubicBezTo>
                    <a:pt x="678" y="5216"/>
                    <a:pt x="701" y="5197"/>
                    <a:pt x="694" y="5167"/>
                  </a:cubicBezTo>
                  <a:cubicBezTo>
                    <a:pt x="479" y="4337"/>
                    <a:pt x="385" y="3471"/>
                    <a:pt x="370" y="2615"/>
                  </a:cubicBezTo>
                  <a:cubicBezTo>
                    <a:pt x="353" y="1759"/>
                    <a:pt x="460" y="899"/>
                    <a:pt x="611" y="54"/>
                  </a:cubicBezTo>
                  <a:cubicBezTo>
                    <a:pt x="617" y="21"/>
                    <a:pt x="591" y="1"/>
                    <a:pt x="5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17"/>
            <p:cNvSpPr/>
            <p:nvPr/>
          </p:nvSpPr>
          <p:spPr>
            <a:xfrm>
              <a:off x="4390950" y="690050"/>
              <a:ext cx="25575" cy="57950"/>
            </a:xfrm>
            <a:custGeom>
              <a:avLst/>
              <a:gdLst/>
              <a:ahLst/>
              <a:cxnLst/>
              <a:rect l="l" t="t" r="r" b="b"/>
              <a:pathLst>
                <a:path w="1023" h="2318" extrusionOk="0">
                  <a:moveTo>
                    <a:pt x="71" y="1"/>
                  </a:moveTo>
                  <a:cubicBezTo>
                    <a:pt x="36" y="1"/>
                    <a:pt x="1" y="38"/>
                    <a:pt x="26" y="72"/>
                  </a:cubicBezTo>
                  <a:cubicBezTo>
                    <a:pt x="267" y="395"/>
                    <a:pt x="490" y="747"/>
                    <a:pt x="636" y="1124"/>
                  </a:cubicBezTo>
                  <a:cubicBezTo>
                    <a:pt x="783" y="1502"/>
                    <a:pt x="841" y="1891"/>
                    <a:pt x="907" y="2291"/>
                  </a:cubicBezTo>
                  <a:cubicBezTo>
                    <a:pt x="910" y="2310"/>
                    <a:pt x="923" y="2318"/>
                    <a:pt x="936" y="2318"/>
                  </a:cubicBezTo>
                  <a:cubicBezTo>
                    <a:pt x="956" y="2318"/>
                    <a:pt x="977" y="2302"/>
                    <a:pt x="980" y="2280"/>
                  </a:cubicBezTo>
                  <a:lnTo>
                    <a:pt x="978" y="2280"/>
                  </a:lnTo>
                  <a:cubicBezTo>
                    <a:pt x="1023" y="1870"/>
                    <a:pt x="916" y="1429"/>
                    <a:pt x="768" y="1048"/>
                  </a:cubicBezTo>
                  <a:cubicBezTo>
                    <a:pt x="615" y="661"/>
                    <a:pt x="404" y="305"/>
                    <a:pt x="103" y="14"/>
                  </a:cubicBezTo>
                  <a:cubicBezTo>
                    <a:pt x="94" y="5"/>
                    <a:pt x="82" y="1"/>
                    <a:pt x="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17"/>
            <p:cNvSpPr/>
            <p:nvPr/>
          </p:nvSpPr>
          <p:spPr>
            <a:xfrm>
              <a:off x="4400225" y="519125"/>
              <a:ext cx="35550" cy="35250"/>
            </a:xfrm>
            <a:custGeom>
              <a:avLst/>
              <a:gdLst/>
              <a:ahLst/>
              <a:cxnLst/>
              <a:rect l="l" t="t" r="r" b="b"/>
              <a:pathLst>
                <a:path w="1422" h="1410" extrusionOk="0">
                  <a:moveTo>
                    <a:pt x="51" y="1"/>
                  </a:moveTo>
                  <a:cubicBezTo>
                    <a:pt x="26" y="1"/>
                    <a:pt x="1" y="32"/>
                    <a:pt x="16" y="60"/>
                  </a:cubicBezTo>
                  <a:cubicBezTo>
                    <a:pt x="173" y="344"/>
                    <a:pt x="377" y="587"/>
                    <a:pt x="607" y="816"/>
                  </a:cubicBezTo>
                  <a:cubicBezTo>
                    <a:pt x="837" y="1046"/>
                    <a:pt x="1082" y="1249"/>
                    <a:pt x="1364" y="1406"/>
                  </a:cubicBezTo>
                  <a:cubicBezTo>
                    <a:pt x="1368" y="1409"/>
                    <a:pt x="1373" y="1410"/>
                    <a:pt x="1377" y="1410"/>
                  </a:cubicBezTo>
                  <a:cubicBezTo>
                    <a:pt x="1401" y="1410"/>
                    <a:pt x="1421" y="1380"/>
                    <a:pt x="1399" y="1360"/>
                  </a:cubicBezTo>
                  <a:cubicBezTo>
                    <a:pt x="1158" y="1156"/>
                    <a:pt x="913" y="956"/>
                    <a:pt x="693" y="730"/>
                  </a:cubicBezTo>
                  <a:cubicBezTo>
                    <a:pt x="474" y="505"/>
                    <a:pt x="278" y="257"/>
                    <a:pt x="76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17"/>
            <p:cNvSpPr/>
            <p:nvPr/>
          </p:nvSpPr>
          <p:spPr>
            <a:xfrm>
              <a:off x="4426450" y="512050"/>
              <a:ext cx="79600" cy="32225"/>
            </a:xfrm>
            <a:custGeom>
              <a:avLst/>
              <a:gdLst/>
              <a:ahLst/>
              <a:cxnLst/>
              <a:rect l="l" t="t" r="r" b="b"/>
              <a:pathLst>
                <a:path w="3184" h="1289" extrusionOk="0">
                  <a:moveTo>
                    <a:pt x="35" y="1"/>
                  </a:moveTo>
                  <a:cubicBezTo>
                    <a:pt x="16" y="1"/>
                    <a:pt x="0" y="30"/>
                    <a:pt x="21" y="38"/>
                  </a:cubicBezTo>
                  <a:cubicBezTo>
                    <a:pt x="268" y="154"/>
                    <a:pt x="545" y="216"/>
                    <a:pt x="801" y="302"/>
                  </a:cubicBezTo>
                  <a:cubicBezTo>
                    <a:pt x="1067" y="390"/>
                    <a:pt x="1330" y="482"/>
                    <a:pt x="1592" y="581"/>
                  </a:cubicBezTo>
                  <a:cubicBezTo>
                    <a:pt x="2132" y="779"/>
                    <a:pt x="2659" y="1016"/>
                    <a:pt x="3168" y="1287"/>
                  </a:cubicBezTo>
                  <a:cubicBezTo>
                    <a:pt x="3169" y="1288"/>
                    <a:pt x="3170" y="1288"/>
                    <a:pt x="3171" y="1288"/>
                  </a:cubicBezTo>
                  <a:cubicBezTo>
                    <a:pt x="3179" y="1288"/>
                    <a:pt x="3184" y="1277"/>
                    <a:pt x="3175" y="1272"/>
                  </a:cubicBezTo>
                  <a:lnTo>
                    <a:pt x="3175" y="1272"/>
                  </a:lnTo>
                  <a:lnTo>
                    <a:pt x="3175" y="1274"/>
                  </a:lnTo>
                  <a:cubicBezTo>
                    <a:pt x="2701" y="975"/>
                    <a:pt x="2194" y="745"/>
                    <a:pt x="1669" y="543"/>
                  </a:cubicBezTo>
                  <a:cubicBezTo>
                    <a:pt x="1409" y="442"/>
                    <a:pt x="1145" y="351"/>
                    <a:pt x="880" y="263"/>
                  </a:cubicBezTo>
                  <a:cubicBezTo>
                    <a:pt x="607" y="171"/>
                    <a:pt x="322" y="52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17"/>
            <p:cNvSpPr/>
            <p:nvPr/>
          </p:nvSpPr>
          <p:spPr>
            <a:xfrm>
              <a:off x="4444850" y="503000"/>
              <a:ext cx="96900" cy="38150"/>
            </a:xfrm>
            <a:custGeom>
              <a:avLst/>
              <a:gdLst/>
              <a:ahLst/>
              <a:cxnLst/>
              <a:rect l="l" t="t" r="r" b="b"/>
              <a:pathLst>
                <a:path w="3876" h="1526" extrusionOk="0">
                  <a:moveTo>
                    <a:pt x="63" y="0"/>
                  </a:moveTo>
                  <a:cubicBezTo>
                    <a:pt x="12" y="0"/>
                    <a:pt x="0" y="86"/>
                    <a:pt x="52" y="94"/>
                  </a:cubicBezTo>
                  <a:cubicBezTo>
                    <a:pt x="783" y="200"/>
                    <a:pt x="1529" y="247"/>
                    <a:pt x="2241" y="447"/>
                  </a:cubicBezTo>
                  <a:cubicBezTo>
                    <a:pt x="2563" y="537"/>
                    <a:pt x="2875" y="660"/>
                    <a:pt x="3154" y="847"/>
                  </a:cubicBezTo>
                  <a:cubicBezTo>
                    <a:pt x="3421" y="1027"/>
                    <a:pt x="3625" y="1260"/>
                    <a:pt x="3819" y="1515"/>
                  </a:cubicBezTo>
                  <a:cubicBezTo>
                    <a:pt x="3825" y="1522"/>
                    <a:pt x="3834" y="1525"/>
                    <a:pt x="3843" y="1525"/>
                  </a:cubicBezTo>
                  <a:cubicBezTo>
                    <a:pt x="3859" y="1525"/>
                    <a:pt x="3875" y="1514"/>
                    <a:pt x="3868" y="1494"/>
                  </a:cubicBezTo>
                  <a:lnTo>
                    <a:pt x="3868" y="1492"/>
                  </a:lnTo>
                  <a:cubicBezTo>
                    <a:pt x="3644" y="898"/>
                    <a:pt x="2967" y="543"/>
                    <a:pt x="2396" y="361"/>
                  </a:cubicBezTo>
                  <a:cubicBezTo>
                    <a:pt x="2032" y="245"/>
                    <a:pt x="1652" y="184"/>
                    <a:pt x="1273" y="129"/>
                  </a:cubicBezTo>
                  <a:cubicBezTo>
                    <a:pt x="873" y="71"/>
                    <a:pt x="471" y="17"/>
                    <a:pt x="65" y="0"/>
                  </a:cubicBezTo>
                  <a:cubicBezTo>
                    <a:pt x="65" y="0"/>
                    <a:pt x="64" y="0"/>
                    <a:pt x="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17"/>
            <p:cNvSpPr/>
            <p:nvPr/>
          </p:nvSpPr>
          <p:spPr>
            <a:xfrm>
              <a:off x="4505425" y="622100"/>
              <a:ext cx="24150" cy="30825"/>
            </a:xfrm>
            <a:custGeom>
              <a:avLst/>
              <a:gdLst/>
              <a:ahLst/>
              <a:cxnLst/>
              <a:rect l="l" t="t" r="r" b="b"/>
              <a:pathLst>
                <a:path w="966" h="1233" extrusionOk="0">
                  <a:moveTo>
                    <a:pt x="39" y="1"/>
                  </a:moveTo>
                  <a:cubicBezTo>
                    <a:pt x="19" y="1"/>
                    <a:pt x="0" y="23"/>
                    <a:pt x="13" y="47"/>
                  </a:cubicBezTo>
                  <a:cubicBezTo>
                    <a:pt x="144" y="258"/>
                    <a:pt x="286" y="462"/>
                    <a:pt x="439" y="658"/>
                  </a:cubicBezTo>
                  <a:cubicBezTo>
                    <a:pt x="583" y="847"/>
                    <a:pt x="721" y="1040"/>
                    <a:pt x="877" y="1219"/>
                  </a:cubicBezTo>
                  <a:cubicBezTo>
                    <a:pt x="884" y="1228"/>
                    <a:pt x="894" y="1232"/>
                    <a:pt x="904" y="1232"/>
                  </a:cubicBezTo>
                  <a:cubicBezTo>
                    <a:pt x="934" y="1232"/>
                    <a:pt x="965" y="1196"/>
                    <a:pt x="946" y="1165"/>
                  </a:cubicBezTo>
                  <a:cubicBezTo>
                    <a:pt x="809" y="957"/>
                    <a:pt x="656" y="761"/>
                    <a:pt x="508" y="561"/>
                  </a:cubicBezTo>
                  <a:cubicBezTo>
                    <a:pt x="368" y="370"/>
                    <a:pt x="218" y="185"/>
                    <a:pt x="59" y="10"/>
                  </a:cubicBezTo>
                  <a:cubicBezTo>
                    <a:pt x="53" y="3"/>
                    <a:pt x="46" y="1"/>
                    <a:pt x="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17"/>
            <p:cNvSpPr/>
            <p:nvPr/>
          </p:nvSpPr>
          <p:spPr>
            <a:xfrm>
              <a:off x="4404625" y="546450"/>
              <a:ext cx="88850" cy="64650"/>
            </a:xfrm>
            <a:custGeom>
              <a:avLst/>
              <a:gdLst/>
              <a:ahLst/>
              <a:cxnLst/>
              <a:rect l="l" t="t" r="r" b="b"/>
              <a:pathLst>
                <a:path w="3554" h="2586" extrusionOk="0">
                  <a:moveTo>
                    <a:pt x="44" y="0"/>
                  </a:moveTo>
                  <a:cubicBezTo>
                    <a:pt x="20" y="0"/>
                    <a:pt x="1" y="21"/>
                    <a:pt x="8" y="48"/>
                  </a:cubicBezTo>
                  <a:cubicBezTo>
                    <a:pt x="66" y="197"/>
                    <a:pt x="216" y="330"/>
                    <a:pt x="324" y="444"/>
                  </a:cubicBezTo>
                  <a:cubicBezTo>
                    <a:pt x="455" y="581"/>
                    <a:pt x="592" y="712"/>
                    <a:pt x="732" y="837"/>
                  </a:cubicBezTo>
                  <a:cubicBezTo>
                    <a:pt x="999" y="1071"/>
                    <a:pt x="1281" y="1289"/>
                    <a:pt x="1575" y="1487"/>
                  </a:cubicBezTo>
                  <a:cubicBezTo>
                    <a:pt x="2196" y="1912"/>
                    <a:pt x="2859" y="2260"/>
                    <a:pt x="3536" y="2585"/>
                  </a:cubicBezTo>
                  <a:cubicBezTo>
                    <a:pt x="3537" y="2585"/>
                    <a:pt x="3538" y="2586"/>
                    <a:pt x="3539" y="2586"/>
                  </a:cubicBezTo>
                  <a:cubicBezTo>
                    <a:pt x="3547" y="2586"/>
                    <a:pt x="3554" y="2573"/>
                    <a:pt x="3546" y="2568"/>
                  </a:cubicBezTo>
                  <a:lnTo>
                    <a:pt x="3546" y="2568"/>
                  </a:lnTo>
                  <a:lnTo>
                    <a:pt x="3546" y="2570"/>
                  </a:lnTo>
                  <a:cubicBezTo>
                    <a:pt x="2904" y="2224"/>
                    <a:pt x="2265" y="1867"/>
                    <a:pt x="1667" y="1452"/>
                  </a:cubicBezTo>
                  <a:cubicBezTo>
                    <a:pt x="1364" y="1243"/>
                    <a:pt x="1074" y="1014"/>
                    <a:pt x="801" y="768"/>
                  </a:cubicBezTo>
                  <a:cubicBezTo>
                    <a:pt x="668" y="644"/>
                    <a:pt x="537" y="517"/>
                    <a:pt x="414" y="383"/>
                  </a:cubicBezTo>
                  <a:cubicBezTo>
                    <a:pt x="302" y="263"/>
                    <a:pt x="199" y="96"/>
                    <a:pt x="62" y="5"/>
                  </a:cubicBezTo>
                  <a:cubicBezTo>
                    <a:pt x="56" y="2"/>
                    <a:pt x="50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17"/>
            <p:cNvSpPr/>
            <p:nvPr/>
          </p:nvSpPr>
          <p:spPr>
            <a:xfrm>
              <a:off x="4469500" y="645725"/>
              <a:ext cx="39150" cy="72725"/>
            </a:xfrm>
            <a:custGeom>
              <a:avLst/>
              <a:gdLst/>
              <a:ahLst/>
              <a:cxnLst/>
              <a:rect l="l" t="t" r="r" b="b"/>
              <a:pathLst>
                <a:path w="1566" h="2909" extrusionOk="0">
                  <a:moveTo>
                    <a:pt x="22" y="0"/>
                  </a:moveTo>
                  <a:cubicBezTo>
                    <a:pt x="10" y="0"/>
                    <a:pt x="0" y="16"/>
                    <a:pt x="10" y="29"/>
                  </a:cubicBezTo>
                  <a:cubicBezTo>
                    <a:pt x="696" y="798"/>
                    <a:pt x="1566" y="1766"/>
                    <a:pt x="1246" y="2890"/>
                  </a:cubicBezTo>
                  <a:cubicBezTo>
                    <a:pt x="1245" y="2901"/>
                    <a:pt x="1254" y="2908"/>
                    <a:pt x="1263" y="2908"/>
                  </a:cubicBezTo>
                  <a:cubicBezTo>
                    <a:pt x="1269" y="2908"/>
                    <a:pt x="1275" y="2905"/>
                    <a:pt x="1278" y="2897"/>
                  </a:cubicBezTo>
                  <a:lnTo>
                    <a:pt x="1280" y="2897"/>
                  </a:lnTo>
                  <a:cubicBezTo>
                    <a:pt x="1457" y="2379"/>
                    <a:pt x="1364" y="1832"/>
                    <a:pt x="1123" y="1349"/>
                  </a:cubicBezTo>
                  <a:cubicBezTo>
                    <a:pt x="859" y="826"/>
                    <a:pt x="449" y="409"/>
                    <a:pt x="33" y="5"/>
                  </a:cubicBezTo>
                  <a:cubicBezTo>
                    <a:pt x="29" y="1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17"/>
            <p:cNvSpPr/>
            <p:nvPr/>
          </p:nvSpPr>
          <p:spPr>
            <a:xfrm>
              <a:off x="4363575" y="544350"/>
              <a:ext cx="70275" cy="147150"/>
            </a:xfrm>
            <a:custGeom>
              <a:avLst/>
              <a:gdLst/>
              <a:ahLst/>
              <a:cxnLst/>
              <a:rect l="l" t="t" r="r" b="b"/>
              <a:pathLst>
                <a:path w="2811" h="5886" extrusionOk="0">
                  <a:moveTo>
                    <a:pt x="19" y="1"/>
                  </a:moveTo>
                  <a:cubicBezTo>
                    <a:pt x="9" y="1"/>
                    <a:pt x="0" y="7"/>
                    <a:pt x="1" y="20"/>
                  </a:cubicBezTo>
                  <a:cubicBezTo>
                    <a:pt x="16" y="252"/>
                    <a:pt x="48" y="481"/>
                    <a:pt x="70" y="711"/>
                  </a:cubicBezTo>
                  <a:cubicBezTo>
                    <a:pt x="91" y="919"/>
                    <a:pt x="106" y="1126"/>
                    <a:pt x="134" y="1334"/>
                  </a:cubicBezTo>
                  <a:cubicBezTo>
                    <a:pt x="190" y="1742"/>
                    <a:pt x="358" y="2080"/>
                    <a:pt x="590" y="2417"/>
                  </a:cubicBezTo>
                  <a:cubicBezTo>
                    <a:pt x="1087" y="3129"/>
                    <a:pt x="1570" y="3854"/>
                    <a:pt x="2022" y="4598"/>
                  </a:cubicBezTo>
                  <a:cubicBezTo>
                    <a:pt x="2278" y="5017"/>
                    <a:pt x="2525" y="5442"/>
                    <a:pt x="2763" y="5873"/>
                  </a:cubicBezTo>
                  <a:cubicBezTo>
                    <a:pt x="2767" y="5882"/>
                    <a:pt x="2774" y="5885"/>
                    <a:pt x="2781" y="5885"/>
                  </a:cubicBezTo>
                  <a:cubicBezTo>
                    <a:pt x="2796" y="5885"/>
                    <a:pt x="2811" y="5869"/>
                    <a:pt x="2802" y="5851"/>
                  </a:cubicBezTo>
                  <a:cubicBezTo>
                    <a:pt x="2426" y="5092"/>
                    <a:pt x="1990" y="4370"/>
                    <a:pt x="1529" y="3662"/>
                  </a:cubicBezTo>
                  <a:cubicBezTo>
                    <a:pt x="1295" y="3305"/>
                    <a:pt x="1037" y="2964"/>
                    <a:pt x="794" y="2615"/>
                  </a:cubicBezTo>
                  <a:cubicBezTo>
                    <a:pt x="560" y="2278"/>
                    <a:pt x="313" y="1940"/>
                    <a:pt x="214" y="1536"/>
                  </a:cubicBezTo>
                  <a:cubicBezTo>
                    <a:pt x="97" y="1042"/>
                    <a:pt x="108" y="523"/>
                    <a:pt x="42" y="20"/>
                  </a:cubicBezTo>
                  <a:cubicBezTo>
                    <a:pt x="40" y="7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17"/>
            <p:cNvSpPr/>
            <p:nvPr/>
          </p:nvSpPr>
          <p:spPr>
            <a:xfrm>
              <a:off x="4353525" y="615925"/>
              <a:ext cx="39075" cy="142075"/>
            </a:xfrm>
            <a:custGeom>
              <a:avLst/>
              <a:gdLst/>
              <a:ahLst/>
              <a:cxnLst/>
              <a:rect l="l" t="t" r="r" b="b"/>
              <a:pathLst>
                <a:path w="1563" h="5683" extrusionOk="0">
                  <a:moveTo>
                    <a:pt x="49" y="0"/>
                  </a:moveTo>
                  <a:cubicBezTo>
                    <a:pt x="25" y="0"/>
                    <a:pt x="1" y="21"/>
                    <a:pt x="9" y="51"/>
                  </a:cubicBezTo>
                  <a:cubicBezTo>
                    <a:pt x="145" y="793"/>
                    <a:pt x="371" y="1520"/>
                    <a:pt x="594" y="2240"/>
                  </a:cubicBezTo>
                  <a:cubicBezTo>
                    <a:pt x="706" y="2608"/>
                    <a:pt x="820" y="2977"/>
                    <a:pt x="942" y="3343"/>
                  </a:cubicBezTo>
                  <a:cubicBezTo>
                    <a:pt x="1059" y="3691"/>
                    <a:pt x="1190" y="4035"/>
                    <a:pt x="1293" y="4387"/>
                  </a:cubicBezTo>
                  <a:cubicBezTo>
                    <a:pt x="1411" y="4802"/>
                    <a:pt x="1480" y="5228"/>
                    <a:pt x="1501" y="5660"/>
                  </a:cubicBezTo>
                  <a:cubicBezTo>
                    <a:pt x="1501" y="5675"/>
                    <a:pt x="1512" y="5682"/>
                    <a:pt x="1524" y="5682"/>
                  </a:cubicBezTo>
                  <a:cubicBezTo>
                    <a:pt x="1536" y="5682"/>
                    <a:pt x="1547" y="5675"/>
                    <a:pt x="1547" y="5660"/>
                  </a:cubicBezTo>
                  <a:cubicBezTo>
                    <a:pt x="1562" y="5293"/>
                    <a:pt x="1529" y="4929"/>
                    <a:pt x="1446" y="4572"/>
                  </a:cubicBezTo>
                  <a:cubicBezTo>
                    <a:pt x="1364" y="4209"/>
                    <a:pt x="1235" y="3859"/>
                    <a:pt x="1116" y="3506"/>
                  </a:cubicBezTo>
                  <a:cubicBezTo>
                    <a:pt x="871" y="2775"/>
                    <a:pt x="663" y="2033"/>
                    <a:pt x="461" y="1290"/>
                  </a:cubicBezTo>
                  <a:cubicBezTo>
                    <a:pt x="349" y="866"/>
                    <a:pt x="233" y="443"/>
                    <a:pt x="85" y="30"/>
                  </a:cubicBezTo>
                  <a:cubicBezTo>
                    <a:pt x="80" y="9"/>
                    <a:pt x="65" y="0"/>
                    <a:pt x="4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17"/>
            <p:cNvSpPr/>
            <p:nvPr/>
          </p:nvSpPr>
          <p:spPr>
            <a:xfrm>
              <a:off x="4072025" y="328900"/>
              <a:ext cx="446675" cy="154575"/>
            </a:xfrm>
            <a:custGeom>
              <a:avLst/>
              <a:gdLst/>
              <a:ahLst/>
              <a:cxnLst/>
              <a:rect l="l" t="t" r="r" b="b"/>
              <a:pathLst>
                <a:path w="17867" h="6183" extrusionOk="0">
                  <a:moveTo>
                    <a:pt x="10788" y="6056"/>
                  </a:moveTo>
                  <a:cubicBezTo>
                    <a:pt x="12024" y="6183"/>
                    <a:pt x="17201" y="5444"/>
                    <a:pt x="17534" y="4732"/>
                  </a:cubicBezTo>
                  <a:cubicBezTo>
                    <a:pt x="17867" y="4020"/>
                    <a:pt x="17508" y="3678"/>
                    <a:pt x="16805" y="3694"/>
                  </a:cubicBezTo>
                  <a:cubicBezTo>
                    <a:pt x="16102" y="3713"/>
                    <a:pt x="14642" y="1642"/>
                    <a:pt x="12334" y="821"/>
                  </a:cubicBezTo>
                  <a:cubicBezTo>
                    <a:pt x="10029" y="0"/>
                    <a:pt x="10087" y="524"/>
                    <a:pt x="10024" y="696"/>
                  </a:cubicBezTo>
                  <a:cubicBezTo>
                    <a:pt x="9764" y="1395"/>
                    <a:pt x="9893" y="681"/>
                    <a:pt x="8195" y="636"/>
                  </a:cubicBezTo>
                  <a:cubicBezTo>
                    <a:pt x="6499" y="589"/>
                    <a:pt x="5873" y="516"/>
                    <a:pt x="5443" y="1152"/>
                  </a:cubicBezTo>
                  <a:cubicBezTo>
                    <a:pt x="5013" y="1787"/>
                    <a:pt x="1674" y="267"/>
                    <a:pt x="836" y="690"/>
                  </a:cubicBezTo>
                  <a:cubicBezTo>
                    <a:pt x="0" y="1114"/>
                    <a:pt x="3708" y="4809"/>
                    <a:pt x="4953" y="4689"/>
                  </a:cubicBezTo>
                  <a:cubicBezTo>
                    <a:pt x="6200" y="4568"/>
                    <a:pt x="6894" y="5661"/>
                    <a:pt x="10788" y="60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17"/>
            <p:cNvSpPr/>
            <p:nvPr/>
          </p:nvSpPr>
          <p:spPr>
            <a:xfrm>
              <a:off x="4350575" y="439900"/>
              <a:ext cx="119650" cy="28525"/>
            </a:xfrm>
            <a:custGeom>
              <a:avLst/>
              <a:gdLst/>
              <a:ahLst/>
              <a:cxnLst/>
              <a:rect l="l" t="t" r="r" b="b"/>
              <a:pathLst>
                <a:path w="4786" h="1141" extrusionOk="0">
                  <a:moveTo>
                    <a:pt x="4737" y="0"/>
                  </a:moveTo>
                  <a:cubicBezTo>
                    <a:pt x="4731" y="0"/>
                    <a:pt x="4725" y="2"/>
                    <a:pt x="4719" y="6"/>
                  </a:cubicBezTo>
                  <a:cubicBezTo>
                    <a:pt x="4027" y="429"/>
                    <a:pt x="3169" y="371"/>
                    <a:pt x="2389" y="427"/>
                  </a:cubicBezTo>
                  <a:cubicBezTo>
                    <a:pt x="1985" y="457"/>
                    <a:pt x="1581" y="498"/>
                    <a:pt x="1185" y="582"/>
                  </a:cubicBezTo>
                  <a:cubicBezTo>
                    <a:pt x="990" y="623"/>
                    <a:pt x="798" y="677"/>
                    <a:pt x="607" y="737"/>
                  </a:cubicBezTo>
                  <a:cubicBezTo>
                    <a:pt x="433" y="791"/>
                    <a:pt x="209" y="859"/>
                    <a:pt x="72" y="984"/>
                  </a:cubicBezTo>
                  <a:cubicBezTo>
                    <a:pt x="1" y="1048"/>
                    <a:pt x="66" y="1141"/>
                    <a:pt x="142" y="1141"/>
                  </a:cubicBezTo>
                  <a:cubicBezTo>
                    <a:pt x="163" y="1141"/>
                    <a:pt x="185" y="1134"/>
                    <a:pt x="205" y="1117"/>
                  </a:cubicBezTo>
                  <a:cubicBezTo>
                    <a:pt x="280" y="1051"/>
                    <a:pt x="407" y="1019"/>
                    <a:pt x="497" y="980"/>
                  </a:cubicBezTo>
                  <a:cubicBezTo>
                    <a:pt x="598" y="935"/>
                    <a:pt x="699" y="888"/>
                    <a:pt x="805" y="853"/>
                  </a:cubicBezTo>
                  <a:cubicBezTo>
                    <a:pt x="996" y="793"/>
                    <a:pt x="1189" y="744"/>
                    <a:pt x="1387" y="709"/>
                  </a:cubicBezTo>
                  <a:cubicBezTo>
                    <a:pt x="1791" y="632"/>
                    <a:pt x="2202" y="599"/>
                    <a:pt x="2613" y="571"/>
                  </a:cubicBezTo>
                  <a:cubicBezTo>
                    <a:pt x="3008" y="544"/>
                    <a:pt x="3408" y="531"/>
                    <a:pt x="3801" y="479"/>
                  </a:cubicBezTo>
                  <a:cubicBezTo>
                    <a:pt x="4150" y="432"/>
                    <a:pt x="4524" y="344"/>
                    <a:pt x="4763" y="66"/>
                  </a:cubicBezTo>
                  <a:cubicBezTo>
                    <a:pt x="4785" y="40"/>
                    <a:pt x="4766" y="0"/>
                    <a:pt x="47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17"/>
            <p:cNvSpPr/>
            <p:nvPr/>
          </p:nvSpPr>
          <p:spPr>
            <a:xfrm>
              <a:off x="4412025" y="422650"/>
              <a:ext cx="68575" cy="15750"/>
            </a:xfrm>
            <a:custGeom>
              <a:avLst/>
              <a:gdLst/>
              <a:ahLst/>
              <a:cxnLst/>
              <a:rect l="l" t="t" r="r" b="b"/>
              <a:pathLst>
                <a:path w="2743" h="630" extrusionOk="0">
                  <a:moveTo>
                    <a:pt x="2703" y="0"/>
                  </a:moveTo>
                  <a:cubicBezTo>
                    <a:pt x="2696" y="0"/>
                    <a:pt x="2689" y="3"/>
                    <a:pt x="2683" y="10"/>
                  </a:cubicBezTo>
                  <a:cubicBezTo>
                    <a:pt x="2558" y="156"/>
                    <a:pt x="2348" y="212"/>
                    <a:pt x="2167" y="251"/>
                  </a:cubicBezTo>
                  <a:cubicBezTo>
                    <a:pt x="1939" y="300"/>
                    <a:pt x="1711" y="341"/>
                    <a:pt x="1479" y="378"/>
                  </a:cubicBezTo>
                  <a:cubicBezTo>
                    <a:pt x="1002" y="457"/>
                    <a:pt x="520" y="507"/>
                    <a:pt x="39" y="571"/>
                  </a:cubicBezTo>
                  <a:cubicBezTo>
                    <a:pt x="4" y="574"/>
                    <a:pt x="0" y="629"/>
                    <a:pt x="39" y="629"/>
                  </a:cubicBezTo>
                  <a:cubicBezTo>
                    <a:pt x="62" y="629"/>
                    <a:pt x="86" y="629"/>
                    <a:pt x="109" y="629"/>
                  </a:cubicBezTo>
                  <a:cubicBezTo>
                    <a:pt x="603" y="629"/>
                    <a:pt x="1094" y="572"/>
                    <a:pt x="1578" y="485"/>
                  </a:cubicBezTo>
                  <a:cubicBezTo>
                    <a:pt x="1819" y="442"/>
                    <a:pt x="2060" y="397"/>
                    <a:pt x="2296" y="333"/>
                  </a:cubicBezTo>
                  <a:cubicBezTo>
                    <a:pt x="2481" y="285"/>
                    <a:pt x="2634" y="217"/>
                    <a:pt x="2730" y="45"/>
                  </a:cubicBezTo>
                  <a:cubicBezTo>
                    <a:pt x="2742" y="24"/>
                    <a:pt x="2724" y="0"/>
                    <a:pt x="27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17"/>
            <p:cNvSpPr/>
            <p:nvPr/>
          </p:nvSpPr>
          <p:spPr>
            <a:xfrm>
              <a:off x="4421000" y="392725"/>
              <a:ext cx="25125" cy="13275"/>
            </a:xfrm>
            <a:custGeom>
              <a:avLst/>
              <a:gdLst/>
              <a:ahLst/>
              <a:cxnLst/>
              <a:rect l="l" t="t" r="r" b="b"/>
              <a:pathLst>
                <a:path w="1005" h="531" extrusionOk="0">
                  <a:moveTo>
                    <a:pt x="965" y="1"/>
                  </a:moveTo>
                  <a:cubicBezTo>
                    <a:pt x="958" y="1"/>
                    <a:pt x="952" y="4"/>
                    <a:pt x="946" y="10"/>
                  </a:cubicBezTo>
                  <a:cubicBezTo>
                    <a:pt x="832" y="145"/>
                    <a:pt x="690" y="255"/>
                    <a:pt x="533" y="334"/>
                  </a:cubicBezTo>
                  <a:cubicBezTo>
                    <a:pt x="372" y="414"/>
                    <a:pt x="202" y="442"/>
                    <a:pt x="28" y="481"/>
                  </a:cubicBezTo>
                  <a:cubicBezTo>
                    <a:pt x="0" y="487"/>
                    <a:pt x="9" y="526"/>
                    <a:pt x="36" y="528"/>
                  </a:cubicBezTo>
                  <a:cubicBezTo>
                    <a:pt x="57" y="530"/>
                    <a:pt x="79" y="531"/>
                    <a:pt x="100" y="531"/>
                  </a:cubicBezTo>
                  <a:cubicBezTo>
                    <a:pt x="440" y="531"/>
                    <a:pt x="780" y="303"/>
                    <a:pt x="987" y="50"/>
                  </a:cubicBezTo>
                  <a:cubicBezTo>
                    <a:pt x="1004" y="30"/>
                    <a:pt x="986" y="1"/>
                    <a:pt x="9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17"/>
            <p:cNvSpPr/>
            <p:nvPr/>
          </p:nvSpPr>
          <p:spPr>
            <a:xfrm>
              <a:off x="4393875" y="408500"/>
              <a:ext cx="21575" cy="9275"/>
            </a:xfrm>
            <a:custGeom>
              <a:avLst/>
              <a:gdLst/>
              <a:ahLst/>
              <a:cxnLst/>
              <a:rect l="l" t="t" r="r" b="b"/>
              <a:pathLst>
                <a:path w="863" h="371" extrusionOk="0">
                  <a:moveTo>
                    <a:pt x="823" y="1"/>
                  </a:moveTo>
                  <a:cubicBezTo>
                    <a:pt x="821" y="1"/>
                    <a:pt x="818" y="1"/>
                    <a:pt x="816" y="2"/>
                  </a:cubicBezTo>
                  <a:cubicBezTo>
                    <a:pt x="545" y="86"/>
                    <a:pt x="281" y="194"/>
                    <a:pt x="27" y="325"/>
                  </a:cubicBezTo>
                  <a:cubicBezTo>
                    <a:pt x="1" y="335"/>
                    <a:pt x="12" y="371"/>
                    <a:pt x="35" y="371"/>
                  </a:cubicBezTo>
                  <a:cubicBezTo>
                    <a:pt x="38" y="371"/>
                    <a:pt x="42" y="370"/>
                    <a:pt x="46" y="368"/>
                  </a:cubicBezTo>
                  <a:cubicBezTo>
                    <a:pt x="319" y="286"/>
                    <a:pt x="582" y="179"/>
                    <a:pt x="838" y="52"/>
                  </a:cubicBezTo>
                  <a:cubicBezTo>
                    <a:pt x="862" y="37"/>
                    <a:pt x="850" y="1"/>
                    <a:pt x="8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17"/>
            <p:cNvSpPr/>
            <p:nvPr/>
          </p:nvSpPr>
          <p:spPr>
            <a:xfrm>
              <a:off x="4342125" y="431850"/>
              <a:ext cx="33200" cy="16975"/>
            </a:xfrm>
            <a:custGeom>
              <a:avLst/>
              <a:gdLst/>
              <a:ahLst/>
              <a:cxnLst/>
              <a:rect l="l" t="t" r="r" b="b"/>
              <a:pathLst>
                <a:path w="1328" h="679" extrusionOk="0">
                  <a:moveTo>
                    <a:pt x="1259" y="1"/>
                  </a:moveTo>
                  <a:cubicBezTo>
                    <a:pt x="1255" y="1"/>
                    <a:pt x="1250" y="1"/>
                    <a:pt x="1244" y="3"/>
                  </a:cubicBezTo>
                  <a:cubicBezTo>
                    <a:pt x="1018" y="40"/>
                    <a:pt x="799" y="130"/>
                    <a:pt x="594" y="229"/>
                  </a:cubicBezTo>
                  <a:cubicBezTo>
                    <a:pt x="384" y="332"/>
                    <a:pt x="192" y="446"/>
                    <a:pt x="25" y="612"/>
                  </a:cubicBezTo>
                  <a:cubicBezTo>
                    <a:pt x="0" y="640"/>
                    <a:pt x="24" y="679"/>
                    <a:pt x="55" y="679"/>
                  </a:cubicBezTo>
                  <a:cubicBezTo>
                    <a:pt x="61" y="679"/>
                    <a:pt x="67" y="677"/>
                    <a:pt x="74" y="674"/>
                  </a:cubicBezTo>
                  <a:cubicBezTo>
                    <a:pt x="265" y="569"/>
                    <a:pt x="446" y="448"/>
                    <a:pt x="640" y="349"/>
                  </a:cubicBezTo>
                  <a:cubicBezTo>
                    <a:pt x="844" y="246"/>
                    <a:pt x="1059" y="177"/>
                    <a:pt x="1271" y="96"/>
                  </a:cubicBezTo>
                  <a:cubicBezTo>
                    <a:pt x="1327" y="81"/>
                    <a:pt x="1311" y="1"/>
                    <a:pt x="12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17"/>
            <p:cNvSpPr/>
            <p:nvPr/>
          </p:nvSpPr>
          <p:spPr>
            <a:xfrm>
              <a:off x="4303975" y="374350"/>
              <a:ext cx="46325" cy="40125"/>
            </a:xfrm>
            <a:custGeom>
              <a:avLst/>
              <a:gdLst/>
              <a:ahLst/>
              <a:cxnLst/>
              <a:rect l="l" t="t" r="r" b="b"/>
              <a:pathLst>
                <a:path w="1853" h="1605" extrusionOk="0">
                  <a:moveTo>
                    <a:pt x="1816" y="1"/>
                  </a:moveTo>
                  <a:cubicBezTo>
                    <a:pt x="1809" y="1"/>
                    <a:pt x="1802" y="3"/>
                    <a:pt x="1796" y="9"/>
                  </a:cubicBezTo>
                  <a:cubicBezTo>
                    <a:pt x="1518" y="285"/>
                    <a:pt x="1247" y="560"/>
                    <a:pt x="934" y="800"/>
                  </a:cubicBezTo>
                  <a:cubicBezTo>
                    <a:pt x="635" y="1031"/>
                    <a:pt x="276" y="1239"/>
                    <a:pt x="28" y="1527"/>
                  </a:cubicBezTo>
                  <a:cubicBezTo>
                    <a:pt x="1" y="1560"/>
                    <a:pt x="28" y="1604"/>
                    <a:pt x="64" y="1604"/>
                  </a:cubicBezTo>
                  <a:cubicBezTo>
                    <a:pt x="70" y="1604"/>
                    <a:pt x="77" y="1603"/>
                    <a:pt x="84" y="1600"/>
                  </a:cubicBezTo>
                  <a:cubicBezTo>
                    <a:pt x="261" y="1501"/>
                    <a:pt x="424" y="1368"/>
                    <a:pt x="587" y="1248"/>
                  </a:cubicBezTo>
                  <a:cubicBezTo>
                    <a:pt x="742" y="1134"/>
                    <a:pt x="897" y="1018"/>
                    <a:pt x="1047" y="899"/>
                  </a:cubicBezTo>
                  <a:cubicBezTo>
                    <a:pt x="1348" y="657"/>
                    <a:pt x="1667" y="394"/>
                    <a:pt x="1841" y="42"/>
                  </a:cubicBezTo>
                  <a:cubicBezTo>
                    <a:pt x="1852" y="21"/>
                    <a:pt x="1835" y="1"/>
                    <a:pt x="181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17"/>
            <p:cNvSpPr/>
            <p:nvPr/>
          </p:nvSpPr>
          <p:spPr>
            <a:xfrm>
              <a:off x="4356400" y="341925"/>
              <a:ext cx="10625" cy="20625"/>
            </a:xfrm>
            <a:custGeom>
              <a:avLst/>
              <a:gdLst/>
              <a:ahLst/>
              <a:cxnLst/>
              <a:rect l="l" t="t" r="r" b="b"/>
              <a:pathLst>
                <a:path w="425" h="825" extrusionOk="0">
                  <a:moveTo>
                    <a:pt x="17" y="1"/>
                  </a:moveTo>
                  <a:cubicBezTo>
                    <a:pt x="5" y="1"/>
                    <a:pt x="1" y="16"/>
                    <a:pt x="10" y="23"/>
                  </a:cubicBezTo>
                  <a:cubicBezTo>
                    <a:pt x="118" y="126"/>
                    <a:pt x="217" y="201"/>
                    <a:pt x="271" y="348"/>
                  </a:cubicBezTo>
                  <a:cubicBezTo>
                    <a:pt x="320" y="489"/>
                    <a:pt x="318" y="655"/>
                    <a:pt x="240" y="784"/>
                  </a:cubicBezTo>
                  <a:cubicBezTo>
                    <a:pt x="228" y="802"/>
                    <a:pt x="246" y="825"/>
                    <a:pt x="264" y="825"/>
                  </a:cubicBezTo>
                  <a:cubicBezTo>
                    <a:pt x="270" y="825"/>
                    <a:pt x="276" y="822"/>
                    <a:pt x="281" y="816"/>
                  </a:cubicBezTo>
                  <a:cubicBezTo>
                    <a:pt x="391" y="676"/>
                    <a:pt x="425" y="490"/>
                    <a:pt x="367" y="322"/>
                  </a:cubicBezTo>
                  <a:cubicBezTo>
                    <a:pt x="320" y="178"/>
                    <a:pt x="192" y="1"/>
                    <a:pt x="24" y="1"/>
                  </a:cubicBezTo>
                  <a:cubicBezTo>
                    <a:pt x="22" y="1"/>
                    <a:pt x="21" y="1"/>
                    <a:pt x="19" y="1"/>
                  </a:cubicBezTo>
                  <a:cubicBezTo>
                    <a:pt x="18" y="1"/>
                    <a:pt x="18" y="1"/>
                    <a:pt x="1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17"/>
            <p:cNvSpPr/>
            <p:nvPr/>
          </p:nvSpPr>
          <p:spPr>
            <a:xfrm>
              <a:off x="4280600" y="354525"/>
              <a:ext cx="39675" cy="65675"/>
            </a:xfrm>
            <a:custGeom>
              <a:avLst/>
              <a:gdLst/>
              <a:ahLst/>
              <a:cxnLst/>
              <a:rect l="l" t="t" r="r" b="b"/>
              <a:pathLst>
                <a:path w="1587" h="2627" extrusionOk="0">
                  <a:moveTo>
                    <a:pt x="1546" y="0"/>
                  </a:moveTo>
                  <a:cubicBezTo>
                    <a:pt x="1541" y="0"/>
                    <a:pt x="1536" y="2"/>
                    <a:pt x="1531" y="5"/>
                  </a:cubicBezTo>
                  <a:cubicBezTo>
                    <a:pt x="1110" y="302"/>
                    <a:pt x="778" y="716"/>
                    <a:pt x="516" y="1155"/>
                  </a:cubicBezTo>
                  <a:cubicBezTo>
                    <a:pt x="260" y="1583"/>
                    <a:pt x="35" y="2097"/>
                    <a:pt x="2" y="2600"/>
                  </a:cubicBezTo>
                  <a:cubicBezTo>
                    <a:pt x="1" y="2618"/>
                    <a:pt x="14" y="2627"/>
                    <a:pt x="27" y="2627"/>
                  </a:cubicBezTo>
                  <a:cubicBezTo>
                    <a:pt x="38" y="2627"/>
                    <a:pt x="50" y="2620"/>
                    <a:pt x="54" y="2608"/>
                  </a:cubicBezTo>
                  <a:cubicBezTo>
                    <a:pt x="132" y="2374"/>
                    <a:pt x="194" y="2133"/>
                    <a:pt x="284" y="1901"/>
                  </a:cubicBezTo>
                  <a:cubicBezTo>
                    <a:pt x="376" y="1664"/>
                    <a:pt x="488" y="1435"/>
                    <a:pt x="617" y="1215"/>
                  </a:cubicBezTo>
                  <a:cubicBezTo>
                    <a:pt x="875" y="779"/>
                    <a:pt x="1209" y="409"/>
                    <a:pt x="1568" y="54"/>
                  </a:cubicBezTo>
                  <a:cubicBezTo>
                    <a:pt x="1587" y="35"/>
                    <a:pt x="1568" y="0"/>
                    <a:pt x="154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17"/>
            <p:cNvSpPr/>
            <p:nvPr/>
          </p:nvSpPr>
          <p:spPr>
            <a:xfrm>
              <a:off x="4267150" y="346125"/>
              <a:ext cx="20475" cy="33800"/>
            </a:xfrm>
            <a:custGeom>
              <a:avLst/>
              <a:gdLst/>
              <a:ahLst/>
              <a:cxnLst/>
              <a:rect l="l" t="t" r="r" b="b"/>
              <a:pathLst>
                <a:path w="819" h="1352" extrusionOk="0">
                  <a:moveTo>
                    <a:pt x="732" y="1"/>
                  </a:moveTo>
                  <a:cubicBezTo>
                    <a:pt x="515" y="1"/>
                    <a:pt x="372" y="300"/>
                    <a:pt x="282" y="465"/>
                  </a:cubicBezTo>
                  <a:cubicBezTo>
                    <a:pt x="141" y="728"/>
                    <a:pt x="48" y="1012"/>
                    <a:pt x="5" y="1306"/>
                  </a:cubicBezTo>
                  <a:cubicBezTo>
                    <a:pt x="0" y="1333"/>
                    <a:pt x="23" y="1351"/>
                    <a:pt x="44" y="1351"/>
                  </a:cubicBezTo>
                  <a:cubicBezTo>
                    <a:pt x="58" y="1351"/>
                    <a:pt x="71" y="1343"/>
                    <a:pt x="76" y="1325"/>
                  </a:cubicBezTo>
                  <a:lnTo>
                    <a:pt x="76" y="1325"/>
                  </a:lnTo>
                  <a:lnTo>
                    <a:pt x="74" y="1326"/>
                  </a:lnTo>
                  <a:cubicBezTo>
                    <a:pt x="126" y="1083"/>
                    <a:pt x="211" y="848"/>
                    <a:pt x="325" y="627"/>
                  </a:cubicBezTo>
                  <a:cubicBezTo>
                    <a:pt x="422" y="433"/>
                    <a:pt x="562" y="141"/>
                    <a:pt x="785" y="70"/>
                  </a:cubicBezTo>
                  <a:cubicBezTo>
                    <a:pt x="814" y="61"/>
                    <a:pt x="818" y="14"/>
                    <a:pt x="785" y="7"/>
                  </a:cubicBezTo>
                  <a:cubicBezTo>
                    <a:pt x="766" y="3"/>
                    <a:pt x="749" y="1"/>
                    <a:pt x="7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17"/>
            <p:cNvSpPr/>
            <p:nvPr/>
          </p:nvSpPr>
          <p:spPr>
            <a:xfrm>
              <a:off x="4254325" y="350250"/>
              <a:ext cx="4500" cy="15325"/>
            </a:xfrm>
            <a:custGeom>
              <a:avLst/>
              <a:gdLst/>
              <a:ahLst/>
              <a:cxnLst/>
              <a:rect l="l" t="t" r="r" b="b"/>
              <a:pathLst>
                <a:path w="180" h="613" extrusionOk="0">
                  <a:moveTo>
                    <a:pt x="99" y="0"/>
                  </a:moveTo>
                  <a:cubicBezTo>
                    <a:pt x="86" y="0"/>
                    <a:pt x="71" y="10"/>
                    <a:pt x="65" y="23"/>
                  </a:cubicBezTo>
                  <a:cubicBezTo>
                    <a:pt x="0" y="195"/>
                    <a:pt x="43" y="401"/>
                    <a:pt x="75" y="578"/>
                  </a:cubicBezTo>
                  <a:cubicBezTo>
                    <a:pt x="80" y="602"/>
                    <a:pt x="97" y="613"/>
                    <a:pt x="115" y="613"/>
                  </a:cubicBezTo>
                  <a:cubicBezTo>
                    <a:pt x="139" y="613"/>
                    <a:pt x="165" y="595"/>
                    <a:pt x="168" y="567"/>
                  </a:cubicBezTo>
                  <a:cubicBezTo>
                    <a:pt x="178" y="464"/>
                    <a:pt x="180" y="361"/>
                    <a:pt x="178" y="258"/>
                  </a:cubicBezTo>
                  <a:cubicBezTo>
                    <a:pt x="174" y="161"/>
                    <a:pt x="166" y="101"/>
                    <a:pt x="123" y="15"/>
                  </a:cubicBezTo>
                  <a:cubicBezTo>
                    <a:pt x="118" y="5"/>
                    <a:pt x="109" y="0"/>
                    <a:pt x="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17"/>
            <p:cNvSpPr/>
            <p:nvPr/>
          </p:nvSpPr>
          <p:spPr>
            <a:xfrm>
              <a:off x="4250050" y="377600"/>
              <a:ext cx="6025" cy="8825"/>
            </a:xfrm>
            <a:custGeom>
              <a:avLst/>
              <a:gdLst/>
              <a:ahLst/>
              <a:cxnLst/>
              <a:rect l="l" t="t" r="r" b="b"/>
              <a:pathLst>
                <a:path w="241" h="353" extrusionOk="0">
                  <a:moveTo>
                    <a:pt x="121" y="1"/>
                  </a:moveTo>
                  <a:cubicBezTo>
                    <a:pt x="109" y="1"/>
                    <a:pt x="97" y="4"/>
                    <a:pt x="87" y="10"/>
                  </a:cubicBezTo>
                  <a:cubicBezTo>
                    <a:pt x="1" y="71"/>
                    <a:pt x="21" y="187"/>
                    <a:pt x="23" y="281"/>
                  </a:cubicBezTo>
                  <a:cubicBezTo>
                    <a:pt x="25" y="327"/>
                    <a:pt x="64" y="353"/>
                    <a:pt x="101" y="353"/>
                  </a:cubicBezTo>
                  <a:cubicBezTo>
                    <a:pt x="131" y="353"/>
                    <a:pt x="159" y="337"/>
                    <a:pt x="169" y="301"/>
                  </a:cubicBezTo>
                  <a:cubicBezTo>
                    <a:pt x="192" y="211"/>
                    <a:pt x="240" y="99"/>
                    <a:pt x="173" y="21"/>
                  </a:cubicBezTo>
                  <a:cubicBezTo>
                    <a:pt x="158" y="7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17"/>
            <p:cNvSpPr/>
            <p:nvPr/>
          </p:nvSpPr>
          <p:spPr>
            <a:xfrm>
              <a:off x="4200150" y="360900"/>
              <a:ext cx="28475" cy="31700"/>
            </a:xfrm>
            <a:custGeom>
              <a:avLst/>
              <a:gdLst/>
              <a:ahLst/>
              <a:cxnLst/>
              <a:rect l="l" t="t" r="r" b="b"/>
              <a:pathLst>
                <a:path w="1139" h="1268" extrusionOk="0">
                  <a:moveTo>
                    <a:pt x="116" y="0"/>
                  </a:moveTo>
                  <a:cubicBezTo>
                    <a:pt x="92" y="0"/>
                    <a:pt x="66" y="7"/>
                    <a:pt x="39" y="21"/>
                  </a:cubicBezTo>
                  <a:cubicBezTo>
                    <a:pt x="0" y="46"/>
                    <a:pt x="8" y="105"/>
                    <a:pt x="52" y="119"/>
                  </a:cubicBezTo>
                  <a:cubicBezTo>
                    <a:pt x="167" y="156"/>
                    <a:pt x="232" y="276"/>
                    <a:pt x="303" y="365"/>
                  </a:cubicBezTo>
                  <a:cubicBezTo>
                    <a:pt x="385" y="468"/>
                    <a:pt x="466" y="571"/>
                    <a:pt x="548" y="674"/>
                  </a:cubicBezTo>
                  <a:cubicBezTo>
                    <a:pt x="711" y="870"/>
                    <a:pt x="877" y="1061"/>
                    <a:pt x="1043" y="1253"/>
                  </a:cubicBezTo>
                  <a:cubicBezTo>
                    <a:pt x="1052" y="1263"/>
                    <a:pt x="1062" y="1267"/>
                    <a:pt x="1073" y="1267"/>
                  </a:cubicBezTo>
                  <a:cubicBezTo>
                    <a:pt x="1105" y="1267"/>
                    <a:pt x="1139" y="1230"/>
                    <a:pt x="1116" y="1197"/>
                  </a:cubicBezTo>
                  <a:cubicBezTo>
                    <a:pt x="935" y="950"/>
                    <a:pt x="759" y="700"/>
                    <a:pt x="568" y="459"/>
                  </a:cubicBezTo>
                  <a:cubicBezTo>
                    <a:pt x="475" y="339"/>
                    <a:pt x="383" y="214"/>
                    <a:pt x="282" y="98"/>
                  </a:cubicBezTo>
                  <a:cubicBezTo>
                    <a:pt x="235" y="44"/>
                    <a:pt x="180" y="0"/>
                    <a:pt x="11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17"/>
            <p:cNvSpPr/>
            <p:nvPr/>
          </p:nvSpPr>
          <p:spPr>
            <a:xfrm>
              <a:off x="4150700" y="354550"/>
              <a:ext cx="36650" cy="45575"/>
            </a:xfrm>
            <a:custGeom>
              <a:avLst/>
              <a:gdLst/>
              <a:ahLst/>
              <a:cxnLst/>
              <a:rect l="l" t="t" r="r" b="b"/>
              <a:pathLst>
                <a:path w="1466" h="1823" extrusionOk="0">
                  <a:moveTo>
                    <a:pt x="210" y="1"/>
                  </a:moveTo>
                  <a:cubicBezTo>
                    <a:pt x="206" y="1"/>
                    <a:pt x="202" y="1"/>
                    <a:pt x="198" y="2"/>
                  </a:cubicBezTo>
                  <a:cubicBezTo>
                    <a:pt x="28" y="51"/>
                    <a:pt x="0" y="266"/>
                    <a:pt x="15" y="417"/>
                  </a:cubicBezTo>
                  <a:cubicBezTo>
                    <a:pt x="32" y="616"/>
                    <a:pt x="135" y="791"/>
                    <a:pt x="267" y="935"/>
                  </a:cubicBezTo>
                  <a:cubicBezTo>
                    <a:pt x="415" y="1098"/>
                    <a:pt x="596" y="1227"/>
                    <a:pt x="772" y="1356"/>
                  </a:cubicBezTo>
                  <a:cubicBezTo>
                    <a:pt x="982" y="1513"/>
                    <a:pt x="1197" y="1661"/>
                    <a:pt x="1406" y="1818"/>
                  </a:cubicBezTo>
                  <a:cubicBezTo>
                    <a:pt x="1411" y="1821"/>
                    <a:pt x="1416" y="1823"/>
                    <a:pt x="1421" y="1823"/>
                  </a:cubicBezTo>
                  <a:cubicBezTo>
                    <a:pt x="1445" y="1823"/>
                    <a:pt x="1465" y="1788"/>
                    <a:pt x="1443" y="1769"/>
                  </a:cubicBezTo>
                  <a:lnTo>
                    <a:pt x="1443" y="1769"/>
                  </a:lnTo>
                  <a:lnTo>
                    <a:pt x="1443" y="1771"/>
                  </a:lnTo>
                  <a:cubicBezTo>
                    <a:pt x="1286" y="1635"/>
                    <a:pt x="1135" y="1489"/>
                    <a:pt x="976" y="1350"/>
                  </a:cubicBezTo>
                  <a:cubicBezTo>
                    <a:pt x="823" y="1218"/>
                    <a:pt x="664" y="1092"/>
                    <a:pt x="514" y="956"/>
                  </a:cubicBezTo>
                  <a:cubicBezTo>
                    <a:pt x="383" y="832"/>
                    <a:pt x="256" y="692"/>
                    <a:pt x="209" y="513"/>
                  </a:cubicBezTo>
                  <a:cubicBezTo>
                    <a:pt x="185" y="429"/>
                    <a:pt x="181" y="341"/>
                    <a:pt x="200" y="257"/>
                  </a:cubicBezTo>
                  <a:cubicBezTo>
                    <a:pt x="215" y="182"/>
                    <a:pt x="247" y="116"/>
                    <a:pt x="249" y="40"/>
                  </a:cubicBezTo>
                  <a:cubicBezTo>
                    <a:pt x="249" y="17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17"/>
            <p:cNvSpPr/>
            <p:nvPr/>
          </p:nvSpPr>
          <p:spPr>
            <a:xfrm>
              <a:off x="4124850" y="350075"/>
              <a:ext cx="6400" cy="13600"/>
            </a:xfrm>
            <a:custGeom>
              <a:avLst/>
              <a:gdLst/>
              <a:ahLst/>
              <a:cxnLst/>
              <a:rect l="l" t="t" r="r" b="b"/>
              <a:pathLst>
                <a:path w="256" h="544" extrusionOk="0">
                  <a:moveTo>
                    <a:pt x="143" y="1"/>
                  </a:moveTo>
                  <a:cubicBezTo>
                    <a:pt x="132" y="1"/>
                    <a:pt x="121" y="4"/>
                    <a:pt x="110" y="9"/>
                  </a:cubicBezTo>
                  <a:cubicBezTo>
                    <a:pt x="17" y="67"/>
                    <a:pt x="0" y="191"/>
                    <a:pt x="15" y="292"/>
                  </a:cubicBezTo>
                  <a:cubicBezTo>
                    <a:pt x="30" y="409"/>
                    <a:pt x="84" y="471"/>
                    <a:pt x="178" y="537"/>
                  </a:cubicBezTo>
                  <a:cubicBezTo>
                    <a:pt x="185" y="542"/>
                    <a:pt x="192" y="544"/>
                    <a:pt x="199" y="544"/>
                  </a:cubicBezTo>
                  <a:cubicBezTo>
                    <a:pt x="229" y="544"/>
                    <a:pt x="256" y="507"/>
                    <a:pt x="238" y="477"/>
                  </a:cubicBezTo>
                  <a:cubicBezTo>
                    <a:pt x="202" y="423"/>
                    <a:pt x="185" y="333"/>
                    <a:pt x="183" y="269"/>
                  </a:cubicBezTo>
                  <a:cubicBezTo>
                    <a:pt x="182" y="198"/>
                    <a:pt x="213" y="136"/>
                    <a:pt x="211" y="67"/>
                  </a:cubicBezTo>
                  <a:cubicBezTo>
                    <a:pt x="211" y="29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17"/>
            <p:cNvSpPr/>
            <p:nvPr/>
          </p:nvSpPr>
          <p:spPr>
            <a:xfrm>
              <a:off x="4103375" y="344950"/>
              <a:ext cx="66150" cy="65700"/>
            </a:xfrm>
            <a:custGeom>
              <a:avLst/>
              <a:gdLst/>
              <a:ahLst/>
              <a:cxnLst/>
              <a:rect l="l" t="t" r="r" b="b"/>
              <a:pathLst>
                <a:path w="2646" h="2628" extrusionOk="0">
                  <a:moveTo>
                    <a:pt x="123" y="0"/>
                  </a:moveTo>
                  <a:cubicBezTo>
                    <a:pt x="114" y="0"/>
                    <a:pt x="105" y="4"/>
                    <a:pt x="98" y="12"/>
                  </a:cubicBezTo>
                  <a:cubicBezTo>
                    <a:pt x="1" y="130"/>
                    <a:pt x="59" y="244"/>
                    <a:pt x="117" y="366"/>
                  </a:cubicBezTo>
                  <a:cubicBezTo>
                    <a:pt x="186" y="515"/>
                    <a:pt x="266" y="661"/>
                    <a:pt x="354" y="803"/>
                  </a:cubicBezTo>
                  <a:cubicBezTo>
                    <a:pt x="528" y="1084"/>
                    <a:pt x="734" y="1345"/>
                    <a:pt x="966" y="1583"/>
                  </a:cubicBezTo>
                  <a:cubicBezTo>
                    <a:pt x="1416" y="2045"/>
                    <a:pt x="1979" y="2437"/>
                    <a:pt x="2602" y="2626"/>
                  </a:cubicBezTo>
                  <a:cubicBezTo>
                    <a:pt x="2604" y="2627"/>
                    <a:pt x="2607" y="2627"/>
                    <a:pt x="2609" y="2627"/>
                  </a:cubicBezTo>
                  <a:cubicBezTo>
                    <a:pt x="2633" y="2627"/>
                    <a:pt x="2646" y="2591"/>
                    <a:pt x="2622" y="2579"/>
                  </a:cubicBezTo>
                  <a:cubicBezTo>
                    <a:pt x="2078" y="2321"/>
                    <a:pt x="1570" y="2011"/>
                    <a:pt x="1140" y="1585"/>
                  </a:cubicBezTo>
                  <a:cubicBezTo>
                    <a:pt x="923" y="1373"/>
                    <a:pt x="728" y="1140"/>
                    <a:pt x="560" y="887"/>
                  </a:cubicBezTo>
                  <a:cubicBezTo>
                    <a:pt x="481" y="770"/>
                    <a:pt x="409" y="648"/>
                    <a:pt x="341" y="523"/>
                  </a:cubicBezTo>
                  <a:cubicBezTo>
                    <a:pt x="308" y="459"/>
                    <a:pt x="276" y="396"/>
                    <a:pt x="246" y="332"/>
                  </a:cubicBezTo>
                  <a:cubicBezTo>
                    <a:pt x="210" y="255"/>
                    <a:pt x="145" y="141"/>
                    <a:pt x="164" y="52"/>
                  </a:cubicBezTo>
                  <a:cubicBezTo>
                    <a:pt x="169" y="26"/>
                    <a:pt x="146" y="0"/>
                    <a:pt x="1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17"/>
            <p:cNvSpPr/>
            <p:nvPr/>
          </p:nvSpPr>
          <p:spPr>
            <a:xfrm>
              <a:off x="4191900" y="382525"/>
              <a:ext cx="28475" cy="29750"/>
            </a:xfrm>
            <a:custGeom>
              <a:avLst/>
              <a:gdLst/>
              <a:ahLst/>
              <a:cxnLst/>
              <a:rect l="l" t="t" r="r" b="b"/>
              <a:pathLst>
                <a:path w="1139" h="1190" extrusionOk="0">
                  <a:moveTo>
                    <a:pt x="41" y="0"/>
                  </a:moveTo>
                  <a:cubicBezTo>
                    <a:pt x="18" y="0"/>
                    <a:pt x="0" y="30"/>
                    <a:pt x="18" y="52"/>
                  </a:cubicBezTo>
                  <a:cubicBezTo>
                    <a:pt x="190" y="243"/>
                    <a:pt x="397" y="407"/>
                    <a:pt x="579" y="594"/>
                  </a:cubicBezTo>
                  <a:cubicBezTo>
                    <a:pt x="758" y="781"/>
                    <a:pt x="919" y="985"/>
                    <a:pt x="1089" y="1181"/>
                  </a:cubicBezTo>
                  <a:cubicBezTo>
                    <a:pt x="1094" y="1187"/>
                    <a:pt x="1100" y="1189"/>
                    <a:pt x="1106" y="1189"/>
                  </a:cubicBezTo>
                  <a:cubicBezTo>
                    <a:pt x="1122" y="1189"/>
                    <a:pt x="1138" y="1169"/>
                    <a:pt x="1128" y="1151"/>
                  </a:cubicBezTo>
                  <a:lnTo>
                    <a:pt x="1127" y="1151"/>
                  </a:lnTo>
                  <a:cubicBezTo>
                    <a:pt x="992" y="925"/>
                    <a:pt x="822" y="723"/>
                    <a:pt x="642" y="529"/>
                  </a:cubicBezTo>
                  <a:cubicBezTo>
                    <a:pt x="468" y="340"/>
                    <a:pt x="276" y="134"/>
                    <a:pt x="53" y="3"/>
                  </a:cubicBezTo>
                  <a:cubicBezTo>
                    <a:pt x="49" y="1"/>
                    <a:pt x="45" y="0"/>
                    <a:pt x="4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17"/>
            <p:cNvSpPr/>
            <p:nvPr/>
          </p:nvSpPr>
          <p:spPr>
            <a:xfrm>
              <a:off x="4349625" y="356850"/>
              <a:ext cx="52650" cy="55100"/>
            </a:xfrm>
            <a:custGeom>
              <a:avLst/>
              <a:gdLst/>
              <a:ahLst/>
              <a:cxnLst/>
              <a:rect l="l" t="t" r="r" b="b"/>
              <a:pathLst>
                <a:path w="2106" h="2204" extrusionOk="0">
                  <a:moveTo>
                    <a:pt x="1896" y="0"/>
                  </a:moveTo>
                  <a:cubicBezTo>
                    <a:pt x="1870" y="0"/>
                    <a:pt x="1845" y="36"/>
                    <a:pt x="1870" y="64"/>
                  </a:cubicBezTo>
                  <a:cubicBezTo>
                    <a:pt x="2038" y="245"/>
                    <a:pt x="2018" y="522"/>
                    <a:pt x="1913" y="731"/>
                  </a:cubicBezTo>
                  <a:cubicBezTo>
                    <a:pt x="1797" y="965"/>
                    <a:pt x="1563" y="1122"/>
                    <a:pt x="1356" y="1270"/>
                  </a:cubicBezTo>
                  <a:cubicBezTo>
                    <a:pt x="1143" y="1421"/>
                    <a:pt x="928" y="1571"/>
                    <a:pt x="709" y="1715"/>
                  </a:cubicBezTo>
                  <a:cubicBezTo>
                    <a:pt x="483" y="1862"/>
                    <a:pt x="247" y="1995"/>
                    <a:pt x="26" y="2150"/>
                  </a:cubicBezTo>
                  <a:cubicBezTo>
                    <a:pt x="1" y="2168"/>
                    <a:pt x="16" y="2204"/>
                    <a:pt x="43" y="2204"/>
                  </a:cubicBezTo>
                  <a:cubicBezTo>
                    <a:pt x="47" y="2204"/>
                    <a:pt x="52" y="2203"/>
                    <a:pt x="56" y="2201"/>
                  </a:cubicBezTo>
                  <a:cubicBezTo>
                    <a:pt x="344" y="2062"/>
                    <a:pt x="612" y="1875"/>
                    <a:pt x="873" y="1696"/>
                  </a:cubicBezTo>
                  <a:cubicBezTo>
                    <a:pt x="1118" y="1529"/>
                    <a:pt x="1358" y="1356"/>
                    <a:pt x="1586" y="1169"/>
                  </a:cubicBezTo>
                  <a:cubicBezTo>
                    <a:pt x="1769" y="1015"/>
                    <a:pt x="1965" y="832"/>
                    <a:pt x="2042" y="598"/>
                  </a:cubicBezTo>
                  <a:cubicBezTo>
                    <a:pt x="2105" y="396"/>
                    <a:pt x="2066" y="166"/>
                    <a:pt x="1920" y="11"/>
                  </a:cubicBezTo>
                  <a:cubicBezTo>
                    <a:pt x="1913" y="3"/>
                    <a:pt x="1905" y="0"/>
                    <a:pt x="189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17"/>
            <p:cNvSpPr/>
            <p:nvPr/>
          </p:nvSpPr>
          <p:spPr>
            <a:xfrm>
              <a:off x="4037950" y="427750"/>
              <a:ext cx="283075" cy="272900"/>
            </a:xfrm>
            <a:custGeom>
              <a:avLst/>
              <a:gdLst/>
              <a:ahLst/>
              <a:cxnLst/>
              <a:rect l="l" t="t" r="r" b="b"/>
              <a:pathLst>
                <a:path w="11323" h="10916" extrusionOk="0">
                  <a:moveTo>
                    <a:pt x="11323" y="2881"/>
                  </a:moveTo>
                  <a:cubicBezTo>
                    <a:pt x="11323" y="2881"/>
                    <a:pt x="10727" y="9186"/>
                    <a:pt x="10080" y="10051"/>
                  </a:cubicBezTo>
                  <a:cubicBezTo>
                    <a:pt x="9433" y="10915"/>
                    <a:pt x="7010" y="10352"/>
                    <a:pt x="6335" y="10147"/>
                  </a:cubicBezTo>
                  <a:cubicBezTo>
                    <a:pt x="5660" y="9941"/>
                    <a:pt x="5684" y="10833"/>
                    <a:pt x="4863" y="10139"/>
                  </a:cubicBezTo>
                  <a:cubicBezTo>
                    <a:pt x="4043" y="9447"/>
                    <a:pt x="4480" y="9169"/>
                    <a:pt x="3525" y="8434"/>
                  </a:cubicBezTo>
                  <a:cubicBezTo>
                    <a:pt x="2569" y="7699"/>
                    <a:pt x="1949" y="7806"/>
                    <a:pt x="1743" y="6740"/>
                  </a:cubicBezTo>
                  <a:cubicBezTo>
                    <a:pt x="1537" y="5675"/>
                    <a:pt x="1" y="4912"/>
                    <a:pt x="1003" y="3949"/>
                  </a:cubicBezTo>
                  <a:cubicBezTo>
                    <a:pt x="2003" y="2986"/>
                    <a:pt x="3861" y="2537"/>
                    <a:pt x="3861" y="2537"/>
                  </a:cubicBezTo>
                  <a:lnTo>
                    <a:pt x="884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17"/>
            <p:cNvSpPr/>
            <p:nvPr/>
          </p:nvSpPr>
          <p:spPr>
            <a:xfrm>
              <a:off x="4274600" y="515875"/>
              <a:ext cx="18900" cy="167775"/>
            </a:xfrm>
            <a:custGeom>
              <a:avLst/>
              <a:gdLst/>
              <a:ahLst/>
              <a:cxnLst/>
              <a:rect l="l" t="t" r="r" b="b"/>
              <a:pathLst>
                <a:path w="756" h="6711" extrusionOk="0">
                  <a:moveTo>
                    <a:pt x="695" y="1"/>
                  </a:moveTo>
                  <a:cubicBezTo>
                    <a:pt x="680" y="1"/>
                    <a:pt x="665" y="8"/>
                    <a:pt x="657" y="24"/>
                  </a:cubicBezTo>
                  <a:cubicBezTo>
                    <a:pt x="563" y="209"/>
                    <a:pt x="483" y="379"/>
                    <a:pt x="432" y="581"/>
                  </a:cubicBezTo>
                  <a:cubicBezTo>
                    <a:pt x="380" y="788"/>
                    <a:pt x="339" y="1000"/>
                    <a:pt x="309" y="1213"/>
                  </a:cubicBezTo>
                  <a:cubicBezTo>
                    <a:pt x="251" y="1658"/>
                    <a:pt x="221" y="2105"/>
                    <a:pt x="221" y="2553"/>
                  </a:cubicBezTo>
                  <a:cubicBezTo>
                    <a:pt x="215" y="3449"/>
                    <a:pt x="292" y="4341"/>
                    <a:pt x="307" y="5238"/>
                  </a:cubicBezTo>
                  <a:cubicBezTo>
                    <a:pt x="315" y="5702"/>
                    <a:pt x="343" y="6298"/>
                    <a:pt x="15" y="6672"/>
                  </a:cubicBezTo>
                  <a:cubicBezTo>
                    <a:pt x="1" y="6688"/>
                    <a:pt x="14" y="6711"/>
                    <a:pt x="31" y="6711"/>
                  </a:cubicBezTo>
                  <a:cubicBezTo>
                    <a:pt x="36" y="6711"/>
                    <a:pt x="41" y="6709"/>
                    <a:pt x="45" y="6704"/>
                  </a:cubicBezTo>
                  <a:cubicBezTo>
                    <a:pt x="350" y="6397"/>
                    <a:pt x="425" y="6003"/>
                    <a:pt x="440" y="5584"/>
                  </a:cubicBezTo>
                  <a:cubicBezTo>
                    <a:pt x="458" y="5150"/>
                    <a:pt x="444" y="4713"/>
                    <a:pt x="430" y="4279"/>
                  </a:cubicBezTo>
                  <a:cubicBezTo>
                    <a:pt x="402" y="3350"/>
                    <a:pt x="346" y="2419"/>
                    <a:pt x="447" y="1493"/>
                  </a:cubicBezTo>
                  <a:cubicBezTo>
                    <a:pt x="472" y="1248"/>
                    <a:pt x="513" y="1004"/>
                    <a:pt x="567" y="764"/>
                  </a:cubicBezTo>
                  <a:cubicBezTo>
                    <a:pt x="593" y="650"/>
                    <a:pt x="625" y="538"/>
                    <a:pt x="657" y="426"/>
                  </a:cubicBezTo>
                  <a:cubicBezTo>
                    <a:pt x="690" y="304"/>
                    <a:pt x="709" y="183"/>
                    <a:pt x="745" y="61"/>
                  </a:cubicBezTo>
                  <a:cubicBezTo>
                    <a:pt x="756" y="28"/>
                    <a:pt x="725" y="1"/>
                    <a:pt x="69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17"/>
            <p:cNvSpPr/>
            <p:nvPr/>
          </p:nvSpPr>
          <p:spPr>
            <a:xfrm>
              <a:off x="4259175" y="498375"/>
              <a:ext cx="26025" cy="95125"/>
            </a:xfrm>
            <a:custGeom>
              <a:avLst/>
              <a:gdLst/>
              <a:ahLst/>
              <a:cxnLst/>
              <a:rect l="l" t="t" r="r" b="b"/>
              <a:pathLst>
                <a:path w="1041" h="3805" extrusionOk="0">
                  <a:moveTo>
                    <a:pt x="999" y="0"/>
                  </a:moveTo>
                  <a:cubicBezTo>
                    <a:pt x="994" y="0"/>
                    <a:pt x="990" y="1"/>
                    <a:pt x="986" y="4"/>
                  </a:cubicBezTo>
                  <a:cubicBezTo>
                    <a:pt x="746" y="161"/>
                    <a:pt x="589" y="443"/>
                    <a:pt x="479" y="700"/>
                  </a:cubicBezTo>
                  <a:cubicBezTo>
                    <a:pt x="359" y="984"/>
                    <a:pt x="277" y="1279"/>
                    <a:pt x="236" y="1582"/>
                  </a:cubicBezTo>
                  <a:cubicBezTo>
                    <a:pt x="126" y="2309"/>
                    <a:pt x="178" y="3051"/>
                    <a:pt x="6" y="3769"/>
                  </a:cubicBezTo>
                  <a:cubicBezTo>
                    <a:pt x="0" y="3791"/>
                    <a:pt x="17" y="3805"/>
                    <a:pt x="34" y="3805"/>
                  </a:cubicBezTo>
                  <a:cubicBezTo>
                    <a:pt x="45" y="3805"/>
                    <a:pt x="56" y="3799"/>
                    <a:pt x="60" y="3784"/>
                  </a:cubicBezTo>
                  <a:cubicBezTo>
                    <a:pt x="251" y="3106"/>
                    <a:pt x="229" y="2399"/>
                    <a:pt x="320" y="1705"/>
                  </a:cubicBezTo>
                  <a:cubicBezTo>
                    <a:pt x="359" y="1406"/>
                    <a:pt x="425" y="1105"/>
                    <a:pt x="535" y="823"/>
                  </a:cubicBezTo>
                  <a:cubicBezTo>
                    <a:pt x="591" y="681"/>
                    <a:pt x="660" y="544"/>
                    <a:pt x="743" y="415"/>
                  </a:cubicBezTo>
                  <a:cubicBezTo>
                    <a:pt x="827" y="284"/>
                    <a:pt x="933" y="170"/>
                    <a:pt x="1027" y="45"/>
                  </a:cubicBezTo>
                  <a:cubicBezTo>
                    <a:pt x="1041" y="27"/>
                    <a:pt x="1020" y="0"/>
                    <a:pt x="9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17"/>
            <p:cNvSpPr/>
            <p:nvPr/>
          </p:nvSpPr>
          <p:spPr>
            <a:xfrm>
              <a:off x="4237350" y="636175"/>
              <a:ext cx="19475" cy="53875"/>
            </a:xfrm>
            <a:custGeom>
              <a:avLst/>
              <a:gdLst/>
              <a:ahLst/>
              <a:cxnLst/>
              <a:rect l="l" t="t" r="r" b="b"/>
              <a:pathLst>
                <a:path w="779" h="2155" extrusionOk="0">
                  <a:moveTo>
                    <a:pt x="750" y="0"/>
                  </a:moveTo>
                  <a:cubicBezTo>
                    <a:pt x="742" y="0"/>
                    <a:pt x="733" y="6"/>
                    <a:pt x="729" y="17"/>
                  </a:cubicBezTo>
                  <a:cubicBezTo>
                    <a:pt x="655" y="213"/>
                    <a:pt x="640" y="439"/>
                    <a:pt x="599" y="645"/>
                  </a:cubicBezTo>
                  <a:cubicBezTo>
                    <a:pt x="559" y="851"/>
                    <a:pt x="516" y="1051"/>
                    <a:pt x="471" y="1253"/>
                  </a:cubicBezTo>
                  <a:cubicBezTo>
                    <a:pt x="402" y="1557"/>
                    <a:pt x="346" y="1957"/>
                    <a:pt x="27" y="2103"/>
                  </a:cubicBezTo>
                  <a:cubicBezTo>
                    <a:pt x="1" y="2115"/>
                    <a:pt x="16" y="2155"/>
                    <a:pt x="41" y="2155"/>
                  </a:cubicBezTo>
                  <a:cubicBezTo>
                    <a:pt x="44" y="2155"/>
                    <a:pt x="46" y="2155"/>
                    <a:pt x="49" y="2154"/>
                  </a:cubicBezTo>
                  <a:cubicBezTo>
                    <a:pt x="357" y="2047"/>
                    <a:pt x="445" y="1692"/>
                    <a:pt x="513" y="1406"/>
                  </a:cubicBezTo>
                  <a:cubicBezTo>
                    <a:pt x="565" y="1174"/>
                    <a:pt x="615" y="942"/>
                    <a:pt x="662" y="710"/>
                  </a:cubicBezTo>
                  <a:cubicBezTo>
                    <a:pt x="705" y="488"/>
                    <a:pt x="778" y="249"/>
                    <a:pt x="772" y="22"/>
                  </a:cubicBezTo>
                  <a:cubicBezTo>
                    <a:pt x="771" y="8"/>
                    <a:pt x="761" y="0"/>
                    <a:pt x="75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17"/>
            <p:cNvSpPr/>
            <p:nvPr/>
          </p:nvSpPr>
          <p:spPr>
            <a:xfrm>
              <a:off x="4256625" y="616500"/>
              <a:ext cx="2900" cy="9625"/>
            </a:xfrm>
            <a:custGeom>
              <a:avLst/>
              <a:gdLst/>
              <a:ahLst/>
              <a:cxnLst/>
              <a:rect l="l" t="t" r="r" b="b"/>
              <a:pathLst>
                <a:path w="116" h="385" extrusionOk="0">
                  <a:moveTo>
                    <a:pt x="86" y="0"/>
                  </a:moveTo>
                  <a:cubicBezTo>
                    <a:pt x="74" y="0"/>
                    <a:pt x="62" y="7"/>
                    <a:pt x="58" y="22"/>
                  </a:cubicBezTo>
                  <a:cubicBezTo>
                    <a:pt x="33" y="125"/>
                    <a:pt x="20" y="230"/>
                    <a:pt x="5" y="334"/>
                  </a:cubicBezTo>
                  <a:cubicBezTo>
                    <a:pt x="1" y="365"/>
                    <a:pt x="26" y="384"/>
                    <a:pt x="49" y="384"/>
                  </a:cubicBezTo>
                  <a:cubicBezTo>
                    <a:pt x="65" y="384"/>
                    <a:pt x="79" y="375"/>
                    <a:pt x="82" y="355"/>
                  </a:cubicBezTo>
                  <a:cubicBezTo>
                    <a:pt x="95" y="247"/>
                    <a:pt x="112" y="140"/>
                    <a:pt x="116" y="30"/>
                  </a:cubicBezTo>
                  <a:cubicBezTo>
                    <a:pt x="116" y="11"/>
                    <a:pt x="101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17"/>
            <p:cNvSpPr/>
            <p:nvPr/>
          </p:nvSpPr>
          <p:spPr>
            <a:xfrm>
              <a:off x="4229250" y="577525"/>
              <a:ext cx="3350" cy="15800"/>
            </a:xfrm>
            <a:custGeom>
              <a:avLst/>
              <a:gdLst/>
              <a:ahLst/>
              <a:cxnLst/>
              <a:rect l="l" t="t" r="r" b="b"/>
              <a:pathLst>
                <a:path w="134" h="632" extrusionOk="0">
                  <a:moveTo>
                    <a:pt x="97" y="1"/>
                  </a:moveTo>
                  <a:cubicBezTo>
                    <a:pt x="84" y="1"/>
                    <a:pt x="72" y="7"/>
                    <a:pt x="68" y="22"/>
                  </a:cubicBezTo>
                  <a:cubicBezTo>
                    <a:pt x="25" y="211"/>
                    <a:pt x="16" y="402"/>
                    <a:pt x="3" y="594"/>
                  </a:cubicBezTo>
                  <a:cubicBezTo>
                    <a:pt x="1" y="617"/>
                    <a:pt x="23" y="631"/>
                    <a:pt x="43" y="631"/>
                  </a:cubicBezTo>
                  <a:cubicBezTo>
                    <a:pt x="59" y="631"/>
                    <a:pt x="73" y="623"/>
                    <a:pt x="76" y="605"/>
                  </a:cubicBezTo>
                  <a:cubicBezTo>
                    <a:pt x="102" y="413"/>
                    <a:pt x="134" y="224"/>
                    <a:pt x="130" y="31"/>
                  </a:cubicBezTo>
                  <a:cubicBezTo>
                    <a:pt x="130" y="12"/>
                    <a:pt x="113" y="1"/>
                    <a:pt x="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17"/>
            <p:cNvSpPr/>
            <p:nvPr/>
          </p:nvSpPr>
          <p:spPr>
            <a:xfrm>
              <a:off x="4235000" y="480275"/>
              <a:ext cx="33650" cy="84475"/>
            </a:xfrm>
            <a:custGeom>
              <a:avLst/>
              <a:gdLst/>
              <a:ahLst/>
              <a:cxnLst/>
              <a:rect l="l" t="t" r="r" b="b"/>
              <a:pathLst>
                <a:path w="1346" h="3379" extrusionOk="0">
                  <a:moveTo>
                    <a:pt x="1284" y="1"/>
                  </a:moveTo>
                  <a:cubicBezTo>
                    <a:pt x="1273" y="1"/>
                    <a:pt x="1261" y="4"/>
                    <a:pt x="1252" y="12"/>
                  </a:cubicBezTo>
                  <a:cubicBezTo>
                    <a:pt x="1012" y="208"/>
                    <a:pt x="848" y="461"/>
                    <a:pt x="694" y="728"/>
                  </a:cubicBezTo>
                  <a:cubicBezTo>
                    <a:pt x="543" y="992"/>
                    <a:pt x="416" y="1268"/>
                    <a:pt x="315" y="1556"/>
                  </a:cubicBezTo>
                  <a:cubicBezTo>
                    <a:pt x="107" y="2140"/>
                    <a:pt x="1" y="2738"/>
                    <a:pt x="16" y="3355"/>
                  </a:cubicBezTo>
                  <a:cubicBezTo>
                    <a:pt x="16" y="3371"/>
                    <a:pt x="28" y="3379"/>
                    <a:pt x="39" y="3379"/>
                  </a:cubicBezTo>
                  <a:cubicBezTo>
                    <a:pt x="51" y="3379"/>
                    <a:pt x="63" y="3371"/>
                    <a:pt x="63" y="3355"/>
                  </a:cubicBezTo>
                  <a:lnTo>
                    <a:pt x="63" y="3357"/>
                  </a:lnTo>
                  <a:cubicBezTo>
                    <a:pt x="96" y="2764"/>
                    <a:pt x="220" y="2162"/>
                    <a:pt x="442" y="1610"/>
                  </a:cubicBezTo>
                  <a:cubicBezTo>
                    <a:pt x="552" y="1336"/>
                    <a:pt x="687" y="1068"/>
                    <a:pt x="840" y="814"/>
                  </a:cubicBezTo>
                  <a:cubicBezTo>
                    <a:pt x="994" y="560"/>
                    <a:pt x="1177" y="326"/>
                    <a:pt x="1325" y="70"/>
                  </a:cubicBezTo>
                  <a:cubicBezTo>
                    <a:pt x="1346" y="32"/>
                    <a:pt x="1316" y="1"/>
                    <a:pt x="12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17"/>
            <p:cNvSpPr/>
            <p:nvPr/>
          </p:nvSpPr>
          <p:spPr>
            <a:xfrm>
              <a:off x="4142600" y="521925"/>
              <a:ext cx="70325" cy="141500"/>
            </a:xfrm>
            <a:custGeom>
              <a:avLst/>
              <a:gdLst/>
              <a:ahLst/>
              <a:cxnLst/>
              <a:rect l="l" t="t" r="r" b="b"/>
              <a:pathLst>
                <a:path w="2813" h="5660" extrusionOk="0">
                  <a:moveTo>
                    <a:pt x="2748" y="1"/>
                  </a:moveTo>
                  <a:cubicBezTo>
                    <a:pt x="2732" y="1"/>
                    <a:pt x="2717" y="9"/>
                    <a:pt x="2708" y="29"/>
                  </a:cubicBezTo>
                  <a:cubicBezTo>
                    <a:pt x="2530" y="412"/>
                    <a:pt x="2405" y="814"/>
                    <a:pt x="2239" y="1203"/>
                  </a:cubicBezTo>
                  <a:cubicBezTo>
                    <a:pt x="2070" y="1586"/>
                    <a:pt x="1861" y="1952"/>
                    <a:pt x="1616" y="2293"/>
                  </a:cubicBezTo>
                  <a:cubicBezTo>
                    <a:pt x="1135" y="2960"/>
                    <a:pt x="580" y="3573"/>
                    <a:pt x="266" y="4346"/>
                  </a:cubicBezTo>
                  <a:cubicBezTo>
                    <a:pt x="103" y="4751"/>
                    <a:pt x="1" y="5206"/>
                    <a:pt x="111" y="5637"/>
                  </a:cubicBezTo>
                  <a:cubicBezTo>
                    <a:pt x="115" y="5652"/>
                    <a:pt x="127" y="5659"/>
                    <a:pt x="140" y="5659"/>
                  </a:cubicBezTo>
                  <a:cubicBezTo>
                    <a:pt x="155" y="5659"/>
                    <a:pt x="171" y="5649"/>
                    <a:pt x="171" y="5630"/>
                  </a:cubicBezTo>
                  <a:cubicBezTo>
                    <a:pt x="154" y="5226"/>
                    <a:pt x="208" y="4832"/>
                    <a:pt x="356" y="4454"/>
                  </a:cubicBezTo>
                  <a:cubicBezTo>
                    <a:pt x="511" y="4060"/>
                    <a:pt x="745" y="3706"/>
                    <a:pt x="1006" y="3375"/>
                  </a:cubicBezTo>
                  <a:cubicBezTo>
                    <a:pt x="1511" y="2741"/>
                    <a:pt x="2037" y="2124"/>
                    <a:pt x="2369" y="1377"/>
                  </a:cubicBezTo>
                  <a:cubicBezTo>
                    <a:pt x="2558" y="956"/>
                    <a:pt x="2713" y="522"/>
                    <a:pt x="2805" y="68"/>
                  </a:cubicBezTo>
                  <a:cubicBezTo>
                    <a:pt x="2812" y="32"/>
                    <a:pt x="2779" y="1"/>
                    <a:pt x="274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17"/>
            <p:cNvSpPr/>
            <p:nvPr/>
          </p:nvSpPr>
          <p:spPr>
            <a:xfrm>
              <a:off x="4185850" y="557500"/>
              <a:ext cx="31575" cy="120075"/>
            </a:xfrm>
            <a:custGeom>
              <a:avLst/>
              <a:gdLst/>
              <a:ahLst/>
              <a:cxnLst/>
              <a:rect l="l" t="t" r="r" b="b"/>
              <a:pathLst>
                <a:path w="1263" h="4803" extrusionOk="0">
                  <a:moveTo>
                    <a:pt x="1238" y="0"/>
                  </a:moveTo>
                  <a:cubicBezTo>
                    <a:pt x="1229" y="0"/>
                    <a:pt x="1220" y="5"/>
                    <a:pt x="1217" y="17"/>
                  </a:cubicBezTo>
                  <a:cubicBezTo>
                    <a:pt x="1079" y="442"/>
                    <a:pt x="939" y="866"/>
                    <a:pt x="800" y="1290"/>
                  </a:cubicBezTo>
                  <a:cubicBezTo>
                    <a:pt x="667" y="1700"/>
                    <a:pt x="600" y="2132"/>
                    <a:pt x="531" y="2556"/>
                  </a:cubicBezTo>
                  <a:cubicBezTo>
                    <a:pt x="466" y="2958"/>
                    <a:pt x="432" y="3366"/>
                    <a:pt x="385" y="3770"/>
                  </a:cubicBezTo>
                  <a:cubicBezTo>
                    <a:pt x="346" y="4108"/>
                    <a:pt x="273" y="4504"/>
                    <a:pt x="21" y="4753"/>
                  </a:cubicBezTo>
                  <a:cubicBezTo>
                    <a:pt x="1" y="4771"/>
                    <a:pt x="19" y="4803"/>
                    <a:pt x="40" y="4803"/>
                  </a:cubicBezTo>
                  <a:cubicBezTo>
                    <a:pt x="45" y="4803"/>
                    <a:pt x="50" y="4801"/>
                    <a:pt x="54" y="4798"/>
                  </a:cubicBezTo>
                  <a:lnTo>
                    <a:pt x="56" y="4798"/>
                  </a:lnTo>
                  <a:cubicBezTo>
                    <a:pt x="340" y="4594"/>
                    <a:pt x="451" y="4297"/>
                    <a:pt x="510" y="3962"/>
                  </a:cubicBezTo>
                  <a:cubicBezTo>
                    <a:pt x="585" y="3549"/>
                    <a:pt x="626" y="3132"/>
                    <a:pt x="701" y="2719"/>
                  </a:cubicBezTo>
                  <a:cubicBezTo>
                    <a:pt x="783" y="2272"/>
                    <a:pt x="884" y="1827"/>
                    <a:pt x="959" y="1380"/>
                  </a:cubicBezTo>
                  <a:cubicBezTo>
                    <a:pt x="1030" y="922"/>
                    <a:pt x="1129" y="471"/>
                    <a:pt x="1258" y="27"/>
                  </a:cubicBezTo>
                  <a:cubicBezTo>
                    <a:pt x="1263" y="10"/>
                    <a:pt x="1251" y="0"/>
                    <a:pt x="12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17"/>
            <p:cNvSpPr/>
            <p:nvPr/>
          </p:nvSpPr>
          <p:spPr>
            <a:xfrm>
              <a:off x="4172550" y="603125"/>
              <a:ext cx="15300" cy="32250"/>
            </a:xfrm>
            <a:custGeom>
              <a:avLst/>
              <a:gdLst/>
              <a:ahLst/>
              <a:cxnLst/>
              <a:rect l="l" t="t" r="r" b="b"/>
              <a:pathLst>
                <a:path w="612" h="1290" extrusionOk="0">
                  <a:moveTo>
                    <a:pt x="564" y="0"/>
                  </a:moveTo>
                  <a:cubicBezTo>
                    <a:pt x="552" y="0"/>
                    <a:pt x="541" y="5"/>
                    <a:pt x="536" y="17"/>
                  </a:cubicBezTo>
                  <a:cubicBezTo>
                    <a:pt x="345" y="419"/>
                    <a:pt x="179" y="830"/>
                    <a:pt x="10" y="1242"/>
                  </a:cubicBezTo>
                  <a:cubicBezTo>
                    <a:pt x="0" y="1268"/>
                    <a:pt x="27" y="1290"/>
                    <a:pt x="52" y="1290"/>
                  </a:cubicBezTo>
                  <a:cubicBezTo>
                    <a:pt x="64" y="1290"/>
                    <a:pt x="75" y="1284"/>
                    <a:pt x="81" y="1271"/>
                  </a:cubicBezTo>
                  <a:cubicBezTo>
                    <a:pt x="263" y="864"/>
                    <a:pt x="444" y="462"/>
                    <a:pt x="601" y="45"/>
                  </a:cubicBezTo>
                  <a:cubicBezTo>
                    <a:pt x="611" y="20"/>
                    <a:pt x="586" y="0"/>
                    <a:pt x="5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17"/>
            <p:cNvSpPr/>
            <p:nvPr/>
          </p:nvSpPr>
          <p:spPr>
            <a:xfrm>
              <a:off x="4096775" y="532000"/>
              <a:ext cx="49475" cy="49475"/>
            </a:xfrm>
            <a:custGeom>
              <a:avLst/>
              <a:gdLst/>
              <a:ahLst/>
              <a:cxnLst/>
              <a:rect l="l" t="t" r="r" b="b"/>
              <a:pathLst>
                <a:path w="1979" h="1979" extrusionOk="0">
                  <a:moveTo>
                    <a:pt x="1954" y="1"/>
                  </a:moveTo>
                  <a:cubicBezTo>
                    <a:pt x="1951" y="1"/>
                    <a:pt x="1948" y="1"/>
                    <a:pt x="1946" y="3"/>
                  </a:cubicBezTo>
                  <a:cubicBezTo>
                    <a:pt x="1583" y="282"/>
                    <a:pt x="1237" y="585"/>
                    <a:pt x="910" y="908"/>
                  </a:cubicBezTo>
                  <a:cubicBezTo>
                    <a:pt x="583" y="1235"/>
                    <a:pt x="259" y="1553"/>
                    <a:pt x="9" y="1946"/>
                  </a:cubicBezTo>
                  <a:cubicBezTo>
                    <a:pt x="1" y="1962"/>
                    <a:pt x="14" y="1978"/>
                    <a:pt x="28" y="1978"/>
                  </a:cubicBezTo>
                  <a:cubicBezTo>
                    <a:pt x="33" y="1978"/>
                    <a:pt x="38" y="1976"/>
                    <a:pt x="43" y="1972"/>
                  </a:cubicBezTo>
                  <a:cubicBezTo>
                    <a:pt x="349" y="1634"/>
                    <a:pt x="626" y="1267"/>
                    <a:pt x="946" y="940"/>
                  </a:cubicBezTo>
                  <a:cubicBezTo>
                    <a:pt x="1265" y="615"/>
                    <a:pt x="1606" y="310"/>
                    <a:pt x="1966" y="29"/>
                  </a:cubicBezTo>
                  <a:cubicBezTo>
                    <a:pt x="1979" y="20"/>
                    <a:pt x="1967" y="1"/>
                    <a:pt x="19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17"/>
            <p:cNvSpPr/>
            <p:nvPr/>
          </p:nvSpPr>
          <p:spPr>
            <a:xfrm>
              <a:off x="4162700" y="509875"/>
              <a:ext cx="26300" cy="17275"/>
            </a:xfrm>
            <a:custGeom>
              <a:avLst/>
              <a:gdLst/>
              <a:ahLst/>
              <a:cxnLst/>
              <a:rect l="l" t="t" r="r" b="b"/>
              <a:pathLst>
                <a:path w="1052" h="691" extrusionOk="0">
                  <a:moveTo>
                    <a:pt x="1012" y="0"/>
                  </a:moveTo>
                  <a:cubicBezTo>
                    <a:pt x="1009" y="0"/>
                    <a:pt x="1005" y="1"/>
                    <a:pt x="1001" y="2"/>
                  </a:cubicBezTo>
                  <a:cubicBezTo>
                    <a:pt x="618" y="129"/>
                    <a:pt x="311" y="410"/>
                    <a:pt x="10" y="668"/>
                  </a:cubicBezTo>
                  <a:cubicBezTo>
                    <a:pt x="1" y="675"/>
                    <a:pt x="10" y="691"/>
                    <a:pt x="20" y="691"/>
                  </a:cubicBezTo>
                  <a:cubicBezTo>
                    <a:pt x="23" y="691"/>
                    <a:pt x="25" y="690"/>
                    <a:pt x="27" y="688"/>
                  </a:cubicBezTo>
                  <a:cubicBezTo>
                    <a:pt x="339" y="449"/>
                    <a:pt x="707" y="292"/>
                    <a:pt x="1027" y="62"/>
                  </a:cubicBezTo>
                  <a:cubicBezTo>
                    <a:pt x="1052" y="44"/>
                    <a:pt x="1041" y="0"/>
                    <a:pt x="10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17"/>
            <p:cNvSpPr/>
            <p:nvPr/>
          </p:nvSpPr>
          <p:spPr>
            <a:xfrm>
              <a:off x="4111500" y="525725"/>
              <a:ext cx="90050" cy="102350"/>
            </a:xfrm>
            <a:custGeom>
              <a:avLst/>
              <a:gdLst/>
              <a:ahLst/>
              <a:cxnLst/>
              <a:rect l="l" t="t" r="r" b="b"/>
              <a:pathLst>
                <a:path w="3602" h="4094" extrusionOk="0">
                  <a:moveTo>
                    <a:pt x="3551" y="0"/>
                  </a:moveTo>
                  <a:cubicBezTo>
                    <a:pt x="3546" y="0"/>
                    <a:pt x="3540" y="2"/>
                    <a:pt x="3535" y="6"/>
                  </a:cubicBezTo>
                  <a:cubicBezTo>
                    <a:pt x="3247" y="222"/>
                    <a:pt x="3039" y="505"/>
                    <a:pt x="2841" y="802"/>
                  </a:cubicBezTo>
                  <a:cubicBezTo>
                    <a:pt x="2637" y="1109"/>
                    <a:pt x="2458" y="1428"/>
                    <a:pt x="2271" y="1744"/>
                  </a:cubicBezTo>
                  <a:cubicBezTo>
                    <a:pt x="1914" y="2350"/>
                    <a:pt x="1538" y="2958"/>
                    <a:pt x="1005" y="3427"/>
                  </a:cubicBezTo>
                  <a:cubicBezTo>
                    <a:pt x="717" y="3681"/>
                    <a:pt x="388" y="3866"/>
                    <a:pt x="39" y="4023"/>
                  </a:cubicBezTo>
                  <a:cubicBezTo>
                    <a:pt x="0" y="4041"/>
                    <a:pt x="26" y="4093"/>
                    <a:pt x="62" y="4093"/>
                  </a:cubicBezTo>
                  <a:cubicBezTo>
                    <a:pt x="64" y="4093"/>
                    <a:pt x="66" y="4093"/>
                    <a:pt x="69" y="4093"/>
                  </a:cubicBezTo>
                  <a:cubicBezTo>
                    <a:pt x="729" y="3971"/>
                    <a:pt x="1267" y="3438"/>
                    <a:pt x="1663" y="2928"/>
                  </a:cubicBezTo>
                  <a:cubicBezTo>
                    <a:pt x="2108" y="2354"/>
                    <a:pt x="2432" y="1699"/>
                    <a:pt x="2821" y="1090"/>
                  </a:cubicBezTo>
                  <a:cubicBezTo>
                    <a:pt x="3053" y="727"/>
                    <a:pt x="3322" y="396"/>
                    <a:pt x="3584" y="56"/>
                  </a:cubicBezTo>
                  <a:cubicBezTo>
                    <a:pt x="3602" y="33"/>
                    <a:pt x="3576" y="0"/>
                    <a:pt x="35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17"/>
            <p:cNvSpPr/>
            <p:nvPr/>
          </p:nvSpPr>
          <p:spPr>
            <a:xfrm>
              <a:off x="4064275" y="522175"/>
              <a:ext cx="47575" cy="34650"/>
            </a:xfrm>
            <a:custGeom>
              <a:avLst/>
              <a:gdLst/>
              <a:ahLst/>
              <a:cxnLst/>
              <a:rect l="l" t="t" r="r" b="b"/>
              <a:pathLst>
                <a:path w="1903" h="1386" extrusionOk="0">
                  <a:moveTo>
                    <a:pt x="1859" y="1"/>
                  </a:moveTo>
                  <a:cubicBezTo>
                    <a:pt x="1857" y="1"/>
                    <a:pt x="1854" y="1"/>
                    <a:pt x="1851" y="2"/>
                  </a:cubicBezTo>
                  <a:cubicBezTo>
                    <a:pt x="1120" y="226"/>
                    <a:pt x="466" y="709"/>
                    <a:pt x="19" y="1327"/>
                  </a:cubicBezTo>
                  <a:cubicBezTo>
                    <a:pt x="0" y="1354"/>
                    <a:pt x="28" y="1385"/>
                    <a:pt x="55" y="1385"/>
                  </a:cubicBezTo>
                  <a:cubicBezTo>
                    <a:pt x="64" y="1385"/>
                    <a:pt x="73" y="1382"/>
                    <a:pt x="81" y="1374"/>
                  </a:cubicBezTo>
                  <a:cubicBezTo>
                    <a:pt x="580" y="813"/>
                    <a:pt x="1191" y="364"/>
                    <a:pt x="1875" y="56"/>
                  </a:cubicBezTo>
                  <a:cubicBezTo>
                    <a:pt x="1903" y="44"/>
                    <a:pt x="1888" y="1"/>
                    <a:pt x="18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17"/>
            <p:cNvSpPr/>
            <p:nvPr/>
          </p:nvSpPr>
          <p:spPr>
            <a:xfrm>
              <a:off x="4069075" y="519225"/>
              <a:ext cx="25525" cy="17775"/>
            </a:xfrm>
            <a:custGeom>
              <a:avLst/>
              <a:gdLst/>
              <a:ahLst/>
              <a:cxnLst/>
              <a:rect l="l" t="t" r="r" b="b"/>
              <a:pathLst>
                <a:path w="1021" h="711" extrusionOk="0">
                  <a:moveTo>
                    <a:pt x="967" y="1"/>
                  </a:moveTo>
                  <a:cubicBezTo>
                    <a:pt x="963" y="1"/>
                    <a:pt x="960" y="1"/>
                    <a:pt x="956" y="2"/>
                  </a:cubicBezTo>
                  <a:cubicBezTo>
                    <a:pt x="590" y="116"/>
                    <a:pt x="242" y="346"/>
                    <a:pt x="16" y="658"/>
                  </a:cubicBezTo>
                  <a:cubicBezTo>
                    <a:pt x="1" y="681"/>
                    <a:pt x="22" y="711"/>
                    <a:pt x="45" y="711"/>
                  </a:cubicBezTo>
                  <a:cubicBezTo>
                    <a:pt x="51" y="711"/>
                    <a:pt x="57" y="709"/>
                    <a:pt x="62" y="705"/>
                  </a:cubicBezTo>
                  <a:cubicBezTo>
                    <a:pt x="362" y="477"/>
                    <a:pt x="659" y="260"/>
                    <a:pt x="986" y="73"/>
                  </a:cubicBezTo>
                  <a:cubicBezTo>
                    <a:pt x="1020" y="53"/>
                    <a:pt x="1003" y="1"/>
                    <a:pt x="9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17"/>
            <p:cNvSpPr/>
            <p:nvPr/>
          </p:nvSpPr>
          <p:spPr>
            <a:xfrm>
              <a:off x="4144625" y="499725"/>
              <a:ext cx="17700" cy="14575"/>
            </a:xfrm>
            <a:custGeom>
              <a:avLst/>
              <a:gdLst/>
              <a:ahLst/>
              <a:cxnLst/>
              <a:rect l="l" t="t" r="r" b="b"/>
              <a:pathLst>
                <a:path w="708" h="583" extrusionOk="0">
                  <a:moveTo>
                    <a:pt x="659" y="1"/>
                  </a:moveTo>
                  <a:cubicBezTo>
                    <a:pt x="653" y="1"/>
                    <a:pt x="647" y="2"/>
                    <a:pt x="641" y="6"/>
                  </a:cubicBezTo>
                  <a:cubicBezTo>
                    <a:pt x="417" y="161"/>
                    <a:pt x="221" y="345"/>
                    <a:pt x="21" y="528"/>
                  </a:cubicBezTo>
                  <a:cubicBezTo>
                    <a:pt x="1" y="548"/>
                    <a:pt x="19" y="582"/>
                    <a:pt x="42" y="582"/>
                  </a:cubicBezTo>
                  <a:cubicBezTo>
                    <a:pt x="47" y="582"/>
                    <a:pt x="53" y="580"/>
                    <a:pt x="58" y="576"/>
                  </a:cubicBezTo>
                  <a:cubicBezTo>
                    <a:pt x="275" y="412"/>
                    <a:pt x="492" y="255"/>
                    <a:pt x="684" y="62"/>
                  </a:cubicBezTo>
                  <a:cubicBezTo>
                    <a:pt x="707" y="39"/>
                    <a:pt x="686" y="1"/>
                    <a:pt x="6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17"/>
            <p:cNvSpPr/>
            <p:nvPr/>
          </p:nvSpPr>
          <p:spPr>
            <a:xfrm>
              <a:off x="4284050" y="484125"/>
              <a:ext cx="168900" cy="265875"/>
            </a:xfrm>
            <a:custGeom>
              <a:avLst/>
              <a:gdLst/>
              <a:ahLst/>
              <a:cxnLst/>
              <a:rect l="l" t="t" r="r" b="b"/>
              <a:pathLst>
                <a:path w="6756" h="10635" extrusionOk="0">
                  <a:moveTo>
                    <a:pt x="1152" y="56"/>
                  </a:moveTo>
                  <a:cubicBezTo>
                    <a:pt x="1152" y="56"/>
                    <a:pt x="0" y="3831"/>
                    <a:pt x="266" y="5476"/>
                  </a:cubicBezTo>
                  <a:cubicBezTo>
                    <a:pt x="531" y="7120"/>
                    <a:pt x="1238" y="8572"/>
                    <a:pt x="2264" y="8591"/>
                  </a:cubicBezTo>
                  <a:cubicBezTo>
                    <a:pt x="2264" y="8591"/>
                    <a:pt x="4323" y="10634"/>
                    <a:pt x="5540" y="9356"/>
                  </a:cubicBezTo>
                  <a:cubicBezTo>
                    <a:pt x="6755" y="8075"/>
                    <a:pt x="5534" y="7437"/>
                    <a:pt x="5534" y="7437"/>
                  </a:cubicBezTo>
                  <a:cubicBezTo>
                    <a:pt x="5534" y="7437"/>
                    <a:pt x="6093" y="6575"/>
                    <a:pt x="5673" y="5828"/>
                  </a:cubicBezTo>
                  <a:cubicBezTo>
                    <a:pt x="5252" y="5080"/>
                    <a:pt x="4669" y="1481"/>
                    <a:pt x="4669" y="1481"/>
                  </a:cubicBezTo>
                  <a:cubicBezTo>
                    <a:pt x="4669" y="1481"/>
                    <a:pt x="1552" y="0"/>
                    <a:pt x="1152" y="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17"/>
            <p:cNvSpPr/>
            <p:nvPr/>
          </p:nvSpPr>
          <p:spPr>
            <a:xfrm>
              <a:off x="4296750" y="573550"/>
              <a:ext cx="9725" cy="93725"/>
            </a:xfrm>
            <a:custGeom>
              <a:avLst/>
              <a:gdLst/>
              <a:ahLst/>
              <a:cxnLst/>
              <a:rect l="l" t="t" r="r" b="b"/>
              <a:pathLst>
                <a:path w="389" h="3749" extrusionOk="0">
                  <a:moveTo>
                    <a:pt x="40" y="1"/>
                  </a:moveTo>
                  <a:cubicBezTo>
                    <a:pt x="21" y="1"/>
                    <a:pt x="2" y="14"/>
                    <a:pt x="1" y="39"/>
                  </a:cubicBezTo>
                  <a:cubicBezTo>
                    <a:pt x="3" y="355"/>
                    <a:pt x="34" y="667"/>
                    <a:pt x="34" y="983"/>
                  </a:cubicBezTo>
                  <a:cubicBezTo>
                    <a:pt x="34" y="1306"/>
                    <a:pt x="21" y="1630"/>
                    <a:pt x="19" y="1953"/>
                  </a:cubicBezTo>
                  <a:cubicBezTo>
                    <a:pt x="17" y="2552"/>
                    <a:pt x="44" y="3191"/>
                    <a:pt x="322" y="3733"/>
                  </a:cubicBezTo>
                  <a:cubicBezTo>
                    <a:pt x="329" y="3744"/>
                    <a:pt x="339" y="3749"/>
                    <a:pt x="349" y="3749"/>
                  </a:cubicBezTo>
                  <a:cubicBezTo>
                    <a:pt x="369" y="3749"/>
                    <a:pt x="388" y="3732"/>
                    <a:pt x="382" y="3709"/>
                  </a:cubicBezTo>
                  <a:lnTo>
                    <a:pt x="382" y="3707"/>
                  </a:lnTo>
                  <a:cubicBezTo>
                    <a:pt x="178" y="3107"/>
                    <a:pt x="120" y="2501"/>
                    <a:pt x="128" y="1871"/>
                  </a:cubicBezTo>
                  <a:cubicBezTo>
                    <a:pt x="130" y="1561"/>
                    <a:pt x="143" y="1250"/>
                    <a:pt x="145" y="940"/>
                  </a:cubicBezTo>
                  <a:cubicBezTo>
                    <a:pt x="146" y="639"/>
                    <a:pt x="154" y="323"/>
                    <a:pt x="77" y="30"/>
                  </a:cubicBezTo>
                  <a:cubicBezTo>
                    <a:pt x="71" y="10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17"/>
            <p:cNvSpPr/>
            <p:nvPr/>
          </p:nvSpPr>
          <p:spPr>
            <a:xfrm>
              <a:off x="4314125" y="535050"/>
              <a:ext cx="29000" cy="163625"/>
            </a:xfrm>
            <a:custGeom>
              <a:avLst/>
              <a:gdLst/>
              <a:ahLst/>
              <a:cxnLst/>
              <a:rect l="l" t="t" r="r" b="b"/>
              <a:pathLst>
                <a:path w="1160" h="6545" extrusionOk="0">
                  <a:moveTo>
                    <a:pt x="67" y="1"/>
                  </a:moveTo>
                  <a:cubicBezTo>
                    <a:pt x="34" y="1"/>
                    <a:pt x="0" y="27"/>
                    <a:pt x="3" y="63"/>
                  </a:cubicBezTo>
                  <a:cubicBezTo>
                    <a:pt x="20" y="291"/>
                    <a:pt x="125" y="511"/>
                    <a:pt x="179" y="734"/>
                  </a:cubicBezTo>
                  <a:cubicBezTo>
                    <a:pt x="235" y="969"/>
                    <a:pt x="276" y="1211"/>
                    <a:pt x="302" y="1452"/>
                  </a:cubicBezTo>
                  <a:cubicBezTo>
                    <a:pt x="354" y="1934"/>
                    <a:pt x="356" y="2420"/>
                    <a:pt x="349" y="2904"/>
                  </a:cubicBezTo>
                  <a:cubicBezTo>
                    <a:pt x="340" y="3394"/>
                    <a:pt x="330" y="3886"/>
                    <a:pt x="343" y="4376"/>
                  </a:cubicBezTo>
                  <a:cubicBezTo>
                    <a:pt x="349" y="4613"/>
                    <a:pt x="358" y="4851"/>
                    <a:pt x="377" y="5088"/>
                  </a:cubicBezTo>
                  <a:cubicBezTo>
                    <a:pt x="392" y="5292"/>
                    <a:pt x="401" y="5499"/>
                    <a:pt x="450" y="5700"/>
                  </a:cubicBezTo>
                  <a:cubicBezTo>
                    <a:pt x="534" y="6036"/>
                    <a:pt x="728" y="6494"/>
                    <a:pt x="1123" y="6545"/>
                  </a:cubicBezTo>
                  <a:cubicBezTo>
                    <a:pt x="1124" y="6545"/>
                    <a:pt x="1125" y="6545"/>
                    <a:pt x="1126" y="6545"/>
                  </a:cubicBezTo>
                  <a:cubicBezTo>
                    <a:pt x="1155" y="6545"/>
                    <a:pt x="1159" y="6501"/>
                    <a:pt x="1138" y="6487"/>
                  </a:cubicBezTo>
                  <a:lnTo>
                    <a:pt x="1138" y="6487"/>
                  </a:lnTo>
                  <a:lnTo>
                    <a:pt x="1138" y="6489"/>
                  </a:lnTo>
                  <a:cubicBezTo>
                    <a:pt x="981" y="6386"/>
                    <a:pt x="848" y="6277"/>
                    <a:pt x="755" y="6111"/>
                  </a:cubicBezTo>
                  <a:cubicBezTo>
                    <a:pt x="667" y="5952"/>
                    <a:pt x="614" y="5774"/>
                    <a:pt x="583" y="5597"/>
                  </a:cubicBezTo>
                  <a:cubicBezTo>
                    <a:pt x="502" y="5154"/>
                    <a:pt x="487" y="4703"/>
                    <a:pt x="495" y="4251"/>
                  </a:cubicBezTo>
                  <a:cubicBezTo>
                    <a:pt x="513" y="3320"/>
                    <a:pt x="599" y="2385"/>
                    <a:pt x="500" y="1452"/>
                  </a:cubicBezTo>
                  <a:cubicBezTo>
                    <a:pt x="474" y="1199"/>
                    <a:pt x="433" y="949"/>
                    <a:pt x="373" y="700"/>
                  </a:cubicBezTo>
                  <a:cubicBezTo>
                    <a:pt x="317" y="472"/>
                    <a:pt x="263" y="203"/>
                    <a:pt x="108" y="20"/>
                  </a:cubicBezTo>
                  <a:cubicBezTo>
                    <a:pt x="97" y="7"/>
                    <a:pt x="82" y="1"/>
                    <a:pt x="6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17"/>
            <p:cNvSpPr/>
            <p:nvPr/>
          </p:nvSpPr>
          <p:spPr>
            <a:xfrm>
              <a:off x="4359400" y="668375"/>
              <a:ext cx="32525" cy="58200"/>
            </a:xfrm>
            <a:custGeom>
              <a:avLst/>
              <a:gdLst/>
              <a:ahLst/>
              <a:cxnLst/>
              <a:rect l="l" t="t" r="r" b="b"/>
              <a:pathLst>
                <a:path w="1301" h="2328" extrusionOk="0">
                  <a:moveTo>
                    <a:pt x="12" y="1"/>
                  </a:moveTo>
                  <a:cubicBezTo>
                    <a:pt x="6" y="1"/>
                    <a:pt x="1" y="5"/>
                    <a:pt x="2" y="13"/>
                  </a:cubicBezTo>
                  <a:cubicBezTo>
                    <a:pt x="17" y="529"/>
                    <a:pt x="78" y="1041"/>
                    <a:pt x="329" y="1503"/>
                  </a:cubicBezTo>
                  <a:cubicBezTo>
                    <a:pt x="533" y="1877"/>
                    <a:pt x="864" y="2223"/>
                    <a:pt x="1286" y="2328"/>
                  </a:cubicBezTo>
                  <a:cubicBezTo>
                    <a:pt x="1287" y="2328"/>
                    <a:pt x="1288" y="2328"/>
                    <a:pt x="1288" y="2328"/>
                  </a:cubicBezTo>
                  <a:cubicBezTo>
                    <a:pt x="1298" y="2328"/>
                    <a:pt x="1301" y="2316"/>
                    <a:pt x="1294" y="2311"/>
                  </a:cubicBezTo>
                  <a:lnTo>
                    <a:pt x="1294" y="2311"/>
                  </a:lnTo>
                  <a:lnTo>
                    <a:pt x="1294" y="2313"/>
                  </a:lnTo>
                  <a:cubicBezTo>
                    <a:pt x="922" y="2102"/>
                    <a:pt x="613" y="1814"/>
                    <a:pt x="406" y="1438"/>
                  </a:cubicBezTo>
                  <a:cubicBezTo>
                    <a:pt x="166" y="1008"/>
                    <a:pt x="58" y="499"/>
                    <a:pt x="24" y="13"/>
                  </a:cubicBezTo>
                  <a:cubicBezTo>
                    <a:pt x="24" y="5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17"/>
            <p:cNvSpPr/>
            <p:nvPr/>
          </p:nvSpPr>
          <p:spPr>
            <a:xfrm>
              <a:off x="4400125" y="672250"/>
              <a:ext cx="21450" cy="40200"/>
            </a:xfrm>
            <a:custGeom>
              <a:avLst/>
              <a:gdLst/>
              <a:ahLst/>
              <a:cxnLst/>
              <a:rect l="l" t="t" r="r" b="b"/>
              <a:pathLst>
                <a:path w="858" h="1608" extrusionOk="0">
                  <a:moveTo>
                    <a:pt x="51" y="0"/>
                  </a:moveTo>
                  <a:cubicBezTo>
                    <a:pt x="24" y="0"/>
                    <a:pt x="0" y="33"/>
                    <a:pt x="14" y="62"/>
                  </a:cubicBezTo>
                  <a:cubicBezTo>
                    <a:pt x="74" y="185"/>
                    <a:pt x="164" y="296"/>
                    <a:pt x="233" y="413"/>
                  </a:cubicBezTo>
                  <a:cubicBezTo>
                    <a:pt x="308" y="537"/>
                    <a:pt x="379" y="662"/>
                    <a:pt x="446" y="791"/>
                  </a:cubicBezTo>
                  <a:cubicBezTo>
                    <a:pt x="581" y="1051"/>
                    <a:pt x="700" y="1318"/>
                    <a:pt x="805" y="1591"/>
                  </a:cubicBezTo>
                  <a:cubicBezTo>
                    <a:pt x="810" y="1602"/>
                    <a:pt x="819" y="1607"/>
                    <a:pt x="829" y="1607"/>
                  </a:cubicBezTo>
                  <a:cubicBezTo>
                    <a:pt x="844" y="1607"/>
                    <a:pt x="858" y="1596"/>
                    <a:pt x="852" y="1578"/>
                  </a:cubicBezTo>
                  <a:cubicBezTo>
                    <a:pt x="770" y="1298"/>
                    <a:pt x="663" y="1025"/>
                    <a:pt x="534" y="763"/>
                  </a:cubicBezTo>
                  <a:cubicBezTo>
                    <a:pt x="469" y="627"/>
                    <a:pt x="396" y="494"/>
                    <a:pt x="317" y="363"/>
                  </a:cubicBezTo>
                  <a:cubicBezTo>
                    <a:pt x="246" y="247"/>
                    <a:pt x="175" y="112"/>
                    <a:pt x="78" y="13"/>
                  </a:cubicBezTo>
                  <a:cubicBezTo>
                    <a:pt x="69" y="4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17"/>
            <p:cNvSpPr/>
            <p:nvPr/>
          </p:nvSpPr>
          <p:spPr>
            <a:xfrm>
              <a:off x="4401675" y="616925"/>
              <a:ext cx="21525" cy="53650"/>
            </a:xfrm>
            <a:custGeom>
              <a:avLst/>
              <a:gdLst/>
              <a:ahLst/>
              <a:cxnLst/>
              <a:rect l="l" t="t" r="r" b="b"/>
              <a:pathLst>
                <a:path w="861" h="2146" extrusionOk="0">
                  <a:moveTo>
                    <a:pt x="54" y="1"/>
                  </a:moveTo>
                  <a:cubicBezTo>
                    <a:pt x="28" y="1"/>
                    <a:pt x="0" y="31"/>
                    <a:pt x="16" y="63"/>
                  </a:cubicBezTo>
                  <a:cubicBezTo>
                    <a:pt x="182" y="426"/>
                    <a:pt x="242" y="809"/>
                    <a:pt x="328" y="1194"/>
                  </a:cubicBezTo>
                  <a:cubicBezTo>
                    <a:pt x="407" y="1535"/>
                    <a:pt x="523" y="1895"/>
                    <a:pt x="790" y="2135"/>
                  </a:cubicBezTo>
                  <a:cubicBezTo>
                    <a:pt x="797" y="2142"/>
                    <a:pt x="806" y="2145"/>
                    <a:pt x="814" y="2145"/>
                  </a:cubicBezTo>
                  <a:cubicBezTo>
                    <a:pt x="839" y="2145"/>
                    <a:pt x="861" y="2112"/>
                    <a:pt x="837" y="2088"/>
                  </a:cubicBezTo>
                  <a:lnTo>
                    <a:pt x="837" y="2088"/>
                  </a:lnTo>
                  <a:lnTo>
                    <a:pt x="837" y="2090"/>
                  </a:lnTo>
                  <a:cubicBezTo>
                    <a:pt x="309" y="1512"/>
                    <a:pt x="444" y="678"/>
                    <a:pt x="87" y="22"/>
                  </a:cubicBezTo>
                  <a:cubicBezTo>
                    <a:pt x="79" y="7"/>
                    <a:pt x="67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17"/>
            <p:cNvSpPr/>
            <p:nvPr/>
          </p:nvSpPr>
          <p:spPr>
            <a:xfrm>
              <a:off x="4346900" y="539925"/>
              <a:ext cx="37825" cy="86725"/>
            </a:xfrm>
            <a:custGeom>
              <a:avLst/>
              <a:gdLst/>
              <a:ahLst/>
              <a:cxnLst/>
              <a:rect l="l" t="t" r="r" b="b"/>
              <a:pathLst>
                <a:path w="1513" h="3469" extrusionOk="0">
                  <a:moveTo>
                    <a:pt x="58" y="0"/>
                  </a:moveTo>
                  <a:cubicBezTo>
                    <a:pt x="27" y="0"/>
                    <a:pt x="0" y="32"/>
                    <a:pt x="16" y="68"/>
                  </a:cubicBezTo>
                  <a:cubicBezTo>
                    <a:pt x="165" y="313"/>
                    <a:pt x="362" y="529"/>
                    <a:pt x="519" y="771"/>
                  </a:cubicBezTo>
                  <a:cubicBezTo>
                    <a:pt x="687" y="1029"/>
                    <a:pt x="823" y="1305"/>
                    <a:pt x="922" y="1599"/>
                  </a:cubicBezTo>
                  <a:cubicBezTo>
                    <a:pt x="1123" y="2208"/>
                    <a:pt x="1268" y="2837"/>
                    <a:pt x="1461" y="3450"/>
                  </a:cubicBezTo>
                  <a:cubicBezTo>
                    <a:pt x="1464" y="3463"/>
                    <a:pt x="1473" y="3468"/>
                    <a:pt x="1483" y="3468"/>
                  </a:cubicBezTo>
                  <a:cubicBezTo>
                    <a:pt x="1497" y="3468"/>
                    <a:pt x="1512" y="3456"/>
                    <a:pt x="1508" y="3437"/>
                  </a:cubicBezTo>
                  <a:cubicBezTo>
                    <a:pt x="1433" y="3108"/>
                    <a:pt x="1351" y="2782"/>
                    <a:pt x="1265" y="2455"/>
                  </a:cubicBezTo>
                  <a:cubicBezTo>
                    <a:pt x="1182" y="2139"/>
                    <a:pt x="1108" y="1820"/>
                    <a:pt x="1008" y="1507"/>
                  </a:cubicBezTo>
                  <a:cubicBezTo>
                    <a:pt x="915" y="1227"/>
                    <a:pt x="784" y="958"/>
                    <a:pt x="621" y="711"/>
                  </a:cubicBezTo>
                  <a:cubicBezTo>
                    <a:pt x="464" y="468"/>
                    <a:pt x="292" y="217"/>
                    <a:pt x="89" y="12"/>
                  </a:cubicBezTo>
                  <a:cubicBezTo>
                    <a:pt x="79" y="4"/>
                    <a:pt x="68" y="0"/>
                    <a:pt x="5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17"/>
            <p:cNvSpPr/>
            <p:nvPr/>
          </p:nvSpPr>
          <p:spPr>
            <a:xfrm>
              <a:off x="4314750" y="511250"/>
              <a:ext cx="40550" cy="102525"/>
            </a:xfrm>
            <a:custGeom>
              <a:avLst/>
              <a:gdLst/>
              <a:ahLst/>
              <a:cxnLst/>
              <a:rect l="l" t="t" r="r" b="b"/>
              <a:pathLst>
                <a:path w="1622" h="4101" extrusionOk="0">
                  <a:moveTo>
                    <a:pt x="64" y="0"/>
                  </a:moveTo>
                  <a:cubicBezTo>
                    <a:pt x="32" y="0"/>
                    <a:pt x="0" y="25"/>
                    <a:pt x="14" y="61"/>
                  </a:cubicBezTo>
                  <a:cubicBezTo>
                    <a:pt x="71" y="216"/>
                    <a:pt x="219" y="347"/>
                    <a:pt x="320" y="476"/>
                  </a:cubicBezTo>
                  <a:cubicBezTo>
                    <a:pt x="434" y="626"/>
                    <a:pt x="543" y="781"/>
                    <a:pt x="642" y="942"/>
                  </a:cubicBezTo>
                  <a:cubicBezTo>
                    <a:pt x="834" y="1250"/>
                    <a:pt x="997" y="1579"/>
                    <a:pt x="1126" y="1920"/>
                  </a:cubicBezTo>
                  <a:cubicBezTo>
                    <a:pt x="1388" y="2611"/>
                    <a:pt x="1500" y="3344"/>
                    <a:pt x="1509" y="4081"/>
                  </a:cubicBezTo>
                  <a:cubicBezTo>
                    <a:pt x="1511" y="4094"/>
                    <a:pt x="1521" y="4100"/>
                    <a:pt x="1532" y="4100"/>
                  </a:cubicBezTo>
                  <a:cubicBezTo>
                    <a:pt x="1542" y="4100"/>
                    <a:pt x="1552" y="4094"/>
                    <a:pt x="1554" y="4081"/>
                  </a:cubicBezTo>
                  <a:cubicBezTo>
                    <a:pt x="1621" y="3333"/>
                    <a:pt x="1494" y="2572"/>
                    <a:pt x="1238" y="1869"/>
                  </a:cubicBezTo>
                  <a:cubicBezTo>
                    <a:pt x="1113" y="1521"/>
                    <a:pt x="954" y="1187"/>
                    <a:pt x="765" y="869"/>
                  </a:cubicBezTo>
                  <a:cubicBezTo>
                    <a:pt x="668" y="704"/>
                    <a:pt x="561" y="545"/>
                    <a:pt x="447" y="392"/>
                  </a:cubicBezTo>
                  <a:cubicBezTo>
                    <a:pt x="348" y="259"/>
                    <a:pt x="240" y="80"/>
                    <a:pt x="86" y="5"/>
                  </a:cubicBezTo>
                  <a:cubicBezTo>
                    <a:pt x="79" y="2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17"/>
            <p:cNvSpPr/>
            <p:nvPr/>
          </p:nvSpPr>
          <p:spPr>
            <a:xfrm>
              <a:off x="4368150" y="625025"/>
              <a:ext cx="5725" cy="28200"/>
            </a:xfrm>
            <a:custGeom>
              <a:avLst/>
              <a:gdLst/>
              <a:ahLst/>
              <a:cxnLst/>
              <a:rect l="l" t="t" r="r" b="b"/>
              <a:pathLst>
                <a:path w="229" h="1128" extrusionOk="0">
                  <a:moveTo>
                    <a:pt x="25" y="1"/>
                  </a:moveTo>
                  <a:cubicBezTo>
                    <a:pt x="13" y="1"/>
                    <a:pt x="0" y="10"/>
                    <a:pt x="1" y="25"/>
                  </a:cubicBezTo>
                  <a:cubicBezTo>
                    <a:pt x="24" y="388"/>
                    <a:pt x="108" y="753"/>
                    <a:pt x="173" y="1108"/>
                  </a:cubicBezTo>
                  <a:cubicBezTo>
                    <a:pt x="176" y="1122"/>
                    <a:pt x="186" y="1128"/>
                    <a:pt x="196" y="1128"/>
                  </a:cubicBezTo>
                  <a:cubicBezTo>
                    <a:pt x="211" y="1128"/>
                    <a:pt x="228" y="1114"/>
                    <a:pt x="226" y="1095"/>
                  </a:cubicBezTo>
                  <a:lnTo>
                    <a:pt x="224" y="1095"/>
                  </a:lnTo>
                  <a:cubicBezTo>
                    <a:pt x="175" y="738"/>
                    <a:pt x="142" y="367"/>
                    <a:pt x="48" y="18"/>
                  </a:cubicBezTo>
                  <a:cubicBezTo>
                    <a:pt x="45" y="6"/>
                    <a:pt x="35" y="1"/>
                    <a:pt x="2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17"/>
            <p:cNvSpPr/>
            <p:nvPr/>
          </p:nvSpPr>
          <p:spPr>
            <a:xfrm>
              <a:off x="4298100" y="509825"/>
              <a:ext cx="9800" cy="58500"/>
            </a:xfrm>
            <a:custGeom>
              <a:avLst/>
              <a:gdLst/>
              <a:ahLst/>
              <a:cxnLst/>
              <a:rect l="l" t="t" r="r" b="b"/>
              <a:pathLst>
                <a:path w="392" h="2340" extrusionOk="0">
                  <a:moveTo>
                    <a:pt x="84" y="1"/>
                  </a:moveTo>
                  <a:cubicBezTo>
                    <a:pt x="64" y="1"/>
                    <a:pt x="44" y="12"/>
                    <a:pt x="38" y="36"/>
                  </a:cubicBezTo>
                  <a:cubicBezTo>
                    <a:pt x="1" y="213"/>
                    <a:pt x="59" y="391"/>
                    <a:pt x="91" y="565"/>
                  </a:cubicBezTo>
                  <a:cubicBezTo>
                    <a:pt x="124" y="756"/>
                    <a:pt x="152" y="946"/>
                    <a:pt x="178" y="1137"/>
                  </a:cubicBezTo>
                  <a:cubicBezTo>
                    <a:pt x="233" y="1524"/>
                    <a:pt x="285" y="1915"/>
                    <a:pt x="315" y="2304"/>
                  </a:cubicBezTo>
                  <a:cubicBezTo>
                    <a:pt x="317" y="2327"/>
                    <a:pt x="336" y="2339"/>
                    <a:pt x="354" y="2339"/>
                  </a:cubicBezTo>
                  <a:cubicBezTo>
                    <a:pt x="372" y="2339"/>
                    <a:pt x="390" y="2328"/>
                    <a:pt x="390" y="2304"/>
                  </a:cubicBezTo>
                  <a:cubicBezTo>
                    <a:pt x="392" y="1909"/>
                    <a:pt x="386" y="1518"/>
                    <a:pt x="347" y="1126"/>
                  </a:cubicBezTo>
                  <a:cubicBezTo>
                    <a:pt x="326" y="937"/>
                    <a:pt x="300" y="750"/>
                    <a:pt x="272" y="561"/>
                  </a:cubicBezTo>
                  <a:cubicBezTo>
                    <a:pt x="246" y="382"/>
                    <a:pt x="238" y="178"/>
                    <a:pt x="132" y="25"/>
                  </a:cubicBezTo>
                  <a:cubicBezTo>
                    <a:pt x="120" y="9"/>
                    <a:pt x="102" y="1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17"/>
            <p:cNvSpPr/>
            <p:nvPr/>
          </p:nvSpPr>
          <p:spPr>
            <a:xfrm>
              <a:off x="4227725" y="414125"/>
              <a:ext cx="118325" cy="113925"/>
            </a:xfrm>
            <a:custGeom>
              <a:avLst/>
              <a:gdLst/>
              <a:ahLst/>
              <a:cxnLst/>
              <a:rect l="l" t="t" r="r" b="b"/>
              <a:pathLst>
                <a:path w="4733" h="4557" extrusionOk="0">
                  <a:moveTo>
                    <a:pt x="1404" y="1"/>
                  </a:moveTo>
                  <a:cubicBezTo>
                    <a:pt x="551" y="1"/>
                    <a:pt x="423" y="592"/>
                    <a:pt x="423" y="592"/>
                  </a:cubicBezTo>
                  <a:cubicBezTo>
                    <a:pt x="0" y="2032"/>
                    <a:pt x="1515" y="3955"/>
                    <a:pt x="2870" y="4468"/>
                  </a:cubicBezTo>
                  <a:cubicBezTo>
                    <a:pt x="3032" y="4529"/>
                    <a:pt x="3182" y="4557"/>
                    <a:pt x="3320" y="4557"/>
                  </a:cubicBezTo>
                  <a:cubicBezTo>
                    <a:pt x="4340" y="4557"/>
                    <a:pt x="4733" y="3057"/>
                    <a:pt x="4708" y="2458"/>
                  </a:cubicBezTo>
                  <a:cubicBezTo>
                    <a:pt x="4671" y="1663"/>
                    <a:pt x="4255" y="867"/>
                    <a:pt x="2451" y="216"/>
                  </a:cubicBezTo>
                  <a:cubicBezTo>
                    <a:pt x="2017" y="60"/>
                    <a:pt x="1674" y="1"/>
                    <a:pt x="1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17"/>
            <p:cNvSpPr/>
            <p:nvPr/>
          </p:nvSpPr>
          <p:spPr>
            <a:xfrm>
              <a:off x="4045900" y="398200"/>
              <a:ext cx="252800" cy="141375"/>
            </a:xfrm>
            <a:custGeom>
              <a:avLst/>
              <a:gdLst/>
              <a:ahLst/>
              <a:cxnLst/>
              <a:rect l="l" t="t" r="r" b="b"/>
              <a:pathLst>
                <a:path w="10112" h="5655" extrusionOk="0">
                  <a:moveTo>
                    <a:pt x="10111" y="519"/>
                  </a:moveTo>
                  <a:cubicBezTo>
                    <a:pt x="10111" y="519"/>
                    <a:pt x="8232" y="2039"/>
                    <a:pt x="7243" y="3446"/>
                  </a:cubicBezTo>
                  <a:cubicBezTo>
                    <a:pt x="6252" y="4854"/>
                    <a:pt x="6617" y="5112"/>
                    <a:pt x="5807" y="4865"/>
                  </a:cubicBezTo>
                  <a:cubicBezTo>
                    <a:pt x="4998" y="4619"/>
                    <a:pt x="3770" y="3714"/>
                    <a:pt x="3472" y="4301"/>
                  </a:cubicBezTo>
                  <a:cubicBezTo>
                    <a:pt x="3177" y="4890"/>
                    <a:pt x="4248" y="5058"/>
                    <a:pt x="3175" y="4890"/>
                  </a:cubicBezTo>
                  <a:cubicBezTo>
                    <a:pt x="2420" y="4768"/>
                    <a:pt x="1268" y="4802"/>
                    <a:pt x="578" y="5266"/>
                  </a:cubicBezTo>
                  <a:cubicBezTo>
                    <a:pt x="0" y="5654"/>
                    <a:pt x="5028" y="560"/>
                    <a:pt x="7206" y="281"/>
                  </a:cubicBezTo>
                  <a:cubicBezTo>
                    <a:pt x="9384" y="1"/>
                    <a:pt x="10111" y="519"/>
                    <a:pt x="10111" y="51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17"/>
            <p:cNvSpPr/>
            <p:nvPr/>
          </p:nvSpPr>
          <p:spPr>
            <a:xfrm>
              <a:off x="4211250" y="402775"/>
              <a:ext cx="60425" cy="37800"/>
            </a:xfrm>
            <a:custGeom>
              <a:avLst/>
              <a:gdLst/>
              <a:ahLst/>
              <a:cxnLst/>
              <a:rect l="l" t="t" r="r" b="b"/>
              <a:pathLst>
                <a:path w="2417" h="1512" extrusionOk="0">
                  <a:moveTo>
                    <a:pt x="2279" y="0"/>
                  </a:moveTo>
                  <a:cubicBezTo>
                    <a:pt x="2090" y="0"/>
                    <a:pt x="1921" y="31"/>
                    <a:pt x="1738" y="107"/>
                  </a:cubicBezTo>
                  <a:cubicBezTo>
                    <a:pt x="1519" y="203"/>
                    <a:pt x="1314" y="321"/>
                    <a:pt x="1123" y="461"/>
                  </a:cubicBezTo>
                  <a:cubicBezTo>
                    <a:pt x="927" y="599"/>
                    <a:pt x="740" y="749"/>
                    <a:pt x="558" y="904"/>
                  </a:cubicBezTo>
                  <a:cubicBezTo>
                    <a:pt x="360" y="1072"/>
                    <a:pt x="199" y="1263"/>
                    <a:pt x="25" y="1455"/>
                  </a:cubicBezTo>
                  <a:cubicBezTo>
                    <a:pt x="1" y="1479"/>
                    <a:pt x="23" y="1512"/>
                    <a:pt x="49" y="1512"/>
                  </a:cubicBezTo>
                  <a:cubicBezTo>
                    <a:pt x="57" y="1512"/>
                    <a:pt x="65" y="1509"/>
                    <a:pt x="72" y="1502"/>
                  </a:cubicBezTo>
                  <a:cubicBezTo>
                    <a:pt x="237" y="1345"/>
                    <a:pt x="422" y="1211"/>
                    <a:pt x="594" y="1061"/>
                  </a:cubicBezTo>
                  <a:cubicBezTo>
                    <a:pt x="777" y="902"/>
                    <a:pt x="968" y="751"/>
                    <a:pt x="1162" y="609"/>
                  </a:cubicBezTo>
                  <a:cubicBezTo>
                    <a:pt x="1512" y="351"/>
                    <a:pt x="1931" y="96"/>
                    <a:pt x="2376" y="66"/>
                  </a:cubicBezTo>
                  <a:cubicBezTo>
                    <a:pt x="2417" y="66"/>
                    <a:pt x="2417" y="3"/>
                    <a:pt x="2376" y="3"/>
                  </a:cubicBezTo>
                  <a:cubicBezTo>
                    <a:pt x="2343" y="1"/>
                    <a:pt x="2311" y="0"/>
                    <a:pt x="22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17"/>
            <p:cNvSpPr/>
            <p:nvPr/>
          </p:nvSpPr>
          <p:spPr>
            <a:xfrm>
              <a:off x="4216250" y="402000"/>
              <a:ext cx="26525" cy="14050"/>
            </a:xfrm>
            <a:custGeom>
              <a:avLst/>
              <a:gdLst/>
              <a:ahLst/>
              <a:cxnLst/>
              <a:rect l="l" t="t" r="r" b="b"/>
              <a:pathLst>
                <a:path w="1061" h="562" extrusionOk="0">
                  <a:moveTo>
                    <a:pt x="1044" y="0"/>
                  </a:moveTo>
                  <a:cubicBezTo>
                    <a:pt x="1044" y="0"/>
                    <a:pt x="1043" y="0"/>
                    <a:pt x="1043" y="0"/>
                  </a:cubicBezTo>
                  <a:cubicBezTo>
                    <a:pt x="652" y="43"/>
                    <a:pt x="291" y="224"/>
                    <a:pt x="24" y="509"/>
                  </a:cubicBezTo>
                  <a:cubicBezTo>
                    <a:pt x="1" y="531"/>
                    <a:pt x="20" y="562"/>
                    <a:pt x="44" y="562"/>
                  </a:cubicBezTo>
                  <a:cubicBezTo>
                    <a:pt x="52" y="562"/>
                    <a:pt x="59" y="559"/>
                    <a:pt x="67" y="552"/>
                  </a:cubicBezTo>
                  <a:cubicBezTo>
                    <a:pt x="347" y="303"/>
                    <a:pt x="684" y="125"/>
                    <a:pt x="1046" y="30"/>
                  </a:cubicBezTo>
                  <a:cubicBezTo>
                    <a:pt x="1061" y="26"/>
                    <a:pt x="1059" y="0"/>
                    <a:pt x="10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17"/>
            <p:cNvSpPr/>
            <p:nvPr/>
          </p:nvSpPr>
          <p:spPr>
            <a:xfrm>
              <a:off x="4187075" y="431725"/>
              <a:ext cx="14700" cy="16775"/>
            </a:xfrm>
            <a:custGeom>
              <a:avLst/>
              <a:gdLst/>
              <a:ahLst/>
              <a:cxnLst/>
              <a:rect l="l" t="t" r="r" b="b"/>
              <a:pathLst>
                <a:path w="588" h="671" extrusionOk="0">
                  <a:moveTo>
                    <a:pt x="556" y="1"/>
                  </a:moveTo>
                  <a:cubicBezTo>
                    <a:pt x="553" y="1"/>
                    <a:pt x="549" y="2"/>
                    <a:pt x="546" y="4"/>
                  </a:cubicBezTo>
                  <a:cubicBezTo>
                    <a:pt x="482" y="39"/>
                    <a:pt x="439" y="56"/>
                    <a:pt x="387" y="107"/>
                  </a:cubicBezTo>
                  <a:cubicBezTo>
                    <a:pt x="334" y="159"/>
                    <a:pt x="284" y="211"/>
                    <a:pt x="237" y="268"/>
                  </a:cubicBezTo>
                  <a:cubicBezTo>
                    <a:pt x="147" y="372"/>
                    <a:pt x="73" y="490"/>
                    <a:pt x="15" y="615"/>
                  </a:cubicBezTo>
                  <a:cubicBezTo>
                    <a:pt x="0" y="645"/>
                    <a:pt x="24" y="670"/>
                    <a:pt x="49" y="670"/>
                  </a:cubicBezTo>
                  <a:cubicBezTo>
                    <a:pt x="60" y="670"/>
                    <a:pt x="72" y="665"/>
                    <a:pt x="80" y="653"/>
                  </a:cubicBezTo>
                  <a:cubicBezTo>
                    <a:pt x="164" y="541"/>
                    <a:pt x="254" y="426"/>
                    <a:pt x="344" y="318"/>
                  </a:cubicBezTo>
                  <a:cubicBezTo>
                    <a:pt x="383" y="271"/>
                    <a:pt x="422" y="226"/>
                    <a:pt x="463" y="185"/>
                  </a:cubicBezTo>
                  <a:cubicBezTo>
                    <a:pt x="514" y="133"/>
                    <a:pt x="534" y="90"/>
                    <a:pt x="577" y="34"/>
                  </a:cubicBezTo>
                  <a:cubicBezTo>
                    <a:pt x="588" y="19"/>
                    <a:pt x="573" y="1"/>
                    <a:pt x="5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17"/>
            <p:cNvSpPr/>
            <p:nvPr/>
          </p:nvSpPr>
          <p:spPr>
            <a:xfrm>
              <a:off x="4131075" y="426750"/>
              <a:ext cx="61825" cy="79175"/>
            </a:xfrm>
            <a:custGeom>
              <a:avLst/>
              <a:gdLst/>
              <a:ahLst/>
              <a:cxnLst/>
              <a:rect l="l" t="t" r="r" b="b"/>
              <a:pathLst>
                <a:path w="2473" h="3167" extrusionOk="0">
                  <a:moveTo>
                    <a:pt x="2431" y="1"/>
                  </a:moveTo>
                  <a:cubicBezTo>
                    <a:pt x="2428" y="1"/>
                    <a:pt x="2424" y="1"/>
                    <a:pt x="2421" y="3"/>
                  </a:cubicBezTo>
                  <a:cubicBezTo>
                    <a:pt x="2135" y="123"/>
                    <a:pt x="1896" y="330"/>
                    <a:pt x="1679" y="545"/>
                  </a:cubicBezTo>
                  <a:cubicBezTo>
                    <a:pt x="1441" y="783"/>
                    <a:pt x="1224" y="1039"/>
                    <a:pt x="1028" y="1312"/>
                  </a:cubicBezTo>
                  <a:cubicBezTo>
                    <a:pt x="819" y="1598"/>
                    <a:pt x="628" y="1895"/>
                    <a:pt x="454" y="2203"/>
                  </a:cubicBezTo>
                  <a:cubicBezTo>
                    <a:pt x="288" y="2497"/>
                    <a:pt x="118" y="2800"/>
                    <a:pt x="9" y="3120"/>
                  </a:cubicBezTo>
                  <a:cubicBezTo>
                    <a:pt x="0" y="3147"/>
                    <a:pt x="24" y="3167"/>
                    <a:pt x="47" y="3167"/>
                  </a:cubicBezTo>
                  <a:cubicBezTo>
                    <a:pt x="59" y="3167"/>
                    <a:pt x="71" y="3161"/>
                    <a:pt x="78" y="3149"/>
                  </a:cubicBezTo>
                  <a:lnTo>
                    <a:pt x="78" y="3148"/>
                  </a:lnTo>
                  <a:cubicBezTo>
                    <a:pt x="241" y="2867"/>
                    <a:pt x="374" y="2574"/>
                    <a:pt x="535" y="2293"/>
                  </a:cubicBezTo>
                  <a:cubicBezTo>
                    <a:pt x="707" y="1990"/>
                    <a:pt x="893" y="1699"/>
                    <a:pt x="1099" y="1418"/>
                  </a:cubicBezTo>
                  <a:cubicBezTo>
                    <a:pt x="1295" y="1143"/>
                    <a:pt x="1516" y="885"/>
                    <a:pt x="1755" y="646"/>
                  </a:cubicBezTo>
                  <a:cubicBezTo>
                    <a:pt x="1972" y="431"/>
                    <a:pt x="2213" y="246"/>
                    <a:pt x="2451" y="55"/>
                  </a:cubicBezTo>
                  <a:cubicBezTo>
                    <a:pt x="2472" y="39"/>
                    <a:pt x="2455" y="1"/>
                    <a:pt x="24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17"/>
            <p:cNvSpPr/>
            <p:nvPr/>
          </p:nvSpPr>
          <p:spPr>
            <a:xfrm>
              <a:off x="4195625" y="449625"/>
              <a:ext cx="41175" cy="52100"/>
            </a:xfrm>
            <a:custGeom>
              <a:avLst/>
              <a:gdLst/>
              <a:ahLst/>
              <a:cxnLst/>
              <a:rect l="l" t="t" r="r" b="b"/>
              <a:pathLst>
                <a:path w="1647" h="2084" extrusionOk="0">
                  <a:moveTo>
                    <a:pt x="1614" y="0"/>
                  </a:moveTo>
                  <a:cubicBezTo>
                    <a:pt x="1609" y="0"/>
                    <a:pt x="1603" y="2"/>
                    <a:pt x="1598" y="8"/>
                  </a:cubicBezTo>
                  <a:cubicBezTo>
                    <a:pt x="1441" y="183"/>
                    <a:pt x="1295" y="372"/>
                    <a:pt x="1150" y="559"/>
                  </a:cubicBezTo>
                  <a:cubicBezTo>
                    <a:pt x="1075" y="653"/>
                    <a:pt x="1004" y="746"/>
                    <a:pt x="925" y="836"/>
                  </a:cubicBezTo>
                  <a:cubicBezTo>
                    <a:pt x="860" y="911"/>
                    <a:pt x="811" y="991"/>
                    <a:pt x="746" y="1066"/>
                  </a:cubicBezTo>
                  <a:cubicBezTo>
                    <a:pt x="604" y="1227"/>
                    <a:pt x="501" y="1427"/>
                    <a:pt x="355" y="1584"/>
                  </a:cubicBezTo>
                  <a:cubicBezTo>
                    <a:pt x="291" y="1653"/>
                    <a:pt x="256" y="1735"/>
                    <a:pt x="204" y="1810"/>
                  </a:cubicBezTo>
                  <a:cubicBezTo>
                    <a:pt x="142" y="1896"/>
                    <a:pt x="73" y="1978"/>
                    <a:pt x="7" y="2061"/>
                  </a:cubicBezTo>
                  <a:cubicBezTo>
                    <a:pt x="0" y="2072"/>
                    <a:pt x="11" y="2084"/>
                    <a:pt x="22" y="2084"/>
                  </a:cubicBezTo>
                  <a:cubicBezTo>
                    <a:pt x="25" y="2084"/>
                    <a:pt x="29" y="2083"/>
                    <a:pt x="32" y="2079"/>
                  </a:cubicBezTo>
                  <a:cubicBezTo>
                    <a:pt x="110" y="1991"/>
                    <a:pt x="181" y="1892"/>
                    <a:pt x="265" y="1810"/>
                  </a:cubicBezTo>
                  <a:cubicBezTo>
                    <a:pt x="333" y="1746"/>
                    <a:pt x="396" y="1679"/>
                    <a:pt x="456" y="1606"/>
                  </a:cubicBezTo>
                  <a:cubicBezTo>
                    <a:pt x="583" y="1444"/>
                    <a:pt x="742" y="1298"/>
                    <a:pt x="860" y="1126"/>
                  </a:cubicBezTo>
                  <a:cubicBezTo>
                    <a:pt x="921" y="1040"/>
                    <a:pt x="991" y="965"/>
                    <a:pt x="1050" y="877"/>
                  </a:cubicBezTo>
                  <a:cubicBezTo>
                    <a:pt x="1110" y="789"/>
                    <a:pt x="1174" y="709"/>
                    <a:pt x="1236" y="625"/>
                  </a:cubicBezTo>
                  <a:cubicBezTo>
                    <a:pt x="1376" y="434"/>
                    <a:pt x="1516" y="240"/>
                    <a:pt x="1636" y="36"/>
                  </a:cubicBezTo>
                  <a:cubicBezTo>
                    <a:pt x="1647" y="19"/>
                    <a:pt x="1631" y="0"/>
                    <a:pt x="161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17"/>
            <p:cNvSpPr/>
            <p:nvPr/>
          </p:nvSpPr>
          <p:spPr>
            <a:xfrm>
              <a:off x="4253425" y="406150"/>
              <a:ext cx="174225" cy="229700"/>
            </a:xfrm>
            <a:custGeom>
              <a:avLst/>
              <a:gdLst/>
              <a:ahLst/>
              <a:cxnLst/>
              <a:rect l="l" t="t" r="r" b="b"/>
              <a:pathLst>
                <a:path w="6969" h="9188" extrusionOk="0">
                  <a:moveTo>
                    <a:pt x="554" y="3355"/>
                  </a:moveTo>
                  <a:cubicBezTo>
                    <a:pt x="0" y="2655"/>
                    <a:pt x="1012" y="399"/>
                    <a:pt x="1810" y="201"/>
                  </a:cubicBezTo>
                  <a:cubicBezTo>
                    <a:pt x="2609" y="1"/>
                    <a:pt x="5729" y="3418"/>
                    <a:pt x="6067" y="4435"/>
                  </a:cubicBezTo>
                  <a:cubicBezTo>
                    <a:pt x="6406" y="5452"/>
                    <a:pt x="6649" y="7415"/>
                    <a:pt x="6806" y="8285"/>
                  </a:cubicBezTo>
                  <a:cubicBezTo>
                    <a:pt x="6969" y="9188"/>
                    <a:pt x="4618" y="7042"/>
                    <a:pt x="4018" y="6299"/>
                  </a:cubicBezTo>
                  <a:cubicBezTo>
                    <a:pt x="3420" y="5555"/>
                    <a:pt x="554" y="3355"/>
                    <a:pt x="554" y="33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17"/>
            <p:cNvSpPr/>
            <p:nvPr/>
          </p:nvSpPr>
          <p:spPr>
            <a:xfrm>
              <a:off x="4353300" y="488100"/>
              <a:ext cx="7150" cy="75325"/>
            </a:xfrm>
            <a:custGeom>
              <a:avLst/>
              <a:gdLst/>
              <a:ahLst/>
              <a:cxnLst/>
              <a:rect l="l" t="t" r="r" b="b"/>
              <a:pathLst>
                <a:path w="286" h="3013" extrusionOk="0">
                  <a:moveTo>
                    <a:pt x="224" y="1"/>
                  </a:moveTo>
                  <a:cubicBezTo>
                    <a:pt x="208" y="1"/>
                    <a:pt x="192" y="10"/>
                    <a:pt x="188" y="30"/>
                  </a:cubicBezTo>
                  <a:cubicBezTo>
                    <a:pt x="134" y="279"/>
                    <a:pt x="122" y="531"/>
                    <a:pt x="100" y="781"/>
                  </a:cubicBezTo>
                  <a:cubicBezTo>
                    <a:pt x="78" y="1034"/>
                    <a:pt x="53" y="1292"/>
                    <a:pt x="36" y="1548"/>
                  </a:cubicBezTo>
                  <a:cubicBezTo>
                    <a:pt x="1" y="2034"/>
                    <a:pt x="3" y="2520"/>
                    <a:pt x="141" y="2991"/>
                  </a:cubicBezTo>
                  <a:cubicBezTo>
                    <a:pt x="146" y="3006"/>
                    <a:pt x="158" y="3013"/>
                    <a:pt x="170" y="3013"/>
                  </a:cubicBezTo>
                  <a:cubicBezTo>
                    <a:pt x="188" y="3013"/>
                    <a:pt x="206" y="2998"/>
                    <a:pt x="199" y="2975"/>
                  </a:cubicBezTo>
                  <a:cubicBezTo>
                    <a:pt x="100" y="2500"/>
                    <a:pt x="113" y="2008"/>
                    <a:pt x="152" y="1526"/>
                  </a:cubicBezTo>
                  <a:cubicBezTo>
                    <a:pt x="192" y="1034"/>
                    <a:pt x="285" y="533"/>
                    <a:pt x="270" y="41"/>
                  </a:cubicBezTo>
                  <a:cubicBezTo>
                    <a:pt x="269" y="16"/>
                    <a:pt x="246" y="1"/>
                    <a:pt x="2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17"/>
            <p:cNvSpPr/>
            <p:nvPr/>
          </p:nvSpPr>
          <p:spPr>
            <a:xfrm>
              <a:off x="4330625" y="427550"/>
              <a:ext cx="26425" cy="39000"/>
            </a:xfrm>
            <a:custGeom>
              <a:avLst/>
              <a:gdLst/>
              <a:ahLst/>
              <a:cxnLst/>
              <a:rect l="l" t="t" r="r" b="b"/>
              <a:pathLst>
                <a:path w="1057" h="1560" extrusionOk="0">
                  <a:moveTo>
                    <a:pt x="35" y="0"/>
                  </a:moveTo>
                  <a:cubicBezTo>
                    <a:pt x="13" y="0"/>
                    <a:pt x="0" y="34"/>
                    <a:pt x="24" y="51"/>
                  </a:cubicBezTo>
                  <a:cubicBezTo>
                    <a:pt x="263" y="231"/>
                    <a:pt x="470" y="487"/>
                    <a:pt x="633" y="736"/>
                  </a:cubicBezTo>
                  <a:cubicBezTo>
                    <a:pt x="798" y="986"/>
                    <a:pt x="927" y="1259"/>
                    <a:pt x="1016" y="1545"/>
                  </a:cubicBezTo>
                  <a:cubicBezTo>
                    <a:pt x="1019" y="1555"/>
                    <a:pt x="1028" y="1559"/>
                    <a:pt x="1036" y="1559"/>
                  </a:cubicBezTo>
                  <a:cubicBezTo>
                    <a:pt x="1047" y="1559"/>
                    <a:pt x="1057" y="1553"/>
                    <a:pt x="1056" y="1540"/>
                  </a:cubicBezTo>
                  <a:cubicBezTo>
                    <a:pt x="1026" y="1222"/>
                    <a:pt x="919" y="917"/>
                    <a:pt x="743" y="651"/>
                  </a:cubicBezTo>
                  <a:cubicBezTo>
                    <a:pt x="562" y="373"/>
                    <a:pt x="328" y="180"/>
                    <a:pt x="50" y="5"/>
                  </a:cubicBez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17"/>
            <p:cNvSpPr/>
            <p:nvPr/>
          </p:nvSpPr>
          <p:spPr>
            <a:xfrm>
              <a:off x="4308725" y="411700"/>
              <a:ext cx="12825" cy="71775"/>
            </a:xfrm>
            <a:custGeom>
              <a:avLst/>
              <a:gdLst/>
              <a:ahLst/>
              <a:cxnLst/>
              <a:rect l="l" t="t" r="r" b="b"/>
              <a:pathLst>
                <a:path w="513" h="2871" extrusionOk="0">
                  <a:moveTo>
                    <a:pt x="40" y="1"/>
                  </a:moveTo>
                  <a:cubicBezTo>
                    <a:pt x="21" y="1"/>
                    <a:pt x="0" y="17"/>
                    <a:pt x="10" y="38"/>
                  </a:cubicBezTo>
                  <a:cubicBezTo>
                    <a:pt x="94" y="244"/>
                    <a:pt x="206" y="429"/>
                    <a:pt x="268" y="644"/>
                  </a:cubicBezTo>
                  <a:cubicBezTo>
                    <a:pt x="329" y="867"/>
                    <a:pt x="361" y="1097"/>
                    <a:pt x="365" y="1328"/>
                  </a:cubicBezTo>
                  <a:cubicBezTo>
                    <a:pt x="376" y="1835"/>
                    <a:pt x="279" y="2338"/>
                    <a:pt x="172" y="2832"/>
                  </a:cubicBezTo>
                  <a:cubicBezTo>
                    <a:pt x="166" y="2855"/>
                    <a:pt x="185" y="2871"/>
                    <a:pt x="203" y="2871"/>
                  </a:cubicBezTo>
                  <a:cubicBezTo>
                    <a:pt x="216" y="2871"/>
                    <a:pt x="228" y="2864"/>
                    <a:pt x="232" y="2848"/>
                  </a:cubicBezTo>
                  <a:cubicBezTo>
                    <a:pt x="382" y="2342"/>
                    <a:pt x="513" y="1822"/>
                    <a:pt x="492" y="1289"/>
                  </a:cubicBezTo>
                  <a:cubicBezTo>
                    <a:pt x="483" y="1061"/>
                    <a:pt x="445" y="833"/>
                    <a:pt x="382" y="614"/>
                  </a:cubicBezTo>
                  <a:cubicBezTo>
                    <a:pt x="316" y="401"/>
                    <a:pt x="226" y="162"/>
                    <a:pt x="60" y="8"/>
                  </a:cubicBezTo>
                  <a:cubicBezTo>
                    <a:pt x="55" y="3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17"/>
            <p:cNvSpPr/>
            <p:nvPr/>
          </p:nvSpPr>
          <p:spPr>
            <a:xfrm>
              <a:off x="4298100" y="412325"/>
              <a:ext cx="10450" cy="40500"/>
            </a:xfrm>
            <a:custGeom>
              <a:avLst/>
              <a:gdLst/>
              <a:ahLst/>
              <a:cxnLst/>
              <a:rect l="l" t="t" r="r" b="b"/>
              <a:pathLst>
                <a:path w="418" h="1620" extrusionOk="0">
                  <a:moveTo>
                    <a:pt x="356" y="0"/>
                  </a:moveTo>
                  <a:cubicBezTo>
                    <a:pt x="346" y="0"/>
                    <a:pt x="335" y="5"/>
                    <a:pt x="330" y="13"/>
                  </a:cubicBezTo>
                  <a:cubicBezTo>
                    <a:pt x="268" y="114"/>
                    <a:pt x="246" y="236"/>
                    <a:pt x="221" y="352"/>
                  </a:cubicBezTo>
                  <a:cubicBezTo>
                    <a:pt x="193" y="490"/>
                    <a:pt x="169" y="627"/>
                    <a:pt x="143" y="765"/>
                  </a:cubicBezTo>
                  <a:cubicBezTo>
                    <a:pt x="91" y="1034"/>
                    <a:pt x="51" y="1303"/>
                    <a:pt x="5" y="1573"/>
                  </a:cubicBezTo>
                  <a:cubicBezTo>
                    <a:pt x="0" y="1601"/>
                    <a:pt x="24" y="1620"/>
                    <a:pt x="45" y="1620"/>
                  </a:cubicBezTo>
                  <a:cubicBezTo>
                    <a:pt x="60" y="1620"/>
                    <a:pt x="73" y="1612"/>
                    <a:pt x="78" y="1593"/>
                  </a:cubicBezTo>
                  <a:cubicBezTo>
                    <a:pt x="139" y="1320"/>
                    <a:pt x="210" y="1051"/>
                    <a:pt x="266" y="776"/>
                  </a:cubicBezTo>
                  <a:cubicBezTo>
                    <a:pt x="317" y="539"/>
                    <a:pt x="418" y="262"/>
                    <a:pt x="380" y="19"/>
                  </a:cubicBezTo>
                  <a:cubicBezTo>
                    <a:pt x="378" y="6"/>
                    <a:pt x="367" y="0"/>
                    <a:pt x="3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17"/>
            <p:cNvSpPr/>
            <p:nvPr/>
          </p:nvSpPr>
          <p:spPr>
            <a:xfrm>
              <a:off x="4289600" y="460550"/>
              <a:ext cx="13950" cy="42375"/>
            </a:xfrm>
            <a:custGeom>
              <a:avLst/>
              <a:gdLst/>
              <a:ahLst/>
              <a:cxnLst/>
              <a:rect l="l" t="t" r="r" b="b"/>
              <a:pathLst>
                <a:path w="558" h="1695" extrusionOk="0">
                  <a:moveTo>
                    <a:pt x="515" y="0"/>
                  </a:moveTo>
                  <a:cubicBezTo>
                    <a:pt x="501" y="0"/>
                    <a:pt x="488" y="7"/>
                    <a:pt x="481" y="23"/>
                  </a:cubicBezTo>
                  <a:cubicBezTo>
                    <a:pt x="397" y="292"/>
                    <a:pt x="369" y="578"/>
                    <a:pt x="292" y="850"/>
                  </a:cubicBezTo>
                  <a:cubicBezTo>
                    <a:pt x="212" y="1121"/>
                    <a:pt x="118" y="1388"/>
                    <a:pt x="12" y="1650"/>
                  </a:cubicBezTo>
                  <a:cubicBezTo>
                    <a:pt x="1" y="1675"/>
                    <a:pt x="25" y="1695"/>
                    <a:pt x="48" y="1695"/>
                  </a:cubicBezTo>
                  <a:cubicBezTo>
                    <a:pt x="60" y="1695"/>
                    <a:pt x="71" y="1690"/>
                    <a:pt x="77" y="1678"/>
                  </a:cubicBezTo>
                  <a:lnTo>
                    <a:pt x="75" y="1678"/>
                  </a:lnTo>
                  <a:cubicBezTo>
                    <a:pt x="203" y="1420"/>
                    <a:pt x="307" y="1152"/>
                    <a:pt x="388" y="878"/>
                  </a:cubicBezTo>
                  <a:cubicBezTo>
                    <a:pt x="466" y="610"/>
                    <a:pt x="558" y="313"/>
                    <a:pt x="552" y="33"/>
                  </a:cubicBezTo>
                  <a:cubicBezTo>
                    <a:pt x="549" y="12"/>
                    <a:pt x="532" y="0"/>
                    <a:pt x="51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17"/>
            <p:cNvSpPr/>
            <p:nvPr/>
          </p:nvSpPr>
          <p:spPr>
            <a:xfrm>
              <a:off x="4366800" y="462225"/>
              <a:ext cx="26225" cy="110725"/>
            </a:xfrm>
            <a:custGeom>
              <a:avLst/>
              <a:gdLst/>
              <a:ahLst/>
              <a:cxnLst/>
              <a:rect l="l" t="t" r="r" b="b"/>
              <a:pathLst>
                <a:path w="1049" h="4429" extrusionOk="0">
                  <a:moveTo>
                    <a:pt x="47" y="0"/>
                  </a:moveTo>
                  <a:cubicBezTo>
                    <a:pt x="23" y="0"/>
                    <a:pt x="1" y="25"/>
                    <a:pt x="16" y="52"/>
                  </a:cubicBezTo>
                  <a:cubicBezTo>
                    <a:pt x="175" y="401"/>
                    <a:pt x="312" y="758"/>
                    <a:pt x="394" y="1134"/>
                  </a:cubicBezTo>
                  <a:cubicBezTo>
                    <a:pt x="474" y="1497"/>
                    <a:pt x="517" y="1869"/>
                    <a:pt x="558" y="2239"/>
                  </a:cubicBezTo>
                  <a:cubicBezTo>
                    <a:pt x="642" y="2966"/>
                    <a:pt x="708" y="3727"/>
                    <a:pt x="990" y="4410"/>
                  </a:cubicBezTo>
                  <a:cubicBezTo>
                    <a:pt x="996" y="4423"/>
                    <a:pt x="1007" y="4428"/>
                    <a:pt x="1017" y="4428"/>
                  </a:cubicBezTo>
                  <a:cubicBezTo>
                    <a:pt x="1033" y="4428"/>
                    <a:pt x="1048" y="4416"/>
                    <a:pt x="1043" y="4395"/>
                  </a:cubicBezTo>
                  <a:cubicBezTo>
                    <a:pt x="831" y="3649"/>
                    <a:pt x="770" y="2888"/>
                    <a:pt x="671" y="2121"/>
                  </a:cubicBezTo>
                  <a:cubicBezTo>
                    <a:pt x="579" y="1413"/>
                    <a:pt x="465" y="633"/>
                    <a:pt x="76" y="18"/>
                  </a:cubicBezTo>
                  <a:cubicBezTo>
                    <a:pt x="68" y="6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17"/>
            <p:cNvSpPr/>
            <p:nvPr/>
          </p:nvSpPr>
          <p:spPr>
            <a:xfrm>
              <a:off x="4404725" y="588150"/>
              <a:ext cx="7550" cy="14425"/>
            </a:xfrm>
            <a:custGeom>
              <a:avLst/>
              <a:gdLst/>
              <a:ahLst/>
              <a:cxnLst/>
              <a:rect l="l" t="t" r="r" b="b"/>
              <a:pathLst>
                <a:path w="302" h="577" extrusionOk="0">
                  <a:moveTo>
                    <a:pt x="43" y="1"/>
                  </a:moveTo>
                  <a:cubicBezTo>
                    <a:pt x="22" y="1"/>
                    <a:pt x="0" y="15"/>
                    <a:pt x="2" y="42"/>
                  </a:cubicBezTo>
                  <a:cubicBezTo>
                    <a:pt x="6" y="85"/>
                    <a:pt x="2" y="117"/>
                    <a:pt x="14" y="158"/>
                  </a:cubicBezTo>
                  <a:cubicBezTo>
                    <a:pt x="30" y="206"/>
                    <a:pt x="51" y="255"/>
                    <a:pt x="72" y="304"/>
                  </a:cubicBezTo>
                  <a:cubicBezTo>
                    <a:pt x="107" y="388"/>
                    <a:pt x="148" y="472"/>
                    <a:pt x="195" y="550"/>
                  </a:cubicBezTo>
                  <a:cubicBezTo>
                    <a:pt x="207" y="569"/>
                    <a:pt x="222" y="576"/>
                    <a:pt x="237" y="576"/>
                  </a:cubicBezTo>
                  <a:cubicBezTo>
                    <a:pt x="270" y="576"/>
                    <a:pt x="302" y="540"/>
                    <a:pt x="292" y="507"/>
                  </a:cubicBezTo>
                  <a:lnTo>
                    <a:pt x="292" y="507"/>
                  </a:lnTo>
                  <a:lnTo>
                    <a:pt x="292" y="507"/>
                  </a:lnTo>
                  <a:cubicBezTo>
                    <a:pt x="292" y="507"/>
                    <a:pt x="292" y="507"/>
                    <a:pt x="292" y="507"/>
                  </a:cubicBezTo>
                  <a:lnTo>
                    <a:pt x="292" y="507"/>
                  </a:lnTo>
                  <a:cubicBezTo>
                    <a:pt x="291" y="505"/>
                    <a:pt x="291" y="503"/>
                    <a:pt x="290" y="501"/>
                  </a:cubicBezTo>
                  <a:lnTo>
                    <a:pt x="290" y="501"/>
                  </a:lnTo>
                  <a:cubicBezTo>
                    <a:pt x="227" y="339"/>
                    <a:pt x="169" y="169"/>
                    <a:pt x="79" y="20"/>
                  </a:cubicBezTo>
                  <a:cubicBezTo>
                    <a:pt x="72" y="7"/>
                    <a:pt x="57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17"/>
            <p:cNvSpPr/>
            <p:nvPr/>
          </p:nvSpPr>
          <p:spPr>
            <a:xfrm>
              <a:off x="4401975" y="561525"/>
              <a:ext cx="3700" cy="13950"/>
            </a:xfrm>
            <a:custGeom>
              <a:avLst/>
              <a:gdLst/>
              <a:ahLst/>
              <a:cxnLst/>
              <a:rect l="l" t="t" r="r" b="b"/>
              <a:pathLst>
                <a:path w="148" h="558" extrusionOk="0">
                  <a:moveTo>
                    <a:pt x="38" y="1"/>
                  </a:moveTo>
                  <a:cubicBezTo>
                    <a:pt x="23" y="1"/>
                    <a:pt x="8" y="10"/>
                    <a:pt x="8" y="30"/>
                  </a:cubicBezTo>
                  <a:cubicBezTo>
                    <a:pt x="0" y="210"/>
                    <a:pt x="36" y="385"/>
                    <a:pt x="109" y="548"/>
                  </a:cubicBezTo>
                  <a:cubicBezTo>
                    <a:pt x="112" y="555"/>
                    <a:pt x="117" y="558"/>
                    <a:pt x="123" y="558"/>
                  </a:cubicBezTo>
                  <a:cubicBezTo>
                    <a:pt x="135" y="558"/>
                    <a:pt x="148" y="547"/>
                    <a:pt x="144" y="533"/>
                  </a:cubicBezTo>
                  <a:cubicBezTo>
                    <a:pt x="105" y="368"/>
                    <a:pt x="79" y="200"/>
                    <a:pt x="69" y="30"/>
                  </a:cubicBezTo>
                  <a:cubicBezTo>
                    <a:pt x="68" y="10"/>
                    <a:pt x="53" y="1"/>
                    <a:pt x="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17"/>
            <p:cNvSpPr/>
            <p:nvPr/>
          </p:nvSpPr>
          <p:spPr>
            <a:xfrm>
              <a:off x="4342975" y="479350"/>
              <a:ext cx="4200" cy="21875"/>
            </a:xfrm>
            <a:custGeom>
              <a:avLst/>
              <a:gdLst/>
              <a:ahLst/>
              <a:cxnLst/>
              <a:rect l="l" t="t" r="r" b="b"/>
              <a:pathLst>
                <a:path w="168" h="875" extrusionOk="0">
                  <a:moveTo>
                    <a:pt x="56" y="0"/>
                  </a:moveTo>
                  <a:cubicBezTo>
                    <a:pt x="33" y="0"/>
                    <a:pt x="7" y="17"/>
                    <a:pt x="6" y="45"/>
                  </a:cubicBezTo>
                  <a:cubicBezTo>
                    <a:pt x="1" y="316"/>
                    <a:pt x="12" y="589"/>
                    <a:pt x="79" y="855"/>
                  </a:cubicBezTo>
                  <a:cubicBezTo>
                    <a:pt x="83" y="868"/>
                    <a:pt x="93" y="874"/>
                    <a:pt x="104" y="874"/>
                  </a:cubicBezTo>
                  <a:cubicBezTo>
                    <a:pt x="118" y="874"/>
                    <a:pt x="133" y="864"/>
                    <a:pt x="135" y="845"/>
                  </a:cubicBezTo>
                  <a:cubicBezTo>
                    <a:pt x="167" y="574"/>
                    <a:pt x="139" y="301"/>
                    <a:pt x="94" y="32"/>
                  </a:cubicBezTo>
                  <a:cubicBezTo>
                    <a:pt x="91" y="10"/>
                    <a:pt x="74" y="0"/>
                    <a:pt x="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17"/>
            <p:cNvSpPr/>
            <p:nvPr/>
          </p:nvSpPr>
          <p:spPr>
            <a:xfrm>
              <a:off x="4425950" y="255550"/>
              <a:ext cx="301775" cy="176150"/>
            </a:xfrm>
            <a:custGeom>
              <a:avLst/>
              <a:gdLst/>
              <a:ahLst/>
              <a:cxnLst/>
              <a:rect l="l" t="t" r="r" b="b"/>
              <a:pathLst>
                <a:path w="12071" h="7046" extrusionOk="0">
                  <a:moveTo>
                    <a:pt x="11986" y="6135"/>
                  </a:moveTo>
                  <a:cubicBezTo>
                    <a:pt x="11986" y="6135"/>
                    <a:pt x="12071" y="3631"/>
                    <a:pt x="9651" y="1816"/>
                  </a:cubicBezTo>
                  <a:cubicBezTo>
                    <a:pt x="7230" y="1"/>
                    <a:pt x="5525" y="371"/>
                    <a:pt x="5525" y="371"/>
                  </a:cubicBezTo>
                  <a:lnTo>
                    <a:pt x="4884" y="1861"/>
                  </a:lnTo>
                  <a:cubicBezTo>
                    <a:pt x="4884" y="1861"/>
                    <a:pt x="3927" y="1006"/>
                    <a:pt x="3485" y="2031"/>
                  </a:cubicBezTo>
                  <a:cubicBezTo>
                    <a:pt x="3044" y="3056"/>
                    <a:pt x="2399" y="6090"/>
                    <a:pt x="1201" y="6567"/>
                  </a:cubicBezTo>
                  <a:cubicBezTo>
                    <a:pt x="0" y="7045"/>
                    <a:pt x="11719" y="7012"/>
                    <a:pt x="11986" y="6135"/>
                  </a:cubicBezTo>
                  <a:close/>
                </a:path>
              </a:pathLst>
            </a:custGeom>
            <a:solidFill>
              <a:srgbClr val="BB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17"/>
            <p:cNvSpPr/>
            <p:nvPr/>
          </p:nvSpPr>
          <p:spPr>
            <a:xfrm>
              <a:off x="4629400" y="306175"/>
              <a:ext cx="84025" cy="93225"/>
            </a:xfrm>
            <a:custGeom>
              <a:avLst/>
              <a:gdLst/>
              <a:ahLst/>
              <a:cxnLst/>
              <a:rect l="l" t="t" r="r" b="b"/>
              <a:pathLst>
                <a:path w="3361" h="3729" extrusionOk="0">
                  <a:moveTo>
                    <a:pt x="52" y="0"/>
                  </a:moveTo>
                  <a:cubicBezTo>
                    <a:pt x="14" y="0"/>
                    <a:pt x="0" y="62"/>
                    <a:pt x="34" y="85"/>
                  </a:cubicBezTo>
                  <a:cubicBezTo>
                    <a:pt x="363" y="309"/>
                    <a:pt x="685" y="535"/>
                    <a:pt x="975" y="810"/>
                  </a:cubicBezTo>
                  <a:cubicBezTo>
                    <a:pt x="1255" y="1075"/>
                    <a:pt x="1510" y="1369"/>
                    <a:pt x="1751" y="1670"/>
                  </a:cubicBezTo>
                  <a:cubicBezTo>
                    <a:pt x="1998" y="1978"/>
                    <a:pt x="2229" y="2300"/>
                    <a:pt x="2459" y="2620"/>
                  </a:cubicBezTo>
                  <a:cubicBezTo>
                    <a:pt x="2592" y="2807"/>
                    <a:pt x="2725" y="2994"/>
                    <a:pt x="2859" y="3179"/>
                  </a:cubicBezTo>
                  <a:cubicBezTo>
                    <a:pt x="2990" y="3358"/>
                    <a:pt x="3129" y="3575"/>
                    <a:pt x="3299" y="3721"/>
                  </a:cubicBezTo>
                  <a:cubicBezTo>
                    <a:pt x="3305" y="3726"/>
                    <a:pt x="3313" y="3729"/>
                    <a:pt x="3321" y="3729"/>
                  </a:cubicBezTo>
                  <a:cubicBezTo>
                    <a:pt x="3340" y="3729"/>
                    <a:pt x="3360" y="3714"/>
                    <a:pt x="3351" y="3691"/>
                  </a:cubicBezTo>
                  <a:lnTo>
                    <a:pt x="3353" y="3689"/>
                  </a:lnTo>
                  <a:cubicBezTo>
                    <a:pt x="3271" y="3484"/>
                    <a:pt x="3116" y="3283"/>
                    <a:pt x="2988" y="3102"/>
                  </a:cubicBezTo>
                  <a:cubicBezTo>
                    <a:pt x="2850" y="2904"/>
                    <a:pt x="2710" y="2708"/>
                    <a:pt x="2570" y="2511"/>
                  </a:cubicBezTo>
                  <a:cubicBezTo>
                    <a:pt x="2336" y="2184"/>
                    <a:pt x="2102" y="1857"/>
                    <a:pt x="1852" y="1543"/>
                  </a:cubicBezTo>
                  <a:cubicBezTo>
                    <a:pt x="1373" y="941"/>
                    <a:pt x="790" y="307"/>
                    <a:pt x="70" y="4"/>
                  </a:cubicBezTo>
                  <a:cubicBezTo>
                    <a:pt x="64" y="1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17"/>
            <p:cNvSpPr/>
            <p:nvPr/>
          </p:nvSpPr>
          <p:spPr>
            <a:xfrm>
              <a:off x="4539225" y="303500"/>
              <a:ext cx="62300" cy="46825"/>
            </a:xfrm>
            <a:custGeom>
              <a:avLst/>
              <a:gdLst/>
              <a:ahLst/>
              <a:cxnLst/>
              <a:rect l="l" t="t" r="r" b="b"/>
              <a:pathLst>
                <a:path w="2492" h="1873" extrusionOk="0">
                  <a:moveTo>
                    <a:pt x="122" y="1"/>
                  </a:moveTo>
                  <a:cubicBezTo>
                    <a:pt x="48" y="1"/>
                    <a:pt x="1" y="113"/>
                    <a:pt x="78" y="163"/>
                  </a:cubicBezTo>
                  <a:cubicBezTo>
                    <a:pt x="502" y="444"/>
                    <a:pt x="944" y="696"/>
                    <a:pt x="1368" y="975"/>
                  </a:cubicBezTo>
                  <a:cubicBezTo>
                    <a:pt x="1753" y="1227"/>
                    <a:pt x="2135" y="1506"/>
                    <a:pt x="2432" y="1863"/>
                  </a:cubicBezTo>
                  <a:cubicBezTo>
                    <a:pt x="2437" y="1869"/>
                    <a:pt x="2443" y="1872"/>
                    <a:pt x="2450" y="1872"/>
                  </a:cubicBezTo>
                  <a:cubicBezTo>
                    <a:pt x="2470" y="1872"/>
                    <a:pt x="2491" y="1847"/>
                    <a:pt x="2479" y="1826"/>
                  </a:cubicBezTo>
                  <a:cubicBezTo>
                    <a:pt x="2228" y="1431"/>
                    <a:pt x="1878" y="1132"/>
                    <a:pt x="1497" y="870"/>
                  </a:cubicBezTo>
                  <a:cubicBezTo>
                    <a:pt x="1061" y="575"/>
                    <a:pt x="616" y="287"/>
                    <a:pt x="166" y="14"/>
                  </a:cubicBezTo>
                  <a:cubicBezTo>
                    <a:pt x="151" y="5"/>
                    <a:pt x="136" y="1"/>
                    <a:pt x="12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17"/>
            <p:cNvSpPr/>
            <p:nvPr/>
          </p:nvSpPr>
          <p:spPr>
            <a:xfrm>
              <a:off x="4560550" y="281050"/>
              <a:ext cx="103550" cy="93050"/>
            </a:xfrm>
            <a:custGeom>
              <a:avLst/>
              <a:gdLst/>
              <a:ahLst/>
              <a:cxnLst/>
              <a:rect l="l" t="t" r="r" b="b"/>
              <a:pathLst>
                <a:path w="4142" h="3722" extrusionOk="0">
                  <a:moveTo>
                    <a:pt x="44" y="0"/>
                  </a:moveTo>
                  <a:cubicBezTo>
                    <a:pt x="11" y="0"/>
                    <a:pt x="0" y="51"/>
                    <a:pt x="36" y="61"/>
                  </a:cubicBezTo>
                  <a:cubicBezTo>
                    <a:pt x="713" y="269"/>
                    <a:pt x="1296" y="618"/>
                    <a:pt x="1822" y="1091"/>
                  </a:cubicBezTo>
                  <a:cubicBezTo>
                    <a:pt x="2338" y="1555"/>
                    <a:pt x="2783" y="2094"/>
                    <a:pt x="3217" y="2634"/>
                  </a:cubicBezTo>
                  <a:cubicBezTo>
                    <a:pt x="3510" y="2997"/>
                    <a:pt x="3807" y="3357"/>
                    <a:pt x="4105" y="3716"/>
                  </a:cubicBezTo>
                  <a:cubicBezTo>
                    <a:pt x="4108" y="3720"/>
                    <a:pt x="4112" y="3722"/>
                    <a:pt x="4116" y="3722"/>
                  </a:cubicBezTo>
                  <a:cubicBezTo>
                    <a:pt x="4128" y="3722"/>
                    <a:pt x="4141" y="3707"/>
                    <a:pt x="4133" y="3694"/>
                  </a:cubicBezTo>
                  <a:cubicBezTo>
                    <a:pt x="3662" y="3069"/>
                    <a:pt x="3192" y="2439"/>
                    <a:pt x="2680" y="1845"/>
                  </a:cubicBezTo>
                  <a:cubicBezTo>
                    <a:pt x="2222" y="1318"/>
                    <a:pt x="1708" y="820"/>
                    <a:pt x="1109" y="454"/>
                  </a:cubicBezTo>
                  <a:cubicBezTo>
                    <a:pt x="784" y="254"/>
                    <a:pt x="427" y="86"/>
                    <a:pt x="53" y="1"/>
                  </a:cubicBezTo>
                  <a:cubicBezTo>
                    <a:pt x="50" y="0"/>
                    <a:pt x="47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17"/>
            <p:cNvSpPr/>
            <p:nvPr/>
          </p:nvSpPr>
          <p:spPr>
            <a:xfrm>
              <a:off x="4505450" y="319775"/>
              <a:ext cx="68100" cy="31900"/>
            </a:xfrm>
            <a:custGeom>
              <a:avLst/>
              <a:gdLst/>
              <a:ahLst/>
              <a:cxnLst/>
              <a:rect l="l" t="t" r="r" b="b"/>
              <a:pathLst>
                <a:path w="2724" h="1276" extrusionOk="0">
                  <a:moveTo>
                    <a:pt x="176" y="1"/>
                  </a:moveTo>
                  <a:cubicBezTo>
                    <a:pt x="126" y="1"/>
                    <a:pt x="78" y="6"/>
                    <a:pt x="32" y="21"/>
                  </a:cubicBezTo>
                  <a:cubicBezTo>
                    <a:pt x="1" y="30"/>
                    <a:pt x="1" y="77"/>
                    <a:pt x="32" y="86"/>
                  </a:cubicBezTo>
                  <a:cubicBezTo>
                    <a:pt x="141" y="124"/>
                    <a:pt x="264" y="115"/>
                    <a:pt x="378" y="126"/>
                  </a:cubicBezTo>
                  <a:cubicBezTo>
                    <a:pt x="503" y="137"/>
                    <a:pt x="629" y="158"/>
                    <a:pt x="752" y="184"/>
                  </a:cubicBezTo>
                  <a:cubicBezTo>
                    <a:pt x="997" y="238"/>
                    <a:pt x="1236" y="316"/>
                    <a:pt x="1466" y="417"/>
                  </a:cubicBezTo>
                  <a:cubicBezTo>
                    <a:pt x="1922" y="616"/>
                    <a:pt x="2332" y="905"/>
                    <a:pt x="2672" y="1268"/>
                  </a:cubicBezTo>
                  <a:cubicBezTo>
                    <a:pt x="2677" y="1273"/>
                    <a:pt x="2683" y="1275"/>
                    <a:pt x="2689" y="1275"/>
                  </a:cubicBezTo>
                  <a:cubicBezTo>
                    <a:pt x="2707" y="1275"/>
                    <a:pt x="2724" y="1251"/>
                    <a:pt x="2708" y="1233"/>
                  </a:cubicBezTo>
                  <a:cubicBezTo>
                    <a:pt x="2207" y="649"/>
                    <a:pt x="1530" y="245"/>
                    <a:pt x="778" y="85"/>
                  </a:cubicBezTo>
                  <a:cubicBezTo>
                    <a:pt x="659" y="57"/>
                    <a:pt x="537" y="38"/>
                    <a:pt x="416" y="23"/>
                  </a:cubicBezTo>
                  <a:cubicBezTo>
                    <a:pt x="339" y="15"/>
                    <a:pt x="256" y="1"/>
                    <a:pt x="17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17"/>
            <p:cNvSpPr/>
            <p:nvPr/>
          </p:nvSpPr>
          <p:spPr>
            <a:xfrm>
              <a:off x="4505550" y="345400"/>
              <a:ext cx="34550" cy="5825"/>
            </a:xfrm>
            <a:custGeom>
              <a:avLst/>
              <a:gdLst/>
              <a:ahLst/>
              <a:cxnLst/>
              <a:rect l="l" t="t" r="r" b="b"/>
              <a:pathLst>
                <a:path w="1382" h="233" extrusionOk="0">
                  <a:moveTo>
                    <a:pt x="379" y="0"/>
                  </a:moveTo>
                  <a:cubicBezTo>
                    <a:pt x="270" y="0"/>
                    <a:pt x="161" y="7"/>
                    <a:pt x="53" y="22"/>
                  </a:cubicBezTo>
                  <a:cubicBezTo>
                    <a:pt x="0" y="30"/>
                    <a:pt x="15" y="112"/>
                    <a:pt x="66" y="112"/>
                  </a:cubicBezTo>
                  <a:cubicBezTo>
                    <a:pt x="492" y="112"/>
                    <a:pt x="909" y="133"/>
                    <a:pt x="1326" y="232"/>
                  </a:cubicBezTo>
                  <a:cubicBezTo>
                    <a:pt x="1328" y="232"/>
                    <a:pt x="1331" y="232"/>
                    <a:pt x="1333" y="232"/>
                  </a:cubicBezTo>
                  <a:cubicBezTo>
                    <a:pt x="1370" y="232"/>
                    <a:pt x="1382" y="177"/>
                    <a:pt x="1345" y="163"/>
                  </a:cubicBezTo>
                  <a:cubicBezTo>
                    <a:pt x="1035" y="63"/>
                    <a:pt x="706" y="0"/>
                    <a:pt x="3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17"/>
            <p:cNvSpPr/>
            <p:nvPr/>
          </p:nvSpPr>
          <p:spPr>
            <a:xfrm>
              <a:off x="4382100" y="352450"/>
              <a:ext cx="403825" cy="383575"/>
            </a:xfrm>
            <a:custGeom>
              <a:avLst/>
              <a:gdLst/>
              <a:ahLst/>
              <a:cxnLst/>
              <a:rect l="l" t="t" r="r" b="b"/>
              <a:pathLst>
                <a:path w="16153" h="15343" extrusionOk="0">
                  <a:moveTo>
                    <a:pt x="16152" y="8707"/>
                  </a:moveTo>
                  <a:cubicBezTo>
                    <a:pt x="16152" y="8707"/>
                    <a:pt x="11946" y="15084"/>
                    <a:pt x="6713" y="15241"/>
                  </a:cubicBezTo>
                  <a:cubicBezTo>
                    <a:pt x="3357" y="15342"/>
                    <a:pt x="3798" y="14318"/>
                    <a:pt x="3798" y="14318"/>
                  </a:cubicBezTo>
                  <a:cubicBezTo>
                    <a:pt x="3798" y="14318"/>
                    <a:pt x="2665" y="15155"/>
                    <a:pt x="1792" y="12570"/>
                  </a:cubicBezTo>
                  <a:cubicBezTo>
                    <a:pt x="1792" y="12570"/>
                    <a:pt x="513" y="12461"/>
                    <a:pt x="687" y="11541"/>
                  </a:cubicBezTo>
                  <a:cubicBezTo>
                    <a:pt x="862" y="10622"/>
                    <a:pt x="1661" y="11078"/>
                    <a:pt x="1130" y="9745"/>
                  </a:cubicBezTo>
                  <a:cubicBezTo>
                    <a:pt x="601" y="8412"/>
                    <a:pt x="1" y="8264"/>
                    <a:pt x="883" y="6987"/>
                  </a:cubicBezTo>
                  <a:cubicBezTo>
                    <a:pt x="1764" y="5710"/>
                    <a:pt x="1790" y="6163"/>
                    <a:pt x="2111" y="4646"/>
                  </a:cubicBezTo>
                  <a:cubicBezTo>
                    <a:pt x="2435" y="3128"/>
                    <a:pt x="1795" y="3074"/>
                    <a:pt x="2953" y="2691"/>
                  </a:cubicBezTo>
                  <a:cubicBezTo>
                    <a:pt x="4112" y="2306"/>
                    <a:pt x="10117" y="0"/>
                    <a:pt x="14692" y="5428"/>
                  </a:cubicBezTo>
                  <a:cubicBezTo>
                    <a:pt x="15862" y="6817"/>
                    <a:pt x="16152" y="8707"/>
                    <a:pt x="16152" y="8707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17"/>
            <p:cNvSpPr/>
            <p:nvPr/>
          </p:nvSpPr>
          <p:spPr>
            <a:xfrm>
              <a:off x="4563850" y="598225"/>
              <a:ext cx="130325" cy="55600"/>
            </a:xfrm>
            <a:custGeom>
              <a:avLst/>
              <a:gdLst/>
              <a:ahLst/>
              <a:cxnLst/>
              <a:rect l="l" t="t" r="r" b="b"/>
              <a:pathLst>
                <a:path w="5213" h="2224" extrusionOk="0">
                  <a:moveTo>
                    <a:pt x="5070" y="0"/>
                  </a:moveTo>
                  <a:cubicBezTo>
                    <a:pt x="4407" y="0"/>
                    <a:pt x="3831" y="380"/>
                    <a:pt x="3294" y="733"/>
                  </a:cubicBezTo>
                  <a:cubicBezTo>
                    <a:pt x="2658" y="1150"/>
                    <a:pt x="1991" y="1520"/>
                    <a:pt x="1279" y="1787"/>
                  </a:cubicBezTo>
                  <a:cubicBezTo>
                    <a:pt x="877" y="1935"/>
                    <a:pt x="467" y="2055"/>
                    <a:pt x="50" y="2144"/>
                  </a:cubicBezTo>
                  <a:cubicBezTo>
                    <a:pt x="1" y="2155"/>
                    <a:pt x="18" y="2224"/>
                    <a:pt x="62" y="2224"/>
                  </a:cubicBezTo>
                  <a:cubicBezTo>
                    <a:pt x="65" y="2224"/>
                    <a:pt x="68" y="2223"/>
                    <a:pt x="71" y="2223"/>
                  </a:cubicBezTo>
                  <a:cubicBezTo>
                    <a:pt x="796" y="2088"/>
                    <a:pt x="1501" y="1862"/>
                    <a:pt x="2168" y="1552"/>
                  </a:cubicBezTo>
                  <a:cubicBezTo>
                    <a:pt x="2505" y="1393"/>
                    <a:pt x="2828" y="1211"/>
                    <a:pt x="3139" y="1006"/>
                  </a:cubicBezTo>
                  <a:cubicBezTo>
                    <a:pt x="3434" y="813"/>
                    <a:pt x="3720" y="606"/>
                    <a:pt x="4025" y="430"/>
                  </a:cubicBezTo>
                  <a:cubicBezTo>
                    <a:pt x="4376" y="224"/>
                    <a:pt x="4767" y="65"/>
                    <a:pt x="5180" y="56"/>
                  </a:cubicBezTo>
                  <a:cubicBezTo>
                    <a:pt x="5212" y="52"/>
                    <a:pt x="5212" y="5"/>
                    <a:pt x="5180" y="4"/>
                  </a:cubicBezTo>
                  <a:lnTo>
                    <a:pt x="5179" y="4"/>
                  </a:lnTo>
                  <a:cubicBezTo>
                    <a:pt x="5142" y="1"/>
                    <a:pt x="5106" y="0"/>
                    <a:pt x="507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17"/>
            <p:cNvSpPr/>
            <p:nvPr/>
          </p:nvSpPr>
          <p:spPr>
            <a:xfrm>
              <a:off x="4422025" y="661650"/>
              <a:ext cx="90075" cy="9500"/>
            </a:xfrm>
            <a:custGeom>
              <a:avLst/>
              <a:gdLst/>
              <a:ahLst/>
              <a:cxnLst/>
              <a:rect l="l" t="t" r="r" b="b"/>
              <a:pathLst>
                <a:path w="3603" h="380" extrusionOk="0">
                  <a:moveTo>
                    <a:pt x="3577" y="0"/>
                  </a:moveTo>
                  <a:cubicBezTo>
                    <a:pt x="3574" y="0"/>
                    <a:pt x="3572" y="1"/>
                    <a:pt x="3569" y="2"/>
                  </a:cubicBezTo>
                  <a:cubicBezTo>
                    <a:pt x="3065" y="168"/>
                    <a:pt x="2537" y="243"/>
                    <a:pt x="2007" y="243"/>
                  </a:cubicBezTo>
                  <a:cubicBezTo>
                    <a:pt x="1936" y="243"/>
                    <a:pt x="1864" y="242"/>
                    <a:pt x="1793" y="239"/>
                  </a:cubicBezTo>
                  <a:cubicBezTo>
                    <a:pt x="1496" y="230"/>
                    <a:pt x="1202" y="189"/>
                    <a:pt x="913" y="121"/>
                  </a:cubicBezTo>
                  <a:cubicBezTo>
                    <a:pt x="716" y="74"/>
                    <a:pt x="502" y="8"/>
                    <a:pt x="293" y="8"/>
                  </a:cubicBezTo>
                  <a:cubicBezTo>
                    <a:pt x="213" y="8"/>
                    <a:pt x="132" y="18"/>
                    <a:pt x="54" y="43"/>
                  </a:cubicBezTo>
                  <a:cubicBezTo>
                    <a:pt x="0" y="60"/>
                    <a:pt x="8" y="144"/>
                    <a:pt x="68" y="144"/>
                  </a:cubicBezTo>
                  <a:cubicBezTo>
                    <a:pt x="71" y="144"/>
                    <a:pt x="75" y="144"/>
                    <a:pt x="79" y="144"/>
                  </a:cubicBezTo>
                  <a:cubicBezTo>
                    <a:pt x="392" y="144"/>
                    <a:pt x="675" y="219"/>
                    <a:pt x="980" y="282"/>
                  </a:cubicBezTo>
                  <a:cubicBezTo>
                    <a:pt x="1268" y="340"/>
                    <a:pt x="1561" y="374"/>
                    <a:pt x="1857" y="379"/>
                  </a:cubicBezTo>
                  <a:cubicBezTo>
                    <a:pt x="1877" y="380"/>
                    <a:pt x="1897" y="380"/>
                    <a:pt x="1918" y="380"/>
                  </a:cubicBezTo>
                  <a:cubicBezTo>
                    <a:pt x="2488" y="380"/>
                    <a:pt x="3052" y="254"/>
                    <a:pt x="3581" y="43"/>
                  </a:cubicBezTo>
                  <a:cubicBezTo>
                    <a:pt x="3602" y="34"/>
                    <a:pt x="3597" y="0"/>
                    <a:pt x="357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17"/>
            <p:cNvSpPr/>
            <p:nvPr/>
          </p:nvSpPr>
          <p:spPr>
            <a:xfrm>
              <a:off x="4420425" y="581200"/>
              <a:ext cx="226225" cy="45925"/>
            </a:xfrm>
            <a:custGeom>
              <a:avLst/>
              <a:gdLst/>
              <a:ahLst/>
              <a:cxnLst/>
              <a:rect l="l" t="t" r="r" b="b"/>
              <a:pathLst>
                <a:path w="9049" h="1837" extrusionOk="0">
                  <a:moveTo>
                    <a:pt x="9010" y="0"/>
                  </a:moveTo>
                  <a:cubicBezTo>
                    <a:pt x="9009" y="0"/>
                    <a:pt x="9008" y="0"/>
                    <a:pt x="9007" y="0"/>
                  </a:cubicBezTo>
                  <a:lnTo>
                    <a:pt x="9009" y="0"/>
                  </a:lnTo>
                  <a:cubicBezTo>
                    <a:pt x="8420" y="83"/>
                    <a:pt x="7868" y="296"/>
                    <a:pt x="7326" y="527"/>
                  </a:cubicBezTo>
                  <a:cubicBezTo>
                    <a:pt x="6765" y="765"/>
                    <a:pt x="6204" y="986"/>
                    <a:pt x="5621" y="1159"/>
                  </a:cubicBezTo>
                  <a:cubicBezTo>
                    <a:pt x="4462" y="1503"/>
                    <a:pt x="3259" y="1685"/>
                    <a:pt x="2052" y="1702"/>
                  </a:cubicBezTo>
                  <a:cubicBezTo>
                    <a:pt x="1976" y="1702"/>
                    <a:pt x="1901" y="1703"/>
                    <a:pt x="1826" y="1703"/>
                  </a:cubicBezTo>
                  <a:cubicBezTo>
                    <a:pt x="1567" y="1703"/>
                    <a:pt x="1309" y="1697"/>
                    <a:pt x="1051" y="1683"/>
                  </a:cubicBezTo>
                  <a:cubicBezTo>
                    <a:pt x="723" y="1667"/>
                    <a:pt x="393" y="1610"/>
                    <a:pt x="65" y="1610"/>
                  </a:cubicBezTo>
                  <a:cubicBezTo>
                    <a:pt x="55" y="1610"/>
                    <a:pt x="45" y="1610"/>
                    <a:pt x="34" y="1610"/>
                  </a:cubicBezTo>
                  <a:cubicBezTo>
                    <a:pt x="6" y="1610"/>
                    <a:pt x="1" y="1651"/>
                    <a:pt x="29" y="1659"/>
                  </a:cubicBezTo>
                  <a:cubicBezTo>
                    <a:pt x="315" y="1746"/>
                    <a:pt x="627" y="1763"/>
                    <a:pt x="924" y="1789"/>
                  </a:cubicBezTo>
                  <a:cubicBezTo>
                    <a:pt x="1222" y="1816"/>
                    <a:pt x="1519" y="1834"/>
                    <a:pt x="1816" y="1836"/>
                  </a:cubicBezTo>
                  <a:cubicBezTo>
                    <a:pt x="1854" y="1837"/>
                    <a:pt x="1892" y="1837"/>
                    <a:pt x="1930" y="1837"/>
                  </a:cubicBezTo>
                  <a:cubicBezTo>
                    <a:pt x="2496" y="1837"/>
                    <a:pt x="3061" y="1798"/>
                    <a:pt x="3622" y="1722"/>
                  </a:cubicBezTo>
                  <a:cubicBezTo>
                    <a:pt x="4809" y="1563"/>
                    <a:pt x="5970" y="1242"/>
                    <a:pt x="7072" y="769"/>
                  </a:cubicBezTo>
                  <a:cubicBezTo>
                    <a:pt x="7709" y="498"/>
                    <a:pt x="8341" y="197"/>
                    <a:pt x="9020" y="45"/>
                  </a:cubicBezTo>
                  <a:cubicBezTo>
                    <a:pt x="9048" y="38"/>
                    <a:pt x="9036" y="0"/>
                    <a:pt x="90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17"/>
            <p:cNvSpPr/>
            <p:nvPr/>
          </p:nvSpPr>
          <p:spPr>
            <a:xfrm>
              <a:off x="4475650" y="609275"/>
              <a:ext cx="220150" cy="105175"/>
            </a:xfrm>
            <a:custGeom>
              <a:avLst/>
              <a:gdLst/>
              <a:ahLst/>
              <a:cxnLst/>
              <a:rect l="l" t="t" r="r" b="b"/>
              <a:pathLst>
                <a:path w="8806" h="4207" extrusionOk="0">
                  <a:moveTo>
                    <a:pt x="8768" y="0"/>
                  </a:moveTo>
                  <a:cubicBezTo>
                    <a:pt x="8765" y="0"/>
                    <a:pt x="8761" y="1"/>
                    <a:pt x="8757" y="3"/>
                  </a:cubicBezTo>
                  <a:cubicBezTo>
                    <a:pt x="7637" y="623"/>
                    <a:pt x="6523" y="1250"/>
                    <a:pt x="5364" y="1796"/>
                  </a:cubicBezTo>
                  <a:cubicBezTo>
                    <a:pt x="4204" y="2344"/>
                    <a:pt x="3017" y="2800"/>
                    <a:pt x="1815" y="3237"/>
                  </a:cubicBezTo>
                  <a:cubicBezTo>
                    <a:pt x="1206" y="3460"/>
                    <a:pt x="551" y="3699"/>
                    <a:pt x="41" y="4110"/>
                  </a:cubicBezTo>
                  <a:cubicBezTo>
                    <a:pt x="0" y="4145"/>
                    <a:pt x="38" y="4206"/>
                    <a:pt x="82" y="4206"/>
                  </a:cubicBezTo>
                  <a:cubicBezTo>
                    <a:pt x="90" y="4206"/>
                    <a:pt x="99" y="4204"/>
                    <a:pt x="108" y="4198"/>
                  </a:cubicBezTo>
                  <a:cubicBezTo>
                    <a:pt x="366" y="4036"/>
                    <a:pt x="622" y="3875"/>
                    <a:pt x="899" y="3744"/>
                  </a:cubicBezTo>
                  <a:cubicBezTo>
                    <a:pt x="1176" y="3611"/>
                    <a:pt x="1464" y="3499"/>
                    <a:pt x="1752" y="3392"/>
                  </a:cubicBezTo>
                  <a:cubicBezTo>
                    <a:pt x="2340" y="3176"/>
                    <a:pt x="2931" y="2972"/>
                    <a:pt x="3515" y="2738"/>
                  </a:cubicBezTo>
                  <a:cubicBezTo>
                    <a:pt x="4683" y="2274"/>
                    <a:pt x="5824" y="1745"/>
                    <a:pt x="6932" y="1153"/>
                  </a:cubicBezTo>
                  <a:cubicBezTo>
                    <a:pt x="7566" y="812"/>
                    <a:pt x="8189" y="453"/>
                    <a:pt x="8783" y="48"/>
                  </a:cubicBezTo>
                  <a:cubicBezTo>
                    <a:pt x="8806" y="32"/>
                    <a:pt x="8791" y="0"/>
                    <a:pt x="87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17"/>
            <p:cNvSpPr/>
            <p:nvPr/>
          </p:nvSpPr>
          <p:spPr>
            <a:xfrm>
              <a:off x="4510200" y="675525"/>
              <a:ext cx="80975" cy="45825"/>
            </a:xfrm>
            <a:custGeom>
              <a:avLst/>
              <a:gdLst/>
              <a:ahLst/>
              <a:cxnLst/>
              <a:rect l="l" t="t" r="r" b="b"/>
              <a:pathLst>
                <a:path w="3239" h="1833" extrusionOk="0">
                  <a:moveTo>
                    <a:pt x="3217" y="0"/>
                  </a:moveTo>
                  <a:cubicBezTo>
                    <a:pt x="3214" y="0"/>
                    <a:pt x="3211" y="1"/>
                    <a:pt x="3208" y="4"/>
                  </a:cubicBezTo>
                  <a:cubicBezTo>
                    <a:pt x="2731" y="363"/>
                    <a:pt x="2230" y="692"/>
                    <a:pt x="1710" y="987"/>
                  </a:cubicBezTo>
                  <a:cubicBezTo>
                    <a:pt x="1177" y="1286"/>
                    <a:pt x="618" y="1516"/>
                    <a:pt x="50" y="1741"/>
                  </a:cubicBezTo>
                  <a:cubicBezTo>
                    <a:pt x="0" y="1760"/>
                    <a:pt x="13" y="1833"/>
                    <a:pt x="61" y="1833"/>
                  </a:cubicBezTo>
                  <a:cubicBezTo>
                    <a:pt x="66" y="1833"/>
                    <a:pt x="71" y="1832"/>
                    <a:pt x="76" y="1830"/>
                  </a:cubicBezTo>
                  <a:cubicBezTo>
                    <a:pt x="661" y="1662"/>
                    <a:pt x="1220" y="1397"/>
                    <a:pt x="1751" y="1099"/>
                  </a:cubicBezTo>
                  <a:cubicBezTo>
                    <a:pt x="2284" y="802"/>
                    <a:pt x="2779" y="443"/>
                    <a:pt x="3228" y="28"/>
                  </a:cubicBezTo>
                  <a:cubicBezTo>
                    <a:pt x="3239" y="19"/>
                    <a:pt x="3230" y="0"/>
                    <a:pt x="32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17"/>
            <p:cNvSpPr/>
            <p:nvPr/>
          </p:nvSpPr>
          <p:spPr>
            <a:xfrm>
              <a:off x="4451750" y="560775"/>
              <a:ext cx="256675" cy="43675"/>
            </a:xfrm>
            <a:custGeom>
              <a:avLst/>
              <a:gdLst/>
              <a:ahLst/>
              <a:cxnLst/>
              <a:rect l="l" t="t" r="r" b="b"/>
              <a:pathLst>
                <a:path w="10267" h="1747" extrusionOk="0">
                  <a:moveTo>
                    <a:pt x="8012" y="0"/>
                  </a:moveTo>
                  <a:cubicBezTo>
                    <a:pt x="7433" y="0"/>
                    <a:pt x="6856" y="52"/>
                    <a:pt x="6288" y="159"/>
                  </a:cubicBezTo>
                  <a:cubicBezTo>
                    <a:pt x="5630" y="283"/>
                    <a:pt x="4981" y="453"/>
                    <a:pt x="4347" y="670"/>
                  </a:cubicBezTo>
                  <a:cubicBezTo>
                    <a:pt x="3689" y="892"/>
                    <a:pt x="3052" y="1172"/>
                    <a:pt x="2388" y="1378"/>
                  </a:cubicBezTo>
                  <a:cubicBezTo>
                    <a:pt x="1866" y="1538"/>
                    <a:pt x="1336" y="1646"/>
                    <a:pt x="800" y="1646"/>
                  </a:cubicBezTo>
                  <a:cubicBezTo>
                    <a:pt x="555" y="1646"/>
                    <a:pt x="308" y="1623"/>
                    <a:pt x="60" y="1573"/>
                  </a:cubicBezTo>
                  <a:cubicBezTo>
                    <a:pt x="58" y="1572"/>
                    <a:pt x="55" y="1572"/>
                    <a:pt x="53" y="1572"/>
                  </a:cubicBezTo>
                  <a:cubicBezTo>
                    <a:pt x="15" y="1572"/>
                    <a:pt x="1" y="1627"/>
                    <a:pt x="41" y="1638"/>
                  </a:cubicBezTo>
                  <a:cubicBezTo>
                    <a:pt x="314" y="1714"/>
                    <a:pt x="589" y="1746"/>
                    <a:pt x="864" y="1746"/>
                  </a:cubicBezTo>
                  <a:cubicBezTo>
                    <a:pt x="1929" y="1746"/>
                    <a:pt x="3000" y="1261"/>
                    <a:pt x="3977" y="918"/>
                  </a:cubicBezTo>
                  <a:cubicBezTo>
                    <a:pt x="5250" y="473"/>
                    <a:pt x="6591" y="146"/>
                    <a:pt x="7946" y="137"/>
                  </a:cubicBezTo>
                  <a:cubicBezTo>
                    <a:pt x="7968" y="137"/>
                    <a:pt x="7990" y="136"/>
                    <a:pt x="8012" y="136"/>
                  </a:cubicBezTo>
                  <a:cubicBezTo>
                    <a:pt x="8748" y="136"/>
                    <a:pt x="9504" y="229"/>
                    <a:pt x="10210" y="436"/>
                  </a:cubicBezTo>
                  <a:cubicBezTo>
                    <a:pt x="10214" y="437"/>
                    <a:pt x="10218" y="438"/>
                    <a:pt x="10222" y="438"/>
                  </a:cubicBezTo>
                  <a:cubicBezTo>
                    <a:pt x="10256" y="438"/>
                    <a:pt x="10266" y="384"/>
                    <a:pt x="10229" y="370"/>
                  </a:cubicBezTo>
                  <a:cubicBezTo>
                    <a:pt x="9603" y="150"/>
                    <a:pt x="8946" y="26"/>
                    <a:pt x="8283" y="4"/>
                  </a:cubicBezTo>
                  <a:cubicBezTo>
                    <a:pt x="8193" y="1"/>
                    <a:pt x="8103" y="0"/>
                    <a:pt x="80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17"/>
            <p:cNvSpPr/>
            <p:nvPr/>
          </p:nvSpPr>
          <p:spPr>
            <a:xfrm>
              <a:off x="4420550" y="546225"/>
              <a:ext cx="147650" cy="17850"/>
            </a:xfrm>
            <a:custGeom>
              <a:avLst/>
              <a:gdLst/>
              <a:ahLst/>
              <a:cxnLst/>
              <a:rect l="l" t="t" r="r" b="b"/>
              <a:pathLst>
                <a:path w="5906" h="714" extrusionOk="0">
                  <a:moveTo>
                    <a:pt x="5846" y="1"/>
                  </a:moveTo>
                  <a:cubicBezTo>
                    <a:pt x="5075" y="1"/>
                    <a:pt x="4346" y="230"/>
                    <a:pt x="3602" y="397"/>
                  </a:cubicBezTo>
                  <a:cubicBezTo>
                    <a:pt x="3142" y="500"/>
                    <a:pt x="2680" y="558"/>
                    <a:pt x="2217" y="558"/>
                  </a:cubicBezTo>
                  <a:cubicBezTo>
                    <a:pt x="1913" y="558"/>
                    <a:pt x="1609" y="533"/>
                    <a:pt x="1304" y="479"/>
                  </a:cubicBezTo>
                  <a:cubicBezTo>
                    <a:pt x="882" y="403"/>
                    <a:pt x="471" y="272"/>
                    <a:pt x="72" y="117"/>
                  </a:cubicBezTo>
                  <a:cubicBezTo>
                    <a:pt x="68" y="115"/>
                    <a:pt x="63" y="114"/>
                    <a:pt x="59" y="114"/>
                  </a:cubicBezTo>
                  <a:cubicBezTo>
                    <a:pt x="20" y="114"/>
                    <a:pt x="0" y="175"/>
                    <a:pt x="39" y="195"/>
                  </a:cubicBezTo>
                  <a:cubicBezTo>
                    <a:pt x="704" y="543"/>
                    <a:pt x="1469" y="706"/>
                    <a:pt x="2217" y="713"/>
                  </a:cubicBezTo>
                  <a:cubicBezTo>
                    <a:pt x="2234" y="713"/>
                    <a:pt x="2251" y="713"/>
                    <a:pt x="2267" y="713"/>
                  </a:cubicBezTo>
                  <a:cubicBezTo>
                    <a:pt x="3036" y="713"/>
                    <a:pt x="3761" y="507"/>
                    <a:pt x="4501" y="317"/>
                  </a:cubicBezTo>
                  <a:cubicBezTo>
                    <a:pt x="4950" y="201"/>
                    <a:pt x="5399" y="92"/>
                    <a:pt x="5864" y="70"/>
                  </a:cubicBezTo>
                  <a:cubicBezTo>
                    <a:pt x="5906" y="66"/>
                    <a:pt x="5906" y="5"/>
                    <a:pt x="5864" y="1"/>
                  </a:cubicBezTo>
                  <a:cubicBezTo>
                    <a:pt x="5858" y="1"/>
                    <a:pt x="5852" y="1"/>
                    <a:pt x="584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17"/>
            <p:cNvSpPr/>
            <p:nvPr/>
          </p:nvSpPr>
          <p:spPr>
            <a:xfrm>
              <a:off x="4445125" y="506350"/>
              <a:ext cx="250125" cy="46850"/>
            </a:xfrm>
            <a:custGeom>
              <a:avLst/>
              <a:gdLst/>
              <a:ahLst/>
              <a:cxnLst/>
              <a:rect l="l" t="t" r="r" b="b"/>
              <a:pathLst>
                <a:path w="10005" h="1874" extrusionOk="0">
                  <a:moveTo>
                    <a:pt x="23" y="0"/>
                  </a:moveTo>
                  <a:cubicBezTo>
                    <a:pt x="9" y="0"/>
                    <a:pt x="1" y="21"/>
                    <a:pt x="15" y="31"/>
                  </a:cubicBezTo>
                  <a:cubicBezTo>
                    <a:pt x="555" y="399"/>
                    <a:pt x="1195" y="614"/>
                    <a:pt x="1830" y="743"/>
                  </a:cubicBezTo>
                  <a:cubicBezTo>
                    <a:pt x="2488" y="872"/>
                    <a:pt x="3156" y="938"/>
                    <a:pt x="3827" y="940"/>
                  </a:cubicBezTo>
                  <a:cubicBezTo>
                    <a:pt x="3865" y="940"/>
                    <a:pt x="3904" y="940"/>
                    <a:pt x="3942" y="940"/>
                  </a:cubicBezTo>
                  <a:cubicBezTo>
                    <a:pt x="4585" y="940"/>
                    <a:pt x="5230" y="912"/>
                    <a:pt x="5873" y="912"/>
                  </a:cubicBezTo>
                  <a:cubicBezTo>
                    <a:pt x="6540" y="912"/>
                    <a:pt x="7205" y="942"/>
                    <a:pt x="7863" y="1065"/>
                  </a:cubicBezTo>
                  <a:cubicBezTo>
                    <a:pt x="8598" y="1199"/>
                    <a:pt x="9299" y="1472"/>
                    <a:pt x="9931" y="1869"/>
                  </a:cubicBezTo>
                  <a:cubicBezTo>
                    <a:pt x="9937" y="1872"/>
                    <a:pt x="9943" y="1873"/>
                    <a:pt x="9948" y="1873"/>
                  </a:cubicBezTo>
                  <a:cubicBezTo>
                    <a:pt x="9979" y="1873"/>
                    <a:pt x="10005" y="1833"/>
                    <a:pt x="9978" y="1809"/>
                  </a:cubicBezTo>
                  <a:cubicBezTo>
                    <a:pt x="8955" y="990"/>
                    <a:pt x="7562" y="829"/>
                    <a:pt x="6295" y="797"/>
                  </a:cubicBezTo>
                  <a:cubicBezTo>
                    <a:pt x="6157" y="794"/>
                    <a:pt x="6020" y="793"/>
                    <a:pt x="5882" y="793"/>
                  </a:cubicBezTo>
                  <a:cubicBezTo>
                    <a:pt x="5342" y="793"/>
                    <a:pt x="4801" y="814"/>
                    <a:pt x="4261" y="822"/>
                  </a:cubicBezTo>
                  <a:cubicBezTo>
                    <a:pt x="4067" y="824"/>
                    <a:pt x="3871" y="826"/>
                    <a:pt x="3675" y="826"/>
                  </a:cubicBezTo>
                  <a:cubicBezTo>
                    <a:pt x="3178" y="826"/>
                    <a:pt x="2678" y="812"/>
                    <a:pt x="2189" y="743"/>
                  </a:cubicBezTo>
                  <a:cubicBezTo>
                    <a:pt x="1421" y="635"/>
                    <a:pt x="701" y="399"/>
                    <a:pt x="32" y="3"/>
                  </a:cubicBezTo>
                  <a:cubicBezTo>
                    <a:pt x="29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17"/>
            <p:cNvSpPr/>
            <p:nvPr/>
          </p:nvSpPr>
          <p:spPr>
            <a:xfrm>
              <a:off x="4438450" y="454050"/>
              <a:ext cx="103125" cy="50250"/>
            </a:xfrm>
            <a:custGeom>
              <a:avLst/>
              <a:gdLst/>
              <a:ahLst/>
              <a:cxnLst/>
              <a:rect l="l" t="t" r="r" b="b"/>
              <a:pathLst>
                <a:path w="4125" h="2010" extrusionOk="0">
                  <a:moveTo>
                    <a:pt x="70" y="1"/>
                  </a:moveTo>
                  <a:cubicBezTo>
                    <a:pt x="29" y="1"/>
                    <a:pt x="1" y="61"/>
                    <a:pt x="33" y="96"/>
                  </a:cubicBezTo>
                  <a:cubicBezTo>
                    <a:pt x="153" y="236"/>
                    <a:pt x="314" y="347"/>
                    <a:pt x="461" y="457"/>
                  </a:cubicBezTo>
                  <a:cubicBezTo>
                    <a:pt x="616" y="575"/>
                    <a:pt x="779" y="685"/>
                    <a:pt x="940" y="792"/>
                  </a:cubicBezTo>
                  <a:cubicBezTo>
                    <a:pt x="1260" y="1005"/>
                    <a:pt x="1594" y="1196"/>
                    <a:pt x="1942" y="1362"/>
                  </a:cubicBezTo>
                  <a:cubicBezTo>
                    <a:pt x="2623" y="1685"/>
                    <a:pt x="3350" y="1913"/>
                    <a:pt x="4100" y="2009"/>
                  </a:cubicBezTo>
                  <a:cubicBezTo>
                    <a:pt x="4101" y="2009"/>
                    <a:pt x="4102" y="2009"/>
                    <a:pt x="4103" y="2009"/>
                  </a:cubicBezTo>
                  <a:cubicBezTo>
                    <a:pt x="4121" y="2009"/>
                    <a:pt x="4125" y="1977"/>
                    <a:pt x="4105" y="1973"/>
                  </a:cubicBezTo>
                  <a:lnTo>
                    <a:pt x="4105" y="1971"/>
                  </a:lnTo>
                  <a:cubicBezTo>
                    <a:pt x="3359" y="1827"/>
                    <a:pt x="2632" y="1601"/>
                    <a:pt x="1949" y="1272"/>
                  </a:cubicBezTo>
                  <a:cubicBezTo>
                    <a:pt x="1615" y="1111"/>
                    <a:pt x="1291" y="926"/>
                    <a:pt x="985" y="719"/>
                  </a:cubicBezTo>
                  <a:cubicBezTo>
                    <a:pt x="826" y="612"/>
                    <a:pt x="674" y="494"/>
                    <a:pt x="527" y="373"/>
                  </a:cubicBezTo>
                  <a:cubicBezTo>
                    <a:pt x="383" y="257"/>
                    <a:pt x="250" y="119"/>
                    <a:pt x="99" y="10"/>
                  </a:cubicBezTo>
                  <a:cubicBezTo>
                    <a:pt x="89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17"/>
            <p:cNvSpPr/>
            <p:nvPr/>
          </p:nvSpPr>
          <p:spPr>
            <a:xfrm>
              <a:off x="4438800" y="424800"/>
              <a:ext cx="51925" cy="27700"/>
            </a:xfrm>
            <a:custGeom>
              <a:avLst/>
              <a:gdLst/>
              <a:ahLst/>
              <a:cxnLst/>
              <a:rect l="l" t="t" r="r" b="b"/>
              <a:pathLst>
                <a:path w="2077" h="1108" extrusionOk="0">
                  <a:moveTo>
                    <a:pt x="94" y="0"/>
                  </a:moveTo>
                  <a:cubicBezTo>
                    <a:pt x="43" y="0"/>
                    <a:pt x="1" y="61"/>
                    <a:pt x="45" y="105"/>
                  </a:cubicBezTo>
                  <a:cubicBezTo>
                    <a:pt x="182" y="240"/>
                    <a:pt x="350" y="335"/>
                    <a:pt x="513" y="432"/>
                  </a:cubicBezTo>
                  <a:cubicBezTo>
                    <a:pt x="672" y="526"/>
                    <a:pt x="834" y="614"/>
                    <a:pt x="1001" y="694"/>
                  </a:cubicBezTo>
                  <a:cubicBezTo>
                    <a:pt x="1333" y="855"/>
                    <a:pt x="1692" y="982"/>
                    <a:pt x="2042" y="1105"/>
                  </a:cubicBezTo>
                  <a:cubicBezTo>
                    <a:pt x="2045" y="1107"/>
                    <a:pt x="2048" y="1107"/>
                    <a:pt x="2050" y="1107"/>
                  </a:cubicBezTo>
                  <a:cubicBezTo>
                    <a:pt x="2070" y="1107"/>
                    <a:pt x="2076" y="1073"/>
                    <a:pt x="2053" y="1064"/>
                  </a:cubicBezTo>
                  <a:cubicBezTo>
                    <a:pt x="1700" y="924"/>
                    <a:pt x="1382" y="748"/>
                    <a:pt x="1053" y="563"/>
                  </a:cubicBezTo>
                  <a:cubicBezTo>
                    <a:pt x="900" y="475"/>
                    <a:pt x="746" y="386"/>
                    <a:pt x="595" y="292"/>
                  </a:cubicBezTo>
                  <a:cubicBezTo>
                    <a:pt x="438" y="195"/>
                    <a:pt x="290" y="85"/>
                    <a:pt x="122" y="6"/>
                  </a:cubicBezTo>
                  <a:cubicBezTo>
                    <a:pt x="113" y="2"/>
                    <a:pt x="103" y="0"/>
                    <a:pt x="9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17"/>
            <p:cNvSpPr/>
            <p:nvPr/>
          </p:nvSpPr>
          <p:spPr>
            <a:xfrm>
              <a:off x="4762325" y="270500"/>
              <a:ext cx="387600" cy="616925"/>
            </a:xfrm>
            <a:custGeom>
              <a:avLst/>
              <a:gdLst/>
              <a:ahLst/>
              <a:cxnLst/>
              <a:rect l="l" t="t" r="r" b="b"/>
              <a:pathLst>
                <a:path w="15504" h="24677" extrusionOk="0">
                  <a:moveTo>
                    <a:pt x="3654" y="14919"/>
                  </a:moveTo>
                  <a:cubicBezTo>
                    <a:pt x="5546" y="18299"/>
                    <a:pt x="9388" y="24676"/>
                    <a:pt x="11546" y="24282"/>
                  </a:cubicBezTo>
                  <a:cubicBezTo>
                    <a:pt x="13703" y="23885"/>
                    <a:pt x="12972" y="23020"/>
                    <a:pt x="14238" y="22902"/>
                  </a:cubicBezTo>
                  <a:cubicBezTo>
                    <a:pt x="15504" y="22786"/>
                    <a:pt x="14719" y="22558"/>
                    <a:pt x="14760" y="21692"/>
                  </a:cubicBezTo>
                  <a:cubicBezTo>
                    <a:pt x="14801" y="20827"/>
                    <a:pt x="15442" y="20109"/>
                    <a:pt x="13846" y="19200"/>
                  </a:cubicBezTo>
                  <a:cubicBezTo>
                    <a:pt x="13846" y="19200"/>
                    <a:pt x="14663" y="16792"/>
                    <a:pt x="13518" y="15859"/>
                  </a:cubicBezTo>
                  <a:cubicBezTo>
                    <a:pt x="12374" y="14924"/>
                    <a:pt x="12774" y="14765"/>
                    <a:pt x="12658" y="12727"/>
                  </a:cubicBezTo>
                  <a:cubicBezTo>
                    <a:pt x="12542" y="10688"/>
                    <a:pt x="11482" y="8023"/>
                    <a:pt x="7784" y="6098"/>
                  </a:cubicBezTo>
                  <a:cubicBezTo>
                    <a:pt x="4086" y="4172"/>
                    <a:pt x="1717" y="3263"/>
                    <a:pt x="2013" y="2067"/>
                  </a:cubicBezTo>
                  <a:cubicBezTo>
                    <a:pt x="2306" y="868"/>
                    <a:pt x="1577" y="1"/>
                    <a:pt x="788" y="1319"/>
                  </a:cubicBezTo>
                  <a:cubicBezTo>
                    <a:pt x="1" y="2635"/>
                    <a:pt x="721" y="9682"/>
                    <a:pt x="3654" y="1491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17"/>
            <p:cNvSpPr/>
            <p:nvPr/>
          </p:nvSpPr>
          <p:spPr>
            <a:xfrm>
              <a:off x="4911675" y="677375"/>
              <a:ext cx="178750" cy="176550"/>
            </a:xfrm>
            <a:custGeom>
              <a:avLst/>
              <a:gdLst/>
              <a:ahLst/>
              <a:cxnLst/>
              <a:rect l="l" t="t" r="r" b="b"/>
              <a:pathLst>
                <a:path w="7150" h="7062" extrusionOk="0">
                  <a:moveTo>
                    <a:pt x="75" y="1"/>
                  </a:moveTo>
                  <a:cubicBezTo>
                    <a:pt x="37" y="1"/>
                    <a:pt x="0" y="48"/>
                    <a:pt x="25" y="83"/>
                  </a:cubicBezTo>
                  <a:cubicBezTo>
                    <a:pt x="215" y="360"/>
                    <a:pt x="468" y="597"/>
                    <a:pt x="675" y="863"/>
                  </a:cubicBezTo>
                  <a:cubicBezTo>
                    <a:pt x="889" y="1134"/>
                    <a:pt x="1085" y="1420"/>
                    <a:pt x="1272" y="1710"/>
                  </a:cubicBezTo>
                  <a:cubicBezTo>
                    <a:pt x="1649" y="2287"/>
                    <a:pt x="1993" y="2888"/>
                    <a:pt x="2354" y="3477"/>
                  </a:cubicBezTo>
                  <a:cubicBezTo>
                    <a:pt x="2708" y="4052"/>
                    <a:pt x="3070" y="4626"/>
                    <a:pt x="3485" y="5161"/>
                  </a:cubicBezTo>
                  <a:cubicBezTo>
                    <a:pt x="3908" y="5705"/>
                    <a:pt x="4388" y="6238"/>
                    <a:pt x="4966" y="6619"/>
                  </a:cubicBezTo>
                  <a:cubicBezTo>
                    <a:pt x="5291" y="6834"/>
                    <a:pt x="5656" y="6993"/>
                    <a:pt x="6045" y="7044"/>
                  </a:cubicBezTo>
                  <a:cubicBezTo>
                    <a:pt x="6132" y="7055"/>
                    <a:pt x="6224" y="7062"/>
                    <a:pt x="6317" y="7062"/>
                  </a:cubicBezTo>
                  <a:cubicBezTo>
                    <a:pt x="6605" y="7062"/>
                    <a:pt x="6910" y="6999"/>
                    <a:pt x="7126" y="6821"/>
                  </a:cubicBezTo>
                  <a:cubicBezTo>
                    <a:pt x="7149" y="6801"/>
                    <a:pt x="7129" y="6764"/>
                    <a:pt x="7101" y="6764"/>
                  </a:cubicBezTo>
                  <a:cubicBezTo>
                    <a:pt x="7098" y="6764"/>
                    <a:pt x="7095" y="6764"/>
                    <a:pt x="7092" y="6765"/>
                  </a:cubicBezTo>
                  <a:lnTo>
                    <a:pt x="7090" y="6767"/>
                  </a:lnTo>
                  <a:cubicBezTo>
                    <a:pt x="6920" y="6818"/>
                    <a:pt x="6757" y="6883"/>
                    <a:pt x="6578" y="6904"/>
                  </a:cubicBezTo>
                  <a:cubicBezTo>
                    <a:pt x="6496" y="6913"/>
                    <a:pt x="6415" y="6918"/>
                    <a:pt x="6333" y="6918"/>
                  </a:cubicBezTo>
                  <a:cubicBezTo>
                    <a:pt x="6236" y="6918"/>
                    <a:pt x="6139" y="6911"/>
                    <a:pt x="6043" y="6898"/>
                  </a:cubicBezTo>
                  <a:cubicBezTo>
                    <a:pt x="5695" y="6846"/>
                    <a:pt x="5370" y="6700"/>
                    <a:pt x="5076" y="6509"/>
                  </a:cubicBezTo>
                  <a:cubicBezTo>
                    <a:pt x="4503" y="6135"/>
                    <a:pt x="4028" y="5600"/>
                    <a:pt x="3614" y="5060"/>
                  </a:cubicBezTo>
                  <a:cubicBezTo>
                    <a:pt x="2807" y="4008"/>
                    <a:pt x="2218" y="2815"/>
                    <a:pt x="1487" y="1712"/>
                  </a:cubicBezTo>
                  <a:cubicBezTo>
                    <a:pt x="1285" y="1407"/>
                    <a:pt x="1074" y="1110"/>
                    <a:pt x="847" y="820"/>
                  </a:cubicBezTo>
                  <a:cubicBezTo>
                    <a:pt x="629" y="538"/>
                    <a:pt x="395" y="216"/>
                    <a:pt x="100" y="8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17"/>
            <p:cNvSpPr/>
            <p:nvPr/>
          </p:nvSpPr>
          <p:spPr>
            <a:xfrm>
              <a:off x="4855400" y="613400"/>
              <a:ext cx="252400" cy="148925"/>
            </a:xfrm>
            <a:custGeom>
              <a:avLst/>
              <a:gdLst/>
              <a:ahLst/>
              <a:cxnLst/>
              <a:rect l="l" t="t" r="r" b="b"/>
              <a:pathLst>
                <a:path w="10096" h="5957" extrusionOk="0">
                  <a:moveTo>
                    <a:pt x="66" y="0"/>
                  </a:moveTo>
                  <a:cubicBezTo>
                    <a:pt x="20" y="0"/>
                    <a:pt x="0" y="75"/>
                    <a:pt x="43" y="103"/>
                  </a:cubicBezTo>
                  <a:cubicBezTo>
                    <a:pt x="737" y="569"/>
                    <a:pt x="1498" y="920"/>
                    <a:pt x="2220" y="1339"/>
                  </a:cubicBezTo>
                  <a:cubicBezTo>
                    <a:pt x="2943" y="1758"/>
                    <a:pt x="3657" y="2190"/>
                    <a:pt x="4370" y="2625"/>
                  </a:cubicBezTo>
                  <a:cubicBezTo>
                    <a:pt x="5069" y="3052"/>
                    <a:pt x="5761" y="3478"/>
                    <a:pt x="6404" y="3986"/>
                  </a:cubicBezTo>
                  <a:cubicBezTo>
                    <a:pt x="6703" y="4224"/>
                    <a:pt x="6998" y="4473"/>
                    <a:pt x="7247" y="4762"/>
                  </a:cubicBezTo>
                  <a:cubicBezTo>
                    <a:pt x="7488" y="5043"/>
                    <a:pt x="7748" y="5297"/>
                    <a:pt x="8049" y="5512"/>
                  </a:cubicBezTo>
                  <a:cubicBezTo>
                    <a:pt x="8386" y="5750"/>
                    <a:pt x="8866" y="5956"/>
                    <a:pt x="9316" y="5956"/>
                  </a:cubicBezTo>
                  <a:cubicBezTo>
                    <a:pt x="9593" y="5956"/>
                    <a:pt x="9859" y="5878"/>
                    <a:pt x="10072" y="5680"/>
                  </a:cubicBezTo>
                  <a:cubicBezTo>
                    <a:pt x="10096" y="5658"/>
                    <a:pt x="10074" y="5628"/>
                    <a:pt x="10049" y="5628"/>
                  </a:cubicBezTo>
                  <a:cubicBezTo>
                    <a:pt x="10044" y="5628"/>
                    <a:pt x="10039" y="5629"/>
                    <a:pt x="10035" y="5632"/>
                  </a:cubicBezTo>
                  <a:lnTo>
                    <a:pt x="10033" y="5630"/>
                  </a:lnTo>
                  <a:cubicBezTo>
                    <a:pt x="9803" y="5735"/>
                    <a:pt x="9561" y="5795"/>
                    <a:pt x="9312" y="5795"/>
                  </a:cubicBezTo>
                  <a:cubicBezTo>
                    <a:pt x="9225" y="5795"/>
                    <a:pt x="9136" y="5788"/>
                    <a:pt x="9048" y="5772"/>
                  </a:cubicBezTo>
                  <a:cubicBezTo>
                    <a:pt x="8707" y="5714"/>
                    <a:pt x="8397" y="5557"/>
                    <a:pt x="8118" y="5357"/>
                  </a:cubicBezTo>
                  <a:cubicBezTo>
                    <a:pt x="7821" y="5142"/>
                    <a:pt x="7552" y="4886"/>
                    <a:pt x="7271" y="4652"/>
                  </a:cubicBezTo>
                  <a:cubicBezTo>
                    <a:pt x="6982" y="4409"/>
                    <a:pt x="6714" y="4145"/>
                    <a:pt x="6419" y="3910"/>
                  </a:cubicBezTo>
                  <a:cubicBezTo>
                    <a:pt x="5822" y="3435"/>
                    <a:pt x="5179" y="3014"/>
                    <a:pt x="4540" y="2601"/>
                  </a:cubicBezTo>
                  <a:cubicBezTo>
                    <a:pt x="3857" y="2158"/>
                    <a:pt x="3166" y="1735"/>
                    <a:pt x="2465" y="1324"/>
                  </a:cubicBezTo>
                  <a:cubicBezTo>
                    <a:pt x="1685" y="864"/>
                    <a:pt x="922" y="358"/>
                    <a:pt x="85" y="4"/>
                  </a:cubicBezTo>
                  <a:cubicBezTo>
                    <a:pt x="78" y="1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17"/>
            <p:cNvSpPr/>
            <p:nvPr/>
          </p:nvSpPr>
          <p:spPr>
            <a:xfrm>
              <a:off x="4853725" y="607325"/>
              <a:ext cx="168375" cy="71375"/>
            </a:xfrm>
            <a:custGeom>
              <a:avLst/>
              <a:gdLst/>
              <a:ahLst/>
              <a:cxnLst/>
              <a:rect l="l" t="t" r="r" b="b"/>
              <a:pathLst>
                <a:path w="6735" h="2855" extrusionOk="0">
                  <a:moveTo>
                    <a:pt x="199" y="0"/>
                  </a:moveTo>
                  <a:cubicBezTo>
                    <a:pt x="147" y="0"/>
                    <a:pt x="95" y="6"/>
                    <a:pt x="43" y="19"/>
                  </a:cubicBezTo>
                  <a:cubicBezTo>
                    <a:pt x="1" y="30"/>
                    <a:pt x="7" y="99"/>
                    <a:pt x="53" y="99"/>
                  </a:cubicBezTo>
                  <a:cubicBezTo>
                    <a:pt x="53" y="99"/>
                    <a:pt x="54" y="99"/>
                    <a:pt x="54" y="99"/>
                  </a:cubicBezTo>
                  <a:cubicBezTo>
                    <a:pt x="71" y="99"/>
                    <a:pt x="87" y="98"/>
                    <a:pt x="103" y="98"/>
                  </a:cubicBezTo>
                  <a:cubicBezTo>
                    <a:pt x="563" y="98"/>
                    <a:pt x="958" y="372"/>
                    <a:pt x="1359" y="574"/>
                  </a:cubicBezTo>
                  <a:cubicBezTo>
                    <a:pt x="1780" y="787"/>
                    <a:pt x="2206" y="993"/>
                    <a:pt x="2634" y="1193"/>
                  </a:cubicBezTo>
                  <a:cubicBezTo>
                    <a:pt x="3481" y="1588"/>
                    <a:pt x="4341" y="1949"/>
                    <a:pt x="5211" y="2293"/>
                  </a:cubicBezTo>
                  <a:cubicBezTo>
                    <a:pt x="5450" y="2390"/>
                    <a:pt x="5689" y="2489"/>
                    <a:pt x="5931" y="2584"/>
                  </a:cubicBezTo>
                  <a:cubicBezTo>
                    <a:pt x="6054" y="2633"/>
                    <a:pt x="6179" y="2678"/>
                    <a:pt x="6304" y="2723"/>
                  </a:cubicBezTo>
                  <a:cubicBezTo>
                    <a:pt x="6433" y="2769"/>
                    <a:pt x="6566" y="2831"/>
                    <a:pt x="6703" y="2853"/>
                  </a:cubicBezTo>
                  <a:cubicBezTo>
                    <a:pt x="6705" y="2854"/>
                    <a:pt x="6707" y="2854"/>
                    <a:pt x="6708" y="2854"/>
                  </a:cubicBezTo>
                  <a:cubicBezTo>
                    <a:pt x="6727" y="2854"/>
                    <a:pt x="6735" y="2830"/>
                    <a:pt x="6718" y="2820"/>
                  </a:cubicBezTo>
                  <a:cubicBezTo>
                    <a:pt x="6523" y="2706"/>
                    <a:pt x="6284" y="2646"/>
                    <a:pt x="6073" y="2564"/>
                  </a:cubicBezTo>
                  <a:cubicBezTo>
                    <a:pt x="5846" y="2476"/>
                    <a:pt x="5615" y="2399"/>
                    <a:pt x="5388" y="2309"/>
                  </a:cubicBezTo>
                  <a:cubicBezTo>
                    <a:pt x="4930" y="2128"/>
                    <a:pt x="4480" y="1930"/>
                    <a:pt x="4029" y="1734"/>
                  </a:cubicBezTo>
                  <a:cubicBezTo>
                    <a:pt x="3143" y="1346"/>
                    <a:pt x="2268" y="933"/>
                    <a:pt x="1404" y="494"/>
                  </a:cubicBezTo>
                  <a:cubicBezTo>
                    <a:pt x="1174" y="378"/>
                    <a:pt x="946" y="247"/>
                    <a:pt x="709" y="139"/>
                  </a:cubicBezTo>
                  <a:cubicBezTo>
                    <a:pt x="551" y="67"/>
                    <a:pt x="375" y="0"/>
                    <a:pt x="1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17"/>
            <p:cNvSpPr/>
            <p:nvPr/>
          </p:nvSpPr>
          <p:spPr>
            <a:xfrm>
              <a:off x="4799075" y="332475"/>
              <a:ext cx="39250" cy="226400"/>
            </a:xfrm>
            <a:custGeom>
              <a:avLst/>
              <a:gdLst/>
              <a:ahLst/>
              <a:cxnLst/>
              <a:rect l="l" t="t" r="r" b="b"/>
              <a:pathLst>
                <a:path w="1570" h="9056" extrusionOk="0">
                  <a:moveTo>
                    <a:pt x="257" y="0"/>
                  </a:moveTo>
                  <a:cubicBezTo>
                    <a:pt x="246" y="0"/>
                    <a:pt x="235" y="6"/>
                    <a:pt x="230" y="20"/>
                  </a:cubicBezTo>
                  <a:cubicBezTo>
                    <a:pt x="6" y="560"/>
                    <a:pt x="1" y="1194"/>
                    <a:pt x="57" y="1768"/>
                  </a:cubicBezTo>
                  <a:cubicBezTo>
                    <a:pt x="116" y="2370"/>
                    <a:pt x="262" y="2959"/>
                    <a:pt x="436" y="3538"/>
                  </a:cubicBezTo>
                  <a:cubicBezTo>
                    <a:pt x="784" y="4696"/>
                    <a:pt x="1255" y="5823"/>
                    <a:pt x="1393" y="7033"/>
                  </a:cubicBezTo>
                  <a:cubicBezTo>
                    <a:pt x="1470" y="7693"/>
                    <a:pt x="1440" y="8379"/>
                    <a:pt x="1249" y="9018"/>
                  </a:cubicBezTo>
                  <a:cubicBezTo>
                    <a:pt x="1243" y="9042"/>
                    <a:pt x="1260" y="9056"/>
                    <a:pt x="1278" y="9056"/>
                  </a:cubicBezTo>
                  <a:cubicBezTo>
                    <a:pt x="1291" y="9056"/>
                    <a:pt x="1303" y="9049"/>
                    <a:pt x="1309" y="9035"/>
                  </a:cubicBezTo>
                  <a:lnTo>
                    <a:pt x="1307" y="9035"/>
                  </a:lnTo>
                  <a:cubicBezTo>
                    <a:pt x="1414" y="8770"/>
                    <a:pt x="1487" y="8491"/>
                    <a:pt x="1524" y="8207"/>
                  </a:cubicBezTo>
                  <a:cubicBezTo>
                    <a:pt x="1562" y="7915"/>
                    <a:pt x="1569" y="7622"/>
                    <a:pt x="1549" y="7328"/>
                  </a:cubicBezTo>
                  <a:cubicBezTo>
                    <a:pt x="1509" y="6735"/>
                    <a:pt x="1380" y="6152"/>
                    <a:pt x="1218" y="5582"/>
                  </a:cubicBezTo>
                  <a:cubicBezTo>
                    <a:pt x="885" y="4419"/>
                    <a:pt x="402" y="3297"/>
                    <a:pt x="219" y="2095"/>
                  </a:cubicBezTo>
                  <a:cubicBezTo>
                    <a:pt x="167" y="1760"/>
                    <a:pt x="144" y="1422"/>
                    <a:pt x="152" y="1084"/>
                  </a:cubicBezTo>
                  <a:cubicBezTo>
                    <a:pt x="159" y="728"/>
                    <a:pt x="225" y="382"/>
                    <a:pt x="287" y="35"/>
                  </a:cubicBezTo>
                  <a:cubicBezTo>
                    <a:pt x="291" y="13"/>
                    <a:pt x="274" y="0"/>
                    <a:pt x="25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17"/>
            <p:cNvSpPr/>
            <p:nvPr/>
          </p:nvSpPr>
          <p:spPr>
            <a:xfrm>
              <a:off x="4861750" y="490550"/>
              <a:ext cx="56250" cy="116925"/>
            </a:xfrm>
            <a:custGeom>
              <a:avLst/>
              <a:gdLst/>
              <a:ahLst/>
              <a:cxnLst/>
              <a:rect l="l" t="t" r="r" b="b"/>
              <a:pathLst>
                <a:path w="2250" h="4677" extrusionOk="0">
                  <a:moveTo>
                    <a:pt x="2225" y="0"/>
                  </a:moveTo>
                  <a:cubicBezTo>
                    <a:pt x="2212" y="0"/>
                    <a:pt x="2199" y="9"/>
                    <a:pt x="2199" y="25"/>
                  </a:cubicBezTo>
                  <a:cubicBezTo>
                    <a:pt x="2164" y="912"/>
                    <a:pt x="1667" y="1721"/>
                    <a:pt x="1177" y="2432"/>
                  </a:cubicBezTo>
                  <a:cubicBezTo>
                    <a:pt x="930" y="2787"/>
                    <a:pt x="676" y="3140"/>
                    <a:pt x="457" y="3516"/>
                  </a:cubicBezTo>
                  <a:cubicBezTo>
                    <a:pt x="352" y="3694"/>
                    <a:pt x="257" y="3879"/>
                    <a:pt x="176" y="4067"/>
                  </a:cubicBezTo>
                  <a:cubicBezTo>
                    <a:pt x="104" y="4245"/>
                    <a:pt x="1" y="4458"/>
                    <a:pt x="21" y="4655"/>
                  </a:cubicBezTo>
                  <a:cubicBezTo>
                    <a:pt x="21" y="4668"/>
                    <a:pt x="32" y="4676"/>
                    <a:pt x="44" y="4676"/>
                  </a:cubicBezTo>
                  <a:cubicBezTo>
                    <a:pt x="51" y="4676"/>
                    <a:pt x="59" y="4673"/>
                    <a:pt x="64" y="4666"/>
                  </a:cubicBezTo>
                  <a:lnTo>
                    <a:pt x="64" y="4668"/>
                  </a:lnTo>
                  <a:cubicBezTo>
                    <a:pt x="150" y="4537"/>
                    <a:pt x="180" y="4374"/>
                    <a:pt x="240" y="4230"/>
                  </a:cubicBezTo>
                  <a:cubicBezTo>
                    <a:pt x="307" y="4062"/>
                    <a:pt x="386" y="3895"/>
                    <a:pt x="472" y="3735"/>
                  </a:cubicBezTo>
                  <a:cubicBezTo>
                    <a:pt x="633" y="3437"/>
                    <a:pt x="810" y="3149"/>
                    <a:pt x="1003" y="2869"/>
                  </a:cubicBezTo>
                  <a:cubicBezTo>
                    <a:pt x="1379" y="2308"/>
                    <a:pt x="1782" y="1758"/>
                    <a:pt x="2031" y="1127"/>
                  </a:cubicBezTo>
                  <a:cubicBezTo>
                    <a:pt x="2171" y="777"/>
                    <a:pt x="2246" y="403"/>
                    <a:pt x="2250" y="25"/>
                  </a:cubicBezTo>
                  <a:cubicBezTo>
                    <a:pt x="2250" y="9"/>
                    <a:pt x="2237" y="0"/>
                    <a:pt x="22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17"/>
            <p:cNvSpPr/>
            <p:nvPr/>
          </p:nvSpPr>
          <p:spPr>
            <a:xfrm>
              <a:off x="4865700" y="414225"/>
              <a:ext cx="20625" cy="140650"/>
            </a:xfrm>
            <a:custGeom>
              <a:avLst/>
              <a:gdLst/>
              <a:ahLst/>
              <a:cxnLst/>
              <a:rect l="l" t="t" r="r" b="b"/>
              <a:pathLst>
                <a:path w="825" h="5626" extrusionOk="0">
                  <a:moveTo>
                    <a:pt x="786" y="0"/>
                  </a:moveTo>
                  <a:cubicBezTo>
                    <a:pt x="778" y="0"/>
                    <a:pt x="769" y="4"/>
                    <a:pt x="763" y="14"/>
                  </a:cubicBezTo>
                  <a:cubicBezTo>
                    <a:pt x="407" y="594"/>
                    <a:pt x="312" y="1282"/>
                    <a:pt x="254" y="1945"/>
                  </a:cubicBezTo>
                  <a:cubicBezTo>
                    <a:pt x="185" y="2712"/>
                    <a:pt x="136" y="3478"/>
                    <a:pt x="82" y="4247"/>
                  </a:cubicBezTo>
                  <a:cubicBezTo>
                    <a:pt x="50" y="4699"/>
                    <a:pt x="26" y="5152"/>
                    <a:pt x="2" y="5604"/>
                  </a:cubicBezTo>
                  <a:cubicBezTo>
                    <a:pt x="1" y="5618"/>
                    <a:pt x="11" y="5625"/>
                    <a:pt x="22" y="5625"/>
                  </a:cubicBezTo>
                  <a:cubicBezTo>
                    <a:pt x="33" y="5625"/>
                    <a:pt x="45" y="5618"/>
                    <a:pt x="46" y="5604"/>
                  </a:cubicBezTo>
                  <a:cubicBezTo>
                    <a:pt x="140" y="4623"/>
                    <a:pt x="222" y="3641"/>
                    <a:pt x="291" y="2658"/>
                  </a:cubicBezTo>
                  <a:cubicBezTo>
                    <a:pt x="355" y="1768"/>
                    <a:pt x="387" y="850"/>
                    <a:pt x="813" y="44"/>
                  </a:cubicBezTo>
                  <a:cubicBezTo>
                    <a:pt x="825" y="21"/>
                    <a:pt x="806" y="0"/>
                    <a:pt x="78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17"/>
            <p:cNvSpPr/>
            <p:nvPr/>
          </p:nvSpPr>
          <p:spPr>
            <a:xfrm>
              <a:off x="4860550" y="384025"/>
              <a:ext cx="15925" cy="39775"/>
            </a:xfrm>
            <a:custGeom>
              <a:avLst/>
              <a:gdLst/>
              <a:ahLst/>
              <a:cxnLst/>
              <a:rect l="l" t="t" r="r" b="b"/>
              <a:pathLst>
                <a:path w="637" h="1591" extrusionOk="0">
                  <a:moveTo>
                    <a:pt x="594" y="1"/>
                  </a:moveTo>
                  <a:cubicBezTo>
                    <a:pt x="584" y="1"/>
                    <a:pt x="573" y="5"/>
                    <a:pt x="567" y="16"/>
                  </a:cubicBezTo>
                  <a:cubicBezTo>
                    <a:pt x="301" y="499"/>
                    <a:pt x="138" y="1018"/>
                    <a:pt x="6" y="1551"/>
                  </a:cubicBezTo>
                  <a:cubicBezTo>
                    <a:pt x="0" y="1575"/>
                    <a:pt x="19" y="1590"/>
                    <a:pt x="37" y="1590"/>
                  </a:cubicBezTo>
                  <a:cubicBezTo>
                    <a:pt x="49" y="1590"/>
                    <a:pt x="61" y="1584"/>
                    <a:pt x="66" y="1568"/>
                  </a:cubicBezTo>
                  <a:lnTo>
                    <a:pt x="67" y="1568"/>
                  </a:lnTo>
                  <a:cubicBezTo>
                    <a:pt x="217" y="1046"/>
                    <a:pt x="428" y="545"/>
                    <a:pt x="628" y="40"/>
                  </a:cubicBezTo>
                  <a:cubicBezTo>
                    <a:pt x="637" y="18"/>
                    <a:pt x="615" y="1"/>
                    <a:pt x="5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17"/>
            <p:cNvSpPr/>
            <p:nvPr/>
          </p:nvSpPr>
          <p:spPr>
            <a:xfrm>
              <a:off x="4829700" y="413700"/>
              <a:ext cx="8900" cy="56600"/>
            </a:xfrm>
            <a:custGeom>
              <a:avLst/>
              <a:gdLst/>
              <a:ahLst/>
              <a:cxnLst/>
              <a:rect l="l" t="t" r="r" b="b"/>
              <a:pathLst>
                <a:path w="356" h="2264" extrusionOk="0">
                  <a:moveTo>
                    <a:pt x="44" y="1"/>
                  </a:moveTo>
                  <a:cubicBezTo>
                    <a:pt x="33" y="1"/>
                    <a:pt x="23" y="8"/>
                    <a:pt x="23" y="22"/>
                  </a:cubicBezTo>
                  <a:cubicBezTo>
                    <a:pt x="0" y="405"/>
                    <a:pt x="11" y="789"/>
                    <a:pt x="58" y="1168"/>
                  </a:cubicBezTo>
                  <a:cubicBezTo>
                    <a:pt x="105" y="1538"/>
                    <a:pt x="200" y="1895"/>
                    <a:pt x="314" y="2251"/>
                  </a:cubicBezTo>
                  <a:cubicBezTo>
                    <a:pt x="318" y="2259"/>
                    <a:pt x="325" y="2263"/>
                    <a:pt x="333" y="2263"/>
                  </a:cubicBezTo>
                  <a:cubicBezTo>
                    <a:pt x="344" y="2263"/>
                    <a:pt x="356" y="2254"/>
                    <a:pt x="353" y="2239"/>
                  </a:cubicBezTo>
                  <a:cubicBezTo>
                    <a:pt x="142" y="1520"/>
                    <a:pt x="45" y="772"/>
                    <a:pt x="66" y="22"/>
                  </a:cubicBezTo>
                  <a:cubicBezTo>
                    <a:pt x="66" y="8"/>
                    <a:pt x="55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17"/>
            <p:cNvSpPr/>
            <p:nvPr/>
          </p:nvSpPr>
          <p:spPr>
            <a:xfrm>
              <a:off x="4828050" y="360400"/>
              <a:ext cx="3825" cy="26975"/>
            </a:xfrm>
            <a:custGeom>
              <a:avLst/>
              <a:gdLst/>
              <a:ahLst/>
              <a:cxnLst/>
              <a:rect l="l" t="t" r="r" b="b"/>
              <a:pathLst>
                <a:path w="153" h="1079" extrusionOk="0">
                  <a:moveTo>
                    <a:pt x="108" y="1"/>
                  </a:moveTo>
                  <a:cubicBezTo>
                    <a:pt x="98" y="1"/>
                    <a:pt x="89" y="6"/>
                    <a:pt x="85" y="19"/>
                  </a:cubicBezTo>
                  <a:cubicBezTo>
                    <a:pt x="1" y="361"/>
                    <a:pt x="12" y="716"/>
                    <a:pt x="90" y="1056"/>
                  </a:cubicBezTo>
                  <a:cubicBezTo>
                    <a:pt x="93" y="1072"/>
                    <a:pt x="105" y="1078"/>
                    <a:pt x="116" y="1078"/>
                  </a:cubicBezTo>
                  <a:cubicBezTo>
                    <a:pt x="134" y="1078"/>
                    <a:pt x="152" y="1064"/>
                    <a:pt x="147" y="1042"/>
                  </a:cubicBezTo>
                  <a:cubicBezTo>
                    <a:pt x="74" y="705"/>
                    <a:pt x="79" y="370"/>
                    <a:pt x="135" y="34"/>
                  </a:cubicBezTo>
                  <a:cubicBezTo>
                    <a:pt x="139" y="14"/>
                    <a:pt x="123" y="1"/>
                    <a:pt x="10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17"/>
            <p:cNvSpPr/>
            <p:nvPr/>
          </p:nvSpPr>
          <p:spPr>
            <a:xfrm>
              <a:off x="4849875" y="549375"/>
              <a:ext cx="172975" cy="60200"/>
            </a:xfrm>
            <a:custGeom>
              <a:avLst/>
              <a:gdLst/>
              <a:ahLst/>
              <a:cxnLst/>
              <a:rect l="l" t="t" r="r" b="b"/>
              <a:pathLst>
                <a:path w="6919" h="2408" extrusionOk="0">
                  <a:moveTo>
                    <a:pt x="6905" y="1"/>
                  </a:moveTo>
                  <a:cubicBezTo>
                    <a:pt x="6902" y="1"/>
                    <a:pt x="6899" y="2"/>
                    <a:pt x="6898" y="6"/>
                  </a:cubicBezTo>
                  <a:cubicBezTo>
                    <a:pt x="6408" y="772"/>
                    <a:pt x="5690" y="1341"/>
                    <a:pt x="4869" y="1718"/>
                  </a:cubicBezTo>
                  <a:cubicBezTo>
                    <a:pt x="3944" y="2144"/>
                    <a:pt x="2921" y="2298"/>
                    <a:pt x="1910" y="2320"/>
                  </a:cubicBezTo>
                  <a:cubicBezTo>
                    <a:pt x="1839" y="2322"/>
                    <a:pt x="1768" y="2323"/>
                    <a:pt x="1698" y="2323"/>
                  </a:cubicBezTo>
                  <a:cubicBezTo>
                    <a:pt x="1145" y="2323"/>
                    <a:pt x="594" y="2276"/>
                    <a:pt x="40" y="2268"/>
                  </a:cubicBezTo>
                  <a:cubicBezTo>
                    <a:pt x="10" y="2268"/>
                    <a:pt x="1" y="2318"/>
                    <a:pt x="33" y="2322"/>
                  </a:cubicBezTo>
                  <a:cubicBezTo>
                    <a:pt x="519" y="2389"/>
                    <a:pt x="1018" y="2407"/>
                    <a:pt x="1510" y="2407"/>
                  </a:cubicBezTo>
                  <a:cubicBezTo>
                    <a:pt x="1584" y="2407"/>
                    <a:pt x="1657" y="2407"/>
                    <a:pt x="1730" y="2406"/>
                  </a:cubicBezTo>
                  <a:cubicBezTo>
                    <a:pt x="2282" y="2404"/>
                    <a:pt x="2831" y="2358"/>
                    <a:pt x="3375" y="2264"/>
                  </a:cubicBezTo>
                  <a:cubicBezTo>
                    <a:pt x="4293" y="2098"/>
                    <a:pt x="5185" y="1750"/>
                    <a:pt x="5922" y="1169"/>
                  </a:cubicBezTo>
                  <a:cubicBezTo>
                    <a:pt x="6326" y="849"/>
                    <a:pt x="6666" y="467"/>
                    <a:pt x="6915" y="17"/>
                  </a:cubicBezTo>
                  <a:cubicBezTo>
                    <a:pt x="6919" y="9"/>
                    <a:pt x="6911" y="1"/>
                    <a:pt x="690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17"/>
            <p:cNvSpPr/>
            <p:nvPr/>
          </p:nvSpPr>
          <p:spPr>
            <a:xfrm>
              <a:off x="4993725" y="472950"/>
              <a:ext cx="29275" cy="70200"/>
            </a:xfrm>
            <a:custGeom>
              <a:avLst/>
              <a:gdLst/>
              <a:ahLst/>
              <a:cxnLst/>
              <a:rect l="l" t="t" r="r" b="b"/>
              <a:pathLst>
                <a:path w="1171" h="2808" extrusionOk="0">
                  <a:moveTo>
                    <a:pt x="1112" y="1"/>
                  </a:moveTo>
                  <a:cubicBezTo>
                    <a:pt x="1100" y="1"/>
                    <a:pt x="1088" y="9"/>
                    <a:pt x="1086" y="25"/>
                  </a:cubicBezTo>
                  <a:cubicBezTo>
                    <a:pt x="1078" y="1042"/>
                    <a:pt x="691" y="2010"/>
                    <a:pt x="15" y="2769"/>
                  </a:cubicBezTo>
                  <a:cubicBezTo>
                    <a:pt x="0" y="2786"/>
                    <a:pt x="16" y="2808"/>
                    <a:pt x="33" y="2808"/>
                  </a:cubicBezTo>
                  <a:cubicBezTo>
                    <a:pt x="38" y="2808"/>
                    <a:pt x="43" y="2806"/>
                    <a:pt x="48" y="2801"/>
                  </a:cubicBezTo>
                  <a:cubicBezTo>
                    <a:pt x="774" y="2079"/>
                    <a:pt x="1170" y="1045"/>
                    <a:pt x="1136" y="25"/>
                  </a:cubicBezTo>
                  <a:cubicBezTo>
                    <a:pt x="1135" y="9"/>
                    <a:pt x="1124" y="1"/>
                    <a:pt x="111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17"/>
            <p:cNvSpPr/>
            <p:nvPr/>
          </p:nvSpPr>
          <p:spPr>
            <a:xfrm>
              <a:off x="4929325" y="526150"/>
              <a:ext cx="56500" cy="43575"/>
            </a:xfrm>
            <a:custGeom>
              <a:avLst/>
              <a:gdLst/>
              <a:ahLst/>
              <a:cxnLst/>
              <a:rect l="l" t="t" r="r" b="b"/>
              <a:pathLst>
                <a:path w="2260" h="1743" extrusionOk="0">
                  <a:moveTo>
                    <a:pt x="2238" y="1"/>
                  </a:moveTo>
                  <a:cubicBezTo>
                    <a:pt x="2234" y="1"/>
                    <a:pt x="2230" y="2"/>
                    <a:pt x="2226" y="5"/>
                  </a:cubicBezTo>
                  <a:lnTo>
                    <a:pt x="2226" y="7"/>
                  </a:lnTo>
                  <a:cubicBezTo>
                    <a:pt x="1901" y="348"/>
                    <a:pt x="1590" y="690"/>
                    <a:pt x="1213" y="974"/>
                  </a:cubicBezTo>
                  <a:cubicBezTo>
                    <a:pt x="842" y="1252"/>
                    <a:pt x="439" y="1462"/>
                    <a:pt x="31" y="1679"/>
                  </a:cubicBezTo>
                  <a:cubicBezTo>
                    <a:pt x="1" y="1696"/>
                    <a:pt x="17" y="1742"/>
                    <a:pt x="47" y="1742"/>
                  </a:cubicBezTo>
                  <a:cubicBezTo>
                    <a:pt x="50" y="1742"/>
                    <a:pt x="54" y="1742"/>
                    <a:pt x="57" y="1740"/>
                  </a:cubicBezTo>
                  <a:cubicBezTo>
                    <a:pt x="497" y="1589"/>
                    <a:pt x="899" y="1325"/>
                    <a:pt x="1263" y="1039"/>
                  </a:cubicBezTo>
                  <a:cubicBezTo>
                    <a:pt x="1626" y="755"/>
                    <a:pt x="1998" y="419"/>
                    <a:pt x="2252" y="26"/>
                  </a:cubicBezTo>
                  <a:cubicBezTo>
                    <a:pt x="2259" y="13"/>
                    <a:pt x="2249" y="1"/>
                    <a:pt x="223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17"/>
            <p:cNvSpPr/>
            <p:nvPr/>
          </p:nvSpPr>
          <p:spPr>
            <a:xfrm>
              <a:off x="4944850" y="596675"/>
              <a:ext cx="114450" cy="29325"/>
            </a:xfrm>
            <a:custGeom>
              <a:avLst/>
              <a:gdLst/>
              <a:ahLst/>
              <a:cxnLst/>
              <a:rect l="l" t="t" r="r" b="b"/>
              <a:pathLst>
                <a:path w="4578" h="1173" extrusionOk="0">
                  <a:moveTo>
                    <a:pt x="4527" y="0"/>
                  </a:moveTo>
                  <a:cubicBezTo>
                    <a:pt x="4514" y="0"/>
                    <a:pt x="4502" y="9"/>
                    <a:pt x="4503" y="26"/>
                  </a:cubicBezTo>
                  <a:lnTo>
                    <a:pt x="4505" y="26"/>
                  </a:lnTo>
                  <a:cubicBezTo>
                    <a:pt x="4509" y="247"/>
                    <a:pt x="4320" y="413"/>
                    <a:pt x="4178" y="561"/>
                  </a:cubicBezTo>
                  <a:cubicBezTo>
                    <a:pt x="4052" y="692"/>
                    <a:pt x="3920" y="821"/>
                    <a:pt x="3764" y="916"/>
                  </a:cubicBezTo>
                  <a:cubicBezTo>
                    <a:pt x="3590" y="1025"/>
                    <a:pt x="3412" y="1061"/>
                    <a:pt x="3231" y="1061"/>
                  </a:cubicBezTo>
                  <a:cubicBezTo>
                    <a:pt x="2997" y="1061"/>
                    <a:pt x="2760" y="1001"/>
                    <a:pt x="2517" y="955"/>
                  </a:cubicBezTo>
                  <a:cubicBezTo>
                    <a:pt x="2110" y="875"/>
                    <a:pt x="1697" y="823"/>
                    <a:pt x="1282" y="795"/>
                  </a:cubicBezTo>
                  <a:cubicBezTo>
                    <a:pt x="1161" y="787"/>
                    <a:pt x="1040" y="783"/>
                    <a:pt x="920" y="783"/>
                  </a:cubicBezTo>
                  <a:cubicBezTo>
                    <a:pt x="833" y="783"/>
                    <a:pt x="747" y="785"/>
                    <a:pt x="661" y="789"/>
                  </a:cubicBezTo>
                  <a:cubicBezTo>
                    <a:pt x="453" y="800"/>
                    <a:pt x="236" y="810"/>
                    <a:pt x="36" y="866"/>
                  </a:cubicBezTo>
                  <a:cubicBezTo>
                    <a:pt x="1" y="877"/>
                    <a:pt x="6" y="927"/>
                    <a:pt x="44" y="929"/>
                  </a:cubicBezTo>
                  <a:cubicBezTo>
                    <a:pt x="279" y="922"/>
                    <a:pt x="513" y="881"/>
                    <a:pt x="749" y="869"/>
                  </a:cubicBezTo>
                  <a:cubicBezTo>
                    <a:pt x="867" y="863"/>
                    <a:pt x="985" y="860"/>
                    <a:pt x="1103" y="860"/>
                  </a:cubicBezTo>
                  <a:cubicBezTo>
                    <a:pt x="1221" y="860"/>
                    <a:pt x="1340" y="863"/>
                    <a:pt x="1457" y="869"/>
                  </a:cubicBezTo>
                  <a:cubicBezTo>
                    <a:pt x="1704" y="883"/>
                    <a:pt x="1957" y="907"/>
                    <a:pt x="2196" y="969"/>
                  </a:cubicBezTo>
                  <a:cubicBezTo>
                    <a:pt x="2416" y="1023"/>
                    <a:pt x="2628" y="1103"/>
                    <a:pt x="2852" y="1142"/>
                  </a:cubicBezTo>
                  <a:cubicBezTo>
                    <a:pt x="2961" y="1162"/>
                    <a:pt x="3066" y="1172"/>
                    <a:pt x="3170" y="1172"/>
                  </a:cubicBezTo>
                  <a:cubicBezTo>
                    <a:pt x="3448" y="1172"/>
                    <a:pt x="3706" y="1096"/>
                    <a:pt x="3944" y="909"/>
                  </a:cubicBezTo>
                  <a:cubicBezTo>
                    <a:pt x="4097" y="782"/>
                    <a:pt x="4237" y="640"/>
                    <a:pt x="4365" y="486"/>
                  </a:cubicBezTo>
                  <a:cubicBezTo>
                    <a:pt x="4475" y="355"/>
                    <a:pt x="4578" y="206"/>
                    <a:pt x="4557" y="26"/>
                  </a:cubicBezTo>
                  <a:cubicBezTo>
                    <a:pt x="4555" y="9"/>
                    <a:pt x="4541" y="0"/>
                    <a:pt x="452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17"/>
            <p:cNvSpPr/>
            <p:nvPr/>
          </p:nvSpPr>
          <p:spPr>
            <a:xfrm>
              <a:off x="4966675" y="732525"/>
              <a:ext cx="153525" cy="90900"/>
            </a:xfrm>
            <a:custGeom>
              <a:avLst/>
              <a:gdLst/>
              <a:ahLst/>
              <a:cxnLst/>
              <a:rect l="l" t="t" r="r" b="b"/>
              <a:pathLst>
                <a:path w="6141" h="3636" extrusionOk="0">
                  <a:moveTo>
                    <a:pt x="36" y="0"/>
                  </a:moveTo>
                  <a:cubicBezTo>
                    <a:pt x="18" y="0"/>
                    <a:pt x="0" y="20"/>
                    <a:pt x="10" y="42"/>
                  </a:cubicBezTo>
                  <a:cubicBezTo>
                    <a:pt x="98" y="244"/>
                    <a:pt x="210" y="435"/>
                    <a:pt x="345" y="611"/>
                  </a:cubicBezTo>
                  <a:cubicBezTo>
                    <a:pt x="480" y="784"/>
                    <a:pt x="629" y="949"/>
                    <a:pt x="790" y="1100"/>
                  </a:cubicBezTo>
                  <a:cubicBezTo>
                    <a:pt x="1113" y="1398"/>
                    <a:pt x="1472" y="1658"/>
                    <a:pt x="1856" y="1873"/>
                  </a:cubicBezTo>
                  <a:cubicBezTo>
                    <a:pt x="2757" y="2385"/>
                    <a:pt x="3774" y="2634"/>
                    <a:pt x="4761" y="2921"/>
                  </a:cubicBezTo>
                  <a:cubicBezTo>
                    <a:pt x="5253" y="3065"/>
                    <a:pt x="5733" y="3234"/>
                    <a:pt x="6085" y="3626"/>
                  </a:cubicBezTo>
                  <a:cubicBezTo>
                    <a:pt x="6090" y="3633"/>
                    <a:pt x="6097" y="3635"/>
                    <a:pt x="6103" y="3635"/>
                  </a:cubicBezTo>
                  <a:cubicBezTo>
                    <a:pt x="6122" y="3635"/>
                    <a:pt x="6140" y="3614"/>
                    <a:pt x="6128" y="3594"/>
                  </a:cubicBezTo>
                  <a:cubicBezTo>
                    <a:pt x="5905" y="3241"/>
                    <a:pt x="5520" y="3045"/>
                    <a:pt x="5141" y="2901"/>
                  </a:cubicBezTo>
                  <a:cubicBezTo>
                    <a:pt x="4673" y="2725"/>
                    <a:pt x="4183" y="2604"/>
                    <a:pt x="3707" y="2454"/>
                  </a:cubicBezTo>
                  <a:cubicBezTo>
                    <a:pt x="2766" y="2157"/>
                    <a:pt x="1796" y="1811"/>
                    <a:pt x="1027" y="1173"/>
                  </a:cubicBezTo>
                  <a:cubicBezTo>
                    <a:pt x="637" y="848"/>
                    <a:pt x="308" y="455"/>
                    <a:pt x="57" y="14"/>
                  </a:cubicBezTo>
                  <a:cubicBezTo>
                    <a:pt x="52" y="4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17"/>
            <p:cNvSpPr/>
            <p:nvPr/>
          </p:nvSpPr>
          <p:spPr>
            <a:xfrm>
              <a:off x="4521200" y="555775"/>
              <a:ext cx="485950" cy="456675"/>
            </a:xfrm>
            <a:custGeom>
              <a:avLst/>
              <a:gdLst/>
              <a:ahLst/>
              <a:cxnLst/>
              <a:rect l="l" t="t" r="r" b="b"/>
              <a:pathLst>
                <a:path w="19438" h="18267" extrusionOk="0">
                  <a:moveTo>
                    <a:pt x="13355" y="1324"/>
                  </a:moveTo>
                  <a:cubicBezTo>
                    <a:pt x="15790" y="3365"/>
                    <a:pt x="18276" y="4768"/>
                    <a:pt x="18858" y="7778"/>
                  </a:cubicBezTo>
                  <a:cubicBezTo>
                    <a:pt x="19437" y="10790"/>
                    <a:pt x="18590" y="15062"/>
                    <a:pt x="17259" y="15591"/>
                  </a:cubicBezTo>
                  <a:cubicBezTo>
                    <a:pt x="15926" y="16122"/>
                    <a:pt x="14752" y="17236"/>
                    <a:pt x="14273" y="17434"/>
                  </a:cubicBezTo>
                  <a:cubicBezTo>
                    <a:pt x="13767" y="17648"/>
                    <a:pt x="13340" y="16997"/>
                    <a:pt x="11316" y="17339"/>
                  </a:cubicBezTo>
                  <a:cubicBezTo>
                    <a:pt x="9293" y="17681"/>
                    <a:pt x="8534" y="17133"/>
                    <a:pt x="8534" y="17133"/>
                  </a:cubicBezTo>
                  <a:cubicBezTo>
                    <a:pt x="8534" y="17133"/>
                    <a:pt x="8599" y="18266"/>
                    <a:pt x="6643" y="17423"/>
                  </a:cubicBezTo>
                  <a:cubicBezTo>
                    <a:pt x="4686" y="16582"/>
                    <a:pt x="3420" y="17470"/>
                    <a:pt x="2771" y="15645"/>
                  </a:cubicBezTo>
                  <a:cubicBezTo>
                    <a:pt x="2123" y="13820"/>
                    <a:pt x="763" y="13897"/>
                    <a:pt x="900" y="12300"/>
                  </a:cubicBezTo>
                  <a:cubicBezTo>
                    <a:pt x="1036" y="10702"/>
                    <a:pt x="1556" y="10264"/>
                    <a:pt x="984" y="9797"/>
                  </a:cubicBezTo>
                  <a:cubicBezTo>
                    <a:pt x="412" y="9330"/>
                    <a:pt x="1" y="8490"/>
                    <a:pt x="696" y="7133"/>
                  </a:cubicBezTo>
                  <a:cubicBezTo>
                    <a:pt x="1392" y="5775"/>
                    <a:pt x="3018" y="4048"/>
                    <a:pt x="5617" y="3399"/>
                  </a:cubicBezTo>
                  <a:cubicBezTo>
                    <a:pt x="8214" y="2752"/>
                    <a:pt x="7724" y="1326"/>
                    <a:pt x="9003" y="662"/>
                  </a:cubicBezTo>
                  <a:cubicBezTo>
                    <a:pt x="10284" y="0"/>
                    <a:pt x="13355" y="1324"/>
                    <a:pt x="13355" y="132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17"/>
            <p:cNvSpPr/>
            <p:nvPr/>
          </p:nvSpPr>
          <p:spPr>
            <a:xfrm>
              <a:off x="4837725" y="622300"/>
              <a:ext cx="145275" cy="149175"/>
            </a:xfrm>
            <a:custGeom>
              <a:avLst/>
              <a:gdLst/>
              <a:ahLst/>
              <a:cxnLst/>
              <a:rect l="l" t="t" r="r" b="b"/>
              <a:pathLst>
                <a:path w="5811" h="5967" extrusionOk="0">
                  <a:moveTo>
                    <a:pt x="124" y="0"/>
                  </a:moveTo>
                  <a:cubicBezTo>
                    <a:pt x="34" y="0"/>
                    <a:pt x="1" y="129"/>
                    <a:pt x="98" y="159"/>
                  </a:cubicBezTo>
                  <a:cubicBezTo>
                    <a:pt x="373" y="248"/>
                    <a:pt x="651" y="317"/>
                    <a:pt x="921" y="424"/>
                  </a:cubicBezTo>
                  <a:cubicBezTo>
                    <a:pt x="1182" y="527"/>
                    <a:pt x="1437" y="648"/>
                    <a:pt x="1681" y="785"/>
                  </a:cubicBezTo>
                  <a:cubicBezTo>
                    <a:pt x="2169" y="1058"/>
                    <a:pt x="2620" y="1393"/>
                    <a:pt x="3024" y="1780"/>
                  </a:cubicBezTo>
                  <a:cubicBezTo>
                    <a:pt x="3431" y="2172"/>
                    <a:pt x="3792" y="2593"/>
                    <a:pt x="4086" y="3077"/>
                  </a:cubicBezTo>
                  <a:cubicBezTo>
                    <a:pt x="4377" y="3561"/>
                    <a:pt x="4566" y="4079"/>
                    <a:pt x="4779" y="4599"/>
                  </a:cubicBezTo>
                  <a:cubicBezTo>
                    <a:pt x="4890" y="4872"/>
                    <a:pt x="5013" y="5143"/>
                    <a:pt x="5178" y="5390"/>
                  </a:cubicBezTo>
                  <a:cubicBezTo>
                    <a:pt x="5342" y="5635"/>
                    <a:pt x="5539" y="5827"/>
                    <a:pt x="5798" y="5966"/>
                  </a:cubicBezTo>
                  <a:cubicBezTo>
                    <a:pt x="5800" y="5966"/>
                    <a:pt x="5801" y="5966"/>
                    <a:pt x="5802" y="5966"/>
                  </a:cubicBezTo>
                  <a:cubicBezTo>
                    <a:pt x="5807" y="5966"/>
                    <a:pt x="5810" y="5959"/>
                    <a:pt x="5804" y="5954"/>
                  </a:cubicBezTo>
                  <a:cubicBezTo>
                    <a:pt x="5316" y="5640"/>
                    <a:pt x="5054" y="5102"/>
                    <a:pt x="4852" y="4578"/>
                  </a:cubicBezTo>
                  <a:cubicBezTo>
                    <a:pt x="4652" y="4059"/>
                    <a:pt x="4471" y="3541"/>
                    <a:pt x="4189" y="3056"/>
                  </a:cubicBezTo>
                  <a:cubicBezTo>
                    <a:pt x="3633" y="2090"/>
                    <a:pt x="2841" y="1282"/>
                    <a:pt x="1885" y="710"/>
                  </a:cubicBezTo>
                  <a:cubicBezTo>
                    <a:pt x="1622" y="551"/>
                    <a:pt x="1347" y="415"/>
                    <a:pt x="1063" y="297"/>
                  </a:cubicBezTo>
                  <a:cubicBezTo>
                    <a:pt x="769" y="174"/>
                    <a:pt x="455" y="52"/>
                    <a:pt x="141" y="2"/>
                  </a:cubicBezTo>
                  <a:cubicBezTo>
                    <a:pt x="135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17"/>
            <p:cNvSpPr/>
            <p:nvPr/>
          </p:nvSpPr>
          <p:spPr>
            <a:xfrm>
              <a:off x="4832250" y="639650"/>
              <a:ext cx="86200" cy="95675"/>
            </a:xfrm>
            <a:custGeom>
              <a:avLst/>
              <a:gdLst/>
              <a:ahLst/>
              <a:cxnLst/>
              <a:rect l="l" t="t" r="r" b="b"/>
              <a:pathLst>
                <a:path w="3448" h="3827" extrusionOk="0">
                  <a:moveTo>
                    <a:pt x="52" y="1"/>
                  </a:moveTo>
                  <a:cubicBezTo>
                    <a:pt x="13" y="1"/>
                    <a:pt x="0" y="64"/>
                    <a:pt x="35" y="83"/>
                  </a:cubicBezTo>
                  <a:cubicBezTo>
                    <a:pt x="222" y="184"/>
                    <a:pt x="420" y="259"/>
                    <a:pt x="603" y="371"/>
                  </a:cubicBezTo>
                  <a:cubicBezTo>
                    <a:pt x="743" y="457"/>
                    <a:pt x="880" y="547"/>
                    <a:pt x="1014" y="639"/>
                  </a:cubicBezTo>
                  <a:cubicBezTo>
                    <a:pt x="1248" y="798"/>
                    <a:pt x="1472" y="968"/>
                    <a:pt x="1687" y="1149"/>
                  </a:cubicBezTo>
                  <a:cubicBezTo>
                    <a:pt x="2188" y="1572"/>
                    <a:pt x="2637" y="2067"/>
                    <a:pt x="2959" y="2641"/>
                  </a:cubicBezTo>
                  <a:cubicBezTo>
                    <a:pt x="3166" y="3007"/>
                    <a:pt x="3320" y="3402"/>
                    <a:pt x="3411" y="3813"/>
                  </a:cubicBezTo>
                  <a:cubicBezTo>
                    <a:pt x="3413" y="3822"/>
                    <a:pt x="3419" y="3826"/>
                    <a:pt x="3426" y="3826"/>
                  </a:cubicBezTo>
                  <a:cubicBezTo>
                    <a:pt x="3436" y="3826"/>
                    <a:pt x="3447" y="3817"/>
                    <a:pt x="3445" y="3804"/>
                  </a:cubicBezTo>
                  <a:cubicBezTo>
                    <a:pt x="3200" y="2441"/>
                    <a:pt x="2246" y="1387"/>
                    <a:pt x="1151" y="605"/>
                  </a:cubicBezTo>
                  <a:cubicBezTo>
                    <a:pt x="1001" y="498"/>
                    <a:pt x="850" y="396"/>
                    <a:pt x="696" y="297"/>
                  </a:cubicBezTo>
                  <a:cubicBezTo>
                    <a:pt x="504" y="173"/>
                    <a:pt x="289" y="29"/>
                    <a:pt x="57" y="1"/>
                  </a:cubicBezTo>
                  <a:cubicBezTo>
                    <a:pt x="55" y="1"/>
                    <a:pt x="54" y="1"/>
                    <a:pt x="5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17"/>
            <p:cNvSpPr/>
            <p:nvPr/>
          </p:nvSpPr>
          <p:spPr>
            <a:xfrm>
              <a:off x="4829525" y="644650"/>
              <a:ext cx="55675" cy="343650"/>
            </a:xfrm>
            <a:custGeom>
              <a:avLst/>
              <a:gdLst/>
              <a:ahLst/>
              <a:cxnLst/>
              <a:rect l="l" t="t" r="r" b="b"/>
              <a:pathLst>
                <a:path w="2227" h="13746" extrusionOk="0">
                  <a:moveTo>
                    <a:pt x="84" y="1"/>
                  </a:moveTo>
                  <a:cubicBezTo>
                    <a:pt x="41" y="1"/>
                    <a:pt x="0" y="43"/>
                    <a:pt x="31" y="85"/>
                  </a:cubicBezTo>
                  <a:cubicBezTo>
                    <a:pt x="288" y="444"/>
                    <a:pt x="546" y="811"/>
                    <a:pt x="768" y="1192"/>
                  </a:cubicBezTo>
                  <a:cubicBezTo>
                    <a:pt x="987" y="1577"/>
                    <a:pt x="1176" y="1977"/>
                    <a:pt x="1329" y="2394"/>
                  </a:cubicBezTo>
                  <a:cubicBezTo>
                    <a:pt x="1641" y="3236"/>
                    <a:pt x="1817" y="4124"/>
                    <a:pt x="1879" y="5016"/>
                  </a:cubicBezTo>
                  <a:cubicBezTo>
                    <a:pt x="1950" y="6057"/>
                    <a:pt x="1873" y="7102"/>
                    <a:pt x="1725" y="8132"/>
                  </a:cubicBezTo>
                  <a:cubicBezTo>
                    <a:pt x="1579" y="9157"/>
                    <a:pt x="1336" y="10155"/>
                    <a:pt x="1114" y="11165"/>
                  </a:cubicBezTo>
                  <a:cubicBezTo>
                    <a:pt x="933" y="11985"/>
                    <a:pt x="755" y="13062"/>
                    <a:pt x="1387" y="13741"/>
                  </a:cubicBezTo>
                  <a:cubicBezTo>
                    <a:pt x="1390" y="13744"/>
                    <a:pt x="1394" y="13746"/>
                    <a:pt x="1398" y="13746"/>
                  </a:cubicBezTo>
                  <a:cubicBezTo>
                    <a:pt x="1410" y="13746"/>
                    <a:pt x="1421" y="13733"/>
                    <a:pt x="1413" y="13720"/>
                  </a:cubicBezTo>
                  <a:cubicBezTo>
                    <a:pt x="912" y="12973"/>
                    <a:pt x="1017" y="12081"/>
                    <a:pt x="1207" y="11247"/>
                  </a:cubicBezTo>
                  <a:cubicBezTo>
                    <a:pt x="1436" y="10247"/>
                    <a:pt x="1697" y="9256"/>
                    <a:pt x="1869" y="8242"/>
                  </a:cubicBezTo>
                  <a:cubicBezTo>
                    <a:pt x="2195" y="6350"/>
                    <a:pt x="2226" y="4372"/>
                    <a:pt x="1619" y="2533"/>
                  </a:cubicBezTo>
                  <a:cubicBezTo>
                    <a:pt x="1314" y="1613"/>
                    <a:pt x="848" y="672"/>
                    <a:pt x="123" y="16"/>
                  </a:cubicBezTo>
                  <a:cubicBezTo>
                    <a:pt x="111" y="5"/>
                    <a:pt x="97" y="1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17"/>
            <p:cNvSpPr/>
            <p:nvPr/>
          </p:nvSpPr>
          <p:spPr>
            <a:xfrm>
              <a:off x="4724425" y="719375"/>
              <a:ext cx="76450" cy="260225"/>
            </a:xfrm>
            <a:custGeom>
              <a:avLst/>
              <a:gdLst/>
              <a:ahLst/>
              <a:cxnLst/>
              <a:rect l="l" t="t" r="r" b="b"/>
              <a:pathLst>
                <a:path w="3058" h="10409" extrusionOk="0">
                  <a:moveTo>
                    <a:pt x="3033" y="0"/>
                  </a:moveTo>
                  <a:cubicBezTo>
                    <a:pt x="3027" y="0"/>
                    <a:pt x="3022" y="3"/>
                    <a:pt x="3018" y="9"/>
                  </a:cubicBezTo>
                  <a:cubicBezTo>
                    <a:pt x="2285" y="1200"/>
                    <a:pt x="2011" y="2589"/>
                    <a:pt x="1715" y="3939"/>
                  </a:cubicBezTo>
                  <a:cubicBezTo>
                    <a:pt x="1564" y="4631"/>
                    <a:pt x="1418" y="5325"/>
                    <a:pt x="1222" y="6003"/>
                  </a:cubicBezTo>
                  <a:cubicBezTo>
                    <a:pt x="1020" y="6702"/>
                    <a:pt x="732" y="7370"/>
                    <a:pt x="507" y="8060"/>
                  </a:cubicBezTo>
                  <a:cubicBezTo>
                    <a:pt x="262" y="8809"/>
                    <a:pt x="81" y="9615"/>
                    <a:pt x="296" y="10393"/>
                  </a:cubicBezTo>
                  <a:cubicBezTo>
                    <a:pt x="299" y="10404"/>
                    <a:pt x="308" y="10409"/>
                    <a:pt x="316" y="10409"/>
                  </a:cubicBezTo>
                  <a:cubicBezTo>
                    <a:pt x="328" y="10409"/>
                    <a:pt x="341" y="10398"/>
                    <a:pt x="337" y="10382"/>
                  </a:cubicBezTo>
                  <a:cubicBezTo>
                    <a:pt x="1" y="8931"/>
                    <a:pt x="889" y="7572"/>
                    <a:pt x="1302" y="6235"/>
                  </a:cubicBezTo>
                  <a:cubicBezTo>
                    <a:pt x="1708" y="4913"/>
                    <a:pt x="1885" y="3539"/>
                    <a:pt x="2246" y="2206"/>
                  </a:cubicBezTo>
                  <a:cubicBezTo>
                    <a:pt x="2448" y="1460"/>
                    <a:pt x="2704" y="720"/>
                    <a:pt x="3048" y="26"/>
                  </a:cubicBezTo>
                  <a:cubicBezTo>
                    <a:pt x="3057" y="13"/>
                    <a:pt x="3045" y="0"/>
                    <a:pt x="30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17"/>
            <p:cNvSpPr/>
            <p:nvPr/>
          </p:nvSpPr>
          <p:spPr>
            <a:xfrm>
              <a:off x="4683775" y="654700"/>
              <a:ext cx="70550" cy="157475"/>
            </a:xfrm>
            <a:custGeom>
              <a:avLst/>
              <a:gdLst/>
              <a:ahLst/>
              <a:cxnLst/>
              <a:rect l="l" t="t" r="r" b="b"/>
              <a:pathLst>
                <a:path w="2822" h="6299" extrusionOk="0">
                  <a:moveTo>
                    <a:pt x="2685" y="1"/>
                  </a:moveTo>
                  <a:cubicBezTo>
                    <a:pt x="2670" y="1"/>
                    <a:pt x="2652" y="15"/>
                    <a:pt x="2651" y="33"/>
                  </a:cubicBezTo>
                  <a:lnTo>
                    <a:pt x="2651" y="31"/>
                  </a:lnTo>
                  <a:lnTo>
                    <a:pt x="2651" y="31"/>
                  </a:lnTo>
                  <a:cubicBezTo>
                    <a:pt x="2634" y="244"/>
                    <a:pt x="2691" y="467"/>
                    <a:pt x="2696" y="682"/>
                  </a:cubicBezTo>
                  <a:cubicBezTo>
                    <a:pt x="2702" y="900"/>
                    <a:pt x="2692" y="1119"/>
                    <a:pt x="2668" y="1336"/>
                  </a:cubicBezTo>
                  <a:cubicBezTo>
                    <a:pt x="2614" y="1789"/>
                    <a:pt x="2504" y="2232"/>
                    <a:pt x="2343" y="2658"/>
                  </a:cubicBezTo>
                  <a:cubicBezTo>
                    <a:pt x="2031" y="3507"/>
                    <a:pt x="1535" y="4273"/>
                    <a:pt x="993" y="4991"/>
                  </a:cubicBezTo>
                  <a:cubicBezTo>
                    <a:pt x="679" y="5408"/>
                    <a:pt x="348" y="5816"/>
                    <a:pt x="24" y="6227"/>
                  </a:cubicBezTo>
                  <a:cubicBezTo>
                    <a:pt x="0" y="6257"/>
                    <a:pt x="27" y="6298"/>
                    <a:pt x="56" y="6298"/>
                  </a:cubicBezTo>
                  <a:cubicBezTo>
                    <a:pt x="65" y="6298"/>
                    <a:pt x="75" y="6294"/>
                    <a:pt x="82" y="6285"/>
                  </a:cubicBezTo>
                  <a:cubicBezTo>
                    <a:pt x="1290" y="4903"/>
                    <a:pt x="2524" y="3352"/>
                    <a:pt x="2775" y="1474"/>
                  </a:cubicBezTo>
                  <a:cubicBezTo>
                    <a:pt x="2806" y="1231"/>
                    <a:pt x="2821" y="988"/>
                    <a:pt x="2816" y="743"/>
                  </a:cubicBezTo>
                  <a:cubicBezTo>
                    <a:pt x="2810" y="513"/>
                    <a:pt x="2812" y="227"/>
                    <a:pt x="2707" y="16"/>
                  </a:cubicBezTo>
                  <a:cubicBezTo>
                    <a:pt x="2703" y="5"/>
                    <a:pt x="2694" y="1"/>
                    <a:pt x="26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17"/>
            <p:cNvSpPr/>
            <p:nvPr/>
          </p:nvSpPr>
          <p:spPr>
            <a:xfrm>
              <a:off x="4673250" y="754800"/>
              <a:ext cx="37800" cy="43150"/>
            </a:xfrm>
            <a:custGeom>
              <a:avLst/>
              <a:gdLst/>
              <a:ahLst/>
              <a:cxnLst/>
              <a:rect l="l" t="t" r="r" b="b"/>
              <a:pathLst>
                <a:path w="1512" h="1726" extrusionOk="0">
                  <a:moveTo>
                    <a:pt x="1486" y="0"/>
                  </a:moveTo>
                  <a:cubicBezTo>
                    <a:pt x="1482" y="0"/>
                    <a:pt x="1478" y="2"/>
                    <a:pt x="1474" y="6"/>
                  </a:cubicBezTo>
                  <a:cubicBezTo>
                    <a:pt x="980" y="553"/>
                    <a:pt x="494" y="1107"/>
                    <a:pt x="19" y="1670"/>
                  </a:cubicBezTo>
                  <a:cubicBezTo>
                    <a:pt x="1" y="1694"/>
                    <a:pt x="21" y="1725"/>
                    <a:pt x="44" y="1725"/>
                  </a:cubicBezTo>
                  <a:cubicBezTo>
                    <a:pt x="52" y="1725"/>
                    <a:pt x="59" y="1722"/>
                    <a:pt x="66" y="1714"/>
                  </a:cubicBezTo>
                  <a:cubicBezTo>
                    <a:pt x="554" y="1163"/>
                    <a:pt x="1033" y="602"/>
                    <a:pt x="1500" y="32"/>
                  </a:cubicBezTo>
                  <a:cubicBezTo>
                    <a:pt x="1511" y="19"/>
                    <a:pt x="1500" y="0"/>
                    <a:pt x="148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17"/>
            <p:cNvSpPr/>
            <p:nvPr/>
          </p:nvSpPr>
          <p:spPr>
            <a:xfrm>
              <a:off x="4919225" y="762825"/>
              <a:ext cx="32425" cy="182725"/>
            </a:xfrm>
            <a:custGeom>
              <a:avLst/>
              <a:gdLst/>
              <a:ahLst/>
              <a:cxnLst/>
              <a:rect l="l" t="t" r="r" b="b"/>
              <a:pathLst>
                <a:path w="1297" h="7309" extrusionOk="0">
                  <a:moveTo>
                    <a:pt x="50" y="1"/>
                  </a:moveTo>
                  <a:cubicBezTo>
                    <a:pt x="26" y="1"/>
                    <a:pt x="1" y="21"/>
                    <a:pt x="11" y="47"/>
                  </a:cubicBezTo>
                  <a:cubicBezTo>
                    <a:pt x="415" y="1029"/>
                    <a:pt x="547" y="2065"/>
                    <a:pt x="540" y="3121"/>
                  </a:cubicBezTo>
                  <a:cubicBezTo>
                    <a:pt x="536" y="3691"/>
                    <a:pt x="501" y="4261"/>
                    <a:pt x="476" y="4832"/>
                  </a:cubicBezTo>
                  <a:cubicBezTo>
                    <a:pt x="454" y="5402"/>
                    <a:pt x="420" y="5985"/>
                    <a:pt x="486" y="6552"/>
                  </a:cubicBezTo>
                  <a:cubicBezTo>
                    <a:pt x="510" y="6774"/>
                    <a:pt x="570" y="7012"/>
                    <a:pt x="744" y="7165"/>
                  </a:cubicBezTo>
                  <a:cubicBezTo>
                    <a:pt x="842" y="7251"/>
                    <a:pt x="961" y="7308"/>
                    <a:pt x="1081" y="7308"/>
                  </a:cubicBezTo>
                  <a:cubicBezTo>
                    <a:pt x="1149" y="7308"/>
                    <a:pt x="1217" y="7290"/>
                    <a:pt x="1282" y="7249"/>
                  </a:cubicBezTo>
                  <a:cubicBezTo>
                    <a:pt x="1297" y="7234"/>
                    <a:pt x="1286" y="7208"/>
                    <a:pt x="1265" y="7208"/>
                  </a:cubicBezTo>
                  <a:cubicBezTo>
                    <a:pt x="1228" y="7218"/>
                    <a:pt x="1191" y="7222"/>
                    <a:pt x="1155" y="7222"/>
                  </a:cubicBezTo>
                  <a:cubicBezTo>
                    <a:pt x="962" y="7222"/>
                    <a:pt x="781" y="7097"/>
                    <a:pt x="693" y="6924"/>
                  </a:cubicBezTo>
                  <a:cubicBezTo>
                    <a:pt x="585" y="6709"/>
                    <a:pt x="585" y="6456"/>
                    <a:pt x="577" y="6223"/>
                  </a:cubicBezTo>
                  <a:cubicBezTo>
                    <a:pt x="560" y="5680"/>
                    <a:pt x="579" y="5140"/>
                    <a:pt x="603" y="4600"/>
                  </a:cubicBezTo>
                  <a:cubicBezTo>
                    <a:pt x="650" y="3588"/>
                    <a:pt x="710" y="2571"/>
                    <a:pt x="557" y="1565"/>
                  </a:cubicBezTo>
                  <a:cubicBezTo>
                    <a:pt x="476" y="1029"/>
                    <a:pt x="336" y="500"/>
                    <a:pt x="80" y="17"/>
                  </a:cubicBezTo>
                  <a:cubicBezTo>
                    <a:pt x="73" y="6"/>
                    <a:pt x="62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17"/>
            <p:cNvSpPr/>
            <p:nvPr/>
          </p:nvSpPr>
          <p:spPr>
            <a:xfrm>
              <a:off x="4551700" y="622475"/>
              <a:ext cx="177925" cy="182600"/>
            </a:xfrm>
            <a:custGeom>
              <a:avLst/>
              <a:gdLst/>
              <a:ahLst/>
              <a:cxnLst/>
              <a:rect l="l" t="t" r="r" b="b"/>
              <a:pathLst>
                <a:path w="7117" h="7304" extrusionOk="0">
                  <a:moveTo>
                    <a:pt x="7065" y="0"/>
                  </a:moveTo>
                  <a:cubicBezTo>
                    <a:pt x="7059" y="0"/>
                    <a:pt x="7054" y="2"/>
                    <a:pt x="7048" y="6"/>
                  </a:cubicBezTo>
                  <a:cubicBezTo>
                    <a:pt x="6506" y="396"/>
                    <a:pt x="5947" y="763"/>
                    <a:pt x="5399" y="1146"/>
                  </a:cubicBezTo>
                  <a:cubicBezTo>
                    <a:pt x="4844" y="1535"/>
                    <a:pt x="4294" y="1933"/>
                    <a:pt x="3763" y="2352"/>
                  </a:cubicBezTo>
                  <a:cubicBezTo>
                    <a:pt x="3260" y="2741"/>
                    <a:pt x="2802" y="3182"/>
                    <a:pt x="2395" y="3668"/>
                  </a:cubicBezTo>
                  <a:cubicBezTo>
                    <a:pt x="1965" y="4184"/>
                    <a:pt x="1583" y="4740"/>
                    <a:pt x="1219" y="5304"/>
                  </a:cubicBezTo>
                  <a:cubicBezTo>
                    <a:pt x="813" y="5929"/>
                    <a:pt x="411" y="6561"/>
                    <a:pt x="33" y="7202"/>
                  </a:cubicBezTo>
                  <a:cubicBezTo>
                    <a:pt x="1" y="7258"/>
                    <a:pt x="46" y="7303"/>
                    <a:pt x="95" y="7303"/>
                  </a:cubicBezTo>
                  <a:cubicBezTo>
                    <a:pt x="116" y="7303"/>
                    <a:pt x="139" y="7294"/>
                    <a:pt x="155" y="7273"/>
                  </a:cubicBezTo>
                  <a:cubicBezTo>
                    <a:pt x="544" y="6749"/>
                    <a:pt x="873" y="6181"/>
                    <a:pt x="1222" y="5631"/>
                  </a:cubicBezTo>
                  <a:cubicBezTo>
                    <a:pt x="1581" y="5061"/>
                    <a:pt x="1951" y="4497"/>
                    <a:pt x="2368" y="3967"/>
                  </a:cubicBezTo>
                  <a:cubicBezTo>
                    <a:pt x="3185" y="2930"/>
                    <a:pt x="4232" y="2143"/>
                    <a:pt x="5300" y="1384"/>
                  </a:cubicBezTo>
                  <a:cubicBezTo>
                    <a:pt x="5908" y="954"/>
                    <a:pt x="6511" y="525"/>
                    <a:pt x="7091" y="62"/>
                  </a:cubicBezTo>
                  <a:cubicBezTo>
                    <a:pt x="7116" y="42"/>
                    <a:pt x="7093" y="0"/>
                    <a:pt x="706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17"/>
            <p:cNvSpPr/>
            <p:nvPr/>
          </p:nvSpPr>
          <p:spPr>
            <a:xfrm>
              <a:off x="4574950" y="780800"/>
              <a:ext cx="67350" cy="145875"/>
            </a:xfrm>
            <a:custGeom>
              <a:avLst/>
              <a:gdLst/>
              <a:ahLst/>
              <a:cxnLst/>
              <a:rect l="l" t="t" r="r" b="b"/>
              <a:pathLst>
                <a:path w="2694" h="5835" extrusionOk="0">
                  <a:moveTo>
                    <a:pt x="2655" y="1"/>
                  </a:moveTo>
                  <a:cubicBezTo>
                    <a:pt x="2646" y="1"/>
                    <a:pt x="2637" y="5"/>
                    <a:pt x="2631" y="14"/>
                  </a:cubicBezTo>
                  <a:cubicBezTo>
                    <a:pt x="2396" y="370"/>
                    <a:pt x="2164" y="727"/>
                    <a:pt x="1915" y="1075"/>
                  </a:cubicBezTo>
                  <a:cubicBezTo>
                    <a:pt x="1668" y="1419"/>
                    <a:pt x="1412" y="1755"/>
                    <a:pt x="1171" y="2101"/>
                  </a:cubicBezTo>
                  <a:cubicBezTo>
                    <a:pt x="696" y="2778"/>
                    <a:pt x="283" y="3501"/>
                    <a:pt x="126" y="4322"/>
                  </a:cubicBezTo>
                  <a:cubicBezTo>
                    <a:pt x="36" y="4793"/>
                    <a:pt x="1" y="5401"/>
                    <a:pt x="277" y="5820"/>
                  </a:cubicBezTo>
                  <a:cubicBezTo>
                    <a:pt x="284" y="5830"/>
                    <a:pt x="294" y="5835"/>
                    <a:pt x="303" y="5835"/>
                  </a:cubicBezTo>
                  <a:cubicBezTo>
                    <a:pt x="321" y="5835"/>
                    <a:pt x="339" y="5819"/>
                    <a:pt x="335" y="5797"/>
                  </a:cubicBezTo>
                  <a:lnTo>
                    <a:pt x="333" y="5795"/>
                  </a:lnTo>
                  <a:cubicBezTo>
                    <a:pt x="283" y="5558"/>
                    <a:pt x="216" y="5326"/>
                    <a:pt x="195" y="5083"/>
                  </a:cubicBezTo>
                  <a:cubicBezTo>
                    <a:pt x="178" y="4846"/>
                    <a:pt x="189" y="4606"/>
                    <a:pt x="231" y="4373"/>
                  </a:cubicBezTo>
                  <a:cubicBezTo>
                    <a:pt x="298" y="3971"/>
                    <a:pt x="444" y="3585"/>
                    <a:pt x="627" y="3225"/>
                  </a:cubicBezTo>
                  <a:cubicBezTo>
                    <a:pt x="990" y="2509"/>
                    <a:pt x="1493" y="1877"/>
                    <a:pt x="1960" y="1230"/>
                  </a:cubicBezTo>
                  <a:cubicBezTo>
                    <a:pt x="2227" y="856"/>
                    <a:pt x="2500" y="469"/>
                    <a:pt x="2680" y="43"/>
                  </a:cubicBezTo>
                  <a:cubicBezTo>
                    <a:pt x="2694" y="21"/>
                    <a:pt x="2674" y="1"/>
                    <a:pt x="26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17"/>
            <p:cNvSpPr/>
            <p:nvPr/>
          </p:nvSpPr>
          <p:spPr>
            <a:xfrm>
              <a:off x="4682100" y="639575"/>
              <a:ext cx="55375" cy="81350"/>
            </a:xfrm>
            <a:custGeom>
              <a:avLst/>
              <a:gdLst/>
              <a:ahLst/>
              <a:cxnLst/>
              <a:rect l="l" t="t" r="r" b="b"/>
              <a:pathLst>
                <a:path w="2215" h="3254" extrusionOk="0">
                  <a:moveTo>
                    <a:pt x="2166" y="1"/>
                  </a:moveTo>
                  <a:cubicBezTo>
                    <a:pt x="2159" y="1"/>
                    <a:pt x="2152" y="3"/>
                    <a:pt x="2146" y="8"/>
                  </a:cubicBezTo>
                  <a:lnTo>
                    <a:pt x="2144" y="8"/>
                  </a:lnTo>
                  <a:cubicBezTo>
                    <a:pt x="1553" y="479"/>
                    <a:pt x="1109" y="1081"/>
                    <a:pt x="744" y="1737"/>
                  </a:cubicBezTo>
                  <a:cubicBezTo>
                    <a:pt x="477" y="2222"/>
                    <a:pt x="277" y="2738"/>
                    <a:pt x="11" y="3222"/>
                  </a:cubicBezTo>
                  <a:cubicBezTo>
                    <a:pt x="1" y="3239"/>
                    <a:pt x="16" y="3254"/>
                    <a:pt x="30" y="3254"/>
                  </a:cubicBezTo>
                  <a:cubicBezTo>
                    <a:pt x="36" y="3254"/>
                    <a:pt x="43" y="3251"/>
                    <a:pt x="47" y="3244"/>
                  </a:cubicBezTo>
                  <a:cubicBezTo>
                    <a:pt x="314" y="2773"/>
                    <a:pt x="520" y="2270"/>
                    <a:pt x="789" y="1801"/>
                  </a:cubicBezTo>
                  <a:cubicBezTo>
                    <a:pt x="1159" y="1152"/>
                    <a:pt x="1617" y="537"/>
                    <a:pt x="2191" y="53"/>
                  </a:cubicBezTo>
                  <a:cubicBezTo>
                    <a:pt x="2215" y="32"/>
                    <a:pt x="2191" y="1"/>
                    <a:pt x="21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17"/>
            <p:cNvSpPr/>
            <p:nvPr/>
          </p:nvSpPr>
          <p:spPr>
            <a:xfrm>
              <a:off x="4647125" y="854775"/>
              <a:ext cx="23850" cy="125050"/>
            </a:xfrm>
            <a:custGeom>
              <a:avLst/>
              <a:gdLst/>
              <a:ahLst/>
              <a:cxnLst/>
              <a:rect l="l" t="t" r="r" b="b"/>
              <a:pathLst>
                <a:path w="954" h="5002" extrusionOk="0">
                  <a:moveTo>
                    <a:pt x="900" y="0"/>
                  </a:moveTo>
                  <a:cubicBezTo>
                    <a:pt x="886" y="0"/>
                    <a:pt x="873" y="7"/>
                    <a:pt x="866" y="23"/>
                  </a:cubicBezTo>
                  <a:cubicBezTo>
                    <a:pt x="711" y="339"/>
                    <a:pt x="576" y="666"/>
                    <a:pt x="462" y="1000"/>
                  </a:cubicBezTo>
                  <a:cubicBezTo>
                    <a:pt x="346" y="1344"/>
                    <a:pt x="271" y="1698"/>
                    <a:pt x="200" y="2053"/>
                  </a:cubicBezTo>
                  <a:cubicBezTo>
                    <a:pt x="70" y="2700"/>
                    <a:pt x="0" y="3345"/>
                    <a:pt x="152" y="3996"/>
                  </a:cubicBezTo>
                  <a:cubicBezTo>
                    <a:pt x="232" y="4345"/>
                    <a:pt x="374" y="4678"/>
                    <a:pt x="576" y="4977"/>
                  </a:cubicBezTo>
                  <a:cubicBezTo>
                    <a:pt x="587" y="4994"/>
                    <a:pt x="604" y="5001"/>
                    <a:pt x="620" y="5001"/>
                  </a:cubicBezTo>
                  <a:cubicBezTo>
                    <a:pt x="657" y="5001"/>
                    <a:pt x="694" y="4963"/>
                    <a:pt x="670" y="4923"/>
                  </a:cubicBezTo>
                  <a:lnTo>
                    <a:pt x="668" y="4923"/>
                  </a:lnTo>
                  <a:cubicBezTo>
                    <a:pt x="230" y="4240"/>
                    <a:pt x="114" y="3401"/>
                    <a:pt x="178" y="2605"/>
                  </a:cubicBezTo>
                  <a:cubicBezTo>
                    <a:pt x="212" y="2163"/>
                    <a:pt x="341" y="1737"/>
                    <a:pt x="494" y="1324"/>
                  </a:cubicBezTo>
                  <a:cubicBezTo>
                    <a:pt x="651" y="903"/>
                    <a:pt x="812" y="482"/>
                    <a:pt x="945" y="54"/>
                  </a:cubicBezTo>
                  <a:cubicBezTo>
                    <a:pt x="953" y="24"/>
                    <a:pt x="926" y="0"/>
                    <a:pt x="9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17"/>
            <p:cNvSpPr/>
            <p:nvPr/>
          </p:nvSpPr>
          <p:spPr>
            <a:xfrm>
              <a:off x="4626425" y="851650"/>
              <a:ext cx="39000" cy="99375"/>
            </a:xfrm>
            <a:custGeom>
              <a:avLst/>
              <a:gdLst/>
              <a:ahLst/>
              <a:cxnLst/>
              <a:rect l="l" t="t" r="r" b="b"/>
              <a:pathLst>
                <a:path w="1560" h="3975" extrusionOk="0">
                  <a:moveTo>
                    <a:pt x="1531" y="1"/>
                  </a:moveTo>
                  <a:cubicBezTo>
                    <a:pt x="1526" y="1"/>
                    <a:pt x="1521" y="3"/>
                    <a:pt x="1516" y="7"/>
                  </a:cubicBezTo>
                  <a:cubicBezTo>
                    <a:pt x="1283" y="267"/>
                    <a:pt x="1092" y="574"/>
                    <a:pt x="901" y="867"/>
                  </a:cubicBezTo>
                  <a:cubicBezTo>
                    <a:pt x="707" y="1170"/>
                    <a:pt x="539" y="1492"/>
                    <a:pt x="402" y="1826"/>
                  </a:cubicBezTo>
                  <a:cubicBezTo>
                    <a:pt x="124" y="2500"/>
                    <a:pt x="0" y="3238"/>
                    <a:pt x="146" y="3958"/>
                  </a:cubicBezTo>
                  <a:cubicBezTo>
                    <a:pt x="148" y="3970"/>
                    <a:pt x="157" y="3975"/>
                    <a:pt x="166" y="3975"/>
                  </a:cubicBezTo>
                  <a:cubicBezTo>
                    <a:pt x="179" y="3975"/>
                    <a:pt x="195" y="3963"/>
                    <a:pt x="193" y="3945"/>
                  </a:cubicBezTo>
                  <a:cubicBezTo>
                    <a:pt x="94" y="3227"/>
                    <a:pt x="239" y="2498"/>
                    <a:pt x="511" y="1834"/>
                  </a:cubicBezTo>
                  <a:cubicBezTo>
                    <a:pt x="641" y="1514"/>
                    <a:pt x="810" y="1213"/>
                    <a:pt x="982" y="914"/>
                  </a:cubicBezTo>
                  <a:cubicBezTo>
                    <a:pt x="1157" y="611"/>
                    <a:pt x="1374" y="336"/>
                    <a:pt x="1550" y="35"/>
                  </a:cubicBezTo>
                  <a:cubicBezTo>
                    <a:pt x="1560" y="19"/>
                    <a:pt x="1545" y="1"/>
                    <a:pt x="15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17"/>
            <p:cNvSpPr/>
            <p:nvPr/>
          </p:nvSpPr>
          <p:spPr>
            <a:xfrm>
              <a:off x="4830025" y="708275"/>
              <a:ext cx="6975" cy="96025"/>
            </a:xfrm>
            <a:custGeom>
              <a:avLst/>
              <a:gdLst/>
              <a:ahLst/>
              <a:cxnLst/>
              <a:rect l="l" t="t" r="r" b="b"/>
              <a:pathLst>
                <a:path w="279" h="3841" extrusionOk="0">
                  <a:moveTo>
                    <a:pt x="31" y="0"/>
                  </a:moveTo>
                  <a:cubicBezTo>
                    <a:pt x="21" y="0"/>
                    <a:pt x="10" y="10"/>
                    <a:pt x="13" y="23"/>
                  </a:cubicBezTo>
                  <a:cubicBezTo>
                    <a:pt x="266" y="1259"/>
                    <a:pt x="254" y="2579"/>
                    <a:pt x="4" y="3813"/>
                  </a:cubicBezTo>
                  <a:cubicBezTo>
                    <a:pt x="1" y="3830"/>
                    <a:pt x="14" y="3841"/>
                    <a:pt x="27" y="3841"/>
                  </a:cubicBezTo>
                  <a:cubicBezTo>
                    <a:pt x="36" y="3841"/>
                    <a:pt x="44" y="3836"/>
                    <a:pt x="47" y="3826"/>
                  </a:cubicBezTo>
                  <a:cubicBezTo>
                    <a:pt x="197" y="3202"/>
                    <a:pt x="275" y="2562"/>
                    <a:pt x="279" y="1919"/>
                  </a:cubicBezTo>
                  <a:cubicBezTo>
                    <a:pt x="279" y="1272"/>
                    <a:pt x="191" y="642"/>
                    <a:pt x="47" y="14"/>
                  </a:cubicBezTo>
                  <a:cubicBezTo>
                    <a:pt x="45" y="4"/>
                    <a:pt x="38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17"/>
            <p:cNvSpPr/>
            <p:nvPr/>
          </p:nvSpPr>
          <p:spPr>
            <a:xfrm>
              <a:off x="4686050" y="540775"/>
              <a:ext cx="201075" cy="185350"/>
            </a:xfrm>
            <a:custGeom>
              <a:avLst/>
              <a:gdLst/>
              <a:ahLst/>
              <a:cxnLst/>
              <a:rect l="l" t="t" r="r" b="b"/>
              <a:pathLst>
                <a:path w="8043" h="7414" extrusionOk="0">
                  <a:moveTo>
                    <a:pt x="4221" y="1161"/>
                  </a:moveTo>
                  <a:cubicBezTo>
                    <a:pt x="8042" y="3995"/>
                    <a:pt x="6025" y="7413"/>
                    <a:pt x="2138" y="4459"/>
                  </a:cubicBezTo>
                  <a:cubicBezTo>
                    <a:pt x="272" y="3044"/>
                    <a:pt x="1" y="449"/>
                    <a:pt x="1532" y="224"/>
                  </a:cubicBezTo>
                  <a:cubicBezTo>
                    <a:pt x="3063" y="0"/>
                    <a:pt x="4221" y="1161"/>
                    <a:pt x="4221" y="11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17"/>
            <p:cNvSpPr/>
            <p:nvPr/>
          </p:nvSpPr>
          <p:spPr>
            <a:xfrm>
              <a:off x="4341100" y="352025"/>
              <a:ext cx="535925" cy="281400"/>
            </a:xfrm>
            <a:custGeom>
              <a:avLst/>
              <a:gdLst/>
              <a:ahLst/>
              <a:cxnLst/>
              <a:rect l="l" t="t" r="r" b="b"/>
              <a:pathLst>
                <a:path w="21437" h="11256" extrusionOk="0">
                  <a:moveTo>
                    <a:pt x="18933" y="11203"/>
                  </a:moveTo>
                  <a:cubicBezTo>
                    <a:pt x="20028" y="11256"/>
                    <a:pt x="21436" y="10515"/>
                    <a:pt x="21281" y="8571"/>
                  </a:cubicBezTo>
                  <a:cubicBezTo>
                    <a:pt x="21124" y="6626"/>
                    <a:pt x="20608" y="4749"/>
                    <a:pt x="18506" y="3734"/>
                  </a:cubicBezTo>
                  <a:cubicBezTo>
                    <a:pt x="16405" y="2719"/>
                    <a:pt x="15117" y="836"/>
                    <a:pt x="11548" y="1178"/>
                  </a:cubicBezTo>
                  <a:cubicBezTo>
                    <a:pt x="11548" y="1178"/>
                    <a:pt x="9072" y="0"/>
                    <a:pt x="6674" y="956"/>
                  </a:cubicBezTo>
                  <a:cubicBezTo>
                    <a:pt x="4275" y="1909"/>
                    <a:pt x="3226" y="1016"/>
                    <a:pt x="1613" y="1425"/>
                  </a:cubicBezTo>
                  <a:cubicBezTo>
                    <a:pt x="1" y="1836"/>
                    <a:pt x="1439" y="2345"/>
                    <a:pt x="2757" y="2360"/>
                  </a:cubicBezTo>
                  <a:cubicBezTo>
                    <a:pt x="4075" y="2377"/>
                    <a:pt x="9263" y="5712"/>
                    <a:pt x="10458" y="7552"/>
                  </a:cubicBezTo>
                  <a:cubicBezTo>
                    <a:pt x="11651" y="9392"/>
                    <a:pt x="11591" y="6716"/>
                    <a:pt x="12789" y="7012"/>
                  </a:cubicBezTo>
                  <a:cubicBezTo>
                    <a:pt x="13986" y="7305"/>
                    <a:pt x="16336" y="11078"/>
                    <a:pt x="18933" y="1120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17"/>
            <p:cNvSpPr/>
            <p:nvPr/>
          </p:nvSpPr>
          <p:spPr>
            <a:xfrm>
              <a:off x="4506075" y="388575"/>
              <a:ext cx="111025" cy="12125"/>
            </a:xfrm>
            <a:custGeom>
              <a:avLst/>
              <a:gdLst/>
              <a:ahLst/>
              <a:cxnLst/>
              <a:rect l="l" t="t" r="r" b="b"/>
              <a:pathLst>
                <a:path w="4441" h="485" extrusionOk="0">
                  <a:moveTo>
                    <a:pt x="4418" y="1"/>
                  </a:moveTo>
                  <a:cubicBezTo>
                    <a:pt x="3676" y="4"/>
                    <a:pt x="2935" y="64"/>
                    <a:pt x="2199" y="139"/>
                  </a:cubicBezTo>
                  <a:cubicBezTo>
                    <a:pt x="1473" y="212"/>
                    <a:pt x="748" y="305"/>
                    <a:pt x="30" y="432"/>
                  </a:cubicBezTo>
                  <a:cubicBezTo>
                    <a:pt x="1" y="438"/>
                    <a:pt x="5" y="485"/>
                    <a:pt x="32" y="485"/>
                  </a:cubicBezTo>
                  <a:cubicBezTo>
                    <a:pt x="33" y="485"/>
                    <a:pt x="34" y="485"/>
                    <a:pt x="35" y="485"/>
                  </a:cubicBezTo>
                  <a:cubicBezTo>
                    <a:pt x="763" y="389"/>
                    <a:pt x="1490" y="298"/>
                    <a:pt x="2221" y="225"/>
                  </a:cubicBezTo>
                  <a:cubicBezTo>
                    <a:pt x="2950" y="152"/>
                    <a:pt x="3685" y="103"/>
                    <a:pt x="4418" y="38"/>
                  </a:cubicBezTo>
                  <a:cubicBezTo>
                    <a:pt x="4440" y="34"/>
                    <a:pt x="4440" y="1"/>
                    <a:pt x="441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17"/>
            <p:cNvSpPr/>
            <p:nvPr/>
          </p:nvSpPr>
          <p:spPr>
            <a:xfrm>
              <a:off x="4475875" y="405600"/>
              <a:ext cx="77250" cy="31950"/>
            </a:xfrm>
            <a:custGeom>
              <a:avLst/>
              <a:gdLst/>
              <a:ahLst/>
              <a:cxnLst/>
              <a:rect l="l" t="t" r="r" b="b"/>
              <a:pathLst>
                <a:path w="3090" h="1278" extrusionOk="0">
                  <a:moveTo>
                    <a:pt x="3055" y="0"/>
                  </a:moveTo>
                  <a:cubicBezTo>
                    <a:pt x="3052" y="0"/>
                    <a:pt x="3049" y="1"/>
                    <a:pt x="3046" y="2"/>
                  </a:cubicBezTo>
                  <a:cubicBezTo>
                    <a:pt x="2513" y="163"/>
                    <a:pt x="1987" y="346"/>
                    <a:pt x="1473" y="555"/>
                  </a:cubicBezTo>
                  <a:cubicBezTo>
                    <a:pt x="1228" y="654"/>
                    <a:pt x="987" y="757"/>
                    <a:pt x="746" y="866"/>
                  </a:cubicBezTo>
                  <a:cubicBezTo>
                    <a:pt x="625" y="920"/>
                    <a:pt x="503" y="976"/>
                    <a:pt x="381" y="1032"/>
                  </a:cubicBezTo>
                  <a:cubicBezTo>
                    <a:pt x="262" y="1086"/>
                    <a:pt x="118" y="1133"/>
                    <a:pt x="24" y="1225"/>
                  </a:cubicBezTo>
                  <a:cubicBezTo>
                    <a:pt x="0" y="1247"/>
                    <a:pt x="22" y="1278"/>
                    <a:pt x="48" y="1278"/>
                  </a:cubicBezTo>
                  <a:cubicBezTo>
                    <a:pt x="50" y="1278"/>
                    <a:pt x="52" y="1277"/>
                    <a:pt x="54" y="1277"/>
                  </a:cubicBezTo>
                  <a:cubicBezTo>
                    <a:pt x="174" y="1260"/>
                    <a:pt x="284" y="1187"/>
                    <a:pt x="393" y="1137"/>
                  </a:cubicBezTo>
                  <a:cubicBezTo>
                    <a:pt x="512" y="1079"/>
                    <a:pt x="634" y="1023"/>
                    <a:pt x="755" y="969"/>
                  </a:cubicBezTo>
                  <a:cubicBezTo>
                    <a:pt x="1015" y="851"/>
                    <a:pt x="1277" y="739"/>
                    <a:pt x="1541" y="632"/>
                  </a:cubicBezTo>
                  <a:cubicBezTo>
                    <a:pt x="2042" y="428"/>
                    <a:pt x="2548" y="236"/>
                    <a:pt x="3061" y="54"/>
                  </a:cubicBezTo>
                  <a:cubicBezTo>
                    <a:pt x="3089" y="44"/>
                    <a:pt x="3081" y="0"/>
                    <a:pt x="305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17"/>
            <p:cNvSpPr/>
            <p:nvPr/>
          </p:nvSpPr>
          <p:spPr>
            <a:xfrm>
              <a:off x="4429400" y="406900"/>
              <a:ext cx="46125" cy="5875"/>
            </a:xfrm>
            <a:custGeom>
              <a:avLst/>
              <a:gdLst/>
              <a:ahLst/>
              <a:cxnLst/>
              <a:rect l="l" t="t" r="r" b="b"/>
              <a:pathLst>
                <a:path w="1845" h="235" extrusionOk="0">
                  <a:moveTo>
                    <a:pt x="1821" y="0"/>
                  </a:moveTo>
                  <a:cubicBezTo>
                    <a:pt x="1820" y="0"/>
                    <a:pt x="1819" y="0"/>
                    <a:pt x="1818" y="0"/>
                  </a:cubicBezTo>
                  <a:cubicBezTo>
                    <a:pt x="1220" y="64"/>
                    <a:pt x="623" y="156"/>
                    <a:pt x="23" y="199"/>
                  </a:cubicBezTo>
                  <a:cubicBezTo>
                    <a:pt x="1" y="200"/>
                    <a:pt x="1" y="234"/>
                    <a:pt x="23" y="234"/>
                  </a:cubicBezTo>
                  <a:cubicBezTo>
                    <a:pt x="629" y="204"/>
                    <a:pt x="1229" y="165"/>
                    <a:pt x="1824" y="42"/>
                  </a:cubicBezTo>
                  <a:cubicBezTo>
                    <a:pt x="1845" y="36"/>
                    <a:pt x="1843" y="0"/>
                    <a:pt x="182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17"/>
            <p:cNvSpPr/>
            <p:nvPr/>
          </p:nvSpPr>
          <p:spPr>
            <a:xfrm>
              <a:off x="4628650" y="439150"/>
              <a:ext cx="91600" cy="110500"/>
            </a:xfrm>
            <a:custGeom>
              <a:avLst/>
              <a:gdLst/>
              <a:ahLst/>
              <a:cxnLst/>
              <a:rect l="l" t="t" r="r" b="b"/>
              <a:pathLst>
                <a:path w="3664" h="4420" extrusionOk="0">
                  <a:moveTo>
                    <a:pt x="3639" y="1"/>
                  </a:moveTo>
                  <a:cubicBezTo>
                    <a:pt x="3635" y="1"/>
                    <a:pt x="3630" y="2"/>
                    <a:pt x="3626" y="6"/>
                  </a:cubicBezTo>
                  <a:lnTo>
                    <a:pt x="3628" y="6"/>
                  </a:lnTo>
                  <a:cubicBezTo>
                    <a:pt x="3060" y="571"/>
                    <a:pt x="2519" y="1165"/>
                    <a:pt x="1977" y="1754"/>
                  </a:cubicBezTo>
                  <a:cubicBezTo>
                    <a:pt x="1498" y="2272"/>
                    <a:pt x="1009" y="2784"/>
                    <a:pt x="592" y="3355"/>
                  </a:cubicBezTo>
                  <a:cubicBezTo>
                    <a:pt x="365" y="3667"/>
                    <a:pt x="139" y="4000"/>
                    <a:pt x="12" y="4366"/>
                  </a:cubicBezTo>
                  <a:cubicBezTo>
                    <a:pt x="1" y="4397"/>
                    <a:pt x="29" y="4420"/>
                    <a:pt x="56" y="4420"/>
                  </a:cubicBezTo>
                  <a:cubicBezTo>
                    <a:pt x="70" y="4420"/>
                    <a:pt x="84" y="4414"/>
                    <a:pt x="92" y="4400"/>
                  </a:cubicBezTo>
                  <a:cubicBezTo>
                    <a:pt x="266" y="4101"/>
                    <a:pt x="425" y="3798"/>
                    <a:pt x="623" y="3513"/>
                  </a:cubicBezTo>
                  <a:cubicBezTo>
                    <a:pt x="825" y="3229"/>
                    <a:pt x="1040" y="2956"/>
                    <a:pt x="1270" y="2696"/>
                  </a:cubicBezTo>
                  <a:cubicBezTo>
                    <a:pt x="1758" y="2136"/>
                    <a:pt x="2269" y="1593"/>
                    <a:pt x="2766" y="1042"/>
                  </a:cubicBezTo>
                  <a:cubicBezTo>
                    <a:pt x="3067" y="709"/>
                    <a:pt x="3366" y="376"/>
                    <a:pt x="3652" y="32"/>
                  </a:cubicBezTo>
                  <a:cubicBezTo>
                    <a:pt x="3664" y="19"/>
                    <a:pt x="3653" y="1"/>
                    <a:pt x="36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17"/>
            <p:cNvSpPr/>
            <p:nvPr/>
          </p:nvSpPr>
          <p:spPr>
            <a:xfrm>
              <a:off x="4602875" y="413850"/>
              <a:ext cx="157500" cy="110375"/>
            </a:xfrm>
            <a:custGeom>
              <a:avLst/>
              <a:gdLst/>
              <a:ahLst/>
              <a:cxnLst/>
              <a:rect l="l" t="t" r="r" b="b"/>
              <a:pathLst>
                <a:path w="6300" h="4415" extrusionOk="0">
                  <a:moveTo>
                    <a:pt x="5019" y="0"/>
                  </a:moveTo>
                  <a:cubicBezTo>
                    <a:pt x="4944" y="0"/>
                    <a:pt x="4869" y="3"/>
                    <a:pt x="4794" y="8"/>
                  </a:cubicBezTo>
                  <a:cubicBezTo>
                    <a:pt x="4281" y="46"/>
                    <a:pt x="3786" y="195"/>
                    <a:pt x="3354" y="474"/>
                  </a:cubicBezTo>
                  <a:cubicBezTo>
                    <a:pt x="2883" y="781"/>
                    <a:pt x="2503" y="1229"/>
                    <a:pt x="2109" y="1622"/>
                  </a:cubicBezTo>
                  <a:cubicBezTo>
                    <a:pt x="1714" y="2016"/>
                    <a:pt x="1333" y="2417"/>
                    <a:pt x="981" y="2847"/>
                  </a:cubicBezTo>
                  <a:cubicBezTo>
                    <a:pt x="600" y="3312"/>
                    <a:pt x="245" y="3821"/>
                    <a:pt x="9" y="4378"/>
                  </a:cubicBezTo>
                  <a:cubicBezTo>
                    <a:pt x="0" y="4398"/>
                    <a:pt x="20" y="4414"/>
                    <a:pt x="38" y="4414"/>
                  </a:cubicBezTo>
                  <a:cubicBezTo>
                    <a:pt x="48" y="4414"/>
                    <a:pt x="57" y="4410"/>
                    <a:pt x="62" y="4400"/>
                  </a:cubicBezTo>
                  <a:cubicBezTo>
                    <a:pt x="293" y="3920"/>
                    <a:pt x="574" y="3464"/>
                    <a:pt x="901" y="3043"/>
                  </a:cubicBezTo>
                  <a:cubicBezTo>
                    <a:pt x="1228" y="2626"/>
                    <a:pt x="1591" y="2246"/>
                    <a:pt x="1970" y="1878"/>
                  </a:cubicBezTo>
                  <a:cubicBezTo>
                    <a:pt x="2363" y="1493"/>
                    <a:pt x="2765" y="1102"/>
                    <a:pt x="3202" y="771"/>
                  </a:cubicBezTo>
                  <a:cubicBezTo>
                    <a:pt x="3604" y="463"/>
                    <a:pt x="4074" y="255"/>
                    <a:pt x="4573" y="166"/>
                  </a:cubicBezTo>
                  <a:cubicBezTo>
                    <a:pt x="4738" y="137"/>
                    <a:pt x="4905" y="123"/>
                    <a:pt x="5072" y="123"/>
                  </a:cubicBezTo>
                  <a:cubicBezTo>
                    <a:pt x="5181" y="123"/>
                    <a:pt x="5290" y="129"/>
                    <a:pt x="5399" y="141"/>
                  </a:cubicBezTo>
                  <a:cubicBezTo>
                    <a:pt x="5693" y="171"/>
                    <a:pt x="5958" y="274"/>
                    <a:pt x="6241" y="345"/>
                  </a:cubicBezTo>
                  <a:cubicBezTo>
                    <a:pt x="6244" y="346"/>
                    <a:pt x="6247" y="346"/>
                    <a:pt x="6250" y="346"/>
                  </a:cubicBezTo>
                  <a:cubicBezTo>
                    <a:pt x="6283" y="346"/>
                    <a:pt x="6300" y="300"/>
                    <a:pt x="6269" y="281"/>
                  </a:cubicBezTo>
                  <a:lnTo>
                    <a:pt x="6267" y="281"/>
                  </a:lnTo>
                  <a:cubicBezTo>
                    <a:pt x="6057" y="147"/>
                    <a:pt x="5786" y="85"/>
                    <a:pt x="5543" y="44"/>
                  </a:cubicBezTo>
                  <a:cubicBezTo>
                    <a:pt x="5369" y="15"/>
                    <a:pt x="5194" y="0"/>
                    <a:pt x="501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17"/>
            <p:cNvSpPr/>
            <p:nvPr/>
          </p:nvSpPr>
          <p:spPr>
            <a:xfrm>
              <a:off x="4522475" y="399875"/>
              <a:ext cx="169125" cy="70450"/>
            </a:xfrm>
            <a:custGeom>
              <a:avLst/>
              <a:gdLst/>
              <a:ahLst/>
              <a:cxnLst/>
              <a:rect l="l" t="t" r="r" b="b"/>
              <a:pathLst>
                <a:path w="6765" h="2818" extrusionOk="0">
                  <a:moveTo>
                    <a:pt x="6714" y="1"/>
                  </a:moveTo>
                  <a:cubicBezTo>
                    <a:pt x="6712" y="1"/>
                    <a:pt x="6710" y="1"/>
                    <a:pt x="6708" y="1"/>
                  </a:cubicBezTo>
                  <a:cubicBezTo>
                    <a:pt x="5759" y="128"/>
                    <a:pt x="4913" y="612"/>
                    <a:pt x="4089" y="1069"/>
                  </a:cubicBezTo>
                  <a:cubicBezTo>
                    <a:pt x="3661" y="1304"/>
                    <a:pt x="3229" y="1536"/>
                    <a:pt x="2775" y="1723"/>
                  </a:cubicBezTo>
                  <a:cubicBezTo>
                    <a:pt x="2331" y="1906"/>
                    <a:pt x="1873" y="2016"/>
                    <a:pt x="1410" y="2129"/>
                  </a:cubicBezTo>
                  <a:cubicBezTo>
                    <a:pt x="933" y="2246"/>
                    <a:pt x="380" y="2383"/>
                    <a:pt x="26" y="2746"/>
                  </a:cubicBezTo>
                  <a:cubicBezTo>
                    <a:pt x="0" y="2773"/>
                    <a:pt x="25" y="2818"/>
                    <a:pt x="56" y="2818"/>
                  </a:cubicBezTo>
                  <a:cubicBezTo>
                    <a:pt x="63" y="2818"/>
                    <a:pt x="70" y="2816"/>
                    <a:pt x="77" y="2811"/>
                  </a:cubicBezTo>
                  <a:cubicBezTo>
                    <a:pt x="275" y="2678"/>
                    <a:pt x="475" y="2553"/>
                    <a:pt x="696" y="2463"/>
                  </a:cubicBezTo>
                  <a:cubicBezTo>
                    <a:pt x="909" y="2381"/>
                    <a:pt x="1127" y="2314"/>
                    <a:pt x="1348" y="2259"/>
                  </a:cubicBezTo>
                  <a:cubicBezTo>
                    <a:pt x="1804" y="2144"/>
                    <a:pt x="2260" y="2043"/>
                    <a:pt x="2698" y="1867"/>
                  </a:cubicBezTo>
                  <a:cubicBezTo>
                    <a:pt x="3573" y="1517"/>
                    <a:pt x="4371" y="1001"/>
                    <a:pt x="5222" y="597"/>
                  </a:cubicBezTo>
                  <a:cubicBezTo>
                    <a:pt x="5704" y="367"/>
                    <a:pt x="6203" y="177"/>
                    <a:pt x="6725" y="63"/>
                  </a:cubicBezTo>
                  <a:cubicBezTo>
                    <a:pt x="6764" y="54"/>
                    <a:pt x="6751" y="1"/>
                    <a:pt x="671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17"/>
            <p:cNvSpPr/>
            <p:nvPr/>
          </p:nvSpPr>
          <p:spPr>
            <a:xfrm>
              <a:off x="4795700" y="573550"/>
              <a:ext cx="45600" cy="55450"/>
            </a:xfrm>
            <a:custGeom>
              <a:avLst/>
              <a:gdLst/>
              <a:ahLst/>
              <a:cxnLst/>
              <a:rect l="l" t="t" r="r" b="b"/>
              <a:pathLst>
                <a:path w="1824" h="2218" extrusionOk="0">
                  <a:moveTo>
                    <a:pt x="1738" y="0"/>
                  </a:moveTo>
                  <a:cubicBezTo>
                    <a:pt x="1720" y="0"/>
                    <a:pt x="1702" y="12"/>
                    <a:pt x="1702" y="35"/>
                  </a:cubicBezTo>
                  <a:cubicBezTo>
                    <a:pt x="1669" y="553"/>
                    <a:pt x="1611" y="1118"/>
                    <a:pt x="1300" y="1553"/>
                  </a:cubicBezTo>
                  <a:cubicBezTo>
                    <a:pt x="1052" y="1901"/>
                    <a:pt x="652" y="2121"/>
                    <a:pt x="230" y="2121"/>
                  </a:cubicBezTo>
                  <a:cubicBezTo>
                    <a:pt x="169" y="2121"/>
                    <a:pt x="107" y="2116"/>
                    <a:pt x="46" y="2107"/>
                  </a:cubicBezTo>
                  <a:cubicBezTo>
                    <a:pt x="43" y="2106"/>
                    <a:pt x="40" y="2106"/>
                    <a:pt x="38" y="2106"/>
                  </a:cubicBezTo>
                  <a:cubicBezTo>
                    <a:pt x="8" y="2106"/>
                    <a:pt x="0" y="2150"/>
                    <a:pt x="33" y="2159"/>
                  </a:cubicBezTo>
                  <a:lnTo>
                    <a:pt x="31" y="2157"/>
                  </a:lnTo>
                  <a:lnTo>
                    <a:pt x="31" y="2157"/>
                  </a:lnTo>
                  <a:cubicBezTo>
                    <a:pt x="138" y="2199"/>
                    <a:pt x="247" y="2217"/>
                    <a:pt x="357" y="2217"/>
                  </a:cubicBezTo>
                  <a:cubicBezTo>
                    <a:pt x="743" y="2217"/>
                    <a:pt x="1127" y="1985"/>
                    <a:pt x="1364" y="1688"/>
                  </a:cubicBezTo>
                  <a:cubicBezTo>
                    <a:pt x="1732" y="1226"/>
                    <a:pt x="1824" y="609"/>
                    <a:pt x="1773" y="35"/>
                  </a:cubicBezTo>
                  <a:cubicBezTo>
                    <a:pt x="1773" y="12"/>
                    <a:pt x="1756" y="0"/>
                    <a:pt x="17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17"/>
            <p:cNvSpPr/>
            <p:nvPr/>
          </p:nvSpPr>
          <p:spPr>
            <a:xfrm>
              <a:off x="4800025" y="447325"/>
              <a:ext cx="31175" cy="152175"/>
            </a:xfrm>
            <a:custGeom>
              <a:avLst/>
              <a:gdLst/>
              <a:ahLst/>
              <a:cxnLst/>
              <a:rect l="l" t="t" r="r" b="b"/>
              <a:pathLst>
                <a:path w="1247" h="6087" extrusionOk="0">
                  <a:moveTo>
                    <a:pt x="44" y="0"/>
                  </a:moveTo>
                  <a:cubicBezTo>
                    <a:pt x="20" y="0"/>
                    <a:pt x="0" y="32"/>
                    <a:pt x="22" y="51"/>
                  </a:cubicBezTo>
                  <a:cubicBezTo>
                    <a:pt x="694" y="571"/>
                    <a:pt x="914" y="1375"/>
                    <a:pt x="1053" y="2177"/>
                  </a:cubicBezTo>
                  <a:cubicBezTo>
                    <a:pt x="1200" y="3029"/>
                    <a:pt x="1247" y="3925"/>
                    <a:pt x="1038" y="4772"/>
                  </a:cubicBezTo>
                  <a:cubicBezTo>
                    <a:pt x="927" y="5236"/>
                    <a:pt x="727" y="5675"/>
                    <a:pt x="450" y="6066"/>
                  </a:cubicBezTo>
                  <a:cubicBezTo>
                    <a:pt x="443" y="6076"/>
                    <a:pt x="453" y="6086"/>
                    <a:pt x="464" y="6086"/>
                  </a:cubicBezTo>
                  <a:cubicBezTo>
                    <a:pt x="468" y="6086"/>
                    <a:pt x="472" y="6084"/>
                    <a:pt x="475" y="6081"/>
                  </a:cubicBezTo>
                  <a:cubicBezTo>
                    <a:pt x="1008" y="5380"/>
                    <a:pt x="1211" y="4514"/>
                    <a:pt x="1228" y="3646"/>
                  </a:cubicBezTo>
                  <a:cubicBezTo>
                    <a:pt x="1234" y="3198"/>
                    <a:pt x="1200" y="2751"/>
                    <a:pt x="1129" y="2310"/>
                  </a:cubicBezTo>
                  <a:cubicBezTo>
                    <a:pt x="1062" y="1885"/>
                    <a:pt x="970" y="1463"/>
                    <a:pt x="824" y="1057"/>
                  </a:cubicBezTo>
                  <a:cubicBezTo>
                    <a:pt x="675" y="646"/>
                    <a:pt x="445" y="232"/>
                    <a:pt x="58" y="4"/>
                  </a:cubicBezTo>
                  <a:cubicBezTo>
                    <a:pt x="53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17"/>
            <p:cNvSpPr/>
            <p:nvPr/>
          </p:nvSpPr>
          <p:spPr>
            <a:xfrm>
              <a:off x="4828775" y="464450"/>
              <a:ext cx="31550" cy="101450"/>
            </a:xfrm>
            <a:custGeom>
              <a:avLst/>
              <a:gdLst/>
              <a:ahLst/>
              <a:cxnLst/>
              <a:rect l="l" t="t" r="r" b="b"/>
              <a:pathLst>
                <a:path w="1262" h="4058" extrusionOk="0">
                  <a:moveTo>
                    <a:pt x="53" y="1"/>
                  </a:moveTo>
                  <a:cubicBezTo>
                    <a:pt x="21" y="1"/>
                    <a:pt x="0" y="47"/>
                    <a:pt x="33" y="69"/>
                  </a:cubicBezTo>
                  <a:cubicBezTo>
                    <a:pt x="587" y="490"/>
                    <a:pt x="869" y="1096"/>
                    <a:pt x="1000" y="1767"/>
                  </a:cubicBezTo>
                  <a:cubicBezTo>
                    <a:pt x="1071" y="2135"/>
                    <a:pt x="1103" y="2511"/>
                    <a:pt x="1138" y="2885"/>
                  </a:cubicBezTo>
                  <a:cubicBezTo>
                    <a:pt x="1174" y="3268"/>
                    <a:pt x="1204" y="3653"/>
                    <a:pt x="1221" y="4036"/>
                  </a:cubicBezTo>
                  <a:cubicBezTo>
                    <a:pt x="1221" y="4050"/>
                    <a:pt x="1231" y="4057"/>
                    <a:pt x="1241" y="4057"/>
                  </a:cubicBezTo>
                  <a:cubicBezTo>
                    <a:pt x="1251" y="4057"/>
                    <a:pt x="1262" y="4050"/>
                    <a:pt x="1262" y="4036"/>
                  </a:cubicBezTo>
                  <a:cubicBezTo>
                    <a:pt x="1256" y="3246"/>
                    <a:pt x="1234" y="2434"/>
                    <a:pt x="1077" y="1656"/>
                  </a:cubicBezTo>
                  <a:cubicBezTo>
                    <a:pt x="951" y="1028"/>
                    <a:pt x="663" y="327"/>
                    <a:pt x="71" y="6"/>
                  </a:cubicBezTo>
                  <a:cubicBezTo>
                    <a:pt x="64" y="2"/>
                    <a:pt x="58" y="1"/>
                    <a:pt x="5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17"/>
            <p:cNvSpPr/>
            <p:nvPr/>
          </p:nvSpPr>
          <p:spPr>
            <a:xfrm>
              <a:off x="4706425" y="506975"/>
              <a:ext cx="22600" cy="44925"/>
            </a:xfrm>
            <a:custGeom>
              <a:avLst/>
              <a:gdLst/>
              <a:ahLst/>
              <a:cxnLst/>
              <a:rect l="l" t="t" r="r" b="b"/>
              <a:pathLst>
                <a:path w="904" h="1797" extrusionOk="0">
                  <a:moveTo>
                    <a:pt x="885" y="0"/>
                  </a:moveTo>
                  <a:cubicBezTo>
                    <a:pt x="882" y="0"/>
                    <a:pt x="879" y="1"/>
                    <a:pt x="876" y="4"/>
                  </a:cubicBezTo>
                  <a:cubicBezTo>
                    <a:pt x="367" y="443"/>
                    <a:pt x="42" y="1111"/>
                    <a:pt x="1" y="1778"/>
                  </a:cubicBezTo>
                  <a:cubicBezTo>
                    <a:pt x="1" y="1790"/>
                    <a:pt x="11" y="1796"/>
                    <a:pt x="20" y="1796"/>
                  </a:cubicBezTo>
                  <a:cubicBezTo>
                    <a:pt x="28" y="1796"/>
                    <a:pt x="36" y="1792"/>
                    <a:pt x="38" y="1782"/>
                  </a:cubicBezTo>
                  <a:cubicBezTo>
                    <a:pt x="156" y="1128"/>
                    <a:pt x="451" y="518"/>
                    <a:pt x="895" y="23"/>
                  </a:cubicBezTo>
                  <a:cubicBezTo>
                    <a:pt x="903" y="13"/>
                    <a:pt x="895" y="0"/>
                    <a:pt x="88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17"/>
            <p:cNvSpPr/>
            <p:nvPr/>
          </p:nvSpPr>
          <p:spPr>
            <a:xfrm>
              <a:off x="4699425" y="441250"/>
              <a:ext cx="97650" cy="56400"/>
            </a:xfrm>
            <a:custGeom>
              <a:avLst/>
              <a:gdLst/>
              <a:ahLst/>
              <a:cxnLst/>
              <a:rect l="l" t="t" r="r" b="b"/>
              <a:pathLst>
                <a:path w="3906" h="2256" extrusionOk="0">
                  <a:moveTo>
                    <a:pt x="3198" y="0"/>
                  </a:moveTo>
                  <a:cubicBezTo>
                    <a:pt x="2663" y="0"/>
                    <a:pt x="2111" y="235"/>
                    <a:pt x="1685" y="517"/>
                  </a:cubicBezTo>
                  <a:cubicBezTo>
                    <a:pt x="1021" y="960"/>
                    <a:pt x="453" y="1532"/>
                    <a:pt x="17" y="2199"/>
                  </a:cubicBezTo>
                  <a:cubicBezTo>
                    <a:pt x="0" y="2225"/>
                    <a:pt x="27" y="2255"/>
                    <a:pt x="52" y="2255"/>
                  </a:cubicBezTo>
                  <a:cubicBezTo>
                    <a:pt x="60" y="2255"/>
                    <a:pt x="67" y="2252"/>
                    <a:pt x="73" y="2244"/>
                  </a:cubicBezTo>
                  <a:cubicBezTo>
                    <a:pt x="537" y="1655"/>
                    <a:pt x="1055" y="1085"/>
                    <a:pt x="1674" y="657"/>
                  </a:cubicBezTo>
                  <a:cubicBezTo>
                    <a:pt x="1982" y="442"/>
                    <a:pt x="2321" y="266"/>
                    <a:pt x="2687" y="176"/>
                  </a:cubicBezTo>
                  <a:cubicBezTo>
                    <a:pt x="2856" y="135"/>
                    <a:pt x="3023" y="117"/>
                    <a:pt x="3189" y="117"/>
                  </a:cubicBezTo>
                  <a:cubicBezTo>
                    <a:pt x="3409" y="117"/>
                    <a:pt x="3629" y="150"/>
                    <a:pt x="3852" y="206"/>
                  </a:cubicBezTo>
                  <a:cubicBezTo>
                    <a:pt x="3854" y="207"/>
                    <a:pt x="3857" y="207"/>
                    <a:pt x="3859" y="207"/>
                  </a:cubicBezTo>
                  <a:cubicBezTo>
                    <a:pt x="3888" y="207"/>
                    <a:pt x="3906" y="164"/>
                    <a:pt x="3876" y="150"/>
                  </a:cubicBezTo>
                  <a:cubicBezTo>
                    <a:pt x="3662" y="45"/>
                    <a:pt x="3432" y="0"/>
                    <a:pt x="319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17"/>
            <p:cNvSpPr/>
            <p:nvPr/>
          </p:nvSpPr>
          <p:spPr>
            <a:xfrm>
              <a:off x="4751300" y="461700"/>
              <a:ext cx="46850" cy="145625"/>
            </a:xfrm>
            <a:custGeom>
              <a:avLst/>
              <a:gdLst/>
              <a:ahLst/>
              <a:cxnLst/>
              <a:rect l="l" t="t" r="r" b="b"/>
              <a:pathLst>
                <a:path w="1874" h="5825" extrusionOk="0">
                  <a:moveTo>
                    <a:pt x="1844" y="1"/>
                  </a:moveTo>
                  <a:cubicBezTo>
                    <a:pt x="1834" y="1"/>
                    <a:pt x="1823" y="6"/>
                    <a:pt x="1818" y="18"/>
                  </a:cubicBezTo>
                  <a:lnTo>
                    <a:pt x="1820" y="18"/>
                  </a:lnTo>
                  <a:cubicBezTo>
                    <a:pt x="1487" y="833"/>
                    <a:pt x="1169" y="1654"/>
                    <a:pt x="851" y="2473"/>
                  </a:cubicBezTo>
                  <a:cubicBezTo>
                    <a:pt x="696" y="2879"/>
                    <a:pt x="539" y="3285"/>
                    <a:pt x="384" y="3690"/>
                  </a:cubicBezTo>
                  <a:cubicBezTo>
                    <a:pt x="244" y="4060"/>
                    <a:pt x="104" y="4446"/>
                    <a:pt x="98" y="4848"/>
                  </a:cubicBezTo>
                  <a:cubicBezTo>
                    <a:pt x="94" y="5205"/>
                    <a:pt x="191" y="5579"/>
                    <a:pt x="470" y="5816"/>
                  </a:cubicBezTo>
                  <a:cubicBezTo>
                    <a:pt x="476" y="5822"/>
                    <a:pt x="483" y="5825"/>
                    <a:pt x="489" y="5825"/>
                  </a:cubicBezTo>
                  <a:cubicBezTo>
                    <a:pt x="510" y="5825"/>
                    <a:pt x="528" y="5797"/>
                    <a:pt x="509" y="5777"/>
                  </a:cubicBezTo>
                  <a:cubicBezTo>
                    <a:pt x="1" y="5143"/>
                    <a:pt x="240" y="4358"/>
                    <a:pt x="500" y="3677"/>
                  </a:cubicBezTo>
                  <a:cubicBezTo>
                    <a:pt x="795" y="2907"/>
                    <a:pt x="1089" y="2137"/>
                    <a:pt x="1381" y="1366"/>
                  </a:cubicBezTo>
                  <a:cubicBezTo>
                    <a:pt x="1547" y="921"/>
                    <a:pt x="1708" y="476"/>
                    <a:pt x="1867" y="31"/>
                  </a:cubicBezTo>
                  <a:cubicBezTo>
                    <a:pt x="1873" y="12"/>
                    <a:pt x="1859" y="1"/>
                    <a:pt x="18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1" name="Google Shape;9351;p17"/>
          <p:cNvGrpSpPr/>
          <p:nvPr/>
        </p:nvGrpSpPr>
        <p:grpSpPr>
          <a:xfrm>
            <a:off x="7399184" y="-154535"/>
            <a:ext cx="1876024" cy="3250456"/>
            <a:chOff x="7399184" y="-154535"/>
            <a:chExt cx="1876024" cy="3250456"/>
          </a:xfrm>
        </p:grpSpPr>
        <p:grpSp>
          <p:nvGrpSpPr>
            <p:cNvPr id="9352" name="Google Shape;9352;p17"/>
            <p:cNvGrpSpPr/>
            <p:nvPr/>
          </p:nvGrpSpPr>
          <p:grpSpPr>
            <a:xfrm flipH="1">
              <a:off x="8468744" y="1409082"/>
              <a:ext cx="242671" cy="341212"/>
              <a:chOff x="800775" y="1563700"/>
              <a:chExt cx="213450" cy="300125"/>
            </a:xfrm>
          </p:grpSpPr>
          <p:sp>
            <p:nvSpPr>
              <p:cNvPr id="9353" name="Google Shape;9353;p17"/>
              <p:cNvSpPr/>
              <p:nvPr/>
            </p:nvSpPr>
            <p:spPr>
              <a:xfrm>
                <a:off x="800775" y="1563700"/>
                <a:ext cx="135975" cy="224250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8970" extrusionOk="0">
                    <a:moveTo>
                      <a:pt x="204" y="1"/>
                    </a:moveTo>
                    <a:cubicBezTo>
                      <a:pt x="152" y="1"/>
                      <a:pt x="93" y="42"/>
                      <a:pt x="85" y="102"/>
                    </a:cubicBezTo>
                    <a:lnTo>
                      <a:pt x="83" y="101"/>
                    </a:lnTo>
                    <a:lnTo>
                      <a:pt x="83" y="101"/>
                    </a:lnTo>
                    <a:cubicBezTo>
                      <a:pt x="1" y="805"/>
                      <a:pt x="167" y="1561"/>
                      <a:pt x="405" y="2225"/>
                    </a:cubicBezTo>
                    <a:cubicBezTo>
                      <a:pt x="657" y="2926"/>
                      <a:pt x="1035" y="3573"/>
                      <a:pt x="1427" y="4201"/>
                    </a:cubicBezTo>
                    <a:cubicBezTo>
                      <a:pt x="2129" y="5319"/>
                      <a:pt x="2846" y="6446"/>
                      <a:pt x="3697" y="7458"/>
                    </a:cubicBezTo>
                    <a:cubicBezTo>
                      <a:pt x="3935" y="7744"/>
                      <a:pt x="4187" y="8017"/>
                      <a:pt x="4454" y="8276"/>
                    </a:cubicBezTo>
                    <a:cubicBezTo>
                      <a:pt x="4589" y="8407"/>
                      <a:pt x="4742" y="8523"/>
                      <a:pt x="4886" y="8645"/>
                    </a:cubicBezTo>
                    <a:cubicBezTo>
                      <a:pt x="5030" y="8766"/>
                      <a:pt x="5167" y="8875"/>
                      <a:pt x="5333" y="8963"/>
                    </a:cubicBezTo>
                    <a:cubicBezTo>
                      <a:pt x="5342" y="8967"/>
                      <a:pt x="5351" y="8970"/>
                      <a:pt x="5360" y="8970"/>
                    </a:cubicBezTo>
                    <a:cubicBezTo>
                      <a:pt x="5405" y="8970"/>
                      <a:pt x="5438" y="8912"/>
                      <a:pt x="5402" y="8875"/>
                    </a:cubicBezTo>
                    <a:cubicBezTo>
                      <a:pt x="5184" y="8632"/>
                      <a:pt x="4920" y="8437"/>
                      <a:pt x="4701" y="8196"/>
                    </a:cubicBezTo>
                    <a:cubicBezTo>
                      <a:pt x="4481" y="7955"/>
                      <a:pt x="4245" y="7732"/>
                      <a:pt x="4032" y="7484"/>
                    </a:cubicBezTo>
                    <a:cubicBezTo>
                      <a:pt x="3611" y="6996"/>
                      <a:pt x="3232" y="6476"/>
                      <a:pt x="2875" y="5939"/>
                    </a:cubicBezTo>
                    <a:cubicBezTo>
                      <a:pt x="2512" y="5392"/>
                      <a:pt x="2186" y="4818"/>
                      <a:pt x="1857" y="4249"/>
                    </a:cubicBezTo>
                    <a:cubicBezTo>
                      <a:pt x="1504" y="3642"/>
                      <a:pt x="1121" y="3042"/>
                      <a:pt x="848" y="2393"/>
                    </a:cubicBezTo>
                    <a:cubicBezTo>
                      <a:pt x="693" y="2023"/>
                      <a:pt x="571" y="1639"/>
                      <a:pt x="483" y="1249"/>
                    </a:cubicBezTo>
                    <a:cubicBezTo>
                      <a:pt x="399" y="860"/>
                      <a:pt x="351" y="467"/>
                      <a:pt x="285" y="74"/>
                    </a:cubicBezTo>
                    <a:cubicBezTo>
                      <a:pt x="276" y="22"/>
                      <a:pt x="242" y="1"/>
                      <a:pt x="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4" name="Google Shape;9354;p17"/>
              <p:cNvSpPr/>
              <p:nvPr/>
            </p:nvSpPr>
            <p:spPr>
              <a:xfrm>
                <a:off x="906650" y="1745975"/>
                <a:ext cx="107575" cy="117850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4714" extrusionOk="0">
                    <a:moveTo>
                      <a:pt x="438" y="950"/>
                    </a:moveTo>
                    <a:cubicBezTo>
                      <a:pt x="1083" y="0"/>
                      <a:pt x="2512" y="570"/>
                      <a:pt x="3039" y="1378"/>
                    </a:cubicBezTo>
                    <a:cubicBezTo>
                      <a:pt x="3566" y="2186"/>
                      <a:pt x="4103" y="3760"/>
                      <a:pt x="4204" y="4192"/>
                    </a:cubicBezTo>
                    <a:cubicBezTo>
                      <a:pt x="4303" y="4624"/>
                      <a:pt x="4015" y="4713"/>
                      <a:pt x="3108" y="4330"/>
                    </a:cubicBezTo>
                    <a:cubicBezTo>
                      <a:pt x="2203" y="3945"/>
                      <a:pt x="1150" y="3571"/>
                      <a:pt x="584" y="2730"/>
                    </a:cubicBezTo>
                    <a:cubicBezTo>
                      <a:pt x="19" y="1887"/>
                      <a:pt x="1" y="1597"/>
                      <a:pt x="438" y="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5" name="Google Shape;9355;p17"/>
              <p:cNvSpPr/>
              <p:nvPr/>
            </p:nvSpPr>
            <p:spPr>
              <a:xfrm>
                <a:off x="919325" y="1771350"/>
                <a:ext cx="84550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3" extrusionOk="0">
                    <a:moveTo>
                      <a:pt x="526" y="1"/>
                    </a:moveTo>
                    <a:cubicBezTo>
                      <a:pt x="502" y="1"/>
                      <a:pt x="477" y="1"/>
                      <a:pt x="453" y="2"/>
                    </a:cubicBezTo>
                    <a:cubicBezTo>
                      <a:pt x="322" y="8"/>
                      <a:pt x="86" y="12"/>
                      <a:pt x="11" y="139"/>
                    </a:cubicBezTo>
                    <a:cubicBezTo>
                      <a:pt x="0" y="157"/>
                      <a:pt x="8" y="180"/>
                      <a:pt x="25" y="191"/>
                    </a:cubicBezTo>
                    <a:cubicBezTo>
                      <a:pt x="55" y="204"/>
                      <a:pt x="87" y="209"/>
                      <a:pt x="121" y="209"/>
                    </a:cubicBezTo>
                    <a:cubicBezTo>
                      <a:pt x="213" y="209"/>
                      <a:pt x="316" y="172"/>
                      <a:pt x="402" y="167"/>
                    </a:cubicBezTo>
                    <a:cubicBezTo>
                      <a:pt x="438" y="164"/>
                      <a:pt x="474" y="163"/>
                      <a:pt x="510" y="163"/>
                    </a:cubicBezTo>
                    <a:cubicBezTo>
                      <a:pt x="628" y="163"/>
                      <a:pt x="744" y="177"/>
                      <a:pt x="860" y="202"/>
                    </a:cubicBezTo>
                    <a:cubicBezTo>
                      <a:pt x="1156" y="270"/>
                      <a:pt x="1425" y="410"/>
                      <a:pt x="1668" y="589"/>
                    </a:cubicBezTo>
                    <a:cubicBezTo>
                      <a:pt x="2201" y="980"/>
                      <a:pt x="2549" y="1571"/>
                      <a:pt x="2820" y="2162"/>
                    </a:cubicBezTo>
                    <a:cubicBezTo>
                      <a:pt x="2979" y="2508"/>
                      <a:pt x="3100" y="2891"/>
                      <a:pt x="3315" y="3207"/>
                    </a:cubicBezTo>
                    <a:cubicBezTo>
                      <a:pt x="3322" y="3217"/>
                      <a:pt x="3332" y="3222"/>
                      <a:pt x="3343" y="3222"/>
                    </a:cubicBezTo>
                    <a:cubicBezTo>
                      <a:pt x="3362" y="3222"/>
                      <a:pt x="3381" y="3206"/>
                      <a:pt x="3375" y="3181"/>
                    </a:cubicBezTo>
                    <a:cubicBezTo>
                      <a:pt x="3274" y="2842"/>
                      <a:pt x="3111" y="2513"/>
                      <a:pt x="2967" y="2190"/>
                    </a:cubicBezTo>
                    <a:cubicBezTo>
                      <a:pt x="2822" y="1855"/>
                      <a:pt x="2672" y="1522"/>
                      <a:pt x="2472" y="1216"/>
                    </a:cubicBezTo>
                    <a:cubicBezTo>
                      <a:pt x="2115" y="670"/>
                      <a:pt x="1601" y="214"/>
                      <a:pt x="954" y="55"/>
                    </a:cubicBezTo>
                    <a:cubicBezTo>
                      <a:pt x="815" y="19"/>
                      <a:pt x="671" y="1"/>
                      <a:pt x="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6" name="Google Shape;9356;p17"/>
              <p:cNvSpPr/>
              <p:nvPr/>
            </p:nvSpPr>
            <p:spPr>
              <a:xfrm>
                <a:off x="914925" y="1771600"/>
                <a:ext cx="596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187" extrusionOk="0">
                    <a:moveTo>
                      <a:pt x="90" y="0"/>
                    </a:moveTo>
                    <a:cubicBezTo>
                      <a:pt x="44" y="0"/>
                      <a:pt x="0" y="45"/>
                      <a:pt x="32" y="95"/>
                    </a:cubicBezTo>
                    <a:cubicBezTo>
                      <a:pt x="163" y="310"/>
                      <a:pt x="350" y="488"/>
                      <a:pt x="526" y="665"/>
                    </a:cubicBezTo>
                    <a:cubicBezTo>
                      <a:pt x="713" y="856"/>
                      <a:pt x="905" y="1041"/>
                      <a:pt x="1102" y="1222"/>
                    </a:cubicBezTo>
                    <a:cubicBezTo>
                      <a:pt x="1294" y="1396"/>
                      <a:pt x="1489" y="1570"/>
                      <a:pt x="1693" y="1733"/>
                    </a:cubicBezTo>
                    <a:cubicBezTo>
                      <a:pt x="1894" y="1896"/>
                      <a:pt x="2109" y="2034"/>
                      <a:pt x="2321" y="2182"/>
                    </a:cubicBezTo>
                    <a:cubicBezTo>
                      <a:pt x="2326" y="2185"/>
                      <a:pt x="2331" y="2187"/>
                      <a:pt x="2336" y="2187"/>
                    </a:cubicBezTo>
                    <a:cubicBezTo>
                      <a:pt x="2361" y="2187"/>
                      <a:pt x="2383" y="2150"/>
                      <a:pt x="2360" y="2131"/>
                    </a:cubicBezTo>
                    <a:lnTo>
                      <a:pt x="2360" y="2131"/>
                    </a:lnTo>
                    <a:lnTo>
                      <a:pt x="2360" y="2133"/>
                    </a:lnTo>
                    <a:cubicBezTo>
                      <a:pt x="2166" y="1974"/>
                      <a:pt x="1982" y="1798"/>
                      <a:pt x="1794" y="1632"/>
                    </a:cubicBezTo>
                    <a:cubicBezTo>
                      <a:pt x="1597" y="1462"/>
                      <a:pt x="1403" y="1292"/>
                      <a:pt x="1214" y="1112"/>
                    </a:cubicBezTo>
                    <a:cubicBezTo>
                      <a:pt x="1029" y="938"/>
                      <a:pt x="849" y="761"/>
                      <a:pt x="675" y="577"/>
                    </a:cubicBezTo>
                    <a:cubicBezTo>
                      <a:pt x="498" y="390"/>
                      <a:pt x="335" y="179"/>
                      <a:pt x="135" y="17"/>
                    </a:cubicBezTo>
                    <a:cubicBezTo>
                      <a:pt x="122" y="5"/>
                      <a:pt x="106" y="0"/>
                      <a:pt x="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57" name="Google Shape;9357;p17"/>
            <p:cNvSpPr/>
            <p:nvPr/>
          </p:nvSpPr>
          <p:spPr>
            <a:xfrm flipH="1">
              <a:off x="8605375" y="2124837"/>
              <a:ext cx="471586" cy="433045"/>
            </a:xfrm>
            <a:custGeom>
              <a:avLst/>
              <a:gdLst/>
              <a:ahLst/>
              <a:cxnLst/>
              <a:rect l="l" t="t" r="r" b="b"/>
              <a:pathLst>
                <a:path w="16592" h="15236" extrusionOk="0">
                  <a:moveTo>
                    <a:pt x="100" y="0"/>
                  </a:moveTo>
                  <a:cubicBezTo>
                    <a:pt x="51" y="0"/>
                    <a:pt x="1" y="49"/>
                    <a:pt x="10" y="107"/>
                  </a:cubicBezTo>
                  <a:cubicBezTo>
                    <a:pt x="82" y="492"/>
                    <a:pt x="216" y="860"/>
                    <a:pt x="347" y="1227"/>
                  </a:cubicBezTo>
                  <a:cubicBezTo>
                    <a:pt x="478" y="1593"/>
                    <a:pt x="622" y="1958"/>
                    <a:pt x="771" y="2319"/>
                  </a:cubicBezTo>
                  <a:cubicBezTo>
                    <a:pt x="1074" y="3042"/>
                    <a:pt x="1405" y="3751"/>
                    <a:pt x="1768" y="4446"/>
                  </a:cubicBezTo>
                  <a:cubicBezTo>
                    <a:pt x="2491" y="5835"/>
                    <a:pt x="3352" y="7150"/>
                    <a:pt x="4337" y="8367"/>
                  </a:cubicBezTo>
                  <a:cubicBezTo>
                    <a:pt x="5302" y="9561"/>
                    <a:pt x="6403" y="10640"/>
                    <a:pt x="7616" y="11584"/>
                  </a:cubicBezTo>
                  <a:cubicBezTo>
                    <a:pt x="8811" y="12514"/>
                    <a:pt x="10112" y="13297"/>
                    <a:pt x="11496" y="13916"/>
                  </a:cubicBezTo>
                  <a:cubicBezTo>
                    <a:pt x="12888" y="14537"/>
                    <a:pt x="14371" y="14995"/>
                    <a:pt x="15885" y="15189"/>
                  </a:cubicBezTo>
                  <a:cubicBezTo>
                    <a:pt x="16078" y="15213"/>
                    <a:pt x="16271" y="15228"/>
                    <a:pt x="16463" y="15236"/>
                  </a:cubicBezTo>
                  <a:cubicBezTo>
                    <a:pt x="16464" y="15236"/>
                    <a:pt x="16464" y="15236"/>
                    <a:pt x="16465" y="15236"/>
                  </a:cubicBezTo>
                  <a:cubicBezTo>
                    <a:pt x="16566" y="15236"/>
                    <a:pt x="16592" y="15075"/>
                    <a:pt x="16488" y="15053"/>
                  </a:cubicBezTo>
                  <a:cubicBezTo>
                    <a:pt x="15745" y="14894"/>
                    <a:pt x="14999" y="14772"/>
                    <a:pt x="14265" y="14576"/>
                  </a:cubicBezTo>
                  <a:cubicBezTo>
                    <a:pt x="13535" y="14383"/>
                    <a:pt x="12819" y="14142"/>
                    <a:pt x="12122" y="13856"/>
                  </a:cubicBezTo>
                  <a:cubicBezTo>
                    <a:pt x="10737" y="13286"/>
                    <a:pt x="9426" y="12551"/>
                    <a:pt x="8216" y="11669"/>
                  </a:cubicBezTo>
                  <a:cubicBezTo>
                    <a:pt x="6999" y="10779"/>
                    <a:pt x="5889" y="9748"/>
                    <a:pt x="4907" y="8602"/>
                  </a:cubicBezTo>
                  <a:cubicBezTo>
                    <a:pt x="3897" y="7428"/>
                    <a:pt x="3022" y="6142"/>
                    <a:pt x="2273" y="4786"/>
                  </a:cubicBezTo>
                  <a:cubicBezTo>
                    <a:pt x="1521" y="3425"/>
                    <a:pt x="932" y="2001"/>
                    <a:pt x="379" y="552"/>
                  </a:cubicBezTo>
                  <a:cubicBezTo>
                    <a:pt x="313" y="378"/>
                    <a:pt x="244" y="210"/>
                    <a:pt x="164" y="43"/>
                  </a:cubicBezTo>
                  <a:cubicBezTo>
                    <a:pt x="149" y="13"/>
                    <a:pt x="124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17"/>
            <p:cNvSpPr/>
            <p:nvPr/>
          </p:nvSpPr>
          <p:spPr>
            <a:xfrm flipH="1">
              <a:off x="8721197" y="2319645"/>
              <a:ext cx="58437" cy="203022"/>
            </a:xfrm>
            <a:custGeom>
              <a:avLst/>
              <a:gdLst/>
              <a:ahLst/>
              <a:cxnLst/>
              <a:rect l="l" t="t" r="r" b="b"/>
              <a:pathLst>
                <a:path w="2056" h="7143" extrusionOk="0">
                  <a:moveTo>
                    <a:pt x="1710" y="6471"/>
                  </a:moveTo>
                  <a:cubicBezTo>
                    <a:pt x="2055" y="5398"/>
                    <a:pt x="2018" y="4250"/>
                    <a:pt x="1782" y="3162"/>
                  </a:cubicBezTo>
                  <a:cubicBezTo>
                    <a:pt x="1547" y="2074"/>
                    <a:pt x="1122" y="1034"/>
                    <a:pt x="698" y="0"/>
                  </a:cubicBezTo>
                  <a:cubicBezTo>
                    <a:pt x="719" y="840"/>
                    <a:pt x="520" y="1672"/>
                    <a:pt x="341" y="2498"/>
                  </a:cubicBezTo>
                  <a:cubicBezTo>
                    <a:pt x="163" y="3323"/>
                    <a:pt x="1" y="4166"/>
                    <a:pt x="96" y="4998"/>
                  </a:cubicBezTo>
                  <a:cubicBezTo>
                    <a:pt x="191" y="5830"/>
                    <a:pt x="575" y="6664"/>
                    <a:pt x="1300" y="71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17"/>
            <p:cNvSpPr/>
            <p:nvPr/>
          </p:nvSpPr>
          <p:spPr>
            <a:xfrm flipH="1">
              <a:off x="8489724" y="2323624"/>
              <a:ext cx="137508" cy="139469"/>
            </a:xfrm>
            <a:custGeom>
              <a:avLst/>
              <a:gdLst/>
              <a:ahLst/>
              <a:cxnLst/>
              <a:rect l="l" t="t" r="r" b="b"/>
              <a:pathLst>
                <a:path w="4838" h="4907" extrusionOk="0">
                  <a:moveTo>
                    <a:pt x="1525" y="4832"/>
                  </a:moveTo>
                  <a:cubicBezTo>
                    <a:pt x="1525" y="4832"/>
                    <a:pt x="410" y="4331"/>
                    <a:pt x="205" y="2926"/>
                  </a:cubicBezTo>
                  <a:cubicBezTo>
                    <a:pt x="1" y="1524"/>
                    <a:pt x="577" y="887"/>
                    <a:pt x="577" y="887"/>
                  </a:cubicBezTo>
                  <a:lnTo>
                    <a:pt x="1384" y="937"/>
                  </a:lnTo>
                  <a:cubicBezTo>
                    <a:pt x="1384" y="937"/>
                    <a:pt x="1244" y="354"/>
                    <a:pt x="1798" y="387"/>
                  </a:cubicBezTo>
                  <a:cubicBezTo>
                    <a:pt x="2353" y="423"/>
                    <a:pt x="3837" y="803"/>
                    <a:pt x="4336" y="401"/>
                  </a:cubicBezTo>
                  <a:cubicBezTo>
                    <a:pt x="4838" y="0"/>
                    <a:pt x="1973" y="4906"/>
                    <a:pt x="1525" y="4832"/>
                  </a:cubicBezTo>
                  <a:close/>
                </a:path>
              </a:pathLst>
            </a:custGeom>
            <a:gradFill>
              <a:gsLst>
                <a:gs pos="0">
                  <a:schemeClr val="lt2">
                    <a:alpha val="35200"/>
                  </a:schemeClr>
                </a:gs>
                <a:gs pos="100000">
                  <a:schemeClr val="accent2">
                    <a:alpha val="3520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17"/>
            <p:cNvSpPr/>
            <p:nvPr/>
          </p:nvSpPr>
          <p:spPr>
            <a:xfrm flipH="1">
              <a:off x="8584314" y="2389764"/>
              <a:ext cx="27399" cy="63297"/>
            </a:xfrm>
            <a:custGeom>
              <a:avLst/>
              <a:gdLst/>
              <a:ahLst/>
              <a:cxnLst/>
              <a:rect l="l" t="t" r="r" b="b"/>
              <a:pathLst>
                <a:path w="964" h="2227" extrusionOk="0">
                  <a:moveTo>
                    <a:pt x="124" y="1"/>
                  </a:moveTo>
                  <a:cubicBezTo>
                    <a:pt x="106" y="1"/>
                    <a:pt x="88" y="11"/>
                    <a:pt x="81" y="33"/>
                  </a:cubicBezTo>
                  <a:cubicBezTo>
                    <a:pt x="1" y="392"/>
                    <a:pt x="162" y="807"/>
                    <a:pt x="305" y="1132"/>
                  </a:cubicBezTo>
                  <a:cubicBezTo>
                    <a:pt x="384" y="1312"/>
                    <a:pt x="476" y="1486"/>
                    <a:pt x="567" y="1661"/>
                  </a:cubicBezTo>
                  <a:cubicBezTo>
                    <a:pt x="664" y="1848"/>
                    <a:pt x="754" y="2069"/>
                    <a:pt x="904" y="2219"/>
                  </a:cubicBezTo>
                  <a:cubicBezTo>
                    <a:pt x="911" y="2224"/>
                    <a:pt x="918" y="2227"/>
                    <a:pt x="926" y="2227"/>
                  </a:cubicBezTo>
                  <a:cubicBezTo>
                    <a:pt x="945" y="2227"/>
                    <a:pt x="963" y="2210"/>
                    <a:pt x="958" y="2187"/>
                  </a:cubicBezTo>
                  <a:cubicBezTo>
                    <a:pt x="926" y="1990"/>
                    <a:pt x="808" y="1802"/>
                    <a:pt x="719" y="1624"/>
                  </a:cubicBezTo>
                  <a:cubicBezTo>
                    <a:pt x="636" y="1461"/>
                    <a:pt x="552" y="1297"/>
                    <a:pt x="476" y="1129"/>
                  </a:cubicBezTo>
                  <a:cubicBezTo>
                    <a:pt x="397" y="957"/>
                    <a:pt x="330" y="781"/>
                    <a:pt x="276" y="599"/>
                  </a:cubicBezTo>
                  <a:cubicBezTo>
                    <a:pt x="221" y="412"/>
                    <a:pt x="208" y="222"/>
                    <a:pt x="167" y="33"/>
                  </a:cubicBezTo>
                  <a:cubicBezTo>
                    <a:pt x="161" y="11"/>
                    <a:pt x="142" y="1"/>
                    <a:pt x="1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17"/>
            <p:cNvSpPr/>
            <p:nvPr/>
          </p:nvSpPr>
          <p:spPr>
            <a:xfrm flipH="1">
              <a:off x="8577777" y="2346050"/>
              <a:ext cx="9209" cy="41639"/>
            </a:xfrm>
            <a:custGeom>
              <a:avLst/>
              <a:gdLst/>
              <a:ahLst/>
              <a:cxnLst/>
              <a:rect l="l" t="t" r="r" b="b"/>
              <a:pathLst>
                <a:path w="324" h="1465" extrusionOk="0">
                  <a:moveTo>
                    <a:pt x="83" y="0"/>
                  </a:moveTo>
                  <a:cubicBezTo>
                    <a:pt x="41" y="0"/>
                    <a:pt x="0" y="28"/>
                    <a:pt x="2" y="85"/>
                  </a:cubicBezTo>
                  <a:cubicBezTo>
                    <a:pt x="13" y="335"/>
                    <a:pt x="32" y="588"/>
                    <a:pt x="58" y="838"/>
                  </a:cubicBezTo>
                  <a:cubicBezTo>
                    <a:pt x="82" y="1059"/>
                    <a:pt x="137" y="1264"/>
                    <a:pt x="262" y="1451"/>
                  </a:cubicBezTo>
                  <a:cubicBezTo>
                    <a:pt x="268" y="1460"/>
                    <a:pt x="278" y="1464"/>
                    <a:pt x="287" y="1464"/>
                  </a:cubicBezTo>
                  <a:cubicBezTo>
                    <a:pt x="306" y="1464"/>
                    <a:pt x="323" y="1449"/>
                    <a:pt x="316" y="1427"/>
                  </a:cubicBezTo>
                  <a:cubicBezTo>
                    <a:pt x="176" y="997"/>
                    <a:pt x="209" y="530"/>
                    <a:pt x="176" y="85"/>
                  </a:cubicBezTo>
                  <a:cubicBezTo>
                    <a:pt x="171" y="29"/>
                    <a:pt x="126" y="0"/>
                    <a:pt x="8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17"/>
            <p:cNvSpPr/>
            <p:nvPr/>
          </p:nvSpPr>
          <p:spPr>
            <a:xfrm flipH="1">
              <a:off x="8583632" y="2350938"/>
              <a:ext cx="22909" cy="72307"/>
            </a:xfrm>
            <a:custGeom>
              <a:avLst/>
              <a:gdLst/>
              <a:ahLst/>
              <a:cxnLst/>
              <a:rect l="l" t="t" r="r" b="b"/>
              <a:pathLst>
                <a:path w="806" h="2544" extrusionOk="0">
                  <a:moveTo>
                    <a:pt x="168" y="1"/>
                  </a:moveTo>
                  <a:cubicBezTo>
                    <a:pt x="156" y="1"/>
                    <a:pt x="144" y="7"/>
                    <a:pt x="140" y="23"/>
                  </a:cubicBezTo>
                  <a:cubicBezTo>
                    <a:pt x="0" y="427"/>
                    <a:pt x="90" y="900"/>
                    <a:pt x="217" y="1294"/>
                  </a:cubicBezTo>
                  <a:cubicBezTo>
                    <a:pt x="355" y="1726"/>
                    <a:pt x="565" y="2132"/>
                    <a:pt x="768" y="2536"/>
                  </a:cubicBezTo>
                  <a:cubicBezTo>
                    <a:pt x="772" y="2541"/>
                    <a:pt x="777" y="2544"/>
                    <a:pt x="783" y="2544"/>
                  </a:cubicBezTo>
                  <a:cubicBezTo>
                    <a:pt x="794" y="2544"/>
                    <a:pt x="805" y="2535"/>
                    <a:pt x="800" y="2523"/>
                  </a:cubicBezTo>
                  <a:cubicBezTo>
                    <a:pt x="645" y="2124"/>
                    <a:pt x="466" y="1734"/>
                    <a:pt x="322" y="1332"/>
                  </a:cubicBezTo>
                  <a:cubicBezTo>
                    <a:pt x="247" y="1128"/>
                    <a:pt x="193" y="917"/>
                    <a:pt x="165" y="702"/>
                  </a:cubicBezTo>
                  <a:cubicBezTo>
                    <a:pt x="137" y="475"/>
                    <a:pt x="161" y="264"/>
                    <a:pt x="198" y="40"/>
                  </a:cubicBezTo>
                  <a:cubicBezTo>
                    <a:pt x="205" y="16"/>
                    <a:pt x="186" y="1"/>
                    <a:pt x="16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17"/>
            <p:cNvSpPr/>
            <p:nvPr/>
          </p:nvSpPr>
          <p:spPr>
            <a:xfrm flipH="1">
              <a:off x="8566038" y="2334112"/>
              <a:ext cx="8953" cy="40530"/>
            </a:xfrm>
            <a:custGeom>
              <a:avLst/>
              <a:gdLst/>
              <a:ahLst/>
              <a:cxnLst/>
              <a:rect l="l" t="t" r="r" b="b"/>
              <a:pathLst>
                <a:path w="315" h="1426" extrusionOk="0">
                  <a:moveTo>
                    <a:pt x="281" y="1"/>
                  </a:moveTo>
                  <a:cubicBezTo>
                    <a:pt x="275" y="1"/>
                    <a:pt x="270" y="2"/>
                    <a:pt x="264" y="5"/>
                  </a:cubicBezTo>
                  <a:cubicBezTo>
                    <a:pt x="176" y="61"/>
                    <a:pt x="143" y="192"/>
                    <a:pt x="109" y="286"/>
                  </a:cubicBezTo>
                  <a:cubicBezTo>
                    <a:pt x="68" y="405"/>
                    <a:pt x="40" y="529"/>
                    <a:pt x="25" y="654"/>
                  </a:cubicBezTo>
                  <a:cubicBezTo>
                    <a:pt x="1" y="910"/>
                    <a:pt x="38" y="1170"/>
                    <a:pt x="137" y="1408"/>
                  </a:cubicBezTo>
                  <a:cubicBezTo>
                    <a:pt x="142" y="1420"/>
                    <a:pt x="152" y="1425"/>
                    <a:pt x="162" y="1425"/>
                  </a:cubicBezTo>
                  <a:cubicBezTo>
                    <a:pt x="177" y="1425"/>
                    <a:pt x="191" y="1413"/>
                    <a:pt x="186" y="1395"/>
                  </a:cubicBezTo>
                  <a:cubicBezTo>
                    <a:pt x="113" y="1168"/>
                    <a:pt x="92" y="929"/>
                    <a:pt x="122" y="692"/>
                  </a:cubicBezTo>
                  <a:cubicBezTo>
                    <a:pt x="137" y="576"/>
                    <a:pt x="161" y="462"/>
                    <a:pt x="199" y="349"/>
                  </a:cubicBezTo>
                  <a:cubicBezTo>
                    <a:pt x="232" y="250"/>
                    <a:pt x="315" y="142"/>
                    <a:pt x="315" y="35"/>
                  </a:cubicBezTo>
                  <a:cubicBezTo>
                    <a:pt x="315" y="15"/>
                    <a:pt x="298" y="1"/>
                    <a:pt x="2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17"/>
            <p:cNvSpPr/>
            <p:nvPr/>
          </p:nvSpPr>
          <p:spPr>
            <a:xfrm flipH="1">
              <a:off x="8552680" y="2340365"/>
              <a:ext cx="9919" cy="18304"/>
            </a:xfrm>
            <a:custGeom>
              <a:avLst/>
              <a:gdLst/>
              <a:ahLst/>
              <a:cxnLst/>
              <a:rect l="l" t="t" r="r" b="b"/>
              <a:pathLst>
                <a:path w="349" h="644" extrusionOk="0">
                  <a:moveTo>
                    <a:pt x="290" y="1"/>
                  </a:moveTo>
                  <a:cubicBezTo>
                    <a:pt x="280" y="1"/>
                    <a:pt x="270" y="5"/>
                    <a:pt x="260" y="15"/>
                  </a:cubicBezTo>
                  <a:cubicBezTo>
                    <a:pt x="118" y="178"/>
                    <a:pt x="43" y="389"/>
                    <a:pt x="8" y="601"/>
                  </a:cubicBezTo>
                  <a:cubicBezTo>
                    <a:pt x="1" y="627"/>
                    <a:pt x="22" y="644"/>
                    <a:pt x="43" y="644"/>
                  </a:cubicBezTo>
                  <a:cubicBezTo>
                    <a:pt x="56" y="644"/>
                    <a:pt x="70" y="636"/>
                    <a:pt x="75" y="619"/>
                  </a:cubicBezTo>
                  <a:cubicBezTo>
                    <a:pt x="142" y="425"/>
                    <a:pt x="243" y="255"/>
                    <a:pt x="333" y="71"/>
                  </a:cubicBezTo>
                  <a:cubicBezTo>
                    <a:pt x="348" y="39"/>
                    <a:pt x="321" y="1"/>
                    <a:pt x="29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17"/>
            <p:cNvSpPr/>
            <p:nvPr/>
          </p:nvSpPr>
          <p:spPr>
            <a:xfrm flipH="1">
              <a:off x="8347157" y="2323568"/>
              <a:ext cx="239801" cy="205409"/>
            </a:xfrm>
            <a:custGeom>
              <a:avLst/>
              <a:gdLst/>
              <a:ahLst/>
              <a:cxnLst/>
              <a:rect l="l" t="t" r="r" b="b"/>
              <a:pathLst>
                <a:path w="8437" h="7227" extrusionOk="0">
                  <a:moveTo>
                    <a:pt x="2342" y="7227"/>
                  </a:moveTo>
                  <a:cubicBezTo>
                    <a:pt x="2342" y="7227"/>
                    <a:pt x="6150" y="6828"/>
                    <a:pt x="7493" y="4667"/>
                  </a:cubicBezTo>
                  <a:cubicBezTo>
                    <a:pt x="8351" y="3282"/>
                    <a:pt x="7795" y="3246"/>
                    <a:pt x="7795" y="3246"/>
                  </a:cubicBezTo>
                  <a:cubicBezTo>
                    <a:pt x="7795" y="3246"/>
                    <a:pt x="8437" y="2951"/>
                    <a:pt x="7521" y="2031"/>
                  </a:cubicBezTo>
                  <a:cubicBezTo>
                    <a:pt x="7521" y="2031"/>
                    <a:pt x="7782" y="1472"/>
                    <a:pt x="7339" y="1349"/>
                  </a:cubicBezTo>
                  <a:cubicBezTo>
                    <a:pt x="6894" y="1225"/>
                    <a:pt x="6900" y="1657"/>
                    <a:pt x="6446" y="1150"/>
                  </a:cubicBezTo>
                  <a:cubicBezTo>
                    <a:pt x="5993" y="642"/>
                    <a:pt x="6074" y="360"/>
                    <a:pt x="5301" y="455"/>
                  </a:cubicBezTo>
                  <a:cubicBezTo>
                    <a:pt x="4529" y="552"/>
                    <a:pt x="4720" y="659"/>
                    <a:pt x="3980" y="470"/>
                  </a:cubicBezTo>
                  <a:cubicBezTo>
                    <a:pt x="3237" y="279"/>
                    <a:pt x="3368" y="1"/>
                    <a:pt x="2919" y="404"/>
                  </a:cubicBezTo>
                  <a:cubicBezTo>
                    <a:pt x="2469" y="808"/>
                    <a:pt x="1" y="2831"/>
                    <a:pt x="1261" y="5912"/>
                  </a:cubicBezTo>
                  <a:cubicBezTo>
                    <a:pt x="1583" y="6699"/>
                    <a:pt x="2342" y="7227"/>
                    <a:pt x="2342" y="722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17"/>
            <p:cNvSpPr/>
            <p:nvPr/>
          </p:nvSpPr>
          <p:spPr>
            <a:xfrm flipH="1">
              <a:off x="8416877" y="2442715"/>
              <a:ext cx="64604" cy="49825"/>
            </a:xfrm>
            <a:custGeom>
              <a:avLst/>
              <a:gdLst/>
              <a:ahLst/>
              <a:cxnLst/>
              <a:rect l="l" t="t" r="r" b="b"/>
              <a:pathLst>
                <a:path w="2273" h="1753" extrusionOk="0">
                  <a:moveTo>
                    <a:pt x="2217" y="0"/>
                  </a:moveTo>
                  <a:cubicBezTo>
                    <a:pt x="2208" y="0"/>
                    <a:pt x="2199" y="4"/>
                    <a:pt x="2191" y="13"/>
                  </a:cubicBezTo>
                  <a:cubicBezTo>
                    <a:pt x="1839" y="389"/>
                    <a:pt x="1431" y="686"/>
                    <a:pt x="988" y="943"/>
                  </a:cubicBezTo>
                  <a:cubicBezTo>
                    <a:pt x="628" y="1148"/>
                    <a:pt x="194" y="1313"/>
                    <a:pt x="11" y="1715"/>
                  </a:cubicBezTo>
                  <a:cubicBezTo>
                    <a:pt x="0" y="1734"/>
                    <a:pt x="17" y="1752"/>
                    <a:pt x="35" y="1752"/>
                  </a:cubicBezTo>
                  <a:cubicBezTo>
                    <a:pt x="42" y="1752"/>
                    <a:pt x="50" y="1749"/>
                    <a:pt x="55" y="1741"/>
                  </a:cubicBezTo>
                  <a:cubicBezTo>
                    <a:pt x="310" y="1369"/>
                    <a:pt x="792" y="1227"/>
                    <a:pt x="1166" y="1010"/>
                  </a:cubicBezTo>
                  <a:cubicBezTo>
                    <a:pt x="1577" y="772"/>
                    <a:pt x="1944" y="434"/>
                    <a:pt x="2248" y="71"/>
                  </a:cubicBezTo>
                  <a:cubicBezTo>
                    <a:pt x="2273" y="41"/>
                    <a:pt x="2247" y="0"/>
                    <a:pt x="22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17"/>
            <p:cNvSpPr/>
            <p:nvPr/>
          </p:nvSpPr>
          <p:spPr>
            <a:xfrm flipH="1">
              <a:off x="8371941" y="2377656"/>
              <a:ext cx="27712" cy="43515"/>
            </a:xfrm>
            <a:custGeom>
              <a:avLst/>
              <a:gdLst/>
              <a:ahLst/>
              <a:cxnLst/>
              <a:rect l="l" t="t" r="r" b="b"/>
              <a:pathLst>
                <a:path w="975" h="1531" extrusionOk="0">
                  <a:moveTo>
                    <a:pt x="912" y="0"/>
                  </a:moveTo>
                  <a:cubicBezTo>
                    <a:pt x="904" y="0"/>
                    <a:pt x="895" y="3"/>
                    <a:pt x="888" y="8"/>
                  </a:cubicBezTo>
                  <a:cubicBezTo>
                    <a:pt x="777" y="83"/>
                    <a:pt x="738" y="216"/>
                    <a:pt x="703" y="337"/>
                  </a:cubicBezTo>
                  <a:cubicBezTo>
                    <a:pt x="663" y="481"/>
                    <a:pt x="611" y="620"/>
                    <a:pt x="545" y="754"/>
                  </a:cubicBezTo>
                  <a:cubicBezTo>
                    <a:pt x="411" y="1027"/>
                    <a:pt x="231" y="1278"/>
                    <a:pt x="14" y="1491"/>
                  </a:cubicBezTo>
                  <a:cubicBezTo>
                    <a:pt x="1" y="1505"/>
                    <a:pt x="13" y="1530"/>
                    <a:pt x="30" y="1530"/>
                  </a:cubicBezTo>
                  <a:cubicBezTo>
                    <a:pt x="33" y="1530"/>
                    <a:pt x="37" y="1529"/>
                    <a:pt x="41" y="1526"/>
                  </a:cubicBezTo>
                  <a:cubicBezTo>
                    <a:pt x="274" y="1353"/>
                    <a:pt x="484" y="1145"/>
                    <a:pt x="628" y="889"/>
                  </a:cubicBezTo>
                  <a:cubicBezTo>
                    <a:pt x="699" y="766"/>
                    <a:pt x="757" y="635"/>
                    <a:pt x="803" y="500"/>
                  </a:cubicBezTo>
                  <a:cubicBezTo>
                    <a:pt x="854" y="352"/>
                    <a:pt x="908" y="210"/>
                    <a:pt x="962" y="66"/>
                  </a:cubicBezTo>
                  <a:cubicBezTo>
                    <a:pt x="974" y="34"/>
                    <a:pt x="943" y="0"/>
                    <a:pt x="9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17"/>
            <p:cNvSpPr/>
            <p:nvPr/>
          </p:nvSpPr>
          <p:spPr>
            <a:xfrm flipH="1">
              <a:off x="8393116" y="2367054"/>
              <a:ext cx="83733" cy="98569"/>
            </a:xfrm>
            <a:custGeom>
              <a:avLst/>
              <a:gdLst/>
              <a:ahLst/>
              <a:cxnLst/>
              <a:rect l="l" t="t" r="r" b="b"/>
              <a:pathLst>
                <a:path w="2946" h="3468" extrusionOk="0">
                  <a:moveTo>
                    <a:pt x="2919" y="1"/>
                  </a:moveTo>
                  <a:cubicBezTo>
                    <a:pt x="2913" y="1"/>
                    <a:pt x="2907" y="3"/>
                    <a:pt x="2902" y="7"/>
                  </a:cubicBezTo>
                  <a:cubicBezTo>
                    <a:pt x="2790" y="140"/>
                    <a:pt x="2732" y="327"/>
                    <a:pt x="2652" y="479"/>
                  </a:cubicBezTo>
                  <a:cubicBezTo>
                    <a:pt x="2568" y="636"/>
                    <a:pt x="2476" y="791"/>
                    <a:pt x="2383" y="940"/>
                  </a:cubicBezTo>
                  <a:cubicBezTo>
                    <a:pt x="2181" y="1269"/>
                    <a:pt x="1949" y="1580"/>
                    <a:pt x="1691" y="1866"/>
                  </a:cubicBezTo>
                  <a:cubicBezTo>
                    <a:pt x="1440" y="2146"/>
                    <a:pt x="1166" y="2406"/>
                    <a:pt x="870" y="2642"/>
                  </a:cubicBezTo>
                  <a:cubicBezTo>
                    <a:pt x="564" y="2887"/>
                    <a:pt x="244" y="3111"/>
                    <a:pt x="12" y="3433"/>
                  </a:cubicBezTo>
                  <a:cubicBezTo>
                    <a:pt x="1" y="3449"/>
                    <a:pt x="17" y="3467"/>
                    <a:pt x="33" y="3467"/>
                  </a:cubicBezTo>
                  <a:cubicBezTo>
                    <a:pt x="38" y="3467"/>
                    <a:pt x="43" y="3465"/>
                    <a:pt x="48" y="3461"/>
                  </a:cubicBezTo>
                  <a:cubicBezTo>
                    <a:pt x="341" y="3173"/>
                    <a:pt x="687" y="2950"/>
                    <a:pt x="1009" y="2694"/>
                  </a:cubicBezTo>
                  <a:cubicBezTo>
                    <a:pt x="1308" y="2457"/>
                    <a:pt x="1586" y="2193"/>
                    <a:pt x="1839" y="1905"/>
                  </a:cubicBezTo>
                  <a:cubicBezTo>
                    <a:pt x="2084" y="1625"/>
                    <a:pt x="2306" y="1326"/>
                    <a:pt x="2501" y="1010"/>
                  </a:cubicBezTo>
                  <a:cubicBezTo>
                    <a:pt x="2600" y="847"/>
                    <a:pt x="2689" y="679"/>
                    <a:pt x="2770" y="505"/>
                  </a:cubicBezTo>
                  <a:cubicBezTo>
                    <a:pt x="2839" y="357"/>
                    <a:pt x="2934" y="191"/>
                    <a:pt x="2945" y="26"/>
                  </a:cubicBezTo>
                  <a:cubicBezTo>
                    <a:pt x="2944" y="11"/>
                    <a:pt x="2931" y="1"/>
                    <a:pt x="29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17"/>
            <p:cNvSpPr/>
            <p:nvPr/>
          </p:nvSpPr>
          <p:spPr>
            <a:xfrm flipH="1">
              <a:off x="8362135" y="2415145"/>
              <a:ext cx="114429" cy="80805"/>
            </a:xfrm>
            <a:custGeom>
              <a:avLst/>
              <a:gdLst/>
              <a:ahLst/>
              <a:cxnLst/>
              <a:rect l="l" t="t" r="r" b="b"/>
              <a:pathLst>
                <a:path w="4026" h="2843" extrusionOk="0">
                  <a:moveTo>
                    <a:pt x="3956" y="0"/>
                  </a:moveTo>
                  <a:cubicBezTo>
                    <a:pt x="3950" y="0"/>
                    <a:pt x="3944" y="1"/>
                    <a:pt x="3938" y="4"/>
                  </a:cubicBezTo>
                  <a:cubicBezTo>
                    <a:pt x="3597" y="121"/>
                    <a:pt x="3298" y="402"/>
                    <a:pt x="3029" y="632"/>
                  </a:cubicBezTo>
                  <a:cubicBezTo>
                    <a:pt x="2715" y="901"/>
                    <a:pt x="2397" y="1165"/>
                    <a:pt x="2066" y="1413"/>
                  </a:cubicBezTo>
                  <a:cubicBezTo>
                    <a:pt x="1408" y="1911"/>
                    <a:pt x="701" y="2328"/>
                    <a:pt x="23" y="2793"/>
                  </a:cubicBezTo>
                  <a:cubicBezTo>
                    <a:pt x="0" y="2811"/>
                    <a:pt x="15" y="2843"/>
                    <a:pt x="39" y="2843"/>
                  </a:cubicBezTo>
                  <a:cubicBezTo>
                    <a:pt x="43" y="2843"/>
                    <a:pt x="47" y="2842"/>
                    <a:pt x="51" y="2840"/>
                  </a:cubicBezTo>
                  <a:lnTo>
                    <a:pt x="51" y="2842"/>
                  </a:lnTo>
                  <a:cubicBezTo>
                    <a:pt x="789" y="2511"/>
                    <a:pt x="1470" y="2025"/>
                    <a:pt x="2115" y="1539"/>
                  </a:cubicBezTo>
                  <a:cubicBezTo>
                    <a:pt x="2427" y="1301"/>
                    <a:pt x="2732" y="1056"/>
                    <a:pt x="3027" y="800"/>
                  </a:cubicBezTo>
                  <a:cubicBezTo>
                    <a:pt x="3175" y="673"/>
                    <a:pt x="3321" y="544"/>
                    <a:pt x="3476" y="426"/>
                  </a:cubicBezTo>
                  <a:cubicBezTo>
                    <a:pt x="3637" y="303"/>
                    <a:pt x="3810" y="213"/>
                    <a:pt x="3981" y="105"/>
                  </a:cubicBezTo>
                  <a:cubicBezTo>
                    <a:pt x="4026" y="76"/>
                    <a:pt x="4005" y="0"/>
                    <a:pt x="39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17"/>
            <p:cNvSpPr/>
            <p:nvPr/>
          </p:nvSpPr>
          <p:spPr>
            <a:xfrm flipH="1">
              <a:off x="8368360" y="2433364"/>
              <a:ext cx="46215" cy="28735"/>
            </a:xfrm>
            <a:custGeom>
              <a:avLst/>
              <a:gdLst/>
              <a:ahLst/>
              <a:cxnLst/>
              <a:rect l="l" t="t" r="r" b="b"/>
              <a:pathLst>
                <a:path w="1626" h="1011" extrusionOk="0">
                  <a:moveTo>
                    <a:pt x="1564" y="1"/>
                  </a:moveTo>
                  <a:cubicBezTo>
                    <a:pt x="1556" y="1"/>
                    <a:pt x="1548" y="3"/>
                    <a:pt x="1540" y="10"/>
                  </a:cubicBezTo>
                  <a:cubicBezTo>
                    <a:pt x="1297" y="187"/>
                    <a:pt x="1065" y="378"/>
                    <a:pt x="809" y="537"/>
                  </a:cubicBezTo>
                  <a:cubicBezTo>
                    <a:pt x="553" y="696"/>
                    <a:pt x="283" y="840"/>
                    <a:pt x="16" y="980"/>
                  </a:cubicBezTo>
                  <a:cubicBezTo>
                    <a:pt x="0" y="989"/>
                    <a:pt x="9" y="1010"/>
                    <a:pt x="24" y="1010"/>
                  </a:cubicBezTo>
                  <a:cubicBezTo>
                    <a:pt x="25" y="1010"/>
                    <a:pt x="26" y="1010"/>
                    <a:pt x="27" y="1010"/>
                  </a:cubicBezTo>
                  <a:lnTo>
                    <a:pt x="29" y="1010"/>
                  </a:lnTo>
                  <a:cubicBezTo>
                    <a:pt x="324" y="926"/>
                    <a:pt x="607" y="800"/>
                    <a:pt x="869" y="638"/>
                  </a:cubicBezTo>
                  <a:cubicBezTo>
                    <a:pt x="1127" y="481"/>
                    <a:pt x="1388" y="305"/>
                    <a:pt x="1598" y="82"/>
                  </a:cubicBezTo>
                  <a:cubicBezTo>
                    <a:pt x="1625" y="53"/>
                    <a:pt x="1599" y="1"/>
                    <a:pt x="15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17"/>
            <p:cNvSpPr/>
            <p:nvPr/>
          </p:nvSpPr>
          <p:spPr>
            <a:xfrm flipH="1">
              <a:off x="8411988" y="2376774"/>
              <a:ext cx="87456" cy="115822"/>
            </a:xfrm>
            <a:custGeom>
              <a:avLst/>
              <a:gdLst/>
              <a:ahLst/>
              <a:cxnLst/>
              <a:rect l="l" t="t" r="r" b="b"/>
              <a:pathLst>
                <a:path w="3077" h="4075" extrusionOk="0">
                  <a:moveTo>
                    <a:pt x="3035" y="0"/>
                  </a:moveTo>
                  <a:cubicBezTo>
                    <a:pt x="3021" y="0"/>
                    <a:pt x="3008" y="7"/>
                    <a:pt x="3004" y="24"/>
                  </a:cubicBezTo>
                  <a:cubicBezTo>
                    <a:pt x="2757" y="675"/>
                    <a:pt x="2209" y="1066"/>
                    <a:pt x="1695" y="1498"/>
                  </a:cubicBezTo>
                  <a:cubicBezTo>
                    <a:pt x="1181" y="1928"/>
                    <a:pt x="710" y="2421"/>
                    <a:pt x="371" y="3003"/>
                  </a:cubicBezTo>
                  <a:cubicBezTo>
                    <a:pt x="184" y="3321"/>
                    <a:pt x="61" y="3668"/>
                    <a:pt x="5" y="4031"/>
                  </a:cubicBezTo>
                  <a:cubicBezTo>
                    <a:pt x="0" y="4057"/>
                    <a:pt x="21" y="4074"/>
                    <a:pt x="41" y="4074"/>
                  </a:cubicBezTo>
                  <a:cubicBezTo>
                    <a:pt x="54" y="4074"/>
                    <a:pt x="66" y="4067"/>
                    <a:pt x="70" y="4050"/>
                  </a:cubicBezTo>
                  <a:cubicBezTo>
                    <a:pt x="250" y="3390"/>
                    <a:pt x="624" y="2791"/>
                    <a:pt x="1069" y="2281"/>
                  </a:cubicBezTo>
                  <a:cubicBezTo>
                    <a:pt x="1514" y="1771"/>
                    <a:pt x="2058" y="1376"/>
                    <a:pt x="2531" y="899"/>
                  </a:cubicBezTo>
                  <a:cubicBezTo>
                    <a:pt x="2768" y="660"/>
                    <a:pt x="2995" y="378"/>
                    <a:pt x="3069" y="43"/>
                  </a:cubicBezTo>
                  <a:cubicBezTo>
                    <a:pt x="3076" y="17"/>
                    <a:pt x="3055" y="0"/>
                    <a:pt x="303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17"/>
            <p:cNvSpPr/>
            <p:nvPr/>
          </p:nvSpPr>
          <p:spPr>
            <a:xfrm flipH="1">
              <a:off x="8428246" y="2349432"/>
              <a:ext cx="44396" cy="70516"/>
            </a:xfrm>
            <a:custGeom>
              <a:avLst/>
              <a:gdLst/>
              <a:ahLst/>
              <a:cxnLst/>
              <a:rect l="l" t="t" r="r" b="b"/>
              <a:pathLst>
                <a:path w="1562" h="2481" extrusionOk="0">
                  <a:moveTo>
                    <a:pt x="1504" y="0"/>
                  </a:moveTo>
                  <a:cubicBezTo>
                    <a:pt x="1487" y="0"/>
                    <a:pt x="1470" y="10"/>
                    <a:pt x="1466" y="31"/>
                  </a:cubicBezTo>
                  <a:cubicBezTo>
                    <a:pt x="1365" y="521"/>
                    <a:pt x="1205" y="975"/>
                    <a:pt x="881" y="1366"/>
                  </a:cubicBezTo>
                  <a:cubicBezTo>
                    <a:pt x="589" y="1721"/>
                    <a:pt x="236" y="2022"/>
                    <a:pt x="14" y="2432"/>
                  </a:cubicBezTo>
                  <a:cubicBezTo>
                    <a:pt x="1" y="2458"/>
                    <a:pt x="22" y="2481"/>
                    <a:pt x="44" y="2481"/>
                  </a:cubicBezTo>
                  <a:cubicBezTo>
                    <a:pt x="54" y="2481"/>
                    <a:pt x="64" y="2476"/>
                    <a:pt x="72" y="2465"/>
                  </a:cubicBezTo>
                  <a:cubicBezTo>
                    <a:pt x="352" y="2061"/>
                    <a:pt x="765" y="1773"/>
                    <a:pt x="1062" y="1383"/>
                  </a:cubicBezTo>
                  <a:cubicBezTo>
                    <a:pt x="1350" y="1005"/>
                    <a:pt x="1562" y="523"/>
                    <a:pt x="1550" y="42"/>
                  </a:cubicBezTo>
                  <a:cubicBezTo>
                    <a:pt x="1550" y="16"/>
                    <a:pt x="1527" y="0"/>
                    <a:pt x="15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17"/>
            <p:cNvSpPr/>
            <p:nvPr/>
          </p:nvSpPr>
          <p:spPr>
            <a:xfrm flipH="1">
              <a:off x="8456043" y="2350910"/>
              <a:ext cx="51502" cy="130886"/>
            </a:xfrm>
            <a:custGeom>
              <a:avLst/>
              <a:gdLst/>
              <a:ahLst/>
              <a:cxnLst/>
              <a:rect l="l" t="t" r="r" b="b"/>
              <a:pathLst>
                <a:path w="1812" h="4605" extrusionOk="0">
                  <a:moveTo>
                    <a:pt x="1745" y="0"/>
                  </a:moveTo>
                  <a:cubicBezTo>
                    <a:pt x="1737" y="0"/>
                    <a:pt x="1730" y="5"/>
                    <a:pt x="1730" y="16"/>
                  </a:cubicBezTo>
                  <a:cubicBezTo>
                    <a:pt x="1726" y="445"/>
                    <a:pt x="1645" y="861"/>
                    <a:pt x="1445" y="1243"/>
                  </a:cubicBezTo>
                  <a:cubicBezTo>
                    <a:pt x="1251" y="1615"/>
                    <a:pt x="1028" y="1972"/>
                    <a:pt x="812" y="2329"/>
                  </a:cubicBezTo>
                  <a:cubicBezTo>
                    <a:pt x="593" y="2686"/>
                    <a:pt x="383" y="3047"/>
                    <a:pt x="234" y="3436"/>
                  </a:cubicBezTo>
                  <a:cubicBezTo>
                    <a:pt x="94" y="3797"/>
                    <a:pt x="0" y="4195"/>
                    <a:pt x="92" y="4578"/>
                  </a:cubicBezTo>
                  <a:cubicBezTo>
                    <a:pt x="98" y="4597"/>
                    <a:pt x="112" y="4605"/>
                    <a:pt x="127" y="4605"/>
                  </a:cubicBezTo>
                  <a:cubicBezTo>
                    <a:pt x="145" y="4605"/>
                    <a:pt x="164" y="4592"/>
                    <a:pt x="165" y="4569"/>
                  </a:cubicBezTo>
                  <a:lnTo>
                    <a:pt x="165" y="4567"/>
                  </a:lnTo>
                  <a:cubicBezTo>
                    <a:pt x="168" y="4145"/>
                    <a:pt x="238" y="3743"/>
                    <a:pt x="398" y="3352"/>
                  </a:cubicBezTo>
                  <a:cubicBezTo>
                    <a:pt x="561" y="2955"/>
                    <a:pt x="787" y="2591"/>
                    <a:pt x="1010" y="2226"/>
                  </a:cubicBezTo>
                  <a:cubicBezTo>
                    <a:pt x="1223" y="1880"/>
                    <a:pt x="1408" y="1535"/>
                    <a:pt x="1558" y="1157"/>
                  </a:cubicBezTo>
                  <a:cubicBezTo>
                    <a:pt x="1698" y="802"/>
                    <a:pt x="1812" y="402"/>
                    <a:pt x="1763" y="16"/>
                  </a:cubicBezTo>
                  <a:cubicBezTo>
                    <a:pt x="1761" y="6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17"/>
            <p:cNvSpPr/>
            <p:nvPr/>
          </p:nvSpPr>
          <p:spPr>
            <a:xfrm flipH="1">
              <a:off x="8477673" y="2334738"/>
              <a:ext cx="8612" cy="61847"/>
            </a:xfrm>
            <a:custGeom>
              <a:avLst/>
              <a:gdLst/>
              <a:ahLst/>
              <a:cxnLst/>
              <a:rect l="l" t="t" r="r" b="b"/>
              <a:pathLst>
                <a:path w="303" h="2176" extrusionOk="0">
                  <a:moveTo>
                    <a:pt x="149" y="1"/>
                  </a:moveTo>
                  <a:cubicBezTo>
                    <a:pt x="122" y="1"/>
                    <a:pt x="98" y="17"/>
                    <a:pt x="101" y="53"/>
                  </a:cubicBezTo>
                  <a:cubicBezTo>
                    <a:pt x="116" y="221"/>
                    <a:pt x="178" y="383"/>
                    <a:pt x="198" y="550"/>
                  </a:cubicBezTo>
                  <a:cubicBezTo>
                    <a:pt x="219" y="729"/>
                    <a:pt x="223" y="909"/>
                    <a:pt x="209" y="1088"/>
                  </a:cubicBezTo>
                  <a:cubicBezTo>
                    <a:pt x="189" y="1451"/>
                    <a:pt x="107" y="1804"/>
                    <a:pt x="4" y="2152"/>
                  </a:cubicBezTo>
                  <a:cubicBezTo>
                    <a:pt x="0" y="2164"/>
                    <a:pt x="12" y="2175"/>
                    <a:pt x="23" y="2175"/>
                  </a:cubicBezTo>
                  <a:cubicBezTo>
                    <a:pt x="29" y="2175"/>
                    <a:pt x="34" y="2172"/>
                    <a:pt x="37" y="2165"/>
                  </a:cubicBezTo>
                  <a:cubicBezTo>
                    <a:pt x="183" y="1838"/>
                    <a:pt x="269" y="1487"/>
                    <a:pt x="292" y="1129"/>
                  </a:cubicBezTo>
                  <a:cubicBezTo>
                    <a:pt x="303" y="948"/>
                    <a:pt x="303" y="767"/>
                    <a:pt x="288" y="585"/>
                  </a:cubicBezTo>
                  <a:cubicBezTo>
                    <a:pt x="275" y="410"/>
                    <a:pt x="277" y="202"/>
                    <a:pt x="209" y="38"/>
                  </a:cubicBezTo>
                  <a:cubicBezTo>
                    <a:pt x="199" y="14"/>
                    <a:pt x="173" y="1"/>
                    <a:pt x="1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17"/>
            <p:cNvSpPr/>
            <p:nvPr/>
          </p:nvSpPr>
          <p:spPr>
            <a:xfrm flipH="1">
              <a:off x="8492907" y="2327746"/>
              <a:ext cx="6622" cy="31975"/>
            </a:xfrm>
            <a:custGeom>
              <a:avLst/>
              <a:gdLst/>
              <a:ahLst/>
              <a:cxnLst/>
              <a:rect l="l" t="t" r="r" b="b"/>
              <a:pathLst>
                <a:path w="233" h="1125" extrusionOk="0">
                  <a:moveTo>
                    <a:pt x="106" y="1"/>
                  </a:moveTo>
                  <a:cubicBezTo>
                    <a:pt x="79" y="1"/>
                    <a:pt x="51" y="17"/>
                    <a:pt x="44" y="46"/>
                  </a:cubicBezTo>
                  <a:cubicBezTo>
                    <a:pt x="1" y="203"/>
                    <a:pt x="44" y="400"/>
                    <a:pt x="51" y="560"/>
                  </a:cubicBezTo>
                  <a:cubicBezTo>
                    <a:pt x="62" y="747"/>
                    <a:pt x="75" y="917"/>
                    <a:pt x="53" y="1102"/>
                  </a:cubicBezTo>
                  <a:cubicBezTo>
                    <a:pt x="52" y="1116"/>
                    <a:pt x="65" y="1125"/>
                    <a:pt x="77" y="1125"/>
                  </a:cubicBezTo>
                  <a:cubicBezTo>
                    <a:pt x="86" y="1125"/>
                    <a:pt x="94" y="1120"/>
                    <a:pt x="96" y="1110"/>
                  </a:cubicBezTo>
                  <a:lnTo>
                    <a:pt x="96" y="1108"/>
                  </a:lnTo>
                  <a:cubicBezTo>
                    <a:pt x="131" y="929"/>
                    <a:pt x="180" y="742"/>
                    <a:pt x="197" y="560"/>
                  </a:cubicBezTo>
                  <a:cubicBezTo>
                    <a:pt x="212" y="396"/>
                    <a:pt x="232" y="183"/>
                    <a:pt x="158" y="31"/>
                  </a:cubicBezTo>
                  <a:cubicBezTo>
                    <a:pt x="147" y="10"/>
                    <a:pt x="127" y="1"/>
                    <a:pt x="10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17"/>
            <p:cNvSpPr/>
            <p:nvPr/>
          </p:nvSpPr>
          <p:spPr>
            <a:xfrm flipH="1">
              <a:off x="8421112" y="2460763"/>
              <a:ext cx="252562" cy="307503"/>
            </a:xfrm>
            <a:custGeom>
              <a:avLst/>
              <a:gdLst/>
              <a:ahLst/>
              <a:cxnLst/>
              <a:rect l="l" t="t" r="r" b="b"/>
              <a:pathLst>
                <a:path w="8886" h="10819" extrusionOk="0">
                  <a:moveTo>
                    <a:pt x="6013" y="4165"/>
                  </a:moveTo>
                  <a:cubicBezTo>
                    <a:pt x="7031" y="5681"/>
                    <a:pt x="8885" y="8657"/>
                    <a:pt x="8188" y="9478"/>
                  </a:cubicBezTo>
                  <a:cubicBezTo>
                    <a:pt x="7490" y="10299"/>
                    <a:pt x="7289" y="9805"/>
                    <a:pt x="6930" y="10312"/>
                  </a:cubicBezTo>
                  <a:cubicBezTo>
                    <a:pt x="6571" y="10819"/>
                    <a:pt x="6662" y="10439"/>
                    <a:pt x="6273" y="10271"/>
                  </a:cubicBezTo>
                  <a:cubicBezTo>
                    <a:pt x="5886" y="10103"/>
                    <a:pt x="5417" y="10218"/>
                    <a:pt x="5408" y="9355"/>
                  </a:cubicBezTo>
                  <a:cubicBezTo>
                    <a:pt x="5408" y="9355"/>
                    <a:pt x="4155" y="9181"/>
                    <a:pt x="4026" y="8500"/>
                  </a:cubicBezTo>
                  <a:cubicBezTo>
                    <a:pt x="3895" y="7822"/>
                    <a:pt x="3729" y="7954"/>
                    <a:pt x="2867" y="7470"/>
                  </a:cubicBezTo>
                  <a:cubicBezTo>
                    <a:pt x="2003" y="6986"/>
                    <a:pt x="1096" y="5969"/>
                    <a:pt x="1156" y="4008"/>
                  </a:cubicBezTo>
                  <a:cubicBezTo>
                    <a:pt x="1214" y="2044"/>
                    <a:pt x="1392" y="855"/>
                    <a:pt x="797" y="723"/>
                  </a:cubicBezTo>
                  <a:cubicBezTo>
                    <a:pt x="201" y="590"/>
                    <a:pt x="1" y="98"/>
                    <a:pt x="767" y="50"/>
                  </a:cubicBezTo>
                  <a:cubicBezTo>
                    <a:pt x="1534" y="1"/>
                    <a:pt x="4437" y="1813"/>
                    <a:pt x="6013" y="416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17"/>
            <p:cNvSpPr/>
            <p:nvPr/>
          </p:nvSpPr>
          <p:spPr>
            <a:xfrm flipH="1">
              <a:off x="8451780" y="2614586"/>
              <a:ext cx="51899" cy="127390"/>
            </a:xfrm>
            <a:custGeom>
              <a:avLst/>
              <a:gdLst/>
              <a:ahLst/>
              <a:cxnLst/>
              <a:rect l="l" t="t" r="r" b="b"/>
              <a:pathLst>
                <a:path w="1826" h="4482" extrusionOk="0">
                  <a:moveTo>
                    <a:pt x="73" y="1"/>
                  </a:moveTo>
                  <a:cubicBezTo>
                    <a:pt x="45" y="1"/>
                    <a:pt x="16" y="28"/>
                    <a:pt x="14" y="58"/>
                  </a:cubicBezTo>
                  <a:cubicBezTo>
                    <a:pt x="1" y="231"/>
                    <a:pt x="118" y="432"/>
                    <a:pt x="188" y="585"/>
                  </a:cubicBezTo>
                  <a:cubicBezTo>
                    <a:pt x="270" y="768"/>
                    <a:pt x="363" y="946"/>
                    <a:pt x="462" y="1121"/>
                  </a:cubicBezTo>
                  <a:cubicBezTo>
                    <a:pt x="661" y="1473"/>
                    <a:pt x="894" y="1802"/>
                    <a:pt x="1100" y="2150"/>
                  </a:cubicBezTo>
                  <a:cubicBezTo>
                    <a:pt x="1306" y="2501"/>
                    <a:pt x="1493" y="2873"/>
                    <a:pt x="1590" y="3271"/>
                  </a:cubicBezTo>
                  <a:cubicBezTo>
                    <a:pt x="1644" y="3496"/>
                    <a:pt x="1663" y="3733"/>
                    <a:pt x="1594" y="3956"/>
                  </a:cubicBezTo>
                  <a:cubicBezTo>
                    <a:pt x="1562" y="4049"/>
                    <a:pt x="1517" y="4139"/>
                    <a:pt x="1457" y="4219"/>
                  </a:cubicBezTo>
                  <a:cubicBezTo>
                    <a:pt x="1405" y="4296"/>
                    <a:pt x="1328" y="4352"/>
                    <a:pt x="1279" y="4431"/>
                  </a:cubicBezTo>
                  <a:cubicBezTo>
                    <a:pt x="1262" y="4457"/>
                    <a:pt x="1287" y="4481"/>
                    <a:pt x="1312" y="4481"/>
                  </a:cubicBezTo>
                  <a:cubicBezTo>
                    <a:pt x="1314" y="4481"/>
                    <a:pt x="1315" y="4481"/>
                    <a:pt x="1317" y="4481"/>
                  </a:cubicBezTo>
                  <a:cubicBezTo>
                    <a:pt x="1444" y="4462"/>
                    <a:pt x="1564" y="4322"/>
                    <a:pt x="1629" y="4219"/>
                  </a:cubicBezTo>
                  <a:cubicBezTo>
                    <a:pt x="1710" y="4090"/>
                    <a:pt x="1760" y="3946"/>
                    <a:pt x="1779" y="3797"/>
                  </a:cubicBezTo>
                  <a:cubicBezTo>
                    <a:pt x="1825" y="3442"/>
                    <a:pt x="1721" y="3081"/>
                    <a:pt x="1590" y="2754"/>
                  </a:cubicBezTo>
                  <a:cubicBezTo>
                    <a:pt x="1339" y="2135"/>
                    <a:pt x="956" y="1579"/>
                    <a:pt x="610" y="1011"/>
                  </a:cubicBezTo>
                  <a:cubicBezTo>
                    <a:pt x="513" y="852"/>
                    <a:pt x="419" y="688"/>
                    <a:pt x="337" y="519"/>
                  </a:cubicBezTo>
                  <a:cubicBezTo>
                    <a:pt x="261" y="360"/>
                    <a:pt x="221" y="155"/>
                    <a:pt x="107" y="18"/>
                  </a:cubicBezTo>
                  <a:cubicBezTo>
                    <a:pt x="98" y="6"/>
                    <a:pt x="85" y="1"/>
                    <a:pt x="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17"/>
            <p:cNvSpPr/>
            <p:nvPr/>
          </p:nvSpPr>
          <p:spPr>
            <a:xfrm flipH="1">
              <a:off x="8503708" y="2572293"/>
              <a:ext cx="18077" cy="155443"/>
            </a:xfrm>
            <a:custGeom>
              <a:avLst/>
              <a:gdLst/>
              <a:ahLst/>
              <a:cxnLst/>
              <a:rect l="l" t="t" r="r" b="b"/>
              <a:pathLst>
                <a:path w="636" h="5469" extrusionOk="0">
                  <a:moveTo>
                    <a:pt x="134" y="0"/>
                  </a:moveTo>
                  <a:cubicBezTo>
                    <a:pt x="111" y="0"/>
                    <a:pt x="87" y="13"/>
                    <a:pt x="82" y="39"/>
                  </a:cubicBezTo>
                  <a:cubicBezTo>
                    <a:pt x="0" y="409"/>
                    <a:pt x="51" y="788"/>
                    <a:pt x="67" y="1164"/>
                  </a:cubicBezTo>
                  <a:cubicBezTo>
                    <a:pt x="84" y="1549"/>
                    <a:pt x="88" y="1936"/>
                    <a:pt x="120" y="2320"/>
                  </a:cubicBezTo>
                  <a:cubicBezTo>
                    <a:pt x="150" y="2692"/>
                    <a:pt x="181" y="3067"/>
                    <a:pt x="239" y="3436"/>
                  </a:cubicBezTo>
                  <a:cubicBezTo>
                    <a:pt x="269" y="3619"/>
                    <a:pt x="320" y="3795"/>
                    <a:pt x="359" y="3976"/>
                  </a:cubicBezTo>
                  <a:cubicBezTo>
                    <a:pt x="378" y="4060"/>
                    <a:pt x="376" y="4148"/>
                    <a:pt x="389" y="4232"/>
                  </a:cubicBezTo>
                  <a:cubicBezTo>
                    <a:pt x="404" y="4322"/>
                    <a:pt x="428" y="4412"/>
                    <a:pt x="443" y="4501"/>
                  </a:cubicBezTo>
                  <a:cubicBezTo>
                    <a:pt x="473" y="4675"/>
                    <a:pt x="473" y="4851"/>
                    <a:pt x="415" y="5019"/>
                  </a:cubicBezTo>
                  <a:cubicBezTo>
                    <a:pt x="359" y="5180"/>
                    <a:pt x="245" y="5290"/>
                    <a:pt x="133" y="5414"/>
                  </a:cubicBezTo>
                  <a:cubicBezTo>
                    <a:pt x="114" y="5436"/>
                    <a:pt x="130" y="5469"/>
                    <a:pt x="158" y="5469"/>
                  </a:cubicBezTo>
                  <a:cubicBezTo>
                    <a:pt x="160" y="5469"/>
                    <a:pt x="162" y="5468"/>
                    <a:pt x="165" y="5468"/>
                  </a:cubicBezTo>
                  <a:cubicBezTo>
                    <a:pt x="434" y="5425"/>
                    <a:pt x="578" y="5113"/>
                    <a:pt x="615" y="4874"/>
                  </a:cubicBezTo>
                  <a:cubicBezTo>
                    <a:pt x="636" y="4713"/>
                    <a:pt x="628" y="4552"/>
                    <a:pt x="591" y="4395"/>
                  </a:cubicBezTo>
                  <a:cubicBezTo>
                    <a:pt x="550" y="4204"/>
                    <a:pt x="439" y="4045"/>
                    <a:pt x="393" y="3858"/>
                  </a:cubicBezTo>
                  <a:cubicBezTo>
                    <a:pt x="292" y="3458"/>
                    <a:pt x="258" y="3054"/>
                    <a:pt x="247" y="2643"/>
                  </a:cubicBezTo>
                  <a:cubicBezTo>
                    <a:pt x="234" y="2230"/>
                    <a:pt x="217" y="1826"/>
                    <a:pt x="210" y="1418"/>
                  </a:cubicBezTo>
                  <a:cubicBezTo>
                    <a:pt x="198" y="962"/>
                    <a:pt x="271" y="489"/>
                    <a:pt x="185" y="39"/>
                  </a:cubicBezTo>
                  <a:cubicBezTo>
                    <a:pt x="181" y="13"/>
                    <a:pt x="158" y="0"/>
                    <a:pt x="1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17"/>
            <p:cNvSpPr/>
            <p:nvPr/>
          </p:nvSpPr>
          <p:spPr>
            <a:xfrm flipH="1">
              <a:off x="8518914" y="2570161"/>
              <a:ext cx="13984" cy="97944"/>
            </a:xfrm>
            <a:custGeom>
              <a:avLst/>
              <a:gdLst/>
              <a:ahLst/>
              <a:cxnLst/>
              <a:rect l="l" t="t" r="r" b="b"/>
              <a:pathLst>
                <a:path w="492" h="3446" extrusionOk="0">
                  <a:moveTo>
                    <a:pt x="440" y="0"/>
                  </a:moveTo>
                  <a:cubicBezTo>
                    <a:pt x="430" y="0"/>
                    <a:pt x="420" y="4"/>
                    <a:pt x="412" y="13"/>
                  </a:cubicBezTo>
                  <a:cubicBezTo>
                    <a:pt x="243" y="157"/>
                    <a:pt x="286" y="484"/>
                    <a:pt x="281" y="678"/>
                  </a:cubicBezTo>
                  <a:cubicBezTo>
                    <a:pt x="270" y="985"/>
                    <a:pt x="251" y="1292"/>
                    <a:pt x="228" y="1596"/>
                  </a:cubicBezTo>
                  <a:cubicBezTo>
                    <a:pt x="204" y="1895"/>
                    <a:pt x="172" y="2193"/>
                    <a:pt x="146" y="2490"/>
                  </a:cubicBezTo>
                  <a:cubicBezTo>
                    <a:pt x="131" y="2656"/>
                    <a:pt x="109" y="2821"/>
                    <a:pt x="73" y="2984"/>
                  </a:cubicBezTo>
                  <a:cubicBezTo>
                    <a:pt x="47" y="3120"/>
                    <a:pt x="0" y="3288"/>
                    <a:pt x="17" y="3427"/>
                  </a:cubicBezTo>
                  <a:cubicBezTo>
                    <a:pt x="18" y="3436"/>
                    <a:pt x="29" y="3445"/>
                    <a:pt x="39" y="3445"/>
                  </a:cubicBezTo>
                  <a:cubicBezTo>
                    <a:pt x="44" y="3445"/>
                    <a:pt x="49" y="3443"/>
                    <a:pt x="53" y="3436"/>
                  </a:cubicBezTo>
                  <a:cubicBezTo>
                    <a:pt x="107" y="3328"/>
                    <a:pt x="116" y="3185"/>
                    <a:pt x="131" y="3066"/>
                  </a:cubicBezTo>
                  <a:cubicBezTo>
                    <a:pt x="152" y="2914"/>
                    <a:pt x="165" y="2763"/>
                    <a:pt x="187" y="2611"/>
                  </a:cubicBezTo>
                  <a:cubicBezTo>
                    <a:pt x="227" y="2327"/>
                    <a:pt x="268" y="2045"/>
                    <a:pt x="296" y="1757"/>
                  </a:cubicBezTo>
                  <a:cubicBezTo>
                    <a:pt x="324" y="1471"/>
                    <a:pt x="346" y="1176"/>
                    <a:pt x="363" y="886"/>
                  </a:cubicBezTo>
                  <a:cubicBezTo>
                    <a:pt x="371" y="740"/>
                    <a:pt x="376" y="594"/>
                    <a:pt x="382" y="450"/>
                  </a:cubicBezTo>
                  <a:cubicBezTo>
                    <a:pt x="384" y="316"/>
                    <a:pt x="415" y="183"/>
                    <a:pt x="475" y="61"/>
                  </a:cubicBezTo>
                  <a:cubicBezTo>
                    <a:pt x="492" y="31"/>
                    <a:pt x="467" y="0"/>
                    <a:pt x="4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17"/>
            <p:cNvSpPr/>
            <p:nvPr/>
          </p:nvSpPr>
          <p:spPr>
            <a:xfrm flipH="1">
              <a:off x="8537701" y="2479721"/>
              <a:ext cx="107210" cy="68669"/>
            </a:xfrm>
            <a:custGeom>
              <a:avLst/>
              <a:gdLst/>
              <a:ahLst/>
              <a:cxnLst/>
              <a:rect l="l" t="t" r="r" b="b"/>
              <a:pathLst>
                <a:path w="3772" h="2416" extrusionOk="0">
                  <a:moveTo>
                    <a:pt x="79" y="1"/>
                  </a:moveTo>
                  <a:cubicBezTo>
                    <a:pt x="67" y="1"/>
                    <a:pt x="56" y="1"/>
                    <a:pt x="45" y="1"/>
                  </a:cubicBezTo>
                  <a:cubicBezTo>
                    <a:pt x="19" y="3"/>
                    <a:pt x="0" y="44"/>
                    <a:pt x="30" y="56"/>
                  </a:cubicBezTo>
                  <a:cubicBezTo>
                    <a:pt x="211" y="134"/>
                    <a:pt x="400" y="179"/>
                    <a:pt x="578" y="267"/>
                  </a:cubicBezTo>
                  <a:cubicBezTo>
                    <a:pt x="742" y="349"/>
                    <a:pt x="899" y="446"/>
                    <a:pt x="1047" y="557"/>
                  </a:cubicBezTo>
                  <a:cubicBezTo>
                    <a:pt x="1350" y="785"/>
                    <a:pt x="1616" y="1056"/>
                    <a:pt x="1885" y="1323"/>
                  </a:cubicBezTo>
                  <a:cubicBezTo>
                    <a:pt x="2141" y="1579"/>
                    <a:pt x="2408" y="1834"/>
                    <a:pt x="2711" y="2039"/>
                  </a:cubicBezTo>
                  <a:cubicBezTo>
                    <a:pt x="2857" y="2142"/>
                    <a:pt x="3012" y="2228"/>
                    <a:pt x="3177" y="2297"/>
                  </a:cubicBezTo>
                  <a:cubicBezTo>
                    <a:pt x="3352" y="2368"/>
                    <a:pt x="3539" y="2409"/>
                    <a:pt x="3730" y="2415"/>
                  </a:cubicBezTo>
                  <a:cubicBezTo>
                    <a:pt x="3766" y="2415"/>
                    <a:pt x="3771" y="2366"/>
                    <a:pt x="3738" y="2355"/>
                  </a:cubicBezTo>
                  <a:lnTo>
                    <a:pt x="3738" y="2355"/>
                  </a:lnTo>
                  <a:lnTo>
                    <a:pt x="3738" y="2357"/>
                  </a:lnTo>
                  <a:cubicBezTo>
                    <a:pt x="2967" y="2180"/>
                    <a:pt x="2397" y="1663"/>
                    <a:pt x="1853" y="1121"/>
                  </a:cubicBezTo>
                  <a:cubicBezTo>
                    <a:pt x="1595" y="865"/>
                    <a:pt x="1331" y="611"/>
                    <a:pt x="1032" y="400"/>
                  </a:cubicBezTo>
                  <a:cubicBezTo>
                    <a:pt x="768" y="213"/>
                    <a:pt x="415" y="1"/>
                    <a:pt x="7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17"/>
            <p:cNvSpPr/>
            <p:nvPr/>
          </p:nvSpPr>
          <p:spPr>
            <a:xfrm flipH="1">
              <a:off x="8522609" y="2571383"/>
              <a:ext cx="74410" cy="6395"/>
            </a:xfrm>
            <a:custGeom>
              <a:avLst/>
              <a:gdLst/>
              <a:ahLst/>
              <a:cxnLst/>
              <a:rect l="l" t="t" r="r" b="b"/>
              <a:pathLst>
                <a:path w="2618" h="225" extrusionOk="0">
                  <a:moveTo>
                    <a:pt x="2237" y="0"/>
                  </a:moveTo>
                  <a:cubicBezTo>
                    <a:pt x="2157" y="0"/>
                    <a:pt x="2079" y="6"/>
                    <a:pt x="2017" y="9"/>
                  </a:cubicBezTo>
                  <a:cubicBezTo>
                    <a:pt x="1791" y="18"/>
                    <a:pt x="1565" y="54"/>
                    <a:pt x="1340" y="84"/>
                  </a:cubicBezTo>
                  <a:cubicBezTo>
                    <a:pt x="1147" y="109"/>
                    <a:pt x="941" y="131"/>
                    <a:pt x="736" y="131"/>
                  </a:cubicBezTo>
                  <a:cubicBezTo>
                    <a:pt x="497" y="131"/>
                    <a:pt x="259" y="101"/>
                    <a:pt x="43" y="11"/>
                  </a:cubicBezTo>
                  <a:cubicBezTo>
                    <a:pt x="40" y="10"/>
                    <a:pt x="37" y="9"/>
                    <a:pt x="34" y="9"/>
                  </a:cubicBezTo>
                  <a:cubicBezTo>
                    <a:pt x="13" y="9"/>
                    <a:pt x="1" y="46"/>
                    <a:pt x="24" y="58"/>
                  </a:cubicBezTo>
                  <a:cubicBezTo>
                    <a:pt x="279" y="183"/>
                    <a:pt x="544" y="224"/>
                    <a:pt x="817" y="224"/>
                  </a:cubicBezTo>
                  <a:cubicBezTo>
                    <a:pt x="950" y="224"/>
                    <a:pt x="1085" y="214"/>
                    <a:pt x="1221" y="200"/>
                  </a:cubicBezTo>
                  <a:cubicBezTo>
                    <a:pt x="1456" y="174"/>
                    <a:pt x="1692" y="145"/>
                    <a:pt x="1929" y="132"/>
                  </a:cubicBezTo>
                  <a:cubicBezTo>
                    <a:pt x="1988" y="129"/>
                    <a:pt x="2047" y="127"/>
                    <a:pt x="2106" y="127"/>
                  </a:cubicBezTo>
                  <a:cubicBezTo>
                    <a:pt x="2165" y="127"/>
                    <a:pt x="2225" y="129"/>
                    <a:pt x="2284" y="132"/>
                  </a:cubicBezTo>
                  <a:cubicBezTo>
                    <a:pt x="2354" y="135"/>
                    <a:pt x="2425" y="151"/>
                    <a:pt x="2495" y="151"/>
                  </a:cubicBezTo>
                  <a:cubicBezTo>
                    <a:pt x="2529" y="151"/>
                    <a:pt x="2562" y="147"/>
                    <a:pt x="2595" y="136"/>
                  </a:cubicBezTo>
                  <a:cubicBezTo>
                    <a:pt x="2612" y="131"/>
                    <a:pt x="2617" y="110"/>
                    <a:pt x="2606" y="97"/>
                  </a:cubicBezTo>
                  <a:cubicBezTo>
                    <a:pt x="2521" y="18"/>
                    <a:pt x="2375" y="0"/>
                    <a:pt x="22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17"/>
            <p:cNvSpPr/>
            <p:nvPr/>
          </p:nvSpPr>
          <p:spPr>
            <a:xfrm flipH="1">
              <a:off x="8549610" y="2537561"/>
              <a:ext cx="76485" cy="26518"/>
            </a:xfrm>
            <a:custGeom>
              <a:avLst/>
              <a:gdLst/>
              <a:ahLst/>
              <a:cxnLst/>
              <a:rect l="l" t="t" r="r" b="b"/>
              <a:pathLst>
                <a:path w="2691" h="933" extrusionOk="0">
                  <a:moveTo>
                    <a:pt x="161" y="0"/>
                  </a:moveTo>
                  <a:cubicBezTo>
                    <a:pt x="119" y="0"/>
                    <a:pt x="78" y="2"/>
                    <a:pt x="36" y="6"/>
                  </a:cubicBezTo>
                  <a:cubicBezTo>
                    <a:pt x="0" y="10"/>
                    <a:pt x="0" y="62"/>
                    <a:pt x="36" y="66"/>
                  </a:cubicBezTo>
                  <a:cubicBezTo>
                    <a:pt x="499" y="79"/>
                    <a:pt x="909" y="255"/>
                    <a:pt x="1331" y="429"/>
                  </a:cubicBezTo>
                  <a:cubicBezTo>
                    <a:pt x="1767" y="606"/>
                    <a:pt x="2208" y="775"/>
                    <a:pt x="2653" y="932"/>
                  </a:cubicBezTo>
                  <a:cubicBezTo>
                    <a:pt x="2655" y="932"/>
                    <a:pt x="2657" y="933"/>
                    <a:pt x="2659" y="933"/>
                  </a:cubicBezTo>
                  <a:cubicBezTo>
                    <a:pt x="2678" y="933"/>
                    <a:pt x="2690" y="901"/>
                    <a:pt x="2670" y="890"/>
                  </a:cubicBezTo>
                  <a:cubicBezTo>
                    <a:pt x="2229" y="690"/>
                    <a:pt x="1784" y="503"/>
                    <a:pt x="1335" y="326"/>
                  </a:cubicBezTo>
                  <a:cubicBezTo>
                    <a:pt x="962" y="180"/>
                    <a:pt x="569" y="0"/>
                    <a:pt x="1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17"/>
            <p:cNvSpPr/>
            <p:nvPr/>
          </p:nvSpPr>
          <p:spPr>
            <a:xfrm flipH="1">
              <a:off x="8613134" y="2525367"/>
              <a:ext cx="25523" cy="4633"/>
            </a:xfrm>
            <a:custGeom>
              <a:avLst/>
              <a:gdLst/>
              <a:ahLst/>
              <a:cxnLst/>
              <a:rect l="l" t="t" r="r" b="b"/>
              <a:pathLst>
                <a:path w="898" h="163" extrusionOk="0">
                  <a:moveTo>
                    <a:pt x="187" y="1"/>
                  </a:moveTo>
                  <a:cubicBezTo>
                    <a:pt x="141" y="1"/>
                    <a:pt x="95" y="3"/>
                    <a:pt x="48" y="7"/>
                  </a:cubicBezTo>
                  <a:cubicBezTo>
                    <a:pt x="14" y="11"/>
                    <a:pt x="1" y="65"/>
                    <a:pt x="40" y="72"/>
                  </a:cubicBezTo>
                  <a:cubicBezTo>
                    <a:pt x="306" y="115"/>
                    <a:pt x="577" y="119"/>
                    <a:pt x="844" y="162"/>
                  </a:cubicBezTo>
                  <a:cubicBezTo>
                    <a:pt x="846" y="163"/>
                    <a:pt x="849" y="163"/>
                    <a:pt x="851" y="163"/>
                  </a:cubicBezTo>
                  <a:cubicBezTo>
                    <a:pt x="884" y="163"/>
                    <a:pt x="898" y="113"/>
                    <a:pt x="861" y="104"/>
                  </a:cubicBezTo>
                  <a:cubicBezTo>
                    <a:pt x="637" y="50"/>
                    <a:pt x="416" y="1"/>
                    <a:pt x="18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17"/>
            <p:cNvSpPr/>
            <p:nvPr/>
          </p:nvSpPr>
          <p:spPr>
            <a:xfrm flipH="1">
              <a:off x="8583888" y="2511781"/>
              <a:ext cx="27399" cy="18162"/>
            </a:xfrm>
            <a:custGeom>
              <a:avLst/>
              <a:gdLst/>
              <a:ahLst/>
              <a:cxnLst/>
              <a:rect l="l" t="t" r="r" b="b"/>
              <a:pathLst>
                <a:path w="964" h="639" extrusionOk="0">
                  <a:moveTo>
                    <a:pt x="36" y="1"/>
                  </a:moveTo>
                  <a:cubicBezTo>
                    <a:pt x="16" y="1"/>
                    <a:pt x="0" y="30"/>
                    <a:pt x="23" y="40"/>
                  </a:cubicBezTo>
                  <a:cubicBezTo>
                    <a:pt x="348" y="195"/>
                    <a:pt x="651" y="393"/>
                    <a:pt x="921" y="633"/>
                  </a:cubicBezTo>
                  <a:cubicBezTo>
                    <a:pt x="925" y="637"/>
                    <a:pt x="929" y="638"/>
                    <a:pt x="934" y="638"/>
                  </a:cubicBezTo>
                  <a:cubicBezTo>
                    <a:pt x="950" y="638"/>
                    <a:pt x="963" y="619"/>
                    <a:pt x="949" y="605"/>
                  </a:cubicBezTo>
                  <a:cubicBezTo>
                    <a:pt x="823" y="479"/>
                    <a:pt x="698" y="360"/>
                    <a:pt x="550" y="261"/>
                  </a:cubicBezTo>
                  <a:cubicBezTo>
                    <a:pt x="390" y="160"/>
                    <a:pt x="221" y="74"/>
                    <a:pt x="46" y="3"/>
                  </a:cubicBezTo>
                  <a:cubicBezTo>
                    <a:pt x="42" y="1"/>
                    <a:pt x="39" y="1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17"/>
            <p:cNvSpPr/>
            <p:nvPr/>
          </p:nvSpPr>
          <p:spPr>
            <a:xfrm flipH="1">
              <a:off x="8622826" y="2498707"/>
              <a:ext cx="14979" cy="7873"/>
            </a:xfrm>
            <a:custGeom>
              <a:avLst/>
              <a:gdLst/>
              <a:ahLst/>
              <a:cxnLst/>
              <a:rect l="l" t="t" r="r" b="b"/>
              <a:pathLst>
                <a:path w="527" h="277" extrusionOk="0">
                  <a:moveTo>
                    <a:pt x="38" y="0"/>
                  </a:moveTo>
                  <a:cubicBezTo>
                    <a:pt x="11" y="0"/>
                    <a:pt x="1" y="41"/>
                    <a:pt x="29" y="51"/>
                  </a:cubicBezTo>
                  <a:cubicBezTo>
                    <a:pt x="186" y="106"/>
                    <a:pt x="330" y="167"/>
                    <a:pt x="461" y="270"/>
                  </a:cubicBezTo>
                  <a:cubicBezTo>
                    <a:pt x="467" y="275"/>
                    <a:pt x="473" y="277"/>
                    <a:pt x="480" y="277"/>
                  </a:cubicBezTo>
                  <a:cubicBezTo>
                    <a:pt x="504" y="277"/>
                    <a:pt x="526" y="246"/>
                    <a:pt x="504" y="227"/>
                  </a:cubicBezTo>
                  <a:cubicBezTo>
                    <a:pt x="369" y="119"/>
                    <a:pt x="214" y="33"/>
                    <a:pt x="44" y="1"/>
                  </a:cubicBezTo>
                  <a:cubicBezTo>
                    <a:pt x="42" y="1"/>
                    <a:pt x="40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17"/>
            <p:cNvSpPr/>
            <p:nvPr/>
          </p:nvSpPr>
          <p:spPr>
            <a:xfrm flipH="1">
              <a:off x="8519255" y="2568058"/>
              <a:ext cx="77139" cy="69010"/>
            </a:xfrm>
            <a:custGeom>
              <a:avLst/>
              <a:gdLst/>
              <a:ahLst/>
              <a:cxnLst/>
              <a:rect l="l" t="t" r="r" b="b"/>
              <a:pathLst>
                <a:path w="2714" h="2428" extrusionOk="0">
                  <a:moveTo>
                    <a:pt x="2681" y="1"/>
                  </a:moveTo>
                  <a:cubicBezTo>
                    <a:pt x="2672" y="1"/>
                    <a:pt x="2663" y="5"/>
                    <a:pt x="2657" y="14"/>
                  </a:cubicBezTo>
                  <a:cubicBezTo>
                    <a:pt x="2489" y="272"/>
                    <a:pt x="2369" y="560"/>
                    <a:pt x="2208" y="823"/>
                  </a:cubicBezTo>
                  <a:cubicBezTo>
                    <a:pt x="2040" y="1102"/>
                    <a:pt x="1840" y="1362"/>
                    <a:pt x="1612" y="1594"/>
                  </a:cubicBezTo>
                  <a:cubicBezTo>
                    <a:pt x="1178" y="2029"/>
                    <a:pt x="625" y="2327"/>
                    <a:pt x="13" y="2407"/>
                  </a:cubicBezTo>
                  <a:cubicBezTo>
                    <a:pt x="0" y="2409"/>
                    <a:pt x="0" y="2427"/>
                    <a:pt x="13" y="2427"/>
                  </a:cubicBezTo>
                  <a:cubicBezTo>
                    <a:pt x="623" y="2427"/>
                    <a:pt x="1199" y="2108"/>
                    <a:pt x="1630" y="1691"/>
                  </a:cubicBezTo>
                  <a:cubicBezTo>
                    <a:pt x="1860" y="1463"/>
                    <a:pt x="2064" y="1208"/>
                    <a:pt x="2236" y="934"/>
                  </a:cubicBezTo>
                  <a:cubicBezTo>
                    <a:pt x="2414" y="653"/>
                    <a:pt x="2601" y="348"/>
                    <a:pt x="2707" y="34"/>
                  </a:cubicBezTo>
                  <a:cubicBezTo>
                    <a:pt x="2714" y="15"/>
                    <a:pt x="2697" y="1"/>
                    <a:pt x="26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17"/>
            <p:cNvSpPr/>
            <p:nvPr/>
          </p:nvSpPr>
          <p:spPr>
            <a:xfrm flipH="1">
              <a:off x="8590965" y="2617030"/>
              <a:ext cx="43685" cy="7901"/>
            </a:xfrm>
            <a:custGeom>
              <a:avLst/>
              <a:gdLst/>
              <a:ahLst/>
              <a:cxnLst/>
              <a:rect l="l" t="t" r="r" b="b"/>
              <a:pathLst>
                <a:path w="1537" h="278" extrusionOk="0">
                  <a:moveTo>
                    <a:pt x="39" y="1"/>
                  </a:moveTo>
                  <a:cubicBezTo>
                    <a:pt x="15" y="1"/>
                    <a:pt x="0" y="33"/>
                    <a:pt x="24" y="46"/>
                  </a:cubicBezTo>
                  <a:cubicBezTo>
                    <a:pt x="306" y="200"/>
                    <a:pt x="618" y="278"/>
                    <a:pt x="932" y="278"/>
                  </a:cubicBezTo>
                  <a:cubicBezTo>
                    <a:pt x="1127" y="278"/>
                    <a:pt x="1323" y="248"/>
                    <a:pt x="1513" y="187"/>
                  </a:cubicBezTo>
                  <a:cubicBezTo>
                    <a:pt x="1536" y="176"/>
                    <a:pt x="1528" y="142"/>
                    <a:pt x="1503" y="142"/>
                  </a:cubicBezTo>
                  <a:cubicBezTo>
                    <a:pt x="1503" y="142"/>
                    <a:pt x="1502" y="142"/>
                    <a:pt x="1501" y="142"/>
                  </a:cubicBezTo>
                  <a:cubicBezTo>
                    <a:pt x="1324" y="178"/>
                    <a:pt x="1146" y="197"/>
                    <a:pt x="970" y="197"/>
                  </a:cubicBezTo>
                  <a:cubicBezTo>
                    <a:pt x="656" y="197"/>
                    <a:pt x="346" y="136"/>
                    <a:pt x="51" y="3"/>
                  </a:cubicBezTo>
                  <a:cubicBezTo>
                    <a:pt x="47" y="2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17"/>
            <p:cNvSpPr/>
            <p:nvPr/>
          </p:nvSpPr>
          <p:spPr>
            <a:xfrm flipH="1">
              <a:off x="8559728" y="2596622"/>
              <a:ext cx="38115" cy="17281"/>
            </a:xfrm>
            <a:custGeom>
              <a:avLst/>
              <a:gdLst/>
              <a:ahLst/>
              <a:cxnLst/>
              <a:rect l="l" t="t" r="r" b="b"/>
              <a:pathLst>
                <a:path w="1341" h="608" extrusionOk="0">
                  <a:moveTo>
                    <a:pt x="1294" y="1"/>
                  </a:moveTo>
                  <a:cubicBezTo>
                    <a:pt x="1289" y="1"/>
                    <a:pt x="1283" y="2"/>
                    <a:pt x="1278" y="5"/>
                  </a:cubicBezTo>
                  <a:cubicBezTo>
                    <a:pt x="1076" y="110"/>
                    <a:pt x="896" y="245"/>
                    <a:pt x="689" y="340"/>
                  </a:cubicBezTo>
                  <a:cubicBezTo>
                    <a:pt x="472" y="441"/>
                    <a:pt x="240" y="488"/>
                    <a:pt x="18" y="574"/>
                  </a:cubicBezTo>
                  <a:cubicBezTo>
                    <a:pt x="1" y="579"/>
                    <a:pt x="4" y="605"/>
                    <a:pt x="23" y="607"/>
                  </a:cubicBezTo>
                  <a:cubicBezTo>
                    <a:pt x="259" y="607"/>
                    <a:pt x="507" y="508"/>
                    <a:pt x="722" y="418"/>
                  </a:cubicBezTo>
                  <a:cubicBezTo>
                    <a:pt x="936" y="327"/>
                    <a:pt x="1156" y="222"/>
                    <a:pt x="1319" y="58"/>
                  </a:cubicBezTo>
                  <a:cubicBezTo>
                    <a:pt x="1341" y="34"/>
                    <a:pt x="1321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17"/>
            <p:cNvSpPr/>
            <p:nvPr/>
          </p:nvSpPr>
          <p:spPr>
            <a:xfrm flipH="1">
              <a:off x="8539264" y="2616120"/>
              <a:ext cx="43998" cy="51104"/>
            </a:xfrm>
            <a:custGeom>
              <a:avLst/>
              <a:gdLst/>
              <a:ahLst/>
              <a:cxnLst/>
              <a:rect l="l" t="t" r="r" b="b"/>
              <a:pathLst>
                <a:path w="1548" h="1798" extrusionOk="0">
                  <a:moveTo>
                    <a:pt x="1509" y="1"/>
                  </a:moveTo>
                  <a:cubicBezTo>
                    <a:pt x="1504" y="1"/>
                    <a:pt x="1498" y="3"/>
                    <a:pt x="1492" y="7"/>
                  </a:cubicBezTo>
                  <a:cubicBezTo>
                    <a:pt x="1346" y="120"/>
                    <a:pt x="1249" y="325"/>
                    <a:pt x="1167" y="486"/>
                  </a:cubicBezTo>
                  <a:cubicBezTo>
                    <a:pt x="1079" y="662"/>
                    <a:pt x="1013" y="849"/>
                    <a:pt x="931" y="1030"/>
                  </a:cubicBezTo>
                  <a:cubicBezTo>
                    <a:pt x="854" y="1196"/>
                    <a:pt x="830" y="1396"/>
                    <a:pt x="681" y="1522"/>
                  </a:cubicBezTo>
                  <a:cubicBezTo>
                    <a:pt x="596" y="1595"/>
                    <a:pt x="488" y="1632"/>
                    <a:pt x="383" y="1664"/>
                  </a:cubicBezTo>
                  <a:cubicBezTo>
                    <a:pt x="307" y="1688"/>
                    <a:pt x="220" y="1722"/>
                    <a:pt x="137" y="1722"/>
                  </a:cubicBezTo>
                  <a:cubicBezTo>
                    <a:pt x="106" y="1722"/>
                    <a:pt x="75" y="1717"/>
                    <a:pt x="45" y="1705"/>
                  </a:cubicBezTo>
                  <a:cubicBezTo>
                    <a:pt x="42" y="1704"/>
                    <a:pt x="38" y="1703"/>
                    <a:pt x="36" y="1703"/>
                  </a:cubicBezTo>
                  <a:cubicBezTo>
                    <a:pt x="12" y="1703"/>
                    <a:pt x="1" y="1740"/>
                    <a:pt x="24" y="1755"/>
                  </a:cubicBezTo>
                  <a:cubicBezTo>
                    <a:pt x="73" y="1786"/>
                    <a:pt x="129" y="1798"/>
                    <a:pt x="189" y="1798"/>
                  </a:cubicBezTo>
                  <a:cubicBezTo>
                    <a:pt x="317" y="1798"/>
                    <a:pt x="459" y="1744"/>
                    <a:pt x="561" y="1703"/>
                  </a:cubicBezTo>
                  <a:cubicBezTo>
                    <a:pt x="737" y="1638"/>
                    <a:pt x="873" y="1499"/>
                    <a:pt x="940" y="1325"/>
                  </a:cubicBezTo>
                  <a:cubicBezTo>
                    <a:pt x="978" y="1228"/>
                    <a:pt x="1004" y="1127"/>
                    <a:pt x="1017" y="1024"/>
                  </a:cubicBezTo>
                  <a:cubicBezTo>
                    <a:pt x="1043" y="897"/>
                    <a:pt x="1088" y="776"/>
                    <a:pt x="1150" y="662"/>
                  </a:cubicBezTo>
                  <a:cubicBezTo>
                    <a:pt x="1202" y="561"/>
                    <a:pt x="1260" y="464"/>
                    <a:pt x="1324" y="368"/>
                  </a:cubicBezTo>
                  <a:cubicBezTo>
                    <a:pt x="1391" y="263"/>
                    <a:pt x="1486" y="166"/>
                    <a:pt x="1537" y="52"/>
                  </a:cubicBezTo>
                  <a:cubicBezTo>
                    <a:pt x="1547" y="31"/>
                    <a:pt x="1531" y="1"/>
                    <a:pt x="15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17"/>
            <p:cNvSpPr/>
            <p:nvPr/>
          </p:nvSpPr>
          <p:spPr>
            <a:xfrm flipH="1">
              <a:off x="8477076" y="2654405"/>
              <a:ext cx="14865" cy="95727"/>
            </a:xfrm>
            <a:custGeom>
              <a:avLst/>
              <a:gdLst/>
              <a:ahLst/>
              <a:cxnLst/>
              <a:rect l="l" t="t" r="r" b="b"/>
              <a:pathLst>
                <a:path w="523" h="3368" extrusionOk="0">
                  <a:moveTo>
                    <a:pt x="84" y="0"/>
                  </a:moveTo>
                  <a:cubicBezTo>
                    <a:pt x="64" y="0"/>
                    <a:pt x="46" y="22"/>
                    <a:pt x="59" y="42"/>
                  </a:cubicBezTo>
                  <a:cubicBezTo>
                    <a:pt x="203" y="294"/>
                    <a:pt x="307" y="564"/>
                    <a:pt x="341" y="853"/>
                  </a:cubicBezTo>
                  <a:cubicBezTo>
                    <a:pt x="373" y="1143"/>
                    <a:pt x="330" y="1444"/>
                    <a:pt x="279" y="1727"/>
                  </a:cubicBezTo>
                  <a:cubicBezTo>
                    <a:pt x="227" y="2026"/>
                    <a:pt x="150" y="2321"/>
                    <a:pt x="91" y="2618"/>
                  </a:cubicBezTo>
                  <a:cubicBezTo>
                    <a:pt x="44" y="2856"/>
                    <a:pt x="1" y="3144"/>
                    <a:pt x="147" y="3355"/>
                  </a:cubicBezTo>
                  <a:cubicBezTo>
                    <a:pt x="153" y="3363"/>
                    <a:pt x="161" y="3367"/>
                    <a:pt x="169" y="3367"/>
                  </a:cubicBezTo>
                  <a:cubicBezTo>
                    <a:pt x="185" y="3367"/>
                    <a:pt x="201" y="3354"/>
                    <a:pt x="197" y="3334"/>
                  </a:cubicBezTo>
                  <a:cubicBezTo>
                    <a:pt x="119" y="3026"/>
                    <a:pt x="207" y="2744"/>
                    <a:pt x="281" y="2444"/>
                  </a:cubicBezTo>
                  <a:cubicBezTo>
                    <a:pt x="356" y="2142"/>
                    <a:pt x="431" y="1839"/>
                    <a:pt x="465" y="1528"/>
                  </a:cubicBezTo>
                  <a:cubicBezTo>
                    <a:pt x="522" y="1027"/>
                    <a:pt x="450" y="397"/>
                    <a:pt x="102" y="8"/>
                  </a:cubicBezTo>
                  <a:cubicBezTo>
                    <a:pt x="96" y="3"/>
                    <a:pt x="90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17"/>
            <p:cNvSpPr/>
            <p:nvPr/>
          </p:nvSpPr>
          <p:spPr>
            <a:xfrm flipH="1">
              <a:off x="8260951" y="2450900"/>
              <a:ext cx="269360" cy="261629"/>
            </a:xfrm>
            <a:custGeom>
              <a:avLst/>
              <a:gdLst/>
              <a:ahLst/>
              <a:cxnLst/>
              <a:rect l="l" t="t" r="r" b="b"/>
              <a:pathLst>
                <a:path w="9477" h="9205" extrusionOk="0">
                  <a:moveTo>
                    <a:pt x="1" y="4067"/>
                  </a:moveTo>
                  <a:cubicBezTo>
                    <a:pt x="302" y="5525"/>
                    <a:pt x="311" y="6867"/>
                    <a:pt x="1485" y="7755"/>
                  </a:cubicBezTo>
                  <a:cubicBezTo>
                    <a:pt x="2660" y="8643"/>
                    <a:pt x="4735" y="9204"/>
                    <a:pt x="5290" y="8759"/>
                  </a:cubicBezTo>
                  <a:cubicBezTo>
                    <a:pt x="5845" y="8313"/>
                    <a:pt x="6618" y="8060"/>
                    <a:pt x="6821" y="7903"/>
                  </a:cubicBezTo>
                  <a:cubicBezTo>
                    <a:pt x="7036" y="7735"/>
                    <a:pt x="6855" y="7417"/>
                    <a:pt x="7498" y="6641"/>
                  </a:cubicBezTo>
                  <a:cubicBezTo>
                    <a:pt x="8141" y="5863"/>
                    <a:pt x="8085" y="5430"/>
                    <a:pt x="8085" y="5430"/>
                  </a:cubicBezTo>
                  <a:cubicBezTo>
                    <a:pt x="8085" y="5430"/>
                    <a:pt x="8564" y="5699"/>
                    <a:pt x="8672" y="4699"/>
                  </a:cubicBezTo>
                  <a:cubicBezTo>
                    <a:pt x="8779" y="3698"/>
                    <a:pt x="9476" y="3358"/>
                    <a:pt x="8835" y="2694"/>
                  </a:cubicBezTo>
                  <a:cubicBezTo>
                    <a:pt x="8194" y="2031"/>
                    <a:pt x="8560" y="1479"/>
                    <a:pt x="7827" y="1193"/>
                  </a:cubicBezTo>
                  <a:cubicBezTo>
                    <a:pt x="7096" y="907"/>
                    <a:pt x="6778" y="1032"/>
                    <a:pt x="6713" y="692"/>
                  </a:cubicBezTo>
                  <a:cubicBezTo>
                    <a:pt x="6648" y="354"/>
                    <a:pt x="6382" y="0"/>
                    <a:pt x="5619" y="2"/>
                  </a:cubicBezTo>
                  <a:cubicBezTo>
                    <a:pt x="4858" y="2"/>
                    <a:pt x="3707" y="314"/>
                    <a:pt x="2792" y="1266"/>
                  </a:cubicBezTo>
                  <a:cubicBezTo>
                    <a:pt x="1876" y="2216"/>
                    <a:pt x="1373" y="1705"/>
                    <a:pt x="771" y="2100"/>
                  </a:cubicBezTo>
                  <a:cubicBezTo>
                    <a:pt x="171" y="2494"/>
                    <a:pt x="1" y="4067"/>
                    <a:pt x="1" y="406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17"/>
            <p:cNvSpPr/>
            <p:nvPr/>
          </p:nvSpPr>
          <p:spPr>
            <a:xfrm flipH="1">
              <a:off x="8474376" y="2565955"/>
              <a:ext cx="40133" cy="106016"/>
            </a:xfrm>
            <a:custGeom>
              <a:avLst/>
              <a:gdLst/>
              <a:ahLst/>
              <a:cxnLst/>
              <a:rect l="l" t="t" r="r" b="b"/>
              <a:pathLst>
                <a:path w="1412" h="3730" extrusionOk="0">
                  <a:moveTo>
                    <a:pt x="200" y="0"/>
                  </a:moveTo>
                  <a:cubicBezTo>
                    <a:pt x="172" y="0"/>
                    <a:pt x="146" y="12"/>
                    <a:pt x="133" y="39"/>
                  </a:cubicBezTo>
                  <a:cubicBezTo>
                    <a:pt x="64" y="183"/>
                    <a:pt x="45" y="361"/>
                    <a:pt x="26" y="518"/>
                  </a:cubicBezTo>
                  <a:cubicBezTo>
                    <a:pt x="6" y="688"/>
                    <a:pt x="0" y="860"/>
                    <a:pt x="11" y="1032"/>
                  </a:cubicBezTo>
                  <a:cubicBezTo>
                    <a:pt x="32" y="1368"/>
                    <a:pt x="105" y="1703"/>
                    <a:pt x="255" y="2006"/>
                  </a:cubicBezTo>
                  <a:cubicBezTo>
                    <a:pt x="404" y="2309"/>
                    <a:pt x="578" y="2587"/>
                    <a:pt x="808" y="2836"/>
                  </a:cubicBezTo>
                  <a:cubicBezTo>
                    <a:pt x="1049" y="3094"/>
                    <a:pt x="1341" y="3350"/>
                    <a:pt x="1386" y="3722"/>
                  </a:cubicBezTo>
                  <a:cubicBezTo>
                    <a:pt x="1386" y="3727"/>
                    <a:pt x="1389" y="3729"/>
                    <a:pt x="1392" y="3729"/>
                  </a:cubicBezTo>
                  <a:cubicBezTo>
                    <a:pt x="1395" y="3729"/>
                    <a:pt x="1399" y="3727"/>
                    <a:pt x="1399" y="3722"/>
                  </a:cubicBezTo>
                  <a:lnTo>
                    <a:pt x="1401" y="3722"/>
                  </a:lnTo>
                  <a:cubicBezTo>
                    <a:pt x="1412" y="3414"/>
                    <a:pt x="1221" y="3173"/>
                    <a:pt x="1027" y="2948"/>
                  </a:cubicBezTo>
                  <a:cubicBezTo>
                    <a:pt x="799" y="2687"/>
                    <a:pt x="580" y="2432"/>
                    <a:pt x="430" y="2114"/>
                  </a:cubicBezTo>
                  <a:cubicBezTo>
                    <a:pt x="286" y="1808"/>
                    <a:pt x="206" y="1441"/>
                    <a:pt x="182" y="1105"/>
                  </a:cubicBezTo>
                  <a:cubicBezTo>
                    <a:pt x="169" y="933"/>
                    <a:pt x="172" y="761"/>
                    <a:pt x="191" y="591"/>
                  </a:cubicBezTo>
                  <a:cubicBezTo>
                    <a:pt x="208" y="417"/>
                    <a:pt x="266" y="252"/>
                    <a:pt x="286" y="82"/>
                  </a:cubicBezTo>
                  <a:cubicBezTo>
                    <a:pt x="292" y="32"/>
                    <a:pt x="245" y="0"/>
                    <a:pt x="2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17"/>
            <p:cNvSpPr/>
            <p:nvPr/>
          </p:nvSpPr>
          <p:spPr>
            <a:xfrm flipH="1">
              <a:off x="8474376" y="2567688"/>
              <a:ext cx="27115" cy="64832"/>
            </a:xfrm>
            <a:custGeom>
              <a:avLst/>
              <a:gdLst/>
              <a:ahLst/>
              <a:cxnLst/>
              <a:rect l="l" t="t" r="r" b="b"/>
              <a:pathLst>
                <a:path w="954" h="2281" extrusionOk="0">
                  <a:moveTo>
                    <a:pt x="104" y="1"/>
                  </a:moveTo>
                  <a:cubicBezTo>
                    <a:pt x="89" y="1"/>
                    <a:pt x="73" y="8"/>
                    <a:pt x="66" y="21"/>
                  </a:cubicBezTo>
                  <a:cubicBezTo>
                    <a:pt x="0" y="130"/>
                    <a:pt x="23" y="279"/>
                    <a:pt x="32" y="401"/>
                  </a:cubicBezTo>
                  <a:cubicBezTo>
                    <a:pt x="40" y="494"/>
                    <a:pt x="51" y="590"/>
                    <a:pt x="64" y="683"/>
                  </a:cubicBezTo>
                  <a:cubicBezTo>
                    <a:pt x="88" y="874"/>
                    <a:pt x="131" y="1063"/>
                    <a:pt x="189" y="1246"/>
                  </a:cubicBezTo>
                  <a:cubicBezTo>
                    <a:pt x="326" y="1661"/>
                    <a:pt x="561" y="2022"/>
                    <a:pt x="920" y="2278"/>
                  </a:cubicBezTo>
                  <a:cubicBezTo>
                    <a:pt x="923" y="2280"/>
                    <a:pt x="925" y="2281"/>
                    <a:pt x="928" y="2281"/>
                  </a:cubicBezTo>
                  <a:cubicBezTo>
                    <a:pt x="941" y="2281"/>
                    <a:pt x="953" y="2261"/>
                    <a:pt x="941" y="2250"/>
                  </a:cubicBezTo>
                  <a:cubicBezTo>
                    <a:pt x="614" y="1977"/>
                    <a:pt x="389" y="1599"/>
                    <a:pt x="271" y="1192"/>
                  </a:cubicBezTo>
                  <a:cubicBezTo>
                    <a:pt x="223" y="1025"/>
                    <a:pt x="189" y="855"/>
                    <a:pt x="169" y="681"/>
                  </a:cubicBezTo>
                  <a:cubicBezTo>
                    <a:pt x="157" y="595"/>
                    <a:pt x="150" y="509"/>
                    <a:pt x="144" y="423"/>
                  </a:cubicBezTo>
                  <a:cubicBezTo>
                    <a:pt x="137" y="294"/>
                    <a:pt x="165" y="158"/>
                    <a:pt x="144" y="32"/>
                  </a:cubicBezTo>
                  <a:cubicBezTo>
                    <a:pt x="141" y="11"/>
                    <a:pt x="123" y="1"/>
                    <a:pt x="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17"/>
            <p:cNvSpPr/>
            <p:nvPr/>
          </p:nvSpPr>
          <p:spPr>
            <a:xfrm flipH="1">
              <a:off x="8334025" y="2567518"/>
              <a:ext cx="163088" cy="101070"/>
            </a:xfrm>
            <a:custGeom>
              <a:avLst/>
              <a:gdLst/>
              <a:ahLst/>
              <a:cxnLst/>
              <a:rect l="l" t="t" r="r" b="b"/>
              <a:pathLst>
                <a:path w="5738" h="3556" extrusionOk="0">
                  <a:moveTo>
                    <a:pt x="65" y="1"/>
                  </a:moveTo>
                  <a:cubicBezTo>
                    <a:pt x="32" y="1"/>
                    <a:pt x="0" y="32"/>
                    <a:pt x="5" y="74"/>
                  </a:cubicBezTo>
                  <a:cubicBezTo>
                    <a:pt x="65" y="491"/>
                    <a:pt x="346" y="872"/>
                    <a:pt x="628" y="1171"/>
                  </a:cubicBezTo>
                  <a:cubicBezTo>
                    <a:pt x="934" y="1489"/>
                    <a:pt x="1286" y="1760"/>
                    <a:pt x="1671" y="1977"/>
                  </a:cubicBezTo>
                  <a:cubicBezTo>
                    <a:pt x="2554" y="2484"/>
                    <a:pt x="3552" y="2714"/>
                    <a:pt x="4535" y="2925"/>
                  </a:cubicBezTo>
                  <a:cubicBezTo>
                    <a:pt x="4988" y="3022"/>
                    <a:pt x="5431" y="3148"/>
                    <a:pt x="5704" y="3548"/>
                  </a:cubicBezTo>
                  <a:cubicBezTo>
                    <a:pt x="5708" y="3553"/>
                    <a:pt x="5713" y="3556"/>
                    <a:pt x="5718" y="3556"/>
                  </a:cubicBezTo>
                  <a:cubicBezTo>
                    <a:pt x="5728" y="3556"/>
                    <a:pt x="5737" y="3547"/>
                    <a:pt x="5734" y="3535"/>
                  </a:cubicBezTo>
                  <a:cubicBezTo>
                    <a:pt x="5640" y="3187"/>
                    <a:pt x="5250" y="3019"/>
                    <a:pt x="4935" y="2918"/>
                  </a:cubicBezTo>
                  <a:cubicBezTo>
                    <a:pt x="4479" y="2770"/>
                    <a:pt x="4004" y="2690"/>
                    <a:pt x="3546" y="2547"/>
                  </a:cubicBezTo>
                  <a:cubicBezTo>
                    <a:pt x="2621" y="2263"/>
                    <a:pt x="1688" y="1886"/>
                    <a:pt x="981" y="1203"/>
                  </a:cubicBezTo>
                  <a:cubicBezTo>
                    <a:pt x="805" y="1037"/>
                    <a:pt x="647" y="854"/>
                    <a:pt x="506" y="657"/>
                  </a:cubicBezTo>
                  <a:cubicBezTo>
                    <a:pt x="364" y="455"/>
                    <a:pt x="248" y="237"/>
                    <a:pt x="112" y="29"/>
                  </a:cubicBezTo>
                  <a:cubicBezTo>
                    <a:pt x="99" y="9"/>
                    <a:pt x="82" y="1"/>
                    <a:pt x="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17"/>
            <p:cNvSpPr/>
            <p:nvPr/>
          </p:nvSpPr>
          <p:spPr>
            <a:xfrm flipH="1">
              <a:off x="8301482" y="2571128"/>
              <a:ext cx="149218" cy="32458"/>
            </a:xfrm>
            <a:custGeom>
              <a:avLst/>
              <a:gdLst/>
              <a:ahLst/>
              <a:cxnLst/>
              <a:rect l="l" t="t" r="r" b="b"/>
              <a:pathLst>
                <a:path w="5250" h="1142" extrusionOk="0">
                  <a:moveTo>
                    <a:pt x="371" y="1"/>
                  </a:moveTo>
                  <a:cubicBezTo>
                    <a:pt x="256" y="1"/>
                    <a:pt x="140" y="7"/>
                    <a:pt x="23" y="22"/>
                  </a:cubicBezTo>
                  <a:cubicBezTo>
                    <a:pt x="1" y="22"/>
                    <a:pt x="1" y="57"/>
                    <a:pt x="23" y="57"/>
                  </a:cubicBezTo>
                  <a:cubicBezTo>
                    <a:pt x="756" y="104"/>
                    <a:pt x="1465" y="267"/>
                    <a:pt x="2173" y="459"/>
                  </a:cubicBezTo>
                  <a:cubicBezTo>
                    <a:pt x="2519" y="556"/>
                    <a:pt x="2869" y="633"/>
                    <a:pt x="3222" y="691"/>
                  </a:cubicBezTo>
                  <a:cubicBezTo>
                    <a:pt x="3534" y="738"/>
                    <a:pt x="3847" y="751"/>
                    <a:pt x="4161" y="781"/>
                  </a:cubicBezTo>
                  <a:cubicBezTo>
                    <a:pt x="4533" y="816"/>
                    <a:pt x="4901" y="902"/>
                    <a:pt x="5202" y="1136"/>
                  </a:cubicBezTo>
                  <a:cubicBezTo>
                    <a:pt x="5207" y="1140"/>
                    <a:pt x="5212" y="1141"/>
                    <a:pt x="5217" y="1141"/>
                  </a:cubicBezTo>
                  <a:cubicBezTo>
                    <a:pt x="5235" y="1141"/>
                    <a:pt x="5250" y="1120"/>
                    <a:pt x="5234" y="1104"/>
                  </a:cubicBezTo>
                  <a:lnTo>
                    <a:pt x="5232" y="1104"/>
                  </a:lnTo>
                  <a:cubicBezTo>
                    <a:pt x="4774" y="685"/>
                    <a:pt x="4063" y="654"/>
                    <a:pt x="3480" y="584"/>
                  </a:cubicBezTo>
                  <a:cubicBezTo>
                    <a:pt x="2730" y="495"/>
                    <a:pt x="2005" y="257"/>
                    <a:pt x="1266" y="106"/>
                  </a:cubicBezTo>
                  <a:cubicBezTo>
                    <a:pt x="968" y="45"/>
                    <a:pt x="672" y="1"/>
                    <a:pt x="3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17"/>
            <p:cNvSpPr/>
            <p:nvPr/>
          </p:nvSpPr>
          <p:spPr>
            <a:xfrm flipH="1">
              <a:off x="8371145" y="2532075"/>
              <a:ext cx="98200" cy="16172"/>
            </a:xfrm>
            <a:custGeom>
              <a:avLst/>
              <a:gdLst/>
              <a:ahLst/>
              <a:cxnLst/>
              <a:rect l="l" t="t" r="r" b="b"/>
              <a:pathLst>
                <a:path w="3455" h="569" extrusionOk="0">
                  <a:moveTo>
                    <a:pt x="30" y="1"/>
                  </a:moveTo>
                  <a:cubicBezTo>
                    <a:pt x="9" y="1"/>
                    <a:pt x="1" y="30"/>
                    <a:pt x="8" y="48"/>
                  </a:cubicBezTo>
                  <a:cubicBezTo>
                    <a:pt x="51" y="149"/>
                    <a:pt x="197" y="214"/>
                    <a:pt x="288" y="263"/>
                  </a:cubicBezTo>
                  <a:cubicBezTo>
                    <a:pt x="404" y="324"/>
                    <a:pt x="526" y="375"/>
                    <a:pt x="651" y="416"/>
                  </a:cubicBezTo>
                  <a:cubicBezTo>
                    <a:pt x="920" y="504"/>
                    <a:pt x="1201" y="554"/>
                    <a:pt x="1483" y="564"/>
                  </a:cubicBezTo>
                  <a:cubicBezTo>
                    <a:pt x="1547" y="567"/>
                    <a:pt x="1612" y="568"/>
                    <a:pt x="1676" y="568"/>
                  </a:cubicBezTo>
                  <a:cubicBezTo>
                    <a:pt x="2260" y="568"/>
                    <a:pt x="2844" y="450"/>
                    <a:pt x="3405" y="302"/>
                  </a:cubicBezTo>
                  <a:cubicBezTo>
                    <a:pt x="3455" y="290"/>
                    <a:pt x="3435" y="223"/>
                    <a:pt x="3390" y="223"/>
                  </a:cubicBezTo>
                  <a:cubicBezTo>
                    <a:pt x="3387" y="223"/>
                    <a:pt x="3385" y="223"/>
                    <a:pt x="3383" y="223"/>
                  </a:cubicBezTo>
                  <a:cubicBezTo>
                    <a:pt x="2812" y="314"/>
                    <a:pt x="2240" y="441"/>
                    <a:pt x="1658" y="441"/>
                  </a:cubicBezTo>
                  <a:cubicBezTo>
                    <a:pt x="1613" y="441"/>
                    <a:pt x="1568" y="440"/>
                    <a:pt x="1522" y="438"/>
                  </a:cubicBezTo>
                  <a:cubicBezTo>
                    <a:pt x="1251" y="429"/>
                    <a:pt x="980" y="386"/>
                    <a:pt x="720" y="309"/>
                  </a:cubicBezTo>
                  <a:cubicBezTo>
                    <a:pt x="591" y="270"/>
                    <a:pt x="468" y="222"/>
                    <a:pt x="348" y="160"/>
                  </a:cubicBezTo>
                  <a:cubicBezTo>
                    <a:pt x="251" y="109"/>
                    <a:pt x="144" y="14"/>
                    <a:pt x="34" y="1"/>
                  </a:cubicBezTo>
                  <a:cubicBezTo>
                    <a:pt x="33" y="1"/>
                    <a:pt x="31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17"/>
            <p:cNvSpPr/>
            <p:nvPr/>
          </p:nvSpPr>
          <p:spPr>
            <a:xfrm flipH="1">
              <a:off x="8375494" y="2530085"/>
              <a:ext cx="32856" cy="8470"/>
            </a:xfrm>
            <a:custGeom>
              <a:avLst/>
              <a:gdLst/>
              <a:ahLst/>
              <a:cxnLst/>
              <a:rect l="l" t="t" r="r" b="b"/>
              <a:pathLst>
                <a:path w="1156" h="298" extrusionOk="0">
                  <a:moveTo>
                    <a:pt x="1108" y="1"/>
                  </a:moveTo>
                  <a:cubicBezTo>
                    <a:pt x="1106" y="1"/>
                    <a:pt x="1103" y="1"/>
                    <a:pt x="1100" y="2"/>
                  </a:cubicBezTo>
                  <a:cubicBezTo>
                    <a:pt x="737" y="77"/>
                    <a:pt x="378" y="164"/>
                    <a:pt x="21" y="262"/>
                  </a:cubicBezTo>
                  <a:cubicBezTo>
                    <a:pt x="1" y="269"/>
                    <a:pt x="7" y="298"/>
                    <a:pt x="26" y="298"/>
                  </a:cubicBezTo>
                  <a:cubicBezTo>
                    <a:pt x="27" y="298"/>
                    <a:pt x="29" y="298"/>
                    <a:pt x="31" y="297"/>
                  </a:cubicBezTo>
                  <a:cubicBezTo>
                    <a:pt x="395" y="230"/>
                    <a:pt x="758" y="155"/>
                    <a:pt x="1119" y="64"/>
                  </a:cubicBezTo>
                  <a:cubicBezTo>
                    <a:pt x="1155" y="55"/>
                    <a:pt x="1143" y="1"/>
                    <a:pt x="110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17"/>
            <p:cNvSpPr/>
            <p:nvPr/>
          </p:nvSpPr>
          <p:spPr>
            <a:xfrm flipH="1">
              <a:off x="8375266" y="2639143"/>
              <a:ext cx="87513" cy="60085"/>
            </a:xfrm>
            <a:custGeom>
              <a:avLst/>
              <a:gdLst/>
              <a:ahLst/>
              <a:cxnLst/>
              <a:rect l="l" t="t" r="r" b="b"/>
              <a:pathLst>
                <a:path w="3079" h="2114" extrusionOk="0">
                  <a:moveTo>
                    <a:pt x="49" y="1"/>
                  </a:moveTo>
                  <a:cubicBezTo>
                    <a:pt x="23" y="1"/>
                    <a:pt x="1" y="27"/>
                    <a:pt x="16" y="55"/>
                  </a:cubicBezTo>
                  <a:cubicBezTo>
                    <a:pt x="325" y="542"/>
                    <a:pt x="899" y="830"/>
                    <a:pt x="1407" y="1061"/>
                  </a:cubicBezTo>
                  <a:cubicBezTo>
                    <a:pt x="1710" y="1200"/>
                    <a:pt x="2019" y="1323"/>
                    <a:pt x="2318" y="1467"/>
                  </a:cubicBezTo>
                  <a:cubicBezTo>
                    <a:pt x="2537" y="1570"/>
                    <a:pt x="3079" y="1753"/>
                    <a:pt x="2875" y="2080"/>
                  </a:cubicBezTo>
                  <a:cubicBezTo>
                    <a:pt x="2867" y="2093"/>
                    <a:pt x="2877" y="2113"/>
                    <a:pt x="2892" y="2113"/>
                  </a:cubicBezTo>
                  <a:cubicBezTo>
                    <a:pt x="2894" y="2113"/>
                    <a:pt x="2897" y="2113"/>
                    <a:pt x="2899" y="2112"/>
                  </a:cubicBezTo>
                  <a:cubicBezTo>
                    <a:pt x="3000" y="2073"/>
                    <a:pt x="3039" y="1989"/>
                    <a:pt x="3024" y="1882"/>
                  </a:cubicBezTo>
                  <a:cubicBezTo>
                    <a:pt x="3010" y="1757"/>
                    <a:pt x="2918" y="1669"/>
                    <a:pt x="2819" y="1602"/>
                  </a:cubicBezTo>
                  <a:cubicBezTo>
                    <a:pt x="2518" y="1396"/>
                    <a:pt x="2157" y="1263"/>
                    <a:pt x="1824" y="1117"/>
                  </a:cubicBezTo>
                  <a:cubicBezTo>
                    <a:pt x="1497" y="977"/>
                    <a:pt x="1170" y="833"/>
                    <a:pt x="861" y="650"/>
                  </a:cubicBezTo>
                  <a:cubicBezTo>
                    <a:pt x="568" y="474"/>
                    <a:pt x="314" y="256"/>
                    <a:pt x="74" y="11"/>
                  </a:cubicBezTo>
                  <a:cubicBezTo>
                    <a:pt x="66" y="4"/>
                    <a:pt x="57" y="1"/>
                    <a:pt x="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17"/>
            <p:cNvSpPr/>
            <p:nvPr/>
          </p:nvSpPr>
          <p:spPr>
            <a:xfrm flipH="1">
              <a:off x="8337635" y="2473212"/>
              <a:ext cx="141828" cy="42321"/>
            </a:xfrm>
            <a:custGeom>
              <a:avLst/>
              <a:gdLst/>
              <a:ahLst/>
              <a:cxnLst/>
              <a:rect l="l" t="t" r="r" b="b"/>
              <a:pathLst>
                <a:path w="4990" h="1489" extrusionOk="0">
                  <a:moveTo>
                    <a:pt x="4892" y="0"/>
                  </a:moveTo>
                  <a:cubicBezTo>
                    <a:pt x="4556" y="0"/>
                    <a:pt x="4215" y="38"/>
                    <a:pt x="3881" y="70"/>
                  </a:cubicBezTo>
                  <a:cubicBezTo>
                    <a:pt x="3546" y="103"/>
                    <a:pt x="3215" y="139"/>
                    <a:pt x="2886" y="202"/>
                  </a:cubicBezTo>
                  <a:cubicBezTo>
                    <a:pt x="2239" y="326"/>
                    <a:pt x="1648" y="604"/>
                    <a:pt x="1059" y="892"/>
                  </a:cubicBezTo>
                  <a:cubicBezTo>
                    <a:pt x="714" y="1061"/>
                    <a:pt x="375" y="1246"/>
                    <a:pt x="31" y="1421"/>
                  </a:cubicBezTo>
                  <a:cubicBezTo>
                    <a:pt x="1" y="1438"/>
                    <a:pt x="18" y="1489"/>
                    <a:pt x="49" y="1489"/>
                  </a:cubicBezTo>
                  <a:cubicBezTo>
                    <a:pt x="52" y="1489"/>
                    <a:pt x="56" y="1488"/>
                    <a:pt x="59" y="1487"/>
                  </a:cubicBezTo>
                  <a:cubicBezTo>
                    <a:pt x="848" y="1182"/>
                    <a:pt x="1577" y="743"/>
                    <a:pt x="2389" y="494"/>
                  </a:cubicBezTo>
                  <a:cubicBezTo>
                    <a:pt x="2800" y="369"/>
                    <a:pt x="3228" y="311"/>
                    <a:pt x="3654" y="270"/>
                  </a:cubicBezTo>
                  <a:cubicBezTo>
                    <a:pt x="4071" y="230"/>
                    <a:pt x="4501" y="227"/>
                    <a:pt x="4911" y="139"/>
                  </a:cubicBezTo>
                  <a:cubicBezTo>
                    <a:pt x="4989" y="122"/>
                    <a:pt x="4971" y="0"/>
                    <a:pt x="48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17"/>
            <p:cNvSpPr/>
            <p:nvPr/>
          </p:nvSpPr>
          <p:spPr>
            <a:xfrm flipH="1">
              <a:off x="8286304" y="2504221"/>
              <a:ext cx="90156" cy="15263"/>
            </a:xfrm>
            <a:custGeom>
              <a:avLst/>
              <a:gdLst/>
              <a:ahLst/>
              <a:cxnLst/>
              <a:rect l="l" t="t" r="r" b="b"/>
              <a:pathLst>
                <a:path w="3172" h="537" extrusionOk="0">
                  <a:moveTo>
                    <a:pt x="1876" y="0"/>
                  </a:moveTo>
                  <a:cubicBezTo>
                    <a:pt x="1848" y="0"/>
                    <a:pt x="1821" y="1"/>
                    <a:pt x="1794" y="1"/>
                  </a:cubicBezTo>
                  <a:cubicBezTo>
                    <a:pt x="1507" y="9"/>
                    <a:pt x="1225" y="52"/>
                    <a:pt x="943" y="95"/>
                  </a:cubicBezTo>
                  <a:cubicBezTo>
                    <a:pt x="638" y="140"/>
                    <a:pt x="328" y="164"/>
                    <a:pt x="29" y="228"/>
                  </a:cubicBezTo>
                  <a:cubicBezTo>
                    <a:pt x="1" y="235"/>
                    <a:pt x="1" y="274"/>
                    <a:pt x="29" y="282"/>
                  </a:cubicBezTo>
                  <a:cubicBezTo>
                    <a:pt x="103" y="294"/>
                    <a:pt x="179" y="299"/>
                    <a:pt x="254" y="299"/>
                  </a:cubicBezTo>
                  <a:cubicBezTo>
                    <a:pt x="440" y="299"/>
                    <a:pt x="628" y="269"/>
                    <a:pt x="808" y="242"/>
                  </a:cubicBezTo>
                  <a:cubicBezTo>
                    <a:pt x="1089" y="201"/>
                    <a:pt x="1367" y="155"/>
                    <a:pt x="1650" y="132"/>
                  </a:cubicBezTo>
                  <a:cubicBezTo>
                    <a:pt x="1744" y="125"/>
                    <a:pt x="1841" y="120"/>
                    <a:pt x="1937" y="120"/>
                  </a:cubicBezTo>
                  <a:cubicBezTo>
                    <a:pt x="2116" y="120"/>
                    <a:pt x="2295" y="136"/>
                    <a:pt x="2467" y="183"/>
                  </a:cubicBezTo>
                  <a:cubicBezTo>
                    <a:pt x="2594" y="216"/>
                    <a:pt x="2715" y="267"/>
                    <a:pt x="2827" y="334"/>
                  </a:cubicBezTo>
                  <a:cubicBezTo>
                    <a:pt x="2928" y="394"/>
                    <a:pt x="3013" y="480"/>
                    <a:pt x="3117" y="532"/>
                  </a:cubicBezTo>
                  <a:cubicBezTo>
                    <a:pt x="3122" y="535"/>
                    <a:pt x="3127" y="536"/>
                    <a:pt x="3132" y="536"/>
                  </a:cubicBezTo>
                  <a:cubicBezTo>
                    <a:pt x="3152" y="536"/>
                    <a:pt x="3171" y="519"/>
                    <a:pt x="3164" y="497"/>
                  </a:cubicBezTo>
                  <a:lnTo>
                    <a:pt x="3162" y="497"/>
                  </a:lnTo>
                  <a:cubicBezTo>
                    <a:pt x="3087" y="287"/>
                    <a:pt x="2820" y="175"/>
                    <a:pt x="2624" y="112"/>
                  </a:cubicBezTo>
                  <a:cubicBezTo>
                    <a:pt x="2382" y="32"/>
                    <a:pt x="2129" y="0"/>
                    <a:pt x="187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17"/>
            <p:cNvSpPr/>
            <p:nvPr/>
          </p:nvSpPr>
          <p:spPr>
            <a:xfrm flipH="1">
              <a:off x="8416507" y="2515249"/>
              <a:ext cx="56618" cy="8044"/>
            </a:xfrm>
            <a:custGeom>
              <a:avLst/>
              <a:gdLst/>
              <a:ahLst/>
              <a:cxnLst/>
              <a:rect l="l" t="t" r="r" b="b"/>
              <a:pathLst>
                <a:path w="1992" h="283" extrusionOk="0">
                  <a:moveTo>
                    <a:pt x="1209" y="1"/>
                  </a:moveTo>
                  <a:cubicBezTo>
                    <a:pt x="1175" y="1"/>
                    <a:pt x="1141" y="1"/>
                    <a:pt x="1108" y="2"/>
                  </a:cubicBezTo>
                  <a:cubicBezTo>
                    <a:pt x="734" y="13"/>
                    <a:pt x="375" y="73"/>
                    <a:pt x="29" y="223"/>
                  </a:cubicBezTo>
                  <a:cubicBezTo>
                    <a:pt x="0" y="236"/>
                    <a:pt x="15" y="283"/>
                    <a:pt x="43" y="283"/>
                  </a:cubicBezTo>
                  <a:cubicBezTo>
                    <a:pt x="46" y="283"/>
                    <a:pt x="50" y="282"/>
                    <a:pt x="53" y="281"/>
                  </a:cubicBezTo>
                  <a:cubicBezTo>
                    <a:pt x="406" y="152"/>
                    <a:pt x="788" y="88"/>
                    <a:pt x="1164" y="69"/>
                  </a:cubicBezTo>
                  <a:cubicBezTo>
                    <a:pt x="1250" y="65"/>
                    <a:pt x="1336" y="64"/>
                    <a:pt x="1423" y="64"/>
                  </a:cubicBezTo>
                  <a:cubicBezTo>
                    <a:pt x="1517" y="64"/>
                    <a:pt x="1612" y="65"/>
                    <a:pt x="1706" y="65"/>
                  </a:cubicBezTo>
                  <a:cubicBezTo>
                    <a:pt x="1793" y="65"/>
                    <a:pt x="1879" y="64"/>
                    <a:pt x="1966" y="60"/>
                  </a:cubicBezTo>
                  <a:cubicBezTo>
                    <a:pt x="1992" y="60"/>
                    <a:pt x="1992" y="19"/>
                    <a:pt x="1966" y="19"/>
                  </a:cubicBezTo>
                  <a:cubicBezTo>
                    <a:pt x="1948" y="19"/>
                    <a:pt x="1930" y="19"/>
                    <a:pt x="1912" y="19"/>
                  </a:cubicBezTo>
                  <a:cubicBezTo>
                    <a:pt x="1677" y="19"/>
                    <a:pt x="1443" y="1"/>
                    <a:pt x="12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17"/>
            <p:cNvSpPr/>
            <p:nvPr/>
          </p:nvSpPr>
          <p:spPr>
            <a:xfrm flipH="1">
              <a:off x="8281444" y="2541739"/>
              <a:ext cx="66651" cy="29417"/>
            </a:xfrm>
            <a:custGeom>
              <a:avLst/>
              <a:gdLst/>
              <a:ahLst/>
              <a:cxnLst/>
              <a:rect l="l" t="t" r="r" b="b"/>
              <a:pathLst>
                <a:path w="2345" h="1035" extrusionOk="0">
                  <a:moveTo>
                    <a:pt x="201" y="0"/>
                  </a:moveTo>
                  <a:cubicBezTo>
                    <a:pt x="155" y="0"/>
                    <a:pt x="109" y="2"/>
                    <a:pt x="63" y="5"/>
                  </a:cubicBezTo>
                  <a:cubicBezTo>
                    <a:pt x="16" y="9"/>
                    <a:pt x="1" y="76"/>
                    <a:pt x="50" y="89"/>
                  </a:cubicBezTo>
                  <a:cubicBezTo>
                    <a:pt x="485" y="201"/>
                    <a:pt x="962" y="134"/>
                    <a:pt x="1377" y="323"/>
                  </a:cubicBezTo>
                  <a:cubicBezTo>
                    <a:pt x="1712" y="474"/>
                    <a:pt x="2033" y="689"/>
                    <a:pt x="2228" y="1009"/>
                  </a:cubicBezTo>
                  <a:cubicBezTo>
                    <a:pt x="2239" y="1027"/>
                    <a:pt x="2256" y="1034"/>
                    <a:pt x="2272" y="1034"/>
                  </a:cubicBezTo>
                  <a:cubicBezTo>
                    <a:pt x="2308" y="1034"/>
                    <a:pt x="2344" y="996"/>
                    <a:pt x="2321" y="955"/>
                  </a:cubicBezTo>
                  <a:lnTo>
                    <a:pt x="2321" y="953"/>
                  </a:lnTo>
                  <a:cubicBezTo>
                    <a:pt x="2140" y="618"/>
                    <a:pt x="1816" y="383"/>
                    <a:pt x="1457" y="267"/>
                  </a:cubicBezTo>
                  <a:cubicBezTo>
                    <a:pt x="1052" y="135"/>
                    <a:pt x="630" y="0"/>
                    <a:pt x="20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17"/>
            <p:cNvSpPr/>
            <p:nvPr/>
          </p:nvSpPr>
          <p:spPr>
            <a:xfrm flipH="1">
              <a:off x="8287583" y="2536282"/>
              <a:ext cx="59915" cy="11966"/>
            </a:xfrm>
            <a:custGeom>
              <a:avLst/>
              <a:gdLst/>
              <a:ahLst/>
              <a:cxnLst/>
              <a:rect l="l" t="t" r="r" b="b"/>
              <a:pathLst>
                <a:path w="2108" h="421" extrusionOk="0">
                  <a:moveTo>
                    <a:pt x="852" y="0"/>
                  </a:moveTo>
                  <a:cubicBezTo>
                    <a:pt x="769" y="0"/>
                    <a:pt x="686" y="4"/>
                    <a:pt x="603" y="12"/>
                  </a:cubicBezTo>
                  <a:cubicBezTo>
                    <a:pt x="412" y="27"/>
                    <a:pt x="202" y="46"/>
                    <a:pt x="19" y="105"/>
                  </a:cubicBezTo>
                  <a:cubicBezTo>
                    <a:pt x="1" y="115"/>
                    <a:pt x="4" y="143"/>
                    <a:pt x="25" y="148"/>
                  </a:cubicBezTo>
                  <a:cubicBezTo>
                    <a:pt x="34" y="149"/>
                    <a:pt x="43" y="149"/>
                    <a:pt x="51" y="149"/>
                  </a:cubicBezTo>
                  <a:cubicBezTo>
                    <a:pt x="220" y="149"/>
                    <a:pt x="389" y="116"/>
                    <a:pt x="558" y="111"/>
                  </a:cubicBezTo>
                  <a:cubicBezTo>
                    <a:pt x="632" y="107"/>
                    <a:pt x="707" y="105"/>
                    <a:pt x="781" y="105"/>
                  </a:cubicBezTo>
                  <a:cubicBezTo>
                    <a:pt x="891" y="105"/>
                    <a:pt x="1001" y="110"/>
                    <a:pt x="1111" y="118"/>
                  </a:cubicBezTo>
                  <a:cubicBezTo>
                    <a:pt x="1442" y="148"/>
                    <a:pt x="1775" y="240"/>
                    <a:pt x="2061" y="418"/>
                  </a:cubicBezTo>
                  <a:cubicBezTo>
                    <a:pt x="2064" y="420"/>
                    <a:pt x="2068" y="421"/>
                    <a:pt x="2072" y="421"/>
                  </a:cubicBezTo>
                  <a:cubicBezTo>
                    <a:pt x="2091" y="421"/>
                    <a:pt x="2108" y="394"/>
                    <a:pt x="2089" y="378"/>
                  </a:cubicBezTo>
                  <a:lnTo>
                    <a:pt x="2091" y="378"/>
                  </a:lnTo>
                  <a:cubicBezTo>
                    <a:pt x="1829" y="165"/>
                    <a:pt x="1522" y="64"/>
                    <a:pt x="1190" y="21"/>
                  </a:cubicBezTo>
                  <a:cubicBezTo>
                    <a:pt x="1078" y="7"/>
                    <a:pt x="965" y="0"/>
                    <a:pt x="8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17"/>
            <p:cNvSpPr/>
            <p:nvPr/>
          </p:nvSpPr>
          <p:spPr>
            <a:xfrm flipH="1">
              <a:off x="8415854" y="2583548"/>
              <a:ext cx="48858" cy="24244"/>
            </a:xfrm>
            <a:custGeom>
              <a:avLst/>
              <a:gdLst/>
              <a:ahLst/>
              <a:cxnLst/>
              <a:rect l="l" t="t" r="r" b="b"/>
              <a:pathLst>
                <a:path w="1719" h="853" extrusionOk="0">
                  <a:moveTo>
                    <a:pt x="26" y="1"/>
                  </a:moveTo>
                  <a:cubicBezTo>
                    <a:pt x="13" y="1"/>
                    <a:pt x="1" y="21"/>
                    <a:pt x="13" y="32"/>
                  </a:cubicBezTo>
                  <a:cubicBezTo>
                    <a:pt x="254" y="232"/>
                    <a:pt x="499" y="411"/>
                    <a:pt x="783" y="549"/>
                  </a:cubicBezTo>
                  <a:cubicBezTo>
                    <a:pt x="1071" y="686"/>
                    <a:pt x="1372" y="787"/>
                    <a:pt x="1683" y="852"/>
                  </a:cubicBezTo>
                  <a:cubicBezTo>
                    <a:pt x="1685" y="853"/>
                    <a:pt x="1686" y="853"/>
                    <a:pt x="1688" y="853"/>
                  </a:cubicBezTo>
                  <a:cubicBezTo>
                    <a:pt x="1712" y="853"/>
                    <a:pt x="1718" y="818"/>
                    <a:pt x="1694" y="809"/>
                  </a:cubicBezTo>
                  <a:cubicBezTo>
                    <a:pt x="1389" y="721"/>
                    <a:pt x="1094" y="606"/>
                    <a:pt x="812" y="463"/>
                  </a:cubicBezTo>
                  <a:cubicBezTo>
                    <a:pt x="544" y="333"/>
                    <a:pt x="273" y="183"/>
                    <a:pt x="34" y="4"/>
                  </a:cubicBezTo>
                  <a:cubicBezTo>
                    <a:pt x="31" y="2"/>
                    <a:pt x="29" y="1"/>
                    <a:pt x="2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17"/>
            <p:cNvSpPr/>
            <p:nvPr/>
          </p:nvSpPr>
          <p:spPr>
            <a:xfrm flipH="1">
              <a:off x="8456981" y="2476935"/>
              <a:ext cx="71682" cy="117470"/>
            </a:xfrm>
            <a:custGeom>
              <a:avLst/>
              <a:gdLst/>
              <a:ahLst/>
              <a:cxnLst/>
              <a:rect l="l" t="t" r="r" b="b"/>
              <a:pathLst>
                <a:path w="2522" h="4133" extrusionOk="0">
                  <a:moveTo>
                    <a:pt x="227" y="1922"/>
                  </a:moveTo>
                  <a:cubicBezTo>
                    <a:pt x="538" y="4132"/>
                    <a:pt x="2521" y="4018"/>
                    <a:pt x="2175" y="1754"/>
                  </a:cubicBezTo>
                  <a:cubicBezTo>
                    <a:pt x="2011" y="670"/>
                    <a:pt x="941" y="0"/>
                    <a:pt x="472" y="595"/>
                  </a:cubicBezTo>
                  <a:cubicBezTo>
                    <a:pt x="1" y="1189"/>
                    <a:pt x="227" y="1922"/>
                    <a:pt x="227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17"/>
            <p:cNvSpPr/>
            <p:nvPr/>
          </p:nvSpPr>
          <p:spPr>
            <a:xfrm flipH="1">
              <a:off x="8469743" y="2274937"/>
              <a:ext cx="130232" cy="308356"/>
            </a:xfrm>
            <a:custGeom>
              <a:avLst/>
              <a:gdLst/>
              <a:ahLst/>
              <a:cxnLst/>
              <a:rect l="l" t="t" r="r" b="b"/>
              <a:pathLst>
                <a:path w="4582" h="10849" extrusionOk="0">
                  <a:moveTo>
                    <a:pt x="3604" y="9945"/>
                  </a:moveTo>
                  <a:cubicBezTo>
                    <a:pt x="3361" y="10417"/>
                    <a:pt x="2695" y="10848"/>
                    <a:pt x="1882" y="10366"/>
                  </a:cubicBezTo>
                  <a:cubicBezTo>
                    <a:pt x="1070" y="9884"/>
                    <a:pt x="375" y="9267"/>
                    <a:pt x="442" y="8167"/>
                  </a:cubicBezTo>
                  <a:cubicBezTo>
                    <a:pt x="509" y="7068"/>
                    <a:pt x="1" y="6126"/>
                    <a:pt x="1016" y="4701"/>
                  </a:cubicBezTo>
                  <a:cubicBezTo>
                    <a:pt x="1016" y="4701"/>
                    <a:pt x="1104" y="3411"/>
                    <a:pt x="2104" y="2611"/>
                  </a:cubicBezTo>
                  <a:cubicBezTo>
                    <a:pt x="3104" y="1809"/>
                    <a:pt x="2970" y="1177"/>
                    <a:pt x="3540" y="590"/>
                  </a:cubicBezTo>
                  <a:cubicBezTo>
                    <a:pt x="4112" y="1"/>
                    <a:pt x="3985" y="713"/>
                    <a:pt x="3671" y="1268"/>
                  </a:cubicBezTo>
                  <a:cubicBezTo>
                    <a:pt x="3357" y="1826"/>
                    <a:pt x="3555" y="4714"/>
                    <a:pt x="4069" y="5610"/>
                  </a:cubicBezTo>
                  <a:cubicBezTo>
                    <a:pt x="4581" y="6505"/>
                    <a:pt x="3428" y="5905"/>
                    <a:pt x="3265" y="6472"/>
                  </a:cubicBezTo>
                  <a:cubicBezTo>
                    <a:pt x="3103" y="7036"/>
                    <a:pt x="4181" y="8829"/>
                    <a:pt x="3604" y="994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17"/>
            <p:cNvSpPr/>
            <p:nvPr/>
          </p:nvSpPr>
          <p:spPr>
            <a:xfrm flipH="1">
              <a:off x="8526844" y="2353809"/>
              <a:ext cx="37461" cy="50848"/>
            </a:xfrm>
            <a:custGeom>
              <a:avLst/>
              <a:gdLst/>
              <a:ahLst/>
              <a:cxnLst/>
              <a:rect l="l" t="t" r="r" b="b"/>
              <a:pathLst>
                <a:path w="1318" h="1789" extrusionOk="0">
                  <a:moveTo>
                    <a:pt x="1279" y="0"/>
                  </a:moveTo>
                  <a:cubicBezTo>
                    <a:pt x="1273" y="0"/>
                    <a:pt x="1267" y="2"/>
                    <a:pt x="1262" y="8"/>
                  </a:cubicBezTo>
                  <a:cubicBezTo>
                    <a:pt x="1029" y="273"/>
                    <a:pt x="812" y="556"/>
                    <a:pt x="604" y="844"/>
                  </a:cubicBezTo>
                  <a:cubicBezTo>
                    <a:pt x="391" y="1139"/>
                    <a:pt x="180" y="1438"/>
                    <a:pt x="8" y="1760"/>
                  </a:cubicBezTo>
                  <a:cubicBezTo>
                    <a:pt x="0" y="1775"/>
                    <a:pt x="13" y="1789"/>
                    <a:pt x="25" y="1789"/>
                  </a:cubicBezTo>
                  <a:cubicBezTo>
                    <a:pt x="31" y="1789"/>
                    <a:pt x="37" y="1786"/>
                    <a:pt x="42" y="1778"/>
                  </a:cubicBezTo>
                  <a:cubicBezTo>
                    <a:pt x="260" y="1494"/>
                    <a:pt x="457" y="1195"/>
                    <a:pt x="668" y="905"/>
                  </a:cubicBezTo>
                  <a:cubicBezTo>
                    <a:pt x="877" y="616"/>
                    <a:pt x="1092" y="328"/>
                    <a:pt x="1304" y="40"/>
                  </a:cubicBezTo>
                  <a:cubicBezTo>
                    <a:pt x="1318" y="23"/>
                    <a:pt x="1299" y="0"/>
                    <a:pt x="12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17"/>
            <p:cNvSpPr/>
            <p:nvPr/>
          </p:nvSpPr>
          <p:spPr>
            <a:xfrm flipH="1">
              <a:off x="8500183" y="2348295"/>
              <a:ext cx="38171" cy="30071"/>
            </a:xfrm>
            <a:custGeom>
              <a:avLst/>
              <a:gdLst/>
              <a:ahLst/>
              <a:cxnLst/>
              <a:rect l="l" t="t" r="r" b="b"/>
              <a:pathLst>
                <a:path w="1343" h="1058" extrusionOk="0">
                  <a:moveTo>
                    <a:pt x="1303" y="1"/>
                  </a:moveTo>
                  <a:cubicBezTo>
                    <a:pt x="1300" y="1"/>
                    <a:pt x="1297" y="1"/>
                    <a:pt x="1294" y="2"/>
                  </a:cubicBezTo>
                  <a:cubicBezTo>
                    <a:pt x="1174" y="21"/>
                    <a:pt x="1054" y="146"/>
                    <a:pt x="957" y="217"/>
                  </a:cubicBezTo>
                  <a:cubicBezTo>
                    <a:pt x="854" y="293"/>
                    <a:pt x="753" y="372"/>
                    <a:pt x="654" y="451"/>
                  </a:cubicBezTo>
                  <a:cubicBezTo>
                    <a:pt x="432" y="626"/>
                    <a:pt x="220" y="813"/>
                    <a:pt x="20" y="1011"/>
                  </a:cubicBezTo>
                  <a:cubicBezTo>
                    <a:pt x="0" y="1032"/>
                    <a:pt x="18" y="1058"/>
                    <a:pt x="40" y="1058"/>
                  </a:cubicBezTo>
                  <a:cubicBezTo>
                    <a:pt x="47" y="1058"/>
                    <a:pt x="53" y="1056"/>
                    <a:pt x="60" y="1051"/>
                  </a:cubicBezTo>
                  <a:lnTo>
                    <a:pt x="58" y="1051"/>
                  </a:lnTo>
                  <a:cubicBezTo>
                    <a:pt x="271" y="875"/>
                    <a:pt x="488" y="703"/>
                    <a:pt x="705" y="533"/>
                  </a:cubicBezTo>
                  <a:cubicBezTo>
                    <a:pt x="815" y="445"/>
                    <a:pt x="929" y="361"/>
                    <a:pt x="1043" y="277"/>
                  </a:cubicBezTo>
                  <a:cubicBezTo>
                    <a:pt x="1137" y="209"/>
                    <a:pt x="1271" y="148"/>
                    <a:pt x="1331" y="49"/>
                  </a:cubicBezTo>
                  <a:cubicBezTo>
                    <a:pt x="1343" y="25"/>
                    <a:pt x="1326" y="1"/>
                    <a:pt x="130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17"/>
            <p:cNvSpPr/>
            <p:nvPr/>
          </p:nvSpPr>
          <p:spPr>
            <a:xfrm flipH="1">
              <a:off x="8499814" y="2320356"/>
              <a:ext cx="16315" cy="21260"/>
            </a:xfrm>
            <a:custGeom>
              <a:avLst/>
              <a:gdLst/>
              <a:ahLst/>
              <a:cxnLst/>
              <a:rect l="l" t="t" r="r" b="b"/>
              <a:pathLst>
                <a:path w="574" h="748" extrusionOk="0">
                  <a:moveTo>
                    <a:pt x="549" y="1"/>
                  </a:moveTo>
                  <a:cubicBezTo>
                    <a:pt x="544" y="1"/>
                    <a:pt x="538" y="3"/>
                    <a:pt x="534" y="9"/>
                  </a:cubicBezTo>
                  <a:cubicBezTo>
                    <a:pt x="366" y="250"/>
                    <a:pt x="171" y="469"/>
                    <a:pt x="11" y="717"/>
                  </a:cubicBezTo>
                  <a:cubicBezTo>
                    <a:pt x="1" y="732"/>
                    <a:pt x="15" y="748"/>
                    <a:pt x="30" y="748"/>
                  </a:cubicBezTo>
                  <a:cubicBezTo>
                    <a:pt x="35" y="748"/>
                    <a:pt x="40" y="746"/>
                    <a:pt x="44" y="742"/>
                  </a:cubicBezTo>
                  <a:cubicBezTo>
                    <a:pt x="255" y="529"/>
                    <a:pt x="405" y="278"/>
                    <a:pt x="566" y="26"/>
                  </a:cubicBezTo>
                  <a:cubicBezTo>
                    <a:pt x="574" y="13"/>
                    <a:pt x="562" y="1"/>
                    <a:pt x="5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17"/>
            <p:cNvSpPr/>
            <p:nvPr/>
          </p:nvSpPr>
          <p:spPr>
            <a:xfrm flipH="1">
              <a:off x="8486540" y="2447518"/>
              <a:ext cx="81175" cy="18617"/>
            </a:xfrm>
            <a:custGeom>
              <a:avLst/>
              <a:gdLst/>
              <a:ahLst/>
              <a:cxnLst/>
              <a:rect l="l" t="t" r="r" b="b"/>
              <a:pathLst>
                <a:path w="2856" h="655" extrusionOk="0">
                  <a:moveTo>
                    <a:pt x="2600" y="1"/>
                  </a:moveTo>
                  <a:cubicBezTo>
                    <a:pt x="2452" y="1"/>
                    <a:pt x="2300" y="28"/>
                    <a:pt x="2158" y="52"/>
                  </a:cubicBezTo>
                  <a:cubicBezTo>
                    <a:pt x="1919" y="91"/>
                    <a:pt x="1683" y="149"/>
                    <a:pt x="1450" y="211"/>
                  </a:cubicBezTo>
                  <a:cubicBezTo>
                    <a:pt x="971" y="336"/>
                    <a:pt x="487" y="452"/>
                    <a:pt x="21" y="618"/>
                  </a:cubicBezTo>
                  <a:cubicBezTo>
                    <a:pt x="1" y="625"/>
                    <a:pt x="7" y="655"/>
                    <a:pt x="26" y="655"/>
                  </a:cubicBezTo>
                  <a:cubicBezTo>
                    <a:pt x="27" y="655"/>
                    <a:pt x="29" y="654"/>
                    <a:pt x="31" y="654"/>
                  </a:cubicBezTo>
                  <a:cubicBezTo>
                    <a:pt x="504" y="575"/>
                    <a:pt x="969" y="446"/>
                    <a:pt x="1433" y="329"/>
                  </a:cubicBezTo>
                  <a:cubicBezTo>
                    <a:pt x="1654" y="273"/>
                    <a:pt x="1874" y="218"/>
                    <a:pt x="2098" y="179"/>
                  </a:cubicBezTo>
                  <a:cubicBezTo>
                    <a:pt x="2336" y="138"/>
                    <a:pt x="2577" y="145"/>
                    <a:pt x="2813" y="108"/>
                  </a:cubicBezTo>
                  <a:cubicBezTo>
                    <a:pt x="2856" y="101"/>
                    <a:pt x="2854" y="33"/>
                    <a:pt x="2813" y="24"/>
                  </a:cubicBezTo>
                  <a:cubicBezTo>
                    <a:pt x="2744" y="7"/>
                    <a:pt x="2673" y="1"/>
                    <a:pt x="260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17"/>
            <p:cNvSpPr/>
            <p:nvPr/>
          </p:nvSpPr>
          <p:spPr>
            <a:xfrm flipH="1">
              <a:off x="8492282" y="2429726"/>
              <a:ext cx="96352" cy="51274"/>
            </a:xfrm>
            <a:custGeom>
              <a:avLst/>
              <a:gdLst/>
              <a:ahLst/>
              <a:cxnLst/>
              <a:rect l="l" t="t" r="r" b="b"/>
              <a:pathLst>
                <a:path w="3390" h="1804" extrusionOk="0">
                  <a:moveTo>
                    <a:pt x="3163" y="0"/>
                  </a:moveTo>
                  <a:cubicBezTo>
                    <a:pt x="2845" y="0"/>
                    <a:pt x="2519" y="65"/>
                    <a:pt x="2214" y="139"/>
                  </a:cubicBezTo>
                  <a:cubicBezTo>
                    <a:pt x="1827" y="235"/>
                    <a:pt x="1438" y="332"/>
                    <a:pt x="1056" y="454"/>
                  </a:cubicBezTo>
                  <a:cubicBezTo>
                    <a:pt x="763" y="549"/>
                    <a:pt x="507" y="734"/>
                    <a:pt x="324" y="983"/>
                  </a:cubicBezTo>
                  <a:cubicBezTo>
                    <a:pt x="234" y="1100"/>
                    <a:pt x="161" y="1229"/>
                    <a:pt x="107" y="1366"/>
                  </a:cubicBezTo>
                  <a:cubicBezTo>
                    <a:pt x="58" y="1487"/>
                    <a:pt x="0" y="1646"/>
                    <a:pt x="30" y="1779"/>
                  </a:cubicBezTo>
                  <a:cubicBezTo>
                    <a:pt x="34" y="1795"/>
                    <a:pt x="49" y="1803"/>
                    <a:pt x="64" y="1803"/>
                  </a:cubicBezTo>
                  <a:cubicBezTo>
                    <a:pt x="75" y="1803"/>
                    <a:pt x="87" y="1798"/>
                    <a:pt x="94" y="1787"/>
                  </a:cubicBezTo>
                  <a:cubicBezTo>
                    <a:pt x="152" y="1663"/>
                    <a:pt x="163" y="1521"/>
                    <a:pt x="219" y="1396"/>
                  </a:cubicBezTo>
                  <a:cubicBezTo>
                    <a:pt x="277" y="1265"/>
                    <a:pt x="355" y="1145"/>
                    <a:pt x="451" y="1039"/>
                  </a:cubicBezTo>
                  <a:cubicBezTo>
                    <a:pt x="666" y="799"/>
                    <a:pt x="935" y="655"/>
                    <a:pt x="1228" y="536"/>
                  </a:cubicBezTo>
                  <a:cubicBezTo>
                    <a:pt x="1554" y="405"/>
                    <a:pt x="1890" y="283"/>
                    <a:pt x="2231" y="199"/>
                  </a:cubicBezTo>
                  <a:cubicBezTo>
                    <a:pt x="2599" y="110"/>
                    <a:pt x="2977" y="65"/>
                    <a:pt x="3354" y="65"/>
                  </a:cubicBezTo>
                  <a:cubicBezTo>
                    <a:pt x="3390" y="61"/>
                    <a:pt x="3390" y="10"/>
                    <a:pt x="3354" y="9"/>
                  </a:cubicBezTo>
                  <a:cubicBezTo>
                    <a:pt x="3291" y="3"/>
                    <a:pt x="3227" y="0"/>
                    <a:pt x="31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17"/>
            <p:cNvSpPr/>
            <p:nvPr/>
          </p:nvSpPr>
          <p:spPr>
            <a:xfrm flipH="1">
              <a:off x="8496460" y="2378252"/>
              <a:ext cx="83051" cy="64803"/>
            </a:xfrm>
            <a:custGeom>
              <a:avLst/>
              <a:gdLst/>
              <a:ahLst/>
              <a:cxnLst/>
              <a:rect l="l" t="t" r="r" b="b"/>
              <a:pathLst>
                <a:path w="2922" h="2280" extrusionOk="0">
                  <a:moveTo>
                    <a:pt x="2863" y="1"/>
                  </a:moveTo>
                  <a:cubicBezTo>
                    <a:pt x="2859" y="1"/>
                    <a:pt x="2856" y="1"/>
                    <a:pt x="2852" y="2"/>
                  </a:cubicBezTo>
                  <a:cubicBezTo>
                    <a:pt x="2575" y="51"/>
                    <a:pt x="2345" y="329"/>
                    <a:pt x="2162" y="524"/>
                  </a:cubicBezTo>
                  <a:cubicBezTo>
                    <a:pt x="1947" y="754"/>
                    <a:pt x="1708" y="960"/>
                    <a:pt x="1450" y="1137"/>
                  </a:cubicBezTo>
                  <a:cubicBezTo>
                    <a:pt x="954" y="1476"/>
                    <a:pt x="375" y="1730"/>
                    <a:pt x="18" y="2233"/>
                  </a:cubicBezTo>
                  <a:cubicBezTo>
                    <a:pt x="1" y="2255"/>
                    <a:pt x="23" y="2280"/>
                    <a:pt x="45" y="2280"/>
                  </a:cubicBezTo>
                  <a:cubicBezTo>
                    <a:pt x="52" y="2280"/>
                    <a:pt x="60" y="2277"/>
                    <a:pt x="66" y="2270"/>
                  </a:cubicBezTo>
                  <a:cubicBezTo>
                    <a:pt x="496" y="1838"/>
                    <a:pt x="1027" y="1537"/>
                    <a:pt x="1530" y="1201"/>
                  </a:cubicBezTo>
                  <a:cubicBezTo>
                    <a:pt x="1769" y="1044"/>
                    <a:pt x="1992" y="860"/>
                    <a:pt x="2192" y="655"/>
                  </a:cubicBezTo>
                  <a:cubicBezTo>
                    <a:pt x="2291" y="552"/>
                    <a:pt x="2386" y="445"/>
                    <a:pt x="2493" y="352"/>
                  </a:cubicBezTo>
                  <a:cubicBezTo>
                    <a:pt x="2613" y="242"/>
                    <a:pt x="2749" y="171"/>
                    <a:pt x="2884" y="79"/>
                  </a:cubicBezTo>
                  <a:cubicBezTo>
                    <a:pt x="2922" y="57"/>
                    <a:pt x="2902" y="1"/>
                    <a:pt x="286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17"/>
            <p:cNvSpPr/>
            <p:nvPr/>
          </p:nvSpPr>
          <p:spPr>
            <a:xfrm flipH="1">
              <a:off x="8494499" y="2547054"/>
              <a:ext cx="39848" cy="15377"/>
            </a:xfrm>
            <a:custGeom>
              <a:avLst/>
              <a:gdLst/>
              <a:ahLst/>
              <a:cxnLst/>
              <a:rect l="l" t="t" r="r" b="b"/>
              <a:pathLst>
                <a:path w="1402" h="541" extrusionOk="0">
                  <a:moveTo>
                    <a:pt x="1374" y="1"/>
                  </a:moveTo>
                  <a:cubicBezTo>
                    <a:pt x="1365" y="1"/>
                    <a:pt x="1357" y="5"/>
                    <a:pt x="1351" y="14"/>
                  </a:cubicBezTo>
                  <a:lnTo>
                    <a:pt x="1353" y="14"/>
                  </a:lnTo>
                  <a:cubicBezTo>
                    <a:pt x="1233" y="222"/>
                    <a:pt x="1057" y="362"/>
                    <a:pt x="816" y="398"/>
                  </a:cubicBezTo>
                  <a:cubicBezTo>
                    <a:pt x="778" y="403"/>
                    <a:pt x="740" y="406"/>
                    <a:pt x="702" y="406"/>
                  </a:cubicBezTo>
                  <a:cubicBezTo>
                    <a:pt x="483" y="406"/>
                    <a:pt x="262" y="323"/>
                    <a:pt x="55" y="257"/>
                  </a:cubicBezTo>
                  <a:cubicBezTo>
                    <a:pt x="51" y="256"/>
                    <a:pt x="47" y="255"/>
                    <a:pt x="44" y="255"/>
                  </a:cubicBezTo>
                  <a:cubicBezTo>
                    <a:pt x="13" y="255"/>
                    <a:pt x="0" y="302"/>
                    <a:pt x="29" y="321"/>
                  </a:cubicBezTo>
                  <a:cubicBezTo>
                    <a:pt x="218" y="457"/>
                    <a:pt x="450" y="541"/>
                    <a:pt x="685" y="541"/>
                  </a:cubicBezTo>
                  <a:cubicBezTo>
                    <a:pt x="761" y="541"/>
                    <a:pt x="837" y="532"/>
                    <a:pt x="911" y="513"/>
                  </a:cubicBezTo>
                  <a:cubicBezTo>
                    <a:pt x="1134" y="457"/>
                    <a:pt x="1394" y="282"/>
                    <a:pt x="1401" y="27"/>
                  </a:cubicBezTo>
                  <a:cubicBezTo>
                    <a:pt x="1401" y="11"/>
                    <a:pt x="1388" y="1"/>
                    <a:pt x="137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17"/>
            <p:cNvSpPr/>
            <p:nvPr/>
          </p:nvSpPr>
          <p:spPr>
            <a:xfrm flipH="1">
              <a:off x="8512575" y="2505614"/>
              <a:ext cx="73671" cy="43799"/>
            </a:xfrm>
            <a:custGeom>
              <a:avLst/>
              <a:gdLst/>
              <a:ahLst/>
              <a:cxnLst/>
              <a:rect l="l" t="t" r="r" b="b"/>
              <a:pathLst>
                <a:path w="2592" h="1541" extrusionOk="0">
                  <a:moveTo>
                    <a:pt x="33" y="0"/>
                  </a:moveTo>
                  <a:cubicBezTo>
                    <a:pt x="19" y="0"/>
                    <a:pt x="4" y="10"/>
                    <a:pt x="4" y="29"/>
                  </a:cubicBezTo>
                  <a:cubicBezTo>
                    <a:pt x="0" y="272"/>
                    <a:pt x="167" y="474"/>
                    <a:pt x="331" y="635"/>
                  </a:cubicBezTo>
                  <a:cubicBezTo>
                    <a:pt x="531" y="829"/>
                    <a:pt x="754" y="997"/>
                    <a:pt x="995" y="1140"/>
                  </a:cubicBezTo>
                  <a:cubicBezTo>
                    <a:pt x="1382" y="1374"/>
                    <a:pt x="1817" y="1540"/>
                    <a:pt x="2267" y="1540"/>
                  </a:cubicBezTo>
                  <a:cubicBezTo>
                    <a:pt x="2370" y="1540"/>
                    <a:pt x="2473" y="1532"/>
                    <a:pt x="2577" y="1513"/>
                  </a:cubicBezTo>
                  <a:cubicBezTo>
                    <a:pt x="2591" y="1512"/>
                    <a:pt x="2590" y="1485"/>
                    <a:pt x="2574" y="1485"/>
                  </a:cubicBezTo>
                  <a:cubicBezTo>
                    <a:pt x="2574" y="1485"/>
                    <a:pt x="2573" y="1485"/>
                    <a:pt x="2573" y="1485"/>
                  </a:cubicBezTo>
                  <a:cubicBezTo>
                    <a:pt x="2494" y="1495"/>
                    <a:pt x="2415" y="1500"/>
                    <a:pt x="2337" y="1500"/>
                  </a:cubicBezTo>
                  <a:cubicBezTo>
                    <a:pt x="1884" y="1500"/>
                    <a:pt x="1447" y="1345"/>
                    <a:pt x="1057" y="1113"/>
                  </a:cubicBezTo>
                  <a:cubicBezTo>
                    <a:pt x="834" y="984"/>
                    <a:pt x="627" y="833"/>
                    <a:pt x="436" y="663"/>
                  </a:cubicBezTo>
                  <a:cubicBezTo>
                    <a:pt x="240" y="483"/>
                    <a:pt x="124" y="278"/>
                    <a:pt x="62" y="21"/>
                  </a:cubicBezTo>
                  <a:cubicBezTo>
                    <a:pt x="58" y="7"/>
                    <a:pt x="46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17"/>
            <p:cNvSpPr/>
            <p:nvPr/>
          </p:nvSpPr>
          <p:spPr>
            <a:xfrm flipH="1">
              <a:off x="8542362" y="2523463"/>
              <a:ext cx="44311" cy="40133"/>
            </a:xfrm>
            <a:custGeom>
              <a:avLst/>
              <a:gdLst/>
              <a:ahLst/>
              <a:cxnLst/>
              <a:rect l="l" t="t" r="r" b="b"/>
              <a:pathLst>
                <a:path w="1559" h="1412" extrusionOk="0">
                  <a:moveTo>
                    <a:pt x="72" y="1"/>
                  </a:moveTo>
                  <a:cubicBezTo>
                    <a:pt x="53" y="1"/>
                    <a:pt x="33" y="14"/>
                    <a:pt x="32" y="37"/>
                  </a:cubicBezTo>
                  <a:cubicBezTo>
                    <a:pt x="0" y="351"/>
                    <a:pt x="266" y="641"/>
                    <a:pt x="494" y="820"/>
                  </a:cubicBezTo>
                  <a:cubicBezTo>
                    <a:pt x="806" y="1061"/>
                    <a:pt x="1163" y="1241"/>
                    <a:pt x="1517" y="1409"/>
                  </a:cubicBezTo>
                  <a:cubicBezTo>
                    <a:pt x="1520" y="1410"/>
                    <a:pt x="1523" y="1411"/>
                    <a:pt x="1526" y="1411"/>
                  </a:cubicBezTo>
                  <a:cubicBezTo>
                    <a:pt x="1546" y="1411"/>
                    <a:pt x="1558" y="1385"/>
                    <a:pt x="1539" y="1373"/>
                  </a:cubicBezTo>
                  <a:cubicBezTo>
                    <a:pt x="1240" y="1201"/>
                    <a:pt x="939" y="1024"/>
                    <a:pt x="660" y="822"/>
                  </a:cubicBezTo>
                  <a:cubicBezTo>
                    <a:pt x="522" y="721"/>
                    <a:pt x="387" y="605"/>
                    <a:pt x="288" y="465"/>
                  </a:cubicBezTo>
                  <a:cubicBezTo>
                    <a:pt x="191" y="330"/>
                    <a:pt x="148" y="182"/>
                    <a:pt x="105" y="27"/>
                  </a:cubicBezTo>
                  <a:cubicBezTo>
                    <a:pt x="100" y="9"/>
                    <a:pt x="86" y="1"/>
                    <a:pt x="7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17"/>
            <p:cNvSpPr/>
            <p:nvPr/>
          </p:nvSpPr>
          <p:spPr>
            <a:xfrm flipH="1">
              <a:off x="8507147" y="2483075"/>
              <a:ext cx="29304" cy="4207"/>
            </a:xfrm>
            <a:custGeom>
              <a:avLst/>
              <a:gdLst/>
              <a:ahLst/>
              <a:cxnLst/>
              <a:rect l="l" t="t" r="r" b="b"/>
              <a:pathLst>
                <a:path w="1031" h="148" extrusionOk="0">
                  <a:moveTo>
                    <a:pt x="504" y="0"/>
                  </a:moveTo>
                  <a:cubicBezTo>
                    <a:pt x="335" y="0"/>
                    <a:pt x="166" y="35"/>
                    <a:pt x="15" y="102"/>
                  </a:cubicBezTo>
                  <a:cubicBezTo>
                    <a:pt x="1" y="109"/>
                    <a:pt x="10" y="127"/>
                    <a:pt x="24" y="127"/>
                  </a:cubicBezTo>
                  <a:cubicBezTo>
                    <a:pt x="25" y="127"/>
                    <a:pt x="26" y="127"/>
                    <a:pt x="26" y="126"/>
                  </a:cubicBezTo>
                  <a:cubicBezTo>
                    <a:pt x="171" y="103"/>
                    <a:pt x="312" y="80"/>
                    <a:pt x="457" y="80"/>
                  </a:cubicBezTo>
                  <a:cubicBezTo>
                    <a:pt x="477" y="80"/>
                    <a:pt x="496" y="81"/>
                    <a:pt x="516" y="82"/>
                  </a:cubicBezTo>
                  <a:cubicBezTo>
                    <a:pt x="679" y="91"/>
                    <a:pt x="840" y="111"/>
                    <a:pt x="998" y="147"/>
                  </a:cubicBezTo>
                  <a:cubicBezTo>
                    <a:pt x="1000" y="147"/>
                    <a:pt x="1001" y="147"/>
                    <a:pt x="1002" y="147"/>
                  </a:cubicBezTo>
                  <a:cubicBezTo>
                    <a:pt x="1019" y="147"/>
                    <a:pt x="1031" y="122"/>
                    <a:pt x="1012" y="111"/>
                  </a:cubicBezTo>
                  <a:lnTo>
                    <a:pt x="1012" y="111"/>
                  </a:lnTo>
                  <a:lnTo>
                    <a:pt x="1013" y="113"/>
                  </a:lnTo>
                  <a:cubicBezTo>
                    <a:pt x="858" y="38"/>
                    <a:pt x="681" y="0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17"/>
            <p:cNvSpPr/>
            <p:nvPr/>
          </p:nvSpPr>
          <p:spPr>
            <a:xfrm flipH="1">
              <a:off x="8531988" y="2469375"/>
              <a:ext cx="54372" cy="34931"/>
            </a:xfrm>
            <a:custGeom>
              <a:avLst/>
              <a:gdLst/>
              <a:ahLst/>
              <a:cxnLst/>
              <a:rect l="l" t="t" r="r" b="b"/>
              <a:pathLst>
                <a:path w="1913" h="1229" extrusionOk="0">
                  <a:moveTo>
                    <a:pt x="1866" y="1"/>
                  </a:moveTo>
                  <a:cubicBezTo>
                    <a:pt x="1866" y="1"/>
                    <a:pt x="1865" y="1"/>
                    <a:pt x="1865" y="1"/>
                  </a:cubicBezTo>
                  <a:cubicBezTo>
                    <a:pt x="1448" y="25"/>
                    <a:pt x="1019" y="158"/>
                    <a:pt x="655" y="364"/>
                  </a:cubicBezTo>
                  <a:cubicBezTo>
                    <a:pt x="367" y="524"/>
                    <a:pt x="1" y="833"/>
                    <a:pt x="14" y="1199"/>
                  </a:cubicBezTo>
                  <a:cubicBezTo>
                    <a:pt x="15" y="1218"/>
                    <a:pt x="30" y="1229"/>
                    <a:pt x="45" y="1229"/>
                  </a:cubicBezTo>
                  <a:cubicBezTo>
                    <a:pt x="57" y="1229"/>
                    <a:pt x="69" y="1222"/>
                    <a:pt x="73" y="1207"/>
                  </a:cubicBezTo>
                  <a:lnTo>
                    <a:pt x="75" y="1207"/>
                  </a:lnTo>
                  <a:cubicBezTo>
                    <a:pt x="143" y="1037"/>
                    <a:pt x="204" y="883"/>
                    <a:pt x="330" y="747"/>
                  </a:cubicBezTo>
                  <a:cubicBezTo>
                    <a:pt x="460" y="610"/>
                    <a:pt x="612" y="500"/>
                    <a:pt x="782" y="418"/>
                  </a:cubicBezTo>
                  <a:cubicBezTo>
                    <a:pt x="1124" y="246"/>
                    <a:pt x="1502" y="160"/>
                    <a:pt x="1874" y="72"/>
                  </a:cubicBezTo>
                  <a:cubicBezTo>
                    <a:pt x="1913" y="63"/>
                    <a:pt x="1906" y="1"/>
                    <a:pt x="18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17"/>
            <p:cNvSpPr/>
            <p:nvPr/>
          </p:nvSpPr>
          <p:spPr>
            <a:xfrm flipH="1">
              <a:off x="8495295" y="2507433"/>
              <a:ext cx="82908" cy="20549"/>
            </a:xfrm>
            <a:custGeom>
              <a:avLst/>
              <a:gdLst/>
              <a:ahLst/>
              <a:cxnLst/>
              <a:rect l="l" t="t" r="r" b="b"/>
              <a:pathLst>
                <a:path w="2917" h="723" extrusionOk="0">
                  <a:moveTo>
                    <a:pt x="33" y="0"/>
                  </a:moveTo>
                  <a:cubicBezTo>
                    <a:pt x="7" y="0"/>
                    <a:pt x="0" y="45"/>
                    <a:pt x="28" y="51"/>
                  </a:cubicBezTo>
                  <a:cubicBezTo>
                    <a:pt x="540" y="124"/>
                    <a:pt x="1052" y="182"/>
                    <a:pt x="1564" y="234"/>
                  </a:cubicBezTo>
                  <a:cubicBezTo>
                    <a:pt x="2024" y="281"/>
                    <a:pt x="2600" y="255"/>
                    <a:pt x="2864" y="709"/>
                  </a:cubicBezTo>
                  <a:cubicBezTo>
                    <a:pt x="2869" y="718"/>
                    <a:pt x="2877" y="722"/>
                    <a:pt x="2885" y="722"/>
                  </a:cubicBezTo>
                  <a:cubicBezTo>
                    <a:pt x="2901" y="722"/>
                    <a:pt x="2917" y="707"/>
                    <a:pt x="2914" y="687"/>
                  </a:cubicBezTo>
                  <a:cubicBezTo>
                    <a:pt x="2845" y="210"/>
                    <a:pt x="2153" y="189"/>
                    <a:pt x="1793" y="152"/>
                  </a:cubicBezTo>
                  <a:cubicBezTo>
                    <a:pt x="1207" y="92"/>
                    <a:pt x="622" y="34"/>
                    <a:pt x="35" y="0"/>
                  </a:cubicBezTo>
                  <a:cubicBezTo>
                    <a:pt x="35" y="0"/>
                    <a:pt x="34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17"/>
            <p:cNvSpPr/>
            <p:nvPr/>
          </p:nvSpPr>
          <p:spPr>
            <a:xfrm flipH="1">
              <a:off x="8802712" y="2543416"/>
              <a:ext cx="472496" cy="552505"/>
            </a:xfrm>
            <a:custGeom>
              <a:avLst/>
              <a:gdLst/>
              <a:ahLst/>
              <a:cxnLst/>
              <a:rect l="l" t="t" r="r" b="b"/>
              <a:pathLst>
                <a:path w="16624" h="19439" extrusionOk="0">
                  <a:moveTo>
                    <a:pt x="16623" y="19439"/>
                  </a:moveTo>
                  <a:cubicBezTo>
                    <a:pt x="14557" y="17319"/>
                    <a:pt x="12013" y="15739"/>
                    <a:pt x="9530" y="14127"/>
                  </a:cubicBezTo>
                  <a:cubicBezTo>
                    <a:pt x="8861" y="13693"/>
                    <a:pt x="9524" y="14860"/>
                    <a:pt x="8814" y="14494"/>
                  </a:cubicBezTo>
                  <a:cubicBezTo>
                    <a:pt x="4417" y="12233"/>
                    <a:pt x="836" y="9348"/>
                    <a:pt x="1" y="333"/>
                  </a:cubicBezTo>
                  <a:cubicBezTo>
                    <a:pt x="1" y="333"/>
                    <a:pt x="13051" y="0"/>
                    <a:pt x="14896" y="10885"/>
                  </a:cubicBezTo>
                  <a:cubicBezTo>
                    <a:pt x="14974" y="11343"/>
                    <a:pt x="14064" y="10743"/>
                    <a:pt x="14245" y="11203"/>
                  </a:cubicBezTo>
                  <a:cubicBezTo>
                    <a:pt x="15145" y="13469"/>
                    <a:pt x="15954" y="16186"/>
                    <a:pt x="16623" y="19439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17"/>
            <p:cNvSpPr/>
            <p:nvPr/>
          </p:nvSpPr>
          <p:spPr>
            <a:xfrm flipH="1">
              <a:off x="8828236" y="2567262"/>
              <a:ext cx="429976" cy="461752"/>
            </a:xfrm>
            <a:custGeom>
              <a:avLst/>
              <a:gdLst/>
              <a:ahLst/>
              <a:cxnLst/>
              <a:rect l="l" t="t" r="r" b="b"/>
              <a:pathLst>
                <a:path w="15128" h="16246" extrusionOk="0">
                  <a:moveTo>
                    <a:pt x="92" y="0"/>
                  </a:moveTo>
                  <a:cubicBezTo>
                    <a:pt x="42" y="0"/>
                    <a:pt x="0" y="65"/>
                    <a:pt x="46" y="109"/>
                  </a:cubicBezTo>
                  <a:lnTo>
                    <a:pt x="48" y="109"/>
                  </a:lnTo>
                  <a:cubicBezTo>
                    <a:pt x="564" y="606"/>
                    <a:pt x="1139" y="1038"/>
                    <a:pt x="1697" y="1489"/>
                  </a:cubicBezTo>
                  <a:cubicBezTo>
                    <a:pt x="2256" y="1941"/>
                    <a:pt x="2807" y="2405"/>
                    <a:pt x="3353" y="2876"/>
                  </a:cubicBezTo>
                  <a:cubicBezTo>
                    <a:pt x="4439" y="3813"/>
                    <a:pt x="5490" y="4787"/>
                    <a:pt x="6509" y="5800"/>
                  </a:cubicBezTo>
                  <a:cubicBezTo>
                    <a:pt x="7526" y="6812"/>
                    <a:pt x="8510" y="7855"/>
                    <a:pt x="9457" y="8932"/>
                  </a:cubicBezTo>
                  <a:cubicBezTo>
                    <a:pt x="10413" y="10012"/>
                    <a:pt x="11325" y="11129"/>
                    <a:pt x="12196" y="12280"/>
                  </a:cubicBezTo>
                  <a:cubicBezTo>
                    <a:pt x="12626" y="12851"/>
                    <a:pt x="13047" y="13426"/>
                    <a:pt x="13462" y="14008"/>
                  </a:cubicBezTo>
                  <a:cubicBezTo>
                    <a:pt x="13883" y="14595"/>
                    <a:pt x="14283" y="15195"/>
                    <a:pt x="14713" y="15775"/>
                  </a:cubicBezTo>
                  <a:cubicBezTo>
                    <a:pt x="14821" y="15920"/>
                    <a:pt x="14919" y="16072"/>
                    <a:pt x="15018" y="16223"/>
                  </a:cubicBezTo>
                  <a:cubicBezTo>
                    <a:pt x="15028" y="16239"/>
                    <a:pt x="15044" y="16246"/>
                    <a:pt x="15058" y="16246"/>
                  </a:cubicBezTo>
                  <a:cubicBezTo>
                    <a:pt x="15093" y="16246"/>
                    <a:pt x="15127" y="16210"/>
                    <a:pt x="15104" y="16171"/>
                  </a:cubicBezTo>
                  <a:cubicBezTo>
                    <a:pt x="14919" y="15863"/>
                    <a:pt x="14745" y="15548"/>
                    <a:pt x="14560" y="15240"/>
                  </a:cubicBezTo>
                  <a:cubicBezTo>
                    <a:pt x="14373" y="14931"/>
                    <a:pt x="14173" y="14632"/>
                    <a:pt x="13973" y="14333"/>
                  </a:cubicBezTo>
                  <a:cubicBezTo>
                    <a:pt x="13569" y="13729"/>
                    <a:pt x="13154" y="13133"/>
                    <a:pt x="12724" y="12548"/>
                  </a:cubicBezTo>
                  <a:cubicBezTo>
                    <a:pt x="11871" y="11389"/>
                    <a:pt x="10979" y="10257"/>
                    <a:pt x="10048" y="9158"/>
                  </a:cubicBezTo>
                  <a:cubicBezTo>
                    <a:pt x="9113" y="8051"/>
                    <a:pt x="8137" y="6984"/>
                    <a:pt x="7119" y="5952"/>
                  </a:cubicBezTo>
                  <a:cubicBezTo>
                    <a:pt x="6107" y="4925"/>
                    <a:pt x="5058" y="3938"/>
                    <a:pt x="3972" y="2990"/>
                  </a:cubicBezTo>
                  <a:cubicBezTo>
                    <a:pt x="3424" y="2512"/>
                    <a:pt x="2867" y="2044"/>
                    <a:pt x="2300" y="1588"/>
                  </a:cubicBezTo>
                  <a:cubicBezTo>
                    <a:pt x="1740" y="1137"/>
                    <a:pt x="1177" y="691"/>
                    <a:pt x="582" y="285"/>
                  </a:cubicBezTo>
                  <a:cubicBezTo>
                    <a:pt x="435" y="182"/>
                    <a:pt x="279" y="96"/>
                    <a:pt x="122" y="8"/>
                  </a:cubicBezTo>
                  <a:cubicBezTo>
                    <a:pt x="112" y="3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17"/>
            <p:cNvSpPr/>
            <p:nvPr/>
          </p:nvSpPr>
          <p:spPr>
            <a:xfrm flipH="1">
              <a:off x="9027676" y="2676632"/>
              <a:ext cx="117783" cy="217972"/>
            </a:xfrm>
            <a:custGeom>
              <a:avLst/>
              <a:gdLst/>
              <a:ahLst/>
              <a:cxnLst/>
              <a:rect l="l" t="t" r="r" b="b"/>
              <a:pathLst>
                <a:path w="4144" h="7669" extrusionOk="0">
                  <a:moveTo>
                    <a:pt x="70" y="1"/>
                  </a:moveTo>
                  <a:cubicBezTo>
                    <a:pt x="35" y="1"/>
                    <a:pt x="0" y="40"/>
                    <a:pt x="25" y="75"/>
                  </a:cubicBezTo>
                  <a:cubicBezTo>
                    <a:pt x="674" y="991"/>
                    <a:pt x="1323" y="1911"/>
                    <a:pt x="1891" y="2880"/>
                  </a:cubicBezTo>
                  <a:cubicBezTo>
                    <a:pt x="2456" y="3844"/>
                    <a:pt x="2950" y="4846"/>
                    <a:pt x="3370" y="5880"/>
                  </a:cubicBezTo>
                  <a:cubicBezTo>
                    <a:pt x="3488" y="6170"/>
                    <a:pt x="3602" y="6460"/>
                    <a:pt x="3712" y="6753"/>
                  </a:cubicBezTo>
                  <a:cubicBezTo>
                    <a:pt x="3825" y="7049"/>
                    <a:pt x="3918" y="7355"/>
                    <a:pt x="4047" y="7643"/>
                  </a:cubicBezTo>
                  <a:cubicBezTo>
                    <a:pt x="4055" y="7662"/>
                    <a:pt x="4069" y="7669"/>
                    <a:pt x="4083" y="7669"/>
                  </a:cubicBezTo>
                  <a:cubicBezTo>
                    <a:pt x="4112" y="7669"/>
                    <a:pt x="4144" y="7640"/>
                    <a:pt x="4139" y="7606"/>
                  </a:cubicBezTo>
                  <a:lnTo>
                    <a:pt x="4139" y="7604"/>
                  </a:lnTo>
                  <a:cubicBezTo>
                    <a:pt x="4092" y="7326"/>
                    <a:pt x="3998" y="7051"/>
                    <a:pt x="3912" y="6781"/>
                  </a:cubicBezTo>
                  <a:cubicBezTo>
                    <a:pt x="3826" y="6512"/>
                    <a:pt x="3733" y="6241"/>
                    <a:pt x="3632" y="5976"/>
                  </a:cubicBezTo>
                  <a:cubicBezTo>
                    <a:pt x="3432" y="5447"/>
                    <a:pt x="3211" y="4925"/>
                    <a:pt x="2966" y="4416"/>
                  </a:cubicBezTo>
                  <a:cubicBezTo>
                    <a:pt x="2480" y="3399"/>
                    <a:pt x="1918" y="2422"/>
                    <a:pt x="1280" y="1494"/>
                  </a:cubicBezTo>
                  <a:cubicBezTo>
                    <a:pt x="923" y="973"/>
                    <a:pt x="530" y="479"/>
                    <a:pt x="102" y="15"/>
                  </a:cubicBezTo>
                  <a:cubicBezTo>
                    <a:pt x="93" y="5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17"/>
            <p:cNvSpPr/>
            <p:nvPr/>
          </p:nvSpPr>
          <p:spPr>
            <a:xfrm flipH="1">
              <a:off x="9150433" y="2618479"/>
              <a:ext cx="72619" cy="163998"/>
            </a:xfrm>
            <a:custGeom>
              <a:avLst/>
              <a:gdLst/>
              <a:ahLst/>
              <a:cxnLst/>
              <a:rect l="l" t="t" r="r" b="b"/>
              <a:pathLst>
                <a:path w="2555" h="5770" extrusionOk="0">
                  <a:moveTo>
                    <a:pt x="56" y="1"/>
                  </a:moveTo>
                  <a:cubicBezTo>
                    <a:pt x="29" y="1"/>
                    <a:pt x="1" y="25"/>
                    <a:pt x="5" y="61"/>
                  </a:cubicBezTo>
                  <a:cubicBezTo>
                    <a:pt x="129" y="870"/>
                    <a:pt x="385" y="1654"/>
                    <a:pt x="678" y="2417"/>
                  </a:cubicBezTo>
                  <a:cubicBezTo>
                    <a:pt x="964" y="3168"/>
                    <a:pt x="1312" y="3895"/>
                    <a:pt x="1714" y="4593"/>
                  </a:cubicBezTo>
                  <a:cubicBezTo>
                    <a:pt x="1948" y="4997"/>
                    <a:pt x="2210" y="5376"/>
                    <a:pt x="2484" y="5756"/>
                  </a:cubicBezTo>
                  <a:cubicBezTo>
                    <a:pt x="2491" y="5765"/>
                    <a:pt x="2501" y="5770"/>
                    <a:pt x="2511" y="5770"/>
                  </a:cubicBezTo>
                  <a:cubicBezTo>
                    <a:pt x="2533" y="5770"/>
                    <a:pt x="2554" y="5749"/>
                    <a:pt x="2539" y="5724"/>
                  </a:cubicBezTo>
                  <a:cubicBezTo>
                    <a:pt x="2116" y="5040"/>
                    <a:pt x="1733" y="4333"/>
                    <a:pt x="1389" y="3606"/>
                  </a:cubicBezTo>
                  <a:cubicBezTo>
                    <a:pt x="1039" y="2875"/>
                    <a:pt x="742" y="2119"/>
                    <a:pt x="497" y="1347"/>
                  </a:cubicBezTo>
                  <a:cubicBezTo>
                    <a:pt x="361" y="911"/>
                    <a:pt x="233" y="472"/>
                    <a:pt x="99" y="35"/>
                  </a:cubicBezTo>
                  <a:cubicBezTo>
                    <a:pt x="91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17"/>
            <p:cNvSpPr/>
            <p:nvPr/>
          </p:nvSpPr>
          <p:spPr>
            <a:xfrm flipH="1">
              <a:off x="8910775" y="2631923"/>
              <a:ext cx="227977" cy="175282"/>
            </a:xfrm>
            <a:custGeom>
              <a:avLst/>
              <a:gdLst/>
              <a:ahLst/>
              <a:cxnLst/>
              <a:rect l="l" t="t" r="r" b="b"/>
              <a:pathLst>
                <a:path w="8021" h="6167" extrusionOk="0">
                  <a:moveTo>
                    <a:pt x="45" y="1"/>
                  </a:moveTo>
                  <a:cubicBezTo>
                    <a:pt x="17" y="1"/>
                    <a:pt x="1" y="46"/>
                    <a:pt x="31" y="59"/>
                  </a:cubicBezTo>
                  <a:lnTo>
                    <a:pt x="29" y="61"/>
                  </a:lnTo>
                  <a:cubicBezTo>
                    <a:pt x="1205" y="631"/>
                    <a:pt x="2327" y="1285"/>
                    <a:pt x="3374" y="2069"/>
                  </a:cubicBezTo>
                  <a:cubicBezTo>
                    <a:pt x="4421" y="2850"/>
                    <a:pt x="5393" y="3731"/>
                    <a:pt x="6335" y="4638"/>
                  </a:cubicBezTo>
                  <a:cubicBezTo>
                    <a:pt x="6862" y="5146"/>
                    <a:pt x="7375" y="5668"/>
                    <a:pt x="7924" y="6152"/>
                  </a:cubicBezTo>
                  <a:cubicBezTo>
                    <a:pt x="7934" y="6162"/>
                    <a:pt x="7946" y="6166"/>
                    <a:pt x="7956" y="6166"/>
                  </a:cubicBezTo>
                  <a:cubicBezTo>
                    <a:pt x="7991" y="6166"/>
                    <a:pt x="8021" y="6121"/>
                    <a:pt x="7988" y="6088"/>
                  </a:cubicBezTo>
                  <a:cubicBezTo>
                    <a:pt x="7548" y="5587"/>
                    <a:pt x="7077" y="5122"/>
                    <a:pt x="6597" y="4658"/>
                  </a:cubicBezTo>
                  <a:cubicBezTo>
                    <a:pt x="6118" y="4196"/>
                    <a:pt x="5632" y="3740"/>
                    <a:pt x="5133" y="3299"/>
                  </a:cubicBezTo>
                  <a:cubicBezTo>
                    <a:pt x="4159" y="2437"/>
                    <a:pt x="3131" y="1631"/>
                    <a:pt x="2016" y="956"/>
                  </a:cubicBezTo>
                  <a:cubicBezTo>
                    <a:pt x="1390" y="579"/>
                    <a:pt x="743" y="248"/>
                    <a:pt x="55" y="3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17"/>
            <p:cNvSpPr/>
            <p:nvPr/>
          </p:nvSpPr>
          <p:spPr>
            <a:xfrm flipH="1">
              <a:off x="8897899" y="2823207"/>
              <a:ext cx="51871" cy="53491"/>
            </a:xfrm>
            <a:custGeom>
              <a:avLst/>
              <a:gdLst/>
              <a:ahLst/>
              <a:cxnLst/>
              <a:rect l="l" t="t" r="r" b="b"/>
              <a:pathLst>
                <a:path w="1825" h="1882" extrusionOk="0">
                  <a:moveTo>
                    <a:pt x="43" y="1"/>
                  </a:moveTo>
                  <a:cubicBezTo>
                    <a:pt x="21" y="1"/>
                    <a:pt x="0" y="30"/>
                    <a:pt x="21" y="52"/>
                  </a:cubicBezTo>
                  <a:lnTo>
                    <a:pt x="23" y="52"/>
                  </a:lnTo>
                  <a:cubicBezTo>
                    <a:pt x="303" y="357"/>
                    <a:pt x="563" y="680"/>
                    <a:pt x="845" y="983"/>
                  </a:cubicBezTo>
                  <a:cubicBezTo>
                    <a:pt x="1129" y="1286"/>
                    <a:pt x="1415" y="1581"/>
                    <a:pt x="1718" y="1866"/>
                  </a:cubicBezTo>
                  <a:cubicBezTo>
                    <a:pt x="1730" y="1877"/>
                    <a:pt x="1742" y="1881"/>
                    <a:pt x="1754" y="1881"/>
                  </a:cubicBezTo>
                  <a:cubicBezTo>
                    <a:pt x="1792" y="1881"/>
                    <a:pt x="1824" y="1831"/>
                    <a:pt x="1791" y="1793"/>
                  </a:cubicBezTo>
                  <a:cubicBezTo>
                    <a:pt x="1522" y="1477"/>
                    <a:pt x="1240" y="1174"/>
                    <a:pt x="950" y="877"/>
                  </a:cubicBezTo>
                  <a:cubicBezTo>
                    <a:pt x="660" y="579"/>
                    <a:pt x="354" y="305"/>
                    <a:pt x="62" y="9"/>
                  </a:cubicBezTo>
                  <a:cubicBezTo>
                    <a:pt x="56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25" name="Google Shape;9425;p17"/>
            <p:cNvGrpSpPr/>
            <p:nvPr/>
          </p:nvGrpSpPr>
          <p:grpSpPr>
            <a:xfrm flipH="1">
              <a:off x="7399184" y="-154535"/>
              <a:ext cx="1833239" cy="1379069"/>
              <a:chOff x="471075" y="300950"/>
              <a:chExt cx="1381075" cy="1038925"/>
            </a:xfrm>
          </p:grpSpPr>
          <p:sp>
            <p:nvSpPr>
              <p:cNvPr id="9426" name="Google Shape;9426;p17"/>
              <p:cNvSpPr/>
              <p:nvPr/>
            </p:nvSpPr>
            <p:spPr>
              <a:xfrm>
                <a:off x="920725" y="551550"/>
                <a:ext cx="40362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21321" extrusionOk="0">
                    <a:moveTo>
                      <a:pt x="136" y="1"/>
                    </a:moveTo>
                    <a:cubicBezTo>
                      <a:pt x="69" y="1"/>
                      <a:pt x="0" y="56"/>
                      <a:pt x="23" y="141"/>
                    </a:cubicBezTo>
                    <a:cubicBezTo>
                      <a:pt x="365" y="1409"/>
                      <a:pt x="776" y="2658"/>
                      <a:pt x="1257" y="3878"/>
                    </a:cubicBezTo>
                    <a:cubicBezTo>
                      <a:pt x="1707" y="5030"/>
                      <a:pt x="2214" y="6158"/>
                      <a:pt x="2777" y="7261"/>
                    </a:cubicBezTo>
                    <a:cubicBezTo>
                      <a:pt x="3297" y="8283"/>
                      <a:pt x="3863" y="9282"/>
                      <a:pt x="4473" y="10254"/>
                    </a:cubicBezTo>
                    <a:cubicBezTo>
                      <a:pt x="5041" y="11161"/>
                      <a:pt x="5645" y="12041"/>
                      <a:pt x="6288" y="12898"/>
                    </a:cubicBezTo>
                    <a:cubicBezTo>
                      <a:pt x="6877" y="13683"/>
                      <a:pt x="7496" y="14447"/>
                      <a:pt x="8146" y="15182"/>
                    </a:cubicBezTo>
                    <a:cubicBezTo>
                      <a:pt x="8732" y="15844"/>
                      <a:pt x="9343" y="16482"/>
                      <a:pt x="9977" y="17099"/>
                    </a:cubicBezTo>
                    <a:cubicBezTo>
                      <a:pt x="10539" y="17645"/>
                      <a:pt x="11123" y="18168"/>
                      <a:pt x="11725" y="18669"/>
                    </a:cubicBezTo>
                    <a:cubicBezTo>
                      <a:pt x="12243" y="19097"/>
                      <a:pt x="12776" y="19505"/>
                      <a:pt x="13327" y="19890"/>
                    </a:cubicBezTo>
                    <a:cubicBezTo>
                      <a:pt x="13768" y="20202"/>
                      <a:pt x="14226" y="20490"/>
                      <a:pt x="14698" y="20756"/>
                    </a:cubicBezTo>
                    <a:cubicBezTo>
                      <a:pt x="15064" y="20957"/>
                      <a:pt x="15399" y="21129"/>
                      <a:pt x="15797" y="21257"/>
                    </a:cubicBezTo>
                    <a:cubicBezTo>
                      <a:pt x="15866" y="21279"/>
                      <a:pt x="15939" y="21300"/>
                      <a:pt x="16010" y="21318"/>
                    </a:cubicBezTo>
                    <a:cubicBezTo>
                      <a:pt x="16016" y="21320"/>
                      <a:pt x="16022" y="21321"/>
                      <a:pt x="16028" y="21321"/>
                    </a:cubicBezTo>
                    <a:cubicBezTo>
                      <a:pt x="16099" y="21321"/>
                      <a:pt x="16144" y="21213"/>
                      <a:pt x="16070" y="21180"/>
                    </a:cubicBezTo>
                    <a:lnTo>
                      <a:pt x="16070" y="21178"/>
                    </a:lnTo>
                    <a:cubicBezTo>
                      <a:pt x="15744" y="21038"/>
                      <a:pt x="15434" y="20864"/>
                      <a:pt x="15114" y="20686"/>
                    </a:cubicBezTo>
                    <a:cubicBezTo>
                      <a:pt x="14677" y="20443"/>
                      <a:pt x="14253" y="20172"/>
                      <a:pt x="13837" y="19888"/>
                    </a:cubicBezTo>
                    <a:cubicBezTo>
                      <a:pt x="13321" y="19535"/>
                      <a:pt x="12824" y="19155"/>
                      <a:pt x="12336" y="18763"/>
                    </a:cubicBezTo>
                    <a:cubicBezTo>
                      <a:pt x="11751" y="18293"/>
                      <a:pt x="11188" y="17800"/>
                      <a:pt x="10642" y="17286"/>
                    </a:cubicBezTo>
                    <a:cubicBezTo>
                      <a:pt x="10018" y="16702"/>
                      <a:pt x="9418" y="16093"/>
                      <a:pt x="8842" y="15461"/>
                    </a:cubicBezTo>
                    <a:cubicBezTo>
                      <a:pt x="8201" y="14760"/>
                      <a:pt x="7587" y="14036"/>
                      <a:pt x="7000" y="13288"/>
                    </a:cubicBezTo>
                    <a:cubicBezTo>
                      <a:pt x="6363" y="12473"/>
                      <a:pt x="5761" y="11634"/>
                      <a:pt x="5194" y="10766"/>
                    </a:cubicBezTo>
                    <a:cubicBezTo>
                      <a:pt x="4577" y="9830"/>
                      <a:pt x="4003" y="8865"/>
                      <a:pt x="3472" y="7878"/>
                    </a:cubicBezTo>
                    <a:cubicBezTo>
                      <a:pt x="2902" y="6818"/>
                      <a:pt x="2386" y="5733"/>
                      <a:pt x="1909" y="4628"/>
                    </a:cubicBezTo>
                    <a:cubicBezTo>
                      <a:pt x="1397" y="3448"/>
                      <a:pt x="959" y="2241"/>
                      <a:pt x="548" y="1024"/>
                    </a:cubicBezTo>
                    <a:cubicBezTo>
                      <a:pt x="443" y="711"/>
                      <a:pt x="341" y="397"/>
                      <a:pt x="243" y="81"/>
                    </a:cubicBezTo>
                    <a:cubicBezTo>
                      <a:pt x="226" y="25"/>
                      <a:pt x="182" y="1"/>
                      <a:pt x="1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7" name="Google Shape;9427;p17"/>
              <p:cNvSpPr/>
              <p:nvPr/>
            </p:nvSpPr>
            <p:spPr>
              <a:xfrm>
                <a:off x="986525" y="869450"/>
                <a:ext cx="167700" cy="276450"/>
              </a:xfrm>
              <a:custGeom>
                <a:avLst/>
                <a:gdLst/>
                <a:ahLst/>
                <a:cxnLst/>
                <a:rect l="l" t="t" r="r" b="b"/>
                <a:pathLst>
                  <a:path w="6708" h="11058" extrusionOk="0">
                    <a:moveTo>
                      <a:pt x="597" y="11057"/>
                    </a:moveTo>
                    <a:cubicBezTo>
                      <a:pt x="822" y="9750"/>
                      <a:pt x="726" y="8412"/>
                      <a:pt x="657" y="7086"/>
                    </a:cubicBezTo>
                    <a:cubicBezTo>
                      <a:pt x="638" y="6731"/>
                      <a:pt x="392" y="7277"/>
                      <a:pt x="337" y="6923"/>
                    </a:cubicBezTo>
                    <a:cubicBezTo>
                      <a:pt x="1" y="4732"/>
                      <a:pt x="106" y="2676"/>
                      <a:pt x="3155" y="0"/>
                    </a:cubicBezTo>
                    <a:cubicBezTo>
                      <a:pt x="3155" y="0"/>
                      <a:pt x="6707" y="4648"/>
                      <a:pt x="3245" y="8180"/>
                    </a:cubicBezTo>
                    <a:cubicBezTo>
                      <a:pt x="3099" y="8329"/>
                      <a:pt x="3078" y="7841"/>
                      <a:pt x="2959" y="8028"/>
                    </a:cubicBezTo>
                    <a:cubicBezTo>
                      <a:pt x="2373" y="8950"/>
                      <a:pt x="1599" y="9958"/>
                      <a:pt x="597" y="110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8" name="Google Shape;9428;p17"/>
              <p:cNvSpPr/>
              <p:nvPr/>
            </p:nvSpPr>
            <p:spPr>
              <a:xfrm>
                <a:off x="1015325" y="877925"/>
                <a:ext cx="53600" cy="24467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9787" extrusionOk="0">
                    <a:moveTo>
                      <a:pt x="1978" y="0"/>
                    </a:moveTo>
                    <a:cubicBezTo>
                      <a:pt x="1952" y="0"/>
                      <a:pt x="1926" y="15"/>
                      <a:pt x="1917" y="46"/>
                    </a:cubicBezTo>
                    <a:cubicBezTo>
                      <a:pt x="1820" y="355"/>
                      <a:pt x="1820" y="680"/>
                      <a:pt x="1799" y="1002"/>
                    </a:cubicBezTo>
                    <a:cubicBezTo>
                      <a:pt x="1780" y="1321"/>
                      <a:pt x="1754" y="1641"/>
                      <a:pt x="1728" y="1959"/>
                    </a:cubicBezTo>
                    <a:cubicBezTo>
                      <a:pt x="1674" y="2606"/>
                      <a:pt x="1595" y="3249"/>
                      <a:pt x="1494" y="3890"/>
                    </a:cubicBezTo>
                    <a:cubicBezTo>
                      <a:pt x="1298" y="5156"/>
                      <a:pt x="1029" y="6414"/>
                      <a:pt x="659" y="7641"/>
                    </a:cubicBezTo>
                    <a:cubicBezTo>
                      <a:pt x="552" y="7988"/>
                      <a:pt x="444" y="8334"/>
                      <a:pt x="331" y="8682"/>
                    </a:cubicBezTo>
                    <a:cubicBezTo>
                      <a:pt x="277" y="8847"/>
                      <a:pt x="217" y="9011"/>
                      <a:pt x="165" y="9178"/>
                    </a:cubicBezTo>
                    <a:cubicBezTo>
                      <a:pt x="111" y="9359"/>
                      <a:pt x="73" y="9542"/>
                      <a:pt x="12" y="9722"/>
                    </a:cubicBezTo>
                    <a:cubicBezTo>
                      <a:pt x="1" y="9758"/>
                      <a:pt x="34" y="9786"/>
                      <a:pt x="66" y="9786"/>
                    </a:cubicBezTo>
                    <a:cubicBezTo>
                      <a:pt x="82" y="9786"/>
                      <a:pt x="97" y="9779"/>
                      <a:pt x="105" y="9761"/>
                    </a:cubicBezTo>
                    <a:cubicBezTo>
                      <a:pt x="171" y="9615"/>
                      <a:pt x="251" y="9480"/>
                      <a:pt x="318" y="9336"/>
                    </a:cubicBezTo>
                    <a:cubicBezTo>
                      <a:pt x="391" y="9183"/>
                      <a:pt x="451" y="9024"/>
                      <a:pt x="511" y="8867"/>
                    </a:cubicBezTo>
                    <a:cubicBezTo>
                      <a:pt x="629" y="8568"/>
                      <a:pt x="739" y="8267"/>
                      <a:pt x="836" y="7960"/>
                    </a:cubicBezTo>
                    <a:cubicBezTo>
                      <a:pt x="1038" y="7338"/>
                      <a:pt x="1218" y="6706"/>
                      <a:pt x="1378" y="6072"/>
                    </a:cubicBezTo>
                    <a:cubicBezTo>
                      <a:pt x="1696" y="4814"/>
                      <a:pt x="1911" y="3535"/>
                      <a:pt x="2025" y="2243"/>
                    </a:cubicBezTo>
                    <a:cubicBezTo>
                      <a:pt x="2059" y="1880"/>
                      <a:pt x="2081" y="1518"/>
                      <a:pt x="2096" y="1153"/>
                    </a:cubicBezTo>
                    <a:cubicBezTo>
                      <a:pt x="2109" y="785"/>
                      <a:pt x="2143" y="403"/>
                      <a:pt x="2038" y="46"/>
                    </a:cubicBezTo>
                    <a:cubicBezTo>
                      <a:pt x="2029" y="15"/>
                      <a:pt x="2003" y="0"/>
                      <a:pt x="197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9" name="Google Shape;9429;p17"/>
              <p:cNvSpPr/>
              <p:nvPr/>
            </p:nvSpPr>
            <p:spPr>
              <a:xfrm>
                <a:off x="1012225" y="939225"/>
                <a:ext cx="450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49" extrusionOk="0">
                    <a:moveTo>
                      <a:pt x="1745" y="0"/>
                    </a:moveTo>
                    <a:cubicBezTo>
                      <a:pt x="1728" y="0"/>
                      <a:pt x="1712" y="8"/>
                      <a:pt x="1704" y="25"/>
                    </a:cubicBezTo>
                    <a:cubicBezTo>
                      <a:pt x="1448" y="618"/>
                      <a:pt x="1250" y="1234"/>
                      <a:pt x="964" y="1816"/>
                    </a:cubicBezTo>
                    <a:cubicBezTo>
                      <a:pt x="820" y="2108"/>
                      <a:pt x="663" y="2394"/>
                      <a:pt x="497" y="2674"/>
                    </a:cubicBezTo>
                    <a:cubicBezTo>
                      <a:pt x="418" y="2807"/>
                      <a:pt x="336" y="2940"/>
                      <a:pt x="253" y="3072"/>
                    </a:cubicBezTo>
                    <a:cubicBezTo>
                      <a:pt x="173" y="3205"/>
                      <a:pt x="70" y="3340"/>
                      <a:pt x="12" y="3486"/>
                    </a:cubicBezTo>
                    <a:cubicBezTo>
                      <a:pt x="0" y="3517"/>
                      <a:pt x="32" y="3549"/>
                      <a:pt x="62" y="3549"/>
                    </a:cubicBezTo>
                    <a:cubicBezTo>
                      <a:pt x="70" y="3549"/>
                      <a:pt x="78" y="3547"/>
                      <a:pt x="85" y="3542"/>
                    </a:cubicBezTo>
                    <a:cubicBezTo>
                      <a:pt x="207" y="3450"/>
                      <a:pt x="298" y="3319"/>
                      <a:pt x="390" y="3199"/>
                    </a:cubicBezTo>
                    <a:cubicBezTo>
                      <a:pt x="493" y="3063"/>
                      <a:pt x="590" y="2925"/>
                      <a:pt x="684" y="2783"/>
                    </a:cubicBezTo>
                    <a:cubicBezTo>
                      <a:pt x="863" y="2502"/>
                      <a:pt x="1026" y="2212"/>
                      <a:pt x="1170" y="1913"/>
                    </a:cubicBezTo>
                    <a:cubicBezTo>
                      <a:pt x="1458" y="1324"/>
                      <a:pt x="1721" y="704"/>
                      <a:pt x="1798" y="49"/>
                    </a:cubicBezTo>
                    <a:cubicBezTo>
                      <a:pt x="1801" y="20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0" name="Google Shape;9430;p17"/>
              <p:cNvSpPr/>
              <p:nvPr/>
            </p:nvSpPr>
            <p:spPr>
              <a:xfrm>
                <a:off x="1020025" y="900925"/>
                <a:ext cx="3805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2469" extrusionOk="0">
                    <a:moveTo>
                      <a:pt x="1456" y="1"/>
                    </a:moveTo>
                    <a:cubicBezTo>
                      <a:pt x="1444" y="1"/>
                      <a:pt x="1432" y="4"/>
                      <a:pt x="1422" y="13"/>
                    </a:cubicBezTo>
                    <a:cubicBezTo>
                      <a:pt x="1063" y="310"/>
                      <a:pt x="792" y="729"/>
                      <a:pt x="558" y="1131"/>
                    </a:cubicBezTo>
                    <a:cubicBezTo>
                      <a:pt x="437" y="1334"/>
                      <a:pt x="329" y="1544"/>
                      <a:pt x="233" y="1761"/>
                    </a:cubicBezTo>
                    <a:cubicBezTo>
                      <a:pt x="143" y="1978"/>
                      <a:pt x="67" y="2200"/>
                      <a:pt x="7" y="2428"/>
                    </a:cubicBezTo>
                    <a:cubicBezTo>
                      <a:pt x="1" y="2450"/>
                      <a:pt x="22" y="2469"/>
                      <a:pt x="41" y="2469"/>
                    </a:cubicBezTo>
                    <a:cubicBezTo>
                      <a:pt x="50" y="2469"/>
                      <a:pt x="60" y="2464"/>
                      <a:pt x="65" y="2452"/>
                    </a:cubicBezTo>
                    <a:lnTo>
                      <a:pt x="67" y="2452"/>
                    </a:lnTo>
                    <a:cubicBezTo>
                      <a:pt x="162" y="2245"/>
                      <a:pt x="272" y="2045"/>
                      <a:pt x="375" y="1843"/>
                    </a:cubicBezTo>
                    <a:cubicBezTo>
                      <a:pt x="484" y="1632"/>
                      <a:pt x="594" y="1424"/>
                      <a:pt x="716" y="1222"/>
                    </a:cubicBezTo>
                    <a:cubicBezTo>
                      <a:pt x="959" y="824"/>
                      <a:pt x="1254" y="465"/>
                      <a:pt x="1499" y="70"/>
                    </a:cubicBezTo>
                    <a:cubicBezTo>
                      <a:pt x="1521" y="34"/>
                      <a:pt x="1490" y="1"/>
                      <a:pt x="14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1" name="Google Shape;9431;p17"/>
              <p:cNvSpPr/>
              <p:nvPr/>
            </p:nvSpPr>
            <p:spPr>
              <a:xfrm>
                <a:off x="1067400" y="931175"/>
                <a:ext cx="1152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4545" extrusionOk="0">
                    <a:moveTo>
                      <a:pt x="171" y="0"/>
                    </a:moveTo>
                    <a:cubicBezTo>
                      <a:pt x="155" y="0"/>
                      <a:pt x="140" y="10"/>
                      <a:pt x="142" y="31"/>
                    </a:cubicBezTo>
                    <a:cubicBezTo>
                      <a:pt x="182" y="395"/>
                      <a:pt x="234" y="760"/>
                      <a:pt x="255" y="1126"/>
                    </a:cubicBezTo>
                    <a:cubicBezTo>
                      <a:pt x="273" y="1502"/>
                      <a:pt x="271" y="1882"/>
                      <a:pt x="247" y="2258"/>
                    </a:cubicBezTo>
                    <a:cubicBezTo>
                      <a:pt x="223" y="2637"/>
                      <a:pt x="182" y="3017"/>
                      <a:pt x="129" y="3394"/>
                    </a:cubicBezTo>
                    <a:cubicBezTo>
                      <a:pt x="79" y="3763"/>
                      <a:pt x="6" y="4129"/>
                      <a:pt x="0" y="4501"/>
                    </a:cubicBezTo>
                    <a:cubicBezTo>
                      <a:pt x="0" y="4530"/>
                      <a:pt x="23" y="4545"/>
                      <a:pt x="45" y="4545"/>
                    </a:cubicBezTo>
                    <a:cubicBezTo>
                      <a:pt x="64" y="4545"/>
                      <a:pt x="83" y="4534"/>
                      <a:pt x="90" y="4512"/>
                    </a:cubicBezTo>
                    <a:cubicBezTo>
                      <a:pt x="204" y="4150"/>
                      <a:pt x="247" y="3770"/>
                      <a:pt x="296" y="3394"/>
                    </a:cubicBezTo>
                    <a:cubicBezTo>
                      <a:pt x="346" y="3017"/>
                      <a:pt x="387" y="2637"/>
                      <a:pt x="410" y="2258"/>
                    </a:cubicBezTo>
                    <a:cubicBezTo>
                      <a:pt x="453" y="1523"/>
                      <a:pt x="460" y="723"/>
                      <a:pt x="204" y="22"/>
                    </a:cubicBezTo>
                    <a:cubicBezTo>
                      <a:pt x="199" y="8"/>
                      <a:pt x="184" y="0"/>
                      <a:pt x="17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2" name="Google Shape;9432;p17"/>
              <p:cNvSpPr/>
              <p:nvPr/>
            </p:nvSpPr>
            <p:spPr>
              <a:xfrm>
                <a:off x="1048000" y="1035700"/>
                <a:ext cx="72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175" extrusionOk="0">
                    <a:moveTo>
                      <a:pt x="255" y="0"/>
                    </a:moveTo>
                    <a:cubicBezTo>
                      <a:pt x="243" y="0"/>
                      <a:pt x="232" y="7"/>
                      <a:pt x="228" y="23"/>
                    </a:cubicBezTo>
                    <a:cubicBezTo>
                      <a:pt x="185" y="210"/>
                      <a:pt x="118" y="391"/>
                      <a:pt x="81" y="580"/>
                    </a:cubicBezTo>
                    <a:cubicBezTo>
                      <a:pt x="41" y="759"/>
                      <a:pt x="15" y="941"/>
                      <a:pt x="2" y="1124"/>
                    </a:cubicBezTo>
                    <a:cubicBezTo>
                      <a:pt x="0" y="1157"/>
                      <a:pt x="26" y="1174"/>
                      <a:pt x="53" y="1174"/>
                    </a:cubicBezTo>
                    <a:cubicBezTo>
                      <a:pt x="76" y="1174"/>
                      <a:pt x="98" y="1163"/>
                      <a:pt x="107" y="1137"/>
                    </a:cubicBezTo>
                    <a:cubicBezTo>
                      <a:pt x="159" y="961"/>
                      <a:pt x="200" y="780"/>
                      <a:pt x="228" y="597"/>
                    </a:cubicBezTo>
                    <a:cubicBezTo>
                      <a:pt x="258" y="410"/>
                      <a:pt x="260" y="223"/>
                      <a:pt x="286" y="38"/>
                    </a:cubicBezTo>
                    <a:cubicBezTo>
                      <a:pt x="290" y="15"/>
                      <a:pt x="272" y="0"/>
                      <a:pt x="2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3" name="Google Shape;9433;p17"/>
              <p:cNvSpPr/>
              <p:nvPr/>
            </p:nvSpPr>
            <p:spPr>
              <a:xfrm>
                <a:off x="1112675" y="900575"/>
                <a:ext cx="1290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3736" extrusionOk="0">
                    <a:moveTo>
                      <a:pt x="5161" y="3736"/>
                    </a:moveTo>
                    <a:cubicBezTo>
                      <a:pt x="4583" y="3265"/>
                      <a:pt x="4129" y="2663"/>
                      <a:pt x="3671" y="2078"/>
                    </a:cubicBezTo>
                    <a:cubicBezTo>
                      <a:pt x="3548" y="1919"/>
                      <a:pt x="3854" y="2059"/>
                      <a:pt x="3746" y="1891"/>
                    </a:cubicBezTo>
                    <a:cubicBezTo>
                      <a:pt x="3082" y="838"/>
                      <a:pt x="2278" y="8"/>
                      <a:pt x="1" y="0"/>
                    </a:cubicBezTo>
                    <a:cubicBezTo>
                      <a:pt x="1" y="0"/>
                      <a:pt x="212" y="3278"/>
                      <a:pt x="2979" y="3495"/>
                    </a:cubicBezTo>
                    <a:cubicBezTo>
                      <a:pt x="3097" y="3504"/>
                      <a:pt x="2925" y="3289"/>
                      <a:pt x="3045" y="3325"/>
                    </a:cubicBezTo>
                    <a:cubicBezTo>
                      <a:pt x="3632" y="3498"/>
                      <a:pt x="4331" y="3641"/>
                      <a:pt x="5161" y="37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4" name="Google Shape;9434;p17"/>
              <p:cNvSpPr/>
              <p:nvPr/>
            </p:nvSpPr>
            <p:spPr>
              <a:xfrm>
                <a:off x="1114900" y="902975"/>
                <a:ext cx="112850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3504" extrusionOk="0">
                    <a:moveTo>
                      <a:pt x="68" y="1"/>
                    </a:moveTo>
                    <a:cubicBezTo>
                      <a:pt x="29" y="1"/>
                      <a:pt x="1" y="43"/>
                      <a:pt x="9" y="82"/>
                    </a:cubicBezTo>
                    <a:lnTo>
                      <a:pt x="9" y="80"/>
                    </a:lnTo>
                    <a:cubicBezTo>
                      <a:pt x="45" y="258"/>
                      <a:pt x="174" y="392"/>
                      <a:pt x="290" y="523"/>
                    </a:cubicBezTo>
                    <a:cubicBezTo>
                      <a:pt x="415" y="662"/>
                      <a:pt x="542" y="798"/>
                      <a:pt x="675" y="931"/>
                    </a:cubicBezTo>
                    <a:cubicBezTo>
                      <a:pt x="936" y="1187"/>
                      <a:pt x="1208" y="1437"/>
                      <a:pt x="1488" y="1673"/>
                    </a:cubicBezTo>
                    <a:cubicBezTo>
                      <a:pt x="2062" y="2154"/>
                      <a:pt x="2679" y="2576"/>
                      <a:pt x="3317" y="2965"/>
                    </a:cubicBezTo>
                    <a:cubicBezTo>
                      <a:pt x="3494" y="3073"/>
                      <a:pt x="3674" y="3174"/>
                      <a:pt x="3859" y="3268"/>
                    </a:cubicBezTo>
                    <a:cubicBezTo>
                      <a:pt x="3947" y="3313"/>
                      <a:pt x="4033" y="3361"/>
                      <a:pt x="4124" y="3397"/>
                    </a:cubicBezTo>
                    <a:cubicBezTo>
                      <a:pt x="4225" y="3440"/>
                      <a:pt x="4332" y="3459"/>
                      <a:pt x="4433" y="3500"/>
                    </a:cubicBezTo>
                    <a:cubicBezTo>
                      <a:pt x="4439" y="3502"/>
                      <a:pt x="4445" y="3503"/>
                      <a:pt x="4451" y="3503"/>
                    </a:cubicBezTo>
                    <a:cubicBezTo>
                      <a:pt x="4495" y="3503"/>
                      <a:pt x="4513" y="3434"/>
                      <a:pt x="4472" y="3406"/>
                    </a:cubicBezTo>
                    <a:cubicBezTo>
                      <a:pt x="4397" y="3359"/>
                      <a:pt x="4334" y="3301"/>
                      <a:pt x="4264" y="3247"/>
                    </a:cubicBezTo>
                    <a:cubicBezTo>
                      <a:pt x="4190" y="3189"/>
                      <a:pt x="4107" y="3144"/>
                      <a:pt x="4029" y="3096"/>
                    </a:cubicBezTo>
                    <a:cubicBezTo>
                      <a:pt x="3870" y="2997"/>
                      <a:pt x="3713" y="2896"/>
                      <a:pt x="3554" y="2797"/>
                    </a:cubicBezTo>
                    <a:cubicBezTo>
                      <a:pt x="3247" y="2606"/>
                      <a:pt x="2948" y="2406"/>
                      <a:pt x="2658" y="2189"/>
                    </a:cubicBezTo>
                    <a:cubicBezTo>
                      <a:pt x="2075" y="1755"/>
                      <a:pt x="1518" y="1286"/>
                      <a:pt x="989" y="787"/>
                    </a:cubicBezTo>
                    <a:cubicBezTo>
                      <a:pt x="845" y="648"/>
                      <a:pt x="699" y="510"/>
                      <a:pt x="557" y="370"/>
                    </a:cubicBezTo>
                    <a:cubicBezTo>
                      <a:pt x="415" y="228"/>
                      <a:pt x="282" y="65"/>
                      <a:pt x="86" y="3"/>
                    </a:cubicBezTo>
                    <a:cubicBezTo>
                      <a:pt x="80" y="2"/>
                      <a:pt x="74" y="1"/>
                      <a:pt x="6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5" name="Google Shape;9435;p17"/>
              <p:cNvSpPr/>
              <p:nvPr/>
            </p:nvSpPr>
            <p:spPr>
              <a:xfrm>
                <a:off x="1141325" y="925825"/>
                <a:ext cx="5272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45" extrusionOk="0">
                    <a:moveTo>
                      <a:pt x="60" y="1"/>
                    </a:moveTo>
                    <a:cubicBezTo>
                      <a:pt x="20" y="1"/>
                      <a:pt x="1" y="56"/>
                      <a:pt x="29" y="86"/>
                    </a:cubicBezTo>
                    <a:cubicBezTo>
                      <a:pt x="278" y="372"/>
                      <a:pt x="642" y="533"/>
                      <a:pt x="986" y="677"/>
                    </a:cubicBezTo>
                    <a:cubicBezTo>
                      <a:pt x="1160" y="752"/>
                      <a:pt x="1342" y="815"/>
                      <a:pt x="1525" y="866"/>
                    </a:cubicBezTo>
                    <a:cubicBezTo>
                      <a:pt x="1661" y="902"/>
                      <a:pt x="1815" y="944"/>
                      <a:pt x="1962" y="944"/>
                    </a:cubicBezTo>
                    <a:cubicBezTo>
                      <a:pt x="1996" y="944"/>
                      <a:pt x="2030" y="942"/>
                      <a:pt x="2063" y="937"/>
                    </a:cubicBezTo>
                    <a:cubicBezTo>
                      <a:pt x="2108" y="929"/>
                      <a:pt x="2106" y="866"/>
                      <a:pt x="2074" y="845"/>
                    </a:cubicBezTo>
                    <a:lnTo>
                      <a:pt x="2074" y="845"/>
                    </a:lnTo>
                    <a:lnTo>
                      <a:pt x="2073" y="847"/>
                    </a:lnTo>
                    <a:cubicBezTo>
                      <a:pt x="1923" y="750"/>
                      <a:pt x="1729" y="710"/>
                      <a:pt x="1562" y="652"/>
                    </a:cubicBezTo>
                    <a:cubicBezTo>
                      <a:pt x="1396" y="594"/>
                      <a:pt x="1227" y="533"/>
                      <a:pt x="1063" y="465"/>
                    </a:cubicBezTo>
                    <a:cubicBezTo>
                      <a:pt x="728" y="325"/>
                      <a:pt x="420" y="121"/>
                      <a:pt x="76" y="4"/>
                    </a:cubicBezTo>
                    <a:cubicBezTo>
                      <a:pt x="70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6" name="Google Shape;9436;p17"/>
              <p:cNvSpPr/>
              <p:nvPr/>
            </p:nvSpPr>
            <p:spPr>
              <a:xfrm>
                <a:off x="1127025" y="909650"/>
                <a:ext cx="395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578" extrusionOk="0">
                    <a:moveTo>
                      <a:pt x="189" y="1"/>
                    </a:moveTo>
                    <a:cubicBezTo>
                      <a:pt x="141" y="1"/>
                      <a:pt x="94" y="4"/>
                      <a:pt x="48" y="11"/>
                    </a:cubicBezTo>
                    <a:cubicBezTo>
                      <a:pt x="8" y="17"/>
                      <a:pt x="1" y="80"/>
                      <a:pt x="36" y="99"/>
                    </a:cubicBezTo>
                    <a:cubicBezTo>
                      <a:pt x="270" y="206"/>
                      <a:pt x="534" y="239"/>
                      <a:pt x="779" y="314"/>
                    </a:cubicBezTo>
                    <a:cubicBezTo>
                      <a:pt x="900" y="352"/>
                      <a:pt x="1020" y="395"/>
                      <a:pt x="1138" y="439"/>
                    </a:cubicBezTo>
                    <a:cubicBezTo>
                      <a:pt x="1269" y="490"/>
                      <a:pt x="1403" y="527"/>
                      <a:pt x="1532" y="576"/>
                    </a:cubicBezTo>
                    <a:cubicBezTo>
                      <a:pt x="1536" y="577"/>
                      <a:pt x="1540" y="578"/>
                      <a:pt x="1544" y="578"/>
                    </a:cubicBezTo>
                    <a:cubicBezTo>
                      <a:pt x="1572" y="578"/>
                      <a:pt x="1581" y="535"/>
                      <a:pt x="1556" y="518"/>
                    </a:cubicBezTo>
                    <a:cubicBezTo>
                      <a:pt x="1439" y="432"/>
                      <a:pt x="1334" y="350"/>
                      <a:pt x="1201" y="288"/>
                    </a:cubicBezTo>
                    <a:cubicBezTo>
                      <a:pt x="1080" y="230"/>
                      <a:pt x="954" y="181"/>
                      <a:pt x="827" y="138"/>
                    </a:cubicBezTo>
                    <a:cubicBezTo>
                      <a:pt x="628" y="69"/>
                      <a:pt x="405" y="1"/>
                      <a:pt x="18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7" name="Google Shape;9437;p17"/>
              <p:cNvSpPr/>
              <p:nvPr/>
            </p:nvSpPr>
            <p:spPr>
              <a:xfrm>
                <a:off x="1132100" y="928525"/>
                <a:ext cx="450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921" extrusionOk="0">
                    <a:moveTo>
                      <a:pt x="39" y="0"/>
                    </a:moveTo>
                    <a:cubicBezTo>
                      <a:pt x="20" y="0"/>
                      <a:pt x="1" y="20"/>
                      <a:pt x="7" y="42"/>
                    </a:cubicBezTo>
                    <a:cubicBezTo>
                      <a:pt x="119" y="440"/>
                      <a:pt x="439" y="786"/>
                      <a:pt x="721" y="1075"/>
                    </a:cubicBezTo>
                    <a:cubicBezTo>
                      <a:pt x="873" y="1231"/>
                      <a:pt x="1030" y="1376"/>
                      <a:pt x="1189" y="1519"/>
                    </a:cubicBezTo>
                    <a:cubicBezTo>
                      <a:pt x="1355" y="1666"/>
                      <a:pt x="1516" y="1818"/>
                      <a:pt x="1716" y="1917"/>
                    </a:cubicBezTo>
                    <a:cubicBezTo>
                      <a:pt x="1722" y="1920"/>
                      <a:pt x="1729" y="1921"/>
                      <a:pt x="1735" y="1921"/>
                    </a:cubicBezTo>
                    <a:cubicBezTo>
                      <a:pt x="1769" y="1921"/>
                      <a:pt x="1803" y="1888"/>
                      <a:pt x="1778" y="1855"/>
                    </a:cubicBezTo>
                    <a:cubicBezTo>
                      <a:pt x="1654" y="1687"/>
                      <a:pt x="1494" y="1563"/>
                      <a:pt x="1337" y="1427"/>
                    </a:cubicBezTo>
                    <a:cubicBezTo>
                      <a:pt x="1176" y="1287"/>
                      <a:pt x="1017" y="1141"/>
                      <a:pt x="865" y="988"/>
                    </a:cubicBezTo>
                    <a:cubicBezTo>
                      <a:pt x="718" y="842"/>
                      <a:pt x="579" y="688"/>
                      <a:pt x="450" y="528"/>
                    </a:cubicBezTo>
                    <a:cubicBezTo>
                      <a:pt x="316" y="357"/>
                      <a:pt x="200" y="174"/>
                      <a:pt x="60" y="10"/>
                    </a:cubicBezTo>
                    <a:cubicBezTo>
                      <a:pt x="54" y="3"/>
                      <a:pt x="47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8" name="Google Shape;9438;p17"/>
              <p:cNvSpPr/>
              <p:nvPr/>
            </p:nvSpPr>
            <p:spPr>
              <a:xfrm>
                <a:off x="1177850" y="966400"/>
                <a:ext cx="1505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72" extrusionOk="0">
                    <a:moveTo>
                      <a:pt x="44" y="1"/>
                    </a:moveTo>
                    <a:cubicBezTo>
                      <a:pt x="20" y="1"/>
                      <a:pt x="1" y="34"/>
                      <a:pt x="21" y="52"/>
                    </a:cubicBezTo>
                    <a:cubicBezTo>
                      <a:pt x="103" y="127"/>
                      <a:pt x="165" y="219"/>
                      <a:pt x="249" y="291"/>
                    </a:cubicBezTo>
                    <a:cubicBezTo>
                      <a:pt x="327" y="359"/>
                      <a:pt x="413" y="419"/>
                      <a:pt x="505" y="465"/>
                    </a:cubicBezTo>
                    <a:cubicBezTo>
                      <a:pt x="514" y="470"/>
                      <a:pt x="522" y="472"/>
                      <a:pt x="530" y="472"/>
                    </a:cubicBezTo>
                    <a:cubicBezTo>
                      <a:pt x="571" y="472"/>
                      <a:pt x="601" y="419"/>
                      <a:pt x="569" y="383"/>
                    </a:cubicBezTo>
                    <a:cubicBezTo>
                      <a:pt x="499" y="301"/>
                      <a:pt x="419" y="228"/>
                      <a:pt x="331" y="166"/>
                    </a:cubicBezTo>
                    <a:cubicBezTo>
                      <a:pt x="245" y="104"/>
                      <a:pt x="144" y="65"/>
                      <a:pt x="58" y="5"/>
                    </a:cubicBezTo>
                    <a:cubicBezTo>
                      <a:pt x="53" y="2"/>
                      <a:pt x="48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9" name="Google Shape;9439;p17"/>
              <p:cNvSpPr/>
              <p:nvPr/>
            </p:nvSpPr>
            <p:spPr>
              <a:xfrm>
                <a:off x="1312825" y="1020375"/>
                <a:ext cx="1719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6105" extrusionOk="0">
                    <a:moveTo>
                      <a:pt x="1317" y="1290"/>
                    </a:moveTo>
                    <a:cubicBezTo>
                      <a:pt x="1317" y="1290"/>
                      <a:pt x="5009" y="0"/>
                      <a:pt x="5669" y="292"/>
                    </a:cubicBezTo>
                    <a:cubicBezTo>
                      <a:pt x="6327" y="585"/>
                      <a:pt x="6273" y="1253"/>
                      <a:pt x="6273" y="1253"/>
                    </a:cubicBezTo>
                    <a:cubicBezTo>
                      <a:pt x="6273" y="1253"/>
                      <a:pt x="6556" y="1530"/>
                      <a:pt x="6318" y="1920"/>
                    </a:cubicBezTo>
                    <a:cubicBezTo>
                      <a:pt x="6079" y="2311"/>
                      <a:pt x="6877" y="2612"/>
                      <a:pt x="6309" y="3055"/>
                    </a:cubicBezTo>
                    <a:cubicBezTo>
                      <a:pt x="6309" y="3055"/>
                      <a:pt x="6685" y="3072"/>
                      <a:pt x="6284" y="3569"/>
                    </a:cubicBezTo>
                    <a:cubicBezTo>
                      <a:pt x="5884" y="4068"/>
                      <a:pt x="5484" y="4865"/>
                      <a:pt x="5108" y="5446"/>
                    </a:cubicBezTo>
                    <a:cubicBezTo>
                      <a:pt x="4731" y="6030"/>
                      <a:pt x="3618" y="6105"/>
                      <a:pt x="3618" y="6105"/>
                    </a:cubicBezTo>
                    <a:cubicBezTo>
                      <a:pt x="3618" y="6105"/>
                      <a:pt x="1" y="4356"/>
                      <a:pt x="1317" y="12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0" name="Google Shape;9440;p17"/>
              <p:cNvSpPr/>
              <p:nvPr/>
            </p:nvSpPr>
            <p:spPr>
              <a:xfrm>
                <a:off x="1405900" y="1077875"/>
                <a:ext cx="5460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818" extrusionOk="0">
                    <a:moveTo>
                      <a:pt x="218" y="1"/>
                    </a:moveTo>
                    <a:cubicBezTo>
                      <a:pt x="159" y="1"/>
                      <a:pt x="100" y="7"/>
                      <a:pt x="43" y="20"/>
                    </a:cubicBezTo>
                    <a:cubicBezTo>
                      <a:pt x="0" y="35"/>
                      <a:pt x="0" y="95"/>
                      <a:pt x="43" y="110"/>
                    </a:cubicBezTo>
                    <a:cubicBezTo>
                      <a:pt x="215" y="157"/>
                      <a:pt x="393" y="177"/>
                      <a:pt x="565" y="230"/>
                    </a:cubicBezTo>
                    <a:cubicBezTo>
                      <a:pt x="750" y="290"/>
                      <a:pt x="931" y="363"/>
                      <a:pt x="1105" y="449"/>
                    </a:cubicBezTo>
                    <a:cubicBezTo>
                      <a:pt x="1270" y="527"/>
                      <a:pt x="1434" y="607"/>
                      <a:pt x="1602" y="677"/>
                    </a:cubicBezTo>
                    <a:cubicBezTo>
                      <a:pt x="1774" y="748"/>
                      <a:pt x="1956" y="796"/>
                      <a:pt x="2141" y="817"/>
                    </a:cubicBezTo>
                    <a:cubicBezTo>
                      <a:pt x="2143" y="817"/>
                      <a:pt x="2144" y="817"/>
                      <a:pt x="2146" y="817"/>
                    </a:cubicBezTo>
                    <a:cubicBezTo>
                      <a:pt x="2174" y="817"/>
                      <a:pt x="2184" y="777"/>
                      <a:pt x="2156" y="766"/>
                    </a:cubicBezTo>
                    <a:lnTo>
                      <a:pt x="2154" y="766"/>
                    </a:lnTo>
                    <a:cubicBezTo>
                      <a:pt x="1963" y="707"/>
                      <a:pt x="1772" y="613"/>
                      <a:pt x="1593" y="529"/>
                    </a:cubicBezTo>
                    <a:cubicBezTo>
                      <a:pt x="1419" y="449"/>
                      <a:pt x="1249" y="361"/>
                      <a:pt x="1077" y="278"/>
                    </a:cubicBezTo>
                    <a:cubicBezTo>
                      <a:pt x="824" y="155"/>
                      <a:pt x="514" y="1"/>
                      <a:pt x="21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1" name="Google Shape;9441;p17"/>
              <p:cNvSpPr/>
              <p:nvPr/>
            </p:nvSpPr>
            <p:spPr>
              <a:xfrm>
                <a:off x="1418550" y="1066875"/>
                <a:ext cx="482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401" extrusionOk="0">
                    <a:moveTo>
                      <a:pt x="38" y="0"/>
                    </a:moveTo>
                    <a:cubicBezTo>
                      <a:pt x="16" y="0"/>
                      <a:pt x="0" y="31"/>
                      <a:pt x="23" y="45"/>
                    </a:cubicBezTo>
                    <a:cubicBezTo>
                      <a:pt x="304" y="201"/>
                      <a:pt x="653" y="262"/>
                      <a:pt x="965" y="318"/>
                    </a:cubicBezTo>
                    <a:cubicBezTo>
                      <a:pt x="1115" y="346"/>
                      <a:pt x="1266" y="367"/>
                      <a:pt x="1418" y="380"/>
                    </a:cubicBezTo>
                    <a:cubicBezTo>
                      <a:pt x="1514" y="390"/>
                      <a:pt x="1609" y="400"/>
                      <a:pt x="1705" y="400"/>
                    </a:cubicBezTo>
                    <a:cubicBezTo>
                      <a:pt x="1773" y="400"/>
                      <a:pt x="1842" y="395"/>
                      <a:pt x="1910" y="380"/>
                    </a:cubicBezTo>
                    <a:cubicBezTo>
                      <a:pt x="1930" y="374"/>
                      <a:pt x="1930" y="348"/>
                      <a:pt x="1910" y="343"/>
                    </a:cubicBezTo>
                    <a:lnTo>
                      <a:pt x="1910" y="341"/>
                    </a:lnTo>
                    <a:cubicBezTo>
                      <a:pt x="1764" y="301"/>
                      <a:pt x="1614" y="301"/>
                      <a:pt x="1463" y="287"/>
                    </a:cubicBezTo>
                    <a:cubicBezTo>
                      <a:pt x="1298" y="272"/>
                      <a:pt x="1134" y="247"/>
                      <a:pt x="971" y="219"/>
                    </a:cubicBezTo>
                    <a:cubicBezTo>
                      <a:pt x="657" y="165"/>
                      <a:pt x="356" y="53"/>
                      <a:pt x="42" y="0"/>
                    </a:cubicBezTo>
                    <a:cubicBezTo>
                      <a:pt x="41" y="0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2" name="Google Shape;9442;p17"/>
              <p:cNvSpPr/>
              <p:nvPr/>
            </p:nvSpPr>
            <p:spPr>
              <a:xfrm>
                <a:off x="1404625" y="1053325"/>
                <a:ext cx="6225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4" extrusionOk="0">
                    <a:moveTo>
                      <a:pt x="2459" y="0"/>
                    </a:moveTo>
                    <a:cubicBezTo>
                      <a:pt x="2456" y="0"/>
                      <a:pt x="2453" y="1"/>
                      <a:pt x="2450" y="2"/>
                    </a:cubicBezTo>
                    <a:cubicBezTo>
                      <a:pt x="2377" y="28"/>
                      <a:pt x="2310" y="69"/>
                      <a:pt x="2233" y="90"/>
                    </a:cubicBezTo>
                    <a:cubicBezTo>
                      <a:pt x="2145" y="111"/>
                      <a:pt x="2055" y="122"/>
                      <a:pt x="1967" y="124"/>
                    </a:cubicBezTo>
                    <a:cubicBezTo>
                      <a:pt x="1959" y="124"/>
                      <a:pt x="1950" y="124"/>
                      <a:pt x="1941" y="124"/>
                    </a:cubicBezTo>
                    <a:cubicBezTo>
                      <a:pt x="1748" y="124"/>
                      <a:pt x="1553" y="105"/>
                      <a:pt x="1360" y="98"/>
                    </a:cubicBezTo>
                    <a:cubicBezTo>
                      <a:pt x="1145" y="88"/>
                      <a:pt x="930" y="79"/>
                      <a:pt x="715" y="71"/>
                    </a:cubicBezTo>
                    <a:cubicBezTo>
                      <a:pt x="569" y="66"/>
                      <a:pt x="418" y="52"/>
                      <a:pt x="269" y="52"/>
                    </a:cubicBezTo>
                    <a:cubicBezTo>
                      <a:pt x="194" y="52"/>
                      <a:pt x="120" y="56"/>
                      <a:pt x="47" y="66"/>
                    </a:cubicBezTo>
                    <a:cubicBezTo>
                      <a:pt x="14" y="69"/>
                      <a:pt x="1" y="120"/>
                      <a:pt x="40" y="129"/>
                    </a:cubicBezTo>
                    <a:cubicBezTo>
                      <a:pt x="264" y="182"/>
                      <a:pt x="507" y="174"/>
                      <a:pt x="737" y="187"/>
                    </a:cubicBezTo>
                    <a:cubicBezTo>
                      <a:pt x="975" y="202"/>
                      <a:pt x="1212" y="215"/>
                      <a:pt x="1451" y="227"/>
                    </a:cubicBezTo>
                    <a:cubicBezTo>
                      <a:pt x="1583" y="234"/>
                      <a:pt x="1717" y="243"/>
                      <a:pt x="1851" y="243"/>
                    </a:cubicBezTo>
                    <a:cubicBezTo>
                      <a:pt x="1925" y="243"/>
                      <a:pt x="2000" y="240"/>
                      <a:pt x="2074" y="232"/>
                    </a:cubicBezTo>
                    <a:cubicBezTo>
                      <a:pt x="2218" y="217"/>
                      <a:pt x="2399" y="174"/>
                      <a:pt x="2480" y="40"/>
                    </a:cubicBezTo>
                    <a:cubicBezTo>
                      <a:pt x="2489" y="23"/>
                      <a:pt x="2477" y="0"/>
                      <a:pt x="24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3" name="Google Shape;9443;p17"/>
              <p:cNvSpPr/>
              <p:nvPr/>
            </p:nvSpPr>
            <p:spPr>
              <a:xfrm>
                <a:off x="1401125" y="1138100"/>
                <a:ext cx="25475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1145" extrusionOk="0">
                    <a:moveTo>
                      <a:pt x="71" y="1"/>
                    </a:moveTo>
                    <a:cubicBezTo>
                      <a:pt x="51" y="1"/>
                      <a:pt x="31" y="16"/>
                      <a:pt x="30" y="40"/>
                    </a:cubicBezTo>
                    <a:cubicBezTo>
                      <a:pt x="0" y="268"/>
                      <a:pt x="193" y="550"/>
                      <a:pt x="329" y="717"/>
                    </a:cubicBezTo>
                    <a:cubicBezTo>
                      <a:pt x="492" y="911"/>
                      <a:pt x="705" y="1087"/>
                      <a:pt x="956" y="1143"/>
                    </a:cubicBezTo>
                    <a:cubicBezTo>
                      <a:pt x="959" y="1144"/>
                      <a:pt x="962" y="1144"/>
                      <a:pt x="965" y="1144"/>
                    </a:cubicBezTo>
                    <a:cubicBezTo>
                      <a:pt x="1000" y="1144"/>
                      <a:pt x="1018" y="1095"/>
                      <a:pt x="984" y="1074"/>
                    </a:cubicBezTo>
                    <a:lnTo>
                      <a:pt x="986" y="1074"/>
                    </a:lnTo>
                    <a:cubicBezTo>
                      <a:pt x="793" y="936"/>
                      <a:pt x="601" y="808"/>
                      <a:pt x="447" y="623"/>
                    </a:cubicBezTo>
                    <a:cubicBezTo>
                      <a:pt x="374" y="535"/>
                      <a:pt x="311" y="440"/>
                      <a:pt x="258" y="341"/>
                    </a:cubicBezTo>
                    <a:cubicBezTo>
                      <a:pt x="204" y="238"/>
                      <a:pt x="172" y="113"/>
                      <a:pt x="105" y="19"/>
                    </a:cubicBezTo>
                    <a:cubicBezTo>
                      <a:pt x="97" y="7"/>
                      <a:pt x="84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4" name="Google Shape;9444;p17"/>
              <p:cNvSpPr/>
              <p:nvPr/>
            </p:nvSpPr>
            <p:spPr>
              <a:xfrm>
                <a:off x="1403500" y="1157600"/>
                <a:ext cx="115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92" extrusionOk="0">
                    <a:moveTo>
                      <a:pt x="41" y="1"/>
                    </a:moveTo>
                    <a:cubicBezTo>
                      <a:pt x="21" y="1"/>
                      <a:pt x="1" y="17"/>
                      <a:pt x="1" y="40"/>
                    </a:cubicBezTo>
                    <a:cubicBezTo>
                      <a:pt x="4" y="167"/>
                      <a:pt x="70" y="262"/>
                      <a:pt x="158" y="350"/>
                    </a:cubicBezTo>
                    <a:cubicBezTo>
                      <a:pt x="221" y="415"/>
                      <a:pt x="306" y="492"/>
                      <a:pt x="401" y="492"/>
                    </a:cubicBezTo>
                    <a:cubicBezTo>
                      <a:pt x="415" y="492"/>
                      <a:pt x="429" y="490"/>
                      <a:pt x="444" y="487"/>
                    </a:cubicBezTo>
                    <a:cubicBezTo>
                      <a:pt x="455" y="483"/>
                      <a:pt x="463" y="468"/>
                      <a:pt x="455" y="455"/>
                    </a:cubicBezTo>
                    <a:cubicBezTo>
                      <a:pt x="414" y="367"/>
                      <a:pt x="320" y="322"/>
                      <a:pt x="255" y="253"/>
                    </a:cubicBezTo>
                    <a:cubicBezTo>
                      <a:pt x="184" y="178"/>
                      <a:pt x="135" y="88"/>
                      <a:pt x="68" y="12"/>
                    </a:cubicBezTo>
                    <a:cubicBezTo>
                      <a:pt x="60" y="4"/>
                      <a:pt x="51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5" name="Google Shape;9445;p17"/>
              <p:cNvSpPr/>
              <p:nvPr/>
            </p:nvSpPr>
            <p:spPr>
              <a:xfrm>
                <a:off x="1447350" y="1116525"/>
                <a:ext cx="1380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44" extrusionOk="0">
                    <a:moveTo>
                      <a:pt x="34" y="0"/>
                    </a:moveTo>
                    <a:cubicBezTo>
                      <a:pt x="16" y="0"/>
                      <a:pt x="0" y="24"/>
                      <a:pt x="17" y="41"/>
                    </a:cubicBezTo>
                    <a:cubicBezTo>
                      <a:pt x="75" y="136"/>
                      <a:pt x="169" y="204"/>
                      <a:pt x="279" y="228"/>
                    </a:cubicBezTo>
                    <a:cubicBezTo>
                      <a:pt x="315" y="236"/>
                      <a:pt x="357" y="243"/>
                      <a:pt x="399" y="243"/>
                    </a:cubicBezTo>
                    <a:cubicBezTo>
                      <a:pt x="456" y="243"/>
                      <a:pt x="513" y="229"/>
                      <a:pt x="546" y="183"/>
                    </a:cubicBezTo>
                    <a:cubicBezTo>
                      <a:pt x="552" y="174"/>
                      <a:pt x="548" y="163"/>
                      <a:pt x="539" y="157"/>
                    </a:cubicBezTo>
                    <a:cubicBezTo>
                      <a:pt x="470" y="120"/>
                      <a:pt x="384" y="138"/>
                      <a:pt x="307" y="122"/>
                    </a:cubicBezTo>
                    <a:cubicBezTo>
                      <a:pt x="217" y="97"/>
                      <a:pt x="129" y="58"/>
                      <a:pt x="51" y="7"/>
                    </a:cubicBezTo>
                    <a:cubicBezTo>
                      <a:pt x="46" y="2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6" name="Google Shape;9446;p17"/>
              <p:cNvSpPr/>
              <p:nvPr/>
            </p:nvSpPr>
            <p:spPr>
              <a:xfrm>
                <a:off x="1403950" y="1094575"/>
                <a:ext cx="36850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887" extrusionOk="0">
                    <a:moveTo>
                      <a:pt x="61" y="0"/>
                    </a:moveTo>
                    <a:cubicBezTo>
                      <a:pt x="28" y="0"/>
                      <a:pt x="0" y="45"/>
                      <a:pt x="29" y="72"/>
                    </a:cubicBezTo>
                    <a:cubicBezTo>
                      <a:pt x="121" y="153"/>
                      <a:pt x="233" y="203"/>
                      <a:pt x="338" y="261"/>
                    </a:cubicBezTo>
                    <a:cubicBezTo>
                      <a:pt x="459" y="328"/>
                      <a:pt x="579" y="398"/>
                      <a:pt x="699" y="469"/>
                    </a:cubicBezTo>
                    <a:cubicBezTo>
                      <a:pt x="933" y="607"/>
                      <a:pt x="1161" y="753"/>
                      <a:pt x="1398" y="882"/>
                    </a:cubicBezTo>
                    <a:cubicBezTo>
                      <a:pt x="1404" y="885"/>
                      <a:pt x="1409" y="886"/>
                      <a:pt x="1415" y="886"/>
                    </a:cubicBezTo>
                    <a:cubicBezTo>
                      <a:pt x="1446" y="886"/>
                      <a:pt x="1473" y="846"/>
                      <a:pt x="1445" y="822"/>
                    </a:cubicBezTo>
                    <a:cubicBezTo>
                      <a:pt x="1235" y="654"/>
                      <a:pt x="1013" y="504"/>
                      <a:pt x="783" y="371"/>
                    </a:cubicBezTo>
                    <a:cubicBezTo>
                      <a:pt x="669" y="304"/>
                      <a:pt x="555" y="239"/>
                      <a:pt x="439" y="175"/>
                    </a:cubicBezTo>
                    <a:cubicBezTo>
                      <a:pt x="323" y="110"/>
                      <a:pt x="201" y="31"/>
                      <a:pt x="71" y="1"/>
                    </a:cubicBezTo>
                    <a:cubicBezTo>
                      <a:pt x="68" y="0"/>
                      <a:pt x="64" y="0"/>
                      <a:pt x="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7" name="Google Shape;9447;p17"/>
              <p:cNvSpPr/>
              <p:nvPr/>
            </p:nvSpPr>
            <p:spPr>
              <a:xfrm>
                <a:off x="1410750" y="1117050"/>
                <a:ext cx="218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03" extrusionOk="0">
                    <a:moveTo>
                      <a:pt x="50" y="0"/>
                    </a:moveTo>
                    <a:cubicBezTo>
                      <a:pt x="21" y="0"/>
                      <a:pt x="0" y="36"/>
                      <a:pt x="25" y="61"/>
                    </a:cubicBezTo>
                    <a:cubicBezTo>
                      <a:pt x="253" y="310"/>
                      <a:pt x="552" y="506"/>
                      <a:pt x="827" y="699"/>
                    </a:cubicBezTo>
                    <a:cubicBezTo>
                      <a:pt x="831" y="701"/>
                      <a:pt x="835" y="703"/>
                      <a:pt x="839" y="703"/>
                    </a:cubicBezTo>
                    <a:cubicBezTo>
                      <a:pt x="857" y="703"/>
                      <a:pt x="872" y="677"/>
                      <a:pt x="855" y="661"/>
                    </a:cubicBezTo>
                    <a:cubicBezTo>
                      <a:pt x="612" y="431"/>
                      <a:pt x="358" y="177"/>
                      <a:pt x="68" y="5"/>
                    </a:cubicBezTo>
                    <a:cubicBezTo>
                      <a:pt x="62" y="2"/>
                      <a:pt x="56" y="0"/>
                      <a:pt x="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8" name="Google Shape;9448;p17"/>
              <p:cNvSpPr/>
              <p:nvPr/>
            </p:nvSpPr>
            <p:spPr>
              <a:xfrm>
                <a:off x="1399575" y="1117000"/>
                <a:ext cx="314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216" extrusionOk="0">
                    <a:moveTo>
                      <a:pt x="43" y="0"/>
                    </a:moveTo>
                    <a:cubicBezTo>
                      <a:pt x="20" y="0"/>
                      <a:pt x="0" y="29"/>
                      <a:pt x="14" y="50"/>
                    </a:cubicBezTo>
                    <a:cubicBezTo>
                      <a:pt x="184" y="314"/>
                      <a:pt x="434" y="538"/>
                      <a:pt x="651" y="763"/>
                    </a:cubicBezTo>
                    <a:cubicBezTo>
                      <a:pt x="764" y="880"/>
                      <a:pt x="872" y="1000"/>
                      <a:pt x="990" y="1110"/>
                    </a:cubicBezTo>
                    <a:cubicBezTo>
                      <a:pt x="1045" y="1161"/>
                      <a:pt x="1099" y="1215"/>
                      <a:pt x="1165" y="1215"/>
                    </a:cubicBezTo>
                    <a:cubicBezTo>
                      <a:pt x="1185" y="1215"/>
                      <a:pt x="1205" y="1211"/>
                      <a:pt x="1227" y="1200"/>
                    </a:cubicBezTo>
                    <a:cubicBezTo>
                      <a:pt x="1259" y="1185"/>
                      <a:pt x="1238" y="1146"/>
                      <a:pt x="1212" y="1142"/>
                    </a:cubicBezTo>
                    <a:lnTo>
                      <a:pt x="1210" y="1142"/>
                    </a:lnTo>
                    <a:cubicBezTo>
                      <a:pt x="1139" y="1133"/>
                      <a:pt x="1096" y="1067"/>
                      <a:pt x="1051" y="1017"/>
                    </a:cubicBezTo>
                    <a:cubicBezTo>
                      <a:pt x="1007" y="966"/>
                      <a:pt x="958" y="914"/>
                      <a:pt x="911" y="863"/>
                    </a:cubicBezTo>
                    <a:lnTo>
                      <a:pt x="627" y="561"/>
                    </a:lnTo>
                    <a:cubicBezTo>
                      <a:pt x="448" y="370"/>
                      <a:pt x="270" y="159"/>
                      <a:pt x="59" y="5"/>
                    </a:cubicBezTo>
                    <a:cubicBezTo>
                      <a:pt x="53" y="2"/>
                      <a:pt x="48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9" name="Google Shape;9449;p17"/>
              <p:cNvSpPr/>
              <p:nvPr/>
            </p:nvSpPr>
            <p:spPr>
              <a:xfrm>
                <a:off x="1415800" y="1031375"/>
                <a:ext cx="428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00" extrusionOk="0">
                    <a:moveTo>
                      <a:pt x="528" y="1"/>
                    </a:moveTo>
                    <a:cubicBezTo>
                      <a:pt x="506" y="1"/>
                      <a:pt x="483" y="1"/>
                      <a:pt x="460" y="1"/>
                    </a:cubicBezTo>
                    <a:cubicBezTo>
                      <a:pt x="330" y="7"/>
                      <a:pt x="152" y="5"/>
                      <a:pt x="40" y="78"/>
                    </a:cubicBezTo>
                    <a:cubicBezTo>
                      <a:pt x="2" y="102"/>
                      <a:pt x="0" y="175"/>
                      <a:pt x="53" y="183"/>
                    </a:cubicBezTo>
                    <a:cubicBezTo>
                      <a:pt x="75" y="186"/>
                      <a:pt x="97" y="187"/>
                      <a:pt x="120" y="187"/>
                    </a:cubicBezTo>
                    <a:cubicBezTo>
                      <a:pt x="225" y="187"/>
                      <a:pt x="335" y="157"/>
                      <a:pt x="438" y="151"/>
                    </a:cubicBezTo>
                    <a:cubicBezTo>
                      <a:pt x="478" y="149"/>
                      <a:pt x="519" y="148"/>
                      <a:pt x="559" y="148"/>
                    </a:cubicBezTo>
                    <a:cubicBezTo>
                      <a:pt x="657" y="148"/>
                      <a:pt x="755" y="154"/>
                      <a:pt x="853" y="166"/>
                    </a:cubicBezTo>
                    <a:cubicBezTo>
                      <a:pt x="1133" y="201"/>
                      <a:pt x="1401" y="299"/>
                      <a:pt x="1663" y="398"/>
                    </a:cubicBezTo>
                    <a:cubicBezTo>
                      <a:pt x="1666" y="399"/>
                      <a:pt x="1670" y="400"/>
                      <a:pt x="1674" y="400"/>
                    </a:cubicBezTo>
                    <a:cubicBezTo>
                      <a:pt x="1703" y="400"/>
                      <a:pt x="1712" y="354"/>
                      <a:pt x="1689" y="336"/>
                    </a:cubicBezTo>
                    <a:lnTo>
                      <a:pt x="1689" y="336"/>
                    </a:lnTo>
                    <a:lnTo>
                      <a:pt x="1689" y="338"/>
                    </a:lnTo>
                    <a:cubicBezTo>
                      <a:pt x="1451" y="157"/>
                      <a:pt x="1167" y="67"/>
                      <a:pt x="874" y="26"/>
                    </a:cubicBezTo>
                    <a:cubicBezTo>
                      <a:pt x="758" y="9"/>
                      <a:pt x="644" y="1"/>
                      <a:pt x="5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0" name="Google Shape;9450;p17"/>
              <p:cNvSpPr/>
              <p:nvPr/>
            </p:nvSpPr>
            <p:spPr>
              <a:xfrm>
                <a:off x="1397700" y="1038425"/>
                <a:ext cx="462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206" extrusionOk="0">
                    <a:moveTo>
                      <a:pt x="741" y="0"/>
                    </a:moveTo>
                    <a:cubicBezTo>
                      <a:pt x="650" y="0"/>
                      <a:pt x="559" y="3"/>
                      <a:pt x="468" y="7"/>
                    </a:cubicBezTo>
                    <a:cubicBezTo>
                      <a:pt x="332" y="15"/>
                      <a:pt x="165" y="7"/>
                      <a:pt x="40" y="73"/>
                    </a:cubicBezTo>
                    <a:cubicBezTo>
                      <a:pt x="1" y="97"/>
                      <a:pt x="8" y="157"/>
                      <a:pt x="53" y="170"/>
                    </a:cubicBezTo>
                    <a:cubicBezTo>
                      <a:pt x="86" y="176"/>
                      <a:pt x="119" y="179"/>
                      <a:pt x="152" y="179"/>
                    </a:cubicBezTo>
                    <a:cubicBezTo>
                      <a:pt x="257" y="179"/>
                      <a:pt x="366" y="155"/>
                      <a:pt x="468" y="148"/>
                    </a:cubicBezTo>
                    <a:cubicBezTo>
                      <a:pt x="580" y="139"/>
                      <a:pt x="693" y="135"/>
                      <a:pt x="806" y="135"/>
                    </a:cubicBezTo>
                    <a:cubicBezTo>
                      <a:pt x="843" y="135"/>
                      <a:pt x="881" y="135"/>
                      <a:pt x="919" y="136"/>
                    </a:cubicBezTo>
                    <a:cubicBezTo>
                      <a:pt x="1216" y="142"/>
                      <a:pt x="1512" y="179"/>
                      <a:pt x="1809" y="206"/>
                    </a:cubicBezTo>
                    <a:cubicBezTo>
                      <a:pt x="1810" y="206"/>
                      <a:pt x="1811" y="206"/>
                      <a:pt x="1812" y="206"/>
                    </a:cubicBezTo>
                    <a:cubicBezTo>
                      <a:pt x="1845" y="206"/>
                      <a:pt x="1847" y="155"/>
                      <a:pt x="1816" y="146"/>
                    </a:cubicBezTo>
                    <a:cubicBezTo>
                      <a:pt x="1525" y="50"/>
                      <a:pt x="1224" y="15"/>
                      <a:pt x="919" y="4"/>
                    </a:cubicBezTo>
                    <a:cubicBezTo>
                      <a:pt x="860" y="1"/>
                      <a:pt x="801" y="0"/>
                      <a:pt x="7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1" name="Google Shape;9451;p17"/>
              <p:cNvSpPr/>
              <p:nvPr/>
            </p:nvSpPr>
            <p:spPr>
              <a:xfrm>
                <a:off x="1305125" y="985125"/>
                <a:ext cx="15602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2951" extrusionOk="0">
                    <a:moveTo>
                      <a:pt x="94" y="2790"/>
                    </a:moveTo>
                    <a:cubicBezTo>
                      <a:pt x="0" y="2951"/>
                      <a:pt x="232" y="2399"/>
                      <a:pt x="971" y="1810"/>
                    </a:cubicBezTo>
                    <a:cubicBezTo>
                      <a:pt x="1707" y="1219"/>
                      <a:pt x="4929" y="1472"/>
                      <a:pt x="5845" y="1"/>
                    </a:cubicBezTo>
                    <a:cubicBezTo>
                      <a:pt x="5845" y="1"/>
                      <a:pt x="6241" y="698"/>
                      <a:pt x="5327" y="1571"/>
                    </a:cubicBezTo>
                    <a:cubicBezTo>
                      <a:pt x="4412" y="2444"/>
                      <a:pt x="4412" y="2244"/>
                      <a:pt x="3324" y="2405"/>
                    </a:cubicBezTo>
                    <a:cubicBezTo>
                      <a:pt x="2234" y="2564"/>
                      <a:pt x="94" y="2790"/>
                      <a:pt x="94" y="27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2" name="Google Shape;9452;p17"/>
              <p:cNvSpPr/>
              <p:nvPr/>
            </p:nvSpPr>
            <p:spPr>
              <a:xfrm>
                <a:off x="1328525" y="1019650"/>
                <a:ext cx="11232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324" extrusionOk="0">
                    <a:moveTo>
                      <a:pt x="4450" y="1"/>
                    </a:moveTo>
                    <a:cubicBezTo>
                      <a:pt x="4449" y="1"/>
                      <a:pt x="4448" y="1"/>
                      <a:pt x="4447" y="1"/>
                    </a:cubicBezTo>
                    <a:lnTo>
                      <a:pt x="4445" y="3"/>
                    </a:lnTo>
                    <a:cubicBezTo>
                      <a:pt x="3991" y="46"/>
                      <a:pt x="3542" y="126"/>
                      <a:pt x="3089" y="186"/>
                    </a:cubicBezTo>
                    <a:cubicBezTo>
                      <a:pt x="2654" y="242"/>
                      <a:pt x="2218" y="283"/>
                      <a:pt x="1781" y="317"/>
                    </a:cubicBezTo>
                    <a:cubicBezTo>
                      <a:pt x="1397" y="347"/>
                      <a:pt x="1005" y="394"/>
                      <a:pt x="655" y="562"/>
                    </a:cubicBezTo>
                    <a:cubicBezTo>
                      <a:pt x="371" y="700"/>
                      <a:pt x="63" y="940"/>
                      <a:pt x="8" y="1269"/>
                    </a:cubicBezTo>
                    <a:cubicBezTo>
                      <a:pt x="1" y="1301"/>
                      <a:pt x="26" y="1324"/>
                      <a:pt x="52" y="1324"/>
                    </a:cubicBezTo>
                    <a:cubicBezTo>
                      <a:pt x="65" y="1324"/>
                      <a:pt x="79" y="1317"/>
                      <a:pt x="89" y="1302"/>
                    </a:cubicBezTo>
                    <a:cubicBezTo>
                      <a:pt x="283" y="1007"/>
                      <a:pt x="506" y="775"/>
                      <a:pt x="842" y="644"/>
                    </a:cubicBezTo>
                    <a:cubicBezTo>
                      <a:pt x="1209" y="500"/>
                      <a:pt x="1611" y="480"/>
                      <a:pt x="1998" y="442"/>
                    </a:cubicBezTo>
                    <a:cubicBezTo>
                      <a:pt x="2817" y="362"/>
                      <a:pt x="3662" y="291"/>
                      <a:pt x="4456" y="70"/>
                    </a:cubicBezTo>
                    <a:cubicBezTo>
                      <a:pt x="4493" y="61"/>
                      <a:pt x="4488" y="1"/>
                      <a:pt x="44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3" name="Google Shape;9453;p17"/>
              <p:cNvSpPr/>
              <p:nvPr/>
            </p:nvSpPr>
            <p:spPr>
              <a:xfrm>
                <a:off x="1383725" y="1032525"/>
                <a:ext cx="345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0" extrusionOk="0">
                    <a:moveTo>
                      <a:pt x="1334" y="0"/>
                    </a:moveTo>
                    <a:cubicBezTo>
                      <a:pt x="1333" y="0"/>
                      <a:pt x="1333" y="0"/>
                      <a:pt x="1332" y="0"/>
                    </a:cubicBezTo>
                    <a:cubicBezTo>
                      <a:pt x="1111" y="10"/>
                      <a:pt x="893" y="36"/>
                      <a:pt x="672" y="58"/>
                    </a:cubicBezTo>
                    <a:cubicBezTo>
                      <a:pt x="463" y="79"/>
                      <a:pt x="248" y="83"/>
                      <a:pt x="42" y="129"/>
                    </a:cubicBezTo>
                    <a:cubicBezTo>
                      <a:pt x="3" y="139"/>
                      <a:pt x="1" y="204"/>
                      <a:pt x="42" y="210"/>
                    </a:cubicBezTo>
                    <a:cubicBezTo>
                      <a:pt x="124" y="224"/>
                      <a:pt x="206" y="229"/>
                      <a:pt x="289" y="229"/>
                    </a:cubicBezTo>
                    <a:cubicBezTo>
                      <a:pt x="424" y="229"/>
                      <a:pt x="560" y="215"/>
                      <a:pt x="695" y="202"/>
                    </a:cubicBezTo>
                    <a:cubicBezTo>
                      <a:pt x="913" y="184"/>
                      <a:pt x="1130" y="142"/>
                      <a:pt x="1341" y="79"/>
                    </a:cubicBezTo>
                    <a:cubicBezTo>
                      <a:pt x="1382" y="66"/>
                      <a:pt x="1377" y="0"/>
                      <a:pt x="13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4" name="Google Shape;9454;p17"/>
              <p:cNvSpPr/>
              <p:nvPr/>
            </p:nvSpPr>
            <p:spPr>
              <a:xfrm>
                <a:off x="1387750" y="996325"/>
                <a:ext cx="59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854" extrusionOk="0">
                    <a:moveTo>
                      <a:pt x="2363" y="0"/>
                    </a:moveTo>
                    <a:cubicBezTo>
                      <a:pt x="2356" y="0"/>
                      <a:pt x="2349" y="3"/>
                      <a:pt x="2343" y="11"/>
                    </a:cubicBezTo>
                    <a:lnTo>
                      <a:pt x="2345" y="11"/>
                    </a:lnTo>
                    <a:cubicBezTo>
                      <a:pt x="2222" y="164"/>
                      <a:pt x="2091" y="334"/>
                      <a:pt x="1930" y="450"/>
                    </a:cubicBezTo>
                    <a:cubicBezTo>
                      <a:pt x="1764" y="571"/>
                      <a:pt x="1562" y="616"/>
                      <a:pt x="1360" y="646"/>
                    </a:cubicBezTo>
                    <a:cubicBezTo>
                      <a:pt x="1150" y="676"/>
                      <a:pt x="939" y="710"/>
                      <a:pt x="730" y="743"/>
                    </a:cubicBezTo>
                    <a:cubicBezTo>
                      <a:pt x="494" y="779"/>
                      <a:pt x="255" y="786"/>
                      <a:pt x="19" y="824"/>
                    </a:cubicBezTo>
                    <a:cubicBezTo>
                      <a:pt x="1" y="828"/>
                      <a:pt x="6" y="854"/>
                      <a:pt x="23" y="854"/>
                    </a:cubicBezTo>
                    <a:cubicBezTo>
                      <a:pt x="277" y="848"/>
                      <a:pt x="530" y="807"/>
                      <a:pt x="782" y="807"/>
                    </a:cubicBezTo>
                    <a:cubicBezTo>
                      <a:pt x="1016" y="807"/>
                      <a:pt x="1246" y="807"/>
                      <a:pt x="1476" y="770"/>
                    </a:cubicBezTo>
                    <a:cubicBezTo>
                      <a:pt x="1674" y="738"/>
                      <a:pt x="1867" y="669"/>
                      <a:pt x="2024" y="543"/>
                    </a:cubicBezTo>
                    <a:cubicBezTo>
                      <a:pt x="2192" y="409"/>
                      <a:pt x="2297" y="235"/>
                      <a:pt x="2388" y="44"/>
                    </a:cubicBezTo>
                    <a:cubicBezTo>
                      <a:pt x="2398" y="24"/>
                      <a:pt x="2381" y="0"/>
                      <a:pt x="23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5" name="Google Shape;9455;p17"/>
              <p:cNvSpPr/>
              <p:nvPr/>
            </p:nvSpPr>
            <p:spPr>
              <a:xfrm>
                <a:off x="1260150" y="1026775"/>
                <a:ext cx="17447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6979" h="8923" extrusionOk="0">
                    <a:moveTo>
                      <a:pt x="662" y="2373"/>
                    </a:moveTo>
                    <a:cubicBezTo>
                      <a:pt x="1051" y="1724"/>
                      <a:pt x="1453" y="1814"/>
                      <a:pt x="1453" y="1814"/>
                    </a:cubicBezTo>
                    <a:cubicBezTo>
                      <a:pt x="1453" y="1814"/>
                      <a:pt x="1164" y="1475"/>
                      <a:pt x="1893" y="1124"/>
                    </a:cubicBezTo>
                    <a:cubicBezTo>
                      <a:pt x="2622" y="772"/>
                      <a:pt x="4433" y="0"/>
                      <a:pt x="5705" y="617"/>
                    </a:cubicBezTo>
                    <a:cubicBezTo>
                      <a:pt x="6978" y="1232"/>
                      <a:pt x="5804" y="5863"/>
                      <a:pt x="5426" y="6546"/>
                    </a:cubicBezTo>
                    <a:cubicBezTo>
                      <a:pt x="5049" y="7228"/>
                      <a:pt x="4519" y="7481"/>
                      <a:pt x="4344" y="7363"/>
                    </a:cubicBezTo>
                    <a:cubicBezTo>
                      <a:pt x="4168" y="7247"/>
                      <a:pt x="4336" y="7701"/>
                      <a:pt x="3921" y="7778"/>
                    </a:cubicBezTo>
                    <a:cubicBezTo>
                      <a:pt x="3506" y="7853"/>
                      <a:pt x="3499" y="7991"/>
                      <a:pt x="3170" y="8144"/>
                    </a:cubicBezTo>
                    <a:cubicBezTo>
                      <a:pt x="2839" y="8298"/>
                      <a:pt x="2532" y="8634"/>
                      <a:pt x="2003" y="8487"/>
                    </a:cubicBezTo>
                    <a:cubicBezTo>
                      <a:pt x="2003" y="8487"/>
                      <a:pt x="1764" y="8778"/>
                      <a:pt x="1465" y="8778"/>
                    </a:cubicBezTo>
                    <a:cubicBezTo>
                      <a:pt x="1165" y="8778"/>
                      <a:pt x="896" y="8922"/>
                      <a:pt x="752" y="8554"/>
                    </a:cubicBezTo>
                    <a:cubicBezTo>
                      <a:pt x="606" y="8186"/>
                      <a:pt x="1006" y="7389"/>
                      <a:pt x="1014" y="7251"/>
                    </a:cubicBezTo>
                    <a:cubicBezTo>
                      <a:pt x="1023" y="7112"/>
                      <a:pt x="1" y="3476"/>
                      <a:pt x="662" y="23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6" name="Google Shape;9456;p17"/>
              <p:cNvSpPr/>
              <p:nvPr/>
            </p:nvSpPr>
            <p:spPr>
              <a:xfrm>
                <a:off x="1273375" y="1083950"/>
                <a:ext cx="40450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3875" extrusionOk="0">
                    <a:moveTo>
                      <a:pt x="309" y="0"/>
                    </a:moveTo>
                    <a:cubicBezTo>
                      <a:pt x="297" y="0"/>
                      <a:pt x="285" y="3"/>
                      <a:pt x="274" y="9"/>
                    </a:cubicBezTo>
                    <a:lnTo>
                      <a:pt x="274" y="11"/>
                    </a:lnTo>
                    <a:cubicBezTo>
                      <a:pt x="1" y="161"/>
                      <a:pt x="77" y="604"/>
                      <a:pt x="163" y="837"/>
                    </a:cubicBezTo>
                    <a:cubicBezTo>
                      <a:pt x="283" y="1168"/>
                      <a:pt x="455" y="1481"/>
                      <a:pt x="605" y="1797"/>
                    </a:cubicBezTo>
                    <a:cubicBezTo>
                      <a:pt x="762" y="2124"/>
                      <a:pt x="917" y="2451"/>
                      <a:pt x="1046" y="2791"/>
                    </a:cubicBezTo>
                    <a:cubicBezTo>
                      <a:pt x="1109" y="2959"/>
                      <a:pt x="1164" y="3131"/>
                      <a:pt x="1218" y="3302"/>
                    </a:cubicBezTo>
                    <a:cubicBezTo>
                      <a:pt x="1272" y="3474"/>
                      <a:pt x="1311" y="3672"/>
                      <a:pt x="1397" y="3834"/>
                    </a:cubicBezTo>
                    <a:cubicBezTo>
                      <a:pt x="1412" y="3862"/>
                      <a:pt x="1441" y="3875"/>
                      <a:pt x="1471" y="3875"/>
                    </a:cubicBezTo>
                    <a:cubicBezTo>
                      <a:pt x="1508" y="3875"/>
                      <a:pt x="1546" y="3854"/>
                      <a:pt x="1554" y="3814"/>
                    </a:cubicBezTo>
                    <a:cubicBezTo>
                      <a:pt x="1618" y="3496"/>
                      <a:pt x="1491" y="3124"/>
                      <a:pt x="1386" y="2827"/>
                    </a:cubicBezTo>
                    <a:cubicBezTo>
                      <a:pt x="1270" y="2500"/>
                      <a:pt x="1136" y="2178"/>
                      <a:pt x="982" y="1866"/>
                    </a:cubicBezTo>
                    <a:cubicBezTo>
                      <a:pt x="831" y="1552"/>
                      <a:pt x="666" y="1243"/>
                      <a:pt x="509" y="931"/>
                    </a:cubicBezTo>
                    <a:cubicBezTo>
                      <a:pt x="440" y="800"/>
                      <a:pt x="386" y="664"/>
                      <a:pt x="347" y="522"/>
                    </a:cubicBezTo>
                    <a:cubicBezTo>
                      <a:pt x="328" y="454"/>
                      <a:pt x="320" y="385"/>
                      <a:pt x="322" y="316"/>
                    </a:cubicBezTo>
                    <a:cubicBezTo>
                      <a:pt x="326" y="232"/>
                      <a:pt x="362" y="168"/>
                      <a:pt x="378" y="90"/>
                    </a:cubicBezTo>
                    <a:cubicBezTo>
                      <a:pt x="390" y="41"/>
                      <a:pt x="353" y="0"/>
                      <a:pt x="30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7" name="Google Shape;9457;p17"/>
              <p:cNvSpPr/>
              <p:nvPr/>
            </p:nvSpPr>
            <p:spPr>
              <a:xfrm>
                <a:off x="1278175" y="1125525"/>
                <a:ext cx="22100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4205" extrusionOk="0">
                    <a:moveTo>
                      <a:pt x="41" y="0"/>
                    </a:moveTo>
                    <a:cubicBezTo>
                      <a:pt x="22" y="0"/>
                      <a:pt x="1" y="18"/>
                      <a:pt x="7" y="40"/>
                    </a:cubicBezTo>
                    <a:lnTo>
                      <a:pt x="7" y="42"/>
                    </a:lnTo>
                    <a:cubicBezTo>
                      <a:pt x="61" y="218"/>
                      <a:pt x="97" y="399"/>
                      <a:pt x="155" y="575"/>
                    </a:cubicBezTo>
                    <a:cubicBezTo>
                      <a:pt x="211" y="745"/>
                      <a:pt x="269" y="911"/>
                      <a:pt x="323" y="1081"/>
                    </a:cubicBezTo>
                    <a:cubicBezTo>
                      <a:pt x="437" y="1425"/>
                      <a:pt x="527" y="1777"/>
                      <a:pt x="592" y="2134"/>
                    </a:cubicBezTo>
                    <a:cubicBezTo>
                      <a:pt x="654" y="2469"/>
                      <a:pt x="674" y="2811"/>
                      <a:pt x="654" y="3151"/>
                    </a:cubicBezTo>
                    <a:cubicBezTo>
                      <a:pt x="644" y="3323"/>
                      <a:pt x="624" y="3493"/>
                      <a:pt x="592" y="3663"/>
                    </a:cubicBezTo>
                    <a:cubicBezTo>
                      <a:pt x="557" y="3832"/>
                      <a:pt x="491" y="3992"/>
                      <a:pt x="493" y="4164"/>
                    </a:cubicBezTo>
                    <a:cubicBezTo>
                      <a:pt x="493" y="4188"/>
                      <a:pt x="513" y="4205"/>
                      <a:pt x="533" y="4205"/>
                    </a:cubicBezTo>
                    <a:cubicBezTo>
                      <a:pt x="543" y="4205"/>
                      <a:pt x="554" y="4201"/>
                      <a:pt x="562" y="4193"/>
                    </a:cubicBezTo>
                    <a:cubicBezTo>
                      <a:pt x="682" y="4073"/>
                      <a:pt x="721" y="3916"/>
                      <a:pt x="764" y="3753"/>
                    </a:cubicBezTo>
                    <a:cubicBezTo>
                      <a:pt x="809" y="3583"/>
                      <a:pt x="841" y="3409"/>
                      <a:pt x="858" y="3235"/>
                    </a:cubicBezTo>
                    <a:cubicBezTo>
                      <a:pt x="884" y="2874"/>
                      <a:pt x="867" y="2514"/>
                      <a:pt x="807" y="2160"/>
                    </a:cubicBezTo>
                    <a:cubicBezTo>
                      <a:pt x="745" y="1783"/>
                      <a:pt x="648" y="1411"/>
                      <a:pt x="519" y="1050"/>
                    </a:cubicBezTo>
                    <a:cubicBezTo>
                      <a:pt x="459" y="874"/>
                      <a:pt x="394" y="700"/>
                      <a:pt x="321" y="530"/>
                    </a:cubicBezTo>
                    <a:cubicBezTo>
                      <a:pt x="244" y="352"/>
                      <a:pt x="149" y="190"/>
                      <a:pt x="65" y="16"/>
                    </a:cubicBezTo>
                    <a:cubicBezTo>
                      <a:pt x="60" y="5"/>
                      <a:pt x="50" y="0"/>
                      <a:pt x="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8" name="Google Shape;9458;p17"/>
              <p:cNvSpPr/>
              <p:nvPr/>
            </p:nvSpPr>
            <p:spPr>
              <a:xfrm>
                <a:off x="1326350" y="1105925"/>
                <a:ext cx="598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31" extrusionOk="0">
                    <a:moveTo>
                      <a:pt x="43" y="0"/>
                    </a:moveTo>
                    <a:cubicBezTo>
                      <a:pt x="16" y="0"/>
                      <a:pt x="0" y="34"/>
                      <a:pt x="21" y="56"/>
                    </a:cubicBezTo>
                    <a:cubicBezTo>
                      <a:pt x="200" y="215"/>
                      <a:pt x="409" y="331"/>
                      <a:pt x="609" y="463"/>
                    </a:cubicBezTo>
                    <a:cubicBezTo>
                      <a:pt x="821" y="607"/>
                      <a:pt x="1028" y="759"/>
                      <a:pt x="1228" y="921"/>
                    </a:cubicBezTo>
                    <a:cubicBezTo>
                      <a:pt x="1615" y="1234"/>
                      <a:pt x="1986" y="1568"/>
                      <a:pt x="2335" y="1922"/>
                    </a:cubicBezTo>
                    <a:cubicBezTo>
                      <a:pt x="2341" y="1928"/>
                      <a:pt x="2348" y="1930"/>
                      <a:pt x="2355" y="1930"/>
                    </a:cubicBezTo>
                    <a:cubicBezTo>
                      <a:pt x="2375" y="1930"/>
                      <a:pt x="2391" y="1904"/>
                      <a:pt x="2374" y="1884"/>
                    </a:cubicBezTo>
                    <a:cubicBezTo>
                      <a:pt x="2053" y="1486"/>
                      <a:pt x="1688" y="1123"/>
                      <a:pt x="1290" y="804"/>
                    </a:cubicBezTo>
                    <a:cubicBezTo>
                      <a:pt x="1103" y="652"/>
                      <a:pt x="909" y="508"/>
                      <a:pt x="710" y="370"/>
                    </a:cubicBezTo>
                    <a:cubicBezTo>
                      <a:pt x="503" y="228"/>
                      <a:pt x="294" y="80"/>
                      <a:pt x="52" y="1"/>
                    </a:cubicBezTo>
                    <a:cubicBezTo>
                      <a:pt x="49" y="1"/>
                      <a:pt x="46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9" name="Google Shape;9459;p17"/>
              <p:cNvSpPr/>
              <p:nvPr/>
            </p:nvSpPr>
            <p:spPr>
              <a:xfrm>
                <a:off x="1286025" y="1072075"/>
                <a:ext cx="725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162" extrusionOk="0">
                    <a:moveTo>
                      <a:pt x="426" y="0"/>
                    </a:moveTo>
                    <a:cubicBezTo>
                      <a:pt x="291" y="0"/>
                      <a:pt x="163" y="28"/>
                      <a:pt x="26" y="95"/>
                    </a:cubicBezTo>
                    <a:cubicBezTo>
                      <a:pt x="1" y="104"/>
                      <a:pt x="10" y="140"/>
                      <a:pt x="35" y="140"/>
                    </a:cubicBezTo>
                    <a:cubicBezTo>
                      <a:pt x="36" y="140"/>
                      <a:pt x="37" y="140"/>
                      <a:pt x="39" y="140"/>
                    </a:cubicBezTo>
                    <a:cubicBezTo>
                      <a:pt x="82" y="138"/>
                      <a:pt x="125" y="136"/>
                      <a:pt x="167" y="136"/>
                    </a:cubicBezTo>
                    <a:cubicBezTo>
                      <a:pt x="624" y="136"/>
                      <a:pt x="1044" y="287"/>
                      <a:pt x="1460" y="480"/>
                    </a:cubicBezTo>
                    <a:cubicBezTo>
                      <a:pt x="1921" y="694"/>
                      <a:pt x="2381" y="922"/>
                      <a:pt x="2834" y="1157"/>
                    </a:cubicBezTo>
                    <a:cubicBezTo>
                      <a:pt x="2840" y="1160"/>
                      <a:pt x="2845" y="1162"/>
                      <a:pt x="2851" y="1162"/>
                    </a:cubicBezTo>
                    <a:cubicBezTo>
                      <a:pt x="2881" y="1162"/>
                      <a:pt x="2901" y="1116"/>
                      <a:pt x="2869" y="1096"/>
                    </a:cubicBezTo>
                    <a:cubicBezTo>
                      <a:pt x="2404" y="793"/>
                      <a:pt x="1920" y="525"/>
                      <a:pt x="1419" y="290"/>
                    </a:cubicBezTo>
                    <a:cubicBezTo>
                      <a:pt x="1190" y="183"/>
                      <a:pt x="955" y="84"/>
                      <a:pt x="708" y="34"/>
                    </a:cubicBezTo>
                    <a:cubicBezTo>
                      <a:pt x="609" y="13"/>
                      <a:pt x="516" y="0"/>
                      <a:pt x="4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0" name="Google Shape;9460;p17"/>
              <p:cNvSpPr/>
              <p:nvPr/>
            </p:nvSpPr>
            <p:spPr>
              <a:xfrm>
                <a:off x="1387250" y="1049025"/>
                <a:ext cx="231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465" extrusionOk="0">
                    <a:moveTo>
                      <a:pt x="30" y="0"/>
                    </a:moveTo>
                    <a:cubicBezTo>
                      <a:pt x="2" y="0"/>
                      <a:pt x="0" y="38"/>
                      <a:pt x="24" y="47"/>
                    </a:cubicBezTo>
                    <a:cubicBezTo>
                      <a:pt x="181" y="107"/>
                      <a:pt x="342" y="142"/>
                      <a:pt x="494" y="217"/>
                    </a:cubicBezTo>
                    <a:cubicBezTo>
                      <a:pt x="634" y="286"/>
                      <a:pt x="759" y="380"/>
                      <a:pt x="892" y="462"/>
                    </a:cubicBezTo>
                    <a:cubicBezTo>
                      <a:pt x="895" y="464"/>
                      <a:pt x="898" y="465"/>
                      <a:pt x="901" y="465"/>
                    </a:cubicBezTo>
                    <a:cubicBezTo>
                      <a:pt x="915" y="465"/>
                      <a:pt x="924" y="446"/>
                      <a:pt x="914" y="434"/>
                    </a:cubicBezTo>
                    <a:lnTo>
                      <a:pt x="914" y="434"/>
                    </a:lnTo>
                    <a:lnTo>
                      <a:pt x="914" y="436"/>
                    </a:lnTo>
                    <a:cubicBezTo>
                      <a:pt x="800" y="303"/>
                      <a:pt x="653" y="212"/>
                      <a:pt x="496" y="135"/>
                    </a:cubicBezTo>
                    <a:cubicBezTo>
                      <a:pt x="352" y="66"/>
                      <a:pt x="193" y="2"/>
                      <a:pt x="3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1" name="Google Shape;9461;p17"/>
              <p:cNvSpPr/>
              <p:nvPr/>
            </p:nvSpPr>
            <p:spPr>
              <a:xfrm>
                <a:off x="1334650" y="1049300"/>
                <a:ext cx="573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70" extrusionOk="0">
                    <a:moveTo>
                      <a:pt x="766" y="0"/>
                    </a:moveTo>
                    <a:cubicBezTo>
                      <a:pt x="718" y="0"/>
                      <a:pt x="670" y="1"/>
                      <a:pt x="621" y="2"/>
                    </a:cubicBezTo>
                    <a:cubicBezTo>
                      <a:pt x="427" y="8"/>
                      <a:pt x="223" y="8"/>
                      <a:pt x="36" y="66"/>
                    </a:cubicBezTo>
                    <a:cubicBezTo>
                      <a:pt x="6" y="75"/>
                      <a:pt x="1" y="128"/>
                      <a:pt x="36" y="133"/>
                    </a:cubicBezTo>
                    <a:cubicBezTo>
                      <a:pt x="128" y="151"/>
                      <a:pt x="221" y="156"/>
                      <a:pt x="314" y="156"/>
                    </a:cubicBezTo>
                    <a:cubicBezTo>
                      <a:pt x="403" y="156"/>
                      <a:pt x="492" y="152"/>
                      <a:pt x="580" y="150"/>
                    </a:cubicBezTo>
                    <a:cubicBezTo>
                      <a:pt x="642" y="149"/>
                      <a:pt x="704" y="148"/>
                      <a:pt x="765" y="148"/>
                    </a:cubicBezTo>
                    <a:cubicBezTo>
                      <a:pt x="889" y="148"/>
                      <a:pt x="1012" y="151"/>
                      <a:pt x="1136" y="156"/>
                    </a:cubicBezTo>
                    <a:cubicBezTo>
                      <a:pt x="1326" y="163"/>
                      <a:pt x="1515" y="184"/>
                      <a:pt x="1704" y="221"/>
                    </a:cubicBezTo>
                    <a:cubicBezTo>
                      <a:pt x="1889" y="257"/>
                      <a:pt x="2065" y="320"/>
                      <a:pt x="2248" y="369"/>
                    </a:cubicBezTo>
                    <a:cubicBezTo>
                      <a:pt x="2251" y="369"/>
                      <a:pt x="2253" y="370"/>
                      <a:pt x="2255" y="370"/>
                    </a:cubicBezTo>
                    <a:cubicBezTo>
                      <a:pt x="2282" y="370"/>
                      <a:pt x="2295" y="332"/>
                      <a:pt x="2271" y="316"/>
                    </a:cubicBezTo>
                    <a:cubicBezTo>
                      <a:pt x="1966" y="109"/>
                      <a:pt x="1554" y="51"/>
                      <a:pt x="1197" y="19"/>
                    </a:cubicBezTo>
                    <a:cubicBezTo>
                      <a:pt x="1053" y="7"/>
                      <a:pt x="910" y="0"/>
                      <a:pt x="7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2" name="Google Shape;9462;p17"/>
              <p:cNvSpPr/>
              <p:nvPr/>
            </p:nvSpPr>
            <p:spPr>
              <a:xfrm>
                <a:off x="1300075" y="1058375"/>
                <a:ext cx="4512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240" extrusionOk="0">
                    <a:moveTo>
                      <a:pt x="1085" y="1"/>
                    </a:moveTo>
                    <a:cubicBezTo>
                      <a:pt x="1009" y="1"/>
                      <a:pt x="934" y="3"/>
                      <a:pt x="858" y="6"/>
                    </a:cubicBezTo>
                    <a:cubicBezTo>
                      <a:pt x="709" y="13"/>
                      <a:pt x="559" y="28"/>
                      <a:pt x="410" y="47"/>
                    </a:cubicBezTo>
                    <a:cubicBezTo>
                      <a:pt x="281" y="64"/>
                      <a:pt x="126" y="62"/>
                      <a:pt x="23" y="152"/>
                    </a:cubicBezTo>
                    <a:cubicBezTo>
                      <a:pt x="0" y="174"/>
                      <a:pt x="11" y="211"/>
                      <a:pt x="41" y="221"/>
                    </a:cubicBezTo>
                    <a:cubicBezTo>
                      <a:pt x="77" y="234"/>
                      <a:pt x="115" y="239"/>
                      <a:pt x="155" y="239"/>
                    </a:cubicBezTo>
                    <a:cubicBezTo>
                      <a:pt x="254" y="239"/>
                      <a:pt x="362" y="207"/>
                      <a:pt x="455" y="197"/>
                    </a:cubicBezTo>
                    <a:cubicBezTo>
                      <a:pt x="597" y="180"/>
                      <a:pt x="739" y="168"/>
                      <a:pt x="881" y="161"/>
                    </a:cubicBezTo>
                    <a:cubicBezTo>
                      <a:pt x="1174" y="144"/>
                      <a:pt x="1466" y="155"/>
                      <a:pt x="1760" y="140"/>
                    </a:cubicBezTo>
                    <a:cubicBezTo>
                      <a:pt x="1797" y="140"/>
                      <a:pt x="1804" y="86"/>
                      <a:pt x="1769" y="75"/>
                    </a:cubicBezTo>
                    <a:lnTo>
                      <a:pt x="1769" y="75"/>
                    </a:lnTo>
                    <a:lnTo>
                      <a:pt x="1769" y="77"/>
                    </a:lnTo>
                    <a:cubicBezTo>
                      <a:pt x="1543" y="19"/>
                      <a:pt x="1315" y="1"/>
                      <a:pt x="10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3" name="Google Shape;9463;p17"/>
              <p:cNvSpPr/>
              <p:nvPr/>
            </p:nvSpPr>
            <p:spPr>
              <a:xfrm>
                <a:off x="1357550" y="1075375"/>
                <a:ext cx="575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73" extrusionOk="0">
                    <a:moveTo>
                      <a:pt x="39" y="0"/>
                    </a:moveTo>
                    <a:cubicBezTo>
                      <a:pt x="11" y="0"/>
                      <a:pt x="1" y="41"/>
                      <a:pt x="31" y="49"/>
                    </a:cubicBezTo>
                    <a:cubicBezTo>
                      <a:pt x="831" y="315"/>
                      <a:pt x="1553" y="713"/>
                      <a:pt x="2259" y="1169"/>
                    </a:cubicBezTo>
                    <a:cubicBezTo>
                      <a:pt x="2263" y="1172"/>
                      <a:pt x="2267" y="1173"/>
                      <a:pt x="2271" y="1173"/>
                    </a:cubicBezTo>
                    <a:cubicBezTo>
                      <a:pt x="2289" y="1173"/>
                      <a:pt x="2303" y="1148"/>
                      <a:pt x="2287" y="1134"/>
                    </a:cubicBezTo>
                    <a:cubicBezTo>
                      <a:pt x="1656" y="580"/>
                      <a:pt x="852" y="208"/>
                      <a:pt x="44" y="1"/>
                    </a:cubicBezTo>
                    <a:cubicBezTo>
                      <a:pt x="42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4" name="Google Shape;9464;p17"/>
              <p:cNvSpPr/>
              <p:nvPr/>
            </p:nvSpPr>
            <p:spPr>
              <a:xfrm>
                <a:off x="1330800" y="1142700"/>
                <a:ext cx="37950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2680" extrusionOk="0">
                    <a:moveTo>
                      <a:pt x="30" y="1"/>
                    </a:moveTo>
                    <a:cubicBezTo>
                      <a:pt x="15" y="1"/>
                      <a:pt x="1" y="19"/>
                      <a:pt x="9" y="36"/>
                    </a:cubicBezTo>
                    <a:cubicBezTo>
                      <a:pt x="265" y="466"/>
                      <a:pt x="527" y="894"/>
                      <a:pt x="770" y="1331"/>
                    </a:cubicBezTo>
                    <a:cubicBezTo>
                      <a:pt x="1013" y="1771"/>
                      <a:pt x="1209" y="2234"/>
                      <a:pt x="1460" y="2666"/>
                    </a:cubicBezTo>
                    <a:cubicBezTo>
                      <a:pt x="1466" y="2676"/>
                      <a:pt x="1475" y="2680"/>
                      <a:pt x="1483" y="2680"/>
                    </a:cubicBezTo>
                    <a:cubicBezTo>
                      <a:pt x="1500" y="2680"/>
                      <a:pt x="1517" y="2665"/>
                      <a:pt x="1512" y="2646"/>
                    </a:cubicBezTo>
                    <a:cubicBezTo>
                      <a:pt x="1366" y="2165"/>
                      <a:pt x="1112" y="1711"/>
                      <a:pt x="871" y="1273"/>
                    </a:cubicBezTo>
                    <a:cubicBezTo>
                      <a:pt x="624" y="830"/>
                      <a:pt x="359" y="408"/>
                      <a:pt x="44" y="7"/>
                    </a:cubicBezTo>
                    <a:cubicBezTo>
                      <a:pt x="40" y="3"/>
                      <a:pt x="35" y="1"/>
                      <a:pt x="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5" name="Google Shape;9465;p17"/>
              <p:cNvSpPr/>
              <p:nvPr/>
            </p:nvSpPr>
            <p:spPr>
              <a:xfrm>
                <a:off x="1283950" y="1079300"/>
                <a:ext cx="252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545" extrusionOk="0">
                    <a:moveTo>
                      <a:pt x="234" y="0"/>
                    </a:moveTo>
                    <a:cubicBezTo>
                      <a:pt x="145" y="0"/>
                      <a:pt x="72" y="68"/>
                      <a:pt x="54" y="160"/>
                    </a:cubicBezTo>
                    <a:cubicBezTo>
                      <a:pt x="25" y="320"/>
                      <a:pt x="148" y="502"/>
                      <a:pt x="223" y="635"/>
                    </a:cubicBezTo>
                    <a:cubicBezTo>
                      <a:pt x="406" y="962"/>
                      <a:pt x="630" y="1300"/>
                      <a:pt x="924" y="1536"/>
                    </a:cubicBezTo>
                    <a:cubicBezTo>
                      <a:pt x="931" y="1542"/>
                      <a:pt x="941" y="1545"/>
                      <a:pt x="950" y="1545"/>
                    </a:cubicBezTo>
                    <a:cubicBezTo>
                      <a:pt x="980" y="1545"/>
                      <a:pt x="1010" y="1517"/>
                      <a:pt x="987" y="1487"/>
                    </a:cubicBezTo>
                    <a:cubicBezTo>
                      <a:pt x="825" y="1274"/>
                      <a:pt x="642" y="1076"/>
                      <a:pt x="488" y="855"/>
                    </a:cubicBezTo>
                    <a:cubicBezTo>
                      <a:pt x="415" y="751"/>
                      <a:pt x="346" y="642"/>
                      <a:pt x="283" y="532"/>
                    </a:cubicBezTo>
                    <a:cubicBezTo>
                      <a:pt x="232" y="442"/>
                      <a:pt x="1" y="53"/>
                      <a:pt x="232" y="53"/>
                    </a:cubicBezTo>
                    <a:cubicBezTo>
                      <a:pt x="242" y="53"/>
                      <a:pt x="254" y="53"/>
                      <a:pt x="266" y="55"/>
                    </a:cubicBezTo>
                    <a:cubicBezTo>
                      <a:pt x="267" y="55"/>
                      <a:pt x="268" y="55"/>
                      <a:pt x="269" y="55"/>
                    </a:cubicBezTo>
                    <a:cubicBezTo>
                      <a:pt x="294" y="55"/>
                      <a:pt x="298" y="12"/>
                      <a:pt x="273" y="5"/>
                    </a:cubicBezTo>
                    <a:lnTo>
                      <a:pt x="271" y="5"/>
                    </a:lnTo>
                    <a:cubicBezTo>
                      <a:pt x="258" y="2"/>
                      <a:pt x="246" y="0"/>
                      <a:pt x="2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6" name="Google Shape;9466;p17"/>
              <p:cNvSpPr/>
              <p:nvPr/>
            </p:nvSpPr>
            <p:spPr>
              <a:xfrm>
                <a:off x="1317650" y="1160100"/>
                <a:ext cx="25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2722" extrusionOk="0">
                    <a:moveTo>
                      <a:pt x="22" y="1"/>
                    </a:moveTo>
                    <a:cubicBezTo>
                      <a:pt x="11" y="1"/>
                      <a:pt x="0" y="9"/>
                      <a:pt x="6" y="20"/>
                    </a:cubicBezTo>
                    <a:cubicBezTo>
                      <a:pt x="47" y="125"/>
                      <a:pt x="111" y="220"/>
                      <a:pt x="154" y="325"/>
                    </a:cubicBezTo>
                    <a:cubicBezTo>
                      <a:pt x="202" y="437"/>
                      <a:pt x="243" y="553"/>
                      <a:pt x="279" y="673"/>
                    </a:cubicBezTo>
                    <a:cubicBezTo>
                      <a:pt x="346" y="903"/>
                      <a:pt x="400" y="1136"/>
                      <a:pt x="453" y="1370"/>
                    </a:cubicBezTo>
                    <a:cubicBezTo>
                      <a:pt x="556" y="1822"/>
                      <a:pt x="655" y="2295"/>
                      <a:pt x="901" y="2695"/>
                    </a:cubicBezTo>
                    <a:cubicBezTo>
                      <a:pt x="912" y="2714"/>
                      <a:pt x="928" y="2721"/>
                      <a:pt x="943" y="2721"/>
                    </a:cubicBezTo>
                    <a:cubicBezTo>
                      <a:pt x="976" y="2721"/>
                      <a:pt x="1009" y="2685"/>
                      <a:pt x="987" y="2647"/>
                    </a:cubicBezTo>
                    <a:lnTo>
                      <a:pt x="987" y="2645"/>
                    </a:lnTo>
                    <a:cubicBezTo>
                      <a:pt x="756" y="2211"/>
                      <a:pt x="640" y="1744"/>
                      <a:pt x="524" y="1269"/>
                    </a:cubicBezTo>
                    <a:cubicBezTo>
                      <a:pt x="471" y="1043"/>
                      <a:pt x="406" y="818"/>
                      <a:pt x="327" y="600"/>
                    </a:cubicBezTo>
                    <a:cubicBezTo>
                      <a:pt x="256" y="403"/>
                      <a:pt x="174" y="162"/>
                      <a:pt x="32" y="5"/>
                    </a:cubicBezTo>
                    <a:cubicBezTo>
                      <a:pt x="29" y="2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7" name="Google Shape;9467;p17"/>
              <p:cNvSpPr/>
              <p:nvPr/>
            </p:nvSpPr>
            <p:spPr>
              <a:xfrm>
                <a:off x="1306525" y="1197925"/>
                <a:ext cx="4225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72" extrusionOk="0">
                    <a:moveTo>
                      <a:pt x="73" y="0"/>
                    </a:moveTo>
                    <a:cubicBezTo>
                      <a:pt x="60" y="0"/>
                      <a:pt x="47" y="10"/>
                      <a:pt x="49" y="27"/>
                    </a:cubicBezTo>
                    <a:cubicBezTo>
                      <a:pt x="34" y="294"/>
                      <a:pt x="60" y="566"/>
                      <a:pt x="62" y="833"/>
                    </a:cubicBezTo>
                    <a:cubicBezTo>
                      <a:pt x="62" y="964"/>
                      <a:pt x="38" y="1095"/>
                      <a:pt x="30" y="1225"/>
                    </a:cubicBezTo>
                    <a:cubicBezTo>
                      <a:pt x="26" y="1297"/>
                      <a:pt x="19" y="1366"/>
                      <a:pt x="10" y="1435"/>
                    </a:cubicBezTo>
                    <a:cubicBezTo>
                      <a:pt x="0" y="1506"/>
                      <a:pt x="19" y="1568"/>
                      <a:pt x="28" y="1639"/>
                    </a:cubicBezTo>
                    <a:cubicBezTo>
                      <a:pt x="29" y="1660"/>
                      <a:pt x="47" y="1671"/>
                      <a:pt x="64" y="1671"/>
                    </a:cubicBezTo>
                    <a:cubicBezTo>
                      <a:pt x="77" y="1671"/>
                      <a:pt x="91" y="1664"/>
                      <a:pt x="96" y="1648"/>
                    </a:cubicBezTo>
                    <a:cubicBezTo>
                      <a:pt x="116" y="1586"/>
                      <a:pt x="148" y="1530"/>
                      <a:pt x="152" y="1465"/>
                    </a:cubicBezTo>
                    <a:cubicBezTo>
                      <a:pt x="155" y="1390"/>
                      <a:pt x="152" y="1317"/>
                      <a:pt x="157" y="1242"/>
                    </a:cubicBezTo>
                    <a:cubicBezTo>
                      <a:pt x="169" y="1106"/>
                      <a:pt x="150" y="969"/>
                      <a:pt x="152" y="833"/>
                    </a:cubicBezTo>
                    <a:cubicBezTo>
                      <a:pt x="157" y="566"/>
                      <a:pt x="157" y="283"/>
                      <a:pt x="96" y="21"/>
                    </a:cubicBezTo>
                    <a:cubicBezTo>
                      <a:pt x="94" y="7"/>
                      <a:pt x="83" y="0"/>
                      <a:pt x="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8" name="Google Shape;9468;p17"/>
              <p:cNvSpPr/>
              <p:nvPr/>
            </p:nvSpPr>
            <p:spPr>
              <a:xfrm>
                <a:off x="1290000" y="1225100"/>
                <a:ext cx="113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08" extrusionOk="0">
                    <a:moveTo>
                      <a:pt x="428" y="1"/>
                    </a:moveTo>
                    <a:cubicBezTo>
                      <a:pt x="422" y="1"/>
                      <a:pt x="416" y="4"/>
                      <a:pt x="413" y="11"/>
                    </a:cubicBezTo>
                    <a:cubicBezTo>
                      <a:pt x="383" y="77"/>
                      <a:pt x="334" y="127"/>
                      <a:pt x="304" y="191"/>
                    </a:cubicBezTo>
                    <a:cubicBezTo>
                      <a:pt x="265" y="273"/>
                      <a:pt x="233" y="359"/>
                      <a:pt x="196" y="441"/>
                    </a:cubicBezTo>
                    <a:cubicBezTo>
                      <a:pt x="134" y="578"/>
                      <a:pt x="52" y="712"/>
                      <a:pt x="11" y="856"/>
                    </a:cubicBezTo>
                    <a:cubicBezTo>
                      <a:pt x="1" y="888"/>
                      <a:pt x="25" y="907"/>
                      <a:pt x="50" y="907"/>
                    </a:cubicBezTo>
                    <a:cubicBezTo>
                      <a:pt x="65" y="907"/>
                      <a:pt x="79" y="901"/>
                      <a:pt x="89" y="888"/>
                    </a:cubicBezTo>
                    <a:cubicBezTo>
                      <a:pt x="183" y="763"/>
                      <a:pt x="241" y="598"/>
                      <a:pt x="306" y="456"/>
                    </a:cubicBezTo>
                    <a:cubicBezTo>
                      <a:pt x="336" y="389"/>
                      <a:pt x="364" y="322"/>
                      <a:pt x="394" y="253"/>
                    </a:cubicBezTo>
                    <a:cubicBezTo>
                      <a:pt x="424" y="180"/>
                      <a:pt x="426" y="103"/>
                      <a:pt x="450" y="26"/>
                    </a:cubicBezTo>
                    <a:cubicBezTo>
                      <a:pt x="455" y="13"/>
                      <a:pt x="441" y="1"/>
                      <a:pt x="4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9" name="Google Shape;9469;p17"/>
              <p:cNvSpPr/>
              <p:nvPr/>
            </p:nvSpPr>
            <p:spPr>
              <a:xfrm>
                <a:off x="1382325" y="1125225"/>
                <a:ext cx="129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54" extrusionOk="0">
                    <a:moveTo>
                      <a:pt x="40" y="1"/>
                    </a:moveTo>
                    <a:cubicBezTo>
                      <a:pt x="18" y="1"/>
                      <a:pt x="1" y="29"/>
                      <a:pt x="19" y="45"/>
                    </a:cubicBezTo>
                    <a:cubicBezTo>
                      <a:pt x="89" y="97"/>
                      <a:pt x="160" y="146"/>
                      <a:pt x="235" y="189"/>
                    </a:cubicBezTo>
                    <a:cubicBezTo>
                      <a:pt x="313" y="241"/>
                      <a:pt x="386" y="299"/>
                      <a:pt x="466" y="349"/>
                    </a:cubicBezTo>
                    <a:cubicBezTo>
                      <a:pt x="472" y="352"/>
                      <a:pt x="477" y="354"/>
                      <a:pt x="481" y="354"/>
                    </a:cubicBezTo>
                    <a:cubicBezTo>
                      <a:pt x="503" y="354"/>
                      <a:pt x="517" y="325"/>
                      <a:pt x="502" y="305"/>
                    </a:cubicBezTo>
                    <a:cubicBezTo>
                      <a:pt x="392" y="172"/>
                      <a:pt x="214" y="45"/>
                      <a:pt x="46" y="2"/>
                    </a:cubicBezTo>
                    <a:cubicBezTo>
                      <a:pt x="44" y="1"/>
                      <a:pt x="42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0" name="Google Shape;9470;p17"/>
              <p:cNvSpPr/>
              <p:nvPr/>
            </p:nvSpPr>
            <p:spPr>
              <a:xfrm>
                <a:off x="1384875" y="1169075"/>
                <a:ext cx="118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282" extrusionOk="0">
                    <a:moveTo>
                      <a:pt x="341" y="0"/>
                    </a:moveTo>
                    <a:cubicBezTo>
                      <a:pt x="331" y="0"/>
                      <a:pt x="320" y="7"/>
                      <a:pt x="321" y="20"/>
                    </a:cubicBezTo>
                    <a:lnTo>
                      <a:pt x="319" y="20"/>
                    </a:lnTo>
                    <a:cubicBezTo>
                      <a:pt x="344" y="235"/>
                      <a:pt x="359" y="448"/>
                      <a:pt x="301" y="659"/>
                    </a:cubicBezTo>
                    <a:cubicBezTo>
                      <a:pt x="273" y="760"/>
                      <a:pt x="233" y="858"/>
                      <a:pt x="183" y="949"/>
                    </a:cubicBezTo>
                    <a:cubicBezTo>
                      <a:pt x="129" y="1046"/>
                      <a:pt x="60" y="1131"/>
                      <a:pt x="13" y="1230"/>
                    </a:cubicBezTo>
                    <a:cubicBezTo>
                      <a:pt x="1" y="1255"/>
                      <a:pt x="19" y="1281"/>
                      <a:pt x="43" y="1281"/>
                    </a:cubicBezTo>
                    <a:cubicBezTo>
                      <a:pt x="48" y="1281"/>
                      <a:pt x="54" y="1280"/>
                      <a:pt x="60" y="1276"/>
                    </a:cubicBezTo>
                    <a:cubicBezTo>
                      <a:pt x="267" y="1177"/>
                      <a:pt x="383" y="906"/>
                      <a:pt x="428" y="693"/>
                    </a:cubicBezTo>
                    <a:cubicBezTo>
                      <a:pt x="475" y="465"/>
                      <a:pt x="473" y="216"/>
                      <a:pt x="357" y="9"/>
                    </a:cubicBezTo>
                    <a:cubicBezTo>
                      <a:pt x="354" y="3"/>
                      <a:pt x="348" y="0"/>
                      <a:pt x="3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1" name="Google Shape;9471;p17"/>
              <p:cNvSpPr/>
              <p:nvPr/>
            </p:nvSpPr>
            <p:spPr>
              <a:xfrm>
                <a:off x="1364375" y="1018400"/>
                <a:ext cx="155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8" extrusionOk="0">
                    <a:moveTo>
                      <a:pt x="615" y="1"/>
                    </a:moveTo>
                    <a:cubicBezTo>
                      <a:pt x="615" y="1"/>
                      <a:pt x="615" y="1"/>
                      <a:pt x="614" y="1"/>
                    </a:cubicBezTo>
                    <a:cubicBezTo>
                      <a:pt x="414" y="16"/>
                      <a:pt x="208" y="18"/>
                      <a:pt x="12" y="49"/>
                    </a:cubicBezTo>
                    <a:cubicBezTo>
                      <a:pt x="1" y="51"/>
                      <a:pt x="5" y="68"/>
                      <a:pt x="14" y="68"/>
                    </a:cubicBezTo>
                    <a:cubicBezTo>
                      <a:pt x="214" y="64"/>
                      <a:pt x="416" y="32"/>
                      <a:pt x="612" y="14"/>
                    </a:cubicBezTo>
                    <a:cubicBezTo>
                      <a:pt x="621" y="14"/>
                      <a:pt x="622" y="1"/>
                      <a:pt x="61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2" name="Google Shape;9472;p17"/>
              <p:cNvSpPr/>
              <p:nvPr/>
            </p:nvSpPr>
            <p:spPr>
              <a:xfrm>
                <a:off x="1361200" y="1019100"/>
                <a:ext cx="5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0" extrusionOk="0">
                    <a:moveTo>
                      <a:pt x="12" y="1"/>
                    </a:moveTo>
                    <a:cubicBezTo>
                      <a:pt x="1" y="3"/>
                      <a:pt x="1" y="18"/>
                      <a:pt x="12" y="19"/>
                    </a:cubicBezTo>
                    <a:cubicBezTo>
                      <a:pt x="21" y="18"/>
                      <a:pt x="21" y="3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3" name="Google Shape;9473;p17"/>
              <p:cNvSpPr/>
              <p:nvPr/>
            </p:nvSpPr>
            <p:spPr>
              <a:xfrm>
                <a:off x="1266275" y="1045700"/>
                <a:ext cx="45975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632" extrusionOk="0">
                    <a:moveTo>
                      <a:pt x="118" y="2470"/>
                    </a:moveTo>
                    <a:cubicBezTo>
                      <a:pt x="234" y="3510"/>
                      <a:pt x="163" y="4632"/>
                      <a:pt x="163" y="4632"/>
                    </a:cubicBezTo>
                    <a:cubicBezTo>
                      <a:pt x="163" y="4632"/>
                      <a:pt x="1838" y="1281"/>
                      <a:pt x="1438" y="904"/>
                    </a:cubicBezTo>
                    <a:cubicBezTo>
                      <a:pt x="485" y="1"/>
                      <a:pt x="1" y="1433"/>
                      <a:pt x="118" y="24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4" name="Google Shape;9474;p17"/>
              <p:cNvSpPr/>
              <p:nvPr/>
            </p:nvSpPr>
            <p:spPr>
              <a:xfrm>
                <a:off x="1275575" y="1014850"/>
                <a:ext cx="7622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2617" extrusionOk="0">
                    <a:moveTo>
                      <a:pt x="1440" y="1723"/>
                    </a:moveTo>
                    <a:cubicBezTo>
                      <a:pt x="1440" y="1723"/>
                      <a:pt x="1" y="2616"/>
                      <a:pt x="395" y="1504"/>
                    </a:cubicBezTo>
                    <a:cubicBezTo>
                      <a:pt x="593" y="941"/>
                      <a:pt x="2147" y="674"/>
                      <a:pt x="2597" y="337"/>
                    </a:cubicBezTo>
                    <a:cubicBezTo>
                      <a:pt x="3048" y="1"/>
                      <a:pt x="1440" y="1723"/>
                      <a:pt x="1440" y="17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5" name="Google Shape;9475;p17"/>
              <p:cNvSpPr/>
              <p:nvPr/>
            </p:nvSpPr>
            <p:spPr>
              <a:xfrm>
                <a:off x="1214925" y="1061250"/>
                <a:ext cx="691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765" h="1102" extrusionOk="0">
                    <a:moveTo>
                      <a:pt x="2665" y="1"/>
                    </a:moveTo>
                    <a:cubicBezTo>
                      <a:pt x="2662" y="1"/>
                      <a:pt x="2659" y="1"/>
                      <a:pt x="2657" y="1"/>
                    </a:cubicBezTo>
                    <a:cubicBezTo>
                      <a:pt x="2432" y="35"/>
                      <a:pt x="2228" y="186"/>
                      <a:pt x="2025" y="278"/>
                    </a:cubicBezTo>
                    <a:cubicBezTo>
                      <a:pt x="1804" y="379"/>
                      <a:pt x="1582" y="482"/>
                      <a:pt x="1355" y="569"/>
                    </a:cubicBezTo>
                    <a:cubicBezTo>
                      <a:pt x="916" y="743"/>
                      <a:pt x="471" y="908"/>
                      <a:pt x="24" y="1061"/>
                    </a:cubicBezTo>
                    <a:cubicBezTo>
                      <a:pt x="1" y="1070"/>
                      <a:pt x="7" y="1102"/>
                      <a:pt x="28" y="1102"/>
                    </a:cubicBezTo>
                    <a:cubicBezTo>
                      <a:pt x="30" y="1102"/>
                      <a:pt x="33" y="1101"/>
                      <a:pt x="35" y="1100"/>
                    </a:cubicBezTo>
                    <a:cubicBezTo>
                      <a:pt x="499" y="955"/>
                      <a:pt x="961" y="796"/>
                      <a:pt x="1415" y="622"/>
                    </a:cubicBezTo>
                    <a:cubicBezTo>
                      <a:pt x="1639" y="536"/>
                      <a:pt x="1866" y="459"/>
                      <a:pt x="2088" y="373"/>
                    </a:cubicBezTo>
                    <a:cubicBezTo>
                      <a:pt x="2298" y="293"/>
                      <a:pt x="2541" y="246"/>
                      <a:pt x="2714" y="102"/>
                    </a:cubicBezTo>
                    <a:cubicBezTo>
                      <a:pt x="2764" y="61"/>
                      <a:pt x="2715" y="1"/>
                      <a:pt x="26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6" name="Google Shape;9476;p17"/>
              <p:cNvSpPr/>
              <p:nvPr/>
            </p:nvSpPr>
            <p:spPr>
              <a:xfrm>
                <a:off x="1273050" y="994800"/>
                <a:ext cx="1297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101" extrusionOk="0">
                    <a:moveTo>
                      <a:pt x="22" y="1"/>
                    </a:moveTo>
                    <a:cubicBezTo>
                      <a:pt x="18" y="1"/>
                      <a:pt x="14" y="3"/>
                      <a:pt x="14" y="8"/>
                    </a:cubicBezTo>
                    <a:lnTo>
                      <a:pt x="17" y="10"/>
                    </a:lnTo>
                    <a:cubicBezTo>
                      <a:pt x="1" y="546"/>
                      <a:pt x="40" y="1079"/>
                      <a:pt x="87" y="1616"/>
                    </a:cubicBezTo>
                    <a:cubicBezTo>
                      <a:pt x="111" y="1878"/>
                      <a:pt x="131" y="2137"/>
                      <a:pt x="163" y="2399"/>
                    </a:cubicBezTo>
                    <a:cubicBezTo>
                      <a:pt x="178" y="2521"/>
                      <a:pt x="195" y="2642"/>
                      <a:pt x="217" y="2764"/>
                    </a:cubicBezTo>
                    <a:cubicBezTo>
                      <a:pt x="238" y="2885"/>
                      <a:pt x="253" y="3011"/>
                      <a:pt x="358" y="3089"/>
                    </a:cubicBezTo>
                    <a:cubicBezTo>
                      <a:pt x="370" y="3097"/>
                      <a:pt x="384" y="3100"/>
                      <a:pt x="398" y="3100"/>
                    </a:cubicBezTo>
                    <a:cubicBezTo>
                      <a:pt x="425" y="3100"/>
                      <a:pt x="453" y="3086"/>
                      <a:pt x="468" y="3059"/>
                    </a:cubicBezTo>
                    <a:cubicBezTo>
                      <a:pt x="519" y="2955"/>
                      <a:pt x="485" y="2854"/>
                      <a:pt x="457" y="2743"/>
                    </a:cubicBezTo>
                    <a:cubicBezTo>
                      <a:pt x="427" y="2620"/>
                      <a:pt x="389" y="2496"/>
                      <a:pt x="356" y="2373"/>
                    </a:cubicBezTo>
                    <a:cubicBezTo>
                      <a:pt x="289" y="2119"/>
                      <a:pt x="225" y="1861"/>
                      <a:pt x="180" y="1601"/>
                    </a:cubicBezTo>
                    <a:cubicBezTo>
                      <a:pt x="88" y="1077"/>
                      <a:pt x="55" y="539"/>
                      <a:pt x="31" y="8"/>
                    </a:cubicBezTo>
                    <a:cubicBezTo>
                      <a:pt x="31" y="3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7" name="Google Shape;9477;p17"/>
              <p:cNvSpPr/>
              <p:nvPr/>
            </p:nvSpPr>
            <p:spPr>
              <a:xfrm>
                <a:off x="1095575" y="300950"/>
                <a:ext cx="756575" cy="343600"/>
              </a:xfrm>
              <a:custGeom>
                <a:avLst/>
                <a:gdLst/>
                <a:ahLst/>
                <a:cxnLst/>
                <a:rect l="l" t="t" r="r" b="b"/>
                <a:pathLst>
                  <a:path w="30263" h="13744" extrusionOk="0">
                    <a:moveTo>
                      <a:pt x="9489" y="3765"/>
                    </a:moveTo>
                    <a:cubicBezTo>
                      <a:pt x="7462" y="4567"/>
                      <a:pt x="1" y="9888"/>
                      <a:pt x="57" y="11264"/>
                    </a:cubicBezTo>
                    <a:cubicBezTo>
                      <a:pt x="113" y="12641"/>
                      <a:pt x="949" y="12884"/>
                      <a:pt x="2027" y="12289"/>
                    </a:cubicBezTo>
                    <a:cubicBezTo>
                      <a:pt x="3106" y="11694"/>
                      <a:pt x="7047" y="13744"/>
                      <a:pt x="11299" y="13160"/>
                    </a:cubicBezTo>
                    <a:cubicBezTo>
                      <a:pt x="15550" y="12579"/>
                      <a:pt x="15038" y="11812"/>
                      <a:pt x="14999" y="11494"/>
                    </a:cubicBezTo>
                    <a:cubicBezTo>
                      <a:pt x="14840" y="10195"/>
                      <a:pt x="15214" y="11408"/>
                      <a:pt x="17891" y="10113"/>
                    </a:cubicBezTo>
                    <a:cubicBezTo>
                      <a:pt x="20568" y="8817"/>
                      <a:pt x="21602" y="8426"/>
                      <a:pt x="21759" y="7091"/>
                    </a:cubicBezTo>
                    <a:cubicBezTo>
                      <a:pt x="21916" y="5755"/>
                      <a:pt x="28339" y="5429"/>
                      <a:pt x="29301" y="4098"/>
                    </a:cubicBezTo>
                    <a:cubicBezTo>
                      <a:pt x="30262" y="2765"/>
                      <a:pt x="21513" y="0"/>
                      <a:pt x="19671" y="1193"/>
                    </a:cubicBezTo>
                    <a:cubicBezTo>
                      <a:pt x="17829" y="2386"/>
                      <a:pt x="15868" y="1245"/>
                      <a:pt x="9489" y="37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8" name="Google Shape;9478;p17"/>
              <p:cNvSpPr/>
              <p:nvPr/>
            </p:nvSpPr>
            <p:spPr>
              <a:xfrm>
                <a:off x="1165400" y="424500"/>
                <a:ext cx="162250" cy="13545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5418" extrusionOk="0">
                    <a:moveTo>
                      <a:pt x="6380" y="1"/>
                    </a:moveTo>
                    <a:cubicBezTo>
                      <a:pt x="6343" y="1"/>
                      <a:pt x="6306" y="36"/>
                      <a:pt x="6298" y="70"/>
                    </a:cubicBezTo>
                    <a:cubicBezTo>
                      <a:pt x="6281" y="134"/>
                      <a:pt x="6219" y="196"/>
                      <a:pt x="6180" y="248"/>
                    </a:cubicBezTo>
                    <a:cubicBezTo>
                      <a:pt x="6141" y="299"/>
                      <a:pt x="6101" y="351"/>
                      <a:pt x="6060" y="403"/>
                    </a:cubicBezTo>
                    <a:cubicBezTo>
                      <a:pt x="5972" y="512"/>
                      <a:pt x="5883" y="622"/>
                      <a:pt x="5791" y="729"/>
                    </a:cubicBezTo>
                    <a:cubicBezTo>
                      <a:pt x="5615" y="930"/>
                      <a:pt x="5425" y="1121"/>
                      <a:pt x="5225" y="1299"/>
                    </a:cubicBezTo>
                    <a:cubicBezTo>
                      <a:pt x="4810" y="1667"/>
                      <a:pt x="4361" y="1994"/>
                      <a:pt x="3899" y="2299"/>
                    </a:cubicBezTo>
                    <a:cubicBezTo>
                      <a:pt x="3435" y="2602"/>
                      <a:pt x="2966" y="2882"/>
                      <a:pt x="2497" y="3167"/>
                    </a:cubicBezTo>
                    <a:cubicBezTo>
                      <a:pt x="2029" y="3447"/>
                      <a:pt x="1553" y="3718"/>
                      <a:pt x="1110" y="4038"/>
                    </a:cubicBezTo>
                    <a:cubicBezTo>
                      <a:pt x="637" y="4378"/>
                      <a:pt x="180" y="4795"/>
                      <a:pt x="8" y="5371"/>
                    </a:cubicBezTo>
                    <a:cubicBezTo>
                      <a:pt x="1" y="5397"/>
                      <a:pt x="24" y="5418"/>
                      <a:pt x="47" y="5418"/>
                    </a:cubicBezTo>
                    <a:cubicBezTo>
                      <a:pt x="59" y="5418"/>
                      <a:pt x="71" y="5412"/>
                      <a:pt x="78" y="5399"/>
                    </a:cubicBezTo>
                    <a:cubicBezTo>
                      <a:pt x="586" y="4393"/>
                      <a:pt x="1646" y="3856"/>
                      <a:pt x="2575" y="3303"/>
                    </a:cubicBezTo>
                    <a:cubicBezTo>
                      <a:pt x="3520" y="2742"/>
                      <a:pt x="4473" y="2178"/>
                      <a:pt x="5301" y="1452"/>
                    </a:cubicBezTo>
                    <a:cubicBezTo>
                      <a:pt x="5531" y="1252"/>
                      <a:pt x="5752" y="1039"/>
                      <a:pt x="5959" y="816"/>
                    </a:cubicBezTo>
                    <a:cubicBezTo>
                      <a:pt x="6058" y="712"/>
                      <a:pt x="6150" y="603"/>
                      <a:pt x="6236" y="489"/>
                    </a:cubicBezTo>
                    <a:cubicBezTo>
                      <a:pt x="6320" y="383"/>
                      <a:pt x="6447" y="252"/>
                      <a:pt x="6479" y="119"/>
                    </a:cubicBezTo>
                    <a:cubicBezTo>
                      <a:pt x="6484" y="100"/>
                      <a:pt x="6483" y="77"/>
                      <a:pt x="6475" y="56"/>
                    </a:cubicBezTo>
                    <a:lnTo>
                      <a:pt x="6475" y="56"/>
                    </a:lnTo>
                    <a:cubicBezTo>
                      <a:pt x="6489" y="20"/>
                      <a:pt x="6410" y="3"/>
                      <a:pt x="6388" y="1"/>
                    </a:cubicBezTo>
                    <a:cubicBezTo>
                      <a:pt x="6385" y="1"/>
                      <a:pt x="6382" y="1"/>
                      <a:pt x="63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9" name="Google Shape;9479;p17"/>
              <p:cNvSpPr/>
              <p:nvPr/>
            </p:nvSpPr>
            <p:spPr>
              <a:xfrm>
                <a:off x="1163175" y="518250"/>
                <a:ext cx="94075" cy="77300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092" extrusionOk="0">
                    <a:moveTo>
                      <a:pt x="3720" y="0"/>
                    </a:moveTo>
                    <a:cubicBezTo>
                      <a:pt x="3715" y="0"/>
                      <a:pt x="3711" y="1"/>
                      <a:pt x="3706" y="4"/>
                    </a:cubicBezTo>
                    <a:cubicBezTo>
                      <a:pt x="2932" y="417"/>
                      <a:pt x="2203" y="910"/>
                      <a:pt x="1505" y="1439"/>
                    </a:cubicBezTo>
                    <a:cubicBezTo>
                      <a:pt x="1172" y="1692"/>
                      <a:pt x="845" y="1950"/>
                      <a:pt x="529" y="2223"/>
                    </a:cubicBezTo>
                    <a:cubicBezTo>
                      <a:pt x="396" y="2331"/>
                      <a:pt x="277" y="2457"/>
                      <a:pt x="170" y="2593"/>
                    </a:cubicBezTo>
                    <a:cubicBezTo>
                      <a:pt x="67" y="2730"/>
                      <a:pt x="9" y="2892"/>
                      <a:pt x="2" y="3062"/>
                    </a:cubicBezTo>
                    <a:cubicBezTo>
                      <a:pt x="1" y="3081"/>
                      <a:pt x="17" y="3092"/>
                      <a:pt x="33" y="3092"/>
                    </a:cubicBezTo>
                    <a:cubicBezTo>
                      <a:pt x="46" y="3092"/>
                      <a:pt x="58" y="3085"/>
                      <a:pt x="62" y="3070"/>
                    </a:cubicBezTo>
                    <a:cubicBezTo>
                      <a:pt x="124" y="2709"/>
                      <a:pt x="428" y="2445"/>
                      <a:pt x="696" y="2227"/>
                    </a:cubicBezTo>
                    <a:cubicBezTo>
                      <a:pt x="1019" y="1959"/>
                      <a:pt x="1350" y="1705"/>
                      <a:pt x="1688" y="1454"/>
                    </a:cubicBezTo>
                    <a:cubicBezTo>
                      <a:pt x="2352" y="961"/>
                      <a:pt x="3044" y="508"/>
                      <a:pt x="3736" y="56"/>
                    </a:cubicBezTo>
                    <a:cubicBezTo>
                      <a:pt x="3763" y="38"/>
                      <a:pt x="3746" y="0"/>
                      <a:pt x="372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0" name="Google Shape;9480;p17"/>
              <p:cNvSpPr/>
              <p:nvPr/>
            </p:nvSpPr>
            <p:spPr>
              <a:xfrm>
                <a:off x="1240975" y="575775"/>
                <a:ext cx="284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541" extrusionOk="0">
                    <a:moveTo>
                      <a:pt x="1101" y="1"/>
                    </a:moveTo>
                    <a:cubicBezTo>
                      <a:pt x="1097" y="1"/>
                      <a:pt x="1093" y="2"/>
                      <a:pt x="1089" y="4"/>
                    </a:cubicBezTo>
                    <a:cubicBezTo>
                      <a:pt x="519" y="273"/>
                      <a:pt x="130" y="905"/>
                      <a:pt x="5" y="1505"/>
                    </a:cubicBezTo>
                    <a:cubicBezTo>
                      <a:pt x="0" y="1527"/>
                      <a:pt x="18" y="1541"/>
                      <a:pt x="35" y="1541"/>
                    </a:cubicBezTo>
                    <a:cubicBezTo>
                      <a:pt x="46" y="1541"/>
                      <a:pt x="56" y="1535"/>
                      <a:pt x="59" y="1520"/>
                    </a:cubicBezTo>
                    <a:cubicBezTo>
                      <a:pt x="124" y="1221"/>
                      <a:pt x="252" y="937"/>
                      <a:pt x="429" y="688"/>
                    </a:cubicBezTo>
                    <a:cubicBezTo>
                      <a:pt x="616" y="430"/>
                      <a:pt x="857" y="234"/>
                      <a:pt x="1112" y="47"/>
                    </a:cubicBezTo>
                    <a:cubicBezTo>
                      <a:pt x="1135" y="33"/>
                      <a:pt x="1121" y="1"/>
                      <a:pt x="110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1" name="Google Shape;9481;p17"/>
              <p:cNvSpPr/>
              <p:nvPr/>
            </p:nvSpPr>
            <p:spPr>
              <a:xfrm>
                <a:off x="1275950" y="535600"/>
                <a:ext cx="2585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81" extrusionOk="0">
                    <a:moveTo>
                      <a:pt x="1002" y="1"/>
                    </a:moveTo>
                    <a:cubicBezTo>
                      <a:pt x="996" y="1"/>
                      <a:pt x="991" y="3"/>
                      <a:pt x="986" y="9"/>
                    </a:cubicBezTo>
                    <a:cubicBezTo>
                      <a:pt x="646" y="372"/>
                      <a:pt x="320" y="740"/>
                      <a:pt x="17" y="1131"/>
                    </a:cubicBezTo>
                    <a:cubicBezTo>
                      <a:pt x="0" y="1152"/>
                      <a:pt x="17" y="1180"/>
                      <a:pt x="38" y="1180"/>
                    </a:cubicBezTo>
                    <a:cubicBezTo>
                      <a:pt x="44" y="1180"/>
                      <a:pt x="51" y="1178"/>
                      <a:pt x="57" y="1172"/>
                    </a:cubicBezTo>
                    <a:cubicBezTo>
                      <a:pt x="399" y="811"/>
                      <a:pt x="713" y="433"/>
                      <a:pt x="1019" y="42"/>
                    </a:cubicBezTo>
                    <a:cubicBezTo>
                      <a:pt x="1034" y="25"/>
                      <a:pt x="1019" y="1"/>
                      <a:pt x="100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2" name="Google Shape;9482;p17"/>
              <p:cNvSpPr/>
              <p:nvPr/>
            </p:nvSpPr>
            <p:spPr>
              <a:xfrm>
                <a:off x="1319550" y="446050"/>
                <a:ext cx="37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76" extrusionOk="0">
                    <a:moveTo>
                      <a:pt x="1465" y="0"/>
                    </a:moveTo>
                    <a:cubicBezTo>
                      <a:pt x="1452" y="0"/>
                      <a:pt x="1440" y="5"/>
                      <a:pt x="1433" y="18"/>
                    </a:cubicBezTo>
                    <a:cubicBezTo>
                      <a:pt x="1240" y="353"/>
                      <a:pt x="1046" y="693"/>
                      <a:pt x="818" y="1005"/>
                    </a:cubicBezTo>
                    <a:cubicBezTo>
                      <a:pt x="584" y="1327"/>
                      <a:pt x="313" y="1611"/>
                      <a:pt x="35" y="1895"/>
                    </a:cubicBezTo>
                    <a:cubicBezTo>
                      <a:pt x="1" y="1930"/>
                      <a:pt x="34" y="1976"/>
                      <a:pt x="72" y="1976"/>
                    </a:cubicBezTo>
                    <a:cubicBezTo>
                      <a:pt x="83" y="1976"/>
                      <a:pt x="94" y="1972"/>
                      <a:pt x="104" y="1964"/>
                    </a:cubicBezTo>
                    <a:cubicBezTo>
                      <a:pt x="414" y="1712"/>
                      <a:pt x="680" y="1405"/>
                      <a:pt x="917" y="1086"/>
                    </a:cubicBezTo>
                    <a:cubicBezTo>
                      <a:pt x="1156" y="766"/>
                      <a:pt x="1362" y="426"/>
                      <a:pt x="1504" y="50"/>
                    </a:cubicBezTo>
                    <a:cubicBezTo>
                      <a:pt x="1515" y="21"/>
                      <a:pt x="1489" y="0"/>
                      <a:pt x="14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3" name="Google Shape;9483;p17"/>
              <p:cNvSpPr/>
              <p:nvPr/>
            </p:nvSpPr>
            <p:spPr>
              <a:xfrm>
                <a:off x="1404900" y="468975"/>
                <a:ext cx="39600" cy="9680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3872" extrusionOk="0">
                    <a:moveTo>
                      <a:pt x="1526" y="1"/>
                    </a:moveTo>
                    <a:cubicBezTo>
                      <a:pt x="1512" y="1"/>
                      <a:pt x="1497" y="7"/>
                      <a:pt x="1489" y="23"/>
                    </a:cubicBezTo>
                    <a:cubicBezTo>
                      <a:pt x="1321" y="327"/>
                      <a:pt x="1175" y="647"/>
                      <a:pt x="1022" y="959"/>
                    </a:cubicBezTo>
                    <a:cubicBezTo>
                      <a:pt x="866" y="1273"/>
                      <a:pt x="713" y="1589"/>
                      <a:pt x="569" y="1909"/>
                    </a:cubicBezTo>
                    <a:cubicBezTo>
                      <a:pt x="296" y="2521"/>
                      <a:pt x="34" y="3167"/>
                      <a:pt x="1" y="3844"/>
                    </a:cubicBezTo>
                    <a:cubicBezTo>
                      <a:pt x="1" y="3862"/>
                      <a:pt x="15" y="3871"/>
                      <a:pt x="29" y="3871"/>
                    </a:cubicBezTo>
                    <a:cubicBezTo>
                      <a:pt x="41" y="3871"/>
                      <a:pt x="53" y="3865"/>
                      <a:pt x="57" y="3852"/>
                    </a:cubicBezTo>
                    <a:cubicBezTo>
                      <a:pt x="216" y="3182"/>
                      <a:pt x="442" y="2532"/>
                      <a:pt x="730" y="1909"/>
                    </a:cubicBezTo>
                    <a:cubicBezTo>
                      <a:pt x="1012" y="1298"/>
                      <a:pt x="1369" y="701"/>
                      <a:pt x="1573" y="58"/>
                    </a:cubicBezTo>
                    <a:cubicBezTo>
                      <a:pt x="1583" y="25"/>
                      <a:pt x="1554" y="1"/>
                      <a:pt x="1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4" name="Google Shape;9484;p17"/>
              <p:cNvSpPr/>
              <p:nvPr/>
            </p:nvSpPr>
            <p:spPr>
              <a:xfrm>
                <a:off x="1393375" y="595900"/>
                <a:ext cx="276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098" extrusionOk="0">
                    <a:moveTo>
                      <a:pt x="75" y="1"/>
                    </a:moveTo>
                    <a:cubicBezTo>
                      <a:pt x="64" y="1"/>
                      <a:pt x="53" y="7"/>
                      <a:pt x="51" y="20"/>
                    </a:cubicBezTo>
                    <a:lnTo>
                      <a:pt x="49" y="20"/>
                    </a:lnTo>
                    <a:cubicBezTo>
                      <a:pt x="0" y="315"/>
                      <a:pt x="97" y="598"/>
                      <a:pt x="307" y="811"/>
                    </a:cubicBezTo>
                    <a:cubicBezTo>
                      <a:pt x="450" y="959"/>
                      <a:pt x="686" y="1098"/>
                      <a:pt x="909" y="1098"/>
                    </a:cubicBezTo>
                    <a:cubicBezTo>
                      <a:pt x="970" y="1098"/>
                      <a:pt x="1031" y="1087"/>
                      <a:pt x="1088" y="1063"/>
                    </a:cubicBezTo>
                    <a:cubicBezTo>
                      <a:pt x="1099" y="1059"/>
                      <a:pt x="1103" y="1041"/>
                      <a:pt x="1088" y="1039"/>
                    </a:cubicBezTo>
                    <a:cubicBezTo>
                      <a:pt x="967" y="1020"/>
                      <a:pt x="849" y="1015"/>
                      <a:pt x="733" y="972"/>
                    </a:cubicBezTo>
                    <a:cubicBezTo>
                      <a:pt x="604" y="923"/>
                      <a:pt x="486" y="848"/>
                      <a:pt x="387" y="751"/>
                    </a:cubicBezTo>
                    <a:cubicBezTo>
                      <a:pt x="194" y="564"/>
                      <a:pt x="75" y="297"/>
                      <a:pt x="103" y="27"/>
                    </a:cubicBezTo>
                    <a:cubicBezTo>
                      <a:pt x="104" y="11"/>
                      <a:pt x="89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5" name="Google Shape;9485;p17"/>
              <p:cNvSpPr/>
              <p:nvPr/>
            </p:nvSpPr>
            <p:spPr>
              <a:xfrm>
                <a:off x="1467500" y="440350"/>
                <a:ext cx="205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277" extrusionOk="0">
                    <a:moveTo>
                      <a:pt x="332" y="0"/>
                    </a:moveTo>
                    <a:cubicBezTo>
                      <a:pt x="316" y="0"/>
                      <a:pt x="299" y="13"/>
                      <a:pt x="305" y="35"/>
                    </a:cubicBezTo>
                    <a:cubicBezTo>
                      <a:pt x="400" y="474"/>
                      <a:pt x="498" y="915"/>
                      <a:pt x="544" y="1362"/>
                    </a:cubicBezTo>
                    <a:cubicBezTo>
                      <a:pt x="589" y="1794"/>
                      <a:pt x="599" y="2230"/>
                      <a:pt x="574" y="2662"/>
                    </a:cubicBezTo>
                    <a:cubicBezTo>
                      <a:pt x="527" y="3548"/>
                      <a:pt x="312" y="4408"/>
                      <a:pt x="10" y="5238"/>
                    </a:cubicBezTo>
                    <a:cubicBezTo>
                      <a:pt x="1" y="5259"/>
                      <a:pt x="22" y="5277"/>
                      <a:pt x="41" y="5277"/>
                    </a:cubicBezTo>
                    <a:cubicBezTo>
                      <a:pt x="51" y="5277"/>
                      <a:pt x="61" y="5272"/>
                      <a:pt x="66" y="5260"/>
                    </a:cubicBezTo>
                    <a:lnTo>
                      <a:pt x="66" y="5262"/>
                    </a:lnTo>
                    <a:cubicBezTo>
                      <a:pt x="658" y="4015"/>
                      <a:pt x="819" y="2551"/>
                      <a:pt x="634" y="1192"/>
                    </a:cubicBezTo>
                    <a:cubicBezTo>
                      <a:pt x="580" y="792"/>
                      <a:pt x="499" y="399"/>
                      <a:pt x="357" y="20"/>
                    </a:cubicBezTo>
                    <a:cubicBezTo>
                      <a:pt x="354" y="6"/>
                      <a:pt x="343" y="0"/>
                      <a:pt x="3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6" name="Google Shape;9486;p17"/>
              <p:cNvSpPr/>
              <p:nvPr/>
            </p:nvSpPr>
            <p:spPr>
              <a:xfrm>
                <a:off x="1524975" y="492575"/>
                <a:ext cx="10875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50" extrusionOk="0">
                    <a:moveTo>
                      <a:pt x="159" y="0"/>
                    </a:moveTo>
                    <a:cubicBezTo>
                      <a:pt x="137" y="0"/>
                      <a:pt x="114" y="18"/>
                      <a:pt x="122" y="45"/>
                    </a:cubicBezTo>
                    <a:lnTo>
                      <a:pt x="124" y="45"/>
                    </a:lnTo>
                    <a:cubicBezTo>
                      <a:pt x="251" y="488"/>
                      <a:pt x="315" y="948"/>
                      <a:pt x="313" y="1410"/>
                    </a:cubicBezTo>
                    <a:cubicBezTo>
                      <a:pt x="313" y="1636"/>
                      <a:pt x="296" y="1864"/>
                      <a:pt x="261" y="2089"/>
                    </a:cubicBezTo>
                    <a:cubicBezTo>
                      <a:pt x="233" y="2270"/>
                      <a:pt x="179" y="2474"/>
                      <a:pt x="23" y="2588"/>
                    </a:cubicBezTo>
                    <a:cubicBezTo>
                      <a:pt x="0" y="2606"/>
                      <a:pt x="9" y="2650"/>
                      <a:pt x="38" y="2650"/>
                    </a:cubicBezTo>
                    <a:cubicBezTo>
                      <a:pt x="42" y="2650"/>
                      <a:pt x="45" y="2649"/>
                      <a:pt x="50" y="2648"/>
                    </a:cubicBezTo>
                    <a:cubicBezTo>
                      <a:pt x="218" y="2590"/>
                      <a:pt x="300" y="2448"/>
                      <a:pt x="343" y="2281"/>
                    </a:cubicBezTo>
                    <a:cubicBezTo>
                      <a:pt x="405" y="2050"/>
                      <a:pt x="418" y="1799"/>
                      <a:pt x="423" y="1562"/>
                    </a:cubicBezTo>
                    <a:cubicBezTo>
                      <a:pt x="435" y="1040"/>
                      <a:pt x="356" y="520"/>
                      <a:pt x="193" y="25"/>
                    </a:cubicBezTo>
                    <a:cubicBezTo>
                      <a:pt x="188" y="8"/>
                      <a:pt x="173" y="0"/>
                      <a:pt x="1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7" name="Google Shape;9487;p17"/>
              <p:cNvSpPr/>
              <p:nvPr/>
            </p:nvSpPr>
            <p:spPr>
              <a:xfrm>
                <a:off x="1555950" y="506275"/>
                <a:ext cx="142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893" extrusionOk="0">
                    <a:moveTo>
                      <a:pt x="64" y="0"/>
                    </a:moveTo>
                    <a:cubicBezTo>
                      <a:pt x="32" y="0"/>
                      <a:pt x="0" y="34"/>
                      <a:pt x="22" y="71"/>
                    </a:cubicBezTo>
                    <a:lnTo>
                      <a:pt x="22" y="73"/>
                    </a:lnTo>
                    <a:cubicBezTo>
                      <a:pt x="155" y="355"/>
                      <a:pt x="291" y="658"/>
                      <a:pt x="508" y="885"/>
                    </a:cubicBezTo>
                    <a:cubicBezTo>
                      <a:pt x="515" y="890"/>
                      <a:pt x="523" y="893"/>
                      <a:pt x="530" y="893"/>
                    </a:cubicBezTo>
                    <a:cubicBezTo>
                      <a:pt x="550" y="893"/>
                      <a:pt x="568" y="876"/>
                      <a:pt x="562" y="853"/>
                    </a:cubicBezTo>
                    <a:cubicBezTo>
                      <a:pt x="476" y="552"/>
                      <a:pt x="280" y="283"/>
                      <a:pt x="102" y="25"/>
                    </a:cubicBezTo>
                    <a:cubicBezTo>
                      <a:pt x="93" y="8"/>
                      <a:pt x="78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8" name="Google Shape;9488;p17"/>
              <p:cNvSpPr/>
              <p:nvPr/>
            </p:nvSpPr>
            <p:spPr>
              <a:xfrm>
                <a:off x="1546625" y="470300"/>
                <a:ext cx="74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89" extrusionOk="0">
                    <a:moveTo>
                      <a:pt x="92" y="1"/>
                    </a:moveTo>
                    <a:cubicBezTo>
                      <a:pt x="48" y="1"/>
                      <a:pt x="1" y="42"/>
                      <a:pt x="15" y="95"/>
                    </a:cubicBezTo>
                    <a:lnTo>
                      <a:pt x="15" y="93"/>
                    </a:lnTo>
                    <a:cubicBezTo>
                      <a:pt x="49" y="215"/>
                      <a:pt x="72" y="375"/>
                      <a:pt x="165" y="469"/>
                    </a:cubicBezTo>
                    <a:cubicBezTo>
                      <a:pt x="180" y="482"/>
                      <a:pt x="197" y="488"/>
                      <a:pt x="215" y="488"/>
                    </a:cubicBezTo>
                    <a:cubicBezTo>
                      <a:pt x="251" y="488"/>
                      <a:pt x="286" y="462"/>
                      <a:pt x="288" y="420"/>
                    </a:cubicBezTo>
                    <a:cubicBezTo>
                      <a:pt x="296" y="289"/>
                      <a:pt x="204" y="151"/>
                      <a:pt x="150" y="37"/>
                    </a:cubicBezTo>
                    <a:cubicBezTo>
                      <a:pt x="137" y="12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9" name="Google Shape;9489;p17"/>
              <p:cNvSpPr/>
              <p:nvPr/>
            </p:nvSpPr>
            <p:spPr>
              <a:xfrm>
                <a:off x="1581125" y="439925"/>
                <a:ext cx="65975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1147" extrusionOk="0">
                    <a:moveTo>
                      <a:pt x="73" y="0"/>
                    </a:moveTo>
                    <a:cubicBezTo>
                      <a:pt x="30" y="0"/>
                      <a:pt x="0" y="61"/>
                      <a:pt x="47" y="84"/>
                    </a:cubicBezTo>
                    <a:cubicBezTo>
                      <a:pt x="520" y="310"/>
                      <a:pt x="989" y="540"/>
                      <a:pt x="1466" y="755"/>
                    </a:cubicBezTo>
                    <a:cubicBezTo>
                      <a:pt x="1698" y="859"/>
                      <a:pt x="1930" y="966"/>
                      <a:pt x="2162" y="1069"/>
                    </a:cubicBezTo>
                    <a:cubicBezTo>
                      <a:pt x="2241" y="1105"/>
                      <a:pt x="2343" y="1146"/>
                      <a:pt x="2435" y="1146"/>
                    </a:cubicBezTo>
                    <a:cubicBezTo>
                      <a:pt x="2506" y="1146"/>
                      <a:pt x="2571" y="1122"/>
                      <a:pt x="2618" y="1054"/>
                    </a:cubicBezTo>
                    <a:cubicBezTo>
                      <a:pt x="2638" y="1017"/>
                      <a:pt x="2610" y="974"/>
                      <a:pt x="2571" y="974"/>
                    </a:cubicBezTo>
                    <a:cubicBezTo>
                      <a:pt x="2567" y="974"/>
                      <a:pt x="2562" y="974"/>
                      <a:pt x="2558" y="975"/>
                    </a:cubicBezTo>
                    <a:cubicBezTo>
                      <a:pt x="2522" y="987"/>
                      <a:pt x="2485" y="993"/>
                      <a:pt x="2449" y="993"/>
                    </a:cubicBezTo>
                    <a:cubicBezTo>
                      <a:pt x="2281" y="993"/>
                      <a:pt x="2111" y="882"/>
                      <a:pt x="1963" y="815"/>
                    </a:cubicBezTo>
                    <a:cubicBezTo>
                      <a:pt x="1760" y="723"/>
                      <a:pt x="1556" y="631"/>
                      <a:pt x="1352" y="540"/>
                    </a:cubicBezTo>
                    <a:cubicBezTo>
                      <a:pt x="935" y="356"/>
                      <a:pt x="514" y="183"/>
                      <a:pt x="94" y="5"/>
                    </a:cubicBezTo>
                    <a:cubicBezTo>
                      <a:pt x="87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0" name="Google Shape;9490;p17"/>
              <p:cNvSpPr/>
              <p:nvPr/>
            </p:nvSpPr>
            <p:spPr>
              <a:xfrm>
                <a:off x="1638850" y="395000"/>
                <a:ext cx="88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820" extrusionOk="0">
                    <a:moveTo>
                      <a:pt x="46" y="1"/>
                    </a:moveTo>
                    <a:cubicBezTo>
                      <a:pt x="13" y="1"/>
                      <a:pt x="1" y="53"/>
                      <a:pt x="38" y="61"/>
                    </a:cubicBezTo>
                    <a:cubicBezTo>
                      <a:pt x="395" y="142"/>
                      <a:pt x="748" y="233"/>
                      <a:pt x="1105" y="312"/>
                    </a:cubicBezTo>
                    <a:cubicBezTo>
                      <a:pt x="1451" y="389"/>
                      <a:pt x="1799" y="454"/>
                      <a:pt x="2141" y="544"/>
                    </a:cubicBezTo>
                    <a:cubicBezTo>
                      <a:pt x="2448" y="624"/>
                      <a:pt x="2760" y="742"/>
                      <a:pt x="2986" y="974"/>
                    </a:cubicBezTo>
                    <a:cubicBezTo>
                      <a:pt x="3093" y="1080"/>
                      <a:pt x="3175" y="1207"/>
                      <a:pt x="3229" y="1348"/>
                    </a:cubicBezTo>
                    <a:cubicBezTo>
                      <a:pt x="3278" y="1484"/>
                      <a:pt x="3287" y="1637"/>
                      <a:pt x="3306" y="1781"/>
                    </a:cubicBezTo>
                    <a:cubicBezTo>
                      <a:pt x="3307" y="1806"/>
                      <a:pt x="3326" y="1820"/>
                      <a:pt x="3346" y="1820"/>
                    </a:cubicBezTo>
                    <a:cubicBezTo>
                      <a:pt x="3358" y="1820"/>
                      <a:pt x="3371" y="1814"/>
                      <a:pt x="3379" y="1802"/>
                    </a:cubicBezTo>
                    <a:cubicBezTo>
                      <a:pt x="3538" y="1542"/>
                      <a:pt x="3396" y="1207"/>
                      <a:pt x="3229" y="989"/>
                    </a:cubicBezTo>
                    <a:cubicBezTo>
                      <a:pt x="3025" y="719"/>
                      <a:pt x="2728" y="559"/>
                      <a:pt x="2412" y="456"/>
                    </a:cubicBezTo>
                    <a:cubicBezTo>
                      <a:pt x="2051" y="338"/>
                      <a:pt x="1670" y="284"/>
                      <a:pt x="1298" y="215"/>
                    </a:cubicBezTo>
                    <a:cubicBezTo>
                      <a:pt x="885" y="140"/>
                      <a:pt x="468" y="74"/>
                      <a:pt x="53" y="2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1" name="Google Shape;9491;p17"/>
              <p:cNvSpPr/>
              <p:nvPr/>
            </p:nvSpPr>
            <p:spPr>
              <a:xfrm>
                <a:off x="1755775" y="406500"/>
                <a:ext cx="1607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56" extrusionOk="0">
                    <a:moveTo>
                      <a:pt x="69" y="1"/>
                    </a:moveTo>
                    <a:cubicBezTo>
                      <a:pt x="29" y="1"/>
                      <a:pt x="0" y="63"/>
                      <a:pt x="44" y="82"/>
                    </a:cubicBezTo>
                    <a:lnTo>
                      <a:pt x="46" y="82"/>
                    </a:lnTo>
                    <a:cubicBezTo>
                      <a:pt x="169" y="138"/>
                      <a:pt x="280" y="256"/>
                      <a:pt x="343" y="374"/>
                    </a:cubicBezTo>
                    <a:cubicBezTo>
                      <a:pt x="405" y="488"/>
                      <a:pt x="394" y="626"/>
                      <a:pt x="459" y="736"/>
                    </a:cubicBezTo>
                    <a:cubicBezTo>
                      <a:pt x="468" y="749"/>
                      <a:pt x="482" y="756"/>
                      <a:pt x="495" y="756"/>
                    </a:cubicBezTo>
                    <a:cubicBezTo>
                      <a:pt x="506" y="756"/>
                      <a:pt x="517" y="752"/>
                      <a:pt x="525" y="744"/>
                    </a:cubicBezTo>
                    <a:cubicBezTo>
                      <a:pt x="642" y="622"/>
                      <a:pt x="566" y="413"/>
                      <a:pt x="491" y="288"/>
                    </a:cubicBezTo>
                    <a:cubicBezTo>
                      <a:pt x="396" y="127"/>
                      <a:pt x="257" y="41"/>
                      <a:pt x="78" y="1"/>
                    </a:cubicBezTo>
                    <a:cubicBezTo>
                      <a:pt x="75" y="1"/>
                      <a:pt x="72" y="1"/>
                      <a:pt x="6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2" name="Google Shape;9492;p17"/>
              <p:cNvSpPr/>
              <p:nvPr/>
            </p:nvSpPr>
            <p:spPr>
              <a:xfrm>
                <a:off x="1658025" y="362550"/>
                <a:ext cx="15090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2122" extrusionOk="0">
                    <a:moveTo>
                      <a:pt x="985" y="0"/>
                    </a:moveTo>
                    <a:cubicBezTo>
                      <a:pt x="666" y="0"/>
                      <a:pt x="346" y="24"/>
                      <a:pt x="30" y="71"/>
                    </a:cubicBezTo>
                    <a:cubicBezTo>
                      <a:pt x="0" y="75"/>
                      <a:pt x="5" y="124"/>
                      <a:pt x="36" y="124"/>
                    </a:cubicBezTo>
                    <a:cubicBezTo>
                      <a:pt x="36" y="124"/>
                      <a:pt x="37" y="124"/>
                      <a:pt x="37" y="124"/>
                    </a:cubicBezTo>
                    <a:lnTo>
                      <a:pt x="35" y="124"/>
                    </a:lnTo>
                    <a:cubicBezTo>
                      <a:pt x="268" y="108"/>
                      <a:pt x="501" y="99"/>
                      <a:pt x="733" y="99"/>
                    </a:cubicBezTo>
                    <a:cubicBezTo>
                      <a:pt x="1332" y="99"/>
                      <a:pt x="1929" y="155"/>
                      <a:pt x="2516" y="284"/>
                    </a:cubicBezTo>
                    <a:cubicBezTo>
                      <a:pt x="3330" y="462"/>
                      <a:pt x="4111" y="767"/>
                      <a:pt x="4829" y="1189"/>
                    </a:cubicBezTo>
                    <a:cubicBezTo>
                      <a:pt x="5024" y="1303"/>
                      <a:pt x="5212" y="1425"/>
                      <a:pt x="5396" y="1556"/>
                    </a:cubicBezTo>
                    <a:cubicBezTo>
                      <a:pt x="5497" y="1629"/>
                      <a:pt x="5596" y="1702"/>
                      <a:pt x="5691" y="1778"/>
                    </a:cubicBezTo>
                    <a:cubicBezTo>
                      <a:pt x="5786" y="1857"/>
                      <a:pt x="5912" y="1954"/>
                      <a:pt x="5925" y="2083"/>
                    </a:cubicBezTo>
                    <a:cubicBezTo>
                      <a:pt x="5927" y="2106"/>
                      <a:pt x="5950" y="2121"/>
                      <a:pt x="5970" y="2121"/>
                    </a:cubicBezTo>
                    <a:cubicBezTo>
                      <a:pt x="5985" y="2121"/>
                      <a:pt x="5998" y="2113"/>
                      <a:pt x="6001" y="2092"/>
                    </a:cubicBezTo>
                    <a:cubicBezTo>
                      <a:pt x="6035" y="1894"/>
                      <a:pt x="5900" y="1774"/>
                      <a:pt x="5755" y="1660"/>
                    </a:cubicBezTo>
                    <a:cubicBezTo>
                      <a:pt x="5584" y="1528"/>
                      <a:pt x="5407" y="1401"/>
                      <a:pt x="5224" y="1281"/>
                    </a:cubicBezTo>
                    <a:cubicBezTo>
                      <a:pt x="4852" y="1038"/>
                      <a:pt x="4459" y="828"/>
                      <a:pt x="4051" y="653"/>
                    </a:cubicBezTo>
                    <a:cubicBezTo>
                      <a:pt x="3242" y="303"/>
                      <a:pt x="2380" y="90"/>
                      <a:pt x="1501" y="21"/>
                    </a:cubicBezTo>
                    <a:cubicBezTo>
                      <a:pt x="1330" y="7"/>
                      <a:pt x="1158" y="0"/>
                      <a:pt x="98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3" name="Google Shape;9493;p17"/>
              <p:cNvSpPr/>
              <p:nvPr/>
            </p:nvSpPr>
            <p:spPr>
              <a:xfrm>
                <a:off x="1577375" y="402900"/>
                <a:ext cx="662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961" extrusionOk="0">
                    <a:moveTo>
                      <a:pt x="39" y="1"/>
                    </a:moveTo>
                    <a:cubicBezTo>
                      <a:pt x="16" y="1"/>
                      <a:pt x="1" y="32"/>
                      <a:pt x="25" y="46"/>
                    </a:cubicBezTo>
                    <a:cubicBezTo>
                      <a:pt x="423" y="276"/>
                      <a:pt x="850" y="454"/>
                      <a:pt x="1281" y="607"/>
                    </a:cubicBezTo>
                    <a:cubicBezTo>
                      <a:pt x="1708" y="761"/>
                      <a:pt x="2162" y="912"/>
                      <a:pt x="2613" y="961"/>
                    </a:cubicBezTo>
                    <a:cubicBezTo>
                      <a:pt x="2614" y="961"/>
                      <a:pt x="2615" y="961"/>
                      <a:pt x="2616" y="961"/>
                    </a:cubicBezTo>
                    <a:cubicBezTo>
                      <a:pt x="2648" y="961"/>
                      <a:pt x="2651" y="910"/>
                      <a:pt x="2620" y="899"/>
                    </a:cubicBezTo>
                    <a:cubicBezTo>
                      <a:pt x="2192" y="764"/>
                      <a:pt x="1753" y="671"/>
                      <a:pt x="1326" y="525"/>
                    </a:cubicBezTo>
                    <a:cubicBezTo>
                      <a:pt x="891" y="375"/>
                      <a:pt x="470" y="190"/>
                      <a:pt x="51" y="3"/>
                    </a:cubicBezTo>
                    <a:cubicBezTo>
                      <a:pt x="47" y="2"/>
                      <a:pt x="43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4" name="Google Shape;9494;p17"/>
              <p:cNvSpPr/>
              <p:nvPr/>
            </p:nvSpPr>
            <p:spPr>
              <a:xfrm>
                <a:off x="1327400" y="509025"/>
                <a:ext cx="48125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4890" extrusionOk="0">
                    <a:moveTo>
                      <a:pt x="1884" y="1"/>
                    </a:moveTo>
                    <a:cubicBezTo>
                      <a:pt x="1875" y="1"/>
                      <a:pt x="1866" y="5"/>
                      <a:pt x="1859" y="16"/>
                    </a:cubicBezTo>
                    <a:cubicBezTo>
                      <a:pt x="1620" y="348"/>
                      <a:pt x="1418" y="711"/>
                      <a:pt x="1218" y="1066"/>
                    </a:cubicBezTo>
                    <a:cubicBezTo>
                      <a:pt x="1016" y="1421"/>
                      <a:pt x="820" y="1784"/>
                      <a:pt x="640" y="2152"/>
                    </a:cubicBezTo>
                    <a:cubicBezTo>
                      <a:pt x="468" y="2502"/>
                      <a:pt x="289" y="2855"/>
                      <a:pt x="166" y="3226"/>
                    </a:cubicBezTo>
                    <a:cubicBezTo>
                      <a:pt x="63" y="3540"/>
                      <a:pt x="1" y="3897"/>
                      <a:pt x="102" y="4218"/>
                    </a:cubicBezTo>
                    <a:cubicBezTo>
                      <a:pt x="195" y="4523"/>
                      <a:pt x="405" y="4785"/>
                      <a:pt x="711" y="4888"/>
                    </a:cubicBezTo>
                    <a:cubicBezTo>
                      <a:pt x="716" y="4889"/>
                      <a:pt x="720" y="4890"/>
                      <a:pt x="724" y="4890"/>
                    </a:cubicBezTo>
                    <a:cubicBezTo>
                      <a:pt x="759" y="4890"/>
                      <a:pt x="771" y="4832"/>
                      <a:pt x="730" y="4817"/>
                    </a:cubicBezTo>
                    <a:lnTo>
                      <a:pt x="730" y="4817"/>
                    </a:lnTo>
                    <a:lnTo>
                      <a:pt x="732" y="4819"/>
                    </a:lnTo>
                    <a:cubicBezTo>
                      <a:pt x="433" y="4716"/>
                      <a:pt x="240" y="4447"/>
                      <a:pt x="162" y="4151"/>
                    </a:cubicBezTo>
                    <a:cubicBezTo>
                      <a:pt x="70" y="3807"/>
                      <a:pt x="128" y="3467"/>
                      <a:pt x="250" y="3140"/>
                    </a:cubicBezTo>
                    <a:cubicBezTo>
                      <a:pt x="382" y="2784"/>
                      <a:pt x="569" y="2446"/>
                      <a:pt x="741" y="2111"/>
                    </a:cubicBezTo>
                    <a:cubicBezTo>
                      <a:pt x="910" y="1786"/>
                      <a:pt x="1082" y="1463"/>
                      <a:pt x="1263" y="1143"/>
                    </a:cubicBezTo>
                    <a:cubicBezTo>
                      <a:pt x="1474" y="775"/>
                      <a:pt x="1706" y="417"/>
                      <a:pt x="1910" y="45"/>
                    </a:cubicBezTo>
                    <a:cubicBezTo>
                      <a:pt x="1924" y="22"/>
                      <a:pt x="1904" y="1"/>
                      <a:pt x="18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5" name="Google Shape;9495;p17"/>
              <p:cNvSpPr/>
              <p:nvPr/>
            </p:nvSpPr>
            <p:spPr>
              <a:xfrm>
                <a:off x="703325" y="352950"/>
                <a:ext cx="660200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26408" h="15974" extrusionOk="0">
                    <a:moveTo>
                      <a:pt x="26407" y="4879"/>
                    </a:moveTo>
                    <a:cubicBezTo>
                      <a:pt x="23319" y="4808"/>
                      <a:pt x="20303" y="3991"/>
                      <a:pt x="17308" y="3239"/>
                    </a:cubicBezTo>
                    <a:cubicBezTo>
                      <a:pt x="16500" y="3037"/>
                      <a:pt x="17863" y="2716"/>
                      <a:pt x="17078" y="2433"/>
                    </a:cubicBezTo>
                    <a:cubicBezTo>
                      <a:pt x="12224" y="683"/>
                      <a:pt x="7477" y="1"/>
                      <a:pt x="1" y="5772"/>
                    </a:cubicBezTo>
                    <a:cubicBezTo>
                      <a:pt x="1" y="5772"/>
                      <a:pt x="9027" y="15973"/>
                      <a:pt x="18650" y="9643"/>
                    </a:cubicBezTo>
                    <a:cubicBezTo>
                      <a:pt x="19054" y="9375"/>
                      <a:pt x="17949" y="9108"/>
                      <a:pt x="18430" y="8921"/>
                    </a:cubicBezTo>
                    <a:cubicBezTo>
                      <a:pt x="20797" y="7994"/>
                      <a:pt x="23446" y="6679"/>
                      <a:pt x="26407" y="4879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6" name="Google Shape;9496;p17"/>
              <p:cNvSpPr/>
              <p:nvPr/>
            </p:nvSpPr>
            <p:spPr>
              <a:xfrm>
                <a:off x="724350" y="498025"/>
                <a:ext cx="57800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3120" h="1288" extrusionOk="0">
                    <a:moveTo>
                      <a:pt x="23043" y="0"/>
                    </a:moveTo>
                    <a:cubicBezTo>
                      <a:pt x="23040" y="0"/>
                      <a:pt x="23036" y="1"/>
                      <a:pt x="23033" y="1"/>
                    </a:cubicBezTo>
                    <a:cubicBezTo>
                      <a:pt x="22652" y="63"/>
                      <a:pt x="22270" y="106"/>
                      <a:pt x="21889" y="156"/>
                    </a:cubicBezTo>
                    <a:cubicBezTo>
                      <a:pt x="21520" y="205"/>
                      <a:pt x="21154" y="265"/>
                      <a:pt x="20788" y="315"/>
                    </a:cubicBezTo>
                    <a:cubicBezTo>
                      <a:pt x="20038" y="420"/>
                      <a:pt x="19284" y="512"/>
                      <a:pt x="18533" y="596"/>
                    </a:cubicBezTo>
                    <a:cubicBezTo>
                      <a:pt x="17050" y="762"/>
                      <a:pt x="15564" y="872"/>
                      <a:pt x="14074" y="927"/>
                    </a:cubicBezTo>
                    <a:cubicBezTo>
                      <a:pt x="13263" y="957"/>
                      <a:pt x="12451" y="971"/>
                      <a:pt x="11640" y="971"/>
                    </a:cubicBezTo>
                    <a:cubicBezTo>
                      <a:pt x="9454" y="971"/>
                      <a:pt x="7268" y="863"/>
                      <a:pt x="5092" y="646"/>
                    </a:cubicBezTo>
                    <a:cubicBezTo>
                      <a:pt x="4253" y="562"/>
                      <a:pt x="3413" y="463"/>
                      <a:pt x="2576" y="349"/>
                    </a:cubicBezTo>
                    <a:cubicBezTo>
                      <a:pt x="1745" y="233"/>
                      <a:pt x="919" y="78"/>
                      <a:pt x="83" y="29"/>
                    </a:cubicBezTo>
                    <a:cubicBezTo>
                      <a:pt x="81" y="29"/>
                      <a:pt x="80" y="29"/>
                      <a:pt x="78" y="29"/>
                    </a:cubicBezTo>
                    <a:cubicBezTo>
                      <a:pt x="8" y="29"/>
                      <a:pt x="1" y="133"/>
                      <a:pt x="67" y="153"/>
                    </a:cubicBezTo>
                    <a:cubicBezTo>
                      <a:pt x="784" y="379"/>
                      <a:pt x="1529" y="491"/>
                      <a:pt x="2273" y="605"/>
                    </a:cubicBezTo>
                    <a:cubicBezTo>
                      <a:pt x="3015" y="719"/>
                      <a:pt x="3761" y="820"/>
                      <a:pt x="4509" y="904"/>
                    </a:cubicBezTo>
                    <a:cubicBezTo>
                      <a:pt x="6006" y="1072"/>
                      <a:pt x="7508" y="1187"/>
                      <a:pt x="9015" y="1244"/>
                    </a:cubicBezTo>
                    <a:cubicBezTo>
                      <a:pt x="9771" y="1273"/>
                      <a:pt x="10527" y="1288"/>
                      <a:pt x="11284" y="1288"/>
                    </a:cubicBezTo>
                    <a:cubicBezTo>
                      <a:pt x="12040" y="1288"/>
                      <a:pt x="12797" y="1273"/>
                      <a:pt x="13554" y="1244"/>
                    </a:cubicBezTo>
                    <a:cubicBezTo>
                      <a:pt x="15059" y="1185"/>
                      <a:pt x="16562" y="1074"/>
                      <a:pt x="18062" y="914"/>
                    </a:cubicBezTo>
                    <a:cubicBezTo>
                      <a:pt x="18808" y="833"/>
                      <a:pt x="19550" y="740"/>
                      <a:pt x="20292" y="626"/>
                    </a:cubicBezTo>
                    <a:cubicBezTo>
                      <a:pt x="21032" y="512"/>
                      <a:pt x="21777" y="396"/>
                      <a:pt x="22508" y="216"/>
                    </a:cubicBezTo>
                    <a:cubicBezTo>
                      <a:pt x="22691" y="171"/>
                      <a:pt x="22876" y="136"/>
                      <a:pt x="23059" y="98"/>
                    </a:cubicBezTo>
                    <a:cubicBezTo>
                      <a:pt x="23119" y="84"/>
                      <a:pt x="23098" y="0"/>
                      <a:pt x="230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7" name="Google Shape;9497;p17"/>
              <p:cNvSpPr/>
              <p:nvPr/>
            </p:nvSpPr>
            <p:spPr>
              <a:xfrm>
                <a:off x="868050" y="448375"/>
                <a:ext cx="219225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2410" extrusionOk="0">
                    <a:moveTo>
                      <a:pt x="8707" y="1"/>
                    </a:moveTo>
                    <a:cubicBezTo>
                      <a:pt x="8701" y="1"/>
                      <a:pt x="8696" y="2"/>
                      <a:pt x="8690" y="4"/>
                    </a:cubicBezTo>
                    <a:lnTo>
                      <a:pt x="8692" y="4"/>
                    </a:lnTo>
                    <a:cubicBezTo>
                      <a:pt x="8412" y="101"/>
                      <a:pt x="8139" y="232"/>
                      <a:pt x="7866" y="346"/>
                    </a:cubicBezTo>
                    <a:cubicBezTo>
                      <a:pt x="7602" y="456"/>
                      <a:pt x="7337" y="561"/>
                      <a:pt x="7071" y="663"/>
                    </a:cubicBezTo>
                    <a:cubicBezTo>
                      <a:pt x="6525" y="875"/>
                      <a:pt x="5972" y="1067"/>
                      <a:pt x="5413" y="1241"/>
                    </a:cubicBezTo>
                    <a:cubicBezTo>
                      <a:pt x="4308" y="1585"/>
                      <a:pt x="3181" y="1851"/>
                      <a:pt x="2038" y="2032"/>
                    </a:cubicBezTo>
                    <a:cubicBezTo>
                      <a:pt x="1384" y="2139"/>
                      <a:pt x="724" y="2227"/>
                      <a:pt x="66" y="2313"/>
                    </a:cubicBezTo>
                    <a:cubicBezTo>
                      <a:pt x="7" y="2320"/>
                      <a:pt x="0" y="2410"/>
                      <a:pt x="64" y="2410"/>
                    </a:cubicBezTo>
                    <a:cubicBezTo>
                      <a:pt x="64" y="2410"/>
                      <a:pt x="65" y="2410"/>
                      <a:pt x="66" y="2410"/>
                    </a:cubicBezTo>
                    <a:cubicBezTo>
                      <a:pt x="1247" y="2404"/>
                      <a:pt x="2418" y="2227"/>
                      <a:pt x="3571" y="1970"/>
                    </a:cubicBezTo>
                    <a:cubicBezTo>
                      <a:pt x="4715" y="1718"/>
                      <a:pt x="5837" y="1374"/>
                      <a:pt x="6927" y="944"/>
                    </a:cubicBezTo>
                    <a:cubicBezTo>
                      <a:pt x="7228" y="824"/>
                      <a:pt x="7524" y="697"/>
                      <a:pt x="7817" y="563"/>
                    </a:cubicBezTo>
                    <a:cubicBezTo>
                      <a:pt x="8126" y="420"/>
                      <a:pt x="8444" y="278"/>
                      <a:pt x="8730" y="95"/>
                    </a:cubicBezTo>
                    <a:cubicBezTo>
                      <a:pt x="8768" y="68"/>
                      <a:pt x="8751" y="1"/>
                      <a:pt x="870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8" name="Google Shape;9498;p17"/>
              <p:cNvSpPr/>
              <p:nvPr/>
            </p:nvSpPr>
            <p:spPr>
              <a:xfrm>
                <a:off x="780025" y="436350"/>
                <a:ext cx="1551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6207" h="2252" extrusionOk="0">
                    <a:moveTo>
                      <a:pt x="6168" y="0"/>
                    </a:moveTo>
                    <a:cubicBezTo>
                      <a:pt x="6167" y="0"/>
                      <a:pt x="6166" y="0"/>
                      <a:pt x="6165" y="0"/>
                    </a:cubicBezTo>
                    <a:lnTo>
                      <a:pt x="6165" y="2"/>
                    </a:lnTo>
                    <a:cubicBezTo>
                      <a:pt x="5750" y="53"/>
                      <a:pt x="5339" y="111"/>
                      <a:pt x="4931" y="197"/>
                    </a:cubicBezTo>
                    <a:cubicBezTo>
                      <a:pt x="4512" y="286"/>
                      <a:pt x="4101" y="397"/>
                      <a:pt x="3691" y="520"/>
                    </a:cubicBezTo>
                    <a:cubicBezTo>
                      <a:pt x="2882" y="769"/>
                      <a:pt x="2089" y="1075"/>
                      <a:pt x="1324" y="1440"/>
                    </a:cubicBezTo>
                    <a:cubicBezTo>
                      <a:pt x="881" y="1647"/>
                      <a:pt x="455" y="1889"/>
                      <a:pt x="48" y="2162"/>
                    </a:cubicBezTo>
                    <a:cubicBezTo>
                      <a:pt x="1" y="2188"/>
                      <a:pt x="27" y="2252"/>
                      <a:pt x="70" y="2252"/>
                    </a:cubicBezTo>
                    <a:cubicBezTo>
                      <a:pt x="78" y="2252"/>
                      <a:pt x="87" y="2249"/>
                      <a:pt x="96" y="2244"/>
                    </a:cubicBezTo>
                    <a:cubicBezTo>
                      <a:pt x="855" y="1872"/>
                      <a:pt x="1609" y="1485"/>
                      <a:pt x="2394" y="1169"/>
                    </a:cubicBezTo>
                    <a:cubicBezTo>
                      <a:pt x="3175" y="860"/>
                      <a:pt x="3974" y="600"/>
                      <a:pt x="4787" y="389"/>
                    </a:cubicBezTo>
                    <a:cubicBezTo>
                      <a:pt x="5245" y="270"/>
                      <a:pt x="5709" y="154"/>
                      <a:pt x="6174" y="62"/>
                    </a:cubicBezTo>
                    <a:cubicBezTo>
                      <a:pt x="6207" y="57"/>
                      <a:pt x="6201" y="0"/>
                      <a:pt x="61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9" name="Google Shape;9499;p17"/>
              <p:cNvSpPr/>
              <p:nvPr/>
            </p:nvSpPr>
            <p:spPr>
              <a:xfrm>
                <a:off x="842050" y="538925"/>
                <a:ext cx="2594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1795" extrusionOk="0">
                    <a:moveTo>
                      <a:pt x="43" y="1"/>
                    </a:moveTo>
                    <a:cubicBezTo>
                      <a:pt x="15" y="1"/>
                      <a:pt x="1" y="46"/>
                      <a:pt x="31" y="61"/>
                    </a:cubicBezTo>
                    <a:lnTo>
                      <a:pt x="29" y="61"/>
                    </a:lnTo>
                    <a:cubicBezTo>
                      <a:pt x="1235" y="684"/>
                      <a:pt x="2572" y="1041"/>
                      <a:pt x="3901" y="1282"/>
                    </a:cubicBezTo>
                    <a:cubicBezTo>
                      <a:pt x="5253" y="1529"/>
                      <a:pt x="6623" y="1652"/>
                      <a:pt x="7993" y="1729"/>
                    </a:cubicBezTo>
                    <a:cubicBezTo>
                      <a:pt x="8612" y="1763"/>
                      <a:pt x="9231" y="1795"/>
                      <a:pt x="9850" y="1795"/>
                    </a:cubicBezTo>
                    <a:cubicBezTo>
                      <a:pt x="10006" y="1795"/>
                      <a:pt x="10162" y="1793"/>
                      <a:pt x="10317" y="1788"/>
                    </a:cubicBezTo>
                    <a:cubicBezTo>
                      <a:pt x="10375" y="1787"/>
                      <a:pt x="10373" y="1704"/>
                      <a:pt x="10317" y="1699"/>
                    </a:cubicBezTo>
                    <a:cubicBezTo>
                      <a:pt x="9627" y="1631"/>
                      <a:pt x="8938" y="1611"/>
                      <a:pt x="8248" y="1575"/>
                    </a:cubicBezTo>
                    <a:cubicBezTo>
                      <a:pt x="7569" y="1540"/>
                      <a:pt x="6894" y="1497"/>
                      <a:pt x="6219" y="1431"/>
                    </a:cubicBezTo>
                    <a:cubicBezTo>
                      <a:pt x="4875" y="1304"/>
                      <a:pt x="3533" y="1099"/>
                      <a:pt x="2229" y="740"/>
                    </a:cubicBezTo>
                    <a:cubicBezTo>
                      <a:pt x="1491" y="536"/>
                      <a:pt x="765" y="282"/>
                      <a:pt x="53" y="3"/>
                    </a:cubicBezTo>
                    <a:cubicBezTo>
                      <a:pt x="50" y="2"/>
                      <a:pt x="46" y="1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0" name="Google Shape;9500;p17"/>
              <p:cNvSpPr/>
              <p:nvPr/>
            </p:nvSpPr>
            <p:spPr>
              <a:xfrm>
                <a:off x="1088800" y="545475"/>
                <a:ext cx="674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56" extrusionOk="0">
                    <a:moveTo>
                      <a:pt x="1332" y="1"/>
                    </a:moveTo>
                    <a:cubicBezTo>
                      <a:pt x="900" y="1"/>
                      <a:pt x="470" y="29"/>
                      <a:pt x="38" y="33"/>
                    </a:cubicBezTo>
                    <a:cubicBezTo>
                      <a:pt x="1" y="35"/>
                      <a:pt x="1" y="87"/>
                      <a:pt x="38" y="91"/>
                    </a:cubicBezTo>
                    <a:cubicBezTo>
                      <a:pt x="470" y="104"/>
                      <a:pt x="900" y="141"/>
                      <a:pt x="1332" y="150"/>
                    </a:cubicBezTo>
                    <a:cubicBezTo>
                      <a:pt x="1516" y="154"/>
                      <a:pt x="1700" y="156"/>
                      <a:pt x="1884" y="156"/>
                    </a:cubicBezTo>
                    <a:cubicBezTo>
                      <a:pt x="2132" y="156"/>
                      <a:pt x="2379" y="152"/>
                      <a:pt x="2627" y="141"/>
                    </a:cubicBezTo>
                    <a:cubicBezTo>
                      <a:pt x="2697" y="141"/>
                      <a:pt x="2697" y="36"/>
                      <a:pt x="2627" y="36"/>
                    </a:cubicBezTo>
                    <a:cubicBezTo>
                      <a:pt x="2195" y="10"/>
                      <a:pt x="1765" y="1"/>
                      <a:pt x="13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1" name="Google Shape;9501;p17"/>
              <p:cNvSpPr/>
              <p:nvPr/>
            </p:nvSpPr>
            <p:spPr>
              <a:xfrm>
                <a:off x="471075" y="560575"/>
                <a:ext cx="632200" cy="779300"/>
              </a:xfrm>
              <a:custGeom>
                <a:avLst/>
                <a:gdLst/>
                <a:ahLst/>
                <a:cxnLst/>
                <a:rect l="l" t="t" r="r" b="b"/>
                <a:pathLst>
                  <a:path w="25288" h="31172" extrusionOk="0">
                    <a:moveTo>
                      <a:pt x="7915" y="1371"/>
                    </a:moveTo>
                    <a:cubicBezTo>
                      <a:pt x="7528" y="1452"/>
                      <a:pt x="7144" y="1173"/>
                      <a:pt x="6920" y="700"/>
                    </a:cubicBezTo>
                    <a:cubicBezTo>
                      <a:pt x="6795" y="436"/>
                      <a:pt x="6619" y="197"/>
                      <a:pt x="6369" y="130"/>
                    </a:cubicBezTo>
                    <a:cubicBezTo>
                      <a:pt x="6116" y="62"/>
                      <a:pt x="5540" y="148"/>
                      <a:pt x="5108" y="476"/>
                    </a:cubicBezTo>
                    <a:cubicBezTo>
                      <a:pt x="4740" y="754"/>
                      <a:pt x="4622" y="1420"/>
                      <a:pt x="4843" y="1954"/>
                    </a:cubicBezTo>
                    <a:cubicBezTo>
                      <a:pt x="4843" y="1954"/>
                      <a:pt x="5206" y="2663"/>
                      <a:pt x="5006" y="3321"/>
                    </a:cubicBezTo>
                    <a:cubicBezTo>
                      <a:pt x="4594" y="4679"/>
                      <a:pt x="3815" y="7784"/>
                      <a:pt x="3276" y="9465"/>
                    </a:cubicBezTo>
                    <a:cubicBezTo>
                      <a:pt x="1835" y="13971"/>
                      <a:pt x="1" y="23717"/>
                      <a:pt x="262" y="24543"/>
                    </a:cubicBezTo>
                    <a:cubicBezTo>
                      <a:pt x="522" y="25371"/>
                      <a:pt x="4383" y="30042"/>
                      <a:pt x="7062" y="29057"/>
                    </a:cubicBezTo>
                    <a:cubicBezTo>
                      <a:pt x="7062" y="29057"/>
                      <a:pt x="9042" y="31171"/>
                      <a:pt x="12488" y="30092"/>
                    </a:cubicBezTo>
                    <a:cubicBezTo>
                      <a:pt x="15934" y="29012"/>
                      <a:pt x="22006" y="26527"/>
                      <a:pt x="23277" y="15621"/>
                    </a:cubicBezTo>
                    <a:cubicBezTo>
                      <a:pt x="23277" y="15621"/>
                      <a:pt x="24582" y="16102"/>
                      <a:pt x="24663" y="11794"/>
                    </a:cubicBezTo>
                    <a:cubicBezTo>
                      <a:pt x="24741" y="7487"/>
                      <a:pt x="25287" y="4409"/>
                      <a:pt x="18555" y="2895"/>
                    </a:cubicBezTo>
                    <a:cubicBezTo>
                      <a:pt x="18555" y="2897"/>
                      <a:pt x="14567" y="1"/>
                      <a:pt x="7915" y="13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2" name="Google Shape;9502;p17"/>
              <p:cNvSpPr/>
              <p:nvPr/>
            </p:nvSpPr>
            <p:spPr>
              <a:xfrm>
                <a:off x="628425" y="593350"/>
                <a:ext cx="388225" cy="159275"/>
              </a:xfrm>
              <a:custGeom>
                <a:avLst/>
                <a:gdLst/>
                <a:ahLst/>
                <a:cxnLst/>
                <a:rect l="l" t="t" r="r" b="b"/>
                <a:pathLst>
                  <a:path w="15529" h="6371" extrusionOk="0">
                    <a:moveTo>
                      <a:pt x="39" y="1"/>
                    </a:moveTo>
                    <a:cubicBezTo>
                      <a:pt x="19" y="1"/>
                      <a:pt x="0" y="23"/>
                      <a:pt x="13" y="45"/>
                    </a:cubicBezTo>
                    <a:cubicBezTo>
                      <a:pt x="248" y="494"/>
                      <a:pt x="684" y="862"/>
                      <a:pt x="1107" y="1130"/>
                    </a:cubicBezTo>
                    <a:cubicBezTo>
                      <a:pt x="1516" y="1389"/>
                      <a:pt x="1982" y="1561"/>
                      <a:pt x="2451" y="1681"/>
                    </a:cubicBezTo>
                    <a:cubicBezTo>
                      <a:pt x="2903" y="1795"/>
                      <a:pt x="3369" y="1859"/>
                      <a:pt x="3832" y="1905"/>
                    </a:cubicBezTo>
                    <a:cubicBezTo>
                      <a:pt x="4466" y="1967"/>
                      <a:pt x="5104" y="2008"/>
                      <a:pt x="5738" y="2059"/>
                    </a:cubicBezTo>
                    <a:lnTo>
                      <a:pt x="7824" y="2225"/>
                    </a:lnTo>
                    <a:cubicBezTo>
                      <a:pt x="8460" y="2276"/>
                      <a:pt x="9095" y="2326"/>
                      <a:pt x="9726" y="2422"/>
                    </a:cubicBezTo>
                    <a:cubicBezTo>
                      <a:pt x="10900" y="2601"/>
                      <a:pt x="12048" y="2945"/>
                      <a:pt x="13046" y="3601"/>
                    </a:cubicBezTo>
                    <a:cubicBezTo>
                      <a:pt x="14082" y="4280"/>
                      <a:pt x="14919" y="5252"/>
                      <a:pt x="15476" y="6357"/>
                    </a:cubicBezTo>
                    <a:cubicBezTo>
                      <a:pt x="15481" y="6366"/>
                      <a:pt x="15488" y="6370"/>
                      <a:pt x="15496" y="6370"/>
                    </a:cubicBezTo>
                    <a:cubicBezTo>
                      <a:pt x="15512" y="6370"/>
                      <a:pt x="15528" y="6351"/>
                      <a:pt x="15519" y="6331"/>
                    </a:cubicBezTo>
                    <a:cubicBezTo>
                      <a:pt x="15075" y="5327"/>
                      <a:pt x="14385" y="4452"/>
                      <a:pt x="13510" y="3788"/>
                    </a:cubicBezTo>
                    <a:cubicBezTo>
                      <a:pt x="12618" y="3104"/>
                      <a:pt x="11573" y="2676"/>
                      <a:pt x="10479" y="2438"/>
                    </a:cubicBezTo>
                    <a:cubicBezTo>
                      <a:pt x="9196" y="2162"/>
                      <a:pt x="7873" y="2100"/>
                      <a:pt x="6571" y="1988"/>
                    </a:cubicBezTo>
                    <a:lnTo>
                      <a:pt x="4485" y="1810"/>
                    </a:lnTo>
                    <a:cubicBezTo>
                      <a:pt x="3988" y="1767"/>
                      <a:pt x="3488" y="1728"/>
                      <a:pt x="2995" y="1642"/>
                    </a:cubicBezTo>
                    <a:cubicBezTo>
                      <a:pt x="2458" y="1548"/>
                      <a:pt x="1925" y="1401"/>
                      <a:pt x="1439" y="1150"/>
                    </a:cubicBezTo>
                    <a:cubicBezTo>
                      <a:pt x="1179" y="1017"/>
                      <a:pt x="935" y="857"/>
                      <a:pt x="710" y="672"/>
                    </a:cubicBezTo>
                    <a:cubicBezTo>
                      <a:pt x="471" y="471"/>
                      <a:pt x="275" y="232"/>
                      <a:pt x="60" y="10"/>
                    </a:cubicBezTo>
                    <a:cubicBezTo>
                      <a:pt x="53" y="3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3" name="Google Shape;9503;p17"/>
              <p:cNvSpPr/>
              <p:nvPr/>
            </p:nvSpPr>
            <p:spPr>
              <a:xfrm>
                <a:off x="999650" y="687750"/>
                <a:ext cx="65100" cy="2217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8868" extrusionOk="0">
                    <a:moveTo>
                      <a:pt x="21" y="0"/>
                    </a:moveTo>
                    <a:cubicBezTo>
                      <a:pt x="8" y="0"/>
                      <a:pt x="0" y="20"/>
                      <a:pt x="14" y="29"/>
                    </a:cubicBezTo>
                    <a:cubicBezTo>
                      <a:pt x="996" y="642"/>
                      <a:pt x="1641" y="1719"/>
                      <a:pt x="1979" y="2802"/>
                    </a:cubicBezTo>
                    <a:cubicBezTo>
                      <a:pt x="2174" y="3424"/>
                      <a:pt x="2293" y="4073"/>
                      <a:pt x="2391" y="4718"/>
                    </a:cubicBezTo>
                    <a:cubicBezTo>
                      <a:pt x="2488" y="5371"/>
                      <a:pt x="2551" y="6032"/>
                      <a:pt x="2542" y="6692"/>
                    </a:cubicBezTo>
                    <a:cubicBezTo>
                      <a:pt x="2538" y="7053"/>
                      <a:pt x="2512" y="7414"/>
                      <a:pt x="2463" y="7773"/>
                    </a:cubicBezTo>
                    <a:cubicBezTo>
                      <a:pt x="2415" y="8124"/>
                      <a:pt x="2314" y="8465"/>
                      <a:pt x="2256" y="8814"/>
                    </a:cubicBezTo>
                    <a:cubicBezTo>
                      <a:pt x="2247" y="8846"/>
                      <a:pt x="2273" y="8867"/>
                      <a:pt x="2298" y="8867"/>
                    </a:cubicBezTo>
                    <a:cubicBezTo>
                      <a:pt x="2314" y="8867"/>
                      <a:pt x="2330" y="8858"/>
                      <a:pt x="2336" y="8837"/>
                    </a:cubicBezTo>
                    <a:cubicBezTo>
                      <a:pt x="2456" y="8547"/>
                      <a:pt x="2495" y="8218"/>
                      <a:pt x="2535" y="7908"/>
                    </a:cubicBezTo>
                    <a:cubicBezTo>
                      <a:pt x="2576" y="7582"/>
                      <a:pt x="2598" y="7255"/>
                      <a:pt x="2600" y="6926"/>
                    </a:cubicBezTo>
                    <a:cubicBezTo>
                      <a:pt x="2604" y="6257"/>
                      <a:pt x="2557" y="5587"/>
                      <a:pt x="2458" y="4924"/>
                    </a:cubicBezTo>
                    <a:cubicBezTo>
                      <a:pt x="2363" y="4247"/>
                      <a:pt x="2226" y="3578"/>
                      <a:pt x="2047" y="2919"/>
                    </a:cubicBezTo>
                    <a:cubicBezTo>
                      <a:pt x="1884" y="2327"/>
                      <a:pt x="1648" y="1755"/>
                      <a:pt x="1306" y="1241"/>
                    </a:cubicBezTo>
                    <a:cubicBezTo>
                      <a:pt x="977" y="745"/>
                      <a:pt x="543" y="308"/>
                      <a:pt x="29" y="3"/>
                    </a:cubicBezTo>
                    <a:cubicBezTo>
                      <a:pt x="26" y="1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4" name="Google Shape;9504;p17"/>
              <p:cNvSpPr/>
              <p:nvPr/>
            </p:nvSpPr>
            <p:spPr>
              <a:xfrm>
                <a:off x="624475" y="621075"/>
                <a:ext cx="212825" cy="400125"/>
              </a:xfrm>
              <a:custGeom>
                <a:avLst/>
                <a:gdLst/>
                <a:ahLst/>
                <a:cxnLst/>
                <a:rect l="l" t="t" r="r" b="b"/>
                <a:pathLst>
                  <a:path w="8513" h="16005" extrusionOk="0">
                    <a:moveTo>
                      <a:pt x="84" y="1"/>
                    </a:moveTo>
                    <a:cubicBezTo>
                      <a:pt x="41" y="1"/>
                      <a:pt x="1" y="33"/>
                      <a:pt x="21" y="84"/>
                    </a:cubicBezTo>
                    <a:cubicBezTo>
                      <a:pt x="434" y="1144"/>
                      <a:pt x="1048" y="2098"/>
                      <a:pt x="1715" y="3014"/>
                    </a:cubicBezTo>
                    <a:cubicBezTo>
                      <a:pt x="2412" y="3973"/>
                      <a:pt x="3121" y="4915"/>
                      <a:pt x="3770" y="5908"/>
                    </a:cubicBezTo>
                    <a:cubicBezTo>
                      <a:pt x="4467" y="6976"/>
                      <a:pt x="5123" y="8069"/>
                      <a:pt x="5780" y="9165"/>
                    </a:cubicBezTo>
                    <a:cubicBezTo>
                      <a:pt x="6365" y="10141"/>
                      <a:pt x="6946" y="11124"/>
                      <a:pt x="7416" y="12164"/>
                    </a:cubicBezTo>
                    <a:cubicBezTo>
                      <a:pt x="7685" y="12758"/>
                      <a:pt x="7943" y="13372"/>
                      <a:pt x="8115" y="14002"/>
                    </a:cubicBezTo>
                    <a:cubicBezTo>
                      <a:pt x="8287" y="14645"/>
                      <a:pt x="8395" y="15303"/>
                      <a:pt x="8433" y="15967"/>
                    </a:cubicBezTo>
                    <a:cubicBezTo>
                      <a:pt x="8435" y="15992"/>
                      <a:pt x="8455" y="16004"/>
                      <a:pt x="8474" y="16004"/>
                    </a:cubicBezTo>
                    <a:cubicBezTo>
                      <a:pt x="8493" y="16004"/>
                      <a:pt x="8512" y="15992"/>
                      <a:pt x="8511" y="15967"/>
                    </a:cubicBezTo>
                    <a:cubicBezTo>
                      <a:pt x="8507" y="15387"/>
                      <a:pt x="8423" y="14811"/>
                      <a:pt x="8291" y="14248"/>
                    </a:cubicBezTo>
                    <a:cubicBezTo>
                      <a:pt x="8158" y="13686"/>
                      <a:pt x="7993" y="13121"/>
                      <a:pt x="7773" y="12584"/>
                    </a:cubicBezTo>
                    <a:cubicBezTo>
                      <a:pt x="7343" y="11536"/>
                      <a:pt x="6787" y="10543"/>
                      <a:pt x="6210" y="9569"/>
                    </a:cubicBezTo>
                    <a:cubicBezTo>
                      <a:pt x="5565" y="8482"/>
                      <a:pt x="4914" y="7400"/>
                      <a:pt x="4234" y="6334"/>
                    </a:cubicBezTo>
                    <a:cubicBezTo>
                      <a:pt x="3579" y="5310"/>
                      <a:pt x="2876" y="4323"/>
                      <a:pt x="2151" y="3349"/>
                    </a:cubicBezTo>
                    <a:cubicBezTo>
                      <a:pt x="1382" y="2313"/>
                      <a:pt x="636" y="1249"/>
                      <a:pt x="154" y="47"/>
                    </a:cubicBezTo>
                    <a:cubicBezTo>
                      <a:pt x="141" y="15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5" name="Google Shape;9505;p17"/>
              <p:cNvSpPr/>
              <p:nvPr/>
            </p:nvSpPr>
            <p:spPr>
              <a:xfrm>
                <a:off x="695275" y="668900"/>
                <a:ext cx="9997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2551" extrusionOk="0">
                    <a:moveTo>
                      <a:pt x="40" y="0"/>
                    </a:moveTo>
                    <a:cubicBezTo>
                      <a:pt x="16" y="0"/>
                      <a:pt x="1" y="37"/>
                      <a:pt x="25" y="54"/>
                    </a:cubicBezTo>
                    <a:cubicBezTo>
                      <a:pt x="1317" y="912"/>
                      <a:pt x="2624" y="1759"/>
                      <a:pt x="3961" y="2548"/>
                    </a:cubicBezTo>
                    <a:cubicBezTo>
                      <a:pt x="3965" y="2550"/>
                      <a:pt x="3968" y="2551"/>
                      <a:pt x="3971" y="2551"/>
                    </a:cubicBezTo>
                    <a:cubicBezTo>
                      <a:pt x="3988" y="2551"/>
                      <a:pt x="3999" y="2525"/>
                      <a:pt x="3982" y="2512"/>
                    </a:cubicBezTo>
                    <a:cubicBezTo>
                      <a:pt x="2699" y="1636"/>
                      <a:pt x="1379" y="813"/>
                      <a:pt x="55" y="5"/>
                    </a:cubicBezTo>
                    <a:cubicBezTo>
                      <a:pt x="50" y="2"/>
                      <a:pt x="45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6" name="Google Shape;9506;p17"/>
              <p:cNvSpPr/>
              <p:nvPr/>
            </p:nvSpPr>
            <p:spPr>
              <a:xfrm>
                <a:off x="840825" y="764025"/>
                <a:ext cx="134150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14596" extrusionOk="0">
                    <a:moveTo>
                      <a:pt x="32" y="0"/>
                    </a:moveTo>
                    <a:cubicBezTo>
                      <a:pt x="13" y="0"/>
                      <a:pt x="0" y="32"/>
                      <a:pt x="22" y="46"/>
                    </a:cubicBezTo>
                    <a:lnTo>
                      <a:pt x="20" y="46"/>
                    </a:lnTo>
                    <a:cubicBezTo>
                      <a:pt x="1682" y="1299"/>
                      <a:pt x="3021" y="2957"/>
                      <a:pt x="4040" y="4763"/>
                    </a:cubicBezTo>
                    <a:cubicBezTo>
                      <a:pt x="4322" y="5264"/>
                      <a:pt x="4584" y="5778"/>
                      <a:pt x="4786" y="6315"/>
                    </a:cubicBezTo>
                    <a:cubicBezTo>
                      <a:pt x="4987" y="6853"/>
                      <a:pt x="5124" y="7414"/>
                      <a:pt x="5197" y="7986"/>
                    </a:cubicBezTo>
                    <a:cubicBezTo>
                      <a:pt x="5341" y="9119"/>
                      <a:pt x="5290" y="10277"/>
                      <a:pt x="5234" y="11415"/>
                    </a:cubicBezTo>
                    <a:cubicBezTo>
                      <a:pt x="5184" y="12466"/>
                      <a:pt x="5103" y="13674"/>
                      <a:pt x="4434" y="14541"/>
                    </a:cubicBezTo>
                    <a:cubicBezTo>
                      <a:pt x="4416" y="14565"/>
                      <a:pt x="4443" y="14595"/>
                      <a:pt x="4468" y="14595"/>
                    </a:cubicBezTo>
                    <a:cubicBezTo>
                      <a:pt x="4476" y="14595"/>
                      <a:pt x="4484" y="14592"/>
                      <a:pt x="4490" y="14584"/>
                    </a:cubicBezTo>
                    <a:cubicBezTo>
                      <a:pt x="5098" y="13844"/>
                      <a:pt x="5214" y="12802"/>
                      <a:pt x="5279" y="11881"/>
                    </a:cubicBezTo>
                    <a:cubicBezTo>
                      <a:pt x="5320" y="11325"/>
                      <a:pt x="5335" y="10768"/>
                      <a:pt x="5350" y="10211"/>
                    </a:cubicBezTo>
                    <a:cubicBezTo>
                      <a:pt x="5365" y="9613"/>
                      <a:pt x="5363" y="9015"/>
                      <a:pt x="5315" y="8418"/>
                    </a:cubicBezTo>
                    <a:cubicBezTo>
                      <a:pt x="5266" y="7839"/>
                      <a:pt x="5169" y="7261"/>
                      <a:pt x="4997" y="6704"/>
                    </a:cubicBezTo>
                    <a:cubicBezTo>
                      <a:pt x="4827" y="6158"/>
                      <a:pt x="4587" y="5634"/>
                      <a:pt x="4320" y="5130"/>
                    </a:cubicBezTo>
                    <a:cubicBezTo>
                      <a:pt x="3810" y="4159"/>
                      <a:pt x="3204" y="3241"/>
                      <a:pt x="2514" y="2389"/>
                    </a:cubicBezTo>
                    <a:cubicBezTo>
                      <a:pt x="1789" y="1501"/>
                      <a:pt x="966" y="689"/>
                      <a:pt x="44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7" name="Google Shape;9507;p17"/>
              <p:cNvSpPr/>
              <p:nvPr/>
            </p:nvSpPr>
            <p:spPr>
              <a:xfrm>
                <a:off x="527550" y="658900"/>
                <a:ext cx="83725" cy="550100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22004" extrusionOk="0">
                    <a:moveTo>
                      <a:pt x="3327" y="1"/>
                    </a:moveTo>
                    <a:cubicBezTo>
                      <a:pt x="3320" y="1"/>
                      <a:pt x="3313" y="5"/>
                      <a:pt x="3311" y="15"/>
                    </a:cubicBezTo>
                    <a:cubicBezTo>
                      <a:pt x="2948" y="1525"/>
                      <a:pt x="2687" y="3062"/>
                      <a:pt x="2373" y="4584"/>
                    </a:cubicBezTo>
                    <a:cubicBezTo>
                      <a:pt x="2059" y="6106"/>
                      <a:pt x="1731" y="7628"/>
                      <a:pt x="1423" y="9151"/>
                    </a:cubicBezTo>
                    <a:cubicBezTo>
                      <a:pt x="834" y="12068"/>
                      <a:pt x="209" y="14994"/>
                      <a:pt x="45" y="17972"/>
                    </a:cubicBezTo>
                    <a:cubicBezTo>
                      <a:pt x="0" y="18812"/>
                      <a:pt x="2" y="19653"/>
                      <a:pt x="47" y="20492"/>
                    </a:cubicBezTo>
                    <a:cubicBezTo>
                      <a:pt x="73" y="20990"/>
                      <a:pt x="129" y="21723"/>
                      <a:pt x="617" y="21999"/>
                    </a:cubicBezTo>
                    <a:cubicBezTo>
                      <a:pt x="622" y="22002"/>
                      <a:pt x="627" y="22004"/>
                      <a:pt x="631" y="22004"/>
                    </a:cubicBezTo>
                    <a:cubicBezTo>
                      <a:pt x="654" y="22004"/>
                      <a:pt x="670" y="21968"/>
                      <a:pt x="643" y="21953"/>
                    </a:cubicBezTo>
                    <a:cubicBezTo>
                      <a:pt x="415" y="21812"/>
                      <a:pt x="303" y="21543"/>
                      <a:pt x="234" y="21295"/>
                    </a:cubicBezTo>
                    <a:cubicBezTo>
                      <a:pt x="161" y="21023"/>
                      <a:pt x="131" y="20739"/>
                      <a:pt x="120" y="20459"/>
                    </a:cubicBezTo>
                    <a:cubicBezTo>
                      <a:pt x="90" y="19718"/>
                      <a:pt x="114" y="18980"/>
                      <a:pt x="157" y="18241"/>
                    </a:cubicBezTo>
                    <a:cubicBezTo>
                      <a:pt x="239" y="16770"/>
                      <a:pt x="419" y="15306"/>
                      <a:pt x="662" y="13852"/>
                    </a:cubicBezTo>
                    <a:cubicBezTo>
                      <a:pt x="905" y="12412"/>
                      <a:pt x="1195" y="10982"/>
                      <a:pt x="1481" y="9551"/>
                    </a:cubicBezTo>
                    <a:cubicBezTo>
                      <a:pt x="1780" y="8056"/>
                      <a:pt x="2062" y="6558"/>
                      <a:pt x="2356" y="5061"/>
                    </a:cubicBezTo>
                    <a:cubicBezTo>
                      <a:pt x="2518" y="4221"/>
                      <a:pt x="2690" y="3384"/>
                      <a:pt x="2861" y="2544"/>
                    </a:cubicBezTo>
                    <a:cubicBezTo>
                      <a:pt x="3031" y="1707"/>
                      <a:pt x="3208" y="869"/>
                      <a:pt x="3347" y="24"/>
                    </a:cubicBezTo>
                    <a:cubicBezTo>
                      <a:pt x="3349" y="10"/>
                      <a:pt x="3338" y="1"/>
                      <a:pt x="33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8" name="Google Shape;9508;p17"/>
              <p:cNvSpPr/>
              <p:nvPr/>
            </p:nvSpPr>
            <p:spPr>
              <a:xfrm>
                <a:off x="616200" y="990650"/>
                <a:ext cx="83800" cy="311600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12464" extrusionOk="0">
                    <a:moveTo>
                      <a:pt x="25" y="1"/>
                    </a:moveTo>
                    <a:cubicBezTo>
                      <a:pt x="13" y="1"/>
                      <a:pt x="1" y="9"/>
                      <a:pt x="1" y="24"/>
                    </a:cubicBezTo>
                    <a:cubicBezTo>
                      <a:pt x="12" y="2087"/>
                      <a:pt x="38" y="4145"/>
                      <a:pt x="167" y="6205"/>
                    </a:cubicBezTo>
                    <a:cubicBezTo>
                      <a:pt x="225" y="7150"/>
                      <a:pt x="279" y="8101"/>
                      <a:pt x="414" y="9038"/>
                    </a:cubicBezTo>
                    <a:cubicBezTo>
                      <a:pt x="524" y="9810"/>
                      <a:pt x="698" y="10631"/>
                      <a:pt x="1147" y="11283"/>
                    </a:cubicBezTo>
                    <a:cubicBezTo>
                      <a:pt x="1386" y="11639"/>
                      <a:pt x="1713" y="11926"/>
                      <a:pt x="2097" y="12121"/>
                    </a:cubicBezTo>
                    <a:cubicBezTo>
                      <a:pt x="2482" y="12313"/>
                      <a:pt x="2899" y="12407"/>
                      <a:pt x="3323" y="12463"/>
                    </a:cubicBezTo>
                    <a:cubicBezTo>
                      <a:pt x="3324" y="12463"/>
                      <a:pt x="3325" y="12463"/>
                      <a:pt x="3326" y="12463"/>
                    </a:cubicBezTo>
                    <a:cubicBezTo>
                      <a:pt x="3350" y="12463"/>
                      <a:pt x="3352" y="12424"/>
                      <a:pt x="3329" y="12418"/>
                    </a:cubicBezTo>
                    <a:cubicBezTo>
                      <a:pt x="2964" y="12319"/>
                      <a:pt x="2588" y="12237"/>
                      <a:pt x="2244" y="12078"/>
                    </a:cubicBezTo>
                    <a:cubicBezTo>
                      <a:pt x="1872" y="11913"/>
                      <a:pt x="1554" y="11648"/>
                      <a:pt x="1324" y="11313"/>
                    </a:cubicBezTo>
                    <a:cubicBezTo>
                      <a:pt x="887" y="10668"/>
                      <a:pt x="696" y="9889"/>
                      <a:pt x="577" y="9129"/>
                    </a:cubicBezTo>
                    <a:cubicBezTo>
                      <a:pt x="435" y="8225"/>
                      <a:pt x="378" y="7303"/>
                      <a:pt x="315" y="6390"/>
                    </a:cubicBezTo>
                    <a:cubicBezTo>
                      <a:pt x="248" y="5392"/>
                      <a:pt x="197" y="4392"/>
                      <a:pt x="156" y="3392"/>
                    </a:cubicBezTo>
                    <a:cubicBezTo>
                      <a:pt x="111" y="2270"/>
                      <a:pt x="70" y="1148"/>
                      <a:pt x="49" y="24"/>
                    </a:cubicBezTo>
                    <a:cubicBezTo>
                      <a:pt x="49" y="9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9" name="Google Shape;9509;p17"/>
              <p:cNvSpPr/>
              <p:nvPr/>
            </p:nvSpPr>
            <p:spPr>
              <a:xfrm>
                <a:off x="731400" y="898500"/>
                <a:ext cx="120950" cy="2434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9736" extrusionOk="0">
                    <a:moveTo>
                      <a:pt x="41" y="1"/>
                    </a:moveTo>
                    <a:cubicBezTo>
                      <a:pt x="21" y="1"/>
                      <a:pt x="1" y="25"/>
                      <a:pt x="14" y="44"/>
                    </a:cubicBezTo>
                    <a:cubicBezTo>
                      <a:pt x="835" y="1147"/>
                      <a:pt x="1632" y="2269"/>
                      <a:pt x="2335" y="3449"/>
                    </a:cubicBezTo>
                    <a:cubicBezTo>
                      <a:pt x="3062" y="4671"/>
                      <a:pt x="3694" y="5960"/>
                      <a:pt x="4148" y="7309"/>
                    </a:cubicBezTo>
                    <a:cubicBezTo>
                      <a:pt x="4414" y="8095"/>
                      <a:pt x="4608" y="8899"/>
                      <a:pt x="4767" y="9710"/>
                    </a:cubicBezTo>
                    <a:cubicBezTo>
                      <a:pt x="4771" y="9728"/>
                      <a:pt x="4783" y="9735"/>
                      <a:pt x="4796" y="9735"/>
                    </a:cubicBezTo>
                    <a:cubicBezTo>
                      <a:pt x="4816" y="9735"/>
                      <a:pt x="4838" y="9717"/>
                      <a:pt x="4834" y="9691"/>
                    </a:cubicBezTo>
                    <a:cubicBezTo>
                      <a:pt x="4642" y="8252"/>
                      <a:pt x="4158" y="6848"/>
                      <a:pt x="3552" y="5533"/>
                    </a:cubicBezTo>
                    <a:cubicBezTo>
                      <a:pt x="2959" y="4251"/>
                      <a:pt x="2228" y="3032"/>
                      <a:pt x="1424" y="1871"/>
                    </a:cubicBezTo>
                    <a:cubicBezTo>
                      <a:pt x="987" y="1237"/>
                      <a:pt x="530" y="618"/>
                      <a:pt x="59" y="10"/>
                    </a:cubicBezTo>
                    <a:cubicBezTo>
                      <a:pt x="54" y="4"/>
                      <a:pt x="47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0" name="Google Shape;9510;p17"/>
              <p:cNvSpPr/>
              <p:nvPr/>
            </p:nvSpPr>
            <p:spPr>
              <a:xfrm>
                <a:off x="644275" y="718175"/>
                <a:ext cx="148000" cy="550850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22034" extrusionOk="0">
                    <a:moveTo>
                      <a:pt x="17" y="1"/>
                    </a:moveTo>
                    <a:cubicBezTo>
                      <a:pt x="9" y="1"/>
                      <a:pt x="1" y="8"/>
                      <a:pt x="3" y="18"/>
                    </a:cubicBezTo>
                    <a:cubicBezTo>
                      <a:pt x="411" y="1652"/>
                      <a:pt x="830" y="3294"/>
                      <a:pt x="1035" y="4967"/>
                    </a:cubicBezTo>
                    <a:cubicBezTo>
                      <a:pt x="1245" y="6663"/>
                      <a:pt x="1181" y="8373"/>
                      <a:pt x="1147" y="10076"/>
                    </a:cubicBezTo>
                    <a:cubicBezTo>
                      <a:pt x="1116" y="11714"/>
                      <a:pt x="1144" y="13354"/>
                      <a:pt x="1495" y="14962"/>
                    </a:cubicBezTo>
                    <a:cubicBezTo>
                      <a:pt x="1794" y="16332"/>
                      <a:pt x="2305" y="17650"/>
                      <a:pt x="3006" y="18866"/>
                    </a:cubicBezTo>
                    <a:cubicBezTo>
                      <a:pt x="3640" y="19963"/>
                      <a:pt x="4455" y="20991"/>
                      <a:pt x="5466" y="21763"/>
                    </a:cubicBezTo>
                    <a:cubicBezTo>
                      <a:pt x="5586" y="21855"/>
                      <a:pt x="5707" y="21943"/>
                      <a:pt x="5833" y="22027"/>
                    </a:cubicBezTo>
                    <a:cubicBezTo>
                      <a:pt x="5839" y="22031"/>
                      <a:pt x="5846" y="22033"/>
                      <a:pt x="5853" y="22033"/>
                    </a:cubicBezTo>
                    <a:cubicBezTo>
                      <a:pt x="5888" y="22033"/>
                      <a:pt x="5920" y="21983"/>
                      <a:pt x="5885" y="21956"/>
                    </a:cubicBezTo>
                    <a:cubicBezTo>
                      <a:pt x="4889" y="21184"/>
                      <a:pt x="4068" y="20208"/>
                      <a:pt x="3406" y="19139"/>
                    </a:cubicBezTo>
                    <a:cubicBezTo>
                      <a:pt x="2675" y="17957"/>
                      <a:pt x="2146" y="16661"/>
                      <a:pt x="1804" y="15317"/>
                    </a:cubicBezTo>
                    <a:cubicBezTo>
                      <a:pt x="1407" y="13756"/>
                      <a:pt x="1321" y="12142"/>
                      <a:pt x="1314" y="10538"/>
                    </a:cubicBezTo>
                    <a:cubicBezTo>
                      <a:pt x="1305" y="8846"/>
                      <a:pt x="1381" y="7149"/>
                      <a:pt x="1207" y="5464"/>
                    </a:cubicBezTo>
                    <a:cubicBezTo>
                      <a:pt x="1037" y="3811"/>
                      <a:pt x="633" y="2196"/>
                      <a:pt x="192" y="598"/>
                    </a:cubicBezTo>
                    <a:cubicBezTo>
                      <a:pt x="138" y="403"/>
                      <a:pt x="84" y="207"/>
                      <a:pt x="29" y="10"/>
                    </a:cubicBezTo>
                    <a:cubicBezTo>
                      <a:pt x="27" y="4"/>
                      <a:pt x="22" y="1"/>
                      <a:pt x="1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11" name="Google Shape;9511;p17"/>
          <p:cNvGrpSpPr/>
          <p:nvPr/>
        </p:nvGrpSpPr>
        <p:grpSpPr>
          <a:xfrm rot="-1678232" flipH="1">
            <a:off x="7730789" y="3932002"/>
            <a:ext cx="2001581" cy="1724140"/>
            <a:chOff x="105141" y="3694359"/>
            <a:chExt cx="1663318" cy="1432764"/>
          </a:xfrm>
        </p:grpSpPr>
        <p:sp>
          <p:nvSpPr>
            <p:cNvPr id="9512" name="Google Shape;9512;p17"/>
            <p:cNvSpPr/>
            <p:nvPr/>
          </p:nvSpPr>
          <p:spPr>
            <a:xfrm>
              <a:off x="1504673" y="4495026"/>
              <a:ext cx="206861" cy="269759"/>
            </a:xfrm>
            <a:custGeom>
              <a:avLst/>
              <a:gdLst/>
              <a:ahLst/>
              <a:cxnLst/>
              <a:rect l="l" t="t" r="r" b="b"/>
              <a:pathLst>
                <a:path w="7653" h="9980" extrusionOk="0">
                  <a:moveTo>
                    <a:pt x="7590" y="0"/>
                  </a:moveTo>
                  <a:cubicBezTo>
                    <a:pt x="7571" y="0"/>
                    <a:pt x="7553" y="9"/>
                    <a:pt x="7545" y="27"/>
                  </a:cubicBezTo>
                  <a:cubicBezTo>
                    <a:pt x="7382" y="397"/>
                    <a:pt x="7272" y="784"/>
                    <a:pt x="7107" y="1155"/>
                  </a:cubicBezTo>
                  <a:cubicBezTo>
                    <a:pt x="6946" y="1519"/>
                    <a:pt x="6793" y="1886"/>
                    <a:pt x="6612" y="2243"/>
                  </a:cubicBezTo>
                  <a:cubicBezTo>
                    <a:pt x="6242" y="2964"/>
                    <a:pt x="5815" y="3654"/>
                    <a:pt x="5359" y="4324"/>
                  </a:cubicBezTo>
                  <a:cubicBezTo>
                    <a:pt x="4901" y="4998"/>
                    <a:pt x="4396" y="5642"/>
                    <a:pt x="3903" y="6290"/>
                  </a:cubicBezTo>
                  <a:cubicBezTo>
                    <a:pt x="3385" y="6967"/>
                    <a:pt x="2884" y="7663"/>
                    <a:pt x="2265" y="8255"/>
                  </a:cubicBezTo>
                  <a:cubicBezTo>
                    <a:pt x="1949" y="8558"/>
                    <a:pt x="1609" y="8835"/>
                    <a:pt x="1246" y="9082"/>
                  </a:cubicBezTo>
                  <a:cubicBezTo>
                    <a:pt x="872" y="9336"/>
                    <a:pt x="479" y="9558"/>
                    <a:pt x="91" y="9788"/>
                  </a:cubicBezTo>
                  <a:cubicBezTo>
                    <a:pt x="1" y="9841"/>
                    <a:pt x="45" y="9980"/>
                    <a:pt x="139" y="9980"/>
                  </a:cubicBezTo>
                  <a:cubicBezTo>
                    <a:pt x="148" y="9980"/>
                    <a:pt x="159" y="9978"/>
                    <a:pt x="169" y="9975"/>
                  </a:cubicBezTo>
                  <a:lnTo>
                    <a:pt x="169" y="9974"/>
                  </a:lnTo>
                  <a:cubicBezTo>
                    <a:pt x="939" y="9736"/>
                    <a:pt x="1639" y="9263"/>
                    <a:pt x="2246" y="8745"/>
                  </a:cubicBezTo>
                  <a:cubicBezTo>
                    <a:pt x="2906" y="8182"/>
                    <a:pt x="3458" y="7493"/>
                    <a:pt x="3963" y="6791"/>
                  </a:cubicBezTo>
                  <a:cubicBezTo>
                    <a:pt x="4933" y="5447"/>
                    <a:pt x="5914" y="4086"/>
                    <a:pt x="6687" y="2617"/>
                  </a:cubicBezTo>
                  <a:cubicBezTo>
                    <a:pt x="6900" y="2211"/>
                    <a:pt x="7094" y="1798"/>
                    <a:pt x="7266" y="1375"/>
                  </a:cubicBezTo>
                  <a:cubicBezTo>
                    <a:pt x="7352" y="1164"/>
                    <a:pt x="7416" y="940"/>
                    <a:pt x="7487" y="723"/>
                  </a:cubicBezTo>
                  <a:cubicBezTo>
                    <a:pt x="7560" y="502"/>
                    <a:pt x="7621" y="287"/>
                    <a:pt x="7649" y="55"/>
                  </a:cubicBezTo>
                  <a:cubicBezTo>
                    <a:pt x="7653" y="22"/>
                    <a:pt x="7620" y="0"/>
                    <a:pt x="7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17"/>
            <p:cNvSpPr/>
            <p:nvPr/>
          </p:nvSpPr>
          <p:spPr>
            <a:xfrm>
              <a:off x="1660934" y="4363849"/>
              <a:ext cx="107525" cy="166748"/>
            </a:xfrm>
            <a:custGeom>
              <a:avLst/>
              <a:gdLst/>
              <a:ahLst/>
              <a:cxnLst/>
              <a:rect l="l" t="t" r="r" b="b"/>
              <a:pathLst>
                <a:path w="3978" h="6169" extrusionOk="0">
                  <a:moveTo>
                    <a:pt x="1379" y="5983"/>
                  </a:moveTo>
                  <a:cubicBezTo>
                    <a:pt x="23" y="5710"/>
                    <a:pt x="1" y="3863"/>
                    <a:pt x="661" y="2904"/>
                  </a:cubicBezTo>
                  <a:cubicBezTo>
                    <a:pt x="1319" y="1947"/>
                    <a:pt x="2828" y="621"/>
                    <a:pt x="3263" y="311"/>
                  </a:cubicBezTo>
                  <a:cubicBezTo>
                    <a:pt x="3699" y="0"/>
                    <a:pt x="3933" y="277"/>
                    <a:pt x="3921" y="1459"/>
                  </a:cubicBezTo>
                  <a:cubicBezTo>
                    <a:pt x="3910" y="2638"/>
                    <a:pt x="3977" y="3979"/>
                    <a:pt x="3299" y="4996"/>
                  </a:cubicBezTo>
                  <a:cubicBezTo>
                    <a:pt x="2620" y="6013"/>
                    <a:pt x="2302" y="6168"/>
                    <a:pt x="1379" y="59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17"/>
            <p:cNvSpPr/>
            <p:nvPr/>
          </p:nvSpPr>
          <p:spPr>
            <a:xfrm>
              <a:off x="1686558" y="4381770"/>
              <a:ext cx="68656" cy="138664"/>
            </a:xfrm>
            <a:custGeom>
              <a:avLst/>
              <a:gdLst/>
              <a:ahLst/>
              <a:cxnLst/>
              <a:rect l="l" t="t" r="r" b="b"/>
              <a:pathLst>
                <a:path w="2540" h="5130" extrusionOk="0">
                  <a:moveTo>
                    <a:pt x="2492" y="1"/>
                  </a:moveTo>
                  <a:cubicBezTo>
                    <a:pt x="2484" y="1"/>
                    <a:pt x="2477" y="3"/>
                    <a:pt x="2470" y="9"/>
                  </a:cubicBezTo>
                  <a:cubicBezTo>
                    <a:pt x="2138" y="291"/>
                    <a:pt x="1840" y="624"/>
                    <a:pt x="1539" y="940"/>
                  </a:cubicBezTo>
                  <a:cubicBezTo>
                    <a:pt x="1242" y="1250"/>
                    <a:pt x="950" y="1564"/>
                    <a:pt x="705" y="1919"/>
                  </a:cubicBezTo>
                  <a:cubicBezTo>
                    <a:pt x="268" y="2557"/>
                    <a:pt x="1" y="3325"/>
                    <a:pt x="109" y="4107"/>
                  </a:cubicBezTo>
                  <a:cubicBezTo>
                    <a:pt x="135" y="4305"/>
                    <a:pt x="189" y="4498"/>
                    <a:pt x="272" y="4681"/>
                  </a:cubicBezTo>
                  <a:cubicBezTo>
                    <a:pt x="339" y="4830"/>
                    <a:pt x="449" y="5079"/>
                    <a:pt x="619" y="5128"/>
                  </a:cubicBezTo>
                  <a:cubicBezTo>
                    <a:pt x="623" y="5129"/>
                    <a:pt x="627" y="5129"/>
                    <a:pt x="631" y="5129"/>
                  </a:cubicBezTo>
                  <a:cubicBezTo>
                    <a:pt x="654" y="5129"/>
                    <a:pt x="669" y="5105"/>
                    <a:pt x="666" y="5081"/>
                  </a:cubicBezTo>
                  <a:cubicBezTo>
                    <a:pt x="655" y="5001"/>
                    <a:pt x="604" y="4944"/>
                    <a:pt x="561" y="4877"/>
                  </a:cubicBezTo>
                  <a:cubicBezTo>
                    <a:pt x="513" y="4802"/>
                    <a:pt x="470" y="4724"/>
                    <a:pt x="432" y="4645"/>
                  </a:cubicBezTo>
                  <a:cubicBezTo>
                    <a:pt x="358" y="4485"/>
                    <a:pt x="307" y="4314"/>
                    <a:pt x="281" y="4140"/>
                  </a:cubicBezTo>
                  <a:cubicBezTo>
                    <a:pt x="223" y="3780"/>
                    <a:pt x="260" y="3411"/>
                    <a:pt x="352" y="3060"/>
                  </a:cubicBezTo>
                  <a:cubicBezTo>
                    <a:pt x="554" y="2284"/>
                    <a:pt x="1061" y="1631"/>
                    <a:pt x="1599" y="1056"/>
                  </a:cubicBezTo>
                  <a:cubicBezTo>
                    <a:pt x="1909" y="727"/>
                    <a:pt x="2263" y="420"/>
                    <a:pt x="2523" y="48"/>
                  </a:cubicBezTo>
                  <a:cubicBezTo>
                    <a:pt x="2540" y="24"/>
                    <a:pt x="2516" y="1"/>
                    <a:pt x="249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17"/>
            <p:cNvSpPr/>
            <p:nvPr/>
          </p:nvSpPr>
          <p:spPr>
            <a:xfrm>
              <a:off x="1700452" y="4429938"/>
              <a:ext cx="38274" cy="96146"/>
            </a:xfrm>
            <a:custGeom>
              <a:avLst/>
              <a:gdLst/>
              <a:ahLst/>
              <a:cxnLst/>
              <a:rect l="l" t="t" r="r" b="b"/>
              <a:pathLst>
                <a:path w="1416" h="3557" extrusionOk="0">
                  <a:moveTo>
                    <a:pt x="1378" y="1"/>
                  </a:moveTo>
                  <a:cubicBezTo>
                    <a:pt x="1365" y="1"/>
                    <a:pt x="1353" y="8"/>
                    <a:pt x="1349" y="23"/>
                  </a:cubicBezTo>
                  <a:lnTo>
                    <a:pt x="1349" y="25"/>
                  </a:lnTo>
                  <a:cubicBezTo>
                    <a:pt x="1263" y="319"/>
                    <a:pt x="1154" y="605"/>
                    <a:pt x="1057" y="895"/>
                  </a:cubicBezTo>
                  <a:cubicBezTo>
                    <a:pt x="958" y="1190"/>
                    <a:pt x="857" y="1485"/>
                    <a:pt x="745" y="1777"/>
                  </a:cubicBezTo>
                  <a:cubicBezTo>
                    <a:pt x="633" y="2069"/>
                    <a:pt x="513" y="2358"/>
                    <a:pt x="386" y="2643"/>
                  </a:cubicBezTo>
                  <a:cubicBezTo>
                    <a:pt x="262" y="2919"/>
                    <a:pt x="113" y="3189"/>
                    <a:pt x="18" y="3477"/>
                  </a:cubicBezTo>
                  <a:cubicBezTo>
                    <a:pt x="1" y="3525"/>
                    <a:pt x="39" y="3556"/>
                    <a:pt x="79" y="3556"/>
                  </a:cubicBezTo>
                  <a:cubicBezTo>
                    <a:pt x="101" y="3556"/>
                    <a:pt x="123" y="3547"/>
                    <a:pt x="137" y="3527"/>
                  </a:cubicBezTo>
                  <a:cubicBezTo>
                    <a:pt x="313" y="3269"/>
                    <a:pt x="429" y="2974"/>
                    <a:pt x="550" y="2688"/>
                  </a:cubicBezTo>
                  <a:cubicBezTo>
                    <a:pt x="670" y="2407"/>
                    <a:pt x="782" y="2125"/>
                    <a:pt x="889" y="1839"/>
                  </a:cubicBezTo>
                  <a:cubicBezTo>
                    <a:pt x="994" y="1553"/>
                    <a:pt x="1093" y="1263"/>
                    <a:pt x="1182" y="973"/>
                  </a:cubicBezTo>
                  <a:cubicBezTo>
                    <a:pt x="1276" y="666"/>
                    <a:pt x="1338" y="352"/>
                    <a:pt x="1409" y="40"/>
                  </a:cubicBezTo>
                  <a:cubicBezTo>
                    <a:pt x="1415" y="17"/>
                    <a:pt x="1396" y="1"/>
                    <a:pt x="137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17"/>
            <p:cNvSpPr/>
            <p:nvPr/>
          </p:nvSpPr>
          <p:spPr>
            <a:xfrm>
              <a:off x="721668" y="3950642"/>
              <a:ext cx="363797" cy="454509"/>
            </a:xfrm>
            <a:custGeom>
              <a:avLst/>
              <a:gdLst/>
              <a:ahLst/>
              <a:cxnLst/>
              <a:rect l="l" t="t" r="r" b="b"/>
              <a:pathLst>
                <a:path w="13459" h="16815" extrusionOk="0">
                  <a:moveTo>
                    <a:pt x="13107" y="1"/>
                  </a:moveTo>
                  <a:cubicBezTo>
                    <a:pt x="13058" y="1"/>
                    <a:pt x="13009" y="40"/>
                    <a:pt x="13023" y="102"/>
                  </a:cubicBezTo>
                  <a:lnTo>
                    <a:pt x="13025" y="101"/>
                  </a:lnTo>
                  <a:cubicBezTo>
                    <a:pt x="13126" y="588"/>
                    <a:pt x="13144" y="1095"/>
                    <a:pt x="13148" y="1592"/>
                  </a:cubicBezTo>
                  <a:cubicBezTo>
                    <a:pt x="13148" y="2180"/>
                    <a:pt x="13101" y="2765"/>
                    <a:pt x="13008" y="3344"/>
                  </a:cubicBezTo>
                  <a:cubicBezTo>
                    <a:pt x="12791" y="4732"/>
                    <a:pt x="12370" y="6095"/>
                    <a:pt x="11808" y="7379"/>
                  </a:cubicBezTo>
                  <a:cubicBezTo>
                    <a:pt x="11177" y="8824"/>
                    <a:pt x="10368" y="10202"/>
                    <a:pt x="9384" y="11436"/>
                  </a:cubicBezTo>
                  <a:cubicBezTo>
                    <a:pt x="8362" y="12720"/>
                    <a:pt x="7143" y="13848"/>
                    <a:pt x="5744" y="14712"/>
                  </a:cubicBezTo>
                  <a:cubicBezTo>
                    <a:pt x="4260" y="15626"/>
                    <a:pt x="2592" y="16226"/>
                    <a:pt x="861" y="16445"/>
                  </a:cubicBezTo>
                  <a:cubicBezTo>
                    <a:pt x="629" y="16473"/>
                    <a:pt x="395" y="16497"/>
                    <a:pt x="163" y="16531"/>
                  </a:cubicBezTo>
                  <a:cubicBezTo>
                    <a:pt x="1" y="16553"/>
                    <a:pt x="44" y="16815"/>
                    <a:pt x="203" y="16815"/>
                  </a:cubicBezTo>
                  <a:cubicBezTo>
                    <a:pt x="681" y="16813"/>
                    <a:pt x="1162" y="16736"/>
                    <a:pt x="1633" y="16650"/>
                  </a:cubicBezTo>
                  <a:cubicBezTo>
                    <a:pt x="2074" y="16570"/>
                    <a:pt x="2512" y="16465"/>
                    <a:pt x="2944" y="16334"/>
                  </a:cubicBezTo>
                  <a:cubicBezTo>
                    <a:pt x="3787" y="16080"/>
                    <a:pt x="4602" y="15738"/>
                    <a:pt x="5374" y="15312"/>
                  </a:cubicBezTo>
                  <a:cubicBezTo>
                    <a:pt x="6851" y="14500"/>
                    <a:pt x="8156" y="13395"/>
                    <a:pt x="9265" y="12130"/>
                  </a:cubicBezTo>
                  <a:cubicBezTo>
                    <a:pt x="10332" y="10905"/>
                    <a:pt x="11224" y="9536"/>
                    <a:pt x="11908" y="8063"/>
                  </a:cubicBezTo>
                  <a:cubicBezTo>
                    <a:pt x="12531" y="6732"/>
                    <a:pt x="13012" y="5326"/>
                    <a:pt x="13264" y="3877"/>
                  </a:cubicBezTo>
                  <a:cubicBezTo>
                    <a:pt x="13378" y="3255"/>
                    <a:pt x="13440" y="2624"/>
                    <a:pt x="13451" y="1991"/>
                  </a:cubicBezTo>
                  <a:cubicBezTo>
                    <a:pt x="13458" y="1452"/>
                    <a:pt x="13421" y="908"/>
                    <a:pt x="13281" y="385"/>
                  </a:cubicBezTo>
                  <a:cubicBezTo>
                    <a:pt x="13251" y="276"/>
                    <a:pt x="13219" y="166"/>
                    <a:pt x="13184" y="58"/>
                  </a:cubicBezTo>
                  <a:cubicBezTo>
                    <a:pt x="13170" y="18"/>
                    <a:pt x="13138" y="1"/>
                    <a:pt x="13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17"/>
            <p:cNvSpPr/>
            <p:nvPr/>
          </p:nvSpPr>
          <p:spPr>
            <a:xfrm>
              <a:off x="831140" y="4059113"/>
              <a:ext cx="144151" cy="234458"/>
            </a:xfrm>
            <a:custGeom>
              <a:avLst/>
              <a:gdLst/>
              <a:ahLst/>
              <a:cxnLst/>
              <a:rect l="l" t="t" r="r" b="b"/>
              <a:pathLst>
                <a:path w="5333" h="8674" extrusionOk="0">
                  <a:moveTo>
                    <a:pt x="2122" y="1"/>
                  </a:moveTo>
                  <a:cubicBezTo>
                    <a:pt x="2410" y="999"/>
                    <a:pt x="2936" y="1911"/>
                    <a:pt x="3437" y="2822"/>
                  </a:cubicBezTo>
                  <a:cubicBezTo>
                    <a:pt x="3571" y="3067"/>
                    <a:pt x="3558" y="2596"/>
                    <a:pt x="3719" y="2827"/>
                  </a:cubicBezTo>
                  <a:cubicBezTo>
                    <a:pt x="4704" y="4258"/>
                    <a:pt x="5333" y="5744"/>
                    <a:pt x="4095" y="8674"/>
                  </a:cubicBezTo>
                  <a:cubicBezTo>
                    <a:pt x="4095" y="8674"/>
                    <a:pt x="0" y="6610"/>
                    <a:pt x="1236" y="2934"/>
                  </a:cubicBezTo>
                  <a:cubicBezTo>
                    <a:pt x="1289" y="2779"/>
                    <a:pt x="1470" y="3117"/>
                    <a:pt x="1491" y="2943"/>
                  </a:cubicBezTo>
                  <a:cubicBezTo>
                    <a:pt x="1590" y="2093"/>
                    <a:pt x="1790" y="1119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17"/>
            <p:cNvSpPr/>
            <p:nvPr/>
          </p:nvSpPr>
          <p:spPr>
            <a:xfrm>
              <a:off x="883957" y="4082224"/>
              <a:ext cx="56439" cy="205185"/>
            </a:xfrm>
            <a:custGeom>
              <a:avLst/>
              <a:gdLst/>
              <a:ahLst/>
              <a:cxnLst/>
              <a:rect l="l" t="t" r="r" b="b"/>
              <a:pathLst>
                <a:path w="2088" h="7591" extrusionOk="0">
                  <a:moveTo>
                    <a:pt x="72" y="1"/>
                  </a:moveTo>
                  <a:cubicBezTo>
                    <a:pt x="46" y="1"/>
                    <a:pt x="17" y="19"/>
                    <a:pt x="17" y="51"/>
                  </a:cubicBezTo>
                  <a:cubicBezTo>
                    <a:pt x="17" y="180"/>
                    <a:pt x="4" y="307"/>
                    <a:pt x="2" y="436"/>
                  </a:cubicBezTo>
                  <a:cubicBezTo>
                    <a:pt x="0" y="565"/>
                    <a:pt x="13" y="692"/>
                    <a:pt x="23" y="821"/>
                  </a:cubicBezTo>
                  <a:cubicBezTo>
                    <a:pt x="41" y="1075"/>
                    <a:pt x="66" y="1327"/>
                    <a:pt x="101" y="1580"/>
                  </a:cubicBezTo>
                  <a:cubicBezTo>
                    <a:pt x="170" y="2090"/>
                    <a:pt x="260" y="2599"/>
                    <a:pt x="361" y="3105"/>
                  </a:cubicBezTo>
                  <a:cubicBezTo>
                    <a:pt x="567" y="4108"/>
                    <a:pt x="855" y="5093"/>
                    <a:pt x="1223" y="6050"/>
                  </a:cubicBezTo>
                  <a:cubicBezTo>
                    <a:pt x="1324" y="6316"/>
                    <a:pt x="1434" y="6579"/>
                    <a:pt x="1550" y="6841"/>
                  </a:cubicBezTo>
                  <a:cubicBezTo>
                    <a:pt x="1664" y="7103"/>
                    <a:pt x="1767" y="7376"/>
                    <a:pt x="1976" y="7574"/>
                  </a:cubicBezTo>
                  <a:cubicBezTo>
                    <a:pt x="1989" y="7585"/>
                    <a:pt x="2005" y="7591"/>
                    <a:pt x="2021" y="7591"/>
                  </a:cubicBezTo>
                  <a:cubicBezTo>
                    <a:pt x="2054" y="7591"/>
                    <a:pt x="2087" y="7568"/>
                    <a:pt x="2085" y="7529"/>
                  </a:cubicBezTo>
                  <a:cubicBezTo>
                    <a:pt x="2070" y="7277"/>
                    <a:pt x="1961" y="7054"/>
                    <a:pt x="1868" y="6824"/>
                  </a:cubicBezTo>
                  <a:cubicBezTo>
                    <a:pt x="1773" y="6592"/>
                    <a:pt x="1683" y="6359"/>
                    <a:pt x="1593" y="6125"/>
                  </a:cubicBezTo>
                  <a:cubicBezTo>
                    <a:pt x="1412" y="5650"/>
                    <a:pt x="1247" y="5170"/>
                    <a:pt x="1098" y="4683"/>
                  </a:cubicBezTo>
                  <a:cubicBezTo>
                    <a:pt x="799" y="3713"/>
                    <a:pt x="550" y="2724"/>
                    <a:pt x="389" y="1722"/>
                  </a:cubicBezTo>
                  <a:cubicBezTo>
                    <a:pt x="344" y="1440"/>
                    <a:pt x="303" y="1157"/>
                    <a:pt x="260" y="873"/>
                  </a:cubicBezTo>
                  <a:cubicBezTo>
                    <a:pt x="241" y="740"/>
                    <a:pt x="228" y="606"/>
                    <a:pt x="206" y="471"/>
                  </a:cubicBezTo>
                  <a:cubicBezTo>
                    <a:pt x="180" y="325"/>
                    <a:pt x="135" y="185"/>
                    <a:pt x="116" y="37"/>
                  </a:cubicBezTo>
                  <a:cubicBezTo>
                    <a:pt x="113" y="12"/>
                    <a:pt x="93" y="1"/>
                    <a:pt x="7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17"/>
            <p:cNvSpPr/>
            <p:nvPr/>
          </p:nvSpPr>
          <p:spPr>
            <a:xfrm>
              <a:off x="915825" y="4153232"/>
              <a:ext cx="9028" cy="84009"/>
            </a:xfrm>
            <a:custGeom>
              <a:avLst/>
              <a:gdLst/>
              <a:ahLst/>
              <a:cxnLst/>
              <a:rect l="l" t="t" r="r" b="b"/>
              <a:pathLst>
                <a:path w="334" h="3108" extrusionOk="0">
                  <a:moveTo>
                    <a:pt x="266" y="0"/>
                  </a:moveTo>
                  <a:cubicBezTo>
                    <a:pt x="252" y="0"/>
                    <a:pt x="238" y="7"/>
                    <a:pt x="229" y="24"/>
                  </a:cubicBezTo>
                  <a:cubicBezTo>
                    <a:pt x="117" y="235"/>
                    <a:pt x="89" y="507"/>
                    <a:pt x="59" y="740"/>
                  </a:cubicBezTo>
                  <a:cubicBezTo>
                    <a:pt x="23" y="1002"/>
                    <a:pt x="7" y="1267"/>
                    <a:pt x="5" y="1531"/>
                  </a:cubicBezTo>
                  <a:cubicBezTo>
                    <a:pt x="1" y="2047"/>
                    <a:pt x="21" y="2589"/>
                    <a:pt x="212" y="3074"/>
                  </a:cubicBezTo>
                  <a:cubicBezTo>
                    <a:pt x="221" y="3096"/>
                    <a:pt x="243" y="3108"/>
                    <a:pt x="263" y="3108"/>
                  </a:cubicBezTo>
                  <a:cubicBezTo>
                    <a:pt x="287" y="3108"/>
                    <a:pt x="309" y="3092"/>
                    <a:pt x="309" y="3060"/>
                  </a:cubicBezTo>
                  <a:cubicBezTo>
                    <a:pt x="309" y="2557"/>
                    <a:pt x="231" y="2058"/>
                    <a:pt x="233" y="1554"/>
                  </a:cubicBezTo>
                  <a:cubicBezTo>
                    <a:pt x="233" y="1309"/>
                    <a:pt x="248" y="1064"/>
                    <a:pt x="265" y="821"/>
                  </a:cubicBezTo>
                  <a:cubicBezTo>
                    <a:pt x="274" y="695"/>
                    <a:pt x="287" y="570"/>
                    <a:pt x="298" y="445"/>
                  </a:cubicBezTo>
                  <a:cubicBezTo>
                    <a:pt x="308" y="314"/>
                    <a:pt x="334" y="179"/>
                    <a:pt x="321" y="50"/>
                  </a:cubicBezTo>
                  <a:cubicBezTo>
                    <a:pt x="318" y="22"/>
                    <a:pt x="292" y="0"/>
                    <a:pt x="26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17"/>
            <p:cNvSpPr/>
            <p:nvPr/>
          </p:nvSpPr>
          <p:spPr>
            <a:xfrm>
              <a:off x="935287" y="4205886"/>
              <a:ext cx="9488" cy="60790"/>
            </a:xfrm>
            <a:custGeom>
              <a:avLst/>
              <a:gdLst/>
              <a:ahLst/>
              <a:cxnLst/>
              <a:rect l="l" t="t" r="r" b="b"/>
              <a:pathLst>
                <a:path w="351" h="2249" extrusionOk="0">
                  <a:moveTo>
                    <a:pt x="236" y="0"/>
                  </a:moveTo>
                  <a:cubicBezTo>
                    <a:pt x="219" y="0"/>
                    <a:pt x="201" y="12"/>
                    <a:pt x="201" y="32"/>
                  </a:cubicBezTo>
                  <a:lnTo>
                    <a:pt x="201" y="34"/>
                  </a:lnTo>
                  <a:cubicBezTo>
                    <a:pt x="201" y="215"/>
                    <a:pt x="186" y="396"/>
                    <a:pt x="180" y="580"/>
                  </a:cubicBezTo>
                  <a:cubicBezTo>
                    <a:pt x="175" y="761"/>
                    <a:pt x="169" y="944"/>
                    <a:pt x="150" y="1126"/>
                  </a:cubicBezTo>
                  <a:cubicBezTo>
                    <a:pt x="115" y="1486"/>
                    <a:pt x="21" y="1842"/>
                    <a:pt x="1" y="2202"/>
                  </a:cubicBezTo>
                  <a:cubicBezTo>
                    <a:pt x="2" y="2232"/>
                    <a:pt x="25" y="2249"/>
                    <a:pt x="49" y="2249"/>
                  </a:cubicBezTo>
                  <a:cubicBezTo>
                    <a:pt x="65" y="2249"/>
                    <a:pt x="81" y="2241"/>
                    <a:pt x="90" y="2225"/>
                  </a:cubicBezTo>
                  <a:cubicBezTo>
                    <a:pt x="257" y="1901"/>
                    <a:pt x="304" y="1507"/>
                    <a:pt x="330" y="1146"/>
                  </a:cubicBezTo>
                  <a:cubicBezTo>
                    <a:pt x="347" y="957"/>
                    <a:pt x="350" y="768"/>
                    <a:pt x="345" y="578"/>
                  </a:cubicBezTo>
                  <a:cubicBezTo>
                    <a:pt x="335" y="387"/>
                    <a:pt x="300" y="209"/>
                    <a:pt x="264" y="22"/>
                  </a:cubicBezTo>
                  <a:cubicBezTo>
                    <a:pt x="261" y="7"/>
                    <a:pt x="249" y="0"/>
                    <a:pt x="2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17"/>
            <p:cNvSpPr/>
            <p:nvPr/>
          </p:nvSpPr>
          <p:spPr>
            <a:xfrm>
              <a:off x="873739" y="4160665"/>
              <a:ext cx="41275" cy="88496"/>
            </a:xfrm>
            <a:custGeom>
              <a:avLst/>
              <a:gdLst/>
              <a:ahLst/>
              <a:cxnLst/>
              <a:rect l="l" t="t" r="r" b="b"/>
              <a:pathLst>
                <a:path w="1527" h="3274" extrusionOk="0">
                  <a:moveTo>
                    <a:pt x="50" y="0"/>
                  </a:moveTo>
                  <a:cubicBezTo>
                    <a:pt x="25" y="0"/>
                    <a:pt x="1" y="17"/>
                    <a:pt x="4" y="45"/>
                  </a:cubicBezTo>
                  <a:cubicBezTo>
                    <a:pt x="38" y="342"/>
                    <a:pt x="135" y="622"/>
                    <a:pt x="229" y="905"/>
                  </a:cubicBezTo>
                  <a:cubicBezTo>
                    <a:pt x="324" y="1194"/>
                    <a:pt x="429" y="1482"/>
                    <a:pt x="545" y="1763"/>
                  </a:cubicBezTo>
                  <a:cubicBezTo>
                    <a:pt x="765" y="2294"/>
                    <a:pt x="1031" y="2873"/>
                    <a:pt x="1464" y="3264"/>
                  </a:cubicBezTo>
                  <a:cubicBezTo>
                    <a:pt x="1471" y="3271"/>
                    <a:pt x="1479" y="3274"/>
                    <a:pt x="1487" y="3274"/>
                  </a:cubicBezTo>
                  <a:cubicBezTo>
                    <a:pt x="1508" y="3274"/>
                    <a:pt x="1527" y="3250"/>
                    <a:pt x="1513" y="3227"/>
                  </a:cubicBezTo>
                  <a:lnTo>
                    <a:pt x="1513" y="3225"/>
                  </a:lnTo>
                  <a:cubicBezTo>
                    <a:pt x="1369" y="2976"/>
                    <a:pt x="1206" y="2737"/>
                    <a:pt x="1068" y="2484"/>
                  </a:cubicBezTo>
                  <a:cubicBezTo>
                    <a:pt x="922" y="2219"/>
                    <a:pt x="793" y="1944"/>
                    <a:pt x="681" y="1664"/>
                  </a:cubicBezTo>
                  <a:cubicBezTo>
                    <a:pt x="571" y="1393"/>
                    <a:pt x="474" y="1118"/>
                    <a:pt x="384" y="839"/>
                  </a:cubicBezTo>
                  <a:cubicBezTo>
                    <a:pt x="292" y="561"/>
                    <a:pt x="221" y="280"/>
                    <a:pt x="88" y="22"/>
                  </a:cubicBezTo>
                  <a:cubicBezTo>
                    <a:pt x="80" y="7"/>
                    <a:pt x="65" y="0"/>
                    <a:pt x="5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17"/>
            <p:cNvSpPr/>
            <p:nvPr/>
          </p:nvSpPr>
          <p:spPr>
            <a:xfrm>
              <a:off x="880713" y="4137987"/>
              <a:ext cx="8704" cy="24922"/>
            </a:xfrm>
            <a:custGeom>
              <a:avLst/>
              <a:gdLst/>
              <a:ahLst/>
              <a:cxnLst/>
              <a:rect l="l" t="t" r="r" b="b"/>
              <a:pathLst>
                <a:path w="322" h="922" extrusionOk="0">
                  <a:moveTo>
                    <a:pt x="62" y="0"/>
                  </a:moveTo>
                  <a:cubicBezTo>
                    <a:pt x="33" y="0"/>
                    <a:pt x="1" y="22"/>
                    <a:pt x="4" y="53"/>
                  </a:cubicBezTo>
                  <a:cubicBezTo>
                    <a:pt x="23" y="194"/>
                    <a:pt x="53" y="334"/>
                    <a:pt x="96" y="470"/>
                  </a:cubicBezTo>
                  <a:cubicBezTo>
                    <a:pt x="139" y="620"/>
                    <a:pt x="212" y="755"/>
                    <a:pt x="260" y="902"/>
                  </a:cubicBezTo>
                  <a:cubicBezTo>
                    <a:pt x="265" y="915"/>
                    <a:pt x="275" y="921"/>
                    <a:pt x="286" y="921"/>
                  </a:cubicBezTo>
                  <a:cubicBezTo>
                    <a:pt x="303" y="921"/>
                    <a:pt x="321" y="907"/>
                    <a:pt x="316" y="885"/>
                  </a:cubicBezTo>
                  <a:cubicBezTo>
                    <a:pt x="285" y="734"/>
                    <a:pt x="277" y="583"/>
                    <a:pt x="240" y="431"/>
                  </a:cubicBezTo>
                  <a:cubicBezTo>
                    <a:pt x="206" y="293"/>
                    <a:pt x="159" y="156"/>
                    <a:pt x="103" y="25"/>
                  </a:cubicBezTo>
                  <a:cubicBezTo>
                    <a:pt x="96" y="8"/>
                    <a:pt x="79" y="0"/>
                    <a:pt x="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17"/>
            <p:cNvSpPr/>
            <p:nvPr/>
          </p:nvSpPr>
          <p:spPr>
            <a:xfrm>
              <a:off x="986644" y="4215887"/>
              <a:ext cx="173100" cy="46302"/>
            </a:xfrm>
            <a:custGeom>
              <a:avLst/>
              <a:gdLst/>
              <a:ahLst/>
              <a:cxnLst/>
              <a:rect l="l" t="t" r="r" b="b"/>
              <a:pathLst>
                <a:path w="6404" h="1713" extrusionOk="0">
                  <a:moveTo>
                    <a:pt x="537" y="542"/>
                  </a:moveTo>
                  <a:cubicBezTo>
                    <a:pt x="1440" y="118"/>
                    <a:pt x="2461" y="0"/>
                    <a:pt x="3457" y="54"/>
                  </a:cubicBezTo>
                  <a:cubicBezTo>
                    <a:pt x="4452" y="107"/>
                    <a:pt x="5432" y="322"/>
                    <a:pt x="6404" y="537"/>
                  </a:cubicBezTo>
                  <a:cubicBezTo>
                    <a:pt x="5660" y="630"/>
                    <a:pt x="4951" y="901"/>
                    <a:pt x="4244" y="1156"/>
                  </a:cubicBezTo>
                  <a:cubicBezTo>
                    <a:pt x="3539" y="1410"/>
                    <a:pt x="2816" y="1653"/>
                    <a:pt x="2064" y="1683"/>
                  </a:cubicBezTo>
                  <a:cubicBezTo>
                    <a:pt x="1315" y="1713"/>
                    <a:pt x="524" y="1503"/>
                    <a:pt x="0" y="9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17"/>
            <p:cNvSpPr/>
            <p:nvPr/>
          </p:nvSpPr>
          <p:spPr>
            <a:xfrm>
              <a:off x="1185638" y="3881634"/>
              <a:ext cx="124014" cy="136312"/>
            </a:xfrm>
            <a:custGeom>
              <a:avLst/>
              <a:gdLst/>
              <a:ahLst/>
              <a:cxnLst/>
              <a:rect l="l" t="t" r="r" b="b"/>
              <a:pathLst>
                <a:path w="4588" h="5043" extrusionOk="0">
                  <a:moveTo>
                    <a:pt x="192" y="4162"/>
                  </a:moveTo>
                  <a:cubicBezTo>
                    <a:pt x="192" y="4162"/>
                    <a:pt x="967" y="5043"/>
                    <a:pt x="2375" y="4884"/>
                  </a:cubicBezTo>
                  <a:cubicBezTo>
                    <a:pt x="3783" y="4725"/>
                    <a:pt x="4245" y="4050"/>
                    <a:pt x="4245" y="4050"/>
                  </a:cubicBezTo>
                  <a:lnTo>
                    <a:pt x="3987" y="3336"/>
                  </a:lnTo>
                  <a:cubicBezTo>
                    <a:pt x="3987" y="3336"/>
                    <a:pt x="4587" y="3319"/>
                    <a:pt x="4408" y="2829"/>
                  </a:cubicBezTo>
                  <a:cubicBezTo>
                    <a:pt x="4226" y="2338"/>
                    <a:pt x="3473" y="1096"/>
                    <a:pt x="3727" y="548"/>
                  </a:cubicBezTo>
                  <a:cubicBezTo>
                    <a:pt x="3983" y="1"/>
                    <a:pt x="1" y="3777"/>
                    <a:pt x="192" y="416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17"/>
            <p:cNvSpPr/>
            <p:nvPr/>
          </p:nvSpPr>
          <p:spPr>
            <a:xfrm>
              <a:off x="1198072" y="3992322"/>
              <a:ext cx="64656" cy="10515"/>
            </a:xfrm>
            <a:custGeom>
              <a:avLst/>
              <a:gdLst/>
              <a:ahLst/>
              <a:cxnLst/>
              <a:rect l="l" t="t" r="r" b="b"/>
              <a:pathLst>
                <a:path w="2392" h="389" extrusionOk="0">
                  <a:moveTo>
                    <a:pt x="133" y="0"/>
                  </a:moveTo>
                  <a:cubicBezTo>
                    <a:pt x="103" y="0"/>
                    <a:pt x="72" y="2"/>
                    <a:pt x="42" y="6"/>
                  </a:cubicBezTo>
                  <a:cubicBezTo>
                    <a:pt x="12" y="7"/>
                    <a:pt x="1" y="49"/>
                    <a:pt x="27" y="65"/>
                  </a:cubicBezTo>
                  <a:cubicBezTo>
                    <a:pt x="201" y="163"/>
                    <a:pt x="416" y="189"/>
                    <a:pt x="608" y="228"/>
                  </a:cubicBezTo>
                  <a:cubicBezTo>
                    <a:pt x="812" y="269"/>
                    <a:pt x="1014" y="310"/>
                    <a:pt x="1220" y="340"/>
                  </a:cubicBezTo>
                  <a:cubicBezTo>
                    <a:pt x="1388" y="365"/>
                    <a:pt x="1577" y="389"/>
                    <a:pt x="1765" y="389"/>
                  </a:cubicBezTo>
                  <a:cubicBezTo>
                    <a:pt x="1972" y="389"/>
                    <a:pt x="2177" y="360"/>
                    <a:pt x="2351" y="273"/>
                  </a:cubicBezTo>
                  <a:cubicBezTo>
                    <a:pt x="2391" y="253"/>
                    <a:pt x="2374" y="189"/>
                    <a:pt x="2330" y="189"/>
                  </a:cubicBezTo>
                  <a:cubicBezTo>
                    <a:pt x="2330" y="189"/>
                    <a:pt x="2329" y="189"/>
                    <a:pt x="2328" y="189"/>
                  </a:cubicBezTo>
                  <a:cubicBezTo>
                    <a:pt x="2147" y="196"/>
                    <a:pt x="1965" y="228"/>
                    <a:pt x="1783" y="228"/>
                  </a:cubicBezTo>
                  <a:cubicBezTo>
                    <a:pt x="1778" y="228"/>
                    <a:pt x="1773" y="228"/>
                    <a:pt x="1768" y="228"/>
                  </a:cubicBezTo>
                  <a:cubicBezTo>
                    <a:pt x="1568" y="224"/>
                    <a:pt x="1369" y="206"/>
                    <a:pt x="1173" y="174"/>
                  </a:cubicBezTo>
                  <a:cubicBezTo>
                    <a:pt x="982" y="146"/>
                    <a:pt x="794" y="108"/>
                    <a:pt x="603" y="71"/>
                  </a:cubicBezTo>
                  <a:cubicBezTo>
                    <a:pt x="453" y="43"/>
                    <a:pt x="291" y="0"/>
                    <a:pt x="1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17"/>
            <p:cNvSpPr/>
            <p:nvPr/>
          </p:nvSpPr>
          <p:spPr>
            <a:xfrm>
              <a:off x="1256457" y="3966130"/>
              <a:ext cx="41194" cy="8785"/>
            </a:xfrm>
            <a:custGeom>
              <a:avLst/>
              <a:gdLst/>
              <a:ahLst/>
              <a:cxnLst/>
              <a:rect l="l" t="t" r="r" b="b"/>
              <a:pathLst>
                <a:path w="1524" h="325" extrusionOk="0">
                  <a:moveTo>
                    <a:pt x="1391" y="1"/>
                  </a:moveTo>
                  <a:cubicBezTo>
                    <a:pt x="1385" y="1"/>
                    <a:pt x="1379" y="1"/>
                    <a:pt x="1373" y="2"/>
                  </a:cubicBezTo>
                  <a:cubicBezTo>
                    <a:pt x="955" y="75"/>
                    <a:pt x="533" y="209"/>
                    <a:pt x="105" y="209"/>
                  </a:cubicBezTo>
                  <a:cubicBezTo>
                    <a:pt x="83" y="209"/>
                    <a:pt x="61" y="209"/>
                    <a:pt x="39" y="208"/>
                  </a:cubicBezTo>
                  <a:cubicBezTo>
                    <a:pt x="6" y="210"/>
                    <a:pt x="0" y="257"/>
                    <a:pt x="32" y="266"/>
                  </a:cubicBezTo>
                  <a:cubicBezTo>
                    <a:pt x="158" y="307"/>
                    <a:pt x="284" y="324"/>
                    <a:pt x="411" y="324"/>
                  </a:cubicBezTo>
                  <a:cubicBezTo>
                    <a:pt x="501" y="324"/>
                    <a:pt x="593" y="316"/>
                    <a:pt x="686" y="302"/>
                  </a:cubicBezTo>
                  <a:cubicBezTo>
                    <a:pt x="931" y="264"/>
                    <a:pt x="1178" y="221"/>
                    <a:pt x="1419" y="169"/>
                  </a:cubicBezTo>
                  <a:cubicBezTo>
                    <a:pt x="1523" y="148"/>
                    <a:pt x="1488" y="1"/>
                    <a:pt x="139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17"/>
            <p:cNvSpPr/>
            <p:nvPr/>
          </p:nvSpPr>
          <p:spPr>
            <a:xfrm>
              <a:off x="1225345" y="3983159"/>
              <a:ext cx="71197" cy="8244"/>
            </a:xfrm>
            <a:custGeom>
              <a:avLst/>
              <a:gdLst/>
              <a:ahLst/>
              <a:cxnLst/>
              <a:rect l="l" t="t" r="r" b="b"/>
              <a:pathLst>
                <a:path w="2634" h="305" extrusionOk="0">
                  <a:moveTo>
                    <a:pt x="2590" y="1"/>
                  </a:moveTo>
                  <a:cubicBezTo>
                    <a:pt x="2585" y="1"/>
                    <a:pt x="2581" y="2"/>
                    <a:pt x="2576" y="4"/>
                  </a:cubicBezTo>
                  <a:cubicBezTo>
                    <a:pt x="2365" y="96"/>
                    <a:pt x="2161" y="169"/>
                    <a:pt x="1931" y="199"/>
                  </a:cubicBezTo>
                  <a:cubicBezTo>
                    <a:pt x="1812" y="213"/>
                    <a:pt x="1691" y="220"/>
                    <a:pt x="1571" y="220"/>
                  </a:cubicBezTo>
                  <a:cubicBezTo>
                    <a:pt x="1487" y="220"/>
                    <a:pt x="1404" y="217"/>
                    <a:pt x="1321" y="210"/>
                  </a:cubicBezTo>
                  <a:cubicBezTo>
                    <a:pt x="888" y="180"/>
                    <a:pt x="456" y="113"/>
                    <a:pt x="22" y="72"/>
                  </a:cubicBezTo>
                  <a:cubicBezTo>
                    <a:pt x="21" y="72"/>
                    <a:pt x="21" y="72"/>
                    <a:pt x="20" y="72"/>
                  </a:cubicBezTo>
                  <a:cubicBezTo>
                    <a:pt x="3" y="72"/>
                    <a:pt x="0" y="102"/>
                    <a:pt x="18" y="105"/>
                  </a:cubicBezTo>
                  <a:cubicBezTo>
                    <a:pt x="467" y="193"/>
                    <a:pt x="921" y="285"/>
                    <a:pt x="1381" y="302"/>
                  </a:cubicBezTo>
                  <a:cubicBezTo>
                    <a:pt x="1431" y="303"/>
                    <a:pt x="1483" y="304"/>
                    <a:pt x="1535" y="304"/>
                  </a:cubicBezTo>
                  <a:cubicBezTo>
                    <a:pt x="1900" y="304"/>
                    <a:pt x="2300" y="257"/>
                    <a:pt x="2606" y="59"/>
                  </a:cubicBezTo>
                  <a:cubicBezTo>
                    <a:pt x="2633" y="39"/>
                    <a:pt x="2616" y="1"/>
                    <a:pt x="259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17"/>
            <p:cNvSpPr/>
            <p:nvPr/>
          </p:nvSpPr>
          <p:spPr>
            <a:xfrm>
              <a:off x="1266350" y="3949425"/>
              <a:ext cx="36761" cy="13947"/>
            </a:xfrm>
            <a:custGeom>
              <a:avLst/>
              <a:gdLst/>
              <a:ahLst/>
              <a:cxnLst/>
              <a:rect l="l" t="t" r="r" b="b"/>
              <a:pathLst>
                <a:path w="1360" h="516" extrusionOk="0">
                  <a:moveTo>
                    <a:pt x="1319" y="1"/>
                  </a:moveTo>
                  <a:cubicBezTo>
                    <a:pt x="1317" y="1"/>
                    <a:pt x="1314" y="1"/>
                    <a:pt x="1311" y="2"/>
                  </a:cubicBezTo>
                  <a:cubicBezTo>
                    <a:pt x="1216" y="26"/>
                    <a:pt x="1137" y="121"/>
                    <a:pt x="1055" y="174"/>
                  </a:cubicBezTo>
                  <a:cubicBezTo>
                    <a:pt x="952" y="239"/>
                    <a:pt x="842" y="293"/>
                    <a:pt x="728" y="336"/>
                  </a:cubicBezTo>
                  <a:cubicBezTo>
                    <a:pt x="529" y="414"/>
                    <a:pt x="315" y="453"/>
                    <a:pt x="102" y="453"/>
                  </a:cubicBezTo>
                  <a:cubicBezTo>
                    <a:pt x="80" y="453"/>
                    <a:pt x="57" y="453"/>
                    <a:pt x="34" y="452"/>
                  </a:cubicBezTo>
                  <a:cubicBezTo>
                    <a:pt x="1" y="452"/>
                    <a:pt x="3" y="499"/>
                    <a:pt x="34" y="503"/>
                  </a:cubicBezTo>
                  <a:cubicBezTo>
                    <a:pt x="101" y="511"/>
                    <a:pt x="169" y="515"/>
                    <a:pt x="236" y="515"/>
                  </a:cubicBezTo>
                  <a:cubicBezTo>
                    <a:pt x="424" y="515"/>
                    <a:pt x="612" y="482"/>
                    <a:pt x="792" y="420"/>
                  </a:cubicBezTo>
                  <a:cubicBezTo>
                    <a:pt x="902" y="379"/>
                    <a:pt x="1008" y="327"/>
                    <a:pt x="1107" y="263"/>
                  </a:cubicBezTo>
                  <a:cubicBezTo>
                    <a:pt x="1193" y="211"/>
                    <a:pt x="1321" y="142"/>
                    <a:pt x="1354" y="43"/>
                  </a:cubicBezTo>
                  <a:cubicBezTo>
                    <a:pt x="1359" y="21"/>
                    <a:pt x="1342" y="1"/>
                    <a:pt x="13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17"/>
            <p:cNvSpPr/>
            <p:nvPr/>
          </p:nvSpPr>
          <p:spPr>
            <a:xfrm>
              <a:off x="1278595" y="3939884"/>
              <a:ext cx="15921" cy="11947"/>
            </a:xfrm>
            <a:custGeom>
              <a:avLst/>
              <a:gdLst/>
              <a:ahLst/>
              <a:cxnLst/>
              <a:rect l="l" t="t" r="r" b="b"/>
              <a:pathLst>
                <a:path w="589" h="442" extrusionOk="0">
                  <a:moveTo>
                    <a:pt x="524" y="0"/>
                  </a:moveTo>
                  <a:cubicBezTo>
                    <a:pt x="513" y="0"/>
                    <a:pt x="503" y="3"/>
                    <a:pt x="494" y="11"/>
                  </a:cubicBezTo>
                  <a:cubicBezTo>
                    <a:pt x="339" y="134"/>
                    <a:pt x="200" y="269"/>
                    <a:pt x="34" y="375"/>
                  </a:cubicBezTo>
                  <a:cubicBezTo>
                    <a:pt x="0" y="396"/>
                    <a:pt x="20" y="441"/>
                    <a:pt x="51" y="441"/>
                  </a:cubicBezTo>
                  <a:cubicBezTo>
                    <a:pt x="56" y="441"/>
                    <a:pt x="62" y="440"/>
                    <a:pt x="67" y="437"/>
                  </a:cubicBezTo>
                  <a:cubicBezTo>
                    <a:pt x="258" y="356"/>
                    <a:pt x="447" y="237"/>
                    <a:pt x="565" y="67"/>
                  </a:cubicBezTo>
                  <a:cubicBezTo>
                    <a:pt x="589" y="31"/>
                    <a:pt x="557" y="0"/>
                    <a:pt x="5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17"/>
            <p:cNvSpPr/>
            <p:nvPr/>
          </p:nvSpPr>
          <p:spPr>
            <a:xfrm>
              <a:off x="1095953" y="3779109"/>
              <a:ext cx="197806" cy="204320"/>
            </a:xfrm>
            <a:custGeom>
              <a:avLst/>
              <a:gdLst/>
              <a:ahLst/>
              <a:cxnLst/>
              <a:rect l="l" t="t" r="r" b="b"/>
              <a:pathLst>
                <a:path w="7318" h="7559" extrusionOk="0">
                  <a:moveTo>
                    <a:pt x="615" y="6533"/>
                  </a:moveTo>
                  <a:cubicBezTo>
                    <a:pt x="615" y="6533"/>
                    <a:pt x="0" y="3006"/>
                    <a:pt x="1733" y="1271"/>
                  </a:cubicBezTo>
                  <a:cubicBezTo>
                    <a:pt x="2844" y="159"/>
                    <a:pt x="3023" y="651"/>
                    <a:pt x="3023" y="651"/>
                  </a:cubicBezTo>
                  <a:cubicBezTo>
                    <a:pt x="3023" y="651"/>
                    <a:pt x="3139" y="0"/>
                    <a:pt x="4269" y="600"/>
                  </a:cubicBezTo>
                  <a:cubicBezTo>
                    <a:pt x="4269" y="600"/>
                    <a:pt x="4740" y="226"/>
                    <a:pt x="4975" y="596"/>
                  </a:cubicBezTo>
                  <a:cubicBezTo>
                    <a:pt x="5211" y="967"/>
                    <a:pt x="4792" y="1068"/>
                    <a:pt x="5402" y="1352"/>
                  </a:cubicBezTo>
                  <a:cubicBezTo>
                    <a:pt x="6009" y="1634"/>
                    <a:pt x="6262" y="1492"/>
                    <a:pt x="6372" y="2212"/>
                  </a:cubicBezTo>
                  <a:cubicBezTo>
                    <a:pt x="6482" y="2930"/>
                    <a:pt x="6327" y="2784"/>
                    <a:pt x="6705" y="3403"/>
                  </a:cubicBezTo>
                  <a:cubicBezTo>
                    <a:pt x="7082" y="4023"/>
                    <a:pt x="7318" y="3837"/>
                    <a:pt x="7047" y="4339"/>
                  </a:cubicBezTo>
                  <a:cubicBezTo>
                    <a:pt x="6774" y="4844"/>
                    <a:pt x="5469" y="7559"/>
                    <a:pt x="2165" y="7179"/>
                  </a:cubicBezTo>
                  <a:cubicBezTo>
                    <a:pt x="1322" y="7084"/>
                    <a:pt x="615" y="6533"/>
                    <a:pt x="615" y="653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17"/>
            <p:cNvSpPr/>
            <p:nvPr/>
          </p:nvSpPr>
          <p:spPr>
            <a:xfrm>
              <a:off x="1135768" y="3847522"/>
              <a:ext cx="30895" cy="66115"/>
            </a:xfrm>
            <a:custGeom>
              <a:avLst/>
              <a:gdLst/>
              <a:ahLst/>
              <a:cxnLst/>
              <a:rect l="l" t="t" r="r" b="b"/>
              <a:pathLst>
                <a:path w="1143" h="2446" extrusionOk="0">
                  <a:moveTo>
                    <a:pt x="1085" y="1"/>
                  </a:moveTo>
                  <a:cubicBezTo>
                    <a:pt x="1072" y="1"/>
                    <a:pt x="1060" y="6"/>
                    <a:pt x="1051" y="17"/>
                  </a:cubicBezTo>
                  <a:cubicBezTo>
                    <a:pt x="782" y="378"/>
                    <a:pt x="550" y="791"/>
                    <a:pt x="427" y="1227"/>
                  </a:cubicBezTo>
                  <a:cubicBezTo>
                    <a:pt x="317" y="1618"/>
                    <a:pt x="300" y="2083"/>
                    <a:pt x="15" y="2399"/>
                  </a:cubicBezTo>
                  <a:cubicBezTo>
                    <a:pt x="0" y="2416"/>
                    <a:pt x="14" y="2445"/>
                    <a:pt x="33" y="2445"/>
                  </a:cubicBezTo>
                  <a:cubicBezTo>
                    <a:pt x="38" y="2445"/>
                    <a:pt x="42" y="2444"/>
                    <a:pt x="47" y="2440"/>
                  </a:cubicBezTo>
                  <a:cubicBezTo>
                    <a:pt x="374" y="2190"/>
                    <a:pt x="431" y="1775"/>
                    <a:pt x="532" y="1401"/>
                  </a:cubicBezTo>
                  <a:cubicBezTo>
                    <a:pt x="661" y="924"/>
                    <a:pt x="847" y="472"/>
                    <a:pt x="1122" y="58"/>
                  </a:cubicBezTo>
                  <a:cubicBezTo>
                    <a:pt x="1142" y="28"/>
                    <a:pt x="1114" y="1"/>
                    <a:pt x="10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17"/>
            <p:cNvSpPr/>
            <p:nvPr/>
          </p:nvSpPr>
          <p:spPr>
            <a:xfrm>
              <a:off x="1180989" y="3793868"/>
              <a:ext cx="34112" cy="33112"/>
            </a:xfrm>
            <a:custGeom>
              <a:avLst/>
              <a:gdLst/>
              <a:ahLst/>
              <a:cxnLst/>
              <a:rect l="l" t="t" r="r" b="b"/>
              <a:pathLst>
                <a:path w="1262" h="1225" extrusionOk="0">
                  <a:moveTo>
                    <a:pt x="1199" y="0"/>
                  </a:moveTo>
                  <a:cubicBezTo>
                    <a:pt x="1190" y="0"/>
                    <a:pt x="1182" y="2"/>
                    <a:pt x="1175" y="7"/>
                  </a:cubicBezTo>
                  <a:cubicBezTo>
                    <a:pt x="1053" y="88"/>
                    <a:pt x="936" y="170"/>
                    <a:pt x="810" y="247"/>
                  </a:cubicBezTo>
                  <a:cubicBezTo>
                    <a:pt x="694" y="318"/>
                    <a:pt x="584" y="400"/>
                    <a:pt x="483" y="492"/>
                  </a:cubicBezTo>
                  <a:cubicBezTo>
                    <a:pt x="272" y="684"/>
                    <a:pt x="119" y="929"/>
                    <a:pt x="8" y="1191"/>
                  </a:cubicBezTo>
                  <a:cubicBezTo>
                    <a:pt x="1" y="1209"/>
                    <a:pt x="14" y="1224"/>
                    <a:pt x="28" y="1224"/>
                  </a:cubicBezTo>
                  <a:cubicBezTo>
                    <a:pt x="34" y="1224"/>
                    <a:pt x="41" y="1221"/>
                    <a:pt x="46" y="1213"/>
                  </a:cubicBezTo>
                  <a:cubicBezTo>
                    <a:pt x="197" y="961"/>
                    <a:pt x="399" y="740"/>
                    <a:pt x="623" y="553"/>
                  </a:cubicBezTo>
                  <a:cubicBezTo>
                    <a:pt x="736" y="464"/>
                    <a:pt x="853" y="383"/>
                    <a:pt x="979" y="314"/>
                  </a:cubicBezTo>
                  <a:cubicBezTo>
                    <a:pt x="1087" y="252"/>
                    <a:pt x="1205" y="187"/>
                    <a:pt x="1250" y="65"/>
                  </a:cubicBezTo>
                  <a:cubicBezTo>
                    <a:pt x="1262" y="33"/>
                    <a:pt x="1230" y="0"/>
                    <a:pt x="11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17"/>
            <p:cNvSpPr/>
            <p:nvPr/>
          </p:nvSpPr>
          <p:spPr>
            <a:xfrm>
              <a:off x="1159365" y="3809194"/>
              <a:ext cx="70440" cy="94118"/>
            </a:xfrm>
            <a:custGeom>
              <a:avLst/>
              <a:gdLst/>
              <a:ahLst/>
              <a:cxnLst/>
              <a:rect l="l" t="t" r="r" b="b"/>
              <a:pathLst>
                <a:path w="2606" h="3482" extrusionOk="0">
                  <a:moveTo>
                    <a:pt x="2570" y="1"/>
                  </a:moveTo>
                  <a:cubicBezTo>
                    <a:pt x="2568" y="1"/>
                    <a:pt x="2566" y="1"/>
                    <a:pt x="2564" y="1"/>
                  </a:cubicBezTo>
                  <a:cubicBezTo>
                    <a:pt x="2409" y="46"/>
                    <a:pt x="2267" y="183"/>
                    <a:pt x="2140" y="282"/>
                  </a:cubicBezTo>
                  <a:cubicBezTo>
                    <a:pt x="2001" y="390"/>
                    <a:pt x="1868" y="506"/>
                    <a:pt x="1743" y="630"/>
                  </a:cubicBezTo>
                  <a:cubicBezTo>
                    <a:pt x="1487" y="882"/>
                    <a:pt x="1255" y="1155"/>
                    <a:pt x="1048" y="1448"/>
                  </a:cubicBezTo>
                  <a:cubicBezTo>
                    <a:pt x="835" y="1746"/>
                    <a:pt x="651" y="2064"/>
                    <a:pt x="498" y="2394"/>
                  </a:cubicBezTo>
                  <a:cubicBezTo>
                    <a:pt x="337" y="2746"/>
                    <a:pt x="210" y="3116"/>
                    <a:pt x="10" y="3447"/>
                  </a:cubicBezTo>
                  <a:cubicBezTo>
                    <a:pt x="0" y="3464"/>
                    <a:pt x="16" y="3482"/>
                    <a:pt x="32" y="3482"/>
                  </a:cubicBezTo>
                  <a:cubicBezTo>
                    <a:pt x="37" y="3482"/>
                    <a:pt x="43" y="3480"/>
                    <a:pt x="47" y="3475"/>
                  </a:cubicBezTo>
                  <a:lnTo>
                    <a:pt x="46" y="3475"/>
                  </a:lnTo>
                  <a:cubicBezTo>
                    <a:pt x="298" y="3187"/>
                    <a:pt x="433" y="2836"/>
                    <a:pt x="591" y="2494"/>
                  </a:cubicBezTo>
                  <a:cubicBezTo>
                    <a:pt x="743" y="2174"/>
                    <a:pt x="919" y="1869"/>
                    <a:pt x="1121" y="1579"/>
                  </a:cubicBezTo>
                  <a:cubicBezTo>
                    <a:pt x="1326" y="1284"/>
                    <a:pt x="1556" y="1007"/>
                    <a:pt x="1810" y="753"/>
                  </a:cubicBezTo>
                  <a:cubicBezTo>
                    <a:pt x="1936" y="628"/>
                    <a:pt x="2063" y="506"/>
                    <a:pt x="2194" y="390"/>
                  </a:cubicBezTo>
                  <a:cubicBezTo>
                    <a:pt x="2323" y="276"/>
                    <a:pt x="2493" y="177"/>
                    <a:pt x="2594" y="39"/>
                  </a:cubicBezTo>
                  <a:cubicBezTo>
                    <a:pt x="2606" y="22"/>
                    <a:pt x="2589" y="1"/>
                    <a:pt x="25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17"/>
            <p:cNvSpPr/>
            <p:nvPr/>
          </p:nvSpPr>
          <p:spPr>
            <a:xfrm>
              <a:off x="1131335" y="3794462"/>
              <a:ext cx="46735" cy="115688"/>
            </a:xfrm>
            <a:custGeom>
              <a:avLst/>
              <a:gdLst/>
              <a:ahLst/>
              <a:cxnLst/>
              <a:rect l="l" t="t" r="r" b="b"/>
              <a:pathLst>
                <a:path w="1729" h="4280" extrusionOk="0">
                  <a:moveTo>
                    <a:pt x="1674" y="1"/>
                  </a:moveTo>
                  <a:cubicBezTo>
                    <a:pt x="1650" y="1"/>
                    <a:pt x="1626" y="13"/>
                    <a:pt x="1617" y="40"/>
                  </a:cubicBezTo>
                  <a:cubicBezTo>
                    <a:pt x="1557" y="219"/>
                    <a:pt x="1514" y="397"/>
                    <a:pt x="1438" y="573"/>
                  </a:cubicBezTo>
                  <a:cubicBezTo>
                    <a:pt x="1367" y="737"/>
                    <a:pt x="1283" y="898"/>
                    <a:pt x="1200" y="1057"/>
                  </a:cubicBezTo>
                  <a:cubicBezTo>
                    <a:pt x="1026" y="1399"/>
                    <a:pt x="862" y="1747"/>
                    <a:pt x="710" y="2098"/>
                  </a:cubicBezTo>
                  <a:cubicBezTo>
                    <a:pt x="417" y="2784"/>
                    <a:pt x="129" y="3506"/>
                    <a:pt x="7" y="4244"/>
                  </a:cubicBezTo>
                  <a:cubicBezTo>
                    <a:pt x="1" y="4266"/>
                    <a:pt x="18" y="4280"/>
                    <a:pt x="34" y="4280"/>
                  </a:cubicBezTo>
                  <a:cubicBezTo>
                    <a:pt x="45" y="4280"/>
                    <a:pt x="56" y="4274"/>
                    <a:pt x="60" y="4259"/>
                  </a:cubicBezTo>
                  <a:lnTo>
                    <a:pt x="62" y="4259"/>
                  </a:lnTo>
                  <a:cubicBezTo>
                    <a:pt x="202" y="3891"/>
                    <a:pt x="312" y="3515"/>
                    <a:pt x="443" y="3145"/>
                  </a:cubicBezTo>
                  <a:cubicBezTo>
                    <a:pt x="574" y="2781"/>
                    <a:pt x="712" y="2420"/>
                    <a:pt x="864" y="2064"/>
                  </a:cubicBezTo>
                  <a:cubicBezTo>
                    <a:pt x="1013" y="1719"/>
                    <a:pt x="1176" y="1382"/>
                    <a:pt x="1346" y="1047"/>
                  </a:cubicBezTo>
                  <a:cubicBezTo>
                    <a:pt x="1499" y="745"/>
                    <a:pt x="1699" y="399"/>
                    <a:pt x="1726" y="55"/>
                  </a:cubicBezTo>
                  <a:cubicBezTo>
                    <a:pt x="1729" y="19"/>
                    <a:pt x="1702" y="1"/>
                    <a:pt x="167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17"/>
            <p:cNvSpPr/>
            <p:nvPr/>
          </p:nvSpPr>
          <p:spPr>
            <a:xfrm>
              <a:off x="1147283" y="3803923"/>
              <a:ext cx="15813" cy="45356"/>
            </a:xfrm>
            <a:custGeom>
              <a:avLst/>
              <a:gdLst/>
              <a:ahLst/>
              <a:cxnLst/>
              <a:rect l="l" t="t" r="r" b="b"/>
              <a:pathLst>
                <a:path w="585" h="1678" extrusionOk="0">
                  <a:moveTo>
                    <a:pt x="524" y="0"/>
                  </a:moveTo>
                  <a:cubicBezTo>
                    <a:pt x="508" y="0"/>
                    <a:pt x="493" y="7"/>
                    <a:pt x="483" y="21"/>
                  </a:cubicBezTo>
                  <a:cubicBezTo>
                    <a:pt x="326" y="260"/>
                    <a:pt x="223" y="540"/>
                    <a:pt x="139" y="813"/>
                  </a:cubicBezTo>
                  <a:cubicBezTo>
                    <a:pt x="51" y="1088"/>
                    <a:pt x="5" y="1374"/>
                    <a:pt x="1" y="1662"/>
                  </a:cubicBezTo>
                  <a:cubicBezTo>
                    <a:pt x="2" y="1672"/>
                    <a:pt x="10" y="1677"/>
                    <a:pt x="18" y="1677"/>
                  </a:cubicBezTo>
                  <a:cubicBezTo>
                    <a:pt x="25" y="1677"/>
                    <a:pt x="32" y="1674"/>
                    <a:pt x="34" y="1666"/>
                  </a:cubicBezTo>
                  <a:cubicBezTo>
                    <a:pt x="100" y="1391"/>
                    <a:pt x="167" y="1114"/>
                    <a:pt x="253" y="845"/>
                  </a:cubicBezTo>
                  <a:cubicBezTo>
                    <a:pt x="339" y="576"/>
                    <a:pt x="463" y="322"/>
                    <a:pt x="571" y="58"/>
                  </a:cubicBezTo>
                  <a:cubicBezTo>
                    <a:pt x="585" y="24"/>
                    <a:pt x="554" y="0"/>
                    <a:pt x="5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17"/>
            <p:cNvSpPr/>
            <p:nvPr/>
          </p:nvSpPr>
          <p:spPr>
            <a:xfrm>
              <a:off x="1140120" y="3827736"/>
              <a:ext cx="85820" cy="101281"/>
            </a:xfrm>
            <a:custGeom>
              <a:avLst/>
              <a:gdLst/>
              <a:ahLst/>
              <a:cxnLst/>
              <a:rect l="l" t="t" r="r" b="b"/>
              <a:pathLst>
                <a:path w="3175" h="3747" extrusionOk="0">
                  <a:moveTo>
                    <a:pt x="3124" y="0"/>
                  </a:moveTo>
                  <a:cubicBezTo>
                    <a:pt x="3118" y="0"/>
                    <a:pt x="3112" y="2"/>
                    <a:pt x="3106" y="5"/>
                  </a:cubicBezTo>
                  <a:cubicBezTo>
                    <a:pt x="2562" y="271"/>
                    <a:pt x="2294" y="910"/>
                    <a:pt x="2031" y="1419"/>
                  </a:cubicBezTo>
                  <a:cubicBezTo>
                    <a:pt x="1732" y="1998"/>
                    <a:pt x="1376" y="2559"/>
                    <a:pt x="909" y="3019"/>
                  </a:cubicBezTo>
                  <a:cubicBezTo>
                    <a:pt x="647" y="3279"/>
                    <a:pt x="350" y="3501"/>
                    <a:pt x="28" y="3683"/>
                  </a:cubicBezTo>
                  <a:cubicBezTo>
                    <a:pt x="0" y="3699"/>
                    <a:pt x="15" y="3747"/>
                    <a:pt x="43" y="3747"/>
                  </a:cubicBezTo>
                  <a:cubicBezTo>
                    <a:pt x="47" y="3747"/>
                    <a:pt x="51" y="3746"/>
                    <a:pt x="55" y="3744"/>
                  </a:cubicBezTo>
                  <a:lnTo>
                    <a:pt x="53" y="3744"/>
                  </a:lnTo>
                  <a:cubicBezTo>
                    <a:pt x="337" y="3632"/>
                    <a:pt x="600" y="3473"/>
                    <a:pt x="832" y="3273"/>
                  </a:cubicBezTo>
                  <a:cubicBezTo>
                    <a:pt x="1075" y="3062"/>
                    <a:pt x="1294" y="2825"/>
                    <a:pt x="1483" y="2565"/>
                  </a:cubicBezTo>
                  <a:cubicBezTo>
                    <a:pt x="1676" y="2301"/>
                    <a:pt x="1846" y="2023"/>
                    <a:pt x="1995" y="1733"/>
                  </a:cubicBezTo>
                  <a:cubicBezTo>
                    <a:pt x="2141" y="1452"/>
                    <a:pt x="2261" y="1159"/>
                    <a:pt x="2416" y="882"/>
                  </a:cubicBezTo>
                  <a:cubicBezTo>
                    <a:pt x="2601" y="555"/>
                    <a:pt x="2827" y="278"/>
                    <a:pt x="3141" y="65"/>
                  </a:cubicBezTo>
                  <a:cubicBezTo>
                    <a:pt x="3174" y="45"/>
                    <a:pt x="3154" y="0"/>
                    <a:pt x="31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17"/>
            <p:cNvSpPr/>
            <p:nvPr/>
          </p:nvSpPr>
          <p:spPr>
            <a:xfrm>
              <a:off x="1200045" y="3835467"/>
              <a:ext cx="55330" cy="53546"/>
            </a:xfrm>
            <a:custGeom>
              <a:avLst/>
              <a:gdLst/>
              <a:ahLst/>
              <a:cxnLst/>
              <a:rect l="l" t="t" r="r" b="b"/>
              <a:pathLst>
                <a:path w="2047" h="1981" extrusionOk="0">
                  <a:moveTo>
                    <a:pt x="1978" y="1"/>
                  </a:moveTo>
                  <a:cubicBezTo>
                    <a:pt x="1975" y="1"/>
                    <a:pt x="1972" y="1"/>
                    <a:pt x="1969" y="2"/>
                  </a:cubicBezTo>
                  <a:cubicBezTo>
                    <a:pt x="1526" y="99"/>
                    <a:pt x="1119" y="394"/>
                    <a:pt x="829" y="736"/>
                  </a:cubicBezTo>
                  <a:cubicBezTo>
                    <a:pt x="517" y="1105"/>
                    <a:pt x="341" y="1566"/>
                    <a:pt x="19" y="1925"/>
                  </a:cubicBezTo>
                  <a:cubicBezTo>
                    <a:pt x="0" y="1951"/>
                    <a:pt x="21" y="1981"/>
                    <a:pt x="46" y="1981"/>
                  </a:cubicBezTo>
                  <a:cubicBezTo>
                    <a:pt x="53" y="1981"/>
                    <a:pt x="60" y="1979"/>
                    <a:pt x="66" y="1974"/>
                  </a:cubicBezTo>
                  <a:cubicBezTo>
                    <a:pt x="414" y="1664"/>
                    <a:pt x="614" y="1247"/>
                    <a:pt x="900" y="890"/>
                  </a:cubicBezTo>
                  <a:cubicBezTo>
                    <a:pt x="1197" y="519"/>
                    <a:pt x="1582" y="284"/>
                    <a:pt x="2003" y="80"/>
                  </a:cubicBezTo>
                  <a:cubicBezTo>
                    <a:pt x="2047" y="59"/>
                    <a:pt x="2019" y="1"/>
                    <a:pt x="197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17"/>
            <p:cNvSpPr/>
            <p:nvPr/>
          </p:nvSpPr>
          <p:spPr>
            <a:xfrm>
              <a:off x="1151337" y="3860362"/>
              <a:ext cx="109228" cy="70981"/>
            </a:xfrm>
            <a:custGeom>
              <a:avLst/>
              <a:gdLst/>
              <a:ahLst/>
              <a:cxnLst/>
              <a:rect l="l" t="t" r="r" b="b"/>
              <a:pathLst>
                <a:path w="4041" h="2626" extrusionOk="0">
                  <a:moveTo>
                    <a:pt x="4020" y="0"/>
                  </a:moveTo>
                  <a:cubicBezTo>
                    <a:pt x="4019" y="0"/>
                    <a:pt x="4019" y="0"/>
                    <a:pt x="4018" y="0"/>
                  </a:cubicBezTo>
                  <a:cubicBezTo>
                    <a:pt x="3734" y="36"/>
                    <a:pt x="3461" y="161"/>
                    <a:pt x="3216" y="305"/>
                  </a:cubicBezTo>
                  <a:cubicBezTo>
                    <a:pt x="2951" y="458"/>
                    <a:pt x="2702" y="638"/>
                    <a:pt x="2472" y="840"/>
                  </a:cubicBezTo>
                  <a:cubicBezTo>
                    <a:pt x="1990" y="1272"/>
                    <a:pt x="1571" y="1773"/>
                    <a:pt x="1025" y="2130"/>
                  </a:cubicBezTo>
                  <a:cubicBezTo>
                    <a:pt x="722" y="2330"/>
                    <a:pt x="391" y="2457"/>
                    <a:pt x="40" y="2551"/>
                  </a:cubicBezTo>
                  <a:cubicBezTo>
                    <a:pt x="0" y="2564"/>
                    <a:pt x="8" y="2623"/>
                    <a:pt x="51" y="2623"/>
                  </a:cubicBezTo>
                  <a:lnTo>
                    <a:pt x="51" y="2625"/>
                  </a:lnTo>
                  <a:cubicBezTo>
                    <a:pt x="655" y="2612"/>
                    <a:pt x="1188" y="2201"/>
                    <a:pt x="1619" y="1816"/>
                  </a:cubicBezTo>
                  <a:cubicBezTo>
                    <a:pt x="1863" y="1603"/>
                    <a:pt x="2087" y="1369"/>
                    <a:pt x="2319" y="1145"/>
                  </a:cubicBezTo>
                  <a:cubicBezTo>
                    <a:pt x="2549" y="920"/>
                    <a:pt x="2782" y="677"/>
                    <a:pt x="3042" y="488"/>
                  </a:cubicBezTo>
                  <a:cubicBezTo>
                    <a:pt x="3345" y="270"/>
                    <a:pt x="3663" y="129"/>
                    <a:pt x="4022" y="34"/>
                  </a:cubicBezTo>
                  <a:cubicBezTo>
                    <a:pt x="4040" y="29"/>
                    <a:pt x="4037" y="0"/>
                    <a:pt x="402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17"/>
            <p:cNvSpPr/>
            <p:nvPr/>
          </p:nvSpPr>
          <p:spPr>
            <a:xfrm>
              <a:off x="1225129" y="3876228"/>
              <a:ext cx="56520" cy="19326"/>
            </a:xfrm>
            <a:custGeom>
              <a:avLst/>
              <a:gdLst/>
              <a:ahLst/>
              <a:cxnLst/>
              <a:rect l="l" t="t" r="r" b="b"/>
              <a:pathLst>
                <a:path w="2091" h="715" extrusionOk="0">
                  <a:moveTo>
                    <a:pt x="1942" y="0"/>
                  </a:moveTo>
                  <a:cubicBezTo>
                    <a:pt x="1806" y="0"/>
                    <a:pt x="1662" y="34"/>
                    <a:pt x="1533" y="58"/>
                  </a:cubicBezTo>
                  <a:cubicBezTo>
                    <a:pt x="1341" y="90"/>
                    <a:pt x="1154" y="135"/>
                    <a:pt x="969" y="193"/>
                  </a:cubicBezTo>
                  <a:cubicBezTo>
                    <a:pt x="626" y="301"/>
                    <a:pt x="299" y="460"/>
                    <a:pt x="15" y="683"/>
                  </a:cubicBezTo>
                  <a:cubicBezTo>
                    <a:pt x="1" y="694"/>
                    <a:pt x="15" y="715"/>
                    <a:pt x="31" y="715"/>
                  </a:cubicBezTo>
                  <a:cubicBezTo>
                    <a:pt x="34" y="715"/>
                    <a:pt x="37" y="714"/>
                    <a:pt x="39" y="713"/>
                  </a:cubicBezTo>
                  <a:lnTo>
                    <a:pt x="37" y="711"/>
                  </a:lnTo>
                  <a:cubicBezTo>
                    <a:pt x="348" y="531"/>
                    <a:pt x="667" y="373"/>
                    <a:pt x="1010" y="268"/>
                  </a:cubicBezTo>
                  <a:cubicBezTo>
                    <a:pt x="1184" y="210"/>
                    <a:pt x="1363" y="169"/>
                    <a:pt x="1544" y="144"/>
                  </a:cubicBezTo>
                  <a:cubicBezTo>
                    <a:pt x="1707" y="124"/>
                    <a:pt x="1877" y="143"/>
                    <a:pt x="2036" y="113"/>
                  </a:cubicBezTo>
                  <a:cubicBezTo>
                    <a:pt x="2088" y="103"/>
                    <a:pt x="2090" y="14"/>
                    <a:pt x="2036" y="6"/>
                  </a:cubicBezTo>
                  <a:cubicBezTo>
                    <a:pt x="2005" y="2"/>
                    <a:pt x="1974" y="0"/>
                    <a:pt x="19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17"/>
            <p:cNvSpPr/>
            <p:nvPr/>
          </p:nvSpPr>
          <p:spPr>
            <a:xfrm>
              <a:off x="1261809" y="3886932"/>
              <a:ext cx="29895" cy="10082"/>
            </a:xfrm>
            <a:custGeom>
              <a:avLst/>
              <a:gdLst/>
              <a:ahLst/>
              <a:cxnLst/>
              <a:rect l="l" t="t" r="r" b="b"/>
              <a:pathLst>
                <a:path w="1106" h="373" extrusionOk="0">
                  <a:moveTo>
                    <a:pt x="954" y="1"/>
                  </a:moveTo>
                  <a:cubicBezTo>
                    <a:pt x="810" y="1"/>
                    <a:pt x="650" y="59"/>
                    <a:pt x="524" y="104"/>
                  </a:cubicBezTo>
                  <a:cubicBezTo>
                    <a:pt x="352" y="165"/>
                    <a:pt x="187" y="255"/>
                    <a:pt x="21" y="332"/>
                  </a:cubicBezTo>
                  <a:cubicBezTo>
                    <a:pt x="1" y="340"/>
                    <a:pt x="12" y="372"/>
                    <a:pt x="31" y="372"/>
                  </a:cubicBezTo>
                  <a:cubicBezTo>
                    <a:pt x="33" y="372"/>
                    <a:pt x="35" y="372"/>
                    <a:pt x="38" y="371"/>
                  </a:cubicBezTo>
                  <a:cubicBezTo>
                    <a:pt x="214" y="307"/>
                    <a:pt x="382" y="279"/>
                    <a:pt x="561" y="244"/>
                  </a:cubicBezTo>
                  <a:cubicBezTo>
                    <a:pt x="718" y="212"/>
                    <a:pt x="922" y="205"/>
                    <a:pt x="1060" y="124"/>
                  </a:cubicBezTo>
                  <a:cubicBezTo>
                    <a:pt x="1105" y="98"/>
                    <a:pt x="1100" y="23"/>
                    <a:pt x="1046" y="10"/>
                  </a:cubicBezTo>
                  <a:cubicBezTo>
                    <a:pt x="1016" y="4"/>
                    <a:pt x="985" y="1"/>
                    <a:pt x="9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17"/>
            <p:cNvSpPr/>
            <p:nvPr/>
          </p:nvSpPr>
          <p:spPr>
            <a:xfrm>
              <a:off x="884659" y="3912097"/>
              <a:ext cx="326144" cy="171668"/>
            </a:xfrm>
            <a:custGeom>
              <a:avLst/>
              <a:gdLst/>
              <a:ahLst/>
              <a:cxnLst/>
              <a:rect l="l" t="t" r="r" b="b"/>
              <a:pathLst>
                <a:path w="12066" h="6351" extrusionOk="0">
                  <a:moveTo>
                    <a:pt x="6565" y="1484"/>
                  </a:moveTo>
                  <a:cubicBezTo>
                    <a:pt x="4835" y="939"/>
                    <a:pt x="1475" y="1"/>
                    <a:pt x="868" y="829"/>
                  </a:cubicBezTo>
                  <a:cubicBezTo>
                    <a:pt x="258" y="1657"/>
                    <a:pt x="786" y="1717"/>
                    <a:pt x="393" y="2164"/>
                  </a:cubicBezTo>
                  <a:cubicBezTo>
                    <a:pt x="0" y="2613"/>
                    <a:pt x="341" y="2437"/>
                    <a:pt x="602" y="2746"/>
                  </a:cubicBezTo>
                  <a:cubicBezTo>
                    <a:pt x="866" y="3054"/>
                    <a:pt x="879" y="3505"/>
                    <a:pt x="1715" y="3301"/>
                  </a:cubicBezTo>
                  <a:cubicBezTo>
                    <a:pt x="1715" y="3301"/>
                    <a:pt x="2212" y="4383"/>
                    <a:pt x="2902" y="4335"/>
                  </a:cubicBezTo>
                  <a:cubicBezTo>
                    <a:pt x="3592" y="4286"/>
                    <a:pt x="3506" y="4467"/>
                    <a:pt x="4200" y="5126"/>
                  </a:cubicBezTo>
                  <a:cubicBezTo>
                    <a:pt x="4895" y="5782"/>
                    <a:pt x="6112" y="6350"/>
                    <a:pt x="7991" y="5817"/>
                  </a:cubicBezTo>
                  <a:cubicBezTo>
                    <a:pt x="9870" y="5284"/>
                    <a:pt x="10969" y="4834"/>
                    <a:pt x="11254" y="5337"/>
                  </a:cubicBezTo>
                  <a:cubicBezTo>
                    <a:pt x="11538" y="5840"/>
                    <a:pt x="12065" y="5900"/>
                    <a:pt x="11912" y="5198"/>
                  </a:cubicBezTo>
                  <a:cubicBezTo>
                    <a:pt x="11757" y="4495"/>
                    <a:pt x="9248" y="2325"/>
                    <a:pt x="6565" y="1484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17"/>
            <p:cNvSpPr/>
            <p:nvPr/>
          </p:nvSpPr>
          <p:spPr>
            <a:xfrm>
              <a:off x="903202" y="3939992"/>
              <a:ext cx="126609" cy="22111"/>
            </a:xfrm>
            <a:custGeom>
              <a:avLst/>
              <a:gdLst/>
              <a:ahLst/>
              <a:cxnLst/>
              <a:rect l="l" t="t" r="r" b="b"/>
              <a:pathLst>
                <a:path w="4684" h="818" extrusionOk="0">
                  <a:moveTo>
                    <a:pt x="1207" y="0"/>
                  </a:moveTo>
                  <a:cubicBezTo>
                    <a:pt x="1011" y="0"/>
                    <a:pt x="815" y="21"/>
                    <a:pt x="631" y="81"/>
                  </a:cubicBezTo>
                  <a:cubicBezTo>
                    <a:pt x="475" y="130"/>
                    <a:pt x="331" y="214"/>
                    <a:pt x="210" y="324"/>
                  </a:cubicBezTo>
                  <a:cubicBezTo>
                    <a:pt x="116" y="412"/>
                    <a:pt x="1" y="564"/>
                    <a:pt x="15" y="698"/>
                  </a:cubicBezTo>
                  <a:cubicBezTo>
                    <a:pt x="15" y="719"/>
                    <a:pt x="32" y="732"/>
                    <a:pt x="50" y="732"/>
                  </a:cubicBezTo>
                  <a:cubicBezTo>
                    <a:pt x="58" y="732"/>
                    <a:pt x="66" y="729"/>
                    <a:pt x="73" y="723"/>
                  </a:cubicBezTo>
                  <a:lnTo>
                    <a:pt x="72" y="723"/>
                  </a:lnTo>
                  <a:cubicBezTo>
                    <a:pt x="133" y="661"/>
                    <a:pt x="169" y="577"/>
                    <a:pt x="229" y="511"/>
                  </a:cubicBezTo>
                  <a:cubicBezTo>
                    <a:pt x="285" y="448"/>
                    <a:pt x="348" y="392"/>
                    <a:pt x="419" y="345"/>
                  </a:cubicBezTo>
                  <a:cubicBezTo>
                    <a:pt x="599" y="227"/>
                    <a:pt x="814" y="180"/>
                    <a:pt x="1025" y="165"/>
                  </a:cubicBezTo>
                  <a:cubicBezTo>
                    <a:pt x="1081" y="162"/>
                    <a:pt x="1137" y="160"/>
                    <a:pt x="1193" y="160"/>
                  </a:cubicBezTo>
                  <a:cubicBezTo>
                    <a:pt x="1554" y="160"/>
                    <a:pt x="1915" y="229"/>
                    <a:pt x="2263" y="315"/>
                  </a:cubicBezTo>
                  <a:cubicBezTo>
                    <a:pt x="2667" y="414"/>
                    <a:pt x="3054" y="551"/>
                    <a:pt x="3456" y="646"/>
                  </a:cubicBezTo>
                  <a:cubicBezTo>
                    <a:pt x="3656" y="693"/>
                    <a:pt x="3856" y="734"/>
                    <a:pt x="4059" y="766"/>
                  </a:cubicBezTo>
                  <a:cubicBezTo>
                    <a:pt x="4178" y="782"/>
                    <a:pt x="4322" y="818"/>
                    <a:pt x="4455" y="818"/>
                  </a:cubicBezTo>
                  <a:cubicBezTo>
                    <a:pt x="4515" y="818"/>
                    <a:pt x="4572" y="811"/>
                    <a:pt x="4624" y="792"/>
                  </a:cubicBezTo>
                  <a:cubicBezTo>
                    <a:pt x="4663" y="777"/>
                    <a:pt x="4684" y="711"/>
                    <a:pt x="4637" y="691"/>
                  </a:cubicBezTo>
                  <a:cubicBezTo>
                    <a:pt x="4497" y="627"/>
                    <a:pt x="4316" y="638"/>
                    <a:pt x="4164" y="616"/>
                  </a:cubicBezTo>
                  <a:cubicBezTo>
                    <a:pt x="3988" y="588"/>
                    <a:pt x="3815" y="551"/>
                    <a:pt x="3644" y="506"/>
                  </a:cubicBezTo>
                  <a:cubicBezTo>
                    <a:pt x="3312" y="420"/>
                    <a:pt x="2981" y="321"/>
                    <a:pt x="2648" y="233"/>
                  </a:cubicBezTo>
                  <a:cubicBezTo>
                    <a:pt x="2315" y="147"/>
                    <a:pt x="1984" y="70"/>
                    <a:pt x="1644" y="29"/>
                  </a:cubicBezTo>
                  <a:cubicBezTo>
                    <a:pt x="1501" y="12"/>
                    <a:pt x="1354" y="0"/>
                    <a:pt x="120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17"/>
            <p:cNvSpPr/>
            <p:nvPr/>
          </p:nvSpPr>
          <p:spPr>
            <a:xfrm>
              <a:off x="928475" y="3962535"/>
              <a:ext cx="144286" cy="37355"/>
            </a:xfrm>
            <a:custGeom>
              <a:avLst/>
              <a:gdLst/>
              <a:ahLst/>
              <a:cxnLst/>
              <a:rect l="l" t="t" r="r" b="b"/>
              <a:pathLst>
                <a:path w="5338" h="1382" extrusionOk="0">
                  <a:moveTo>
                    <a:pt x="5269" y="1"/>
                  </a:moveTo>
                  <a:cubicBezTo>
                    <a:pt x="5268" y="1"/>
                    <a:pt x="5266" y="1"/>
                    <a:pt x="5265" y="1"/>
                  </a:cubicBezTo>
                  <a:cubicBezTo>
                    <a:pt x="4873" y="21"/>
                    <a:pt x="4506" y="177"/>
                    <a:pt x="4127" y="268"/>
                  </a:cubicBezTo>
                  <a:cubicBezTo>
                    <a:pt x="3747" y="360"/>
                    <a:pt x="3362" y="442"/>
                    <a:pt x="2979" y="528"/>
                  </a:cubicBezTo>
                  <a:cubicBezTo>
                    <a:pt x="2579" y="620"/>
                    <a:pt x="2184" y="706"/>
                    <a:pt x="1773" y="737"/>
                  </a:cubicBezTo>
                  <a:cubicBezTo>
                    <a:pt x="1685" y="743"/>
                    <a:pt x="1593" y="749"/>
                    <a:pt x="1504" y="749"/>
                  </a:cubicBezTo>
                  <a:cubicBezTo>
                    <a:pt x="1397" y="749"/>
                    <a:pt x="1298" y="719"/>
                    <a:pt x="1193" y="706"/>
                  </a:cubicBezTo>
                  <a:cubicBezTo>
                    <a:pt x="1134" y="698"/>
                    <a:pt x="1075" y="695"/>
                    <a:pt x="1016" y="695"/>
                  </a:cubicBezTo>
                  <a:cubicBezTo>
                    <a:pt x="890" y="695"/>
                    <a:pt x="764" y="711"/>
                    <a:pt x="642" y="743"/>
                  </a:cubicBezTo>
                  <a:cubicBezTo>
                    <a:pt x="380" y="812"/>
                    <a:pt x="0" y="1031"/>
                    <a:pt x="32" y="1351"/>
                  </a:cubicBezTo>
                  <a:cubicBezTo>
                    <a:pt x="33" y="1370"/>
                    <a:pt x="49" y="1382"/>
                    <a:pt x="65" y="1382"/>
                  </a:cubicBezTo>
                  <a:cubicBezTo>
                    <a:pt x="75" y="1382"/>
                    <a:pt x="85" y="1377"/>
                    <a:pt x="92" y="1366"/>
                  </a:cubicBezTo>
                  <a:lnTo>
                    <a:pt x="92" y="1367"/>
                  </a:lnTo>
                  <a:cubicBezTo>
                    <a:pt x="200" y="1205"/>
                    <a:pt x="301" y="1063"/>
                    <a:pt x="481" y="973"/>
                  </a:cubicBezTo>
                  <a:cubicBezTo>
                    <a:pt x="688" y="870"/>
                    <a:pt x="920" y="870"/>
                    <a:pt x="1148" y="853"/>
                  </a:cubicBezTo>
                  <a:cubicBezTo>
                    <a:pt x="1268" y="844"/>
                    <a:pt x="1382" y="816"/>
                    <a:pt x="1504" y="814"/>
                  </a:cubicBezTo>
                  <a:cubicBezTo>
                    <a:pt x="1627" y="810"/>
                    <a:pt x="1743" y="808"/>
                    <a:pt x="1862" y="799"/>
                  </a:cubicBezTo>
                  <a:cubicBezTo>
                    <a:pt x="2087" y="780"/>
                    <a:pt x="2311" y="741"/>
                    <a:pt x="2534" y="711"/>
                  </a:cubicBezTo>
                  <a:cubicBezTo>
                    <a:pt x="3001" y="648"/>
                    <a:pt x="3461" y="558"/>
                    <a:pt x="3921" y="455"/>
                  </a:cubicBezTo>
                  <a:cubicBezTo>
                    <a:pt x="4375" y="354"/>
                    <a:pt x="4873" y="311"/>
                    <a:pt x="5291" y="100"/>
                  </a:cubicBezTo>
                  <a:cubicBezTo>
                    <a:pt x="5337" y="78"/>
                    <a:pt x="5318" y="1"/>
                    <a:pt x="526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17"/>
            <p:cNvSpPr/>
            <p:nvPr/>
          </p:nvSpPr>
          <p:spPr>
            <a:xfrm>
              <a:off x="987509" y="3964373"/>
              <a:ext cx="87496" cy="33815"/>
            </a:xfrm>
            <a:custGeom>
              <a:avLst/>
              <a:gdLst/>
              <a:ahLst/>
              <a:cxnLst/>
              <a:rect l="l" t="t" r="r" b="b"/>
              <a:pathLst>
                <a:path w="3237" h="1251" extrusionOk="0">
                  <a:moveTo>
                    <a:pt x="3185" y="1"/>
                  </a:moveTo>
                  <a:cubicBezTo>
                    <a:pt x="3175" y="1"/>
                    <a:pt x="3166" y="4"/>
                    <a:pt x="3158" y="11"/>
                  </a:cubicBezTo>
                  <a:cubicBezTo>
                    <a:pt x="3055" y="94"/>
                    <a:pt x="2935" y="155"/>
                    <a:pt x="2808" y="191"/>
                  </a:cubicBezTo>
                  <a:cubicBezTo>
                    <a:pt x="2666" y="232"/>
                    <a:pt x="2524" y="273"/>
                    <a:pt x="2382" y="316"/>
                  </a:cubicBezTo>
                  <a:cubicBezTo>
                    <a:pt x="2107" y="402"/>
                    <a:pt x="1834" y="494"/>
                    <a:pt x="1563" y="589"/>
                  </a:cubicBezTo>
                  <a:cubicBezTo>
                    <a:pt x="1290" y="686"/>
                    <a:pt x="1025" y="795"/>
                    <a:pt x="755" y="903"/>
                  </a:cubicBezTo>
                  <a:cubicBezTo>
                    <a:pt x="619" y="957"/>
                    <a:pt x="479" y="1004"/>
                    <a:pt x="342" y="1058"/>
                  </a:cubicBezTo>
                  <a:cubicBezTo>
                    <a:pt x="236" y="1103"/>
                    <a:pt x="101" y="1142"/>
                    <a:pt x="13" y="1219"/>
                  </a:cubicBezTo>
                  <a:cubicBezTo>
                    <a:pt x="0" y="1230"/>
                    <a:pt x="9" y="1251"/>
                    <a:pt x="26" y="1251"/>
                  </a:cubicBezTo>
                  <a:cubicBezTo>
                    <a:pt x="150" y="1238"/>
                    <a:pt x="279" y="1165"/>
                    <a:pt x="391" y="1116"/>
                  </a:cubicBezTo>
                  <a:cubicBezTo>
                    <a:pt x="544" y="1049"/>
                    <a:pt x="696" y="978"/>
                    <a:pt x="854" y="922"/>
                  </a:cubicBezTo>
                  <a:cubicBezTo>
                    <a:pt x="1139" y="819"/>
                    <a:pt x="1425" y="720"/>
                    <a:pt x="1711" y="625"/>
                  </a:cubicBezTo>
                  <a:cubicBezTo>
                    <a:pt x="1999" y="529"/>
                    <a:pt x="2287" y="438"/>
                    <a:pt x="2578" y="353"/>
                  </a:cubicBezTo>
                  <a:cubicBezTo>
                    <a:pt x="2767" y="299"/>
                    <a:pt x="3120" y="260"/>
                    <a:pt x="3221" y="60"/>
                  </a:cubicBezTo>
                  <a:cubicBezTo>
                    <a:pt x="3237" y="30"/>
                    <a:pt x="3212" y="1"/>
                    <a:pt x="31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17"/>
            <p:cNvSpPr/>
            <p:nvPr/>
          </p:nvSpPr>
          <p:spPr>
            <a:xfrm>
              <a:off x="1099142" y="3974942"/>
              <a:ext cx="89469" cy="75684"/>
            </a:xfrm>
            <a:custGeom>
              <a:avLst/>
              <a:gdLst/>
              <a:ahLst/>
              <a:cxnLst/>
              <a:rect l="l" t="t" r="r" b="b"/>
              <a:pathLst>
                <a:path w="3310" h="2800" extrusionOk="0">
                  <a:moveTo>
                    <a:pt x="39" y="0"/>
                  </a:moveTo>
                  <a:cubicBezTo>
                    <a:pt x="20" y="0"/>
                    <a:pt x="0" y="17"/>
                    <a:pt x="8" y="39"/>
                  </a:cubicBezTo>
                  <a:lnTo>
                    <a:pt x="6" y="39"/>
                  </a:lnTo>
                  <a:cubicBezTo>
                    <a:pt x="62" y="202"/>
                    <a:pt x="144" y="353"/>
                    <a:pt x="249" y="488"/>
                  </a:cubicBezTo>
                  <a:cubicBezTo>
                    <a:pt x="359" y="624"/>
                    <a:pt x="484" y="748"/>
                    <a:pt x="623" y="856"/>
                  </a:cubicBezTo>
                  <a:cubicBezTo>
                    <a:pt x="907" y="1084"/>
                    <a:pt x="1227" y="1264"/>
                    <a:pt x="1546" y="1436"/>
                  </a:cubicBezTo>
                  <a:cubicBezTo>
                    <a:pt x="1872" y="1610"/>
                    <a:pt x="2201" y="1782"/>
                    <a:pt x="2502" y="2000"/>
                  </a:cubicBezTo>
                  <a:cubicBezTo>
                    <a:pt x="2649" y="2105"/>
                    <a:pt x="2788" y="2225"/>
                    <a:pt x="2915" y="2357"/>
                  </a:cubicBezTo>
                  <a:cubicBezTo>
                    <a:pt x="3042" y="2492"/>
                    <a:pt x="3135" y="2649"/>
                    <a:pt x="3255" y="2791"/>
                  </a:cubicBezTo>
                  <a:cubicBezTo>
                    <a:pt x="3261" y="2797"/>
                    <a:pt x="3268" y="2800"/>
                    <a:pt x="3274" y="2800"/>
                  </a:cubicBezTo>
                  <a:cubicBezTo>
                    <a:pt x="3292" y="2800"/>
                    <a:pt x="3310" y="2782"/>
                    <a:pt x="3306" y="2761"/>
                  </a:cubicBezTo>
                  <a:cubicBezTo>
                    <a:pt x="3223" y="2438"/>
                    <a:pt x="2915" y="2165"/>
                    <a:pt x="2661" y="1967"/>
                  </a:cubicBezTo>
                  <a:cubicBezTo>
                    <a:pt x="2376" y="1748"/>
                    <a:pt x="2064" y="1574"/>
                    <a:pt x="1748" y="1406"/>
                  </a:cubicBezTo>
                  <a:cubicBezTo>
                    <a:pt x="1098" y="1058"/>
                    <a:pt x="443" y="677"/>
                    <a:pt x="64" y="15"/>
                  </a:cubicBezTo>
                  <a:cubicBezTo>
                    <a:pt x="58" y="5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17"/>
            <p:cNvSpPr/>
            <p:nvPr/>
          </p:nvSpPr>
          <p:spPr>
            <a:xfrm>
              <a:off x="1070626" y="3968211"/>
              <a:ext cx="21840" cy="62926"/>
            </a:xfrm>
            <a:custGeom>
              <a:avLst/>
              <a:gdLst/>
              <a:ahLst/>
              <a:cxnLst/>
              <a:rect l="l" t="t" r="r" b="b"/>
              <a:pathLst>
                <a:path w="808" h="2328" extrusionOk="0">
                  <a:moveTo>
                    <a:pt x="30" y="1"/>
                  </a:moveTo>
                  <a:cubicBezTo>
                    <a:pt x="19" y="1"/>
                    <a:pt x="8" y="10"/>
                    <a:pt x="8" y="24"/>
                  </a:cubicBezTo>
                  <a:lnTo>
                    <a:pt x="6" y="24"/>
                  </a:lnTo>
                  <a:cubicBezTo>
                    <a:pt x="1" y="120"/>
                    <a:pt x="59" y="206"/>
                    <a:pt x="90" y="296"/>
                  </a:cubicBezTo>
                  <a:cubicBezTo>
                    <a:pt x="124" y="397"/>
                    <a:pt x="156" y="499"/>
                    <a:pt x="180" y="604"/>
                  </a:cubicBezTo>
                  <a:cubicBezTo>
                    <a:pt x="231" y="819"/>
                    <a:pt x="264" y="1040"/>
                    <a:pt x="302" y="1258"/>
                  </a:cubicBezTo>
                  <a:cubicBezTo>
                    <a:pt x="369" y="1653"/>
                    <a:pt x="475" y="2023"/>
                    <a:pt x="756" y="2320"/>
                  </a:cubicBezTo>
                  <a:cubicBezTo>
                    <a:pt x="762" y="2326"/>
                    <a:pt x="768" y="2328"/>
                    <a:pt x="773" y="2328"/>
                  </a:cubicBezTo>
                  <a:cubicBezTo>
                    <a:pt x="792" y="2328"/>
                    <a:pt x="808" y="2304"/>
                    <a:pt x="793" y="2285"/>
                  </a:cubicBezTo>
                  <a:cubicBezTo>
                    <a:pt x="530" y="1965"/>
                    <a:pt x="440" y="1515"/>
                    <a:pt x="382" y="1114"/>
                  </a:cubicBezTo>
                  <a:cubicBezTo>
                    <a:pt x="352" y="907"/>
                    <a:pt x="326" y="698"/>
                    <a:pt x="275" y="494"/>
                  </a:cubicBezTo>
                  <a:cubicBezTo>
                    <a:pt x="240" y="346"/>
                    <a:pt x="188" y="81"/>
                    <a:pt x="42" y="4"/>
                  </a:cubicBez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17"/>
            <p:cNvSpPr/>
            <p:nvPr/>
          </p:nvSpPr>
          <p:spPr>
            <a:xfrm>
              <a:off x="1087601" y="3988808"/>
              <a:ext cx="43140" cy="59385"/>
            </a:xfrm>
            <a:custGeom>
              <a:avLst/>
              <a:gdLst/>
              <a:ahLst/>
              <a:cxnLst/>
              <a:rect l="l" t="t" r="r" b="b"/>
              <a:pathLst>
                <a:path w="1596" h="2197" extrusionOk="0">
                  <a:moveTo>
                    <a:pt x="34" y="1"/>
                  </a:moveTo>
                  <a:cubicBezTo>
                    <a:pt x="18" y="1"/>
                    <a:pt x="1" y="19"/>
                    <a:pt x="12" y="35"/>
                  </a:cubicBezTo>
                  <a:cubicBezTo>
                    <a:pt x="281" y="399"/>
                    <a:pt x="560" y="756"/>
                    <a:pt x="848" y="1106"/>
                  </a:cubicBezTo>
                  <a:cubicBezTo>
                    <a:pt x="1123" y="1439"/>
                    <a:pt x="1399" y="1760"/>
                    <a:pt x="1534" y="2177"/>
                  </a:cubicBezTo>
                  <a:cubicBezTo>
                    <a:pt x="1539" y="2190"/>
                    <a:pt x="1550" y="2196"/>
                    <a:pt x="1561" y="2196"/>
                  </a:cubicBezTo>
                  <a:cubicBezTo>
                    <a:pt x="1578" y="2196"/>
                    <a:pt x="1595" y="2182"/>
                    <a:pt x="1592" y="2160"/>
                  </a:cubicBezTo>
                  <a:cubicBezTo>
                    <a:pt x="1519" y="1760"/>
                    <a:pt x="1235" y="1437"/>
                    <a:pt x="988" y="1128"/>
                  </a:cubicBezTo>
                  <a:cubicBezTo>
                    <a:pt x="685" y="747"/>
                    <a:pt x="371" y="371"/>
                    <a:pt x="48" y="7"/>
                  </a:cubicBezTo>
                  <a:cubicBezTo>
                    <a:pt x="44" y="3"/>
                    <a:pt x="39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17"/>
            <p:cNvSpPr/>
            <p:nvPr/>
          </p:nvSpPr>
          <p:spPr>
            <a:xfrm>
              <a:off x="1134795" y="4035300"/>
              <a:ext cx="10136" cy="20651"/>
            </a:xfrm>
            <a:custGeom>
              <a:avLst/>
              <a:gdLst/>
              <a:ahLst/>
              <a:cxnLst/>
              <a:rect l="l" t="t" r="r" b="b"/>
              <a:pathLst>
                <a:path w="375" h="764" extrusionOk="0">
                  <a:moveTo>
                    <a:pt x="40" y="0"/>
                  </a:moveTo>
                  <a:cubicBezTo>
                    <a:pt x="21" y="0"/>
                    <a:pt x="1" y="22"/>
                    <a:pt x="12" y="46"/>
                  </a:cubicBezTo>
                  <a:cubicBezTo>
                    <a:pt x="123" y="276"/>
                    <a:pt x="199" y="519"/>
                    <a:pt x="311" y="747"/>
                  </a:cubicBezTo>
                  <a:cubicBezTo>
                    <a:pt x="317" y="759"/>
                    <a:pt x="326" y="764"/>
                    <a:pt x="336" y="764"/>
                  </a:cubicBezTo>
                  <a:cubicBezTo>
                    <a:pt x="355" y="764"/>
                    <a:pt x="375" y="745"/>
                    <a:pt x="371" y="723"/>
                  </a:cubicBezTo>
                  <a:cubicBezTo>
                    <a:pt x="323" y="463"/>
                    <a:pt x="197" y="240"/>
                    <a:pt x="65" y="16"/>
                  </a:cubicBezTo>
                  <a:cubicBezTo>
                    <a:pt x="59" y="5"/>
                    <a:pt x="50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17"/>
            <p:cNvSpPr/>
            <p:nvPr/>
          </p:nvSpPr>
          <p:spPr>
            <a:xfrm>
              <a:off x="1127443" y="4010189"/>
              <a:ext cx="23543" cy="19110"/>
            </a:xfrm>
            <a:custGeom>
              <a:avLst/>
              <a:gdLst/>
              <a:ahLst/>
              <a:cxnLst/>
              <a:rect l="l" t="t" r="r" b="b"/>
              <a:pathLst>
                <a:path w="871" h="707" extrusionOk="0">
                  <a:moveTo>
                    <a:pt x="28" y="1"/>
                  </a:moveTo>
                  <a:cubicBezTo>
                    <a:pt x="11" y="1"/>
                    <a:pt x="0" y="27"/>
                    <a:pt x="19" y="38"/>
                  </a:cubicBezTo>
                  <a:cubicBezTo>
                    <a:pt x="318" y="220"/>
                    <a:pt x="589" y="442"/>
                    <a:pt x="826" y="700"/>
                  </a:cubicBezTo>
                  <a:cubicBezTo>
                    <a:pt x="831" y="705"/>
                    <a:pt x="836" y="707"/>
                    <a:pt x="841" y="707"/>
                  </a:cubicBezTo>
                  <a:cubicBezTo>
                    <a:pt x="857" y="707"/>
                    <a:pt x="871" y="686"/>
                    <a:pt x="856" y="670"/>
                  </a:cubicBezTo>
                  <a:cubicBezTo>
                    <a:pt x="742" y="528"/>
                    <a:pt x="613" y="397"/>
                    <a:pt x="475" y="278"/>
                  </a:cubicBezTo>
                  <a:cubicBezTo>
                    <a:pt x="340" y="167"/>
                    <a:pt x="193" y="85"/>
                    <a:pt x="39" y="5"/>
                  </a:cubicBezTo>
                  <a:cubicBezTo>
                    <a:pt x="36" y="2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17"/>
            <p:cNvSpPr/>
            <p:nvPr/>
          </p:nvSpPr>
          <p:spPr>
            <a:xfrm>
              <a:off x="1158608" y="4038111"/>
              <a:ext cx="11001" cy="10920"/>
            </a:xfrm>
            <a:custGeom>
              <a:avLst/>
              <a:gdLst/>
              <a:ahLst/>
              <a:cxnLst/>
              <a:rect l="l" t="t" r="r" b="b"/>
              <a:pathLst>
                <a:path w="407" h="404" extrusionOk="0">
                  <a:moveTo>
                    <a:pt x="41" y="1"/>
                  </a:moveTo>
                  <a:cubicBezTo>
                    <a:pt x="15" y="1"/>
                    <a:pt x="0" y="39"/>
                    <a:pt x="27" y="58"/>
                  </a:cubicBezTo>
                  <a:cubicBezTo>
                    <a:pt x="158" y="148"/>
                    <a:pt x="257" y="263"/>
                    <a:pt x="350" y="391"/>
                  </a:cubicBezTo>
                  <a:cubicBezTo>
                    <a:pt x="355" y="400"/>
                    <a:pt x="363" y="404"/>
                    <a:pt x="371" y="404"/>
                  </a:cubicBezTo>
                  <a:cubicBezTo>
                    <a:pt x="389" y="404"/>
                    <a:pt x="407" y="385"/>
                    <a:pt x="395" y="364"/>
                  </a:cubicBezTo>
                  <a:cubicBezTo>
                    <a:pt x="318" y="215"/>
                    <a:pt x="193" y="97"/>
                    <a:pt x="57" y="5"/>
                  </a:cubicBezTo>
                  <a:cubicBezTo>
                    <a:pt x="51" y="2"/>
                    <a:pt x="46" y="1"/>
                    <a:pt x="4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17"/>
            <p:cNvSpPr/>
            <p:nvPr/>
          </p:nvSpPr>
          <p:spPr>
            <a:xfrm>
              <a:off x="1027729" y="3963968"/>
              <a:ext cx="49168" cy="81739"/>
            </a:xfrm>
            <a:custGeom>
              <a:avLst/>
              <a:gdLst/>
              <a:ahLst/>
              <a:cxnLst/>
              <a:rect l="l" t="t" r="r" b="b"/>
              <a:pathLst>
                <a:path w="1819" h="3024" extrusionOk="0">
                  <a:moveTo>
                    <a:pt x="1781" y="1"/>
                  </a:moveTo>
                  <a:cubicBezTo>
                    <a:pt x="1777" y="1"/>
                    <a:pt x="1773" y="2"/>
                    <a:pt x="1769" y="4"/>
                  </a:cubicBezTo>
                  <a:cubicBezTo>
                    <a:pt x="1509" y="163"/>
                    <a:pt x="1279" y="393"/>
                    <a:pt x="1066" y="606"/>
                  </a:cubicBezTo>
                  <a:cubicBezTo>
                    <a:pt x="845" y="821"/>
                    <a:pt x="651" y="1062"/>
                    <a:pt x="486" y="1322"/>
                  </a:cubicBezTo>
                  <a:cubicBezTo>
                    <a:pt x="180" y="1817"/>
                    <a:pt x="0" y="2442"/>
                    <a:pt x="167" y="3016"/>
                  </a:cubicBezTo>
                  <a:cubicBezTo>
                    <a:pt x="168" y="3021"/>
                    <a:pt x="172" y="3023"/>
                    <a:pt x="175" y="3023"/>
                  </a:cubicBezTo>
                  <a:cubicBezTo>
                    <a:pt x="181" y="3023"/>
                    <a:pt x="186" y="3018"/>
                    <a:pt x="185" y="3010"/>
                  </a:cubicBezTo>
                  <a:lnTo>
                    <a:pt x="185" y="3010"/>
                  </a:lnTo>
                  <a:lnTo>
                    <a:pt x="185" y="3012"/>
                  </a:lnTo>
                  <a:cubicBezTo>
                    <a:pt x="99" y="2412"/>
                    <a:pt x="262" y="1819"/>
                    <a:pt x="589" y="1313"/>
                  </a:cubicBezTo>
                  <a:cubicBezTo>
                    <a:pt x="752" y="1068"/>
                    <a:pt x="941" y="840"/>
                    <a:pt x="1152" y="636"/>
                  </a:cubicBezTo>
                  <a:cubicBezTo>
                    <a:pt x="1359" y="430"/>
                    <a:pt x="1603" y="258"/>
                    <a:pt x="1801" y="47"/>
                  </a:cubicBezTo>
                  <a:cubicBezTo>
                    <a:pt x="1818" y="28"/>
                    <a:pt x="1802" y="1"/>
                    <a:pt x="17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17"/>
            <p:cNvSpPr/>
            <p:nvPr/>
          </p:nvSpPr>
          <p:spPr>
            <a:xfrm>
              <a:off x="1043839" y="4037651"/>
              <a:ext cx="16380" cy="36166"/>
            </a:xfrm>
            <a:custGeom>
              <a:avLst/>
              <a:gdLst/>
              <a:ahLst/>
              <a:cxnLst/>
              <a:rect l="l" t="t" r="r" b="b"/>
              <a:pathLst>
                <a:path w="606" h="1338" extrusionOk="0">
                  <a:moveTo>
                    <a:pt x="54" y="1"/>
                  </a:moveTo>
                  <a:cubicBezTo>
                    <a:pt x="42" y="1"/>
                    <a:pt x="31" y="8"/>
                    <a:pt x="31" y="24"/>
                  </a:cubicBezTo>
                  <a:cubicBezTo>
                    <a:pt x="1" y="509"/>
                    <a:pt x="206" y="997"/>
                    <a:pt x="554" y="1331"/>
                  </a:cubicBezTo>
                  <a:cubicBezTo>
                    <a:pt x="559" y="1336"/>
                    <a:pt x="565" y="1338"/>
                    <a:pt x="570" y="1338"/>
                  </a:cubicBezTo>
                  <a:cubicBezTo>
                    <a:pt x="590" y="1338"/>
                    <a:pt x="606" y="1313"/>
                    <a:pt x="590" y="1296"/>
                  </a:cubicBezTo>
                  <a:lnTo>
                    <a:pt x="591" y="1296"/>
                  </a:lnTo>
                  <a:cubicBezTo>
                    <a:pt x="276" y="935"/>
                    <a:pt x="109" y="501"/>
                    <a:pt x="77" y="24"/>
                  </a:cubicBezTo>
                  <a:cubicBezTo>
                    <a:pt x="77" y="8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17"/>
            <p:cNvSpPr/>
            <p:nvPr/>
          </p:nvSpPr>
          <p:spPr>
            <a:xfrm>
              <a:off x="1052272" y="4005513"/>
              <a:ext cx="8487" cy="35923"/>
            </a:xfrm>
            <a:custGeom>
              <a:avLst/>
              <a:gdLst/>
              <a:ahLst/>
              <a:cxnLst/>
              <a:rect l="l" t="t" r="r" b="b"/>
              <a:pathLst>
                <a:path w="314" h="1329" extrusionOk="0">
                  <a:moveTo>
                    <a:pt x="274" y="0"/>
                  </a:moveTo>
                  <a:cubicBezTo>
                    <a:pt x="263" y="0"/>
                    <a:pt x="253" y="5"/>
                    <a:pt x="246" y="17"/>
                  </a:cubicBezTo>
                  <a:cubicBezTo>
                    <a:pt x="124" y="207"/>
                    <a:pt x="81" y="451"/>
                    <a:pt x="51" y="671"/>
                  </a:cubicBezTo>
                  <a:cubicBezTo>
                    <a:pt x="23" y="877"/>
                    <a:pt x="1" y="1114"/>
                    <a:pt x="57" y="1318"/>
                  </a:cubicBezTo>
                  <a:cubicBezTo>
                    <a:pt x="59" y="1326"/>
                    <a:pt x="66" y="1329"/>
                    <a:pt x="72" y="1329"/>
                  </a:cubicBezTo>
                  <a:cubicBezTo>
                    <a:pt x="80" y="1329"/>
                    <a:pt x="88" y="1324"/>
                    <a:pt x="89" y="1314"/>
                  </a:cubicBezTo>
                  <a:lnTo>
                    <a:pt x="89" y="1312"/>
                  </a:lnTo>
                  <a:cubicBezTo>
                    <a:pt x="113" y="1090"/>
                    <a:pt x="98" y="871"/>
                    <a:pt x="139" y="651"/>
                  </a:cubicBezTo>
                  <a:cubicBezTo>
                    <a:pt x="177" y="441"/>
                    <a:pt x="261" y="247"/>
                    <a:pt x="308" y="43"/>
                  </a:cubicBezTo>
                  <a:cubicBezTo>
                    <a:pt x="314" y="18"/>
                    <a:pt x="294" y="0"/>
                    <a:pt x="2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17"/>
            <p:cNvSpPr/>
            <p:nvPr/>
          </p:nvSpPr>
          <p:spPr>
            <a:xfrm>
              <a:off x="998618" y="3992295"/>
              <a:ext cx="38977" cy="48735"/>
            </a:xfrm>
            <a:custGeom>
              <a:avLst/>
              <a:gdLst/>
              <a:ahLst/>
              <a:cxnLst/>
              <a:rect l="l" t="t" r="r" b="b"/>
              <a:pathLst>
                <a:path w="1442" h="1803" extrusionOk="0">
                  <a:moveTo>
                    <a:pt x="1405" y="0"/>
                  </a:moveTo>
                  <a:cubicBezTo>
                    <a:pt x="1399" y="0"/>
                    <a:pt x="1393" y="2"/>
                    <a:pt x="1388" y="7"/>
                  </a:cubicBezTo>
                  <a:cubicBezTo>
                    <a:pt x="1305" y="70"/>
                    <a:pt x="1244" y="164"/>
                    <a:pt x="1173" y="240"/>
                  </a:cubicBezTo>
                  <a:cubicBezTo>
                    <a:pt x="1098" y="321"/>
                    <a:pt x="1021" y="399"/>
                    <a:pt x="939" y="472"/>
                  </a:cubicBezTo>
                  <a:cubicBezTo>
                    <a:pt x="845" y="553"/>
                    <a:pt x="744" y="639"/>
                    <a:pt x="632" y="693"/>
                  </a:cubicBezTo>
                  <a:cubicBezTo>
                    <a:pt x="533" y="739"/>
                    <a:pt x="430" y="775"/>
                    <a:pt x="339" y="839"/>
                  </a:cubicBezTo>
                  <a:cubicBezTo>
                    <a:pt x="182" y="945"/>
                    <a:pt x="75" y="1082"/>
                    <a:pt x="47" y="1274"/>
                  </a:cubicBezTo>
                  <a:cubicBezTo>
                    <a:pt x="27" y="1428"/>
                    <a:pt x="0" y="1682"/>
                    <a:pt x="135" y="1794"/>
                  </a:cubicBezTo>
                  <a:cubicBezTo>
                    <a:pt x="141" y="1800"/>
                    <a:pt x="148" y="1803"/>
                    <a:pt x="154" y="1803"/>
                  </a:cubicBezTo>
                  <a:cubicBezTo>
                    <a:pt x="176" y="1803"/>
                    <a:pt x="194" y="1775"/>
                    <a:pt x="174" y="1757"/>
                  </a:cubicBezTo>
                  <a:lnTo>
                    <a:pt x="174" y="1755"/>
                  </a:lnTo>
                  <a:cubicBezTo>
                    <a:pt x="105" y="1671"/>
                    <a:pt x="124" y="1530"/>
                    <a:pt x="129" y="1429"/>
                  </a:cubicBezTo>
                  <a:cubicBezTo>
                    <a:pt x="133" y="1321"/>
                    <a:pt x="146" y="1211"/>
                    <a:pt x="204" y="1117"/>
                  </a:cubicBezTo>
                  <a:cubicBezTo>
                    <a:pt x="298" y="964"/>
                    <a:pt x="477" y="897"/>
                    <a:pt x="614" y="790"/>
                  </a:cubicBezTo>
                  <a:cubicBezTo>
                    <a:pt x="759" y="672"/>
                    <a:pt x="916" y="575"/>
                    <a:pt x="1060" y="455"/>
                  </a:cubicBezTo>
                  <a:cubicBezTo>
                    <a:pt x="1189" y="347"/>
                    <a:pt x="1363" y="210"/>
                    <a:pt x="1433" y="51"/>
                  </a:cubicBezTo>
                  <a:cubicBezTo>
                    <a:pt x="1442" y="32"/>
                    <a:pt x="1426" y="0"/>
                    <a:pt x="140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17"/>
            <p:cNvSpPr/>
            <p:nvPr/>
          </p:nvSpPr>
          <p:spPr>
            <a:xfrm>
              <a:off x="900931" y="3954615"/>
              <a:ext cx="89172" cy="25327"/>
            </a:xfrm>
            <a:custGeom>
              <a:avLst/>
              <a:gdLst/>
              <a:ahLst/>
              <a:cxnLst/>
              <a:rect l="l" t="t" r="r" b="b"/>
              <a:pathLst>
                <a:path w="3299" h="937" extrusionOk="0">
                  <a:moveTo>
                    <a:pt x="2660" y="1"/>
                  </a:moveTo>
                  <a:cubicBezTo>
                    <a:pt x="2603" y="1"/>
                    <a:pt x="2546" y="3"/>
                    <a:pt x="2489" y="8"/>
                  </a:cubicBezTo>
                  <a:cubicBezTo>
                    <a:pt x="2210" y="26"/>
                    <a:pt x="1939" y="84"/>
                    <a:pt x="1677" y="180"/>
                  </a:cubicBezTo>
                  <a:cubicBezTo>
                    <a:pt x="1412" y="281"/>
                    <a:pt x="1160" y="408"/>
                    <a:pt x="907" y="541"/>
                  </a:cubicBezTo>
                  <a:cubicBezTo>
                    <a:pt x="625" y="688"/>
                    <a:pt x="363" y="843"/>
                    <a:pt x="38" y="853"/>
                  </a:cubicBezTo>
                  <a:cubicBezTo>
                    <a:pt x="6" y="855"/>
                    <a:pt x="0" y="898"/>
                    <a:pt x="30" y="907"/>
                  </a:cubicBezTo>
                  <a:cubicBezTo>
                    <a:pt x="91" y="928"/>
                    <a:pt x="152" y="936"/>
                    <a:pt x="214" y="936"/>
                  </a:cubicBezTo>
                  <a:cubicBezTo>
                    <a:pt x="400" y="936"/>
                    <a:pt x="590" y="857"/>
                    <a:pt x="754" y="782"/>
                  </a:cubicBezTo>
                  <a:cubicBezTo>
                    <a:pt x="1017" y="658"/>
                    <a:pt x="1275" y="522"/>
                    <a:pt x="1543" y="404"/>
                  </a:cubicBezTo>
                  <a:cubicBezTo>
                    <a:pt x="1799" y="290"/>
                    <a:pt x="2079" y="172"/>
                    <a:pt x="2358" y="129"/>
                  </a:cubicBezTo>
                  <a:cubicBezTo>
                    <a:pt x="2462" y="113"/>
                    <a:pt x="2566" y="106"/>
                    <a:pt x="2670" y="106"/>
                  </a:cubicBezTo>
                  <a:cubicBezTo>
                    <a:pt x="2865" y="106"/>
                    <a:pt x="3058" y="132"/>
                    <a:pt x="3250" y="176"/>
                  </a:cubicBezTo>
                  <a:cubicBezTo>
                    <a:pt x="3252" y="177"/>
                    <a:pt x="3254" y="177"/>
                    <a:pt x="3257" y="177"/>
                  </a:cubicBezTo>
                  <a:cubicBezTo>
                    <a:pt x="3283" y="177"/>
                    <a:pt x="3298" y="139"/>
                    <a:pt x="3272" y="127"/>
                  </a:cubicBezTo>
                  <a:cubicBezTo>
                    <a:pt x="3079" y="35"/>
                    <a:pt x="2871" y="1"/>
                    <a:pt x="266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17"/>
            <p:cNvSpPr/>
            <p:nvPr/>
          </p:nvSpPr>
          <p:spPr>
            <a:xfrm>
              <a:off x="912960" y="3737754"/>
              <a:ext cx="239161" cy="246081"/>
            </a:xfrm>
            <a:custGeom>
              <a:avLst/>
              <a:gdLst/>
              <a:ahLst/>
              <a:cxnLst/>
              <a:rect l="l" t="t" r="r" b="b"/>
              <a:pathLst>
                <a:path w="8848" h="9104" extrusionOk="0">
                  <a:moveTo>
                    <a:pt x="6200" y="8696"/>
                  </a:moveTo>
                  <a:cubicBezTo>
                    <a:pt x="4716" y="8782"/>
                    <a:pt x="3416" y="9104"/>
                    <a:pt x="2251" y="8264"/>
                  </a:cubicBezTo>
                  <a:cubicBezTo>
                    <a:pt x="1085" y="7425"/>
                    <a:pt x="0" y="5696"/>
                    <a:pt x="285" y="5088"/>
                  </a:cubicBezTo>
                  <a:cubicBezTo>
                    <a:pt x="569" y="4478"/>
                    <a:pt x="612" y="3721"/>
                    <a:pt x="709" y="3501"/>
                  </a:cubicBezTo>
                  <a:cubicBezTo>
                    <a:pt x="816" y="3265"/>
                    <a:pt x="1169" y="3349"/>
                    <a:pt x="1748" y="2583"/>
                  </a:cubicBezTo>
                  <a:cubicBezTo>
                    <a:pt x="2328" y="1814"/>
                    <a:pt x="2764" y="1758"/>
                    <a:pt x="2764" y="1758"/>
                  </a:cubicBezTo>
                  <a:cubicBezTo>
                    <a:pt x="2764" y="1758"/>
                    <a:pt x="2377" y="1394"/>
                    <a:pt x="3315" y="1051"/>
                  </a:cubicBezTo>
                  <a:cubicBezTo>
                    <a:pt x="4252" y="709"/>
                    <a:pt x="4398" y="1"/>
                    <a:pt x="5205" y="414"/>
                  </a:cubicBezTo>
                  <a:cubicBezTo>
                    <a:pt x="6013" y="827"/>
                    <a:pt x="6451" y="363"/>
                    <a:pt x="6918" y="952"/>
                  </a:cubicBezTo>
                  <a:cubicBezTo>
                    <a:pt x="7385" y="1541"/>
                    <a:pt x="7350" y="1857"/>
                    <a:pt x="7694" y="1833"/>
                  </a:cubicBezTo>
                  <a:cubicBezTo>
                    <a:pt x="8040" y="1807"/>
                    <a:pt x="8449" y="1962"/>
                    <a:pt x="8647" y="2648"/>
                  </a:cubicBezTo>
                  <a:cubicBezTo>
                    <a:pt x="8847" y="3332"/>
                    <a:pt x="8847" y="4445"/>
                    <a:pt x="8171" y="5501"/>
                  </a:cubicBezTo>
                  <a:cubicBezTo>
                    <a:pt x="7494" y="6557"/>
                    <a:pt x="8118" y="6885"/>
                    <a:pt x="7896" y="7522"/>
                  </a:cubicBezTo>
                  <a:cubicBezTo>
                    <a:pt x="7673" y="8160"/>
                    <a:pt x="6200" y="8696"/>
                    <a:pt x="6200" y="8696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17"/>
            <p:cNvSpPr/>
            <p:nvPr/>
          </p:nvSpPr>
          <p:spPr>
            <a:xfrm>
              <a:off x="969912" y="3948858"/>
              <a:ext cx="106768" cy="18570"/>
            </a:xfrm>
            <a:custGeom>
              <a:avLst/>
              <a:gdLst/>
              <a:ahLst/>
              <a:cxnLst/>
              <a:rect l="l" t="t" r="r" b="b"/>
              <a:pathLst>
                <a:path w="3950" h="687" extrusionOk="0">
                  <a:moveTo>
                    <a:pt x="236" y="0"/>
                  </a:moveTo>
                  <a:cubicBezTo>
                    <a:pt x="159" y="0"/>
                    <a:pt x="81" y="11"/>
                    <a:pt x="6" y="34"/>
                  </a:cubicBezTo>
                  <a:cubicBezTo>
                    <a:pt x="1" y="36"/>
                    <a:pt x="0" y="47"/>
                    <a:pt x="7" y="47"/>
                  </a:cubicBezTo>
                  <a:cubicBezTo>
                    <a:pt x="7" y="47"/>
                    <a:pt x="7" y="47"/>
                    <a:pt x="8" y="47"/>
                  </a:cubicBezTo>
                  <a:cubicBezTo>
                    <a:pt x="46" y="42"/>
                    <a:pt x="84" y="40"/>
                    <a:pt x="121" y="40"/>
                  </a:cubicBezTo>
                  <a:cubicBezTo>
                    <a:pt x="474" y="40"/>
                    <a:pt x="781" y="243"/>
                    <a:pt x="1096" y="389"/>
                  </a:cubicBezTo>
                  <a:cubicBezTo>
                    <a:pt x="1388" y="525"/>
                    <a:pt x="1698" y="604"/>
                    <a:pt x="2018" y="656"/>
                  </a:cubicBezTo>
                  <a:cubicBezTo>
                    <a:pt x="2143" y="677"/>
                    <a:pt x="2269" y="686"/>
                    <a:pt x="2395" y="686"/>
                  </a:cubicBezTo>
                  <a:cubicBezTo>
                    <a:pt x="2587" y="686"/>
                    <a:pt x="2779" y="665"/>
                    <a:pt x="2968" y="630"/>
                  </a:cubicBezTo>
                  <a:cubicBezTo>
                    <a:pt x="3130" y="598"/>
                    <a:pt x="3289" y="555"/>
                    <a:pt x="3444" y="497"/>
                  </a:cubicBezTo>
                  <a:cubicBezTo>
                    <a:pt x="3596" y="441"/>
                    <a:pt x="3766" y="380"/>
                    <a:pt x="3893" y="277"/>
                  </a:cubicBezTo>
                  <a:cubicBezTo>
                    <a:pt x="3950" y="232"/>
                    <a:pt x="3901" y="136"/>
                    <a:pt x="3836" y="136"/>
                  </a:cubicBezTo>
                  <a:cubicBezTo>
                    <a:pt x="3829" y="136"/>
                    <a:pt x="3821" y="137"/>
                    <a:pt x="3813" y="140"/>
                  </a:cubicBezTo>
                  <a:cubicBezTo>
                    <a:pt x="3659" y="196"/>
                    <a:pt x="3517" y="286"/>
                    <a:pt x="3362" y="344"/>
                  </a:cubicBezTo>
                  <a:cubicBezTo>
                    <a:pt x="3207" y="400"/>
                    <a:pt x="3048" y="445"/>
                    <a:pt x="2885" y="477"/>
                  </a:cubicBezTo>
                  <a:cubicBezTo>
                    <a:pt x="2673" y="516"/>
                    <a:pt x="2457" y="536"/>
                    <a:pt x="2240" y="536"/>
                  </a:cubicBezTo>
                  <a:cubicBezTo>
                    <a:pt x="2127" y="536"/>
                    <a:pt x="2014" y="531"/>
                    <a:pt x="1902" y="520"/>
                  </a:cubicBezTo>
                  <a:cubicBezTo>
                    <a:pt x="1554" y="488"/>
                    <a:pt x="1231" y="352"/>
                    <a:pt x="915" y="208"/>
                  </a:cubicBezTo>
                  <a:cubicBezTo>
                    <a:pt x="763" y="137"/>
                    <a:pt x="608" y="67"/>
                    <a:pt x="445" y="28"/>
                  </a:cubicBezTo>
                  <a:cubicBezTo>
                    <a:pt x="377" y="9"/>
                    <a:pt x="306" y="0"/>
                    <a:pt x="23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17"/>
            <p:cNvSpPr/>
            <p:nvPr/>
          </p:nvSpPr>
          <p:spPr>
            <a:xfrm>
              <a:off x="1006024" y="3940316"/>
              <a:ext cx="65926" cy="11974"/>
            </a:xfrm>
            <a:custGeom>
              <a:avLst/>
              <a:gdLst/>
              <a:ahLst/>
              <a:cxnLst/>
              <a:rect l="l" t="t" r="r" b="b"/>
              <a:pathLst>
                <a:path w="2439" h="443" extrusionOk="0">
                  <a:moveTo>
                    <a:pt x="23" y="1"/>
                  </a:moveTo>
                  <a:cubicBezTo>
                    <a:pt x="8" y="1"/>
                    <a:pt x="0" y="23"/>
                    <a:pt x="14" y="34"/>
                  </a:cubicBezTo>
                  <a:lnTo>
                    <a:pt x="16" y="34"/>
                  </a:lnTo>
                  <a:cubicBezTo>
                    <a:pt x="375" y="309"/>
                    <a:pt x="801" y="426"/>
                    <a:pt x="1248" y="441"/>
                  </a:cubicBezTo>
                  <a:cubicBezTo>
                    <a:pt x="1275" y="442"/>
                    <a:pt x="1302" y="442"/>
                    <a:pt x="1328" y="442"/>
                  </a:cubicBezTo>
                  <a:cubicBezTo>
                    <a:pt x="1490" y="442"/>
                    <a:pt x="1652" y="432"/>
                    <a:pt x="1813" y="411"/>
                  </a:cubicBezTo>
                  <a:cubicBezTo>
                    <a:pt x="1906" y="398"/>
                    <a:pt x="1998" y="385"/>
                    <a:pt x="2090" y="368"/>
                  </a:cubicBezTo>
                  <a:cubicBezTo>
                    <a:pt x="2198" y="348"/>
                    <a:pt x="2333" y="333"/>
                    <a:pt x="2413" y="251"/>
                  </a:cubicBezTo>
                  <a:cubicBezTo>
                    <a:pt x="2438" y="225"/>
                    <a:pt x="2422" y="176"/>
                    <a:pt x="2387" y="176"/>
                  </a:cubicBezTo>
                  <a:cubicBezTo>
                    <a:pt x="2386" y="176"/>
                    <a:pt x="2384" y="176"/>
                    <a:pt x="2383" y="176"/>
                  </a:cubicBezTo>
                  <a:cubicBezTo>
                    <a:pt x="2280" y="183"/>
                    <a:pt x="2181" y="234"/>
                    <a:pt x="2078" y="256"/>
                  </a:cubicBezTo>
                  <a:cubicBezTo>
                    <a:pt x="1990" y="275"/>
                    <a:pt x="1901" y="290"/>
                    <a:pt x="1811" y="305"/>
                  </a:cubicBezTo>
                  <a:cubicBezTo>
                    <a:pt x="1630" y="333"/>
                    <a:pt x="1446" y="346"/>
                    <a:pt x="1263" y="346"/>
                  </a:cubicBezTo>
                  <a:cubicBezTo>
                    <a:pt x="831" y="344"/>
                    <a:pt x="399" y="241"/>
                    <a:pt x="33" y="4"/>
                  </a:cubicBezTo>
                  <a:cubicBezTo>
                    <a:pt x="29" y="2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17"/>
            <p:cNvSpPr/>
            <p:nvPr/>
          </p:nvSpPr>
          <p:spPr>
            <a:xfrm>
              <a:off x="937881" y="3828574"/>
              <a:ext cx="133582" cy="116851"/>
            </a:xfrm>
            <a:custGeom>
              <a:avLst/>
              <a:gdLst/>
              <a:ahLst/>
              <a:cxnLst/>
              <a:rect l="l" t="t" r="r" b="b"/>
              <a:pathLst>
                <a:path w="4942" h="4323" extrusionOk="0">
                  <a:moveTo>
                    <a:pt x="31" y="0"/>
                  </a:moveTo>
                  <a:cubicBezTo>
                    <a:pt x="28" y="0"/>
                    <a:pt x="25" y="0"/>
                    <a:pt x="23" y="0"/>
                  </a:cubicBezTo>
                  <a:cubicBezTo>
                    <a:pt x="4" y="2"/>
                    <a:pt x="0" y="27"/>
                    <a:pt x="19" y="34"/>
                  </a:cubicBezTo>
                  <a:cubicBezTo>
                    <a:pt x="211" y="100"/>
                    <a:pt x="383" y="195"/>
                    <a:pt x="525" y="344"/>
                  </a:cubicBezTo>
                  <a:cubicBezTo>
                    <a:pt x="668" y="494"/>
                    <a:pt x="774" y="666"/>
                    <a:pt x="875" y="844"/>
                  </a:cubicBezTo>
                  <a:cubicBezTo>
                    <a:pt x="1107" y="1249"/>
                    <a:pt x="1331" y="1661"/>
                    <a:pt x="1586" y="2055"/>
                  </a:cubicBezTo>
                  <a:cubicBezTo>
                    <a:pt x="2073" y="2814"/>
                    <a:pt x="2704" y="3504"/>
                    <a:pt x="3498" y="3945"/>
                  </a:cubicBezTo>
                  <a:cubicBezTo>
                    <a:pt x="3853" y="4144"/>
                    <a:pt x="4278" y="4322"/>
                    <a:pt x="4694" y="4322"/>
                  </a:cubicBezTo>
                  <a:cubicBezTo>
                    <a:pt x="4756" y="4322"/>
                    <a:pt x="4818" y="4318"/>
                    <a:pt x="4880" y="4310"/>
                  </a:cubicBezTo>
                  <a:cubicBezTo>
                    <a:pt x="4942" y="4302"/>
                    <a:pt x="4928" y="4215"/>
                    <a:pt x="4880" y="4198"/>
                  </a:cubicBezTo>
                  <a:cubicBezTo>
                    <a:pt x="4672" y="4129"/>
                    <a:pt x="4457" y="4084"/>
                    <a:pt x="4248" y="4018"/>
                  </a:cubicBezTo>
                  <a:cubicBezTo>
                    <a:pt x="4035" y="3951"/>
                    <a:pt x="3827" y="3863"/>
                    <a:pt x="3629" y="3760"/>
                  </a:cubicBezTo>
                  <a:cubicBezTo>
                    <a:pt x="3235" y="3553"/>
                    <a:pt x="2876" y="3287"/>
                    <a:pt x="2560" y="2973"/>
                  </a:cubicBezTo>
                  <a:cubicBezTo>
                    <a:pt x="2219" y="2638"/>
                    <a:pt x="1924" y="2265"/>
                    <a:pt x="1651" y="1874"/>
                  </a:cubicBezTo>
                  <a:cubicBezTo>
                    <a:pt x="1384" y="1496"/>
                    <a:pt x="1165" y="1090"/>
                    <a:pt x="916" y="702"/>
                  </a:cubicBezTo>
                  <a:cubicBezTo>
                    <a:pt x="723" y="395"/>
                    <a:pt x="432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17"/>
            <p:cNvSpPr/>
            <p:nvPr/>
          </p:nvSpPr>
          <p:spPr>
            <a:xfrm>
              <a:off x="989374" y="3785759"/>
              <a:ext cx="66467" cy="120256"/>
            </a:xfrm>
            <a:custGeom>
              <a:avLst/>
              <a:gdLst/>
              <a:ahLst/>
              <a:cxnLst/>
              <a:rect l="l" t="t" r="r" b="b"/>
              <a:pathLst>
                <a:path w="2459" h="4449" extrusionOk="0">
                  <a:moveTo>
                    <a:pt x="30" y="1"/>
                  </a:moveTo>
                  <a:cubicBezTo>
                    <a:pt x="11" y="1"/>
                    <a:pt x="0" y="28"/>
                    <a:pt x="19" y="42"/>
                  </a:cubicBezTo>
                  <a:lnTo>
                    <a:pt x="21" y="42"/>
                  </a:lnTo>
                  <a:cubicBezTo>
                    <a:pt x="546" y="414"/>
                    <a:pt x="671" y="1052"/>
                    <a:pt x="920" y="1605"/>
                  </a:cubicBezTo>
                  <a:cubicBezTo>
                    <a:pt x="1201" y="2231"/>
                    <a:pt x="1608" y="2779"/>
                    <a:pt x="1937" y="3377"/>
                  </a:cubicBezTo>
                  <a:cubicBezTo>
                    <a:pt x="2126" y="3718"/>
                    <a:pt x="2287" y="4071"/>
                    <a:pt x="2421" y="4436"/>
                  </a:cubicBezTo>
                  <a:cubicBezTo>
                    <a:pt x="2424" y="4445"/>
                    <a:pt x="2430" y="4448"/>
                    <a:pt x="2437" y="4448"/>
                  </a:cubicBezTo>
                  <a:cubicBezTo>
                    <a:pt x="2448" y="4448"/>
                    <a:pt x="2458" y="4440"/>
                    <a:pt x="2455" y="4426"/>
                  </a:cubicBezTo>
                  <a:cubicBezTo>
                    <a:pt x="2347" y="3731"/>
                    <a:pt x="1941" y="3136"/>
                    <a:pt x="1593" y="2542"/>
                  </a:cubicBezTo>
                  <a:cubicBezTo>
                    <a:pt x="1412" y="2233"/>
                    <a:pt x="1227" y="1928"/>
                    <a:pt x="1073" y="1605"/>
                  </a:cubicBezTo>
                  <a:cubicBezTo>
                    <a:pt x="939" y="1319"/>
                    <a:pt x="828" y="1024"/>
                    <a:pt x="677" y="745"/>
                  </a:cubicBezTo>
                  <a:cubicBezTo>
                    <a:pt x="518" y="453"/>
                    <a:pt x="333" y="175"/>
                    <a:pt x="41" y="5"/>
                  </a:cubicBezTo>
                  <a:cubicBezTo>
                    <a:pt x="37" y="2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17"/>
            <p:cNvSpPr/>
            <p:nvPr/>
          </p:nvSpPr>
          <p:spPr>
            <a:xfrm>
              <a:off x="1064922" y="3830791"/>
              <a:ext cx="31841" cy="82117"/>
            </a:xfrm>
            <a:custGeom>
              <a:avLst/>
              <a:gdLst/>
              <a:ahLst/>
              <a:cxnLst/>
              <a:rect l="l" t="t" r="r" b="b"/>
              <a:pathLst>
                <a:path w="1178" h="3038" extrusionOk="0">
                  <a:moveTo>
                    <a:pt x="37" y="1"/>
                  </a:moveTo>
                  <a:cubicBezTo>
                    <a:pt x="18" y="1"/>
                    <a:pt x="0" y="13"/>
                    <a:pt x="0" y="40"/>
                  </a:cubicBezTo>
                  <a:cubicBezTo>
                    <a:pt x="4" y="661"/>
                    <a:pt x="56" y="1298"/>
                    <a:pt x="270" y="1887"/>
                  </a:cubicBezTo>
                  <a:cubicBezTo>
                    <a:pt x="357" y="2134"/>
                    <a:pt x="479" y="2366"/>
                    <a:pt x="632" y="2579"/>
                  </a:cubicBezTo>
                  <a:cubicBezTo>
                    <a:pt x="703" y="2674"/>
                    <a:pt x="782" y="2766"/>
                    <a:pt x="866" y="2850"/>
                  </a:cubicBezTo>
                  <a:cubicBezTo>
                    <a:pt x="939" y="2921"/>
                    <a:pt x="1036" y="3028"/>
                    <a:pt x="1143" y="3037"/>
                  </a:cubicBezTo>
                  <a:cubicBezTo>
                    <a:pt x="1143" y="3037"/>
                    <a:pt x="1144" y="3037"/>
                    <a:pt x="1145" y="3037"/>
                  </a:cubicBezTo>
                  <a:cubicBezTo>
                    <a:pt x="1169" y="3037"/>
                    <a:pt x="1178" y="3008"/>
                    <a:pt x="1171" y="2990"/>
                  </a:cubicBezTo>
                  <a:cubicBezTo>
                    <a:pt x="1131" y="2897"/>
                    <a:pt x="1010" y="2826"/>
                    <a:pt x="939" y="2753"/>
                  </a:cubicBezTo>
                  <a:cubicBezTo>
                    <a:pt x="849" y="2661"/>
                    <a:pt x="769" y="2562"/>
                    <a:pt x="698" y="2455"/>
                  </a:cubicBezTo>
                  <a:cubicBezTo>
                    <a:pt x="559" y="2246"/>
                    <a:pt x="449" y="2020"/>
                    <a:pt x="369" y="1782"/>
                  </a:cubicBezTo>
                  <a:cubicBezTo>
                    <a:pt x="176" y="1222"/>
                    <a:pt x="150" y="625"/>
                    <a:pt x="81" y="40"/>
                  </a:cubicBezTo>
                  <a:cubicBezTo>
                    <a:pt x="78" y="14"/>
                    <a:pt x="57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17"/>
            <p:cNvSpPr/>
            <p:nvPr/>
          </p:nvSpPr>
          <p:spPr>
            <a:xfrm>
              <a:off x="1073950" y="3832413"/>
              <a:ext cx="2622" cy="29301"/>
            </a:xfrm>
            <a:custGeom>
              <a:avLst/>
              <a:gdLst/>
              <a:ahLst/>
              <a:cxnLst/>
              <a:rect l="l" t="t" r="r" b="b"/>
              <a:pathLst>
                <a:path w="97" h="1084" extrusionOk="0">
                  <a:moveTo>
                    <a:pt x="31" y="1"/>
                  </a:moveTo>
                  <a:cubicBezTo>
                    <a:pt x="16" y="1"/>
                    <a:pt x="1" y="11"/>
                    <a:pt x="1" y="32"/>
                  </a:cubicBezTo>
                  <a:cubicBezTo>
                    <a:pt x="7" y="378"/>
                    <a:pt x="29" y="722"/>
                    <a:pt x="59" y="1066"/>
                  </a:cubicBezTo>
                  <a:cubicBezTo>
                    <a:pt x="61" y="1077"/>
                    <a:pt x="70" y="1083"/>
                    <a:pt x="78" y="1083"/>
                  </a:cubicBezTo>
                  <a:cubicBezTo>
                    <a:pt x="87" y="1083"/>
                    <a:pt x="95" y="1077"/>
                    <a:pt x="96" y="1066"/>
                  </a:cubicBezTo>
                  <a:cubicBezTo>
                    <a:pt x="96" y="720"/>
                    <a:pt x="89" y="376"/>
                    <a:pt x="65" y="32"/>
                  </a:cubicBezTo>
                  <a:cubicBezTo>
                    <a:pt x="63" y="11"/>
                    <a:pt x="46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17"/>
            <p:cNvSpPr/>
            <p:nvPr/>
          </p:nvSpPr>
          <p:spPr>
            <a:xfrm>
              <a:off x="921366" y="3870741"/>
              <a:ext cx="75873" cy="61304"/>
            </a:xfrm>
            <a:custGeom>
              <a:avLst/>
              <a:gdLst/>
              <a:ahLst/>
              <a:cxnLst/>
              <a:rect l="l" t="t" r="r" b="b"/>
              <a:pathLst>
                <a:path w="2807" h="2268" extrusionOk="0">
                  <a:moveTo>
                    <a:pt x="198" y="1"/>
                  </a:moveTo>
                  <a:cubicBezTo>
                    <a:pt x="99" y="1"/>
                    <a:pt x="16" y="45"/>
                    <a:pt x="2" y="172"/>
                  </a:cubicBezTo>
                  <a:cubicBezTo>
                    <a:pt x="0" y="186"/>
                    <a:pt x="13" y="194"/>
                    <a:pt x="25" y="194"/>
                  </a:cubicBezTo>
                  <a:cubicBezTo>
                    <a:pt x="30" y="194"/>
                    <a:pt x="35" y="192"/>
                    <a:pt x="39" y="189"/>
                  </a:cubicBezTo>
                  <a:cubicBezTo>
                    <a:pt x="97" y="131"/>
                    <a:pt x="157" y="108"/>
                    <a:pt x="217" y="108"/>
                  </a:cubicBezTo>
                  <a:cubicBezTo>
                    <a:pt x="429" y="108"/>
                    <a:pt x="643" y="396"/>
                    <a:pt x="768" y="533"/>
                  </a:cubicBezTo>
                  <a:cubicBezTo>
                    <a:pt x="987" y="768"/>
                    <a:pt x="1189" y="1019"/>
                    <a:pt x="1404" y="1258"/>
                  </a:cubicBezTo>
                  <a:cubicBezTo>
                    <a:pt x="1767" y="1664"/>
                    <a:pt x="2202" y="2114"/>
                    <a:pt x="2742" y="2266"/>
                  </a:cubicBezTo>
                  <a:cubicBezTo>
                    <a:pt x="2746" y="2267"/>
                    <a:pt x="2749" y="2267"/>
                    <a:pt x="2752" y="2267"/>
                  </a:cubicBezTo>
                  <a:cubicBezTo>
                    <a:pt x="2786" y="2267"/>
                    <a:pt x="2806" y="2217"/>
                    <a:pt x="2770" y="2198"/>
                  </a:cubicBezTo>
                  <a:cubicBezTo>
                    <a:pt x="2473" y="2041"/>
                    <a:pt x="2195" y="1867"/>
                    <a:pt x="1944" y="1641"/>
                  </a:cubicBezTo>
                  <a:cubicBezTo>
                    <a:pt x="1686" y="1409"/>
                    <a:pt x="1460" y="1146"/>
                    <a:pt x="1234" y="882"/>
                  </a:cubicBezTo>
                  <a:cubicBezTo>
                    <a:pt x="1007" y="620"/>
                    <a:pt x="787" y="336"/>
                    <a:pt x="516" y="117"/>
                  </a:cubicBezTo>
                  <a:cubicBezTo>
                    <a:pt x="442" y="58"/>
                    <a:pt x="310" y="1"/>
                    <a:pt x="19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17"/>
            <p:cNvSpPr/>
            <p:nvPr/>
          </p:nvSpPr>
          <p:spPr>
            <a:xfrm>
              <a:off x="1114252" y="3787300"/>
              <a:ext cx="14407" cy="129690"/>
            </a:xfrm>
            <a:custGeom>
              <a:avLst/>
              <a:gdLst/>
              <a:ahLst/>
              <a:cxnLst/>
              <a:rect l="l" t="t" r="r" b="b"/>
              <a:pathLst>
                <a:path w="533" h="4798" extrusionOk="0">
                  <a:moveTo>
                    <a:pt x="98" y="0"/>
                  </a:moveTo>
                  <a:cubicBezTo>
                    <a:pt x="62" y="0"/>
                    <a:pt x="27" y="24"/>
                    <a:pt x="30" y="69"/>
                  </a:cubicBezTo>
                  <a:cubicBezTo>
                    <a:pt x="52" y="473"/>
                    <a:pt x="168" y="877"/>
                    <a:pt x="239" y="1275"/>
                  </a:cubicBezTo>
                  <a:cubicBezTo>
                    <a:pt x="310" y="1668"/>
                    <a:pt x="365" y="2066"/>
                    <a:pt x="346" y="2464"/>
                  </a:cubicBezTo>
                  <a:cubicBezTo>
                    <a:pt x="312" y="3242"/>
                    <a:pt x="90" y="3992"/>
                    <a:pt x="4" y="4764"/>
                  </a:cubicBezTo>
                  <a:cubicBezTo>
                    <a:pt x="1" y="4785"/>
                    <a:pt x="19" y="4797"/>
                    <a:pt x="38" y="4797"/>
                  </a:cubicBezTo>
                  <a:cubicBezTo>
                    <a:pt x="53" y="4797"/>
                    <a:pt x="68" y="4790"/>
                    <a:pt x="71" y="4773"/>
                  </a:cubicBezTo>
                  <a:cubicBezTo>
                    <a:pt x="245" y="4014"/>
                    <a:pt x="469" y="3246"/>
                    <a:pt x="510" y="2464"/>
                  </a:cubicBezTo>
                  <a:cubicBezTo>
                    <a:pt x="533" y="2064"/>
                    <a:pt x="482" y="1664"/>
                    <a:pt x="417" y="1269"/>
                  </a:cubicBezTo>
                  <a:cubicBezTo>
                    <a:pt x="350" y="864"/>
                    <a:pt x="284" y="445"/>
                    <a:pt x="166" y="50"/>
                  </a:cubicBezTo>
                  <a:cubicBezTo>
                    <a:pt x="157" y="17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17"/>
            <p:cNvSpPr/>
            <p:nvPr/>
          </p:nvSpPr>
          <p:spPr>
            <a:xfrm>
              <a:off x="1062706" y="3753026"/>
              <a:ext cx="30436" cy="75252"/>
            </a:xfrm>
            <a:custGeom>
              <a:avLst/>
              <a:gdLst/>
              <a:ahLst/>
              <a:cxnLst/>
              <a:rect l="l" t="t" r="r" b="b"/>
              <a:pathLst>
                <a:path w="1126" h="2784" extrusionOk="0">
                  <a:moveTo>
                    <a:pt x="43" y="0"/>
                  </a:moveTo>
                  <a:cubicBezTo>
                    <a:pt x="15" y="0"/>
                    <a:pt x="0" y="34"/>
                    <a:pt x="21" y="55"/>
                  </a:cubicBezTo>
                  <a:lnTo>
                    <a:pt x="22" y="56"/>
                  </a:lnTo>
                  <a:cubicBezTo>
                    <a:pt x="103" y="144"/>
                    <a:pt x="215" y="199"/>
                    <a:pt x="303" y="281"/>
                  </a:cubicBezTo>
                  <a:cubicBezTo>
                    <a:pt x="398" y="369"/>
                    <a:pt x="482" y="471"/>
                    <a:pt x="548" y="586"/>
                  </a:cubicBezTo>
                  <a:cubicBezTo>
                    <a:pt x="677" y="806"/>
                    <a:pt x="750" y="1055"/>
                    <a:pt x="798" y="1305"/>
                  </a:cubicBezTo>
                  <a:cubicBezTo>
                    <a:pt x="847" y="1556"/>
                    <a:pt x="875" y="1810"/>
                    <a:pt x="909" y="2063"/>
                  </a:cubicBezTo>
                  <a:cubicBezTo>
                    <a:pt x="939" y="2298"/>
                    <a:pt x="967" y="2552"/>
                    <a:pt x="1073" y="2771"/>
                  </a:cubicBezTo>
                  <a:cubicBezTo>
                    <a:pt x="1079" y="2780"/>
                    <a:pt x="1088" y="2784"/>
                    <a:pt x="1097" y="2784"/>
                  </a:cubicBezTo>
                  <a:cubicBezTo>
                    <a:pt x="1111" y="2784"/>
                    <a:pt x="1126" y="2773"/>
                    <a:pt x="1126" y="2756"/>
                  </a:cubicBezTo>
                  <a:cubicBezTo>
                    <a:pt x="1109" y="2479"/>
                    <a:pt x="1053" y="2203"/>
                    <a:pt x="1019" y="1928"/>
                  </a:cubicBezTo>
                  <a:cubicBezTo>
                    <a:pt x="985" y="1666"/>
                    <a:pt x="955" y="1401"/>
                    <a:pt x="890" y="1145"/>
                  </a:cubicBezTo>
                  <a:cubicBezTo>
                    <a:pt x="830" y="892"/>
                    <a:pt x="727" y="651"/>
                    <a:pt x="587" y="432"/>
                  </a:cubicBezTo>
                  <a:cubicBezTo>
                    <a:pt x="469" y="256"/>
                    <a:pt x="275" y="8"/>
                    <a:pt x="4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17"/>
            <p:cNvSpPr/>
            <p:nvPr/>
          </p:nvSpPr>
          <p:spPr>
            <a:xfrm>
              <a:off x="1097656" y="3863903"/>
              <a:ext cx="11109" cy="49519"/>
            </a:xfrm>
            <a:custGeom>
              <a:avLst/>
              <a:gdLst/>
              <a:ahLst/>
              <a:cxnLst/>
              <a:rect l="l" t="t" r="r" b="b"/>
              <a:pathLst>
                <a:path w="411" h="1832" extrusionOk="0">
                  <a:moveTo>
                    <a:pt x="26" y="0"/>
                  </a:moveTo>
                  <a:cubicBezTo>
                    <a:pt x="13" y="0"/>
                    <a:pt x="0" y="11"/>
                    <a:pt x="5" y="26"/>
                  </a:cubicBezTo>
                  <a:cubicBezTo>
                    <a:pt x="63" y="270"/>
                    <a:pt x="150" y="505"/>
                    <a:pt x="206" y="748"/>
                  </a:cubicBezTo>
                  <a:cubicBezTo>
                    <a:pt x="287" y="1090"/>
                    <a:pt x="326" y="1449"/>
                    <a:pt x="294" y="1801"/>
                  </a:cubicBezTo>
                  <a:cubicBezTo>
                    <a:pt x="292" y="1820"/>
                    <a:pt x="310" y="1831"/>
                    <a:pt x="326" y="1831"/>
                  </a:cubicBezTo>
                  <a:cubicBezTo>
                    <a:pt x="340" y="1831"/>
                    <a:pt x="354" y="1824"/>
                    <a:pt x="356" y="1808"/>
                  </a:cubicBezTo>
                  <a:cubicBezTo>
                    <a:pt x="410" y="1459"/>
                    <a:pt x="375" y="1124"/>
                    <a:pt x="287" y="784"/>
                  </a:cubicBezTo>
                  <a:cubicBezTo>
                    <a:pt x="220" y="524"/>
                    <a:pt x="117" y="275"/>
                    <a:pt x="46" y="15"/>
                  </a:cubicBezTo>
                  <a:cubicBezTo>
                    <a:pt x="43" y="5"/>
                    <a:pt x="34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7" name="Google Shape;9567;p17"/>
            <p:cNvSpPr/>
            <p:nvPr/>
          </p:nvSpPr>
          <p:spPr>
            <a:xfrm>
              <a:off x="1013998" y="3760918"/>
              <a:ext cx="43464" cy="50195"/>
            </a:xfrm>
            <a:custGeom>
              <a:avLst/>
              <a:gdLst/>
              <a:ahLst/>
              <a:cxnLst/>
              <a:rect l="l" t="t" r="r" b="b"/>
              <a:pathLst>
                <a:path w="1608" h="1857" extrusionOk="0">
                  <a:moveTo>
                    <a:pt x="78" y="0"/>
                  </a:moveTo>
                  <a:cubicBezTo>
                    <a:pt x="21" y="0"/>
                    <a:pt x="1" y="87"/>
                    <a:pt x="63" y="105"/>
                  </a:cubicBezTo>
                  <a:cubicBezTo>
                    <a:pt x="420" y="202"/>
                    <a:pt x="733" y="443"/>
                    <a:pt x="970" y="724"/>
                  </a:cubicBezTo>
                  <a:cubicBezTo>
                    <a:pt x="1241" y="1043"/>
                    <a:pt x="1307" y="1484"/>
                    <a:pt x="1522" y="1838"/>
                  </a:cubicBezTo>
                  <a:cubicBezTo>
                    <a:pt x="1530" y="1851"/>
                    <a:pt x="1544" y="1857"/>
                    <a:pt x="1557" y="1857"/>
                  </a:cubicBezTo>
                  <a:cubicBezTo>
                    <a:pt x="1582" y="1857"/>
                    <a:pt x="1608" y="1835"/>
                    <a:pt x="1600" y="1804"/>
                  </a:cubicBezTo>
                  <a:cubicBezTo>
                    <a:pt x="1507" y="1365"/>
                    <a:pt x="1247" y="1000"/>
                    <a:pt x="996" y="636"/>
                  </a:cubicBezTo>
                  <a:cubicBezTo>
                    <a:pt x="781" y="323"/>
                    <a:pt x="467" y="82"/>
                    <a:pt x="91" y="2"/>
                  </a:cubicBezTo>
                  <a:cubicBezTo>
                    <a:pt x="87" y="1"/>
                    <a:pt x="82" y="0"/>
                    <a:pt x="7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8" name="Google Shape;9568;p17"/>
            <p:cNvSpPr/>
            <p:nvPr/>
          </p:nvSpPr>
          <p:spPr>
            <a:xfrm>
              <a:off x="1036703" y="3760918"/>
              <a:ext cx="23381" cy="49249"/>
            </a:xfrm>
            <a:custGeom>
              <a:avLst/>
              <a:gdLst/>
              <a:ahLst/>
              <a:cxnLst/>
              <a:rect l="l" t="t" r="r" b="b"/>
              <a:pathLst>
                <a:path w="865" h="1822" extrusionOk="0">
                  <a:moveTo>
                    <a:pt x="34" y="0"/>
                  </a:moveTo>
                  <a:cubicBezTo>
                    <a:pt x="16" y="0"/>
                    <a:pt x="1" y="26"/>
                    <a:pt x="18" y="41"/>
                  </a:cubicBezTo>
                  <a:lnTo>
                    <a:pt x="18" y="43"/>
                  </a:lnTo>
                  <a:cubicBezTo>
                    <a:pt x="252" y="252"/>
                    <a:pt x="433" y="514"/>
                    <a:pt x="549" y="806"/>
                  </a:cubicBezTo>
                  <a:cubicBezTo>
                    <a:pt x="611" y="967"/>
                    <a:pt x="663" y="1129"/>
                    <a:pt x="702" y="1298"/>
                  </a:cubicBezTo>
                  <a:cubicBezTo>
                    <a:pt x="745" y="1464"/>
                    <a:pt x="760" y="1642"/>
                    <a:pt x="812" y="1806"/>
                  </a:cubicBezTo>
                  <a:cubicBezTo>
                    <a:pt x="815" y="1817"/>
                    <a:pt x="823" y="1822"/>
                    <a:pt x="832" y="1822"/>
                  </a:cubicBezTo>
                  <a:cubicBezTo>
                    <a:pt x="843" y="1822"/>
                    <a:pt x="854" y="1814"/>
                    <a:pt x="855" y="1800"/>
                  </a:cubicBezTo>
                  <a:cubicBezTo>
                    <a:pt x="865" y="1613"/>
                    <a:pt x="824" y="1412"/>
                    <a:pt x="786" y="1228"/>
                  </a:cubicBezTo>
                  <a:cubicBezTo>
                    <a:pt x="751" y="1058"/>
                    <a:pt x="700" y="890"/>
                    <a:pt x="631" y="731"/>
                  </a:cubicBezTo>
                  <a:cubicBezTo>
                    <a:pt x="502" y="436"/>
                    <a:pt x="317" y="181"/>
                    <a:pt x="46" y="4"/>
                  </a:cubicBezTo>
                  <a:cubicBezTo>
                    <a:pt x="42" y="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17"/>
            <p:cNvSpPr/>
            <p:nvPr/>
          </p:nvSpPr>
          <p:spPr>
            <a:xfrm>
              <a:off x="1014106" y="3884526"/>
              <a:ext cx="34436" cy="36166"/>
            </a:xfrm>
            <a:custGeom>
              <a:avLst/>
              <a:gdLst/>
              <a:ahLst/>
              <a:cxnLst/>
              <a:rect l="l" t="t" r="r" b="b"/>
              <a:pathLst>
                <a:path w="1274" h="1338" extrusionOk="0">
                  <a:moveTo>
                    <a:pt x="30" y="1"/>
                  </a:moveTo>
                  <a:cubicBezTo>
                    <a:pt x="15" y="1"/>
                    <a:pt x="0" y="17"/>
                    <a:pt x="11" y="36"/>
                  </a:cubicBezTo>
                  <a:lnTo>
                    <a:pt x="11" y="34"/>
                  </a:lnTo>
                  <a:cubicBezTo>
                    <a:pt x="157" y="299"/>
                    <a:pt x="332" y="546"/>
                    <a:pt x="538" y="769"/>
                  </a:cubicBezTo>
                  <a:cubicBezTo>
                    <a:pt x="747" y="995"/>
                    <a:pt x="985" y="1167"/>
                    <a:pt x="1241" y="1335"/>
                  </a:cubicBezTo>
                  <a:cubicBezTo>
                    <a:pt x="1244" y="1337"/>
                    <a:pt x="1247" y="1338"/>
                    <a:pt x="1250" y="1338"/>
                  </a:cubicBezTo>
                  <a:cubicBezTo>
                    <a:pt x="1264" y="1338"/>
                    <a:pt x="1273" y="1316"/>
                    <a:pt x="1258" y="1305"/>
                  </a:cubicBezTo>
                  <a:cubicBezTo>
                    <a:pt x="1020" y="1131"/>
                    <a:pt x="803" y="918"/>
                    <a:pt x="601" y="705"/>
                  </a:cubicBezTo>
                  <a:cubicBezTo>
                    <a:pt x="396" y="492"/>
                    <a:pt x="211" y="258"/>
                    <a:pt x="48" y="11"/>
                  </a:cubicBezTo>
                  <a:cubicBezTo>
                    <a:pt x="44" y="4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17"/>
            <p:cNvSpPr/>
            <p:nvPr/>
          </p:nvSpPr>
          <p:spPr>
            <a:xfrm>
              <a:off x="1039649" y="3906096"/>
              <a:ext cx="116013" cy="58736"/>
            </a:xfrm>
            <a:custGeom>
              <a:avLst/>
              <a:gdLst/>
              <a:ahLst/>
              <a:cxnLst/>
              <a:rect l="l" t="t" r="r" b="b"/>
              <a:pathLst>
                <a:path w="4292" h="2173" extrusionOk="0">
                  <a:moveTo>
                    <a:pt x="2625" y="1911"/>
                  </a:moveTo>
                  <a:cubicBezTo>
                    <a:pt x="412" y="2173"/>
                    <a:pt x="1" y="361"/>
                    <a:pt x="2274" y="118"/>
                  </a:cubicBezTo>
                  <a:cubicBezTo>
                    <a:pt x="3366" y="0"/>
                    <a:pt x="4291" y="799"/>
                    <a:pt x="3843" y="1367"/>
                  </a:cubicBezTo>
                  <a:cubicBezTo>
                    <a:pt x="3392" y="1935"/>
                    <a:pt x="2625" y="1911"/>
                    <a:pt x="2625" y="19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17"/>
            <p:cNvSpPr/>
            <p:nvPr/>
          </p:nvSpPr>
          <p:spPr>
            <a:xfrm>
              <a:off x="1063463" y="3864551"/>
              <a:ext cx="272922" cy="152179"/>
            </a:xfrm>
            <a:custGeom>
              <a:avLst/>
              <a:gdLst/>
              <a:ahLst/>
              <a:cxnLst/>
              <a:rect l="l" t="t" r="r" b="b"/>
              <a:pathLst>
                <a:path w="10097" h="5630" extrusionOk="0">
                  <a:moveTo>
                    <a:pt x="632" y="2893"/>
                  </a:moveTo>
                  <a:cubicBezTo>
                    <a:pt x="241" y="3226"/>
                    <a:pt x="0" y="3931"/>
                    <a:pt x="679" y="4544"/>
                  </a:cubicBezTo>
                  <a:cubicBezTo>
                    <a:pt x="1357" y="5155"/>
                    <a:pt x="2135" y="5630"/>
                    <a:pt x="3178" y="5301"/>
                  </a:cubicBezTo>
                  <a:cubicBezTo>
                    <a:pt x="4222" y="4972"/>
                    <a:pt x="5265" y="5198"/>
                    <a:pt x="6372" y="3936"/>
                  </a:cubicBezTo>
                  <a:cubicBezTo>
                    <a:pt x="6372" y="3936"/>
                    <a:pt x="7593" y="3542"/>
                    <a:pt x="8105" y="2446"/>
                  </a:cubicBezTo>
                  <a:cubicBezTo>
                    <a:pt x="8615" y="1349"/>
                    <a:pt x="9260" y="1317"/>
                    <a:pt x="9677" y="659"/>
                  </a:cubicBezTo>
                  <a:cubicBezTo>
                    <a:pt x="10096" y="1"/>
                    <a:pt x="9442" y="290"/>
                    <a:pt x="8987" y="707"/>
                  </a:cubicBezTo>
                  <a:cubicBezTo>
                    <a:pt x="8533" y="1126"/>
                    <a:pt x="5693" y="1655"/>
                    <a:pt x="4695" y="1412"/>
                  </a:cubicBezTo>
                  <a:cubicBezTo>
                    <a:pt x="3696" y="1169"/>
                    <a:pt x="4579" y="2063"/>
                    <a:pt x="4074" y="2347"/>
                  </a:cubicBezTo>
                  <a:cubicBezTo>
                    <a:pt x="3571" y="2633"/>
                    <a:pt x="1557" y="2100"/>
                    <a:pt x="632" y="2893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17"/>
            <p:cNvSpPr/>
            <p:nvPr/>
          </p:nvSpPr>
          <p:spPr>
            <a:xfrm>
              <a:off x="1237239" y="3920720"/>
              <a:ext cx="38220" cy="43329"/>
            </a:xfrm>
            <a:custGeom>
              <a:avLst/>
              <a:gdLst/>
              <a:ahLst/>
              <a:cxnLst/>
              <a:rect l="l" t="t" r="r" b="b"/>
              <a:pathLst>
                <a:path w="1414" h="1603" extrusionOk="0">
                  <a:moveTo>
                    <a:pt x="1376" y="0"/>
                  </a:moveTo>
                  <a:cubicBezTo>
                    <a:pt x="1370" y="0"/>
                    <a:pt x="1363" y="3"/>
                    <a:pt x="1358" y="9"/>
                  </a:cubicBezTo>
                  <a:cubicBezTo>
                    <a:pt x="1136" y="269"/>
                    <a:pt x="917" y="533"/>
                    <a:pt x="691" y="792"/>
                  </a:cubicBezTo>
                  <a:cubicBezTo>
                    <a:pt x="466" y="1052"/>
                    <a:pt x="229" y="1303"/>
                    <a:pt x="14" y="1570"/>
                  </a:cubicBezTo>
                  <a:cubicBezTo>
                    <a:pt x="1" y="1584"/>
                    <a:pt x="12" y="1602"/>
                    <a:pt x="26" y="1602"/>
                  </a:cubicBezTo>
                  <a:cubicBezTo>
                    <a:pt x="31" y="1602"/>
                    <a:pt x="36" y="1600"/>
                    <a:pt x="40" y="1596"/>
                  </a:cubicBezTo>
                  <a:lnTo>
                    <a:pt x="38" y="1596"/>
                  </a:lnTo>
                  <a:cubicBezTo>
                    <a:pt x="304" y="1366"/>
                    <a:pt x="537" y="1103"/>
                    <a:pt x="767" y="837"/>
                  </a:cubicBezTo>
                  <a:cubicBezTo>
                    <a:pt x="990" y="581"/>
                    <a:pt x="1205" y="316"/>
                    <a:pt x="1399" y="41"/>
                  </a:cubicBezTo>
                  <a:cubicBezTo>
                    <a:pt x="1413" y="23"/>
                    <a:pt x="1395" y="0"/>
                    <a:pt x="137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17"/>
            <p:cNvSpPr/>
            <p:nvPr/>
          </p:nvSpPr>
          <p:spPr>
            <a:xfrm>
              <a:off x="1254727" y="3896609"/>
              <a:ext cx="19137" cy="38869"/>
            </a:xfrm>
            <a:custGeom>
              <a:avLst/>
              <a:gdLst/>
              <a:ahLst/>
              <a:cxnLst/>
              <a:rect l="l" t="t" r="r" b="b"/>
              <a:pathLst>
                <a:path w="708" h="1438" extrusionOk="0">
                  <a:moveTo>
                    <a:pt x="666" y="1"/>
                  </a:moveTo>
                  <a:cubicBezTo>
                    <a:pt x="658" y="1"/>
                    <a:pt x="650" y="3"/>
                    <a:pt x="644" y="9"/>
                  </a:cubicBezTo>
                  <a:cubicBezTo>
                    <a:pt x="569" y="80"/>
                    <a:pt x="545" y="207"/>
                    <a:pt x="507" y="301"/>
                  </a:cubicBezTo>
                  <a:cubicBezTo>
                    <a:pt x="455" y="432"/>
                    <a:pt x="399" y="561"/>
                    <a:pt x="341" y="690"/>
                  </a:cubicBezTo>
                  <a:cubicBezTo>
                    <a:pt x="232" y="927"/>
                    <a:pt x="122" y="1165"/>
                    <a:pt x="10" y="1400"/>
                  </a:cubicBezTo>
                  <a:cubicBezTo>
                    <a:pt x="1" y="1420"/>
                    <a:pt x="17" y="1438"/>
                    <a:pt x="35" y="1438"/>
                  </a:cubicBezTo>
                  <a:cubicBezTo>
                    <a:pt x="43" y="1438"/>
                    <a:pt x="51" y="1434"/>
                    <a:pt x="57" y="1426"/>
                  </a:cubicBezTo>
                  <a:lnTo>
                    <a:pt x="57" y="1428"/>
                  </a:lnTo>
                  <a:cubicBezTo>
                    <a:pt x="197" y="1200"/>
                    <a:pt x="322" y="963"/>
                    <a:pt x="434" y="720"/>
                  </a:cubicBezTo>
                  <a:cubicBezTo>
                    <a:pt x="483" y="609"/>
                    <a:pt x="532" y="501"/>
                    <a:pt x="578" y="389"/>
                  </a:cubicBezTo>
                  <a:cubicBezTo>
                    <a:pt x="621" y="284"/>
                    <a:pt x="707" y="148"/>
                    <a:pt x="698" y="32"/>
                  </a:cubicBezTo>
                  <a:cubicBezTo>
                    <a:pt x="698" y="13"/>
                    <a:pt x="683" y="1"/>
                    <a:pt x="6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17"/>
            <p:cNvSpPr/>
            <p:nvPr/>
          </p:nvSpPr>
          <p:spPr>
            <a:xfrm>
              <a:off x="1283000" y="3889716"/>
              <a:ext cx="16245" cy="18434"/>
            </a:xfrm>
            <a:custGeom>
              <a:avLst/>
              <a:gdLst/>
              <a:ahLst/>
              <a:cxnLst/>
              <a:rect l="l" t="t" r="r" b="b"/>
              <a:pathLst>
                <a:path w="601" h="682" extrusionOk="0">
                  <a:moveTo>
                    <a:pt x="575" y="1"/>
                  </a:moveTo>
                  <a:cubicBezTo>
                    <a:pt x="571" y="1"/>
                    <a:pt x="567" y="2"/>
                    <a:pt x="563" y="6"/>
                  </a:cubicBezTo>
                  <a:cubicBezTo>
                    <a:pt x="362" y="210"/>
                    <a:pt x="161" y="404"/>
                    <a:pt x="9" y="651"/>
                  </a:cubicBezTo>
                  <a:cubicBezTo>
                    <a:pt x="1" y="667"/>
                    <a:pt x="13" y="682"/>
                    <a:pt x="28" y="682"/>
                  </a:cubicBezTo>
                  <a:cubicBezTo>
                    <a:pt x="33" y="682"/>
                    <a:pt x="38" y="680"/>
                    <a:pt x="43" y="676"/>
                  </a:cubicBezTo>
                  <a:cubicBezTo>
                    <a:pt x="239" y="472"/>
                    <a:pt x="400" y="242"/>
                    <a:pt x="589" y="31"/>
                  </a:cubicBezTo>
                  <a:cubicBezTo>
                    <a:pt x="600" y="18"/>
                    <a:pt x="589" y="1"/>
                    <a:pt x="5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17"/>
            <p:cNvSpPr/>
            <p:nvPr/>
          </p:nvSpPr>
          <p:spPr>
            <a:xfrm>
              <a:off x="1176232" y="3908259"/>
              <a:ext cx="7677" cy="72954"/>
            </a:xfrm>
            <a:custGeom>
              <a:avLst/>
              <a:gdLst/>
              <a:ahLst/>
              <a:cxnLst/>
              <a:rect l="l" t="t" r="r" b="b"/>
              <a:pathLst>
                <a:path w="284" h="2699" extrusionOk="0">
                  <a:moveTo>
                    <a:pt x="47" y="1"/>
                  </a:moveTo>
                  <a:cubicBezTo>
                    <a:pt x="24" y="1"/>
                    <a:pt x="1" y="17"/>
                    <a:pt x="3" y="44"/>
                  </a:cubicBezTo>
                  <a:cubicBezTo>
                    <a:pt x="27" y="259"/>
                    <a:pt x="96" y="464"/>
                    <a:pt x="121" y="681"/>
                  </a:cubicBezTo>
                  <a:cubicBezTo>
                    <a:pt x="143" y="893"/>
                    <a:pt x="149" y="1104"/>
                    <a:pt x="153" y="1317"/>
                  </a:cubicBezTo>
                  <a:cubicBezTo>
                    <a:pt x="162" y="1771"/>
                    <a:pt x="158" y="2229"/>
                    <a:pt x="209" y="2682"/>
                  </a:cubicBezTo>
                  <a:cubicBezTo>
                    <a:pt x="210" y="2693"/>
                    <a:pt x="218" y="2699"/>
                    <a:pt x="226" y="2699"/>
                  </a:cubicBezTo>
                  <a:cubicBezTo>
                    <a:pt x="235" y="2699"/>
                    <a:pt x="243" y="2693"/>
                    <a:pt x="244" y="2682"/>
                  </a:cubicBezTo>
                  <a:cubicBezTo>
                    <a:pt x="283" y="2214"/>
                    <a:pt x="268" y="1741"/>
                    <a:pt x="261" y="1272"/>
                  </a:cubicBezTo>
                  <a:cubicBezTo>
                    <a:pt x="259" y="1053"/>
                    <a:pt x="254" y="835"/>
                    <a:pt x="229" y="616"/>
                  </a:cubicBezTo>
                  <a:cubicBezTo>
                    <a:pt x="209" y="420"/>
                    <a:pt x="188" y="195"/>
                    <a:pt x="85" y="21"/>
                  </a:cubicBezTo>
                  <a:cubicBezTo>
                    <a:pt x="77" y="7"/>
                    <a:pt x="62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17"/>
            <p:cNvSpPr/>
            <p:nvPr/>
          </p:nvSpPr>
          <p:spPr>
            <a:xfrm>
              <a:off x="1172772" y="3908799"/>
              <a:ext cx="29084" cy="93226"/>
            </a:xfrm>
            <a:custGeom>
              <a:avLst/>
              <a:gdLst/>
              <a:ahLst/>
              <a:cxnLst/>
              <a:rect l="l" t="t" r="r" b="b"/>
              <a:pathLst>
                <a:path w="1076" h="3449" extrusionOk="0">
                  <a:moveTo>
                    <a:pt x="854" y="1"/>
                  </a:moveTo>
                  <a:cubicBezTo>
                    <a:pt x="838" y="1"/>
                    <a:pt x="822" y="14"/>
                    <a:pt x="828" y="35"/>
                  </a:cubicBezTo>
                  <a:cubicBezTo>
                    <a:pt x="926" y="370"/>
                    <a:pt x="982" y="714"/>
                    <a:pt x="993" y="1061"/>
                  </a:cubicBezTo>
                  <a:cubicBezTo>
                    <a:pt x="998" y="1402"/>
                    <a:pt x="978" y="1740"/>
                    <a:pt x="931" y="2075"/>
                  </a:cubicBezTo>
                  <a:cubicBezTo>
                    <a:pt x="894" y="2365"/>
                    <a:pt x="819" y="2636"/>
                    <a:pt x="653" y="2881"/>
                  </a:cubicBezTo>
                  <a:cubicBezTo>
                    <a:pt x="568" y="3000"/>
                    <a:pt x="466" y="3107"/>
                    <a:pt x="346" y="3193"/>
                  </a:cubicBezTo>
                  <a:cubicBezTo>
                    <a:pt x="245" y="3268"/>
                    <a:pt x="116" y="3309"/>
                    <a:pt x="23" y="3389"/>
                  </a:cubicBezTo>
                  <a:cubicBezTo>
                    <a:pt x="0" y="3410"/>
                    <a:pt x="17" y="3447"/>
                    <a:pt x="47" y="3449"/>
                  </a:cubicBezTo>
                  <a:cubicBezTo>
                    <a:pt x="170" y="3449"/>
                    <a:pt x="305" y="3361"/>
                    <a:pt x="404" y="3294"/>
                  </a:cubicBezTo>
                  <a:cubicBezTo>
                    <a:pt x="520" y="3215"/>
                    <a:pt x="626" y="3122"/>
                    <a:pt x="718" y="3017"/>
                  </a:cubicBezTo>
                  <a:cubicBezTo>
                    <a:pt x="911" y="2795"/>
                    <a:pt x="1038" y="2518"/>
                    <a:pt x="1053" y="2222"/>
                  </a:cubicBezTo>
                  <a:cubicBezTo>
                    <a:pt x="1075" y="1852"/>
                    <a:pt x="1064" y="1477"/>
                    <a:pt x="1055" y="1106"/>
                  </a:cubicBezTo>
                  <a:cubicBezTo>
                    <a:pt x="1047" y="745"/>
                    <a:pt x="1015" y="358"/>
                    <a:pt x="883" y="20"/>
                  </a:cubicBezTo>
                  <a:cubicBezTo>
                    <a:pt x="877" y="7"/>
                    <a:pt x="866" y="1"/>
                    <a:pt x="8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17"/>
            <p:cNvSpPr/>
            <p:nvPr/>
          </p:nvSpPr>
          <p:spPr>
            <a:xfrm>
              <a:off x="1205532" y="3900717"/>
              <a:ext cx="40491" cy="85090"/>
            </a:xfrm>
            <a:custGeom>
              <a:avLst/>
              <a:gdLst/>
              <a:ahLst/>
              <a:cxnLst/>
              <a:rect l="l" t="t" r="r" b="b"/>
              <a:pathLst>
                <a:path w="1498" h="3148" extrusionOk="0">
                  <a:moveTo>
                    <a:pt x="1429" y="0"/>
                  </a:moveTo>
                  <a:cubicBezTo>
                    <a:pt x="1412" y="0"/>
                    <a:pt x="1395" y="9"/>
                    <a:pt x="1389" y="29"/>
                  </a:cubicBezTo>
                  <a:cubicBezTo>
                    <a:pt x="1336" y="170"/>
                    <a:pt x="1306" y="308"/>
                    <a:pt x="1234" y="441"/>
                  </a:cubicBezTo>
                  <a:cubicBezTo>
                    <a:pt x="1168" y="560"/>
                    <a:pt x="1091" y="674"/>
                    <a:pt x="1017" y="790"/>
                  </a:cubicBezTo>
                  <a:cubicBezTo>
                    <a:pt x="869" y="1020"/>
                    <a:pt x="751" y="1265"/>
                    <a:pt x="661" y="1523"/>
                  </a:cubicBezTo>
                  <a:cubicBezTo>
                    <a:pt x="469" y="2062"/>
                    <a:pt x="314" y="2609"/>
                    <a:pt x="15" y="3099"/>
                  </a:cubicBezTo>
                  <a:cubicBezTo>
                    <a:pt x="0" y="3122"/>
                    <a:pt x="22" y="3148"/>
                    <a:pt x="43" y="3148"/>
                  </a:cubicBezTo>
                  <a:cubicBezTo>
                    <a:pt x="50" y="3148"/>
                    <a:pt x="57" y="3145"/>
                    <a:pt x="63" y="3138"/>
                  </a:cubicBezTo>
                  <a:cubicBezTo>
                    <a:pt x="448" y="2701"/>
                    <a:pt x="547" y="2114"/>
                    <a:pt x="744" y="1585"/>
                  </a:cubicBezTo>
                  <a:cubicBezTo>
                    <a:pt x="847" y="1308"/>
                    <a:pt x="981" y="1044"/>
                    <a:pt x="1144" y="800"/>
                  </a:cubicBezTo>
                  <a:cubicBezTo>
                    <a:pt x="1282" y="586"/>
                    <a:pt x="1497" y="308"/>
                    <a:pt x="1471" y="40"/>
                  </a:cubicBezTo>
                  <a:cubicBezTo>
                    <a:pt x="1470" y="15"/>
                    <a:pt x="1449" y="0"/>
                    <a:pt x="142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17"/>
            <p:cNvSpPr/>
            <p:nvPr/>
          </p:nvSpPr>
          <p:spPr>
            <a:xfrm>
              <a:off x="1079113" y="3937749"/>
              <a:ext cx="13569" cy="35842"/>
            </a:xfrm>
            <a:custGeom>
              <a:avLst/>
              <a:gdLst/>
              <a:ahLst/>
              <a:cxnLst/>
              <a:rect l="l" t="t" r="r" b="b"/>
              <a:pathLst>
                <a:path w="502" h="1326" extrusionOk="0">
                  <a:moveTo>
                    <a:pt x="362" y="1"/>
                  </a:moveTo>
                  <a:cubicBezTo>
                    <a:pt x="360" y="1"/>
                    <a:pt x="357" y="1"/>
                    <a:pt x="354" y="2"/>
                  </a:cubicBezTo>
                  <a:lnTo>
                    <a:pt x="356" y="2"/>
                  </a:lnTo>
                  <a:cubicBezTo>
                    <a:pt x="109" y="67"/>
                    <a:pt x="1" y="368"/>
                    <a:pt x="18" y="598"/>
                  </a:cubicBezTo>
                  <a:cubicBezTo>
                    <a:pt x="38" y="892"/>
                    <a:pt x="208" y="1146"/>
                    <a:pt x="440" y="1320"/>
                  </a:cubicBezTo>
                  <a:cubicBezTo>
                    <a:pt x="445" y="1324"/>
                    <a:pt x="451" y="1325"/>
                    <a:pt x="456" y="1325"/>
                  </a:cubicBezTo>
                  <a:cubicBezTo>
                    <a:pt x="480" y="1325"/>
                    <a:pt x="502" y="1294"/>
                    <a:pt x="487" y="1273"/>
                  </a:cubicBezTo>
                  <a:cubicBezTo>
                    <a:pt x="358" y="1080"/>
                    <a:pt x="195" y="880"/>
                    <a:pt x="156" y="645"/>
                  </a:cubicBezTo>
                  <a:cubicBezTo>
                    <a:pt x="117" y="409"/>
                    <a:pt x="216" y="209"/>
                    <a:pt x="382" y="48"/>
                  </a:cubicBezTo>
                  <a:cubicBezTo>
                    <a:pt x="401" y="31"/>
                    <a:pt x="387" y="1"/>
                    <a:pt x="36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17"/>
            <p:cNvSpPr/>
            <p:nvPr/>
          </p:nvSpPr>
          <p:spPr>
            <a:xfrm>
              <a:off x="1092628" y="3953507"/>
              <a:ext cx="57871" cy="53763"/>
            </a:xfrm>
            <a:custGeom>
              <a:avLst/>
              <a:gdLst/>
              <a:ahLst/>
              <a:cxnLst/>
              <a:rect l="l" t="t" r="r" b="b"/>
              <a:pathLst>
                <a:path w="2141" h="1989" extrusionOk="0">
                  <a:moveTo>
                    <a:pt x="16" y="0"/>
                  </a:moveTo>
                  <a:cubicBezTo>
                    <a:pt x="8" y="0"/>
                    <a:pt x="1" y="6"/>
                    <a:pt x="2" y="15"/>
                  </a:cubicBezTo>
                  <a:cubicBezTo>
                    <a:pt x="50" y="524"/>
                    <a:pt x="348" y="950"/>
                    <a:pt x="714" y="1292"/>
                  </a:cubicBezTo>
                  <a:cubicBezTo>
                    <a:pt x="909" y="1473"/>
                    <a:pt x="1120" y="1634"/>
                    <a:pt x="1346" y="1771"/>
                  </a:cubicBezTo>
                  <a:cubicBezTo>
                    <a:pt x="1526" y="1877"/>
                    <a:pt x="1742" y="1989"/>
                    <a:pt x="1958" y="1989"/>
                  </a:cubicBezTo>
                  <a:cubicBezTo>
                    <a:pt x="2008" y="1989"/>
                    <a:pt x="2059" y="1983"/>
                    <a:pt x="2109" y="1969"/>
                  </a:cubicBezTo>
                  <a:cubicBezTo>
                    <a:pt x="2141" y="1958"/>
                    <a:pt x="2135" y="1911"/>
                    <a:pt x="2099" y="1909"/>
                  </a:cubicBezTo>
                  <a:cubicBezTo>
                    <a:pt x="2091" y="1909"/>
                    <a:pt x="2083" y="1909"/>
                    <a:pt x="2076" y="1909"/>
                  </a:cubicBezTo>
                  <a:cubicBezTo>
                    <a:pt x="1796" y="1909"/>
                    <a:pt x="1562" y="1845"/>
                    <a:pt x="1322" y="1692"/>
                  </a:cubicBezTo>
                  <a:cubicBezTo>
                    <a:pt x="1109" y="1558"/>
                    <a:pt x="909" y="1400"/>
                    <a:pt x="725" y="1228"/>
                  </a:cubicBezTo>
                  <a:cubicBezTo>
                    <a:pt x="379" y="901"/>
                    <a:pt x="103" y="490"/>
                    <a:pt x="30" y="11"/>
                  </a:cubicBezTo>
                  <a:cubicBezTo>
                    <a:pt x="28" y="4"/>
                    <a:pt x="22" y="0"/>
                    <a:pt x="1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17"/>
            <p:cNvSpPr/>
            <p:nvPr/>
          </p:nvSpPr>
          <p:spPr>
            <a:xfrm>
              <a:off x="1086168" y="3982510"/>
              <a:ext cx="47897" cy="29057"/>
            </a:xfrm>
            <a:custGeom>
              <a:avLst/>
              <a:gdLst/>
              <a:ahLst/>
              <a:cxnLst/>
              <a:rect l="l" t="t" r="r" b="b"/>
              <a:pathLst>
                <a:path w="1772" h="1075" extrusionOk="0">
                  <a:moveTo>
                    <a:pt x="31" y="1"/>
                  </a:moveTo>
                  <a:cubicBezTo>
                    <a:pt x="14" y="1"/>
                    <a:pt x="1" y="22"/>
                    <a:pt x="16" y="36"/>
                  </a:cubicBezTo>
                  <a:cubicBezTo>
                    <a:pt x="263" y="305"/>
                    <a:pt x="521" y="569"/>
                    <a:pt x="815" y="786"/>
                  </a:cubicBezTo>
                  <a:cubicBezTo>
                    <a:pt x="1006" y="927"/>
                    <a:pt x="1275" y="1074"/>
                    <a:pt x="1530" y="1074"/>
                  </a:cubicBezTo>
                  <a:cubicBezTo>
                    <a:pt x="1599" y="1074"/>
                    <a:pt x="1666" y="1064"/>
                    <a:pt x="1731" y="1040"/>
                  </a:cubicBezTo>
                  <a:cubicBezTo>
                    <a:pt x="1772" y="1027"/>
                    <a:pt x="1763" y="967"/>
                    <a:pt x="1721" y="965"/>
                  </a:cubicBezTo>
                  <a:cubicBezTo>
                    <a:pt x="1555" y="961"/>
                    <a:pt x="1400" y="961"/>
                    <a:pt x="1241" y="903"/>
                  </a:cubicBezTo>
                  <a:cubicBezTo>
                    <a:pt x="1088" y="845"/>
                    <a:pt x="944" y="765"/>
                    <a:pt x="815" y="666"/>
                  </a:cubicBezTo>
                  <a:cubicBezTo>
                    <a:pt x="545" y="466"/>
                    <a:pt x="291" y="236"/>
                    <a:pt x="46" y="8"/>
                  </a:cubicBezTo>
                  <a:cubicBezTo>
                    <a:pt x="41" y="3"/>
                    <a:pt x="36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17"/>
            <p:cNvSpPr/>
            <p:nvPr/>
          </p:nvSpPr>
          <p:spPr>
            <a:xfrm>
              <a:off x="1147499" y="3934613"/>
              <a:ext cx="9731" cy="24651"/>
            </a:xfrm>
            <a:custGeom>
              <a:avLst/>
              <a:gdLst/>
              <a:ahLst/>
              <a:cxnLst/>
              <a:rect l="l" t="t" r="r" b="b"/>
              <a:pathLst>
                <a:path w="360" h="912" extrusionOk="0">
                  <a:moveTo>
                    <a:pt x="26" y="0"/>
                  </a:moveTo>
                  <a:cubicBezTo>
                    <a:pt x="13" y="0"/>
                    <a:pt x="1" y="16"/>
                    <a:pt x="8" y="30"/>
                  </a:cubicBezTo>
                  <a:lnTo>
                    <a:pt x="10" y="28"/>
                  </a:lnTo>
                  <a:cubicBezTo>
                    <a:pt x="83" y="163"/>
                    <a:pt x="144" y="303"/>
                    <a:pt x="197" y="447"/>
                  </a:cubicBezTo>
                  <a:cubicBezTo>
                    <a:pt x="247" y="596"/>
                    <a:pt x="266" y="742"/>
                    <a:pt x="283" y="899"/>
                  </a:cubicBezTo>
                  <a:cubicBezTo>
                    <a:pt x="284" y="907"/>
                    <a:pt x="292" y="912"/>
                    <a:pt x="299" y="912"/>
                  </a:cubicBezTo>
                  <a:cubicBezTo>
                    <a:pt x="304" y="912"/>
                    <a:pt x="308" y="909"/>
                    <a:pt x="309" y="903"/>
                  </a:cubicBezTo>
                  <a:cubicBezTo>
                    <a:pt x="359" y="578"/>
                    <a:pt x="258" y="249"/>
                    <a:pt x="38" y="5"/>
                  </a:cubicBezTo>
                  <a:cubicBezTo>
                    <a:pt x="34" y="2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17"/>
            <p:cNvSpPr/>
            <p:nvPr/>
          </p:nvSpPr>
          <p:spPr>
            <a:xfrm>
              <a:off x="1150986" y="3952210"/>
              <a:ext cx="21840" cy="53628"/>
            </a:xfrm>
            <a:custGeom>
              <a:avLst/>
              <a:gdLst/>
              <a:ahLst/>
              <a:cxnLst/>
              <a:rect l="l" t="t" r="r" b="b"/>
              <a:pathLst>
                <a:path w="808" h="1984" extrusionOk="0">
                  <a:moveTo>
                    <a:pt x="686" y="1"/>
                  </a:moveTo>
                  <a:cubicBezTo>
                    <a:pt x="670" y="1"/>
                    <a:pt x="653" y="12"/>
                    <a:pt x="651" y="33"/>
                  </a:cubicBezTo>
                  <a:cubicBezTo>
                    <a:pt x="664" y="400"/>
                    <a:pt x="681" y="775"/>
                    <a:pt x="593" y="1134"/>
                  </a:cubicBezTo>
                  <a:cubicBezTo>
                    <a:pt x="557" y="1295"/>
                    <a:pt x="494" y="1448"/>
                    <a:pt x="404" y="1585"/>
                  </a:cubicBezTo>
                  <a:cubicBezTo>
                    <a:pt x="301" y="1733"/>
                    <a:pt x="170" y="1822"/>
                    <a:pt x="28" y="1927"/>
                  </a:cubicBezTo>
                  <a:cubicBezTo>
                    <a:pt x="1" y="1944"/>
                    <a:pt x="15" y="1984"/>
                    <a:pt x="43" y="1984"/>
                  </a:cubicBezTo>
                  <a:cubicBezTo>
                    <a:pt x="46" y="1984"/>
                    <a:pt x="48" y="1984"/>
                    <a:pt x="51" y="1983"/>
                  </a:cubicBezTo>
                  <a:cubicBezTo>
                    <a:pt x="382" y="1920"/>
                    <a:pt x="591" y="1534"/>
                    <a:pt x="677" y="1241"/>
                  </a:cubicBezTo>
                  <a:cubicBezTo>
                    <a:pt x="793" y="845"/>
                    <a:pt x="808" y="426"/>
                    <a:pt x="720" y="24"/>
                  </a:cubicBezTo>
                  <a:cubicBezTo>
                    <a:pt x="713" y="8"/>
                    <a:pt x="700" y="1"/>
                    <a:pt x="68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17"/>
            <p:cNvSpPr/>
            <p:nvPr/>
          </p:nvSpPr>
          <p:spPr>
            <a:xfrm>
              <a:off x="1107170" y="3933613"/>
              <a:ext cx="39518" cy="66467"/>
            </a:xfrm>
            <a:custGeom>
              <a:avLst/>
              <a:gdLst/>
              <a:ahLst/>
              <a:cxnLst/>
              <a:rect l="l" t="t" r="r" b="b"/>
              <a:pathLst>
                <a:path w="1462" h="2459" extrusionOk="0">
                  <a:moveTo>
                    <a:pt x="97" y="0"/>
                  </a:moveTo>
                  <a:cubicBezTo>
                    <a:pt x="75" y="0"/>
                    <a:pt x="52" y="2"/>
                    <a:pt x="28" y="5"/>
                  </a:cubicBezTo>
                  <a:cubicBezTo>
                    <a:pt x="0" y="9"/>
                    <a:pt x="6" y="52"/>
                    <a:pt x="28" y="57"/>
                  </a:cubicBezTo>
                  <a:cubicBezTo>
                    <a:pt x="243" y="112"/>
                    <a:pt x="428" y="252"/>
                    <a:pt x="537" y="446"/>
                  </a:cubicBezTo>
                  <a:cubicBezTo>
                    <a:pt x="658" y="654"/>
                    <a:pt x="737" y="891"/>
                    <a:pt x="830" y="1114"/>
                  </a:cubicBezTo>
                  <a:cubicBezTo>
                    <a:pt x="1014" y="1562"/>
                    <a:pt x="1204" y="2007"/>
                    <a:pt x="1408" y="2447"/>
                  </a:cubicBezTo>
                  <a:cubicBezTo>
                    <a:pt x="1412" y="2455"/>
                    <a:pt x="1420" y="2459"/>
                    <a:pt x="1428" y="2459"/>
                  </a:cubicBezTo>
                  <a:cubicBezTo>
                    <a:pt x="1443" y="2459"/>
                    <a:pt x="1461" y="2445"/>
                    <a:pt x="1455" y="2426"/>
                  </a:cubicBezTo>
                  <a:lnTo>
                    <a:pt x="1455" y="2426"/>
                  </a:lnTo>
                  <a:lnTo>
                    <a:pt x="1453" y="2428"/>
                  </a:lnTo>
                  <a:cubicBezTo>
                    <a:pt x="1262" y="1895"/>
                    <a:pt x="1049" y="1372"/>
                    <a:pt x="834" y="848"/>
                  </a:cubicBezTo>
                  <a:cubicBezTo>
                    <a:pt x="703" y="534"/>
                    <a:pt x="508" y="0"/>
                    <a:pt x="9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17"/>
            <p:cNvSpPr/>
            <p:nvPr/>
          </p:nvSpPr>
          <p:spPr>
            <a:xfrm>
              <a:off x="798136" y="4368904"/>
              <a:ext cx="404126" cy="387178"/>
            </a:xfrm>
            <a:custGeom>
              <a:avLst/>
              <a:gdLst/>
              <a:ahLst/>
              <a:cxnLst/>
              <a:rect l="l" t="t" r="r" b="b"/>
              <a:pathLst>
                <a:path w="14951" h="14324" extrusionOk="0">
                  <a:moveTo>
                    <a:pt x="13772" y="8866"/>
                  </a:moveTo>
                  <a:cubicBezTo>
                    <a:pt x="13772" y="8866"/>
                    <a:pt x="14950" y="3164"/>
                    <a:pt x="12527" y="1582"/>
                  </a:cubicBezTo>
                  <a:cubicBezTo>
                    <a:pt x="10104" y="0"/>
                    <a:pt x="9180" y="1107"/>
                    <a:pt x="8401" y="1072"/>
                  </a:cubicBezTo>
                  <a:cubicBezTo>
                    <a:pt x="7623" y="1036"/>
                    <a:pt x="5671" y="1176"/>
                    <a:pt x="5121" y="1474"/>
                  </a:cubicBezTo>
                  <a:cubicBezTo>
                    <a:pt x="4572" y="1771"/>
                    <a:pt x="4658" y="2586"/>
                    <a:pt x="4108" y="2881"/>
                  </a:cubicBezTo>
                  <a:cubicBezTo>
                    <a:pt x="3558" y="3179"/>
                    <a:pt x="1711" y="4074"/>
                    <a:pt x="1278" y="5525"/>
                  </a:cubicBezTo>
                  <a:cubicBezTo>
                    <a:pt x="844" y="6974"/>
                    <a:pt x="797" y="7355"/>
                    <a:pt x="399" y="8685"/>
                  </a:cubicBezTo>
                  <a:cubicBezTo>
                    <a:pt x="1" y="10014"/>
                    <a:pt x="1494" y="11843"/>
                    <a:pt x="1683" y="12097"/>
                  </a:cubicBezTo>
                  <a:cubicBezTo>
                    <a:pt x="1870" y="12351"/>
                    <a:pt x="3188" y="14324"/>
                    <a:pt x="5460" y="14213"/>
                  </a:cubicBezTo>
                  <a:cubicBezTo>
                    <a:pt x="7731" y="14101"/>
                    <a:pt x="9885" y="12837"/>
                    <a:pt x="10652" y="12475"/>
                  </a:cubicBezTo>
                  <a:cubicBezTo>
                    <a:pt x="11420" y="12112"/>
                    <a:pt x="13772" y="8866"/>
                    <a:pt x="13772" y="886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17"/>
            <p:cNvSpPr/>
            <p:nvPr/>
          </p:nvSpPr>
          <p:spPr>
            <a:xfrm>
              <a:off x="815517" y="4622040"/>
              <a:ext cx="113958" cy="48546"/>
            </a:xfrm>
            <a:custGeom>
              <a:avLst/>
              <a:gdLst/>
              <a:ahLst/>
              <a:cxnLst/>
              <a:rect l="l" t="t" r="r" b="b"/>
              <a:pathLst>
                <a:path w="4216" h="1796" extrusionOk="0">
                  <a:moveTo>
                    <a:pt x="38" y="0"/>
                  </a:moveTo>
                  <a:cubicBezTo>
                    <a:pt x="18" y="0"/>
                    <a:pt x="0" y="29"/>
                    <a:pt x="18" y="51"/>
                  </a:cubicBezTo>
                  <a:lnTo>
                    <a:pt x="16" y="51"/>
                  </a:lnTo>
                  <a:cubicBezTo>
                    <a:pt x="135" y="199"/>
                    <a:pt x="253" y="352"/>
                    <a:pt x="393" y="479"/>
                  </a:cubicBezTo>
                  <a:cubicBezTo>
                    <a:pt x="520" y="593"/>
                    <a:pt x="655" y="696"/>
                    <a:pt x="799" y="789"/>
                  </a:cubicBezTo>
                  <a:cubicBezTo>
                    <a:pt x="1098" y="989"/>
                    <a:pt x="1420" y="1139"/>
                    <a:pt x="1751" y="1277"/>
                  </a:cubicBezTo>
                  <a:cubicBezTo>
                    <a:pt x="2130" y="1434"/>
                    <a:pt x="2525" y="1548"/>
                    <a:pt x="2929" y="1619"/>
                  </a:cubicBezTo>
                  <a:cubicBezTo>
                    <a:pt x="3338" y="1694"/>
                    <a:pt x="3751" y="1760"/>
                    <a:pt x="4164" y="1795"/>
                  </a:cubicBezTo>
                  <a:cubicBezTo>
                    <a:pt x="4165" y="1795"/>
                    <a:pt x="4167" y="1795"/>
                    <a:pt x="4168" y="1795"/>
                  </a:cubicBezTo>
                  <a:cubicBezTo>
                    <a:pt x="4208" y="1795"/>
                    <a:pt x="4216" y="1729"/>
                    <a:pt x="4176" y="1720"/>
                  </a:cubicBezTo>
                  <a:cubicBezTo>
                    <a:pt x="3775" y="1627"/>
                    <a:pt x="3370" y="1563"/>
                    <a:pt x="2972" y="1464"/>
                  </a:cubicBezTo>
                  <a:cubicBezTo>
                    <a:pt x="2592" y="1371"/>
                    <a:pt x="2214" y="1277"/>
                    <a:pt x="1844" y="1152"/>
                  </a:cubicBezTo>
                  <a:cubicBezTo>
                    <a:pt x="1513" y="1036"/>
                    <a:pt x="1195" y="883"/>
                    <a:pt x="898" y="694"/>
                  </a:cubicBezTo>
                  <a:cubicBezTo>
                    <a:pt x="599" y="505"/>
                    <a:pt x="291" y="277"/>
                    <a:pt x="57" y="10"/>
                  </a:cubicBezTo>
                  <a:cubicBezTo>
                    <a:pt x="51" y="3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17"/>
            <p:cNvSpPr/>
            <p:nvPr/>
          </p:nvSpPr>
          <p:spPr>
            <a:xfrm>
              <a:off x="861143" y="4707833"/>
              <a:ext cx="87064" cy="15056"/>
            </a:xfrm>
            <a:custGeom>
              <a:avLst/>
              <a:gdLst/>
              <a:ahLst/>
              <a:cxnLst/>
              <a:rect l="l" t="t" r="r" b="b"/>
              <a:pathLst>
                <a:path w="3221" h="557" extrusionOk="0">
                  <a:moveTo>
                    <a:pt x="10" y="0"/>
                  </a:moveTo>
                  <a:cubicBezTo>
                    <a:pt x="4" y="0"/>
                    <a:pt x="0" y="11"/>
                    <a:pt x="7" y="16"/>
                  </a:cubicBezTo>
                  <a:lnTo>
                    <a:pt x="7" y="14"/>
                  </a:lnTo>
                  <a:cubicBezTo>
                    <a:pt x="495" y="270"/>
                    <a:pt x="1022" y="437"/>
                    <a:pt x="1568" y="508"/>
                  </a:cubicBezTo>
                  <a:cubicBezTo>
                    <a:pt x="1809" y="540"/>
                    <a:pt x="2053" y="557"/>
                    <a:pt x="2297" y="557"/>
                  </a:cubicBezTo>
                  <a:cubicBezTo>
                    <a:pt x="2321" y="557"/>
                    <a:pt x="2345" y="557"/>
                    <a:pt x="2370" y="556"/>
                  </a:cubicBezTo>
                  <a:cubicBezTo>
                    <a:pt x="2639" y="554"/>
                    <a:pt x="2931" y="543"/>
                    <a:pt x="3185" y="448"/>
                  </a:cubicBezTo>
                  <a:cubicBezTo>
                    <a:pt x="3220" y="433"/>
                    <a:pt x="3213" y="380"/>
                    <a:pt x="3176" y="377"/>
                  </a:cubicBezTo>
                  <a:cubicBezTo>
                    <a:pt x="3166" y="377"/>
                    <a:pt x="3156" y="377"/>
                    <a:pt x="3146" y="377"/>
                  </a:cubicBezTo>
                  <a:cubicBezTo>
                    <a:pt x="2894" y="377"/>
                    <a:pt x="2642" y="420"/>
                    <a:pt x="2390" y="431"/>
                  </a:cubicBezTo>
                  <a:cubicBezTo>
                    <a:pt x="2322" y="434"/>
                    <a:pt x="2253" y="435"/>
                    <a:pt x="2184" y="435"/>
                  </a:cubicBezTo>
                  <a:cubicBezTo>
                    <a:pt x="1983" y="435"/>
                    <a:pt x="1782" y="423"/>
                    <a:pt x="1583" y="401"/>
                  </a:cubicBezTo>
                  <a:cubicBezTo>
                    <a:pt x="1048" y="341"/>
                    <a:pt x="513" y="197"/>
                    <a:pt x="12" y="1"/>
                  </a:cubicBezTo>
                  <a:cubicBezTo>
                    <a:pt x="11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17"/>
            <p:cNvSpPr/>
            <p:nvPr/>
          </p:nvSpPr>
          <p:spPr>
            <a:xfrm>
              <a:off x="831924" y="4668667"/>
              <a:ext cx="44681" cy="20354"/>
            </a:xfrm>
            <a:custGeom>
              <a:avLst/>
              <a:gdLst/>
              <a:ahLst/>
              <a:cxnLst/>
              <a:rect l="l" t="t" r="r" b="b"/>
              <a:pathLst>
                <a:path w="1653" h="753" extrusionOk="0">
                  <a:moveTo>
                    <a:pt x="37" y="0"/>
                  </a:moveTo>
                  <a:cubicBezTo>
                    <a:pt x="15" y="0"/>
                    <a:pt x="1" y="29"/>
                    <a:pt x="18" y="46"/>
                  </a:cubicBezTo>
                  <a:cubicBezTo>
                    <a:pt x="102" y="152"/>
                    <a:pt x="239" y="229"/>
                    <a:pt x="357" y="296"/>
                  </a:cubicBezTo>
                  <a:cubicBezTo>
                    <a:pt x="493" y="373"/>
                    <a:pt x="635" y="444"/>
                    <a:pt x="779" y="506"/>
                  </a:cubicBezTo>
                  <a:cubicBezTo>
                    <a:pt x="1043" y="622"/>
                    <a:pt x="1323" y="725"/>
                    <a:pt x="1611" y="753"/>
                  </a:cubicBezTo>
                  <a:cubicBezTo>
                    <a:pt x="1612" y="753"/>
                    <a:pt x="1614" y="753"/>
                    <a:pt x="1615" y="753"/>
                  </a:cubicBezTo>
                  <a:cubicBezTo>
                    <a:pt x="1652" y="753"/>
                    <a:pt x="1649" y="700"/>
                    <a:pt x="1620" y="687"/>
                  </a:cubicBezTo>
                  <a:cubicBezTo>
                    <a:pt x="1346" y="575"/>
                    <a:pt x="1061" y="489"/>
                    <a:pt x="790" y="367"/>
                  </a:cubicBezTo>
                  <a:cubicBezTo>
                    <a:pt x="663" y="311"/>
                    <a:pt x="542" y="250"/>
                    <a:pt x="420" y="186"/>
                  </a:cubicBezTo>
                  <a:cubicBezTo>
                    <a:pt x="299" y="121"/>
                    <a:pt x="175" y="38"/>
                    <a:pt x="42" y="1"/>
                  </a:cubicBezTo>
                  <a:cubicBezTo>
                    <a:pt x="41" y="1"/>
                    <a:pt x="39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17"/>
            <p:cNvSpPr/>
            <p:nvPr/>
          </p:nvSpPr>
          <p:spPr>
            <a:xfrm>
              <a:off x="956127" y="4714726"/>
              <a:ext cx="71765" cy="31490"/>
            </a:xfrm>
            <a:custGeom>
              <a:avLst/>
              <a:gdLst/>
              <a:ahLst/>
              <a:cxnLst/>
              <a:rect l="l" t="t" r="r" b="b"/>
              <a:pathLst>
                <a:path w="2655" h="1165" extrusionOk="0">
                  <a:moveTo>
                    <a:pt x="2623" y="0"/>
                  </a:moveTo>
                  <a:cubicBezTo>
                    <a:pt x="2619" y="0"/>
                    <a:pt x="2614" y="1"/>
                    <a:pt x="2610" y="4"/>
                  </a:cubicBezTo>
                  <a:cubicBezTo>
                    <a:pt x="2513" y="56"/>
                    <a:pt x="2429" y="140"/>
                    <a:pt x="2343" y="208"/>
                  </a:cubicBezTo>
                  <a:cubicBezTo>
                    <a:pt x="2249" y="283"/>
                    <a:pt x="2154" y="355"/>
                    <a:pt x="2053" y="423"/>
                  </a:cubicBezTo>
                  <a:cubicBezTo>
                    <a:pt x="1860" y="554"/>
                    <a:pt x="1657" y="670"/>
                    <a:pt x="1443" y="767"/>
                  </a:cubicBezTo>
                  <a:cubicBezTo>
                    <a:pt x="998" y="965"/>
                    <a:pt x="522" y="1083"/>
                    <a:pt x="37" y="1109"/>
                  </a:cubicBezTo>
                  <a:cubicBezTo>
                    <a:pt x="0" y="1109"/>
                    <a:pt x="0" y="1165"/>
                    <a:pt x="37" y="1165"/>
                  </a:cubicBezTo>
                  <a:cubicBezTo>
                    <a:pt x="525" y="1161"/>
                    <a:pt x="1010" y="1060"/>
                    <a:pt x="1460" y="870"/>
                  </a:cubicBezTo>
                  <a:cubicBezTo>
                    <a:pt x="1688" y="776"/>
                    <a:pt x="1905" y="658"/>
                    <a:pt x="2111" y="520"/>
                  </a:cubicBezTo>
                  <a:cubicBezTo>
                    <a:pt x="2296" y="393"/>
                    <a:pt x="2533" y="238"/>
                    <a:pt x="2644" y="38"/>
                  </a:cubicBezTo>
                  <a:cubicBezTo>
                    <a:pt x="2654" y="20"/>
                    <a:pt x="2641" y="0"/>
                    <a:pt x="26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17"/>
            <p:cNvSpPr/>
            <p:nvPr/>
          </p:nvSpPr>
          <p:spPr>
            <a:xfrm>
              <a:off x="1008430" y="4690858"/>
              <a:ext cx="47438" cy="16434"/>
            </a:xfrm>
            <a:custGeom>
              <a:avLst/>
              <a:gdLst/>
              <a:ahLst/>
              <a:cxnLst/>
              <a:rect l="l" t="t" r="r" b="b"/>
              <a:pathLst>
                <a:path w="1755" h="608" extrusionOk="0">
                  <a:moveTo>
                    <a:pt x="1708" y="1"/>
                  </a:moveTo>
                  <a:cubicBezTo>
                    <a:pt x="1702" y="1"/>
                    <a:pt x="1695" y="3"/>
                    <a:pt x="1688" y="8"/>
                  </a:cubicBezTo>
                  <a:cubicBezTo>
                    <a:pt x="1290" y="311"/>
                    <a:pt x="826" y="486"/>
                    <a:pt x="335" y="486"/>
                  </a:cubicBezTo>
                  <a:cubicBezTo>
                    <a:pt x="240" y="486"/>
                    <a:pt x="145" y="480"/>
                    <a:pt x="49" y="466"/>
                  </a:cubicBezTo>
                  <a:cubicBezTo>
                    <a:pt x="46" y="466"/>
                    <a:pt x="44" y="466"/>
                    <a:pt x="42" y="466"/>
                  </a:cubicBezTo>
                  <a:cubicBezTo>
                    <a:pt x="11" y="466"/>
                    <a:pt x="1" y="512"/>
                    <a:pt x="34" y="522"/>
                  </a:cubicBezTo>
                  <a:cubicBezTo>
                    <a:pt x="197" y="580"/>
                    <a:pt x="371" y="608"/>
                    <a:pt x="545" y="608"/>
                  </a:cubicBezTo>
                  <a:cubicBezTo>
                    <a:pt x="995" y="608"/>
                    <a:pt x="1450" y="421"/>
                    <a:pt x="1735" y="70"/>
                  </a:cubicBezTo>
                  <a:cubicBezTo>
                    <a:pt x="1755" y="44"/>
                    <a:pt x="1736" y="1"/>
                    <a:pt x="170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17"/>
            <p:cNvSpPr/>
            <p:nvPr/>
          </p:nvSpPr>
          <p:spPr>
            <a:xfrm>
              <a:off x="1000591" y="4691723"/>
              <a:ext cx="36193" cy="3865"/>
            </a:xfrm>
            <a:custGeom>
              <a:avLst/>
              <a:gdLst/>
              <a:ahLst/>
              <a:cxnLst/>
              <a:rect l="l" t="t" r="r" b="b"/>
              <a:pathLst>
                <a:path w="1339" h="143" extrusionOk="0">
                  <a:moveTo>
                    <a:pt x="1076" y="0"/>
                  </a:moveTo>
                  <a:cubicBezTo>
                    <a:pt x="1053" y="0"/>
                    <a:pt x="1030" y="1"/>
                    <a:pt x="1008" y="1"/>
                  </a:cubicBezTo>
                  <a:lnTo>
                    <a:pt x="683" y="1"/>
                  </a:lnTo>
                  <a:cubicBezTo>
                    <a:pt x="466" y="1"/>
                    <a:pt x="251" y="29"/>
                    <a:pt x="36" y="30"/>
                  </a:cubicBezTo>
                  <a:cubicBezTo>
                    <a:pt x="0" y="34"/>
                    <a:pt x="0" y="85"/>
                    <a:pt x="36" y="87"/>
                  </a:cubicBezTo>
                  <a:lnTo>
                    <a:pt x="36" y="85"/>
                  </a:lnTo>
                  <a:cubicBezTo>
                    <a:pt x="251" y="92"/>
                    <a:pt x="466" y="128"/>
                    <a:pt x="683" y="131"/>
                  </a:cubicBezTo>
                  <a:lnTo>
                    <a:pt x="1008" y="139"/>
                  </a:lnTo>
                  <a:cubicBezTo>
                    <a:pt x="1045" y="140"/>
                    <a:pt x="1083" y="142"/>
                    <a:pt x="1120" y="142"/>
                  </a:cubicBezTo>
                  <a:cubicBezTo>
                    <a:pt x="1180" y="142"/>
                    <a:pt x="1240" y="137"/>
                    <a:pt x="1298" y="116"/>
                  </a:cubicBezTo>
                  <a:cubicBezTo>
                    <a:pt x="1339" y="103"/>
                    <a:pt x="1339" y="45"/>
                    <a:pt x="1298" y="32"/>
                  </a:cubicBezTo>
                  <a:cubicBezTo>
                    <a:pt x="1226" y="4"/>
                    <a:pt x="1151" y="0"/>
                    <a:pt x="107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17"/>
            <p:cNvSpPr/>
            <p:nvPr/>
          </p:nvSpPr>
          <p:spPr>
            <a:xfrm>
              <a:off x="846898" y="4489485"/>
              <a:ext cx="103065" cy="106823"/>
            </a:xfrm>
            <a:custGeom>
              <a:avLst/>
              <a:gdLst/>
              <a:ahLst/>
              <a:cxnLst/>
              <a:rect l="l" t="t" r="r" b="b"/>
              <a:pathLst>
                <a:path w="3813" h="3952" extrusionOk="0">
                  <a:moveTo>
                    <a:pt x="231" y="0"/>
                  </a:moveTo>
                  <a:cubicBezTo>
                    <a:pt x="221" y="0"/>
                    <a:pt x="211" y="4"/>
                    <a:pt x="203" y="12"/>
                  </a:cubicBezTo>
                  <a:lnTo>
                    <a:pt x="201" y="12"/>
                  </a:lnTo>
                  <a:cubicBezTo>
                    <a:pt x="76" y="109"/>
                    <a:pt x="34" y="311"/>
                    <a:pt x="18" y="462"/>
                  </a:cubicBezTo>
                  <a:cubicBezTo>
                    <a:pt x="1" y="632"/>
                    <a:pt x="21" y="804"/>
                    <a:pt x="77" y="967"/>
                  </a:cubicBezTo>
                  <a:cubicBezTo>
                    <a:pt x="195" y="1311"/>
                    <a:pt x="433" y="1608"/>
                    <a:pt x="693" y="1857"/>
                  </a:cubicBezTo>
                  <a:cubicBezTo>
                    <a:pt x="965" y="2120"/>
                    <a:pt x="1274" y="2349"/>
                    <a:pt x="1579" y="2575"/>
                  </a:cubicBezTo>
                  <a:cubicBezTo>
                    <a:pt x="1906" y="2820"/>
                    <a:pt x="2237" y="3052"/>
                    <a:pt x="2583" y="3268"/>
                  </a:cubicBezTo>
                  <a:cubicBezTo>
                    <a:pt x="2779" y="3394"/>
                    <a:pt x="2977" y="3515"/>
                    <a:pt x="3175" y="3637"/>
                  </a:cubicBezTo>
                  <a:cubicBezTo>
                    <a:pt x="3366" y="3755"/>
                    <a:pt x="3551" y="3870"/>
                    <a:pt x="3761" y="3951"/>
                  </a:cubicBezTo>
                  <a:cubicBezTo>
                    <a:pt x="3763" y="3951"/>
                    <a:pt x="3766" y="3952"/>
                    <a:pt x="3769" y="3952"/>
                  </a:cubicBezTo>
                  <a:cubicBezTo>
                    <a:pt x="3796" y="3952"/>
                    <a:pt x="3813" y="3919"/>
                    <a:pt x="3792" y="3897"/>
                  </a:cubicBezTo>
                  <a:cubicBezTo>
                    <a:pt x="3512" y="3663"/>
                    <a:pt x="3177" y="3493"/>
                    <a:pt x="2876" y="3283"/>
                  </a:cubicBezTo>
                  <a:cubicBezTo>
                    <a:pt x="2566" y="3068"/>
                    <a:pt x="2259" y="2846"/>
                    <a:pt x="1953" y="2623"/>
                  </a:cubicBezTo>
                  <a:cubicBezTo>
                    <a:pt x="1655" y="2407"/>
                    <a:pt x="1360" y="2188"/>
                    <a:pt x="1080" y="1950"/>
                  </a:cubicBezTo>
                  <a:cubicBezTo>
                    <a:pt x="810" y="1726"/>
                    <a:pt x="554" y="1477"/>
                    <a:pt x="375" y="1174"/>
                  </a:cubicBezTo>
                  <a:cubicBezTo>
                    <a:pt x="274" y="1002"/>
                    <a:pt x="199" y="812"/>
                    <a:pt x="191" y="610"/>
                  </a:cubicBezTo>
                  <a:cubicBezTo>
                    <a:pt x="188" y="518"/>
                    <a:pt x="195" y="425"/>
                    <a:pt x="214" y="333"/>
                  </a:cubicBezTo>
                  <a:cubicBezTo>
                    <a:pt x="234" y="236"/>
                    <a:pt x="277" y="141"/>
                    <a:pt x="272" y="40"/>
                  </a:cubicBezTo>
                  <a:cubicBezTo>
                    <a:pt x="271" y="16"/>
                    <a:pt x="251" y="0"/>
                    <a:pt x="2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17"/>
            <p:cNvSpPr/>
            <p:nvPr/>
          </p:nvSpPr>
          <p:spPr>
            <a:xfrm>
              <a:off x="917420" y="4613931"/>
              <a:ext cx="106282" cy="55520"/>
            </a:xfrm>
            <a:custGeom>
              <a:avLst/>
              <a:gdLst/>
              <a:ahLst/>
              <a:cxnLst/>
              <a:rect l="l" t="t" r="r" b="b"/>
              <a:pathLst>
                <a:path w="3932" h="2054" extrusionOk="0">
                  <a:moveTo>
                    <a:pt x="38" y="0"/>
                  </a:moveTo>
                  <a:cubicBezTo>
                    <a:pt x="9" y="0"/>
                    <a:pt x="0" y="43"/>
                    <a:pt x="30" y="52"/>
                  </a:cubicBezTo>
                  <a:cubicBezTo>
                    <a:pt x="785" y="250"/>
                    <a:pt x="1563" y="433"/>
                    <a:pt x="2273" y="771"/>
                  </a:cubicBezTo>
                  <a:cubicBezTo>
                    <a:pt x="2887" y="1065"/>
                    <a:pt x="3453" y="1489"/>
                    <a:pt x="3859" y="2039"/>
                  </a:cubicBezTo>
                  <a:cubicBezTo>
                    <a:pt x="3866" y="2049"/>
                    <a:pt x="3876" y="2054"/>
                    <a:pt x="3887" y="2054"/>
                  </a:cubicBezTo>
                  <a:cubicBezTo>
                    <a:pt x="3909" y="2054"/>
                    <a:pt x="3931" y="2031"/>
                    <a:pt x="3917" y="2005"/>
                  </a:cubicBezTo>
                  <a:cubicBezTo>
                    <a:pt x="3139" y="659"/>
                    <a:pt x="1458" y="265"/>
                    <a:pt x="45" y="1"/>
                  </a:cubicBezTo>
                  <a:cubicBezTo>
                    <a:pt x="42" y="1"/>
                    <a:pt x="40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17"/>
            <p:cNvSpPr/>
            <p:nvPr/>
          </p:nvSpPr>
          <p:spPr>
            <a:xfrm>
              <a:off x="815949" y="4579954"/>
              <a:ext cx="69764" cy="35788"/>
            </a:xfrm>
            <a:custGeom>
              <a:avLst/>
              <a:gdLst/>
              <a:ahLst/>
              <a:cxnLst/>
              <a:rect l="l" t="t" r="r" b="b"/>
              <a:pathLst>
                <a:path w="2581" h="1324" extrusionOk="0">
                  <a:moveTo>
                    <a:pt x="50" y="1"/>
                  </a:moveTo>
                  <a:cubicBezTo>
                    <a:pt x="21" y="1"/>
                    <a:pt x="1" y="43"/>
                    <a:pt x="24" y="69"/>
                  </a:cubicBezTo>
                  <a:cubicBezTo>
                    <a:pt x="336" y="426"/>
                    <a:pt x="772" y="688"/>
                    <a:pt x="1194" y="897"/>
                  </a:cubicBezTo>
                  <a:cubicBezTo>
                    <a:pt x="1621" y="1109"/>
                    <a:pt x="2062" y="1264"/>
                    <a:pt x="2535" y="1324"/>
                  </a:cubicBezTo>
                  <a:cubicBezTo>
                    <a:pt x="2537" y="1324"/>
                    <a:pt x="2538" y="1324"/>
                    <a:pt x="2540" y="1324"/>
                  </a:cubicBezTo>
                  <a:cubicBezTo>
                    <a:pt x="2576" y="1324"/>
                    <a:pt x="2580" y="1265"/>
                    <a:pt x="2544" y="1254"/>
                  </a:cubicBezTo>
                  <a:cubicBezTo>
                    <a:pt x="2097" y="1120"/>
                    <a:pt x="1649" y="968"/>
                    <a:pt x="1230" y="755"/>
                  </a:cubicBezTo>
                  <a:cubicBezTo>
                    <a:pt x="813" y="544"/>
                    <a:pt x="456" y="265"/>
                    <a:pt x="71" y="7"/>
                  </a:cubicBezTo>
                  <a:cubicBezTo>
                    <a:pt x="64" y="3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17"/>
            <p:cNvSpPr/>
            <p:nvPr/>
          </p:nvSpPr>
          <p:spPr>
            <a:xfrm>
              <a:off x="868333" y="4472213"/>
              <a:ext cx="15218" cy="23651"/>
            </a:xfrm>
            <a:custGeom>
              <a:avLst/>
              <a:gdLst/>
              <a:ahLst/>
              <a:cxnLst/>
              <a:rect l="l" t="t" r="r" b="b"/>
              <a:pathLst>
                <a:path w="563" h="875" extrusionOk="0">
                  <a:moveTo>
                    <a:pt x="23" y="0"/>
                  </a:moveTo>
                  <a:cubicBezTo>
                    <a:pt x="12" y="0"/>
                    <a:pt x="1" y="10"/>
                    <a:pt x="4" y="22"/>
                  </a:cubicBezTo>
                  <a:cubicBezTo>
                    <a:pt x="51" y="179"/>
                    <a:pt x="81" y="329"/>
                    <a:pt x="163" y="475"/>
                  </a:cubicBezTo>
                  <a:cubicBezTo>
                    <a:pt x="244" y="615"/>
                    <a:pt x="331" y="753"/>
                    <a:pt x="455" y="860"/>
                  </a:cubicBezTo>
                  <a:cubicBezTo>
                    <a:pt x="466" y="870"/>
                    <a:pt x="478" y="874"/>
                    <a:pt x="491" y="874"/>
                  </a:cubicBezTo>
                  <a:cubicBezTo>
                    <a:pt x="528" y="874"/>
                    <a:pt x="563" y="836"/>
                    <a:pt x="539" y="794"/>
                  </a:cubicBezTo>
                  <a:cubicBezTo>
                    <a:pt x="460" y="660"/>
                    <a:pt x="361" y="538"/>
                    <a:pt x="281" y="406"/>
                  </a:cubicBezTo>
                  <a:cubicBezTo>
                    <a:pt x="201" y="275"/>
                    <a:pt x="101" y="146"/>
                    <a:pt x="36" y="9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17"/>
            <p:cNvSpPr/>
            <p:nvPr/>
          </p:nvSpPr>
          <p:spPr>
            <a:xfrm>
              <a:off x="1040109" y="4392366"/>
              <a:ext cx="16029" cy="71278"/>
            </a:xfrm>
            <a:custGeom>
              <a:avLst/>
              <a:gdLst/>
              <a:ahLst/>
              <a:cxnLst/>
              <a:rect l="l" t="t" r="r" b="b"/>
              <a:pathLst>
                <a:path w="593" h="2637" extrusionOk="0">
                  <a:moveTo>
                    <a:pt x="499" y="0"/>
                  </a:moveTo>
                  <a:cubicBezTo>
                    <a:pt x="475" y="0"/>
                    <a:pt x="452" y="9"/>
                    <a:pt x="434" y="26"/>
                  </a:cubicBezTo>
                  <a:cubicBezTo>
                    <a:pt x="98" y="288"/>
                    <a:pt x="0" y="750"/>
                    <a:pt x="15" y="1155"/>
                  </a:cubicBezTo>
                  <a:cubicBezTo>
                    <a:pt x="36" y="1679"/>
                    <a:pt x="219" y="2163"/>
                    <a:pt x="460" y="2621"/>
                  </a:cubicBezTo>
                  <a:cubicBezTo>
                    <a:pt x="465" y="2632"/>
                    <a:pt x="475" y="2637"/>
                    <a:pt x="485" y="2637"/>
                  </a:cubicBezTo>
                  <a:cubicBezTo>
                    <a:pt x="504" y="2637"/>
                    <a:pt x="524" y="2621"/>
                    <a:pt x="516" y="2599"/>
                  </a:cubicBezTo>
                  <a:cubicBezTo>
                    <a:pt x="432" y="2359"/>
                    <a:pt x="365" y="2114"/>
                    <a:pt x="316" y="1866"/>
                  </a:cubicBezTo>
                  <a:cubicBezTo>
                    <a:pt x="273" y="1645"/>
                    <a:pt x="223" y="1430"/>
                    <a:pt x="212" y="1204"/>
                  </a:cubicBezTo>
                  <a:cubicBezTo>
                    <a:pt x="195" y="819"/>
                    <a:pt x="264" y="426"/>
                    <a:pt x="561" y="153"/>
                  </a:cubicBezTo>
                  <a:cubicBezTo>
                    <a:pt x="584" y="131"/>
                    <a:pt x="593" y="97"/>
                    <a:pt x="584" y="65"/>
                  </a:cubicBezTo>
                  <a:cubicBezTo>
                    <a:pt x="582" y="45"/>
                    <a:pt x="571" y="28"/>
                    <a:pt x="554" y="17"/>
                  </a:cubicBezTo>
                  <a:lnTo>
                    <a:pt x="543" y="11"/>
                  </a:lnTo>
                  <a:cubicBezTo>
                    <a:pt x="529" y="4"/>
                    <a:pt x="514" y="0"/>
                    <a:pt x="4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17"/>
            <p:cNvSpPr/>
            <p:nvPr/>
          </p:nvSpPr>
          <p:spPr>
            <a:xfrm>
              <a:off x="1006402" y="4413071"/>
              <a:ext cx="67764" cy="127041"/>
            </a:xfrm>
            <a:custGeom>
              <a:avLst/>
              <a:gdLst/>
              <a:ahLst/>
              <a:cxnLst/>
              <a:rect l="l" t="t" r="r" b="b"/>
              <a:pathLst>
                <a:path w="2507" h="4700" extrusionOk="0">
                  <a:moveTo>
                    <a:pt x="44" y="1"/>
                  </a:moveTo>
                  <a:cubicBezTo>
                    <a:pt x="21" y="1"/>
                    <a:pt x="1" y="32"/>
                    <a:pt x="21" y="55"/>
                  </a:cubicBezTo>
                  <a:lnTo>
                    <a:pt x="21" y="53"/>
                  </a:lnTo>
                  <a:cubicBezTo>
                    <a:pt x="294" y="339"/>
                    <a:pt x="442" y="705"/>
                    <a:pt x="610" y="1057"/>
                  </a:cubicBezTo>
                  <a:cubicBezTo>
                    <a:pt x="804" y="1464"/>
                    <a:pt x="999" y="1870"/>
                    <a:pt x="1199" y="2276"/>
                  </a:cubicBezTo>
                  <a:cubicBezTo>
                    <a:pt x="1397" y="2680"/>
                    <a:pt x="1618" y="3070"/>
                    <a:pt x="1816" y="3476"/>
                  </a:cubicBezTo>
                  <a:cubicBezTo>
                    <a:pt x="2012" y="3882"/>
                    <a:pt x="2199" y="4291"/>
                    <a:pt x="2423" y="4682"/>
                  </a:cubicBezTo>
                  <a:cubicBezTo>
                    <a:pt x="2430" y="4695"/>
                    <a:pt x="2443" y="4700"/>
                    <a:pt x="2456" y="4700"/>
                  </a:cubicBezTo>
                  <a:cubicBezTo>
                    <a:pt x="2481" y="4700"/>
                    <a:pt x="2507" y="4679"/>
                    <a:pt x="2494" y="4652"/>
                  </a:cubicBezTo>
                  <a:cubicBezTo>
                    <a:pt x="2322" y="4231"/>
                    <a:pt x="2109" y="3829"/>
                    <a:pt x="1909" y="3422"/>
                  </a:cubicBezTo>
                  <a:cubicBezTo>
                    <a:pt x="1705" y="3009"/>
                    <a:pt x="1526" y="2586"/>
                    <a:pt x="1324" y="2173"/>
                  </a:cubicBezTo>
                  <a:cubicBezTo>
                    <a:pt x="1122" y="1762"/>
                    <a:pt x="916" y="1354"/>
                    <a:pt x="711" y="945"/>
                  </a:cubicBezTo>
                  <a:cubicBezTo>
                    <a:pt x="539" y="604"/>
                    <a:pt x="350" y="266"/>
                    <a:pt x="66" y="10"/>
                  </a:cubicBezTo>
                  <a:cubicBezTo>
                    <a:pt x="59" y="3"/>
                    <a:pt x="51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17"/>
            <p:cNvSpPr/>
            <p:nvPr/>
          </p:nvSpPr>
          <p:spPr>
            <a:xfrm>
              <a:off x="1094655" y="4394664"/>
              <a:ext cx="16975" cy="39221"/>
            </a:xfrm>
            <a:custGeom>
              <a:avLst/>
              <a:gdLst/>
              <a:ahLst/>
              <a:cxnLst/>
              <a:rect l="l" t="t" r="r" b="b"/>
              <a:pathLst>
                <a:path w="628" h="1451" extrusionOk="0">
                  <a:moveTo>
                    <a:pt x="45" y="1"/>
                  </a:moveTo>
                  <a:cubicBezTo>
                    <a:pt x="19" y="1"/>
                    <a:pt x="1" y="42"/>
                    <a:pt x="20" y="66"/>
                  </a:cubicBezTo>
                  <a:cubicBezTo>
                    <a:pt x="334" y="427"/>
                    <a:pt x="458" y="953"/>
                    <a:pt x="317" y="1412"/>
                  </a:cubicBezTo>
                  <a:cubicBezTo>
                    <a:pt x="311" y="1435"/>
                    <a:pt x="330" y="1450"/>
                    <a:pt x="348" y="1450"/>
                  </a:cubicBezTo>
                  <a:cubicBezTo>
                    <a:pt x="358" y="1450"/>
                    <a:pt x="367" y="1446"/>
                    <a:pt x="374" y="1437"/>
                  </a:cubicBezTo>
                  <a:cubicBezTo>
                    <a:pt x="628" y="951"/>
                    <a:pt x="503" y="341"/>
                    <a:pt x="65" y="8"/>
                  </a:cubicBezTo>
                  <a:cubicBezTo>
                    <a:pt x="58" y="3"/>
                    <a:pt x="52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17"/>
            <p:cNvSpPr/>
            <p:nvPr/>
          </p:nvSpPr>
          <p:spPr>
            <a:xfrm>
              <a:off x="1078248" y="4415179"/>
              <a:ext cx="6001" cy="49789"/>
            </a:xfrm>
            <a:custGeom>
              <a:avLst/>
              <a:gdLst/>
              <a:ahLst/>
              <a:cxnLst/>
              <a:rect l="l" t="t" r="r" b="b"/>
              <a:pathLst>
                <a:path w="222" h="1842" extrusionOk="0">
                  <a:moveTo>
                    <a:pt x="71" y="1"/>
                  </a:moveTo>
                  <a:cubicBezTo>
                    <a:pt x="53" y="1"/>
                    <a:pt x="36" y="12"/>
                    <a:pt x="36" y="36"/>
                  </a:cubicBezTo>
                  <a:cubicBezTo>
                    <a:pt x="23" y="624"/>
                    <a:pt x="1" y="1209"/>
                    <a:pt x="61" y="1794"/>
                  </a:cubicBezTo>
                  <a:cubicBezTo>
                    <a:pt x="61" y="1826"/>
                    <a:pt x="85" y="1842"/>
                    <a:pt x="108" y="1842"/>
                  </a:cubicBezTo>
                  <a:cubicBezTo>
                    <a:pt x="132" y="1842"/>
                    <a:pt x="156" y="1826"/>
                    <a:pt x="156" y="1794"/>
                  </a:cubicBezTo>
                  <a:cubicBezTo>
                    <a:pt x="222" y="1207"/>
                    <a:pt x="177" y="622"/>
                    <a:pt x="111" y="36"/>
                  </a:cubicBezTo>
                  <a:cubicBezTo>
                    <a:pt x="108" y="13"/>
                    <a:pt x="89" y="1"/>
                    <a:pt x="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17"/>
            <p:cNvSpPr/>
            <p:nvPr/>
          </p:nvSpPr>
          <p:spPr>
            <a:xfrm>
              <a:off x="930448" y="4412558"/>
              <a:ext cx="87280" cy="116986"/>
            </a:xfrm>
            <a:custGeom>
              <a:avLst/>
              <a:gdLst/>
              <a:ahLst/>
              <a:cxnLst/>
              <a:rect l="l" t="t" r="r" b="b"/>
              <a:pathLst>
                <a:path w="3229" h="4328" extrusionOk="0">
                  <a:moveTo>
                    <a:pt x="143" y="0"/>
                  </a:moveTo>
                  <a:cubicBezTo>
                    <a:pt x="134" y="0"/>
                    <a:pt x="126" y="4"/>
                    <a:pt x="120" y="14"/>
                  </a:cubicBezTo>
                  <a:cubicBezTo>
                    <a:pt x="49" y="133"/>
                    <a:pt x="0" y="255"/>
                    <a:pt x="21" y="395"/>
                  </a:cubicBezTo>
                  <a:cubicBezTo>
                    <a:pt x="45" y="558"/>
                    <a:pt x="131" y="713"/>
                    <a:pt x="221" y="848"/>
                  </a:cubicBezTo>
                  <a:cubicBezTo>
                    <a:pt x="425" y="1151"/>
                    <a:pt x="705" y="1401"/>
                    <a:pt x="959" y="1661"/>
                  </a:cubicBezTo>
                  <a:cubicBezTo>
                    <a:pt x="1242" y="1951"/>
                    <a:pt x="1526" y="2241"/>
                    <a:pt x="1812" y="2528"/>
                  </a:cubicBezTo>
                  <a:cubicBezTo>
                    <a:pt x="2066" y="2785"/>
                    <a:pt x="2330" y="3035"/>
                    <a:pt x="2567" y="3308"/>
                  </a:cubicBezTo>
                  <a:cubicBezTo>
                    <a:pt x="2814" y="3594"/>
                    <a:pt x="3040" y="3927"/>
                    <a:pt x="3136" y="4295"/>
                  </a:cubicBezTo>
                  <a:cubicBezTo>
                    <a:pt x="3142" y="4317"/>
                    <a:pt x="3162" y="4327"/>
                    <a:pt x="3182" y="4327"/>
                  </a:cubicBezTo>
                  <a:cubicBezTo>
                    <a:pt x="3206" y="4327"/>
                    <a:pt x="3228" y="4312"/>
                    <a:pt x="3225" y="4284"/>
                  </a:cubicBezTo>
                  <a:cubicBezTo>
                    <a:pt x="3141" y="3641"/>
                    <a:pt x="2691" y="3177"/>
                    <a:pt x="2255" y="2734"/>
                  </a:cubicBezTo>
                  <a:cubicBezTo>
                    <a:pt x="1713" y="2184"/>
                    <a:pt x="1158" y="1648"/>
                    <a:pt x="619" y="1096"/>
                  </a:cubicBezTo>
                  <a:cubicBezTo>
                    <a:pt x="479" y="952"/>
                    <a:pt x="346" y="799"/>
                    <a:pt x="251" y="621"/>
                  </a:cubicBezTo>
                  <a:cubicBezTo>
                    <a:pt x="146" y="429"/>
                    <a:pt x="114" y="249"/>
                    <a:pt x="172" y="36"/>
                  </a:cubicBezTo>
                  <a:cubicBezTo>
                    <a:pt x="177" y="15"/>
                    <a:pt x="160" y="0"/>
                    <a:pt x="14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17"/>
            <p:cNvSpPr/>
            <p:nvPr/>
          </p:nvSpPr>
          <p:spPr>
            <a:xfrm>
              <a:off x="986022" y="4436344"/>
              <a:ext cx="67656" cy="124987"/>
            </a:xfrm>
            <a:custGeom>
              <a:avLst/>
              <a:gdLst/>
              <a:ahLst/>
              <a:cxnLst/>
              <a:rect l="l" t="t" r="r" b="b"/>
              <a:pathLst>
                <a:path w="2503" h="4624" extrusionOk="0">
                  <a:moveTo>
                    <a:pt x="54" y="1"/>
                  </a:moveTo>
                  <a:cubicBezTo>
                    <a:pt x="26" y="1"/>
                    <a:pt x="1" y="38"/>
                    <a:pt x="25" y="67"/>
                  </a:cubicBezTo>
                  <a:cubicBezTo>
                    <a:pt x="911" y="1073"/>
                    <a:pt x="1577" y="2267"/>
                    <a:pt x="2052" y="3516"/>
                  </a:cubicBezTo>
                  <a:cubicBezTo>
                    <a:pt x="2186" y="3870"/>
                    <a:pt x="2302" y="4230"/>
                    <a:pt x="2411" y="4591"/>
                  </a:cubicBezTo>
                  <a:cubicBezTo>
                    <a:pt x="2417" y="4614"/>
                    <a:pt x="2434" y="4623"/>
                    <a:pt x="2451" y="4623"/>
                  </a:cubicBezTo>
                  <a:cubicBezTo>
                    <a:pt x="2476" y="4623"/>
                    <a:pt x="2502" y="4601"/>
                    <a:pt x="2497" y="4569"/>
                  </a:cubicBezTo>
                  <a:cubicBezTo>
                    <a:pt x="2385" y="3896"/>
                    <a:pt x="2168" y="3253"/>
                    <a:pt x="1885" y="2634"/>
                  </a:cubicBezTo>
                  <a:cubicBezTo>
                    <a:pt x="1605" y="2017"/>
                    <a:pt x="1265" y="1426"/>
                    <a:pt x="848" y="893"/>
                  </a:cubicBezTo>
                  <a:cubicBezTo>
                    <a:pt x="607" y="587"/>
                    <a:pt x="350" y="291"/>
                    <a:pt x="79" y="13"/>
                  </a:cubicBezTo>
                  <a:cubicBezTo>
                    <a:pt x="71" y="4"/>
                    <a:pt x="63" y="1"/>
                    <a:pt x="5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17"/>
            <p:cNvSpPr/>
            <p:nvPr/>
          </p:nvSpPr>
          <p:spPr>
            <a:xfrm>
              <a:off x="899904" y="4466753"/>
              <a:ext cx="51465" cy="45437"/>
            </a:xfrm>
            <a:custGeom>
              <a:avLst/>
              <a:gdLst/>
              <a:ahLst/>
              <a:cxnLst/>
              <a:rect l="l" t="t" r="r" b="b"/>
              <a:pathLst>
                <a:path w="1904" h="1681" extrusionOk="0">
                  <a:moveTo>
                    <a:pt x="45" y="0"/>
                  </a:moveTo>
                  <a:cubicBezTo>
                    <a:pt x="22" y="0"/>
                    <a:pt x="1" y="17"/>
                    <a:pt x="10" y="45"/>
                  </a:cubicBezTo>
                  <a:cubicBezTo>
                    <a:pt x="156" y="430"/>
                    <a:pt x="444" y="774"/>
                    <a:pt x="747" y="1045"/>
                  </a:cubicBezTo>
                  <a:cubicBezTo>
                    <a:pt x="1061" y="1327"/>
                    <a:pt x="1416" y="1554"/>
                    <a:pt x="1822" y="1679"/>
                  </a:cubicBezTo>
                  <a:cubicBezTo>
                    <a:pt x="1826" y="1680"/>
                    <a:pt x="1831" y="1681"/>
                    <a:pt x="1835" y="1681"/>
                  </a:cubicBezTo>
                  <a:cubicBezTo>
                    <a:pt x="1878" y="1681"/>
                    <a:pt x="1904" y="1613"/>
                    <a:pt x="1859" y="1591"/>
                  </a:cubicBezTo>
                  <a:cubicBezTo>
                    <a:pt x="1502" y="1413"/>
                    <a:pt x="1153" y="1204"/>
                    <a:pt x="854" y="939"/>
                  </a:cubicBezTo>
                  <a:cubicBezTo>
                    <a:pt x="547" y="666"/>
                    <a:pt x="317" y="346"/>
                    <a:pt x="78" y="17"/>
                  </a:cubicBezTo>
                  <a:cubicBezTo>
                    <a:pt x="70" y="5"/>
                    <a:pt x="57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17"/>
            <p:cNvSpPr/>
            <p:nvPr/>
          </p:nvSpPr>
          <p:spPr>
            <a:xfrm>
              <a:off x="975156" y="4663315"/>
              <a:ext cx="50925" cy="17894"/>
            </a:xfrm>
            <a:custGeom>
              <a:avLst/>
              <a:gdLst/>
              <a:ahLst/>
              <a:cxnLst/>
              <a:rect l="l" t="t" r="r" b="b"/>
              <a:pathLst>
                <a:path w="1884" h="662" extrusionOk="0">
                  <a:moveTo>
                    <a:pt x="40" y="1"/>
                  </a:moveTo>
                  <a:cubicBezTo>
                    <a:pt x="6" y="1"/>
                    <a:pt x="1" y="48"/>
                    <a:pt x="33" y="59"/>
                  </a:cubicBezTo>
                  <a:cubicBezTo>
                    <a:pt x="332" y="130"/>
                    <a:pt x="635" y="195"/>
                    <a:pt x="928" y="294"/>
                  </a:cubicBezTo>
                  <a:cubicBezTo>
                    <a:pt x="1229" y="395"/>
                    <a:pt x="1521" y="530"/>
                    <a:pt x="1813" y="657"/>
                  </a:cubicBezTo>
                  <a:cubicBezTo>
                    <a:pt x="1819" y="660"/>
                    <a:pt x="1825" y="661"/>
                    <a:pt x="1830" y="661"/>
                  </a:cubicBezTo>
                  <a:cubicBezTo>
                    <a:pt x="1864" y="661"/>
                    <a:pt x="1884" y="614"/>
                    <a:pt x="1850" y="592"/>
                  </a:cubicBezTo>
                  <a:cubicBezTo>
                    <a:pt x="1583" y="408"/>
                    <a:pt x="1289" y="283"/>
                    <a:pt x="981" y="184"/>
                  </a:cubicBezTo>
                  <a:cubicBezTo>
                    <a:pt x="670" y="83"/>
                    <a:pt x="362" y="12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17"/>
            <p:cNvSpPr/>
            <p:nvPr/>
          </p:nvSpPr>
          <p:spPr>
            <a:xfrm>
              <a:off x="912041" y="4699508"/>
              <a:ext cx="92199" cy="9596"/>
            </a:xfrm>
            <a:custGeom>
              <a:avLst/>
              <a:gdLst/>
              <a:ahLst/>
              <a:cxnLst/>
              <a:rect l="l" t="t" r="r" b="b"/>
              <a:pathLst>
                <a:path w="3411" h="355" extrusionOk="0">
                  <a:moveTo>
                    <a:pt x="3381" y="0"/>
                  </a:moveTo>
                  <a:cubicBezTo>
                    <a:pt x="3115" y="10"/>
                    <a:pt x="2844" y="79"/>
                    <a:pt x="2581" y="118"/>
                  </a:cubicBezTo>
                  <a:cubicBezTo>
                    <a:pt x="2289" y="161"/>
                    <a:pt x="1996" y="199"/>
                    <a:pt x="1702" y="232"/>
                  </a:cubicBezTo>
                  <a:cubicBezTo>
                    <a:pt x="1229" y="286"/>
                    <a:pt x="753" y="312"/>
                    <a:pt x="277" y="312"/>
                  </a:cubicBezTo>
                  <a:cubicBezTo>
                    <a:pt x="189" y="312"/>
                    <a:pt x="100" y="311"/>
                    <a:pt x="12" y="309"/>
                  </a:cubicBezTo>
                  <a:cubicBezTo>
                    <a:pt x="1" y="309"/>
                    <a:pt x="3" y="326"/>
                    <a:pt x="12" y="326"/>
                  </a:cubicBezTo>
                  <a:lnTo>
                    <a:pt x="12" y="328"/>
                  </a:lnTo>
                  <a:cubicBezTo>
                    <a:pt x="223" y="346"/>
                    <a:pt x="433" y="354"/>
                    <a:pt x="642" y="354"/>
                  </a:cubicBezTo>
                  <a:cubicBezTo>
                    <a:pt x="1003" y="354"/>
                    <a:pt x="1364" y="330"/>
                    <a:pt x="1724" y="292"/>
                  </a:cubicBezTo>
                  <a:cubicBezTo>
                    <a:pt x="1994" y="264"/>
                    <a:pt x="2263" y="227"/>
                    <a:pt x="2528" y="187"/>
                  </a:cubicBezTo>
                  <a:cubicBezTo>
                    <a:pt x="2809" y="144"/>
                    <a:pt x="3114" y="124"/>
                    <a:pt x="3387" y="42"/>
                  </a:cubicBezTo>
                  <a:cubicBezTo>
                    <a:pt x="3411" y="36"/>
                    <a:pt x="3405" y="0"/>
                    <a:pt x="338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17"/>
            <p:cNvSpPr/>
            <p:nvPr/>
          </p:nvSpPr>
          <p:spPr>
            <a:xfrm>
              <a:off x="879199" y="4716267"/>
              <a:ext cx="111688" cy="23597"/>
            </a:xfrm>
            <a:custGeom>
              <a:avLst/>
              <a:gdLst/>
              <a:ahLst/>
              <a:cxnLst/>
              <a:rect l="l" t="t" r="r" b="b"/>
              <a:pathLst>
                <a:path w="4132" h="873" extrusionOk="0">
                  <a:moveTo>
                    <a:pt x="4065" y="0"/>
                  </a:moveTo>
                  <a:cubicBezTo>
                    <a:pt x="4060" y="0"/>
                    <a:pt x="4055" y="1"/>
                    <a:pt x="4050" y="3"/>
                  </a:cubicBezTo>
                  <a:cubicBezTo>
                    <a:pt x="3377" y="229"/>
                    <a:pt x="2715" y="512"/>
                    <a:pt x="2016" y="663"/>
                  </a:cubicBezTo>
                  <a:cubicBezTo>
                    <a:pt x="1768" y="716"/>
                    <a:pt x="1515" y="750"/>
                    <a:pt x="1262" y="750"/>
                  </a:cubicBezTo>
                  <a:cubicBezTo>
                    <a:pt x="1175" y="750"/>
                    <a:pt x="1089" y="746"/>
                    <a:pt x="1003" y="738"/>
                  </a:cubicBezTo>
                  <a:cubicBezTo>
                    <a:pt x="662" y="706"/>
                    <a:pt x="358" y="584"/>
                    <a:pt x="53" y="439"/>
                  </a:cubicBezTo>
                  <a:cubicBezTo>
                    <a:pt x="49" y="437"/>
                    <a:pt x="44" y="436"/>
                    <a:pt x="40" y="436"/>
                  </a:cubicBezTo>
                  <a:cubicBezTo>
                    <a:pt x="18" y="436"/>
                    <a:pt x="1" y="461"/>
                    <a:pt x="21" y="480"/>
                  </a:cubicBezTo>
                  <a:cubicBezTo>
                    <a:pt x="342" y="775"/>
                    <a:pt x="803" y="873"/>
                    <a:pt x="1254" y="873"/>
                  </a:cubicBezTo>
                  <a:cubicBezTo>
                    <a:pt x="1486" y="873"/>
                    <a:pt x="1716" y="847"/>
                    <a:pt x="1922" y="809"/>
                  </a:cubicBezTo>
                  <a:cubicBezTo>
                    <a:pt x="2296" y="740"/>
                    <a:pt x="2657" y="622"/>
                    <a:pt x="3014" y="500"/>
                  </a:cubicBezTo>
                  <a:cubicBezTo>
                    <a:pt x="3377" y="377"/>
                    <a:pt x="3740" y="248"/>
                    <a:pt x="4087" y="89"/>
                  </a:cubicBezTo>
                  <a:cubicBezTo>
                    <a:pt x="4131" y="69"/>
                    <a:pt x="4107" y="0"/>
                    <a:pt x="406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17"/>
            <p:cNvSpPr/>
            <p:nvPr/>
          </p:nvSpPr>
          <p:spPr>
            <a:xfrm>
              <a:off x="836519" y="4613904"/>
              <a:ext cx="37842" cy="19381"/>
            </a:xfrm>
            <a:custGeom>
              <a:avLst/>
              <a:gdLst/>
              <a:ahLst/>
              <a:cxnLst/>
              <a:rect l="l" t="t" r="r" b="b"/>
              <a:pathLst>
                <a:path w="1400" h="717" extrusionOk="0">
                  <a:moveTo>
                    <a:pt x="57" y="1"/>
                  </a:moveTo>
                  <a:cubicBezTo>
                    <a:pt x="20" y="1"/>
                    <a:pt x="1" y="63"/>
                    <a:pt x="39" y="84"/>
                  </a:cubicBezTo>
                  <a:cubicBezTo>
                    <a:pt x="254" y="208"/>
                    <a:pt x="480" y="314"/>
                    <a:pt x="703" y="425"/>
                  </a:cubicBezTo>
                  <a:cubicBezTo>
                    <a:pt x="912" y="533"/>
                    <a:pt x="1129" y="629"/>
                    <a:pt x="1351" y="715"/>
                  </a:cubicBezTo>
                  <a:cubicBezTo>
                    <a:pt x="1355" y="716"/>
                    <a:pt x="1358" y="716"/>
                    <a:pt x="1361" y="716"/>
                  </a:cubicBezTo>
                  <a:cubicBezTo>
                    <a:pt x="1388" y="716"/>
                    <a:pt x="1399" y="674"/>
                    <a:pt x="1374" y="658"/>
                  </a:cubicBezTo>
                  <a:cubicBezTo>
                    <a:pt x="966" y="404"/>
                    <a:pt x="516" y="187"/>
                    <a:pt x="73" y="4"/>
                  </a:cubicBezTo>
                  <a:cubicBezTo>
                    <a:pt x="67" y="2"/>
                    <a:pt x="62" y="1"/>
                    <a:pt x="5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17"/>
            <p:cNvSpPr/>
            <p:nvPr/>
          </p:nvSpPr>
          <p:spPr>
            <a:xfrm>
              <a:off x="891579" y="4637069"/>
              <a:ext cx="116932" cy="19975"/>
            </a:xfrm>
            <a:custGeom>
              <a:avLst/>
              <a:gdLst/>
              <a:ahLst/>
              <a:cxnLst/>
              <a:rect l="l" t="t" r="r" b="b"/>
              <a:pathLst>
                <a:path w="4326" h="739" extrusionOk="0">
                  <a:moveTo>
                    <a:pt x="551" y="1"/>
                  </a:moveTo>
                  <a:cubicBezTo>
                    <a:pt x="371" y="1"/>
                    <a:pt x="190" y="3"/>
                    <a:pt x="10" y="7"/>
                  </a:cubicBezTo>
                  <a:cubicBezTo>
                    <a:pt x="0" y="9"/>
                    <a:pt x="0" y="22"/>
                    <a:pt x="10" y="24"/>
                  </a:cubicBezTo>
                  <a:cubicBezTo>
                    <a:pt x="748" y="44"/>
                    <a:pt x="1492" y="71"/>
                    <a:pt x="2225" y="175"/>
                  </a:cubicBezTo>
                  <a:cubicBezTo>
                    <a:pt x="2582" y="226"/>
                    <a:pt x="2938" y="299"/>
                    <a:pt x="3285" y="396"/>
                  </a:cubicBezTo>
                  <a:cubicBezTo>
                    <a:pt x="3459" y="445"/>
                    <a:pt x="3631" y="499"/>
                    <a:pt x="3800" y="562"/>
                  </a:cubicBezTo>
                  <a:cubicBezTo>
                    <a:pt x="3953" y="618"/>
                    <a:pt x="4116" y="718"/>
                    <a:pt x="4278" y="738"/>
                  </a:cubicBezTo>
                  <a:cubicBezTo>
                    <a:pt x="4279" y="738"/>
                    <a:pt x="4281" y="738"/>
                    <a:pt x="4282" y="738"/>
                  </a:cubicBezTo>
                  <a:cubicBezTo>
                    <a:pt x="4311" y="738"/>
                    <a:pt x="4326" y="693"/>
                    <a:pt x="4304" y="675"/>
                  </a:cubicBezTo>
                  <a:cubicBezTo>
                    <a:pt x="4183" y="564"/>
                    <a:pt x="3981" y="512"/>
                    <a:pt x="3829" y="458"/>
                  </a:cubicBezTo>
                  <a:cubicBezTo>
                    <a:pt x="3659" y="398"/>
                    <a:pt x="3487" y="345"/>
                    <a:pt x="3312" y="301"/>
                  </a:cubicBezTo>
                  <a:cubicBezTo>
                    <a:pt x="2964" y="211"/>
                    <a:pt x="2612" y="144"/>
                    <a:pt x="2257" y="99"/>
                  </a:cubicBezTo>
                  <a:cubicBezTo>
                    <a:pt x="1690" y="25"/>
                    <a:pt x="1122" y="1"/>
                    <a:pt x="5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17"/>
            <p:cNvSpPr/>
            <p:nvPr/>
          </p:nvSpPr>
          <p:spPr>
            <a:xfrm>
              <a:off x="831329" y="4537571"/>
              <a:ext cx="66196" cy="55087"/>
            </a:xfrm>
            <a:custGeom>
              <a:avLst/>
              <a:gdLst/>
              <a:ahLst/>
              <a:cxnLst/>
              <a:rect l="l" t="t" r="r" b="b"/>
              <a:pathLst>
                <a:path w="2449" h="2038" extrusionOk="0">
                  <a:moveTo>
                    <a:pt x="21" y="1"/>
                  </a:moveTo>
                  <a:cubicBezTo>
                    <a:pt x="11" y="1"/>
                    <a:pt x="0" y="9"/>
                    <a:pt x="3" y="22"/>
                  </a:cubicBezTo>
                  <a:cubicBezTo>
                    <a:pt x="74" y="540"/>
                    <a:pt x="382" y="975"/>
                    <a:pt x="792" y="1291"/>
                  </a:cubicBezTo>
                  <a:cubicBezTo>
                    <a:pt x="1274" y="1665"/>
                    <a:pt x="1846" y="1858"/>
                    <a:pt x="2422" y="2037"/>
                  </a:cubicBezTo>
                  <a:cubicBezTo>
                    <a:pt x="2424" y="2038"/>
                    <a:pt x="2425" y="2038"/>
                    <a:pt x="2427" y="2038"/>
                  </a:cubicBezTo>
                  <a:cubicBezTo>
                    <a:pt x="2444" y="2038"/>
                    <a:pt x="2449" y="2012"/>
                    <a:pt x="2431" y="2005"/>
                  </a:cubicBezTo>
                  <a:cubicBezTo>
                    <a:pt x="1472" y="1630"/>
                    <a:pt x="257" y="1157"/>
                    <a:pt x="35" y="12"/>
                  </a:cubicBezTo>
                  <a:cubicBezTo>
                    <a:pt x="33" y="4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17"/>
            <p:cNvSpPr/>
            <p:nvPr/>
          </p:nvSpPr>
          <p:spPr>
            <a:xfrm>
              <a:off x="909770" y="4530354"/>
              <a:ext cx="139556" cy="108282"/>
            </a:xfrm>
            <a:custGeom>
              <a:avLst/>
              <a:gdLst/>
              <a:ahLst/>
              <a:cxnLst/>
              <a:rect l="l" t="t" r="r" b="b"/>
              <a:pathLst>
                <a:path w="5163" h="4006" extrusionOk="0">
                  <a:moveTo>
                    <a:pt x="31" y="1"/>
                  </a:moveTo>
                  <a:cubicBezTo>
                    <a:pt x="12" y="1"/>
                    <a:pt x="1" y="31"/>
                    <a:pt x="19" y="44"/>
                  </a:cubicBezTo>
                  <a:cubicBezTo>
                    <a:pt x="709" y="558"/>
                    <a:pt x="1438" y="1014"/>
                    <a:pt x="2184" y="1442"/>
                  </a:cubicBezTo>
                  <a:cubicBezTo>
                    <a:pt x="2553" y="1654"/>
                    <a:pt x="2938" y="1841"/>
                    <a:pt x="3314" y="2042"/>
                  </a:cubicBezTo>
                  <a:cubicBezTo>
                    <a:pt x="3671" y="2235"/>
                    <a:pt x="4035" y="2428"/>
                    <a:pt x="4297" y="2745"/>
                  </a:cubicBezTo>
                  <a:cubicBezTo>
                    <a:pt x="4615" y="3131"/>
                    <a:pt x="4837" y="3587"/>
                    <a:pt x="5116" y="3996"/>
                  </a:cubicBezTo>
                  <a:cubicBezTo>
                    <a:pt x="5120" y="4003"/>
                    <a:pt x="5127" y="4006"/>
                    <a:pt x="5133" y="4006"/>
                  </a:cubicBezTo>
                  <a:cubicBezTo>
                    <a:pt x="5148" y="4006"/>
                    <a:pt x="5162" y="3991"/>
                    <a:pt x="5153" y="3976"/>
                  </a:cubicBezTo>
                  <a:cubicBezTo>
                    <a:pt x="5035" y="3776"/>
                    <a:pt x="4901" y="3587"/>
                    <a:pt x="4779" y="3390"/>
                  </a:cubicBezTo>
                  <a:cubicBezTo>
                    <a:pt x="4663" y="3209"/>
                    <a:pt x="4555" y="3024"/>
                    <a:pt x="4432" y="2848"/>
                  </a:cubicBezTo>
                  <a:cubicBezTo>
                    <a:pt x="4205" y="2527"/>
                    <a:pt x="3914" y="2308"/>
                    <a:pt x="3572" y="2121"/>
                  </a:cubicBezTo>
                  <a:cubicBezTo>
                    <a:pt x="2805" y="1704"/>
                    <a:pt x="2042" y="1278"/>
                    <a:pt x="1298" y="820"/>
                  </a:cubicBezTo>
                  <a:cubicBezTo>
                    <a:pt x="874" y="558"/>
                    <a:pt x="455" y="285"/>
                    <a:pt x="44" y="5"/>
                  </a:cubicBezTo>
                  <a:cubicBezTo>
                    <a:pt x="39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17"/>
            <p:cNvSpPr/>
            <p:nvPr/>
          </p:nvSpPr>
          <p:spPr>
            <a:xfrm>
              <a:off x="917366" y="4445967"/>
              <a:ext cx="106552" cy="119067"/>
            </a:xfrm>
            <a:custGeom>
              <a:avLst/>
              <a:gdLst/>
              <a:ahLst/>
              <a:cxnLst/>
              <a:rect l="l" t="t" r="r" b="b"/>
              <a:pathLst>
                <a:path w="3942" h="4405" extrusionOk="0">
                  <a:moveTo>
                    <a:pt x="31" y="1"/>
                  </a:moveTo>
                  <a:cubicBezTo>
                    <a:pt x="16" y="1"/>
                    <a:pt x="0" y="18"/>
                    <a:pt x="9" y="36"/>
                  </a:cubicBezTo>
                  <a:lnTo>
                    <a:pt x="9" y="34"/>
                  </a:lnTo>
                  <a:cubicBezTo>
                    <a:pt x="153" y="350"/>
                    <a:pt x="337" y="647"/>
                    <a:pt x="555" y="917"/>
                  </a:cubicBezTo>
                  <a:cubicBezTo>
                    <a:pt x="793" y="1208"/>
                    <a:pt x="1068" y="1464"/>
                    <a:pt x="1335" y="1728"/>
                  </a:cubicBezTo>
                  <a:cubicBezTo>
                    <a:pt x="1896" y="2278"/>
                    <a:pt x="2425" y="2854"/>
                    <a:pt x="2948" y="3437"/>
                  </a:cubicBezTo>
                  <a:cubicBezTo>
                    <a:pt x="3244" y="3764"/>
                    <a:pt x="3537" y="4091"/>
                    <a:pt x="3859" y="4394"/>
                  </a:cubicBezTo>
                  <a:cubicBezTo>
                    <a:pt x="3866" y="4402"/>
                    <a:pt x="3876" y="4405"/>
                    <a:pt x="3885" y="4405"/>
                  </a:cubicBezTo>
                  <a:cubicBezTo>
                    <a:pt x="3913" y="4405"/>
                    <a:pt x="3942" y="4376"/>
                    <a:pt x="3921" y="4347"/>
                  </a:cubicBezTo>
                  <a:cubicBezTo>
                    <a:pt x="3457" y="3740"/>
                    <a:pt x="2920" y="3186"/>
                    <a:pt x="2389" y="2637"/>
                  </a:cubicBezTo>
                  <a:cubicBezTo>
                    <a:pt x="2126" y="2364"/>
                    <a:pt x="1860" y="2089"/>
                    <a:pt x="1591" y="1822"/>
                  </a:cubicBezTo>
                  <a:cubicBezTo>
                    <a:pt x="1320" y="1554"/>
                    <a:pt x="1036" y="1300"/>
                    <a:pt x="778" y="1020"/>
                  </a:cubicBezTo>
                  <a:cubicBezTo>
                    <a:pt x="499" y="713"/>
                    <a:pt x="254" y="374"/>
                    <a:pt x="49" y="12"/>
                  </a:cubicBezTo>
                  <a:cubicBezTo>
                    <a:pt x="44" y="4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17"/>
            <p:cNvSpPr/>
            <p:nvPr/>
          </p:nvSpPr>
          <p:spPr>
            <a:xfrm>
              <a:off x="954586" y="4632852"/>
              <a:ext cx="467592" cy="210104"/>
            </a:xfrm>
            <a:custGeom>
              <a:avLst/>
              <a:gdLst/>
              <a:ahLst/>
              <a:cxnLst/>
              <a:rect l="l" t="t" r="r" b="b"/>
              <a:pathLst>
                <a:path w="17299" h="7773" extrusionOk="0">
                  <a:moveTo>
                    <a:pt x="5443" y="2093"/>
                  </a:moveTo>
                  <a:cubicBezTo>
                    <a:pt x="4284" y="2539"/>
                    <a:pt x="1" y="5538"/>
                    <a:pt x="25" y="6323"/>
                  </a:cubicBezTo>
                  <a:cubicBezTo>
                    <a:pt x="51" y="7109"/>
                    <a:pt x="526" y="7253"/>
                    <a:pt x="1145" y="6918"/>
                  </a:cubicBezTo>
                  <a:cubicBezTo>
                    <a:pt x="1764" y="6583"/>
                    <a:pt x="4004" y="7772"/>
                    <a:pt x="6431" y="7460"/>
                  </a:cubicBezTo>
                  <a:cubicBezTo>
                    <a:pt x="8859" y="7148"/>
                    <a:pt x="8571" y="6709"/>
                    <a:pt x="8551" y="6527"/>
                  </a:cubicBezTo>
                  <a:cubicBezTo>
                    <a:pt x="8465" y="5787"/>
                    <a:pt x="8674" y="6481"/>
                    <a:pt x="10207" y="5753"/>
                  </a:cubicBezTo>
                  <a:cubicBezTo>
                    <a:pt x="11740" y="5028"/>
                    <a:pt x="12333" y="4809"/>
                    <a:pt x="12426" y="4048"/>
                  </a:cubicBezTo>
                  <a:cubicBezTo>
                    <a:pt x="12522" y="3285"/>
                    <a:pt x="16190" y="3132"/>
                    <a:pt x="16745" y="2377"/>
                  </a:cubicBezTo>
                  <a:cubicBezTo>
                    <a:pt x="17299" y="1621"/>
                    <a:pt x="12322" y="0"/>
                    <a:pt x="11265" y="672"/>
                  </a:cubicBezTo>
                  <a:cubicBezTo>
                    <a:pt x="10209" y="1343"/>
                    <a:pt x="9097" y="683"/>
                    <a:pt x="5443" y="209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17"/>
            <p:cNvSpPr/>
            <p:nvPr/>
          </p:nvSpPr>
          <p:spPr>
            <a:xfrm>
              <a:off x="997131" y="4706698"/>
              <a:ext cx="102849" cy="83928"/>
            </a:xfrm>
            <a:custGeom>
              <a:avLst/>
              <a:gdLst/>
              <a:ahLst/>
              <a:cxnLst/>
              <a:rect l="l" t="t" r="r" b="b"/>
              <a:pathLst>
                <a:path w="3805" h="3105" extrusionOk="0">
                  <a:moveTo>
                    <a:pt x="3692" y="0"/>
                  </a:moveTo>
                  <a:cubicBezTo>
                    <a:pt x="3654" y="0"/>
                    <a:pt x="3614" y="19"/>
                    <a:pt x="3596" y="64"/>
                  </a:cubicBezTo>
                  <a:cubicBezTo>
                    <a:pt x="3570" y="127"/>
                    <a:pt x="3499" y="193"/>
                    <a:pt x="3454" y="247"/>
                  </a:cubicBezTo>
                  <a:cubicBezTo>
                    <a:pt x="3404" y="307"/>
                    <a:pt x="3353" y="368"/>
                    <a:pt x="3303" y="430"/>
                  </a:cubicBezTo>
                  <a:cubicBezTo>
                    <a:pt x="3200" y="548"/>
                    <a:pt x="3088" y="660"/>
                    <a:pt x="2968" y="763"/>
                  </a:cubicBezTo>
                  <a:cubicBezTo>
                    <a:pt x="2729" y="963"/>
                    <a:pt x="2478" y="1148"/>
                    <a:pt x="2215" y="1316"/>
                  </a:cubicBezTo>
                  <a:cubicBezTo>
                    <a:pt x="1689" y="1655"/>
                    <a:pt x="1121" y="1931"/>
                    <a:pt x="614" y="2298"/>
                  </a:cubicBezTo>
                  <a:cubicBezTo>
                    <a:pt x="347" y="2490"/>
                    <a:pt x="87" y="2726"/>
                    <a:pt x="7" y="3059"/>
                  </a:cubicBezTo>
                  <a:cubicBezTo>
                    <a:pt x="1" y="3085"/>
                    <a:pt x="22" y="3104"/>
                    <a:pt x="45" y="3104"/>
                  </a:cubicBezTo>
                  <a:cubicBezTo>
                    <a:pt x="56" y="3104"/>
                    <a:pt x="68" y="3099"/>
                    <a:pt x="76" y="3087"/>
                  </a:cubicBezTo>
                  <a:cubicBezTo>
                    <a:pt x="420" y="2528"/>
                    <a:pt x="994" y="2229"/>
                    <a:pt x="1545" y="1907"/>
                  </a:cubicBezTo>
                  <a:cubicBezTo>
                    <a:pt x="2082" y="1593"/>
                    <a:pt x="2626" y="1275"/>
                    <a:pt x="3099" y="867"/>
                  </a:cubicBezTo>
                  <a:cubicBezTo>
                    <a:pt x="3228" y="757"/>
                    <a:pt x="3352" y="641"/>
                    <a:pt x="3471" y="520"/>
                  </a:cubicBezTo>
                  <a:cubicBezTo>
                    <a:pt x="3581" y="408"/>
                    <a:pt x="3722" y="264"/>
                    <a:pt x="3778" y="112"/>
                  </a:cubicBezTo>
                  <a:cubicBezTo>
                    <a:pt x="3805" y="44"/>
                    <a:pt x="3750" y="0"/>
                    <a:pt x="36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2" name="Google Shape;9612;p17"/>
            <p:cNvSpPr/>
            <p:nvPr/>
          </p:nvSpPr>
          <p:spPr>
            <a:xfrm>
              <a:off x="995780" y="4764569"/>
              <a:ext cx="59250" cy="47870"/>
            </a:xfrm>
            <a:custGeom>
              <a:avLst/>
              <a:gdLst/>
              <a:ahLst/>
              <a:cxnLst/>
              <a:rect l="l" t="t" r="r" b="b"/>
              <a:pathLst>
                <a:path w="2192" h="1771" extrusionOk="0">
                  <a:moveTo>
                    <a:pt x="2150" y="0"/>
                  </a:moveTo>
                  <a:cubicBezTo>
                    <a:pt x="2145" y="0"/>
                    <a:pt x="2139" y="2"/>
                    <a:pt x="2134" y="5"/>
                  </a:cubicBezTo>
                  <a:cubicBezTo>
                    <a:pt x="1672" y="231"/>
                    <a:pt x="1244" y="514"/>
                    <a:pt x="835" y="822"/>
                  </a:cubicBezTo>
                  <a:cubicBezTo>
                    <a:pt x="646" y="966"/>
                    <a:pt x="455" y="1112"/>
                    <a:pt x="277" y="1269"/>
                  </a:cubicBezTo>
                  <a:cubicBezTo>
                    <a:pt x="124" y="1402"/>
                    <a:pt x="10" y="1535"/>
                    <a:pt x="1" y="1742"/>
                  </a:cubicBezTo>
                  <a:cubicBezTo>
                    <a:pt x="1" y="1761"/>
                    <a:pt x="15" y="1771"/>
                    <a:pt x="29" y="1771"/>
                  </a:cubicBezTo>
                  <a:cubicBezTo>
                    <a:pt x="41" y="1771"/>
                    <a:pt x="54" y="1764"/>
                    <a:pt x="59" y="1750"/>
                  </a:cubicBezTo>
                  <a:lnTo>
                    <a:pt x="57" y="1750"/>
                  </a:lnTo>
                  <a:cubicBezTo>
                    <a:pt x="107" y="1548"/>
                    <a:pt x="287" y="1398"/>
                    <a:pt x="444" y="1275"/>
                  </a:cubicBezTo>
                  <a:cubicBezTo>
                    <a:pt x="631" y="1123"/>
                    <a:pt x="823" y="979"/>
                    <a:pt x="1018" y="839"/>
                  </a:cubicBezTo>
                  <a:cubicBezTo>
                    <a:pt x="1392" y="566"/>
                    <a:pt x="1781" y="316"/>
                    <a:pt x="2164" y="56"/>
                  </a:cubicBezTo>
                  <a:cubicBezTo>
                    <a:pt x="2192" y="39"/>
                    <a:pt x="2176" y="0"/>
                    <a:pt x="215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3" name="Google Shape;9613;p17"/>
            <p:cNvSpPr/>
            <p:nvPr/>
          </p:nvSpPr>
          <p:spPr>
            <a:xfrm>
              <a:off x="1043515" y="4800195"/>
              <a:ext cx="18461" cy="24246"/>
            </a:xfrm>
            <a:custGeom>
              <a:avLst/>
              <a:gdLst/>
              <a:ahLst/>
              <a:cxnLst/>
              <a:rect l="l" t="t" r="r" b="b"/>
              <a:pathLst>
                <a:path w="683" h="897" extrusionOk="0">
                  <a:moveTo>
                    <a:pt x="649" y="1"/>
                  </a:moveTo>
                  <a:cubicBezTo>
                    <a:pt x="647" y="1"/>
                    <a:pt x="645" y="1"/>
                    <a:pt x="643" y="2"/>
                  </a:cubicBezTo>
                  <a:cubicBezTo>
                    <a:pt x="304" y="136"/>
                    <a:pt x="80" y="519"/>
                    <a:pt x="5" y="862"/>
                  </a:cubicBezTo>
                  <a:cubicBezTo>
                    <a:pt x="1" y="883"/>
                    <a:pt x="19" y="897"/>
                    <a:pt x="35" y="897"/>
                  </a:cubicBezTo>
                  <a:cubicBezTo>
                    <a:pt x="46" y="897"/>
                    <a:pt x="56" y="891"/>
                    <a:pt x="59" y="877"/>
                  </a:cubicBezTo>
                  <a:lnTo>
                    <a:pt x="61" y="877"/>
                  </a:lnTo>
                  <a:cubicBezTo>
                    <a:pt x="102" y="699"/>
                    <a:pt x="183" y="534"/>
                    <a:pt x="293" y="390"/>
                  </a:cubicBezTo>
                  <a:cubicBezTo>
                    <a:pt x="400" y="252"/>
                    <a:pt x="534" y="153"/>
                    <a:pt x="667" y="43"/>
                  </a:cubicBezTo>
                  <a:cubicBezTo>
                    <a:pt x="682" y="29"/>
                    <a:pt x="669" y="1"/>
                    <a:pt x="6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17"/>
            <p:cNvSpPr/>
            <p:nvPr/>
          </p:nvSpPr>
          <p:spPr>
            <a:xfrm>
              <a:off x="1065247" y="4775624"/>
              <a:ext cx="17056" cy="18624"/>
            </a:xfrm>
            <a:custGeom>
              <a:avLst/>
              <a:gdLst/>
              <a:ahLst/>
              <a:cxnLst/>
              <a:rect l="l" t="t" r="r" b="b"/>
              <a:pathLst>
                <a:path w="631" h="689" extrusionOk="0">
                  <a:moveTo>
                    <a:pt x="596" y="1"/>
                  </a:moveTo>
                  <a:cubicBezTo>
                    <a:pt x="590" y="1"/>
                    <a:pt x="584" y="3"/>
                    <a:pt x="579" y="8"/>
                  </a:cubicBezTo>
                  <a:cubicBezTo>
                    <a:pt x="375" y="204"/>
                    <a:pt x="186" y="419"/>
                    <a:pt x="16" y="647"/>
                  </a:cubicBezTo>
                  <a:cubicBezTo>
                    <a:pt x="1" y="667"/>
                    <a:pt x="21" y="689"/>
                    <a:pt x="42" y="689"/>
                  </a:cubicBezTo>
                  <a:cubicBezTo>
                    <a:pt x="49" y="689"/>
                    <a:pt x="56" y="686"/>
                    <a:pt x="61" y="681"/>
                  </a:cubicBezTo>
                  <a:cubicBezTo>
                    <a:pt x="263" y="482"/>
                    <a:pt x="450" y="266"/>
                    <a:pt x="618" y="36"/>
                  </a:cubicBezTo>
                  <a:cubicBezTo>
                    <a:pt x="631" y="19"/>
                    <a:pt x="614" y="1"/>
                    <a:pt x="59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17"/>
            <p:cNvSpPr/>
            <p:nvPr/>
          </p:nvSpPr>
          <p:spPr>
            <a:xfrm>
              <a:off x="1092412" y="4720483"/>
              <a:ext cx="24787" cy="31382"/>
            </a:xfrm>
            <a:custGeom>
              <a:avLst/>
              <a:gdLst/>
              <a:ahLst/>
              <a:cxnLst/>
              <a:rect l="l" t="t" r="r" b="b"/>
              <a:pathLst>
                <a:path w="917" h="1161" extrusionOk="0">
                  <a:moveTo>
                    <a:pt x="870" y="1"/>
                  </a:moveTo>
                  <a:cubicBezTo>
                    <a:pt x="857" y="1"/>
                    <a:pt x="844" y="7"/>
                    <a:pt x="836" y="19"/>
                  </a:cubicBezTo>
                  <a:cubicBezTo>
                    <a:pt x="713" y="200"/>
                    <a:pt x="604" y="389"/>
                    <a:pt x="475" y="567"/>
                  </a:cubicBezTo>
                  <a:cubicBezTo>
                    <a:pt x="341" y="750"/>
                    <a:pt x="182" y="909"/>
                    <a:pt x="28" y="1077"/>
                  </a:cubicBezTo>
                  <a:cubicBezTo>
                    <a:pt x="1" y="1108"/>
                    <a:pt x="27" y="1161"/>
                    <a:pt x="63" y="1161"/>
                  </a:cubicBezTo>
                  <a:cubicBezTo>
                    <a:pt x="71" y="1161"/>
                    <a:pt x="80" y="1158"/>
                    <a:pt x="88" y="1152"/>
                  </a:cubicBezTo>
                  <a:cubicBezTo>
                    <a:pt x="275" y="1016"/>
                    <a:pt x="429" y="836"/>
                    <a:pt x="571" y="653"/>
                  </a:cubicBezTo>
                  <a:cubicBezTo>
                    <a:pt x="715" y="466"/>
                    <a:pt x="834" y="275"/>
                    <a:pt x="907" y="49"/>
                  </a:cubicBezTo>
                  <a:cubicBezTo>
                    <a:pt x="917" y="20"/>
                    <a:pt x="894" y="1"/>
                    <a:pt x="8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17"/>
            <p:cNvSpPr/>
            <p:nvPr/>
          </p:nvSpPr>
          <p:spPr>
            <a:xfrm>
              <a:off x="1144904" y="4735052"/>
              <a:ext cx="25841" cy="60304"/>
            </a:xfrm>
            <a:custGeom>
              <a:avLst/>
              <a:gdLst/>
              <a:ahLst/>
              <a:cxnLst/>
              <a:rect l="l" t="t" r="r" b="b"/>
              <a:pathLst>
                <a:path w="956" h="2231" extrusionOk="0">
                  <a:moveTo>
                    <a:pt x="903" y="0"/>
                  </a:moveTo>
                  <a:cubicBezTo>
                    <a:pt x="890" y="0"/>
                    <a:pt x="876" y="6"/>
                    <a:pt x="867" y="20"/>
                  </a:cubicBezTo>
                  <a:cubicBezTo>
                    <a:pt x="754" y="187"/>
                    <a:pt x="670" y="376"/>
                    <a:pt x="581" y="555"/>
                  </a:cubicBezTo>
                  <a:cubicBezTo>
                    <a:pt x="491" y="733"/>
                    <a:pt x="399" y="918"/>
                    <a:pt x="315" y="1103"/>
                  </a:cubicBezTo>
                  <a:cubicBezTo>
                    <a:pt x="160" y="1447"/>
                    <a:pt x="1" y="1817"/>
                    <a:pt x="3" y="2204"/>
                  </a:cubicBezTo>
                  <a:cubicBezTo>
                    <a:pt x="4" y="2221"/>
                    <a:pt x="18" y="2231"/>
                    <a:pt x="31" y="2231"/>
                  </a:cubicBezTo>
                  <a:cubicBezTo>
                    <a:pt x="43" y="2231"/>
                    <a:pt x="55" y="2224"/>
                    <a:pt x="59" y="2210"/>
                  </a:cubicBezTo>
                  <a:cubicBezTo>
                    <a:pt x="184" y="1834"/>
                    <a:pt x="304" y="1462"/>
                    <a:pt x="476" y="1103"/>
                  </a:cubicBezTo>
                  <a:cubicBezTo>
                    <a:pt x="638" y="764"/>
                    <a:pt x="859" y="422"/>
                    <a:pt x="951" y="56"/>
                  </a:cubicBezTo>
                  <a:cubicBezTo>
                    <a:pt x="956" y="24"/>
                    <a:pt x="929" y="0"/>
                    <a:pt x="90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17"/>
            <p:cNvSpPr/>
            <p:nvPr/>
          </p:nvSpPr>
          <p:spPr>
            <a:xfrm>
              <a:off x="1137525" y="4813331"/>
              <a:ext cx="17515" cy="17651"/>
            </a:xfrm>
            <a:custGeom>
              <a:avLst/>
              <a:gdLst/>
              <a:ahLst/>
              <a:cxnLst/>
              <a:rect l="l" t="t" r="r" b="b"/>
              <a:pathLst>
                <a:path w="648" h="653" extrusionOk="0">
                  <a:moveTo>
                    <a:pt x="62" y="0"/>
                  </a:moveTo>
                  <a:cubicBezTo>
                    <a:pt x="51" y="0"/>
                    <a:pt x="41" y="6"/>
                    <a:pt x="36" y="19"/>
                  </a:cubicBezTo>
                  <a:cubicBezTo>
                    <a:pt x="1" y="194"/>
                    <a:pt x="57" y="376"/>
                    <a:pt x="186" y="501"/>
                  </a:cubicBezTo>
                  <a:cubicBezTo>
                    <a:pt x="270" y="583"/>
                    <a:pt x="395" y="653"/>
                    <a:pt x="517" y="653"/>
                  </a:cubicBezTo>
                  <a:cubicBezTo>
                    <a:pt x="558" y="653"/>
                    <a:pt x="599" y="645"/>
                    <a:pt x="639" y="626"/>
                  </a:cubicBezTo>
                  <a:cubicBezTo>
                    <a:pt x="648" y="621"/>
                    <a:pt x="646" y="606"/>
                    <a:pt x="637" y="602"/>
                  </a:cubicBezTo>
                  <a:cubicBezTo>
                    <a:pt x="495" y="564"/>
                    <a:pt x="369" y="535"/>
                    <a:pt x="257" y="430"/>
                  </a:cubicBezTo>
                  <a:cubicBezTo>
                    <a:pt x="143" y="327"/>
                    <a:pt x="81" y="179"/>
                    <a:pt x="89" y="26"/>
                  </a:cubicBezTo>
                  <a:cubicBezTo>
                    <a:pt x="88" y="9"/>
                    <a:pt x="75" y="0"/>
                    <a:pt x="6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17"/>
            <p:cNvSpPr/>
            <p:nvPr/>
          </p:nvSpPr>
          <p:spPr>
            <a:xfrm>
              <a:off x="1183557" y="4717645"/>
              <a:ext cx="12974" cy="82063"/>
            </a:xfrm>
            <a:custGeom>
              <a:avLst/>
              <a:gdLst/>
              <a:ahLst/>
              <a:cxnLst/>
              <a:rect l="l" t="t" r="r" b="b"/>
              <a:pathLst>
                <a:path w="480" h="3036" extrusionOk="0">
                  <a:moveTo>
                    <a:pt x="232" y="1"/>
                  </a:moveTo>
                  <a:cubicBezTo>
                    <a:pt x="216" y="1"/>
                    <a:pt x="199" y="18"/>
                    <a:pt x="201" y="36"/>
                  </a:cubicBezTo>
                  <a:cubicBezTo>
                    <a:pt x="239" y="290"/>
                    <a:pt x="295" y="539"/>
                    <a:pt x="317" y="795"/>
                  </a:cubicBezTo>
                  <a:cubicBezTo>
                    <a:pt x="340" y="1040"/>
                    <a:pt x="343" y="1287"/>
                    <a:pt x="327" y="1534"/>
                  </a:cubicBezTo>
                  <a:cubicBezTo>
                    <a:pt x="297" y="2039"/>
                    <a:pt x="164" y="2519"/>
                    <a:pt x="5" y="2998"/>
                  </a:cubicBezTo>
                  <a:cubicBezTo>
                    <a:pt x="0" y="3020"/>
                    <a:pt x="17" y="3035"/>
                    <a:pt x="35" y="3035"/>
                  </a:cubicBezTo>
                  <a:cubicBezTo>
                    <a:pt x="45" y="3035"/>
                    <a:pt x="54" y="3031"/>
                    <a:pt x="61" y="3020"/>
                  </a:cubicBezTo>
                  <a:lnTo>
                    <a:pt x="61" y="3022"/>
                  </a:lnTo>
                  <a:cubicBezTo>
                    <a:pt x="302" y="2566"/>
                    <a:pt x="413" y="2046"/>
                    <a:pt x="446" y="1534"/>
                  </a:cubicBezTo>
                  <a:cubicBezTo>
                    <a:pt x="480" y="1038"/>
                    <a:pt x="446" y="479"/>
                    <a:pt x="252" y="16"/>
                  </a:cubicBezTo>
                  <a:cubicBezTo>
                    <a:pt x="247" y="5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17"/>
            <p:cNvSpPr/>
            <p:nvPr/>
          </p:nvSpPr>
          <p:spPr>
            <a:xfrm>
              <a:off x="1218912" y="4750081"/>
              <a:ext cx="8163" cy="41707"/>
            </a:xfrm>
            <a:custGeom>
              <a:avLst/>
              <a:gdLst/>
              <a:ahLst/>
              <a:cxnLst/>
              <a:rect l="l" t="t" r="r" b="b"/>
              <a:pathLst>
                <a:path w="302" h="1543" extrusionOk="0">
                  <a:moveTo>
                    <a:pt x="124" y="0"/>
                  </a:moveTo>
                  <a:cubicBezTo>
                    <a:pt x="102" y="0"/>
                    <a:pt x="80" y="18"/>
                    <a:pt x="88" y="46"/>
                  </a:cubicBezTo>
                  <a:cubicBezTo>
                    <a:pt x="153" y="296"/>
                    <a:pt x="185" y="556"/>
                    <a:pt x="181" y="814"/>
                  </a:cubicBezTo>
                  <a:cubicBezTo>
                    <a:pt x="178" y="1025"/>
                    <a:pt x="183" y="1328"/>
                    <a:pt x="21" y="1485"/>
                  </a:cubicBezTo>
                  <a:cubicBezTo>
                    <a:pt x="0" y="1508"/>
                    <a:pt x="17" y="1542"/>
                    <a:pt x="45" y="1542"/>
                  </a:cubicBezTo>
                  <a:cubicBezTo>
                    <a:pt x="47" y="1542"/>
                    <a:pt x="50" y="1542"/>
                    <a:pt x="52" y="1542"/>
                  </a:cubicBezTo>
                  <a:cubicBezTo>
                    <a:pt x="288" y="1482"/>
                    <a:pt x="282" y="1134"/>
                    <a:pt x="290" y="943"/>
                  </a:cubicBezTo>
                  <a:cubicBezTo>
                    <a:pt x="301" y="633"/>
                    <a:pt x="256" y="323"/>
                    <a:pt x="157" y="27"/>
                  </a:cubicBezTo>
                  <a:cubicBezTo>
                    <a:pt x="153" y="8"/>
                    <a:pt x="138" y="0"/>
                    <a:pt x="1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17"/>
            <p:cNvSpPr/>
            <p:nvPr/>
          </p:nvSpPr>
          <p:spPr>
            <a:xfrm>
              <a:off x="1238131" y="4758704"/>
              <a:ext cx="9596" cy="14650"/>
            </a:xfrm>
            <a:custGeom>
              <a:avLst/>
              <a:gdLst/>
              <a:ahLst/>
              <a:cxnLst/>
              <a:rect l="l" t="t" r="r" b="b"/>
              <a:pathLst>
                <a:path w="355" h="542" extrusionOk="0">
                  <a:moveTo>
                    <a:pt x="57" y="1"/>
                  </a:moveTo>
                  <a:cubicBezTo>
                    <a:pt x="27" y="1"/>
                    <a:pt x="0" y="21"/>
                    <a:pt x="14" y="56"/>
                  </a:cubicBezTo>
                  <a:cubicBezTo>
                    <a:pt x="52" y="149"/>
                    <a:pt x="93" y="239"/>
                    <a:pt x="142" y="327"/>
                  </a:cubicBezTo>
                  <a:cubicBezTo>
                    <a:pt x="162" y="370"/>
                    <a:pt x="185" y="413"/>
                    <a:pt x="211" y="452"/>
                  </a:cubicBezTo>
                  <a:cubicBezTo>
                    <a:pt x="239" y="493"/>
                    <a:pt x="271" y="508"/>
                    <a:pt x="308" y="538"/>
                  </a:cubicBezTo>
                  <a:cubicBezTo>
                    <a:pt x="313" y="540"/>
                    <a:pt x="317" y="541"/>
                    <a:pt x="322" y="541"/>
                  </a:cubicBezTo>
                  <a:cubicBezTo>
                    <a:pt x="339" y="541"/>
                    <a:pt x="355" y="528"/>
                    <a:pt x="355" y="510"/>
                  </a:cubicBezTo>
                  <a:cubicBezTo>
                    <a:pt x="355" y="473"/>
                    <a:pt x="349" y="434"/>
                    <a:pt x="340" y="398"/>
                  </a:cubicBezTo>
                  <a:cubicBezTo>
                    <a:pt x="319" y="355"/>
                    <a:pt x="297" y="312"/>
                    <a:pt x="269" y="273"/>
                  </a:cubicBezTo>
                  <a:cubicBezTo>
                    <a:pt x="218" y="185"/>
                    <a:pt x="162" y="101"/>
                    <a:pt x="100" y="20"/>
                  </a:cubicBezTo>
                  <a:cubicBezTo>
                    <a:pt x="90" y="7"/>
                    <a:pt x="73" y="1"/>
                    <a:pt x="5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17"/>
            <p:cNvSpPr/>
            <p:nvPr/>
          </p:nvSpPr>
          <p:spPr>
            <a:xfrm>
              <a:off x="1232346" y="4736026"/>
              <a:ext cx="7109" cy="9271"/>
            </a:xfrm>
            <a:custGeom>
              <a:avLst/>
              <a:gdLst/>
              <a:ahLst/>
              <a:cxnLst/>
              <a:rect l="l" t="t" r="r" b="b"/>
              <a:pathLst>
                <a:path w="263" h="343" extrusionOk="0">
                  <a:moveTo>
                    <a:pt x="87" y="1"/>
                  </a:moveTo>
                  <a:cubicBezTo>
                    <a:pt x="44" y="1"/>
                    <a:pt x="0" y="42"/>
                    <a:pt x="12" y="95"/>
                  </a:cubicBezTo>
                  <a:cubicBezTo>
                    <a:pt x="21" y="138"/>
                    <a:pt x="28" y="183"/>
                    <a:pt x="42" y="226"/>
                  </a:cubicBezTo>
                  <a:cubicBezTo>
                    <a:pt x="58" y="282"/>
                    <a:pt x="81" y="317"/>
                    <a:pt x="135" y="340"/>
                  </a:cubicBezTo>
                  <a:cubicBezTo>
                    <a:pt x="142" y="342"/>
                    <a:pt x="149" y="343"/>
                    <a:pt x="155" y="343"/>
                  </a:cubicBezTo>
                  <a:cubicBezTo>
                    <a:pt x="180" y="343"/>
                    <a:pt x="202" y="330"/>
                    <a:pt x="215" y="308"/>
                  </a:cubicBezTo>
                  <a:cubicBezTo>
                    <a:pt x="262" y="216"/>
                    <a:pt x="187" y="117"/>
                    <a:pt x="144" y="37"/>
                  </a:cubicBezTo>
                  <a:cubicBezTo>
                    <a:pt x="130" y="11"/>
                    <a:pt x="109" y="1"/>
                    <a:pt x="8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17"/>
            <p:cNvSpPr/>
            <p:nvPr/>
          </p:nvSpPr>
          <p:spPr>
            <a:xfrm>
              <a:off x="1253997" y="4717726"/>
              <a:ext cx="42140" cy="19462"/>
            </a:xfrm>
            <a:custGeom>
              <a:avLst/>
              <a:gdLst/>
              <a:ahLst/>
              <a:cxnLst/>
              <a:rect l="l" t="t" r="r" b="b"/>
              <a:pathLst>
                <a:path w="1559" h="720" extrusionOk="0">
                  <a:moveTo>
                    <a:pt x="64" y="0"/>
                  </a:moveTo>
                  <a:cubicBezTo>
                    <a:pt x="23" y="0"/>
                    <a:pt x="1" y="67"/>
                    <a:pt x="43" y="87"/>
                  </a:cubicBezTo>
                  <a:cubicBezTo>
                    <a:pt x="332" y="235"/>
                    <a:pt x="617" y="385"/>
                    <a:pt x="912" y="521"/>
                  </a:cubicBezTo>
                  <a:cubicBezTo>
                    <a:pt x="1039" y="579"/>
                    <a:pt x="1164" y="648"/>
                    <a:pt x="1295" y="697"/>
                  </a:cubicBezTo>
                  <a:cubicBezTo>
                    <a:pt x="1331" y="711"/>
                    <a:pt x="1368" y="720"/>
                    <a:pt x="1404" y="720"/>
                  </a:cubicBezTo>
                  <a:cubicBezTo>
                    <a:pt x="1455" y="720"/>
                    <a:pt x="1502" y="700"/>
                    <a:pt x="1535" y="648"/>
                  </a:cubicBezTo>
                  <a:cubicBezTo>
                    <a:pt x="1559" y="607"/>
                    <a:pt x="1523" y="569"/>
                    <a:pt x="1483" y="569"/>
                  </a:cubicBezTo>
                  <a:cubicBezTo>
                    <a:pt x="1480" y="569"/>
                    <a:pt x="1476" y="569"/>
                    <a:pt x="1473" y="570"/>
                  </a:cubicBezTo>
                  <a:cubicBezTo>
                    <a:pt x="1462" y="571"/>
                    <a:pt x="1451" y="572"/>
                    <a:pt x="1440" y="572"/>
                  </a:cubicBezTo>
                  <a:cubicBezTo>
                    <a:pt x="1334" y="572"/>
                    <a:pt x="1230" y="502"/>
                    <a:pt x="1136" y="459"/>
                  </a:cubicBezTo>
                  <a:cubicBezTo>
                    <a:pt x="1017" y="403"/>
                    <a:pt x="897" y="349"/>
                    <a:pt x="777" y="295"/>
                  </a:cubicBezTo>
                  <a:cubicBezTo>
                    <a:pt x="546" y="192"/>
                    <a:pt x="312" y="100"/>
                    <a:pt x="78" y="3"/>
                  </a:cubicBezTo>
                  <a:cubicBezTo>
                    <a:pt x="73" y="1"/>
                    <a:pt x="68" y="0"/>
                    <a:pt x="6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17"/>
            <p:cNvSpPr/>
            <p:nvPr/>
          </p:nvSpPr>
          <p:spPr>
            <a:xfrm>
              <a:off x="1289974" y="4690588"/>
              <a:ext cx="56060" cy="29328"/>
            </a:xfrm>
            <a:custGeom>
              <a:avLst/>
              <a:gdLst/>
              <a:ahLst/>
              <a:cxnLst/>
              <a:rect l="l" t="t" r="r" b="b"/>
              <a:pathLst>
                <a:path w="2074" h="1085" extrusionOk="0">
                  <a:moveTo>
                    <a:pt x="47" y="1"/>
                  </a:moveTo>
                  <a:cubicBezTo>
                    <a:pt x="13" y="1"/>
                    <a:pt x="0" y="51"/>
                    <a:pt x="37" y="61"/>
                  </a:cubicBezTo>
                  <a:lnTo>
                    <a:pt x="39" y="61"/>
                  </a:lnTo>
                  <a:cubicBezTo>
                    <a:pt x="243" y="112"/>
                    <a:pt x="443" y="173"/>
                    <a:pt x="647" y="224"/>
                  </a:cubicBezTo>
                  <a:cubicBezTo>
                    <a:pt x="841" y="272"/>
                    <a:pt x="1039" y="312"/>
                    <a:pt x="1232" y="368"/>
                  </a:cubicBezTo>
                  <a:cubicBezTo>
                    <a:pt x="1411" y="418"/>
                    <a:pt x="1598" y="491"/>
                    <a:pt x="1720" y="639"/>
                  </a:cubicBezTo>
                  <a:cubicBezTo>
                    <a:pt x="1776" y="706"/>
                    <a:pt x="1817" y="785"/>
                    <a:pt x="1838" y="871"/>
                  </a:cubicBezTo>
                  <a:cubicBezTo>
                    <a:pt x="1851" y="938"/>
                    <a:pt x="1858" y="1002"/>
                    <a:pt x="1886" y="1065"/>
                  </a:cubicBezTo>
                  <a:cubicBezTo>
                    <a:pt x="1894" y="1078"/>
                    <a:pt x="1907" y="1085"/>
                    <a:pt x="1920" y="1085"/>
                  </a:cubicBezTo>
                  <a:cubicBezTo>
                    <a:pt x="1930" y="1085"/>
                    <a:pt x="1940" y="1081"/>
                    <a:pt x="1948" y="1073"/>
                  </a:cubicBezTo>
                  <a:cubicBezTo>
                    <a:pt x="2073" y="957"/>
                    <a:pt x="2004" y="757"/>
                    <a:pt x="1929" y="631"/>
                  </a:cubicBezTo>
                  <a:cubicBezTo>
                    <a:pt x="1828" y="461"/>
                    <a:pt x="1664" y="351"/>
                    <a:pt x="1484" y="280"/>
                  </a:cubicBezTo>
                  <a:cubicBezTo>
                    <a:pt x="1271" y="196"/>
                    <a:pt x="1039" y="164"/>
                    <a:pt x="815" y="123"/>
                  </a:cubicBezTo>
                  <a:cubicBezTo>
                    <a:pt x="563" y="78"/>
                    <a:pt x="306" y="44"/>
                    <a:pt x="54" y="1"/>
                  </a:cubicBezTo>
                  <a:cubicBezTo>
                    <a:pt x="52" y="1"/>
                    <a:pt x="49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17"/>
            <p:cNvSpPr/>
            <p:nvPr/>
          </p:nvSpPr>
          <p:spPr>
            <a:xfrm>
              <a:off x="1361820" y="4698129"/>
              <a:ext cx="11488" cy="12758"/>
            </a:xfrm>
            <a:custGeom>
              <a:avLst/>
              <a:gdLst/>
              <a:ahLst/>
              <a:cxnLst/>
              <a:rect l="l" t="t" r="r" b="b"/>
              <a:pathLst>
                <a:path w="425" h="472" extrusionOk="0">
                  <a:moveTo>
                    <a:pt x="73" y="1"/>
                  </a:moveTo>
                  <a:cubicBezTo>
                    <a:pt x="29" y="1"/>
                    <a:pt x="1" y="56"/>
                    <a:pt x="45" y="81"/>
                  </a:cubicBezTo>
                  <a:lnTo>
                    <a:pt x="45" y="83"/>
                  </a:lnTo>
                  <a:cubicBezTo>
                    <a:pt x="101" y="115"/>
                    <a:pt x="157" y="188"/>
                    <a:pt x="187" y="246"/>
                  </a:cubicBezTo>
                  <a:cubicBezTo>
                    <a:pt x="221" y="308"/>
                    <a:pt x="223" y="379"/>
                    <a:pt x="255" y="440"/>
                  </a:cubicBezTo>
                  <a:cubicBezTo>
                    <a:pt x="266" y="462"/>
                    <a:pt x="286" y="471"/>
                    <a:pt x="307" y="471"/>
                  </a:cubicBezTo>
                  <a:cubicBezTo>
                    <a:pt x="330" y="471"/>
                    <a:pt x="353" y="460"/>
                    <a:pt x="367" y="440"/>
                  </a:cubicBezTo>
                  <a:cubicBezTo>
                    <a:pt x="425" y="351"/>
                    <a:pt x="386" y="233"/>
                    <a:pt x="329" y="151"/>
                  </a:cubicBezTo>
                  <a:cubicBezTo>
                    <a:pt x="264" y="55"/>
                    <a:pt x="189" y="18"/>
                    <a:pt x="79" y="1"/>
                  </a:cubicBezTo>
                  <a:cubicBezTo>
                    <a:pt x="77" y="1"/>
                    <a:pt x="75" y="1"/>
                    <a:pt x="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17"/>
            <p:cNvSpPr/>
            <p:nvPr/>
          </p:nvSpPr>
          <p:spPr>
            <a:xfrm>
              <a:off x="1302111" y="4670532"/>
              <a:ext cx="94037" cy="34409"/>
            </a:xfrm>
            <a:custGeom>
              <a:avLst/>
              <a:gdLst/>
              <a:ahLst/>
              <a:cxnLst/>
              <a:rect l="l" t="t" r="r" b="b"/>
              <a:pathLst>
                <a:path w="3479" h="1273" extrusionOk="0">
                  <a:moveTo>
                    <a:pt x="594" y="0"/>
                  </a:moveTo>
                  <a:cubicBezTo>
                    <a:pt x="404" y="0"/>
                    <a:pt x="214" y="16"/>
                    <a:pt x="28" y="48"/>
                  </a:cubicBezTo>
                  <a:cubicBezTo>
                    <a:pt x="0" y="53"/>
                    <a:pt x="5" y="98"/>
                    <a:pt x="33" y="98"/>
                  </a:cubicBezTo>
                  <a:cubicBezTo>
                    <a:pt x="34" y="98"/>
                    <a:pt x="34" y="98"/>
                    <a:pt x="35" y="98"/>
                  </a:cubicBezTo>
                  <a:lnTo>
                    <a:pt x="35" y="100"/>
                  </a:lnTo>
                  <a:cubicBezTo>
                    <a:pt x="102" y="99"/>
                    <a:pt x="169" y="98"/>
                    <a:pt x="236" y="98"/>
                  </a:cubicBezTo>
                  <a:cubicBezTo>
                    <a:pt x="772" y="98"/>
                    <a:pt x="1299" y="154"/>
                    <a:pt x="1815" y="319"/>
                  </a:cubicBezTo>
                  <a:cubicBezTo>
                    <a:pt x="2101" y="411"/>
                    <a:pt x="2378" y="530"/>
                    <a:pt x="2639" y="678"/>
                  </a:cubicBezTo>
                  <a:cubicBezTo>
                    <a:pt x="2767" y="749"/>
                    <a:pt x="2892" y="828"/>
                    <a:pt x="3011" y="912"/>
                  </a:cubicBezTo>
                  <a:cubicBezTo>
                    <a:pt x="3120" y="988"/>
                    <a:pt x="3333" y="1104"/>
                    <a:pt x="3369" y="1244"/>
                  </a:cubicBezTo>
                  <a:cubicBezTo>
                    <a:pt x="3375" y="1263"/>
                    <a:pt x="3391" y="1273"/>
                    <a:pt x="3408" y="1273"/>
                  </a:cubicBezTo>
                  <a:cubicBezTo>
                    <a:pt x="3424" y="1273"/>
                    <a:pt x="3440" y="1263"/>
                    <a:pt x="3445" y="1244"/>
                  </a:cubicBezTo>
                  <a:cubicBezTo>
                    <a:pt x="3479" y="1099"/>
                    <a:pt x="3376" y="1022"/>
                    <a:pt x="3269" y="940"/>
                  </a:cubicBezTo>
                  <a:cubicBezTo>
                    <a:pt x="3137" y="837"/>
                    <a:pt x="2996" y="742"/>
                    <a:pt x="2853" y="654"/>
                  </a:cubicBezTo>
                  <a:cubicBezTo>
                    <a:pt x="2576" y="485"/>
                    <a:pt x="2280" y="349"/>
                    <a:pt x="1974" y="244"/>
                  </a:cubicBezTo>
                  <a:cubicBezTo>
                    <a:pt x="1536" y="93"/>
                    <a:pt x="1063" y="0"/>
                    <a:pt x="59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17"/>
            <p:cNvSpPr/>
            <p:nvPr/>
          </p:nvSpPr>
          <p:spPr>
            <a:xfrm>
              <a:off x="1252213" y="4695156"/>
              <a:ext cx="41545" cy="15840"/>
            </a:xfrm>
            <a:custGeom>
              <a:avLst/>
              <a:gdLst/>
              <a:ahLst/>
              <a:cxnLst/>
              <a:rect l="l" t="t" r="r" b="b"/>
              <a:pathLst>
                <a:path w="1537" h="586" extrusionOk="0">
                  <a:moveTo>
                    <a:pt x="32" y="1"/>
                  </a:moveTo>
                  <a:cubicBezTo>
                    <a:pt x="10" y="1"/>
                    <a:pt x="1" y="36"/>
                    <a:pt x="21" y="49"/>
                  </a:cubicBezTo>
                  <a:lnTo>
                    <a:pt x="23" y="47"/>
                  </a:lnTo>
                  <a:cubicBezTo>
                    <a:pt x="245" y="189"/>
                    <a:pt x="490" y="292"/>
                    <a:pt x="737" y="384"/>
                  </a:cubicBezTo>
                  <a:cubicBezTo>
                    <a:pt x="978" y="474"/>
                    <a:pt x="1242" y="569"/>
                    <a:pt x="1498" y="586"/>
                  </a:cubicBezTo>
                  <a:cubicBezTo>
                    <a:pt x="1498" y="586"/>
                    <a:pt x="1499" y="586"/>
                    <a:pt x="1500" y="586"/>
                  </a:cubicBezTo>
                  <a:cubicBezTo>
                    <a:pt x="1535" y="586"/>
                    <a:pt x="1536" y="537"/>
                    <a:pt x="1507" y="526"/>
                  </a:cubicBezTo>
                  <a:cubicBezTo>
                    <a:pt x="1266" y="433"/>
                    <a:pt x="1006" y="380"/>
                    <a:pt x="761" y="294"/>
                  </a:cubicBezTo>
                  <a:cubicBezTo>
                    <a:pt x="516" y="210"/>
                    <a:pt x="281" y="100"/>
                    <a:pt x="41" y="3"/>
                  </a:cubicBezTo>
                  <a:cubicBezTo>
                    <a:pt x="38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17"/>
            <p:cNvSpPr/>
            <p:nvPr/>
          </p:nvSpPr>
          <p:spPr>
            <a:xfrm>
              <a:off x="1096710" y="4759515"/>
              <a:ext cx="31247" cy="76062"/>
            </a:xfrm>
            <a:custGeom>
              <a:avLst/>
              <a:gdLst/>
              <a:ahLst/>
              <a:cxnLst/>
              <a:rect l="l" t="t" r="r" b="b"/>
              <a:pathLst>
                <a:path w="1156" h="2814" extrusionOk="0">
                  <a:moveTo>
                    <a:pt x="1117" y="0"/>
                  </a:moveTo>
                  <a:cubicBezTo>
                    <a:pt x="1107" y="0"/>
                    <a:pt x="1098" y="5"/>
                    <a:pt x="1092" y="17"/>
                  </a:cubicBezTo>
                  <a:cubicBezTo>
                    <a:pt x="901" y="263"/>
                    <a:pt x="750" y="546"/>
                    <a:pt x="600" y="817"/>
                  </a:cubicBezTo>
                  <a:cubicBezTo>
                    <a:pt x="447" y="1090"/>
                    <a:pt x="307" y="1370"/>
                    <a:pt x="184" y="1656"/>
                  </a:cubicBezTo>
                  <a:cubicBezTo>
                    <a:pt x="92" y="1873"/>
                    <a:pt x="0" y="2131"/>
                    <a:pt x="51" y="2370"/>
                  </a:cubicBezTo>
                  <a:cubicBezTo>
                    <a:pt x="94" y="2569"/>
                    <a:pt x="228" y="2742"/>
                    <a:pt x="421" y="2812"/>
                  </a:cubicBezTo>
                  <a:cubicBezTo>
                    <a:pt x="425" y="2813"/>
                    <a:pt x="429" y="2814"/>
                    <a:pt x="433" y="2814"/>
                  </a:cubicBezTo>
                  <a:cubicBezTo>
                    <a:pt x="467" y="2814"/>
                    <a:pt x="479" y="2756"/>
                    <a:pt x="440" y="2741"/>
                  </a:cubicBezTo>
                  <a:cubicBezTo>
                    <a:pt x="219" y="2660"/>
                    <a:pt x="112" y="2425"/>
                    <a:pt x="101" y="2202"/>
                  </a:cubicBezTo>
                  <a:cubicBezTo>
                    <a:pt x="86" y="1920"/>
                    <a:pt x="238" y="1656"/>
                    <a:pt x="365" y="1413"/>
                  </a:cubicBezTo>
                  <a:cubicBezTo>
                    <a:pt x="483" y="1187"/>
                    <a:pt x="602" y="963"/>
                    <a:pt x="729" y="742"/>
                  </a:cubicBezTo>
                  <a:cubicBezTo>
                    <a:pt x="864" y="508"/>
                    <a:pt x="1016" y="284"/>
                    <a:pt x="1143" y="45"/>
                  </a:cubicBezTo>
                  <a:cubicBezTo>
                    <a:pt x="1155" y="22"/>
                    <a:pt x="1136" y="0"/>
                    <a:pt x="11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17"/>
            <p:cNvSpPr/>
            <p:nvPr/>
          </p:nvSpPr>
          <p:spPr>
            <a:xfrm>
              <a:off x="1049461" y="4399826"/>
              <a:ext cx="310872" cy="299763"/>
            </a:xfrm>
            <a:custGeom>
              <a:avLst/>
              <a:gdLst/>
              <a:ahLst/>
              <a:cxnLst/>
              <a:rect l="l" t="t" r="r" b="b"/>
              <a:pathLst>
                <a:path w="11501" h="11090" extrusionOk="0">
                  <a:moveTo>
                    <a:pt x="2320" y="9642"/>
                  </a:moveTo>
                  <a:cubicBezTo>
                    <a:pt x="2320" y="9642"/>
                    <a:pt x="0" y="3749"/>
                    <a:pt x="187" y="2687"/>
                  </a:cubicBezTo>
                  <a:cubicBezTo>
                    <a:pt x="374" y="1623"/>
                    <a:pt x="2788" y="1029"/>
                    <a:pt x="3483" y="907"/>
                  </a:cubicBezTo>
                  <a:cubicBezTo>
                    <a:pt x="4179" y="786"/>
                    <a:pt x="3754" y="1"/>
                    <a:pt x="4800" y="247"/>
                  </a:cubicBezTo>
                  <a:cubicBezTo>
                    <a:pt x="5845" y="494"/>
                    <a:pt x="5579" y="941"/>
                    <a:pt x="6763" y="1164"/>
                  </a:cubicBezTo>
                  <a:cubicBezTo>
                    <a:pt x="7946" y="1386"/>
                    <a:pt x="8455" y="1012"/>
                    <a:pt x="9118" y="1868"/>
                  </a:cubicBezTo>
                  <a:cubicBezTo>
                    <a:pt x="9784" y="2727"/>
                    <a:pt x="11500" y="2712"/>
                    <a:pt x="11042" y="4024"/>
                  </a:cubicBezTo>
                  <a:cubicBezTo>
                    <a:pt x="10584" y="5335"/>
                    <a:pt x="9131" y="6576"/>
                    <a:pt x="9131" y="6576"/>
                  </a:cubicBezTo>
                  <a:lnTo>
                    <a:pt x="5835" y="1108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17"/>
            <p:cNvSpPr/>
            <p:nvPr/>
          </p:nvSpPr>
          <p:spPr>
            <a:xfrm>
              <a:off x="1063598" y="4460752"/>
              <a:ext cx="69359" cy="170154"/>
            </a:xfrm>
            <a:custGeom>
              <a:avLst/>
              <a:gdLst/>
              <a:ahLst/>
              <a:cxnLst/>
              <a:rect l="l" t="t" r="r" b="b"/>
              <a:pathLst>
                <a:path w="2566" h="6295" extrusionOk="0">
                  <a:moveTo>
                    <a:pt x="109" y="1"/>
                  </a:moveTo>
                  <a:cubicBezTo>
                    <a:pt x="101" y="1"/>
                    <a:pt x="92" y="5"/>
                    <a:pt x="89" y="16"/>
                  </a:cubicBezTo>
                  <a:lnTo>
                    <a:pt x="90" y="18"/>
                  </a:lnTo>
                  <a:cubicBezTo>
                    <a:pt x="21" y="224"/>
                    <a:pt x="8" y="443"/>
                    <a:pt x="53" y="654"/>
                  </a:cubicBezTo>
                  <a:cubicBezTo>
                    <a:pt x="102" y="884"/>
                    <a:pt x="197" y="1099"/>
                    <a:pt x="298" y="1310"/>
                  </a:cubicBezTo>
                  <a:cubicBezTo>
                    <a:pt x="483" y="1693"/>
                    <a:pt x="687" y="2065"/>
                    <a:pt x="891" y="2439"/>
                  </a:cubicBezTo>
                  <a:cubicBezTo>
                    <a:pt x="1328" y="3241"/>
                    <a:pt x="1790" y="4036"/>
                    <a:pt x="2108" y="4896"/>
                  </a:cubicBezTo>
                  <a:cubicBezTo>
                    <a:pt x="2190" y="5117"/>
                    <a:pt x="2259" y="5343"/>
                    <a:pt x="2317" y="5571"/>
                  </a:cubicBezTo>
                  <a:cubicBezTo>
                    <a:pt x="2345" y="5689"/>
                    <a:pt x="2368" y="5805"/>
                    <a:pt x="2390" y="5922"/>
                  </a:cubicBezTo>
                  <a:cubicBezTo>
                    <a:pt x="2414" y="6038"/>
                    <a:pt x="2450" y="6145"/>
                    <a:pt x="2470" y="6259"/>
                  </a:cubicBezTo>
                  <a:cubicBezTo>
                    <a:pt x="2475" y="6284"/>
                    <a:pt x="2493" y="6295"/>
                    <a:pt x="2513" y="6295"/>
                  </a:cubicBezTo>
                  <a:cubicBezTo>
                    <a:pt x="2538" y="6295"/>
                    <a:pt x="2564" y="6277"/>
                    <a:pt x="2564" y="6248"/>
                  </a:cubicBezTo>
                  <a:cubicBezTo>
                    <a:pt x="2566" y="6046"/>
                    <a:pt x="2558" y="5863"/>
                    <a:pt x="2517" y="5664"/>
                  </a:cubicBezTo>
                  <a:cubicBezTo>
                    <a:pt x="2472" y="5463"/>
                    <a:pt x="2416" y="5261"/>
                    <a:pt x="2349" y="5062"/>
                  </a:cubicBezTo>
                  <a:cubicBezTo>
                    <a:pt x="2207" y="4655"/>
                    <a:pt x="2039" y="4255"/>
                    <a:pt x="1844" y="3868"/>
                  </a:cubicBezTo>
                  <a:cubicBezTo>
                    <a:pt x="1453" y="3073"/>
                    <a:pt x="990" y="2318"/>
                    <a:pt x="571" y="1538"/>
                  </a:cubicBezTo>
                  <a:cubicBezTo>
                    <a:pt x="335" y="1101"/>
                    <a:pt x="1" y="545"/>
                    <a:pt x="132" y="29"/>
                  </a:cubicBezTo>
                  <a:cubicBezTo>
                    <a:pt x="136" y="12"/>
                    <a:pt x="123" y="1"/>
                    <a:pt x="1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17"/>
            <p:cNvSpPr/>
            <p:nvPr/>
          </p:nvSpPr>
          <p:spPr>
            <a:xfrm>
              <a:off x="1124686" y="4540166"/>
              <a:ext cx="28300" cy="103741"/>
            </a:xfrm>
            <a:custGeom>
              <a:avLst/>
              <a:gdLst/>
              <a:ahLst/>
              <a:cxnLst/>
              <a:rect l="l" t="t" r="r" b="b"/>
              <a:pathLst>
                <a:path w="1047" h="3838" extrusionOk="0">
                  <a:moveTo>
                    <a:pt x="35" y="1"/>
                  </a:moveTo>
                  <a:cubicBezTo>
                    <a:pt x="18" y="1"/>
                    <a:pt x="0" y="15"/>
                    <a:pt x="5" y="36"/>
                  </a:cubicBezTo>
                  <a:cubicBezTo>
                    <a:pt x="130" y="672"/>
                    <a:pt x="427" y="1251"/>
                    <a:pt x="657" y="1853"/>
                  </a:cubicBezTo>
                  <a:cubicBezTo>
                    <a:pt x="775" y="2166"/>
                    <a:pt x="874" y="2489"/>
                    <a:pt x="912" y="2822"/>
                  </a:cubicBezTo>
                  <a:cubicBezTo>
                    <a:pt x="930" y="2975"/>
                    <a:pt x="934" y="3128"/>
                    <a:pt x="925" y="3282"/>
                  </a:cubicBezTo>
                  <a:cubicBezTo>
                    <a:pt x="912" y="3457"/>
                    <a:pt x="865" y="3626"/>
                    <a:pt x="835" y="3800"/>
                  </a:cubicBezTo>
                  <a:cubicBezTo>
                    <a:pt x="831" y="3821"/>
                    <a:pt x="848" y="3838"/>
                    <a:pt x="866" y="3838"/>
                  </a:cubicBezTo>
                  <a:cubicBezTo>
                    <a:pt x="874" y="3838"/>
                    <a:pt x="883" y="3834"/>
                    <a:pt x="889" y="3824"/>
                  </a:cubicBezTo>
                  <a:cubicBezTo>
                    <a:pt x="1041" y="3558"/>
                    <a:pt x="1046" y="3205"/>
                    <a:pt x="1022" y="2906"/>
                  </a:cubicBezTo>
                  <a:cubicBezTo>
                    <a:pt x="992" y="2571"/>
                    <a:pt x="904" y="2242"/>
                    <a:pt x="790" y="1924"/>
                  </a:cubicBezTo>
                  <a:cubicBezTo>
                    <a:pt x="558" y="1285"/>
                    <a:pt x="216" y="687"/>
                    <a:pt x="59" y="21"/>
                  </a:cubicBezTo>
                  <a:cubicBezTo>
                    <a:pt x="56" y="7"/>
                    <a:pt x="46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17"/>
            <p:cNvSpPr/>
            <p:nvPr/>
          </p:nvSpPr>
          <p:spPr>
            <a:xfrm>
              <a:off x="1092196" y="4436479"/>
              <a:ext cx="16245" cy="60763"/>
            </a:xfrm>
            <a:custGeom>
              <a:avLst/>
              <a:gdLst/>
              <a:ahLst/>
              <a:cxnLst/>
              <a:rect l="l" t="t" r="r" b="b"/>
              <a:pathLst>
                <a:path w="601" h="2248" extrusionOk="0">
                  <a:moveTo>
                    <a:pt x="256" y="1"/>
                  </a:moveTo>
                  <a:cubicBezTo>
                    <a:pt x="250" y="1"/>
                    <a:pt x="244" y="3"/>
                    <a:pt x="238" y="9"/>
                  </a:cubicBezTo>
                  <a:lnTo>
                    <a:pt x="240" y="9"/>
                  </a:lnTo>
                  <a:cubicBezTo>
                    <a:pt x="1" y="258"/>
                    <a:pt x="102" y="638"/>
                    <a:pt x="175" y="931"/>
                  </a:cubicBezTo>
                  <a:cubicBezTo>
                    <a:pt x="231" y="1154"/>
                    <a:pt x="291" y="1376"/>
                    <a:pt x="352" y="1597"/>
                  </a:cubicBezTo>
                  <a:cubicBezTo>
                    <a:pt x="412" y="1808"/>
                    <a:pt x="455" y="2044"/>
                    <a:pt x="558" y="2238"/>
                  </a:cubicBezTo>
                  <a:cubicBezTo>
                    <a:pt x="562" y="2244"/>
                    <a:pt x="570" y="2247"/>
                    <a:pt x="577" y="2247"/>
                  </a:cubicBezTo>
                  <a:cubicBezTo>
                    <a:pt x="589" y="2247"/>
                    <a:pt x="600" y="2240"/>
                    <a:pt x="599" y="2227"/>
                  </a:cubicBezTo>
                  <a:cubicBezTo>
                    <a:pt x="579" y="2044"/>
                    <a:pt x="506" y="1864"/>
                    <a:pt x="455" y="1688"/>
                  </a:cubicBezTo>
                  <a:cubicBezTo>
                    <a:pt x="399" y="1490"/>
                    <a:pt x="343" y="1290"/>
                    <a:pt x="293" y="1090"/>
                  </a:cubicBezTo>
                  <a:cubicBezTo>
                    <a:pt x="210" y="772"/>
                    <a:pt x="46" y="340"/>
                    <a:pt x="278" y="49"/>
                  </a:cubicBezTo>
                  <a:cubicBezTo>
                    <a:pt x="293" y="29"/>
                    <a:pt x="276" y="1"/>
                    <a:pt x="2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17"/>
            <p:cNvSpPr/>
            <p:nvPr/>
          </p:nvSpPr>
          <p:spPr>
            <a:xfrm>
              <a:off x="1110684" y="4507541"/>
              <a:ext cx="5028" cy="10028"/>
            </a:xfrm>
            <a:custGeom>
              <a:avLst/>
              <a:gdLst/>
              <a:ahLst/>
              <a:cxnLst/>
              <a:rect l="l" t="t" r="r" b="b"/>
              <a:pathLst>
                <a:path w="186" h="371" extrusionOk="0">
                  <a:moveTo>
                    <a:pt x="48" y="1"/>
                  </a:moveTo>
                  <a:cubicBezTo>
                    <a:pt x="24" y="1"/>
                    <a:pt x="0" y="19"/>
                    <a:pt x="11" y="48"/>
                  </a:cubicBezTo>
                  <a:lnTo>
                    <a:pt x="9" y="50"/>
                  </a:lnTo>
                  <a:cubicBezTo>
                    <a:pt x="44" y="155"/>
                    <a:pt x="80" y="256"/>
                    <a:pt x="126" y="355"/>
                  </a:cubicBezTo>
                  <a:cubicBezTo>
                    <a:pt x="131" y="366"/>
                    <a:pt x="139" y="370"/>
                    <a:pt x="148" y="370"/>
                  </a:cubicBezTo>
                  <a:cubicBezTo>
                    <a:pt x="166" y="370"/>
                    <a:pt x="186" y="353"/>
                    <a:pt x="181" y="331"/>
                  </a:cubicBezTo>
                  <a:cubicBezTo>
                    <a:pt x="155" y="228"/>
                    <a:pt x="121" y="129"/>
                    <a:pt x="87" y="28"/>
                  </a:cubicBezTo>
                  <a:cubicBezTo>
                    <a:pt x="80" y="9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17"/>
            <p:cNvSpPr/>
            <p:nvPr/>
          </p:nvSpPr>
          <p:spPr>
            <a:xfrm>
              <a:off x="1153175" y="4525840"/>
              <a:ext cx="7704" cy="16083"/>
            </a:xfrm>
            <a:custGeom>
              <a:avLst/>
              <a:gdLst/>
              <a:ahLst/>
              <a:cxnLst/>
              <a:rect l="l" t="t" r="r" b="b"/>
              <a:pathLst>
                <a:path w="285" h="595" extrusionOk="0">
                  <a:moveTo>
                    <a:pt x="44" y="0"/>
                  </a:moveTo>
                  <a:cubicBezTo>
                    <a:pt x="22" y="0"/>
                    <a:pt x="1" y="17"/>
                    <a:pt x="11" y="44"/>
                  </a:cubicBezTo>
                  <a:cubicBezTo>
                    <a:pt x="74" y="228"/>
                    <a:pt x="132" y="409"/>
                    <a:pt x="222" y="579"/>
                  </a:cubicBezTo>
                  <a:cubicBezTo>
                    <a:pt x="229" y="590"/>
                    <a:pt x="239" y="594"/>
                    <a:pt x="249" y="594"/>
                  </a:cubicBezTo>
                  <a:cubicBezTo>
                    <a:pt x="267" y="594"/>
                    <a:pt x="284" y="579"/>
                    <a:pt x="278" y="557"/>
                  </a:cubicBezTo>
                  <a:cubicBezTo>
                    <a:pt x="232" y="372"/>
                    <a:pt x="157" y="200"/>
                    <a:pt x="82" y="26"/>
                  </a:cubicBezTo>
                  <a:cubicBezTo>
                    <a:pt x="75" y="8"/>
                    <a:pt x="59" y="0"/>
                    <a:pt x="4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17"/>
            <p:cNvSpPr/>
            <p:nvPr/>
          </p:nvSpPr>
          <p:spPr>
            <a:xfrm>
              <a:off x="1161933" y="4556114"/>
              <a:ext cx="17569" cy="96984"/>
            </a:xfrm>
            <a:custGeom>
              <a:avLst/>
              <a:gdLst/>
              <a:ahLst/>
              <a:cxnLst/>
              <a:rect l="l" t="t" r="r" b="b"/>
              <a:pathLst>
                <a:path w="650" h="3588" extrusionOk="0">
                  <a:moveTo>
                    <a:pt x="31" y="1"/>
                  </a:moveTo>
                  <a:cubicBezTo>
                    <a:pt x="16" y="1"/>
                    <a:pt x="1" y="18"/>
                    <a:pt x="8" y="37"/>
                  </a:cubicBezTo>
                  <a:cubicBezTo>
                    <a:pt x="250" y="587"/>
                    <a:pt x="414" y="1190"/>
                    <a:pt x="461" y="1791"/>
                  </a:cubicBezTo>
                  <a:cubicBezTo>
                    <a:pt x="483" y="2080"/>
                    <a:pt x="483" y="2370"/>
                    <a:pt x="463" y="2660"/>
                  </a:cubicBezTo>
                  <a:cubicBezTo>
                    <a:pt x="440" y="2955"/>
                    <a:pt x="382" y="3245"/>
                    <a:pt x="367" y="3541"/>
                  </a:cubicBezTo>
                  <a:cubicBezTo>
                    <a:pt x="366" y="3569"/>
                    <a:pt x="394" y="3588"/>
                    <a:pt x="419" y="3588"/>
                  </a:cubicBezTo>
                  <a:cubicBezTo>
                    <a:pt x="434" y="3588"/>
                    <a:pt x="448" y="3581"/>
                    <a:pt x="455" y="3565"/>
                  </a:cubicBezTo>
                  <a:cubicBezTo>
                    <a:pt x="519" y="3425"/>
                    <a:pt x="564" y="3279"/>
                    <a:pt x="586" y="3127"/>
                  </a:cubicBezTo>
                  <a:cubicBezTo>
                    <a:pt x="609" y="2987"/>
                    <a:pt x="622" y="2843"/>
                    <a:pt x="631" y="2701"/>
                  </a:cubicBezTo>
                  <a:cubicBezTo>
                    <a:pt x="650" y="2383"/>
                    <a:pt x="639" y="2064"/>
                    <a:pt x="596" y="1749"/>
                  </a:cubicBezTo>
                  <a:cubicBezTo>
                    <a:pt x="515" y="1136"/>
                    <a:pt x="341" y="557"/>
                    <a:pt x="48" y="13"/>
                  </a:cubicBezTo>
                  <a:cubicBezTo>
                    <a:pt x="44" y="4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17"/>
            <p:cNvSpPr/>
            <p:nvPr/>
          </p:nvSpPr>
          <p:spPr>
            <a:xfrm>
              <a:off x="1198478" y="4417017"/>
              <a:ext cx="17921" cy="168613"/>
            </a:xfrm>
            <a:custGeom>
              <a:avLst/>
              <a:gdLst/>
              <a:ahLst/>
              <a:cxnLst/>
              <a:rect l="l" t="t" r="r" b="b"/>
              <a:pathLst>
                <a:path w="663" h="6238" extrusionOk="0">
                  <a:moveTo>
                    <a:pt x="104" y="0"/>
                  </a:moveTo>
                  <a:cubicBezTo>
                    <a:pt x="83" y="0"/>
                    <a:pt x="63" y="25"/>
                    <a:pt x="76" y="47"/>
                  </a:cubicBezTo>
                  <a:cubicBezTo>
                    <a:pt x="262" y="380"/>
                    <a:pt x="391" y="737"/>
                    <a:pt x="434" y="1116"/>
                  </a:cubicBezTo>
                  <a:cubicBezTo>
                    <a:pt x="472" y="1492"/>
                    <a:pt x="455" y="1872"/>
                    <a:pt x="384" y="2244"/>
                  </a:cubicBezTo>
                  <a:cubicBezTo>
                    <a:pt x="233" y="3076"/>
                    <a:pt x="1" y="3891"/>
                    <a:pt x="31" y="4744"/>
                  </a:cubicBezTo>
                  <a:cubicBezTo>
                    <a:pt x="47" y="5235"/>
                    <a:pt x="109" y="5725"/>
                    <a:pt x="240" y="6200"/>
                  </a:cubicBezTo>
                  <a:cubicBezTo>
                    <a:pt x="247" y="6225"/>
                    <a:pt x="269" y="6237"/>
                    <a:pt x="290" y="6237"/>
                  </a:cubicBezTo>
                  <a:cubicBezTo>
                    <a:pt x="317" y="6237"/>
                    <a:pt x="344" y="6219"/>
                    <a:pt x="343" y="6185"/>
                  </a:cubicBezTo>
                  <a:cubicBezTo>
                    <a:pt x="328" y="5740"/>
                    <a:pt x="251" y="5303"/>
                    <a:pt x="229" y="4858"/>
                  </a:cubicBezTo>
                  <a:cubicBezTo>
                    <a:pt x="210" y="4413"/>
                    <a:pt x="240" y="3966"/>
                    <a:pt x="320" y="3528"/>
                  </a:cubicBezTo>
                  <a:cubicBezTo>
                    <a:pt x="459" y="2726"/>
                    <a:pt x="663" y="1919"/>
                    <a:pt x="556" y="1098"/>
                  </a:cubicBezTo>
                  <a:cubicBezTo>
                    <a:pt x="506" y="703"/>
                    <a:pt x="390" y="313"/>
                    <a:pt x="124" y="10"/>
                  </a:cubicBezTo>
                  <a:cubicBezTo>
                    <a:pt x="118" y="3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17"/>
            <p:cNvSpPr/>
            <p:nvPr/>
          </p:nvSpPr>
          <p:spPr>
            <a:xfrm>
              <a:off x="1149472" y="4423424"/>
              <a:ext cx="35355" cy="130528"/>
            </a:xfrm>
            <a:custGeom>
              <a:avLst/>
              <a:gdLst/>
              <a:ahLst/>
              <a:cxnLst/>
              <a:rect l="l" t="t" r="r" b="b"/>
              <a:pathLst>
                <a:path w="1308" h="4829" extrusionOk="0">
                  <a:moveTo>
                    <a:pt x="203" y="1"/>
                  </a:moveTo>
                  <a:cubicBezTo>
                    <a:pt x="194" y="1"/>
                    <a:pt x="185" y="5"/>
                    <a:pt x="180" y="14"/>
                  </a:cubicBezTo>
                  <a:cubicBezTo>
                    <a:pt x="0" y="358"/>
                    <a:pt x="66" y="709"/>
                    <a:pt x="183" y="1065"/>
                  </a:cubicBezTo>
                  <a:cubicBezTo>
                    <a:pt x="316" y="1476"/>
                    <a:pt x="458" y="1883"/>
                    <a:pt x="585" y="2295"/>
                  </a:cubicBezTo>
                  <a:cubicBezTo>
                    <a:pt x="711" y="2706"/>
                    <a:pt x="810" y="3129"/>
                    <a:pt x="942" y="3538"/>
                  </a:cubicBezTo>
                  <a:cubicBezTo>
                    <a:pt x="1079" y="3955"/>
                    <a:pt x="1186" y="4381"/>
                    <a:pt x="1264" y="4813"/>
                  </a:cubicBezTo>
                  <a:cubicBezTo>
                    <a:pt x="1266" y="4824"/>
                    <a:pt x="1274" y="4828"/>
                    <a:pt x="1282" y="4828"/>
                  </a:cubicBezTo>
                  <a:cubicBezTo>
                    <a:pt x="1294" y="4828"/>
                    <a:pt x="1307" y="4818"/>
                    <a:pt x="1305" y="4802"/>
                  </a:cubicBezTo>
                  <a:cubicBezTo>
                    <a:pt x="1240" y="4389"/>
                    <a:pt x="1176" y="3976"/>
                    <a:pt x="1113" y="3562"/>
                  </a:cubicBezTo>
                  <a:cubicBezTo>
                    <a:pt x="1049" y="3147"/>
                    <a:pt x="931" y="2747"/>
                    <a:pt x="808" y="2349"/>
                  </a:cubicBezTo>
                  <a:cubicBezTo>
                    <a:pt x="684" y="1951"/>
                    <a:pt x="535" y="1566"/>
                    <a:pt x="387" y="1179"/>
                  </a:cubicBezTo>
                  <a:cubicBezTo>
                    <a:pt x="254" y="827"/>
                    <a:pt x="107" y="408"/>
                    <a:pt x="232" y="36"/>
                  </a:cubicBezTo>
                  <a:cubicBezTo>
                    <a:pt x="236" y="15"/>
                    <a:pt x="219" y="1"/>
                    <a:pt x="20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17"/>
            <p:cNvSpPr/>
            <p:nvPr/>
          </p:nvSpPr>
          <p:spPr>
            <a:xfrm>
              <a:off x="1187287" y="4457644"/>
              <a:ext cx="4460" cy="37599"/>
            </a:xfrm>
            <a:custGeom>
              <a:avLst/>
              <a:gdLst/>
              <a:ahLst/>
              <a:cxnLst/>
              <a:rect l="l" t="t" r="r" b="b"/>
              <a:pathLst>
                <a:path w="165" h="1391" extrusionOk="0">
                  <a:moveTo>
                    <a:pt x="37" y="1"/>
                  </a:moveTo>
                  <a:cubicBezTo>
                    <a:pt x="19" y="1"/>
                    <a:pt x="1" y="13"/>
                    <a:pt x="2" y="38"/>
                  </a:cubicBezTo>
                  <a:cubicBezTo>
                    <a:pt x="24" y="477"/>
                    <a:pt x="45" y="917"/>
                    <a:pt x="91" y="1356"/>
                  </a:cubicBezTo>
                  <a:cubicBezTo>
                    <a:pt x="94" y="1379"/>
                    <a:pt x="113" y="1390"/>
                    <a:pt x="130" y="1390"/>
                  </a:cubicBezTo>
                  <a:cubicBezTo>
                    <a:pt x="148" y="1390"/>
                    <a:pt x="164" y="1379"/>
                    <a:pt x="164" y="1356"/>
                  </a:cubicBezTo>
                  <a:cubicBezTo>
                    <a:pt x="153" y="915"/>
                    <a:pt x="114" y="477"/>
                    <a:pt x="78" y="38"/>
                  </a:cubicBezTo>
                  <a:cubicBezTo>
                    <a:pt x="76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17"/>
            <p:cNvSpPr/>
            <p:nvPr/>
          </p:nvSpPr>
          <p:spPr>
            <a:xfrm>
              <a:off x="1264755" y="4472402"/>
              <a:ext cx="23949" cy="71359"/>
            </a:xfrm>
            <a:custGeom>
              <a:avLst/>
              <a:gdLst/>
              <a:ahLst/>
              <a:cxnLst/>
              <a:rect l="l" t="t" r="r" b="b"/>
              <a:pathLst>
                <a:path w="886" h="2640" extrusionOk="0">
                  <a:moveTo>
                    <a:pt x="863" y="0"/>
                  </a:moveTo>
                  <a:cubicBezTo>
                    <a:pt x="855" y="0"/>
                    <a:pt x="846" y="5"/>
                    <a:pt x="843" y="15"/>
                  </a:cubicBezTo>
                  <a:cubicBezTo>
                    <a:pt x="723" y="447"/>
                    <a:pt x="647" y="894"/>
                    <a:pt x="512" y="1322"/>
                  </a:cubicBezTo>
                  <a:cubicBezTo>
                    <a:pt x="372" y="1763"/>
                    <a:pt x="204" y="2195"/>
                    <a:pt x="7" y="2614"/>
                  </a:cubicBezTo>
                  <a:cubicBezTo>
                    <a:pt x="1" y="2627"/>
                    <a:pt x="13" y="2639"/>
                    <a:pt x="24" y="2639"/>
                  </a:cubicBezTo>
                  <a:cubicBezTo>
                    <a:pt x="29" y="2639"/>
                    <a:pt x="33" y="2637"/>
                    <a:pt x="35" y="2631"/>
                  </a:cubicBezTo>
                  <a:cubicBezTo>
                    <a:pt x="234" y="2216"/>
                    <a:pt x="406" y="1791"/>
                    <a:pt x="549" y="1356"/>
                  </a:cubicBezTo>
                  <a:cubicBezTo>
                    <a:pt x="695" y="915"/>
                    <a:pt x="837" y="485"/>
                    <a:pt x="884" y="21"/>
                  </a:cubicBezTo>
                  <a:cubicBezTo>
                    <a:pt x="885" y="8"/>
                    <a:pt x="874" y="0"/>
                    <a:pt x="8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17"/>
            <p:cNvSpPr/>
            <p:nvPr/>
          </p:nvSpPr>
          <p:spPr>
            <a:xfrm>
              <a:off x="1234022" y="4556898"/>
              <a:ext cx="17597" cy="28868"/>
            </a:xfrm>
            <a:custGeom>
              <a:avLst/>
              <a:gdLst/>
              <a:ahLst/>
              <a:cxnLst/>
              <a:rect l="l" t="t" r="r" b="b"/>
              <a:pathLst>
                <a:path w="651" h="1068" extrusionOk="0">
                  <a:moveTo>
                    <a:pt x="633" y="0"/>
                  </a:moveTo>
                  <a:cubicBezTo>
                    <a:pt x="629" y="0"/>
                    <a:pt x="625" y="2"/>
                    <a:pt x="623" y="6"/>
                  </a:cubicBezTo>
                  <a:cubicBezTo>
                    <a:pt x="453" y="363"/>
                    <a:pt x="195" y="670"/>
                    <a:pt x="13" y="1017"/>
                  </a:cubicBezTo>
                  <a:cubicBezTo>
                    <a:pt x="0" y="1043"/>
                    <a:pt x="21" y="1067"/>
                    <a:pt x="44" y="1067"/>
                  </a:cubicBezTo>
                  <a:cubicBezTo>
                    <a:pt x="51" y="1067"/>
                    <a:pt x="59" y="1065"/>
                    <a:pt x="66" y="1059"/>
                  </a:cubicBezTo>
                  <a:cubicBezTo>
                    <a:pt x="350" y="773"/>
                    <a:pt x="496" y="382"/>
                    <a:pt x="647" y="17"/>
                  </a:cubicBezTo>
                  <a:cubicBezTo>
                    <a:pt x="651" y="8"/>
                    <a:pt x="642" y="0"/>
                    <a:pt x="6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17"/>
            <p:cNvSpPr/>
            <p:nvPr/>
          </p:nvSpPr>
          <p:spPr>
            <a:xfrm>
              <a:off x="1214371" y="4434857"/>
              <a:ext cx="37491" cy="141718"/>
            </a:xfrm>
            <a:custGeom>
              <a:avLst/>
              <a:gdLst/>
              <a:ahLst/>
              <a:cxnLst/>
              <a:rect l="l" t="t" r="r" b="b"/>
              <a:pathLst>
                <a:path w="1387" h="5243" extrusionOk="0">
                  <a:moveTo>
                    <a:pt x="1340" y="0"/>
                  </a:moveTo>
                  <a:cubicBezTo>
                    <a:pt x="1334" y="0"/>
                    <a:pt x="1327" y="3"/>
                    <a:pt x="1320" y="8"/>
                  </a:cubicBezTo>
                  <a:cubicBezTo>
                    <a:pt x="811" y="395"/>
                    <a:pt x="566" y="1062"/>
                    <a:pt x="437" y="1668"/>
                  </a:cubicBezTo>
                  <a:cubicBezTo>
                    <a:pt x="286" y="2388"/>
                    <a:pt x="291" y="3128"/>
                    <a:pt x="224" y="3857"/>
                  </a:cubicBezTo>
                  <a:cubicBezTo>
                    <a:pt x="183" y="4310"/>
                    <a:pt x="88" y="4749"/>
                    <a:pt x="5" y="5196"/>
                  </a:cubicBezTo>
                  <a:cubicBezTo>
                    <a:pt x="0" y="5221"/>
                    <a:pt x="23" y="5242"/>
                    <a:pt x="44" y="5242"/>
                  </a:cubicBezTo>
                  <a:cubicBezTo>
                    <a:pt x="54" y="5242"/>
                    <a:pt x="65" y="5237"/>
                    <a:pt x="71" y="5224"/>
                  </a:cubicBezTo>
                  <a:cubicBezTo>
                    <a:pt x="232" y="4895"/>
                    <a:pt x="288" y="4540"/>
                    <a:pt x="331" y="4179"/>
                  </a:cubicBezTo>
                  <a:cubicBezTo>
                    <a:pt x="376" y="3792"/>
                    <a:pt x="391" y="3403"/>
                    <a:pt x="415" y="3016"/>
                  </a:cubicBezTo>
                  <a:cubicBezTo>
                    <a:pt x="460" y="2341"/>
                    <a:pt x="527" y="1660"/>
                    <a:pt x="779" y="1027"/>
                  </a:cubicBezTo>
                  <a:cubicBezTo>
                    <a:pt x="920" y="673"/>
                    <a:pt x="1129" y="361"/>
                    <a:pt x="1367" y="68"/>
                  </a:cubicBezTo>
                  <a:cubicBezTo>
                    <a:pt x="1386" y="43"/>
                    <a:pt x="1368" y="0"/>
                    <a:pt x="13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17"/>
            <p:cNvSpPr/>
            <p:nvPr/>
          </p:nvSpPr>
          <p:spPr>
            <a:xfrm>
              <a:off x="1302543" y="4480511"/>
              <a:ext cx="29652" cy="55682"/>
            </a:xfrm>
            <a:custGeom>
              <a:avLst/>
              <a:gdLst/>
              <a:ahLst/>
              <a:cxnLst/>
              <a:rect l="l" t="t" r="r" b="b"/>
              <a:pathLst>
                <a:path w="1097" h="2060" extrusionOk="0">
                  <a:moveTo>
                    <a:pt x="1052" y="0"/>
                  </a:moveTo>
                  <a:cubicBezTo>
                    <a:pt x="1038" y="0"/>
                    <a:pt x="1024" y="8"/>
                    <a:pt x="1019" y="28"/>
                  </a:cubicBezTo>
                  <a:cubicBezTo>
                    <a:pt x="827" y="751"/>
                    <a:pt x="486" y="1424"/>
                    <a:pt x="19" y="2007"/>
                  </a:cubicBezTo>
                  <a:cubicBezTo>
                    <a:pt x="0" y="2031"/>
                    <a:pt x="18" y="2059"/>
                    <a:pt x="40" y="2059"/>
                  </a:cubicBezTo>
                  <a:cubicBezTo>
                    <a:pt x="47" y="2059"/>
                    <a:pt x="54" y="2057"/>
                    <a:pt x="60" y="2050"/>
                  </a:cubicBezTo>
                  <a:cubicBezTo>
                    <a:pt x="608" y="1521"/>
                    <a:pt x="974" y="800"/>
                    <a:pt x="1092" y="48"/>
                  </a:cubicBezTo>
                  <a:cubicBezTo>
                    <a:pt x="1097" y="20"/>
                    <a:pt x="1074" y="0"/>
                    <a:pt x="10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17"/>
            <p:cNvSpPr/>
            <p:nvPr/>
          </p:nvSpPr>
          <p:spPr>
            <a:xfrm>
              <a:off x="1320464" y="4501838"/>
              <a:ext cx="16813" cy="28625"/>
            </a:xfrm>
            <a:custGeom>
              <a:avLst/>
              <a:gdLst/>
              <a:ahLst/>
              <a:cxnLst/>
              <a:rect l="l" t="t" r="r" b="b"/>
              <a:pathLst>
                <a:path w="622" h="1059" extrusionOk="0">
                  <a:moveTo>
                    <a:pt x="582" y="0"/>
                  </a:moveTo>
                  <a:cubicBezTo>
                    <a:pt x="572" y="0"/>
                    <a:pt x="563" y="6"/>
                    <a:pt x="556" y="18"/>
                  </a:cubicBezTo>
                  <a:cubicBezTo>
                    <a:pt x="394" y="358"/>
                    <a:pt x="225" y="686"/>
                    <a:pt x="20" y="1000"/>
                  </a:cubicBezTo>
                  <a:cubicBezTo>
                    <a:pt x="0" y="1029"/>
                    <a:pt x="26" y="1058"/>
                    <a:pt x="54" y="1058"/>
                  </a:cubicBezTo>
                  <a:cubicBezTo>
                    <a:pt x="64" y="1058"/>
                    <a:pt x="73" y="1055"/>
                    <a:pt x="81" y="1046"/>
                  </a:cubicBezTo>
                  <a:cubicBezTo>
                    <a:pt x="353" y="783"/>
                    <a:pt x="558" y="422"/>
                    <a:pt x="618" y="44"/>
                  </a:cubicBezTo>
                  <a:cubicBezTo>
                    <a:pt x="622" y="21"/>
                    <a:pt x="602" y="0"/>
                    <a:pt x="58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17"/>
            <p:cNvSpPr/>
            <p:nvPr/>
          </p:nvSpPr>
          <p:spPr>
            <a:xfrm>
              <a:off x="1264863" y="4560736"/>
              <a:ext cx="10704" cy="21651"/>
            </a:xfrm>
            <a:custGeom>
              <a:avLst/>
              <a:gdLst/>
              <a:ahLst/>
              <a:cxnLst/>
              <a:rect l="l" t="t" r="r" b="b"/>
              <a:pathLst>
                <a:path w="396" h="801" extrusionOk="0">
                  <a:moveTo>
                    <a:pt x="356" y="0"/>
                  </a:moveTo>
                  <a:cubicBezTo>
                    <a:pt x="347" y="0"/>
                    <a:pt x="337" y="5"/>
                    <a:pt x="332" y="15"/>
                  </a:cubicBezTo>
                  <a:cubicBezTo>
                    <a:pt x="213" y="260"/>
                    <a:pt x="91" y="498"/>
                    <a:pt x="7" y="758"/>
                  </a:cubicBezTo>
                  <a:cubicBezTo>
                    <a:pt x="1" y="782"/>
                    <a:pt x="21" y="800"/>
                    <a:pt x="42" y="800"/>
                  </a:cubicBezTo>
                  <a:cubicBezTo>
                    <a:pt x="53" y="800"/>
                    <a:pt x="64" y="795"/>
                    <a:pt x="71" y="784"/>
                  </a:cubicBezTo>
                  <a:cubicBezTo>
                    <a:pt x="201" y="546"/>
                    <a:pt x="293" y="294"/>
                    <a:pt x="388" y="40"/>
                  </a:cubicBezTo>
                  <a:cubicBezTo>
                    <a:pt x="396" y="17"/>
                    <a:pt x="375" y="0"/>
                    <a:pt x="3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17"/>
            <p:cNvSpPr/>
            <p:nvPr/>
          </p:nvSpPr>
          <p:spPr>
            <a:xfrm>
              <a:off x="932962" y="4475429"/>
              <a:ext cx="59709" cy="41356"/>
            </a:xfrm>
            <a:custGeom>
              <a:avLst/>
              <a:gdLst/>
              <a:ahLst/>
              <a:cxnLst/>
              <a:rect l="l" t="t" r="r" b="b"/>
              <a:pathLst>
                <a:path w="2209" h="1530" extrusionOk="0">
                  <a:moveTo>
                    <a:pt x="277" y="0"/>
                  </a:moveTo>
                  <a:cubicBezTo>
                    <a:pt x="188" y="0"/>
                    <a:pt x="98" y="10"/>
                    <a:pt x="10" y="30"/>
                  </a:cubicBezTo>
                  <a:cubicBezTo>
                    <a:pt x="1" y="32"/>
                    <a:pt x="3" y="47"/>
                    <a:pt x="14" y="47"/>
                  </a:cubicBezTo>
                  <a:cubicBezTo>
                    <a:pt x="479" y="72"/>
                    <a:pt x="915" y="208"/>
                    <a:pt x="1289" y="489"/>
                  </a:cubicBezTo>
                  <a:cubicBezTo>
                    <a:pt x="1653" y="763"/>
                    <a:pt x="1951" y="1135"/>
                    <a:pt x="2184" y="1524"/>
                  </a:cubicBezTo>
                  <a:cubicBezTo>
                    <a:pt x="2187" y="1528"/>
                    <a:pt x="2190" y="1529"/>
                    <a:pt x="2194" y="1529"/>
                  </a:cubicBezTo>
                  <a:cubicBezTo>
                    <a:pt x="2201" y="1529"/>
                    <a:pt x="2209" y="1522"/>
                    <a:pt x="2205" y="1513"/>
                  </a:cubicBezTo>
                  <a:cubicBezTo>
                    <a:pt x="1973" y="1089"/>
                    <a:pt x="1711" y="689"/>
                    <a:pt x="1323" y="393"/>
                  </a:cubicBezTo>
                  <a:cubicBezTo>
                    <a:pt x="1027" y="168"/>
                    <a:pt x="652" y="0"/>
                    <a:pt x="27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17"/>
            <p:cNvSpPr/>
            <p:nvPr/>
          </p:nvSpPr>
          <p:spPr>
            <a:xfrm>
              <a:off x="911284" y="4504054"/>
              <a:ext cx="39896" cy="29490"/>
            </a:xfrm>
            <a:custGeom>
              <a:avLst/>
              <a:gdLst/>
              <a:ahLst/>
              <a:cxnLst/>
              <a:rect l="l" t="t" r="r" b="b"/>
              <a:pathLst>
                <a:path w="1476" h="1091" extrusionOk="0">
                  <a:moveTo>
                    <a:pt x="34" y="1"/>
                  </a:moveTo>
                  <a:cubicBezTo>
                    <a:pt x="16" y="1"/>
                    <a:pt x="0" y="26"/>
                    <a:pt x="17" y="43"/>
                  </a:cubicBezTo>
                  <a:cubicBezTo>
                    <a:pt x="218" y="256"/>
                    <a:pt x="436" y="452"/>
                    <a:pt x="670" y="628"/>
                  </a:cubicBezTo>
                  <a:cubicBezTo>
                    <a:pt x="792" y="718"/>
                    <a:pt x="917" y="806"/>
                    <a:pt x="1044" y="884"/>
                  </a:cubicBezTo>
                  <a:cubicBezTo>
                    <a:pt x="1162" y="957"/>
                    <a:pt x="1285" y="1043"/>
                    <a:pt x="1416" y="1088"/>
                  </a:cubicBezTo>
                  <a:cubicBezTo>
                    <a:pt x="1421" y="1090"/>
                    <a:pt x="1426" y="1091"/>
                    <a:pt x="1430" y="1091"/>
                  </a:cubicBezTo>
                  <a:cubicBezTo>
                    <a:pt x="1466" y="1091"/>
                    <a:pt x="1476" y="1036"/>
                    <a:pt x="1448" y="1013"/>
                  </a:cubicBezTo>
                  <a:cubicBezTo>
                    <a:pt x="1339" y="931"/>
                    <a:pt x="1208" y="873"/>
                    <a:pt x="1094" y="800"/>
                  </a:cubicBezTo>
                  <a:cubicBezTo>
                    <a:pt x="971" y="723"/>
                    <a:pt x="851" y="643"/>
                    <a:pt x="734" y="561"/>
                  </a:cubicBezTo>
                  <a:cubicBezTo>
                    <a:pt x="496" y="389"/>
                    <a:pt x="268" y="205"/>
                    <a:pt x="51" y="9"/>
                  </a:cubicBezTo>
                  <a:cubicBezTo>
                    <a:pt x="46" y="3"/>
                    <a:pt x="40" y="1"/>
                    <a:pt x="3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17"/>
            <p:cNvSpPr/>
            <p:nvPr/>
          </p:nvSpPr>
          <p:spPr>
            <a:xfrm>
              <a:off x="930394" y="4545032"/>
              <a:ext cx="46600" cy="42653"/>
            </a:xfrm>
            <a:custGeom>
              <a:avLst/>
              <a:gdLst/>
              <a:ahLst/>
              <a:cxnLst/>
              <a:rect l="l" t="t" r="r" b="b"/>
              <a:pathLst>
                <a:path w="1724" h="1578" extrusionOk="0">
                  <a:moveTo>
                    <a:pt x="47" y="1"/>
                  </a:moveTo>
                  <a:cubicBezTo>
                    <a:pt x="11" y="1"/>
                    <a:pt x="0" y="55"/>
                    <a:pt x="40" y="65"/>
                  </a:cubicBezTo>
                  <a:cubicBezTo>
                    <a:pt x="771" y="340"/>
                    <a:pt x="1027" y="1148"/>
                    <a:pt x="1642" y="1571"/>
                  </a:cubicBezTo>
                  <a:cubicBezTo>
                    <a:pt x="1649" y="1575"/>
                    <a:pt x="1656" y="1577"/>
                    <a:pt x="1663" y="1577"/>
                  </a:cubicBezTo>
                  <a:cubicBezTo>
                    <a:pt x="1695" y="1577"/>
                    <a:pt x="1723" y="1530"/>
                    <a:pt x="1692" y="1505"/>
                  </a:cubicBezTo>
                  <a:cubicBezTo>
                    <a:pt x="1384" y="1260"/>
                    <a:pt x="1156" y="950"/>
                    <a:pt x="907" y="649"/>
                  </a:cubicBezTo>
                  <a:cubicBezTo>
                    <a:pt x="681" y="374"/>
                    <a:pt x="412" y="97"/>
                    <a:pt x="56" y="2"/>
                  </a:cubicBezTo>
                  <a:cubicBezTo>
                    <a:pt x="53" y="1"/>
                    <a:pt x="50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17"/>
            <p:cNvSpPr/>
            <p:nvPr/>
          </p:nvSpPr>
          <p:spPr>
            <a:xfrm>
              <a:off x="1025080" y="4566088"/>
              <a:ext cx="87280" cy="81252"/>
            </a:xfrm>
            <a:custGeom>
              <a:avLst/>
              <a:gdLst/>
              <a:ahLst/>
              <a:cxnLst/>
              <a:rect l="l" t="t" r="r" b="b"/>
              <a:pathLst>
                <a:path w="3229" h="3006" extrusionOk="0">
                  <a:moveTo>
                    <a:pt x="29" y="0"/>
                  </a:moveTo>
                  <a:cubicBezTo>
                    <a:pt x="15" y="0"/>
                    <a:pt x="0" y="12"/>
                    <a:pt x="7" y="27"/>
                  </a:cubicBezTo>
                  <a:lnTo>
                    <a:pt x="7" y="29"/>
                  </a:lnTo>
                  <a:cubicBezTo>
                    <a:pt x="435" y="1107"/>
                    <a:pt x="1287" y="2018"/>
                    <a:pt x="2278" y="2613"/>
                  </a:cubicBezTo>
                  <a:cubicBezTo>
                    <a:pt x="2418" y="2697"/>
                    <a:pt x="2564" y="2775"/>
                    <a:pt x="2714" y="2848"/>
                  </a:cubicBezTo>
                  <a:cubicBezTo>
                    <a:pt x="2847" y="2913"/>
                    <a:pt x="3006" y="3005"/>
                    <a:pt x="3158" y="3005"/>
                  </a:cubicBezTo>
                  <a:cubicBezTo>
                    <a:pt x="3160" y="3005"/>
                    <a:pt x="3161" y="3005"/>
                    <a:pt x="3163" y="3005"/>
                  </a:cubicBezTo>
                  <a:cubicBezTo>
                    <a:pt x="3206" y="3003"/>
                    <a:pt x="3228" y="2951"/>
                    <a:pt x="3198" y="2919"/>
                  </a:cubicBezTo>
                  <a:cubicBezTo>
                    <a:pt x="3069" y="2801"/>
                    <a:pt x="2867" y="2751"/>
                    <a:pt x="2712" y="2676"/>
                  </a:cubicBezTo>
                  <a:cubicBezTo>
                    <a:pt x="2551" y="2599"/>
                    <a:pt x="2396" y="2515"/>
                    <a:pt x="2245" y="2422"/>
                  </a:cubicBezTo>
                  <a:cubicBezTo>
                    <a:pt x="1931" y="2231"/>
                    <a:pt x="1635" y="2010"/>
                    <a:pt x="1364" y="1764"/>
                  </a:cubicBezTo>
                  <a:cubicBezTo>
                    <a:pt x="820" y="1265"/>
                    <a:pt x="388" y="664"/>
                    <a:pt x="46" y="10"/>
                  </a:cubicBezTo>
                  <a:cubicBezTo>
                    <a:pt x="42" y="3"/>
                    <a:pt x="36" y="0"/>
                    <a:pt x="2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17"/>
            <p:cNvSpPr/>
            <p:nvPr/>
          </p:nvSpPr>
          <p:spPr>
            <a:xfrm>
              <a:off x="986238" y="4537950"/>
              <a:ext cx="19218" cy="25192"/>
            </a:xfrm>
            <a:custGeom>
              <a:avLst/>
              <a:gdLst/>
              <a:ahLst/>
              <a:cxnLst/>
              <a:rect l="l" t="t" r="r" b="b"/>
              <a:pathLst>
                <a:path w="711" h="932" extrusionOk="0">
                  <a:moveTo>
                    <a:pt x="37" y="0"/>
                  </a:moveTo>
                  <a:cubicBezTo>
                    <a:pt x="18" y="0"/>
                    <a:pt x="0" y="18"/>
                    <a:pt x="13" y="38"/>
                  </a:cubicBezTo>
                  <a:cubicBezTo>
                    <a:pt x="221" y="337"/>
                    <a:pt x="419" y="653"/>
                    <a:pt x="662" y="924"/>
                  </a:cubicBezTo>
                  <a:cubicBezTo>
                    <a:pt x="667" y="929"/>
                    <a:pt x="673" y="931"/>
                    <a:pt x="678" y="931"/>
                  </a:cubicBezTo>
                  <a:cubicBezTo>
                    <a:pt x="695" y="931"/>
                    <a:pt x="711" y="912"/>
                    <a:pt x="700" y="894"/>
                  </a:cubicBezTo>
                  <a:cubicBezTo>
                    <a:pt x="518" y="582"/>
                    <a:pt x="279" y="298"/>
                    <a:pt x="60" y="11"/>
                  </a:cubicBezTo>
                  <a:cubicBezTo>
                    <a:pt x="54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17"/>
            <p:cNvSpPr/>
            <p:nvPr/>
          </p:nvSpPr>
          <p:spPr>
            <a:xfrm>
              <a:off x="1091412" y="4587306"/>
              <a:ext cx="36842" cy="53519"/>
            </a:xfrm>
            <a:custGeom>
              <a:avLst/>
              <a:gdLst/>
              <a:ahLst/>
              <a:cxnLst/>
              <a:rect l="l" t="t" r="r" b="b"/>
              <a:pathLst>
                <a:path w="1363" h="1980" extrusionOk="0">
                  <a:moveTo>
                    <a:pt x="51" y="1"/>
                  </a:moveTo>
                  <a:cubicBezTo>
                    <a:pt x="26" y="1"/>
                    <a:pt x="1" y="27"/>
                    <a:pt x="19" y="57"/>
                  </a:cubicBezTo>
                  <a:lnTo>
                    <a:pt x="17" y="57"/>
                  </a:lnTo>
                  <a:cubicBezTo>
                    <a:pt x="189" y="410"/>
                    <a:pt x="380" y="754"/>
                    <a:pt x="589" y="1089"/>
                  </a:cubicBezTo>
                  <a:cubicBezTo>
                    <a:pt x="692" y="1250"/>
                    <a:pt x="802" y="1409"/>
                    <a:pt x="916" y="1566"/>
                  </a:cubicBezTo>
                  <a:cubicBezTo>
                    <a:pt x="1021" y="1712"/>
                    <a:pt x="1118" y="1885"/>
                    <a:pt x="1281" y="1973"/>
                  </a:cubicBezTo>
                  <a:cubicBezTo>
                    <a:pt x="1288" y="1977"/>
                    <a:pt x="1296" y="1979"/>
                    <a:pt x="1304" y="1979"/>
                  </a:cubicBezTo>
                  <a:cubicBezTo>
                    <a:pt x="1335" y="1979"/>
                    <a:pt x="1363" y="1950"/>
                    <a:pt x="1354" y="1915"/>
                  </a:cubicBezTo>
                  <a:cubicBezTo>
                    <a:pt x="1307" y="1732"/>
                    <a:pt x="1157" y="1588"/>
                    <a:pt x="1047" y="1441"/>
                  </a:cubicBezTo>
                  <a:cubicBezTo>
                    <a:pt x="935" y="1291"/>
                    <a:pt x="828" y="1138"/>
                    <a:pt x="722" y="986"/>
                  </a:cubicBezTo>
                  <a:cubicBezTo>
                    <a:pt x="501" y="670"/>
                    <a:pt x="282" y="351"/>
                    <a:pt x="82" y="20"/>
                  </a:cubicBezTo>
                  <a:cubicBezTo>
                    <a:pt x="75" y="6"/>
                    <a:pt x="63" y="1"/>
                    <a:pt x="5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17"/>
            <p:cNvSpPr/>
            <p:nvPr/>
          </p:nvSpPr>
          <p:spPr>
            <a:xfrm>
              <a:off x="1081303" y="4624338"/>
              <a:ext cx="152530" cy="99416"/>
            </a:xfrm>
            <a:custGeom>
              <a:avLst/>
              <a:gdLst/>
              <a:ahLst/>
              <a:cxnLst/>
              <a:rect l="l" t="t" r="r" b="b"/>
              <a:pathLst>
                <a:path w="5643" h="3678" extrusionOk="0">
                  <a:moveTo>
                    <a:pt x="1740" y="1"/>
                  </a:moveTo>
                  <a:cubicBezTo>
                    <a:pt x="1638" y="1"/>
                    <a:pt x="1538" y="6"/>
                    <a:pt x="1442" y="16"/>
                  </a:cubicBezTo>
                  <a:cubicBezTo>
                    <a:pt x="0" y="173"/>
                    <a:pt x="378" y="2047"/>
                    <a:pt x="712" y="2641"/>
                  </a:cubicBezTo>
                  <a:cubicBezTo>
                    <a:pt x="1036" y="3219"/>
                    <a:pt x="1597" y="3677"/>
                    <a:pt x="2876" y="3677"/>
                  </a:cubicBezTo>
                  <a:cubicBezTo>
                    <a:pt x="3133" y="3677"/>
                    <a:pt x="3419" y="3659"/>
                    <a:pt x="3737" y="3619"/>
                  </a:cubicBezTo>
                  <a:cubicBezTo>
                    <a:pt x="5643" y="3382"/>
                    <a:pt x="5377" y="2366"/>
                    <a:pt x="5377" y="2366"/>
                  </a:cubicBezTo>
                  <a:cubicBezTo>
                    <a:pt x="5121" y="990"/>
                    <a:pt x="3169" y="1"/>
                    <a:pt x="1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17"/>
            <p:cNvSpPr/>
            <p:nvPr/>
          </p:nvSpPr>
          <p:spPr>
            <a:xfrm>
              <a:off x="1177016" y="4487620"/>
              <a:ext cx="181047" cy="250974"/>
            </a:xfrm>
            <a:custGeom>
              <a:avLst/>
              <a:gdLst/>
              <a:ahLst/>
              <a:cxnLst/>
              <a:rect l="l" t="t" r="r" b="b"/>
              <a:pathLst>
                <a:path w="6698" h="9285" extrusionOk="0">
                  <a:moveTo>
                    <a:pt x="0" y="9154"/>
                  </a:moveTo>
                  <a:cubicBezTo>
                    <a:pt x="0" y="9154"/>
                    <a:pt x="989" y="6948"/>
                    <a:pt x="1236" y="5244"/>
                  </a:cubicBezTo>
                  <a:cubicBezTo>
                    <a:pt x="1481" y="3539"/>
                    <a:pt x="1042" y="3474"/>
                    <a:pt x="1874" y="3328"/>
                  </a:cubicBezTo>
                  <a:cubicBezTo>
                    <a:pt x="2707" y="3182"/>
                    <a:pt x="4211" y="3435"/>
                    <a:pt x="4211" y="2777"/>
                  </a:cubicBezTo>
                  <a:cubicBezTo>
                    <a:pt x="4211" y="2118"/>
                    <a:pt x="3179" y="2451"/>
                    <a:pt x="4211" y="2118"/>
                  </a:cubicBezTo>
                  <a:cubicBezTo>
                    <a:pt x="4940" y="1885"/>
                    <a:pt x="5953" y="1333"/>
                    <a:pt x="6359" y="608"/>
                  </a:cubicBezTo>
                  <a:cubicBezTo>
                    <a:pt x="6697" y="0"/>
                    <a:pt x="4517" y="6817"/>
                    <a:pt x="2700" y="8051"/>
                  </a:cubicBezTo>
                  <a:cubicBezTo>
                    <a:pt x="883" y="9285"/>
                    <a:pt x="0" y="9154"/>
                    <a:pt x="0" y="91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17"/>
            <p:cNvSpPr/>
            <p:nvPr/>
          </p:nvSpPr>
          <p:spPr>
            <a:xfrm>
              <a:off x="1206506" y="4664423"/>
              <a:ext cx="40815" cy="64953"/>
            </a:xfrm>
            <a:custGeom>
              <a:avLst/>
              <a:gdLst/>
              <a:ahLst/>
              <a:cxnLst/>
              <a:rect l="l" t="t" r="r" b="b"/>
              <a:pathLst>
                <a:path w="1510" h="2403" extrusionOk="0">
                  <a:moveTo>
                    <a:pt x="1470" y="0"/>
                  </a:moveTo>
                  <a:cubicBezTo>
                    <a:pt x="1457" y="0"/>
                    <a:pt x="1444" y="7"/>
                    <a:pt x="1439" y="23"/>
                  </a:cubicBezTo>
                  <a:cubicBezTo>
                    <a:pt x="1356" y="251"/>
                    <a:pt x="1248" y="470"/>
                    <a:pt x="1155" y="695"/>
                  </a:cubicBezTo>
                  <a:cubicBezTo>
                    <a:pt x="1059" y="928"/>
                    <a:pt x="953" y="1156"/>
                    <a:pt x="837" y="1379"/>
                  </a:cubicBezTo>
                  <a:cubicBezTo>
                    <a:pt x="648" y="1743"/>
                    <a:pt x="394" y="2130"/>
                    <a:pt x="33" y="2344"/>
                  </a:cubicBezTo>
                  <a:cubicBezTo>
                    <a:pt x="0" y="2363"/>
                    <a:pt x="20" y="2402"/>
                    <a:pt x="50" y="2402"/>
                  </a:cubicBezTo>
                  <a:cubicBezTo>
                    <a:pt x="55" y="2402"/>
                    <a:pt x="60" y="2402"/>
                    <a:pt x="65" y="2400"/>
                  </a:cubicBezTo>
                  <a:cubicBezTo>
                    <a:pt x="266" y="2310"/>
                    <a:pt x="425" y="2201"/>
                    <a:pt x="571" y="2033"/>
                  </a:cubicBezTo>
                  <a:cubicBezTo>
                    <a:pt x="713" y="1865"/>
                    <a:pt x="839" y="1680"/>
                    <a:pt x="941" y="1484"/>
                  </a:cubicBezTo>
                  <a:cubicBezTo>
                    <a:pt x="1057" y="1267"/>
                    <a:pt x="1162" y="1042"/>
                    <a:pt x="1259" y="814"/>
                  </a:cubicBezTo>
                  <a:cubicBezTo>
                    <a:pt x="1366" y="562"/>
                    <a:pt x="1429" y="306"/>
                    <a:pt x="1502" y="40"/>
                  </a:cubicBezTo>
                  <a:cubicBezTo>
                    <a:pt x="1509" y="16"/>
                    <a:pt x="1490" y="0"/>
                    <a:pt x="147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17"/>
            <p:cNvSpPr/>
            <p:nvPr/>
          </p:nvSpPr>
          <p:spPr>
            <a:xfrm>
              <a:off x="1235130" y="4690507"/>
              <a:ext cx="19299" cy="25841"/>
            </a:xfrm>
            <a:custGeom>
              <a:avLst/>
              <a:gdLst/>
              <a:ahLst/>
              <a:cxnLst/>
              <a:rect l="l" t="t" r="r" b="b"/>
              <a:pathLst>
                <a:path w="714" h="956" extrusionOk="0">
                  <a:moveTo>
                    <a:pt x="678" y="0"/>
                  </a:moveTo>
                  <a:cubicBezTo>
                    <a:pt x="666" y="0"/>
                    <a:pt x="653" y="7"/>
                    <a:pt x="647" y="21"/>
                  </a:cubicBezTo>
                  <a:cubicBezTo>
                    <a:pt x="509" y="369"/>
                    <a:pt x="292" y="681"/>
                    <a:pt x="10" y="930"/>
                  </a:cubicBezTo>
                  <a:cubicBezTo>
                    <a:pt x="0" y="939"/>
                    <a:pt x="10" y="955"/>
                    <a:pt x="21" y="955"/>
                  </a:cubicBezTo>
                  <a:cubicBezTo>
                    <a:pt x="23" y="955"/>
                    <a:pt x="26" y="954"/>
                    <a:pt x="28" y="952"/>
                  </a:cubicBezTo>
                  <a:lnTo>
                    <a:pt x="30" y="952"/>
                  </a:lnTo>
                  <a:cubicBezTo>
                    <a:pt x="357" y="737"/>
                    <a:pt x="597" y="414"/>
                    <a:pt x="707" y="38"/>
                  </a:cubicBezTo>
                  <a:cubicBezTo>
                    <a:pt x="714" y="15"/>
                    <a:pt x="696" y="0"/>
                    <a:pt x="67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17"/>
            <p:cNvSpPr/>
            <p:nvPr/>
          </p:nvSpPr>
          <p:spPr>
            <a:xfrm>
              <a:off x="1260241" y="4644907"/>
              <a:ext cx="6703" cy="22570"/>
            </a:xfrm>
            <a:custGeom>
              <a:avLst/>
              <a:gdLst/>
              <a:ahLst/>
              <a:cxnLst/>
              <a:rect l="l" t="t" r="r" b="b"/>
              <a:pathLst>
                <a:path w="248" h="835" extrusionOk="0">
                  <a:moveTo>
                    <a:pt x="200" y="0"/>
                  </a:moveTo>
                  <a:cubicBezTo>
                    <a:pt x="185" y="0"/>
                    <a:pt x="170" y="9"/>
                    <a:pt x="167" y="27"/>
                  </a:cubicBezTo>
                  <a:cubicBezTo>
                    <a:pt x="120" y="289"/>
                    <a:pt x="32" y="551"/>
                    <a:pt x="2" y="813"/>
                  </a:cubicBezTo>
                  <a:cubicBezTo>
                    <a:pt x="0" y="828"/>
                    <a:pt x="10" y="835"/>
                    <a:pt x="22" y="835"/>
                  </a:cubicBezTo>
                  <a:cubicBezTo>
                    <a:pt x="31" y="835"/>
                    <a:pt x="40" y="831"/>
                    <a:pt x="45" y="824"/>
                  </a:cubicBezTo>
                  <a:cubicBezTo>
                    <a:pt x="206" y="609"/>
                    <a:pt x="247" y="302"/>
                    <a:pt x="240" y="37"/>
                  </a:cubicBezTo>
                  <a:cubicBezTo>
                    <a:pt x="240" y="14"/>
                    <a:pt x="219" y="0"/>
                    <a:pt x="2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17"/>
            <p:cNvSpPr/>
            <p:nvPr/>
          </p:nvSpPr>
          <p:spPr>
            <a:xfrm>
              <a:off x="1271080" y="4562169"/>
              <a:ext cx="22894" cy="105687"/>
            </a:xfrm>
            <a:custGeom>
              <a:avLst/>
              <a:gdLst/>
              <a:ahLst/>
              <a:cxnLst/>
              <a:rect l="l" t="t" r="r" b="b"/>
              <a:pathLst>
                <a:path w="847" h="3910" extrusionOk="0">
                  <a:moveTo>
                    <a:pt x="768" y="0"/>
                  </a:moveTo>
                  <a:cubicBezTo>
                    <a:pt x="749" y="0"/>
                    <a:pt x="727" y="15"/>
                    <a:pt x="725" y="37"/>
                  </a:cubicBezTo>
                  <a:cubicBezTo>
                    <a:pt x="706" y="363"/>
                    <a:pt x="721" y="690"/>
                    <a:pt x="704" y="1017"/>
                  </a:cubicBezTo>
                  <a:cubicBezTo>
                    <a:pt x="688" y="1361"/>
                    <a:pt x="652" y="1705"/>
                    <a:pt x="598" y="2045"/>
                  </a:cubicBezTo>
                  <a:cubicBezTo>
                    <a:pt x="545" y="2371"/>
                    <a:pt x="469" y="2690"/>
                    <a:pt x="370" y="3002"/>
                  </a:cubicBezTo>
                  <a:cubicBezTo>
                    <a:pt x="272" y="3298"/>
                    <a:pt x="140" y="3578"/>
                    <a:pt x="11" y="3861"/>
                  </a:cubicBezTo>
                  <a:cubicBezTo>
                    <a:pt x="1" y="3883"/>
                    <a:pt x="20" y="3910"/>
                    <a:pt x="41" y="3910"/>
                  </a:cubicBezTo>
                  <a:cubicBezTo>
                    <a:pt x="48" y="3910"/>
                    <a:pt x="55" y="3907"/>
                    <a:pt x="61" y="3900"/>
                  </a:cubicBezTo>
                  <a:cubicBezTo>
                    <a:pt x="256" y="3670"/>
                    <a:pt x="373" y="3386"/>
                    <a:pt x="469" y="3102"/>
                  </a:cubicBezTo>
                  <a:cubicBezTo>
                    <a:pt x="579" y="2769"/>
                    <a:pt x="661" y="2425"/>
                    <a:pt x="714" y="2077"/>
                  </a:cubicBezTo>
                  <a:cubicBezTo>
                    <a:pt x="768" y="1731"/>
                    <a:pt x="803" y="1383"/>
                    <a:pt x="818" y="1036"/>
                  </a:cubicBezTo>
                  <a:cubicBezTo>
                    <a:pt x="833" y="701"/>
                    <a:pt x="846" y="359"/>
                    <a:pt x="798" y="28"/>
                  </a:cubicBezTo>
                  <a:cubicBezTo>
                    <a:pt x="795" y="9"/>
                    <a:pt x="782" y="0"/>
                    <a:pt x="76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17"/>
            <p:cNvSpPr/>
            <p:nvPr/>
          </p:nvSpPr>
          <p:spPr>
            <a:xfrm>
              <a:off x="1217723" y="4597497"/>
              <a:ext cx="14596" cy="69846"/>
            </a:xfrm>
            <a:custGeom>
              <a:avLst/>
              <a:gdLst/>
              <a:ahLst/>
              <a:cxnLst/>
              <a:rect l="l" t="t" r="r" b="b"/>
              <a:pathLst>
                <a:path w="540" h="2584" extrusionOk="0">
                  <a:moveTo>
                    <a:pt x="522" y="0"/>
                  </a:moveTo>
                  <a:cubicBezTo>
                    <a:pt x="516" y="0"/>
                    <a:pt x="510" y="3"/>
                    <a:pt x="508" y="11"/>
                  </a:cubicBezTo>
                  <a:lnTo>
                    <a:pt x="510" y="11"/>
                  </a:lnTo>
                  <a:cubicBezTo>
                    <a:pt x="478" y="129"/>
                    <a:pt x="459" y="250"/>
                    <a:pt x="422" y="364"/>
                  </a:cubicBezTo>
                  <a:cubicBezTo>
                    <a:pt x="394" y="445"/>
                    <a:pt x="382" y="439"/>
                    <a:pt x="362" y="521"/>
                  </a:cubicBezTo>
                  <a:cubicBezTo>
                    <a:pt x="349" y="570"/>
                    <a:pt x="349" y="622"/>
                    <a:pt x="336" y="671"/>
                  </a:cubicBezTo>
                  <a:cubicBezTo>
                    <a:pt x="283" y="867"/>
                    <a:pt x="225" y="1065"/>
                    <a:pt x="196" y="1267"/>
                  </a:cubicBezTo>
                  <a:cubicBezTo>
                    <a:pt x="181" y="1379"/>
                    <a:pt x="153" y="1490"/>
                    <a:pt x="134" y="1604"/>
                  </a:cubicBezTo>
                  <a:cubicBezTo>
                    <a:pt x="119" y="1709"/>
                    <a:pt x="98" y="1813"/>
                    <a:pt x="81" y="1918"/>
                  </a:cubicBezTo>
                  <a:cubicBezTo>
                    <a:pt x="48" y="2131"/>
                    <a:pt x="16" y="2346"/>
                    <a:pt x="1" y="2559"/>
                  </a:cubicBezTo>
                  <a:cubicBezTo>
                    <a:pt x="0" y="2575"/>
                    <a:pt x="13" y="2584"/>
                    <a:pt x="26" y="2584"/>
                  </a:cubicBezTo>
                  <a:cubicBezTo>
                    <a:pt x="36" y="2584"/>
                    <a:pt x="45" y="2578"/>
                    <a:pt x="48" y="2567"/>
                  </a:cubicBezTo>
                  <a:cubicBezTo>
                    <a:pt x="160" y="2142"/>
                    <a:pt x="218" y="1703"/>
                    <a:pt x="319" y="1279"/>
                  </a:cubicBezTo>
                  <a:cubicBezTo>
                    <a:pt x="368" y="1071"/>
                    <a:pt x="382" y="856"/>
                    <a:pt x="429" y="648"/>
                  </a:cubicBezTo>
                  <a:cubicBezTo>
                    <a:pt x="446" y="559"/>
                    <a:pt x="459" y="469"/>
                    <a:pt x="467" y="377"/>
                  </a:cubicBezTo>
                  <a:cubicBezTo>
                    <a:pt x="480" y="258"/>
                    <a:pt x="513" y="138"/>
                    <a:pt x="538" y="18"/>
                  </a:cubicBezTo>
                  <a:cubicBezTo>
                    <a:pt x="540" y="7"/>
                    <a:pt x="531" y="0"/>
                    <a:pt x="52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17"/>
            <p:cNvSpPr/>
            <p:nvPr/>
          </p:nvSpPr>
          <p:spPr>
            <a:xfrm>
              <a:off x="942774" y="4581360"/>
              <a:ext cx="251082" cy="168208"/>
            </a:xfrm>
            <a:custGeom>
              <a:avLst/>
              <a:gdLst/>
              <a:ahLst/>
              <a:cxnLst/>
              <a:rect l="l" t="t" r="r" b="b"/>
              <a:pathLst>
                <a:path w="9289" h="6223" extrusionOk="0">
                  <a:moveTo>
                    <a:pt x="8361" y="2304"/>
                  </a:moveTo>
                  <a:cubicBezTo>
                    <a:pt x="9171" y="2678"/>
                    <a:pt x="9289" y="5147"/>
                    <a:pt x="8666" y="5686"/>
                  </a:cubicBezTo>
                  <a:cubicBezTo>
                    <a:pt x="8044" y="6222"/>
                    <a:pt x="3715" y="4586"/>
                    <a:pt x="2954" y="3833"/>
                  </a:cubicBezTo>
                  <a:cubicBezTo>
                    <a:pt x="2192" y="3078"/>
                    <a:pt x="1089" y="1438"/>
                    <a:pt x="554" y="733"/>
                  </a:cubicBezTo>
                  <a:cubicBezTo>
                    <a:pt x="0" y="0"/>
                    <a:pt x="3068" y="853"/>
                    <a:pt x="3938" y="1244"/>
                  </a:cubicBezTo>
                  <a:cubicBezTo>
                    <a:pt x="4807" y="1636"/>
                    <a:pt x="8361" y="2304"/>
                    <a:pt x="8361" y="2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17"/>
            <p:cNvSpPr/>
            <p:nvPr/>
          </p:nvSpPr>
          <p:spPr>
            <a:xfrm>
              <a:off x="1045109" y="4616823"/>
              <a:ext cx="36977" cy="73603"/>
            </a:xfrm>
            <a:custGeom>
              <a:avLst/>
              <a:gdLst/>
              <a:ahLst/>
              <a:cxnLst/>
              <a:rect l="l" t="t" r="r" b="b"/>
              <a:pathLst>
                <a:path w="1368" h="2723" extrusionOk="0">
                  <a:moveTo>
                    <a:pt x="41" y="1"/>
                  </a:moveTo>
                  <a:cubicBezTo>
                    <a:pt x="19" y="1"/>
                    <a:pt x="1" y="30"/>
                    <a:pt x="19" y="53"/>
                  </a:cubicBezTo>
                  <a:cubicBezTo>
                    <a:pt x="318" y="427"/>
                    <a:pt x="528" y="865"/>
                    <a:pt x="709" y="1306"/>
                  </a:cubicBezTo>
                  <a:cubicBezTo>
                    <a:pt x="802" y="1532"/>
                    <a:pt x="888" y="1758"/>
                    <a:pt x="978" y="1984"/>
                  </a:cubicBezTo>
                  <a:cubicBezTo>
                    <a:pt x="1072" y="2226"/>
                    <a:pt x="1158" y="2472"/>
                    <a:pt x="1283" y="2702"/>
                  </a:cubicBezTo>
                  <a:cubicBezTo>
                    <a:pt x="1291" y="2716"/>
                    <a:pt x="1303" y="2722"/>
                    <a:pt x="1316" y="2722"/>
                  </a:cubicBezTo>
                  <a:cubicBezTo>
                    <a:pt x="1341" y="2722"/>
                    <a:pt x="1367" y="2700"/>
                    <a:pt x="1360" y="2671"/>
                  </a:cubicBezTo>
                  <a:cubicBezTo>
                    <a:pt x="1289" y="2401"/>
                    <a:pt x="1173" y="2145"/>
                    <a:pt x="1068" y="1887"/>
                  </a:cubicBezTo>
                  <a:cubicBezTo>
                    <a:pt x="976" y="1659"/>
                    <a:pt x="887" y="1431"/>
                    <a:pt x="789" y="1207"/>
                  </a:cubicBezTo>
                  <a:cubicBezTo>
                    <a:pt x="604" y="773"/>
                    <a:pt x="386" y="356"/>
                    <a:pt x="60" y="10"/>
                  </a:cubicBezTo>
                  <a:cubicBezTo>
                    <a:pt x="54" y="4"/>
                    <a:pt x="47" y="1"/>
                    <a:pt x="4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9" name="Google Shape;9659;p17"/>
            <p:cNvSpPr/>
            <p:nvPr/>
          </p:nvSpPr>
          <p:spPr>
            <a:xfrm>
              <a:off x="1093790" y="4709860"/>
              <a:ext cx="44194" cy="25516"/>
            </a:xfrm>
            <a:custGeom>
              <a:avLst/>
              <a:gdLst/>
              <a:ahLst/>
              <a:cxnLst/>
              <a:rect l="l" t="t" r="r" b="b"/>
              <a:pathLst>
                <a:path w="1635" h="944" extrusionOk="0">
                  <a:moveTo>
                    <a:pt x="26" y="1"/>
                  </a:moveTo>
                  <a:cubicBezTo>
                    <a:pt x="12" y="1"/>
                    <a:pt x="0" y="15"/>
                    <a:pt x="7" y="29"/>
                  </a:cubicBezTo>
                  <a:cubicBezTo>
                    <a:pt x="177" y="300"/>
                    <a:pt x="411" y="524"/>
                    <a:pt x="690" y="681"/>
                  </a:cubicBezTo>
                  <a:cubicBezTo>
                    <a:pt x="976" y="848"/>
                    <a:pt x="1273" y="911"/>
                    <a:pt x="1598" y="943"/>
                  </a:cubicBezTo>
                  <a:cubicBezTo>
                    <a:pt x="1600" y="943"/>
                    <a:pt x="1601" y="943"/>
                    <a:pt x="1602" y="943"/>
                  </a:cubicBezTo>
                  <a:cubicBezTo>
                    <a:pt x="1631" y="943"/>
                    <a:pt x="1635" y="894"/>
                    <a:pt x="1606" y="889"/>
                  </a:cubicBezTo>
                  <a:cubicBezTo>
                    <a:pt x="1312" y="838"/>
                    <a:pt x="1019" y="707"/>
                    <a:pt x="759" y="562"/>
                  </a:cubicBezTo>
                  <a:cubicBezTo>
                    <a:pt x="493" y="412"/>
                    <a:pt x="252" y="223"/>
                    <a:pt x="39" y="6"/>
                  </a:cubicBezTo>
                  <a:cubicBezTo>
                    <a:pt x="35" y="3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0" name="Google Shape;9660;p17"/>
            <p:cNvSpPr/>
            <p:nvPr/>
          </p:nvSpPr>
          <p:spPr>
            <a:xfrm>
              <a:off x="1126551" y="4672586"/>
              <a:ext cx="40410" cy="67413"/>
            </a:xfrm>
            <a:custGeom>
              <a:avLst/>
              <a:gdLst/>
              <a:ahLst/>
              <a:cxnLst/>
              <a:rect l="l" t="t" r="r" b="b"/>
              <a:pathLst>
                <a:path w="1495" h="2494" extrusionOk="0">
                  <a:moveTo>
                    <a:pt x="37" y="0"/>
                  </a:moveTo>
                  <a:cubicBezTo>
                    <a:pt x="19" y="0"/>
                    <a:pt x="0" y="16"/>
                    <a:pt x="5" y="39"/>
                  </a:cubicBezTo>
                  <a:cubicBezTo>
                    <a:pt x="102" y="566"/>
                    <a:pt x="224" y="1101"/>
                    <a:pt x="495" y="1572"/>
                  </a:cubicBezTo>
                  <a:cubicBezTo>
                    <a:pt x="605" y="1767"/>
                    <a:pt x="740" y="1946"/>
                    <a:pt x="895" y="2109"/>
                  </a:cubicBezTo>
                  <a:cubicBezTo>
                    <a:pt x="1045" y="2264"/>
                    <a:pt x="1231" y="2430"/>
                    <a:pt x="1443" y="2492"/>
                  </a:cubicBezTo>
                  <a:cubicBezTo>
                    <a:pt x="1445" y="2493"/>
                    <a:pt x="1448" y="2493"/>
                    <a:pt x="1450" y="2493"/>
                  </a:cubicBezTo>
                  <a:cubicBezTo>
                    <a:pt x="1475" y="2493"/>
                    <a:pt x="1495" y="2459"/>
                    <a:pt x="1473" y="2440"/>
                  </a:cubicBezTo>
                  <a:cubicBezTo>
                    <a:pt x="1308" y="2300"/>
                    <a:pt x="1127" y="2186"/>
                    <a:pt x="977" y="2027"/>
                  </a:cubicBezTo>
                  <a:cubicBezTo>
                    <a:pt x="824" y="1860"/>
                    <a:pt x="691" y="1675"/>
                    <a:pt x="585" y="1475"/>
                  </a:cubicBezTo>
                  <a:cubicBezTo>
                    <a:pt x="340" y="1023"/>
                    <a:pt x="196" y="520"/>
                    <a:pt x="65" y="22"/>
                  </a:cubicBezTo>
                  <a:cubicBezTo>
                    <a:pt x="60" y="7"/>
                    <a:pt x="49" y="0"/>
                    <a:pt x="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17"/>
            <p:cNvSpPr/>
            <p:nvPr/>
          </p:nvSpPr>
          <p:spPr>
            <a:xfrm>
              <a:off x="1155527" y="4694913"/>
              <a:ext cx="13677" cy="43113"/>
            </a:xfrm>
            <a:custGeom>
              <a:avLst/>
              <a:gdLst/>
              <a:ahLst/>
              <a:cxnLst/>
              <a:rect l="l" t="t" r="r" b="b"/>
              <a:pathLst>
                <a:path w="506" h="1595" extrusionOk="0">
                  <a:moveTo>
                    <a:pt x="45" y="0"/>
                  </a:moveTo>
                  <a:cubicBezTo>
                    <a:pt x="23" y="0"/>
                    <a:pt x="0" y="19"/>
                    <a:pt x="8" y="47"/>
                  </a:cubicBezTo>
                  <a:cubicBezTo>
                    <a:pt x="73" y="313"/>
                    <a:pt x="131" y="578"/>
                    <a:pt x="202" y="842"/>
                  </a:cubicBezTo>
                  <a:cubicBezTo>
                    <a:pt x="236" y="969"/>
                    <a:pt x="270" y="1098"/>
                    <a:pt x="305" y="1225"/>
                  </a:cubicBezTo>
                  <a:cubicBezTo>
                    <a:pt x="339" y="1346"/>
                    <a:pt x="369" y="1477"/>
                    <a:pt x="446" y="1582"/>
                  </a:cubicBezTo>
                  <a:cubicBezTo>
                    <a:pt x="451" y="1591"/>
                    <a:pt x="459" y="1595"/>
                    <a:pt x="467" y="1595"/>
                  </a:cubicBezTo>
                  <a:cubicBezTo>
                    <a:pt x="481" y="1595"/>
                    <a:pt x="495" y="1584"/>
                    <a:pt x="496" y="1567"/>
                  </a:cubicBezTo>
                  <a:cubicBezTo>
                    <a:pt x="505" y="1447"/>
                    <a:pt x="470" y="1328"/>
                    <a:pt x="438" y="1212"/>
                  </a:cubicBezTo>
                  <a:cubicBezTo>
                    <a:pt x="401" y="1077"/>
                    <a:pt x="361" y="943"/>
                    <a:pt x="322" y="808"/>
                  </a:cubicBezTo>
                  <a:cubicBezTo>
                    <a:pt x="247" y="546"/>
                    <a:pt x="159" y="288"/>
                    <a:pt x="79" y="28"/>
                  </a:cubicBezTo>
                  <a:cubicBezTo>
                    <a:pt x="75" y="9"/>
                    <a:pt x="60" y="0"/>
                    <a:pt x="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17"/>
            <p:cNvSpPr/>
            <p:nvPr/>
          </p:nvSpPr>
          <p:spPr>
            <a:xfrm>
              <a:off x="1139309" y="4642502"/>
              <a:ext cx="10596" cy="46924"/>
            </a:xfrm>
            <a:custGeom>
              <a:avLst/>
              <a:gdLst/>
              <a:ahLst/>
              <a:cxnLst/>
              <a:rect l="l" t="t" r="r" b="b"/>
              <a:pathLst>
                <a:path w="392" h="1736" extrusionOk="0">
                  <a:moveTo>
                    <a:pt x="35" y="1"/>
                  </a:moveTo>
                  <a:cubicBezTo>
                    <a:pt x="18" y="1"/>
                    <a:pt x="0" y="13"/>
                    <a:pt x="0" y="36"/>
                  </a:cubicBezTo>
                  <a:cubicBezTo>
                    <a:pt x="4" y="324"/>
                    <a:pt x="32" y="610"/>
                    <a:pt x="85" y="892"/>
                  </a:cubicBezTo>
                  <a:cubicBezTo>
                    <a:pt x="137" y="1165"/>
                    <a:pt x="189" y="1472"/>
                    <a:pt x="322" y="1717"/>
                  </a:cubicBezTo>
                  <a:cubicBezTo>
                    <a:pt x="329" y="1730"/>
                    <a:pt x="339" y="1736"/>
                    <a:pt x="350" y="1736"/>
                  </a:cubicBezTo>
                  <a:cubicBezTo>
                    <a:pt x="370" y="1736"/>
                    <a:pt x="391" y="1715"/>
                    <a:pt x="387" y="1689"/>
                  </a:cubicBezTo>
                  <a:cubicBezTo>
                    <a:pt x="341" y="1420"/>
                    <a:pt x="240" y="1158"/>
                    <a:pt x="187" y="887"/>
                  </a:cubicBezTo>
                  <a:cubicBezTo>
                    <a:pt x="133" y="606"/>
                    <a:pt x="96" y="322"/>
                    <a:pt x="73" y="36"/>
                  </a:cubicBezTo>
                  <a:cubicBezTo>
                    <a:pt x="71" y="13"/>
                    <a:pt x="53" y="1"/>
                    <a:pt x="3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3" name="Google Shape;9663;p17"/>
            <p:cNvSpPr/>
            <p:nvPr/>
          </p:nvSpPr>
          <p:spPr>
            <a:xfrm>
              <a:off x="1007024" y="4624635"/>
              <a:ext cx="79198" cy="95065"/>
            </a:xfrm>
            <a:custGeom>
              <a:avLst/>
              <a:gdLst/>
              <a:ahLst/>
              <a:cxnLst/>
              <a:rect l="l" t="t" r="r" b="b"/>
              <a:pathLst>
                <a:path w="2930" h="3517" extrusionOk="0">
                  <a:moveTo>
                    <a:pt x="40" y="0"/>
                  </a:moveTo>
                  <a:cubicBezTo>
                    <a:pt x="19" y="0"/>
                    <a:pt x="0" y="28"/>
                    <a:pt x="20" y="46"/>
                  </a:cubicBezTo>
                  <a:cubicBezTo>
                    <a:pt x="822" y="918"/>
                    <a:pt x="1337" y="1998"/>
                    <a:pt x="2125" y="2879"/>
                  </a:cubicBezTo>
                  <a:cubicBezTo>
                    <a:pt x="2344" y="3122"/>
                    <a:pt x="2582" y="3346"/>
                    <a:pt x="2862" y="3513"/>
                  </a:cubicBezTo>
                  <a:cubicBezTo>
                    <a:pt x="2867" y="3516"/>
                    <a:pt x="2873" y="3517"/>
                    <a:pt x="2878" y="3517"/>
                  </a:cubicBezTo>
                  <a:cubicBezTo>
                    <a:pt x="2905" y="3517"/>
                    <a:pt x="2930" y="3481"/>
                    <a:pt x="2903" y="3460"/>
                  </a:cubicBezTo>
                  <a:cubicBezTo>
                    <a:pt x="2447" y="3098"/>
                    <a:pt x="2049" y="2668"/>
                    <a:pt x="1720" y="2187"/>
                  </a:cubicBezTo>
                  <a:cubicBezTo>
                    <a:pt x="1383" y="1701"/>
                    <a:pt x="1071" y="1196"/>
                    <a:pt x="714" y="725"/>
                  </a:cubicBezTo>
                  <a:cubicBezTo>
                    <a:pt x="516" y="465"/>
                    <a:pt x="308" y="222"/>
                    <a:pt x="60" y="9"/>
                  </a:cubicBezTo>
                  <a:cubicBezTo>
                    <a:pt x="53" y="3"/>
                    <a:pt x="47" y="0"/>
                    <a:pt x="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4" name="Google Shape;9664;p17"/>
            <p:cNvSpPr/>
            <p:nvPr/>
          </p:nvSpPr>
          <p:spPr>
            <a:xfrm>
              <a:off x="974021" y="4605038"/>
              <a:ext cx="14110" cy="11812"/>
            </a:xfrm>
            <a:custGeom>
              <a:avLst/>
              <a:gdLst/>
              <a:ahLst/>
              <a:cxnLst/>
              <a:rect l="l" t="t" r="r" b="b"/>
              <a:pathLst>
                <a:path w="522" h="437" extrusionOk="0">
                  <a:moveTo>
                    <a:pt x="75" y="1"/>
                  </a:moveTo>
                  <a:cubicBezTo>
                    <a:pt x="32" y="1"/>
                    <a:pt x="0" y="66"/>
                    <a:pt x="40" y="95"/>
                  </a:cubicBezTo>
                  <a:lnTo>
                    <a:pt x="40" y="95"/>
                  </a:lnTo>
                  <a:cubicBezTo>
                    <a:pt x="64" y="117"/>
                    <a:pt x="89" y="139"/>
                    <a:pt x="114" y="160"/>
                  </a:cubicBezTo>
                  <a:lnTo>
                    <a:pt x="114" y="160"/>
                  </a:lnTo>
                  <a:cubicBezTo>
                    <a:pt x="115" y="162"/>
                    <a:pt x="117" y="164"/>
                    <a:pt x="119" y="165"/>
                  </a:cubicBezTo>
                  <a:lnTo>
                    <a:pt x="119" y="165"/>
                  </a:lnTo>
                  <a:cubicBezTo>
                    <a:pt x="161" y="201"/>
                    <a:pt x="203" y="236"/>
                    <a:pt x="245" y="272"/>
                  </a:cubicBezTo>
                  <a:cubicBezTo>
                    <a:pt x="277" y="302"/>
                    <a:pt x="308" y="332"/>
                    <a:pt x="340" y="360"/>
                  </a:cubicBezTo>
                  <a:cubicBezTo>
                    <a:pt x="374" y="388"/>
                    <a:pt x="409" y="411"/>
                    <a:pt x="447" y="431"/>
                  </a:cubicBezTo>
                  <a:cubicBezTo>
                    <a:pt x="454" y="435"/>
                    <a:pt x="461" y="437"/>
                    <a:pt x="467" y="437"/>
                  </a:cubicBezTo>
                  <a:cubicBezTo>
                    <a:pt x="497" y="437"/>
                    <a:pt x="521" y="404"/>
                    <a:pt x="505" y="375"/>
                  </a:cubicBezTo>
                  <a:cubicBezTo>
                    <a:pt x="484" y="336"/>
                    <a:pt x="460" y="300"/>
                    <a:pt x="432" y="268"/>
                  </a:cubicBezTo>
                  <a:cubicBezTo>
                    <a:pt x="398" y="235"/>
                    <a:pt x="361" y="203"/>
                    <a:pt x="323" y="173"/>
                  </a:cubicBezTo>
                  <a:cubicBezTo>
                    <a:pt x="254" y="111"/>
                    <a:pt x="179" y="57"/>
                    <a:pt x="101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5" name="Google Shape;9665;p17"/>
            <p:cNvSpPr/>
            <p:nvPr/>
          </p:nvSpPr>
          <p:spPr>
            <a:xfrm>
              <a:off x="993644" y="4628581"/>
              <a:ext cx="10055" cy="12515"/>
            </a:xfrm>
            <a:custGeom>
              <a:avLst/>
              <a:gdLst/>
              <a:ahLst/>
              <a:cxnLst/>
              <a:rect l="l" t="t" r="r" b="b"/>
              <a:pathLst>
                <a:path w="372" h="463" extrusionOk="0">
                  <a:moveTo>
                    <a:pt x="27" y="0"/>
                  </a:moveTo>
                  <a:cubicBezTo>
                    <a:pt x="13" y="0"/>
                    <a:pt x="1" y="19"/>
                    <a:pt x="12" y="33"/>
                  </a:cubicBezTo>
                  <a:cubicBezTo>
                    <a:pt x="121" y="162"/>
                    <a:pt x="220" y="301"/>
                    <a:pt x="306" y="448"/>
                  </a:cubicBezTo>
                  <a:cubicBezTo>
                    <a:pt x="312" y="459"/>
                    <a:pt x="321" y="463"/>
                    <a:pt x="331" y="463"/>
                  </a:cubicBezTo>
                  <a:cubicBezTo>
                    <a:pt x="351" y="463"/>
                    <a:pt x="372" y="441"/>
                    <a:pt x="360" y="416"/>
                  </a:cubicBezTo>
                  <a:cubicBezTo>
                    <a:pt x="285" y="256"/>
                    <a:pt x="177" y="115"/>
                    <a:pt x="39" y="5"/>
                  </a:cubicBezTo>
                  <a:cubicBezTo>
                    <a:pt x="35" y="2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17"/>
            <p:cNvSpPr/>
            <p:nvPr/>
          </p:nvSpPr>
          <p:spPr>
            <a:xfrm>
              <a:off x="1087249" y="4671072"/>
              <a:ext cx="13569" cy="20651"/>
            </a:xfrm>
            <a:custGeom>
              <a:avLst/>
              <a:gdLst/>
              <a:ahLst/>
              <a:cxnLst/>
              <a:rect l="l" t="t" r="r" b="b"/>
              <a:pathLst>
                <a:path w="502" h="764" extrusionOk="0">
                  <a:moveTo>
                    <a:pt x="33" y="1"/>
                  </a:moveTo>
                  <a:cubicBezTo>
                    <a:pt x="16" y="1"/>
                    <a:pt x="0" y="15"/>
                    <a:pt x="4" y="35"/>
                  </a:cubicBezTo>
                  <a:lnTo>
                    <a:pt x="3" y="35"/>
                  </a:lnTo>
                  <a:cubicBezTo>
                    <a:pt x="98" y="292"/>
                    <a:pt x="244" y="521"/>
                    <a:pt x="405" y="740"/>
                  </a:cubicBezTo>
                  <a:cubicBezTo>
                    <a:pt x="414" y="756"/>
                    <a:pt x="428" y="763"/>
                    <a:pt x="441" y="763"/>
                  </a:cubicBezTo>
                  <a:cubicBezTo>
                    <a:pt x="472" y="763"/>
                    <a:pt x="502" y="730"/>
                    <a:pt x="481" y="695"/>
                  </a:cubicBezTo>
                  <a:cubicBezTo>
                    <a:pt x="365" y="450"/>
                    <a:pt x="231" y="213"/>
                    <a:pt x="51" y="7"/>
                  </a:cubicBezTo>
                  <a:cubicBezTo>
                    <a:pt x="46" y="3"/>
                    <a:pt x="39" y="1"/>
                    <a:pt x="3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17"/>
            <p:cNvSpPr/>
            <p:nvPr/>
          </p:nvSpPr>
          <p:spPr>
            <a:xfrm>
              <a:off x="1004321" y="4490134"/>
              <a:ext cx="593876" cy="636989"/>
            </a:xfrm>
            <a:custGeom>
              <a:avLst/>
              <a:gdLst/>
              <a:ahLst/>
              <a:cxnLst/>
              <a:rect l="l" t="t" r="r" b="b"/>
              <a:pathLst>
                <a:path w="21971" h="23566" extrusionOk="0">
                  <a:moveTo>
                    <a:pt x="21971" y="1"/>
                  </a:moveTo>
                  <a:cubicBezTo>
                    <a:pt x="19935" y="2874"/>
                    <a:pt x="18633" y="6191"/>
                    <a:pt x="17285" y="9444"/>
                  </a:cubicBezTo>
                  <a:cubicBezTo>
                    <a:pt x="16921" y="10319"/>
                    <a:pt x="18142" y="9293"/>
                    <a:pt x="17869" y="10201"/>
                  </a:cubicBezTo>
                  <a:cubicBezTo>
                    <a:pt x="16171" y="15834"/>
                    <a:pt x="13569" y="20645"/>
                    <a:pt x="3203" y="23565"/>
                  </a:cubicBezTo>
                  <a:cubicBezTo>
                    <a:pt x="3203" y="23565"/>
                    <a:pt x="1" y="8369"/>
                    <a:pt x="12336" y="3865"/>
                  </a:cubicBezTo>
                  <a:cubicBezTo>
                    <a:pt x="12856" y="3676"/>
                    <a:pt x="12348" y="4869"/>
                    <a:pt x="12847" y="4559"/>
                  </a:cubicBezTo>
                  <a:cubicBezTo>
                    <a:pt x="15305" y="3020"/>
                    <a:pt x="18308" y="1487"/>
                    <a:pt x="21971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17"/>
            <p:cNvSpPr/>
            <p:nvPr/>
          </p:nvSpPr>
          <p:spPr>
            <a:xfrm>
              <a:off x="1102656" y="4533273"/>
              <a:ext cx="427047" cy="570468"/>
            </a:xfrm>
            <a:custGeom>
              <a:avLst/>
              <a:gdLst/>
              <a:ahLst/>
              <a:cxnLst/>
              <a:rect l="l" t="t" r="r" b="b"/>
              <a:pathLst>
                <a:path w="15799" h="21105" extrusionOk="0">
                  <a:moveTo>
                    <a:pt x="15724" y="1"/>
                  </a:moveTo>
                  <a:cubicBezTo>
                    <a:pt x="15713" y="1"/>
                    <a:pt x="15701" y="5"/>
                    <a:pt x="15691" y="14"/>
                  </a:cubicBezTo>
                  <a:cubicBezTo>
                    <a:pt x="15369" y="300"/>
                    <a:pt x="15038" y="577"/>
                    <a:pt x="14719" y="865"/>
                  </a:cubicBezTo>
                  <a:cubicBezTo>
                    <a:pt x="14399" y="1153"/>
                    <a:pt x="14092" y="1452"/>
                    <a:pt x="13784" y="1753"/>
                  </a:cubicBezTo>
                  <a:cubicBezTo>
                    <a:pt x="13169" y="2351"/>
                    <a:pt x="12567" y="2963"/>
                    <a:pt x="11978" y="3589"/>
                  </a:cubicBezTo>
                  <a:cubicBezTo>
                    <a:pt x="10802" y="4840"/>
                    <a:pt x="9671" y="6132"/>
                    <a:pt x="8584" y="7463"/>
                  </a:cubicBezTo>
                  <a:cubicBezTo>
                    <a:pt x="7496" y="8796"/>
                    <a:pt x="6460" y="10165"/>
                    <a:pt x="5475" y="11572"/>
                  </a:cubicBezTo>
                  <a:cubicBezTo>
                    <a:pt x="4492" y="12980"/>
                    <a:pt x="3561" y="14424"/>
                    <a:pt x="2682" y="15902"/>
                  </a:cubicBezTo>
                  <a:cubicBezTo>
                    <a:pt x="1807" y="17376"/>
                    <a:pt x="953" y="18881"/>
                    <a:pt x="246" y="20442"/>
                  </a:cubicBezTo>
                  <a:cubicBezTo>
                    <a:pt x="160" y="20633"/>
                    <a:pt x="89" y="20829"/>
                    <a:pt x="18" y="21027"/>
                  </a:cubicBezTo>
                  <a:cubicBezTo>
                    <a:pt x="1" y="21072"/>
                    <a:pt x="40" y="21104"/>
                    <a:pt x="80" y="21104"/>
                  </a:cubicBezTo>
                  <a:cubicBezTo>
                    <a:pt x="101" y="21104"/>
                    <a:pt x="122" y="21096"/>
                    <a:pt x="136" y="21076"/>
                  </a:cubicBezTo>
                  <a:lnTo>
                    <a:pt x="136" y="21074"/>
                  </a:lnTo>
                  <a:cubicBezTo>
                    <a:pt x="595" y="20350"/>
                    <a:pt x="977" y="19580"/>
                    <a:pt x="1388" y="18826"/>
                  </a:cubicBezTo>
                  <a:cubicBezTo>
                    <a:pt x="1794" y="18077"/>
                    <a:pt x="2213" y="17335"/>
                    <a:pt x="2645" y="16600"/>
                  </a:cubicBezTo>
                  <a:cubicBezTo>
                    <a:pt x="3510" y="15125"/>
                    <a:pt x="4424" y="13679"/>
                    <a:pt x="5393" y="12266"/>
                  </a:cubicBezTo>
                  <a:cubicBezTo>
                    <a:pt x="6360" y="10853"/>
                    <a:pt x="7373" y="9473"/>
                    <a:pt x="8431" y="8129"/>
                  </a:cubicBezTo>
                  <a:cubicBezTo>
                    <a:pt x="9489" y="6784"/>
                    <a:pt x="10598" y="5481"/>
                    <a:pt x="11755" y="4219"/>
                  </a:cubicBezTo>
                  <a:cubicBezTo>
                    <a:pt x="12331" y="3591"/>
                    <a:pt x="12916" y="2970"/>
                    <a:pt x="13511" y="2359"/>
                  </a:cubicBezTo>
                  <a:cubicBezTo>
                    <a:pt x="14104" y="1747"/>
                    <a:pt x="14715" y="1155"/>
                    <a:pt x="15302" y="536"/>
                  </a:cubicBezTo>
                  <a:cubicBezTo>
                    <a:pt x="15450" y="381"/>
                    <a:pt x="15607" y="235"/>
                    <a:pt x="15762" y="85"/>
                  </a:cubicBezTo>
                  <a:cubicBezTo>
                    <a:pt x="15798" y="50"/>
                    <a:pt x="15763" y="1"/>
                    <a:pt x="157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17"/>
            <p:cNvSpPr/>
            <p:nvPr/>
          </p:nvSpPr>
          <p:spPr>
            <a:xfrm>
              <a:off x="1201235" y="4782328"/>
              <a:ext cx="219457" cy="174046"/>
            </a:xfrm>
            <a:custGeom>
              <a:avLst/>
              <a:gdLst/>
              <a:ahLst/>
              <a:cxnLst/>
              <a:rect l="l" t="t" r="r" b="b"/>
              <a:pathLst>
                <a:path w="8119" h="6439" extrusionOk="0">
                  <a:moveTo>
                    <a:pt x="8059" y="1"/>
                  </a:moveTo>
                  <a:cubicBezTo>
                    <a:pt x="8054" y="1"/>
                    <a:pt x="8048" y="2"/>
                    <a:pt x="8041" y="5"/>
                  </a:cubicBezTo>
                  <a:lnTo>
                    <a:pt x="8043" y="5"/>
                  </a:lnTo>
                  <a:cubicBezTo>
                    <a:pt x="7734" y="124"/>
                    <a:pt x="7441" y="285"/>
                    <a:pt x="7151" y="440"/>
                  </a:cubicBezTo>
                  <a:cubicBezTo>
                    <a:pt x="6861" y="597"/>
                    <a:pt x="6568" y="762"/>
                    <a:pt x="6284" y="934"/>
                  </a:cubicBezTo>
                  <a:cubicBezTo>
                    <a:pt x="5702" y="1285"/>
                    <a:pt x="5137" y="1659"/>
                    <a:pt x="4586" y="2057"/>
                  </a:cubicBezTo>
                  <a:cubicBezTo>
                    <a:pt x="3500" y="2844"/>
                    <a:pt x="2477" y="3714"/>
                    <a:pt x="1525" y="4660"/>
                  </a:cubicBezTo>
                  <a:cubicBezTo>
                    <a:pt x="987" y="5193"/>
                    <a:pt x="486" y="5763"/>
                    <a:pt x="26" y="6365"/>
                  </a:cubicBezTo>
                  <a:cubicBezTo>
                    <a:pt x="0" y="6399"/>
                    <a:pt x="36" y="6438"/>
                    <a:pt x="71" y="6438"/>
                  </a:cubicBezTo>
                  <a:cubicBezTo>
                    <a:pt x="82" y="6438"/>
                    <a:pt x="93" y="6434"/>
                    <a:pt x="103" y="6425"/>
                  </a:cubicBezTo>
                  <a:cubicBezTo>
                    <a:pt x="1021" y="5462"/>
                    <a:pt x="1953" y="4510"/>
                    <a:pt x="2957" y="3639"/>
                  </a:cubicBezTo>
                  <a:cubicBezTo>
                    <a:pt x="3969" y="2766"/>
                    <a:pt x="5042" y="1969"/>
                    <a:pt x="6168" y="1252"/>
                  </a:cubicBezTo>
                  <a:cubicBezTo>
                    <a:pt x="6482" y="1050"/>
                    <a:pt x="6798" y="853"/>
                    <a:pt x="7119" y="663"/>
                  </a:cubicBezTo>
                  <a:cubicBezTo>
                    <a:pt x="7437" y="472"/>
                    <a:pt x="7770" y="298"/>
                    <a:pt x="8080" y="94"/>
                  </a:cubicBezTo>
                  <a:cubicBezTo>
                    <a:pt x="8118" y="68"/>
                    <a:pt x="8102" y="1"/>
                    <a:pt x="805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17"/>
            <p:cNvSpPr/>
            <p:nvPr/>
          </p:nvSpPr>
          <p:spPr>
            <a:xfrm>
              <a:off x="1152527" y="4941994"/>
              <a:ext cx="168613" cy="113094"/>
            </a:xfrm>
            <a:custGeom>
              <a:avLst/>
              <a:gdLst/>
              <a:ahLst/>
              <a:cxnLst/>
              <a:rect l="l" t="t" r="r" b="b"/>
              <a:pathLst>
                <a:path w="6238" h="4184" extrusionOk="0">
                  <a:moveTo>
                    <a:pt x="6194" y="0"/>
                  </a:moveTo>
                  <a:cubicBezTo>
                    <a:pt x="6187" y="0"/>
                    <a:pt x="6180" y="3"/>
                    <a:pt x="6173" y="9"/>
                  </a:cubicBezTo>
                  <a:cubicBezTo>
                    <a:pt x="5818" y="336"/>
                    <a:pt x="5442" y="647"/>
                    <a:pt x="5068" y="953"/>
                  </a:cubicBezTo>
                  <a:cubicBezTo>
                    <a:pt x="4694" y="1260"/>
                    <a:pt x="4313" y="1557"/>
                    <a:pt x="3922" y="1840"/>
                  </a:cubicBezTo>
                  <a:cubicBezTo>
                    <a:pt x="3148" y="2399"/>
                    <a:pt x="2336" y="2903"/>
                    <a:pt x="1495" y="3352"/>
                  </a:cubicBezTo>
                  <a:cubicBezTo>
                    <a:pt x="1016" y="3606"/>
                    <a:pt x="528" y="3848"/>
                    <a:pt x="44" y="4092"/>
                  </a:cubicBezTo>
                  <a:cubicBezTo>
                    <a:pt x="1" y="4114"/>
                    <a:pt x="23" y="4183"/>
                    <a:pt x="66" y="4183"/>
                  </a:cubicBezTo>
                  <a:cubicBezTo>
                    <a:pt x="71" y="4183"/>
                    <a:pt x="76" y="4182"/>
                    <a:pt x="82" y="4180"/>
                  </a:cubicBezTo>
                  <a:cubicBezTo>
                    <a:pt x="992" y="3853"/>
                    <a:pt x="1848" y="3393"/>
                    <a:pt x="2673" y="2890"/>
                  </a:cubicBezTo>
                  <a:cubicBezTo>
                    <a:pt x="3499" y="2387"/>
                    <a:pt x="4286" y="1819"/>
                    <a:pt x="5025" y="1193"/>
                  </a:cubicBezTo>
                  <a:cubicBezTo>
                    <a:pt x="5446" y="834"/>
                    <a:pt x="5834" y="450"/>
                    <a:pt x="6218" y="54"/>
                  </a:cubicBezTo>
                  <a:cubicBezTo>
                    <a:pt x="6238" y="31"/>
                    <a:pt x="6218" y="0"/>
                    <a:pt x="619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1" name="Google Shape;9671;p17"/>
            <p:cNvSpPr/>
            <p:nvPr/>
          </p:nvSpPr>
          <p:spPr>
            <a:xfrm>
              <a:off x="1150608" y="4670640"/>
              <a:ext cx="148962" cy="287734"/>
            </a:xfrm>
            <a:custGeom>
              <a:avLst/>
              <a:gdLst/>
              <a:ahLst/>
              <a:cxnLst/>
              <a:rect l="l" t="t" r="r" b="b"/>
              <a:pathLst>
                <a:path w="5511" h="10645" extrusionOk="0">
                  <a:moveTo>
                    <a:pt x="5449" y="0"/>
                  </a:moveTo>
                  <a:cubicBezTo>
                    <a:pt x="5439" y="0"/>
                    <a:pt x="5429" y="4"/>
                    <a:pt x="5421" y="14"/>
                  </a:cubicBezTo>
                  <a:cubicBezTo>
                    <a:pt x="4946" y="629"/>
                    <a:pt x="4511" y="1269"/>
                    <a:pt x="4081" y="1914"/>
                  </a:cubicBezTo>
                  <a:cubicBezTo>
                    <a:pt x="3641" y="2573"/>
                    <a:pt x="3211" y="3239"/>
                    <a:pt x="2802" y="3918"/>
                  </a:cubicBezTo>
                  <a:cubicBezTo>
                    <a:pt x="2002" y="5245"/>
                    <a:pt x="1276" y="6623"/>
                    <a:pt x="723" y="8072"/>
                  </a:cubicBezTo>
                  <a:cubicBezTo>
                    <a:pt x="409" y="8897"/>
                    <a:pt x="153" y="9736"/>
                    <a:pt x="5" y="10604"/>
                  </a:cubicBezTo>
                  <a:cubicBezTo>
                    <a:pt x="0" y="10628"/>
                    <a:pt x="20" y="10644"/>
                    <a:pt x="38" y="10644"/>
                  </a:cubicBezTo>
                  <a:cubicBezTo>
                    <a:pt x="51" y="10644"/>
                    <a:pt x="62" y="10638"/>
                    <a:pt x="67" y="10622"/>
                  </a:cubicBezTo>
                  <a:cubicBezTo>
                    <a:pt x="465" y="9123"/>
                    <a:pt x="994" y="7674"/>
                    <a:pt x="1682" y="6285"/>
                  </a:cubicBezTo>
                  <a:cubicBezTo>
                    <a:pt x="2370" y="4896"/>
                    <a:pt x="3185" y="3568"/>
                    <a:pt x="4043" y="2274"/>
                  </a:cubicBezTo>
                  <a:cubicBezTo>
                    <a:pt x="4528" y="1540"/>
                    <a:pt x="5034" y="820"/>
                    <a:pt x="5492" y="70"/>
                  </a:cubicBezTo>
                  <a:cubicBezTo>
                    <a:pt x="5511" y="38"/>
                    <a:pt x="5479" y="0"/>
                    <a:pt x="544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2" name="Google Shape;9672;p17"/>
            <p:cNvSpPr/>
            <p:nvPr/>
          </p:nvSpPr>
          <p:spPr>
            <a:xfrm>
              <a:off x="1324464" y="4642042"/>
              <a:ext cx="49924" cy="66872"/>
            </a:xfrm>
            <a:custGeom>
              <a:avLst/>
              <a:gdLst/>
              <a:ahLst/>
              <a:cxnLst/>
              <a:rect l="l" t="t" r="r" b="b"/>
              <a:pathLst>
                <a:path w="1847" h="2474" extrusionOk="0">
                  <a:moveTo>
                    <a:pt x="1773" y="1"/>
                  </a:moveTo>
                  <a:cubicBezTo>
                    <a:pt x="1761" y="1"/>
                    <a:pt x="1749" y="6"/>
                    <a:pt x="1739" y="18"/>
                  </a:cubicBezTo>
                  <a:cubicBezTo>
                    <a:pt x="1435" y="403"/>
                    <a:pt x="1145" y="795"/>
                    <a:pt x="859" y="1194"/>
                  </a:cubicBezTo>
                  <a:cubicBezTo>
                    <a:pt x="567" y="1599"/>
                    <a:pt x="304" y="2022"/>
                    <a:pt x="18" y="2431"/>
                  </a:cubicBezTo>
                  <a:cubicBezTo>
                    <a:pt x="0" y="2452"/>
                    <a:pt x="22" y="2474"/>
                    <a:pt x="43" y="2474"/>
                  </a:cubicBezTo>
                  <a:cubicBezTo>
                    <a:pt x="52" y="2474"/>
                    <a:pt x="61" y="2470"/>
                    <a:pt x="68" y="2461"/>
                  </a:cubicBezTo>
                  <a:cubicBezTo>
                    <a:pt x="365" y="2065"/>
                    <a:pt x="681" y="1685"/>
                    <a:pt x="975" y="1287"/>
                  </a:cubicBezTo>
                  <a:cubicBezTo>
                    <a:pt x="1268" y="891"/>
                    <a:pt x="1551" y="492"/>
                    <a:pt x="1822" y="81"/>
                  </a:cubicBezTo>
                  <a:cubicBezTo>
                    <a:pt x="1847" y="45"/>
                    <a:pt x="1809" y="1"/>
                    <a:pt x="17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3" name="Google Shape;9673;p17"/>
            <p:cNvSpPr/>
            <p:nvPr/>
          </p:nvSpPr>
          <p:spPr>
            <a:xfrm>
              <a:off x="105141" y="4012865"/>
              <a:ext cx="518219" cy="743866"/>
            </a:xfrm>
            <a:custGeom>
              <a:avLst/>
              <a:gdLst/>
              <a:ahLst/>
              <a:cxnLst/>
              <a:rect l="l" t="t" r="r" b="b"/>
              <a:pathLst>
                <a:path w="19172" h="27520" extrusionOk="0">
                  <a:moveTo>
                    <a:pt x="19172" y="1"/>
                  </a:moveTo>
                  <a:cubicBezTo>
                    <a:pt x="17923" y="3295"/>
                    <a:pt x="17494" y="6831"/>
                    <a:pt x="17005" y="10319"/>
                  </a:cubicBezTo>
                  <a:cubicBezTo>
                    <a:pt x="16872" y="11256"/>
                    <a:pt x="17795" y="9955"/>
                    <a:pt x="17758" y="10905"/>
                  </a:cubicBezTo>
                  <a:cubicBezTo>
                    <a:pt x="17528" y="16785"/>
                    <a:pt x="16214" y="22092"/>
                    <a:pt x="6911" y="27520"/>
                  </a:cubicBezTo>
                  <a:cubicBezTo>
                    <a:pt x="6911" y="27520"/>
                    <a:pt x="0" y="13610"/>
                    <a:pt x="10814" y="6158"/>
                  </a:cubicBezTo>
                  <a:cubicBezTo>
                    <a:pt x="11269" y="5843"/>
                    <a:pt x="11076" y="7128"/>
                    <a:pt x="11482" y="6700"/>
                  </a:cubicBezTo>
                  <a:cubicBezTo>
                    <a:pt x="13477" y="4595"/>
                    <a:pt x="16001" y="2359"/>
                    <a:pt x="19172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4" name="Google Shape;9674;p17"/>
            <p:cNvSpPr/>
            <p:nvPr/>
          </p:nvSpPr>
          <p:spPr>
            <a:xfrm>
              <a:off x="297352" y="4072250"/>
              <a:ext cx="270841" cy="658343"/>
            </a:xfrm>
            <a:custGeom>
              <a:avLst/>
              <a:gdLst/>
              <a:ahLst/>
              <a:cxnLst/>
              <a:rect l="l" t="t" r="r" b="b"/>
              <a:pathLst>
                <a:path w="10020" h="24356" extrusionOk="0">
                  <a:moveTo>
                    <a:pt x="9950" y="1"/>
                  </a:moveTo>
                  <a:cubicBezTo>
                    <a:pt x="9935" y="1"/>
                    <a:pt x="9919" y="7"/>
                    <a:pt x="9909" y="23"/>
                  </a:cubicBezTo>
                  <a:cubicBezTo>
                    <a:pt x="9667" y="384"/>
                    <a:pt x="9415" y="737"/>
                    <a:pt x="9176" y="1098"/>
                  </a:cubicBezTo>
                  <a:cubicBezTo>
                    <a:pt x="8940" y="1453"/>
                    <a:pt x="8719" y="1818"/>
                    <a:pt x="8499" y="2183"/>
                  </a:cubicBezTo>
                  <a:cubicBezTo>
                    <a:pt x="8054" y="2917"/>
                    <a:pt x="7624" y="3660"/>
                    <a:pt x="7211" y="4413"/>
                  </a:cubicBezTo>
                  <a:cubicBezTo>
                    <a:pt x="6386" y="5920"/>
                    <a:pt x="5614" y="7453"/>
                    <a:pt x="4896" y="9016"/>
                  </a:cubicBezTo>
                  <a:cubicBezTo>
                    <a:pt x="4176" y="10577"/>
                    <a:pt x="3518" y="12163"/>
                    <a:pt x="2918" y="13772"/>
                  </a:cubicBezTo>
                  <a:cubicBezTo>
                    <a:pt x="2320" y="15382"/>
                    <a:pt x="1779" y="17012"/>
                    <a:pt x="1299" y="18663"/>
                  </a:cubicBezTo>
                  <a:cubicBezTo>
                    <a:pt x="822" y="20309"/>
                    <a:pt x="373" y="21980"/>
                    <a:pt x="78" y="23670"/>
                  </a:cubicBezTo>
                  <a:cubicBezTo>
                    <a:pt x="43" y="23876"/>
                    <a:pt x="24" y="24085"/>
                    <a:pt x="3" y="24295"/>
                  </a:cubicBezTo>
                  <a:cubicBezTo>
                    <a:pt x="0" y="24334"/>
                    <a:pt x="32" y="24355"/>
                    <a:pt x="65" y="24355"/>
                  </a:cubicBezTo>
                  <a:cubicBezTo>
                    <a:pt x="92" y="24355"/>
                    <a:pt x="119" y="24341"/>
                    <a:pt x="129" y="24311"/>
                  </a:cubicBezTo>
                  <a:cubicBezTo>
                    <a:pt x="392" y="23493"/>
                    <a:pt x="570" y="22653"/>
                    <a:pt x="777" y="21821"/>
                  </a:cubicBezTo>
                  <a:cubicBezTo>
                    <a:pt x="983" y="20995"/>
                    <a:pt x="1205" y="20172"/>
                    <a:pt x="1437" y="19351"/>
                  </a:cubicBezTo>
                  <a:cubicBezTo>
                    <a:pt x="1903" y="17706"/>
                    <a:pt x="2426" y="16078"/>
                    <a:pt x="3010" y="14468"/>
                  </a:cubicBezTo>
                  <a:cubicBezTo>
                    <a:pt x="3591" y="12856"/>
                    <a:pt x="4227" y="11267"/>
                    <a:pt x="4915" y="9700"/>
                  </a:cubicBezTo>
                  <a:cubicBezTo>
                    <a:pt x="5603" y="8134"/>
                    <a:pt x="6349" y="6593"/>
                    <a:pt x="7153" y="5082"/>
                  </a:cubicBezTo>
                  <a:cubicBezTo>
                    <a:pt x="7553" y="4329"/>
                    <a:pt x="7964" y="3583"/>
                    <a:pt x="8385" y="2844"/>
                  </a:cubicBezTo>
                  <a:cubicBezTo>
                    <a:pt x="8806" y="2102"/>
                    <a:pt x="9249" y="1375"/>
                    <a:pt x="9662" y="631"/>
                  </a:cubicBezTo>
                  <a:cubicBezTo>
                    <a:pt x="9766" y="442"/>
                    <a:pt x="9882" y="259"/>
                    <a:pt x="9996" y="74"/>
                  </a:cubicBezTo>
                  <a:cubicBezTo>
                    <a:pt x="10020" y="36"/>
                    <a:pt x="9985" y="1"/>
                    <a:pt x="995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5" name="Google Shape;9675;p17"/>
            <p:cNvSpPr/>
            <p:nvPr/>
          </p:nvSpPr>
          <p:spPr>
            <a:xfrm>
              <a:off x="355763" y="4340604"/>
              <a:ext cx="169478" cy="222673"/>
            </a:xfrm>
            <a:custGeom>
              <a:avLst/>
              <a:gdLst/>
              <a:ahLst/>
              <a:cxnLst/>
              <a:rect l="l" t="t" r="r" b="b"/>
              <a:pathLst>
                <a:path w="6270" h="8238" extrusionOk="0">
                  <a:moveTo>
                    <a:pt x="6207" y="0"/>
                  </a:moveTo>
                  <a:cubicBezTo>
                    <a:pt x="6199" y="0"/>
                    <a:pt x="6190" y="3"/>
                    <a:pt x="6181" y="10"/>
                  </a:cubicBezTo>
                  <a:cubicBezTo>
                    <a:pt x="5912" y="202"/>
                    <a:pt x="5669" y="430"/>
                    <a:pt x="5427" y="657"/>
                  </a:cubicBezTo>
                  <a:cubicBezTo>
                    <a:pt x="5184" y="881"/>
                    <a:pt x="4943" y="1113"/>
                    <a:pt x="4709" y="1350"/>
                  </a:cubicBezTo>
                  <a:cubicBezTo>
                    <a:pt x="4236" y="1836"/>
                    <a:pt x="3782" y="2341"/>
                    <a:pt x="3350" y="2865"/>
                  </a:cubicBezTo>
                  <a:cubicBezTo>
                    <a:pt x="2496" y="3899"/>
                    <a:pt x="1724" y="4996"/>
                    <a:pt x="1039" y="6150"/>
                  </a:cubicBezTo>
                  <a:cubicBezTo>
                    <a:pt x="652" y="6800"/>
                    <a:pt x="310" y="7479"/>
                    <a:pt x="15" y="8176"/>
                  </a:cubicBezTo>
                  <a:cubicBezTo>
                    <a:pt x="0" y="8211"/>
                    <a:pt x="32" y="8237"/>
                    <a:pt x="64" y="8237"/>
                  </a:cubicBezTo>
                  <a:cubicBezTo>
                    <a:pt x="80" y="8237"/>
                    <a:pt x="96" y="8230"/>
                    <a:pt x="105" y="8214"/>
                  </a:cubicBezTo>
                  <a:cubicBezTo>
                    <a:pt x="751" y="7053"/>
                    <a:pt x="1415" y="5897"/>
                    <a:pt x="2170" y="4802"/>
                  </a:cubicBezTo>
                  <a:cubicBezTo>
                    <a:pt x="2931" y="3704"/>
                    <a:pt x="3769" y="2663"/>
                    <a:pt x="4681" y="1687"/>
                  </a:cubicBezTo>
                  <a:cubicBezTo>
                    <a:pt x="4934" y="1412"/>
                    <a:pt x="5192" y="1143"/>
                    <a:pt x="5454" y="877"/>
                  </a:cubicBezTo>
                  <a:cubicBezTo>
                    <a:pt x="5715" y="614"/>
                    <a:pt x="5992" y="363"/>
                    <a:pt x="6241" y="86"/>
                  </a:cubicBezTo>
                  <a:cubicBezTo>
                    <a:pt x="6270" y="54"/>
                    <a:pt x="6244" y="0"/>
                    <a:pt x="620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6" name="Google Shape;9676;p17"/>
            <p:cNvSpPr/>
            <p:nvPr/>
          </p:nvSpPr>
          <p:spPr>
            <a:xfrm>
              <a:off x="333139" y="4520002"/>
              <a:ext cx="135555" cy="151125"/>
            </a:xfrm>
            <a:custGeom>
              <a:avLst/>
              <a:gdLst/>
              <a:ahLst/>
              <a:cxnLst/>
              <a:rect l="l" t="t" r="r" b="b"/>
              <a:pathLst>
                <a:path w="5015" h="5591" extrusionOk="0">
                  <a:moveTo>
                    <a:pt x="4971" y="0"/>
                  </a:moveTo>
                  <a:cubicBezTo>
                    <a:pt x="4961" y="0"/>
                    <a:pt x="4951" y="5"/>
                    <a:pt x="4944" y="16"/>
                  </a:cubicBezTo>
                  <a:cubicBezTo>
                    <a:pt x="4417" y="831"/>
                    <a:pt x="3841" y="1612"/>
                    <a:pt x="3222" y="2356"/>
                  </a:cubicBezTo>
                  <a:cubicBezTo>
                    <a:pt x="2611" y="3093"/>
                    <a:pt x="1951" y="3787"/>
                    <a:pt x="1246" y="4432"/>
                  </a:cubicBezTo>
                  <a:cubicBezTo>
                    <a:pt x="850" y="4796"/>
                    <a:pt x="440" y="5149"/>
                    <a:pt x="35" y="5507"/>
                  </a:cubicBezTo>
                  <a:cubicBezTo>
                    <a:pt x="1" y="5536"/>
                    <a:pt x="32" y="5590"/>
                    <a:pt x="70" y="5590"/>
                  </a:cubicBezTo>
                  <a:cubicBezTo>
                    <a:pt x="77" y="5590"/>
                    <a:pt x="85" y="5588"/>
                    <a:pt x="93" y="5583"/>
                  </a:cubicBezTo>
                  <a:cubicBezTo>
                    <a:pt x="893" y="5037"/>
                    <a:pt x="1609" y="4375"/>
                    <a:pt x="2280" y="3680"/>
                  </a:cubicBezTo>
                  <a:cubicBezTo>
                    <a:pt x="2957" y="2984"/>
                    <a:pt x="3578" y="2237"/>
                    <a:pt x="4135" y="1444"/>
                  </a:cubicBezTo>
                  <a:cubicBezTo>
                    <a:pt x="4451" y="993"/>
                    <a:pt x="4729" y="526"/>
                    <a:pt x="5001" y="49"/>
                  </a:cubicBezTo>
                  <a:cubicBezTo>
                    <a:pt x="5015" y="23"/>
                    <a:pt x="4993" y="0"/>
                    <a:pt x="497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7" name="Google Shape;9677;p17"/>
            <p:cNvSpPr/>
            <p:nvPr/>
          </p:nvSpPr>
          <p:spPr>
            <a:xfrm>
              <a:off x="305298" y="4262892"/>
              <a:ext cx="74495" cy="315278"/>
            </a:xfrm>
            <a:custGeom>
              <a:avLst/>
              <a:gdLst/>
              <a:ahLst/>
              <a:cxnLst/>
              <a:rect l="l" t="t" r="r" b="b"/>
              <a:pathLst>
                <a:path w="2756" h="11664" extrusionOk="0">
                  <a:moveTo>
                    <a:pt x="2697" y="0"/>
                  </a:moveTo>
                  <a:cubicBezTo>
                    <a:pt x="2683" y="0"/>
                    <a:pt x="2670" y="7"/>
                    <a:pt x="2663" y="22"/>
                  </a:cubicBezTo>
                  <a:cubicBezTo>
                    <a:pt x="2359" y="735"/>
                    <a:pt x="2097" y="1460"/>
                    <a:pt x="1843" y="2191"/>
                  </a:cubicBezTo>
                  <a:cubicBezTo>
                    <a:pt x="1583" y="2939"/>
                    <a:pt x="1336" y="3691"/>
                    <a:pt x="1110" y="4450"/>
                  </a:cubicBezTo>
                  <a:cubicBezTo>
                    <a:pt x="665" y="5940"/>
                    <a:pt x="308" y="7458"/>
                    <a:pt x="136" y="9004"/>
                  </a:cubicBezTo>
                  <a:cubicBezTo>
                    <a:pt x="38" y="9879"/>
                    <a:pt x="1" y="10754"/>
                    <a:pt x="76" y="11633"/>
                  </a:cubicBezTo>
                  <a:cubicBezTo>
                    <a:pt x="76" y="11653"/>
                    <a:pt x="92" y="11664"/>
                    <a:pt x="108" y="11664"/>
                  </a:cubicBezTo>
                  <a:cubicBezTo>
                    <a:pt x="123" y="11664"/>
                    <a:pt x="139" y="11653"/>
                    <a:pt x="139" y="11633"/>
                  </a:cubicBezTo>
                  <a:lnTo>
                    <a:pt x="139" y="11631"/>
                  </a:lnTo>
                  <a:cubicBezTo>
                    <a:pt x="151" y="10075"/>
                    <a:pt x="300" y="8537"/>
                    <a:pt x="620" y="7015"/>
                  </a:cubicBezTo>
                  <a:cubicBezTo>
                    <a:pt x="938" y="5498"/>
                    <a:pt x="1394" y="4014"/>
                    <a:pt x="1897" y="2550"/>
                  </a:cubicBezTo>
                  <a:cubicBezTo>
                    <a:pt x="2181" y="1720"/>
                    <a:pt x="2489" y="897"/>
                    <a:pt x="2746" y="58"/>
                  </a:cubicBezTo>
                  <a:cubicBezTo>
                    <a:pt x="2756" y="27"/>
                    <a:pt x="2725" y="0"/>
                    <a:pt x="269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17"/>
            <p:cNvSpPr/>
            <p:nvPr/>
          </p:nvSpPr>
          <p:spPr>
            <a:xfrm>
              <a:off x="413175" y="4216509"/>
              <a:ext cx="31922" cy="76495"/>
            </a:xfrm>
            <a:custGeom>
              <a:avLst/>
              <a:gdLst/>
              <a:ahLst/>
              <a:cxnLst/>
              <a:rect l="l" t="t" r="r" b="b"/>
              <a:pathLst>
                <a:path w="1181" h="2830" extrusionOk="0">
                  <a:moveTo>
                    <a:pt x="1113" y="1"/>
                  </a:moveTo>
                  <a:cubicBezTo>
                    <a:pt x="1097" y="1"/>
                    <a:pt x="1081" y="9"/>
                    <a:pt x="1073" y="28"/>
                  </a:cubicBezTo>
                  <a:cubicBezTo>
                    <a:pt x="873" y="475"/>
                    <a:pt x="692" y="929"/>
                    <a:pt x="514" y="1387"/>
                  </a:cubicBezTo>
                  <a:cubicBezTo>
                    <a:pt x="333" y="1852"/>
                    <a:pt x="183" y="2327"/>
                    <a:pt x="9" y="2795"/>
                  </a:cubicBezTo>
                  <a:cubicBezTo>
                    <a:pt x="0" y="2816"/>
                    <a:pt x="17" y="2830"/>
                    <a:pt x="35" y="2830"/>
                  </a:cubicBezTo>
                  <a:cubicBezTo>
                    <a:pt x="47" y="2830"/>
                    <a:pt x="59" y="2824"/>
                    <a:pt x="65" y="2810"/>
                  </a:cubicBezTo>
                  <a:cubicBezTo>
                    <a:pt x="252" y="2353"/>
                    <a:pt x="463" y="1907"/>
                    <a:pt x="649" y="1449"/>
                  </a:cubicBezTo>
                  <a:cubicBezTo>
                    <a:pt x="834" y="989"/>
                    <a:pt x="1009" y="532"/>
                    <a:pt x="1168" y="67"/>
                  </a:cubicBezTo>
                  <a:cubicBezTo>
                    <a:pt x="1181" y="31"/>
                    <a:pt x="1145" y="1"/>
                    <a:pt x="111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17"/>
            <p:cNvSpPr/>
            <p:nvPr/>
          </p:nvSpPr>
          <p:spPr>
            <a:xfrm>
              <a:off x="199584" y="4193047"/>
              <a:ext cx="819685" cy="733892"/>
            </a:xfrm>
            <a:custGeom>
              <a:avLst/>
              <a:gdLst/>
              <a:ahLst/>
              <a:cxnLst/>
              <a:rect l="l" t="t" r="r" b="b"/>
              <a:pathLst>
                <a:path w="30325" h="27151" extrusionOk="0">
                  <a:moveTo>
                    <a:pt x="7827" y="24530"/>
                  </a:moveTo>
                  <a:cubicBezTo>
                    <a:pt x="8107" y="24760"/>
                    <a:pt x="8128" y="25195"/>
                    <a:pt x="7920" y="25625"/>
                  </a:cubicBezTo>
                  <a:cubicBezTo>
                    <a:pt x="7803" y="25866"/>
                    <a:pt x="7735" y="26132"/>
                    <a:pt x="7831" y="26347"/>
                  </a:cubicBezTo>
                  <a:cubicBezTo>
                    <a:pt x="7926" y="26564"/>
                    <a:pt x="8321" y="26928"/>
                    <a:pt x="8803" y="27048"/>
                  </a:cubicBezTo>
                  <a:cubicBezTo>
                    <a:pt x="9212" y="27151"/>
                    <a:pt x="9756" y="26853"/>
                    <a:pt x="10011" y="26388"/>
                  </a:cubicBezTo>
                  <a:cubicBezTo>
                    <a:pt x="10011" y="26388"/>
                    <a:pt x="10308" y="25720"/>
                    <a:pt x="10891" y="25485"/>
                  </a:cubicBezTo>
                  <a:cubicBezTo>
                    <a:pt x="12097" y="24997"/>
                    <a:pt x="14763" y="23767"/>
                    <a:pt x="16272" y="23183"/>
                  </a:cubicBezTo>
                  <a:cubicBezTo>
                    <a:pt x="20316" y="21620"/>
                    <a:pt x="28329" y="17322"/>
                    <a:pt x="28771" y="16660"/>
                  </a:cubicBezTo>
                  <a:cubicBezTo>
                    <a:pt x="29210" y="16000"/>
                    <a:pt x="30324" y="10558"/>
                    <a:pt x="28081" y="9210"/>
                  </a:cubicBezTo>
                  <a:cubicBezTo>
                    <a:pt x="28081" y="9210"/>
                    <a:pt x="28449" y="6581"/>
                    <a:pt x="25697" y="4741"/>
                  </a:cubicBezTo>
                  <a:cubicBezTo>
                    <a:pt x="22943" y="2904"/>
                    <a:pt x="17676" y="0"/>
                    <a:pt x="9162" y="5366"/>
                  </a:cubicBezTo>
                  <a:cubicBezTo>
                    <a:pt x="9162" y="5366"/>
                    <a:pt x="8752" y="4156"/>
                    <a:pt x="5632" y="6577"/>
                  </a:cubicBezTo>
                  <a:cubicBezTo>
                    <a:pt x="2512" y="9000"/>
                    <a:pt x="1" y="10380"/>
                    <a:pt x="2794" y="16056"/>
                  </a:cubicBezTo>
                  <a:cubicBezTo>
                    <a:pt x="2794" y="16056"/>
                    <a:pt x="3022" y="20568"/>
                    <a:pt x="7827" y="24530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17"/>
            <p:cNvSpPr/>
            <p:nvPr/>
          </p:nvSpPr>
          <p:spPr>
            <a:xfrm>
              <a:off x="297487" y="4489917"/>
              <a:ext cx="143935" cy="398017"/>
            </a:xfrm>
            <a:custGeom>
              <a:avLst/>
              <a:gdLst/>
              <a:ahLst/>
              <a:cxnLst/>
              <a:rect l="l" t="t" r="r" b="b"/>
              <a:pathLst>
                <a:path w="5325" h="14725" extrusionOk="0">
                  <a:moveTo>
                    <a:pt x="704" y="1"/>
                  </a:moveTo>
                  <a:cubicBezTo>
                    <a:pt x="697" y="1"/>
                    <a:pt x="689" y="5"/>
                    <a:pt x="684" y="14"/>
                  </a:cubicBezTo>
                  <a:cubicBezTo>
                    <a:pt x="432" y="502"/>
                    <a:pt x="239" y="1014"/>
                    <a:pt x="135" y="1557"/>
                  </a:cubicBezTo>
                  <a:cubicBezTo>
                    <a:pt x="36" y="2060"/>
                    <a:pt x="0" y="2572"/>
                    <a:pt x="26" y="3082"/>
                  </a:cubicBezTo>
                  <a:cubicBezTo>
                    <a:pt x="79" y="4097"/>
                    <a:pt x="391" y="5066"/>
                    <a:pt x="855" y="5965"/>
                  </a:cubicBezTo>
                  <a:cubicBezTo>
                    <a:pt x="1352" y="6928"/>
                    <a:pt x="1991" y="7814"/>
                    <a:pt x="2595" y="8712"/>
                  </a:cubicBezTo>
                  <a:lnTo>
                    <a:pt x="3601" y="10206"/>
                  </a:lnTo>
                  <a:cubicBezTo>
                    <a:pt x="3885" y="10626"/>
                    <a:pt x="4177" y="11043"/>
                    <a:pt x="4435" y="11482"/>
                  </a:cubicBezTo>
                  <a:cubicBezTo>
                    <a:pt x="4708" y="11948"/>
                    <a:pt x="4942" y="12442"/>
                    <a:pt x="5061" y="12967"/>
                  </a:cubicBezTo>
                  <a:cubicBezTo>
                    <a:pt x="5125" y="13244"/>
                    <a:pt x="5158" y="13524"/>
                    <a:pt x="5158" y="13806"/>
                  </a:cubicBezTo>
                  <a:cubicBezTo>
                    <a:pt x="5157" y="14107"/>
                    <a:pt x="5095" y="14397"/>
                    <a:pt x="5063" y="14694"/>
                  </a:cubicBezTo>
                  <a:cubicBezTo>
                    <a:pt x="5064" y="14713"/>
                    <a:pt x="5079" y="14724"/>
                    <a:pt x="5093" y="14724"/>
                  </a:cubicBezTo>
                  <a:cubicBezTo>
                    <a:pt x="5102" y="14724"/>
                    <a:pt x="5112" y="14720"/>
                    <a:pt x="5117" y="14709"/>
                  </a:cubicBezTo>
                  <a:lnTo>
                    <a:pt x="5119" y="14708"/>
                  </a:lnTo>
                  <a:cubicBezTo>
                    <a:pt x="5317" y="14266"/>
                    <a:pt x="5325" y="13711"/>
                    <a:pt x="5261" y="13238"/>
                  </a:cubicBezTo>
                  <a:cubicBezTo>
                    <a:pt x="5200" y="12778"/>
                    <a:pt x="5043" y="12333"/>
                    <a:pt x="4841" y="11916"/>
                  </a:cubicBezTo>
                  <a:cubicBezTo>
                    <a:pt x="4641" y="11497"/>
                    <a:pt x="4388" y="11097"/>
                    <a:pt x="4126" y="10712"/>
                  </a:cubicBezTo>
                  <a:cubicBezTo>
                    <a:pt x="3799" y="10230"/>
                    <a:pt x="3470" y="9751"/>
                    <a:pt x="3143" y="9271"/>
                  </a:cubicBezTo>
                  <a:cubicBezTo>
                    <a:pt x="2519" y="8356"/>
                    <a:pt x="1859" y="7455"/>
                    <a:pt x="1292" y="6502"/>
                  </a:cubicBezTo>
                  <a:cubicBezTo>
                    <a:pt x="763" y="5612"/>
                    <a:pt x="340" y="4651"/>
                    <a:pt x="195" y="3619"/>
                  </a:cubicBezTo>
                  <a:cubicBezTo>
                    <a:pt x="23" y="2407"/>
                    <a:pt x="228" y="1153"/>
                    <a:pt x="729" y="39"/>
                  </a:cubicBezTo>
                  <a:cubicBezTo>
                    <a:pt x="738" y="19"/>
                    <a:pt x="721" y="1"/>
                    <a:pt x="7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17"/>
            <p:cNvSpPr/>
            <p:nvPr/>
          </p:nvSpPr>
          <p:spPr>
            <a:xfrm>
              <a:off x="273781" y="4360417"/>
              <a:ext cx="139502" cy="182398"/>
            </a:xfrm>
            <a:custGeom>
              <a:avLst/>
              <a:gdLst/>
              <a:ahLst/>
              <a:cxnLst/>
              <a:rect l="l" t="t" r="r" b="b"/>
              <a:pathLst>
                <a:path w="5161" h="6748" extrusionOk="0">
                  <a:moveTo>
                    <a:pt x="5102" y="1"/>
                  </a:moveTo>
                  <a:cubicBezTo>
                    <a:pt x="5099" y="1"/>
                    <a:pt x="5095" y="1"/>
                    <a:pt x="5091" y="2"/>
                  </a:cubicBezTo>
                  <a:cubicBezTo>
                    <a:pt x="4835" y="75"/>
                    <a:pt x="4594" y="223"/>
                    <a:pt x="4368" y="359"/>
                  </a:cubicBezTo>
                  <a:cubicBezTo>
                    <a:pt x="4123" y="509"/>
                    <a:pt x="3887" y="671"/>
                    <a:pt x="3661" y="847"/>
                  </a:cubicBezTo>
                  <a:cubicBezTo>
                    <a:pt x="3205" y="1201"/>
                    <a:pt x="2775" y="1589"/>
                    <a:pt x="2377" y="2008"/>
                  </a:cubicBezTo>
                  <a:cubicBezTo>
                    <a:pt x="1963" y="2436"/>
                    <a:pt x="1576" y="2891"/>
                    <a:pt x="1216" y="3366"/>
                  </a:cubicBezTo>
                  <a:cubicBezTo>
                    <a:pt x="849" y="3854"/>
                    <a:pt x="522" y="4364"/>
                    <a:pt x="314" y="4940"/>
                  </a:cubicBezTo>
                  <a:cubicBezTo>
                    <a:pt x="109" y="5512"/>
                    <a:pt x="23" y="6133"/>
                    <a:pt x="109" y="6737"/>
                  </a:cubicBezTo>
                  <a:cubicBezTo>
                    <a:pt x="110" y="6744"/>
                    <a:pt x="116" y="6747"/>
                    <a:pt x="123" y="6747"/>
                  </a:cubicBezTo>
                  <a:cubicBezTo>
                    <a:pt x="131" y="6747"/>
                    <a:pt x="140" y="6742"/>
                    <a:pt x="139" y="6733"/>
                  </a:cubicBezTo>
                  <a:lnTo>
                    <a:pt x="137" y="6733"/>
                  </a:lnTo>
                  <a:cubicBezTo>
                    <a:pt x="0" y="5587"/>
                    <a:pt x="477" y="4435"/>
                    <a:pt x="1133" y="3519"/>
                  </a:cubicBezTo>
                  <a:cubicBezTo>
                    <a:pt x="1481" y="3037"/>
                    <a:pt x="1881" y="2582"/>
                    <a:pt x="2291" y="2152"/>
                  </a:cubicBezTo>
                  <a:cubicBezTo>
                    <a:pt x="2687" y="1737"/>
                    <a:pt x="3106" y="1343"/>
                    <a:pt x="3566" y="999"/>
                  </a:cubicBezTo>
                  <a:cubicBezTo>
                    <a:pt x="3805" y="817"/>
                    <a:pt x="4056" y="651"/>
                    <a:pt x="4314" y="498"/>
                  </a:cubicBezTo>
                  <a:cubicBezTo>
                    <a:pt x="4577" y="342"/>
                    <a:pt x="4861" y="230"/>
                    <a:pt x="5123" y="77"/>
                  </a:cubicBezTo>
                  <a:cubicBezTo>
                    <a:pt x="5161" y="55"/>
                    <a:pt x="5142" y="1"/>
                    <a:pt x="510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17"/>
            <p:cNvSpPr/>
            <p:nvPr/>
          </p:nvSpPr>
          <p:spPr>
            <a:xfrm>
              <a:off x="456531" y="4461320"/>
              <a:ext cx="180344" cy="411937"/>
            </a:xfrm>
            <a:custGeom>
              <a:avLst/>
              <a:gdLst/>
              <a:ahLst/>
              <a:cxnLst/>
              <a:rect l="l" t="t" r="r" b="b"/>
              <a:pathLst>
                <a:path w="6672" h="15240" extrusionOk="0">
                  <a:moveTo>
                    <a:pt x="6613" y="0"/>
                  </a:moveTo>
                  <a:cubicBezTo>
                    <a:pt x="6604" y="0"/>
                    <a:pt x="6595" y="3"/>
                    <a:pt x="6587" y="10"/>
                  </a:cubicBezTo>
                  <a:cubicBezTo>
                    <a:pt x="5826" y="631"/>
                    <a:pt x="5209" y="1452"/>
                    <a:pt x="4704" y="2289"/>
                  </a:cubicBezTo>
                  <a:cubicBezTo>
                    <a:pt x="4207" y="3118"/>
                    <a:pt x="3840" y="4030"/>
                    <a:pt x="3496" y="4931"/>
                  </a:cubicBezTo>
                  <a:cubicBezTo>
                    <a:pt x="2660" y="7111"/>
                    <a:pt x="1879" y="9314"/>
                    <a:pt x="1299" y="11574"/>
                  </a:cubicBezTo>
                  <a:cubicBezTo>
                    <a:pt x="983" y="12798"/>
                    <a:pt x="651" y="14027"/>
                    <a:pt x="30" y="15137"/>
                  </a:cubicBezTo>
                  <a:cubicBezTo>
                    <a:pt x="0" y="15190"/>
                    <a:pt x="47" y="15240"/>
                    <a:pt x="94" y="15240"/>
                  </a:cubicBezTo>
                  <a:cubicBezTo>
                    <a:pt x="115" y="15240"/>
                    <a:pt x="136" y="15230"/>
                    <a:pt x="149" y="15207"/>
                  </a:cubicBezTo>
                  <a:lnTo>
                    <a:pt x="148" y="15205"/>
                  </a:lnTo>
                  <a:cubicBezTo>
                    <a:pt x="705" y="14236"/>
                    <a:pt x="1036" y="13172"/>
                    <a:pt x="1322" y="12097"/>
                  </a:cubicBezTo>
                  <a:cubicBezTo>
                    <a:pt x="1617" y="10976"/>
                    <a:pt x="1918" y="9861"/>
                    <a:pt x="2286" y="8762"/>
                  </a:cubicBezTo>
                  <a:cubicBezTo>
                    <a:pt x="2662" y="7638"/>
                    <a:pt x="3072" y="6526"/>
                    <a:pt x="3485" y="5415"/>
                  </a:cubicBezTo>
                  <a:cubicBezTo>
                    <a:pt x="3825" y="4501"/>
                    <a:pt x="4186" y="3592"/>
                    <a:pt x="4646" y="2729"/>
                  </a:cubicBezTo>
                  <a:cubicBezTo>
                    <a:pt x="4900" y="2248"/>
                    <a:pt x="5168" y="1770"/>
                    <a:pt x="5491" y="1332"/>
                  </a:cubicBezTo>
                  <a:cubicBezTo>
                    <a:pt x="5833" y="874"/>
                    <a:pt x="6220" y="450"/>
                    <a:pt x="6643" y="65"/>
                  </a:cubicBezTo>
                  <a:cubicBezTo>
                    <a:pt x="6672" y="38"/>
                    <a:pt x="6645" y="0"/>
                    <a:pt x="661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3" name="Google Shape;9683;p17"/>
            <p:cNvSpPr/>
            <p:nvPr/>
          </p:nvSpPr>
          <p:spPr>
            <a:xfrm>
              <a:off x="438340" y="4673208"/>
              <a:ext cx="14326" cy="116013"/>
            </a:xfrm>
            <a:custGeom>
              <a:avLst/>
              <a:gdLst/>
              <a:ahLst/>
              <a:cxnLst/>
              <a:rect l="l" t="t" r="r" b="b"/>
              <a:pathLst>
                <a:path w="530" h="4292" extrusionOk="0">
                  <a:moveTo>
                    <a:pt x="25" y="0"/>
                  </a:moveTo>
                  <a:cubicBezTo>
                    <a:pt x="13" y="0"/>
                    <a:pt x="1" y="7"/>
                    <a:pt x="2" y="20"/>
                  </a:cubicBezTo>
                  <a:cubicBezTo>
                    <a:pt x="110" y="1439"/>
                    <a:pt x="282" y="2856"/>
                    <a:pt x="471" y="4266"/>
                  </a:cubicBezTo>
                  <a:cubicBezTo>
                    <a:pt x="474" y="4283"/>
                    <a:pt x="489" y="4292"/>
                    <a:pt x="503" y="4292"/>
                  </a:cubicBezTo>
                  <a:cubicBezTo>
                    <a:pt x="517" y="4292"/>
                    <a:pt x="530" y="4283"/>
                    <a:pt x="529" y="4266"/>
                  </a:cubicBezTo>
                  <a:cubicBezTo>
                    <a:pt x="400" y="2847"/>
                    <a:pt x="252" y="1424"/>
                    <a:pt x="43" y="14"/>
                  </a:cubicBezTo>
                  <a:cubicBezTo>
                    <a:pt x="42" y="5"/>
                    <a:pt x="34" y="0"/>
                    <a:pt x="2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4" name="Google Shape;9684;p17"/>
            <p:cNvSpPr/>
            <p:nvPr/>
          </p:nvSpPr>
          <p:spPr>
            <a:xfrm>
              <a:off x="432961" y="4304627"/>
              <a:ext cx="214510" cy="313170"/>
            </a:xfrm>
            <a:custGeom>
              <a:avLst/>
              <a:gdLst/>
              <a:ahLst/>
              <a:cxnLst/>
              <a:rect l="l" t="t" r="r" b="b"/>
              <a:pathLst>
                <a:path w="7936" h="11586" extrusionOk="0">
                  <a:moveTo>
                    <a:pt x="7873" y="0"/>
                  </a:moveTo>
                  <a:cubicBezTo>
                    <a:pt x="6937" y="0"/>
                    <a:pt x="6074" y="589"/>
                    <a:pt x="5344" y="1111"/>
                  </a:cubicBezTo>
                  <a:cubicBezTo>
                    <a:pt x="4555" y="1674"/>
                    <a:pt x="3762" y="2261"/>
                    <a:pt x="3056" y="2926"/>
                  </a:cubicBezTo>
                  <a:cubicBezTo>
                    <a:pt x="2715" y="3244"/>
                    <a:pt x="2403" y="3592"/>
                    <a:pt x="2125" y="3966"/>
                  </a:cubicBezTo>
                  <a:cubicBezTo>
                    <a:pt x="1822" y="4379"/>
                    <a:pt x="1575" y="4828"/>
                    <a:pt x="1362" y="5293"/>
                  </a:cubicBezTo>
                  <a:cubicBezTo>
                    <a:pt x="928" y="6239"/>
                    <a:pt x="595" y="7226"/>
                    <a:pt x="367" y="8242"/>
                  </a:cubicBezTo>
                  <a:cubicBezTo>
                    <a:pt x="122" y="9330"/>
                    <a:pt x="1" y="10448"/>
                    <a:pt x="44" y="11562"/>
                  </a:cubicBezTo>
                  <a:cubicBezTo>
                    <a:pt x="45" y="11578"/>
                    <a:pt x="57" y="11586"/>
                    <a:pt x="69" y="11586"/>
                  </a:cubicBezTo>
                  <a:cubicBezTo>
                    <a:pt x="81" y="11586"/>
                    <a:pt x="92" y="11578"/>
                    <a:pt x="92" y="11562"/>
                  </a:cubicBezTo>
                  <a:cubicBezTo>
                    <a:pt x="27" y="9563"/>
                    <a:pt x="483" y="7561"/>
                    <a:pt x="1251" y="5721"/>
                  </a:cubicBezTo>
                  <a:cubicBezTo>
                    <a:pt x="1635" y="4801"/>
                    <a:pt x="2134" y="3962"/>
                    <a:pt x="2833" y="3246"/>
                  </a:cubicBezTo>
                  <a:cubicBezTo>
                    <a:pt x="3499" y="2565"/>
                    <a:pt x="4267" y="1993"/>
                    <a:pt x="5032" y="1429"/>
                  </a:cubicBezTo>
                  <a:cubicBezTo>
                    <a:pt x="5858" y="815"/>
                    <a:pt x="6817" y="99"/>
                    <a:pt x="7890" y="73"/>
                  </a:cubicBezTo>
                  <a:cubicBezTo>
                    <a:pt x="7935" y="69"/>
                    <a:pt x="7935" y="4"/>
                    <a:pt x="7890" y="0"/>
                  </a:cubicBezTo>
                  <a:cubicBezTo>
                    <a:pt x="7885" y="0"/>
                    <a:pt x="7879" y="0"/>
                    <a:pt x="787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5" name="Google Shape;9685;p17"/>
            <p:cNvSpPr/>
            <p:nvPr/>
          </p:nvSpPr>
          <p:spPr>
            <a:xfrm>
              <a:off x="496373" y="4570764"/>
              <a:ext cx="468295" cy="290572"/>
            </a:xfrm>
            <a:custGeom>
              <a:avLst/>
              <a:gdLst/>
              <a:ahLst/>
              <a:cxnLst/>
              <a:rect l="l" t="t" r="r" b="b"/>
              <a:pathLst>
                <a:path w="17325" h="10750" extrusionOk="0">
                  <a:moveTo>
                    <a:pt x="17254" y="0"/>
                  </a:moveTo>
                  <a:cubicBezTo>
                    <a:pt x="17240" y="0"/>
                    <a:pt x="17226" y="9"/>
                    <a:pt x="17228" y="26"/>
                  </a:cubicBezTo>
                  <a:cubicBezTo>
                    <a:pt x="17261" y="310"/>
                    <a:pt x="17093" y="576"/>
                    <a:pt x="16923" y="789"/>
                  </a:cubicBezTo>
                  <a:cubicBezTo>
                    <a:pt x="16734" y="1026"/>
                    <a:pt x="16504" y="1226"/>
                    <a:pt x="16274" y="1422"/>
                  </a:cubicBezTo>
                  <a:cubicBezTo>
                    <a:pt x="15771" y="1849"/>
                    <a:pt x="15237" y="2238"/>
                    <a:pt x="14700" y="2621"/>
                  </a:cubicBezTo>
                  <a:cubicBezTo>
                    <a:pt x="13657" y="3367"/>
                    <a:pt x="12561" y="4036"/>
                    <a:pt x="11443" y="4664"/>
                  </a:cubicBezTo>
                  <a:cubicBezTo>
                    <a:pt x="10325" y="5293"/>
                    <a:pt x="9186" y="5885"/>
                    <a:pt x="8050" y="6478"/>
                  </a:cubicBezTo>
                  <a:cubicBezTo>
                    <a:pt x="6784" y="7140"/>
                    <a:pt x="5526" y="7815"/>
                    <a:pt x="4264" y="8480"/>
                  </a:cubicBezTo>
                  <a:cubicBezTo>
                    <a:pt x="3563" y="8850"/>
                    <a:pt x="2860" y="9215"/>
                    <a:pt x="2157" y="9580"/>
                  </a:cubicBezTo>
                  <a:cubicBezTo>
                    <a:pt x="1441" y="9952"/>
                    <a:pt x="719" y="10316"/>
                    <a:pt x="20" y="10716"/>
                  </a:cubicBezTo>
                  <a:cubicBezTo>
                    <a:pt x="0" y="10726"/>
                    <a:pt x="12" y="10750"/>
                    <a:pt x="30" y="10750"/>
                  </a:cubicBezTo>
                  <a:cubicBezTo>
                    <a:pt x="33" y="10750"/>
                    <a:pt x="35" y="10749"/>
                    <a:pt x="38" y="10748"/>
                  </a:cubicBezTo>
                  <a:lnTo>
                    <a:pt x="37" y="10748"/>
                  </a:lnTo>
                  <a:cubicBezTo>
                    <a:pt x="1356" y="10126"/>
                    <a:pt x="2633" y="9409"/>
                    <a:pt x="3931" y="8744"/>
                  </a:cubicBezTo>
                  <a:cubicBezTo>
                    <a:pt x="5228" y="8076"/>
                    <a:pt x="6533" y="7420"/>
                    <a:pt x="7829" y="6747"/>
                  </a:cubicBezTo>
                  <a:cubicBezTo>
                    <a:pt x="10151" y="5543"/>
                    <a:pt x="12490" y="4350"/>
                    <a:pt x="14627" y="2828"/>
                  </a:cubicBezTo>
                  <a:cubicBezTo>
                    <a:pt x="15218" y="2408"/>
                    <a:pt x="15779" y="1948"/>
                    <a:pt x="16328" y="1475"/>
                  </a:cubicBezTo>
                  <a:cubicBezTo>
                    <a:pt x="16579" y="1260"/>
                    <a:pt x="16828" y="1039"/>
                    <a:pt x="17026" y="772"/>
                  </a:cubicBezTo>
                  <a:cubicBezTo>
                    <a:pt x="17188" y="555"/>
                    <a:pt x="17325" y="297"/>
                    <a:pt x="17278" y="18"/>
                  </a:cubicBezTo>
                  <a:cubicBezTo>
                    <a:pt x="17277" y="6"/>
                    <a:pt x="17266" y="0"/>
                    <a:pt x="172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6" name="Google Shape;9686;p17"/>
            <p:cNvSpPr/>
            <p:nvPr/>
          </p:nvSpPr>
          <p:spPr>
            <a:xfrm>
              <a:off x="748482" y="4392528"/>
              <a:ext cx="204563" cy="257839"/>
            </a:xfrm>
            <a:custGeom>
              <a:avLst/>
              <a:gdLst/>
              <a:ahLst/>
              <a:cxnLst/>
              <a:rect l="l" t="t" r="r" b="b"/>
              <a:pathLst>
                <a:path w="7568" h="9539" extrusionOk="0">
                  <a:moveTo>
                    <a:pt x="7004" y="0"/>
                  </a:moveTo>
                  <a:cubicBezTo>
                    <a:pt x="6990" y="0"/>
                    <a:pt x="6976" y="14"/>
                    <a:pt x="6983" y="31"/>
                  </a:cubicBezTo>
                  <a:cubicBezTo>
                    <a:pt x="7132" y="375"/>
                    <a:pt x="7301" y="716"/>
                    <a:pt x="7379" y="1084"/>
                  </a:cubicBezTo>
                  <a:cubicBezTo>
                    <a:pt x="7463" y="1471"/>
                    <a:pt x="7431" y="1849"/>
                    <a:pt x="7299" y="2221"/>
                  </a:cubicBezTo>
                  <a:cubicBezTo>
                    <a:pt x="7039" y="2954"/>
                    <a:pt x="6517" y="3569"/>
                    <a:pt x="5986" y="4122"/>
                  </a:cubicBezTo>
                  <a:cubicBezTo>
                    <a:pt x="5403" y="4730"/>
                    <a:pt x="4780" y="5302"/>
                    <a:pt x="4160" y="5872"/>
                  </a:cubicBezTo>
                  <a:cubicBezTo>
                    <a:pt x="3524" y="6455"/>
                    <a:pt x="2881" y="7029"/>
                    <a:pt x="2230" y="7596"/>
                  </a:cubicBezTo>
                  <a:cubicBezTo>
                    <a:pt x="1497" y="8235"/>
                    <a:pt x="764" y="8875"/>
                    <a:pt x="18" y="9499"/>
                  </a:cubicBezTo>
                  <a:cubicBezTo>
                    <a:pt x="1" y="9514"/>
                    <a:pt x="18" y="9538"/>
                    <a:pt x="37" y="9538"/>
                  </a:cubicBezTo>
                  <a:cubicBezTo>
                    <a:pt x="42" y="9538"/>
                    <a:pt x="47" y="9537"/>
                    <a:pt x="52" y="9533"/>
                  </a:cubicBezTo>
                  <a:lnTo>
                    <a:pt x="54" y="9533"/>
                  </a:lnTo>
                  <a:cubicBezTo>
                    <a:pt x="1439" y="8405"/>
                    <a:pt x="2817" y="7272"/>
                    <a:pt x="4141" y="6074"/>
                  </a:cubicBezTo>
                  <a:cubicBezTo>
                    <a:pt x="4788" y="5487"/>
                    <a:pt x="5438" y="4896"/>
                    <a:pt x="6048" y="4272"/>
                  </a:cubicBezTo>
                  <a:cubicBezTo>
                    <a:pt x="6581" y="3726"/>
                    <a:pt x="7129" y="3107"/>
                    <a:pt x="7388" y="2378"/>
                  </a:cubicBezTo>
                  <a:cubicBezTo>
                    <a:pt x="7531" y="1993"/>
                    <a:pt x="7568" y="1577"/>
                    <a:pt x="7503" y="1172"/>
                  </a:cubicBezTo>
                  <a:cubicBezTo>
                    <a:pt x="7430" y="753"/>
                    <a:pt x="7246" y="366"/>
                    <a:pt x="7022" y="9"/>
                  </a:cubicBezTo>
                  <a:cubicBezTo>
                    <a:pt x="7017" y="3"/>
                    <a:pt x="7011" y="0"/>
                    <a:pt x="70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7" name="Google Shape;9687;p17"/>
            <p:cNvSpPr/>
            <p:nvPr/>
          </p:nvSpPr>
          <p:spPr>
            <a:xfrm>
              <a:off x="605737" y="4374553"/>
              <a:ext cx="114688" cy="243946"/>
            </a:xfrm>
            <a:custGeom>
              <a:avLst/>
              <a:gdLst/>
              <a:ahLst/>
              <a:cxnLst/>
              <a:rect l="l" t="t" r="r" b="b"/>
              <a:pathLst>
                <a:path w="4243" h="9025" extrusionOk="0">
                  <a:moveTo>
                    <a:pt x="4196" y="1"/>
                  </a:moveTo>
                  <a:cubicBezTo>
                    <a:pt x="4188" y="1"/>
                    <a:pt x="4180" y="4"/>
                    <a:pt x="4172" y="12"/>
                  </a:cubicBezTo>
                  <a:cubicBezTo>
                    <a:pt x="3254" y="973"/>
                    <a:pt x="2527" y="2128"/>
                    <a:pt x="1940" y="3318"/>
                  </a:cubicBezTo>
                  <a:cubicBezTo>
                    <a:pt x="1369" y="4471"/>
                    <a:pt x="921" y="5684"/>
                    <a:pt x="554" y="6918"/>
                  </a:cubicBezTo>
                  <a:cubicBezTo>
                    <a:pt x="351" y="7605"/>
                    <a:pt x="169" y="8294"/>
                    <a:pt x="5" y="8990"/>
                  </a:cubicBezTo>
                  <a:cubicBezTo>
                    <a:pt x="0" y="9011"/>
                    <a:pt x="16" y="9024"/>
                    <a:pt x="33" y="9024"/>
                  </a:cubicBezTo>
                  <a:cubicBezTo>
                    <a:pt x="44" y="9024"/>
                    <a:pt x="55" y="9018"/>
                    <a:pt x="61" y="9005"/>
                  </a:cubicBezTo>
                  <a:cubicBezTo>
                    <a:pt x="375" y="7793"/>
                    <a:pt x="715" y="6586"/>
                    <a:pt x="1151" y="5410"/>
                  </a:cubicBezTo>
                  <a:cubicBezTo>
                    <a:pt x="1605" y="4185"/>
                    <a:pt x="2160" y="2994"/>
                    <a:pt x="2861" y="1891"/>
                  </a:cubicBezTo>
                  <a:cubicBezTo>
                    <a:pt x="3269" y="1248"/>
                    <a:pt x="3733" y="644"/>
                    <a:pt x="4221" y="61"/>
                  </a:cubicBezTo>
                  <a:cubicBezTo>
                    <a:pt x="4242" y="35"/>
                    <a:pt x="4221" y="1"/>
                    <a:pt x="419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8" name="Google Shape;9688;p17"/>
            <p:cNvSpPr/>
            <p:nvPr/>
          </p:nvSpPr>
          <p:spPr>
            <a:xfrm>
              <a:off x="521187" y="4342361"/>
              <a:ext cx="336307" cy="455861"/>
            </a:xfrm>
            <a:custGeom>
              <a:avLst/>
              <a:gdLst/>
              <a:ahLst/>
              <a:cxnLst/>
              <a:rect l="l" t="t" r="r" b="b"/>
              <a:pathLst>
                <a:path w="12442" h="16865" extrusionOk="0">
                  <a:moveTo>
                    <a:pt x="12342" y="1"/>
                  </a:moveTo>
                  <a:cubicBezTo>
                    <a:pt x="12321" y="1"/>
                    <a:pt x="12300" y="14"/>
                    <a:pt x="12301" y="42"/>
                  </a:cubicBezTo>
                  <a:cubicBezTo>
                    <a:pt x="12320" y="1272"/>
                    <a:pt x="12064" y="2489"/>
                    <a:pt x="11636" y="3637"/>
                  </a:cubicBezTo>
                  <a:cubicBezTo>
                    <a:pt x="11165" y="4905"/>
                    <a:pt x="10465" y="6094"/>
                    <a:pt x="9615" y="7143"/>
                  </a:cubicBezTo>
                  <a:cubicBezTo>
                    <a:pt x="8712" y="8257"/>
                    <a:pt x="7614" y="9196"/>
                    <a:pt x="6500" y="10095"/>
                  </a:cubicBezTo>
                  <a:cubicBezTo>
                    <a:pt x="5374" y="11002"/>
                    <a:pt x="4210" y="11873"/>
                    <a:pt x="3185" y="12899"/>
                  </a:cubicBezTo>
                  <a:cubicBezTo>
                    <a:pt x="2117" y="13963"/>
                    <a:pt x="1207" y="15169"/>
                    <a:pt x="330" y="16394"/>
                  </a:cubicBezTo>
                  <a:cubicBezTo>
                    <a:pt x="222" y="16543"/>
                    <a:pt x="115" y="16695"/>
                    <a:pt x="7" y="16846"/>
                  </a:cubicBezTo>
                  <a:cubicBezTo>
                    <a:pt x="0" y="16855"/>
                    <a:pt x="9" y="16865"/>
                    <a:pt x="19" y="16865"/>
                  </a:cubicBezTo>
                  <a:cubicBezTo>
                    <a:pt x="23" y="16865"/>
                    <a:pt x="28" y="16863"/>
                    <a:pt x="31" y="16859"/>
                  </a:cubicBezTo>
                  <a:cubicBezTo>
                    <a:pt x="960" y="15631"/>
                    <a:pt x="1889" y="14393"/>
                    <a:pt x="2962" y="13286"/>
                  </a:cubicBezTo>
                  <a:cubicBezTo>
                    <a:pt x="3989" y="12228"/>
                    <a:pt x="5159" y="11331"/>
                    <a:pt x="6324" y="10435"/>
                  </a:cubicBezTo>
                  <a:cubicBezTo>
                    <a:pt x="7466" y="9558"/>
                    <a:pt x="8598" y="8659"/>
                    <a:pt x="9540" y="7565"/>
                  </a:cubicBezTo>
                  <a:cubicBezTo>
                    <a:pt x="10434" y="6533"/>
                    <a:pt x="11151" y="5365"/>
                    <a:pt x="11671" y="4105"/>
                  </a:cubicBezTo>
                  <a:cubicBezTo>
                    <a:pt x="12139" y="2964"/>
                    <a:pt x="12442" y="1721"/>
                    <a:pt x="12413" y="481"/>
                  </a:cubicBezTo>
                  <a:cubicBezTo>
                    <a:pt x="12410" y="336"/>
                    <a:pt x="12400" y="190"/>
                    <a:pt x="12389" y="42"/>
                  </a:cubicBezTo>
                  <a:cubicBezTo>
                    <a:pt x="12386" y="15"/>
                    <a:pt x="12364" y="1"/>
                    <a:pt x="1234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9" name="Google Shape;9689;p17"/>
            <p:cNvSpPr/>
            <p:nvPr/>
          </p:nvSpPr>
          <p:spPr>
            <a:xfrm>
              <a:off x="1076161" y="3694359"/>
              <a:ext cx="1730" cy="1514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46" y="1"/>
                  </a:moveTo>
                  <a:cubicBezTo>
                    <a:pt x="42" y="1"/>
                    <a:pt x="38" y="2"/>
                    <a:pt x="34" y="5"/>
                  </a:cubicBezTo>
                  <a:lnTo>
                    <a:pt x="13" y="23"/>
                  </a:lnTo>
                  <a:cubicBezTo>
                    <a:pt x="0" y="36"/>
                    <a:pt x="13" y="55"/>
                    <a:pt x="27" y="55"/>
                  </a:cubicBezTo>
                  <a:cubicBezTo>
                    <a:pt x="31" y="55"/>
                    <a:pt x="36" y="53"/>
                    <a:pt x="39" y="50"/>
                  </a:cubicBezTo>
                  <a:lnTo>
                    <a:pt x="58" y="27"/>
                  </a:lnTo>
                  <a:cubicBezTo>
                    <a:pt x="64" y="22"/>
                    <a:pt x="64" y="10"/>
                    <a:pt x="58" y="5"/>
                  </a:cubicBezTo>
                  <a:cubicBezTo>
                    <a:pt x="54" y="2"/>
                    <a:pt x="50" y="1"/>
                    <a:pt x="46" y="1"/>
                  </a:cubicBezTo>
                  <a:close/>
                </a:path>
              </a:pathLst>
            </a:custGeom>
            <a:solidFill>
              <a:srgbClr val="C8A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90" name="Google Shape;9690;p17"/>
          <p:cNvGrpSpPr/>
          <p:nvPr/>
        </p:nvGrpSpPr>
        <p:grpSpPr>
          <a:xfrm flipH="1">
            <a:off x="6109560" y="4674285"/>
            <a:ext cx="1557922" cy="671055"/>
            <a:chOff x="2287375" y="4216025"/>
            <a:chExt cx="1370325" cy="590250"/>
          </a:xfrm>
        </p:grpSpPr>
        <p:sp>
          <p:nvSpPr>
            <p:cNvPr id="9691" name="Google Shape;9691;p17"/>
            <p:cNvSpPr/>
            <p:nvPr/>
          </p:nvSpPr>
          <p:spPr>
            <a:xfrm>
              <a:off x="3596400" y="4438600"/>
              <a:ext cx="34875" cy="262550"/>
            </a:xfrm>
            <a:custGeom>
              <a:avLst/>
              <a:gdLst/>
              <a:ahLst/>
              <a:cxnLst/>
              <a:rect l="l" t="t" r="r" b="b"/>
              <a:pathLst>
                <a:path w="1395" h="10502" extrusionOk="0">
                  <a:moveTo>
                    <a:pt x="694" y="0"/>
                  </a:moveTo>
                  <a:cubicBezTo>
                    <a:pt x="678" y="0"/>
                    <a:pt x="661" y="8"/>
                    <a:pt x="651" y="28"/>
                  </a:cubicBezTo>
                  <a:cubicBezTo>
                    <a:pt x="574" y="172"/>
                    <a:pt x="512" y="326"/>
                    <a:pt x="468" y="485"/>
                  </a:cubicBezTo>
                  <a:cubicBezTo>
                    <a:pt x="415" y="664"/>
                    <a:pt x="357" y="843"/>
                    <a:pt x="312" y="1023"/>
                  </a:cubicBezTo>
                  <a:cubicBezTo>
                    <a:pt x="228" y="1352"/>
                    <a:pt x="180" y="1694"/>
                    <a:pt x="137" y="2029"/>
                  </a:cubicBezTo>
                  <a:cubicBezTo>
                    <a:pt x="45" y="2734"/>
                    <a:pt x="21" y="3442"/>
                    <a:pt x="10" y="4151"/>
                  </a:cubicBezTo>
                  <a:cubicBezTo>
                    <a:pt x="0" y="4848"/>
                    <a:pt x="10" y="5544"/>
                    <a:pt x="28" y="6241"/>
                  </a:cubicBezTo>
                  <a:cubicBezTo>
                    <a:pt x="47" y="6974"/>
                    <a:pt x="92" y="7714"/>
                    <a:pt x="262" y="8429"/>
                  </a:cubicBezTo>
                  <a:cubicBezTo>
                    <a:pt x="430" y="9145"/>
                    <a:pt x="724" y="9898"/>
                    <a:pt x="1202" y="10466"/>
                  </a:cubicBezTo>
                  <a:cubicBezTo>
                    <a:pt x="1223" y="10491"/>
                    <a:pt x="1246" y="10501"/>
                    <a:pt x="1269" y="10501"/>
                  </a:cubicBezTo>
                  <a:cubicBezTo>
                    <a:pt x="1335" y="10501"/>
                    <a:pt x="1395" y="10415"/>
                    <a:pt x="1361" y="10343"/>
                  </a:cubicBezTo>
                  <a:cubicBezTo>
                    <a:pt x="1094" y="9743"/>
                    <a:pt x="808" y="9160"/>
                    <a:pt x="645" y="8516"/>
                  </a:cubicBezTo>
                  <a:cubicBezTo>
                    <a:pt x="471" y="7827"/>
                    <a:pt x="432" y="7131"/>
                    <a:pt x="387" y="6424"/>
                  </a:cubicBezTo>
                  <a:cubicBezTo>
                    <a:pt x="301" y="5059"/>
                    <a:pt x="208" y="3695"/>
                    <a:pt x="342" y="2330"/>
                  </a:cubicBezTo>
                  <a:cubicBezTo>
                    <a:pt x="378" y="1954"/>
                    <a:pt x="434" y="1580"/>
                    <a:pt x="509" y="1210"/>
                  </a:cubicBezTo>
                  <a:cubicBezTo>
                    <a:pt x="546" y="1027"/>
                    <a:pt x="569" y="842"/>
                    <a:pt x="615" y="660"/>
                  </a:cubicBezTo>
                  <a:cubicBezTo>
                    <a:pt x="666" y="462"/>
                    <a:pt x="722" y="273"/>
                    <a:pt x="754" y="71"/>
                  </a:cubicBezTo>
                  <a:cubicBezTo>
                    <a:pt x="760" y="33"/>
                    <a:pt x="726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2" name="Google Shape;9692;p17"/>
            <p:cNvSpPr/>
            <p:nvPr/>
          </p:nvSpPr>
          <p:spPr>
            <a:xfrm>
              <a:off x="3586850" y="4332350"/>
              <a:ext cx="70850" cy="142575"/>
            </a:xfrm>
            <a:custGeom>
              <a:avLst/>
              <a:gdLst/>
              <a:ahLst/>
              <a:cxnLst/>
              <a:rect l="l" t="t" r="r" b="b"/>
              <a:pathLst>
                <a:path w="2834" h="5703" extrusionOk="0">
                  <a:moveTo>
                    <a:pt x="878" y="5256"/>
                  </a:moveTo>
                  <a:cubicBezTo>
                    <a:pt x="1951" y="5703"/>
                    <a:pt x="2833" y="4428"/>
                    <a:pt x="2826" y="3452"/>
                  </a:cubicBezTo>
                  <a:cubicBezTo>
                    <a:pt x="2816" y="2474"/>
                    <a:pt x="2388" y="844"/>
                    <a:pt x="2231" y="421"/>
                  </a:cubicBezTo>
                  <a:cubicBezTo>
                    <a:pt x="2074" y="1"/>
                    <a:pt x="1781" y="85"/>
                    <a:pt x="1233" y="913"/>
                  </a:cubicBezTo>
                  <a:cubicBezTo>
                    <a:pt x="687" y="1741"/>
                    <a:pt x="10" y="2642"/>
                    <a:pt x="6" y="3669"/>
                  </a:cubicBezTo>
                  <a:cubicBezTo>
                    <a:pt x="1" y="4695"/>
                    <a:pt x="148" y="4951"/>
                    <a:pt x="878" y="5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3" name="Google Shape;9693;p17"/>
            <p:cNvSpPr/>
            <p:nvPr/>
          </p:nvSpPr>
          <p:spPr>
            <a:xfrm>
              <a:off x="3606950" y="4346700"/>
              <a:ext cx="38550" cy="112050"/>
            </a:xfrm>
            <a:custGeom>
              <a:avLst/>
              <a:gdLst/>
              <a:ahLst/>
              <a:cxnLst/>
              <a:rect l="l" t="t" r="r" b="b"/>
              <a:pathLst>
                <a:path w="1542" h="4482" extrusionOk="0">
                  <a:moveTo>
                    <a:pt x="1123" y="0"/>
                  </a:moveTo>
                  <a:cubicBezTo>
                    <a:pt x="1107" y="0"/>
                    <a:pt x="1090" y="12"/>
                    <a:pt x="1089" y="32"/>
                  </a:cubicBezTo>
                  <a:cubicBezTo>
                    <a:pt x="1087" y="399"/>
                    <a:pt x="1190" y="769"/>
                    <a:pt x="1248" y="1132"/>
                  </a:cubicBezTo>
                  <a:cubicBezTo>
                    <a:pt x="1309" y="1513"/>
                    <a:pt x="1347" y="1904"/>
                    <a:pt x="1334" y="2291"/>
                  </a:cubicBezTo>
                  <a:cubicBezTo>
                    <a:pt x="1315" y="2870"/>
                    <a:pt x="1132" y="3480"/>
                    <a:pt x="732" y="3914"/>
                  </a:cubicBezTo>
                  <a:cubicBezTo>
                    <a:pt x="631" y="4026"/>
                    <a:pt x="513" y="4123"/>
                    <a:pt x="384" y="4202"/>
                  </a:cubicBezTo>
                  <a:cubicBezTo>
                    <a:pt x="317" y="4241"/>
                    <a:pt x="246" y="4276"/>
                    <a:pt x="173" y="4308"/>
                  </a:cubicBezTo>
                  <a:cubicBezTo>
                    <a:pt x="109" y="4336"/>
                    <a:pt x="51" y="4351"/>
                    <a:pt x="12" y="4411"/>
                  </a:cubicBezTo>
                  <a:cubicBezTo>
                    <a:pt x="1" y="4430"/>
                    <a:pt x="6" y="4454"/>
                    <a:pt x="25" y="4463"/>
                  </a:cubicBezTo>
                  <a:cubicBezTo>
                    <a:pt x="52" y="4476"/>
                    <a:pt x="80" y="4482"/>
                    <a:pt x="110" y="4482"/>
                  </a:cubicBezTo>
                  <a:cubicBezTo>
                    <a:pt x="204" y="4482"/>
                    <a:pt x="307" y="4427"/>
                    <a:pt x="384" y="4387"/>
                  </a:cubicBezTo>
                  <a:cubicBezTo>
                    <a:pt x="505" y="4323"/>
                    <a:pt x="621" y="4245"/>
                    <a:pt x="724" y="4153"/>
                  </a:cubicBezTo>
                  <a:cubicBezTo>
                    <a:pt x="949" y="3957"/>
                    <a:pt x="1122" y="3704"/>
                    <a:pt x="1248" y="3433"/>
                  </a:cubicBezTo>
                  <a:cubicBezTo>
                    <a:pt x="1541" y="2798"/>
                    <a:pt x="1532" y="2087"/>
                    <a:pt x="1420" y="1408"/>
                  </a:cubicBezTo>
                  <a:cubicBezTo>
                    <a:pt x="1382" y="1180"/>
                    <a:pt x="1343" y="952"/>
                    <a:pt x="1300" y="724"/>
                  </a:cubicBezTo>
                  <a:cubicBezTo>
                    <a:pt x="1257" y="489"/>
                    <a:pt x="1225" y="251"/>
                    <a:pt x="1154" y="23"/>
                  </a:cubicBezTo>
                  <a:cubicBezTo>
                    <a:pt x="1149" y="7"/>
                    <a:pt x="1136" y="0"/>
                    <a:pt x="11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4" name="Google Shape;9694;p17"/>
            <p:cNvSpPr/>
            <p:nvPr/>
          </p:nvSpPr>
          <p:spPr>
            <a:xfrm>
              <a:off x="3604575" y="4384825"/>
              <a:ext cx="20925" cy="77875"/>
            </a:xfrm>
            <a:custGeom>
              <a:avLst/>
              <a:gdLst/>
              <a:ahLst/>
              <a:cxnLst/>
              <a:rect l="l" t="t" r="r" b="b"/>
              <a:pathLst>
                <a:path w="837" h="3115" extrusionOk="0">
                  <a:moveTo>
                    <a:pt x="799" y="0"/>
                  </a:moveTo>
                  <a:cubicBezTo>
                    <a:pt x="786" y="0"/>
                    <a:pt x="773" y="7"/>
                    <a:pt x="767" y="22"/>
                  </a:cubicBezTo>
                  <a:cubicBezTo>
                    <a:pt x="672" y="265"/>
                    <a:pt x="567" y="502"/>
                    <a:pt x="490" y="751"/>
                  </a:cubicBezTo>
                  <a:cubicBezTo>
                    <a:pt x="410" y="1005"/>
                    <a:pt x="341" y="1263"/>
                    <a:pt x="277" y="1523"/>
                  </a:cubicBezTo>
                  <a:cubicBezTo>
                    <a:pt x="215" y="1774"/>
                    <a:pt x="159" y="2028"/>
                    <a:pt x="111" y="2282"/>
                  </a:cubicBezTo>
                  <a:cubicBezTo>
                    <a:pt x="62" y="2535"/>
                    <a:pt x="0" y="2793"/>
                    <a:pt x="10" y="3051"/>
                  </a:cubicBezTo>
                  <a:cubicBezTo>
                    <a:pt x="12" y="3092"/>
                    <a:pt x="44" y="3114"/>
                    <a:pt x="77" y="3114"/>
                  </a:cubicBezTo>
                  <a:cubicBezTo>
                    <a:pt x="103" y="3114"/>
                    <a:pt x="129" y="3099"/>
                    <a:pt x="139" y="3067"/>
                  </a:cubicBezTo>
                  <a:cubicBezTo>
                    <a:pt x="215" y="2821"/>
                    <a:pt x="234" y="2559"/>
                    <a:pt x="279" y="2305"/>
                  </a:cubicBezTo>
                  <a:cubicBezTo>
                    <a:pt x="326" y="2050"/>
                    <a:pt x="376" y="1794"/>
                    <a:pt x="434" y="1542"/>
                  </a:cubicBezTo>
                  <a:cubicBezTo>
                    <a:pt x="490" y="1297"/>
                    <a:pt x="554" y="1054"/>
                    <a:pt x="621" y="811"/>
                  </a:cubicBezTo>
                  <a:cubicBezTo>
                    <a:pt x="692" y="553"/>
                    <a:pt x="748" y="293"/>
                    <a:pt x="829" y="39"/>
                  </a:cubicBezTo>
                  <a:cubicBezTo>
                    <a:pt x="836" y="15"/>
                    <a:pt x="818" y="0"/>
                    <a:pt x="7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5" name="Google Shape;9695;p17"/>
            <p:cNvSpPr/>
            <p:nvPr/>
          </p:nvSpPr>
          <p:spPr>
            <a:xfrm>
              <a:off x="2460275" y="4352525"/>
              <a:ext cx="306650" cy="390775"/>
            </a:xfrm>
            <a:custGeom>
              <a:avLst/>
              <a:gdLst/>
              <a:ahLst/>
              <a:cxnLst/>
              <a:rect l="l" t="t" r="r" b="b"/>
              <a:pathLst>
                <a:path w="12266" h="15631" extrusionOk="0">
                  <a:moveTo>
                    <a:pt x="147" y="0"/>
                  </a:moveTo>
                  <a:cubicBezTo>
                    <a:pt x="104" y="0"/>
                    <a:pt x="62" y="29"/>
                    <a:pt x="56" y="89"/>
                  </a:cubicBezTo>
                  <a:lnTo>
                    <a:pt x="56" y="91"/>
                  </a:lnTo>
                  <a:cubicBezTo>
                    <a:pt x="0" y="760"/>
                    <a:pt x="88" y="1456"/>
                    <a:pt x="200" y="2116"/>
                  </a:cubicBezTo>
                  <a:cubicBezTo>
                    <a:pt x="314" y="2785"/>
                    <a:pt x="475" y="3445"/>
                    <a:pt x="683" y="4092"/>
                  </a:cubicBezTo>
                  <a:cubicBezTo>
                    <a:pt x="1094" y="5382"/>
                    <a:pt x="1690" y="6618"/>
                    <a:pt x="2416" y="7762"/>
                  </a:cubicBezTo>
                  <a:cubicBezTo>
                    <a:pt x="3145" y="8910"/>
                    <a:pt x="4012" y="9966"/>
                    <a:pt x="4979" y="10922"/>
                  </a:cubicBezTo>
                  <a:cubicBezTo>
                    <a:pt x="5936" y="11870"/>
                    <a:pt x="6993" y="12718"/>
                    <a:pt x="8109" y="13472"/>
                  </a:cubicBezTo>
                  <a:cubicBezTo>
                    <a:pt x="9230" y="14227"/>
                    <a:pt x="10420" y="14925"/>
                    <a:pt x="11663" y="15457"/>
                  </a:cubicBezTo>
                  <a:cubicBezTo>
                    <a:pt x="11814" y="15525"/>
                    <a:pt x="11971" y="15581"/>
                    <a:pt x="12130" y="15628"/>
                  </a:cubicBezTo>
                  <a:cubicBezTo>
                    <a:pt x="12138" y="15630"/>
                    <a:pt x="12146" y="15631"/>
                    <a:pt x="12153" y="15631"/>
                  </a:cubicBezTo>
                  <a:cubicBezTo>
                    <a:pt x="12231" y="15631"/>
                    <a:pt x="12266" y="15520"/>
                    <a:pt x="12196" y="15474"/>
                  </a:cubicBezTo>
                  <a:cubicBezTo>
                    <a:pt x="11917" y="15293"/>
                    <a:pt x="11612" y="15156"/>
                    <a:pt x="11317" y="15005"/>
                  </a:cubicBezTo>
                  <a:cubicBezTo>
                    <a:pt x="11022" y="14854"/>
                    <a:pt x="10724" y="14700"/>
                    <a:pt x="10431" y="14541"/>
                  </a:cubicBezTo>
                  <a:cubicBezTo>
                    <a:pt x="9844" y="14225"/>
                    <a:pt x="9270" y="13887"/>
                    <a:pt x="8709" y="13528"/>
                  </a:cubicBezTo>
                  <a:cubicBezTo>
                    <a:pt x="7591" y="12806"/>
                    <a:pt x="6531" y="11995"/>
                    <a:pt x="5562" y="11083"/>
                  </a:cubicBezTo>
                  <a:cubicBezTo>
                    <a:pt x="4592" y="10172"/>
                    <a:pt x="3711" y="9161"/>
                    <a:pt x="2963" y="8056"/>
                  </a:cubicBezTo>
                  <a:cubicBezTo>
                    <a:pt x="2216" y="6951"/>
                    <a:pt x="1593" y="5752"/>
                    <a:pt x="1141" y="4492"/>
                  </a:cubicBezTo>
                  <a:cubicBezTo>
                    <a:pt x="688" y="3234"/>
                    <a:pt x="413" y="1931"/>
                    <a:pt x="296" y="600"/>
                  </a:cubicBezTo>
                  <a:cubicBezTo>
                    <a:pt x="281" y="428"/>
                    <a:pt x="266" y="259"/>
                    <a:pt x="243" y="89"/>
                  </a:cubicBezTo>
                  <a:cubicBezTo>
                    <a:pt x="236" y="31"/>
                    <a:pt x="19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6" name="Google Shape;9696;p17"/>
            <p:cNvSpPr/>
            <p:nvPr/>
          </p:nvSpPr>
          <p:spPr>
            <a:xfrm>
              <a:off x="2475775" y="4434425"/>
              <a:ext cx="158350" cy="46625"/>
            </a:xfrm>
            <a:custGeom>
              <a:avLst/>
              <a:gdLst/>
              <a:ahLst/>
              <a:cxnLst/>
              <a:rect l="l" t="t" r="r" b="b"/>
              <a:pathLst>
                <a:path w="6334" h="1865" extrusionOk="0">
                  <a:moveTo>
                    <a:pt x="638" y="167"/>
                  </a:moveTo>
                  <a:cubicBezTo>
                    <a:pt x="1629" y="1"/>
                    <a:pt x="2652" y="165"/>
                    <a:pt x="3604" y="487"/>
                  </a:cubicBezTo>
                  <a:cubicBezTo>
                    <a:pt x="4555" y="809"/>
                    <a:pt x="5447" y="1283"/>
                    <a:pt x="6333" y="1756"/>
                  </a:cubicBezTo>
                  <a:cubicBezTo>
                    <a:pt x="5585" y="1644"/>
                    <a:pt x="4824" y="1715"/>
                    <a:pt x="4069" y="1771"/>
                  </a:cubicBezTo>
                  <a:cubicBezTo>
                    <a:pt x="3316" y="1826"/>
                    <a:pt x="2547" y="1865"/>
                    <a:pt x="1811" y="1689"/>
                  </a:cubicBezTo>
                  <a:cubicBezTo>
                    <a:pt x="1076" y="1515"/>
                    <a:pt x="364" y="1096"/>
                    <a:pt x="1" y="4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7" name="Google Shape;9697;p17"/>
            <p:cNvSpPr/>
            <p:nvPr/>
          </p:nvSpPr>
          <p:spPr>
            <a:xfrm>
              <a:off x="2312800" y="4216025"/>
              <a:ext cx="178950" cy="145425"/>
            </a:xfrm>
            <a:custGeom>
              <a:avLst/>
              <a:gdLst/>
              <a:ahLst/>
              <a:cxnLst/>
              <a:rect l="l" t="t" r="r" b="b"/>
              <a:pathLst>
                <a:path w="7158" h="5817" extrusionOk="0">
                  <a:moveTo>
                    <a:pt x="3899" y="5817"/>
                  </a:moveTo>
                  <a:cubicBezTo>
                    <a:pt x="3899" y="5817"/>
                    <a:pt x="429" y="3814"/>
                    <a:pt x="215" y="3107"/>
                  </a:cubicBezTo>
                  <a:cubicBezTo>
                    <a:pt x="0" y="2401"/>
                    <a:pt x="556" y="1997"/>
                    <a:pt x="556" y="1997"/>
                  </a:cubicBezTo>
                  <a:cubicBezTo>
                    <a:pt x="556" y="1997"/>
                    <a:pt x="580" y="1591"/>
                    <a:pt x="1044" y="1516"/>
                  </a:cubicBezTo>
                  <a:cubicBezTo>
                    <a:pt x="1506" y="1440"/>
                    <a:pt x="1206" y="619"/>
                    <a:pt x="1932" y="765"/>
                  </a:cubicBezTo>
                  <a:cubicBezTo>
                    <a:pt x="1932" y="765"/>
                    <a:pt x="1692" y="462"/>
                    <a:pt x="2345" y="440"/>
                  </a:cubicBezTo>
                  <a:cubicBezTo>
                    <a:pt x="2999" y="417"/>
                    <a:pt x="3886" y="193"/>
                    <a:pt x="4589" y="97"/>
                  </a:cubicBezTo>
                  <a:cubicBezTo>
                    <a:pt x="5293" y="0"/>
                    <a:pt x="6095" y="813"/>
                    <a:pt x="6095" y="813"/>
                  </a:cubicBezTo>
                  <a:cubicBezTo>
                    <a:pt x="6095" y="813"/>
                    <a:pt x="7157" y="4788"/>
                    <a:pt x="3899" y="5817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8" name="Google Shape;9698;p17"/>
            <p:cNvSpPr/>
            <p:nvPr/>
          </p:nvSpPr>
          <p:spPr>
            <a:xfrm>
              <a:off x="2368175" y="4242325"/>
              <a:ext cx="23175" cy="54650"/>
            </a:xfrm>
            <a:custGeom>
              <a:avLst/>
              <a:gdLst/>
              <a:ahLst/>
              <a:cxnLst/>
              <a:rect l="l" t="t" r="r" b="b"/>
              <a:pathLst>
                <a:path w="927" h="2186" extrusionOk="0">
                  <a:moveTo>
                    <a:pt x="37" y="1"/>
                  </a:moveTo>
                  <a:cubicBezTo>
                    <a:pt x="19" y="1"/>
                    <a:pt x="1" y="20"/>
                    <a:pt x="12" y="42"/>
                  </a:cubicBezTo>
                  <a:lnTo>
                    <a:pt x="14" y="40"/>
                  </a:lnTo>
                  <a:cubicBezTo>
                    <a:pt x="94" y="225"/>
                    <a:pt x="149" y="433"/>
                    <a:pt x="205" y="627"/>
                  </a:cubicBezTo>
                  <a:cubicBezTo>
                    <a:pt x="259" y="820"/>
                    <a:pt x="304" y="1012"/>
                    <a:pt x="356" y="1203"/>
                  </a:cubicBezTo>
                  <a:cubicBezTo>
                    <a:pt x="446" y="1538"/>
                    <a:pt x="556" y="1962"/>
                    <a:pt x="848" y="2177"/>
                  </a:cubicBezTo>
                  <a:cubicBezTo>
                    <a:pt x="856" y="2183"/>
                    <a:pt x="864" y="2185"/>
                    <a:pt x="872" y="2185"/>
                  </a:cubicBezTo>
                  <a:cubicBezTo>
                    <a:pt x="903" y="2185"/>
                    <a:pt x="926" y="2143"/>
                    <a:pt x="911" y="2113"/>
                  </a:cubicBezTo>
                  <a:cubicBezTo>
                    <a:pt x="829" y="1945"/>
                    <a:pt x="725" y="1792"/>
                    <a:pt x="650" y="1618"/>
                  </a:cubicBezTo>
                  <a:cubicBezTo>
                    <a:pt x="577" y="1437"/>
                    <a:pt x="513" y="1252"/>
                    <a:pt x="465" y="1061"/>
                  </a:cubicBezTo>
                  <a:cubicBezTo>
                    <a:pt x="412" y="876"/>
                    <a:pt x="364" y="689"/>
                    <a:pt x="304" y="506"/>
                  </a:cubicBezTo>
                  <a:cubicBezTo>
                    <a:pt x="244" y="332"/>
                    <a:pt x="162" y="167"/>
                    <a:pt x="59" y="14"/>
                  </a:cubicBezTo>
                  <a:cubicBezTo>
                    <a:pt x="54" y="5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17"/>
            <p:cNvSpPr/>
            <p:nvPr/>
          </p:nvSpPr>
          <p:spPr>
            <a:xfrm>
              <a:off x="2347150" y="4251925"/>
              <a:ext cx="26125" cy="43075"/>
            </a:xfrm>
            <a:custGeom>
              <a:avLst/>
              <a:gdLst/>
              <a:ahLst/>
              <a:cxnLst/>
              <a:rect l="l" t="t" r="r" b="b"/>
              <a:pathLst>
                <a:path w="1045" h="1723" extrusionOk="0">
                  <a:moveTo>
                    <a:pt x="24" y="0"/>
                  </a:moveTo>
                  <a:cubicBezTo>
                    <a:pt x="11" y="0"/>
                    <a:pt x="0" y="18"/>
                    <a:pt x="6" y="30"/>
                  </a:cubicBezTo>
                  <a:lnTo>
                    <a:pt x="8" y="30"/>
                  </a:lnTo>
                  <a:cubicBezTo>
                    <a:pt x="81" y="176"/>
                    <a:pt x="186" y="299"/>
                    <a:pt x="279" y="432"/>
                  </a:cubicBezTo>
                  <a:cubicBezTo>
                    <a:pt x="373" y="567"/>
                    <a:pt x="461" y="703"/>
                    <a:pt x="543" y="843"/>
                  </a:cubicBezTo>
                  <a:cubicBezTo>
                    <a:pt x="711" y="1122"/>
                    <a:pt x="823" y="1430"/>
                    <a:pt x="993" y="1707"/>
                  </a:cubicBezTo>
                  <a:cubicBezTo>
                    <a:pt x="997" y="1718"/>
                    <a:pt x="1006" y="1722"/>
                    <a:pt x="1014" y="1722"/>
                  </a:cubicBezTo>
                  <a:cubicBezTo>
                    <a:pt x="1029" y="1722"/>
                    <a:pt x="1045" y="1708"/>
                    <a:pt x="1036" y="1688"/>
                  </a:cubicBezTo>
                  <a:cubicBezTo>
                    <a:pt x="969" y="1369"/>
                    <a:pt x="782" y="1056"/>
                    <a:pt x="618" y="776"/>
                  </a:cubicBezTo>
                  <a:cubicBezTo>
                    <a:pt x="462" y="510"/>
                    <a:pt x="283" y="194"/>
                    <a:pt x="34" y="4"/>
                  </a:cubicBezTo>
                  <a:cubicBezTo>
                    <a:pt x="31" y="1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17"/>
            <p:cNvSpPr/>
            <p:nvPr/>
          </p:nvSpPr>
          <p:spPr>
            <a:xfrm>
              <a:off x="2330050" y="4266425"/>
              <a:ext cx="43475" cy="47075"/>
            </a:xfrm>
            <a:custGeom>
              <a:avLst/>
              <a:gdLst/>
              <a:ahLst/>
              <a:cxnLst/>
              <a:rect l="l" t="t" r="r" b="b"/>
              <a:pathLst>
                <a:path w="1739" h="1883" extrusionOk="0">
                  <a:moveTo>
                    <a:pt x="75" y="1"/>
                  </a:moveTo>
                  <a:cubicBezTo>
                    <a:pt x="58" y="1"/>
                    <a:pt x="42" y="2"/>
                    <a:pt x="25" y="5"/>
                  </a:cubicBezTo>
                  <a:cubicBezTo>
                    <a:pt x="4" y="11"/>
                    <a:pt x="0" y="41"/>
                    <a:pt x="19" y="52"/>
                  </a:cubicBezTo>
                  <a:cubicBezTo>
                    <a:pt x="98" y="97"/>
                    <a:pt x="180" y="123"/>
                    <a:pt x="253" y="177"/>
                  </a:cubicBezTo>
                  <a:cubicBezTo>
                    <a:pt x="324" y="230"/>
                    <a:pt x="387" y="289"/>
                    <a:pt x="445" y="357"/>
                  </a:cubicBezTo>
                  <a:cubicBezTo>
                    <a:pt x="578" y="506"/>
                    <a:pt x="694" y="673"/>
                    <a:pt x="817" y="828"/>
                  </a:cubicBezTo>
                  <a:cubicBezTo>
                    <a:pt x="956" y="1002"/>
                    <a:pt x="1094" y="1176"/>
                    <a:pt x="1232" y="1349"/>
                  </a:cubicBezTo>
                  <a:cubicBezTo>
                    <a:pt x="1373" y="1525"/>
                    <a:pt x="1505" y="1723"/>
                    <a:pt x="1676" y="1873"/>
                  </a:cubicBezTo>
                  <a:cubicBezTo>
                    <a:pt x="1682" y="1880"/>
                    <a:pt x="1690" y="1883"/>
                    <a:pt x="1698" y="1883"/>
                  </a:cubicBezTo>
                  <a:cubicBezTo>
                    <a:pt x="1719" y="1883"/>
                    <a:pt x="1739" y="1859"/>
                    <a:pt x="1726" y="1834"/>
                  </a:cubicBezTo>
                  <a:cubicBezTo>
                    <a:pt x="1614" y="1621"/>
                    <a:pt x="1440" y="1434"/>
                    <a:pt x="1294" y="1243"/>
                  </a:cubicBezTo>
                  <a:cubicBezTo>
                    <a:pt x="1148" y="1052"/>
                    <a:pt x="999" y="860"/>
                    <a:pt x="851" y="667"/>
                  </a:cubicBezTo>
                  <a:cubicBezTo>
                    <a:pt x="722" y="503"/>
                    <a:pt x="597" y="327"/>
                    <a:pt x="442" y="185"/>
                  </a:cubicBezTo>
                  <a:cubicBezTo>
                    <a:pt x="345" y="96"/>
                    <a:pt x="21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1" name="Google Shape;9701;p17"/>
            <p:cNvSpPr/>
            <p:nvPr/>
          </p:nvSpPr>
          <p:spPr>
            <a:xfrm>
              <a:off x="2437975" y="4223150"/>
              <a:ext cx="10950" cy="37100"/>
            </a:xfrm>
            <a:custGeom>
              <a:avLst/>
              <a:gdLst/>
              <a:ahLst/>
              <a:cxnLst/>
              <a:rect l="l" t="t" r="r" b="b"/>
              <a:pathLst>
                <a:path w="438" h="1484" extrusionOk="0">
                  <a:moveTo>
                    <a:pt x="275" y="0"/>
                  </a:moveTo>
                  <a:cubicBezTo>
                    <a:pt x="256" y="0"/>
                    <a:pt x="235" y="14"/>
                    <a:pt x="238" y="37"/>
                  </a:cubicBezTo>
                  <a:cubicBezTo>
                    <a:pt x="260" y="280"/>
                    <a:pt x="292" y="521"/>
                    <a:pt x="247" y="764"/>
                  </a:cubicBezTo>
                  <a:cubicBezTo>
                    <a:pt x="228" y="880"/>
                    <a:pt x="197" y="994"/>
                    <a:pt x="154" y="1102"/>
                  </a:cubicBezTo>
                  <a:cubicBezTo>
                    <a:pt x="111" y="1213"/>
                    <a:pt x="38" y="1319"/>
                    <a:pt x="8" y="1433"/>
                  </a:cubicBezTo>
                  <a:cubicBezTo>
                    <a:pt x="0" y="1460"/>
                    <a:pt x="22" y="1483"/>
                    <a:pt x="47" y="1483"/>
                  </a:cubicBezTo>
                  <a:cubicBezTo>
                    <a:pt x="53" y="1483"/>
                    <a:pt x="60" y="1482"/>
                    <a:pt x="66" y="1478"/>
                  </a:cubicBezTo>
                  <a:cubicBezTo>
                    <a:pt x="266" y="1342"/>
                    <a:pt x="361" y="1013"/>
                    <a:pt x="397" y="786"/>
                  </a:cubicBezTo>
                  <a:cubicBezTo>
                    <a:pt x="438" y="528"/>
                    <a:pt x="432" y="250"/>
                    <a:pt x="307" y="18"/>
                  </a:cubicBezTo>
                  <a:cubicBezTo>
                    <a:pt x="300" y="6"/>
                    <a:pt x="288" y="0"/>
                    <a:pt x="2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2" name="Google Shape;9702;p17"/>
            <p:cNvSpPr/>
            <p:nvPr/>
          </p:nvSpPr>
          <p:spPr>
            <a:xfrm>
              <a:off x="2452050" y="4229625"/>
              <a:ext cx="7400" cy="16325"/>
            </a:xfrm>
            <a:custGeom>
              <a:avLst/>
              <a:gdLst/>
              <a:ahLst/>
              <a:cxnLst/>
              <a:rect l="l" t="t" r="r" b="b"/>
              <a:pathLst>
                <a:path w="296" h="653" extrusionOk="0">
                  <a:moveTo>
                    <a:pt x="109" y="0"/>
                  </a:moveTo>
                  <a:cubicBezTo>
                    <a:pt x="102" y="0"/>
                    <a:pt x="95" y="4"/>
                    <a:pt x="92" y="11"/>
                  </a:cubicBezTo>
                  <a:cubicBezTo>
                    <a:pt x="56" y="94"/>
                    <a:pt x="75" y="178"/>
                    <a:pt x="71" y="268"/>
                  </a:cubicBezTo>
                  <a:cubicBezTo>
                    <a:pt x="64" y="382"/>
                    <a:pt x="24" y="490"/>
                    <a:pt x="8" y="604"/>
                  </a:cubicBezTo>
                  <a:cubicBezTo>
                    <a:pt x="1" y="631"/>
                    <a:pt x="22" y="653"/>
                    <a:pt x="46" y="653"/>
                  </a:cubicBezTo>
                  <a:cubicBezTo>
                    <a:pt x="55" y="653"/>
                    <a:pt x="65" y="649"/>
                    <a:pt x="73" y="641"/>
                  </a:cubicBezTo>
                  <a:cubicBezTo>
                    <a:pt x="211" y="512"/>
                    <a:pt x="295" y="137"/>
                    <a:pt x="120" y="4"/>
                  </a:cubicBezTo>
                  <a:cubicBezTo>
                    <a:pt x="116" y="1"/>
                    <a:pt x="113" y="0"/>
                    <a:pt x="10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17"/>
            <p:cNvSpPr/>
            <p:nvPr/>
          </p:nvSpPr>
          <p:spPr>
            <a:xfrm>
              <a:off x="2385850" y="4226200"/>
              <a:ext cx="7425" cy="13075"/>
            </a:xfrm>
            <a:custGeom>
              <a:avLst/>
              <a:gdLst/>
              <a:ahLst/>
              <a:cxnLst/>
              <a:rect l="l" t="t" r="r" b="b"/>
              <a:pathLst>
                <a:path w="297" h="523" extrusionOk="0">
                  <a:moveTo>
                    <a:pt x="32" y="0"/>
                  </a:moveTo>
                  <a:cubicBezTo>
                    <a:pt x="28" y="0"/>
                    <a:pt x="25" y="0"/>
                    <a:pt x="21" y="1"/>
                  </a:cubicBezTo>
                  <a:cubicBezTo>
                    <a:pt x="10" y="3"/>
                    <a:pt x="1" y="14"/>
                    <a:pt x="4" y="25"/>
                  </a:cubicBezTo>
                  <a:cubicBezTo>
                    <a:pt x="19" y="102"/>
                    <a:pt x="98" y="163"/>
                    <a:pt x="135" y="233"/>
                  </a:cubicBezTo>
                  <a:cubicBezTo>
                    <a:pt x="176" y="319"/>
                    <a:pt x="203" y="410"/>
                    <a:pt x="214" y="506"/>
                  </a:cubicBezTo>
                  <a:cubicBezTo>
                    <a:pt x="216" y="517"/>
                    <a:pt x="225" y="522"/>
                    <a:pt x="235" y="522"/>
                  </a:cubicBezTo>
                  <a:cubicBezTo>
                    <a:pt x="246" y="522"/>
                    <a:pt x="258" y="516"/>
                    <a:pt x="261" y="506"/>
                  </a:cubicBezTo>
                  <a:cubicBezTo>
                    <a:pt x="296" y="401"/>
                    <a:pt x="287" y="287"/>
                    <a:pt x="236" y="190"/>
                  </a:cubicBezTo>
                  <a:cubicBezTo>
                    <a:pt x="200" y="117"/>
                    <a:pt x="124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17"/>
            <p:cNvSpPr/>
            <p:nvPr/>
          </p:nvSpPr>
          <p:spPr>
            <a:xfrm>
              <a:off x="2395650" y="4245600"/>
              <a:ext cx="9125" cy="41825"/>
            </a:xfrm>
            <a:custGeom>
              <a:avLst/>
              <a:gdLst/>
              <a:ahLst/>
              <a:cxnLst/>
              <a:rect l="l" t="t" r="r" b="b"/>
              <a:pathLst>
                <a:path w="365" h="1673" extrusionOk="0">
                  <a:moveTo>
                    <a:pt x="40" y="1"/>
                  </a:moveTo>
                  <a:cubicBezTo>
                    <a:pt x="20" y="1"/>
                    <a:pt x="0" y="14"/>
                    <a:pt x="1" y="38"/>
                  </a:cubicBezTo>
                  <a:cubicBezTo>
                    <a:pt x="13" y="313"/>
                    <a:pt x="44" y="586"/>
                    <a:pt x="95" y="855"/>
                  </a:cubicBezTo>
                  <a:cubicBezTo>
                    <a:pt x="119" y="988"/>
                    <a:pt x="145" y="1121"/>
                    <a:pt x="173" y="1253"/>
                  </a:cubicBezTo>
                  <a:cubicBezTo>
                    <a:pt x="201" y="1388"/>
                    <a:pt x="220" y="1530"/>
                    <a:pt x="285" y="1651"/>
                  </a:cubicBezTo>
                  <a:cubicBezTo>
                    <a:pt x="293" y="1666"/>
                    <a:pt x="305" y="1673"/>
                    <a:pt x="318" y="1673"/>
                  </a:cubicBezTo>
                  <a:cubicBezTo>
                    <a:pt x="340" y="1673"/>
                    <a:pt x="362" y="1655"/>
                    <a:pt x="362" y="1631"/>
                  </a:cubicBezTo>
                  <a:cubicBezTo>
                    <a:pt x="364" y="1508"/>
                    <a:pt x="327" y="1384"/>
                    <a:pt x="300" y="1264"/>
                  </a:cubicBezTo>
                  <a:cubicBezTo>
                    <a:pt x="272" y="1124"/>
                    <a:pt x="246" y="984"/>
                    <a:pt x="220" y="844"/>
                  </a:cubicBezTo>
                  <a:cubicBezTo>
                    <a:pt x="173" y="573"/>
                    <a:pt x="132" y="298"/>
                    <a:pt x="76" y="29"/>
                  </a:cubicBezTo>
                  <a:cubicBezTo>
                    <a:pt x="72" y="9"/>
                    <a:pt x="56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17"/>
            <p:cNvSpPr/>
            <p:nvPr/>
          </p:nvSpPr>
          <p:spPr>
            <a:xfrm>
              <a:off x="2414275" y="4239725"/>
              <a:ext cx="4175" cy="27550"/>
            </a:xfrm>
            <a:custGeom>
              <a:avLst/>
              <a:gdLst/>
              <a:ahLst/>
              <a:cxnLst/>
              <a:rect l="l" t="t" r="r" b="b"/>
              <a:pathLst>
                <a:path w="167" h="1102" extrusionOk="0">
                  <a:moveTo>
                    <a:pt x="64" y="1"/>
                  </a:moveTo>
                  <a:cubicBezTo>
                    <a:pt x="52" y="1"/>
                    <a:pt x="40" y="8"/>
                    <a:pt x="40" y="24"/>
                  </a:cubicBezTo>
                  <a:lnTo>
                    <a:pt x="42" y="24"/>
                  </a:lnTo>
                  <a:cubicBezTo>
                    <a:pt x="27" y="368"/>
                    <a:pt x="0" y="733"/>
                    <a:pt x="58" y="1075"/>
                  </a:cubicBezTo>
                  <a:cubicBezTo>
                    <a:pt x="62" y="1093"/>
                    <a:pt x="74" y="1101"/>
                    <a:pt x="88" y="1101"/>
                  </a:cubicBezTo>
                  <a:cubicBezTo>
                    <a:pt x="107" y="1101"/>
                    <a:pt x="127" y="1087"/>
                    <a:pt x="129" y="1066"/>
                  </a:cubicBezTo>
                  <a:cubicBezTo>
                    <a:pt x="167" y="724"/>
                    <a:pt x="122" y="365"/>
                    <a:pt x="88" y="24"/>
                  </a:cubicBezTo>
                  <a:cubicBezTo>
                    <a:pt x="88" y="8"/>
                    <a:pt x="76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17"/>
            <p:cNvSpPr/>
            <p:nvPr/>
          </p:nvSpPr>
          <p:spPr>
            <a:xfrm>
              <a:off x="2422775" y="4232725"/>
              <a:ext cx="6525" cy="43350"/>
            </a:xfrm>
            <a:custGeom>
              <a:avLst/>
              <a:gdLst/>
              <a:ahLst/>
              <a:cxnLst/>
              <a:rect l="l" t="t" r="r" b="b"/>
              <a:pathLst>
                <a:path w="261" h="1734" extrusionOk="0">
                  <a:moveTo>
                    <a:pt x="158" y="1"/>
                  </a:moveTo>
                  <a:cubicBezTo>
                    <a:pt x="135" y="1"/>
                    <a:pt x="118" y="26"/>
                    <a:pt x="130" y="46"/>
                  </a:cubicBezTo>
                  <a:lnTo>
                    <a:pt x="132" y="46"/>
                  </a:lnTo>
                  <a:cubicBezTo>
                    <a:pt x="195" y="140"/>
                    <a:pt x="137" y="316"/>
                    <a:pt x="126" y="422"/>
                  </a:cubicBezTo>
                  <a:lnTo>
                    <a:pt x="79" y="856"/>
                  </a:lnTo>
                  <a:cubicBezTo>
                    <a:pt x="49" y="1133"/>
                    <a:pt x="1" y="1424"/>
                    <a:pt x="23" y="1701"/>
                  </a:cubicBezTo>
                  <a:cubicBezTo>
                    <a:pt x="23" y="1722"/>
                    <a:pt x="40" y="1733"/>
                    <a:pt x="57" y="1733"/>
                  </a:cubicBezTo>
                  <a:cubicBezTo>
                    <a:pt x="70" y="1733"/>
                    <a:pt x="84" y="1726"/>
                    <a:pt x="89" y="1710"/>
                  </a:cubicBezTo>
                  <a:cubicBezTo>
                    <a:pt x="178" y="1394"/>
                    <a:pt x="184" y="1045"/>
                    <a:pt x="214" y="719"/>
                  </a:cubicBezTo>
                  <a:cubicBezTo>
                    <a:pt x="229" y="553"/>
                    <a:pt x="251" y="385"/>
                    <a:pt x="257" y="216"/>
                  </a:cubicBezTo>
                  <a:cubicBezTo>
                    <a:pt x="261" y="129"/>
                    <a:pt x="259" y="37"/>
                    <a:pt x="165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17"/>
            <p:cNvSpPr/>
            <p:nvPr/>
          </p:nvSpPr>
          <p:spPr>
            <a:xfrm>
              <a:off x="2325175" y="4281900"/>
              <a:ext cx="24875" cy="37325"/>
            </a:xfrm>
            <a:custGeom>
              <a:avLst/>
              <a:gdLst/>
              <a:ahLst/>
              <a:cxnLst/>
              <a:rect l="l" t="t" r="r" b="b"/>
              <a:pathLst>
                <a:path w="995" h="1493" extrusionOk="0">
                  <a:moveTo>
                    <a:pt x="32" y="0"/>
                  </a:moveTo>
                  <a:cubicBezTo>
                    <a:pt x="16" y="0"/>
                    <a:pt x="1" y="10"/>
                    <a:pt x="3" y="31"/>
                  </a:cubicBezTo>
                  <a:lnTo>
                    <a:pt x="3" y="33"/>
                  </a:lnTo>
                  <a:cubicBezTo>
                    <a:pt x="21" y="334"/>
                    <a:pt x="137" y="613"/>
                    <a:pt x="298" y="867"/>
                  </a:cubicBezTo>
                  <a:cubicBezTo>
                    <a:pt x="379" y="994"/>
                    <a:pt x="472" y="1114"/>
                    <a:pt x="575" y="1224"/>
                  </a:cubicBezTo>
                  <a:cubicBezTo>
                    <a:pt x="663" y="1319"/>
                    <a:pt x="779" y="1456"/>
                    <a:pt x="908" y="1491"/>
                  </a:cubicBezTo>
                  <a:cubicBezTo>
                    <a:pt x="912" y="1492"/>
                    <a:pt x="917" y="1493"/>
                    <a:pt x="921" y="1493"/>
                  </a:cubicBezTo>
                  <a:cubicBezTo>
                    <a:pt x="963" y="1493"/>
                    <a:pt x="995" y="1446"/>
                    <a:pt x="971" y="1407"/>
                  </a:cubicBezTo>
                  <a:cubicBezTo>
                    <a:pt x="908" y="1301"/>
                    <a:pt x="779" y="1222"/>
                    <a:pt x="691" y="1132"/>
                  </a:cubicBezTo>
                  <a:cubicBezTo>
                    <a:pt x="592" y="1028"/>
                    <a:pt x="500" y="916"/>
                    <a:pt x="422" y="794"/>
                  </a:cubicBezTo>
                  <a:cubicBezTo>
                    <a:pt x="266" y="557"/>
                    <a:pt x="164" y="289"/>
                    <a:pt x="66" y="24"/>
                  </a:cubicBezTo>
                  <a:cubicBezTo>
                    <a:pt x="61" y="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17"/>
            <p:cNvSpPr/>
            <p:nvPr/>
          </p:nvSpPr>
          <p:spPr>
            <a:xfrm>
              <a:off x="2336675" y="4291875"/>
              <a:ext cx="30600" cy="36850"/>
            </a:xfrm>
            <a:custGeom>
              <a:avLst/>
              <a:gdLst/>
              <a:ahLst/>
              <a:cxnLst/>
              <a:rect l="l" t="t" r="r" b="b"/>
              <a:pathLst>
                <a:path w="1224" h="1474" extrusionOk="0">
                  <a:moveTo>
                    <a:pt x="38" y="0"/>
                  </a:moveTo>
                  <a:cubicBezTo>
                    <a:pt x="19" y="0"/>
                    <a:pt x="0" y="14"/>
                    <a:pt x="10" y="36"/>
                  </a:cubicBezTo>
                  <a:lnTo>
                    <a:pt x="10" y="38"/>
                  </a:lnTo>
                  <a:cubicBezTo>
                    <a:pt x="130" y="324"/>
                    <a:pt x="300" y="576"/>
                    <a:pt x="493" y="819"/>
                  </a:cubicBezTo>
                  <a:cubicBezTo>
                    <a:pt x="592" y="943"/>
                    <a:pt x="696" y="1064"/>
                    <a:pt x="807" y="1180"/>
                  </a:cubicBezTo>
                  <a:cubicBezTo>
                    <a:pt x="904" y="1281"/>
                    <a:pt x="1010" y="1418"/>
                    <a:pt x="1145" y="1470"/>
                  </a:cubicBezTo>
                  <a:cubicBezTo>
                    <a:pt x="1151" y="1472"/>
                    <a:pt x="1156" y="1473"/>
                    <a:pt x="1162" y="1473"/>
                  </a:cubicBezTo>
                  <a:cubicBezTo>
                    <a:pt x="1199" y="1473"/>
                    <a:pt x="1223" y="1424"/>
                    <a:pt x="1207" y="1392"/>
                  </a:cubicBezTo>
                  <a:cubicBezTo>
                    <a:pt x="1143" y="1274"/>
                    <a:pt x="1012" y="1188"/>
                    <a:pt x="919" y="1094"/>
                  </a:cubicBezTo>
                  <a:cubicBezTo>
                    <a:pt x="810" y="988"/>
                    <a:pt x="708" y="874"/>
                    <a:pt x="610" y="758"/>
                  </a:cubicBezTo>
                  <a:cubicBezTo>
                    <a:pt x="414" y="520"/>
                    <a:pt x="244" y="264"/>
                    <a:pt x="66" y="14"/>
                  </a:cubicBezTo>
                  <a:cubicBezTo>
                    <a:pt x="60" y="4"/>
                    <a:pt x="49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17"/>
            <p:cNvSpPr/>
            <p:nvPr/>
          </p:nvSpPr>
          <p:spPr>
            <a:xfrm>
              <a:off x="2287375" y="4305325"/>
              <a:ext cx="154925" cy="88150"/>
            </a:xfrm>
            <a:custGeom>
              <a:avLst/>
              <a:gdLst/>
              <a:ahLst/>
              <a:cxnLst/>
              <a:rect l="l" t="t" r="r" b="b"/>
              <a:pathLst>
                <a:path w="6197" h="3526" extrusionOk="0">
                  <a:moveTo>
                    <a:pt x="6009" y="3372"/>
                  </a:moveTo>
                  <a:cubicBezTo>
                    <a:pt x="6196" y="3335"/>
                    <a:pt x="5611" y="3525"/>
                    <a:pt x="4663" y="3348"/>
                  </a:cubicBezTo>
                  <a:cubicBezTo>
                    <a:pt x="3713" y="3170"/>
                    <a:pt x="1752" y="504"/>
                    <a:pt x="0" y="777"/>
                  </a:cubicBezTo>
                  <a:cubicBezTo>
                    <a:pt x="0" y="777"/>
                    <a:pt x="275" y="1"/>
                    <a:pt x="1563" y="126"/>
                  </a:cubicBezTo>
                  <a:cubicBezTo>
                    <a:pt x="2852" y="253"/>
                    <a:pt x="2698" y="386"/>
                    <a:pt x="3551" y="1125"/>
                  </a:cubicBezTo>
                  <a:cubicBezTo>
                    <a:pt x="4403" y="1863"/>
                    <a:pt x="6009" y="3372"/>
                    <a:pt x="6009" y="337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17"/>
            <p:cNvSpPr/>
            <p:nvPr/>
          </p:nvSpPr>
          <p:spPr>
            <a:xfrm>
              <a:off x="2321400" y="4309050"/>
              <a:ext cx="100475" cy="68950"/>
            </a:xfrm>
            <a:custGeom>
              <a:avLst/>
              <a:gdLst/>
              <a:ahLst/>
              <a:cxnLst/>
              <a:rect l="l" t="t" r="r" b="b"/>
              <a:pathLst>
                <a:path w="4019" h="2758" extrusionOk="0">
                  <a:moveTo>
                    <a:pt x="47" y="1"/>
                  </a:moveTo>
                  <a:cubicBezTo>
                    <a:pt x="21" y="1"/>
                    <a:pt x="0" y="39"/>
                    <a:pt x="23" y="61"/>
                  </a:cubicBezTo>
                  <a:cubicBezTo>
                    <a:pt x="184" y="215"/>
                    <a:pt x="344" y="368"/>
                    <a:pt x="516" y="508"/>
                  </a:cubicBezTo>
                  <a:cubicBezTo>
                    <a:pt x="688" y="647"/>
                    <a:pt x="855" y="796"/>
                    <a:pt x="1021" y="944"/>
                  </a:cubicBezTo>
                  <a:cubicBezTo>
                    <a:pt x="1352" y="1237"/>
                    <a:pt x="1674" y="1540"/>
                    <a:pt x="1986" y="1854"/>
                  </a:cubicBezTo>
                  <a:cubicBezTo>
                    <a:pt x="2266" y="2135"/>
                    <a:pt x="2560" y="2421"/>
                    <a:pt x="2923" y="2593"/>
                  </a:cubicBezTo>
                  <a:cubicBezTo>
                    <a:pt x="3114" y="2684"/>
                    <a:pt x="3345" y="2757"/>
                    <a:pt x="3568" y="2757"/>
                  </a:cubicBezTo>
                  <a:cubicBezTo>
                    <a:pt x="3711" y="2757"/>
                    <a:pt x="3850" y="2727"/>
                    <a:pt x="3973" y="2653"/>
                  </a:cubicBezTo>
                  <a:cubicBezTo>
                    <a:pt x="4018" y="2626"/>
                    <a:pt x="3989" y="2572"/>
                    <a:pt x="3946" y="2572"/>
                  </a:cubicBezTo>
                  <a:cubicBezTo>
                    <a:pt x="3944" y="2572"/>
                    <a:pt x="3942" y="2572"/>
                    <a:pt x="3940" y="2572"/>
                  </a:cubicBezTo>
                  <a:cubicBezTo>
                    <a:pt x="3824" y="2589"/>
                    <a:pt x="3707" y="2603"/>
                    <a:pt x="3590" y="2603"/>
                  </a:cubicBezTo>
                  <a:cubicBezTo>
                    <a:pt x="3511" y="2603"/>
                    <a:pt x="3433" y="2597"/>
                    <a:pt x="3356" y="2582"/>
                  </a:cubicBezTo>
                  <a:cubicBezTo>
                    <a:pt x="3166" y="2542"/>
                    <a:pt x="2986" y="2469"/>
                    <a:pt x="2822" y="2367"/>
                  </a:cubicBezTo>
                  <a:cubicBezTo>
                    <a:pt x="2487" y="2163"/>
                    <a:pt x="2214" y="1871"/>
                    <a:pt x="1932" y="1604"/>
                  </a:cubicBezTo>
                  <a:cubicBezTo>
                    <a:pt x="1339" y="1043"/>
                    <a:pt x="743" y="460"/>
                    <a:pt x="66" y="7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17"/>
            <p:cNvSpPr/>
            <p:nvPr/>
          </p:nvSpPr>
          <p:spPr>
            <a:xfrm>
              <a:off x="2346450" y="4317875"/>
              <a:ext cx="26525" cy="24725"/>
            </a:xfrm>
            <a:custGeom>
              <a:avLst/>
              <a:gdLst/>
              <a:ahLst/>
              <a:cxnLst/>
              <a:rect l="l" t="t" r="r" b="b"/>
              <a:pathLst>
                <a:path w="1061" h="989" extrusionOk="0">
                  <a:moveTo>
                    <a:pt x="54" y="0"/>
                  </a:moveTo>
                  <a:cubicBezTo>
                    <a:pt x="23" y="0"/>
                    <a:pt x="0" y="41"/>
                    <a:pt x="25" y="67"/>
                  </a:cubicBezTo>
                  <a:cubicBezTo>
                    <a:pt x="180" y="234"/>
                    <a:pt x="346" y="385"/>
                    <a:pt x="511" y="540"/>
                  </a:cubicBezTo>
                  <a:cubicBezTo>
                    <a:pt x="668" y="690"/>
                    <a:pt x="814" y="853"/>
                    <a:pt x="988" y="982"/>
                  </a:cubicBezTo>
                  <a:cubicBezTo>
                    <a:pt x="994" y="987"/>
                    <a:pt x="1001" y="989"/>
                    <a:pt x="1008" y="989"/>
                  </a:cubicBezTo>
                  <a:cubicBezTo>
                    <a:pt x="1036" y="989"/>
                    <a:pt x="1061" y="951"/>
                    <a:pt x="1046" y="924"/>
                  </a:cubicBezTo>
                  <a:cubicBezTo>
                    <a:pt x="928" y="733"/>
                    <a:pt x="762" y="576"/>
                    <a:pt x="599" y="423"/>
                  </a:cubicBezTo>
                  <a:cubicBezTo>
                    <a:pt x="440" y="266"/>
                    <a:pt x="262" y="127"/>
                    <a:pt x="74" y="6"/>
                  </a:cubicBezTo>
                  <a:cubicBezTo>
                    <a:pt x="67" y="2"/>
                    <a:pt x="60" y="0"/>
                    <a:pt x="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17"/>
            <p:cNvSpPr/>
            <p:nvPr/>
          </p:nvSpPr>
          <p:spPr>
            <a:xfrm>
              <a:off x="2298600" y="4317750"/>
              <a:ext cx="56350" cy="34675"/>
            </a:xfrm>
            <a:custGeom>
              <a:avLst/>
              <a:gdLst/>
              <a:ahLst/>
              <a:cxnLst/>
              <a:rect l="l" t="t" r="r" b="b"/>
              <a:pathLst>
                <a:path w="2254" h="1387" extrusionOk="0">
                  <a:moveTo>
                    <a:pt x="38" y="123"/>
                  </a:moveTo>
                  <a:cubicBezTo>
                    <a:pt x="38" y="123"/>
                    <a:pt x="38" y="123"/>
                    <a:pt x="37" y="123"/>
                  </a:cubicBezTo>
                  <a:lnTo>
                    <a:pt x="39" y="123"/>
                  </a:lnTo>
                  <a:cubicBezTo>
                    <a:pt x="39" y="123"/>
                    <a:pt x="38" y="123"/>
                    <a:pt x="38" y="123"/>
                  </a:cubicBezTo>
                  <a:close/>
                  <a:moveTo>
                    <a:pt x="474" y="0"/>
                  </a:moveTo>
                  <a:cubicBezTo>
                    <a:pt x="325" y="0"/>
                    <a:pt x="179" y="29"/>
                    <a:pt x="32" y="69"/>
                  </a:cubicBezTo>
                  <a:cubicBezTo>
                    <a:pt x="1" y="76"/>
                    <a:pt x="7" y="122"/>
                    <a:pt x="38" y="123"/>
                  </a:cubicBezTo>
                  <a:lnTo>
                    <a:pt x="38" y="123"/>
                  </a:lnTo>
                  <a:cubicBezTo>
                    <a:pt x="125" y="119"/>
                    <a:pt x="214" y="115"/>
                    <a:pt x="304" y="115"/>
                  </a:cubicBezTo>
                  <a:cubicBezTo>
                    <a:pt x="436" y="115"/>
                    <a:pt x="568" y="124"/>
                    <a:pt x="692" y="158"/>
                  </a:cubicBezTo>
                  <a:cubicBezTo>
                    <a:pt x="896" y="214"/>
                    <a:pt x="1062" y="347"/>
                    <a:pt x="1217" y="486"/>
                  </a:cubicBezTo>
                  <a:cubicBezTo>
                    <a:pt x="1380" y="631"/>
                    <a:pt x="1552" y="766"/>
                    <a:pt x="1716" y="912"/>
                  </a:cubicBezTo>
                  <a:cubicBezTo>
                    <a:pt x="1888" y="1063"/>
                    <a:pt x="2045" y="1233"/>
                    <a:pt x="2221" y="1381"/>
                  </a:cubicBezTo>
                  <a:cubicBezTo>
                    <a:pt x="2225" y="1385"/>
                    <a:pt x="2228" y="1386"/>
                    <a:pt x="2232" y="1386"/>
                  </a:cubicBezTo>
                  <a:cubicBezTo>
                    <a:pt x="2244" y="1386"/>
                    <a:pt x="2254" y="1370"/>
                    <a:pt x="2244" y="1359"/>
                  </a:cubicBezTo>
                  <a:cubicBezTo>
                    <a:pt x="2074" y="1172"/>
                    <a:pt x="1879" y="1009"/>
                    <a:pt x="1713" y="818"/>
                  </a:cubicBezTo>
                  <a:cubicBezTo>
                    <a:pt x="1554" y="635"/>
                    <a:pt x="1399" y="452"/>
                    <a:pt x="1213" y="297"/>
                  </a:cubicBezTo>
                  <a:cubicBezTo>
                    <a:pt x="1060" y="168"/>
                    <a:pt x="884" y="63"/>
                    <a:pt x="686" y="22"/>
                  </a:cubicBezTo>
                  <a:cubicBezTo>
                    <a:pt x="615" y="7"/>
                    <a:pt x="544" y="0"/>
                    <a:pt x="4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17"/>
            <p:cNvSpPr/>
            <p:nvPr/>
          </p:nvSpPr>
          <p:spPr>
            <a:xfrm>
              <a:off x="2354675" y="4226350"/>
              <a:ext cx="250850" cy="171550"/>
            </a:xfrm>
            <a:custGeom>
              <a:avLst/>
              <a:gdLst/>
              <a:ahLst/>
              <a:cxnLst/>
              <a:rect l="l" t="t" r="r" b="b"/>
              <a:pathLst>
                <a:path w="10034" h="6862" extrusionOk="0">
                  <a:moveTo>
                    <a:pt x="5107" y="6649"/>
                  </a:moveTo>
                  <a:cubicBezTo>
                    <a:pt x="4346" y="6781"/>
                    <a:pt x="4146" y="6409"/>
                    <a:pt x="4146" y="6409"/>
                  </a:cubicBezTo>
                  <a:cubicBezTo>
                    <a:pt x="4146" y="6409"/>
                    <a:pt x="4076" y="6862"/>
                    <a:pt x="3317" y="6531"/>
                  </a:cubicBezTo>
                  <a:cubicBezTo>
                    <a:pt x="2556" y="6200"/>
                    <a:pt x="747" y="5310"/>
                    <a:pt x="373" y="3912"/>
                  </a:cubicBezTo>
                  <a:cubicBezTo>
                    <a:pt x="1" y="2513"/>
                    <a:pt x="4377" y="328"/>
                    <a:pt x="5159" y="163"/>
                  </a:cubicBezTo>
                  <a:cubicBezTo>
                    <a:pt x="5940" y="0"/>
                    <a:pt x="6490" y="242"/>
                    <a:pt x="6518" y="457"/>
                  </a:cubicBezTo>
                  <a:cubicBezTo>
                    <a:pt x="6546" y="670"/>
                    <a:pt x="6786" y="236"/>
                    <a:pt x="7122" y="507"/>
                  </a:cubicBezTo>
                  <a:cubicBezTo>
                    <a:pt x="7459" y="778"/>
                    <a:pt x="7571" y="692"/>
                    <a:pt x="7909" y="845"/>
                  </a:cubicBezTo>
                  <a:cubicBezTo>
                    <a:pt x="8249" y="999"/>
                    <a:pt x="8717" y="1012"/>
                    <a:pt x="8956" y="1520"/>
                  </a:cubicBezTo>
                  <a:cubicBezTo>
                    <a:pt x="8956" y="1520"/>
                    <a:pt x="9341" y="1511"/>
                    <a:pt x="9539" y="1745"/>
                  </a:cubicBezTo>
                  <a:cubicBezTo>
                    <a:pt x="9740" y="1977"/>
                    <a:pt x="10033" y="2087"/>
                    <a:pt x="9844" y="2446"/>
                  </a:cubicBezTo>
                  <a:cubicBezTo>
                    <a:pt x="9655" y="2805"/>
                    <a:pt x="8769" y="3027"/>
                    <a:pt x="8657" y="3113"/>
                  </a:cubicBezTo>
                  <a:cubicBezTo>
                    <a:pt x="8545" y="3199"/>
                    <a:pt x="6406" y="6424"/>
                    <a:pt x="5107" y="664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17"/>
            <p:cNvSpPr/>
            <p:nvPr/>
          </p:nvSpPr>
          <p:spPr>
            <a:xfrm>
              <a:off x="2476725" y="4302600"/>
              <a:ext cx="57800" cy="89025"/>
            </a:xfrm>
            <a:custGeom>
              <a:avLst/>
              <a:gdLst/>
              <a:ahLst/>
              <a:cxnLst/>
              <a:rect l="l" t="t" r="r" b="b"/>
              <a:pathLst>
                <a:path w="2312" h="3561" extrusionOk="0">
                  <a:moveTo>
                    <a:pt x="2204" y="1"/>
                  </a:moveTo>
                  <a:cubicBezTo>
                    <a:pt x="2190" y="1"/>
                    <a:pt x="2176" y="4"/>
                    <a:pt x="2163" y="11"/>
                  </a:cubicBezTo>
                  <a:cubicBezTo>
                    <a:pt x="2014" y="93"/>
                    <a:pt x="1894" y="246"/>
                    <a:pt x="1789" y="381"/>
                  </a:cubicBezTo>
                  <a:cubicBezTo>
                    <a:pt x="1681" y="529"/>
                    <a:pt x="1580" y="682"/>
                    <a:pt x="1490" y="843"/>
                  </a:cubicBezTo>
                  <a:cubicBezTo>
                    <a:pt x="1316" y="1151"/>
                    <a:pt x="1161" y="1471"/>
                    <a:pt x="1023" y="1800"/>
                  </a:cubicBezTo>
                  <a:cubicBezTo>
                    <a:pt x="883" y="2127"/>
                    <a:pt x="756" y="2462"/>
                    <a:pt x="615" y="2789"/>
                  </a:cubicBezTo>
                  <a:cubicBezTo>
                    <a:pt x="557" y="2924"/>
                    <a:pt x="490" y="3064"/>
                    <a:pt x="398" y="3180"/>
                  </a:cubicBezTo>
                  <a:cubicBezTo>
                    <a:pt x="355" y="3236"/>
                    <a:pt x="303" y="3286"/>
                    <a:pt x="245" y="3326"/>
                  </a:cubicBezTo>
                  <a:cubicBezTo>
                    <a:pt x="187" y="3365"/>
                    <a:pt x="122" y="3378"/>
                    <a:pt x="62" y="3410"/>
                  </a:cubicBezTo>
                  <a:cubicBezTo>
                    <a:pt x="0" y="3440"/>
                    <a:pt x="25" y="3520"/>
                    <a:pt x="79" y="3539"/>
                  </a:cubicBezTo>
                  <a:lnTo>
                    <a:pt x="79" y="3541"/>
                  </a:lnTo>
                  <a:cubicBezTo>
                    <a:pt x="116" y="3554"/>
                    <a:pt x="153" y="3561"/>
                    <a:pt x="189" y="3561"/>
                  </a:cubicBezTo>
                  <a:cubicBezTo>
                    <a:pt x="435" y="3561"/>
                    <a:pt x="665" y="3283"/>
                    <a:pt x="772" y="3100"/>
                  </a:cubicBezTo>
                  <a:cubicBezTo>
                    <a:pt x="956" y="2787"/>
                    <a:pt x="1083" y="2436"/>
                    <a:pt x="1229" y="2103"/>
                  </a:cubicBezTo>
                  <a:cubicBezTo>
                    <a:pt x="1382" y="1753"/>
                    <a:pt x="1537" y="1402"/>
                    <a:pt x="1720" y="1067"/>
                  </a:cubicBezTo>
                  <a:cubicBezTo>
                    <a:pt x="1808" y="906"/>
                    <a:pt x="1904" y="749"/>
                    <a:pt x="2001" y="594"/>
                  </a:cubicBezTo>
                  <a:cubicBezTo>
                    <a:pt x="2098" y="439"/>
                    <a:pt x="2225" y="280"/>
                    <a:pt x="2291" y="106"/>
                  </a:cubicBezTo>
                  <a:cubicBezTo>
                    <a:pt x="2311" y="48"/>
                    <a:pt x="2258" y="1"/>
                    <a:pt x="22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17"/>
            <p:cNvSpPr/>
            <p:nvPr/>
          </p:nvSpPr>
          <p:spPr>
            <a:xfrm>
              <a:off x="2510950" y="4284050"/>
              <a:ext cx="74325" cy="80550"/>
            </a:xfrm>
            <a:custGeom>
              <a:avLst/>
              <a:gdLst/>
              <a:ahLst/>
              <a:cxnLst/>
              <a:rect l="l" t="t" r="r" b="b"/>
              <a:pathLst>
                <a:path w="2973" h="3222" extrusionOk="0">
                  <a:moveTo>
                    <a:pt x="2885" y="1"/>
                  </a:moveTo>
                  <a:cubicBezTo>
                    <a:pt x="2729" y="1"/>
                    <a:pt x="2594" y="69"/>
                    <a:pt x="2453" y="136"/>
                  </a:cubicBezTo>
                  <a:cubicBezTo>
                    <a:pt x="2294" y="211"/>
                    <a:pt x="2142" y="300"/>
                    <a:pt x="2000" y="401"/>
                  </a:cubicBezTo>
                  <a:cubicBezTo>
                    <a:pt x="1712" y="611"/>
                    <a:pt x="1449" y="854"/>
                    <a:pt x="1219" y="1125"/>
                  </a:cubicBezTo>
                  <a:cubicBezTo>
                    <a:pt x="968" y="1418"/>
                    <a:pt x="744" y="1736"/>
                    <a:pt x="549" y="2071"/>
                  </a:cubicBezTo>
                  <a:cubicBezTo>
                    <a:pt x="449" y="2243"/>
                    <a:pt x="349" y="2417"/>
                    <a:pt x="260" y="2596"/>
                  </a:cubicBezTo>
                  <a:cubicBezTo>
                    <a:pt x="166" y="2785"/>
                    <a:pt x="99" y="2981"/>
                    <a:pt x="15" y="3174"/>
                  </a:cubicBezTo>
                  <a:cubicBezTo>
                    <a:pt x="1" y="3199"/>
                    <a:pt x="22" y="3221"/>
                    <a:pt x="43" y="3221"/>
                  </a:cubicBezTo>
                  <a:cubicBezTo>
                    <a:pt x="53" y="3221"/>
                    <a:pt x="63" y="3217"/>
                    <a:pt x="69" y="3206"/>
                  </a:cubicBezTo>
                  <a:cubicBezTo>
                    <a:pt x="176" y="3038"/>
                    <a:pt x="297" y="2877"/>
                    <a:pt x="402" y="2705"/>
                  </a:cubicBezTo>
                  <a:cubicBezTo>
                    <a:pt x="497" y="2546"/>
                    <a:pt x="591" y="2385"/>
                    <a:pt x="688" y="2226"/>
                  </a:cubicBezTo>
                  <a:cubicBezTo>
                    <a:pt x="890" y="1899"/>
                    <a:pt x="1105" y="1579"/>
                    <a:pt x="1353" y="1288"/>
                  </a:cubicBezTo>
                  <a:cubicBezTo>
                    <a:pt x="1574" y="1022"/>
                    <a:pt x="1826" y="787"/>
                    <a:pt x="2105" y="583"/>
                  </a:cubicBezTo>
                  <a:cubicBezTo>
                    <a:pt x="2236" y="486"/>
                    <a:pt x="2372" y="396"/>
                    <a:pt x="2514" y="315"/>
                  </a:cubicBezTo>
                  <a:cubicBezTo>
                    <a:pt x="2660" y="235"/>
                    <a:pt x="2815" y="183"/>
                    <a:pt x="2944" y="72"/>
                  </a:cubicBezTo>
                  <a:cubicBezTo>
                    <a:pt x="2973" y="48"/>
                    <a:pt x="2948" y="5"/>
                    <a:pt x="2915" y="1"/>
                  </a:cubicBezTo>
                  <a:cubicBezTo>
                    <a:pt x="2905" y="1"/>
                    <a:pt x="2895" y="1"/>
                    <a:pt x="28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17"/>
            <p:cNvSpPr/>
            <p:nvPr/>
          </p:nvSpPr>
          <p:spPr>
            <a:xfrm>
              <a:off x="2458200" y="4262650"/>
              <a:ext cx="7150" cy="77575"/>
            </a:xfrm>
            <a:custGeom>
              <a:avLst/>
              <a:gdLst/>
              <a:ahLst/>
              <a:cxnLst/>
              <a:rect l="l" t="t" r="r" b="b"/>
              <a:pathLst>
                <a:path w="286" h="3103" extrusionOk="0">
                  <a:moveTo>
                    <a:pt x="155" y="1"/>
                  </a:moveTo>
                  <a:cubicBezTo>
                    <a:pt x="143" y="1"/>
                    <a:pt x="132" y="7"/>
                    <a:pt x="130" y="20"/>
                  </a:cubicBezTo>
                  <a:cubicBezTo>
                    <a:pt x="38" y="526"/>
                    <a:pt x="1" y="1039"/>
                    <a:pt x="16" y="1553"/>
                  </a:cubicBezTo>
                  <a:cubicBezTo>
                    <a:pt x="21" y="1807"/>
                    <a:pt x="40" y="2061"/>
                    <a:pt x="68" y="2316"/>
                  </a:cubicBezTo>
                  <a:cubicBezTo>
                    <a:pt x="96" y="2574"/>
                    <a:pt x="121" y="2839"/>
                    <a:pt x="220" y="3080"/>
                  </a:cubicBezTo>
                  <a:cubicBezTo>
                    <a:pt x="226" y="3095"/>
                    <a:pt x="240" y="3102"/>
                    <a:pt x="253" y="3102"/>
                  </a:cubicBezTo>
                  <a:cubicBezTo>
                    <a:pt x="268" y="3102"/>
                    <a:pt x="283" y="3092"/>
                    <a:pt x="283" y="3071"/>
                  </a:cubicBezTo>
                  <a:cubicBezTo>
                    <a:pt x="285" y="2817"/>
                    <a:pt x="231" y="2568"/>
                    <a:pt x="203" y="2316"/>
                  </a:cubicBezTo>
                  <a:cubicBezTo>
                    <a:pt x="173" y="2063"/>
                    <a:pt x="156" y="1807"/>
                    <a:pt x="147" y="1553"/>
                  </a:cubicBezTo>
                  <a:cubicBezTo>
                    <a:pt x="130" y="1044"/>
                    <a:pt x="141" y="534"/>
                    <a:pt x="184" y="27"/>
                  </a:cubicBezTo>
                  <a:cubicBezTo>
                    <a:pt x="185" y="10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17"/>
            <p:cNvSpPr/>
            <p:nvPr/>
          </p:nvSpPr>
          <p:spPr>
            <a:xfrm>
              <a:off x="2438450" y="4319675"/>
              <a:ext cx="29275" cy="72975"/>
            </a:xfrm>
            <a:custGeom>
              <a:avLst/>
              <a:gdLst/>
              <a:ahLst/>
              <a:cxnLst/>
              <a:rect l="l" t="t" r="r" b="b"/>
              <a:pathLst>
                <a:path w="1171" h="2919" extrusionOk="0">
                  <a:moveTo>
                    <a:pt x="44" y="1"/>
                  </a:moveTo>
                  <a:cubicBezTo>
                    <a:pt x="23" y="1"/>
                    <a:pt x="0" y="19"/>
                    <a:pt x="4" y="46"/>
                  </a:cubicBezTo>
                  <a:lnTo>
                    <a:pt x="6" y="48"/>
                  </a:lnTo>
                  <a:cubicBezTo>
                    <a:pt x="86" y="644"/>
                    <a:pt x="211" y="1235"/>
                    <a:pt x="381" y="1813"/>
                  </a:cubicBezTo>
                  <a:cubicBezTo>
                    <a:pt x="449" y="2037"/>
                    <a:pt x="527" y="2258"/>
                    <a:pt x="643" y="2461"/>
                  </a:cubicBezTo>
                  <a:cubicBezTo>
                    <a:pt x="763" y="2671"/>
                    <a:pt x="899" y="2820"/>
                    <a:pt x="1126" y="2916"/>
                  </a:cubicBezTo>
                  <a:cubicBezTo>
                    <a:pt x="1129" y="2917"/>
                    <a:pt x="1133" y="2918"/>
                    <a:pt x="1136" y="2918"/>
                  </a:cubicBezTo>
                  <a:cubicBezTo>
                    <a:pt x="1155" y="2918"/>
                    <a:pt x="1171" y="2896"/>
                    <a:pt x="1154" y="2878"/>
                  </a:cubicBezTo>
                  <a:cubicBezTo>
                    <a:pt x="825" y="2547"/>
                    <a:pt x="638" y="2129"/>
                    <a:pt x="507" y="1685"/>
                  </a:cubicBezTo>
                  <a:cubicBezTo>
                    <a:pt x="344" y="1140"/>
                    <a:pt x="202" y="584"/>
                    <a:pt x="75" y="27"/>
                  </a:cubicBezTo>
                  <a:cubicBezTo>
                    <a:pt x="70" y="9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17"/>
            <p:cNvSpPr/>
            <p:nvPr/>
          </p:nvSpPr>
          <p:spPr>
            <a:xfrm>
              <a:off x="2371700" y="4306225"/>
              <a:ext cx="8775" cy="25100"/>
            </a:xfrm>
            <a:custGeom>
              <a:avLst/>
              <a:gdLst/>
              <a:ahLst/>
              <a:cxnLst/>
              <a:rect l="l" t="t" r="r" b="b"/>
              <a:pathLst>
                <a:path w="351" h="1004" extrusionOk="0">
                  <a:moveTo>
                    <a:pt x="64" y="1"/>
                  </a:moveTo>
                  <a:cubicBezTo>
                    <a:pt x="57" y="1"/>
                    <a:pt x="50" y="5"/>
                    <a:pt x="47" y="14"/>
                  </a:cubicBezTo>
                  <a:lnTo>
                    <a:pt x="47" y="12"/>
                  </a:lnTo>
                  <a:lnTo>
                    <a:pt x="47" y="12"/>
                  </a:lnTo>
                  <a:cubicBezTo>
                    <a:pt x="0" y="324"/>
                    <a:pt x="97" y="746"/>
                    <a:pt x="301" y="993"/>
                  </a:cubicBezTo>
                  <a:cubicBezTo>
                    <a:pt x="306" y="1001"/>
                    <a:pt x="312" y="1004"/>
                    <a:pt x="319" y="1004"/>
                  </a:cubicBezTo>
                  <a:cubicBezTo>
                    <a:pt x="335" y="1004"/>
                    <a:pt x="351" y="987"/>
                    <a:pt x="340" y="969"/>
                  </a:cubicBezTo>
                  <a:cubicBezTo>
                    <a:pt x="284" y="812"/>
                    <a:pt x="206" y="666"/>
                    <a:pt x="163" y="503"/>
                  </a:cubicBezTo>
                  <a:cubicBezTo>
                    <a:pt x="118" y="341"/>
                    <a:pt x="105" y="176"/>
                    <a:pt x="81" y="14"/>
                  </a:cubicBezTo>
                  <a:cubicBezTo>
                    <a:pt x="79" y="5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17"/>
            <p:cNvSpPr/>
            <p:nvPr/>
          </p:nvSpPr>
          <p:spPr>
            <a:xfrm>
              <a:off x="2383225" y="4322075"/>
              <a:ext cx="34125" cy="48450"/>
            </a:xfrm>
            <a:custGeom>
              <a:avLst/>
              <a:gdLst/>
              <a:ahLst/>
              <a:cxnLst/>
              <a:rect l="l" t="t" r="r" b="b"/>
              <a:pathLst>
                <a:path w="1365" h="1938" extrusionOk="0">
                  <a:moveTo>
                    <a:pt x="31" y="0"/>
                  </a:moveTo>
                  <a:cubicBezTo>
                    <a:pt x="16" y="0"/>
                    <a:pt x="1" y="11"/>
                    <a:pt x="3" y="28"/>
                  </a:cubicBezTo>
                  <a:cubicBezTo>
                    <a:pt x="48" y="406"/>
                    <a:pt x="276" y="769"/>
                    <a:pt x="495" y="1072"/>
                  </a:cubicBezTo>
                  <a:cubicBezTo>
                    <a:pt x="612" y="1231"/>
                    <a:pt x="739" y="1386"/>
                    <a:pt x="874" y="1533"/>
                  </a:cubicBezTo>
                  <a:cubicBezTo>
                    <a:pt x="1005" y="1677"/>
                    <a:pt x="1138" y="1829"/>
                    <a:pt x="1304" y="1934"/>
                  </a:cubicBezTo>
                  <a:cubicBezTo>
                    <a:pt x="1310" y="1937"/>
                    <a:pt x="1315" y="1938"/>
                    <a:pt x="1321" y="1938"/>
                  </a:cubicBezTo>
                  <a:cubicBezTo>
                    <a:pt x="1345" y="1938"/>
                    <a:pt x="1365" y="1911"/>
                    <a:pt x="1351" y="1887"/>
                  </a:cubicBezTo>
                  <a:cubicBezTo>
                    <a:pt x="1257" y="1726"/>
                    <a:pt x="1125" y="1595"/>
                    <a:pt x="1003" y="1459"/>
                  </a:cubicBezTo>
                  <a:cubicBezTo>
                    <a:pt x="872" y="1315"/>
                    <a:pt x="747" y="1167"/>
                    <a:pt x="629" y="1016"/>
                  </a:cubicBezTo>
                  <a:cubicBezTo>
                    <a:pt x="506" y="860"/>
                    <a:pt x="395" y="698"/>
                    <a:pt x="298" y="526"/>
                  </a:cubicBezTo>
                  <a:cubicBezTo>
                    <a:pt x="205" y="361"/>
                    <a:pt x="137" y="184"/>
                    <a:pt x="55" y="15"/>
                  </a:cubicBezTo>
                  <a:cubicBezTo>
                    <a:pt x="51" y="5"/>
                    <a:pt x="41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17"/>
            <p:cNvSpPr/>
            <p:nvPr/>
          </p:nvSpPr>
          <p:spPr>
            <a:xfrm>
              <a:off x="2416900" y="4356225"/>
              <a:ext cx="32300" cy="33750"/>
            </a:xfrm>
            <a:custGeom>
              <a:avLst/>
              <a:gdLst/>
              <a:ahLst/>
              <a:cxnLst/>
              <a:rect l="l" t="t" r="r" b="b"/>
              <a:pathLst>
                <a:path w="1292" h="1350" extrusionOk="0">
                  <a:moveTo>
                    <a:pt x="42" y="0"/>
                  </a:moveTo>
                  <a:cubicBezTo>
                    <a:pt x="20" y="0"/>
                    <a:pt x="1" y="26"/>
                    <a:pt x="13" y="51"/>
                  </a:cubicBezTo>
                  <a:lnTo>
                    <a:pt x="13" y="50"/>
                  </a:lnTo>
                  <a:cubicBezTo>
                    <a:pt x="152" y="324"/>
                    <a:pt x="344" y="560"/>
                    <a:pt x="554" y="784"/>
                  </a:cubicBezTo>
                  <a:cubicBezTo>
                    <a:pt x="654" y="895"/>
                    <a:pt x="763" y="998"/>
                    <a:pt x="873" y="1098"/>
                  </a:cubicBezTo>
                  <a:cubicBezTo>
                    <a:pt x="972" y="1188"/>
                    <a:pt x="1090" y="1327"/>
                    <a:pt x="1228" y="1349"/>
                  </a:cubicBezTo>
                  <a:cubicBezTo>
                    <a:pt x="1230" y="1349"/>
                    <a:pt x="1232" y="1349"/>
                    <a:pt x="1234" y="1349"/>
                  </a:cubicBezTo>
                  <a:cubicBezTo>
                    <a:pt x="1260" y="1349"/>
                    <a:pt x="1291" y="1328"/>
                    <a:pt x="1279" y="1297"/>
                  </a:cubicBezTo>
                  <a:cubicBezTo>
                    <a:pt x="1230" y="1175"/>
                    <a:pt x="1107" y="1102"/>
                    <a:pt x="1013" y="1016"/>
                  </a:cubicBezTo>
                  <a:cubicBezTo>
                    <a:pt x="896" y="912"/>
                    <a:pt x="785" y="803"/>
                    <a:pt x="677" y="689"/>
                  </a:cubicBezTo>
                  <a:cubicBezTo>
                    <a:pt x="466" y="470"/>
                    <a:pt x="273" y="233"/>
                    <a:pt x="64" y="10"/>
                  </a:cubicBezTo>
                  <a:cubicBezTo>
                    <a:pt x="57" y="3"/>
                    <a:pt x="49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17"/>
            <p:cNvSpPr/>
            <p:nvPr/>
          </p:nvSpPr>
          <p:spPr>
            <a:xfrm>
              <a:off x="2403625" y="4273200"/>
              <a:ext cx="17100" cy="63350"/>
            </a:xfrm>
            <a:custGeom>
              <a:avLst/>
              <a:gdLst/>
              <a:ahLst/>
              <a:cxnLst/>
              <a:rect l="l" t="t" r="r" b="b"/>
              <a:pathLst>
                <a:path w="684" h="2534" extrusionOk="0">
                  <a:moveTo>
                    <a:pt x="33" y="0"/>
                  </a:moveTo>
                  <a:cubicBezTo>
                    <a:pt x="21" y="0"/>
                    <a:pt x="8" y="9"/>
                    <a:pt x="8" y="24"/>
                  </a:cubicBezTo>
                  <a:lnTo>
                    <a:pt x="6" y="24"/>
                  </a:lnTo>
                  <a:cubicBezTo>
                    <a:pt x="0" y="884"/>
                    <a:pt x="249" y="1755"/>
                    <a:pt x="630" y="2522"/>
                  </a:cubicBezTo>
                  <a:cubicBezTo>
                    <a:pt x="634" y="2530"/>
                    <a:pt x="641" y="2533"/>
                    <a:pt x="649" y="2533"/>
                  </a:cubicBezTo>
                  <a:cubicBezTo>
                    <a:pt x="665" y="2533"/>
                    <a:pt x="683" y="2519"/>
                    <a:pt x="677" y="2501"/>
                  </a:cubicBezTo>
                  <a:cubicBezTo>
                    <a:pt x="344" y="1701"/>
                    <a:pt x="168" y="873"/>
                    <a:pt x="52" y="17"/>
                  </a:cubicBezTo>
                  <a:cubicBezTo>
                    <a:pt x="51" y="5"/>
                    <a:pt x="42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17"/>
            <p:cNvSpPr/>
            <p:nvPr/>
          </p:nvSpPr>
          <p:spPr>
            <a:xfrm>
              <a:off x="2489500" y="4238975"/>
              <a:ext cx="28150" cy="73400"/>
            </a:xfrm>
            <a:custGeom>
              <a:avLst/>
              <a:gdLst/>
              <a:ahLst/>
              <a:cxnLst/>
              <a:rect l="l" t="t" r="r" b="b"/>
              <a:pathLst>
                <a:path w="1126" h="2936" extrusionOk="0">
                  <a:moveTo>
                    <a:pt x="1090" y="0"/>
                  </a:moveTo>
                  <a:cubicBezTo>
                    <a:pt x="1080" y="0"/>
                    <a:pt x="1071" y="4"/>
                    <a:pt x="1065" y="13"/>
                  </a:cubicBezTo>
                  <a:cubicBezTo>
                    <a:pt x="794" y="441"/>
                    <a:pt x="615" y="937"/>
                    <a:pt x="439" y="1410"/>
                  </a:cubicBezTo>
                  <a:cubicBezTo>
                    <a:pt x="258" y="1900"/>
                    <a:pt x="104" y="2395"/>
                    <a:pt x="3" y="2909"/>
                  </a:cubicBezTo>
                  <a:cubicBezTo>
                    <a:pt x="0" y="2925"/>
                    <a:pt x="13" y="2935"/>
                    <a:pt x="26" y="2935"/>
                  </a:cubicBezTo>
                  <a:cubicBezTo>
                    <a:pt x="34" y="2935"/>
                    <a:pt x="43" y="2931"/>
                    <a:pt x="46" y="2920"/>
                  </a:cubicBezTo>
                  <a:cubicBezTo>
                    <a:pt x="209" y="2434"/>
                    <a:pt x="366" y="1943"/>
                    <a:pt x="542" y="1460"/>
                  </a:cubicBezTo>
                  <a:cubicBezTo>
                    <a:pt x="719" y="978"/>
                    <a:pt x="949" y="518"/>
                    <a:pt x="1118" y="36"/>
                  </a:cubicBezTo>
                  <a:cubicBezTo>
                    <a:pt x="1125" y="15"/>
                    <a:pt x="1107" y="0"/>
                    <a:pt x="10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17"/>
            <p:cNvSpPr/>
            <p:nvPr/>
          </p:nvSpPr>
          <p:spPr>
            <a:xfrm>
              <a:off x="2467500" y="4346850"/>
              <a:ext cx="19375" cy="41650"/>
            </a:xfrm>
            <a:custGeom>
              <a:avLst/>
              <a:gdLst/>
              <a:ahLst/>
              <a:cxnLst/>
              <a:rect l="l" t="t" r="r" b="b"/>
              <a:pathLst>
                <a:path w="775" h="1666" extrusionOk="0">
                  <a:moveTo>
                    <a:pt x="719" y="1"/>
                  </a:moveTo>
                  <a:cubicBezTo>
                    <a:pt x="703" y="1"/>
                    <a:pt x="687" y="10"/>
                    <a:pt x="683" y="30"/>
                  </a:cubicBezTo>
                  <a:cubicBezTo>
                    <a:pt x="627" y="309"/>
                    <a:pt x="594" y="589"/>
                    <a:pt x="521" y="864"/>
                  </a:cubicBezTo>
                  <a:cubicBezTo>
                    <a:pt x="485" y="995"/>
                    <a:pt x="446" y="1124"/>
                    <a:pt x="399" y="1251"/>
                  </a:cubicBezTo>
                  <a:cubicBezTo>
                    <a:pt x="375" y="1318"/>
                    <a:pt x="352" y="1387"/>
                    <a:pt x="323" y="1453"/>
                  </a:cubicBezTo>
                  <a:cubicBezTo>
                    <a:pt x="295" y="1515"/>
                    <a:pt x="219" y="1607"/>
                    <a:pt x="146" y="1607"/>
                  </a:cubicBezTo>
                  <a:cubicBezTo>
                    <a:pt x="114" y="1607"/>
                    <a:pt x="84" y="1590"/>
                    <a:pt x="57" y="1548"/>
                  </a:cubicBezTo>
                  <a:cubicBezTo>
                    <a:pt x="52" y="1539"/>
                    <a:pt x="44" y="1535"/>
                    <a:pt x="36" y="1535"/>
                  </a:cubicBezTo>
                  <a:cubicBezTo>
                    <a:pt x="18" y="1535"/>
                    <a:pt x="1" y="1554"/>
                    <a:pt x="12" y="1574"/>
                  </a:cubicBezTo>
                  <a:lnTo>
                    <a:pt x="14" y="1574"/>
                  </a:lnTo>
                  <a:cubicBezTo>
                    <a:pt x="45" y="1636"/>
                    <a:pt x="106" y="1666"/>
                    <a:pt x="169" y="1666"/>
                  </a:cubicBezTo>
                  <a:cubicBezTo>
                    <a:pt x="203" y="1666"/>
                    <a:pt x="239" y="1657"/>
                    <a:pt x="270" y="1640"/>
                  </a:cubicBezTo>
                  <a:cubicBezTo>
                    <a:pt x="409" y="1567"/>
                    <a:pt x="463" y="1373"/>
                    <a:pt x="513" y="1238"/>
                  </a:cubicBezTo>
                  <a:cubicBezTo>
                    <a:pt x="653" y="862"/>
                    <a:pt x="775" y="443"/>
                    <a:pt x="762" y="39"/>
                  </a:cubicBezTo>
                  <a:cubicBezTo>
                    <a:pt x="762" y="15"/>
                    <a:pt x="740" y="1"/>
                    <a:pt x="7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17"/>
            <p:cNvSpPr/>
            <p:nvPr/>
          </p:nvSpPr>
          <p:spPr>
            <a:xfrm>
              <a:off x="2511925" y="4247250"/>
              <a:ext cx="38000" cy="63800"/>
            </a:xfrm>
            <a:custGeom>
              <a:avLst/>
              <a:gdLst/>
              <a:ahLst/>
              <a:cxnLst/>
              <a:rect l="l" t="t" r="r" b="b"/>
              <a:pathLst>
                <a:path w="1520" h="2552" extrusionOk="0">
                  <a:moveTo>
                    <a:pt x="1461" y="0"/>
                  </a:moveTo>
                  <a:cubicBezTo>
                    <a:pt x="1441" y="0"/>
                    <a:pt x="1421" y="10"/>
                    <a:pt x="1412" y="34"/>
                  </a:cubicBezTo>
                  <a:cubicBezTo>
                    <a:pt x="1230" y="501"/>
                    <a:pt x="944" y="903"/>
                    <a:pt x="656" y="1309"/>
                  </a:cubicBezTo>
                  <a:cubicBezTo>
                    <a:pt x="516" y="1501"/>
                    <a:pt x="385" y="1701"/>
                    <a:pt x="266" y="1907"/>
                  </a:cubicBezTo>
                  <a:cubicBezTo>
                    <a:pt x="163" y="2092"/>
                    <a:pt x="28" y="2324"/>
                    <a:pt x="2" y="2537"/>
                  </a:cubicBezTo>
                  <a:cubicBezTo>
                    <a:pt x="1" y="2546"/>
                    <a:pt x="9" y="2552"/>
                    <a:pt x="18" y="2552"/>
                  </a:cubicBezTo>
                  <a:cubicBezTo>
                    <a:pt x="24" y="2552"/>
                    <a:pt x="29" y="2550"/>
                    <a:pt x="32" y="2545"/>
                  </a:cubicBezTo>
                  <a:cubicBezTo>
                    <a:pt x="88" y="2442"/>
                    <a:pt x="118" y="2326"/>
                    <a:pt x="170" y="2219"/>
                  </a:cubicBezTo>
                  <a:cubicBezTo>
                    <a:pt x="224" y="2109"/>
                    <a:pt x="286" y="2001"/>
                    <a:pt x="353" y="1898"/>
                  </a:cubicBezTo>
                  <a:cubicBezTo>
                    <a:pt x="486" y="1692"/>
                    <a:pt x="632" y="1494"/>
                    <a:pt x="778" y="1296"/>
                  </a:cubicBezTo>
                  <a:cubicBezTo>
                    <a:pt x="1060" y="912"/>
                    <a:pt x="1361" y="520"/>
                    <a:pt x="1507" y="60"/>
                  </a:cubicBezTo>
                  <a:cubicBezTo>
                    <a:pt x="1519" y="23"/>
                    <a:pt x="1491" y="0"/>
                    <a:pt x="14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17"/>
            <p:cNvSpPr/>
            <p:nvPr/>
          </p:nvSpPr>
          <p:spPr>
            <a:xfrm>
              <a:off x="2547625" y="4265175"/>
              <a:ext cx="33325" cy="28200"/>
            </a:xfrm>
            <a:custGeom>
              <a:avLst/>
              <a:gdLst/>
              <a:ahLst/>
              <a:cxnLst/>
              <a:rect l="l" t="t" r="r" b="b"/>
              <a:pathLst>
                <a:path w="1333" h="1128" extrusionOk="0">
                  <a:moveTo>
                    <a:pt x="1294" y="1"/>
                  </a:moveTo>
                  <a:cubicBezTo>
                    <a:pt x="1290" y="1"/>
                    <a:pt x="1287" y="1"/>
                    <a:pt x="1283" y="3"/>
                  </a:cubicBezTo>
                  <a:cubicBezTo>
                    <a:pt x="1223" y="23"/>
                    <a:pt x="1165" y="48"/>
                    <a:pt x="1111" y="80"/>
                  </a:cubicBezTo>
                  <a:cubicBezTo>
                    <a:pt x="1042" y="123"/>
                    <a:pt x="982" y="182"/>
                    <a:pt x="918" y="231"/>
                  </a:cubicBezTo>
                  <a:cubicBezTo>
                    <a:pt x="817" y="308"/>
                    <a:pt x="735" y="401"/>
                    <a:pt x="638" y="481"/>
                  </a:cubicBezTo>
                  <a:cubicBezTo>
                    <a:pt x="416" y="663"/>
                    <a:pt x="184" y="859"/>
                    <a:pt x="14" y="1093"/>
                  </a:cubicBezTo>
                  <a:cubicBezTo>
                    <a:pt x="1" y="1111"/>
                    <a:pt x="18" y="1128"/>
                    <a:pt x="36" y="1128"/>
                  </a:cubicBezTo>
                  <a:cubicBezTo>
                    <a:pt x="41" y="1128"/>
                    <a:pt x="47" y="1126"/>
                    <a:pt x="51" y="1123"/>
                  </a:cubicBezTo>
                  <a:lnTo>
                    <a:pt x="53" y="1123"/>
                  </a:lnTo>
                  <a:cubicBezTo>
                    <a:pt x="281" y="945"/>
                    <a:pt x="475" y="726"/>
                    <a:pt x="702" y="545"/>
                  </a:cubicBezTo>
                  <a:cubicBezTo>
                    <a:pt x="907" y="379"/>
                    <a:pt x="1139" y="257"/>
                    <a:pt x="1315" y="61"/>
                  </a:cubicBezTo>
                  <a:cubicBezTo>
                    <a:pt x="1333" y="39"/>
                    <a:pt x="1319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17"/>
            <p:cNvSpPr/>
            <p:nvPr/>
          </p:nvSpPr>
          <p:spPr>
            <a:xfrm>
              <a:off x="2573850" y="4272750"/>
              <a:ext cx="24975" cy="8425"/>
            </a:xfrm>
            <a:custGeom>
              <a:avLst/>
              <a:gdLst/>
              <a:ahLst/>
              <a:cxnLst/>
              <a:rect l="l" t="t" r="r" b="b"/>
              <a:pathLst>
                <a:path w="999" h="337" extrusionOk="0">
                  <a:moveTo>
                    <a:pt x="939" y="1"/>
                  </a:moveTo>
                  <a:cubicBezTo>
                    <a:pt x="938" y="1"/>
                    <a:pt x="938" y="1"/>
                    <a:pt x="937" y="1"/>
                  </a:cubicBezTo>
                  <a:cubicBezTo>
                    <a:pt x="786" y="12"/>
                    <a:pt x="634" y="68"/>
                    <a:pt x="488" y="111"/>
                  </a:cubicBezTo>
                  <a:cubicBezTo>
                    <a:pt x="415" y="134"/>
                    <a:pt x="342" y="156"/>
                    <a:pt x="271" y="178"/>
                  </a:cubicBezTo>
                  <a:cubicBezTo>
                    <a:pt x="178" y="208"/>
                    <a:pt x="113" y="259"/>
                    <a:pt x="23" y="294"/>
                  </a:cubicBezTo>
                  <a:cubicBezTo>
                    <a:pt x="0" y="305"/>
                    <a:pt x="7" y="336"/>
                    <a:pt x="29" y="336"/>
                  </a:cubicBezTo>
                  <a:cubicBezTo>
                    <a:pt x="30" y="336"/>
                    <a:pt x="32" y="336"/>
                    <a:pt x="34" y="336"/>
                  </a:cubicBezTo>
                  <a:cubicBezTo>
                    <a:pt x="116" y="311"/>
                    <a:pt x="197" y="313"/>
                    <a:pt x="277" y="289"/>
                  </a:cubicBezTo>
                  <a:cubicBezTo>
                    <a:pt x="359" y="263"/>
                    <a:pt x="436" y="238"/>
                    <a:pt x="514" y="214"/>
                  </a:cubicBezTo>
                  <a:cubicBezTo>
                    <a:pt x="662" y="171"/>
                    <a:pt x="819" y="143"/>
                    <a:pt x="959" y="81"/>
                  </a:cubicBezTo>
                  <a:cubicBezTo>
                    <a:pt x="998" y="65"/>
                    <a:pt x="979" y="1"/>
                    <a:pt x="9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17"/>
            <p:cNvSpPr/>
            <p:nvPr/>
          </p:nvSpPr>
          <p:spPr>
            <a:xfrm>
              <a:off x="2438950" y="4269000"/>
              <a:ext cx="3725" cy="14950"/>
            </a:xfrm>
            <a:custGeom>
              <a:avLst/>
              <a:gdLst/>
              <a:ahLst/>
              <a:cxnLst/>
              <a:rect l="l" t="t" r="r" b="b"/>
              <a:pathLst>
                <a:path w="149" h="598" extrusionOk="0">
                  <a:moveTo>
                    <a:pt x="58" y="1"/>
                  </a:moveTo>
                  <a:cubicBezTo>
                    <a:pt x="46" y="1"/>
                    <a:pt x="34" y="8"/>
                    <a:pt x="30" y="22"/>
                  </a:cubicBezTo>
                  <a:lnTo>
                    <a:pt x="29" y="22"/>
                  </a:lnTo>
                  <a:cubicBezTo>
                    <a:pt x="1" y="199"/>
                    <a:pt x="19" y="422"/>
                    <a:pt x="100" y="585"/>
                  </a:cubicBezTo>
                  <a:cubicBezTo>
                    <a:pt x="105" y="593"/>
                    <a:pt x="113" y="597"/>
                    <a:pt x="122" y="597"/>
                  </a:cubicBezTo>
                  <a:cubicBezTo>
                    <a:pt x="135" y="597"/>
                    <a:pt x="148" y="588"/>
                    <a:pt x="148" y="572"/>
                  </a:cubicBezTo>
                  <a:cubicBezTo>
                    <a:pt x="146" y="478"/>
                    <a:pt x="126" y="390"/>
                    <a:pt x="115" y="297"/>
                  </a:cubicBezTo>
                  <a:cubicBezTo>
                    <a:pt x="103" y="205"/>
                    <a:pt x="100" y="113"/>
                    <a:pt x="85" y="22"/>
                  </a:cubicBezTo>
                  <a:cubicBezTo>
                    <a:pt x="81" y="8"/>
                    <a:pt x="69" y="1"/>
                    <a:pt x="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17"/>
            <p:cNvSpPr/>
            <p:nvPr/>
          </p:nvSpPr>
          <p:spPr>
            <a:xfrm>
              <a:off x="2468525" y="4229750"/>
              <a:ext cx="30550" cy="17000"/>
            </a:xfrm>
            <a:custGeom>
              <a:avLst/>
              <a:gdLst/>
              <a:ahLst/>
              <a:cxnLst/>
              <a:rect l="l" t="t" r="r" b="b"/>
              <a:pathLst>
                <a:path w="1222" h="680" extrusionOk="0">
                  <a:moveTo>
                    <a:pt x="983" y="1"/>
                  </a:moveTo>
                  <a:cubicBezTo>
                    <a:pt x="815" y="1"/>
                    <a:pt x="638" y="64"/>
                    <a:pt x="498" y="139"/>
                  </a:cubicBezTo>
                  <a:cubicBezTo>
                    <a:pt x="285" y="251"/>
                    <a:pt x="91" y="425"/>
                    <a:pt x="5" y="655"/>
                  </a:cubicBezTo>
                  <a:cubicBezTo>
                    <a:pt x="1" y="669"/>
                    <a:pt x="13" y="680"/>
                    <a:pt x="25" y="680"/>
                  </a:cubicBezTo>
                  <a:cubicBezTo>
                    <a:pt x="30" y="680"/>
                    <a:pt x="35" y="678"/>
                    <a:pt x="38" y="674"/>
                  </a:cubicBezTo>
                  <a:cubicBezTo>
                    <a:pt x="190" y="511"/>
                    <a:pt x="347" y="358"/>
                    <a:pt x="551" y="261"/>
                  </a:cubicBezTo>
                  <a:cubicBezTo>
                    <a:pt x="755" y="163"/>
                    <a:pt x="968" y="160"/>
                    <a:pt x="1185" y="104"/>
                  </a:cubicBezTo>
                  <a:cubicBezTo>
                    <a:pt x="1213" y="98"/>
                    <a:pt x="1222" y="53"/>
                    <a:pt x="1194" y="40"/>
                  </a:cubicBezTo>
                  <a:cubicBezTo>
                    <a:pt x="1128" y="12"/>
                    <a:pt x="1056" y="1"/>
                    <a:pt x="9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17"/>
            <p:cNvSpPr/>
            <p:nvPr/>
          </p:nvSpPr>
          <p:spPr>
            <a:xfrm>
              <a:off x="2360900" y="4357700"/>
              <a:ext cx="11600" cy="11175"/>
            </a:xfrm>
            <a:custGeom>
              <a:avLst/>
              <a:gdLst/>
              <a:ahLst/>
              <a:cxnLst/>
              <a:rect l="l" t="t" r="r" b="b"/>
              <a:pathLst>
                <a:path w="464" h="447" extrusionOk="0">
                  <a:moveTo>
                    <a:pt x="10" y="0"/>
                  </a:moveTo>
                  <a:cubicBezTo>
                    <a:pt x="5" y="0"/>
                    <a:pt x="0" y="7"/>
                    <a:pt x="6" y="11"/>
                  </a:cubicBezTo>
                  <a:cubicBezTo>
                    <a:pt x="150" y="155"/>
                    <a:pt x="286" y="312"/>
                    <a:pt x="443" y="443"/>
                  </a:cubicBezTo>
                  <a:cubicBezTo>
                    <a:pt x="446" y="445"/>
                    <a:pt x="448" y="446"/>
                    <a:pt x="451" y="446"/>
                  </a:cubicBezTo>
                  <a:cubicBezTo>
                    <a:pt x="458" y="446"/>
                    <a:pt x="464" y="437"/>
                    <a:pt x="456" y="430"/>
                  </a:cubicBezTo>
                  <a:cubicBezTo>
                    <a:pt x="322" y="277"/>
                    <a:pt x="161" y="142"/>
                    <a:pt x="15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17"/>
            <p:cNvSpPr/>
            <p:nvPr/>
          </p:nvSpPr>
          <p:spPr>
            <a:xfrm>
              <a:off x="2373650" y="4371250"/>
              <a:ext cx="550" cy="425"/>
            </a:xfrm>
            <a:custGeom>
              <a:avLst/>
              <a:gdLst/>
              <a:ahLst/>
              <a:cxnLst/>
              <a:rect l="l" t="t" r="r" b="b"/>
              <a:pathLst>
                <a:path w="22" h="17" extrusionOk="0">
                  <a:moveTo>
                    <a:pt x="10" y="0"/>
                  </a:moveTo>
                  <a:cubicBezTo>
                    <a:pt x="1" y="0"/>
                    <a:pt x="1" y="15"/>
                    <a:pt x="10" y="17"/>
                  </a:cubicBezTo>
                  <a:cubicBezTo>
                    <a:pt x="21" y="15"/>
                    <a:pt x="21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17"/>
            <p:cNvSpPr/>
            <p:nvPr/>
          </p:nvSpPr>
          <p:spPr>
            <a:xfrm>
              <a:off x="2928550" y="4386750"/>
              <a:ext cx="358075" cy="419525"/>
            </a:xfrm>
            <a:custGeom>
              <a:avLst/>
              <a:gdLst/>
              <a:ahLst/>
              <a:cxnLst/>
              <a:rect l="l" t="t" r="r" b="b"/>
              <a:pathLst>
                <a:path w="14323" h="16781" extrusionOk="0">
                  <a:moveTo>
                    <a:pt x="14322" y="1"/>
                  </a:moveTo>
                  <a:cubicBezTo>
                    <a:pt x="13103" y="2035"/>
                    <a:pt x="12398" y="4327"/>
                    <a:pt x="11660" y="6582"/>
                  </a:cubicBezTo>
                  <a:cubicBezTo>
                    <a:pt x="11460" y="7188"/>
                    <a:pt x="12228" y="6434"/>
                    <a:pt x="12090" y="7059"/>
                  </a:cubicBezTo>
                  <a:cubicBezTo>
                    <a:pt x="11239" y="10929"/>
                    <a:pt x="9738" y="14290"/>
                    <a:pt x="2929" y="16781"/>
                  </a:cubicBezTo>
                  <a:cubicBezTo>
                    <a:pt x="2929" y="16781"/>
                    <a:pt x="1" y="6745"/>
                    <a:pt x="8052" y="3088"/>
                  </a:cubicBezTo>
                  <a:cubicBezTo>
                    <a:pt x="8390" y="2934"/>
                    <a:pt x="8111" y="3763"/>
                    <a:pt x="8431" y="3527"/>
                  </a:cubicBezTo>
                  <a:cubicBezTo>
                    <a:pt x="10002" y="2370"/>
                    <a:pt x="11940" y="1186"/>
                    <a:pt x="14322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17"/>
            <p:cNvSpPr/>
            <p:nvPr/>
          </p:nvSpPr>
          <p:spPr>
            <a:xfrm>
              <a:off x="3007500" y="4416425"/>
              <a:ext cx="239175" cy="375200"/>
            </a:xfrm>
            <a:custGeom>
              <a:avLst/>
              <a:gdLst/>
              <a:ahLst/>
              <a:cxnLst/>
              <a:rect l="l" t="t" r="r" b="b"/>
              <a:pathLst>
                <a:path w="9567" h="15008" extrusionOk="0">
                  <a:moveTo>
                    <a:pt x="9497" y="1"/>
                  </a:moveTo>
                  <a:cubicBezTo>
                    <a:pt x="9486" y="1"/>
                    <a:pt x="9474" y="5"/>
                    <a:pt x="9463" y="16"/>
                  </a:cubicBezTo>
                  <a:cubicBezTo>
                    <a:pt x="9255" y="227"/>
                    <a:pt x="9037" y="429"/>
                    <a:pt x="8829" y="642"/>
                  </a:cubicBezTo>
                  <a:cubicBezTo>
                    <a:pt x="8629" y="844"/>
                    <a:pt x="8442" y="1057"/>
                    <a:pt x="8253" y="1269"/>
                  </a:cubicBezTo>
                  <a:cubicBezTo>
                    <a:pt x="7868" y="1704"/>
                    <a:pt x="7490" y="2146"/>
                    <a:pt x="7126" y="2598"/>
                  </a:cubicBezTo>
                  <a:cubicBezTo>
                    <a:pt x="6402" y="3495"/>
                    <a:pt x="5709" y="4419"/>
                    <a:pt x="5045" y="5365"/>
                  </a:cubicBezTo>
                  <a:cubicBezTo>
                    <a:pt x="3714" y="7265"/>
                    <a:pt x="2530" y="9265"/>
                    <a:pt x="1504" y="11346"/>
                  </a:cubicBezTo>
                  <a:cubicBezTo>
                    <a:pt x="1216" y="11927"/>
                    <a:pt x="943" y="12516"/>
                    <a:pt x="683" y="13113"/>
                  </a:cubicBezTo>
                  <a:cubicBezTo>
                    <a:pt x="423" y="13702"/>
                    <a:pt x="150" y="14296"/>
                    <a:pt x="10" y="14928"/>
                  </a:cubicBezTo>
                  <a:cubicBezTo>
                    <a:pt x="0" y="14974"/>
                    <a:pt x="37" y="15008"/>
                    <a:pt x="74" y="15008"/>
                  </a:cubicBezTo>
                  <a:cubicBezTo>
                    <a:pt x="94" y="15008"/>
                    <a:pt x="113" y="14999"/>
                    <a:pt x="126" y="14977"/>
                  </a:cubicBezTo>
                  <a:lnTo>
                    <a:pt x="124" y="14977"/>
                  </a:lnTo>
                  <a:cubicBezTo>
                    <a:pt x="423" y="14479"/>
                    <a:pt x="638" y="13941"/>
                    <a:pt x="878" y="13414"/>
                  </a:cubicBezTo>
                  <a:cubicBezTo>
                    <a:pt x="1111" y="12896"/>
                    <a:pt x="1354" y="12384"/>
                    <a:pt x="1603" y="11873"/>
                  </a:cubicBezTo>
                  <a:cubicBezTo>
                    <a:pt x="2106" y="10839"/>
                    <a:pt x="2646" y="9826"/>
                    <a:pt x="3222" y="8829"/>
                  </a:cubicBezTo>
                  <a:cubicBezTo>
                    <a:pt x="4368" y="6838"/>
                    <a:pt x="5643" y="4913"/>
                    <a:pt x="7062" y="3105"/>
                  </a:cubicBezTo>
                  <a:cubicBezTo>
                    <a:pt x="7462" y="2592"/>
                    <a:pt x="7872" y="2088"/>
                    <a:pt x="8287" y="1588"/>
                  </a:cubicBezTo>
                  <a:cubicBezTo>
                    <a:pt x="8494" y="1338"/>
                    <a:pt x="8711" y="1097"/>
                    <a:pt x="8915" y="844"/>
                  </a:cubicBezTo>
                  <a:cubicBezTo>
                    <a:pt x="9121" y="592"/>
                    <a:pt x="9319" y="332"/>
                    <a:pt x="9534" y="87"/>
                  </a:cubicBezTo>
                  <a:cubicBezTo>
                    <a:pt x="9567" y="50"/>
                    <a:pt x="9535" y="1"/>
                    <a:pt x="94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17"/>
            <p:cNvSpPr/>
            <p:nvPr/>
          </p:nvSpPr>
          <p:spPr>
            <a:xfrm>
              <a:off x="3061725" y="4576250"/>
              <a:ext cx="129200" cy="119125"/>
            </a:xfrm>
            <a:custGeom>
              <a:avLst/>
              <a:gdLst/>
              <a:ahLst/>
              <a:cxnLst/>
              <a:rect l="l" t="t" r="r" b="b"/>
              <a:pathLst>
                <a:path w="5168" h="4765" extrusionOk="0">
                  <a:moveTo>
                    <a:pt x="5104" y="1"/>
                  </a:moveTo>
                  <a:cubicBezTo>
                    <a:pt x="5098" y="1"/>
                    <a:pt x="5093" y="2"/>
                    <a:pt x="5088" y="4"/>
                  </a:cubicBezTo>
                  <a:cubicBezTo>
                    <a:pt x="4882" y="90"/>
                    <a:pt x="4691" y="212"/>
                    <a:pt x="4504" y="329"/>
                  </a:cubicBezTo>
                  <a:cubicBezTo>
                    <a:pt x="4317" y="447"/>
                    <a:pt x="4127" y="572"/>
                    <a:pt x="3944" y="701"/>
                  </a:cubicBezTo>
                  <a:cubicBezTo>
                    <a:pt x="3575" y="963"/>
                    <a:pt x="3214" y="1240"/>
                    <a:pt x="2868" y="1532"/>
                  </a:cubicBezTo>
                  <a:cubicBezTo>
                    <a:pt x="2171" y="2120"/>
                    <a:pt x="1520" y="2764"/>
                    <a:pt x="924" y="3457"/>
                  </a:cubicBezTo>
                  <a:cubicBezTo>
                    <a:pt x="591" y="3842"/>
                    <a:pt x="288" y="4256"/>
                    <a:pt x="21" y="4689"/>
                  </a:cubicBezTo>
                  <a:cubicBezTo>
                    <a:pt x="0" y="4724"/>
                    <a:pt x="32" y="4765"/>
                    <a:pt x="66" y="4765"/>
                  </a:cubicBezTo>
                  <a:cubicBezTo>
                    <a:pt x="77" y="4765"/>
                    <a:pt x="88" y="4760"/>
                    <a:pt x="98" y="4749"/>
                  </a:cubicBezTo>
                  <a:cubicBezTo>
                    <a:pt x="685" y="4070"/>
                    <a:pt x="1261" y="3381"/>
                    <a:pt x="1893" y="2743"/>
                  </a:cubicBezTo>
                  <a:cubicBezTo>
                    <a:pt x="2526" y="2107"/>
                    <a:pt x="3205" y="1517"/>
                    <a:pt x="3921" y="976"/>
                  </a:cubicBezTo>
                  <a:cubicBezTo>
                    <a:pt x="4121" y="825"/>
                    <a:pt x="4325" y="675"/>
                    <a:pt x="4529" y="528"/>
                  </a:cubicBezTo>
                  <a:cubicBezTo>
                    <a:pt x="4731" y="382"/>
                    <a:pt x="4948" y="249"/>
                    <a:pt x="5136" y="86"/>
                  </a:cubicBezTo>
                  <a:cubicBezTo>
                    <a:pt x="5168" y="58"/>
                    <a:pt x="5142" y="1"/>
                    <a:pt x="5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17"/>
            <p:cNvSpPr/>
            <p:nvPr/>
          </p:nvSpPr>
          <p:spPr>
            <a:xfrm>
              <a:off x="3036150" y="4680175"/>
              <a:ext cx="100200" cy="78800"/>
            </a:xfrm>
            <a:custGeom>
              <a:avLst/>
              <a:gdLst/>
              <a:ahLst/>
              <a:cxnLst/>
              <a:rect l="l" t="t" r="r" b="b"/>
              <a:pathLst>
                <a:path w="4008" h="3152" extrusionOk="0">
                  <a:moveTo>
                    <a:pt x="3965" y="1"/>
                  </a:moveTo>
                  <a:cubicBezTo>
                    <a:pt x="3958" y="1"/>
                    <a:pt x="3950" y="4"/>
                    <a:pt x="3944" y="11"/>
                  </a:cubicBezTo>
                  <a:cubicBezTo>
                    <a:pt x="3658" y="308"/>
                    <a:pt x="3355" y="590"/>
                    <a:pt x="3050" y="867"/>
                  </a:cubicBezTo>
                  <a:cubicBezTo>
                    <a:pt x="2745" y="1146"/>
                    <a:pt x="2433" y="1419"/>
                    <a:pt x="2108" y="1671"/>
                  </a:cubicBezTo>
                  <a:cubicBezTo>
                    <a:pt x="1448" y="2185"/>
                    <a:pt x="737" y="2608"/>
                    <a:pt x="38" y="3060"/>
                  </a:cubicBezTo>
                  <a:cubicBezTo>
                    <a:pt x="0" y="3085"/>
                    <a:pt x="16" y="3152"/>
                    <a:pt x="58" y="3152"/>
                  </a:cubicBezTo>
                  <a:cubicBezTo>
                    <a:pt x="63" y="3152"/>
                    <a:pt x="69" y="3151"/>
                    <a:pt x="76" y="3148"/>
                  </a:cubicBezTo>
                  <a:cubicBezTo>
                    <a:pt x="840" y="2832"/>
                    <a:pt x="1541" y="2350"/>
                    <a:pt x="2188" y="1837"/>
                  </a:cubicBezTo>
                  <a:cubicBezTo>
                    <a:pt x="2519" y="1577"/>
                    <a:pt x="2835" y="1303"/>
                    <a:pt x="3138" y="1011"/>
                  </a:cubicBezTo>
                  <a:cubicBezTo>
                    <a:pt x="3445" y="712"/>
                    <a:pt x="3719" y="390"/>
                    <a:pt x="3989" y="56"/>
                  </a:cubicBezTo>
                  <a:cubicBezTo>
                    <a:pt x="4007" y="33"/>
                    <a:pt x="3987" y="1"/>
                    <a:pt x="39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17"/>
            <p:cNvSpPr/>
            <p:nvPr/>
          </p:nvSpPr>
          <p:spPr>
            <a:xfrm>
              <a:off x="3030650" y="4512675"/>
              <a:ext cx="79675" cy="186200"/>
            </a:xfrm>
            <a:custGeom>
              <a:avLst/>
              <a:gdLst/>
              <a:ahLst/>
              <a:cxnLst/>
              <a:rect l="l" t="t" r="r" b="b"/>
              <a:pathLst>
                <a:path w="3187" h="7448" extrusionOk="0">
                  <a:moveTo>
                    <a:pt x="3125" y="1"/>
                  </a:moveTo>
                  <a:cubicBezTo>
                    <a:pt x="3112" y="1"/>
                    <a:pt x="3098" y="7"/>
                    <a:pt x="3089" y="23"/>
                  </a:cubicBezTo>
                  <a:cubicBezTo>
                    <a:pt x="2784" y="461"/>
                    <a:pt x="2520" y="920"/>
                    <a:pt x="2262" y="1384"/>
                  </a:cubicBezTo>
                  <a:cubicBezTo>
                    <a:pt x="2003" y="1848"/>
                    <a:pt x="1750" y="2315"/>
                    <a:pt x="1511" y="2790"/>
                  </a:cubicBezTo>
                  <a:cubicBezTo>
                    <a:pt x="1042" y="3725"/>
                    <a:pt x="625" y="4692"/>
                    <a:pt x="331" y="5697"/>
                  </a:cubicBezTo>
                  <a:cubicBezTo>
                    <a:pt x="165" y="6260"/>
                    <a:pt x="41" y="6830"/>
                    <a:pt x="0" y="7417"/>
                  </a:cubicBezTo>
                  <a:cubicBezTo>
                    <a:pt x="1" y="7437"/>
                    <a:pt x="16" y="7447"/>
                    <a:pt x="31" y="7447"/>
                  </a:cubicBezTo>
                  <a:cubicBezTo>
                    <a:pt x="44" y="7447"/>
                    <a:pt x="57" y="7440"/>
                    <a:pt x="62" y="7425"/>
                  </a:cubicBezTo>
                  <a:cubicBezTo>
                    <a:pt x="275" y="6408"/>
                    <a:pt x="546" y="5413"/>
                    <a:pt x="935" y="4448"/>
                  </a:cubicBezTo>
                  <a:cubicBezTo>
                    <a:pt x="1328" y="3471"/>
                    <a:pt x="1812" y="2534"/>
                    <a:pt x="2324" y="1614"/>
                  </a:cubicBezTo>
                  <a:cubicBezTo>
                    <a:pt x="2610" y="1102"/>
                    <a:pt x="2911" y="599"/>
                    <a:pt x="3165" y="70"/>
                  </a:cubicBezTo>
                  <a:cubicBezTo>
                    <a:pt x="3186" y="34"/>
                    <a:pt x="3156" y="1"/>
                    <a:pt x="312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17"/>
            <p:cNvSpPr/>
            <p:nvPr/>
          </p:nvSpPr>
          <p:spPr>
            <a:xfrm>
              <a:off x="3126750" y="4491350"/>
              <a:ext cx="28775" cy="44425"/>
            </a:xfrm>
            <a:custGeom>
              <a:avLst/>
              <a:gdLst/>
              <a:ahLst/>
              <a:cxnLst/>
              <a:rect l="l" t="t" r="r" b="b"/>
              <a:pathLst>
                <a:path w="1151" h="1777" extrusionOk="0">
                  <a:moveTo>
                    <a:pt x="1080" y="1"/>
                  </a:moveTo>
                  <a:cubicBezTo>
                    <a:pt x="1063" y="1"/>
                    <a:pt x="1047" y="9"/>
                    <a:pt x="1036" y="27"/>
                  </a:cubicBezTo>
                  <a:cubicBezTo>
                    <a:pt x="843" y="298"/>
                    <a:pt x="666" y="577"/>
                    <a:pt x="496" y="863"/>
                  </a:cubicBezTo>
                  <a:cubicBezTo>
                    <a:pt x="324" y="1149"/>
                    <a:pt x="180" y="1446"/>
                    <a:pt x="13" y="1732"/>
                  </a:cubicBezTo>
                  <a:cubicBezTo>
                    <a:pt x="0" y="1756"/>
                    <a:pt x="20" y="1776"/>
                    <a:pt x="39" y="1776"/>
                  </a:cubicBezTo>
                  <a:cubicBezTo>
                    <a:pt x="48" y="1776"/>
                    <a:pt x="57" y="1772"/>
                    <a:pt x="64" y="1762"/>
                  </a:cubicBezTo>
                  <a:cubicBezTo>
                    <a:pt x="243" y="1484"/>
                    <a:pt x="445" y="1218"/>
                    <a:pt x="625" y="938"/>
                  </a:cubicBezTo>
                  <a:cubicBezTo>
                    <a:pt x="802" y="657"/>
                    <a:pt x="970" y="375"/>
                    <a:pt x="1126" y="80"/>
                  </a:cubicBezTo>
                  <a:cubicBezTo>
                    <a:pt x="1150" y="38"/>
                    <a:pt x="1115" y="1"/>
                    <a:pt x="10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37" name="Google Shape;9737;p17"/>
          <p:cNvGrpSpPr/>
          <p:nvPr/>
        </p:nvGrpSpPr>
        <p:grpSpPr>
          <a:xfrm rot="10800000" flipH="1">
            <a:off x="1195485" y="-130740"/>
            <a:ext cx="1557922" cy="671055"/>
            <a:chOff x="2287375" y="4216025"/>
            <a:chExt cx="1370325" cy="590250"/>
          </a:xfrm>
        </p:grpSpPr>
        <p:sp>
          <p:nvSpPr>
            <p:cNvPr id="9738" name="Google Shape;9738;p17"/>
            <p:cNvSpPr/>
            <p:nvPr/>
          </p:nvSpPr>
          <p:spPr>
            <a:xfrm>
              <a:off x="3596400" y="4438600"/>
              <a:ext cx="34875" cy="262550"/>
            </a:xfrm>
            <a:custGeom>
              <a:avLst/>
              <a:gdLst/>
              <a:ahLst/>
              <a:cxnLst/>
              <a:rect l="l" t="t" r="r" b="b"/>
              <a:pathLst>
                <a:path w="1395" h="10502" extrusionOk="0">
                  <a:moveTo>
                    <a:pt x="694" y="0"/>
                  </a:moveTo>
                  <a:cubicBezTo>
                    <a:pt x="678" y="0"/>
                    <a:pt x="661" y="8"/>
                    <a:pt x="651" y="28"/>
                  </a:cubicBezTo>
                  <a:cubicBezTo>
                    <a:pt x="574" y="172"/>
                    <a:pt x="512" y="326"/>
                    <a:pt x="468" y="485"/>
                  </a:cubicBezTo>
                  <a:cubicBezTo>
                    <a:pt x="415" y="664"/>
                    <a:pt x="357" y="843"/>
                    <a:pt x="312" y="1023"/>
                  </a:cubicBezTo>
                  <a:cubicBezTo>
                    <a:pt x="228" y="1352"/>
                    <a:pt x="180" y="1694"/>
                    <a:pt x="137" y="2029"/>
                  </a:cubicBezTo>
                  <a:cubicBezTo>
                    <a:pt x="45" y="2734"/>
                    <a:pt x="21" y="3442"/>
                    <a:pt x="10" y="4151"/>
                  </a:cubicBezTo>
                  <a:cubicBezTo>
                    <a:pt x="0" y="4848"/>
                    <a:pt x="10" y="5544"/>
                    <a:pt x="28" y="6241"/>
                  </a:cubicBezTo>
                  <a:cubicBezTo>
                    <a:pt x="47" y="6974"/>
                    <a:pt x="92" y="7714"/>
                    <a:pt x="262" y="8429"/>
                  </a:cubicBezTo>
                  <a:cubicBezTo>
                    <a:pt x="430" y="9145"/>
                    <a:pt x="724" y="9898"/>
                    <a:pt x="1202" y="10466"/>
                  </a:cubicBezTo>
                  <a:cubicBezTo>
                    <a:pt x="1223" y="10491"/>
                    <a:pt x="1246" y="10501"/>
                    <a:pt x="1269" y="10501"/>
                  </a:cubicBezTo>
                  <a:cubicBezTo>
                    <a:pt x="1335" y="10501"/>
                    <a:pt x="1395" y="10415"/>
                    <a:pt x="1361" y="10343"/>
                  </a:cubicBezTo>
                  <a:cubicBezTo>
                    <a:pt x="1094" y="9743"/>
                    <a:pt x="808" y="9160"/>
                    <a:pt x="645" y="8516"/>
                  </a:cubicBezTo>
                  <a:cubicBezTo>
                    <a:pt x="471" y="7827"/>
                    <a:pt x="432" y="7131"/>
                    <a:pt x="387" y="6424"/>
                  </a:cubicBezTo>
                  <a:cubicBezTo>
                    <a:pt x="301" y="5059"/>
                    <a:pt x="208" y="3695"/>
                    <a:pt x="342" y="2330"/>
                  </a:cubicBezTo>
                  <a:cubicBezTo>
                    <a:pt x="378" y="1954"/>
                    <a:pt x="434" y="1580"/>
                    <a:pt x="509" y="1210"/>
                  </a:cubicBezTo>
                  <a:cubicBezTo>
                    <a:pt x="546" y="1027"/>
                    <a:pt x="569" y="842"/>
                    <a:pt x="615" y="660"/>
                  </a:cubicBezTo>
                  <a:cubicBezTo>
                    <a:pt x="666" y="462"/>
                    <a:pt x="722" y="273"/>
                    <a:pt x="754" y="71"/>
                  </a:cubicBezTo>
                  <a:cubicBezTo>
                    <a:pt x="760" y="33"/>
                    <a:pt x="726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17"/>
            <p:cNvSpPr/>
            <p:nvPr/>
          </p:nvSpPr>
          <p:spPr>
            <a:xfrm>
              <a:off x="3586850" y="4332350"/>
              <a:ext cx="70850" cy="142575"/>
            </a:xfrm>
            <a:custGeom>
              <a:avLst/>
              <a:gdLst/>
              <a:ahLst/>
              <a:cxnLst/>
              <a:rect l="l" t="t" r="r" b="b"/>
              <a:pathLst>
                <a:path w="2834" h="5703" extrusionOk="0">
                  <a:moveTo>
                    <a:pt x="878" y="5256"/>
                  </a:moveTo>
                  <a:cubicBezTo>
                    <a:pt x="1951" y="5703"/>
                    <a:pt x="2833" y="4428"/>
                    <a:pt x="2826" y="3452"/>
                  </a:cubicBezTo>
                  <a:cubicBezTo>
                    <a:pt x="2816" y="2474"/>
                    <a:pt x="2388" y="844"/>
                    <a:pt x="2231" y="421"/>
                  </a:cubicBezTo>
                  <a:cubicBezTo>
                    <a:pt x="2074" y="1"/>
                    <a:pt x="1781" y="85"/>
                    <a:pt x="1233" y="913"/>
                  </a:cubicBezTo>
                  <a:cubicBezTo>
                    <a:pt x="687" y="1741"/>
                    <a:pt x="10" y="2642"/>
                    <a:pt x="6" y="3669"/>
                  </a:cubicBezTo>
                  <a:cubicBezTo>
                    <a:pt x="1" y="4695"/>
                    <a:pt x="148" y="4951"/>
                    <a:pt x="878" y="5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17"/>
            <p:cNvSpPr/>
            <p:nvPr/>
          </p:nvSpPr>
          <p:spPr>
            <a:xfrm>
              <a:off x="3606950" y="4346700"/>
              <a:ext cx="38550" cy="112050"/>
            </a:xfrm>
            <a:custGeom>
              <a:avLst/>
              <a:gdLst/>
              <a:ahLst/>
              <a:cxnLst/>
              <a:rect l="l" t="t" r="r" b="b"/>
              <a:pathLst>
                <a:path w="1542" h="4482" extrusionOk="0">
                  <a:moveTo>
                    <a:pt x="1123" y="0"/>
                  </a:moveTo>
                  <a:cubicBezTo>
                    <a:pt x="1107" y="0"/>
                    <a:pt x="1090" y="12"/>
                    <a:pt x="1089" y="32"/>
                  </a:cubicBezTo>
                  <a:cubicBezTo>
                    <a:pt x="1087" y="399"/>
                    <a:pt x="1190" y="769"/>
                    <a:pt x="1248" y="1132"/>
                  </a:cubicBezTo>
                  <a:cubicBezTo>
                    <a:pt x="1309" y="1513"/>
                    <a:pt x="1347" y="1904"/>
                    <a:pt x="1334" y="2291"/>
                  </a:cubicBezTo>
                  <a:cubicBezTo>
                    <a:pt x="1315" y="2870"/>
                    <a:pt x="1132" y="3480"/>
                    <a:pt x="732" y="3914"/>
                  </a:cubicBezTo>
                  <a:cubicBezTo>
                    <a:pt x="631" y="4026"/>
                    <a:pt x="513" y="4123"/>
                    <a:pt x="384" y="4202"/>
                  </a:cubicBezTo>
                  <a:cubicBezTo>
                    <a:pt x="317" y="4241"/>
                    <a:pt x="246" y="4276"/>
                    <a:pt x="173" y="4308"/>
                  </a:cubicBezTo>
                  <a:cubicBezTo>
                    <a:pt x="109" y="4336"/>
                    <a:pt x="51" y="4351"/>
                    <a:pt x="12" y="4411"/>
                  </a:cubicBezTo>
                  <a:cubicBezTo>
                    <a:pt x="1" y="4430"/>
                    <a:pt x="6" y="4454"/>
                    <a:pt x="25" y="4463"/>
                  </a:cubicBezTo>
                  <a:cubicBezTo>
                    <a:pt x="52" y="4476"/>
                    <a:pt x="80" y="4482"/>
                    <a:pt x="110" y="4482"/>
                  </a:cubicBezTo>
                  <a:cubicBezTo>
                    <a:pt x="204" y="4482"/>
                    <a:pt x="307" y="4427"/>
                    <a:pt x="384" y="4387"/>
                  </a:cubicBezTo>
                  <a:cubicBezTo>
                    <a:pt x="505" y="4323"/>
                    <a:pt x="621" y="4245"/>
                    <a:pt x="724" y="4153"/>
                  </a:cubicBezTo>
                  <a:cubicBezTo>
                    <a:pt x="949" y="3957"/>
                    <a:pt x="1122" y="3704"/>
                    <a:pt x="1248" y="3433"/>
                  </a:cubicBezTo>
                  <a:cubicBezTo>
                    <a:pt x="1541" y="2798"/>
                    <a:pt x="1532" y="2087"/>
                    <a:pt x="1420" y="1408"/>
                  </a:cubicBezTo>
                  <a:cubicBezTo>
                    <a:pt x="1382" y="1180"/>
                    <a:pt x="1343" y="952"/>
                    <a:pt x="1300" y="724"/>
                  </a:cubicBezTo>
                  <a:cubicBezTo>
                    <a:pt x="1257" y="489"/>
                    <a:pt x="1225" y="251"/>
                    <a:pt x="1154" y="23"/>
                  </a:cubicBezTo>
                  <a:cubicBezTo>
                    <a:pt x="1149" y="7"/>
                    <a:pt x="1136" y="0"/>
                    <a:pt x="11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17"/>
            <p:cNvSpPr/>
            <p:nvPr/>
          </p:nvSpPr>
          <p:spPr>
            <a:xfrm>
              <a:off x="3604575" y="4384825"/>
              <a:ext cx="20925" cy="77875"/>
            </a:xfrm>
            <a:custGeom>
              <a:avLst/>
              <a:gdLst/>
              <a:ahLst/>
              <a:cxnLst/>
              <a:rect l="l" t="t" r="r" b="b"/>
              <a:pathLst>
                <a:path w="837" h="3115" extrusionOk="0">
                  <a:moveTo>
                    <a:pt x="799" y="0"/>
                  </a:moveTo>
                  <a:cubicBezTo>
                    <a:pt x="786" y="0"/>
                    <a:pt x="773" y="7"/>
                    <a:pt x="767" y="22"/>
                  </a:cubicBezTo>
                  <a:cubicBezTo>
                    <a:pt x="672" y="265"/>
                    <a:pt x="567" y="502"/>
                    <a:pt x="490" y="751"/>
                  </a:cubicBezTo>
                  <a:cubicBezTo>
                    <a:pt x="410" y="1005"/>
                    <a:pt x="341" y="1263"/>
                    <a:pt x="277" y="1523"/>
                  </a:cubicBezTo>
                  <a:cubicBezTo>
                    <a:pt x="215" y="1774"/>
                    <a:pt x="159" y="2028"/>
                    <a:pt x="111" y="2282"/>
                  </a:cubicBezTo>
                  <a:cubicBezTo>
                    <a:pt x="62" y="2535"/>
                    <a:pt x="0" y="2793"/>
                    <a:pt x="10" y="3051"/>
                  </a:cubicBezTo>
                  <a:cubicBezTo>
                    <a:pt x="12" y="3092"/>
                    <a:pt x="44" y="3114"/>
                    <a:pt x="77" y="3114"/>
                  </a:cubicBezTo>
                  <a:cubicBezTo>
                    <a:pt x="103" y="3114"/>
                    <a:pt x="129" y="3099"/>
                    <a:pt x="139" y="3067"/>
                  </a:cubicBezTo>
                  <a:cubicBezTo>
                    <a:pt x="215" y="2821"/>
                    <a:pt x="234" y="2559"/>
                    <a:pt x="279" y="2305"/>
                  </a:cubicBezTo>
                  <a:cubicBezTo>
                    <a:pt x="326" y="2050"/>
                    <a:pt x="376" y="1794"/>
                    <a:pt x="434" y="1542"/>
                  </a:cubicBezTo>
                  <a:cubicBezTo>
                    <a:pt x="490" y="1297"/>
                    <a:pt x="554" y="1054"/>
                    <a:pt x="621" y="811"/>
                  </a:cubicBezTo>
                  <a:cubicBezTo>
                    <a:pt x="692" y="553"/>
                    <a:pt x="748" y="293"/>
                    <a:pt x="829" y="39"/>
                  </a:cubicBezTo>
                  <a:cubicBezTo>
                    <a:pt x="836" y="15"/>
                    <a:pt x="818" y="0"/>
                    <a:pt x="7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17"/>
            <p:cNvSpPr/>
            <p:nvPr/>
          </p:nvSpPr>
          <p:spPr>
            <a:xfrm>
              <a:off x="2460275" y="4352525"/>
              <a:ext cx="306650" cy="390775"/>
            </a:xfrm>
            <a:custGeom>
              <a:avLst/>
              <a:gdLst/>
              <a:ahLst/>
              <a:cxnLst/>
              <a:rect l="l" t="t" r="r" b="b"/>
              <a:pathLst>
                <a:path w="12266" h="15631" extrusionOk="0">
                  <a:moveTo>
                    <a:pt x="147" y="0"/>
                  </a:moveTo>
                  <a:cubicBezTo>
                    <a:pt x="104" y="0"/>
                    <a:pt x="62" y="29"/>
                    <a:pt x="56" y="89"/>
                  </a:cubicBezTo>
                  <a:lnTo>
                    <a:pt x="56" y="91"/>
                  </a:lnTo>
                  <a:cubicBezTo>
                    <a:pt x="0" y="760"/>
                    <a:pt x="88" y="1456"/>
                    <a:pt x="200" y="2116"/>
                  </a:cubicBezTo>
                  <a:cubicBezTo>
                    <a:pt x="314" y="2785"/>
                    <a:pt x="475" y="3445"/>
                    <a:pt x="683" y="4092"/>
                  </a:cubicBezTo>
                  <a:cubicBezTo>
                    <a:pt x="1094" y="5382"/>
                    <a:pt x="1690" y="6618"/>
                    <a:pt x="2416" y="7762"/>
                  </a:cubicBezTo>
                  <a:cubicBezTo>
                    <a:pt x="3145" y="8910"/>
                    <a:pt x="4012" y="9966"/>
                    <a:pt x="4979" y="10922"/>
                  </a:cubicBezTo>
                  <a:cubicBezTo>
                    <a:pt x="5936" y="11870"/>
                    <a:pt x="6993" y="12718"/>
                    <a:pt x="8109" y="13472"/>
                  </a:cubicBezTo>
                  <a:cubicBezTo>
                    <a:pt x="9230" y="14227"/>
                    <a:pt x="10420" y="14925"/>
                    <a:pt x="11663" y="15457"/>
                  </a:cubicBezTo>
                  <a:cubicBezTo>
                    <a:pt x="11814" y="15525"/>
                    <a:pt x="11971" y="15581"/>
                    <a:pt x="12130" y="15628"/>
                  </a:cubicBezTo>
                  <a:cubicBezTo>
                    <a:pt x="12138" y="15630"/>
                    <a:pt x="12146" y="15631"/>
                    <a:pt x="12153" y="15631"/>
                  </a:cubicBezTo>
                  <a:cubicBezTo>
                    <a:pt x="12231" y="15631"/>
                    <a:pt x="12266" y="15520"/>
                    <a:pt x="12196" y="15474"/>
                  </a:cubicBezTo>
                  <a:cubicBezTo>
                    <a:pt x="11917" y="15293"/>
                    <a:pt x="11612" y="15156"/>
                    <a:pt x="11317" y="15005"/>
                  </a:cubicBezTo>
                  <a:cubicBezTo>
                    <a:pt x="11022" y="14854"/>
                    <a:pt x="10724" y="14700"/>
                    <a:pt x="10431" y="14541"/>
                  </a:cubicBezTo>
                  <a:cubicBezTo>
                    <a:pt x="9844" y="14225"/>
                    <a:pt x="9270" y="13887"/>
                    <a:pt x="8709" y="13528"/>
                  </a:cubicBezTo>
                  <a:cubicBezTo>
                    <a:pt x="7591" y="12806"/>
                    <a:pt x="6531" y="11995"/>
                    <a:pt x="5562" y="11083"/>
                  </a:cubicBezTo>
                  <a:cubicBezTo>
                    <a:pt x="4592" y="10172"/>
                    <a:pt x="3711" y="9161"/>
                    <a:pt x="2963" y="8056"/>
                  </a:cubicBezTo>
                  <a:cubicBezTo>
                    <a:pt x="2216" y="6951"/>
                    <a:pt x="1593" y="5752"/>
                    <a:pt x="1141" y="4492"/>
                  </a:cubicBezTo>
                  <a:cubicBezTo>
                    <a:pt x="688" y="3234"/>
                    <a:pt x="413" y="1931"/>
                    <a:pt x="296" y="600"/>
                  </a:cubicBezTo>
                  <a:cubicBezTo>
                    <a:pt x="281" y="428"/>
                    <a:pt x="266" y="259"/>
                    <a:pt x="243" y="89"/>
                  </a:cubicBezTo>
                  <a:cubicBezTo>
                    <a:pt x="236" y="31"/>
                    <a:pt x="19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17"/>
            <p:cNvSpPr/>
            <p:nvPr/>
          </p:nvSpPr>
          <p:spPr>
            <a:xfrm>
              <a:off x="2475775" y="4434425"/>
              <a:ext cx="158350" cy="46625"/>
            </a:xfrm>
            <a:custGeom>
              <a:avLst/>
              <a:gdLst/>
              <a:ahLst/>
              <a:cxnLst/>
              <a:rect l="l" t="t" r="r" b="b"/>
              <a:pathLst>
                <a:path w="6334" h="1865" extrusionOk="0">
                  <a:moveTo>
                    <a:pt x="638" y="167"/>
                  </a:moveTo>
                  <a:cubicBezTo>
                    <a:pt x="1629" y="1"/>
                    <a:pt x="2652" y="165"/>
                    <a:pt x="3604" y="487"/>
                  </a:cubicBezTo>
                  <a:cubicBezTo>
                    <a:pt x="4555" y="809"/>
                    <a:pt x="5447" y="1283"/>
                    <a:pt x="6333" y="1756"/>
                  </a:cubicBezTo>
                  <a:cubicBezTo>
                    <a:pt x="5585" y="1644"/>
                    <a:pt x="4824" y="1715"/>
                    <a:pt x="4069" y="1771"/>
                  </a:cubicBezTo>
                  <a:cubicBezTo>
                    <a:pt x="3316" y="1826"/>
                    <a:pt x="2547" y="1865"/>
                    <a:pt x="1811" y="1689"/>
                  </a:cubicBezTo>
                  <a:cubicBezTo>
                    <a:pt x="1076" y="1515"/>
                    <a:pt x="364" y="1096"/>
                    <a:pt x="1" y="4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17"/>
            <p:cNvSpPr/>
            <p:nvPr/>
          </p:nvSpPr>
          <p:spPr>
            <a:xfrm>
              <a:off x="2312800" y="4216025"/>
              <a:ext cx="178950" cy="145425"/>
            </a:xfrm>
            <a:custGeom>
              <a:avLst/>
              <a:gdLst/>
              <a:ahLst/>
              <a:cxnLst/>
              <a:rect l="l" t="t" r="r" b="b"/>
              <a:pathLst>
                <a:path w="7158" h="5817" extrusionOk="0">
                  <a:moveTo>
                    <a:pt x="3899" y="5817"/>
                  </a:moveTo>
                  <a:cubicBezTo>
                    <a:pt x="3899" y="5817"/>
                    <a:pt x="429" y="3814"/>
                    <a:pt x="215" y="3107"/>
                  </a:cubicBezTo>
                  <a:cubicBezTo>
                    <a:pt x="0" y="2401"/>
                    <a:pt x="556" y="1997"/>
                    <a:pt x="556" y="1997"/>
                  </a:cubicBezTo>
                  <a:cubicBezTo>
                    <a:pt x="556" y="1997"/>
                    <a:pt x="580" y="1591"/>
                    <a:pt x="1044" y="1516"/>
                  </a:cubicBezTo>
                  <a:cubicBezTo>
                    <a:pt x="1506" y="1440"/>
                    <a:pt x="1206" y="619"/>
                    <a:pt x="1932" y="765"/>
                  </a:cubicBezTo>
                  <a:cubicBezTo>
                    <a:pt x="1932" y="765"/>
                    <a:pt x="1692" y="462"/>
                    <a:pt x="2345" y="440"/>
                  </a:cubicBezTo>
                  <a:cubicBezTo>
                    <a:pt x="2999" y="417"/>
                    <a:pt x="3886" y="193"/>
                    <a:pt x="4589" y="97"/>
                  </a:cubicBezTo>
                  <a:cubicBezTo>
                    <a:pt x="5293" y="0"/>
                    <a:pt x="6095" y="813"/>
                    <a:pt x="6095" y="813"/>
                  </a:cubicBezTo>
                  <a:cubicBezTo>
                    <a:pt x="6095" y="813"/>
                    <a:pt x="7157" y="4788"/>
                    <a:pt x="3899" y="5817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17"/>
            <p:cNvSpPr/>
            <p:nvPr/>
          </p:nvSpPr>
          <p:spPr>
            <a:xfrm>
              <a:off x="2368175" y="4242325"/>
              <a:ext cx="23175" cy="54650"/>
            </a:xfrm>
            <a:custGeom>
              <a:avLst/>
              <a:gdLst/>
              <a:ahLst/>
              <a:cxnLst/>
              <a:rect l="l" t="t" r="r" b="b"/>
              <a:pathLst>
                <a:path w="927" h="2186" extrusionOk="0">
                  <a:moveTo>
                    <a:pt x="37" y="1"/>
                  </a:moveTo>
                  <a:cubicBezTo>
                    <a:pt x="19" y="1"/>
                    <a:pt x="1" y="20"/>
                    <a:pt x="12" y="42"/>
                  </a:cubicBezTo>
                  <a:lnTo>
                    <a:pt x="14" y="40"/>
                  </a:lnTo>
                  <a:cubicBezTo>
                    <a:pt x="94" y="225"/>
                    <a:pt x="149" y="433"/>
                    <a:pt x="205" y="627"/>
                  </a:cubicBezTo>
                  <a:cubicBezTo>
                    <a:pt x="259" y="820"/>
                    <a:pt x="304" y="1012"/>
                    <a:pt x="356" y="1203"/>
                  </a:cubicBezTo>
                  <a:cubicBezTo>
                    <a:pt x="446" y="1538"/>
                    <a:pt x="556" y="1962"/>
                    <a:pt x="848" y="2177"/>
                  </a:cubicBezTo>
                  <a:cubicBezTo>
                    <a:pt x="856" y="2183"/>
                    <a:pt x="864" y="2185"/>
                    <a:pt x="872" y="2185"/>
                  </a:cubicBezTo>
                  <a:cubicBezTo>
                    <a:pt x="903" y="2185"/>
                    <a:pt x="926" y="2143"/>
                    <a:pt x="911" y="2113"/>
                  </a:cubicBezTo>
                  <a:cubicBezTo>
                    <a:pt x="829" y="1945"/>
                    <a:pt x="725" y="1792"/>
                    <a:pt x="650" y="1618"/>
                  </a:cubicBezTo>
                  <a:cubicBezTo>
                    <a:pt x="577" y="1437"/>
                    <a:pt x="513" y="1252"/>
                    <a:pt x="465" y="1061"/>
                  </a:cubicBezTo>
                  <a:cubicBezTo>
                    <a:pt x="412" y="876"/>
                    <a:pt x="364" y="689"/>
                    <a:pt x="304" y="506"/>
                  </a:cubicBezTo>
                  <a:cubicBezTo>
                    <a:pt x="244" y="332"/>
                    <a:pt x="162" y="167"/>
                    <a:pt x="59" y="14"/>
                  </a:cubicBezTo>
                  <a:cubicBezTo>
                    <a:pt x="54" y="5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17"/>
            <p:cNvSpPr/>
            <p:nvPr/>
          </p:nvSpPr>
          <p:spPr>
            <a:xfrm>
              <a:off x="2347150" y="4251925"/>
              <a:ext cx="26125" cy="43075"/>
            </a:xfrm>
            <a:custGeom>
              <a:avLst/>
              <a:gdLst/>
              <a:ahLst/>
              <a:cxnLst/>
              <a:rect l="l" t="t" r="r" b="b"/>
              <a:pathLst>
                <a:path w="1045" h="1723" extrusionOk="0">
                  <a:moveTo>
                    <a:pt x="24" y="0"/>
                  </a:moveTo>
                  <a:cubicBezTo>
                    <a:pt x="11" y="0"/>
                    <a:pt x="0" y="18"/>
                    <a:pt x="6" y="30"/>
                  </a:cubicBezTo>
                  <a:lnTo>
                    <a:pt x="8" y="30"/>
                  </a:lnTo>
                  <a:cubicBezTo>
                    <a:pt x="81" y="176"/>
                    <a:pt x="186" y="299"/>
                    <a:pt x="279" y="432"/>
                  </a:cubicBezTo>
                  <a:cubicBezTo>
                    <a:pt x="373" y="567"/>
                    <a:pt x="461" y="703"/>
                    <a:pt x="543" y="843"/>
                  </a:cubicBezTo>
                  <a:cubicBezTo>
                    <a:pt x="711" y="1122"/>
                    <a:pt x="823" y="1430"/>
                    <a:pt x="993" y="1707"/>
                  </a:cubicBezTo>
                  <a:cubicBezTo>
                    <a:pt x="997" y="1718"/>
                    <a:pt x="1006" y="1722"/>
                    <a:pt x="1014" y="1722"/>
                  </a:cubicBezTo>
                  <a:cubicBezTo>
                    <a:pt x="1029" y="1722"/>
                    <a:pt x="1045" y="1708"/>
                    <a:pt x="1036" y="1688"/>
                  </a:cubicBezTo>
                  <a:cubicBezTo>
                    <a:pt x="969" y="1369"/>
                    <a:pt x="782" y="1056"/>
                    <a:pt x="618" y="776"/>
                  </a:cubicBezTo>
                  <a:cubicBezTo>
                    <a:pt x="462" y="510"/>
                    <a:pt x="283" y="194"/>
                    <a:pt x="34" y="4"/>
                  </a:cubicBezTo>
                  <a:cubicBezTo>
                    <a:pt x="31" y="1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17"/>
            <p:cNvSpPr/>
            <p:nvPr/>
          </p:nvSpPr>
          <p:spPr>
            <a:xfrm>
              <a:off x="2330050" y="4266425"/>
              <a:ext cx="43475" cy="47075"/>
            </a:xfrm>
            <a:custGeom>
              <a:avLst/>
              <a:gdLst/>
              <a:ahLst/>
              <a:cxnLst/>
              <a:rect l="l" t="t" r="r" b="b"/>
              <a:pathLst>
                <a:path w="1739" h="1883" extrusionOk="0">
                  <a:moveTo>
                    <a:pt x="75" y="1"/>
                  </a:moveTo>
                  <a:cubicBezTo>
                    <a:pt x="58" y="1"/>
                    <a:pt x="42" y="2"/>
                    <a:pt x="25" y="5"/>
                  </a:cubicBezTo>
                  <a:cubicBezTo>
                    <a:pt x="4" y="11"/>
                    <a:pt x="0" y="41"/>
                    <a:pt x="19" y="52"/>
                  </a:cubicBezTo>
                  <a:cubicBezTo>
                    <a:pt x="98" y="97"/>
                    <a:pt x="180" y="123"/>
                    <a:pt x="253" y="177"/>
                  </a:cubicBezTo>
                  <a:cubicBezTo>
                    <a:pt x="324" y="230"/>
                    <a:pt x="387" y="289"/>
                    <a:pt x="445" y="357"/>
                  </a:cubicBezTo>
                  <a:cubicBezTo>
                    <a:pt x="578" y="506"/>
                    <a:pt x="694" y="673"/>
                    <a:pt x="817" y="828"/>
                  </a:cubicBezTo>
                  <a:cubicBezTo>
                    <a:pt x="956" y="1002"/>
                    <a:pt x="1094" y="1176"/>
                    <a:pt x="1232" y="1349"/>
                  </a:cubicBezTo>
                  <a:cubicBezTo>
                    <a:pt x="1373" y="1525"/>
                    <a:pt x="1505" y="1723"/>
                    <a:pt x="1676" y="1873"/>
                  </a:cubicBezTo>
                  <a:cubicBezTo>
                    <a:pt x="1682" y="1880"/>
                    <a:pt x="1690" y="1883"/>
                    <a:pt x="1698" y="1883"/>
                  </a:cubicBezTo>
                  <a:cubicBezTo>
                    <a:pt x="1719" y="1883"/>
                    <a:pt x="1739" y="1859"/>
                    <a:pt x="1726" y="1834"/>
                  </a:cubicBezTo>
                  <a:cubicBezTo>
                    <a:pt x="1614" y="1621"/>
                    <a:pt x="1440" y="1434"/>
                    <a:pt x="1294" y="1243"/>
                  </a:cubicBezTo>
                  <a:cubicBezTo>
                    <a:pt x="1148" y="1052"/>
                    <a:pt x="999" y="860"/>
                    <a:pt x="851" y="667"/>
                  </a:cubicBezTo>
                  <a:cubicBezTo>
                    <a:pt x="722" y="503"/>
                    <a:pt x="597" y="327"/>
                    <a:pt x="442" y="185"/>
                  </a:cubicBezTo>
                  <a:cubicBezTo>
                    <a:pt x="345" y="96"/>
                    <a:pt x="21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17"/>
            <p:cNvSpPr/>
            <p:nvPr/>
          </p:nvSpPr>
          <p:spPr>
            <a:xfrm>
              <a:off x="2437975" y="4223150"/>
              <a:ext cx="10950" cy="37100"/>
            </a:xfrm>
            <a:custGeom>
              <a:avLst/>
              <a:gdLst/>
              <a:ahLst/>
              <a:cxnLst/>
              <a:rect l="l" t="t" r="r" b="b"/>
              <a:pathLst>
                <a:path w="438" h="1484" extrusionOk="0">
                  <a:moveTo>
                    <a:pt x="275" y="0"/>
                  </a:moveTo>
                  <a:cubicBezTo>
                    <a:pt x="256" y="0"/>
                    <a:pt x="235" y="14"/>
                    <a:pt x="238" y="37"/>
                  </a:cubicBezTo>
                  <a:cubicBezTo>
                    <a:pt x="260" y="280"/>
                    <a:pt x="292" y="521"/>
                    <a:pt x="247" y="764"/>
                  </a:cubicBezTo>
                  <a:cubicBezTo>
                    <a:pt x="228" y="880"/>
                    <a:pt x="197" y="994"/>
                    <a:pt x="154" y="1102"/>
                  </a:cubicBezTo>
                  <a:cubicBezTo>
                    <a:pt x="111" y="1213"/>
                    <a:pt x="38" y="1319"/>
                    <a:pt x="8" y="1433"/>
                  </a:cubicBezTo>
                  <a:cubicBezTo>
                    <a:pt x="0" y="1460"/>
                    <a:pt x="22" y="1483"/>
                    <a:pt x="47" y="1483"/>
                  </a:cubicBezTo>
                  <a:cubicBezTo>
                    <a:pt x="53" y="1483"/>
                    <a:pt x="60" y="1482"/>
                    <a:pt x="66" y="1478"/>
                  </a:cubicBezTo>
                  <a:cubicBezTo>
                    <a:pt x="266" y="1342"/>
                    <a:pt x="361" y="1013"/>
                    <a:pt x="397" y="786"/>
                  </a:cubicBezTo>
                  <a:cubicBezTo>
                    <a:pt x="438" y="528"/>
                    <a:pt x="432" y="250"/>
                    <a:pt x="307" y="18"/>
                  </a:cubicBezTo>
                  <a:cubicBezTo>
                    <a:pt x="300" y="6"/>
                    <a:pt x="288" y="0"/>
                    <a:pt x="2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17"/>
            <p:cNvSpPr/>
            <p:nvPr/>
          </p:nvSpPr>
          <p:spPr>
            <a:xfrm>
              <a:off x="2452050" y="4229625"/>
              <a:ext cx="7400" cy="16325"/>
            </a:xfrm>
            <a:custGeom>
              <a:avLst/>
              <a:gdLst/>
              <a:ahLst/>
              <a:cxnLst/>
              <a:rect l="l" t="t" r="r" b="b"/>
              <a:pathLst>
                <a:path w="296" h="653" extrusionOk="0">
                  <a:moveTo>
                    <a:pt x="109" y="0"/>
                  </a:moveTo>
                  <a:cubicBezTo>
                    <a:pt x="102" y="0"/>
                    <a:pt x="95" y="4"/>
                    <a:pt x="92" y="11"/>
                  </a:cubicBezTo>
                  <a:cubicBezTo>
                    <a:pt x="56" y="94"/>
                    <a:pt x="75" y="178"/>
                    <a:pt x="71" y="268"/>
                  </a:cubicBezTo>
                  <a:cubicBezTo>
                    <a:pt x="64" y="382"/>
                    <a:pt x="24" y="490"/>
                    <a:pt x="8" y="604"/>
                  </a:cubicBezTo>
                  <a:cubicBezTo>
                    <a:pt x="1" y="631"/>
                    <a:pt x="22" y="653"/>
                    <a:pt x="46" y="653"/>
                  </a:cubicBezTo>
                  <a:cubicBezTo>
                    <a:pt x="55" y="653"/>
                    <a:pt x="65" y="649"/>
                    <a:pt x="73" y="641"/>
                  </a:cubicBezTo>
                  <a:cubicBezTo>
                    <a:pt x="211" y="512"/>
                    <a:pt x="295" y="137"/>
                    <a:pt x="120" y="4"/>
                  </a:cubicBezTo>
                  <a:cubicBezTo>
                    <a:pt x="116" y="1"/>
                    <a:pt x="113" y="0"/>
                    <a:pt x="10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17"/>
            <p:cNvSpPr/>
            <p:nvPr/>
          </p:nvSpPr>
          <p:spPr>
            <a:xfrm>
              <a:off x="2385850" y="4226200"/>
              <a:ext cx="7425" cy="13075"/>
            </a:xfrm>
            <a:custGeom>
              <a:avLst/>
              <a:gdLst/>
              <a:ahLst/>
              <a:cxnLst/>
              <a:rect l="l" t="t" r="r" b="b"/>
              <a:pathLst>
                <a:path w="297" h="523" extrusionOk="0">
                  <a:moveTo>
                    <a:pt x="32" y="0"/>
                  </a:moveTo>
                  <a:cubicBezTo>
                    <a:pt x="28" y="0"/>
                    <a:pt x="25" y="0"/>
                    <a:pt x="21" y="1"/>
                  </a:cubicBezTo>
                  <a:cubicBezTo>
                    <a:pt x="10" y="3"/>
                    <a:pt x="1" y="14"/>
                    <a:pt x="4" y="25"/>
                  </a:cubicBezTo>
                  <a:cubicBezTo>
                    <a:pt x="19" y="102"/>
                    <a:pt x="98" y="163"/>
                    <a:pt x="135" y="233"/>
                  </a:cubicBezTo>
                  <a:cubicBezTo>
                    <a:pt x="176" y="319"/>
                    <a:pt x="203" y="410"/>
                    <a:pt x="214" y="506"/>
                  </a:cubicBezTo>
                  <a:cubicBezTo>
                    <a:pt x="216" y="517"/>
                    <a:pt x="225" y="522"/>
                    <a:pt x="235" y="522"/>
                  </a:cubicBezTo>
                  <a:cubicBezTo>
                    <a:pt x="246" y="522"/>
                    <a:pt x="258" y="516"/>
                    <a:pt x="261" y="506"/>
                  </a:cubicBezTo>
                  <a:cubicBezTo>
                    <a:pt x="296" y="401"/>
                    <a:pt x="287" y="287"/>
                    <a:pt x="236" y="190"/>
                  </a:cubicBezTo>
                  <a:cubicBezTo>
                    <a:pt x="200" y="117"/>
                    <a:pt x="124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17"/>
            <p:cNvSpPr/>
            <p:nvPr/>
          </p:nvSpPr>
          <p:spPr>
            <a:xfrm>
              <a:off x="2395650" y="4245600"/>
              <a:ext cx="9125" cy="41825"/>
            </a:xfrm>
            <a:custGeom>
              <a:avLst/>
              <a:gdLst/>
              <a:ahLst/>
              <a:cxnLst/>
              <a:rect l="l" t="t" r="r" b="b"/>
              <a:pathLst>
                <a:path w="365" h="1673" extrusionOk="0">
                  <a:moveTo>
                    <a:pt x="40" y="1"/>
                  </a:moveTo>
                  <a:cubicBezTo>
                    <a:pt x="20" y="1"/>
                    <a:pt x="0" y="14"/>
                    <a:pt x="1" y="38"/>
                  </a:cubicBezTo>
                  <a:cubicBezTo>
                    <a:pt x="13" y="313"/>
                    <a:pt x="44" y="586"/>
                    <a:pt x="95" y="855"/>
                  </a:cubicBezTo>
                  <a:cubicBezTo>
                    <a:pt x="119" y="988"/>
                    <a:pt x="145" y="1121"/>
                    <a:pt x="173" y="1253"/>
                  </a:cubicBezTo>
                  <a:cubicBezTo>
                    <a:pt x="201" y="1388"/>
                    <a:pt x="220" y="1530"/>
                    <a:pt x="285" y="1651"/>
                  </a:cubicBezTo>
                  <a:cubicBezTo>
                    <a:pt x="293" y="1666"/>
                    <a:pt x="305" y="1673"/>
                    <a:pt x="318" y="1673"/>
                  </a:cubicBezTo>
                  <a:cubicBezTo>
                    <a:pt x="340" y="1673"/>
                    <a:pt x="362" y="1655"/>
                    <a:pt x="362" y="1631"/>
                  </a:cubicBezTo>
                  <a:cubicBezTo>
                    <a:pt x="364" y="1508"/>
                    <a:pt x="327" y="1384"/>
                    <a:pt x="300" y="1264"/>
                  </a:cubicBezTo>
                  <a:cubicBezTo>
                    <a:pt x="272" y="1124"/>
                    <a:pt x="246" y="984"/>
                    <a:pt x="220" y="844"/>
                  </a:cubicBezTo>
                  <a:cubicBezTo>
                    <a:pt x="173" y="573"/>
                    <a:pt x="132" y="298"/>
                    <a:pt x="76" y="29"/>
                  </a:cubicBezTo>
                  <a:cubicBezTo>
                    <a:pt x="72" y="9"/>
                    <a:pt x="56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17"/>
            <p:cNvSpPr/>
            <p:nvPr/>
          </p:nvSpPr>
          <p:spPr>
            <a:xfrm>
              <a:off x="2414275" y="4239725"/>
              <a:ext cx="4175" cy="27550"/>
            </a:xfrm>
            <a:custGeom>
              <a:avLst/>
              <a:gdLst/>
              <a:ahLst/>
              <a:cxnLst/>
              <a:rect l="l" t="t" r="r" b="b"/>
              <a:pathLst>
                <a:path w="167" h="1102" extrusionOk="0">
                  <a:moveTo>
                    <a:pt x="64" y="1"/>
                  </a:moveTo>
                  <a:cubicBezTo>
                    <a:pt x="52" y="1"/>
                    <a:pt x="40" y="8"/>
                    <a:pt x="40" y="24"/>
                  </a:cubicBezTo>
                  <a:lnTo>
                    <a:pt x="42" y="24"/>
                  </a:lnTo>
                  <a:cubicBezTo>
                    <a:pt x="27" y="368"/>
                    <a:pt x="0" y="733"/>
                    <a:pt x="58" y="1075"/>
                  </a:cubicBezTo>
                  <a:cubicBezTo>
                    <a:pt x="62" y="1093"/>
                    <a:pt x="74" y="1101"/>
                    <a:pt x="88" y="1101"/>
                  </a:cubicBezTo>
                  <a:cubicBezTo>
                    <a:pt x="107" y="1101"/>
                    <a:pt x="127" y="1087"/>
                    <a:pt x="129" y="1066"/>
                  </a:cubicBezTo>
                  <a:cubicBezTo>
                    <a:pt x="167" y="724"/>
                    <a:pt x="122" y="365"/>
                    <a:pt x="88" y="24"/>
                  </a:cubicBezTo>
                  <a:cubicBezTo>
                    <a:pt x="88" y="8"/>
                    <a:pt x="76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17"/>
            <p:cNvSpPr/>
            <p:nvPr/>
          </p:nvSpPr>
          <p:spPr>
            <a:xfrm>
              <a:off x="2422775" y="4232725"/>
              <a:ext cx="6525" cy="43350"/>
            </a:xfrm>
            <a:custGeom>
              <a:avLst/>
              <a:gdLst/>
              <a:ahLst/>
              <a:cxnLst/>
              <a:rect l="l" t="t" r="r" b="b"/>
              <a:pathLst>
                <a:path w="261" h="1734" extrusionOk="0">
                  <a:moveTo>
                    <a:pt x="158" y="1"/>
                  </a:moveTo>
                  <a:cubicBezTo>
                    <a:pt x="135" y="1"/>
                    <a:pt x="118" y="26"/>
                    <a:pt x="130" y="46"/>
                  </a:cubicBezTo>
                  <a:lnTo>
                    <a:pt x="132" y="46"/>
                  </a:lnTo>
                  <a:cubicBezTo>
                    <a:pt x="195" y="140"/>
                    <a:pt x="137" y="316"/>
                    <a:pt x="126" y="422"/>
                  </a:cubicBezTo>
                  <a:lnTo>
                    <a:pt x="79" y="856"/>
                  </a:lnTo>
                  <a:cubicBezTo>
                    <a:pt x="49" y="1133"/>
                    <a:pt x="1" y="1424"/>
                    <a:pt x="23" y="1701"/>
                  </a:cubicBezTo>
                  <a:cubicBezTo>
                    <a:pt x="23" y="1722"/>
                    <a:pt x="40" y="1733"/>
                    <a:pt x="57" y="1733"/>
                  </a:cubicBezTo>
                  <a:cubicBezTo>
                    <a:pt x="70" y="1733"/>
                    <a:pt x="84" y="1726"/>
                    <a:pt x="89" y="1710"/>
                  </a:cubicBezTo>
                  <a:cubicBezTo>
                    <a:pt x="178" y="1394"/>
                    <a:pt x="184" y="1045"/>
                    <a:pt x="214" y="719"/>
                  </a:cubicBezTo>
                  <a:cubicBezTo>
                    <a:pt x="229" y="553"/>
                    <a:pt x="251" y="385"/>
                    <a:pt x="257" y="216"/>
                  </a:cubicBezTo>
                  <a:cubicBezTo>
                    <a:pt x="261" y="129"/>
                    <a:pt x="259" y="37"/>
                    <a:pt x="165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17"/>
            <p:cNvSpPr/>
            <p:nvPr/>
          </p:nvSpPr>
          <p:spPr>
            <a:xfrm>
              <a:off x="2325175" y="4281900"/>
              <a:ext cx="24875" cy="37325"/>
            </a:xfrm>
            <a:custGeom>
              <a:avLst/>
              <a:gdLst/>
              <a:ahLst/>
              <a:cxnLst/>
              <a:rect l="l" t="t" r="r" b="b"/>
              <a:pathLst>
                <a:path w="995" h="1493" extrusionOk="0">
                  <a:moveTo>
                    <a:pt x="32" y="0"/>
                  </a:moveTo>
                  <a:cubicBezTo>
                    <a:pt x="16" y="0"/>
                    <a:pt x="1" y="10"/>
                    <a:pt x="3" y="31"/>
                  </a:cubicBezTo>
                  <a:lnTo>
                    <a:pt x="3" y="33"/>
                  </a:lnTo>
                  <a:cubicBezTo>
                    <a:pt x="21" y="334"/>
                    <a:pt x="137" y="613"/>
                    <a:pt x="298" y="867"/>
                  </a:cubicBezTo>
                  <a:cubicBezTo>
                    <a:pt x="379" y="994"/>
                    <a:pt x="472" y="1114"/>
                    <a:pt x="575" y="1224"/>
                  </a:cubicBezTo>
                  <a:cubicBezTo>
                    <a:pt x="663" y="1319"/>
                    <a:pt x="779" y="1456"/>
                    <a:pt x="908" y="1491"/>
                  </a:cubicBezTo>
                  <a:cubicBezTo>
                    <a:pt x="912" y="1492"/>
                    <a:pt x="917" y="1493"/>
                    <a:pt x="921" y="1493"/>
                  </a:cubicBezTo>
                  <a:cubicBezTo>
                    <a:pt x="963" y="1493"/>
                    <a:pt x="995" y="1446"/>
                    <a:pt x="971" y="1407"/>
                  </a:cubicBezTo>
                  <a:cubicBezTo>
                    <a:pt x="908" y="1301"/>
                    <a:pt x="779" y="1222"/>
                    <a:pt x="691" y="1132"/>
                  </a:cubicBezTo>
                  <a:cubicBezTo>
                    <a:pt x="592" y="1028"/>
                    <a:pt x="500" y="916"/>
                    <a:pt x="422" y="794"/>
                  </a:cubicBezTo>
                  <a:cubicBezTo>
                    <a:pt x="266" y="557"/>
                    <a:pt x="164" y="289"/>
                    <a:pt x="66" y="24"/>
                  </a:cubicBezTo>
                  <a:cubicBezTo>
                    <a:pt x="61" y="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17"/>
            <p:cNvSpPr/>
            <p:nvPr/>
          </p:nvSpPr>
          <p:spPr>
            <a:xfrm>
              <a:off x="2336675" y="4291875"/>
              <a:ext cx="30600" cy="36850"/>
            </a:xfrm>
            <a:custGeom>
              <a:avLst/>
              <a:gdLst/>
              <a:ahLst/>
              <a:cxnLst/>
              <a:rect l="l" t="t" r="r" b="b"/>
              <a:pathLst>
                <a:path w="1224" h="1474" extrusionOk="0">
                  <a:moveTo>
                    <a:pt x="38" y="0"/>
                  </a:moveTo>
                  <a:cubicBezTo>
                    <a:pt x="19" y="0"/>
                    <a:pt x="0" y="14"/>
                    <a:pt x="10" y="36"/>
                  </a:cubicBezTo>
                  <a:lnTo>
                    <a:pt x="10" y="38"/>
                  </a:lnTo>
                  <a:cubicBezTo>
                    <a:pt x="130" y="324"/>
                    <a:pt x="300" y="576"/>
                    <a:pt x="493" y="819"/>
                  </a:cubicBezTo>
                  <a:cubicBezTo>
                    <a:pt x="592" y="943"/>
                    <a:pt x="696" y="1064"/>
                    <a:pt x="807" y="1180"/>
                  </a:cubicBezTo>
                  <a:cubicBezTo>
                    <a:pt x="904" y="1281"/>
                    <a:pt x="1010" y="1418"/>
                    <a:pt x="1145" y="1470"/>
                  </a:cubicBezTo>
                  <a:cubicBezTo>
                    <a:pt x="1151" y="1472"/>
                    <a:pt x="1156" y="1473"/>
                    <a:pt x="1162" y="1473"/>
                  </a:cubicBezTo>
                  <a:cubicBezTo>
                    <a:pt x="1199" y="1473"/>
                    <a:pt x="1223" y="1424"/>
                    <a:pt x="1207" y="1392"/>
                  </a:cubicBezTo>
                  <a:cubicBezTo>
                    <a:pt x="1143" y="1274"/>
                    <a:pt x="1012" y="1188"/>
                    <a:pt x="919" y="1094"/>
                  </a:cubicBezTo>
                  <a:cubicBezTo>
                    <a:pt x="810" y="988"/>
                    <a:pt x="708" y="874"/>
                    <a:pt x="610" y="758"/>
                  </a:cubicBezTo>
                  <a:cubicBezTo>
                    <a:pt x="414" y="520"/>
                    <a:pt x="244" y="264"/>
                    <a:pt x="66" y="14"/>
                  </a:cubicBezTo>
                  <a:cubicBezTo>
                    <a:pt x="60" y="4"/>
                    <a:pt x="49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17"/>
            <p:cNvSpPr/>
            <p:nvPr/>
          </p:nvSpPr>
          <p:spPr>
            <a:xfrm>
              <a:off x="2287375" y="4305325"/>
              <a:ext cx="154925" cy="88150"/>
            </a:xfrm>
            <a:custGeom>
              <a:avLst/>
              <a:gdLst/>
              <a:ahLst/>
              <a:cxnLst/>
              <a:rect l="l" t="t" r="r" b="b"/>
              <a:pathLst>
                <a:path w="6197" h="3526" extrusionOk="0">
                  <a:moveTo>
                    <a:pt x="6009" y="3372"/>
                  </a:moveTo>
                  <a:cubicBezTo>
                    <a:pt x="6196" y="3335"/>
                    <a:pt x="5611" y="3525"/>
                    <a:pt x="4663" y="3348"/>
                  </a:cubicBezTo>
                  <a:cubicBezTo>
                    <a:pt x="3713" y="3170"/>
                    <a:pt x="1752" y="504"/>
                    <a:pt x="0" y="777"/>
                  </a:cubicBezTo>
                  <a:cubicBezTo>
                    <a:pt x="0" y="777"/>
                    <a:pt x="275" y="1"/>
                    <a:pt x="1563" y="126"/>
                  </a:cubicBezTo>
                  <a:cubicBezTo>
                    <a:pt x="2852" y="253"/>
                    <a:pt x="2698" y="386"/>
                    <a:pt x="3551" y="1125"/>
                  </a:cubicBezTo>
                  <a:cubicBezTo>
                    <a:pt x="4403" y="1863"/>
                    <a:pt x="6009" y="3372"/>
                    <a:pt x="6009" y="337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17"/>
            <p:cNvSpPr/>
            <p:nvPr/>
          </p:nvSpPr>
          <p:spPr>
            <a:xfrm>
              <a:off x="2321400" y="4309050"/>
              <a:ext cx="100475" cy="68950"/>
            </a:xfrm>
            <a:custGeom>
              <a:avLst/>
              <a:gdLst/>
              <a:ahLst/>
              <a:cxnLst/>
              <a:rect l="l" t="t" r="r" b="b"/>
              <a:pathLst>
                <a:path w="4019" h="2758" extrusionOk="0">
                  <a:moveTo>
                    <a:pt x="47" y="1"/>
                  </a:moveTo>
                  <a:cubicBezTo>
                    <a:pt x="21" y="1"/>
                    <a:pt x="0" y="39"/>
                    <a:pt x="23" y="61"/>
                  </a:cubicBezTo>
                  <a:cubicBezTo>
                    <a:pt x="184" y="215"/>
                    <a:pt x="344" y="368"/>
                    <a:pt x="516" y="508"/>
                  </a:cubicBezTo>
                  <a:cubicBezTo>
                    <a:pt x="688" y="647"/>
                    <a:pt x="855" y="796"/>
                    <a:pt x="1021" y="944"/>
                  </a:cubicBezTo>
                  <a:cubicBezTo>
                    <a:pt x="1352" y="1237"/>
                    <a:pt x="1674" y="1540"/>
                    <a:pt x="1986" y="1854"/>
                  </a:cubicBezTo>
                  <a:cubicBezTo>
                    <a:pt x="2266" y="2135"/>
                    <a:pt x="2560" y="2421"/>
                    <a:pt x="2923" y="2593"/>
                  </a:cubicBezTo>
                  <a:cubicBezTo>
                    <a:pt x="3114" y="2684"/>
                    <a:pt x="3345" y="2757"/>
                    <a:pt x="3568" y="2757"/>
                  </a:cubicBezTo>
                  <a:cubicBezTo>
                    <a:pt x="3711" y="2757"/>
                    <a:pt x="3850" y="2727"/>
                    <a:pt x="3973" y="2653"/>
                  </a:cubicBezTo>
                  <a:cubicBezTo>
                    <a:pt x="4018" y="2626"/>
                    <a:pt x="3989" y="2572"/>
                    <a:pt x="3946" y="2572"/>
                  </a:cubicBezTo>
                  <a:cubicBezTo>
                    <a:pt x="3944" y="2572"/>
                    <a:pt x="3942" y="2572"/>
                    <a:pt x="3940" y="2572"/>
                  </a:cubicBezTo>
                  <a:cubicBezTo>
                    <a:pt x="3824" y="2589"/>
                    <a:pt x="3707" y="2603"/>
                    <a:pt x="3590" y="2603"/>
                  </a:cubicBezTo>
                  <a:cubicBezTo>
                    <a:pt x="3511" y="2603"/>
                    <a:pt x="3433" y="2597"/>
                    <a:pt x="3356" y="2582"/>
                  </a:cubicBezTo>
                  <a:cubicBezTo>
                    <a:pt x="3166" y="2542"/>
                    <a:pt x="2986" y="2469"/>
                    <a:pt x="2822" y="2367"/>
                  </a:cubicBezTo>
                  <a:cubicBezTo>
                    <a:pt x="2487" y="2163"/>
                    <a:pt x="2214" y="1871"/>
                    <a:pt x="1932" y="1604"/>
                  </a:cubicBezTo>
                  <a:cubicBezTo>
                    <a:pt x="1339" y="1043"/>
                    <a:pt x="743" y="460"/>
                    <a:pt x="66" y="7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17"/>
            <p:cNvSpPr/>
            <p:nvPr/>
          </p:nvSpPr>
          <p:spPr>
            <a:xfrm>
              <a:off x="2346450" y="4317875"/>
              <a:ext cx="26525" cy="24725"/>
            </a:xfrm>
            <a:custGeom>
              <a:avLst/>
              <a:gdLst/>
              <a:ahLst/>
              <a:cxnLst/>
              <a:rect l="l" t="t" r="r" b="b"/>
              <a:pathLst>
                <a:path w="1061" h="989" extrusionOk="0">
                  <a:moveTo>
                    <a:pt x="54" y="0"/>
                  </a:moveTo>
                  <a:cubicBezTo>
                    <a:pt x="23" y="0"/>
                    <a:pt x="0" y="41"/>
                    <a:pt x="25" y="67"/>
                  </a:cubicBezTo>
                  <a:cubicBezTo>
                    <a:pt x="180" y="234"/>
                    <a:pt x="346" y="385"/>
                    <a:pt x="511" y="540"/>
                  </a:cubicBezTo>
                  <a:cubicBezTo>
                    <a:pt x="668" y="690"/>
                    <a:pt x="814" y="853"/>
                    <a:pt x="988" y="982"/>
                  </a:cubicBezTo>
                  <a:cubicBezTo>
                    <a:pt x="994" y="987"/>
                    <a:pt x="1001" y="989"/>
                    <a:pt x="1008" y="989"/>
                  </a:cubicBezTo>
                  <a:cubicBezTo>
                    <a:pt x="1036" y="989"/>
                    <a:pt x="1061" y="951"/>
                    <a:pt x="1046" y="924"/>
                  </a:cubicBezTo>
                  <a:cubicBezTo>
                    <a:pt x="928" y="733"/>
                    <a:pt x="762" y="576"/>
                    <a:pt x="599" y="423"/>
                  </a:cubicBezTo>
                  <a:cubicBezTo>
                    <a:pt x="440" y="266"/>
                    <a:pt x="262" y="127"/>
                    <a:pt x="74" y="6"/>
                  </a:cubicBezTo>
                  <a:cubicBezTo>
                    <a:pt x="67" y="2"/>
                    <a:pt x="60" y="0"/>
                    <a:pt x="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17"/>
            <p:cNvSpPr/>
            <p:nvPr/>
          </p:nvSpPr>
          <p:spPr>
            <a:xfrm>
              <a:off x="2298600" y="4317750"/>
              <a:ext cx="56350" cy="34675"/>
            </a:xfrm>
            <a:custGeom>
              <a:avLst/>
              <a:gdLst/>
              <a:ahLst/>
              <a:cxnLst/>
              <a:rect l="l" t="t" r="r" b="b"/>
              <a:pathLst>
                <a:path w="2254" h="1387" extrusionOk="0">
                  <a:moveTo>
                    <a:pt x="38" y="123"/>
                  </a:moveTo>
                  <a:cubicBezTo>
                    <a:pt x="38" y="123"/>
                    <a:pt x="38" y="123"/>
                    <a:pt x="37" y="123"/>
                  </a:cubicBezTo>
                  <a:lnTo>
                    <a:pt x="39" y="123"/>
                  </a:lnTo>
                  <a:cubicBezTo>
                    <a:pt x="39" y="123"/>
                    <a:pt x="38" y="123"/>
                    <a:pt x="38" y="123"/>
                  </a:cubicBezTo>
                  <a:close/>
                  <a:moveTo>
                    <a:pt x="474" y="0"/>
                  </a:moveTo>
                  <a:cubicBezTo>
                    <a:pt x="325" y="0"/>
                    <a:pt x="179" y="29"/>
                    <a:pt x="32" y="69"/>
                  </a:cubicBezTo>
                  <a:cubicBezTo>
                    <a:pt x="1" y="76"/>
                    <a:pt x="7" y="122"/>
                    <a:pt x="38" y="123"/>
                  </a:cubicBezTo>
                  <a:lnTo>
                    <a:pt x="38" y="123"/>
                  </a:lnTo>
                  <a:cubicBezTo>
                    <a:pt x="125" y="119"/>
                    <a:pt x="214" y="115"/>
                    <a:pt x="304" y="115"/>
                  </a:cubicBezTo>
                  <a:cubicBezTo>
                    <a:pt x="436" y="115"/>
                    <a:pt x="568" y="124"/>
                    <a:pt x="692" y="158"/>
                  </a:cubicBezTo>
                  <a:cubicBezTo>
                    <a:pt x="896" y="214"/>
                    <a:pt x="1062" y="347"/>
                    <a:pt x="1217" y="486"/>
                  </a:cubicBezTo>
                  <a:cubicBezTo>
                    <a:pt x="1380" y="631"/>
                    <a:pt x="1552" y="766"/>
                    <a:pt x="1716" y="912"/>
                  </a:cubicBezTo>
                  <a:cubicBezTo>
                    <a:pt x="1888" y="1063"/>
                    <a:pt x="2045" y="1233"/>
                    <a:pt x="2221" y="1381"/>
                  </a:cubicBezTo>
                  <a:cubicBezTo>
                    <a:pt x="2225" y="1385"/>
                    <a:pt x="2228" y="1386"/>
                    <a:pt x="2232" y="1386"/>
                  </a:cubicBezTo>
                  <a:cubicBezTo>
                    <a:pt x="2244" y="1386"/>
                    <a:pt x="2254" y="1370"/>
                    <a:pt x="2244" y="1359"/>
                  </a:cubicBezTo>
                  <a:cubicBezTo>
                    <a:pt x="2074" y="1172"/>
                    <a:pt x="1879" y="1009"/>
                    <a:pt x="1713" y="818"/>
                  </a:cubicBezTo>
                  <a:cubicBezTo>
                    <a:pt x="1554" y="635"/>
                    <a:pt x="1399" y="452"/>
                    <a:pt x="1213" y="297"/>
                  </a:cubicBezTo>
                  <a:cubicBezTo>
                    <a:pt x="1060" y="168"/>
                    <a:pt x="884" y="63"/>
                    <a:pt x="686" y="22"/>
                  </a:cubicBezTo>
                  <a:cubicBezTo>
                    <a:pt x="615" y="7"/>
                    <a:pt x="544" y="0"/>
                    <a:pt x="4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17"/>
            <p:cNvSpPr/>
            <p:nvPr/>
          </p:nvSpPr>
          <p:spPr>
            <a:xfrm>
              <a:off x="2354675" y="4226350"/>
              <a:ext cx="250850" cy="171550"/>
            </a:xfrm>
            <a:custGeom>
              <a:avLst/>
              <a:gdLst/>
              <a:ahLst/>
              <a:cxnLst/>
              <a:rect l="l" t="t" r="r" b="b"/>
              <a:pathLst>
                <a:path w="10034" h="6862" extrusionOk="0">
                  <a:moveTo>
                    <a:pt x="5107" y="6649"/>
                  </a:moveTo>
                  <a:cubicBezTo>
                    <a:pt x="4346" y="6781"/>
                    <a:pt x="4146" y="6409"/>
                    <a:pt x="4146" y="6409"/>
                  </a:cubicBezTo>
                  <a:cubicBezTo>
                    <a:pt x="4146" y="6409"/>
                    <a:pt x="4076" y="6862"/>
                    <a:pt x="3317" y="6531"/>
                  </a:cubicBezTo>
                  <a:cubicBezTo>
                    <a:pt x="2556" y="6200"/>
                    <a:pt x="747" y="5310"/>
                    <a:pt x="373" y="3912"/>
                  </a:cubicBezTo>
                  <a:cubicBezTo>
                    <a:pt x="1" y="2513"/>
                    <a:pt x="4377" y="328"/>
                    <a:pt x="5159" y="163"/>
                  </a:cubicBezTo>
                  <a:cubicBezTo>
                    <a:pt x="5940" y="0"/>
                    <a:pt x="6490" y="242"/>
                    <a:pt x="6518" y="457"/>
                  </a:cubicBezTo>
                  <a:cubicBezTo>
                    <a:pt x="6546" y="670"/>
                    <a:pt x="6786" y="236"/>
                    <a:pt x="7122" y="507"/>
                  </a:cubicBezTo>
                  <a:cubicBezTo>
                    <a:pt x="7459" y="778"/>
                    <a:pt x="7571" y="692"/>
                    <a:pt x="7909" y="845"/>
                  </a:cubicBezTo>
                  <a:cubicBezTo>
                    <a:pt x="8249" y="999"/>
                    <a:pt x="8717" y="1012"/>
                    <a:pt x="8956" y="1520"/>
                  </a:cubicBezTo>
                  <a:cubicBezTo>
                    <a:pt x="8956" y="1520"/>
                    <a:pt x="9341" y="1511"/>
                    <a:pt x="9539" y="1745"/>
                  </a:cubicBezTo>
                  <a:cubicBezTo>
                    <a:pt x="9740" y="1977"/>
                    <a:pt x="10033" y="2087"/>
                    <a:pt x="9844" y="2446"/>
                  </a:cubicBezTo>
                  <a:cubicBezTo>
                    <a:pt x="9655" y="2805"/>
                    <a:pt x="8769" y="3027"/>
                    <a:pt x="8657" y="3113"/>
                  </a:cubicBezTo>
                  <a:cubicBezTo>
                    <a:pt x="8545" y="3199"/>
                    <a:pt x="6406" y="6424"/>
                    <a:pt x="5107" y="664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17"/>
            <p:cNvSpPr/>
            <p:nvPr/>
          </p:nvSpPr>
          <p:spPr>
            <a:xfrm>
              <a:off x="2476725" y="4302600"/>
              <a:ext cx="57800" cy="89025"/>
            </a:xfrm>
            <a:custGeom>
              <a:avLst/>
              <a:gdLst/>
              <a:ahLst/>
              <a:cxnLst/>
              <a:rect l="l" t="t" r="r" b="b"/>
              <a:pathLst>
                <a:path w="2312" h="3561" extrusionOk="0">
                  <a:moveTo>
                    <a:pt x="2204" y="1"/>
                  </a:moveTo>
                  <a:cubicBezTo>
                    <a:pt x="2190" y="1"/>
                    <a:pt x="2176" y="4"/>
                    <a:pt x="2163" y="11"/>
                  </a:cubicBezTo>
                  <a:cubicBezTo>
                    <a:pt x="2014" y="93"/>
                    <a:pt x="1894" y="246"/>
                    <a:pt x="1789" y="381"/>
                  </a:cubicBezTo>
                  <a:cubicBezTo>
                    <a:pt x="1681" y="529"/>
                    <a:pt x="1580" y="682"/>
                    <a:pt x="1490" y="843"/>
                  </a:cubicBezTo>
                  <a:cubicBezTo>
                    <a:pt x="1316" y="1151"/>
                    <a:pt x="1161" y="1471"/>
                    <a:pt x="1023" y="1800"/>
                  </a:cubicBezTo>
                  <a:cubicBezTo>
                    <a:pt x="883" y="2127"/>
                    <a:pt x="756" y="2462"/>
                    <a:pt x="615" y="2789"/>
                  </a:cubicBezTo>
                  <a:cubicBezTo>
                    <a:pt x="557" y="2924"/>
                    <a:pt x="490" y="3064"/>
                    <a:pt x="398" y="3180"/>
                  </a:cubicBezTo>
                  <a:cubicBezTo>
                    <a:pt x="355" y="3236"/>
                    <a:pt x="303" y="3286"/>
                    <a:pt x="245" y="3326"/>
                  </a:cubicBezTo>
                  <a:cubicBezTo>
                    <a:pt x="187" y="3365"/>
                    <a:pt x="122" y="3378"/>
                    <a:pt x="62" y="3410"/>
                  </a:cubicBezTo>
                  <a:cubicBezTo>
                    <a:pt x="0" y="3440"/>
                    <a:pt x="25" y="3520"/>
                    <a:pt x="79" y="3539"/>
                  </a:cubicBezTo>
                  <a:lnTo>
                    <a:pt x="79" y="3541"/>
                  </a:lnTo>
                  <a:cubicBezTo>
                    <a:pt x="116" y="3554"/>
                    <a:pt x="153" y="3561"/>
                    <a:pt x="189" y="3561"/>
                  </a:cubicBezTo>
                  <a:cubicBezTo>
                    <a:pt x="435" y="3561"/>
                    <a:pt x="665" y="3283"/>
                    <a:pt x="772" y="3100"/>
                  </a:cubicBezTo>
                  <a:cubicBezTo>
                    <a:pt x="956" y="2787"/>
                    <a:pt x="1083" y="2436"/>
                    <a:pt x="1229" y="2103"/>
                  </a:cubicBezTo>
                  <a:cubicBezTo>
                    <a:pt x="1382" y="1753"/>
                    <a:pt x="1537" y="1402"/>
                    <a:pt x="1720" y="1067"/>
                  </a:cubicBezTo>
                  <a:cubicBezTo>
                    <a:pt x="1808" y="906"/>
                    <a:pt x="1904" y="749"/>
                    <a:pt x="2001" y="594"/>
                  </a:cubicBezTo>
                  <a:cubicBezTo>
                    <a:pt x="2098" y="439"/>
                    <a:pt x="2225" y="280"/>
                    <a:pt x="2291" y="106"/>
                  </a:cubicBezTo>
                  <a:cubicBezTo>
                    <a:pt x="2311" y="48"/>
                    <a:pt x="2258" y="1"/>
                    <a:pt x="22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17"/>
            <p:cNvSpPr/>
            <p:nvPr/>
          </p:nvSpPr>
          <p:spPr>
            <a:xfrm>
              <a:off x="2510950" y="4284050"/>
              <a:ext cx="74325" cy="80550"/>
            </a:xfrm>
            <a:custGeom>
              <a:avLst/>
              <a:gdLst/>
              <a:ahLst/>
              <a:cxnLst/>
              <a:rect l="l" t="t" r="r" b="b"/>
              <a:pathLst>
                <a:path w="2973" h="3222" extrusionOk="0">
                  <a:moveTo>
                    <a:pt x="2885" y="1"/>
                  </a:moveTo>
                  <a:cubicBezTo>
                    <a:pt x="2729" y="1"/>
                    <a:pt x="2594" y="69"/>
                    <a:pt x="2453" y="136"/>
                  </a:cubicBezTo>
                  <a:cubicBezTo>
                    <a:pt x="2294" y="211"/>
                    <a:pt x="2142" y="300"/>
                    <a:pt x="2000" y="401"/>
                  </a:cubicBezTo>
                  <a:cubicBezTo>
                    <a:pt x="1712" y="611"/>
                    <a:pt x="1449" y="854"/>
                    <a:pt x="1219" y="1125"/>
                  </a:cubicBezTo>
                  <a:cubicBezTo>
                    <a:pt x="968" y="1418"/>
                    <a:pt x="744" y="1736"/>
                    <a:pt x="549" y="2071"/>
                  </a:cubicBezTo>
                  <a:cubicBezTo>
                    <a:pt x="449" y="2243"/>
                    <a:pt x="349" y="2417"/>
                    <a:pt x="260" y="2596"/>
                  </a:cubicBezTo>
                  <a:cubicBezTo>
                    <a:pt x="166" y="2785"/>
                    <a:pt x="99" y="2981"/>
                    <a:pt x="15" y="3174"/>
                  </a:cubicBezTo>
                  <a:cubicBezTo>
                    <a:pt x="1" y="3199"/>
                    <a:pt x="22" y="3221"/>
                    <a:pt x="43" y="3221"/>
                  </a:cubicBezTo>
                  <a:cubicBezTo>
                    <a:pt x="53" y="3221"/>
                    <a:pt x="63" y="3217"/>
                    <a:pt x="69" y="3206"/>
                  </a:cubicBezTo>
                  <a:cubicBezTo>
                    <a:pt x="176" y="3038"/>
                    <a:pt x="297" y="2877"/>
                    <a:pt x="402" y="2705"/>
                  </a:cubicBezTo>
                  <a:cubicBezTo>
                    <a:pt x="497" y="2546"/>
                    <a:pt x="591" y="2385"/>
                    <a:pt x="688" y="2226"/>
                  </a:cubicBezTo>
                  <a:cubicBezTo>
                    <a:pt x="890" y="1899"/>
                    <a:pt x="1105" y="1579"/>
                    <a:pt x="1353" y="1288"/>
                  </a:cubicBezTo>
                  <a:cubicBezTo>
                    <a:pt x="1574" y="1022"/>
                    <a:pt x="1826" y="787"/>
                    <a:pt x="2105" y="583"/>
                  </a:cubicBezTo>
                  <a:cubicBezTo>
                    <a:pt x="2236" y="486"/>
                    <a:pt x="2372" y="396"/>
                    <a:pt x="2514" y="315"/>
                  </a:cubicBezTo>
                  <a:cubicBezTo>
                    <a:pt x="2660" y="235"/>
                    <a:pt x="2815" y="183"/>
                    <a:pt x="2944" y="72"/>
                  </a:cubicBezTo>
                  <a:cubicBezTo>
                    <a:pt x="2973" y="48"/>
                    <a:pt x="2948" y="5"/>
                    <a:pt x="2915" y="1"/>
                  </a:cubicBezTo>
                  <a:cubicBezTo>
                    <a:pt x="2905" y="1"/>
                    <a:pt x="2895" y="1"/>
                    <a:pt x="28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17"/>
            <p:cNvSpPr/>
            <p:nvPr/>
          </p:nvSpPr>
          <p:spPr>
            <a:xfrm>
              <a:off x="2458200" y="4262650"/>
              <a:ext cx="7150" cy="77575"/>
            </a:xfrm>
            <a:custGeom>
              <a:avLst/>
              <a:gdLst/>
              <a:ahLst/>
              <a:cxnLst/>
              <a:rect l="l" t="t" r="r" b="b"/>
              <a:pathLst>
                <a:path w="286" h="3103" extrusionOk="0">
                  <a:moveTo>
                    <a:pt x="155" y="1"/>
                  </a:moveTo>
                  <a:cubicBezTo>
                    <a:pt x="143" y="1"/>
                    <a:pt x="132" y="7"/>
                    <a:pt x="130" y="20"/>
                  </a:cubicBezTo>
                  <a:cubicBezTo>
                    <a:pt x="38" y="526"/>
                    <a:pt x="1" y="1039"/>
                    <a:pt x="16" y="1553"/>
                  </a:cubicBezTo>
                  <a:cubicBezTo>
                    <a:pt x="21" y="1807"/>
                    <a:pt x="40" y="2061"/>
                    <a:pt x="68" y="2316"/>
                  </a:cubicBezTo>
                  <a:cubicBezTo>
                    <a:pt x="96" y="2574"/>
                    <a:pt x="121" y="2839"/>
                    <a:pt x="220" y="3080"/>
                  </a:cubicBezTo>
                  <a:cubicBezTo>
                    <a:pt x="226" y="3095"/>
                    <a:pt x="240" y="3102"/>
                    <a:pt x="253" y="3102"/>
                  </a:cubicBezTo>
                  <a:cubicBezTo>
                    <a:pt x="268" y="3102"/>
                    <a:pt x="283" y="3092"/>
                    <a:pt x="283" y="3071"/>
                  </a:cubicBezTo>
                  <a:cubicBezTo>
                    <a:pt x="285" y="2817"/>
                    <a:pt x="231" y="2568"/>
                    <a:pt x="203" y="2316"/>
                  </a:cubicBezTo>
                  <a:cubicBezTo>
                    <a:pt x="173" y="2063"/>
                    <a:pt x="156" y="1807"/>
                    <a:pt x="147" y="1553"/>
                  </a:cubicBezTo>
                  <a:cubicBezTo>
                    <a:pt x="130" y="1044"/>
                    <a:pt x="141" y="534"/>
                    <a:pt x="184" y="27"/>
                  </a:cubicBezTo>
                  <a:cubicBezTo>
                    <a:pt x="185" y="10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17"/>
            <p:cNvSpPr/>
            <p:nvPr/>
          </p:nvSpPr>
          <p:spPr>
            <a:xfrm>
              <a:off x="2438450" y="4319675"/>
              <a:ext cx="29275" cy="72975"/>
            </a:xfrm>
            <a:custGeom>
              <a:avLst/>
              <a:gdLst/>
              <a:ahLst/>
              <a:cxnLst/>
              <a:rect l="l" t="t" r="r" b="b"/>
              <a:pathLst>
                <a:path w="1171" h="2919" extrusionOk="0">
                  <a:moveTo>
                    <a:pt x="44" y="1"/>
                  </a:moveTo>
                  <a:cubicBezTo>
                    <a:pt x="23" y="1"/>
                    <a:pt x="0" y="19"/>
                    <a:pt x="4" y="46"/>
                  </a:cubicBezTo>
                  <a:lnTo>
                    <a:pt x="6" y="48"/>
                  </a:lnTo>
                  <a:cubicBezTo>
                    <a:pt x="86" y="644"/>
                    <a:pt x="211" y="1235"/>
                    <a:pt x="381" y="1813"/>
                  </a:cubicBezTo>
                  <a:cubicBezTo>
                    <a:pt x="449" y="2037"/>
                    <a:pt x="527" y="2258"/>
                    <a:pt x="643" y="2461"/>
                  </a:cubicBezTo>
                  <a:cubicBezTo>
                    <a:pt x="763" y="2671"/>
                    <a:pt x="899" y="2820"/>
                    <a:pt x="1126" y="2916"/>
                  </a:cubicBezTo>
                  <a:cubicBezTo>
                    <a:pt x="1129" y="2917"/>
                    <a:pt x="1133" y="2918"/>
                    <a:pt x="1136" y="2918"/>
                  </a:cubicBezTo>
                  <a:cubicBezTo>
                    <a:pt x="1155" y="2918"/>
                    <a:pt x="1171" y="2896"/>
                    <a:pt x="1154" y="2878"/>
                  </a:cubicBezTo>
                  <a:cubicBezTo>
                    <a:pt x="825" y="2547"/>
                    <a:pt x="638" y="2129"/>
                    <a:pt x="507" y="1685"/>
                  </a:cubicBezTo>
                  <a:cubicBezTo>
                    <a:pt x="344" y="1140"/>
                    <a:pt x="202" y="584"/>
                    <a:pt x="75" y="27"/>
                  </a:cubicBezTo>
                  <a:cubicBezTo>
                    <a:pt x="70" y="9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17"/>
            <p:cNvSpPr/>
            <p:nvPr/>
          </p:nvSpPr>
          <p:spPr>
            <a:xfrm>
              <a:off x="2371700" y="4306225"/>
              <a:ext cx="8775" cy="25100"/>
            </a:xfrm>
            <a:custGeom>
              <a:avLst/>
              <a:gdLst/>
              <a:ahLst/>
              <a:cxnLst/>
              <a:rect l="l" t="t" r="r" b="b"/>
              <a:pathLst>
                <a:path w="351" h="1004" extrusionOk="0">
                  <a:moveTo>
                    <a:pt x="64" y="1"/>
                  </a:moveTo>
                  <a:cubicBezTo>
                    <a:pt x="57" y="1"/>
                    <a:pt x="50" y="5"/>
                    <a:pt x="47" y="14"/>
                  </a:cubicBezTo>
                  <a:lnTo>
                    <a:pt x="47" y="12"/>
                  </a:lnTo>
                  <a:lnTo>
                    <a:pt x="47" y="12"/>
                  </a:lnTo>
                  <a:cubicBezTo>
                    <a:pt x="0" y="324"/>
                    <a:pt x="97" y="746"/>
                    <a:pt x="301" y="993"/>
                  </a:cubicBezTo>
                  <a:cubicBezTo>
                    <a:pt x="306" y="1001"/>
                    <a:pt x="312" y="1004"/>
                    <a:pt x="319" y="1004"/>
                  </a:cubicBezTo>
                  <a:cubicBezTo>
                    <a:pt x="335" y="1004"/>
                    <a:pt x="351" y="987"/>
                    <a:pt x="340" y="969"/>
                  </a:cubicBezTo>
                  <a:cubicBezTo>
                    <a:pt x="284" y="812"/>
                    <a:pt x="206" y="666"/>
                    <a:pt x="163" y="503"/>
                  </a:cubicBezTo>
                  <a:cubicBezTo>
                    <a:pt x="118" y="341"/>
                    <a:pt x="105" y="176"/>
                    <a:pt x="81" y="14"/>
                  </a:cubicBezTo>
                  <a:cubicBezTo>
                    <a:pt x="79" y="5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17"/>
            <p:cNvSpPr/>
            <p:nvPr/>
          </p:nvSpPr>
          <p:spPr>
            <a:xfrm>
              <a:off x="2383225" y="4322075"/>
              <a:ext cx="34125" cy="48450"/>
            </a:xfrm>
            <a:custGeom>
              <a:avLst/>
              <a:gdLst/>
              <a:ahLst/>
              <a:cxnLst/>
              <a:rect l="l" t="t" r="r" b="b"/>
              <a:pathLst>
                <a:path w="1365" h="1938" extrusionOk="0">
                  <a:moveTo>
                    <a:pt x="31" y="0"/>
                  </a:moveTo>
                  <a:cubicBezTo>
                    <a:pt x="16" y="0"/>
                    <a:pt x="1" y="11"/>
                    <a:pt x="3" y="28"/>
                  </a:cubicBezTo>
                  <a:cubicBezTo>
                    <a:pt x="48" y="406"/>
                    <a:pt x="276" y="769"/>
                    <a:pt x="495" y="1072"/>
                  </a:cubicBezTo>
                  <a:cubicBezTo>
                    <a:pt x="612" y="1231"/>
                    <a:pt x="739" y="1386"/>
                    <a:pt x="874" y="1533"/>
                  </a:cubicBezTo>
                  <a:cubicBezTo>
                    <a:pt x="1005" y="1677"/>
                    <a:pt x="1138" y="1829"/>
                    <a:pt x="1304" y="1934"/>
                  </a:cubicBezTo>
                  <a:cubicBezTo>
                    <a:pt x="1310" y="1937"/>
                    <a:pt x="1315" y="1938"/>
                    <a:pt x="1321" y="1938"/>
                  </a:cubicBezTo>
                  <a:cubicBezTo>
                    <a:pt x="1345" y="1938"/>
                    <a:pt x="1365" y="1911"/>
                    <a:pt x="1351" y="1887"/>
                  </a:cubicBezTo>
                  <a:cubicBezTo>
                    <a:pt x="1257" y="1726"/>
                    <a:pt x="1125" y="1595"/>
                    <a:pt x="1003" y="1459"/>
                  </a:cubicBezTo>
                  <a:cubicBezTo>
                    <a:pt x="872" y="1315"/>
                    <a:pt x="747" y="1167"/>
                    <a:pt x="629" y="1016"/>
                  </a:cubicBezTo>
                  <a:cubicBezTo>
                    <a:pt x="506" y="860"/>
                    <a:pt x="395" y="698"/>
                    <a:pt x="298" y="526"/>
                  </a:cubicBezTo>
                  <a:cubicBezTo>
                    <a:pt x="205" y="361"/>
                    <a:pt x="137" y="184"/>
                    <a:pt x="55" y="15"/>
                  </a:cubicBezTo>
                  <a:cubicBezTo>
                    <a:pt x="51" y="5"/>
                    <a:pt x="41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17"/>
            <p:cNvSpPr/>
            <p:nvPr/>
          </p:nvSpPr>
          <p:spPr>
            <a:xfrm>
              <a:off x="2416900" y="4356225"/>
              <a:ext cx="32300" cy="33750"/>
            </a:xfrm>
            <a:custGeom>
              <a:avLst/>
              <a:gdLst/>
              <a:ahLst/>
              <a:cxnLst/>
              <a:rect l="l" t="t" r="r" b="b"/>
              <a:pathLst>
                <a:path w="1292" h="1350" extrusionOk="0">
                  <a:moveTo>
                    <a:pt x="42" y="0"/>
                  </a:moveTo>
                  <a:cubicBezTo>
                    <a:pt x="20" y="0"/>
                    <a:pt x="1" y="26"/>
                    <a:pt x="13" y="51"/>
                  </a:cubicBezTo>
                  <a:lnTo>
                    <a:pt x="13" y="50"/>
                  </a:lnTo>
                  <a:cubicBezTo>
                    <a:pt x="152" y="324"/>
                    <a:pt x="344" y="560"/>
                    <a:pt x="554" y="784"/>
                  </a:cubicBezTo>
                  <a:cubicBezTo>
                    <a:pt x="654" y="895"/>
                    <a:pt x="763" y="998"/>
                    <a:pt x="873" y="1098"/>
                  </a:cubicBezTo>
                  <a:cubicBezTo>
                    <a:pt x="972" y="1188"/>
                    <a:pt x="1090" y="1327"/>
                    <a:pt x="1228" y="1349"/>
                  </a:cubicBezTo>
                  <a:cubicBezTo>
                    <a:pt x="1230" y="1349"/>
                    <a:pt x="1232" y="1349"/>
                    <a:pt x="1234" y="1349"/>
                  </a:cubicBezTo>
                  <a:cubicBezTo>
                    <a:pt x="1260" y="1349"/>
                    <a:pt x="1291" y="1328"/>
                    <a:pt x="1279" y="1297"/>
                  </a:cubicBezTo>
                  <a:cubicBezTo>
                    <a:pt x="1230" y="1175"/>
                    <a:pt x="1107" y="1102"/>
                    <a:pt x="1013" y="1016"/>
                  </a:cubicBezTo>
                  <a:cubicBezTo>
                    <a:pt x="896" y="912"/>
                    <a:pt x="785" y="803"/>
                    <a:pt x="677" y="689"/>
                  </a:cubicBezTo>
                  <a:cubicBezTo>
                    <a:pt x="466" y="470"/>
                    <a:pt x="273" y="233"/>
                    <a:pt x="64" y="10"/>
                  </a:cubicBezTo>
                  <a:cubicBezTo>
                    <a:pt x="57" y="3"/>
                    <a:pt x="49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17"/>
            <p:cNvSpPr/>
            <p:nvPr/>
          </p:nvSpPr>
          <p:spPr>
            <a:xfrm>
              <a:off x="2403625" y="4273200"/>
              <a:ext cx="17100" cy="63350"/>
            </a:xfrm>
            <a:custGeom>
              <a:avLst/>
              <a:gdLst/>
              <a:ahLst/>
              <a:cxnLst/>
              <a:rect l="l" t="t" r="r" b="b"/>
              <a:pathLst>
                <a:path w="684" h="2534" extrusionOk="0">
                  <a:moveTo>
                    <a:pt x="33" y="0"/>
                  </a:moveTo>
                  <a:cubicBezTo>
                    <a:pt x="21" y="0"/>
                    <a:pt x="8" y="9"/>
                    <a:pt x="8" y="24"/>
                  </a:cubicBezTo>
                  <a:lnTo>
                    <a:pt x="6" y="24"/>
                  </a:lnTo>
                  <a:cubicBezTo>
                    <a:pt x="0" y="884"/>
                    <a:pt x="249" y="1755"/>
                    <a:pt x="630" y="2522"/>
                  </a:cubicBezTo>
                  <a:cubicBezTo>
                    <a:pt x="634" y="2530"/>
                    <a:pt x="641" y="2533"/>
                    <a:pt x="649" y="2533"/>
                  </a:cubicBezTo>
                  <a:cubicBezTo>
                    <a:pt x="665" y="2533"/>
                    <a:pt x="683" y="2519"/>
                    <a:pt x="677" y="2501"/>
                  </a:cubicBezTo>
                  <a:cubicBezTo>
                    <a:pt x="344" y="1701"/>
                    <a:pt x="168" y="873"/>
                    <a:pt x="52" y="17"/>
                  </a:cubicBezTo>
                  <a:cubicBezTo>
                    <a:pt x="51" y="5"/>
                    <a:pt x="42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17"/>
            <p:cNvSpPr/>
            <p:nvPr/>
          </p:nvSpPr>
          <p:spPr>
            <a:xfrm>
              <a:off x="2489500" y="4238975"/>
              <a:ext cx="28150" cy="73400"/>
            </a:xfrm>
            <a:custGeom>
              <a:avLst/>
              <a:gdLst/>
              <a:ahLst/>
              <a:cxnLst/>
              <a:rect l="l" t="t" r="r" b="b"/>
              <a:pathLst>
                <a:path w="1126" h="2936" extrusionOk="0">
                  <a:moveTo>
                    <a:pt x="1090" y="0"/>
                  </a:moveTo>
                  <a:cubicBezTo>
                    <a:pt x="1080" y="0"/>
                    <a:pt x="1071" y="4"/>
                    <a:pt x="1065" y="13"/>
                  </a:cubicBezTo>
                  <a:cubicBezTo>
                    <a:pt x="794" y="441"/>
                    <a:pt x="615" y="937"/>
                    <a:pt x="439" y="1410"/>
                  </a:cubicBezTo>
                  <a:cubicBezTo>
                    <a:pt x="258" y="1900"/>
                    <a:pt x="104" y="2395"/>
                    <a:pt x="3" y="2909"/>
                  </a:cubicBezTo>
                  <a:cubicBezTo>
                    <a:pt x="0" y="2925"/>
                    <a:pt x="13" y="2935"/>
                    <a:pt x="26" y="2935"/>
                  </a:cubicBezTo>
                  <a:cubicBezTo>
                    <a:pt x="34" y="2935"/>
                    <a:pt x="43" y="2931"/>
                    <a:pt x="46" y="2920"/>
                  </a:cubicBezTo>
                  <a:cubicBezTo>
                    <a:pt x="209" y="2434"/>
                    <a:pt x="366" y="1943"/>
                    <a:pt x="542" y="1460"/>
                  </a:cubicBezTo>
                  <a:cubicBezTo>
                    <a:pt x="719" y="978"/>
                    <a:pt x="949" y="518"/>
                    <a:pt x="1118" y="36"/>
                  </a:cubicBezTo>
                  <a:cubicBezTo>
                    <a:pt x="1125" y="15"/>
                    <a:pt x="1107" y="0"/>
                    <a:pt x="10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17"/>
            <p:cNvSpPr/>
            <p:nvPr/>
          </p:nvSpPr>
          <p:spPr>
            <a:xfrm>
              <a:off x="2467500" y="4346850"/>
              <a:ext cx="19375" cy="41650"/>
            </a:xfrm>
            <a:custGeom>
              <a:avLst/>
              <a:gdLst/>
              <a:ahLst/>
              <a:cxnLst/>
              <a:rect l="l" t="t" r="r" b="b"/>
              <a:pathLst>
                <a:path w="775" h="1666" extrusionOk="0">
                  <a:moveTo>
                    <a:pt x="719" y="1"/>
                  </a:moveTo>
                  <a:cubicBezTo>
                    <a:pt x="703" y="1"/>
                    <a:pt x="687" y="10"/>
                    <a:pt x="683" y="30"/>
                  </a:cubicBezTo>
                  <a:cubicBezTo>
                    <a:pt x="627" y="309"/>
                    <a:pt x="594" y="589"/>
                    <a:pt x="521" y="864"/>
                  </a:cubicBezTo>
                  <a:cubicBezTo>
                    <a:pt x="485" y="995"/>
                    <a:pt x="446" y="1124"/>
                    <a:pt x="399" y="1251"/>
                  </a:cubicBezTo>
                  <a:cubicBezTo>
                    <a:pt x="375" y="1318"/>
                    <a:pt x="352" y="1387"/>
                    <a:pt x="323" y="1453"/>
                  </a:cubicBezTo>
                  <a:cubicBezTo>
                    <a:pt x="295" y="1515"/>
                    <a:pt x="219" y="1607"/>
                    <a:pt x="146" y="1607"/>
                  </a:cubicBezTo>
                  <a:cubicBezTo>
                    <a:pt x="114" y="1607"/>
                    <a:pt x="84" y="1590"/>
                    <a:pt x="57" y="1548"/>
                  </a:cubicBezTo>
                  <a:cubicBezTo>
                    <a:pt x="52" y="1539"/>
                    <a:pt x="44" y="1535"/>
                    <a:pt x="36" y="1535"/>
                  </a:cubicBezTo>
                  <a:cubicBezTo>
                    <a:pt x="18" y="1535"/>
                    <a:pt x="1" y="1554"/>
                    <a:pt x="12" y="1574"/>
                  </a:cubicBezTo>
                  <a:lnTo>
                    <a:pt x="14" y="1574"/>
                  </a:lnTo>
                  <a:cubicBezTo>
                    <a:pt x="45" y="1636"/>
                    <a:pt x="106" y="1666"/>
                    <a:pt x="169" y="1666"/>
                  </a:cubicBezTo>
                  <a:cubicBezTo>
                    <a:pt x="203" y="1666"/>
                    <a:pt x="239" y="1657"/>
                    <a:pt x="270" y="1640"/>
                  </a:cubicBezTo>
                  <a:cubicBezTo>
                    <a:pt x="409" y="1567"/>
                    <a:pt x="463" y="1373"/>
                    <a:pt x="513" y="1238"/>
                  </a:cubicBezTo>
                  <a:cubicBezTo>
                    <a:pt x="653" y="862"/>
                    <a:pt x="775" y="443"/>
                    <a:pt x="762" y="39"/>
                  </a:cubicBezTo>
                  <a:cubicBezTo>
                    <a:pt x="762" y="15"/>
                    <a:pt x="740" y="1"/>
                    <a:pt x="7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17"/>
            <p:cNvSpPr/>
            <p:nvPr/>
          </p:nvSpPr>
          <p:spPr>
            <a:xfrm>
              <a:off x="2511925" y="4247250"/>
              <a:ext cx="38000" cy="63800"/>
            </a:xfrm>
            <a:custGeom>
              <a:avLst/>
              <a:gdLst/>
              <a:ahLst/>
              <a:cxnLst/>
              <a:rect l="l" t="t" r="r" b="b"/>
              <a:pathLst>
                <a:path w="1520" h="2552" extrusionOk="0">
                  <a:moveTo>
                    <a:pt x="1461" y="0"/>
                  </a:moveTo>
                  <a:cubicBezTo>
                    <a:pt x="1441" y="0"/>
                    <a:pt x="1421" y="10"/>
                    <a:pt x="1412" y="34"/>
                  </a:cubicBezTo>
                  <a:cubicBezTo>
                    <a:pt x="1230" y="501"/>
                    <a:pt x="944" y="903"/>
                    <a:pt x="656" y="1309"/>
                  </a:cubicBezTo>
                  <a:cubicBezTo>
                    <a:pt x="516" y="1501"/>
                    <a:pt x="385" y="1701"/>
                    <a:pt x="266" y="1907"/>
                  </a:cubicBezTo>
                  <a:cubicBezTo>
                    <a:pt x="163" y="2092"/>
                    <a:pt x="28" y="2324"/>
                    <a:pt x="2" y="2537"/>
                  </a:cubicBezTo>
                  <a:cubicBezTo>
                    <a:pt x="1" y="2546"/>
                    <a:pt x="9" y="2552"/>
                    <a:pt x="18" y="2552"/>
                  </a:cubicBezTo>
                  <a:cubicBezTo>
                    <a:pt x="24" y="2552"/>
                    <a:pt x="29" y="2550"/>
                    <a:pt x="32" y="2545"/>
                  </a:cubicBezTo>
                  <a:cubicBezTo>
                    <a:pt x="88" y="2442"/>
                    <a:pt x="118" y="2326"/>
                    <a:pt x="170" y="2219"/>
                  </a:cubicBezTo>
                  <a:cubicBezTo>
                    <a:pt x="224" y="2109"/>
                    <a:pt x="286" y="2001"/>
                    <a:pt x="353" y="1898"/>
                  </a:cubicBezTo>
                  <a:cubicBezTo>
                    <a:pt x="486" y="1692"/>
                    <a:pt x="632" y="1494"/>
                    <a:pt x="778" y="1296"/>
                  </a:cubicBezTo>
                  <a:cubicBezTo>
                    <a:pt x="1060" y="912"/>
                    <a:pt x="1361" y="520"/>
                    <a:pt x="1507" y="60"/>
                  </a:cubicBezTo>
                  <a:cubicBezTo>
                    <a:pt x="1519" y="23"/>
                    <a:pt x="1491" y="0"/>
                    <a:pt x="14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17"/>
            <p:cNvSpPr/>
            <p:nvPr/>
          </p:nvSpPr>
          <p:spPr>
            <a:xfrm>
              <a:off x="2547625" y="4265175"/>
              <a:ext cx="33325" cy="28200"/>
            </a:xfrm>
            <a:custGeom>
              <a:avLst/>
              <a:gdLst/>
              <a:ahLst/>
              <a:cxnLst/>
              <a:rect l="l" t="t" r="r" b="b"/>
              <a:pathLst>
                <a:path w="1333" h="1128" extrusionOk="0">
                  <a:moveTo>
                    <a:pt x="1294" y="1"/>
                  </a:moveTo>
                  <a:cubicBezTo>
                    <a:pt x="1290" y="1"/>
                    <a:pt x="1287" y="1"/>
                    <a:pt x="1283" y="3"/>
                  </a:cubicBezTo>
                  <a:cubicBezTo>
                    <a:pt x="1223" y="23"/>
                    <a:pt x="1165" y="48"/>
                    <a:pt x="1111" y="80"/>
                  </a:cubicBezTo>
                  <a:cubicBezTo>
                    <a:pt x="1042" y="123"/>
                    <a:pt x="982" y="182"/>
                    <a:pt x="918" y="231"/>
                  </a:cubicBezTo>
                  <a:cubicBezTo>
                    <a:pt x="817" y="308"/>
                    <a:pt x="735" y="401"/>
                    <a:pt x="638" y="481"/>
                  </a:cubicBezTo>
                  <a:cubicBezTo>
                    <a:pt x="416" y="663"/>
                    <a:pt x="184" y="859"/>
                    <a:pt x="14" y="1093"/>
                  </a:cubicBezTo>
                  <a:cubicBezTo>
                    <a:pt x="1" y="1111"/>
                    <a:pt x="18" y="1128"/>
                    <a:pt x="36" y="1128"/>
                  </a:cubicBezTo>
                  <a:cubicBezTo>
                    <a:pt x="41" y="1128"/>
                    <a:pt x="47" y="1126"/>
                    <a:pt x="51" y="1123"/>
                  </a:cubicBezTo>
                  <a:lnTo>
                    <a:pt x="53" y="1123"/>
                  </a:lnTo>
                  <a:cubicBezTo>
                    <a:pt x="281" y="945"/>
                    <a:pt x="475" y="726"/>
                    <a:pt x="702" y="545"/>
                  </a:cubicBezTo>
                  <a:cubicBezTo>
                    <a:pt x="907" y="379"/>
                    <a:pt x="1139" y="257"/>
                    <a:pt x="1315" y="61"/>
                  </a:cubicBezTo>
                  <a:cubicBezTo>
                    <a:pt x="1333" y="39"/>
                    <a:pt x="1319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17"/>
            <p:cNvSpPr/>
            <p:nvPr/>
          </p:nvSpPr>
          <p:spPr>
            <a:xfrm>
              <a:off x="2573850" y="4272750"/>
              <a:ext cx="24975" cy="8425"/>
            </a:xfrm>
            <a:custGeom>
              <a:avLst/>
              <a:gdLst/>
              <a:ahLst/>
              <a:cxnLst/>
              <a:rect l="l" t="t" r="r" b="b"/>
              <a:pathLst>
                <a:path w="999" h="337" extrusionOk="0">
                  <a:moveTo>
                    <a:pt x="939" y="1"/>
                  </a:moveTo>
                  <a:cubicBezTo>
                    <a:pt x="938" y="1"/>
                    <a:pt x="938" y="1"/>
                    <a:pt x="937" y="1"/>
                  </a:cubicBezTo>
                  <a:cubicBezTo>
                    <a:pt x="786" y="12"/>
                    <a:pt x="634" y="68"/>
                    <a:pt x="488" y="111"/>
                  </a:cubicBezTo>
                  <a:cubicBezTo>
                    <a:pt x="415" y="134"/>
                    <a:pt x="342" y="156"/>
                    <a:pt x="271" y="178"/>
                  </a:cubicBezTo>
                  <a:cubicBezTo>
                    <a:pt x="178" y="208"/>
                    <a:pt x="113" y="259"/>
                    <a:pt x="23" y="294"/>
                  </a:cubicBezTo>
                  <a:cubicBezTo>
                    <a:pt x="0" y="305"/>
                    <a:pt x="7" y="336"/>
                    <a:pt x="29" y="336"/>
                  </a:cubicBezTo>
                  <a:cubicBezTo>
                    <a:pt x="30" y="336"/>
                    <a:pt x="32" y="336"/>
                    <a:pt x="34" y="336"/>
                  </a:cubicBezTo>
                  <a:cubicBezTo>
                    <a:pt x="116" y="311"/>
                    <a:pt x="197" y="313"/>
                    <a:pt x="277" y="289"/>
                  </a:cubicBezTo>
                  <a:cubicBezTo>
                    <a:pt x="359" y="263"/>
                    <a:pt x="436" y="238"/>
                    <a:pt x="514" y="214"/>
                  </a:cubicBezTo>
                  <a:cubicBezTo>
                    <a:pt x="662" y="171"/>
                    <a:pt x="819" y="143"/>
                    <a:pt x="959" y="81"/>
                  </a:cubicBezTo>
                  <a:cubicBezTo>
                    <a:pt x="998" y="65"/>
                    <a:pt x="979" y="1"/>
                    <a:pt x="9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17"/>
            <p:cNvSpPr/>
            <p:nvPr/>
          </p:nvSpPr>
          <p:spPr>
            <a:xfrm>
              <a:off x="2438950" y="4269000"/>
              <a:ext cx="3725" cy="14950"/>
            </a:xfrm>
            <a:custGeom>
              <a:avLst/>
              <a:gdLst/>
              <a:ahLst/>
              <a:cxnLst/>
              <a:rect l="l" t="t" r="r" b="b"/>
              <a:pathLst>
                <a:path w="149" h="598" extrusionOk="0">
                  <a:moveTo>
                    <a:pt x="58" y="1"/>
                  </a:moveTo>
                  <a:cubicBezTo>
                    <a:pt x="46" y="1"/>
                    <a:pt x="34" y="8"/>
                    <a:pt x="30" y="22"/>
                  </a:cubicBezTo>
                  <a:lnTo>
                    <a:pt x="29" y="22"/>
                  </a:lnTo>
                  <a:cubicBezTo>
                    <a:pt x="1" y="199"/>
                    <a:pt x="19" y="422"/>
                    <a:pt x="100" y="585"/>
                  </a:cubicBezTo>
                  <a:cubicBezTo>
                    <a:pt x="105" y="593"/>
                    <a:pt x="113" y="597"/>
                    <a:pt x="122" y="597"/>
                  </a:cubicBezTo>
                  <a:cubicBezTo>
                    <a:pt x="135" y="597"/>
                    <a:pt x="148" y="588"/>
                    <a:pt x="148" y="572"/>
                  </a:cubicBezTo>
                  <a:cubicBezTo>
                    <a:pt x="146" y="478"/>
                    <a:pt x="126" y="390"/>
                    <a:pt x="115" y="297"/>
                  </a:cubicBezTo>
                  <a:cubicBezTo>
                    <a:pt x="103" y="205"/>
                    <a:pt x="100" y="113"/>
                    <a:pt x="85" y="22"/>
                  </a:cubicBezTo>
                  <a:cubicBezTo>
                    <a:pt x="81" y="8"/>
                    <a:pt x="69" y="1"/>
                    <a:pt x="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17"/>
            <p:cNvSpPr/>
            <p:nvPr/>
          </p:nvSpPr>
          <p:spPr>
            <a:xfrm>
              <a:off x="2468525" y="4229750"/>
              <a:ext cx="30550" cy="17000"/>
            </a:xfrm>
            <a:custGeom>
              <a:avLst/>
              <a:gdLst/>
              <a:ahLst/>
              <a:cxnLst/>
              <a:rect l="l" t="t" r="r" b="b"/>
              <a:pathLst>
                <a:path w="1222" h="680" extrusionOk="0">
                  <a:moveTo>
                    <a:pt x="983" y="1"/>
                  </a:moveTo>
                  <a:cubicBezTo>
                    <a:pt x="815" y="1"/>
                    <a:pt x="638" y="64"/>
                    <a:pt x="498" y="139"/>
                  </a:cubicBezTo>
                  <a:cubicBezTo>
                    <a:pt x="285" y="251"/>
                    <a:pt x="91" y="425"/>
                    <a:pt x="5" y="655"/>
                  </a:cubicBezTo>
                  <a:cubicBezTo>
                    <a:pt x="1" y="669"/>
                    <a:pt x="13" y="680"/>
                    <a:pt x="25" y="680"/>
                  </a:cubicBezTo>
                  <a:cubicBezTo>
                    <a:pt x="30" y="680"/>
                    <a:pt x="35" y="678"/>
                    <a:pt x="38" y="674"/>
                  </a:cubicBezTo>
                  <a:cubicBezTo>
                    <a:pt x="190" y="511"/>
                    <a:pt x="347" y="358"/>
                    <a:pt x="551" y="261"/>
                  </a:cubicBezTo>
                  <a:cubicBezTo>
                    <a:pt x="755" y="163"/>
                    <a:pt x="968" y="160"/>
                    <a:pt x="1185" y="104"/>
                  </a:cubicBezTo>
                  <a:cubicBezTo>
                    <a:pt x="1213" y="98"/>
                    <a:pt x="1222" y="53"/>
                    <a:pt x="1194" y="40"/>
                  </a:cubicBezTo>
                  <a:cubicBezTo>
                    <a:pt x="1128" y="12"/>
                    <a:pt x="1056" y="1"/>
                    <a:pt x="9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17"/>
            <p:cNvSpPr/>
            <p:nvPr/>
          </p:nvSpPr>
          <p:spPr>
            <a:xfrm>
              <a:off x="2360900" y="4357700"/>
              <a:ext cx="11600" cy="11175"/>
            </a:xfrm>
            <a:custGeom>
              <a:avLst/>
              <a:gdLst/>
              <a:ahLst/>
              <a:cxnLst/>
              <a:rect l="l" t="t" r="r" b="b"/>
              <a:pathLst>
                <a:path w="464" h="447" extrusionOk="0">
                  <a:moveTo>
                    <a:pt x="10" y="0"/>
                  </a:moveTo>
                  <a:cubicBezTo>
                    <a:pt x="5" y="0"/>
                    <a:pt x="0" y="7"/>
                    <a:pt x="6" y="11"/>
                  </a:cubicBezTo>
                  <a:cubicBezTo>
                    <a:pt x="150" y="155"/>
                    <a:pt x="286" y="312"/>
                    <a:pt x="443" y="443"/>
                  </a:cubicBezTo>
                  <a:cubicBezTo>
                    <a:pt x="446" y="445"/>
                    <a:pt x="448" y="446"/>
                    <a:pt x="451" y="446"/>
                  </a:cubicBezTo>
                  <a:cubicBezTo>
                    <a:pt x="458" y="446"/>
                    <a:pt x="464" y="437"/>
                    <a:pt x="456" y="430"/>
                  </a:cubicBezTo>
                  <a:cubicBezTo>
                    <a:pt x="322" y="277"/>
                    <a:pt x="161" y="142"/>
                    <a:pt x="15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17"/>
            <p:cNvSpPr/>
            <p:nvPr/>
          </p:nvSpPr>
          <p:spPr>
            <a:xfrm>
              <a:off x="2373650" y="4371250"/>
              <a:ext cx="550" cy="425"/>
            </a:xfrm>
            <a:custGeom>
              <a:avLst/>
              <a:gdLst/>
              <a:ahLst/>
              <a:cxnLst/>
              <a:rect l="l" t="t" r="r" b="b"/>
              <a:pathLst>
                <a:path w="22" h="17" extrusionOk="0">
                  <a:moveTo>
                    <a:pt x="10" y="0"/>
                  </a:moveTo>
                  <a:cubicBezTo>
                    <a:pt x="1" y="0"/>
                    <a:pt x="1" y="15"/>
                    <a:pt x="10" y="17"/>
                  </a:cubicBezTo>
                  <a:cubicBezTo>
                    <a:pt x="21" y="15"/>
                    <a:pt x="21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17"/>
            <p:cNvSpPr/>
            <p:nvPr/>
          </p:nvSpPr>
          <p:spPr>
            <a:xfrm>
              <a:off x="2928550" y="4386750"/>
              <a:ext cx="358075" cy="419525"/>
            </a:xfrm>
            <a:custGeom>
              <a:avLst/>
              <a:gdLst/>
              <a:ahLst/>
              <a:cxnLst/>
              <a:rect l="l" t="t" r="r" b="b"/>
              <a:pathLst>
                <a:path w="14323" h="16781" extrusionOk="0">
                  <a:moveTo>
                    <a:pt x="14322" y="1"/>
                  </a:moveTo>
                  <a:cubicBezTo>
                    <a:pt x="13103" y="2035"/>
                    <a:pt x="12398" y="4327"/>
                    <a:pt x="11660" y="6582"/>
                  </a:cubicBezTo>
                  <a:cubicBezTo>
                    <a:pt x="11460" y="7188"/>
                    <a:pt x="12228" y="6434"/>
                    <a:pt x="12090" y="7059"/>
                  </a:cubicBezTo>
                  <a:cubicBezTo>
                    <a:pt x="11239" y="10929"/>
                    <a:pt x="9738" y="14290"/>
                    <a:pt x="2929" y="16781"/>
                  </a:cubicBezTo>
                  <a:cubicBezTo>
                    <a:pt x="2929" y="16781"/>
                    <a:pt x="1" y="6745"/>
                    <a:pt x="8052" y="3088"/>
                  </a:cubicBezTo>
                  <a:cubicBezTo>
                    <a:pt x="8390" y="2934"/>
                    <a:pt x="8111" y="3763"/>
                    <a:pt x="8431" y="3527"/>
                  </a:cubicBezTo>
                  <a:cubicBezTo>
                    <a:pt x="10002" y="2370"/>
                    <a:pt x="11940" y="1186"/>
                    <a:pt x="14322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17"/>
            <p:cNvSpPr/>
            <p:nvPr/>
          </p:nvSpPr>
          <p:spPr>
            <a:xfrm>
              <a:off x="3007500" y="4416425"/>
              <a:ext cx="239175" cy="375200"/>
            </a:xfrm>
            <a:custGeom>
              <a:avLst/>
              <a:gdLst/>
              <a:ahLst/>
              <a:cxnLst/>
              <a:rect l="l" t="t" r="r" b="b"/>
              <a:pathLst>
                <a:path w="9567" h="15008" extrusionOk="0">
                  <a:moveTo>
                    <a:pt x="9497" y="1"/>
                  </a:moveTo>
                  <a:cubicBezTo>
                    <a:pt x="9486" y="1"/>
                    <a:pt x="9474" y="5"/>
                    <a:pt x="9463" y="16"/>
                  </a:cubicBezTo>
                  <a:cubicBezTo>
                    <a:pt x="9255" y="227"/>
                    <a:pt x="9037" y="429"/>
                    <a:pt x="8829" y="642"/>
                  </a:cubicBezTo>
                  <a:cubicBezTo>
                    <a:pt x="8629" y="844"/>
                    <a:pt x="8442" y="1057"/>
                    <a:pt x="8253" y="1269"/>
                  </a:cubicBezTo>
                  <a:cubicBezTo>
                    <a:pt x="7868" y="1704"/>
                    <a:pt x="7490" y="2146"/>
                    <a:pt x="7126" y="2598"/>
                  </a:cubicBezTo>
                  <a:cubicBezTo>
                    <a:pt x="6402" y="3495"/>
                    <a:pt x="5709" y="4419"/>
                    <a:pt x="5045" y="5365"/>
                  </a:cubicBezTo>
                  <a:cubicBezTo>
                    <a:pt x="3714" y="7265"/>
                    <a:pt x="2530" y="9265"/>
                    <a:pt x="1504" y="11346"/>
                  </a:cubicBezTo>
                  <a:cubicBezTo>
                    <a:pt x="1216" y="11927"/>
                    <a:pt x="943" y="12516"/>
                    <a:pt x="683" y="13113"/>
                  </a:cubicBezTo>
                  <a:cubicBezTo>
                    <a:pt x="423" y="13702"/>
                    <a:pt x="150" y="14296"/>
                    <a:pt x="10" y="14928"/>
                  </a:cubicBezTo>
                  <a:cubicBezTo>
                    <a:pt x="0" y="14974"/>
                    <a:pt x="37" y="15008"/>
                    <a:pt x="74" y="15008"/>
                  </a:cubicBezTo>
                  <a:cubicBezTo>
                    <a:pt x="94" y="15008"/>
                    <a:pt x="113" y="14999"/>
                    <a:pt x="126" y="14977"/>
                  </a:cubicBezTo>
                  <a:lnTo>
                    <a:pt x="124" y="14977"/>
                  </a:lnTo>
                  <a:cubicBezTo>
                    <a:pt x="423" y="14479"/>
                    <a:pt x="638" y="13941"/>
                    <a:pt x="878" y="13414"/>
                  </a:cubicBezTo>
                  <a:cubicBezTo>
                    <a:pt x="1111" y="12896"/>
                    <a:pt x="1354" y="12384"/>
                    <a:pt x="1603" y="11873"/>
                  </a:cubicBezTo>
                  <a:cubicBezTo>
                    <a:pt x="2106" y="10839"/>
                    <a:pt x="2646" y="9826"/>
                    <a:pt x="3222" y="8829"/>
                  </a:cubicBezTo>
                  <a:cubicBezTo>
                    <a:pt x="4368" y="6838"/>
                    <a:pt x="5643" y="4913"/>
                    <a:pt x="7062" y="3105"/>
                  </a:cubicBezTo>
                  <a:cubicBezTo>
                    <a:pt x="7462" y="2592"/>
                    <a:pt x="7872" y="2088"/>
                    <a:pt x="8287" y="1588"/>
                  </a:cubicBezTo>
                  <a:cubicBezTo>
                    <a:pt x="8494" y="1338"/>
                    <a:pt x="8711" y="1097"/>
                    <a:pt x="8915" y="844"/>
                  </a:cubicBezTo>
                  <a:cubicBezTo>
                    <a:pt x="9121" y="592"/>
                    <a:pt x="9319" y="332"/>
                    <a:pt x="9534" y="87"/>
                  </a:cubicBezTo>
                  <a:cubicBezTo>
                    <a:pt x="9567" y="50"/>
                    <a:pt x="9535" y="1"/>
                    <a:pt x="94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17"/>
            <p:cNvSpPr/>
            <p:nvPr/>
          </p:nvSpPr>
          <p:spPr>
            <a:xfrm>
              <a:off x="3061725" y="4576250"/>
              <a:ext cx="129200" cy="119125"/>
            </a:xfrm>
            <a:custGeom>
              <a:avLst/>
              <a:gdLst/>
              <a:ahLst/>
              <a:cxnLst/>
              <a:rect l="l" t="t" r="r" b="b"/>
              <a:pathLst>
                <a:path w="5168" h="4765" extrusionOk="0">
                  <a:moveTo>
                    <a:pt x="5104" y="1"/>
                  </a:moveTo>
                  <a:cubicBezTo>
                    <a:pt x="5098" y="1"/>
                    <a:pt x="5093" y="2"/>
                    <a:pt x="5088" y="4"/>
                  </a:cubicBezTo>
                  <a:cubicBezTo>
                    <a:pt x="4882" y="90"/>
                    <a:pt x="4691" y="212"/>
                    <a:pt x="4504" y="329"/>
                  </a:cubicBezTo>
                  <a:cubicBezTo>
                    <a:pt x="4317" y="447"/>
                    <a:pt x="4127" y="572"/>
                    <a:pt x="3944" y="701"/>
                  </a:cubicBezTo>
                  <a:cubicBezTo>
                    <a:pt x="3575" y="963"/>
                    <a:pt x="3214" y="1240"/>
                    <a:pt x="2868" y="1532"/>
                  </a:cubicBezTo>
                  <a:cubicBezTo>
                    <a:pt x="2171" y="2120"/>
                    <a:pt x="1520" y="2764"/>
                    <a:pt x="924" y="3457"/>
                  </a:cubicBezTo>
                  <a:cubicBezTo>
                    <a:pt x="591" y="3842"/>
                    <a:pt x="288" y="4256"/>
                    <a:pt x="21" y="4689"/>
                  </a:cubicBezTo>
                  <a:cubicBezTo>
                    <a:pt x="0" y="4724"/>
                    <a:pt x="32" y="4765"/>
                    <a:pt x="66" y="4765"/>
                  </a:cubicBezTo>
                  <a:cubicBezTo>
                    <a:pt x="77" y="4765"/>
                    <a:pt x="88" y="4760"/>
                    <a:pt x="98" y="4749"/>
                  </a:cubicBezTo>
                  <a:cubicBezTo>
                    <a:pt x="685" y="4070"/>
                    <a:pt x="1261" y="3381"/>
                    <a:pt x="1893" y="2743"/>
                  </a:cubicBezTo>
                  <a:cubicBezTo>
                    <a:pt x="2526" y="2107"/>
                    <a:pt x="3205" y="1517"/>
                    <a:pt x="3921" y="976"/>
                  </a:cubicBezTo>
                  <a:cubicBezTo>
                    <a:pt x="4121" y="825"/>
                    <a:pt x="4325" y="675"/>
                    <a:pt x="4529" y="528"/>
                  </a:cubicBezTo>
                  <a:cubicBezTo>
                    <a:pt x="4731" y="382"/>
                    <a:pt x="4948" y="249"/>
                    <a:pt x="5136" y="86"/>
                  </a:cubicBezTo>
                  <a:cubicBezTo>
                    <a:pt x="5168" y="58"/>
                    <a:pt x="5142" y="1"/>
                    <a:pt x="5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17"/>
            <p:cNvSpPr/>
            <p:nvPr/>
          </p:nvSpPr>
          <p:spPr>
            <a:xfrm>
              <a:off x="3036150" y="4680175"/>
              <a:ext cx="100200" cy="78800"/>
            </a:xfrm>
            <a:custGeom>
              <a:avLst/>
              <a:gdLst/>
              <a:ahLst/>
              <a:cxnLst/>
              <a:rect l="l" t="t" r="r" b="b"/>
              <a:pathLst>
                <a:path w="4008" h="3152" extrusionOk="0">
                  <a:moveTo>
                    <a:pt x="3965" y="1"/>
                  </a:moveTo>
                  <a:cubicBezTo>
                    <a:pt x="3958" y="1"/>
                    <a:pt x="3950" y="4"/>
                    <a:pt x="3944" y="11"/>
                  </a:cubicBezTo>
                  <a:cubicBezTo>
                    <a:pt x="3658" y="308"/>
                    <a:pt x="3355" y="590"/>
                    <a:pt x="3050" y="867"/>
                  </a:cubicBezTo>
                  <a:cubicBezTo>
                    <a:pt x="2745" y="1146"/>
                    <a:pt x="2433" y="1419"/>
                    <a:pt x="2108" y="1671"/>
                  </a:cubicBezTo>
                  <a:cubicBezTo>
                    <a:pt x="1448" y="2185"/>
                    <a:pt x="737" y="2608"/>
                    <a:pt x="38" y="3060"/>
                  </a:cubicBezTo>
                  <a:cubicBezTo>
                    <a:pt x="0" y="3085"/>
                    <a:pt x="16" y="3152"/>
                    <a:pt x="58" y="3152"/>
                  </a:cubicBezTo>
                  <a:cubicBezTo>
                    <a:pt x="63" y="3152"/>
                    <a:pt x="69" y="3151"/>
                    <a:pt x="76" y="3148"/>
                  </a:cubicBezTo>
                  <a:cubicBezTo>
                    <a:pt x="840" y="2832"/>
                    <a:pt x="1541" y="2350"/>
                    <a:pt x="2188" y="1837"/>
                  </a:cubicBezTo>
                  <a:cubicBezTo>
                    <a:pt x="2519" y="1577"/>
                    <a:pt x="2835" y="1303"/>
                    <a:pt x="3138" y="1011"/>
                  </a:cubicBezTo>
                  <a:cubicBezTo>
                    <a:pt x="3445" y="712"/>
                    <a:pt x="3719" y="390"/>
                    <a:pt x="3989" y="56"/>
                  </a:cubicBezTo>
                  <a:cubicBezTo>
                    <a:pt x="4007" y="33"/>
                    <a:pt x="3987" y="1"/>
                    <a:pt x="39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17"/>
            <p:cNvSpPr/>
            <p:nvPr/>
          </p:nvSpPr>
          <p:spPr>
            <a:xfrm>
              <a:off x="3030650" y="4512675"/>
              <a:ext cx="79675" cy="186200"/>
            </a:xfrm>
            <a:custGeom>
              <a:avLst/>
              <a:gdLst/>
              <a:ahLst/>
              <a:cxnLst/>
              <a:rect l="l" t="t" r="r" b="b"/>
              <a:pathLst>
                <a:path w="3187" h="7448" extrusionOk="0">
                  <a:moveTo>
                    <a:pt x="3125" y="1"/>
                  </a:moveTo>
                  <a:cubicBezTo>
                    <a:pt x="3112" y="1"/>
                    <a:pt x="3098" y="7"/>
                    <a:pt x="3089" y="23"/>
                  </a:cubicBezTo>
                  <a:cubicBezTo>
                    <a:pt x="2784" y="461"/>
                    <a:pt x="2520" y="920"/>
                    <a:pt x="2262" y="1384"/>
                  </a:cubicBezTo>
                  <a:cubicBezTo>
                    <a:pt x="2003" y="1848"/>
                    <a:pt x="1750" y="2315"/>
                    <a:pt x="1511" y="2790"/>
                  </a:cubicBezTo>
                  <a:cubicBezTo>
                    <a:pt x="1042" y="3725"/>
                    <a:pt x="625" y="4692"/>
                    <a:pt x="331" y="5697"/>
                  </a:cubicBezTo>
                  <a:cubicBezTo>
                    <a:pt x="165" y="6260"/>
                    <a:pt x="41" y="6830"/>
                    <a:pt x="0" y="7417"/>
                  </a:cubicBezTo>
                  <a:cubicBezTo>
                    <a:pt x="1" y="7437"/>
                    <a:pt x="16" y="7447"/>
                    <a:pt x="31" y="7447"/>
                  </a:cubicBezTo>
                  <a:cubicBezTo>
                    <a:pt x="44" y="7447"/>
                    <a:pt x="57" y="7440"/>
                    <a:pt x="62" y="7425"/>
                  </a:cubicBezTo>
                  <a:cubicBezTo>
                    <a:pt x="275" y="6408"/>
                    <a:pt x="546" y="5413"/>
                    <a:pt x="935" y="4448"/>
                  </a:cubicBezTo>
                  <a:cubicBezTo>
                    <a:pt x="1328" y="3471"/>
                    <a:pt x="1812" y="2534"/>
                    <a:pt x="2324" y="1614"/>
                  </a:cubicBezTo>
                  <a:cubicBezTo>
                    <a:pt x="2610" y="1102"/>
                    <a:pt x="2911" y="599"/>
                    <a:pt x="3165" y="70"/>
                  </a:cubicBezTo>
                  <a:cubicBezTo>
                    <a:pt x="3186" y="34"/>
                    <a:pt x="3156" y="1"/>
                    <a:pt x="312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17"/>
            <p:cNvSpPr/>
            <p:nvPr/>
          </p:nvSpPr>
          <p:spPr>
            <a:xfrm>
              <a:off x="3126750" y="4491350"/>
              <a:ext cx="28775" cy="44425"/>
            </a:xfrm>
            <a:custGeom>
              <a:avLst/>
              <a:gdLst/>
              <a:ahLst/>
              <a:cxnLst/>
              <a:rect l="l" t="t" r="r" b="b"/>
              <a:pathLst>
                <a:path w="1151" h="1777" extrusionOk="0">
                  <a:moveTo>
                    <a:pt x="1080" y="1"/>
                  </a:moveTo>
                  <a:cubicBezTo>
                    <a:pt x="1063" y="1"/>
                    <a:pt x="1047" y="9"/>
                    <a:pt x="1036" y="27"/>
                  </a:cubicBezTo>
                  <a:cubicBezTo>
                    <a:pt x="843" y="298"/>
                    <a:pt x="666" y="577"/>
                    <a:pt x="496" y="863"/>
                  </a:cubicBezTo>
                  <a:cubicBezTo>
                    <a:pt x="324" y="1149"/>
                    <a:pt x="180" y="1446"/>
                    <a:pt x="13" y="1732"/>
                  </a:cubicBezTo>
                  <a:cubicBezTo>
                    <a:pt x="0" y="1756"/>
                    <a:pt x="20" y="1776"/>
                    <a:pt x="39" y="1776"/>
                  </a:cubicBezTo>
                  <a:cubicBezTo>
                    <a:pt x="48" y="1776"/>
                    <a:pt x="57" y="1772"/>
                    <a:pt x="64" y="1762"/>
                  </a:cubicBezTo>
                  <a:cubicBezTo>
                    <a:pt x="243" y="1484"/>
                    <a:pt x="445" y="1218"/>
                    <a:pt x="625" y="938"/>
                  </a:cubicBezTo>
                  <a:cubicBezTo>
                    <a:pt x="802" y="657"/>
                    <a:pt x="970" y="375"/>
                    <a:pt x="1126" y="80"/>
                  </a:cubicBezTo>
                  <a:cubicBezTo>
                    <a:pt x="1150" y="38"/>
                    <a:pt x="1115" y="1"/>
                    <a:pt x="10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784" name="Google Shape;9784;p17"/>
          <p:cNvCxnSpPr/>
          <p:nvPr/>
        </p:nvCxnSpPr>
        <p:spPr>
          <a:xfrm>
            <a:off x="4572025" y="499625"/>
            <a:ext cx="0" cy="45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85" name="Google Shape;9785;p17"/>
          <p:cNvCxnSpPr/>
          <p:nvPr/>
        </p:nvCxnSpPr>
        <p:spPr>
          <a:xfrm>
            <a:off x="4572025" y="4185175"/>
            <a:ext cx="0" cy="45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9" name="Google Shape;11219;p23"/>
          <p:cNvSpPr/>
          <p:nvPr/>
        </p:nvSpPr>
        <p:spPr>
          <a:xfrm>
            <a:off x="311700" y="265200"/>
            <a:ext cx="8520600" cy="461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</p:txBody>
      </p:sp>
      <p:sp>
        <p:nvSpPr>
          <p:cNvPr id="11220" name="Google Shape;11220;p23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221" name="Google Shape;11221;p23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22" name="Google Shape;11222;p23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223" name="Google Shape;11223;p23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24" name="Google Shape;11224;p23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225" name="Google Shape;11225;p23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26" name="Google Shape;11226;p2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227" name="Google Shape;11227;p23"/>
          <p:cNvGrpSpPr/>
          <p:nvPr/>
        </p:nvGrpSpPr>
        <p:grpSpPr>
          <a:xfrm>
            <a:off x="-197074" y="4338977"/>
            <a:ext cx="1365398" cy="979124"/>
            <a:chOff x="-197074" y="4338977"/>
            <a:chExt cx="1365398" cy="979124"/>
          </a:xfrm>
        </p:grpSpPr>
        <p:sp>
          <p:nvSpPr>
            <p:cNvPr id="11228" name="Google Shape;11228;p23"/>
            <p:cNvSpPr/>
            <p:nvPr/>
          </p:nvSpPr>
          <p:spPr>
            <a:xfrm rot="-5839353">
              <a:off x="478849" y="4332256"/>
              <a:ext cx="472484" cy="552491"/>
            </a:xfrm>
            <a:custGeom>
              <a:avLst/>
              <a:gdLst/>
              <a:ahLst/>
              <a:cxnLst/>
              <a:rect l="l" t="t" r="r" b="b"/>
              <a:pathLst>
                <a:path w="16624" h="19439" extrusionOk="0">
                  <a:moveTo>
                    <a:pt x="16623" y="19439"/>
                  </a:moveTo>
                  <a:cubicBezTo>
                    <a:pt x="14557" y="17319"/>
                    <a:pt x="12013" y="15739"/>
                    <a:pt x="9530" y="14127"/>
                  </a:cubicBezTo>
                  <a:cubicBezTo>
                    <a:pt x="8861" y="13693"/>
                    <a:pt x="9524" y="14860"/>
                    <a:pt x="8814" y="14494"/>
                  </a:cubicBezTo>
                  <a:cubicBezTo>
                    <a:pt x="4417" y="12233"/>
                    <a:pt x="836" y="9348"/>
                    <a:pt x="1" y="333"/>
                  </a:cubicBezTo>
                  <a:cubicBezTo>
                    <a:pt x="1" y="333"/>
                    <a:pt x="13051" y="0"/>
                    <a:pt x="14896" y="10885"/>
                  </a:cubicBezTo>
                  <a:cubicBezTo>
                    <a:pt x="14974" y="11343"/>
                    <a:pt x="14064" y="10743"/>
                    <a:pt x="14245" y="11203"/>
                  </a:cubicBezTo>
                  <a:cubicBezTo>
                    <a:pt x="15145" y="13469"/>
                    <a:pt x="15954" y="16186"/>
                    <a:pt x="16623" y="19439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9" name="Google Shape;11229;p23"/>
            <p:cNvSpPr/>
            <p:nvPr/>
          </p:nvSpPr>
          <p:spPr>
            <a:xfrm rot="-5839353">
              <a:off x="479299" y="4384603"/>
              <a:ext cx="429965" cy="461741"/>
            </a:xfrm>
            <a:custGeom>
              <a:avLst/>
              <a:gdLst/>
              <a:ahLst/>
              <a:cxnLst/>
              <a:rect l="l" t="t" r="r" b="b"/>
              <a:pathLst>
                <a:path w="15128" h="16246" extrusionOk="0">
                  <a:moveTo>
                    <a:pt x="92" y="0"/>
                  </a:moveTo>
                  <a:cubicBezTo>
                    <a:pt x="42" y="0"/>
                    <a:pt x="0" y="65"/>
                    <a:pt x="46" y="109"/>
                  </a:cubicBezTo>
                  <a:lnTo>
                    <a:pt x="48" y="109"/>
                  </a:lnTo>
                  <a:cubicBezTo>
                    <a:pt x="564" y="606"/>
                    <a:pt x="1139" y="1038"/>
                    <a:pt x="1697" y="1489"/>
                  </a:cubicBezTo>
                  <a:cubicBezTo>
                    <a:pt x="2256" y="1941"/>
                    <a:pt x="2807" y="2405"/>
                    <a:pt x="3353" y="2876"/>
                  </a:cubicBezTo>
                  <a:cubicBezTo>
                    <a:pt x="4439" y="3813"/>
                    <a:pt x="5490" y="4787"/>
                    <a:pt x="6509" y="5800"/>
                  </a:cubicBezTo>
                  <a:cubicBezTo>
                    <a:pt x="7526" y="6812"/>
                    <a:pt x="8510" y="7855"/>
                    <a:pt x="9457" y="8932"/>
                  </a:cubicBezTo>
                  <a:cubicBezTo>
                    <a:pt x="10413" y="10012"/>
                    <a:pt x="11325" y="11129"/>
                    <a:pt x="12196" y="12280"/>
                  </a:cubicBezTo>
                  <a:cubicBezTo>
                    <a:pt x="12626" y="12851"/>
                    <a:pt x="13047" y="13426"/>
                    <a:pt x="13462" y="14008"/>
                  </a:cubicBezTo>
                  <a:cubicBezTo>
                    <a:pt x="13883" y="14595"/>
                    <a:pt x="14283" y="15195"/>
                    <a:pt x="14713" y="15775"/>
                  </a:cubicBezTo>
                  <a:cubicBezTo>
                    <a:pt x="14821" y="15920"/>
                    <a:pt x="14919" y="16072"/>
                    <a:pt x="15018" y="16223"/>
                  </a:cubicBezTo>
                  <a:cubicBezTo>
                    <a:pt x="15028" y="16239"/>
                    <a:pt x="15044" y="16246"/>
                    <a:pt x="15058" y="16246"/>
                  </a:cubicBezTo>
                  <a:cubicBezTo>
                    <a:pt x="15093" y="16246"/>
                    <a:pt x="15127" y="16210"/>
                    <a:pt x="15104" y="16171"/>
                  </a:cubicBezTo>
                  <a:cubicBezTo>
                    <a:pt x="14919" y="15863"/>
                    <a:pt x="14745" y="15548"/>
                    <a:pt x="14560" y="15240"/>
                  </a:cubicBezTo>
                  <a:cubicBezTo>
                    <a:pt x="14373" y="14931"/>
                    <a:pt x="14173" y="14632"/>
                    <a:pt x="13973" y="14333"/>
                  </a:cubicBezTo>
                  <a:cubicBezTo>
                    <a:pt x="13569" y="13729"/>
                    <a:pt x="13154" y="13133"/>
                    <a:pt x="12724" y="12548"/>
                  </a:cubicBezTo>
                  <a:cubicBezTo>
                    <a:pt x="11871" y="11389"/>
                    <a:pt x="10979" y="10257"/>
                    <a:pt x="10048" y="9158"/>
                  </a:cubicBezTo>
                  <a:cubicBezTo>
                    <a:pt x="9113" y="8051"/>
                    <a:pt x="8137" y="6984"/>
                    <a:pt x="7119" y="5952"/>
                  </a:cubicBezTo>
                  <a:cubicBezTo>
                    <a:pt x="6107" y="4925"/>
                    <a:pt x="5058" y="3938"/>
                    <a:pt x="3972" y="2990"/>
                  </a:cubicBezTo>
                  <a:cubicBezTo>
                    <a:pt x="3424" y="2512"/>
                    <a:pt x="2867" y="2044"/>
                    <a:pt x="2300" y="1588"/>
                  </a:cubicBezTo>
                  <a:cubicBezTo>
                    <a:pt x="1740" y="1137"/>
                    <a:pt x="1177" y="691"/>
                    <a:pt x="582" y="285"/>
                  </a:cubicBezTo>
                  <a:cubicBezTo>
                    <a:pt x="435" y="182"/>
                    <a:pt x="279" y="96"/>
                    <a:pt x="122" y="8"/>
                  </a:cubicBezTo>
                  <a:cubicBezTo>
                    <a:pt x="112" y="3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0" name="Google Shape;11230;p23"/>
            <p:cNvSpPr/>
            <p:nvPr/>
          </p:nvSpPr>
          <p:spPr>
            <a:xfrm rot="-5839353">
              <a:off x="628499" y="4551072"/>
              <a:ext cx="117780" cy="217967"/>
            </a:xfrm>
            <a:custGeom>
              <a:avLst/>
              <a:gdLst/>
              <a:ahLst/>
              <a:cxnLst/>
              <a:rect l="l" t="t" r="r" b="b"/>
              <a:pathLst>
                <a:path w="4144" h="7669" extrusionOk="0">
                  <a:moveTo>
                    <a:pt x="70" y="1"/>
                  </a:moveTo>
                  <a:cubicBezTo>
                    <a:pt x="35" y="1"/>
                    <a:pt x="0" y="40"/>
                    <a:pt x="25" y="75"/>
                  </a:cubicBezTo>
                  <a:cubicBezTo>
                    <a:pt x="674" y="991"/>
                    <a:pt x="1323" y="1911"/>
                    <a:pt x="1891" y="2880"/>
                  </a:cubicBezTo>
                  <a:cubicBezTo>
                    <a:pt x="2456" y="3844"/>
                    <a:pt x="2950" y="4846"/>
                    <a:pt x="3370" y="5880"/>
                  </a:cubicBezTo>
                  <a:cubicBezTo>
                    <a:pt x="3488" y="6170"/>
                    <a:pt x="3602" y="6460"/>
                    <a:pt x="3712" y="6753"/>
                  </a:cubicBezTo>
                  <a:cubicBezTo>
                    <a:pt x="3825" y="7049"/>
                    <a:pt x="3918" y="7355"/>
                    <a:pt x="4047" y="7643"/>
                  </a:cubicBezTo>
                  <a:cubicBezTo>
                    <a:pt x="4055" y="7662"/>
                    <a:pt x="4069" y="7669"/>
                    <a:pt x="4083" y="7669"/>
                  </a:cubicBezTo>
                  <a:cubicBezTo>
                    <a:pt x="4112" y="7669"/>
                    <a:pt x="4144" y="7640"/>
                    <a:pt x="4139" y="7606"/>
                  </a:cubicBezTo>
                  <a:lnTo>
                    <a:pt x="4139" y="7604"/>
                  </a:lnTo>
                  <a:cubicBezTo>
                    <a:pt x="4092" y="7326"/>
                    <a:pt x="3998" y="7051"/>
                    <a:pt x="3912" y="6781"/>
                  </a:cubicBezTo>
                  <a:cubicBezTo>
                    <a:pt x="3826" y="6512"/>
                    <a:pt x="3733" y="6241"/>
                    <a:pt x="3632" y="5976"/>
                  </a:cubicBezTo>
                  <a:cubicBezTo>
                    <a:pt x="3432" y="5447"/>
                    <a:pt x="3211" y="4925"/>
                    <a:pt x="2966" y="4416"/>
                  </a:cubicBezTo>
                  <a:cubicBezTo>
                    <a:pt x="2480" y="3399"/>
                    <a:pt x="1918" y="2422"/>
                    <a:pt x="1280" y="1494"/>
                  </a:cubicBezTo>
                  <a:cubicBezTo>
                    <a:pt x="923" y="973"/>
                    <a:pt x="530" y="479"/>
                    <a:pt x="102" y="15"/>
                  </a:cubicBezTo>
                  <a:cubicBezTo>
                    <a:pt x="93" y="5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1" name="Google Shape;11231;p23"/>
            <p:cNvSpPr/>
            <p:nvPr/>
          </p:nvSpPr>
          <p:spPr>
            <a:xfrm rot="-5839353">
              <a:off x="579404" y="4688267"/>
              <a:ext cx="72618" cy="163994"/>
            </a:xfrm>
            <a:custGeom>
              <a:avLst/>
              <a:gdLst/>
              <a:ahLst/>
              <a:cxnLst/>
              <a:rect l="l" t="t" r="r" b="b"/>
              <a:pathLst>
                <a:path w="2555" h="5770" extrusionOk="0">
                  <a:moveTo>
                    <a:pt x="56" y="1"/>
                  </a:moveTo>
                  <a:cubicBezTo>
                    <a:pt x="29" y="1"/>
                    <a:pt x="1" y="25"/>
                    <a:pt x="5" y="61"/>
                  </a:cubicBezTo>
                  <a:cubicBezTo>
                    <a:pt x="129" y="870"/>
                    <a:pt x="385" y="1654"/>
                    <a:pt x="678" y="2417"/>
                  </a:cubicBezTo>
                  <a:cubicBezTo>
                    <a:pt x="964" y="3168"/>
                    <a:pt x="1312" y="3895"/>
                    <a:pt x="1714" y="4593"/>
                  </a:cubicBezTo>
                  <a:cubicBezTo>
                    <a:pt x="1948" y="4997"/>
                    <a:pt x="2210" y="5376"/>
                    <a:pt x="2484" y="5756"/>
                  </a:cubicBezTo>
                  <a:cubicBezTo>
                    <a:pt x="2491" y="5765"/>
                    <a:pt x="2501" y="5770"/>
                    <a:pt x="2511" y="5770"/>
                  </a:cubicBezTo>
                  <a:cubicBezTo>
                    <a:pt x="2533" y="5770"/>
                    <a:pt x="2554" y="5749"/>
                    <a:pt x="2539" y="5724"/>
                  </a:cubicBezTo>
                  <a:cubicBezTo>
                    <a:pt x="2116" y="5040"/>
                    <a:pt x="1733" y="4333"/>
                    <a:pt x="1389" y="3606"/>
                  </a:cubicBezTo>
                  <a:cubicBezTo>
                    <a:pt x="1039" y="2875"/>
                    <a:pt x="742" y="2119"/>
                    <a:pt x="497" y="1347"/>
                  </a:cubicBezTo>
                  <a:cubicBezTo>
                    <a:pt x="361" y="911"/>
                    <a:pt x="233" y="472"/>
                    <a:pt x="99" y="35"/>
                  </a:cubicBezTo>
                  <a:cubicBezTo>
                    <a:pt x="91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2" name="Google Shape;11232;p23"/>
            <p:cNvSpPr/>
            <p:nvPr/>
          </p:nvSpPr>
          <p:spPr>
            <a:xfrm rot="-5839353">
              <a:off x="500012" y="4519536"/>
              <a:ext cx="227971" cy="175277"/>
            </a:xfrm>
            <a:custGeom>
              <a:avLst/>
              <a:gdLst/>
              <a:ahLst/>
              <a:cxnLst/>
              <a:rect l="l" t="t" r="r" b="b"/>
              <a:pathLst>
                <a:path w="8021" h="6167" extrusionOk="0">
                  <a:moveTo>
                    <a:pt x="45" y="1"/>
                  </a:moveTo>
                  <a:cubicBezTo>
                    <a:pt x="17" y="1"/>
                    <a:pt x="1" y="46"/>
                    <a:pt x="31" y="59"/>
                  </a:cubicBezTo>
                  <a:lnTo>
                    <a:pt x="29" y="61"/>
                  </a:lnTo>
                  <a:cubicBezTo>
                    <a:pt x="1205" y="631"/>
                    <a:pt x="2327" y="1285"/>
                    <a:pt x="3374" y="2069"/>
                  </a:cubicBezTo>
                  <a:cubicBezTo>
                    <a:pt x="4421" y="2850"/>
                    <a:pt x="5393" y="3731"/>
                    <a:pt x="6335" y="4638"/>
                  </a:cubicBezTo>
                  <a:cubicBezTo>
                    <a:pt x="6862" y="5146"/>
                    <a:pt x="7375" y="5668"/>
                    <a:pt x="7924" y="6152"/>
                  </a:cubicBezTo>
                  <a:cubicBezTo>
                    <a:pt x="7934" y="6162"/>
                    <a:pt x="7946" y="6166"/>
                    <a:pt x="7956" y="6166"/>
                  </a:cubicBezTo>
                  <a:cubicBezTo>
                    <a:pt x="7991" y="6166"/>
                    <a:pt x="8021" y="6121"/>
                    <a:pt x="7988" y="6088"/>
                  </a:cubicBezTo>
                  <a:cubicBezTo>
                    <a:pt x="7548" y="5587"/>
                    <a:pt x="7077" y="5122"/>
                    <a:pt x="6597" y="4658"/>
                  </a:cubicBezTo>
                  <a:cubicBezTo>
                    <a:pt x="6118" y="4196"/>
                    <a:pt x="5632" y="3740"/>
                    <a:pt x="5133" y="3299"/>
                  </a:cubicBezTo>
                  <a:cubicBezTo>
                    <a:pt x="4159" y="2437"/>
                    <a:pt x="3131" y="1631"/>
                    <a:pt x="2016" y="956"/>
                  </a:cubicBezTo>
                  <a:cubicBezTo>
                    <a:pt x="1390" y="579"/>
                    <a:pt x="743" y="248"/>
                    <a:pt x="55" y="3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3" name="Google Shape;11233;p23"/>
            <p:cNvSpPr/>
            <p:nvPr/>
          </p:nvSpPr>
          <p:spPr>
            <a:xfrm rot="-5839353">
              <a:off x="704523" y="4463703"/>
              <a:ext cx="51870" cy="53490"/>
            </a:xfrm>
            <a:custGeom>
              <a:avLst/>
              <a:gdLst/>
              <a:ahLst/>
              <a:cxnLst/>
              <a:rect l="l" t="t" r="r" b="b"/>
              <a:pathLst>
                <a:path w="1825" h="1882" extrusionOk="0">
                  <a:moveTo>
                    <a:pt x="43" y="1"/>
                  </a:moveTo>
                  <a:cubicBezTo>
                    <a:pt x="21" y="1"/>
                    <a:pt x="0" y="30"/>
                    <a:pt x="21" y="52"/>
                  </a:cubicBezTo>
                  <a:lnTo>
                    <a:pt x="23" y="52"/>
                  </a:lnTo>
                  <a:cubicBezTo>
                    <a:pt x="303" y="357"/>
                    <a:pt x="563" y="680"/>
                    <a:pt x="845" y="983"/>
                  </a:cubicBezTo>
                  <a:cubicBezTo>
                    <a:pt x="1129" y="1286"/>
                    <a:pt x="1415" y="1581"/>
                    <a:pt x="1718" y="1866"/>
                  </a:cubicBezTo>
                  <a:cubicBezTo>
                    <a:pt x="1730" y="1877"/>
                    <a:pt x="1742" y="1881"/>
                    <a:pt x="1754" y="1881"/>
                  </a:cubicBezTo>
                  <a:cubicBezTo>
                    <a:pt x="1792" y="1881"/>
                    <a:pt x="1824" y="1831"/>
                    <a:pt x="1791" y="1793"/>
                  </a:cubicBezTo>
                  <a:cubicBezTo>
                    <a:pt x="1522" y="1477"/>
                    <a:pt x="1240" y="1174"/>
                    <a:pt x="950" y="877"/>
                  </a:cubicBezTo>
                  <a:cubicBezTo>
                    <a:pt x="660" y="579"/>
                    <a:pt x="354" y="305"/>
                    <a:pt x="62" y="9"/>
                  </a:cubicBezTo>
                  <a:cubicBezTo>
                    <a:pt x="56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34" name="Google Shape;11234;p23"/>
            <p:cNvGrpSpPr/>
            <p:nvPr/>
          </p:nvGrpSpPr>
          <p:grpSpPr>
            <a:xfrm>
              <a:off x="-197074" y="4388627"/>
              <a:ext cx="1365398" cy="929474"/>
              <a:chOff x="-197074" y="4388627"/>
              <a:chExt cx="1365398" cy="929474"/>
            </a:xfrm>
          </p:grpSpPr>
          <p:sp>
            <p:nvSpPr>
              <p:cNvPr id="11235" name="Google Shape;11235;p23"/>
              <p:cNvSpPr/>
              <p:nvPr/>
            </p:nvSpPr>
            <p:spPr>
              <a:xfrm rot="10800000">
                <a:off x="513392" y="4672449"/>
                <a:ext cx="504452" cy="382491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2459" extrusionOk="0">
                    <a:moveTo>
                      <a:pt x="3630" y="1938"/>
                    </a:moveTo>
                    <a:cubicBezTo>
                      <a:pt x="3630" y="1938"/>
                      <a:pt x="1" y="6492"/>
                      <a:pt x="1448" y="8997"/>
                    </a:cubicBezTo>
                    <a:cubicBezTo>
                      <a:pt x="2895" y="11503"/>
                      <a:pt x="4219" y="10934"/>
                      <a:pt x="4895" y="11318"/>
                    </a:cubicBezTo>
                    <a:cubicBezTo>
                      <a:pt x="5574" y="11703"/>
                      <a:pt x="7378" y="12458"/>
                      <a:pt x="8005" y="12443"/>
                    </a:cubicBezTo>
                    <a:cubicBezTo>
                      <a:pt x="8629" y="12426"/>
                      <a:pt x="8921" y="11662"/>
                      <a:pt x="9545" y="11645"/>
                    </a:cubicBezTo>
                    <a:cubicBezTo>
                      <a:pt x="10170" y="11630"/>
                      <a:pt x="12221" y="11665"/>
                      <a:pt x="13264" y="10568"/>
                    </a:cubicBezTo>
                    <a:cubicBezTo>
                      <a:pt x="14307" y="9470"/>
                      <a:pt x="14522" y="9153"/>
                      <a:pt x="15477" y="8147"/>
                    </a:cubicBezTo>
                    <a:cubicBezTo>
                      <a:pt x="16433" y="7141"/>
                      <a:pt x="15928" y="4836"/>
                      <a:pt x="15874" y="4525"/>
                    </a:cubicBezTo>
                    <a:cubicBezTo>
                      <a:pt x="15821" y="4215"/>
                      <a:pt x="15537" y="1855"/>
                      <a:pt x="13462" y="928"/>
                    </a:cubicBezTo>
                    <a:cubicBezTo>
                      <a:pt x="11387" y="1"/>
                      <a:pt x="8893" y="152"/>
                      <a:pt x="8044" y="130"/>
                    </a:cubicBezTo>
                    <a:cubicBezTo>
                      <a:pt x="7197" y="107"/>
                      <a:pt x="3630" y="1938"/>
                      <a:pt x="3630" y="19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6" name="Google Shape;11236;p23"/>
              <p:cNvSpPr/>
              <p:nvPr/>
            </p:nvSpPr>
            <p:spPr>
              <a:xfrm rot="10800000">
                <a:off x="539668" y="4827514"/>
                <a:ext cx="91632" cy="106498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3469" extrusionOk="0">
                    <a:moveTo>
                      <a:pt x="56" y="1"/>
                    </a:moveTo>
                    <a:cubicBezTo>
                      <a:pt x="26" y="1"/>
                      <a:pt x="1" y="43"/>
                      <a:pt x="29" y="67"/>
                    </a:cubicBezTo>
                    <a:cubicBezTo>
                      <a:pt x="332" y="321"/>
                      <a:pt x="651" y="551"/>
                      <a:pt x="950" y="807"/>
                    </a:cubicBezTo>
                    <a:cubicBezTo>
                      <a:pt x="1246" y="1057"/>
                      <a:pt x="1536" y="1314"/>
                      <a:pt x="1809" y="1587"/>
                    </a:cubicBezTo>
                    <a:cubicBezTo>
                      <a:pt x="2067" y="1845"/>
                      <a:pt x="2289" y="2132"/>
                      <a:pt x="2476" y="2447"/>
                    </a:cubicBezTo>
                    <a:cubicBezTo>
                      <a:pt x="2663" y="2755"/>
                      <a:pt x="2839" y="3105"/>
                      <a:pt x="2930" y="3454"/>
                    </a:cubicBezTo>
                    <a:cubicBezTo>
                      <a:pt x="2935" y="3464"/>
                      <a:pt x="2945" y="3469"/>
                      <a:pt x="2954" y="3469"/>
                    </a:cubicBezTo>
                    <a:cubicBezTo>
                      <a:pt x="2969" y="3469"/>
                      <a:pt x="2985" y="3458"/>
                      <a:pt x="2985" y="3439"/>
                    </a:cubicBezTo>
                    <a:cubicBezTo>
                      <a:pt x="2943" y="3251"/>
                      <a:pt x="2908" y="3060"/>
                      <a:pt x="2839" y="2878"/>
                    </a:cubicBezTo>
                    <a:cubicBezTo>
                      <a:pt x="2775" y="2718"/>
                      <a:pt x="2698" y="2561"/>
                      <a:pt x="2612" y="2411"/>
                    </a:cubicBezTo>
                    <a:cubicBezTo>
                      <a:pt x="2429" y="2089"/>
                      <a:pt x="2199" y="1800"/>
                      <a:pt x="1958" y="1519"/>
                    </a:cubicBezTo>
                    <a:cubicBezTo>
                      <a:pt x="1694" y="1220"/>
                      <a:pt x="1399" y="947"/>
                      <a:pt x="1079" y="710"/>
                    </a:cubicBezTo>
                    <a:cubicBezTo>
                      <a:pt x="754" y="463"/>
                      <a:pt x="421" y="222"/>
                      <a:pt x="75" y="7"/>
                    </a:cubicBezTo>
                    <a:cubicBezTo>
                      <a:pt x="69" y="3"/>
                      <a:pt x="62" y="1"/>
                      <a:pt x="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7" name="Google Shape;11237;p23"/>
              <p:cNvSpPr/>
              <p:nvPr/>
            </p:nvSpPr>
            <p:spPr>
              <a:xfrm rot="10800000">
                <a:off x="542001" y="4937297"/>
                <a:ext cx="82883" cy="56396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1837" extrusionOk="0">
                    <a:moveTo>
                      <a:pt x="44" y="1"/>
                    </a:moveTo>
                    <a:cubicBezTo>
                      <a:pt x="11" y="1"/>
                      <a:pt x="0" y="54"/>
                      <a:pt x="31" y="68"/>
                    </a:cubicBezTo>
                    <a:cubicBezTo>
                      <a:pt x="261" y="191"/>
                      <a:pt x="517" y="266"/>
                      <a:pt x="754" y="375"/>
                    </a:cubicBezTo>
                    <a:cubicBezTo>
                      <a:pt x="999" y="487"/>
                      <a:pt x="1237" y="620"/>
                      <a:pt x="1463" y="767"/>
                    </a:cubicBezTo>
                    <a:cubicBezTo>
                      <a:pt x="1914" y="1068"/>
                      <a:pt x="2323" y="1427"/>
                      <a:pt x="2682" y="1835"/>
                    </a:cubicBezTo>
                    <a:cubicBezTo>
                      <a:pt x="2684" y="1836"/>
                      <a:pt x="2686" y="1837"/>
                      <a:pt x="2688" y="1837"/>
                    </a:cubicBezTo>
                    <a:cubicBezTo>
                      <a:pt x="2694" y="1837"/>
                      <a:pt x="2699" y="1831"/>
                      <a:pt x="2695" y="1825"/>
                    </a:cubicBezTo>
                    <a:lnTo>
                      <a:pt x="2695" y="1824"/>
                    </a:lnTo>
                    <a:cubicBezTo>
                      <a:pt x="2379" y="1379"/>
                      <a:pt x="1985" y="992"/>
                      <a:pt x="1534" y="683"/>
                    </a:cubicBezTo>
                    <a:cubicBezTo>
                      <a:pt x="1308" y="526"/>
                      <a:pt x="1069" y="386"/>
                      <a:pt x="820" y="266"/>
                    </a:cubicBezTo>
                    <a:cubicBezTo>
                      <a:pt x="579" y="148"/>
                      <a:pt x="319" y="29"/>
                      <a:pt x="48" y="1"/>
                    </a:cubicBezTo>
                    <a:cubicBezTo>
                      <a:pt x="47" y="1"/>
                      <a:pt x="4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8" name="Google Shape;11238;p23"/>
              <p:cNvSpPr/>
              <p:nvPr/>
            </p:nvSpPr>
            <p:spPr>
              <a:xfrm rot="10800000">
                <a:off x="532331" y="4882989"/>
                <a:ext cx="35763" cy="42673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390" extrusionOk="0">
                    <a:moveTo>
                      <a:pt x="42" y="0"/>
                    </a:moveTo>
                    <a:cubicBezTo>
                      <a:pt x="17" y="0"/>
                      <a:pt x="0" y="33"/>
                      <a:pt x="19" y="56"/>
                    </a:cubicBezTo>
                    <a:cubicBezTo>
                      <a:pt x="206" y="277"/>
                      <a:pt x="415" y="475"/>
                      <a:pt x="600" y="698"/>
                    </a:cubicBezTo>
                    <a:cubicBezTo>
                      <a:pt x="694" y="813"/>
                      <a:pt x="782" y="931"/>
                      <a:pt x="868" y="1055"/>
                    </a:cubicBezTo>
                    <a:cubicBezTo>
                      <a:pt x="944" y="1163"/>
                      <a:pt x="1015" y="1292"/>
                      <a:pt x="1116" y="1382"/>
                    </a:cubicBezTo>
                    <a:cubicBezTo>
                      <a:pt x="1122" y="1387"/>
                      <a:pt x="1128" y="1389"/>
                      <a:pt x="1134" y="1389"/>
                    </a:cubicBezTo>
                    <a:cubicBezTo>
                      <a:pt x="1150" y="1389"/>
                      <a:pt x="1165" y="1374"/>
                      <a:pt x="1159" y="1356"/>
                    </a:cubicBezTo>
                    <a:lnTo>
                      <a:pt x="1159" y="1356"/>
                    </a:lnTo>
                    <a:lnTo>
                      <a:pt x="1159" y="1358"/>
                    </a:lnTo>
                    <a:cubicBezTo>
                      <a:pt x="1133" y="1219"/>
                      <a:pt x="1043" y="1088"/>
                      <a:pt x="967" y="972"/>
                    </a:cubicBezTo>
                    <a:cubicBezTo>
                      <a:pt x="886" y="851"/>
                      <a:pt x="797" y="735"/>
                      <a:pt x="705" y="621"/>
                    </a:cubicBezTo>
                    <a:cubicBezTo>
                      <a:pt x="520" y="391"/>
                      <a:pt x="310" y="165"/>
                      <a:pt x="60" y="6"/>
                    </a:cubicBezTo>
                    <a:cubicBezTo>
                      <a:pt x="54" y="2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9" name="Google Shape;11239;p23"/>
              <p:cNvSpPr/>
              <p:nvPr/>
            </p:nvSpPr>
            <p:spPr>
              <a:xfrm rot="10800000">
                <a:off x="618776" y="5023810"/>
                <a:ext cx="88562" cy="13631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444" extrusionOk="0">
                    <a:moveTo>
                      <a:pt x="1173" y="1"/>
                    </a:moveTo>
                    <a:cubicBezTo>
                      <a:pt x="1017" y="1"/>
                      <a:pt x="861" y="11"/>
                      <a:pt x="707" y="31"/>
                    </a:cubicBezTo>
                    <a:cubicBezTo>
                      <a:pt x="486" y="61"/>
                      <a:pt x="212" y="95"/>
                      <a:pt x="21" y="218"/>
                    </a:cubicBezTo>
                    <a:cubicBezTo>
                      <a:pt x="0" y="233"/>
                      <a:pt x="10" y="265"/>
                      <a:pt x="34" y="265"/>
                    </a:cubicBezTo>
                    <a:cubicBezTo>
                      <a:pt x="258" y="255"/>
                      <a:pt x="485" y="173"/>
                      <a:pt x="707" y="145"/>
                    </a:cubicBezTo>
                    <a:cubicBezTo>
                      <a:pt x="888" y="120"/>
                      <a:pt x="1070" y="108"/>
                      <a:pt x="1254" y="108"/>
                    </a:cubicBezTo>
                    <a:cubicBezTo>
                      <a:pt x="1308" y="108"/>
                      <a:pt x="1362" y="109"/>
                      <a:pt x="1416" y="111"/>
                    </a:cubicBezTo>
                    <a:cubicBezTo>
                      <a:pt x="1904" y="134"/>
                      <a:pt x="2382" y="246"/>
                      <a:pt x="2829" y="440"/>
                    </a:cubicBezTo>
                    <a:cubicBezTo>
                      <a:pt x="2834" y="442"/>
                      <a:pt x="2838" y="443"/>
                      <a:pt x="2842" y="443"/>
                    </a:cubicBezTo>
                    <a:cubicBezTo>
                      <a:pt x="2868" y="443"/>
                      <a:pt x="2885" y="408"/>
                      <a:pt x="2857" y="394"/>
                    </a:cubicBezTo>
                    <a:cubicBezTo>
                      <a:pt x="2420" y="175"/>
                      <a:pt x="1943" y="46"/>
                      <a:pt x="1455" y="12"/>
                    </a:cubicBezTo>
                    <a:cubicBezTo>
                      <a:pt x="1361" y="5"/>
                      <a:pt x="1267" y="1"/>
                      <a:pt x="11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0" name="Google Shape;11240;p23"/>
              <p:cNvSpPr/>
              <p:nvPr/>
            </p:nvSpPr>
            <p:spPr>
              <a:xfrm rot="10800000">
                <a:off x="693094" y="5008828"/>
                <a:ext cx="54979" cy="16455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6" extrusionOk="0">
                    <a:moveTo>
                      <a:pt x="624" y="0"/>
                    </a:moveTo>
                    <a:cubicBezTo>
                      <a:pt x="424" y="0"/>
                      <a:pt x="225" y="39"/>
                      <a:pt x="41" y="121"/>
                    </a:cubicBezTo>
                    <a:cubicBezTo>
                      <a:pt x="1" y="139"/>
                      <a:pt x="26" y="193"/>
                      <a:pt x="64" y="193"/>
                    </a:cubicBezTo>
                    <a:cubicBezTo>
                      <a:pt x="66" y="193"/>
                      <a:pt x="69" y="193"/>
                      <a:pt x="71" y="192"/>
                    </a:cubicBezTo>
                    <a:cubicBezTo>
                      <a:pt x="219" y="165"/>
                      <a:pt x="366" y="152"/>
                      <a:pt x="512" y="152"/>
                    </a:cubicBezTo>
                    <a:cubicBezTo>
                      <a:pt x="946" y="152"/>
                      <a:pt x="1367" y="273"/>
                      <a:pt x="1737" y="531"/>
                    </a:cubicBezTo>
                    <a:cubicBezTo>
                      <a:pt x="1742" y="534"/>
                      <a:pt x="1746" y="535"/>
                      <a:pt x="1751" y="535"/>
                    </a:cubicBezTo>
                    <a:cubicBezTo>
                      <a:pt x="1774" y="535"/>
                      <a:pt x="1791" y="502"/>
                      <a:pt x="1772" y="484"/>
                    </a:cubicBezTo>
                    <a:cubicBezTo>
                      <a:pt x="1478" y="177"/>
                      <a:pt x="1050" y="0"/>
                      <a:pt x="6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1" name="Google Shape;11241;p23"/>
              <p:cNvSpPr/>
              <p:nvPr/>
            </p:nvSpPr>
            <p:spPr>
              <a:xfrm rot="10800000">
                <a:off x="690516" y="4993724"/>
                <a:ext cx="36929" cy="20016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52" extrusionOk="0">
                    <a:moveTo>
                      <a:pt x="46" y="1"/>
                    </a:moveTo>
                    <a:cubicBezTo>
                      <a:pt x="11" y="1"/>
                      <a:pt x="0" y="51"/>
                      <a:pt x="22" y="76"/>
                    </a:cubicBezTo>
                    <a:cubicBezTo>
                      <a:pt x="87" y="151"/>
                      <a:pt x="177" y="190"/>
                      <a:pt x="263" y="235"/>
                    </a:cubicBezTo>
                    <a:lnTo>
                      <a:pt x="553" y="381"/>
                    </a:lnTo>
                    <a:cubicBezTo>
                      <a:pt x="747" y="480"/>
                      <a:pt x="953" y="553"/>
                      <a:pt x="1145" y="648"/>
                    </a:cubicBezTo>
                    <a:cubicBezTo>
                      <a:pt x="1150" y="651"/>
                      <a:pt x="1155" y="652"/>
                      <a:pt x="1160" y="652"/>
                    </a:cubicBezTo>
                    <a:cubicBezTo>
                      <a:pt x="1186" y="652"/>
                      <a:pt x="1202" y="615"/>
                      <a:pt x="1175" y="599"/>
                    </a:cubicBezTo>
                    <a:cubicBezTo>
                      <a:pt x="979" y="493"/>
                      <a:pt x="797" y="362"/>
                      <a:pt x="599" y="255"/>
                    </a:cubicBezTo>
                    <a:cubicBezTo>
                      <a:pt x="433" y="166"/>
                      <a:pt x="242" y="22"/>
                      <a:pt x="51" y="1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2" name="Google Shape;11242;p23"/>
              <p:cNvSpPr/>
              <p:nvPr/>
            </p:nvSpPr>
            <p:spPr>
              <a:xfrm rot="10800000">
                <a:off x="626726" y="4711744"/>
                <a:ext cx="63053" cy="157706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5137" extrusionOk="0">
                    <a:moveTo>
                      <a:pt x="40" y="0"/>
                    </a:moveTo>
                    <a:cubicBezTo>
                      <a:pt x="19" y="0"/>
                      <a:pt x="0" y="28"/>
                      <a:pt x="10" y="52"/>
                    </a:cubicBezTo>
                    <a:cubicBezTo>
                      <a:pt x="165" y="409"/>
                      <a:pt x="401" y="732"/>
                      <a:pt x="584" y="1075"/>
                    </a:cubicBezTo>
                    <a:cubicBezTo>
                      <a:pt x="769" y="1417"/>
                      <a:pt x="948" y="1768"/>
                      <a:pt x="1126" y="2118"/>
                    </a:cubicBezTo>
                    <a:cubicBezTo>
                      <a:pt x="1302" y="2466"/>
                      <a:pt x="1477" y="2815"/>
                      <a:pt x="1618" y="3180"/>
                    </a:cubicBezTo>
                    <a:cubicBezTo>
                      <a:pt x="1747" y="3513"/>
                      <a:pt x="1850" y="3870"/>
                      <a:pt x="1823" y="4231"/>
                    </a:cubicBezTo>
                    <a:cubicBezTo>
                      <a:pt x="1814" y="4386"/>
                      <a:pt x="1771" y="4537"/>
                      <a:pt x="1696" y="4675"/>
                    </a:cubicBezTo>
                    <a:cubicBezTo>
                      <a:pt x="1657" y="4747"/>
                      <a:pt x="1610" y="4814"/>
                      <a:pt x="1556" y="4876"/>
                    </a:cubicBezTo>
                    <a:cubicBezTo>
                      <a:pt x="1500" y="4939"/>
                      <a:pt x="1438" y="4997"/>
                      <a:pt x="1403" y="5074"/>
                    </a:cubicBezTo>
                    <a:cubicBezTo>
                      <a:pt x="1387" y="5103"/>
                      <a:pt x="1409" y="5136"/>
                      <a:pt x="1440" y="5136"/>
                    </a:cubicBezTo>
                    <a:cubicBezTo>
                      <a:pt x="1443" y="5136"/>
                      <a:pt x="1446" y="5136"/>
                      <a:pt x="1449" y="5135"/>
                    </a:cubicBezTo>
                    <a:lnTo>
                      <a:pt x="1451" y="5135"/>
                    </a:lnTo>
                    <a:cubicBezTo>
                      <a:pt x="1592" y="5107"/>
                      <a:pt x="1700" y="4976"/>
                      <a:pt x="1782" y="4868"/>
                    </a:cubicBezTo>
                    <a:cubicBezTo>
                      <a:pt x="1870" y="4750"/>
                      <a:pt x="1932" y="4616"/>
                      <a:pt x="1967" y="4475"/>
                    </a:cubicBezTo>
                    <a:cubicBezTo>
                      <a:pt x="2053" y="4139"/>
                      <a:pt x="2003" y="3778"/>
                      <a:pt x="1909" y="3449"/>
                    </a:cubicBezTo>
                    <a:cubicBezTo>
                      <a:pt x="1795" y="3058"/>
                      <a:pt x="1612" y="2686"/>
                      <a:pt x="1433" y="2322"/>
                    </a:cubicBezTo>
                    <a:cubicBezTo>
                      <a:pt x="1248" y="1944"/>
                      <a:pt x="1053" y="1572"/>
                      <a:pt x="836" y="1209"/>
                    </a:cubicBezTo>
                    <a:cubicBezTo>
                      <a:pt x="713" y="998"/>
                      <a:pt x="586" y="792"/>
                      <a:pt x="459" y="585"/>
                    </a:cubicBezTo>
                    <a:cubicBezTo>
                      <a:pt x="335" y="387"/>
                      <a:pt x="219" y="185"/>
                      <a:pt x="62" y="11"/>
                    </a:cubicBezTo>
                    <a:cubicBezTo>
                      <a:pt x="55" y="3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3" name="Google Shape;11243;p23"/>
              <p:cNvSpPr/>
              <p:nvPr/>
            </p:nvSpPr>
            <p:spPr>
              <a:xfrm rot="10800000">
                <a:off x="646833" y="4871354"/>
                <a:ext cx="79936" cy="109998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583" extrusionOk="0">
                    <a:moveTo>
                      <a:pt x="36" y="0"/>
                    </a:moveTo>
                    <a:cubicBezTo>
                      <a:pt x="18" y="0"/>
                      <a:pt x="0" y="12"/>
                      <a:pt x="1" y="32"/>
                    </a:cubicBezTo>
                    <a:cubicBezTo>
                      <a:pt x="87" y="1590"/>
                      <a:pt x="1407" y="2699"/>
                      <a:pt x="2553" y="3577"/>
                    </a:cubicBezTo>
                    <a:cubicBezTo>
                      <a:pt x="2558" y="3581"/>
                      <a:pt x="2562" y="3582"/>
                      <a:pt x="2566" y="3582"/>
                    </a:cubicBezTo>
                    <a:cubicBezTo>
                      <a:pt x="2586" y="3582"/>
                      <a:pt x="2604" y="3553"/>
                      <a:pt x="2585" y="3536"/>
                    </a:cubicBezTo>
                    <a:cubicBezTo>
                      <a:pt x="2022" y="3037"/>
                      <a:pt x="1439" y="2541"/>
                      <a:pt x="968" y="1954"/>
                    </a:cubicBezTo>
                    <a:cubicBezTo>
                      <a:pt x="521" y="1395"/>
                      <a:pt x="187" y="732"/>
                      <a:pt x="67" y="23"/>
                    </a:cubicBezTo>
                    <a:cubicBezTo>
                      <a:pt x="64" y="7"/>
                      <a:pt x="50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4" name="Google Shape;11244;p23"/>
              <p:cNvSpPr/>
              <p:nvPr/>
            </p:nvSpPr>
            <p:spPr>
              <a:xfrm rot="10800000">
                <a:off x="561494" y="4785086"/>
                <a:ext cx="53567" cy="70978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312" extrusionOk="0">
                    <a:moveTo>
                      <a:pt x="48" y="0"/>
                    </a:moveTo>
                    <a:cubicBezTo>
                      <a:pt x="21" y="0"/>
                      <a:pt x="0" y="38"/>
                      <a:pt x="23" y="61"/>
                    </a:cubicBezTo>
                    <a:cubicBezTo>
                      <a:pt x="360" y="384"/>
                      <a:pt x="692" y="721"/>
                      <a:pt x="969" y="1099"/>
                    </a:cubicBezTo>
                    <a:cubicBezTo>
                      <a:pt x="1244" y="1476"/>
                      <a:pt x="1438" y="1887"/>
                      <a:pt x="1665" y="2293"/>
                    </a:cubicBezTo>
                    <a:cubicBezTo>
                      <a:pt x="1673" y="2306"/>
                      <a:pt x="1685" y="2312"/>
                      <a:pt x="1698" y="2312"/>
                    </a:cubicBezTo>
                    <a:cubicBezTo>
                      <a:pt x="1722" y="2312"/>
                      <a:pt x="1745" y="2291"/>
                      <a:pt x="1738" y="2261"/>
                    </a:cubicBezTo>
                    <a:cubicBezTo>
                      <a:pt x="1622" y="1803"/>
                      <a:pt x="1351" y="1371"/>
                      <a:pt x="1070" y="996"/>
                    </a:cubicBezTo>
                    <a:cubicBezTo>
                      <a:pt x="786" y="614"/>
                      <a:pt x="463" y="272"/>
                      <a:pt x="66" y="7"/>
                    </a:cubicBezTo>
                    <a:cubicBezTo>
                      <a:pt x="60" y="2"/>
                      <a:pt x="54" y="0"/>
                      <a:pt x="4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5" name="Google Shape;11245;p23"/>
              <p:cNvSpPr/>
              <p:nvPr/>
            </p:nvSpPr>
            <p:spPr>
              <a:xfrm rot="10800000">
                <a:off x="668106" y="4702503"/>
                <a:ext cx="6109" cy="3066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999" extrusionOk="0">
                    <a:moveTo>
                      <a:pt x="50" y="1"/>
                    </a:moveTo>
                    <a:cubicBezTo>
                      <a:pt x="24" y="1"/>
                      <a:pt x="0" y="17"/>
                      <a:pt x="2" y="51"/>
                    </a:cubicBezTo>
                    <a:cubicBezTo>
                      <a:pt x="11" y="207"/>
                      <a:pt x="45" y="360"/>
                      <a:pt x="56" y="515"/>
                    </a:cubicBezTo>
                    <a:cubicBezTo>
                      <a:pt x="69" y="670"/>
                      <a:pt x="99" y="829"/>
                      <a:pt x="95" y="982"/>
                    </a:cubicBezTo>
                    <a:cubicBezTo>
                      <a:pt x="95" y="993"/>
                      <a:pt x="105" y="998"/>
                      <a:pt x="114" y="998"/>
                    </a:cubicBezTo>
                    <a:cubicBezTo>
                      <a:pt x="122" y="998"/>
                      <a:pt x="129" y="995"/>
                      <a:pt x="131" y="986"/>
                    </a:cubicBezTo>
                    <a:lnTo>
                      <a:pt x="131" y="988"/>
                    </a:lnTo>
                    <a:cubicBezTo>
                      <a:pt x="159" y="827"/>
                      <a:pt x="198" y="681"/>
                      <a:pt x="193" y="515"/>
                    </a:cubicBezTo>
                    <a:cubicBezTo>
                      <a:pt x="185" y="354"/>
                      <a:pt x="168" y="188"/>
                      <a:pt x="109" y="38"/>
                    </a:cubicBezTo>
                    <a:cubicBezTo>
                      <a:pt x="99" y="14"/>
                      <a:pt x="74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6" name="Google Shape;11246;p23"/>
              <p:cNvSpPr/>
              <p:nvPr/>
            </p:nvSpPr>
            <p:spPr>
              <a:xfrm rot="10800000">
                <a:off x="861409" y="4716165"/>
                <a:ext cx="39293" cy="72452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360" extrusionOk="0">
                    <a:moveTo>
                      <a:pt x="1246" y="1"/>
                    </a:moveTo>
                    <a:cubicBezTo>
                      <a:pt x="1231" y="1"/>
                      <a:pt x="1215" y="11"/>
                      <a:pt x="1212" y="31"/>
                    </a:cubicBezTo>
                    <a:cubicBezTo>
                      <a:pt x="1177" y="293"/>
                      <a:pt x="1120" y="551"/>
                      <a:pt x="1048" y="805"/>
                    </a:cubicBezTo>
                    <a:cubicBezTo>
                      <a:pt x="990" y="1012"/>
                      <a:pt x="939" y="1218"/>
                      <a:pt x="849" y="1414"/>
                    </a:cubicBezTo>
                    <a:cubicBezTo>
                      <a:pt x="690" y="1760"/>
                      <a:pt x="451" y="2076"/>
                      <a:pt x="72" y="2183"/>
                    </a:cubicBezTo>
                    <a:cubicBezTo>
                      <a:pt x="40" y="2192"/>
                      <a:pt x="16" y="2214"/>
                      <a:pt x="8" y="2246"/>
                    </a:cubicBezTo>
                    <a:cubicBezTo>
                      <a:pt x="1" y="2265"/>
                      <a:pt x="2" y="2287"/>
                      <a:pt x="12" y="2306"/>
                    </a:cubicBezTo>
                    <a:lnTo>
                      <a:pt x="10" y="2306"/>
                    </a:lnTo>
                    <a:lnTo>
                      <a:pt x="17" y="2315"/>
                    </a:lnTo>
                    <a:cubicBezTo>
                      <a:pt x="34" y="2343"/>
                      <a:pt x="65" y="2359"/>
                      <a:pt x="97" y="2359"/>
                    </a:cubicBezTo>
                    <a:cubicBezTo>
                      <a:pt x="104" y="2359"/>
                      <a:pt x="111" y="2358"/>
                      <a:pt x="118" y="2357"/>
                    </a:cubicBezTo>
                    <a:cubicBezTo>
                      <a:pt x="535" y="2276"/>
                      <a:pt x="834" y="1913"/>
                      <a:pt x="1003" y="1543"/>
                    </a:cubicBezTo>
                    <a:cubicBezTo>
                      <a:pt x="1223" y="1065"/>
                      <a:pt x="1279" y="551"/>
                      <a:pt x="1274" y="31"/>
                    </a:cubicBezTo>
                    <a:cubicBezTo>
                      <a:pt x="1274" y="10"/>
                      <a:pt x="1260" y="1"/>
                      <a:pt x="12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7" name="Google Shape;11247;p23"/>
              <p:cNvSpPr/>
              <p:nvPr/>
            </p:nvSpPr>
            <p:spPr>
              <a:xfrm rot="10800000">
                <a:off x="840259" y="4713740"/>
                <a:ext cx="6846" cy="16252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5294" extrusionOk="0">
                    <a:moveTo>
                      <a:pt x="126" y="1"/>
                    </a:moveTo>
                    <a:cubicBezTo>
                      <a:pt x="106" y="1"/>
                      <a:pt x="87" y="14"/>
                      <a:pt x="87" y="40"/>
                    </a:cubicBezTo>
                    <a:cubicBezTo>
                      <a:pt x="51" y="491"/>
                      <a:pt x="59" y="941"/>
                      <a:pt x="53" y="1392"/>
                    </a:cubicBezTo>
                    <a:cubicBezTo>
                      <a:pt x="49" y="1844"/>
                      <a:pt x="18" y="2293"/>
                      <a:pt x="10" y="2744"/>
                    </a:cubicBezTo>
                    <a:cubicBezTo>
                      <a:pt x="5" y="3196"/>
                      <a:pt x="3" y="3645"/>
                      <a:pt x="3" y="4095"/>
                    </a:cubicBezTo>
                    <a:cubicBezTo>
                      <a:pt x="1" y="4492"/>
                      <a:pt x="10" y="4897"/>
                      <a:pt x="154" y="5271"/>
                    </a:cubicBezTo>
                    <a:cubicBezTo>
                      <a:pt x="159" y="5287"/>
                      <a:pt x="173" y="5293"/>
                      <a:pt x="185" y="5293"/>
                    </a:cubicBezTo>
                    <a:cubicBezTo>
                      <a:pt x="204" y="5293"/>
                      <a:pt x="222" y="5279"/>
                      <a:pt x="216" y="5255"/>
                    </a:cubicBezTo>
                    <a:cubicBezTo>
                      <a:pt x="94" y="4849"/>
                      <a:pt x="135" y="4421"/>
                      <a:pt x="145" y="4002"/>
                    </a:cubicBezTo>
                    <a:cubicBezTo>
                      <a:pt x="156" y="3568"/>
                      <a:pt x="165" y="3133"/>
                      <a:pt x="171" y="2697"/>
                    </a:cubicBezTo>
                    <a:cubicBezTo>
                      <a:pt x="175" y="2263"/>
                      <a:pt x="156" y="1828"/>
                      <a:pt x="163" y="1392"/>
                    </a:cubicBezTo>
                    <a:cubicBezTo>
                      <a:pt x="169" y="941"/>
                      <a:pt x="190" y="493"/>
                      <a:pt x="165" y="40"/>
                    </a:cubicBezTo>
                    <a:cubicBezTo>
                      <a:pt x="165" y="14"/>
                      <a:pt x="146" y="1"/>
                      <a:pt x="1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8" name="Google Shape;11248;p23"/>
              <p:cNvSpPr/>
              <p:nvPr/>
            </p:nvSpPr>
            <p:spPr>
              <a:xfrm rot="10800000">
                <a:off x="927993" y="4740479"/>
                <a:ext cx="20567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439" extrusionOk="0">
                    <a:moveTo>
                      <a:pt x="630" y="1"/>
                    </a:moveTo>
                    <a:cubicBezTo>
                      <a:pt x="625" y="1"/>
                      <a:pt x="619" y="2"/>
                      <a:pt x="614" y="6"/>
                    </a:cubicBezTo>
                    <a:cubicBezTo>
                      <a:pt x="169" y="324"/>
                      <a:pt x="0" y="924"/>
                      <a:pt x="240" y="1420"/>
                    </a:cubicBezTo>
                    <a:cubicBezTo>
                      <a:pt x="246" y="1433"/>
                      <a:pt x="257" y="1439"/>
                      <a:pt x="269" y="1439"/>
                    </a:cubicBezTo>
                    <a:cubicBezTo>
                      <a:pt x="291" y="1439"/>
                      <a:pt x="314" y="1418"/>
                      <a:pt x="307" y="1392"/>
                    </a:cubicBezTo>
                    <a:cubicBezTo>
                      <a:pt x="191" y="926"/>
                      <a:pt x="316" y="401"/>
                      <a:pt x="651" y="55"/>
                    </a:cubicBezTo>
                    <a:cubicBezTo>
                      <a:pt x="669" y="35"/>
                      <a:pt x="653" y="1"/>
                      <a:pt x="6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9" name="Google Shape;11249;p23"/>
              <p:cNvSpPr/>
              <p:nvPr/>
            </p:nvSpPr>
            <p:spPr>
              <a:xfrm rot="10800000">
                <a:off x="888607" y="4753189"/>
                <a:ext cx="26676" cy="5111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65" extrusionOk="0">
                    <a:moveTo>
                      <a:pt x="810" y="1"/>
                    </a:moveTo>
                    <a:cubicBezTo>
                      <a:pt x="794" y="1"/>
                      <a:pt x="778" y="7"/>
                      <a:pt x="767" y="22"/>
                    </a:cubicBezTo>
                    <a:cubicBezTo>
                      <a:pt x="444" y="517"/>
                      <a:pt x="216" y="1065"/>
                      <a:pt x="10" y="1619"/>
                    </a:cubicBezTo>
                    <a:cubicBezTo>
                      <a:pt x="0" y="1645"/>
                      <a:pt x="25" y="1665"/>
                      <a:pt x="48" y="1665"/>
                    </a:cubicBezTo>
                    <a:cubicBezTo>
                      <a:pt x="59" y="1665"/>
                      <a:pt x="71" y="1659"/>
                      <a:pt x="77" y="1647"/>
                    </a:cubicBezTo>
                    <a:cubicBezTo>
                      <a:pt x="356" y="1127"/>
                      <a:pt x="642" y="611"/>
                      <a:pt x="855" y="59"/>
                    </a:cubicBezTo>
                    <a:cubicBezTo>
                      <a:pt x="869" y="24"/>
                      <a:pt x="840" y="1"/>
                      <a:pt x="8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0" name="Google Shape;11250;p23"/>
              <p:cNvSpPr/>
              <p:nvPr/>
            </p:nvSpPr>
            <p:spPr>
              <a:xfrm rot="10800000">
                <a:off x="757866" y="4675549"/>
                <a:ext cx="39692" cy="160899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5241" extrusionOk="0">
                    <a:moveTo>
                      <a:pt x="193" y="0"/>
                    </a:moveTo>
                    <a:cubicBezTo>
                      <a:pt x="175" y="0"/>
                      <a:pt x="158" y="10"/>
                      <a:pt x="152" y="31"/>
                    </a:cubicBezTo>
                    <a:cubicBezTo>
                      <a:pt x="0" y="460"/>
                      <a:pt x="51" y="891"/>
                      <a:pt x="163" y="1321"/>
                    </a:cubicBezTo>
                    <a:cubicBezTo>
                      <a:pt x="281" y="1778"/>
                      <a:pt x="436" y="2224"/>
                      <a:pt x="584" y="2671"/>
                    </a:cubicBezTo>
                    <a:cubicBezTo>
                      <a:pt x="733" y="3127"/>
                      <a:pt x="892" y="3582"/>
                      <a:pt x="1034" y="4040"/>
                    </a:cubicBezTo>
                    <a:cubicBezTo>
                      <a:pt x="1156" y="4423"/>
                      <a:pt x="1251" y="4866"/>
                      <a:pt x="958" y="5192"/>
                    </a:cubicBezTo>
                    <a:cubicBezTo>
                      <a:pt x="940" y="5210"/>
                      <a:pt x="956" y="5240"/>
                      <a:pt x="977" y="5240"/>
                    </a:cubicBezTo>
                    <a:cubicBezTo>
                      <a:pt x="982" y="5240"/>
                      <a:pt x="986" y="5239"/>
                      <a:pt x="991" y="5236"/>
                    </a:cubicBezTo>
                    <a:lnTo>
                      <a:pt x="991" y="5235"/>
                    </a:lnTo>
                    <a:cubicBezTo>
                      <a:pt x="1090" y="5173"/>
                      <a:pt x="1186" y="5100"/>
                      <a:pt x="1234" y="4990"/>
                    </a:cubicBezTo>
                    <a:cubicBezTo>
                      <a:pt x="1281" y="4879"/>
                      <a:pt x="1290" y="4763"/>
                      <a:pt x="1292" y="4647"/>
                    </a:cubicBezTo>
                    <a:cubicBezTo>
                      <a:pt x="1292" y="4266"/>
                      <a:pt x="1152" y="3901"/>
                      <a:pt x="1038" y="3544"/>
                    </a:cubicBezTo>
                    <a:cubicBezTo>
                      <a:pt x="808" y="2810"/>
                      <a:pt x="546" y="2080"/>
                      <a:pt x="339" y="1340"/>
                    </a:cubicBezTo>
                    <a:cubicBezTo>
                      <a:pt x="225" y="929"/>
                      <a:pt x="146" y="478"/>
                      <a:pt x="238" y="54"/>
                    </a:cubicBezTo>
                    <a:cubicBezTo>
                      <a:pt x="244" y="21"/>
                      <a:pt x="218" y="0"/>
                      <a:pt x="19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1" name="Google Shape;11251;p23"/>
              <p:cNvSpPr/>
              <p:nvPr/>
            </p:nvSpPr>
            <p:spPr>
              <a:xfrm rot="10800000">
                <a:off x="807566" y="4726910"/>
                <a:ext cx="21550" cy="160162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217" extrusionOk="0">
                    <a:moveTo>
                      <a:pt x="566" y="1"/>
                    </a:moveTo>
                    <a:cubicBezTo>
                      <a:pt x="549" y="1"/>
                      <a:pt x="533" y="9"/>
                      <a:pt x="525" y="29"/>
                    </a:cubicBezTo>
                    <a:cubicBezTo>
                      <a:pt x="0" y="1701"/>
                      <a:pt x="108" y="3528"/>
                      <a:pt x="619" y="5188"/>
                    </a:cubicBezTo>
                    <a:cubicBezTo>
                      <a:pt x="624" y="5207"/>
                      <a:pt x="640" y="5216"/>
                      <a:pt x="655" y="5216"/>
                    </a:cubicBezTo>
                    <a:cubicBezTo>
                      <a:pt x="678" y="5216"/>
                      <a:pt x="701" y="5197"/>
                      <a:pt x="694" y="5167"/>
                    </a:cubicBezTo>
                    <a:cubicBezTo>
                      <a:pt x="479" y="4337"/>
                      <a:pt x="385" y="3471"/>
                      <a:pt x="370" y="2615"/>
                    </a:cubicBezTo>
                    <a:cubicBezTo>
                      <a:pt x="353" y="1759"/>
                      <a:pt x="460" y="899"/>
                      <a:pt x="611" y="54"/>
                    </a:cubicBezTo>
                    <a:cubicBezTo>
                      <a:pt x="617" y="21"/>
                      <a:pt x="591" y="1"/>
                      <a:pt x="5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2" name="Google Shape;11252;p23"/>
              <p:cNvSpPr/>
              <p:nvPr/>
            </p:nvSpPr>
            <p:spPr>
              <a:xfrm rot="10800000">
                <a:off x="703470" y="4713371"/>
                <a:ext cx="31404" cy="71163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318" extrusionOk="0">
                    <a:moveTo>
                      <a:pt x="71" y="1"/>
                    </a:moveTo>
                    <a:cubicBezTo>
                      <a:pt x="36" y="1"/>
                      <a:pt x="1" y="38"/>
                      <a:pt x="26" y="72"/>
                    </a:cubicBezTo>
                    <a:cubicBezTo>
                      <a:pt x="267" y="395"/>
                      <a:pt x="490" y="747"/>
                      <a:pt x="636" y="1124"/>
                    </a:cubicBezTo>
                    <a:cubicBezTo>
                      <a:pt x="783" y="1502"/>
                      <a:pt x="841" y="1891"/>
                      <a:pt x="907" y="2291"/>
                    </a:cubicBezTo>
                    <a:cubicBezTo>
                      <a:pt x="910" y="2310"/>
                      <a:pt x="923" y="2318"/>
                      <a:pt x="936" y="2318"/>
                    </a:cubicBezTo>
                    <a:cubicBezTo>
                      <a:pt x="956" y="2318"/>
                      <a:pt x="977" y="2302"/>
                      <a:pt x="980" y="2280"/>
                    </a:cubicBezTo>
                    <a:lnTo>
                      <a:pt x="978" y="2280"/>
                    </a:lnTo>
                    <a:cubicBezTo>
                      <a:pt x="1023" y="1870"/>
                      <a:pt x="916" y="1429"/>
                      <a:pt x="768" y="1048"/>
                    </a:cubicBezTo>
                    <a:cubicBezTo>
                      <a:pt x="615" y="661"/>
                      <a:pt x="404" y="305"/>
                      <a:pt x="103" y="14"/>
                    </a:cubicBezTo>
                    <a:cubicBezTo>
                      <a:pt x="94" y="5"/>
                      <a:pt x="82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3" name="Google Shape;11253;p23"/>
              <p:cNvSpPr/>
              <p:nvPr/>
            </p:nvSpPr>
            <p:spPr>
              <a:xfrm rot="10800000">
                <a:off x="679833" y="4951143"/>
                <a:ext cx="43652" cy="43287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410" extrusionOk="0">
                    <a:moveTo>
                      <a:pt x="51" y="1"/>
                    </a:moveTo>
                    <a:cubicBezTo>
                      <a:pt x="26" y="1"/>
                      <a:pt x="1" y="32"/>
                      <a:pt x="16" y="60"/>
                    </a:cubicBezTo>
                    <a:cubicBezTo>
                      <a:pt x="173" y="344"/>
                      <a:pt x="377" y="587"/>
                      <a:pt x="607" y="816"/>
                    </a:cubicBezTo>
                    <a:cubicBezTo>
                      <a:pt x="837" y="1046"/>
                      <a:pt x="1082" y="1249"/>
                      <a:pt x="1364" y="1406"/>
                    </a:cubicBezTo>
                    <a:cubicBezTo>
                      <a:pt x="1368" y="1409"/>
                      <a:pt x="1373" y="1410"/>
                      <a:pt x="1377" y="1410"/>
                    </a:cubicBezTo>
                    <a:cubicBezTo>
                      <a:pt x="1401" y="1410"/>
                      <a:pt x="1421" y="1380"/>
                      <a:pt x="1399" y="1360"/>
                    </a:cubicBezTo>
                    <a:cubicBezTo>
                      <a:pt x="1158" y="1156"/>
                      <a:pt x="913" y="956"/>
                      <a:pt x="693" y="730"/>
                    </a:cubicBezTo>
                    <a:cubicBezTo>
                      <a:pt x="474" y="505"/>
                      <a:pt x="278" y="257"/>
                      <a:pt x="76" y="13"/>
                    </a:cubicBezTo>
                    <a:cubicBezTo>
                      <a:pt x="69" y="4"/>
                      <a:pt x="60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4" name="Google Shape;11254;p23"/>
              <p:cNvSpPr/>
              <p:nvPr/>
            </p:nvSpPr>
            <p:spPr>
              <a:xfrm rot="10800000">
                <a:off x="593542" y="4963546"/>
                <a:ext cx="97741" cy="39572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289" extrusionOk="0">
                    <a:moveTo>
                      <a:pt x="35" y="1"/>
                    </a:moveTo>
                    <a:cubicBezTo>
                      <a:pt x="16" y="1"/>
                      <a:pt x="0" y="30"/>
                      <a:pt x="21" y="38"/>
                    </a:cubicBezTo>
                    <a:cubicBezTo>
                      <a:pt x="268" y="154"/>
                      <a:pt x="545" y="216"/>
                      <a:pt x="801" y="302"/>
                    </a:cubicBezTo>
                    <a:cubicBezTo>
                      <a:pt x="1067" y="390"/>
                      <a:pt x="1330" y="482"/>
                      <a:pt x="1592" y="581"/>
                    </a:cubicBezTo>
                    <a:cubicBezTo>
                      <a:pt x="2132" y="779"/>
                      <a:pt x="2659" y="1016"/>
                      <a:pt x="3168" y="1287"/>
                    </a:cubicBezTo>
                    <a:cubicBezTo>
                      <a:pt x="3169" y="1288"/>
                      <a:pt x="3170" y="1288"/>
                      <a:pt x="3171" y="1288"/>
                    </a:cubicBezTo>
                    <a:cubicBezTo>
                      <a:pt x="3179" y="1288"/>
                      <a:pt x="3184" y="1277"/>
                      <a:pt x="3175" y="1272"/>
                    </a:cubicBezTo>
                    <a:lnTo>
                      <a:pt x="3175" y="1272"/>
                    </a:lnTo>
                    <a:lnTo>
                      <a:pt x="3175" y="1274"/>
                    </a:lnTo>
                    <a:cubicBezTo>
                      <a:pt x="2701" y="975"/>
                      <a:pt x="2194" y="745"/>
                      <a:pt x="1669" y="543"/>
                    </a:cubicBezTo>
                    <a:cubicBezTo>
                      <a:pt x="1409" y="442"/>
                      <a:pt x="1145" y="351"/>
                      <a:pt x="880" y="263"/>
                    </a:cubicBezTo>
                    <a:cubicBezTo>
                      <a:pt x="607" y="171"/>
                      <a:pt x="322" y="52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5" name="Google Shape;11255;p23"/>
              <p:cNvSpPr/>
              <p:nvPr/>
            </p:nvSpPr>
            <p:spPr>
              <a:xfrm rot="10800000">
                <a:off x="549706" y="4967383"/>
                <a:ext cx="118984" cy="46848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1526" extrusionOk="0">
                    <a:moveTo>
                      <a:pt x="63" y="0"/>
                    </a:moveTo>
                    <a:cubicBezTo>
                      <a:pt x="12" y="0"/>
                      <a:pt x="0" y="86"/>
                      <a:pt x="52" y="94"/>
                    </a:cubicBezTo>
                    <a:cubicBezTo>
                      <a:pt x="783" y="200"/>
                      <a:pt x="1529" y="247"/>
                      <a:pt x="2241" y="447"/>
                    </a:cubicBezTo>
                    <a:cubicBezTo>
                      <a:pt x="2563" y="537"/>
                      <a:pt x="2875" y="660"/>
                      <a:pt x="3154" y="847"/>
                    </a:cubicBezTo>
                    <a:cubicBezTo>
                      <a:pt x="3421" y="1027"/>
                      <a:pt x="3625" y="1260"/>
                      <a:pt x="3819" y="1515"/>
                    </a:cubicBezTo>
                    <a:cubicBezTo>
                      <a:pt x="3825" y="1522"/>
                      <a:pt x="3834" y="1525"/>
                      <a:pt x="3843" y="1525"/>
                    </a:cubicBezTo>
                    <a:cubicBezTo>
                      <a:pt x="3859" y="1525"/>
                      <a:pt x="3875" y="1514"/>
                      <a:pt x="3868" y="1494"/>
                    </a:cubicBezTo>
                    <a:lnTo>
                      <a:pt x="3868" y="1492"/>
                    </a:lnTo>
                    <a:cubicBezTo>
                      <a:pt x="3644" y="898"/>
                      <a:pt x="2967" y="543"/>
                      <a:pt x="2396" y="361"/>
                    </a:cubicBezTo>
                    <a:cubicBezTo>
                      <a:pt x="2032" y="245"/>
                      <a:pt x="1652" y="184"/>
                      <a:pt x="1273" y="129"/>
                    </a:cubicBezTo>
                    <a:cubicBezTo>
                      <a:pt x="873" y="71"/>
                      <a:pt x="471" y="17"/>
                      <a:pt x="65" y="0"/>
                    </a:cubicBezTo>
                    <a:cubicBezTo>
                      <a:pt x="65" y="0"/>
                      <a:pt x="64" y="0"/>
                      <a:pt x="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6" name="Google Shape;11256;p23"/>
              <p:cNvSpPr/>
              <p:nvPr/>
            </p:nvSpPr>
            <p:spPr>
              <a:xfrm rot="10800000">
                <a:off x="564655" y="4830123"/>
                <a:ext cx="29654" cy="37853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233" extrusionOk="0">
                    <a:moveTo>
                      <a:pt x="39" y="1"/>
                    </a:moveTo>
                    <a:cubicBezTo>
                      <a:pt x="19" y="1"/>
                      <a:pt x="0" y="23"/>
                      <a:pt x="13" y="47"/>
                    </a:cubicBezTo>
                    <a:cubicBezTo>
                      <a:pt x="144" y="258"/>
                      <a:pt x="286" y="462"/>
                      <a:pt x="439" y="658"/>
                    </a:cubicBezTo>
                    <a:cubicBezTo>
                      <a:pt x="583" y="847"/>
                      <a:pt x="721" y="1040"/>
                      <a:pt x="877" y="1219"/>
                    </a:cubicBezTo>
                    <a:cubicBezTo>
                      <a:pt x="884" y="1228"/>
                      <a:pt x="894" y="1232"/>
                      <a:pt x="904" y="1232"/>
                    </a:cubicBezTo>
                    <a:cubicBezTo>
                      <a:pt x="934" y="1232"/>
                      <a:pt x="965" y="1196"/>
                      <a:pt x="946" y="1165"/>
                    </a:cubicBezTo>
                    <a:cubicBezTo>
                      <a:pt x="809" y="957"/>
                      <a:pt x="656" y="761"/>
                      <a:pt x="508" y="561"/>
                    </a:cubicBezTo>
                    <a:cubicBezTo>
                      <a:pt x="368" y="370"/>
                      <a:pt x="218" y="185"/>
                      <a:pt x="59" y="10"/>
                    </a:cubicBezTo>
                    <a:cubicBezTo>
                      <a:pt x="53" y="3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7" name="Google Shape;11257;p23"/>
              <p:cNvSpPr/>
              <p:nvPr/>
            </p:nvSpPr>
            <p:spPr>
              <a:xfrm rot="10800000">
                <a:off x="608983" y="4881485"/>
                <a:ext cx="109099" cy="7939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586" extrusionOk="0">
                    <a:moveTo>
                      <a:pt x="44" y="0"/>
                    </a:moveTo>
                    <a:cubicBezTo>
                      <a:pt x="20" y="0"/>
                      <a:pt x="1" y="21"/>
                      <a:pt x="8" y="48"/>
                    </a:cubicBezTo>
                    <a:cubicBezTo>
                      <a:pt x="66" y="197"/>
                      <a:pt x="216" y="330"/>
                      <a:pt x="324" y="444"/>
                    </a:cubicBezTo>
                    <a:cubicBezTo>
                      <a:pt x="455" y="581"/>
                      <a:pt x="592" y="712"/>
                      <a:pt x="732" y="837"/>
                    </a:cubicBezTo>
                    <a:cubicBezTo>
                      <a:pt x="999" y="1071"/>
                      <a:pt x="1281" y="1289"/>
                      <a:pt x="1575" y="1487"/>
                    </a:cubicBezTo>
                    <a:cubicBezTo>
                      <a:pt x="2196" y="1912"/>
                      <a:pt x="2859" y="2260"/>
                      <a:pt x="3536" y="2585"/>
                    </a:cubicBezTo>
                    <a:cubicBezTo>
                      <a:pt x="3537" y="2585"/>
                      <a:pt x="3538" y="2586"/>
                      <a:pt x="3539" y="2586"/>
                    </a:cubicBezTo>
                    <a:cubicBezTo>
                      <a:pt x="3547" y="2586"/>
                      <a:pt x="3554" y="2573"/>
                      <a:pt x="3546" y="2568"/>
                    </a:cubicBezTo>
                    <a:lnTo>
                      <a:pt x="3546" y="2568"/>
                    </a:lnTo>
                    <a:lnTo>
                      <a:pt x="3546" y="2570"/>
                    </a:lnTo>
                    <a:cubicBezTo>
                      <a:pt x="2904" y="2224"/>
                      <a:pt x="2265" y="1867"/>
                      <a:pt x="1667" y="1452"/>
                    </a:cubicBezTo>
                    <a:cubicBezTo>
                      <a:pt x="1364" y="1243"/>
                      <a:pt x="1074" y="1014"/>
                      <a:pt x="801" y="768"/>
                    </a:cubicBezTo>
                    <a:cubicBezTo>
                      <a:pt x="668" y="644"/>
                      <a:pt x="537" y="517"/>
                      <a:pt x="414" y="383"/>
                    </a:cubicBezTo>
                    <a:cubicBezTo>
                      <a:pt x="302" y="263"/>
                      <a:pt x="199" y="96"/>
                      <a:pt x="62" y="5"/>
                    </a:cubicBezTo>
                    <a:cubicBezTo>
                      <a:pt x="56" y="2"/>
                      <a:pt x="50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8" name="Google Shape;11258;p23"/>
              <p:cNvSpPr/>
              <p:nvPr/>
            </p:nvSpPr>
            <p:spPr>
              <a:xfrm rot="10800000">
                <a:off x="590349" y="4749659"/>
                <a:ext cx="48072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909" extrusionOk="0">
                    <a:moveTo>
                      <a:pt x="22" y="0"/>
                    </a:moveTo>
                    <a:cubicBezTo>
                      <a:pt x="10" y="0"/>
                      <a:pt x="0" y="16"/>
                      <a:pt x="10" y="29"/>
                    </a:cubicBezTo>
                    <a:cubicBezTo>
                      <a:pt x="696" y="798"/>
                      <a:pt x="1566" y="1766"/>
                      <a:pt x="1246" y="2890"/>
                    </a:cubicBezTo>
                    <a:cubicBezTo>
                      <a:pt x="1245" y="2901"/>
                      <a:pt x="1254" y="2908"/>
                      <a:pt x="1263" y="2908"/>
                    </a:cubicBezTo>
                    <a:cubicBezTo>
                      <a:pt x="1269" y="2908"/>
                      <a:pt x="1275" y="2905"/>
                      <a:pt x="1278" y="2897"/>
                    </a:cubicBezTo>
                    <a:lnTo>
                      <a:pt x="1280" y="2897"/>
                    </a:lnTo>
                    <a:cubicBezTo>
                      <a:pt x="1457" y="2379"/>
                      <a:pt x="1364" y="1832"/>
                      <a:pt x="1123" y="1349"/>
                    </a:cubicBezTo>
                    <a:cubicBezTo>
                      <a:pt x="859" y="826"/>
                      <a:pt x="449" y="409"/>
                      <a:pt x="33" y="5"/>
                    </a:cubicBezTo>
                    <a:cubicBezTo>
                      <a:pt x="29" y="1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9" name="Google Shape;11259;p23"/>
              <p:cNvSpPr/>
              <p:nvPr/>
            </p:nvSpPr>
            <p:spPr>
              <a:xfrm rot="10800000">
                <a:off x="682197" y="4782753"/>
                <a:ext cx="86291" cy="18070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886" extrusionOk="0">
                    <a:moveTo>
                      <a:pt x="19" y="1"/>
                    </a:moveTo>
                    <a:cubicBezTo>
                      <a:pt x="9" y="1"/>
                      <a:pt x="0" y="7"/>
                      <a:pt x="1" y="20"/>
                    </a:cubicBezTo>
                    <a:cubicBezTo>
                      <a:pt x="16" y="252"/>
                      <a:pt x="48" y="481"/>
                      <a:pt x="70" y="711"/>
                    </a:cubicBezTo>
                    <a:cubicBezTo>
                      <a:pt x="91" y="919"/>
                      <a:pt x="106" y="1126"/>
                      <a:pt x="134" y="1334"/>
                    </a:cubicBezTo>
                    <a:cubicBezTo>
                      <a:pt x="190" y="1742"/>
                      <a:pt x="358" y="2080"/>
                      <a:pt x="590" y="2417"/>
                    </a:cubicBezTo>
                    <a:cubicBezTo>
                      <a:pt x="1087" y="3129"/>
                      <a:pt x="1570" y="3854"/>
                      <a:pt x="2022" y="4598"/>
                    </a:cubicBezTo>
                    <a:cubicBezTo>
                      <a:pt x="2278" y="5017"/>
                      <a:pt x="2525" y="5442"/>
                      <a:pt x="2763" y="5873"/>
                    </a:cubicBezTo>
                    <a:cubicBezTo>
                      <a:pt x="2767" y="5882"/>
                      <a:pt x="2774" y="5885"/>
                      <a:pt x="2781" y="5885"/>
                    </a:cubicBezTo>
                    <a:cubicBezTo>
                      <a:pt x="2796" y="5885"/>
                      <a:pt x="2811" y="5869"/>
                      <a:pt x="2802" y="5851"/>
                    </a:cubicBezTo>
                    <a:cubicBezTo>
                      <a:pt x="2426" y="5092"/>
                      <a:pt x="1990" y="4370"/>
                      <a:pt x="1529" y="3662"/>
                    </a:cubicBezTo>
                    <a:cubicBezTo>
                      <a:pt x="1295" y="3305"/>
                      <a:pt x="1037" y="2964"/>
                      <a:pt x="794" y="2615"/>
                    </a:cubicBezTo>
                    <a:cubicBezTo>
                      <a:pt x="560" y="2278"/>
                      <a:pt x="313" y="1940"/>
                      <a:pt x="214" y="1536"/>
                    </a:cubicBezTo>
                    <a:cubicBezTo>
                      <a:pt x="97" y="1042"/>
                      <a:pt x="108" y="523"/>
                      <a:pt x="42" y="20"/>
                    </a:cubicBezTo>
                    <a:cubicBezTo>
                      <a:pt x="40" y="7"/>
                      <a:pt x="29" y="1"/>
                      <a:pt x="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0" name="Google Shape;11260;p23"/>
              <p:cNvSpPr/>
              <p:nvPr/>
            </p:nvSpPr>
            <p:spPr>
              <a:xfrm rot="10800000">
                <a:off x="732848" y="4701091"/>
                <a:ext cx="47980" cy="17446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5683" extrusionOk="0">
                    <a:moveTo>
                      <a:pt x="49" y="0"/>
                    </a:moveTo>
                    <a:cubicBezTo>
                      <a:pt x="25" y="0"/>
                      <a:pt x="1" y="21"/>
                      <a:pt x="9" y="51"/>
                    </a:cubicBezTo>
                    <a:cubicBezTo>
                      <a:pt x="145" y="793"/>
                      <a:pt x="371" y="1520"/>
                      <a:pt x="594" y="2240"/>
                    </a:cubicBezTo>
                    <a:cubicBezTo>
                      <a:pt x="706" y="2608"/>
                      <a:pt x="820" y="2977"/>
                      <a:pt x="942" y="3343"/>
                    </a:cubicBezTo>
                    <a:cubicBezTo>
                      <a:pt x="1059" y="3691"/>
                      <a:pt x="1190" y="4035"/>
                      <a:pt x="1293" y="4387"/>
                    </a:cubicBezTo>
                    <a:cubicBezTo>
                      <a:pt x="1411" y="4802"/>
                      <a:pt x="1480" y="5228"/>
                      <a:pt x="1501" y="5660"/>
                    </a:cubicBezTo>
                    <a:cubicBezTo>
                      <a:pt x="1501" y="5675"/>
                      <a:pt x="1512" y="5682"/>
                      <a:pt x="1524" y="5682"/>
                    </a:cubicBezTo>
                    <a:cubicBezTo>
                      <a:pt x="1536" y="5682"/>
                      <a:pt x="1547" y="5675"/>
                      <a:pt x="1547" y="5660"/>
                    </a:cubicBezTo>
                    <a:cubicBezTo>
                      <a:pt x="1562" y="5293"/>
                      <a:pt x="1529" y="4929"/>
                      <a:pt x="1446" y="4572"/>
                    </a:cubicBezTo>
                    <a:cubicBezTo>
                      <a:pt x="1364" y="4209"/>
                      <a:pt x="1235" y="3859"/>
                      <a:pt x="1116" y="3506"/>
                    </a:cubicBezTo>
                    <a:cubicBezTo>
                      <a:pt x="871" y="2775"/>
                      <a:pt x="663" y="2033"/>
                      <a:pt x="461" y="1290"/>
                    </a:cubicBezTo>
                    <a:cubicBezTo>
                      <a:pt x="349" y="866"/>
                      <a:pt x="233" y="443"/>
                      <a:pt x="85" y="30"/>
                    </a:cubicBezTo>
                    <a:cubicBezTo>
                      <a:pt x="80" y="9"/>
                      <a:pt x="65" y="0"/>
                      <a:pt x="4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1" name="Google Shape;11261;p23"/>
              <p:cNvSpPr/>
              <p:nvPr/>
            </p:nvSpPr>
            <p:spPr>
              <a:xfrm rot="10800000">
                <a:off x="578011" y="5038209"/>
                <a:ext cx="548472" cy="189818"/>
              </a:xfrm>
              <a:custGeom>
                <a:avLst/>
                <a:gdLst/>
                <a:ahLst/>
                <a:cxnLst/>
                <a:rect l="l" t="t" r="r" b="b"/>
                <a:pathLst>
                  <a:path w="17867" h="6183" extrusionOk="0">
                    <a:moveTo>
                      <a:pt x="10788" y="6056"/>
                    </a:moveTo>
                    <a:cubicBezTo>
                      <a:pt x="12024" y="6183"/>
                      <a:pt x="17201" y="5444"/>
                      <a:pt x="17534" y="4732"/>
                    </a:cubicBezTo>
                    <a:cubicBezTo>
                      <a:pt x="17867" y="4020"/>
                      <a:pt x="17508" y="3678"/>
                      <a:pt x="16805" y="3694"/>
                    </a:cubicBezTo>
                    <a:cubicBezTo>
                      <a:pt x="16102" y="3713"/>
                      <a:pt x="14642" y="1642"/>
                      <a:pt x="12334" y="821"/>
                    </a:cubicBezTo>
                    <a:cubicBezTo>
                      <a:pt x="10029" y="0"/>
                      <a:pt x="10087" y="524"/>
                      <a:pt x="10024" y="696"/>
                    </a:cubicBezTo>
                    <a:cubicBezTo>
                      <a:pt x="9764" y="1395"/>
                      <a:pt x="9893" y="681"/>
                      <a:pt x="8195" y="636"/>
                    </a:cubicBezTo>
                    <a:cubicBezTo>
                      <a:pt x="6499" y="589"/>
                      <a:pt x="5873" y="516"/>
                      <a:pt x="5443" y="1152"/>
                    </a:cubicBezTo>
                    <a:cubicBezTo>
                      <a:pt x="5013" y="1787"/>
                      <a:pt x="1674" y="267"/>
                      <a:pt x="836" y="690"/>
                    </a:cubicBezTo>
                    <a:cubicBezTo>
                      <a:pt x="0" y="1114"/>
                      <a:pt x="3708" y="4809"/>
                      <a:pt x="4953" y="4689"/>
                    </a:cubicBezTo>
                    <a:cubicBezTo>
                      <a:pt x="6200" y="4568"/>
                      <a:pt x="6894" y="5661"/>
                      <a:pt x="10788" y="60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2" name="Google Shape;11262;p23"/>
              <p:cNvSpPr/>
              <p:nvPr/>
            </p:nvSpPr>
            <p:spPr>
              <a:xfrm rot="10800000">
                <a:off x="637532" y="5056690"/>
                <a:ext cx="146918" cy="35029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1141" extrusionOk="0">
                    <a:moveTo>
                      <a:pt x="4737" y="0"/>
                    </a:moveTo>
                    <a:cubicBezTo>
                      <a:pt x="4731" y="0"/>
                      <a:pt x="4725" y="2"/>
                      <a:pt x="4719" y="6"/>
                    </a:cubicBezTo>
                    <a:cubicBezTo>
                      <a:pt x="4027" y="429"/>
                      <a:pt x="3169" y="371"/>
                      <a:pt x="2389" y="427"/>
                    </a:cubicBezTo>
                    <a:cubicBezTo>
                      <a:pt x="1985" y="457"/>
                      <a:pt x="1581" y="498"/>
                      <a:pt x="1185" y="582"/>
                    </a:cubicBezTo>
                    <a:cubicBezTo>
                      <a:pt x="990" y="623"/>
                      <a:pt x="798" y="677"/>
                      <a:pt x="607" y="737"/>
                    </a:cubicBezTo>
                    <a:cubicBezTo>
                      <a:pt x="433" y="791"/>
                      <a:pt x="209" y="859"/>
                      <a:pt x="72" y="984"/>
                    </a:cubicBezTo>
                    <a:cubicBezTo>
                      <a:pt x="1" y="1048"/>
                      <a:pt x="66" y="1141"/>
                      <a:pt x="142" y="1141"/>
                    </a:cubicBezTo>
                    <a:cubicBezTo>
                      <a:pt x="163" y="1141"/>
                      <a:pt x="185" y="1134"/>
                      <a:pt x="205" y="1117"/>
                    </a:cubicBezTo>
                    <a:cubicBezTo>
                      <a:pt x="280" y="1051"/>
                      <a:pt x="407" y="1019"/>
                      <a:pt x="497" y="980"/>
                    </a:cubicBezTo>
                    <a:cubicBezTo>
                      <a:pt x="598" y="935"/>
                      <a:pt x="699" y="888"/>
                      <a:pt x="805" y="853"/>
                    </a:cubicBezTo>
                    <a:cubicBezTo>
                      <a:pt x="996" y="793"/>
                      <a:pt x="1189" y="744"/>
                      <a:pt x="1387" y="709"/>
                    </a:cubicBezTo>
                    <a:cubicBezTo>
                      <a:pt x="1791" y="632"/>
                      <a:pt x="2202" y="599"/>
                      <a:pt x="2613" y="571"/>
                    </a:cubicBezTo>
                    <a:cubicBezTo>
                      <a:pt x="3008" y="544"/>
                      <a:pt x="3408" y="531"/>
                      <a:pt x="3801" y="479"/>
                    </a:cubicBezTo>
                    <a:cubicBezTo>
                      <a:pt x="4150" y="432"/>
                      <a:pt x="4524" y="344"/>
                      <a:pt x="4763" y="66"/>
                    </a:cubicBezTo>
                    <a:cubicBezTo>
                      <a:pt x="4785" y="40"/>
                      <a:pt x="4766" y="0"/>
                      <a:pt x="47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3" name="Google Shape;11263;p23"/>
              <p:cNvSpPr/>
              <p:nvPr/>
            </p:nvSpPr>
            <p:spPr>
              <a:xfrm rot="10800000">
                <a:off x="624792" y="5093561"/>
                <a:ext cx="84203" cy="19341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630" extrusionOk="0">
                    <a:moveTo>
                      <a:pt x="2703" y="0"/>
                    </a:moveTo>
                    <a:cubicBezTo>
                      <a:pt x="2696" y="0"/>
                      <a:pt x="2689" y="3"/>
                      <a:pt x="2683" y="10"/>
                    </a:cubicBezTo>
                    <a:cubicBezTo>
                      <a:pt x="2558" y="156"/>
                      <a:pt x="2348" y="212"/>
                      <a:pt x="2167" y="251"/>
                    </a:cubicBezTo>
                    <a:cubicBezTo>
                      <a:pt x="1939" y="300"/>
                      <a:pt x="1711" y="341"/>
                      <a:pt x="1479" y="378"/>
                    </a:cubicBezTo>
                    <a:cubicBezTo>
                      <a:pt x="1002" y="457"/>
                      <a:pt x="520" y="507"/>
                      <a:pt x="39" y="571"/>
                    </a:cubicBezTo>
                    <a:cubicBezTo>
                      <a:pt x="4" y="574"/>
                      <a:pt x="0" y="629"/>
                      <a:pt x="39" y="629"/>
                    </a:cubicBezTo>
                    <a:cubicBezTo>
                      <a:pt x="62" y="629"/>
                      <a:pt x="86" y="629"/>
                      <a:pt x="109" y="629"/>
                    </a:cubicBezTo>
                    <a:cubicBezTo>
                      <a:pt x="603" y="629"/>
                      <a:pt x="1094" y="572"/>
                      <a:pt x="1578" y="485"/>
                    </a:cubicBezTo>
                    <a:cubicBezTo>
                      <a:pt x="1819" y="442"/>
                      <a:pt x="2060" y="397"/>
                      <a:pt x="2296" y="333"/>
                    </a:cubicBezTo>
                    <a:cubicBezTo>
                      <a:pt x="2481" y="285"/>
                      <a:pt x="2634" y="217"/>
                      <a:pt x="2730" y="45"/>
                    </a:cubicBezTo>
                    <a:cubicBezTo>
                      <a:pt x="2742" y="24"/>
                      <a:pt x="2724" y="0"/>
                      <a:pt x="27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4" name="Google Shape;11264;p23"/>
              <p:cNvSpPr/>
              <p:nvPr/>
            </p:nvSpPr>
            <p:spPr>
              <a:xfrm rot="10800000">
                <a:off x="667124" y="5133348"/>
                <a:ext cx="30851" cy="16302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531" extrusionOk="0">
                    <a:moveTo>
                      <a:pt x="965" y="1"/>
                    </a:moveTo>
                    <a:cubicBezTo>
                      <a:pt x="958" y="1"/>
                      <a:pt x="952" y="4"/>
                      <a:pt x="946" y="10"/>
                    </a:cubicBezTo>
                    <a:cubicBezTo>
                      <a:pt x="832" y="145"/>
                      <a:pt x="690" y="255"/>
                      <a:pt x="533" y="334"/>
                    </a:cubicBezTo>
                    <a:cubicBezTo>
                      <a:pt x="372" y="414"/>
                      <a:pt x="202" y="442"/>
                      <a:pt x="28" y="481"/>
                    </a:cubicBezTo>
                    <a:cubicBezTo>
                      <a:pt x="0" y="487"/>
                      <a:pt x="9" y="526"/>
                      <a:pt x="36" y="528"/>
                    </a:cubicBezTo>
                    <a:cubicBezTo>
                      <a:pt x="57" y="530"/>
                      <a:pt x="79" y="531"/>
                      <a:pt x="100" y="531"/>
                    </a:cubicBezTo>
                    <a:cubicBezTo>
                      <a:pt x="440" y="531"/>
                      <a:pt x="780" y="303"/>
                      <a:pt x="987" y="50"/>
                    </a:cubicBezTo>
                    <a:cubicBezTo>
                      <a:pt x="1004" y="30"/>
                      <a:pt x="986" y="1"/>
                      <a:pt x="9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5" name="Google Shape;11265;p23"/>
              <p:cNvSpPr/>
              <p:nvPr/>
            </p:nvSpPr>
            <p:spPr>
              <a:xfrm rot="10800000">
                <a:off x="704790" y="5118888"/>
                <a:ext cx="26492" cy="1139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371" extrusionOk="0">
                    <a:moveTo>
                      <a:pt x="823" y="1"/>
                    </a:moveTo>
                    <a:cubicBezTo>
                      <a:pt x="821" y="1"/>
                      <a:pt x="818" y="1"/>
                      <a:pt x="816" y="2"/>
                    </a:cubicBezTo>
                    <a:cubicBezTo>
                      <a:pt x="545" y="86"/>
                      <a:pt x="281" y="194"/>
                      <a:pt x="27" y="325"/>
                    </a:cubicBezTo>
                    <a:cubicBezTo>
                      <a:pt x="1" y="335"/>
                      <a:pt x="12" y="371"/>
                      <a:pt x="35" y="371"/>
                    </a:cubicBezTo>
                    <a:cubicBezTo>
                      <a:pt x="38" y="371"/>
                      <a:pt x="42" y="370"/>
                      <a:pt x="46" y="368"/>
                    </a:cubicBezTo>
                    <a:cubicBezTo>
                      <a:pt x="319" y="286"/>
                      <a:pt x="582" y="179"/>
                      <a:pt x="838" y="52"/>
                    </a:cubicBezTo>
                    <a:cubicBezTo>
                      <a:pt x="862" y="37"/>
                      <a:pt x="850" y="1"/>
                      <a:pt x="8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6" name="Google Shape;11266;p23"/>
              <p:cNvSpPr/>
              <p:nvPr/>
            </p:nvSpPr>
            <p:spPr>
              <a:xfrm rot="10800000">
                <a:off x="754060" y="5080759"/>
                <a:ext cx="40766" cy="2084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679" extrusionOk="0">
                    <a:moveTo>
                      <a:pt x="1259" y="1"/>
                    </a:moveTo>
                    <a:cubicBezTo>
                      <a:pt x="1255" y="1"/>
                      <a:pt x="1250" y="1"/>
                      <a:pt x="1244" y="3"/>
                    </a:cubicBezTo>
                    <a:cubicBezTo>
                      <a:pt x="1018" y="40"/>
                      <a:pt x="799" y="130"/>
                      <a:pt x="594" y="229"/>
                    </a:cubicBezTo>
                    <a:cubicBezTo>
                      <a:pt x="384" y="332"/>
                      <a:pt x="192" y="446"/>
                      <a:pt x="25" y="612"/>
                    </a:cubicBezTo>
                    <a:cubicBezTo>
                      <a:pt x="0" y="640"/>
                      <a:pt x="24" y="679"/>
                      <a:pt x="55" y="679"/>
                    </a:cubicBezTo>
                    <a:cubicBezTo>
                      <a:pt x="61" y="679"/>
                      <a:pt x="67" y="677"/>
                      <a:pt x="74" y="674"/>
                    </a:cubicBezTo>
                    <a:cubicBezTo>
                      <a:pt x="265" y="569"/>
                      <a:pt x="446" y="448"/>
                      <a:pt x="640" y="349"/>
                    </a:cubicBezTo>
                    <a:cubicBezTo>
                      <a:pt x="844" y="246"/>
                      <a:pt x="1059" y="177"/>
                      <a:pt x="1271" y="96"/>
                    </a:cubicBezTo>
                    <a:cubicBezTo>
                      <a:pt x="1327" y="81"/>
                      <a:pt x="1311" y="1"/>
                      <a:pt x="12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7" name="Google Shape;11267;p23"/>
              <p:cNvSpPr/>
              <p:nvPr/>
            </p:nvSpPr>
            <p:spPr>
              <a:xfrm rot="10800000">
                <a:off x="784788" y="5122941"/>
                <a:ext cx="56882" cy="4927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605" extrusionOk="0">
                    <a:moveTo>
                      <a:pt x="1816" y="1"/>
                    </a:moveTo>
                    <a:cubicBezTo>
                      <a:pt x="1809" y="1"/>
                      <a:pt x="1802" y="3"/>
                      <a:pt x="1796" y="9"/>
                    </a:cubicBezTo>
                    <a:cubicBezTo>
                      <a:pt x="1518" y="285"/>
                      <a:pt x="1247" y="560"/>
                      <a:pt x="934" y="800"/>
                    </a:cubicBezTo>
                    <a:cubicBezTo>
                      <a:pt x="635" y="1031"/>
                      <a:pt x="276" y="1239"/>
                      <a:pt x="28" y="1527"/>
                    </a:cubicBezTo>
                    <a:cubicBezTo>
                      <a:pt x="1" y="1560"/>
                      <a:pt x="28" y="1604"/>
                      <a:pt x="64" y="1604"/>
                    </a:cubicBezTo>
                    <a:cubicBezTo>
                      <a:pt x="70" y="1604"/>
                      <a:pt x="77" y="1603"/>
                      <a:pt x="84" y="1600"/>
                    </a:cubicBezTo>
                    <a:cubicBezTo>
                      <a:pt x="261" y="1501"/>
                      <a:pt x="424" y="1368"/>
                      <a:pt x="587" y="1248"/>
                    </a:cubicBezTo>
                    <a:cubicBezTo>
                      <a:pt x="742" y="1134"/>
                      <a:pt x="897" y="1018"/>
                      <a:pt x="1047" y="899"/>
                    </a:cubicBezTo>
                    <a:cubicBezTo>
                      <a:pt x="1348" y="657"/>
                      <a:pt x="1667" y="394"/>
                      <a:pt x="1841" y="42"/>
                    </a:cubicBezTo>
                    <a:cubicBezTo>
                      <a:pt x="1852" y="21"/>
                      <a:pt x="1835" y="1"/>
                      <a:pt x="181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8" name="Google Shape;11268;p23"/>
              <p:cNvSpPr/>
              <p:nvPr/>
            </p:nvSpPr>
            <p:spPr>
              <a:xfrm rot="10800000">
                <a:off x="764251" y="5186705"/>
                <a:ext cx="1304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425" h="825" extrusionOk="0">
                    <a:moveTo>
                      <a:pt x="17" y="1"/>
                    </a:moveTo>
                    <a:cubicBezTo>
                      <a:pt x="5" y="1"/>
                      <a:pt x="1" y="16"/>
                      <a:pt x="10" y="23"/>
                    </a:cubicBezTo>
                    <a:cubicBezTo>
                      <a:pt x="118" y="126"/>
                      <a:pt x="217" y="201"/>
                      <a:pt x="271" y="348"/>
                    </a:cubicBezTo>
                    <a:cubicBezTo>
                      <a:pt x="320" y="489"/>
                      <a:pt x="318" y="655"/>
                      <a:pt x="240" y="784"/>
                    </a:cubicBezTo>
                    <a:cubicBezTo>
                      <a:pt x="228" y="802"/>
                      <a:pt x="246" y="825"/>
                      <a:pt x="264" y="825"/>
                    </a:cubicBezTo>
                    <a:cubicBezTo>
                      <a:pt x="270" y="825"/>
                      <a:pt x="276" y="822"/>
                      <a:pt x="281" y="816"/>
                    </a:cubicBezTo>
                    <a:cubicBezTo>
                      <a:pt x="391" y="676"/>
                      <a:pt x="425" y="490"/>
                      <a:pt x="367" y="322"/>
                    </a:cubicBezTo>
                    <a:cubicBezTo>
                      <a:pt x="320" y="178"/>
                      <a:pt x="192" y="1"/>
                      <a:pt x="24" y="1"/>
                    </a:cubicBezTo>
                    <a:cubicBezTo>
                      <a:pt x="22" y="1"/>
                      <a:pt x="21" y="1"/>
                      <a:pt x="19" y="1"/>
                    </a:cubicBezTo>
                    <a:cubicBezTo>
                      <a:pt x="18" y="1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9" name="Google Shape;11269;p23"/>
              <p:cNvSpPr/>
              <p:nvPr/>
            </p:nvSpPr>
            <p:spPr>
              <a:xfrm rot="10800000">
                <a:off x="821656" y="5115910"/>
                <a:ext cx="48717" cy="80649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2627" extrusionOk="0">
                    <a:moveTo>
                      <a:pt x="1546" y="0"/>
                    </a:moveTo>
                    <a:cubicBezTo>
                      <a:pt x="1541" y="0"/>
                      <a:pt x="1536" y="2"/>
                      <a:pt x="1531" y="5"/>
                    </a:cubicBezTo>
                    <a:cubicBezTo>
                      <a:pt x="1110" y="302"/>
                      <a:pt x="778" y="716"/>
                      <a:pt x="516" y="1155"/>
                    </a:cubicBezTo>
                    <a:cubicBezTo>
                      <a:pt x="260" y="1583"/>
                      <a:pt x="35" y="2097"/>
                      <a:pt x="2" y="2600"/>
                    </a:cubicBezTo>
                    <a:cubicBezTo>
                      <a:pt x="1" y="2618"/>
                      <a:pt x="14" y="2627"/>
                      <a:pt x="27" y="2627"/>
                    </a:cubicBezTo>
                    <a:cubicBezTo>
                      <a:pt x="38" y="2627"/>
                      <a:pt x="50" y="2620"/>
                      <a:pt x="54" y="2608"/>
                    </a:cubicBezTo>
                    <a:cubicBezTo>
                      <a:pt x="132" y="2374"/>
                      <a:pt x="194" y="2133"/>
                      <a:pt x="284" y="1901"/>
                    </a:cubicBezTo>
                    <a:cubicBezTo>
                      <a:pt x="376" y="1664"/>
                      <a:pt x="488" y="1435"/>
                      <a:pt x="617" y="1215"/>
                    </a:cubicBezTo>
                    <a:cubicBezTo>
                      <a:pt x="875" y="779"/>
                      <a:pt x="1209" y="409"/>
                      <a:pt x="1568" y="54"/>
                    </a:cubicBezTo>
                    <a:cubicBezTo>
                      <a:pt x="1587" y="35"/>
                      <a:pt x="1568" y="0"/>
                      <a:pt x="15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0" name="Google Shape;11270;p23"/>
              <p:cNvSpPr/>
              <p:nvPr/>
            </p:nvSpPr>
            <p:spPr>
              <a:xfrm rot="10800000">
                <a:off x="861747" y="5165368"/>
                <a:ext cx="25141" cy="41506"/>
              </a:xfrm>
              <a:custGeom>
                <a:avLst/>
                <a:gdLst/>
                <a:ahLst/>
                <a:cxnLst/>
                <a:rect l="l" t="t" r="r" b="b"/>
                <a:pathLst>
                  <a:path w="819" h="1352" extrusionOk="0">
                    <a:moveTo>
                      <a:pt x="732" y="1"/>
                    </a:moveTo>
                    <a:cubicBezTo>
                      <a:pt x="515" y="1"/>
                      <a:pt x="372" y="300"/>
                      <a:pt x="282" y="465"/>
                    </a:cubicBezTo>
                    <a:cubicBezTo>
                      <a:pt x="141" y="728"/>
                      <a:pt x="48" y="1012"/>
                      <a:pt x="5" y="1306"/>
                    </a:cubicBezTo>
                    <a:cubicBezTo>
                      <a:pt x="0" y="1333"/>
                      <a:pt x="23" y="1351"/>
                      <a:pt x="44" y="1351"/>
                    </a:cubicBezTo>
                    <a:cubicBezTo>
                      <a:pt x="58" y="1351"/>
                      <a:pt x="71" y="1343"/>
                      <a:pt x="76" y="1325"/>
                    </a:cubicBezTo>
                    <a:lnTo>
                      <a:pt x="76" y="1325"/>
                    </a:lnTo>
                    <a:lnTo>
                      <a:pt x="74" y="1326"/>
                    </a:lnTo>
                    <a:cubicBezTo>
                      <a:pt x="126" y="1083"/>
                      <a:pt x="211" y="848"/>
                      <a:pt x="325" y="627"/>
                    </a:cubicBezTo>
                    <a:cubicBezTo>
                      <a:pt x="422" y="433"/>
                      <a:pt x="562" y="141"/>
                      <a:pt x="785" y="70"/>
                    </a:cubicBezTo>
                    <a:cubicBezTo>
                      <a:pt x="814" y="61"/>
                      <a:pt x="818" y="14"/>
                      <a:pt x="785" y="7"/>
                    </a:cubicBezTo>
                    <a:cubicBezTo>
                      <a:pt x="766" y="3"/>
                      <a:pt x="749" y="1"/>
                      <a:pt x="7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1" name="Google Shape;11271;p23"/>
              <p:cNvSpPr/>
              <p:nvPr/>
            </p:nvSpPr>
            <p:spPr>
              <a:xfrm rot="10800000">
                <a:off x="897111" y="5182990"/>
                <a:ext cx="5526" cy="1881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613" extrusionOk="0">
                    <a:moveTo>
                      <a:pt x="99" y="0"/>
                    </a:moveTo>
                    <a:cubicBezTo>
                      <a:pt x="86" y="0"/>
                      <a:pt x="71" y="10"/>
                      <a:pt x="65" y="23"/>
                    </a:cubicBezTo>
                    <a:cubicBezTo>
                      <a:pt x="0" y="195"/>
                      <a:pt x="43" y="401"/>
                      <a:pt x="75" y="578"/>
                    </a:cubicBezTo>
                    <a:cubicBezTo>
                      <a:pt x="80" y="602"/>
                      <a:pt x="97" y="613"/>
                      <a:pt x="115" y="613"/>
                    </a:cubicBezTo>
                    <a:cubicBezTo>
                      <a:pt x="139" y="613"/>
                      <a:pt x="165" y="595"/>
                      <a:pt x="168" y="567"/>
                    </a:cubicBezTo>
                    <a:cubicBezTo>
                      <a:pt x="178" y="464"/>
                      <a:pt x="180" y="361"/>
                      <a:pt x="178" y="258"/>
                    </a:cubicBezTo>
                    <a:cubicBezTo>
                      <a:pt x="174" y="161"/>
                      <a:pt x="166" y="101"/>
                      <a:pt x="123" y="15"/>
                    </a:cubicBezTo>
                    <a:cubicBezTo>
                      <a:pt x="118" y="5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2" name="Google Shape;11272;p23"/>
              <p:cNvSpPr/>
              <p:nvPr/>
            </p:nvSpPr>
            <p:spPr>
              <a:xfrm rot="10800000">
                <a:off x="900487" y="5157386"/>
                <a:ext cx="7398" cy="1083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53" extrusionOk="0">
                    <a:moveTo>
                      <a:pt x="121" y="1"/>
                    </a:moveTo>
                    <a:cubicBezTo>
                      <a:pt x="109" y="1"/>
                      <a:pt x="97" y="4"/>
                      <a:pt x="87" y="10"/>
                    </a:cubicBezTo>
                    <a:cubicBezTo>
                      <a:pt x="1" y="71"/>
                      <a:pt x="21" y="187"/>
                      <a:pt x="23" y="281"/>
                    </a:cubicBezTo>
                    <a:cubicBezTo>
                      <a:pt x="25" y="327"/>
                      <a:pt x="64" y="353"/>
                      <a:pt x="101" y="353"/>
                    </a:cubicBezTo>
                    <a:cubicBezTo>
                      <a:pt x="131" y="353"/>
                      <a:pt x="159" y="337"/>
                      <a:pt x="169" y="301"/>
                    </a:cubicBezTo>
                    <a:cubicBezTo>
                      <a:pt x="192" y="211"/>
                      <a:pt x="240" y="99"/>
                      <a:pt x="173" y="21"/>
                    </a:cubicBezTo>
                    <a:cubicBezTo>
                      <a:pt x="158" y="7"/>
                      <a:pt x="140" y="1"/>
                      <a:pt x="12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3" name="Google Shape;11273;p23"/>
              <p:cNvSpPr/>
              <p:nvPr/>
            </p:nvSpPr>
            <p:spPr>
              <a:xfrm rot="10800000">
                <a:off x="934193" y="5149803"/>
                <a:ext cx="34964" cy="38928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268" extrusionOk="0">
                    <a:moveTo>
                      <a:pt x="116" y="0"/>
                    </a:moveTo>
                    <a:cubicBezTo>
                      <a:pt x="92" y="0"/>
                      <a:pt x="66" y="7"/>
                      <a:pt x="39" y="21"/>
                    </a:cubicBezTo>
                    <a:cubicBezTo>
                      <a:pt x="0" y="46"/>
                      <a:pt x="8" y="105"/>
                      <a:pt x="52" y="119"/>
                    </a:cubicBezTo>
                    <a:cubicBezTo>
                      <a:pt x="167" y="156"/>
                      <a:pt x="232" y="276"/>
                      <a:pt x="303" y="365"/>
                    </a:cubicBezTo>
                    <a:cubicBezTo>
                      <a:pt x="385" y="468"/>
                      <a:pt x="466" y="571"/>
                      <a:pt x="548" y="674"/>
                    </a:cubicBezTo>
                    <a:cubicBezTo>
                      <a:pt x="711" y="870"/>
                      <a:pt x="877" y="1061"/>
                      <a:pt x="1043" y="1253"/>
                    </a:cubicBezTo>
                    <a:cubicBezTo>
                      <a:pt x="1052" y="1263"/>
                      <a:pt x="1062" y="1267"/>
                      <a:pt x="1073" y="1267"/>
                    </a:cubicBezTo>
                    <a:cubicBezTo>
                      <a:pt x="1105" y="1267"/>
                      <a:pt x="1139" y="1230"/>
                      <a:pt x="1116" y="1197"/>
                    </a:cubicBezTo>
                    <a:cubicBezTo>
                      <a:pt x="935" y="950"/>
                      <a:pt x="759" y="700"/>
                      <a:pt x="568" y="459"/>
                    </a:cubicBezTo>
                    <a:cubicBezTo>
                      <a:pt x="475" y="339"/>
                      <a:pt x="383" y="214"/>
                      <a:pt x="282" y="98"/>
                    </a:cubicBezTo>
                    <a:cubicBezTo>
                      <a:pt x="235" y="44"/>
                      <a:pt x="180" y="0"/>
                      <a:pt x="11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4" name="Google Shape;11274;p23"/>
              <p:cNvSpPr/>
              <p:nvPr/>
            </p:nvSpPr>
            <p:spPr>
              <a:xfrm rot="10800000">
                <a:off x="984875" y="5140562"/>
                <a:ext cx="45003" cy="55966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823" extrusionOk="0">
                    <a:moveTo>
                      <a:pt x="210" y="1"/>
                    </a:moveTo>
                    <a:cubicBezTo>
                      <a:pt x="206" y="1"/>
                      <a:pt x="202" y="1"/>
                      <a:pt x="198" y="2"/>
                    </a:cubicBezTo>
                    <a:cubicBezTo>
                      <a:pt x="28" y="51"/>
                      <a:pt x="0" y="266"/>
                      <a:pt x="15" y="417"/>
                    </a:cubicBezTo>
                    <a:cubicBezTo>
                      <a:pt x="32" y="616"/>
                      <a:pt x="135" y="791"/>
                      <a:pt x="267" y="935"/>
                    </a:cubicBezTo>
                    <a:cubicBezTo>
                      <a:pt x="415" y="1098"/>
                      <a:pt x="596" y="1227"/>
                      <a:pt x="772" y="1356"/>
                    </a:cubicBezTo>
                    <a:cubicBezTo>
                      <a:pt x="982" y="1513"/>
                      <a:pt x="1197" y="1661"/>
                      <a:pt x="1406" y="1818"/>
                    </a:cubicBezTo>
                    <a:cubicBezTo>
                      <a:pt x="1411" y="1821"/>
                      <a:pt x="1416" y="1823"/>
                      <a:pt x="1421" y="1823"/>
                    </a:cubicBezTo>
                    <a:cubicBezTo>
                      <a:pt x="1445" y="1823"/>
                      <a:pt x="1465" y="1788"/>
                      <a:pt x="1443" y="1769"/>
                    </a:cubicBezTo>
                    <a:lnTo>
                      <a:pt x="1443" y="1769"/>
                    </a:lnTo>
                    <a:lnTo>
                      <a:pt x="1443" y="1771"/>
                    </a:lnTo>
                    <a:cubicBezTo>
                      <a:pt x="1286" y="1635"/>
                      <a:pt x="1135" y="1489"/>
                      <a:pt x="976" y="1350"/>
                    </a:cubicBezTo>
                    <a:cubicBezTo>
                      <a:pt x="823" y="1218"/>
                      <a:pt x="664" y="1092"/>
                      <a:pt x="514" y="956"/>
                    </a:cubicBezTo>
                    <a:cubicBezTo>
                      <a:pt x="383" y="832"/>
                      <a:pt x="256" y="692"/>
                      <a:pt x="209" y="513"/>
                    </a:cubicBezTo>
                    <a:cubicBezTo>
                      <a:pt x="185" y="429"/>
                      <a:pt x="181" y="341"/>
                      <a:pt x="200" y="257"/>
                    </a:cubicBezTo>
                    <a:cubicBezTo>
                      <a:pt x="215" y="182"/>
                      <a:pt x="247" y="116"/>
                      <a:pt x="249" y="40"/>
                    </a:cubicBezTo>
                    <a:cubicBezTo>
                      <a:pt x="249" y="17"/>
                      <a:pt x="231" y="1"/>
                      <a:pt x="2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5" name="Google Shape;11275;p23"/>
              <p:cNvSpPr/>
              <p:nvPr/>
            </p:nvSpPr>
            <p:spPr>
              <a:xfrm rot="10800000">
                <a:off x="1053761" y="5185323"/>
                <a:ext cx="7859" cy="1670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544" extrusionOk="0">
                    <a:moveTo>
                      <a:pt x="143" y="1"/>
                    </a:moveTo>
                    <a:cubicBezTo>
                      <a:pt x="132" y="1"/>
                      <a:pt x="121" y="4"/>
                      <a:pt x="110" y="9"/>
                    </a:cubicBezTo>
                    <a:cubicBezTo>
                      <a:pt x="17" y="67"/>
                      <a:pt x="0" y="191"/>
                      <a:pt x="15" y="292"/>
                    </a:cubicBezTo>
                    <a:cubicBezTo>
                      <a:pt x="30" y="409"/>
                      <a:pt x="84" y="471"/>
                      <a:pt x="178" y="537"/>
                    </a:cubicBezTo>
                    <a:cubicBezTo>
                      <a:pt x="185" y="542"/>
                      <a:pt x="192" y="544"/>
                      <a:pt x="199" y="544"/>
                    </a:cubicBezTo>
                    <a:cubicBezTo>
                      <a:pt x="229" y="544"/>
                      <a:pt x="256" y="507"/>
                      <a:pt x="238" y="477"/>
                    </a:cubicBezTo>
                    <a:cubicBezTo>
                      <a:pt x="202" y="423"/>
                      <a:pt x="185" y="333"/>
                      <a:pt x="183" y="269"/>
                    </a:cubicBezTo>
                    <a:cubicBezTo>
                      <a:pt x="182" y="198"/>
                      <a:pt x="213" y="136"/>
                      <a:pt x="211" y="67"/>
                    </a:cubicBezTo>
                    <a:cubicBezTo>
                      <a:pt x="211" y="29"/>
                      <a:pt x="179" y="1"/>
                      <a:pt x="1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6" name="Google Shape;11276;p23"/>
              <p:cNvSpPr/>
              <p:nvPr/>
            </p:nvSpPr>
            <p:spPr>
              <a:xfrm rot="10800000">
                <a:off x="1006763" y="5127638"/>
                <a:ext cx="81226" cy="8068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2628" extrusionOk="0">
                    <a:moveTo>
                      <a:pt x="123" y="0"/>
                    </a:moveTo>
                    <a:cubicBezTo>
                      <a:pt x="114" y="0"/>
                      <a:pt x="105" y="4"/>
                      <a:pt x="98" y="12"/>
                    </a:cubicBezTo>
                    <a:cubicBezTo>
                      <a:pt x="1" y="130"/>
                      <a:pt x="59" y="244"/>
                      <a:pt x="117" y="366"/>
                    </a:cubicBezTo>
                    <a:cubicBezTo>
                      <a:pt x="186" y="515"/>
                      <a:pt x="266" y="661"/>
                      <a:pt x="354" y="803"/>
                    </a:cubicBezTo>
                    <a:cubicBezTo>
                      <a:pt x="528" y="1084"/>
                      <a:pt x="734" y="1345"/>
                      <a:pt x="966" y="1583"/>
                    </a:cubicBezTo>
                    <a:cubicBezTo>
                      <a:pt x="1416" y="2045"/>
                      <a:pt x="1979" y="2437"/>
                      <a:pt x="2602" y="2626"/>
                    </a:cubicBezTo>
                    <a:cubicBezTo>
                      <a:pt x="2604" y="2627"/>
                      <a:pt x="2607" y="2627"/>
                      <a:pt x="2609" y="2627"/>
                    </a:cubicBezTo>
                    <a:cubicBezTo>
                      <a:pt x="2633" y="2627"/>
                      <a:pt x="2646" y="2591"/>
                      <a:pt x="2622" y="2579"/>
                    </a:cubicBezTo>
                    <a:cubicBezTo>
                      <a:pt x="2078" y="2321"/>
                      <a:pt x="1570" y="2011"/>
                      <a:pt x="1140" y="1585"/>
                    </a:cubicBezTo>
                    <a:cubicBezTo>
                      <a:pt x="923" y="1373"/>
                      <a:pt x="728" y="1140"/>
                      <a:pt x="560" y="887"/>
                    </a:cubicBezTo>
                    <a:cubicBezTo>
                      <a:pt x="481" y="770"/>
                      <a:pt x="409" y="648"/>
                      <a:pt x="341" y="523"/>
                    </a:cubicBezTo>
                    <a:cubicBezTo>
                      <a:pt x="308" y="459"/>
                      <a:pt x="276" y="396"/>
                      <a:pt x="246" y="332"/>
                    </a:cubicBezTo>
                    <a:cubicBezTo>
                      <a:pt x="210" y="255"/>
                      <a:pt x="145" y="141"/>
                      <a:pt x="164" y="52"/>
                    </a:cubicBezTo>
                    <a:cubicBezTo>
                      <a:pt x="169" y="26"/>
                      <a:pt x="146" y="0"/>
                      <a:pt x="1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7" name="Google Shape;11277;p23"/>
              <p:cNvSpPr/>
              <p:nvPr/>
            </p:nvSpPr>
            <p:spPr>
              <a:xfrm rot="10800000">
                <a:off x="944324" y="5125642"/>
                <a:ext cx="34964" cy="36533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90" extrusionOk="0">
                    <a:moveTo>
                      <a:pt x="41" y="0"/>
                    </a:moveTo>
                    <a:cubicBezTo>
                      <a:pt x="18" y="0"/>
                      <a:pt x="0" y="30"/>
                      <a:pt x="18" y="52"/>
                    </a:cubicBezTo>
                    <a:cubicBezTo>
                      <a:pt x="190" y="243"/>
                      <a:pt x="397" y="407"/>
                      <a:pt x="579" y="594"/>
                    </a:cubicBezTo>
                    <a:cubicBezTo>
                      <a:pt x="758" y="781"/>
                      <a:pt x="919" y="985"/>
                      <a:pt x="1089" y="1181"/>
                    </a:cubicBezTo>
                    <a:cubicBezTo>
                      <a:pt x="1094" y="1187"/>
                      <a:pt x="1100" y="1189"/>
                      <a:pt x="1106" y="1189"/>
                    </a:cubicBezTo>
                    <a:cubicBezTo>
                      <a:pt x="1122" y="1189"/>
                      <a:pt x="1138" y="1169"/>
                      <a:pt x="1128" y="1151"/>
                    </a:cubicBezTo>
                    <a:lnTo>
                      <a:pt x="1127" y="1151"/>
                    </a:lnTo>
                    <a:cubicBezTo>
                      <a:pt x="992" y="925"/>
                      <a:pt x="822" y="723"/>
                      <a:pt x="642" y="529"/>
                    </a:cubicBezTo>
                    <a:cubicBezTo>
                      <a:pt x="468" y="340"/>
                      <a:pt x="276" y="134"/>
                      <a:pt x="53" y="3"/>
                    </a:cubicBezTo>
                    <a:cubicBezTo>
                      <a:pt x="49" y="1"/>
                      <a:pt x="45" y="0"/>
                      <a:pt x="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8" name="Google Shape;11278;p23"/>
              <p:cNvSpPr/>
              <p:nvPr/>
            </p:nvSpPr>
            <p:spPr>
              <a:xfrm rot="10800000">
                <a:off x="720968" y="5126041"/>
                <a:ext cx="64649" cy="67663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204" extrusionOk="0">
                    <a:moveTo>
                      <a:pt x="1896" y="0"/>
                    </a:moveTo>
                    <a:cubicBezTo>
                      <a:pt x="1870" y="0"/>
                      <a:pt x="1845" y="36"/>
                      <a:pt x="1870" y="64"/>
                    </a:cubicBezTo>
                    <a:cubicBezTo>
                      <a:pt x="2038" y="245"/>
                      <a:pt x="2018" y="522"/>
                      <a:pt x="1913" y="731"/>
                    </a:cubicBezTo>
                    <a:cubicBezTo>
                      <a:pt x="1797" y="965"/>
                      <a:pt x="1563" y="1122"/>
                      <a:pt x="1356" y="1270"/>
                    </a:cubicBezTo>
                    <a:cubicBezTo>
                      <a:pt x="1143" y="1421"/>
                      <a:pt x="928" y="1571"/>
                      <a:pt x="709" y="1715"/>
                    </a:cubicBezTo>
                    <a:cubicBezTo>
                      <a:pt x="483" y="1862"/>
                      <a:pt x="247" y="1995"/>
                      <a:pt x="26" y="2150"/>
                    </a:cubicBezTo>
                    <a:cubicBezTo>
                      <a:pt x="1" y="2168"/>
                      <a:pt x="16" y="2204"/>
                      <a:pt x="43" y="2204"/>
                    </a:cubicBezTo>
                    <a:cubicBezTo>
                      <a:pt x="47" y="2204"/>
                      <a:pt x="52" y="2203"/>
                      <a:pt x="56" y="2201"/>
                    </a:cubicBezTo>
                    <a:cubicBezTo>
                      <a:pt x="344" y="2062"/>
                      <a:pt x="612" y="1875"/>
                      <a:pt x="873" y="1696"/>
                    </a:cubicBezTo>
                    <a:cubicBezTo>
                      <a:pt x="1118" y="1529"/>
                      <a:pt x="1358" y="1356"/>
                      <a:pt x="1586" y="1169"/>
                    </a:cubicBezTo>
                    <a:cubicBezTo>
                      <a:pt x="1769" y="1015"/>
                      <a:pt x="1965" y="832"/>
                      <a:pt x="2042" y="598"/>
                    </a:cubicBezTo>
                    <a:cubicBezTo>
                      <a:pt x="2105" y="396"/>
                      <a:pt x="2066" y="166"/>
                      <a:pt x="1920" y="11"/>
                    </a:cubicBezTo>
                    <a:cubicBezTo>
                      <a:pt x="1913" y="3"/>
                      <a:pt x="1905" y="0"/>
                      <a:pt x="189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9" name="Google Shape;11279;p23"/>
              <p:cNvSpPr/>
              <p:nvPr/>
            </p:nvSpPr>
            <p:spPr>
              <a:xfrm rot="10800000">
                <a:off x="820736" y="4771518"/>
                <a:ext cx="347588" cy="335121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0916" extrusionOk="0">
                    <a:moveTo>
                      <a:pt x="11323" y="2881"/>
                    </a:moveTo>
                    <a:cubicBezTo>
                      <a:pt x="11323" y="2881"/>
                      <a:pt x="10727" y="9186"/>
                      <a:pt x="10080" y="10051"/>
                    </a:cubicBezTo>
                    <a:cubicBezTo>
                      <a:pt x="9433" y="10915"/>
                      <a:pt x="7010" y="10352"/>
                      <a:pt x="6335" y="10147"/>
                    </a:cubicBezTo>
                    <a:cubicBezTo>
                      <a:pt x="5660" y="9941"/>
                      <a:pt x="5684" y="10833"/>
                      <a:pt x="4863" y="10139"/>
                    </a:cubicBezTo>
                    <a:cubicBezTo>
                      <a:pt x="4043" y="9447"/>
                      <a:pt x="4480" y="9169"/>
                      <a:pt x="3525" y="8434"/>
                    </a:cubicBezTo>
                    <a:cubicBezTo>
                      <a:pt x="2569" y="7699"/>
                      <a:pt x="1949" y="7806"/>
                      <a:pt x="1743" y="6740"/>
                    </a:cubicBezTo>
                    <a:cubicBezTo>
                      <a:pt x="1537" y="5675"/>
                      <a:pt x="1" y="4912"/>
                      <a:pt x="1003" y="3949"/>
                    </a:cubicBezTo>
                    <a:cubicBezTo>
                      <a:pt x="2003" y="2986"/>
                      <a:pt x="3861" y="2537"/>
                      <a:pt x="3861" y="2537"/>
                    </a:cubicBezTo>
                    <a:lnTo>
                      <a:pt x="884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0" name="Google Shape;11280;p23"/>
              <p:cNvSpPr/>
              <p:nvPr/>
            </p:nvSpPr>
            <p:spPr>
              <a:xfrm rot="10800000">
                <a:off x="854533" y="4792393"/>
                <a:ext cx="23207" cy="20602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6711" extrusionOk="0">
                    <a:moveTo>
                      <a:pt x="695" y="1"/>
                    </a:moveTo>
                    <a:cubicBezTo>
                      <a:pt x="680" y="1"/>
                      <a:pt x="665" y="8"/>
                      <a:pt x="657" y="24"/>
                    </a:cubicBezTo>
                    <a:cubicBezTo>
                      <a:pt x="563" y="209"/>
                      <a:pt x="483" y="379"/>
                      <a:pt x="432" y="581"/>
                    </a:cubicBezTo>
                    <a:cubicBezTo>
                      <a:pt x="380" y="788"/>
                      <a:pt x="339" y="1000"/>
                      <a:pt x="309" y="1213"/>
                    </a:cubicBezTo>
                    <a:cubicBezTo>
                      <a:pt x="251" y="1658"/>
                      <a:pt x="221" y="2105"/>
                      <a:pt x="221" y="2553"/>
                    </a:cubicBezTo>
                    <a:cubicBezTo>
                      <a:pt x="215" y="3449"/>
                      <a:pt x="292" y="4341"/>
                      <a:pt x="307" y="5238"/>
                    </a:cubicBezTo>
                    <a:cubicBezTo>
                      <a:pt x="315" y="5702"/>
                      <a:pt x="343" y="6298"/>
                      <a:pt x="15" y="6672"/>
                    </a:cubicBezTo>
                    <a:cubicBezTo>
                      <a:pt x="1" y="6688"/>
                      <a:pt x="14" y="6711"/>
                      <a:pt x="31" y="6711"/>
                    </a:cubicBezTo>
                    <a:cubicBezTo>
                      <a:pt x="36" y="6711"/>
                      <a:pt x="41" y="6709"/>
                      <a:pt x="45" y="6704"/>
                    </a:cubicBezTo>
                    <a:cubicBezTo>
                      <a:pt x="350" y="6397"/>
                      <a:pt x="425" y="6003"/>
                      <a:pt x="440" y="5584"/>
                    </a:cubicBezTo>
                    <a:cubicBezTo>
                      <a:pt x="458" y="5150"/>
                      <a:pt x="444" y="4713"/>
                      <a:pt x="430" y="4279"/>
                    </a:cubicBezTo>
                    <a:cubicBezTo>
                      <a:pt x="402" y="3350"/>
                      <a:pt x="346" y="2419"/>
                      <a:pt x="447" y="1493"/>
                    </a:cubicBezTo>
                    <a:cubicBezTo>
                      <a:pt x="472" y="1248"/>
                      <a:pt x="513" y="1004"/>
                      <a:pt x="567" y="764"/>
                    </a:cubicBezTo>
                    <a:cubicBezTo>
                      <a:pt x="593" y="650"/>
                      <a:pt x="625" y="538"/>
                      <a:pt x="657" y="426"/>
                    </a:cubicBezTo>
                    <a:cubicBezTo>
                      <a:pt x="690" y="304"/>
                      <a:pt x="709" y="183"/>
                      <a:pt x="745" y="61"/>
                    </a:cubicBezTo>
                    <a:cubicBezTo>
                      <a:pt x="756" y="28"/>
                      <a:pt x="725" y="1"/>
                      <a:pt x="69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1" name="Google Shape;11281;p23"/>
              <p:cNvSpPr/>
              <p:nvPr/>
            </p:nvSpPr>
            <p:spPr>
              <a:xfrm rot="10800000">
                <a:off x="864725" y="4903098"/>
                <a:ext cx="31956" cy="11681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3805" extrusionOk="0">
                    <a:moveTo>
                      <a:pt x="999" y="0"/>
                    </a:moveTo>
                    <a:cubicBezTo>
                      <a:pt x="994" y="0"/>
                      <a:pt x="990" y="1"/>
                      <a:pt x="986" y="4"/>
                    </a:cubicBezTo>
                    <a:cubicBezTo>
                      <a:pt x="746" y="161"/>
                      <a:pt x="589" y="443"/>
                      <a:pt x="479" y="700"/>
                    </a:cubicBezTo>
                    <a:cubicBezTo>
                      <a:pt x="359" y="984"/>
                      <a:pt x="277" y="1279"/>
                      <a:pt x="236" y="1582"/>
                    </a:cubicBezTo>
                    <a:cubicBezTo>
                      <a:pt x="126" y="2309"/>
                      <a:pt x="178" y="3051"/>
                      <a:pt x="6" y="3769"/>
                    </a:cubicBezTo>
                    <a:cubicBezTo>
                      <a:pt x="0" y="3791"/>
                      <a:pt x="17" y="3805"/>
                      <a:pt x="34" y="3805"/>
                    </a:cubicBezTo>
                    <a:cubicBezTo>
                      <a:pt x="45" y="3805"/>
                      <a:pt x="56" y="3799"/>
                      <a:pt x="60" y="3784"/>
                    </a:cubicBezTo>
                    <a:cubicBezTo>
                      <a:pt x="251" y="3106"/>
                      <a:pt x="229" y="2399"/>
                      <a:pt x="320" y="1705"/>
                    </a:cubicBezTo>
                    <a:cubicBezTo>
                      <a:pt x="359" y="1406"/>
                      <a:pt x="425" y="1105"/>
                      <a:pt x="535" y="823"/>
                    </a:cubicBezTo>
                    <a:cubicBezTo>
                      <a:pt x="591" y="681"/>
                      <a:pt x="660" y="544"/>
                      <a:pt x="743" y="415"/>
                    </a:cubicBezTo>
                    <a:cubicBezTo>
                      <a:pt x="827" y="284"/>
                      <a:pt x="933" y="170"/>
                      <a:pt x="1027" y="45"/>
                    </a:cubicBezTo>
                    <a:cubicBezTo>
                      <a:pt x="1041" y="27"/>
                      <a:pt x="1020" y="0"/>
                      <a:pt x="9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2" name="Google Shape;11282;p23"/>
              <p:cNvSpPr/>
              <p:nvPr/>
            </p:nvSpPr>
            <p:spPr>
              <a:xfrm rot="10800000">
                <a:off x="899567" y="4784534"/>
                <a:ext cx="23913" cy="6615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155" extrusionOk="0">
                    <a:moveTo>
                      <a:pt x="750" y="0"/>
                    </a:moveTo>
                    <a:cubicBezTo>
                      <a:pt x="742" y="0"/>
                      <a:pt x="733" y="6"/>
                      <a:pt x="729" y="17"/>
                    </a:cubicBezTo>
                    <a:cubicBezTo>
                      <a:pt x="655" y="213"/>
                      <a:pt x="640" y="439"/>
                      <a:pt x="599" y="645"/>
                    </a:cubicBezTo>
                    <a:cubicBezTo>
                      <a:pt x="559" y="851"/>
                      <a:pt x="516" y="1051"/>
                      <a:pt x="471" y="1253"/>
                    </a:cubicBezTo>
                    <a:cubicBezTo>
                      <a:pt x="402" y="1557"/>
                      <a:pt x="346" y="1957"/>
                      <a:pt x="27" y="2103"/>
                    </a:cubicBezTo>
                    <a:cubicBezTo>
                      <a:pt x="1" y="2115"/>
                      <a:pt x="16" y="2155"/>
                      <a:pt x="41" y="2155"/>
                    </a:cubicBezTo>
                    <a:cubicBezTo>
                      <a:pt x="44" y="2155"/>
                      <a:pt x="46" y="2155"/>
                      <a:pt x="49" y="2154"/>
                    </a:cubicBezTo>
                    <a:cubicBezTo>
                      <a:pt x="357" y="2047"/>
                      <a:pt x="445" y="1692"/>
                      <a:pt x="513" y="1406"/>
                    </a:cubicBezTo>
                    <a:cubicBezTo>
                      <a:pt x="565" y="1174"/>
                      <a:pt x="615" y="942"/>
                      <a:pt x="662" y="710"/>
                    </a:cubicBezTo>
                    <a:cubicBezTo>
                      <a:pt x="705" y="488"/>
                      <a:pt x="778" y="249"/>
                      <a:pt x="772" y="22"/>
                    </a:cubicBezTo>
                    <a:cubicBezTo>
                      <a:pt x="771" y="8"/>
                      <a:pt x="761" y="0"/>
                      <a:pt x="7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3" name="Google Shape;11283;p23"/>
              <p:cNvSpPr/>
              <p:nvPr/>
            </p:nvSpPr>
            <p:spPr>
              <a:xfrm rot="10800000">
                <a:off x="896251" y="4863034"/>
                <a:ext cx="3561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385" extrusionOk="0">
                    <a:moveTo>
                      <a:pt x="86" y="0"/>
                    </a:moveTo>
                    <a:cubicBezTo>
                      <a:pt x="74" y="0"/>
                      <a:pt x="62" y="7"/>
                      <a:pt x="58" y="22"/>
                    </a:cubicBezTo>
                    <a:cubicBezTo>
                      <a:pt x="33" y="125"/>
                      <a:pt x="20" y="230"/>
                      <a:pt x="5" y="334"/>
                    </a:cubicBezTo>
                    <a:cubicBezTo>
                      <a:pt x="1" y="365"/>
                      <a:pt x="26" y="384"/>
                      <a:pt x="49" y="384"/>
                    </a:cubicBezTo>
                    <a:cubicBezTo>
                      <a:pt x="65" y="384"/>
                      <a:pt x="79" y="375"/>
                      <a:pt x="82" y="355"/>
                    </a:cubicBezTo>
                    <a:cubicBezTo>
                      <a:pt x="95" y="247"/>
                      <a:pt x="112" y="140"/>
                      <a:pt x="116" y="30"/>
                    </a:cubicBezTo>
                    <a:cubicBezTo>
                      <a:pt x="116" y="11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4" name="Google Shape;11284;p23"/>
              <p:cNvSpPr/>
              <p:nvPr/>
            </p:nvSpPr>
            <p:spPr>
              <a:xfrm rot="10800000">
                <a:off x="929312" y="4903312"/>
                <a:ext cx="4113" cy="1940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32" extrusionOk="0">
                    <a:moveTo>
                      <a:pt x="97" y="1"/>
                    </a:moveTo>
                    <a:cubicBezTo>
                      <a:pt x="84" y="1"/>
                      <a:pt x="72" y="7"/>
                      <a:pt x="68" y="22"/>
                    </a:cubicBezTo>
                    <a:cubicBezTo>
                      <a:pt x="25" y="211"/>
                      <a:pt x="16" y="402"/>
                      <a:pt x="3" y="594"/>
                    </a:cubicBezTo>
                    <a:cubicBezTo>
                      <a:pt x="1" y="617"/>
                      <a:pt x="23" y="631"/>
                      <a:pt x="43" y="631"/>
                    </a:cubicBezTo>
                    <a:cubicBezTo>
                      <a:pt x="59" y="631"/>
                      <a:pt x="73" y="623"/>
                      <a:pt x="76" y="605"/>
                    </a:cubicBezTo>
                    <a:cubicBezTo>
                      <a:pt x="102" y="413"/>
                      <a:pt x="134" y="224"/>
                      <a:pt x="130" y="31"/>
                    </a:cubicBezTo>
                    <a:cubicBezTo>
                      <a:pt x="130" y="12"/>
                      <a:pt x="113" y="1"/>
                      <a:pt x="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5" name="Google Shape;11285;p23"/>
              <p:cNvSpPr/>
              <p:nvPr/>
            </p:nvSpPr>
            <p:spPr>
              <a:xfrm rot="10800000">
                <a:off x="885047" y="4938403"/>
                <a:ext cx="41319" cy="10373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379" extrusionOk="0">
                    <a:moveTo>
                      <a:pt x="1284" y="1"/>
                    </a:moveTo>
                    <a:cubicBezTo>
                      <a:pt x="1273" y="1"/>
                      <a:pt x="1261" y="4"/>
                      <a:pt x="1252" y="12"/>
                    </a:cubicBezTo>
                    <a:cubicBezTo>
                      <a:pt x="1012" y="208"/>
                      <a:pt x="848" y="461"/>
                      <a:pt x="694" y="728"/>
                    </a:cubicBezTo>
                    <a:cubicBezTo>
                      <a:pt x="543" y="992"/>
                      <a:pt x="416" y="1268"/>
                      <a:pt x="315" y="1556"/>
                    </a:cubicBezTo>
                    <a:cubicBezTo>
                      <a:pt x="107" y="2140"/>
                      <a:pt x="1" y="2738"/>
                      <a:pt x="16" y="3355"/>
                    </a:cubicBezTo>
                    <a:cubicBezTo>
                      <a:pt x="16" y="3371"/>
                      <a:pt x="28" y="3379"/>
                      <a:pt x="39" y="3379"/>
                    </a:cubicBezTo>
                    <a:cubicBezTo>
                      <a:pt x="51" y="3379"/>
                      <a:pt x="63" y="3371"/>
                      <a:pt x="63" y="3355"/>
                    </a:cubicBezTo>
                    <a:lnTo>
                      <a:pt x="63" y="3357"/>
                    </a:lnTo>
                    <a:cubicBezTo>
                      <a:pt x="96" y="2764"/>
                      <a:pt x="220" y="2162"/>
                      <a:pt x="442" y="1610"/>
                    </a:cubicBezTo>
                    <a:cubicBezTo>
                      <a:pt x="552" y="1336"/>
                      <a:pt x="687" y="1068"/>
                      <a:pt x="840" y="814"/>
                    </a:cubicBezTo>
                    <a:cubicBezTo>
                      <a:pt x="994" y="560"/>
                      <a:pt x="1177" y="326"/>
                      <a:pt x="1325" y="70"/>
                    </a:cubicBezTo>
                    <a:cubicBezTo>
                      <a:pt x="1346" y="32"/>
                      <a:pt x="1316" y="1"/>
                      <a:pt x="12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6" name="Google Shape;11286;p23"/>
              <p:cNvSpPr/>
              <p:nvPr/>
            </p:nvSpPr>
            <p:spPr>
              <a:xfrm rot="10800000">
                <a:off x="953472" y="4817230"/>
                <a:ext cx="86352" cy="173762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5660" extrusionOk="0">
                    <a:moveTo>
                      <a:pt x="2748" y="1"/>
                    </a:moveTo>
                    <a:cubicBezTo>
                      <a:pt x="2732" y="1"/>
                      <a:pt x="2717" y="9"/>
                      <a:pt x="2708" y="29"/>
                    </a:cubicBezTo>
                    <a:cubicBezTo>
                      <a:pt x="2530" y="412"/>
                      <a:pt x="2405" y="814"/>
                      <a:pt x="2239" y="1203"/>
                    </a:cubicBezTo>
                    <a:cubicBezTo>
                      <a:pt x="2070" y="1586"/>
                      <a:pt x="1861" y="1952"/>
                      <a:pt x="1616" y="2293"/>
                    </a:cubicBezTo>
                    <a:cubicBezTo>
                      <a:pt x="1135" y="2960"/>
                      <a:pt x="580" y="3573"/>
                      <a:pt x="266" y="4346"/>
                    </a:cubicBezTo>
                    <a:cubicBezTo>
                      <a:pt x="103" y="4751"/>
                      <a:pt x="1" y="5206"/>
                      <a:pt x="111" y="5637"/>
                    </a:cubicBezTo>
                    <a:cubicBezTo>
                      <a:pt x="115" y="5652"/>
                      <a:pt x="127" y="5659"/>
                      <a:pt x="140" y="5659"/>
                    </a:cubicBezTo>
                    <a:cubicBezTo>
                      <a:pt x="155" y="5659"/>
                      <a:pt x="171" y="5649"/>
                      <a:pt x="171" y="5630"/>
                    </a:cubicBezTo>
                    <a:cubicBezTo>
                      <a:pt x="154" y="5226"/>
                      <a:pt x="208" y="4832"/>
                      <a:pt x="356" y="4454"/>
                    </a:cubicBezTo>
                    <a:cubicBezTo>
                      <a:pt x="511" y="4060"/>
                      <a:pt x="745" y="3706"/>
                      <a:pt x="1006" y="3375"/>
                    </a:cubicBezTo>
                    <a:cubicBezTo>
                      <a:pt x="1511" y="2741"/>
                      <a:pt x="2037" y="2124"/>
                      <a:pt x="2369" y="1377"/>
                    </a:cubicBezTo>
                    <a:cubicBezTo>
                      <a:pt x="2558" y="956"/>
                      <a:pt x="2713" y="522"/>
                      <a:pt x="2805" y="68"/>
                    </a:cubicBezTo>
                    <a:cubicBezTo>
                      <a:pt x="2812" y="32"/>
                      <a:pt x="2779" y="1"/>
                      <a:pt x="274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7" name="Google Shape;11287;p23"/>
              <p:cNvSpPr/>
              <p:nvPr/>
            </p:nvSpPr>
            <p:spPr>
              <a:xfrm rot="10800000">
                <a:off x="947946" y="4799853"/>
                <a:ext cx="38771" cy="147452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4803" extrusionOk="0">
                    <a:moveTo>
                      <a:pt x="1238" y="0"/>
                    </a:moveTo>
                    <a:cubicBezTo>
                      <a:pt x="1229" y="0"/>
                      <a:pt x="1220" y="5"/>
                      <a:pt x="1217" y="17"/>
                    </a:cubicBezTo>
                    <a:cubicBezTo>
                      <a:pt x="1079" y="442"/>
                      <a:pt x="939" y="866"/>
                      <a:pt x="800" y="1290"/>
                    </a:cubicBezTo>
                    <a:cubicBezTo>
                      <a:pt x="667" y="1700"/>
                      <a:pt x="600" y="2132"/>
                      <a:pt x="531" y="2556"/>
                    </a:cubicBezTo>
                    <a:cubicBezTo>
                      <a:pt x="466" y="2958"/>
                      <a:pt x="432" y="3366"/>
                      <a:pt x="385" y="3770"/>
                    </a:cubicBezTo>
                    <a:cubicBezTo>
                      <a:pt x="346" y="4108"/>
                      <a:pt x="273" y="4504"/>
                      <a:pt x="21" y="4753"/>
                    </a:cubicBezTo>
                    <a:cubicBezTo>
                      <a:pt x="1" y="4771"/>
                      <a:pt x="19" y="4803"/>
                      <a:pt x="40" y="4803"/>
                    </a:cubicBezTo>
                    <a:cubicBezTo>
                      <a:pt x="45" y="4803"/>
                      <a:pt x="50" y="4801"/>
                      <a:pt x="54" y="4798"/>
                    </a:cubicBezTo>
                    <a:lnTo>
                      <a:pt x="56" y="4798"/>
                    </a:lnTo>
                    <a:cubicBezTo>
                      <a:pt x="340" y="4594"/>
                      <a:pt x="451" y="4297"/>
                      <a:pt x="510" y="3962"/>
                    </a:cubicBezTo>
                    <a:cubicBezTo>
                      <a:pt x="585" y="3549"/>
                      <a:pt x="626" y="3132"/>
                      <a:pt x="701" y="2719"/>
                    </a:cubicBezTo>
                    <a:cubicBezTo>
                      <a:pt x="783" y="2272"/>
                      <a:pt x="884" y="1827"/>
                      <a:pt x="959" y="1380"/>
                    </a:cubicBezTo>
                    <a:cubicBezTo>
                      <a:pt x="1030" y="922"/>
                      <a:pt x="1129" y="471"/>
                      <a:pt x="1258" y="27"/>
                    </a:cubicBezTo>
                    <a:cubicBezTo>
                      <a:pt x="1263" y="10"/>
                      <a:pt x="1251" y="0"/>
                      <a:pt x="12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8" name="Google Shape;11288;p23"/>
              <p:cNvSpPr/>
              <p:nvPr/>
            </p:nvSpPr>
            <p:spPr>
              <a:xfrm rot="10800000">
                <a:off x="984261" y="4851675"/>
                <a:ext cx="18787" cy="3960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90" extrusionOk="0">
                    <a:moveTo>
                      <a:pt x="564" y="0"/>
                    </a:moveTo>
                    <a:cubicBezTo>
                      <a:pt x="552" y="0"/>
                      <a:pt x="541" y="5"/>
                      <a:pt x="536" y="17"/>
                    </a:cubicBezTo>
                    <a:cubicBezTo>
                      <a:pt x="345" y="419"/>
                      <a:pt x="179" y="830"/>
                      <a:pt x="10" y="1242"/>
                    </a:cubicBezTo>
                    <a:cubicBezTo>
                      <a:pt x="0" y="1268"/>
                      <a:pt x="27" y="1290"/>
                      <a:pt x="52" y="1290"/>
                    </a:cubicBezTo>
                    <a:cubicBezTo>
                      <a:pt x="64" y="1290"/>
                      <a:pt x="75" y="1284"/>
                      <a:pt x="81" y="1271"/>
                    </a:cubicBezTo>
                    <a:cubicBezTo>
                      <a:pt x="263" y="864"/>
                      <a:pt x="444" y="462"/>
                      <a:pt x="601" y="45"/>
                    </a:cubicBezTo>
                    <a:cubicBezTo>
                      <a:pt x="611" y="20"/>
                      <a:pt x="586" y="0"/>
                      <a:pt x="5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9" name="Google Shape;11289;p23"/>
              <p:cNvSpPr/>
              <p:nvPr/>
            </p:nvSpPr>
            <p:spPr>
              <a:xfrm rot="10800000">
                <a:off x="1035342" y="4917864"/>
                <a:ext cx="60750" cy="6075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979" extrusionOk="0">
                    <a:moveTo>
                      <a:pt x="1954" y="1"/>
                    </a:moveTo>
                    <a:cubicBezTo>
                      <a:pt x="1951" y="1"/>
                      <a:pt x="1948" y="1"/>
                      <a:pt x="1946" y="3"/>
                    </a:cubicBezTo>
                    <a:cubicBezTo>
                      <a:pt x="1583" y="282"/>
                      <a:pt x="1237" y="585"/>
                      <a:pt x="910" y="908"/>
                    </a:cubicBezTo>
                    <a:cubicBezTo>
                      <a:pt x="583" y="1235"/>
                      <a:pt x="259" y="1553"/>
                      <a:pt x="9" y="1946"/>
                    </a:cubicBezTo>
                    <a:cubicBezTo>
                      <a:pt x="1" y="1962"/>
                      <a:pt x="14" y="1978"/>
                      <a:pt x="28" y="1978"/>
                    </a:cubicBezTo>
                    <a:cubicBezTo>
                      <a:pt x="33" y="1978"/>
                      <a:pt x="38" y="1976"/>
                      <a:pt x="43" y="1972"/>
                    </a:cubicBezTo>
                    <a:cubicBezTo>
                      <a:pt x="349" y="1634"/>
                      <a:pt x="626" y="1267"/>
                      <a:pt x="946" y="940"/>
                    </a:cubicBezTo>
                    <a:cubicBezTo>
                      <a:pt x="1265" y="615"/>
                      <a:pt x="1606" y="310"/>
                      <a:pt x="1966" y="29"/>
                    </a:cubicBezTo>
                    <a:cubicBezTo>
                      <a:pt x="1979" y="20"/>
                      <a:pt x="1967" y="1"/>
                      <a:pt x="19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0" name="Google Shape;11290;p23"/>
              <p:cNvSpPr/>
              <p:nvPr/>
            </p:nvSpPr>
            <p:spPr>
              <a:xfrm rot="10800000">
                <a:off x="982849" y="4984575"/>
                <a:ext cx="32294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91" extrusionOk="0">
                    <a:moveTo>
                      <a:pt x="1012" y="0"/>
                    </a:moveTo>
                    <a:cubicBezTo>
                      <a:pt x="1009" y="0"/>
                      <a:pt x="1005" y="1"/>
                      <a:pt x="1001" y="2"/>
                    </a:cubicBezTo>
                    <a:cubicBezTo>
                      <a:pt x="618" y="129"/>
                      <a:pt x="311" y="410"/>
                      <a:pt x="10" y="668"/>
                    </a:cubicBezTo>
                    <a:cubicBezTo>
                      <a:pt x="1" y="675"/>
                      <a:pt x="10" y="691"/>
                      <a:pt x="20" y="691"/>
                    </a:cubicBezTo>
                    <a:cubicBezTo>
                      <a:pt x="23" y="691"/>
                      <a:pt x="25" y="690"/>
                      <a:pt x="27" y="688"/>
                    </a:cubicBezTo>
                    <a:cubicBezTo>
                      <a:pt x="339" y="449"/>
                      <a:pt x="707" y="292"/>
                      <a:pt x="1027" y="62"/>
                    </a:cubicBezTo>
                    <a:cubicBezTo>
                      <a:pt x="1052" y="44"/>
                      <a:pt x="1041" y="0"/>
                      <a:pt x="1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1" name="Google Shape;11291;p23"/>
              <p:cNvSpPr/>
              <p:nvPr/>
            </p:nvSpPr>
            <p:spPr>
              <a:xfrm rot="10800000">
                <a:off x="967439" y="4860639"/>
                <a:ext cx="110572" cy="125686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4094" extrusionOk="0">
                    <a:moveTo>
                      <a:pt x="3551" y="0"/>
                    </a:moveTo>
                    <a:cubicBezTo>
                      <a:pt x="3546" y="0"/>
                      <a:pt x="3540" y="2"/>
                      <a:pt x="3535" y="6"/>
                    </a:cubicBezTo>
                    <a:cubicBezTo>
                      <a:pt x="3247" y="222"/>
                      <a:pt x="3039" y="505"/>
                      <a:pt x="2841" y="802"/>
                    </a:cubicBezTo>
                    <a:cubicBezTo>
                      <a:pt x="2637" y="1109"/>
                      <a:pt x="2458" y="1428"/>
                      <a:pt x="2271" y="1744"/>
                    </a:cubicBezTo>
                    <a:cubicBezTo>
                      <a:pt x="1914" y="2350"/>
                      <a:pt x="1538" y="2958"/>
                      <a:pt x="1005" y="3427"/>
                    </a:cubicBezTo>
                    <a:cubicBezTo>
                      <a:pt x="717" y="3681"/>
                      <a:pt x="388" y="3866"/>
                      <a:pt x="39" y="4023"/>
                    </a:cubicBezTo>
                    <a:cubicBezTo>
                      <a:pt x="0" y="4041"/>
                      <a:pt x="26" y="4093"/>
                      <a:pt x="62" y="4093"/>
                    </a:cubicBezTo>
                    <a:cubicBezTo>
                      <a:pt x="64" y="4093"/>
                      <a:pt x="66" y="4093"/>
                      <a:pt x="69" y="4093"/>
                    </a:cubicBezTo>
                    <a:cubicBezTo>
                      <a:pt x="729" y="3971"/>
                      <a:pt x="1267" y="3438"/>
                      <a:pt x="1663" y="2928"/>
                    </a:cubicBezTo>
                    <a:cubicBezTo>
                      <a:pt x="2108" y="2354"/>
                      <a:pt x="2432" y="1699"/>
                      <a:pt x="2821" y="1090"/>
                    </a:cubicBezTo>
                    <a:cubicBezTo>
                      <a:pt x="3053" y="727"/>
                      <a:pt x="3322" y="396"/>
                      <a:pt x="3584" y="56"/>
                    </a:cubicBezTo>
                    <a:cubicBezTo>
                      <a:pt x="3602" y="33"/>
                      <a:pt x="3576" y="0"/>
                      <a:pt x="35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2" name="Google Shape;11292;p23"/>
              <p:cNvSpPr/>
              <p:nvPr/>
            </p:nvSpPr>
            <p:spPr>
              <a:xfrm rot="10800000">
                <a:off x="1077582" y="4948134"/>
                <a:ext cx="58417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386" extrusionOk="0">
                    <a:moveTo>
                      <a:pt x="1859" y="1"/>
                    </a:moveTo>
                    <a:cubicBezTo>
                      <a:pt x="1857" y="1"/>
                      <a:pt x="1854" y="1"/>
                      <a:pt x="1851" y="2"/>
                    </a:cubicBezTo>
                    <a:cubicBezTo>
                      <a:pt x="1120" y="226"/>
                      <a:pt x="466" y="709"/>
                      <a:pt x="19" y="1327"/>
                    </a:cubicBezTo>
                    <a:cubicBezTo>
                      <a:pt x="0" y="1354"/>
                      <a:pt x="28" y="1385"/>
                      <a:pt x="55" y="1385"/>
                    </a:cubicBezTo>
                    <a:cubicBezTo>
                      <a:pt x="64" y="1385"/>
                      <a:pt x="73" y="1382"/>
                      <a:pt x="81" y="1374"/>
                    </a:cubicBezTo>
                    <a:cubicBezTo>
                      <a:pt x="580" y="813"/>
                      <a:pt x="1191" y="364"/>
                      <a:pt x="1875" y="56"/>
                    </a:cubicBezTo>
                    <a:cubicBezTo>
                      <a:pt x="1903" y="44"/>
                      <a:pt x="1888" y="1"/>
                      <a:pt x="18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3" name="Google Shape;11293;p23"/>
              <p:cNvSpPr/>
              <p:nvPr/>
            </p:nvSpPr>
            <p:spPr>
              <a:xfrm rot="10800000">
                <a:off x="1098763" y="4972480"/>
                <a:ext cx="31342" cy="21828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11" extrusionOk="0">
                    <a:moveTo>
                      <a:pt x="967" y="1"/>
                    </a:moveTo>
                    <a:cubicBezTo>
                      <a:pt x="963" y="1"/>
                      <a:pt x="960" y="1"/>
                      <a:pt x="956" y="2"/>
                    </a:cubicBezTo>
                    <a:cubicBezTo>
                      <a:pt x="590" y="116"/>
                      <a:pt x="242" y="346"/>
                      <a:pt x="16" y="658"/>
                    </a:cubicBezTo>
                    <a:cubicBezTo>
                      <a:pt x="1" y="681"/>
                      <a:pt x="22" y="711"/>
                      <a:pt x="45" y="711"/>
                    </a:cubicBezTo>
                    <a:cubicBezTo>
                      <a:pt x="51" y="711"/>
                      <a:pt x="57" y="709"/>
                      <a:pt x="62" y="705"/>
                    </a:cubicBezTo>
                    <a:cubicBezTo>
                      <a:pt x="362" y="477"/>
                      <a:pt x="659" y="260"/>
                      <a:pt x="986" y="73"/>
                    </a:cubicBezTo>
                    <a:cubicBezTo>
                      <a:pt x="1020" y="53"/>
                      <a:pt x="1003" y="1"/>
                      <a:pt x="9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4" name="Google Shape;11294;p23"/>
              <p:cNvSpPr/>
              <p:nvPr/>
            </p:nvSpPr>
            <p:spPr>
              <a:xfrm rot="10800000">
                <a:off x="1015604" y="5000355"/>
                <a:ext cx="21734" cy="17898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83" extrusionOk="0">
                    <a:moveTo>
                      <a:pt x="659" y="1"/>
                    </a:moveTo>
                    <a:cubicBezTo>
                      <a:pt x="653" y="1"/>
                      <a:pt x="647" y="2"/>
                      <a:pt x="641" y="6"/>
                    </a:cubicBezTo>
                    <a:cubicBezTo>
                      <a:pt x="417" y="161"/>
                      <a:pt x="221" y="345"/>
                      <a:pt x="21" y="528"/>
                    </a:cubicBezTo>
                    <a:cubicBezTo>
                      <a:pt x="1" y="548"/>
                      <a:pt x="19" y="582"/>
                      <a:pt x="42" y="582"/>
                    </a:cubicBezTo>
                    <a:cubicBezTo>
                      <a:pt x="47" y="582"/>
                      <a:pt x="53" y="580"/>
                      <a:pt x="58" y="576"/>
                    </a:cubicBezTo>
                    <a:cubicBezTo>
                      <a:pt x="275" y="412"/>
                      <a:pt x="492" y="255"/>
                      <a:pt x="684" y="62"/>
                    </a:cubicBezTo>
                    <a:cubicBezTo>
                      <a:pt x="707" y="39"/>
                      <a:pt x="686" y="1"/>
                      <a:pt x="6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5" name="Google Shape;11295;p23"/>
              <p:cNvSpPr/>
              <p:nvPr/>
            </p:nvSpPr>
            <p:spPr>
              <a:xfrm rot="10800000">
                <a:off x="658744" y="4710916"/>
                <a:ext cx="207392" cy="326494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10635" extrusionOk="0">
                    <a:moveTo>
                      <a:pt x="1152" y="56"/>
                    </a:moveTo>
                    <a:cubicBezTo>
                      <a:pt x="1152" y="56"/>
                      <a:pt x="0" y="3831"/>
                      <a:pt x="266" y="5476"/>
                    </a:cubicBezTo>
                    <a:cubicBezTo>
                      <a:pt x="531" y="7120"/>
                      <a:pt x="1238" y="8572"/>
                      <a:pt x="2264" y="8591"/>
                    </a:cubicBezTo>
                    <a:cubicBezTo>
                      <a:pt x="2264" y="8591"/>
                      <a:pt x="4323" y="10634"/>
                      <a:pt x="5540" y="9356"/>
                    </a:cubicBezTo>
                    <a:cubicBezTo>
                      <a:pt x="6755" y="8075"/>
                      <a:pt x="5534" y="7437"/>
                      <a:pt x="5534" y="7437"/>
                    </a:cubicBezTo>
                    <a:cubicBezTo>
                      <a:pt x="5534" y="7437"/>
                      <a:pt x="6093" y="6575"/>
                      <a:pt x="5673" y="5828"/>
                    </a:cubicBezTo>
                    <a:cubicBezTo>
                      <a:pt x="5252" y="5080"/>
                      <a:pt x="4669" y="1481"/>
                      <a:pt x="4669" y="1481"/>
                    </a:cubicBezTo>
                    <a:cubicBezTo>
                      <a:pt x="4669" y="1481"/>
                      <a:pt x="1552" y="0"/>
                      <a:pt x="1152" y="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6" name="Google Shape;11296;p23"/>
              <p:cNvSpPr/>
              <p:nvPr/>
            </p:nvSpPr>
            <p:spPr>
              <a:xfrm rot="10800000">
                <a:off x="838601" y="4812502"/>
                <a:ext cx="11941" cy="115094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49" extrusionOk="0">
                    <a:moveTo>
                      <a:pt x="40" y="1"/>
                    </a:moveTo>
                    <a:cubicBezTo>
                      <a:pt x="21" y="1"/>
                      <a:pt x="2" y="14"/>
                      <a:pt x="1" y="39"/>
                    </a:cubicBezTo>
                    <a:cubicBezTo>
                      <a:pt x="3" y="355"/>
                      <a:pt x="34" y="667"/>
                      <a:pt x="34" y="983"/>
                    </a:cubicBezTo>
                    <a:cubicBezTo>
                      <a:pt x="34" y="1306"/>
                      <a:pt x="21" y="1630"/>
                      <a:pt x="19" y="1953"/>
                    </a:cubicBezTo>
                    <a:cubicBezTo>
                      <a:pt x="17" y="2552"/>
                      <a:pt x="44" y="3191"/>
                      <a:pt x="322" y="3733"/>
                    </a:cubicBezTo>
                    <a:cubicBezTo>
                      <a:pt x="329" y="3744"/>
                      <a:pt x="339" y="3749"/>
                      <a:pt x="349" y="3749"/>
                    </a:cubicBezTo>
                    <a:cubicBezTo>
                      <a:pt x="369" y="3749"/>
                      <a:pt x="388" y="3732"/>
                      <a:pt x="382" y="3709"/>
                    </a:cubicBezTo>
                    <a:lnTo>
                      <a:pt x="382" y="3707"/>
                    </a:lnTo>
                    <a:cubicBezTo>
                      <a:pt x="178" y="3107"/>
                      <a:pt x="120" y="2501"/>
                      <a:pt x="128" y="1871"/>
                    </a:cubicBezTo>
                    <a:cubicBezTo>
                      <a:pt x="130" y="1561"/>
                      <a:pt x="143" y="1250"/>
                      <a:pt x="145" y="940"/>
                    </a:cubicBezTo>
                    <a:cubicBezTo>
                      <a:pt x="146" y="639"/>
                      <a:pt x="154" y="323"/>
                      <a:pt x="77" y="30"/>
                    </a:cubicBezTo>
                    <a:cubicBezTo>
                      <a:pt x="71" y="10"/>
                      <a:pt x="55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7" name="Google Shape;11297;p23"/>
              <p:cNvSpPr/>
              <p:nvPr/>
            </p:nvSpPr>
            <p:spPr>
              <a:xfrm rot="10800000">
                <a:off x="793598" y="4773943"/>
                <a:ext cx="35609" cy="20093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6545" extrusionOk="0">
                    <a:moveTo>
                      <a:pt x="67" y="1"/>
                    </a:moveTo>
                    <a:cubicBezTo>
                      <a:pt x="34" y="1"/>
                      <a:pt x="0" y="27"/>
                      <a:pt x="3" y="63"/>
                    </a:cubicBezTo>
                    <a:cubicBezTo>
                      <a:pt x="20" y="291"/>
                      <a:pt x="125" y="511"/>
                      <a:pt x="179" y="734"/>
                    </a:cubicBezTo>
                    <a:cubicBezTo>
                      <a:pt x="235" y="969"/>
                      <a:pt x="276" y="1211"/>
                      <a:pt x="302" y="1452"/>
                    </a:cubicBezTo>
                    <a:cubicBezTo>
                      <a:pt x="354" y="1934"/>
                      <a:pt x="356" y="2420"/>
                      <a:pt x="349" y="2904"/>
                    </a:cubicBezTo>
                    <a:cubicBezTo>
                      <a:pt x="340" y="3394"/>
                      <a:pt x="330" y="3886"/>
                      <a:pt x="343" y="4376"/>
                    </a:cubicBezTo>
                    <a:cubicBezTo>
                      <a:pt x="349" y="4613"/>
                      <a:pt x="358" y="4851"/>
                      <a:pt x="377" y="5088"/>
                    </a:cubicBezTo>
                    <a:cubicBezTo>
                      <a:pt x="392" y="5292"/>
                      <a:pt x="401" y="5499"/>
                      <a:pt x="450" y="5700"/>
                    </a:cubicBezTo>
                    <a:cubicBezTo>
                      <a:pt x="534" y="6036"/>
                      <a:pt x="728" y="6494"/>
                      <a:pt x="1123" y="6545"/>
                    </a:cubicBezTo>
                    <a:cubicBezTo>
                      <a:pt x="1124" y="6545"/>
                      <a:pt x="1125" y="6545"/>
                      <a:pt x="1126" y="6545"/>
                    </a:cubicBezTo>
                    <a:cubicBezTo>
                      <a:pt x="1155" y="6545"/>
                      <a:pt x="1159" y="6501"/>
                      <a:pt x="1138" y="6487"/>
                    </a:cubicBezTo>
                    <a:lnTo>
                      <a:pt x="1138" y="6487"/>
                    </a:lnTo>
                    <a:lnTo>
                      <a:pt x="1138" y="6489"/>
                    </a:lnTo>
                    <a:cubicBezTo>
                      <a:pt x="981" y="6386"/>
                      <a:pt x="848" y="6277"/>
                      <a:pt x="755" y="6111"/>
                    </a:cubicBezTo>
                    <a:cubicBezTo>
                      <a:pt x="667" y="5952"/>
                      <a:pt x="614" y="5774"/>
                      <a:pt x="583" y="5597"/>
                    </a:cubicBezTo>
                    <a:cubicBezTo>
                      <a:pt x="502" y="5154"/>
                      <a:pt x="487" y="4703"/>
                      <a:pt x="495" y="4251"/>
                    </a:cubicBezTo>
                    <a:cubicBezTo>
                      <a:pt x="513" y="3320"/>
                      <a:pt x="599" y="2385"/>
                      <a:pt x="500" y="1452"/>
                    </a:cubicBezTo>
                    <a:cubicBezTo>
                      <a:pt x="474" y="1199"/>
                      <a:pt x="433" y="949"/>
                      <a:pt x="373" y="700"/>
                    </a:cubicBezTo>
                    <a:cubicBezTo>
                      <a:pt x="317" y="472"/>
                      <a:pt x="263" y="203"/>
                      <a:pt x="108" y="20"/>
                    </a:cubicBezTo>
                    <a:cubicBezTo>
                      <a:pt x="97" y="7"/>
                      <a:pt x="82" y="1"/>
                      <a:pt x="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8" name="Google Shape;11298;p23"/>
              <p:cNvSpPr/>
              <p:nvPr/>
            </p:nvSpPr>
            <p:spPr>
              <a:xfrm rot="10800000">
                <a:off x="733677" y="4739681"/>
                <a:ext cx="39937" cy="7147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2328" extrusionOk="0">
                    <a:moveTo>
                      <a:pt x="12" y="1"/>
                    </a:moveTo>
                    <a:cubicBezTo>
                      <a:pt x="6" y="1"/>
                      <a:pt x="1" y="5"/>
                      <a:pt x="2" y="13"/>
                    </a:cubicBezTo>
                    <a:cubicBezTo>
                      <a:pt x="17" y="529"/>
                      <a:pt x="78" y="1041"/>
                      <a:pt x="329" y="1503"/>
                    </a:cubicBezTo>
                    <a:cubicBezTo>
                      <a:pt x="533" y="1877"/>
                      <a:pt x="864" y="2223"/>
                      <a:pt x="1286" y="2328"/>
                    </a:cubicBezTo>
                    <a:cubicBezTo>
                      <a:pt x="1287" y="2328"/>
                      <a:pt x="1288" y="2328"/>
                      <a:pt x="1288" y="2328"/>
                    </a:cubicBezTo>
                    <a:cubicBezTo>
                      <a:pt x="1298" y="2328"/>
                      <a:pt x="1301" y="2316"/>
                      <a:pt x="1294" y="2311"/>
                    </a:cubicBezTo>
                    <a:lnTo>
                      <a:pt x="1294" y="2311"/>
                    </a:lnTo>
                    <a:lnTo>
                      <a:pt x="1294" y="2313"/>
                    </a:lnTo>
                    <a:cubicBezTo>
                      <a:pt x="922" y="2102"/>
                      <a:pt x="613" y="1814"/>
                      <a:pt x="406" y="1438"/>
                    </a:cubicBezTo>
                    <a:cubicBezTo>
                      <a:pt x="166" y="1008"/>
                      <a:pt x="58" y="499"/>
                      <a:pt x="24" y="13"/>
                    </a:cubicBezTo>
                    <a:cubicBezTo>
                      <a:pt x="24" y="5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9" name="Google Shape;11299;p23"/>
              <p:cNvSpPr/>
              <p:nvPr/>
            </p:nvSpPr>
            <p:spPr>
              <a:xfrm rot="10800000">
                <a:off x="697269" y="4757027"/>
                <a:ext cx="26338" cy="4936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08" extrusionOk="0">
                    <a:moveTo>
                      <a:pt x="51" y="0"/>
                    </a:moveTo>
                    <a:cubicBezTo>
                      <a:pt x="24" y="0"/>
                      <a:pt x="0" y="33"/>
                      <a:pt x="14" y="62"/>
                    </a:cubicBezTo>
                    <a:cubicBezTo>
                      <a:pt x="74" y="185"/>
                      <a:pt x="164" y="296"/>
                      <a:pt x="233" y="413"/>
                    </a:cubicBezTo>
                    <a:cubicBezTo>
                      <a:pt x="308" y="537"/>
                      <a:pt x="379" y="662"/>
                      <a:pt x="446" y="791"/>
                    </a:cubicBezTo>
                    <a:cubicBezTo>
                      <a:pt x="581" y="1051"/>
                      <a:pt x="700" y="1318"/>
                      <a:pt x="805" y="1591"/>
                    </a:cubicBezTo>
                    <a:cubicBezTo>
                      <a:pt x="810" y="1602"/>
                      <a:pt x="819" y="1607"/>
                      <a:pt x="829" y="1607"/>
                    </a:cubicBezTo>
                    <a:cubicBezTo>
                      <a:pt x="844" y="1607"/>
                      <a:pt x="858" y="1596"/>
                      <a:pt x="852" y="1578"/>
                    </a:cubicBezTo>
                    <a:cubicBezTo>
                      <a:pt x="770" y="1298"/>
                      <a:pt x="663" y="1025"/>
                      <a:pt x="534" y="763"/>
                    </a:cubicBezTo>
                    <a:cubicBezTo>
                      <a:pt x="469" y="627"/>
                      <a:pt x="396" y="494"/>
                      <a:pt x="317" y="363"/>
                    </a:cubicBezTo>
                    <a:cubicBezTo>
                      <a:pt x="246" y="247"/>
                      <a:pt x="175" y="112"/>
                      <a:pt x="78" y="13"/>
                    </a:cubicBezTo>
                    <a:cubicBezTo>
                      <a:pt x="69" y="4"/>
                      <a:pt x="60" y="0"/>
                      <a:pt x="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0" name="Google Shape;11300;p23"/>
              <p:cNvSpPr/>
              <p:nvPr/>
            </p:nvSpPr>
            <p:spPr>
              <a:xfrm rot="10800000">
                <a:off x="695274" y="4808449"/>
                <a:ext cx="26431" cy="65882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146" extrusionOk="0">
                    <a:moveTo>
                      <a:pt x="54" y="1"/>
                    </a:moveTo>
                    <a:cubicBezTo>
                      <a:pt x="28" y="1"/>
                      <a:pt x="0" y="31"/>
                      <a:pt x="16" y="63"/>
                    </a:cubicBezTo>
                    <a:cubicBezTo>
                      <a:pt x="182" y="426"/>
                      <a:pt x="242" y="809"/>
                      <a:pt x="328" y="1194"/>
                    </a:cubicBezTo>
                    <a:cubicBezTo>
                      <a:pt x="407" y="1535"/>
                      <a:pt x="523" y="1895"/>
                      <a:pt x="790" y="2135"/>
                    </a:cubicBezTo>
                    <a:cubicBezTo>
                      <a:pt x="797" y="2142"/>
                      <a:pt x="806" y="2145"/>
                      <a:pt x="814" y="2145"/>
                    </a:cubicBezTo>
                    <a:cubicBezTo>
                      <a:pt x="839" y="2145"/>
                      <a:pt x="861" y="2112"/>
                      <a:pt x="837" y="2088"/>
                    </a:cubicBezTo>
                    <a:lnTo>
                      <a:pt x="837" y="2088"/>
                    </a:lnTo>
                    <a:lnTo>
                      <a:pt x="837" y="2090"/>
                    </a:lnTo>
                    <a:cubicBezTo>
                      <a:pt x="309" y="1512"/>
                      <a:pt x="444" y="678"/>
                      <a:pt x="87" y="22"/>
                    </a:cubicBezTo>
                    <a:cubicBezTo>
                      <a:pt x="79" y="7"/>
                      <a:pt x="67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1" name="Google Shape;11301;p23"/>
              <p:cNvSpPr/>
              <p:nvPr/>
            </p:nvSpPr>
            <p:spPr>
              <a:xfrm rot="10800000">
                <a:off x="742518" y="4862389"/>
                <a:ext cx="46445" cy="106498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3469" extrusionOk="0">
                    <a:moveTo>
                      <a:pt x="58" y="0"/>
                    </a:moveTo>
                    <a:cubicBezTo>
                      <a:pt x="27" y="0"/>
                      <a:pt x="0" y="32"/>
                      <a:pt x="16" y="68"/>
                    </a:cubicBezTo>
                    <a:cubicBezTo>
                      <a:pt x="165" y="313"/>
                      <a:pt x="362" y="529"/>
                      <a:pt x="519" y="771"/>
                    </a:cubicBezTo>
                    <a:cubicBezTo>
                      <a:pt x="687" y="1029"/>
                      <a:pt x="823" y="1305"/>
                      <a:pt x="922" y="1599"/>
                    </a:cubicBezTo>
                    <a:cubicBezTo>
                      <a:pt x="1123" y="2208"/>
                      <a:pt x="1268" y="2837"/>
                      <a:pt x="1461" y="3450"/>
                    </a:cubicBezTo>
                    <a:cubicBezTo>
                      <a:pt x="1464" y="3463"/>
                      <a:pt x="1473" y="3468"/>
                      <a:pt x="1483" y="3468"/>
                    </a:cubicBezTo>
                    <a:cubicBezTo>
                      <a:pt x="1497" y="3468"/>
                      <a:pt x="1512" y="3456"/>
                      <a:pt x="1508" y="3437"/>
                    </a:cubicBezTo>
                    <a:cubicBezTo>
                      <a:pt x="1433" y="3108"/>
                      <a:pt x="1351" y="2782"/>
                      <a:pt x="1265" y="2455"/>
                    </a:cubicBezTo>
                    <a:cubicBezTo>
                      <a:pt x="1182" y="2139"/>
                      <a:pt x="1108" y="1820"/>
                      <a:pt x="1008" y="1507"/>
                    </a:cubicBezTo>
                    <a:cubicBezTo>
                      <a:pt x="915" y="1227"/>
                      <a:pt x="784" y="958"/>
                      <a:pt x="621" y="711"/>
                    </a:cubicBezTo>
                    <a:cubicBezTo>
                      <a:pt x="464" y="468"/>
                      <a:pt x="292" y="217"/>
                      <a:pt x="89" y="12"/>
                    </a:cubicBezTo>
                    <a:cubicBezTo>
                      <a:pt x="79" y="4"/>
                      <a:pt x="68" y="0"/>
                      <a:pt x="5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2" name="Google Shape;11302;p23"/>
              <p:cNvSpPr/>
              <p:nvPr/>
            </p:nvSpPr>
            <p:spPr>
              <a:xfrm rot="10800000">
                <a:off x="778649" y="4878200"/>
                <a:ext cx="49791" cy="125901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4101" extrusionOk="0">
                    <a:moveTo>
                      <a:pt x="64" y="0"/>
                    </a:moveTo>
                    <a:cubicBezTo>
                      <a:pt x="32" y="0"/>
                      <a:pt x="0" y="25"/>
                      <a:pt x="14" y="61"/>
                    </a:cubicBezTo>
                    <a:cubicBezTo>
                      <a:pt x="71" y="216"/>
                      <a:pt x="219" y="347"/>
                      <a:pt x="320" y="476"/>
                    </a:cubicBezTo>
                    <a:cubicBezTo>
                      <a:pt x="434" y="626"/>
                      <a:pt x="543" y="781"/>
                      <a:pt x="642" y="942"/>
                    </a:cubicBezTo>
                    <a:cubicBezTo>
                      <a:pt x="834" y="1250"/>
                      <a:pt x="997" y="1579"/>
                      <a:pt x="1126" y="1920"/>
                    </a:cubicBezTo>
                    <a:cubicBezTo>
                      <a:pt x="1388" y="2611"/>
                      <a:pt x="1500" y="3344"/>
                      <a:pt x="1509" y="4081"/>
                    </a:cubicBezTo>
                    <a:cubicBezTo>
                      <a:pt x="1511" y="4094"/>
                      <a:pt x="1521" y="4100"/>
                      <a:pt x="1532" y="4100"/>
                    </a:cubicBezTo>
                    <a:cubicBezTo>
                      <a:pt x="1542" y="4100"/>
                      <a:pt x="1552" y="4094"/>
                      <a:pt x="1554" y="4081"/>
                    </a:cubicBezTo>
                    <a:cubicBezTo>
                      <a:pt x="1621" y="3333"/>
                      <a:pt x="1494" y="2572"/>
                      <a:pt x="1238" y="1869"/>
                    </a:cubicBezTo>
                    <a:cubicBezTo>
                      <a:pt x="1113" y="1521"/>
                      <a:pt x="954" y="1187"/>
                      <a:pt x="765" y="869"/>
                    </a:cubicBezTo>
                    <a:cubicBezTo>
                      <a:pt x="668" y="704"/>
                      <a:pt x="561" y="545"/>
                      <a:pt x="447" y="392"/>
                    </a:cubicBezTo>
                    <a:cubicBezTo>
                      <a:pt x="348" y="259"/>
                      <a:pt x="240" y="80"/>
                      <a:pt x="86" y="5"/>
                    </a:cubicBezTo>
                    <a:cubicBezTo>
                      <a:pt x="79" y="2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3" name="Google Shape;11303;p23"/>
              <p:cNvSpPr/>
              <p:nvPr/>
            </p:nvSpPr>
            <p:spPr>
              <a:xfrm rot="10800000">
                <a:off x="755840" y="4829755"/>
                <a:ext cx="7030" cy="3463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128" extrusionOk="0">
                    <a:moveTo>
                      <a:pt x="25" y="1"/>
                    </a:moveTo>
                    <a:cubicBezTo>
                      <a:pt x="13" y="1"/>
                      <a:pt x="0" y="10"/>
                      <a:pt x="1" y="25"/>
                    </a:cubicBezTo>
                    <a:cubicBezTo>
                      <a:pt x="24" y="388"/>
                      <a:pt x="108" y="753"/>
                      <a:pt x="173" y="1108"/>
                    </a:cubicBezTo>
                    <a:cubicBezTo>
                      <a:pt x="176" y="1122"/>
                      <a:pt x="186" y="1128"/>
                      <a:pt x="196" y="1128"/>
                    </a:cubicBezTo>
                    <a:cubicBezTo>
                      <a:pt x="211" y="1128"/>
                      <a:pt x="228" y="1114"/>
                      <a:pt x="226" y="1095"/>
                    </a:cubicBezTo>
                    <a:lnTo>
                      <a:pt x="224" y="1095"/>
                    </a:lnTo>
                    <a:cubicBezTo>
                      <a:pt x="175" y="738"/>
                      <a:pt x="142" y="367"/>
                      <a:pt x="48" y="18"/>
                    </a:cubicBezTo>
                    <a:cubicBezTo>
                      <a:pt x="45" y="6"/>
                      <a:pt x="35" y="1"/>
                      <a:pt x="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4" name="Google Shape;11304;p23"/>
              <p:cNvSpPr/>
              <p:nvPr/>
            </p:nvSpPr>
            <p:spPr>
              <a:xfrm rot="10800000">
                <a:off x="836851" y="4934012"/>
                <a:ext cx="12033" cy="7183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340" extrusionOk="0">
                    <a:moveTo>
                      <a:pt x="84" y="1"/>
                    </a:moveTo>
                    <a:cubicBezTo>
                      <a:pt x="64" y="1"/>
                      <a:pt x="44" y="12"/>
                      <a:pt x="38" y="36"/>
                    </a:cubicBezTo>
                    <a:cubicBezTo>
                      <a:pt x="1" y="213"/>
                      <a:pt x="59" y="391"/>
                      <a:pt x="91" y="565"/>
                    </a:cubicBezTo>
                    <a:cubicBezTo>
                      <a:pt x="124" y="756"/>
                      <a:pt x="152" y="946"/>
                      <a:pt x="178" y="1137"/>
                    </a:cubicBezTo>
                    <a:cubicBezTo>
                      <a:pt x="233" y="1524"/>
                      <a:pt x="285" y="1915"/>
                      <a:pt x="315" y="2304"/>
                    </a:cubicBezTo>
                    <a:cubicBezTo>
                      <a:pt x="317" y="2327"/>
                      <a:pt x="336" y="2339"/>
                      <a:pt x="354" y="2339"/>
                    </a:cubicBezTo>
                    <a:cubicBezTo>
                      <a:pt x="372" y="2339"/>
                      <a:pt x="390" y="2328"/>
                      <a:pt x="390" y="2304"/>
                    </a:cubicBezTo>
                    <a:cubicBezTo>
                      <a:pt x="392" y="1909"/>
                      <a:pt x="386" y="1518"/>
                      <a:pt x="347" y="1126"/>
                    </a:cubicBezTo>
                    <a:cubicBezTo>
                      <a:pt x="326" y="937"/>
                      <a:pt x="300" y="750"/>
                      <a:pt x="272" y="561"/>
                    </a:cubicBezTo>
                    <a:cubicBezTo>
                      <a:pt x="246" y="382"/>
                      <a:pt x="238" y="178"/>
                      <a:pt x="132" y="25"/>
                    </a:cubicBezTo>
                    <a:cubicBezTo>
                      <a:pt x="120" y="9"/>
                      <a:pt x="102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5" name="Google Shape;11305;p23"/>
              <p:cNvSpPr/>
              <p:nvPr/>
            </p:nvSpPr>
            <p:spPr>
              <a:xfrm rot="10800000">
                <a:off x="790007" y="4983470"/>
                <a:ext cx="145291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4557" extrusionOk="0">
                    <a:moveTo>
                      <a:pt x="1404" y="1"/>
                    </a:moveTo>
                    <a:cubicBezTo>
                      <a:pt x="551" y="1"/>
                      <a:pt x="423" y="592"/>
                      <a:pt x="423" y="592"/>
                    </a:cubicBezTo>
                    <a:cubicBezTo>
                      <a:pt x="0" y="2032"/>
                      <a:pt x="1515" y="3955"/>
                      <a:pt x="2870" y="4468"/>
                    </a:cubicBezTo>
                    <a:cubicBezTo>
                      <a:pt x="3032" y="4529"/>
                      <a:pt x="3182" y="4557"/>
                      <a:pt x="3320" y="4557"/>
                    </a:cubicBezTo>
                    <a:cubicBezTo>
                      <a:pt x="4340" y="4557"/>
                      <a:pt x="4733" y="3057"/>
                      <a:pt x="4708" y="2458"/>
                    </a:cubicBezTo>
                    <a:cubicBezTo>
                      <a:pt x="4671" y="1663"/>
                      <a:pt x="4255" y="867"/>
                      <a:pt x="2451" y="216"/>
                    </a:cubicBezTo>
                    <a:cubicBezTo>
                      <a:pt x="2017" y="60"/>
                      <a:pt x="1674" y="1"/>
                      <a:pt x="14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6" name="Google Shape;11306;p23"/>
              <p:cNvSpPr/>
              <p:nvPr/>
            </p:nvSpPr>
            <p:spPr>
              <a:xfrm rot="10800000">
                <a:off x="848149" y="4969318"/>
                <a:ext cx="310413" cy="173608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5655" extrusionOk="0">
                    <a:moveTo>
                      <a:pt x="10111" y="519"/>
                    </a:moveTo>
                    <a:cubicBezTo>
                      <a:pt x="10111" y="519"/>
                      <a:pt x="8232" y="2039"/>
                      <a:pt x="7243" y="3446"/>
                    </a:cubicBezTo>
                    <a:cubicBezTo>
                      <a:pt x="6252" y="4854"/>
                      <a:pt x="6617" y="5112"/>
                      <a:pt x="5807" y="4865"/>
                    </a:cubicBezTo>
                    <a:cubicBezTo>
                      <a:pt x="4998" y="4619"/>
                      <a:pt x="3770" y="3714"/>
                      <a:pt x="3472" y="4301"/>
                    </a:cubicBezTo>
                    <a:cubicBezTo>
                      <a:pt x="3177" y="4890"/>
                      <a:pt x="4248" y="5058"/>
                      <a:pt x="3175" y="4890"/>
                    </a:cubicBezTo>
                    <a:cubicBezTo>
                      <a:pt x="2420" y="4768"/>
                      <a:pt x="1268" y="4802"/>
                      <a:pt x="578" y="5266"/>
                    </a:cubicBezTo>
                    <a:cubicBezTo>
                      <a:pt x="0" y="5654"/>
                      <a:pt x="5028" y="560"/>
                      <a:pt x="7206" y="281"/>
                    </a:cubicBezTo>
                    <a:cubicBezTo>
                      <a:pt x="9384" y="1"/>
                      <a:pt x="10111" y="519"/>
                      <a:pt x="10111" y="5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7" name="Google Shape;11307;p23"/>
              <p:cNvSpPr/>
              <p:nvPr/>
            </p:nvSpPr>
            <p:spPr>
              <a:xfrm rot="10800000">
                <a:off x="881332" y="5090890"/>
                <a:ext cx="74196" cy="4641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512" extrusionOk="0">
                    <a:moveTo>
                      <a:pt x="2279" y="0"/>
                    </a:moveTo>
                    <a:cubicBezTo>
                      <a:pt x="2090" y="0"/>
                      <a:pt x="1921" y="31"/>
                      <a:pt x="1738" y="107"/>
                    </a:cubicBezTo>
                    <a:cubicBezTo>
                      <a:pt x="1519" y="203"/>
                      <a:pt x="1314" y="321"/>
                      <a:pt x="1123" y="461"/>
                    </a:cubicBezTo>
                    <a:cubicBezTo>
                      <a:pt x="927" y="599"/>
                      <a:pt x="740" y="749"/>
                      <a:pt x="558" y="904"/>
                    </a:cubicBezTo>
                    <a:cubicBezTo>
                      <a:pt x="360" y="1072"/>
                      <a:pt x="199" y="1263"/>
                      <a:pt x="25" y="1455"/>
                    </a:cubicBezTo>
                    <a:cubicBezTo>
                      <a:pt x="1" y="1479"/>
                      <a:pt x="23" y="1512"/>
                      <a:pt x="49" y="1512"/>
                    </a:cubicBezTo>
                    <a:cubicBezTo>
                      <a:pt x="57" y="1512"/>
                      <a:pt x="65" y="1509"/>
                      <a:pt x="72" y="1502"/>
                    </a:cubicBezTo>
                    <a:cubicBezTo>
                      <a:pt x="237" y="1345"/>
                      <a:pt x="422" y="1211"/>
                      <a:pt x="594" y="1061"/>
                    </a:cubicBezTo>
                    <a:cubicBezTo>
                      <a:pt x="777" y="902"/>
                      <a:pt x="968" y="751"/>
                      <a:pt x="1162" y="609"/>
                    </a:cubicBezTo>
                    <a:cubicBezTo>
                      <a:pt x="1512" y="351"/>
                      <a:pt x="1931" y="96"/>
                      <a:pt x="2376" y="66"/>
                    </a:cubicBezTo>
                    <a:cubicBezTo>
                      <a:pt x="2417" y="66"/>
                      <a:pt x="2417" y="3"/>
                      <a:pt x="2376" y="3"/>
                    </a:cubicBezTo>
                    <a:cubicBezTo>
                      <a:pt x="2343" y="1"/>
                      <a:pt x="2311" y="0"/>
                      <a:pt x="22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8" name="Google Shape;11308;p23"/>
              <p:cNvSpPr/>
              <p:nvPr/>
            </p:nvSpPr>
            <p:spPr>
              <a:xfrm rot="10800000">
                <a:off x="916819" y="5121006"/>
                <a:ext cx="32570" cy="1725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62" extrusionOk="0">
                    <a:moveTo>
                      <a:pt x="1044" y="0"/>
                    </a:moveTo>
                    <a:cubicBezTo>
                      <a:pt x="1044" y="0"/>
                      <a:pt x="1043" y="0"/>
                      <a:pt x="1043" y="0"/>
                    </a:cubicBezTo>
                    <a:cubicBezTo>
                      <a:pt x="652" y="43"/>
                      <a:pt x="291" y="224"/>
                      <a:pt x="24" y="509"/>
                    </a:cubicBezTo>
                    <a:cubicBezTo>
                      <a:pt x="1" y="531"/>
                      <a:pt x="20" y="562"/>
                      <a:pt x="44" y="562"/>
                    </a:cubicBezTo>
                    <a:cubicBezTo>
                      <a:pt x="52" y="562"/>
                      <a:pt x="59" y="559"/>
                      <a:pt x="67" y="552"/>
                    </a:cubicBezTo>
                    <a:cubicBezTo>
                      <a:pt x="347" y="303"/>
                      <a:pt x="684" y="125"/>
                      <a:pt x="1046" y="30"/>
                    </a:cubicBezTo>
                    <a:cubicBezTo>
                      <a:pt x="1061" y="26"/>
                      <a:pt x="1059" y="0"/>
                      <a:pt x="10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9" name="Google Shape;11309;p23"/>
              <p:cNvSpPr/>
              <p:nvPr/>
            </p:nvSpPr>
            <p:spPr>
              <a:xfrm rot="10800000">
                <a:off x="967163" y="5081158"/>
                <a:ext cx="180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671" extrusionOk="0">
                    <a:moveTo>
                      <a:pt x="556" y="1"/>
                    </a:moveTo>
                    <a:cubicBezTo>
                      <a:pt x="553" y="1"/>
                      <a:pt x="549" y="2"/>
                      <a:pt x="546" y="4"/>
                    </a:cubicBezTo>
                    <a:cubicBezTo>
                      <a:pt x="482" y="39"/>
                      <a:pt x="439" y="56"/>
                      <a:pt x="387" y="107"/>
                    </a:cubicBezTo>
                    <a:cubicBezTo>
                      <a:pt x="334" y="159"/>
                      <a:pt x="284" y="211"/>
                      <a:pt x="237" y="268"/>
                    </a:cubicBezTo>
                    <a:cubicBezTo>
                      <a:pt x="147" y="372"/>
                      <a:pt x="73" y="490"/>
                      <a:pt x="15" y="615"/>
                    </a:cubicBezTo>
                    <a:cubicBezTo>
                      <a:pt x="0" y="645"/>
                      <a:pt x="24" y="670"/>
                      <a:pt x="49" y="670"/>
                    </a:cubicBezTo>
                    <a:cubicBezTo>
                      <a:pt x="60" y="670"/>
                      <a:pt x="72" y="665"/>
                      <a:pt x="80" y="653"/>
                    </a:cubicBezTo>
                    <a:cubicBezTo>
                      <a:pt x="164" y="541"/>
                      <a:pt x="254" y="426"/>
                      <a:pt x="344" y="318"/>
                    </a:cubicBezTo>
                    <a:cubicBezTo>
                      <a:pt x="383" y="271"/>
                      <a:pt x="422" y="226"/>
                      <a:pt x="463" y="185"/>
                    </a:cubicBezTo>
                    <a:cubicBezTo>
                      <a:pt x="514" y="133"/>
                      <a:pt x="534" y="90"/>
                      <a:pt x="577" y="34"/>
                    </a:cubicBezTo>
                    <a:cubicBezTo>
                      <a:pt x="588" y="19"/>
                      <a:pt x="573" y="1"/>
                      <a:pt x="5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0" name="Google Shape;11310;p23"/>
              <p:cNvSpPr/>
              <p:nvPr/>
            </p:nvSpPr>
            <p:spPr>
              <a:xfrm rot="10800000">
                <a:off x="978061" y="5010640"/>
                <a:ext cx="75915" cy="972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3167" extrusionOk="0">
                    <a:moveTo>
                      <a:pt x="2431" y="1"/>
                    </a:moveTo>
                    <a:cubicBezTo>
                      <a:pt x="2428" y="1"/>
                      <a:pt x="2424" y="1"/>
                      <a:pt x="2421" y="3"/>
                    </a:cubicBezTo>
                    <a:cubicBezTo>
                      <a:pt x="2135" y="123"/>
                      <a:pt x="1896" y="330"/>
                      <a:pt x="1679" y="545"/>
                    </a:cubicBezTo>
                    <a:cubicBezTo>
                      <a:pt x="1441" y="783"/>
                      <a:pt x="1224" y="1039"/>
                      <a:pt x="1028" y="1312"/>
                    </a:cubicBezTo>
                    <a:cubicBezTo>
                      <a:pt x="819" y="1598"/>
                      <a:pt x="628" y="1895"/>
                      <a:pt x="454" y="2203"/>
                    </a:cubicBezTo>
                    <a:cubicBezTo>
                      <a:pt x="288" y="2497"/>
                      <a:pt x="118" y="2800"/>
                      <a:pt x="9" y="3120"/>
                    </a:cubicBezTo>
                    <a:cubicBezTo>
                      <a:pt x="0" y="3147"/>
                      <a:pt x="24" y="3167"/>
                      <a:pt x="47" y="3167"/>
                    </a:cubicBezTo>
                    <a:cubicBezTo>
                      <a:pt x="59" y="3167"/>
                      <a:pt x="71" y="3161"/>
                      <a:pt x="78" y="3149"/>
                    </a:cubicBezTo>
                    <a:lnTo>
                      <a:pt x="78" y="3148"/>
                    </a:lnTo>
                    <a:cubicBezTo>
                      <a:pt x="241" y="2867"/>
                      <a:pt x="374" y="2574"/>
                      <a:pt x="535" y="2293"/>
                    </a:cubicBezTo>
                    <a:cubicBezTo>
                      <a:pt x="707" y="1990"/>
                      <a:pt x="893" y="1699"/>
                      <a:pt x="1099" y="1418"/>
                    </a:cubicBezTo>
                    <a:cubicBezTo>
                      <a:pt x="1295" y="1143"/>
                      <a:pt x="1516" y="885"/>
                      <a:pt x="1755" y="646"/>
                    </a:cubicBezTo>
                    <a:cubicBezTo>
                      <a:pt x="1972" y="431"/>
                      <a:pt x="2213" y="246"/>
                      <a:pt x="2451" y="55"/>
                    </a:cubicBezTo>
                    <a:cubicBezTo>
                      <a:pt x="2472" y="39"/>
                      <a:pt x="2455" y="1"/>
                      <a:pt x="24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1" name="Google Shape;11311;p23"/>
              <p:cNvSpPr/>
              <p:nvPr/>
            </p:nvSpPr>
            <p:spPr>
              <a:xfrm rot="10800000">
                <a:off x="924155" y="5015797"/>
                <a:ext cx="50559" cy="63979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2084" extrusionOk="0">
                    <a:moveTo>
                      <a:pt x="1614" y="0"/>
                    </a:moveTo>
                    <a:cubicBezTo>
                      <a:pt x="1609" y="0"/>
                      <a:pt x="1603" y="2"/>
                      <a:pt x="1598" y="8"/>
                    </a:cubicBezTo>
                    <a:cubicBezTo>
                      <a:pt x="1441" y="183"/>
                      <a:pt x="1295" y="372"/>
                      <a:pt x="1150" y="559"/>
                    </a:cubicBezTo>
                    <a:cubicBezTo>
                      <a:pt x="1075" y="653"/>
                      <a:pt x="1004" y="746"/>
                      <a:pt x="925" y="836"/>
                    </a:cubicBezTo>
                    <a:cubicBezTo>
                      <a:pt x="860" y="911"/>
                      <a:pt x="811" y="991"/>
                      <a:pt x="746" y="1066"/>
                    </a:cubicBezTo>
                    <a:cubicBezTo>
                      <a:pt x="604" y="1227"/>
                      <a:pt x="501" y="1427"/>
                      <a:pt x="355" y="1584"/>
                    </a:cubicBezTo>
                    <a:cubicBezTo>
                      <a:pt x="291" y="1653"/>
                      <a:pt x="256" y="1735"/>
                      <a:pt x="204" y="1810"/>
                    </a:cubicBezTo>
                    <a:cubicBezTo>
                      <a:pt x="142" y="1896"/>
                      <a:pt x="73" y="1978"/>
                      <a:pt x="7" y="2061"/>
                    </a:cubicBezTo>
                    <a:cubicBezTo>
                      <a:pt x="0" y="2072"/>
                      <a:pt x="11" y="2084"/>
                      <a:pt x="22" y="2084"/>
                    </a:cubicBezTo>
                    <a:cubicBezTo>
                      <a:pt x="25" y="2084"/>
                      <a:pt x="29" y="2083"/>
                      <a:pt x="32" y="2079"/>
                    </a:cubicBezTo>
                    <a:cubicBezTo>
                      <a:pt x="110" y="1991"/>
                      <a:pt x="181" y="1892"/>
                      <a:pt x="265" y="1810"/>
                    </a:cubicBezTo>
                    <a:cubicBezTo>
                      <a:pt x="333" y="1746"/>
                      <a:pt x="396" y="1679"/>
                      <a:pt x="456" y="1606"/>
                    </a:cubicBezTo>
                    <a:cubicBezTo>
                      <a:pt x="583" y="1444"/>
                      <a:pt x="742" y="1298"/>
                      <a:pt x="860" y="1126"/>
                    </a:cubicBezTo>
                    <a:cubicBezTo>
                      <a:pt x="921" y="1040"/>
                      <a:pt x="991" y="965"/>
                      <a:pt x="1050" y="877"/>
                    </a:cubicBezTo>
                    <a:cubicBezTo>
                      <a:pt x="1110" y="789"/>
                      <a:pt x="1174" y="709"/>
                      <a:pt x="1236" y="625"/>
                    </a:cubicBezTo>
                    <a:cubicBezTo>
                      <a:pt x="1376" y="434"/>
                      <a:pt x="1516" y="240"/>
                      <a:pt x="1636" y="36"/>
                    </a:cubicBezTo>
                    <a:cubicBezTo>
                      <a:pt x="1647" y="19"/>
                      <a:pt x="1631" y="0"/>
                      <a:pt x="161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2" name="Google Shape;11312;p23"/>
              <p:cNvSpPr/>
              <p:nvPr/>
            </p:nvSpPr>
            <p:spPr>
              <a:xfrm rot="10800000">
                <a:off x="689810" y="4851092"/>
                <a:ext cx="213931" cy="282072"/>
              </a:xfrm>
              <a:custGeom>
                <a:avLst/>
                <a:gdLst/>
                <a:ahLst/>
                <a:cxnLst/>
                <a:rect l="l" t="t" r="r" b="b"/>
                <a:pathLst>
                  <a:path w="6969" h="9188" extrusionOk="0">
                    <a:moveTo>
                      <a:pt x="554" y="3355"/>
                    </a:moveTo>
                    <a:cubicBezTo>
                      <a:pt x="0" y="2655"/>
                      <a:pt x="1012" y="399"/>
                      <a:pt x="1810" y="201"/>
                    </a:cubicBezTo>
                    <a:cubicBezTo>
                      <a:pt x="2609" y="1"/>
                      <a:pt x="5729" y="3418"/>
                      <a:pt x="6067" y="4435"/>
                    </a:cubicBezTo>
                    <a:cubicBezTo>
                      <a:pt x="6406" y="5452"/>
                      <a:pt x="6649" y="7415"/>
                      <a:pt x="6806" y="8285"/>
                    </a:cubicBezTo>
                    <a:cubicBezTo>
                      <a:pt x="6969" y="9188"/>
                      <a:pt x="4618" y="7042"/>
                      <a:pt x="4018" y="6299"/>
                    </a:cubicBezTo>
                    <a:cubicBezTo>
                      <a:pt x="3420" y="5555"/>
                      <a:pt x="554" y="3355"/>
                      <a:pt x="554" y="3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3" name="Google Shape;11313;p23"/>
              <p:cNvSpPr/>
              <p:nvPr/>
            </p:nvSpPr>
            <p:spPr>
              <a:xfrm rot="10800000">
                <a:off x="772325" y="4940030"/>
                <a:ext cx="8779" cy="92499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013" extrusionOk="0">
                    <a:moveTo>
                      <a:pt x="224" y="1"/>
                    </a:moveTo>
                    <a:cubicBezTo>
                      <a:pt x="208" y="1"/>
                      <a:pt x="192" y="10"/>
                      <a:pt x="188" y="30"/>
                    </a:cubicBezTo>
                    <a:cubicBezTo>
                      <a:pt x="134" y="279"/>
                      <a:pt x="122" y="531"/>
                      <a:pt x="100" y="781"/>
                    </a:cubicBezTo>
                    <a:cubicBezTo>
                      <a:pt x="78" y="1034"/>
                      <a:pt x="53" y="1292"/>
                      <a:pt x="36" y="1548"/>
                    </a:cubicBezTo>
                    <a:cubicBezTo>
                      <a:pt x="1" y="2034"/>
                      <a:pt x="3" y="2520"/>
                      <a:pt x="141" y="2991"/>
                    </a:cubicBezTo>
                    <a:cubicBezTo>
                      <a:pt x="146" y="3006"/>
                      <a:pt x="158" y="3013"/>
                      <a:pt x="170" y="3013"/>
                    </a:cubicBezTo>
                    <a:cubicBezTo>
                      <a:pt x="188" y="3013"/>
                      <a:pt x="206" y="2998"/>
                      <a:pt x="199" y="2975"/>
                    </a:cubicBezTo>
                    <a:cubicBezTo>
                      <a:pt x="100" y="2500"/>
                      <a:pt x="113" y="2008"/>
                      <a:pt x="152" y="1526"/>
                    </a:cubicBezTo>
                    <a:cubicBezTo>
                      <a:pt x="192" y="1034"/>
                      <a:pt x="285" y="533"/>
                      <a:pt x="270" y="41"/>
                    </a:cubicBezTo>
                    <a:cubicBezTo>
                      <a:pt x="269" y="16"/>
                      <a:pt x="246" y="1"/>
                      <a:pt x="22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4" name="Google Shape;11314;p23"/>
              <p:cNvSpPr/>
              <p:nvPr/>
            </p:nvSpPr>
            <p:spPr>
              <a:xfrm rot="10800000">
                <a:off x="776500" y="5058992"/>
                <a:ext cx="32447" cy="47892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560" extrusionOk="0">
                    <a:moveTo>
                      <a:pt x="35" y="0"/>
                    </a:moveTo>
                    <a:cubicBezTo>
                      <a:pt x="13" y="0"/>
                      <a:pt x="0" y="34"/>
                      <a:pt x="24" y="51"/>
                    </a:cubicBezTo>
                    <a:cubicBezTo>
                      <a:pt x="263" y="231"/>
                      <a:pt x="470" y="487"/>
                      <a:pt x="633" y="736"/>
                    </a:cubicBezTo>
                    <a:cubicBezTo>
                      <a:pt x="798" y="986"/>
                      <a:pt x="927" y="1259"/>
                      <a:pt x="1016" y="1545"/>
                    </a:cubicBezTo>
                    <a:cubicBezTo>
                      <a:pt x="1019" y="1555"/>
                      <a:pt x="1028" y="1559"/>
                      <a:pt x="1036" y="1559"/>
                    </a:cubicBezTo>
                    <a:cubicBezTo>
                      <a:pt x="1047" y="1559"/>
                      <a:pt x="1057" y="1553"/>
                      <a:pt x="1056" y="1540"/>
                    </a:cubicBezTo>
                    <a:cubicBezTo>
                      <a:pt x="1026" y="1222"/>
                      <a:pt x="919" y="917"/>
                      <a:pt x="743" y="651"/>
                    </a:cubicBezTo>
                    <a:cubicBezTo>
                      <a:pt x="562" y="373"/>
                      <a:pt x="328" y="180"/>
                      <a:pt x="50" y="5"/>
                    </a:cubicBezTo>
                    <a:cubicBezTo>
                      <a:pt x="45" y="1"/>
                      <a:pt x="40" y="0"/>
                      <a:pt x="3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5" name="Google Shape;11315;p23"/>
              <p:cNvSpPr/>
              <p:nvPr/>
            </p:nvSpPr>
            <p:spPr>
              <a:xfrm rot="10800000">
                <a:off x="820090" y="5038208"/>
                <a:ext cx="15748" cy="8814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2871" extrusionOk="0">
                    <a:moveTo>
                      <a:pt x="40" y="1"/>
                    </a:moveTo>
                    <a:cubicBezTo>
                      <a:pt x="21" y="1"/>
                      <a:pt x="0" y="17"/>
                      <a:pt x="10" y="38"/>
                    </a:cubicBezTo>
                    <a:cubicBezTo>
                      <a:pt x="94" y="244"/>
                      <a:pt x="206" y="429"/>
                      <a:pt x="268" y="644"/>
                    </a:cubicBezTo>
                    <a:cubicBezTo>
                      <a:pt x="329" y="867"/>
                      <a:pt x="361" y="1097"/>
                      <a:pt x="365" y="1328"/>
                    </a:cubicBezTo>
                    <a:cubicBezTo>
                      <a:pt x="376" y="1835"/>
                      <a:pt x="279" y="2338"/>
                      <a:pt x="172" y="2832"/>
                    </a:cubicBezTo>
                    <a:cubicBezTo>
                      <a:pt x="166" y="2855"/>
                      <a:pt x="185" y="2871"/>
                      <a:pt x="203" y="2871"/>
                    </a:cubicBezTo>
                    <a:cubicBezTo>
                      <a:pt x="216" y="2871"/>
                      <a:pt x="228" y="2864"/>
                      <a:pt x="232" y="2848"/>
                    </a:cubicBezTo>
                    <a:cubicBezTo>
                      <a:pt x="382" y="2342"/>
                      <a:pt x="513" y="1822"/>
                      <a:pt x="492" y="1289"/>
                    </a:cubicBezTo>
                    <a:cubicBezTo>
                      <a:pt x="483" y="1061"/>
                      <a:pt x="445" y="833"/>
                      <a:pt x="382" y="614"/>
                    </a:cubicBezTo>
                    <a:cubicBezTo>
                      <a:pt x="316" y="401"/>
                      <a:pt x="226" y="162"/>
                      <a:pt x="60" y="8"/>
                    </a:cubicBezTo>
                    <a:cubicBezTo>
                      <a:pt x="55" y="3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6" name="Google Shape;11316;p23"/>
              <p:cNvSpPr/>
              <p:nvPr/>
            </p:nvSpPr>
            <p:spPr>
              <a:xfrm rot="10800000">
                <a:off x="836053" y="5075847"/>
                <a:ext cx="12832" cy="4973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620" extrusionOk="0">
                    <a:moveTo>
                      <a:pt x="356" y="0"/>
                    </a:moveTo>
                    <a:cubicBezTo>
                      <a:pt x="346" y="0"/>
                      <a:pt x="335" y="5"/>
                      <a:pt x="330" y="13"/>
                    </a:cubicBezTo>
                    <a:cubicBezTo>
                      <a:pt x="268" y="114"/>
                      <a:pt x="246" y="236"/>
                      <a:pt x="221" y="352"/>
                    </a:cubicBezTo>
                    <a:cubicBezTo>
                      <a:pt x="193" y="490"/>
                      <a:pt x="169" y="627"/>
                      <a:pt x="143" y="765"/>
                    </a:cubicBezTo>
                    <a:cubicBezTo>
                      <a:pt x="91" y="1034"/>
                      <a:pt x="51" y="1303"/>
                      <a:pt x="5" y="1573"/>
                    </a:cubicBezTo>
                    <a:cubicBezTo>
                      <a:pt x="0" y="1601"/>
                      <a:pt x="24" y="1620"/>
                      <a:pt x="45" y="1620"/>
                    </a:cubicBezTo>
                    <a:cubicBezTo>
                      <a:pt x="60" y="1620"/>
                      <a:pt x="73" y="1612"/>
                      <a:pt x="78" y="1593"/>
                    </a:cubicBezTo>
                    <a:cubicBezTo>
                      <a:pt x="139" y="1320"/>
                      <a:pt x="210" y="1051"/>
                      <a:pt x="266" y="776"/>
                    </a:cubicBezTo>
                    <a:cubicBezTo>
                      <a:pt x="317" y="539"/>
                      <a:pt x="418" y="262"/>
                      <a:pt x="380" y="19"/>
                    </a:cubicBezTo>
                    <a:cubicBezTo>
                      <a:pt x="378" y="6"/>
                      <a:pt x="367" y="0"/>
                      <a:pt x="3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7" name="Google Shape;11317;p23"/>
              <p:cNvSpPr/>
              <p:nvPr/>
            </p:nvSpPr>
            <p:spPr>
              <a:xfrm rot="10800000">
                <a:off x="842193" y="5014324"/>
                <a:ext cx="17129" cy="5203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695" extrusionOk="0">
                    <a:moveTo>
                      <a:pt x="515" y="0"/>
                    </a:moveTo>
                    <a:cubicBezTo>
                      <a:pt x="501" y="0"/>
                      <a:pt x="488" y="7"/>
                      <a:pt x="481" y="23"/>
                    </a:cubicBezTo>
                    <a:cubicBezTo>
                      <a:pt x="397" y="292"/>
                      <a:pt x="369" y="578"/>
                      <a:pt x="292" y="850"/>
                    </a:cubicBezTo>
                    <a:cubicBezTo>
                      <a:pt x="212" y="1121"/>
                      <a:pt x="118" y="1388"/>
                      <a:pt x="12" y="1650"/>
                    </a:cubicBezTo>
                    <a:cubicBezTo>
                      <a:pt x="1" y="1675"/>
                      <a:pt x="25" y="1695"/>
                      <a:pt x="48" y="1695"/>
                    </a:cubicBezTo>
                    <a:cubicBezTo>
                      <a:pt x="60" y="1695"/>
                      <a:pt x="71" y="1690"/>
                      <a:pt x="77" y="1678"/>
                    </a:cubicBezTo>
                    <a:lnTo>
                      <a:pt x="75" y="1678"/>
                    </a:lnTo>
                    <a:cubicBezTo>
                      <a:pt x="203" y="1420"/>
                      <a:pt x="307" y="1152"/>
                      <a:pt x="388" y="878"/>
                    </a:cubicBezTo>
                    <a:cubicBezTo>
                      <a:pt x="466" y="610"/>
                      <a:pt x="558" y="313"/>
                      <a:pt x="552" y="33"/>
                    </a:cubicBezTo>
                    <a:cubicBezTo>
                      <a:pt x="549" y="12"/>
                      <a:pt x="532" y="0"/>
                      <a:pt x="51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8" name="Google Shape;11318;p23"/>
              <p:cNvSpPr/>
              <p:nvPr/>
            </p:nvSpPr>
            <p:spPr>
              <a:xfrm rot="10800000">
                <a:off x="732326" y="4928333"/>
                <a:ext cx="32202" cy="13597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429" extrusionOk="0">
                    <a:moveTo>
                      <a:pt x="47" y="0"/>
                    </a:moveTo>
                    <a:cubicBezTo>
                      <a:pt x="23" y="0"/>
                      <a:pt x="1" y="25"/>
                      <a:pt x="16" y="52"/>
                    </a:cubicBezTo>
                    <a:cubicBezTo>
                      <a:pt x="175" y="401"/>
                      <a:pt x="312" y="758"/>
                      <a:pt x="394" y="1134"/>
                    </a:cubicBezTo>
                    <a:cubicBezTo>
                      <a:pt x="474" y="1497"/>
                      <a:pt x="517" y="1869"/>
                      <a:pt x="558" y="2239"/>
                    </a:cubicBezTo>
                    <a:cubicBezTo>
                      <a:pt x="642" y="2966"/>
                      <a:pt x="708" y="3727"/>
                      <a:pt x="990" y="4410"/>
                    </a:cubicBezTo>
                    <a:cubicBezTo>
                      <a:pt x="996" y="4423"/>
                      <a:pt x="1007" y="4428"/>
                      <a:pt x="1017" y="4428"/>
                    </a:cubicBezTo>
                    <a:cubicBezTo>
                      <a:pt x="1033" y="4428"/>
                      <a:pt x="1048" y="4416"/>
                      <a:pt x="1043" y="4395"/>
                    </a:cubicBezTo>
                    <a:cubicBezTo>
                      <a:pt x="831" y="3649"/>
                      <a:pt x="770" y="2888"/>
                      <a:pt x="671" y="2121"/>
                    </a:cubicBezTo>
                    <a:cubicBezTo>
                      <a:pt x="579" y="1413"/>
                      <a:pt x="465" y="633"/>
                      <a:pt x="76" y="18"/>
                    </a:cubicBezTo>
                    <a:cubicBezTo>
                      <a:pt x="68" y="6"/>
                      <a:pt x="57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9" name="Google Shape;11319;p23"/>
              <p:cNvSpPr/>
              <p:nvPr/>
            </p:nvSpPr>
            <p:spPr>
              <a:xfrm rot="10800000">
                <a:off x="708689" y="4891953"/>
                <a:ext cx="9271" cy="17714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77" extrusionOk="0">
                    <a:moveTo>
                      <a:pt x="43" y="1"/>
                    </a:moveTo>
                    <a:cubicBezTo>
                      <a:pt x="22" y="1"/>
                      <a:pt x="0" y="15"/>
                      <a:pt x="2" y="42"/>
                    </a:cubicBezTo>
                    <a:cubicBezTo>
                      <a:pt x="6" y="85"/>
                      <a:pt x="2" y="117"/>
                      <a:pt x="14" y="158"/>
                    </a:cubicBezTo>
                    <a:cubicBezTo>
                      <a:pt x="30" y="206"/>
                      <a:pt x="51" y="255"/>
                      <a:pt x="72" y="304"/>
                    </a:cubicBezTo>
                    <a:cubicBezTo>
                      <a:pt x="107" y="388"/>
                      <a:pt x="148" y="472"/>
                      <a:pt x="195" y="550"/>
                    </a:cubicBezTo>
                    <a:cubicBezTo>
                      <a:pt x="207" y="569"/>
                      <a:pt x="222" y="576"/>
                      <a:pt x="237" y="576"/>
                    </a:cubicBezTo>
                    <a:cubicBezTo>
                      <a:pt x="270" y="576"/>
                      <a:pt x="302" y="540"/>
                      <a:pt x="292" y="507"/>
                    </a:cubicBezTo>
                    <a:lnTo>
                      <a:pt x="292" y="507"/>
                    </a:lnTo>
                    <a:lnTo>
                      <a:pt x="292" y="507"/>
                    </a:lnTo>
                    <a:cubicBezTo>
                      <a:pt x="292" y="507"/>
                      <a:pt x="292" y="507"/>
                      <a:pt x="292" y="507"/>
                    </a:cubicBezTo>
                    <a:lnTo>
                      <a:pt x="292" y="507"/>
                    </a:lnTo>
                    <a:cubicBezTo>
                      <a:pt x="291" y="505"/>
                      <a:pt x="291" y="503"/>
                      <a:pt x="290" y="501"/>
                    </a:cubicBezTo>
                    <a:lnTo>
                      <a:pt x="290" y="501"/>
                    </a:lnTo>
                    <a:cubicBezTo>
                      <a:pt x="227" y="339"/>
                      <a:pt x="169" y="169"/>
                      <a:pt x="79" y="20"/>
                    </a:cubicBezTo>
                    <a:cubicBezTo>
                      <a:pt x="72" y="7"/>
                      <a:pt x="57" y="1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0" name="Google Shape;11320;p23"/>
              <p:cNvSpPr/>
              <p:nvPr/>
            </p:nvSpPr>
            <p:spPr>
              <a:xfrm rot="10800000">
                <a:off x="716793" y="4925232"/>
                <a:ext cx="4543" cy="1713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558" extrusionOk="0">
                    <a:moveTo>
                      <a:pt x="38" y="1"/>
                    </a:moveTo>
                    <a:cubicBezTo>
                      <a:pt x="23" y="1"/>
                      <a:pt x="8" y="10"/>
                      <a:pt x="8" y="30"/>
                    </a:cubicBezTo>
                    <a:cubicBezTo>
                      <a:pt x="0" y="210"/>
                      <a:pt x="36" y="385"/>
                      <a:pt x="109" y="548"/>
                    </a:cubicBezTo>
                    <a:cubicBezTo>
                      <a:pt x="112" y="555"/>
                      <a:pt x="117" y="558"/>
                      <a:pt x="123" y="558"/>
                    </a:cubicBezTo>
                    <a:cubicBezTo>
                      <a:pt x="135" y="558"/>
                      <a:pt x="148" y="547"/>
                      <a:pt x="144" y="533"/>
                    </a:cubicBezTo>
                    <a:cubicBezTo>
                      <a:pt x="105" y="368"/>
                      <a:pt x="79" y="200"/>
                      <a:pt x="69" y="30"/>
                    </a:cubicBezTo>
                    <a:cubicBezTo>
                      <a:pt x="68" y="10"/>
                      <a:pt x="53" y="1"/>
                      <a:pt x="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1" name="Google Shape;11321;p23"/>
              <p:cNvSpPr/>
              <p:nvPr/>
            </p:nvSpPr>
            <p:spPr>
              <a:xfrm rot="10800000">
                <a:off x="788625" y="5016411"/>
                <a:ext cx="5157" cy="2686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75" extrusionOk="0">
                    <a:moveTo>
                      <a:pt x="56" y="0"/>
                    </a:moveTo>
                    <a:cubicBezTo>
                      <a:pt x="33" y="0"/>
                      <a:pt x="7" y="17"/>
                      <a:pt x="6" y="45"/>
                    </a:cubicBezTo>
                    <a:cubicBezTo>
                      <a:pt x="1" y="316"/>
                      <a:pt x="12" y="589"/>
                      <a:pt x="79" y="855"/>
                    </a:cubicBezTo>
                    <a:cubicBezTo>
                      <a:pt x="83" y="868"/>
                      <a:pt x="93" y="874"/>
                      <a:pt x="104" y="874"/>
                    </a:cubicBezTo>
                    <a:cubicBezTo>
                      <a:pt x="118" y="874"/>
                      <a:pt x="133" y="864"/>
                      <a:pt x="135" y="845"/>
                    </a:cubicBezTo>
                    <a:cubicBezTo>
                      <a:pt x="167" y="574"/>
                      <a:pt x="139" y="301"/>
                      <a:pt x="94" y="32"/>
                    </a:cubicBezTo>
                    <a:cubicBezTo>
                      <a:pt x="91" y="10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2" name="Google Shape;11322;p23"/>
              <p:cNvSpPr/>
              <p:nvPr/>
            </p:nvSpPr>
            <p:spPr>
              <a:xfrm rot="10800000">
                <a:off x="321347" y="5101789"/>
                <a:ext cx="370550" cy="216312"/>
              </a:xfrm>
              <a:custGeom>
                <a:avLst/>
                <a:gdLst/>
                <a:ahLst/>
                <a:cxnLst/>
                <a:rect l="l" t="t" r="r" b="b"/>
                <a:pathLst>
                  <a:path w="12071" h="7046" extrusionOk="0">
                    <a:moveTo>
                      <a:pt x="11986" y="6135"/>
                    </a:moveTo>
                    <a:cubicBezTo>
                      <a:pt x="11986" y="6135"/>
                      <a:pt x="12071" y="3631"/>
                      <a:pt x="9651" y="1816"/>
                    </a:cubicBezTo>
                    <a:cubicBezTo>
                      <a:pt x="7230" y="1"/>
                      <a:pt x="5525" y="371"/>
                      <a:pt x="5525" y="371"/>
                    </a:cubicBezTo>
                    <a:lnTo>
                      <a:pt x="4884" y="1861"/>
                    </a:lnTo>
                    <a:cubicBezTo>
                      <a:pt x="4884" y="1861"/>
                      <a:pt x="3927" y="1006"/>
                      <a:pt x="3485" y="2031"/>
                    </a:cubicBezTo>
                    <a:cubicBezTo>
                      <a:pt x="3044" y="3056"/>
                      <a:pt x="2399" y="6090"/>
                      <a:pt x="1201" y="6567"/>
                    </a:cubicBezTo>
                    <a:cubicBezTo>
                      <a:pt x="0" y="7045"/>
                      <a:pt x="11719" y="7012"/>
                      <a:pt x="11986" y="6135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3" name="Google Shape;11323;p23"/>
              <p:cNvSpPr/>
              <p:nvPr/>
            </p:nvSpPr>
            <p:spPr>
              <a:xfrm rot="10800000">
                <a:off x="338905" y="5141453"/>
                <a:ext cx="103174" cy="114480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3729" extrusionOk="0">
                    <a:moveTo>
                      <a:pt x="52" y="0"/>
                    </a:moveTo>
                    <a:cubicBezTo>
                      <a:pt x="14" y="0"/>
                      <a:pt x="0" y="62"/>
                      <a:pt x="34" y="85"/>
                    </a:cubicBezTo>
                    <a:cubicBezTo>
                      <a:pt x="363" y="309"/>
                      <a:pt x="685" y="535"/>
                      <a:pt x="975" y="810"/>
                    </a:cubicBezTo>
                    <a:cubicBezTo>
                      <a:pt x="1255" y="1075"/>
                      <a:pt x="1510" y="1369"/>
                      <a:pt x="1751" y="1670"/>
                    </a:cubicBezTo>
                    <a:cubicBezTo>
                      <a:pt x="1998" y="1978"/>
                      <a:pt x="2229" y="2300"/>
                      <a:pt x="2459" y="2620"/>
                    </a:cubicBezTo>
                    <a:cubicBezTo>
                      <a:pt x="2592" y="2807"/>
                      <a:pt x="2725" y="2994"/>
                      <a:pt x="2859" y="3179"/>
                    </a:cubicBezTo>
                    <a:cubicBezTo>
                      <a:pt x="2990" y="3358"/>
                      <a:pt x="3129" y="3575"/>
                      <a:pt x="3299" y="3721"/>
                    </a:cubicBezTo>
                    <a:cubicBezTo>
                      <a:pt x="3305" y="3726"/>
                      <a:pt x="3313" y="3729"/>
                      <a:pt x="3321" y="3729"/>
                    </a:cubicBezTo>
                    <a:cubicBezTo>
                      <a:pt x="3340" y="3729"/>
                      <a:pt x="3360" y="3714"/>
                      <a:pt x="3351" y="3691"/>
                    </a:cubicBezTo>
                    <a:lnTo>
                      <a:pt x="3353" y="3689"/>
                    </a:lnTo>
                    <a:cubicBezTo>
                      <a:pt x="3271" y="3484"/>
                      <a:pt x="3116" y="3283"/>
                      <a:pt x="2988" y="3102"/>
                    </a:cubicBezTo>
                    <a:cubicBezTo>
                      <a:pt x="2850" y="2904"/>
                      <a:pt x="2710" y="2708"/>
                      <a:pt x="2570" y="2511"/>
                    </a:cubicBezTo>
                    <a:cubicBezTo>
                      <a:pt x="2336" y="2184"/>
                      <a:pt x="2102" y="1857"/>
                      <a:pt x="1852" y="1543"/>
                    </a:cubicBezTo>
                    <a:cubicBezTo>
                      <a:pt x="1373" y="941"/>
                      <a:pt x="790" y="307"/>
                      <a:pt x="70" y="4"/>
                    </a:cubicBezTo>
                    <a:cubicBezTo>
                      <a:pt x="64" y="1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4" name="Google Shape;11324;p23"/>
              <p:cNvSpPr/>
              <p:nvPr/>
            </p:nvSpPr>
            <p:spPr>
              <a:xfrm rot="10800000">
                <a:off x="476308" y="5201717"/>
                <a:ext cx="76498" cy="57501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873" extrusionOk="0">
                    <a:moveTo>
                      <a:pt x="122" y="1"/>
                    </a:moveTo>
                    <a:cubicBezTo>
                      <a:pt x="48" y="1"/>
                      <a:pt x="1" y="113"/>
                      <a:pt x="78" y="163"/>
                    </a:cubicBezTo>
                    <a:cubicBezTo>
                      <a:pt x="502" y="444"/>
                      <a:pt x="944" y="696"/>
                      <a:pt x="1368" y="975"/>
                    </a:cubicBezTo>
                    <a:cubicBezTo>
                      <a:pt x="1753" y="1227"/>
                      <a:pt x="2135" y="1506"/>
                      <a:pt x="2432" y="1863"/>
                    </a:cubicBezTo>
                    <a:cubicBezTo>
                      <a:pt x="2437" y="1869"/>
                      <a:pt x="2443" y="1872"/>
                      <a:pt x="2450" y="1872"/>
                    </a:cubicBezTo>
                    <a:cubicBezTo>
                      <a:pt x="2470" y="1872"/>
                      <a:pt x="2491" y="1847"/>
                      <a:pt x="2479" y="1826"/>
                    </a:cubicBezTo>
                    <a:cubicBezTo>
                      <a:pt x="2228" y="1431"/>
                      <a:pt x="1878" y="1132"/>
                      <a:pt x="1497" y="870"/>
                    </a:cubicBezTo>
                    <a:cubicBezTo>
                      <a:pt x="1061" y="575"/>
                      <a:pt x="616" y="287"/>
                      <a:pt x="166" y="14"/>
                    </a:cubicBezTo>
                    <a:cubicBezTo>
                      <a:pt x="151" y="5"/>
                      <a:pt x="136" y="1"/>
                      <a:pt x="1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5" name="Google Shape;11325;p23"/>
              <p:cNvSpPr/>
              <p:nvPr/>
            </p:nvSpPr>
            <p:spPr>
              <a:xfrm rot="10800000">
                <a:off x="399472" y="5172521"/>
                <a:ext cx="127149" cy="114265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3722" extrusionOk="0">
                    <a:moveTo>
                      <a:pt x="44" y="0"/>
                    </a:moveTo>
                    <a:cubicBezTo>
                      <a:pt x="11" y="0"/>
                      <a:pt x="0" y="51"/>
                      <a:pt x="36" y="61"/>
                    </a:cubicBezTo>
                    <a:cubicBezTo>
                      <a:pt x="713" y="269"/>
                      <a:pt x="1296" y="618"/>
                      <a:pt x="1822" y="1091"/>
                    </a:cubicBezTo>
                    <a:cubicBezTo>
                      <a:pt x="2338" y="1555"/>
                      <a:pt x="2783" y="2094"/>
                      <a:pt x="3217" y="2634"/>
                    </a:cubicBezTo>
                    <a:cubicBezTo>
                      <a:pt x="3510" y="2997"/>
                      <a:pt x="3807" y="3357"/>
                      <a:pt x="4105" y="3716"/>
                    </a:cubicBezTo>
                    <a:cubicBezTo>
                      <a:pt x="4108" y="3720"/>
                      <a:pt x="4112" y="3722"/>
                      <a:pt x="4116" y="3722"/>
                    </a:cubicBezTo>
                    <a:cubicBezTo>
                      <a:pt x="4128" y="3722"/>
                      <a:pt x="4141" y="3707"/>
                      <a:pt x="4133" y="3694"/>
                    </a:cubicBezTo>
                    <a:cubicBezTo>
                      <a:pt x="3662" y="3069"/>
                      <a:pt x="3192" y="2439"/>
                      <a:pt x="2680" y="1845"/>
                    </a:cubicBezTo>
                    <a:cubicBezTo>
                      <a:pt x="2222" y="1318"/>
                      <a:pt x="1708" y="820"/>
                      <a:pt x="1109" y="454"/>
                    </a:cubicBezTo>
                    <a:cubicBezTo>
                      <a:pt x="784" y="254"/>
                      <a:pt x="427" y="86"/>
                      <a:pt x="53" y="1"/>
                    </a:cubicBezTo>
                    <a:cubicBezTo>
                      <a:pt x="50" y="0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6" name="Google Shape;11326;p23"/>
              <p:cNvSpPr/>
              <p:nvPr/>
            </p:nvSpPr>
            <p:spPr>
              <a:xfrm rot="10800000">
                <a:off x="510658" y="5200059"/>
                <a:ext cx="83620" cy="39173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276" extrusionOk="0">
                    <a:moveTo>
                      <a:pt x="176" y="1"/>
                    </a:moveTo>
                    <a:cubicBezTo>
                      <a:pt x="126" y="1"/>
                      <a:pt x="78" y="6"/>
                      <a:pt x="32" y="21"/>
                    </a:cubicBezTo>
                    <a:cubicBezTo>
                      <a:pt x="1" y="30"/>
                      <a:pt x="1" y="77"/>
                      <a:pt x="32" y="86"/>
                    </a:cubicBezTo>
                    <a:cubicBezTo>
                      <a:pt x="141" y="124"/>
                      <a:pt x="264" y="115"/>
                      <a:pt x="378" y="126"/>
                    </a:cubicBezTo>
                    <a:cubicBezTo>
                      <a:pt x="503" y="137"/>
                      <a:pt x="629" y="158"/>
                      <a:pt x="752" y="184"/>
                    </a:cubicBezTo>
                    <a:cubicBezTo>
                      <a:pt x="997" y="238"/>
                      <a:pt x="1236" y="316"/>
                      <a:pt x="1466" y="417"/>
                    </a:cubicBezTo>
                    <a:cubicBezTo>
                      <a:pt x="1922" y="616"/>
                      <a:pt x="2332" y="905"/>
                      <a:pt x="2672" y="1268"/>
                    </a:cubicBezTo>
                    <a:cubicBezTo>
                      <a:pt x="2677" y="1273"/>
                      <a:pt x="2683" y="1275"/>
                      <a:pt x="2689" y="1275"/>
                    </a:cubicBezTo>
                    <a:cubicBezTo>
                      <a:pt x="2707" y="1275"/>
                      <a:pt x="2724" y="1251"/>
                      <a:pt x="2708" y="1233"/>
                    </a:cubicBezTo>
                    <a:cubicBezTo>
                      <a:pt x="2207" y="649"/>
                      <a:pt x="1530" y="245"/>
                      <a:pt x="778" y="85"/>
                    </a:cubicBezTo>
                    <a:cubicBezTo>
                      <a:pt x="659" y="57"/>
                      <a:pt x="537" y="38"/>
                      <a:pt x="416" y="23"/>
                    </a:cubicBezTo>
                    <a:cubicBezTo>
                      <a:pt x="339" y="15"/>
                      <a:pt x="256" y="1"/>
                      <a:pt x="17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7" name="Google Shape;11327;p23"/>
              <p:cNvSpPr/>
              <p:nvPr/>
            </p:nvSpPr>
            <p:spPr>
              <a:xfrm rot="10800000">
                <a:off x="551732" y="5200612"/>
                <a:ext cx="42424" cy="7153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3" extrusionOk="0">
                    <a:moveTo>
                      <a:pt x="379" y="0"/>
                    </a:moveTo>
                    <a:cubicBezTo>
                      <a:pt x="270" y="0"/>
                      <a:pt x="161" y="7"/>
                      <a:pt x="53" y="22"/>
                    </a:cubicBezTo>
                    <a:cubicBezTo>
                      <a:pt x="0" y="30"/>
                      <a:pt x="15" y="112"/>
                      <a:pt x="66" y="112"/>
                    </a:cubicBezTo>
                    <a:cubicBezTo>
                      <a:pt x="492" y="112"/>
                      <a:pt x="909" y="133"/>
                      <a:pt x="1326" y="232"/>
                    </a:cubicBezTo>
                    <a:cubicBezTo>
                      <a:pt x="1328" y="232"/>
                      <a:pt x="1331" y="232"/>
                      <a:pt x="1333" y="232"/>
                    </a:cubicBezTo>
                    <a:cubicBezTo>
                      <a:pt x="1370" y="232"/>
                      <a:pt x="1382" y="177"/>
                      <a:pt x="1345" y="163"/>
                    </a:cubicBezTo>
                    <a:cubicBezTo>
                      <a:pt x="1035" y="63"/>
                      <a:pt x="706" y="0"/>
                      <a:pt x="3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8" name="Google Shape;11328;p23"/>
              <p:cNvSpPr/>
              <p:nvPr/>
            </p:nvSpPr>
            <p:spPr>
              <a:xfrm rot="10800000">
                <a:off x="249884" y="4728077"/>
                <a:ext cx="495857" cy="471030"/>
              </a:xfrm>
              <a:custGeom>
                <a:avLst/>
                <a:gdLst/>
                <a:ahLst/>
                <a:cxnLst/>
                <a:rect l="l" t="t" r="r" b="b"/>
                <a:pathLst>
                  <a:path w="16153" h="15343" extrusionOk="0">
                    <a:moveTo>
                      <a:pt x="16152" y="8707"/>
                    </a:moveTo>
                    <a:cubicBezTo>
                      <a:pt x="16152" y="8707"/>
                      <a:pt x="11946" y="15084"/>
                      <a:pt x="6713" y="15241"/>
                    </a:cubicBezTo>
                    <a:cubicBezTo>
                      <a:pt x="3357" y="15342"/>
                      <a:pt x="3798" y="14318"/>
                      <a:pt x="3798" y="14318"/>
                    </a:cubicBezTo>
                    <a:cubicBezTo>
                      <a:pt x="3798" y="14318"/>
                      <a:pt x="2665" y="15155"/>
                      <a:pt x="1792" y="12570"/>
                    </a:cubicBezTo>
                    <a:cubicBezTo>
                      <a:pt x="1792" y="12570"/>
                      <a:pt x="513" y="12461"/>
                      <a:pt x="687" y="11541"/>
                    </a:cubicBezTo>
                    <a:cubicBezTo>
                      <a:pt x="862" y="10622"/>
                      <a:pt x="1661" y="11078"/>
                      <a:pt x="1130" y="9745"/>
                    </a:cubicBezTo>
                    <a:cubicBezTo>
                      <a:pt x="601" y="8412"/>
                      <a:pt x="1" y="8264"/>
                      <a:pt x="883" y="6987"/>
                    </a:cubicBezTo>
                    <a:cubicBezTo>
                      <a:pt x="1764" y="5710"/>
                      <a:pt x="1790" y="6163"/>
                      <a:pt x="2111" y="4646"/>
                    </a:cubicBezTo>
                    <a:cubicBezTo>
                      <a:pt x="2435" y="3128"/>
                      <a:pt x="1795" y="3074"/>
                      <a:pt x="2953" y="2691"/>
                    </a:cubicBezTo>
                    <a:cubicBezTo>
                      <a:pt x="4112" y="2306"/>
                      <a:pt x="10117" y="0"/>
                      <a:pt x="14692" y="5428"/>
                    </a:cubicBezTo>
                    <a:cubicBezTo>
                      <a:pt x="15862" y="6817"/>
                      <a:pt x="16152" y="8707"/>
                      <a:pt x="16152" y="87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9" name="Google Shape;11329;p23"/>
              <p:cNvSpPr/>
              <p:nvPr/>
            </p:nvSpPr>
            <p:spPr>
              <a:xfrm rot="10800000">
                <a:off x="362543" y="4829018"/>
                <a:ext cx="160026" cy="6827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2224" extrusionOk="0">
                    <a:moveTo>
                      <a:pt x="5070" y="0"/>
                    </a:moveTo>
                    <a:cubicBezTo>
                      <a:pt x="4407" y="0"/>
                      <a:pt x="3831" y="380"/>
                      <a:pt x="3294" y="733"/>
                    </a:cubicBezTo>
                    <a:cubicBezTo>
                      <a:pt x="2658" y="1150"/>
                      <a:pt x="1991" y="1520"/>
                      <a:pt x="1279" y="1787"/>
                    </a:cubicBezTo>
                    <a:cubicBezTo>
                      <a:pt x="877" y="1935"/>
                      <a:pt x="467" y="2055"/>
                      <a:pt x="50" y="2144"/>
                    </a:cubicBezTo>
                    <a:cubicBezTo>
                      <a:pt x="1" y="2155"/>
                      <a:pt x="18" y="2224"/>
                      <a:pt x="62" y="2224"/>
                    </a:cubicBezTo>
                    <a:cubicBezTo>
                      <a:pt x="65" y="2224"/>
                      <a:pt x="68" y="2223"/>
                      <a:pt x="71" y="2223"/>
                    </a:cubicBezTo>
                    <a:cubicBezTo>
                      <a:pt x="796" y="2088"/>
                      <a:pt x="1501" y="1862"/>
                      <a:pt x="2168" y="1552"/>
                    </a:cubicBezTo>
                    <a:cubicBezTo>
                      <a:pt x="2505" y="1393"/>
                      <a:pt x="2828" y="1211"/>
                      <a:pt x="3139" y="1006"/>
                    </a:cubicBezTo>
                    <a:cubicBezTo>
                      <a:pt x="3434" y="813"/>
                      <a:pt x="3720" y="606"/>
                      <a:pt x="4025" y="430"/>
                    </a:cubicBezTo>
                    <a:cubicBezTo>
                      <a:pt x="4376" y="224"/>
                      <a:pt x="4767" y="65"/>
                      <a:pt x="5180" y="56"/>
                    </a:cubicBezTo>
                    <a:cubicBezTo>
                      <a:pt x="5212" y="52"/>
                      <a:pt x="5212" y="5"/>
                      <a:pt x="5180" y="4"/>
                    </a:cubicBezTo>
                    <a:lnTo>
                      <a:pt x="5179" y="4"/>
                    </a:lnTo>
                    <a:cubicBezTo>
                      <a:pt x="5142" y="1"/>
                      <a:pt x="5106" y="0"/>
                      <a:pt x="50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0" name="Google Shape;11330;p23"/>
              <p:cNvSpPr/>
              <p:nvPr/>
            </p:nvSpPr>
            <p:spPr>
              <a:xfrm rot="10800000">
                <a:off x="586113" y="4807743"/>
                <a:ext cx="110603" cy="1166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80" extrusionOk="0">
                    <a:moveTo>
                      <a:pt x="3577" y="0"/>
                    </a:moveTo>
                    <a:cubicBezTo>
                      <a:pt x="3574" y="0"/>
                      <a:pt x="3572" y="1"/>
                      <a:pt x="3569" y="2"/>
                    </a:cubicBezTo>
                    <a:cubicBezTo>
                      <a:pt x="3065" y="168"/>
                      <a:pt x="2537" y="243"/>
                      <a:pt x="2007" y="243"/>
                    </a:cubicBezTo>
                    <a:cubicBezTo>
                      <a:pt x="1936" y="243"/>
                      <a:pt x="1864" y="242"/>
                      <a:pt x="1793" y="239"/>
                    </a:cubicBezTo>
                    <a:cubicBezTo>
                      <a:pt x="1496" y="230"/>
                      <a:pt x="1202" y="189"/>
                      <a:pt x="913" y="121"/>
                    </a:cubicBezTo>
                    <a:cubicBezTo>
                      <a:pt x="716" y="74"/>
                      <a:pt x="502" y="8"/>
                      <a:pt x="293" y="8"/>
                    </a:cubicBezTo>
                    <a:cubicBezTo>
                      <a:pt x="213" y="8"/>
                      <a:pt x="132" y="18"/>
                      <a:pt x="54" y="43"/>
                    </a:cubicBezTo>
                    <a:cubicBezTo>
                      <a:pt x="0" y="60"/>
                      <a:pt x="8" y="144"/>
                      <a:pt x="68" y="144"/>
                    </a:cubicBezTo>
                    <a:cubicBezTo>
                      <a:pt x="71" y="144"/>
                      <a:pt x="75" y="144"/>
                      <a:pt x="79" y="144"/>
                    </a:cubicBezTo>
                    <a:cubicBezTo>
                      <a:pt x="392" y="144"/>
                      <a:pt x="675" y="219"/>
                      <a:pt x="980" y="282"/>
                    </a:cubicBezTo>
                    <a:cubicBezTo>
                      <a:pt x="1268" y="340"/>
                      <a:pt x="1561" y="374"/>
                      <a:pt x="1857" y="379"/>
                    </a:cubicBezTo>
                    <a:cubicBezTo>
                      <a:pt x="1877" y="380"/>
                      <a:pt x="1897" y="380"/>
                      <a:pt x="1918" y="380"/>
                    </a:cubicBezTo>
                    <a:cubicBezTo>
                      <a:pt x="2488" y="380"/>
                      <a:pt x="3052" y="254"/>
                      <a:pt x="3581" y="43"/>
                    </a:cubicBezTo>
                    <a:cubicBezTo>
                      <a:pt x="3602" y="34"/>
                      <a:pt x="3597" y="0"/>
                      <a:pt x="357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1" name="Google Shape;11331;p23"/>
              <p:cNvSpPr/>
              <p:nvPr/>
            </p:nvSpPr>
            <p:spPr>
              <a:xfrm rot="10800000">
                <a:off x="420899" y="4861806"/>
                <a:ext cx="277782" cy="56396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1837" extrusionOk="0">
                    <a:moveTo>
                      <a:pt x="9010" y="0"/>
                    </a:moveTo>
                    <a:cubicBezTo>
                      <a:pt x="9009" y="0"/>
                      <a:pt x="9008" y="0"/>
                      <a:pt x="9007" y="0"/>
                    </a:cubicBezTo>
                    <a:lnTo>
                      <a:pt x="9009" y="0"/>
                    </a:lnTo>
                    <a:cubicBezTo>
                      <a:pt x="8420" y="83"/>
                      <a:pt x="7868" y="296"/>
                      <a:pt x="7326" y="527"/>
                    </a:cubicBezTo>
                    <a:cubicBezTo>
                      <a:pt x="6765" y="765"/>
                      <a:pt x="6204" y="986"/>
                      <a:pt x="5621" y="1159"/>
                    </a:cubicBezTo>
                    <a:cubicBezTo>
                      <a:pt x="4462" y="1503"/>
                      <a:pt x="3259" y="1685"/>
                      <a:pt x="2052" y="1702"/>
                    </a:cubicBezTo>
                    <a:cubicBezTo>
                      <a:pt x="1976" y="1702"/>
                      <a:pt x="1901" y="1703"/>
                      <a:pt x="1826" y="1703"/>
                    </a:cubicBezTo>
                    <a:cubicBezTo>
                      <a:pt x="1567" y="1703"/>
                      <a:pt x="1309" y="1697"/>
                      <a:pt x="1051" y="1683"/>
                    </a:cubicBezTo>
                    <a:cubicBezTo>
                      <a:pt x="723" y="1667"/>
                      <a:pt x="393" y="1610"/>
                      <a:pt x="65" y="1610"/>
                    </a:cubicBezTo>
                    <a:cubicBezTo>
                      <a:pt x="55" y="1610"/>
                      <a:pt x="45" y="1610"/>
                      <a:pt x="34" y="1610"/>
                    </a:cubicBezTo>
                    <a:cubicBezTo>
                      <a:pt x="6" y="1610"/>
                      <a:pt x="1" y="1651"/>
                      <a:pt x="29" y="1659"/>
                    </a:cubicBezTo>
                    <a:cubicBezTo>
                      <a:pt x="315" y="1746"/>
                      <a:pt x="627" y="1763"/>
                      <a:pt x="924" y="1789"/>
                    </a:cubicBezTo>
                    <a:cubicBezTo>
                      <a:pt x="1222" y="1816"/>
                      <a:pt x="1519" y="1834"/>
                      <a:pt x="1816" y="1836"/>
                    </a:cubicBezTo>
                    <a:cubicBezTo>
                      <a:pt x="1854" y="1837"/>
                      <a:pt x="1892" y="1837"/>
                      <a:pt x="1930" y="1837"/>
                    </a:cubicBezTo>
                    <a:cubicBezTo>
                      <a:pt x="2496" y="1837"/>
                      <a:pt x="3061" y="1798"/>
                      <a:pt x="3622" y="1722"/>
                    </a:cubicBezTo>
                    <a:cubicBezTo>
                      <a:pt x="4809" y="1563"/>
                      <a:pt x="5970" y="1242"/>
                      <a:pt x="7072" y="769"/>
                    </a:cubicBezTo>
                    <a:cubicBezTo>
                      <a:pt x="7709" y="498"/>
                      <a:pt x="8341" y="197"/>
                      <a:pt x="9020" y="45"/>
                    </a:cubicBezTo>
                    <a:cubicBezTo>
                      <a:pt x="9048" y="38"/>
                      <a:pt x="9036" y="0"/>
                      <a:pt x="90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2" name="Google Shape;11332;p23"/>
              <p:cNvSpPr/>
              <p:nvPr/>
            </p:nvSpPr>
            <p:spPr>
              <a:xfrm rot="10800000">
                <a:off x="360548" y="4754571"/>
                <a:ext cx="270322" cy="129155"/>
              </a:xfrm>
              <a:custGeom>
                <a:avLst/>
                <a:gdLst/>
                <a:ahLst/>
                <a:cxnLst/>
                <a:rect l="l" t="t" r="r" b="b"/>
                <a:pathLst>
                  <a:path w="8806" h="4207" extrusionOk="0">
                    <a:moveTo>
                      <a:pt x="8768" y="0"/>
                    </a:moveTo>
                    <a:cubicBezTo>
                      <a:pt x="8765" y="0"/>
                      <a:pt x="8761" y="1"/>
                      <a:pt x="8757" y="3"/>
                    </a:cubicBezTo>
                    <a:cubicBezTo>
                      <a:pt x="7637" y="623"/>
                      <a:pt x="6523" y="1250"/>
                      <a:pt x="5364" y="1796"/>
                    </a:cubicBezTo>
                    <a:cubicBezTo>
                      <a:pt x="4204" y="2344"/>
                      <a:pt x="3017" y="2800"/>
                      <a:pt x="1815" y="3237"/>
                    </a:cubicBezTo>
                    <a:cubicBezTo>
                      <a:pt x="1206" y="3460"/>
                      <a:pt x="551" y="3699"/>
                      <a:pt x="41" y="4110"/>
                    </a:cubicBezTo>
                    <a:cubicBezTo>
                      <a:pt x="0" y="4145"/>
                      <a:pt x="38" y="4206"/>
                      <a:pt x="82" y="4206"/>
                    </a:cubicBezTo>
                    <a:cubicBezTo>
                      <a:pt x="90" y="4206"/>
                      <a:pt x="99" y="4204"/>
                      <a:pt x="108" y="4198"/>
                    </a:cubicBezTo>
                    <a:cubicBezTo>
                      <a:pt x="366" y="4036"/>
                      <a:pt x="622" y="3875"/>
                      <a:pt x="899" y="3744"/>
                    </a:cubicBezTo>
                    <a:cubicBezTo>
                      <a:pt x="1176" y="3611"/>
                      <a:pt x="1464" y="3499"/>
                      <a:pt x="1752" y="3392"/>
                    </a:cubicBezTo>
                    <a:cubicBezTo>
                      <a:pt x="2340" y="3176"/>
                      <a:pt x="2931" y="2972"/>
                      <a:pt x="3515" y="2738"/>
                    </a:cubicBezTo>
                    <a:cubicBezTo>
                      <a:pt x="4683" y="2274"/>
                      <a:pt x="5824" y="1745"/>
                      <a:pt x="6932" y="1153"/>
                    </a:cubicBezTo>
                    <a:cubicBezTo>
                      <a:pt x="7566" y="812"/>
                      <a:pt x="8189" y="453"/>
                      <a:pt x="8783" y="48"/>
                    </a:cubicBezTo>
                    <a:cubicBezTo>
                      <a:pt x="8806" y="32"/>
                      <a:pt x="8791" y="0"/>
                      <a:pt x="87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3" name="Google Shape;11333;p23"/>
              <p:cNvSpPr/>
              <p:nvPr/>
            </p:nvSpPr>
            <p:spPr>
              <a:xfrm rot="10800000">
                <a:off x="489017" y="4746097"/>
                <a:ext cx="99429" cy="56273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1833" extrusionOk="0">
                    <a:moveTo>
                      <a:pt x="3217" y="0"/>
                    </a:moveTo>
                    <a:cubicBezTo>
                      <a:pt x="3214" y="0"/>
                      <a:pt x="3211" y="1"/>
                      <a:pt x="3208" y="4"/>
                    </a:cubicBezTo>
                    <a:cubicBezTo>
                      <a:pt x="2731" y="363"/>
                      <a:pt x="2230" y="692"/>
                      <a:pt x="1710" y="987"/>
                    </a:cubicBezTo>
                    <a:cubicBezTo>
                      <a:pt x="1177" y="1286"/>
                      <a:pt x="618" y="1516"/>
                      <a:pt x="50" y="1741"/>
                    </a:cubicBezTo>
                    <a:cubicBezTo>
                      <a:pt x="0" y="1760"/>
                      <a:pt x="13" y="1833"/>
                      <a:pt x="61" y="1833"/>
                    </a:cubicBezTo>
                    <a:cubicBezTo>
                      <a:pt x="66" y="1833"/>
                      <a:pt x="71" y="1832"/>
                      <a:pt x="76" y="1830"/>
                    </a:cubicBezTo>
                    <a:cubicBezTo>
                      <a:pt x="661" y="1662"/>
                      <a:pt x="1220" y="1397"/>
                      <a:pt x="1751" y="1099"/>
                    </a:cubicBezTo>
                    <a:cubicBezTo>
                      <a:pt x="2284" y="802"/>
                      <a:pt x="2779" y="443"/>
                      <a:pt x="3228" y="28"/>
                    </a:cubicBezTo>
                    <a:cubicBezTo>
                      <a:pt x="3239" y="19"/>
                      <a:pt x="3230" y="0"/>
                      <a:pt x="321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4" name="Google Shape;11334;p23"/>
              <p:cNvSpPr/>
              <p:nvPr/>
            </p:nvSpPr>
            <p:spPr>
              <a:xfrm rot="10800000">
                <a:off x="345046" y="4889651"/>
                <a:ext cx="315171" cy="53633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1747" extrusionOk="0">
                    <a:moveTo>
                      <a:pt x="8012" y="0"/>
                    </a:moveTo>
                    <a:cubicBezTo>
                      <a:pt x="7433" y="0"/>
                      <a:pt x="6856" y="52"/>
                      <a:pt x="6288" y="159"/>
                    </a:cubicBezTo>
                    <a:cubicBezTo>
                      <a:pt x="5630" y="283"/>
                      <a:pt x="4981" y="453"/>
                      <a:pt x="4347" y="670"/>
                    </a:cubicBezTo>
                    <a:cubicBezTo>
                      <a:pt x="3689" y="892"/>
                      <a:pt x="3052" y="1172"/>
                      <a:pt x="2388" y="1378"/>
                    </a:cubicBezTo>
                    <a:cubicBezTo>
                      <a:pt x="1866" y="1538"/>
                      <a:pt x="1336" y="1646"/>
                      <a:pt x="800" y="1646"/>
                    </a:cubicBezTo>
                    <a:cubicBezTo>
                      <a:pt x="555" y="1646"/>
                      <a:pt x="308" y="1623"/>
                      <a:pt x="60" y="1573"/>
                    </a:cubicBezTo>
                    <a:cubicBezTo>
                      <a:pt x="58" y="1572"/>
                      <a:pt x="55" y="1572"/>
                      <a:pt x="53" y="1572"/>
                    </a:cubicBezTo>
                    <a:cubicBezTo>
                      <a:pt x="15" y="1572"/>
                      <a:pt x="1" y="1627"/>
                      <a:pt x="41" y="1638"/>
                    </a:cubicBezTo>
                    <a:cubicBezTo>
                      <a:pt x="314" y="1714"/>
                      <a:pt x="589" y="1746"/>
                      <a:pt x="864" y="1746"/>
                    </a:cubicBezTo>
                    <a:cubicBezTo>
                      <a:pt x="1929" y="1746"/>
                      <a:pt x="3000" y="1261"/>
                      <a:pt x="3977" y="918"/>
                    </a:cubicBezTo>
                    <a:cubicBezTo>
                      <a:pt x="5250" y="473"/>
                      <a:pt x="6591" y="146"/>
                      <a:pt x="7946" y="137"/>
                    </a:cubicBezTo>
                    <a:cubicBezTo>
                      <a:pt x="7968" y="137"/>
                      <a:pt x="7990" y="136"/>
                      <a:pt x="8012" y="136"/>
                    </a:cubicBezTo>
                    <a:cubicBezTo>
                      <a:pt x="8748" y="136"/>
                      <a:pt x="9504" y="229"/>
                      <a:pt x="10210" y="436"/>
                    </a:cubicBezTo>
                    <a:cubicBezTo>
                      <a:pt x="10214" y="437"/>
                      <a:pt x="10218" y="438"/>
                      <a:pt x="10222" y="438"/>
                    </a:cubicBezTo>
                    <a:cubicBezTo>
                      <a:pt x="10256" y="438"/>
                      <a:pt x="10266" y="384"/>
                      <a:pt x="10229" y="370"/>
                    </a:cubicBezTo>
                    <a:cubicBezTo>
                      <a:pt x="9603" y="150"/>
                      <a:pt x="8946" y="26"/>
                      <a:pt x="8283" y="4"/>
                    </a:cubicBezTo>
                    <a:cubicBezTo>
                      <a:pt x="8193" y="1"/>
                      <a:pt x="8103" y="0"/>
                      <a:pt x="8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5" name="Google Shape;11335;p23"/>
              <p:cNvSpPr/>
              <p:nvPr/>
            </p:nvSpPr>
            <p:spPr>
              <a:xfrm rot="10800000">
                <a:off x="517228" y="4939231"/>
                <a:ext cx="181299" cy="2192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14" extrusionOk="0">
                    <a:moveTo>
                      <a:pt x="5846" y="1"/>
                    </a:moveTo>
                    <a:cubicBezTo>
                      <a:pt x="5075" y="1"/>
                      <a:pt x="4346" y="230"/>
                      <a:pt x="3602" y="397"/>
                    </a:cubicBezTo>
                    <a:cubicBezTo>
                      <a:pt x="3142" y="500"/>
                      <a:pt x="2680" y="558"/>
                      <a:pt x="2217" y="558"/>
                    </a:cubicBezTo>
                    <a:cubicBezTo>
                      <a:pt x="1913" y="558"/>
                      <a:pt x="1609" y="533"/>
                      <a:pt x="1304" y="479"/>
                    </a:cubicBezTo>
                    <a:cubicBezTo>
                      <a:pt x="882" y="403"/>
                      <a:pt x="471" y="272"/>
                      <a:pt x="72" y="117"/>
                    </a:cubicBezTo>
                    <a:cubicBezTo>
                      <a:pt x="68" y="115"/>
                      <a:pt x="63" y="114"/>
                      <a:pt x="59" y="114"/>
                    </a:cubicBezTo>
                    <a:cubicBezTo>
                      <a:pt x="20" y="114"/>
                      <a:pt x="0" y="175"/>
                      <a:pt x="39" y="195"/>
                    </a:cubicBezTo>
                    <a:cubicBezTo>
                      <a:pt x="704" y="543"/>
                      <a:pt x="1469" y="706"/>
                      <a:pt x="2217" y="713"/>
                    </a:cubicBezTo>
                    <a:cubicBezTo>
                      <a:pt x="2234" y="713"/>
                      <a:pt x="2251" y="713"/>
                      <a:pt x="2267" y="713"/>
                    </a:cubicBezTo>
                    <a:cubicBezTo>
                      <a:pt x="3036" y="713"/>
                      <a:pt x="3761" y="507"/>
                      <a:pt x="4501" y="317"/>
                    </a:cubicBezTo>
                    <a:cubicBezTo>
                      <a:pt x="4950" y="201"/>
                      <a:pt x="5399" y="92"/>
                      <a:pt x="5864" y="70"/>
                    </a:cubicBezTo>
                    <a:cubicBezTo>
                      <a:pt x="5906" y="66"/>
                      <a:pt x="5906" y="5"/>
                      <a:pt x="5864" y="1"/>
                    </a:cubicBezTo>
                    <a:cubicBezTo>
                      <a:pt x="5858" y="1"/>
                      <a:pt x="5852" y="1"/>
                      <a:pt x="58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6" name="Google Shape;11336;p23"/>
              <p:cNvSpPr/>
              <p:nvPr/>
            </p:nvSpPr>
            <p:spPr>
              <a:xfrm rot="10800000">
                <a:off x="361223" y="4952586"/>
                <a:ext cx="307128" cy="57532"/>
              </a:xfrm>
              <a:custGeom>
                <a:avLst/>
                <a:gdLst/>
                <a:ahLst/>
                <a:cxnLst/>
                <a:rect l="l" t="t" r="r" b="b"/>
                <a:pathLst>
                  <a:path w="10005" h="1874" extrusionOk="0">
                    <a:moveTo>
                      <a:pt x="23" y="0"/>
                    </a:moveTo>
                    <a:cubicBezTo>
                      <a:pt x="9" y="0"/>
                      <a:pt x="1" y="21"/>
                      <a:pt x="15" y="31"/>
                    </a:cubicBezTo>
                    <a:cubicBezTo>
                      <a:pt x="555" y="399"/>
                      <a:pt x="1195" y="614"/>
                      <a:pt x="1830" y="743"/>
                    </a:cubicBezTo>
                    <a:cubicBezTo>
                      <a:pt x="2488" y="872"/>
                      <a:pt x="3156" y="938"/>
                      <a:pt x="3827" y="940"/>
                    </a:cubicBezTo>
                    <a:cubicBezTo>
                      <a:pt x="3865" y="940"/>
                      <a:pt x="3904" y="940"/>
                      <a:pt x="3942" y="940"/>
                    </a:cubicBezTo>
                    <a:cubicBezTo>
                      <a:pt x="4585" y="940"/>
                      <a:pt x="5230" y="912"/>
                      <a:pt x="5873" y="912"/>
                    </a:cubicBezTo>
                    <a:cubicBezTo>
                      <a:pt x="6540" y="912"/>
                      <a:pt x="7205" y="942"/>
                      <a:pt x="7863" y="1065"/>
                    </a:cubicBezTo>
                    <a:cubicBezTo>
                      <a:pt x="8598" y="1199"/>
                      <a:pt x="9299" y="1472"/>
                      <a:pt x="9931" y="1869"/>
                    </a:cubicBezTo>
                    <a:cubicBezTo>
                      <a:pt x="9937" y="1872"/>
                      <a:pt x="9943" y="1873"/>
                      <a:pt x="9948" y="1873"/>
                    </a:cubicBezTo>
                    <a:cubicBezTo>
                      <a:pt x="9979" y="1873"/>
                      <a:pt x="10005" y="1833"/>
                      <a:pt x="9978" y="1809"/>
                    </a:cubicBezTo>
                    <a:cubicBezTo>
                      <a:pt x="8955" y="990"/>
                      <a:pt x="7562" y="829"/>
                      <a:pt x="6295" y="797"/>
                    </a:cubicBezTo>
                    <a:cubicBezTo>
                      <a:pt x="6157" y="794"/>
                      <a:pt x="6020" y="793"/>
                      <a:pt x="5882" y="793"/>
                    </a:cubicBezTo>
                    <a:cubicBezTo>
                      <a:pt x="5342" y="793"/>
                      <a:pt x="4801" y="814"/>
                      <a:pt x="4261" y="822"/>
                    </a:cubicBezTo>
                    <a:cubicBezTo>
                      <a:pt x="4067" y="824"/>
                      <a:pt x="3871" y="826"/>
                      <a:pt x="3675" y="826"/>
                    </a:cubicBezTo>
                    <a:cubicBezTo>
                      <a:pt x="3178" y="826"/>
                      <a:pt x="2678" y="812"/>
                      <a:pt x="2189" y="743"/>
                    </a:cubicBezTo>
                    <a:cubicBezTo>
                      <a:pt x="1421" y="635"/>
                      <a:pt x="701" y="399"/>
                      <a:pt x="32" y="3"/>
                    </a:cubicBezTo>
                    <a:cubicBezTo>
                      <a:pt x="29" y="1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7" name="Google Shape;11337;p23"/>
              <p:cNvSpPr/>
              <p:nvPr/>
            </p:nvSpPr>
            <p:spPr>
              <a:xfrm rot="10800000">
                <a:off x="549921" y="5012635"/>
                <a:ext cx="126627" cy="61707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2010" extrusionOk="0">
                    <a:moveTo>
                      <a:pt x="70" y="1"/>
                    </a:moveTo>
                    <a:cubicBezTo>
                      <a:pt x="29" y="1"/>
                      <a:pt x="1" y="61"/>
                      <a:pt x="33" y="96"/>
                    </a:cubicBezTo>
                    <a:cubicBezTo>
                      <a:pt x="153" y="236"/>
                      <a:pt x="314" y="347"/>
                      <a:pt x="461" y="457"/>
                    </a:cubicBezTo>
                    <a:cubicBezTo>
                      <a:pt x="616" y="575"/>
                      <a:pt x="779" y="685"/>
                      <a:pt x="940" y="792"/>
                    </a:cubicBezTo>
                    <a:cubicBezTo>
                      <a:pt x="1260" y="1005"/>
                      <a:pt x="1594" y="1196"/>
                      <a:pt x="1942" y="1362"/>
                    </a:cubicBezTo>
                    <a:cubicBezTo>
                      <a:pt x="2623" y="1685"/>
                      <a:pt x="3350" y="1913"/>
                      <a:pt x="4100" y="2009"/>
                    </a:cubicBezTo>
                    <a:cubicBezTo>
                      <a:pt x="4101" y="2009"/>
                      <a:pt x="4102" y="2009"/>
                      <a:pt x="4103" y="2009"/>
                    </a:cubicBezTo>
                    <a:cubicBezTo>
                      <a:pt x="4121" y="2009"/>
                      <a:pt x="4125" y="1977"/>
                      <a:pt x="4105" y="1973"/>
                    </a:cubicBezTo>
                    <a:lnTo>
                      <a:pt x="4105" y="1971"/>
                    </a:lnTo>
                    <a:cubicBezTo>
                      <a:pt x="3359" y="1827"/>
                      <a:pt x="2632" y="1601"/>
                      <a:pt x="1949" y="1272"/>
                    </a:cubicBezTo>
                    <a:cubicBezTo>
                      <a:pt x="1615" y="1111"/>
                      <a:pt x="1291" y="926"/>
                      <a:pt x="985" y="719"/>
                    </a:cubicBezTo>
                    <a:cubicBezTo>
                      <a:pt x="826" y="612"/>
                      <a:pt x="674" y="494"/>
                      <a:pt x="527" y="373"/>
                    </a:cubicBezTo>
                    <a:cubicBezTo>
                      <a:pt x="383" y="257"/>
                      <a:pt x="250" y="119"/>
                      <a:pt x="99" y="10"/>
                    </a:cubicBezTo>
                    <a:cubicBezTo>
                      <a:pt x="89" y="3"/>
                      <a:pt x="79" y="1"/>
                      <a:pt x="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8" name="Google Shape;11338;p23"/>
              <p:cNvSpPr/>
              <p:nvPr/>
            </p:nvSpPr>
            <p:spPr>
              <a:xfrm rot="10800000">
                <a:off x="612360" y="5076246"/>
                <a:ext cx="63759" cy="34016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108" extrusionOk="0">
                    <a:moveTo>
                      <a:pt x="94" y="0"/>
                    </a:moveTo>
                    <a:cubicBezTo>
                      <a:pt x="43" y="0"/>
                      <a:pt x="1" y="61"/>
                      <a:pt x="45" y="105"/>
                    </a:cubicBezTo>
                    <a:cubicBezTo>
                      <a:pt x="182" y="240"/>
                      <a:pt x="350" y="335"/>
                      <a:pt x="513" y="432"/>
                    </a:cubicBezTo>
                    <a:cubicBezTo>
                      <a:pt x="672" y="526"/>
                      <a:pt x="834" y="614"/>
                      <a:pt x="1001" y="694"/>
                    </a:cubicBezTo>
                    <a:cubicBezTo>
                      <a:pt x="1333" y="855"/>
                      <a:pt x="1692" y="982"/>
                      <a:pt x="2042" y="1105"/>
                    </a:cubicBezTo>
                    <a:cubicBezTo>
                      <a:pt x="2045" y="1107"/>
                      <a:pt x="2048" y="1107"/>
                      <a:pt x="2050" y="1107"/>
                    </a:cubicBezTo>
                    <a:cubicBezTo>
                      <a:pt x="2070" y="1107"/>
                      <a:pt x="2076" y="1073"/>
                      <a:pt x="2053" y="1064"/>
                    </a:cubicBezTo>
                    <a:cubicBezTo>
                      <a:pt x="1700" y="924"/>
                      <a:pt x="1382" y="748"/>
                      <a:pt x="1053" y="563"/>
                    </a:cubicBezTo>
                    <a:cubicBezTo>
                      <a:pt x="900" y="475"/>
                      <a:pt x="746" y="386"/>
                      <a:pt x="595" y="292"/>
                    </a:cubicBezTo>
                    <a:cubicBezTo>
                      <a:pt x="438" y="195"/>
                      <a:pt x="290" y="85"/>
                      <a:pt x="122" y="6"/>
                    </a:cubicBezTo>
                    <a:cubicBezTo>
                      <a:pt x="113" y="2"/>
                      <a:pt x="103" y="0"/>
                      <a:pt x="9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9" name="Google Shape;11339;p23"/>
              <p:cNvSpPr/>
              <p:nvPr/>
            </p:nvSpPr>
            <p:spPr>
              <a:xfrm rot="10800000">
                <a:off x="-197074" y="4542158"/>
                <a:ext cx="475934" cy="757584"/>
              </a:xfrm>
              <a:custGeom>
                <a:avLst/>
                <a:gdLst/>
                <a:ahLst/>
                <a:cxnLst/>
                <a:rect l="l" t="t" r="r" b="b"/>
                <a:pathLst>
                  <a:path w="15504" h="24677" extrusionOk="0">
                    <a:moveTo>
                      <a:pt x="3654" y="14919"/>
                    </a:moveTo>
                    <a:cubicBezTo>
                      <a:pt x="5546" y="18299"/>
                      <a:pt x="9388" y="24676"/>
                      <a:pt x="11546" y="24282"/>
                    </a:cubicBezTo>
                    <a:cubicBezTo>
                      <a:pt x="13703" y="23885"/>
                      <a:pt x="12972" y="23020"/>
                      <a:pt x="14238" y="22902"/>
                    </a:cubicBezTo>
                    <a:cubicBezTo>
                      <a:pt x="15504" y="22786"/>
                      <a:pt x="14719" y="22558"/>
                      <a:pt x="14760" y="21692"/>
                    </a:cubicBezTo>
                    <a:cubicBezTo>
                      <a:pt x="14801" y="20827"/>
                      <a:pt x="15442" y="20109"/>
                      <a:pt x="13846" y="19200"/>
                    </a:cubicBezTo>
                    <a:cubicBezTo>
                      <a:pt x="13846" y="19200"/>
                      <a:pt x="14663" y="16792"/>
                      <a:pt x="13518" y="15859"/>
                    </a:cubicBezTo>
                    <a:cubicBezTo>
                      <a:pt x="12374" y="14924"/>
                      <a:pt x="12774" y="14765"/>
                      <a:pt x="12658" y="12727"/>
                    </a:cubicBezTo>
                    <a:cubicBezTo>
                      <a:pt x="12542" y="10688"/>
                      <a:pt x="11482" y="8023"/>
                      <a:pt x="7784" y="6098"/>
                    </a:cubicBezTo>
                    <a:cubicBezTo>
                      <a:pt x="4086" y="4172"/>
                      <a:pt x="1717" y="3263"/>
                      <a:pt x="2013" y="2067"/>
                    </a:cubicBezTo>
                    <a:cubicBezTo>
                      <a:pt x="2306" y="868"/>
                      <a:pt x="1577" y="1"/>
                      <a:pt x="788" y="1319"/>
                    </a:cubicBezTo>
                    <a:cubicBezTo>
                      <a:pt x="1" y="2635"/>
                      <a:pt x="721" y="9682"/>
                      <a:pt x="3654" y="149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0" name="Google Shape;11340;p23"/>
              <p:cNvSpPr/>
              <p:nvPr/>
            </p:nvSpPr>
            <p:spPr>
              <a:xfrm rot="10800000">
                <a:off x="-124015" y="4583295"/>
                <a:ext cx="219487" cy="216803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062" extrusionOk="0">
                    <a:moveTo>
                      <a:pt x="75" y="1"/>
                    </a:moveTo>
                    <a:cubicBezTo>
                      <a:pt x="37" y="1"/>
                      <a:pt x="0" y="48"/>
                      <a:pt x="25" y="83"/>
                    </a:cubicBezTo>
                    <a:cubicBezTo>
                      <a:pt x="215" y="360"/>
                      <a:pt x="468" y="597"/>
                      <a:pt x="675" y="863"/>
                    </a:cubicBezTo>
                    <a:cubicBezTo>
                      <a:pt x="889" y="1134"/>
                      <a:pt x="1085" y="1420"/>
                      <a:pt x="1272" y="1710"/>
                    </a:cubicBezTo>
                    <a:cubicBezTo>
                      <a:pt x="1649" y="2287"/>
                      <a:pt x="1993" y="2888"/>
                      <a:pt x="2354" y="3477"/>
                    </a:cubicBezTo>
                    <a:cubicBezTo>
                      <a:pt x="2708" y="4052"/>
                      <a:pt x="3070" y="4626"/>
                      <a:pt x="3485" y="5161"/>
                    </a:cubicBezTo>
                    <a:cubicBezTo>
                      <a:pt x="3908" y="5705"/>
                      <a:pt x="4388" y="6238"/>
                      <a:pt x="4966" y="6619"/>
                    </a:cubicBezTo>
                    <a:cubicBezTo>
                      <a:pt x="5291" y="6834"/>
                      <a:pt x="5656" y="6993"/>
                      <a:pt x="6045" y="7044"/>
                    </a:cubicBezTo>
                    <a:cubicBezTo>
                      <a:pt x="6132" y="7055"/>
                      <a:pt x="6224" y="7062"/>
                      <a:pt x="6317" y="7062"/>
                    </a:cubicBezTo>
                    <a:cubicBezTo>
                      <a:pt x="6605" y="7062"/>
                      <a:pt x="6910" y="6999"/>
                      <a:pt x="7126" y="6821"/>
                    </a:cubicBezTo>
                    <a:cubicBezTo>
                      <a:pt x="7149" y="6801"/>
                      <a:pt x="7129" y="6764"/>
                      <a:pt x="7101" y="6764"/>
                    </a:cubicBezTo>
                    <a:cubicBezTo>
                      <a:pt x="7098" y="6764"/>
                      <a:pt x="7095" y="6764"/>
                      <a:pt x="7092" y="6765"/>
                    </a:cubicBezTo>
                    <a:lnTo>
                      <a:pt x="7090" y="6767"/>
                    </a:lnTo>
                    <a:cubicBezTo>
                      <a:pt x="6920" y="6818"/>
                      <a:pt x="6757" y="6883"/>
                      <a:pt x="6578" y="6904"/>
                    </a:cubicBezTo>
                    <a:cubicBezTo>
                      <a:pt x="6496" y="6913"/>
                      <a:pt x="6415" y="6918"/>
                      <a:pt x="6333" y="6918"/>
                    </a:cubicBezTo>
                    <a:cubicBezTo>
                      <a:pt x="6236" y="6918"/>
                      <a:pt x="6139" y="6911"/>
                      <a:pt x="6043" y="6898"/>
                    </a:cubicBezTo>
                    <a:cubicBezTo>
                      <a:pt x="5695" y="6846"/>
                      <a:pt x="5370" y="6700"/>
                      <a:pt x="5076" y="6509"/>
                    </a:cubicBezTo>
                    <a:cubicBezTo>
                      <a:pt x="4503" y="6135"/>
                      <a:pt x="4028" y="5600"/>
                      <a:pt x="3614" y="5060"/>
                    </a:cubicBezTo>
                    <a:cubicBezTo>
                      <a:pt x="2807" y="4008"/>
                      <a:pt x="2218" y="2815"/>
                      <a:pt x="1487" y="1712"/>
                    </a:cubicBezTo>
                    <a:cubicBezTo>
                      <a:pt x="1285" y="1407"/>
                      <a:pt x="1074" y="1110"/>
                      <a:pt x="847" y="820"/>
                    </a:cubicBezTo>
                    <a:cubicBezTo>
                      <a:pt x="629" y="538"/>
                      <a:pt x="395" y="216"/>
                      <a:pt x="100" y="8"/>
                    </a:cubicBezTo>
                    <a:cubicBezTo>
                      <a:pt x="92" y="3"/>
                      <a:pt x="8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1" name="Google Shape;11341;p23"/>
              <p:cNvSpPr/>
              <p:nvPr/>
            </p:nvSpPr>
            <p:spPr>
              <a:xfrm rot="10800000">
                <a:off x="-145349" y="4695780"/>
                <a:ext cx="309922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0096" h="5957" extrusionOk="0">
                    <a:moveTo>
                      <a:pt x="66" y="0"/>
                    </a:moveTo>
                    <a:cubicBezTo>
                      <a:pt x="20" y="0"/>
                      <a:pt x="0" y="75"/>
                      <a:pt x="43" y="103"/>
                    </a:cubicBezTo>
                    <a:cubicBezTo>
                      <a:pt x="737" y="569"/>
                      <a:pt x="1498" y="920"/>
                      <a:pt x="2220" y="1339"/>
                    </a:cubicBezTo>
                    <a:cubicBezTo>
                      <a:pt x="2943" y="1758"/>
                      <a:pt x="3657" y="2190"/>
                      <a:pt x="4370" y="2625"/>
                    </a:cubicBezTo>
                    <a:cubicBezTo>
                      <a:pt x="5069" y="3052"/>
                      <a:pt x="5761" y="3478"/>
                      <a:pt x="6404" y="3986"/>
                    </a:cubicBezTo>
                    <a:cubicBezTo>
                      <a:pt x="6703" y="4224"/>
                      <a:pt x="6998" y="4473"/>
                      <a:pt x="7247" y="4762"/>
                    </a:cubicBezTo>
                    <a:cubicBezTo>
                      <a:pt x="7488" y="5043"/>
                      <a:pt x="7748" y="5297"/>
                      <a:pt x="8049" y="5512"/>
                    </a:cubicBezTo>
                    <a:cubicBezTo>
                      <a:pt x="8386" y="5750"/>
                      <a:pt x="8866" y="5956"/>
                      <a:pt x="9316" y="5956"/>
                    </a:cubicBezTo>
                    <a:cubicBezTo>
                      <a:pt x="9593" y="5956"/>
                      <a:pt x="9859" y="5878"/>
                      <a:pt x="10072" y="5680"/>
                    </a:cubicBezTo>
                    <a:cubicBezTo>
                      <a:pt x="10096" y="5658"/>
                      <a:pt x="10074" y="5628"/>
                      <a:pt x="10049" y="5628"/>
                    </a:cubicBezTo>
                    <a:cubicBezTo>
                      <a:pt x="10044" y="5628"/>
                      <a:pt x="10039" y="5629"/>
                      <a:pt x="10035" y="5632"/>
                    </a:cubicBezTo>
                    <a:lnTo>
                      <a:pt x="10033" y="5630"/>
                    </a:lnTo>
                    <a:cubicBezTo>
                      <a:pt x="9803" y="5735"/>
                      <a:pt x="9561" y="5795"/>
                      <a:pt x="9312" y="5795"/>
                    </a:cubicBezTo>
                    <a:cubicBezTo>
                      <a:pt x="9225" y="5795"/>
                      <a:pt x="9136" y="5788"/>
                      <a:pt x="9048" y="5772"/>
                    </a:cubicBezTo>
                    <a:cubicBezTo>
                      <a:pt x="8707" y="5714"/>
                      <a:pt x="8397" y="5557"/>
                      <a:pt x="8118" y="5357"/>
                    </a:cubicBezTo>
                    <a:cubicBezTo>
                      <a:pt x="7821" y="5142"/>
                      <a:pt x="7552" y="4886"/>
                      <a:pt x="7271" y="4652"/>
                    </a:cubicBezTo>
                    <a:cubicBezTo>
                      <a:pt x="6982" y="4409"/>
                      <a:pt x="6714" y="4145"/>
                      <a:pt x="6419" y="3910"/>
                    </a:cubicBezTo>
                    <a:cubicBezTo>
                      <a:pt x="5822" y="3435"/>
                      <a:pt x="5179" y="3014"/>
                      <a:pt x="4540" y="2601"/>
                    </a:cubicBezTo>
                    <a:cubicBezTo>
                      <a:pt x="3857" y="2158"/>
                      <a:pt x="3166" y="1735"/>
                      <a:pt x="2465" y="1324"/>
                    </a:cubicBezTo>
                    <a:cubicBezTo>
                      <a:pt x="1685" y="864"/>
                      <a:pt x="922" y="358"/>
                      <a:pt x="85" y="4"/>
                    </a:cubicBezTo>
                    <a:cubicBezTo>
                      <a:pt x="78" y="1"/>
                      <a:pt x="72" y="0"/>
                      <a:pt x="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2" name="Google Shape;11342;p23"/>
              <p:cNvSpPr/>
              <p:nvPr/>
            </p:nvSpPr>
            <p:spPr>
              <a:xfrm rot="10800000">
                <a:off x="-40118" y="4798472"/>
                <a:ext cx="206748" cy="87649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2855" extrusionOk="0">
                    <a:moveTo>
                      <a:pt x="199" y="0"/>
                    </a:moveTo>
                    <a:cubicBezTo>
                      <a:pt x="147" y="0"/>
                      <a:pt x="95" y="6"/>
                      <a:pt x="43" y="19"/>
                    </a:cubicBezTo>
                    <a:cubicBezTo>
                      <a:pt x="1" y="30"/>
                      <a:pt x="7" y="99"/>
                      <a:pt x="53" y="99"/>
                    </a:cubicBezTo>
                    <a:cubicBezTo>
                      <a:pt x="53" y="99"/>
                      <a:pt x="54" y="99"/>
                      <a:pt x="54" y="99"/>
                    </a:cubicBezTo>
                    <a:cubicBezTo>
                      <a:pt x="71" y="99"/>
                      <a:pt x="87" y="98"/>
                      <a:pt x="103" y="98"/>
                    </a:cubicBezTo>
                    <a:cubicBezTo>
                      <a:pt x="563" y="98"/>
                      <a:pt x="958" y="372"/>
                      <a:pt x="1359" y="574"/>
                    </a:cubicBezTo>
                    <a:cubicBezTo>
                      <a:pt x="1780" y="787"/>
                      <a:pt x="2206" y="993"/>
                      <a:pt x="2634" y="1193"/>
                    </a:cubicBezTo>
                    <a:cubicBezTo>
                      <a:pt x="3481" y="1588"/>
                      <a:pt x="4341" y="1949"/>
                      <a:pt x="5211" y="2293"/>
                    </a:cubicBezTo>
                    <a:cubicBezTo>
                      <a:pt x="5450" y="2390"/>
                      <a:pt x="5689" y="2489"/>
                      <a:pt x="5931" y="2584"/>
                    </a:cubicBezTo>
                    <a:cubicBezTo>
                      <a:pt x="6054" y="2633"/>
                      <a:pt x="6179" y="2678"/>
                      <a:pt x="6304" y="2723"/>
                    </a:cubicBezTo>
                    <a:cubicBezTo>
                      <a:pt x="6433" y="2769"/>
                      <a:pt x="6566" y="2831"/>
                      <a:pt x="6703" y="2853"/>
                    </a:cubicBezTo>
                    <a:cubicBezTo>
                      <a:pt x="6705" y="2854"/>
                      <a:pt x="6707" y="2854"/>
                      <a:pt x="6708" y="2854"/>
                    </a:cubicBezTo>
                    <a:cubicBezTo>
                      <a:pt x="6727" y="2854"/>
                      <a:pt x="6735" y="2830"/>
                      <a:pt x="6718" y="2820"/>
                    </a:cubicBezTo>
                    <a:cubicBezTo>
                      <a:pt x="6523" y="2706"/>
                      <a:pt x="6284" y="2646"/>
                      <a:pt x="6073" y="2564"/>
                    </a:cubicBezTo>
                    <a:cubicBezTo>
                      <a:pt x="5846" y="2476"/>
                      <a:pt x="5615" y="2399"/>
                      <a:pt x="5388" y="2309"/>
                    </a:cubicBezTo>
                    <a:cubicBezTo>
                      <a:pt x="4930" y="2128"/>
                      <a:pt x="4480" y="1930"/>
                      <a:pt x="4029" y="1734"/>
                    </a:cubicBezTo>
                    <a:cubicBezTo>
                      <a:pt x="3143" y="1346"/>
                      <a:pt x="2268" y="933"/>
                      <a:pt x="1404" y="494"/>
                    </a:cubicBezTo>
                    <a:cubicBezTo>
                      <a:pt x="1174" y="378"/>
                      <a:pt x="946" y="247"/>
                      <a:pt x="709" y="139"/>
                    </a:cubicBezTo>
                    <a:cubicBezTo>
                      <a:pt x="551" y="67"/>
                      <a:pt x="375" y="0"/>
                      <a:pt x="1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3" name="Google Shape;11343;p23"/>
              <p:cNvSpPr/>
              <p:nvPr/>
            </p:nvSpPr>
            <p:spPr>
              <a:xfrm rot="10800000">
                <a:off x="185540" y="4945617"/>
                <a:ext cx="48195" cy="278019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9056" extrusionOk="0">
                    <a:moveTo>
                      <a:pt x="257" y="0"/>
                    </a:moveTo>
                    <a:cubicBezTo>
                      <a:pt x="246" y="0"/>
                      <a:pt x="235" y="6"/>
                      <a:pt x="230" y="20"/>
                    </a:cubicBezTo>
                    <a:cubicBezTo>
                      <a:pt x="6" y="560"/>
                      <a:pt x="1" y="1194"/>
                      <a:pt x="57" y="1768"/>
                    </a:cubicBezTo>
                    <a:cubicBezTo>
                      <a:pt x="116" y="2370"/>
                      <a:pt x="262" y="2959"/>
                      <a:pt x="436" y="3538"/>
                    </a:cubicBezTo>
                    <a:cubicBezTo>
                      <a:pt x="784" y="4696"/>
                      <a:pt x="1255" y="5823"/>
                      <a:pt x="1393" y="7033"/>
                    </a:cubicBezTo>
                    <a:cubicBezTo>
                      <a:pt x="1470" y="7693"/>
                      <a:pt x="1440" y="8379"/>
                      <a:pt x="1249" y="9018"/>
                    </a:cubicBezTo>
                    <a:cubicBezTo>
                      <a:pt x="1243" y="9042"/>
                      <a:pt x="1260" y="9056"/>
                      <a:pt x="1278" y="9056"/>
                    </a:cubicBezTo>
                    <a:cubicBezTo>
                      <a:pt x="1291" y="9056"/>
                      <a:pt x="1303" y="9049"/>
                      <a:pt x="1309" y="9035"/>
                    </a:cubicBezTo>
                    <a:lnTo>
                      <a:pt x="1307" y="9035"/>
                    </a:lnTo>
                    <a:cubicBezTo>
                      <a:pt x="1414" y="8770"/>
                      <a:pt x="1487" y="8491"/>
                      <a:pt x="1524" y="8207"/>
                    </a:cubicBezTo>
                    <a:cubicBezTo>
                      <a:pt x="1562" y="7915"/>
                      <a:pt x="1569" y="7622"/>
                      <a:pt x="1549" y="7328"/>
                    </a:cubicBezTo>
                    <a:cubicBezTo>
                      <a:pt x="1509" y="6735"/>
                      <a:pt x="1380" y="6152"/>
                      <a:pt x="1218" y="5582"/>
                    </a:cubicBezTo>
                    <a:cubicBezTo>
                      <a:pt x="885" y="4419"/>
                      <a:pt x="402" y="3297"/>
                      <a:pt x="219" y="2095"/>
                    </a:cubicBezTo>
                    <a:cubicBezTo>
                      <a:pt x="167" y="1760"/>
                      <a:pt x="144" y="1422"/>
                      <a:pt x="152" y="1084"/>
                    </a:cubicBezTo>
                    <a:cubicBezTo>
                      <a:pt x="159" y="728"/>
                      <a:pt x="225" y="382"/>
                      <a:pt x="287" y="35"/>
                    </a:cubicBezTo>
                    <a:cubicBezTo>
                      <a:pt x="291" y="13"/>
                      <a:pt x="274" y="0"/>
                      <a:pt x="25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4" name="Google Shape;11344;p23"/>
              <p:cNvSpPr/>
              <p:nvPr/>
            </p:nvSpPr>
            <p:spPr>
              <a:xfrm rot="10800000">
                <a:off x="87706" y="4885936"/>
                <a:ext cx="69069" cy="143584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4677" extrusionOk="0">
                    <a:moveTo>
                      <a:pt x="2225" y="0"/>
                    </a:moveTo>
                    <a:cubicBezTo>
                      <a:pt x="2212" y="0"/>
                      <a:pt x="2199" y="9"/>
                      <a:pt x="2199" y="25"/>
                    </a:cubicBezTo>
                    <a:cubicBezTo>
                      <a:pt x="2164" y="912"/>
                      <a:pt x="1667" y="1721"/>
                      <a:pt x="1177" y="2432"/>
                    </a:cubicBezTo>
                    <a:cubicBezTo>
                      <a:pt x="930" y="2787"/>
                      <a:pt x="676" y="3140"/>
                      <a:pt x="457" y="3516"/>
                    </a:cubicBezTo>
                    <a:cubicBezTo>
                      <a:pt x="352" y="3694"/>
                      <a:pt x="257" y="3879"/>
                      <a:pt x="176" y="4067"/>
                    </a:cubicBezTo>
                    <a:cubicBezTo>
                      <a:pt x="104" y="4245"/>
                      <a:pt x="1" y="4458"/>
                      <a:pt x="21" y="4655"/>
                    </a:cubicBezTo>
                    <a:cubicBezTo>
                      <a:pt x="21" y="4668"/>
                      <a:pt x="32" y="4676"/>
                      <a:pt x="44" y="4676"/>
                    </a:cubicBezTo>
                    <a:cubicBezTo>
                      <a:pt x="51" y="4676"/>
                      <a:pt x="59" y="4673"/>
                      <a:pt x="64" y="4666"/>
                    </a:cubicBezTo>
                    <a:lnTo>
                      <a:pt x="64" y="4668"/>
                    </a:lnTo>
                    <a:cubicBezTo>
                      <a:pt x="150" y="4537"/>
                      <a:pt x="180" y="4374"/>
                      <a:pt x="240" y="4230"/>
                    </a:cubicBezTo>
                    <a:cubicBezTo>
                      <a:pt x="307" y="4062"/>
                      <a:pt x="386" y="3895"/>
                      <a:pt x="472" y="3735"/>
                    </a:cubicBezTo>
                    <a:cubicBezTo>
                      <a:pt x="633" y="3437"/>
                      <a:pt x="810" y="3149"/>
                      <a:pt x="1003" y="2869"/>
                    </a:cubicBezTo>
                    <a:cubicBezTo>
                      <a:pt x="1379" y="2308"/>
                      <a:pt x="1782" y="1758"/>
                      <a:pt x="2031" y="1127"/>
                    </a:cubicBezTo>
                    <a:cubicBezTo>
                      <a:pt x="2171" y="777"/>
                      <a:pt x="2246" y="403"/>
                      <a:pt x="2250" y="25"/>
                    </a:cubicBezTo>
                    <a:cubicBezTo>
                      <a:pt x="2250" y="9"/>
                      <a:pt x="2237" y="0"/>
                      <a:pt x="22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5" name="Google Shape;11345;p23"/>
              <p:cNvSpPr/>
              <p:nvPr/>
            </p:nvSpPr>
            <p:spPr>
              <a:xfrm rot="10800000">
                <a:off x="126600" y="4950529"/>
                <a:ext cx="25325" cy="172718"/>
              </a:xfrm>
              <a:custGeom>
                <a:avLst/>
                <a:gdLst/>
                <a:ahLst/>
                <a:cxnLst/>
                <a:rect l="l" t="t" r="r" b="b"/>
                <a:pathLst>
                  <a:path w="825" h="5626" extrusionOk="0">
                    <a:moveTo>
                      <a:pt x="786" y="0"/>
                    </a:moveTo>
                    <a:cubicBezTo>
                      <a:pt x="778" y="0"/>
                      <a:pt x="769" y="4"/>
                      <a:pt x="763" y="14"/>
                    </a:cubicBezTo>
                    <a:cubicBezTo>
                      <a:pt x="407" y="594"/>
                      <a:pt x="312" y="1282"/>
                      <a:pt x="254" y="1945"/>
                    </a:cubicBezTo>
                    <a:cubicBezTo>
                      <a:pt x="185" y="2712"/>
                      <a:pt x="136" y="3478"/>
                      <a:pt x="82" y="4247"/>
                    </a:cubicBezTo>
                    <a:cubicBezTo>
                      <a:pt x="50" y="4699"/>
                      <a:pt x="26" y="5152"/>
                      <a:pt x="2" y="5604"/>
                    </a:cubicBezTo>
                    <a:cubicBezTo>
                      <a:pt x="1" y="5618"/>
                      <a:pt x="11" y="5625"/>
                      <a:pt x="22" y="5625"/>
                    </a:cubicBezTo>
                    <a:cubicBezTo>
                      <a:pt x="33" y="5625"/>
                      <a:pt x="45" y="5618"/>
                      <a:pt x="46" y="5604"/>
                    </a:cubicBezTo>
                    <a:cubicBezTo>
                      <a:pt x="140" y="4623"/>
                      <a:pt x="222" y="3641"/>
                      <a:pt x="291" y="2658"/>
                    </a:cubicBezTo>
                    <a:cubicBezTo>
                      <a:pt x="355" y="1768"/>
                      <a:pt x="387" y="850"/>
                      <a:pt x="813" y="44"/>
                    </a:cubicBezTo>
                    <a:cubicBezTo>
                      <a:pt x="825" y="21"/>
                      <a:pt x="806" y="0"/>
                      <a:pt x="7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6" name="Google Shape;11346;p23"/>
              <p:cNvSpPr/>
              <p:nvPr/>
            </p:nvSpPr>
            <p:spPr>
              <a:xfrm rot="10800000">
                <a:off x="138695" y="5111489"/>
                <a:ext cx="19554" cy="4884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591" extrusionOk="0">
                    <a:moveTo>
                      <a:pt x="594" y="1"/>
                    </a:moveTo>
                    <a:cubicBezTo>
                      <a:pt x="584" y="1"/>
                      <a:pt x="573" y="5"/>
                      <a:pt x="567" y="16"/>
                    </a:cubicBezTo>
                    <a:cubicBezTo>
                      <a:pt x="301" y="499"/>
                      <a:pt x="138" y="1018"/>
                      <a:pt x="6" y="1551"/>
                    </a:cubicBezTo>
                    <a:cubicBezTo>
                      <a:pt x="0" y="1575"/>
                      <a:pt x="19" y="1590"/>
                      <a:pt x="37" y="1590"/>
                    </a:cubicBezTo>
                    <a:cubicBezTo>
                      <a:pt x="49" y="1590"/>
                      <a:pt x="61" y="1584"/>
                      <a:pt x="66" y="1568"/>
                    </a:cubicBezTo>
                    <a:lnTo>
                      <a:pt x="67" y="1568"/>
                    </a:lnTo>
                    <a:cubicBezTo>
                      <a:pt x="217" y="1046"/>
                      <a:pt x="428" y="545"/>
                      <a:pt x="628" y="40"/>
                    </a:cubicBezTo>
                    <a:cubicBezTo>
                      <a:pt x="637" y="18"/>
                      <a:pt x="615" y="1"/>
                      <a:pt x="5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7" name="Google Shape;11347;p23"/>
              <p:cNvSpPr/>
              <p:nvPr/>
            </p:nvSpPr>
            <p:spPr>
              <a:xfrm rot="10800000">
                <a:off x="185202" y="5054387"/>
                <a:ext cx="10928" cy="6950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264" extrusionOk="0">
                    <a:moveTo>
                      <a:pt x="44" y="1"/>
                    </a:moveTo>
                    <a:cubicBezTo>
                      <a:pt x="33" y="1"/>
                      <a:pt x="23" y="8"/>
                      <a:pt x="23" y="22"/>
                    </a:cubicBezTo>
                    <a:cubicBezTo>
                      <a:pt x="0" y="405"/>
                      <a:pt x="11" y="789"/>
                      <a:pt x="58" y="1168"/>
                    </a:cubicBezTo>
                    <a:cubicBezTo>
                      <a:pt x="105" y="1538"/>
                      <a:pt x="200" y="1895"/>
                      <a:pt x="314" y="2251"/>
                    </a:cubicBezTo>
                    <a:cubicBezTo>
                      <a:pt x="318" y="2259"/>
                      <a:pt x="325" y="2263"/>
                      <a:pt x="333" y="2263"/>
                    </a:cubicBezTo>
                    <a:cubicBezTo>
                      <a:pt x="344" y="2263"/>
                      <a:pt x="356" y="2254"/>
                      <a:pt x="353" y="2239"/>
                    </a:cubicBezTo>
                    <a:cubicBezTo>
                      <a:pt x="142" y="1520"/>
                      <a:pt x="45" y="772"/>
                      <a:pt x="66" y="22"/>
                    </a:cubicBezTo>
                    <a:cubicBezTo>
                      <a:pt x="66" y="8"/>
                      <a:pt x="5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8" name="Google Shape;11348;p23"/>
              <p:cNvSpPr/>
              <p:nvPr/>
            </p:nvSpPr>
            <p:spPr>
              <a:xfrm rot="10800000">
                <a:off x="193459" y="5156219"/>
                <a:ext cx="4697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079" extrusionOk="0">
                    <a:moveTo>
                      <a:pt x="108" y="1"/>
                    </a:moveTo>
                    <a:cubicBezTo>
                      <a:pt x="98" y="1"/>
                      <a:pt x="89" y="6"/>
                      <a:pt x="85" y="19"/>
                    </a:cubicBezTo>
                    <a:cubicBezTo>
                      <a:pt x="1" y="361"/>
                      <a:pt x="12" y="716"/>
                      <a:pt x="90" y="1056"/>
                    </a:cubicBezTo>
                    <a:cubicBezTo>
                      <a:pt x="93" y="1072"/>
                      <a:pt x="105" y="1078"/>
                      <a:pt x="116" y="1078"/>
                    </a:cubicBezTo>
                    <a:cubicBezTo>
                      <a:pt x="134" y="1078"/>
                      <a:pt x="152" y="1064"/>
                      <a:pt x="147" y="1042"/>
                    </a:cubicBezTo>
                    <a:cubicBezTo>
                      <a:pt x="74" y="705"/>
                      <a:pt x="79" y="370"/>
                      <a:pt x="135" y="34"/>
                    </a:cubicBezTo>
                    <a:cubicBezTo>
                      <a:pt x="139" y="14"/>
                      <a:pt x="123" y="1"/>
                      <a:pt x="10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9" name="Google Shape;11349;p23"/>
              <p:cNvSpPr/>
              <p:nvPr/>
            </p:nvSpPr>
            <p:spPr>
              <a:xfrm rot="10800000">
                <a:off x="-41039" y="4883357"/>
                <a:ext cx="212396" cy="73926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408" extrusionOk="0">
                    <a:moveTo>
                      <a:pt x="6905" y="1"/>
                    </a:moveTo>
                    <a:cubicBezTo>
                      <a:pt x="6902" y="1"/>
                      <a:pt x="6899" y="2"/>
                      <a:pt x="6898" y="6"/>
                    </a:cubicBezTo>
                    <a:cubicBezTo>
                      <a:pt x="6408" y="772"/>
                      <a:pt x="5690" y="1341"/>
                      <a:pt x="4869" y="1718"/>
                    </a:cubicBezTo>
                    <a:cubicBezTo>
                      <a:pt x="3944" y="2144"/>
                      <a:pt x="2921" y="2298"/>
                      <a:pt x="1910" y="2320"/>
                    </a:cubicBezTo>
                    <a:cubicBezTo>
                      <a:pt x="1839" y="2322"/>
                      <a:pt x="1768" y="2323"/>
                      <a:pt x="1698" y="2323"/>
                    </a:cubicBezTo>
                    <a:cubicBezTo>
                      <a:pt x="1145" y="2323"/>
                      <a:pt x="594" y="2276"/>
                      <a:pt x="40" y="2268"/>
                    </a:cubicBezTo>
                    <a:cubicBezTo>
                      <a:pt x="10" y="2268"/>
                      <a:pt x="1" y="2318"/>
                      <a:pt x="33" y="2322"/>
                    </a:cubicBezTo>
                    <a:cubicBezTo>
                      <a:pt x="519" y="2389"/>
                      <a:pt x="1018" y="2407"/>
                      <a:pt x="1510" y="2407"/>
                    </a:cubicBezTo>
                    <a:cubicBezTo>
                      <a:pt x="1584" y="2407"/>
                      <a:pt x="1657" y="2407"/>
                      <a:pt x="1730" y="2406"/>
                    </a:cubicBezTo>
                    <a:cubicBezTo>
                      <a:pt x="2282" y="2404"/>
                      <a:pt x="2831" y="2358"/>
                      <a:pt x="3375" y="2264"/>
                    </a:cubicBezTo>
                    <a:cubicBezTo>
                      <a:pt x="4293" y="2098"/>
                      <a:pt x="5185" y="1750"/>
                      <a:pt x="5922" y="1169"/>
                    </a:cubicBezTo>
                    <a:cubicBezTo>
                      <a:pt x="6326" y="849"/>
                      <a:pt x="6666" y="467"/>
                      <a:pt x="6915" y="17"/>
                    </a:cubicBezTo>
                    <a:cubicBezTo>
                      <a:pt x="6919" y="9"/>
                      <a:pt x="6911" y="1"/>
                      <a:pt x="690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0" name="Google Shape;11350;p23"/>
              <p:cNvSpPr/>
              <p:nvPr/>
            </p:nvSpPr>
            <p:spPr>
              <a:xfrm rot="10800000">
                <a:off x="-41224" y="4964927"/>
                <a:ext cx="35947" cy="8620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2808" extrusionOk="0">
                    <a:moveTo>
                      <a:pt x="1112" y="1"/>
                    </a:moveTo>
                    <a:cubicBezTo>
                      <a:pt x="1100" y="1"/>
                      <a:pt x="1088" y="9"/>
                      <a:pt x="1086" y="25"/>
                    </a:cubicBezTo>
                    <a:cubicBezTo>
                      <a:pt x="1078" y="1042"/>
                      <a:pt x="691" y="2010"/>
                      <a:pt x="15" y="2769"/>
                    </a:cubicBezTo>
                    <a:cubicBezTo>
                      <a:pt x="0" y="2786"/>
                      <a:pt x="16" y="2808"/>
                      <a:pt x="33" y="2808"/>
                    </a:cubicBezTo>
                    <a:cubicBezTo>
                      <a:pt x="38" y="2808"/>
                      <a:pt x="43" y="2806"/>
                      <a:pt x="48" y="2801"/>
                    </a:cubicBezTo>
                    <a:cubicBezTo>
                      <a:pt x="774" y="2079"/>
                      <a:pt x="1170" y="1045"/>
                      <a:pt x="1136" y="25"/>
                    </a:cubicBezTo>
                    <a:cubicBezTo>
                      <a:pt x="1135" y="9"/>
                      <a:pt x="1124" y="1"/>
                      <a:pt x="11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1" name="Google Shape;11351;p23"/>
              <p:cNvSpPr/>
              <p:nvPr/>
            </p:nvSpPr>
            <p:spPr>
              <a:xfrm rot="10800000">
                <a:off x="4424" y="4932293"/>
                <a:ext cx="69376" cy="53510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743" extrusionOk="0">
                    <a:moveTo>
                      <a:pt x="2238" y="1"/>
                    </a:moveTo>
                    <a:cubicBezTo>
                      <a:pt x="2234" y="1"/>
                      <a:pt x="2230" y="2"/>
                      <a:pt x="2226" y="5"/>
                    </a:cubicBezTo>
                    <a:lnTo>
                      <a:pt x="2226" y="7"/>
                    </a:lnTo>
                    <a:cubicBezTo>
                      <a:pt x="1901" y="348"/>
                      <a:pt x="1590" y="690"/>
                      <a:pt x="1213" y="974"/>
                    </a:cubicBezTo>
                    <a:cubicBezTo>
                      <a:pt x="842" y="1252"/>
                      <a:pt x="439" y="1462"/>
                      <a:pt x="31" y="1679"/>
                    </a:cubicBezTo>
                    <a:cubicBezTo>
                      <a:pt x="1" y="1696"/>
                      <a:pt x="17" y="1742"/>
                      <a:pt x="47" y="1742"/>
                    </a:cubicBezTo>
                    <a:cubicBezTo>
                      <a:pt x="50" y="1742"/>
                      <a:pt x="54" y="1742"/>
                      <a:pt x="57" y="1740"/>
                    </a:cubicBezTo>
                    <a:cubicBezTo>
                      <a:pt x="497" y="1589"/>
                      <a:pt x="899" y="1325"/>
                      <a:pt x="1263" y="1039"/>
                    </a:cubicBezTo>
                    <a:cubicBezTo>
                      <a:pt x="1626" y="755"/>
                      <a:pt x="1998" y="419"/>
                      <a:pt x="2252" y="26"/>
                    </a:cubicBezTo>
                    <a:cubicBezTo>
                      <a:pt x="2259" y="13"/>
                      <a:pt x="2249" y="1"/>
                      <a:pt x="22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2" name="Google Shape;11352;p23"/>
              <p:cNvSpPr/>
              <p:nvPr/>
            </p:nvSpPr>
            <p:spPr>
              <a:xfrm rot="10800000">
                <a:off x="-85796" y="4863187"/>
                <a:ext cx="140533" cy="36011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173" extrusionOk="0">
                    <a:moveTo>
                      <a:pt x="4527" y="0"/>
                    </a:moveTo>
                    <a:cubicBezTo>
                      <a:pt x="4514" y="0"/>
                      <a:pt x="4502" y="9"/>
                      <a:pt x="4503" y="26"/>
                    </a:cubicBezTo>
                    <a:lnTo>
                      <a:pt x="4505" y="26"/>
                    </a:lnTo>
                    <a:cubicBezTo>
                      <a:pt x="4509" y="247"/>
                      <a:pt x="4320" y="413"/>
                      <a:pt x="4178" y="561"/>
                    </a:cubicBezTo>
                    <a:cubicBezTo>
                      <a:pt x="4052" y="692"/>
                      <a:pt x="3920" y="821"/>
                      <a:pt x="3764" y="916"/>
                    </a:cubicBezTo>
                    <a:cubicBezTo>
                      <a:pt x="3590" y="1025"/>
                      <a:pt x="3412" y="1061"/>
                      <a:pt x="3231" y="1061"/>
                    </a:cubicBezTo>
                    <a:cubicBezTo>
                      <a:pt x="2997" y="1061"/>
                      <a:pt x="2760" y="1001"/>
                      <a:pt x="2517" y="955"/>
                    </a:cubicBezTo>
                    <a:cubicBezTo>
                      <a:pt x="2110" y="875"/>
                      <a:pt x="1697" y="823"/>
                      <a:pt x="1282" y="795"/>
                    </a:cubicBezTo>
                    <a:cubicBezTo>
                      <a:pt x="1161" y="787"/>
                      <a:pt x="1040" y="783"/>
                      <a:pt x="920" y="783"/>
                    </a:cubicBezTo>
                    <a:cubicBezTo>
                      <a:pt x="833" y="783"/>
                      <a:pt x="747" y="785"/>
                      <a:pt x="661" y="789"/>
                    </a:cubicBezTo>
                    <a:cubicBezTo>
                      <a:pt x="453" y="800"/>
                      <a:pt x="236" y="810"/>
                      <a:pt x="36" y="866"/>
                    </a:cubicBezTo>
                    <a:cubicBezTo>
                      <a:pt x="1" y="877"/>
                      <a:pt x="6" y="927"/>
                      <a:pt x="44" y="929"/>
                    </a:cubicBezTo>
                    <a:cubicBezTo>
                      <a:pt x="279" y="922"/>
                      <a:pt x="513" y="881"/>
                      <a:pt x="749" y="869"/>
                    </a:cubicBezTo>
                    <a:cubicBezTo>
                      <a:pt x="867" y="863"/>
                      <a:pt x="985" y="860"/>
                      <a:pt x="1103" y="860"/>
                    </a:cubicBezTo>
                    <a:cubicBezTo>
                      <a:pt x="1221" y="860"/>
                      <a:pt x="1340" y="863"/>
                      <a:pt x="1457" y="869"/>
                    </a:cubicBezTo>
                    <a:cubicBezTo>
                      <a:pt x="1704" y="883"/>
                      <a:pt x="1957" y="907"/>
                      <a:pt x="2196" y="969"/>
                    </a:cubicBezTo>
                    <a:cubicBezTo>
                      <a:pt x="2416" y="1023"/>
                      <a:pt x="2628" y="1103"/>
                      <a:pt x="2852" y="1142"/>
                    </a:cubicBezTo>
                    <a:cubicBezTo>
                      <a:pt x="2961" y="1162"/>
                      <a:pt x="3066" y="1172"/>
                      <a:pt x="3170" y="1172"/>
                    </a:cubicBezTo>
                    <a:cubicBezTo>
                      <a:pt x="3448" y="1172"/>
                      <a:pt x="3706" y="1096"/>
                      <a:pt x="3944" y="909"/>
                    </a:cubicBezTo>
                    <a:cubicBezTo>
                      <a:pt x="4097" y="782"/>
                      <a:pt x="4237" y="640"/>
                      <a:pt x="4365" y="486"/>
                    </a:cubicBezTo>
                    <a:cubicBezTo>
                      <a:pt x="4475" y="355"/>
                      <a:pt x="4578" y="206"/>
                      <a:pt x="4557" y="26"/>
                    </a:cubicBezTo>
                    <a:cubicBezTo>
                      <a:pt x="4555" y="9"/>
                      <a:pt x="4541" y="0"/>
                      <a:pt x="452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3" name="Google Shape;11353;p23"/>
              <p:cNvSpPr/>
              <p:nvPr/>
            </p:nvSpPr>
            <p:spPr>
              <a:xfrm rot="10800000">
                <a:off x="-160576" y="4620749"/>
                <a:ext cx="188513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636" extrusionOk="0">
                    <a:moveTo>
                      <a:pt x="36" y="0"/>
                    </a:moveTo>
                    <a:cubicBezTo>
                      <a:pt x="18" y="0"/>
                      <a:pt x="0" y="20"/>
                      <a:pt x="10" y="42"/>
                    </a:cubicBezTo>
                    <a:cubicBezTo>
                      <a:pt x="98" y="244"/>
                      <a:pt x="210" y="435"/>
                      <a:pt x="345" y="611"/>
                    </a:cubicBezTo>
                    <a:cubicBezTo>
                      <a:pt x="480" y="784"/>
                      <a:pt x="629" y="949"/>
                      <a:pt x="790" y="1100"/>
                    </a:cubicBezTo>
                    <a:cubicBezTo>
                      <a:pt x="1113" y="1398"/>
                      <a:pt x="1472" y="1658"/>
                      <a:pt x="1856" y="1873"/>
                    </a:cubicBezTo>
                    <a:cubicBezTo>
                      <a:pt x="2757" y="2385"/>
                      <a:pt x="3774" y="2634"/>
                      <a:pt x="4761" y="2921"/>
                    </a:cubicBezTo>
                    <a:cubicBezTo>
                      <a:pt x="5253" y="3065"/>
                      <a:pt x="5733" y="3234"/>
                      <a:pt x="6085" y="3626"/>
                    </a:cubicBezTo>
                    <a:cubicBezTo>
                      <a:pt x="6090" y="3633"/>
                      <a:pt x="6097" y="3635"/>
                      <a:pt x="6103" y="3635"/>
                    </a:cubicBezTo>
                    <a:cubicBezTo>
                      <a:pt x="6122" y="3635"/>
                      <a:pt x="6140" y="3614"/>
                      <a:pt x="6128" y="3594"/>
                    </a:cubicBezTo>
                    <a:cubicBezTo>
                      <a:pt x="5905" y="3241"/>
                      <a:pt x="5520" y="3045"/>
                      <a:pt x="5141" y="2901"/>
                    </a:cubicBezTo>
                    <a:cubicBezTo>
                      <a:pt x="4673" y="2725"/>
                      <a:pt x="4183" y="2604"/>
                      <a:pt x="3707" y="2454"/>
                    </a:cubicBezTo>
                    <a:cubicBezTo>
                      <a:pt x="2766" y="2157"/>
                      <a:pt x="1796" y="1811"/>
                      <a:pt x="1027" y="1173"/>
                    </a:cubicBezTo>
                    <a:cubicBezTo>
                      <a:pt x="637" y="848"/>
                      <a:pt x="308" y="455"/>
                      <a:pt x="57" y="14"/>
                    </a:cubicBezTo>
                    <a:cubicBezTo>
                      <a:pt x="52" y="4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4" name="Google Shape;11354;p23"/>
              <p:cNvSpPr/>
              <p:nvPr/>
            </p:nvSpPr>
            <p:spPr>
              <a:xfrm rot="10800000">
                <a:off x="-21759" y="4388627"/>
                <a:ext cx="596698" cy="560797"/>
              </a:xfrm>
              <a:custGeom>
                <a:avLst/>
                <a:gdLst/>
                <a:ahLst/>
                <a:cxnLst/>
                <a:rect l="l" t="t" r="r" b="b"/>
                <a:pathLst>
                  <a:path w="19438" h="18267" extrusionOk="0">
                    <a:moveTo>
                      <a:pt x="13355" y="1324"/>
                    </a:moveTo>
                    <a:cubicBezTo>
                      <a:pt x="15790" y="3365"/>
                      <a:pt x="18276" y="4768"/>
                      <a:pt x="18858" y="7778"/>
                    </a:cubicBezTo>
                    <a:cubicBezTo>
                      <a:pt x="19437" y="10790"/>
                      <a:pt x="18590" y="15062"/>
                      <a:pt x="17259" y="15591"/>
                    </a:cubicBezTo>
                    <a:cubicBezTo>
                      <a:pt x="15926" y="16122"/>
                      <a:pt x="14752" y="17236"/>
                      <a:pt x="14273" y="17434"/>
                    </a:cubicBezTo>
                    <a:cubicBezTo>
                      <a:pt x="13767" y="17648"/>
                      <a:pt x="13340" y="16997"/>
                      <a:pt x="11316" y="17339"/>
                    </a:cubicBezTo>
                    <a:cubicBezTo>
                      <a:pt x="9293" y="17681"/>
                      <a:pt x="8534" y="17133"/>
                      <a:pt x="8534" y="17133"/>
                    </a:cubicBezTo>
                    <a:cubicBezTo>
                      <a:pt x="8534" y="17133"/>
                      <a:pt x="8599" y="18266"/>
                      <a:pt x="6643" y="17423"/>
                    </a:cubicBezTo>
                    <a:cubicBezTo>
                      <a:pt x="4686" y="16582"/>
                      <a:pt x="3420" y="17470"/>
                      <a:pt x="2771" y="15645"/>
                    </a:cubicBezTo>
                    <a:cubicBezTo>
                      <a:pt x="2123" y="13820"/>
                      <a:pt x="763" y="13897"/>
                      <a:pt x="900" y="12300"/>
                    </a:cubicBezTo>
                    <a:cubicBezTo>
                      <a:pt x="1036" y="10702"/>
                      <a:pt x="1556" y="10264"/>
                      <a:pt x="984" y="9797"/>
                    </a:cubicBezTo>
                    <a:cubicBezTo>
                      <a:pt x="412" y="9330"/>
                      <a:pt x="1" y="8490"/>
                      <a:pt x="696" y="7133"/>
                    </a:cubicBezTo>
                    <a:cubicBezTo>
                      <a:pt x="1392" y="5775"/>
                      <a:pt x="3018" y="4048"/>
                      <a:pt x="5617" y="3399"/>
                    </a:cubicBezTo>
                    <a:cubicBezTo>
                      <a:pt x="8214" y="2752"/>
                      <a:pt x="7724" y="1326"/>
                      <a:pt x="9003" y="662"/>
                    </a:cubicBezTo>
                    <a:cubicBezTo>
                      <a:pt x="10284" y="0"/>
                      <a:pt x="13355" y="1324"/>
                      <a:pt x="13355" y="1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5" name="Google Shape;11355;p23"/>
              <p:cNvSpPr/>
              <p:nvPr/>
            </p:nvSpPr>
            <p:spPr>
              <a:xfrm rot="10800000">
                <a:off x="7893" y="4684544"/>
                <a:ext cx="178383" cy="183187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5967" extrusionOk="0">
                    <a:moveTo>
                      <a:pt x="124" y="0"/>
                    </a:moveTo>
                    <a:cubicBezTo>
                      <a:pt x="34" y="0"/>
                      <a:pt x="1" y="129"/>
                      <a:pt x="98" y="159"/>
                    </a:cubicBezTo>
                    <a:cubicBezTo>
                      <a:pt x="373" y="248"/>
                      <a:pt x="651" y="317"/>
                      <a:pt x="921" y="424"/>
                    </a:cubicBezTo>
                    <a:cubicBezTo>
                      <a:pt x="1182" y="527"/>
                      <a:pt x="1437" y="648"/>
                      <a:pt x="1681" y="785"/>
                    </a:cubicBezTo>
                    <a:cubicBezTo>
                      <a:pt x="2169" y="1058"/>
                      <a:pt x="2620" y="1393"/>
                      <a:pt x="3024" y="1780"/>
                    </a:cubicBezTo>
                    <a:cubicBezTo>
                      <a:pt x="3431" y="2172"/>
                      <a:pt x="3792" y="2593"/>
                      <a:pt x="4086" y="3077"/>
                    </a:cubicBezTo>
                    <a:cubicBezTo>
                      <a:pt x="4377" y="3561"/>
                      <a:pt x="4566" y="4079"/>
                      <a:pt x="4779" y="4599"/>
                    </a:cubicBezTo>
                    <a:cubicBezTo>
                      <a:pt x="4890" y="4872"/>
                      <a:pt x="5013" y="5143"/>
                      <a:pt x="5178" y="5390"/>
                    </a:cubicBezTo>
                    <a:cubicBezTo>
                      <a:pt x="5342" y="5635"/>
                      <a:pt x="5539" y="5827"/>
                      <a:pt x="5798" y="5966"/>
                    </a:cubicBezTo>
                    <a:cubicBezTo>
                      <a:pt x="5800" y="5966"/>
                      <a:pt x="5801" y="5966"/>
                      <a:pt x="5802" y="5966"/>
                    </a:cubicBezTo>
                    <a:cubicBezTo>
                      <a:pt x="5807" y="5966"/>
                      <a:pt x="5810" y="5959"/>
                      <a:pt x="5804" y="5954"/>
                    </a:cubicBezTo>
                    <a:cubicBezTo>
                      <a:pt x="5316" y="5640"/>
                      <a:pt x="5054" y="5102"/>
                      <a:pt x="4852" y="4578"/>
                    </a:cubicBezTo>
                    <a:cubicBezTo>
                      <a:pt x="4652" y="4059"/>
                      <a:pt x="4471" y="3541"/>
                      <a:pt x="4189" y="3056"/>
                    </a:cubicBezTo>
                    <a:cubicBezTo>
                      <a:pt x="3633" y="2090"/>
                      <a:pt x="2841" y="1282"/>
                      <a:pt x="1885" y="710"/>
                    </a:cubicBezTo>
                    <a:cubicBezTo>
                      <a:pt x="1622" y="551"/>
                      <a:pt x="1347" y="415"/>
                      <a:pt x="1063" y="297"/>
                    </a:cubicBezTo>
                    <a:cubicBezTo>
                      <a:pt x="769" y="174"/>
                      <a:pt x="455" y="52"/>
                      <a:pt x="141" y="2"/>
                    </a:cubicBezTo>
                    <a:cubicBezTo>
                      <a:pt x="135" y="1"/>
                      <a:pt x="130" y="0"/>
                      <a:pt x="1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6" name="Google Shape;11356;p23"/>
              <p:cNvSpPr/>
              <p:nvPr/>
            </p:nvSpPr>
            <p:spPr>
              <a:xfrm rot="10800000">
                <a:off x="87154" y="4728936"/>
                <a:ext cx="105845" cy="117489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3827" extrusionOk="0">
                    <a:moveTo>
                      <a:pt x="52" y="1"/>
                    </a:moveTo>
                    <a:cubicBezTo>
                      <a:pt x="13" y="1"/>
                      <a:pt x="0" y="64"/>
                      <a:pt x="35" y="83"/>
                    </a:cubicBezTo>
                    <a:cubicBezTo>
                      <a:pt x="222" y="184"/>
                      <a:pt x="420" y="259"/>
                      <a:pt x="603" y="371"/>
                    </a:cubicBezTo>
                    <a:cubicBezTo>
                      <a:pt x="743" y="457"/>
                      <a:pt x="880" y="547"/>
                      <a:pt x="1014" y="639"/>
                    </a:cubicBezTo>
                    <a:cubicBezTo>
                      <a:pt x="1248" y="798"/>
                      <a:pt x="1472" y="968"/>
                      <a:pt x="1687" y="1149"/>
                    </a:cubicBezTo>
                    <a:cubicBezTo>
                      <a:pt x="2188" y="1572"/>
                      <a:pt x="2637" y="2067"/>
                      <a:pt x="2959" y="2641"/>
                    </a:cubicBezTo>
                    <a:cubicBezTo>
                      <a:pt x="3166" y="3007"/>
                      <a:pt x="3320" y="3402"/>
                      <a:pt x="3411" y="3813"/>
                    </a:cubicBezTo>
                    <a:cubicBezTo>
                      <a:pt x="3413" y="3822"/>
                      <a:pt x="3419" y="3826"/>
                      <a:pt x="3426" y="3826"/>
                    </a:cubicBezTo>
                    <a:cubicBezTo>
                      <a:pt x="3436" y="3826"/>
                      <a:pt x="3447" y="3817"/>
                      <a:pt x="3445" y="3804"/>
                    </a:cubicBezTo>
                    <a:cubicBezTo>
                      <a:pt x="3200" y="2441"/>
                      <a:pt x="2246" y="1387"/>
                      <a:pt x="1151" y="605"/>
                    </a:cubicBezTo>
                    <a:cubicBezTo>
                      <a:pt x="1001" y="498"/>
                      <a:pt x="850" y="396"/>
                      <a:pt x="696" y="297"/>
                    </a:cubicBezTo>
                    <a:cubicBezTo>
                      <a:pt x="504" y="173"/>
                      <a:pt x="289" y="29"/>
                      <a:pt x="57" y="1"/>
                    </a:cubicBezTo>
                    <a:cubicBezTo>
                      <a:pt x="55" y="1"/>
                      <a:pt x="54" y="1"/>
                      <a:pt x="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7" name="Google Shape;11357;p23"/>
              <p:cNvSpPr/>
              <p:nvPr/>
            </p:nvSpPr>
            <p:spPr>
              <a:xfrm rot="10800000">
                <a:off x="127982" y="4418283"/>
                <a:ext cx="68363" cy="422002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3746" extrusionOk="0">
                    <a:moveTo>
                      <a:pt x="84" y="1"/>
                    </a:moveTo>
                    <a:cubicBezTo>
                      <a:pt x="41" y="1"/>
                      <a:pt x="0" y="43"/>
                      <a:pt x="31" y="85"/>
                    </a:cubicBezTo>
                    <a:cubicBezTo>
                      <a:pt x="288" y="444"/>
                      <a:pt x="546" y="811"/>
                      <a:pt x="768" y="1192"/>
                    </a:cubicBezTo>
                    <a:cubicBezTo>
                      <a:pt x="987" y="1577"/>
                      <a:pt x="1176" y="1977"/>
                      <a:pt x="1329" y="2394"/>
                    </a:cubicBezTo>
                    <a:cubicBezTo>
                      <a:pt x="1641" y="3236"/>
                      <a:pt x="1817" y="4124"/>
                      <a:pt x="1879" y="5016"/>
                    </a:cubicBezTo>
                    <a:cubicBezTo>
                      <a:pt x="1950" y="6057"/>
                      <a:pt x="1873" y="7102"/>
                      <a:pt x="1725" y="8132"/>
                    </a:cubicBezTo>
                    <a:cubicBezTo>
                      <a:pt x="1579" y="9157"/>
                      <a:pt x="1336" y="10155"/>
                      <a:pt x="1114" y="11165"/>
                    </a:cubicBezTo>
                    <a:cubicBezTo>
                      <a:pt x="933" y="11985"/>
                      <a:pt x="755" y="13062"/>
                      <a:pt x="1387" y="13741"/>
                    </a:cubicBezTo>
                    <a:cubicBezTo>
                      <a:pt x="1390" y="13744"/>
                      <a:pt x="1394" y="13746"/>
                      <a:pt x="1398" y="13746"/>
                    </a:cubicBezTo>
                    <a:cubicBezTo>
                      <a:pt x="1410" y="13746"/>
                      <a:pt x="1421" y="13733"/>
                      <a:pt x="1413" y="13720"/>
                    </a:cubicBezTo>
                    <a:cubicBezTo>
                      <a:pt x="912" y="12973"/>
                      <a:pt x="1017" y="12081"/>
                      <a:pt x="1207" y="11247"/>
                    </a:cubicBezTo>
                    <a:cubicBezTo>
                      <a:pt x="1436" y="10247"/>
                      <a:pt x="1697" y="9256"/>
                      <a:pt x="1869" y="8242"/>
                    </a:cubicBezTo>
                    <a:cubicBezTo>
                      <a:pt x="2195" y="6350"/>
                      <a:pt x="2226" y="4372"/>
                      <a:pt x="1619" y="2533"/>
                    </a:cubicBezTo>
                    <a:cubicBezTo>
                      <a:pt x="1314" y="1613"/>
                      <a:pt x="848" y="672"/>
                      <a:pt x="123" y="16"/>
                    </a:cubicBezTo>
                    <a:cubicBezTo>
                      <a:pt x="111" y="5"/>
                      <a:pt x="97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8" name="Google Shape;11358;p23"/>
              <p:cNvSpPr/>
              <p:nvPr/>
            </p:nvSpPr>
            <p:spPr>
              <a:xfrm rot="10800000">
                <a:off x="231525" y="4428966"/>
                <a:ext cx="93873" cy="31955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0409" extrusionOk="0">
                    <a:moveTo>
                      <a:pt x="3033" y="0"/>
                    </a:moveTo>
                    <a:cubicBezTo>
                      <a:pt x="3027" y="0"/>
                      <a:pt x="3022" y="3"/>
                      <a:pt x="3018" y="9"/>
                    </a:cubicBezTo>
                    <a:cubicBezTo>
                      <a:pt x="2285" y="1200"/>
                      <a:pt x="2011" y="2589"/>
                      <a:pt x="1715" y="3939"/>
                    </a:cubicBezTo>
                    <a:cubicBezTo>
                      <a:pt x="1564" y="4631"/>
                      <a:pt x="1418" y="5325"/>
                      <a:pt x="1222" y="6003"/>
                    </a:cubicBezTo>
                    <a:cubicBezTo>
                      <a:pt x="1020" y="6702"/>
                      <a:pt x="732" y="7370"/>
                      <a:pt x="507" y="8060"/>
                    </a:cubicBezTo>
                    <a:cubicBezTo>
                      <a:pt x="262" y="8809"/>
                      <a:pt x="81" y="9615"/>
                      <a:pt x="296" y="10393"/>
                    </a:cubicBezTo>
                    <a:cubicBezTo>
                      <a:pt x="299" y="10404"/>
                      <a:pt x="308" y="10409"/>
                      <a:pt x="316" y="10409"/>
                    </a:cubicBezTo>
                    <a:cubicBezTo>
                      <a:pt x="328" y="10409"/>
                      <a:pt x="341" y="10398"/>
                      <a:pt x="337" y="10382"/>
                    </a:cubicBezTo>
                    <a:cubicBezTo>
                      <a:pt x="1" y="8931"/>
                      <a:pt x="889" y="7572"/>
                      <a:pt x="1302" y="6235"/>
                    </a:cubicBezTo>
                    <a:cubicBezTo>
                      <a:pt x="1708" y="4913"/>
                      <a:pt x="1885" y="3539"/>
                      <a:pt x="2246" y="2206"/>
                    </a:cubicBezTo>
                    <a:cubicBezTo>
                      <a:pt x="2448" y="1460"/>
                      <a:pt x="2704" y="720"/>
                      <a:pt x="3048" y="26"/>
                    </a:cubicBezTo>
                    <a:cubicBezTo>
                      <a:pt x="3057" y="13"/>
                      <a:pt x="3045" y="0"/>
                      <a:pt x="30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9" name="Google Shape;11359;p23"/>
              <p:cNvSpPr/>
              <p:nvPr/>
            </p:nvSpPr>
            <p:spPr>
              <a:xfrm rot="10800000">
                <a:off x="288684" y="4634564"/>
                <a:ext cx="86628" cy="193379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6299" extrusionOk="0">
                    <a:moveTo>
                      <a:pt x="2685" y="1"/>
                    </a:moveTo>
                    <a:cubicBezTo>
                      <a:pt x="2670" y="1"/>
                      <a:pt x="2652" y="15"/>
                      <a:pt x="2651" y="33"/>
                    </a:cubicBezTo>
                    <a:lnTo>
                      <a:pt x="2651" y="31"/>
                    </a:lnTo>
                    <a:lnTo>
                      <a:pt x="2651" y="31"/>
                    </a:lnTo>
                    <a:cubicBezTo>
                      <a:pt x="2634" y="244"/>
                      <a:pt x="2691" y="467"/>
                      <a:pt x="2696" y="682"/>
                    </a:cubicBezTo>
                    <a:cubicBezTo>
                      <a:pt x="2702" y="900"/>
                      <a:pt x="2692" y="1119"/>
                      <a:pt x="2668" y="1336"/>
                    </a:cubicBezTo>
                    <a:cubicBezTo>
                      <a:pt x="2614" y="1789"/>
                      <a:pt x="2504" y="2232"/>
                      <a:pt x="2343" y="2658"/>
                    </a:cubicBezTo>
                    <a:cubicBezTo>
                      <a:pt x="2031" y="3507"/>
                      <a:pt x="1535" y="4273"/>
                      <a:pt x="993" y="4991"/>
                    </a:cubicBezTo>
                    <a:cubicBezTo>
                      <a:pt x="679" y="5408"/>
                      <a:pt x="348" y="5816"/>
                      <a:pt x="24" y="6227"/>
                    </a:cubicBezTo>
                    <a:cubicBezTo>
                      <a:pt x="0" y="6257"/>
                      <a:pt x="27" y="6298"/>
                      <a:pt x="56" y="6298"/>
                    </a:cubicBezTo>
                    <a:cubicBezTo>
                      <a:pt x="65" y="6298"/>
                      <a:pt x="75" y="6294"/>
                      <a:pt x="82" y="6285"/>
                    </a:cubicBezTo>
                    <a:cubicBezTo>
                      <a:pt x="1290" y="4903"/>
                      <a:pt x="2524" y="3352"/>
                      <a:pt x="2775" y="1474"/>
                    </a:cubicBezTo>
                    <a:cubicBezTo>
                      <a:pt x="2806" y="1231"/>
                      <a:pt x="2821" y="988"/>
                      <a:pt x="2816" y="743"/>
                    </a:cubicBezTo>
                    <a:cubicBezTo>
                      <a:pt x="2810" y="513"/>
                      <a:pt x="2812" y="227"/>
                      <a:pt x="2707" y="16"/>
                    </a:cubicBezTo>
                    <a:cubicBezTo>
                      <a:pt x="2703" y="5"/>
                      <a:pt x="2694" y="1"/>
                      <a:pt x="26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0" name="Google Shape;11360;p23"/>
              <p:cNvSpPr/>
              <p:nvPr/>
            </p:nvSpPr>
            <p:spPr>
              <a:xfrm rot="10800000">
                <a:off x="341821" y="4652032"/>
                <a:ext cx="46415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726" extrusionOk="0">
                    <a:moveTo>
                      <a:pt x="1486" y="0"/>
                    </a:moveTo>
                    <a:cubicBezTo>
                      <a:pt x="1482" y="0"/>
                      <a:pt x="1478" y="2"/>
                      <a:pt x="1474" y="6"/>
                    </a:cubicBezTo>
                    <a:cubicBezTo>
                      <a:pt x="980" y="553"/>
                      <a:pt x="494" y="1107"/>
                      <a:pt x="19" y="1670"/>
                    </a:cubicBezTo>
                    <a:cubicBezTo>
                      <a:pt x="1" y="1694"/>
                      <a:pt x="21" y="1725"/>
                      <a:pt x="44" y="1725"/>
                    </a:cubicBezTo>
                    <a:cubicBezTo>
                      <a:pt x="52" y="1725"/>
                      <a:pt x="59" y="1722"/>
                      <a:pt x="66" y="1714"/>
                    </a:cubicBezTo>
                    <a:cubicBezTo>
                      <a:pt x="554" y="1163"/>
                      <a:pt x="1033" y="602"/>
                      <a:pt x="1500" y="32"/>
                    </a:cubicBezTo>
                    <a:cubicBezTo>
                      <a:pt x="1511" y="19"/>
                      <a:pt x="1500" y="0"/>
                      <a:pt x="14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1" name="Google Shape;11361;p23"/>
              <p:cNvSpPr/>
              <p:nvPr/>
            </p:nvSpPr>
            <p:spPr>
              <a:xfrm rot="10800000">
                <a:off x="46387" y="4470780"/>
                <a:ext cx="39815" cy="22438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7309" extrusionOk="0">
                    <a:moveTo>
                      <a:pt x="50" y="1"/>
                    </a:moveTo>
                    <a:cubicBezTo>
                      <a:pt x="26" y="1"/>
                      <a:pt x="1" y="21"/>
                      <a:pt x="11" y="47"/>
                    </a:cubicBezTo>
                    <a:cubicBezTo>
                      <a:pt x="415" y="1029"/>
                      <a:pt x="547" y="2065"/>
                      <a:pt x="540" y="3121"/>
                    </a:cubicBezTo>
                    <a:cubicBezTo>
                      <a:pt x="536" y="3691"/>
                      <a:pt x="501" y="4261"/>
                      <a:pt x="476" y="4832"/>
                    </a:cubicBezTo>
                    <a:cubicBezTo>
                      <a:pt x="454" y="5402"/>
                      <a:pt x="420" y="5985"/>
                      <a:pt x="486" y="6552"/>
                    </a:cubicBezTo>
                    <a:cubicBezTo>
                      <a:pt x="510" y="6774"/>
                      <a:pt x="570" y="7012"/>
                      <a:pt x="744" y="7165"/>
                    </a:cubicBezTo>
                    <a:cubicBezTo>
                      <a:pt x="842" y="7251"/>
                      <a:pt x="961" y="7308"/>
                      <a:pt x="1081" y="7308"/>
                    </a:cubicBezTo>
                    <a:cubicBezTo>
                      <a:pt x="1149" y="7308"/>
                      <a:pt x="1217" y="7290"/>
                      <a:pt x="1282" y="7249"/>
                    </a:cubicBezTo>
                    <a:cubicBezTo>
                      <a:pt x="1297" y="7234"/>
                      <a:pt x="1286" y="7208"/>
                      <a:pt x="1265" y="7208"/>
                    </a:cubicBezTo>
                    <a:cubicBezTo>
                      <a:pt x="1228" y="7218"/>
                      <a:pt x="1191" y="7222"/>
                      <a:pt x="1155" y="7222"/>
                    </a:cubicBezTo>
                    <a:cubicBezTo>
                      <a:pt x="962" y="7222"/>
                      <a:pt x="781" y="7097"/>
                      <a:pt x="693" y="6924"/>
                    </a:cubicBezTo>
                    <a:cubicBezTo>
                      <a:pt x="585" y="6709"/>
                      <a:pt x="585" y="6456"/>
                      <a:pt x="577" y="6223"/>
                    </a:cubicBezTo>
                    <a:cubicBezTo>
                      <a:pt x="560" y="5680"/>
                      <a:pt x="579" y="5140"/>
                      <a:pt x="603" y="4600"/>
                    </a:cubicBezTo>
                    <a:cubicBezTo>
                      <a:pt x="650" y="3588"/>
                      <a:pt x="710" y="2571"/>
                      <a:pt x="557" y="1565"/>
                    </a:cubicBezTo>
                    <a:cubicBezTo>
                      <a:pt x="476" y="1029"/>
                      <a:pt x="336" y="500"/>
                      <a:pt x="80" y="17"/>
                    </a:cubicBezTo>
                    <a:cubicBezTo>
                      <a:pt x="73" y="6"/>
                      <a:pt x="62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2" name="Google Shape;11362;p23"/>
              <p:cNvSpPr/>
              <p:nvPr/>
            </p:nvSpPr>
            <p:spPr>
              <a:xfrm rot="10800000">
                <a:off x="319014" y="4643283"/>
                <a:ext cx="218474" cy="224233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7304" extrusionOk="0">
                    <a:moveTo>
                      <a:pt x="7065" y="0"/>
                    </a:moveTo>
                    <a:cubicBezTo>
                      <a:pt x="7059" y="0"/>
                      <a:pt x="7054" y="2"/>
                      <a:pt x="7048" y="6"/>
                    </a:cubicBezTo>
                    <a:cubicBezTo>
                      <a:pt x="6506" y="396"/>
                      <a:pt x="5947" y="763"/>
                      <a:pt x="5399" y="1146"/>
                    </a:cubicBezTo>
                    <a:cubicBezTo>
                      <a:pt x="4844" y="1535"/>
                      <a:pt x="4294" y="1933"/>
                      <a:pt x="3763" y="2352"/>
                    </a:cubicBezTo>
                    <a:cubicBezTo>
                      <a:pt x="3260" y="2741"/>
                      <a:pt x="2802" y="3182"/>
                      <a:pt x="2395" y="3668"/>
                    </a:cubicBezTo>
                    <a:cubicBezTo>
                      <a:pt x="1965" y="4184"/>
                      <a:pt x="1583" y="4740"/>
                      <a:pt x="1219" y="5304"/>
                    </a:cubicBezTo>
                    <a:cubicBezTo>
                      <a:pt x="813" y="5929"/>
                      <a:pt x="411" y="6561"/>
                      <a:pt x="33" y="7202"/>
                    </a:cubicBezTo>
                    <a:cubicBezTo>
                      <a:pt x="1" y="7258"/>
                      <a:pt x="46" y="7303"/>
                      <a:pt x="95" y="7303"/>
                    </a:cubicBezTo>
                    <a:cubicBezTo>
                      <a:pt x="116" y="7303"/>
                      <a:pt x="139" y="7294"/>
                      <a:pt x="155" y="7273"/>
                    </a:cubicBezTo>
                    <a:cubicBezTo>
                      <a:pt x="544" y="6749"/>
                      <a:pt x="873" y="6181"/>
                      <a:pt x="1222" y="5631"/>
                    </a:cubicBezTo>
                    <a:cubicBezTo>
                      <a:pt x="1581" y="5061"/>
                      <a:pt x="1951" y="4497"/>
                      <a:pt x="2368" y="3967"/>
                    </a:cubicBezTo>
                    <a:cubicBezTo>
                      <a:pt x="3185" y="2930"/>
                      <a:pt x="4232" y="2143"/>
                      <a:pt x="5300" y="1384"/>
                    </a:cubicBezTo>
                    <a:cubicBezTo>
                      <a:pt x="5908" y="954"/>
                      <a:pt x="6511" y="525"/>
                      <a:pt x="7091" y="62"/>
                    </a:cubicBezTo>
                    <a:cubicBezTo>
                      <a:pt x="7116" y="42"/>
                      <a:pt x="7093" y="0"/>
                      <a:pt x="70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3" name="Google Shape;11363;p23"/>
              <p:cNvSpPr/>
              <p:nvPr/>
            </p:nvSpPr>
            <p:spPr>
              <a:xfrm rot="10800000">
                <a:off x="426240" y="4493958"/>
                <a:ext cx="82699" cy="17913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5835" extrusionOk="0">
                    <a:moveTo>
                      <a:pt x="2655" y="1"/>
                    </a:moveTo>
                    <a:cubicBezTo>
                      <a:pt x="2646" y="1"/>
                      <a:pt x="2637" y="5"/>
                      <a:pt x="2631" y="14"/>
                    </a:cubicBezTo>
                    <a:cubicBezTo>
                      <a:pt x="2396" y="370"/>
                      <a:pt x="2164" y="727"/>
                      <a:pt x="1915" y="1075"/>
                    </a:cubicBezTo>
                    <a:cubicBezTo>
                      <a:pt x="1668" y="1419"/>
                      <a:pt x="1412" y="1755"/>
                      <a:pt x="1171" y="2101"/>
                    </a:cubicBezTo>
                    <a:cubicBezTo>
                      <a:pt x="696" y="2778"/>
                      <a:pt x="283" y="3501"/>
                      <a:pt x="126" y="4322"/>
                    </a:cubicBezTo>
                    <a:cubicBezTo>
                      <a:pt x="36" y="4793"/>
                      <a:pt x="1" y="5401"/>
                      <a:pt x="277" y="5820"/>
                    </a:cubicBezTo>
                    <a:cubicBezTo>
                      <a:pt x="284" y="5830"/>
                      <a:pt x="294" y="5835"/>
                      <a:pt x="303" y="5835"/>
                    </a:cubicBezTo>
                    <a:cubicBezTo>
                      <a:pt x="321" y="5835"/>
                      <a:pt x="339" y="5819"/>
                      <a:pt x="335" y="5797"/>
                    </a:cubicBezTo>
                    <a:lnTo>
                      <a:pt x="333" y="5795"/>
                    </a:lnTo>
                    <a:cubicBezTo>
                      <a:pt x="283" y="5558"/>
                      <a:pt x="216" y="5326"/>
                      <a:pt x="195" y="5083"/>
                    </a:cubicBezTo>
                    <a:cubicBezTo>
                      <a:pt x="178" y="4846"/>
                      <a:pt x="189" y="4606"/>
                      <a:pt x="231" y="4373"/>
                    </a:cubicBezTo>
                    <a:cubicBezTo>
                      <a:pt x="298" y="3971"/>
                      <a:pt x="444" y="3585"/>
                      <a:pt x="627" y="3225"/>
                    </a:cubicBezTo>
                    <a:cubicBezTo>
                      <a:pt x="990" y="2509"/>
                      <a:pt x="1493" y="1877"/>
                      <a:pt x="1960" y="1230"/>
                    </a:cubicBezTo>
                    <a:cubicBezTo>
                      <a:pt x="2227" y="856"/>
                      <a:pt x="2500" y="469"/>
                      <a:pt x="2680" y="43"/>
                    </a:cubicBezTo>
                    <a:cubicBezTo>
                      <a:pt x="2694" y="21"/>
                      <a:pt x="2674" y="1"/>
                      <a:pt x="26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4" name="Google Shape;11364;p23"/>
              <p:cNvSpPr/>
              <p:nvPr/>
            </p:nvSpPr>
            <p:spPr>
              <a:xfrm rot="10800000">
                <a:off x="309374" y="4746619"/>
                <a:ext cx="67995" cy="9989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254" extrusionOk="0">
                    <a:moveTo>
                      <a:pt x="2166" y="1"/>
                    </a:moveTo>
                    <a:cubicBezTo>
                      <a:pt x="2159" y="1"/>
                      <a:pt x="2152" y="3"/>
                      <a:pt x="2146" y="8"/>
                    </a:cubicBezTo>
                    <a:lnTo>
                      <a:pt x="2144" y="8"/>
                    </a:lnTo>
                    <a:cubicBezTo>
                      <a:pt x="1553" y="479"/>
                      <a:pt x="1109" y="1081"/>
                      <a:pt x="744" y="1737"/>
                    </a:cubicBezTo>
                    <a:cubicBezTo>
                      <a:pt x="477" y="2222"/>
                      <a:pt x="277" y="2738"/>
                      <a:pt x="11" y="3222"/>
                    </a:cubicBezTo>
                    <a:cubicBezTo>
                      <a:pt x="1" y="3239"/>
                      <a:pt x="16" y="3254"/>
                      <a:pt x="30" y="3254"/>
                    </a:cubicBezTo>
                    <a:cubicBezTo>
                      <a:pt x="36" y="3254"/>
                      <a:pt x="43" y="3251"/>
                      <a:pt x="47" y="3244"/>
                    </a:cubicBezTo>
                    <a:cubicBezTo>
                      <a:pt x="314" y="2773"/>
                      <a:pt x="520" y="2270"/>
                      <a:pt x="789" y="1801"/>
                    </a:cubicBezTo>
                    <a:cubicBezTo>
                      <a:pt x="1159" y="1152"/>
                      <a:pt x="1617" y="537"/>
                      <a:pt x="2191" y="53"/>
                    </a:cubicBezTo>
                    <a:cubicBezTo>
                      <a:pt x="2215" y="32"/>
                      <a:pt x="2191" y="1"/>
                      <a:pt x="21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5" name="Google Shape;11365;p23"/>
              <p:cNvSpPr/>
              <p:nvPr/>
            </p:nvSpPr>
            <p:spPr>
              <a:xfrm rot="10800000">
                <a:off x="391030" y="4428690"/>
                <a:ext cx="29285" cy="15356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002" extrusionOk="0">
                    <a:moveTo>
                      <a:pt x="900" y="0"/>
                    </a:moveTo>
                    <a:cubicBezTo>
                      <a:pt x="886" y="0"/>
                      <a:pt x="873" y="7"/>
                      <a:pt x="866" y="23"/>
                    </a:cubicBezTo>
                    <a:cubicBezTo>
                      <a:pt x="711" y="339"/>
                      <a:pt x="576" y="666"/>
                      <a:pt x="462" y="1000"/>
                    </a:cubicBezTo>
                    <a:cubicBezTo>
                      <a:pt x="346" y="1344"/>
                      <a:pt x="271" y="1698"/>
                      <a:pt x="200" y="2053"/>
                    </a:cubicBezTo>
                    <a:cubicBezTo>
                      <a:pt x="70" y="2700"/>
                      <a:pt x="0" y="3345"/>
                      <a:pt x="152" y="3996"/>
                    </a:cubicBezTo>
                    <a:cubicBezTo>
                      <a:pt x="232" y="4345"/>
                      <a:pt x="374" y="4678"/>
                      <a:pt x="576" y="4977"/>
                    </a:cubicBezTo>
                    <a:cubicBezTo>
                      <a:pt x="587" y="4994"/>
                      <a:pt x="604" y="5001"/>
                      <a:pt x="620" y="5001"/>
                    </a:cubicBezTo>
                    <a:cubicBezTo>
                      <a:pt x="657" y="5001"/>
                      <a:pt x="694" y="4963"/>
                      <a:pt x="670" y="4923"/>
                    </a:cubicBezTo>
                    <a:lnTo>
                      <a:pt x="668" y="4923"/>
                    </a:lnTo>
                    <a:cubicBezTo>
                      <a:pt x="230" y="4240"/>
                      <a:pt x="114" y="3401"/>
                      <a:pt x="178" y="2605"/>
                    </a:cubicBezTo>
                    <a:cubicBezTo>
                      <a:pt x="212" y="2163"/>
                      <a:pt x="341" y="1737"/>
                      <a:pt x="494" y="1324"/>
                    </a:cubicBezTo>
                    <a:cubicBezTo>
                      <a:pt x="651" y="903"/>
                      <a:pt x="812" y="482"/>
                      <a:pt x="945" y="54"/>
                    </a:cubicBezTo>
                    <a:cubicBezTo>
                      <a:pt x="953" y="24"/>
                      <a:pt x="926" y="0"/>
                      <a:pt x="90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6" name="Google Shape;11366;p23"/>
              <p:cNvSpPr/>
              <p:nvPr/>
            </p:nvSpPr>
            <p:spPr>
              <a:xfrm rot="10800000">
                <a:off x="397845" y="4464056"/>
                <a:ext cx="47888" cy="122032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3975" extrusionOk="0">
                    <a:moveTo>
                      <a:pt x="1531" y="1"/>
                    </a:moveTo>
                    <a:cubicBezTo>
                      <a:pt x="1526" y="1"/>
                      <a:pt x="1521" y="3"/>
                      <a:pt x="1516" y="7"/>
                    </a:cubicBezTo>
                    <a:cubicBezTo>
                      <a:pt x="1283" y="267"/>
                      <a:pt x="1092" y="574"/>
                      <a:pt x="901" y="867"/>
                    </a:cubicBezTo>
                    <a:cubicBezTo>
                      <a:pt x="707" y="1170"/>
                      <a:pt x="539" y="1492"/>
                      <a:pt x="402" y="1826"/>
                    </a:cubicBezTo>
                    <a:cubicBezTo>
                      <a:pt x="124" y="2500"/>
                      <a:pt x="0" y="3238"/>
                      <a:pt x="146" y="3958"/>
                    </a:cubicBezTo>
                    <a:cubicBezTo>
                      <a:pt x="148" y="3970"/>
                      <a:pt x="157" y="3975"/>
                      <a:pt x="166" y="3975"/>
                    </a:cubicBezTo>
                    <a:cubicBezTo>
                      <a:pt x="179" y="3975"/>
                      <a:pt x="195" y="3963"/>
                      <a:pt x="193" y="3945"/>
                    </a:cubicBezTo>
                    <a:cubicBezTo>
                      <a:pt x="94" y="3227"/>
                      <a:pt x="239" y="2498"/>
                      <a:pt x="511" y="1834"/>
                    </a:cubicBezTo>
                    <a:cubicBezTo>
                      <a:pt x="641" y="1514"/>
                      <a:pt x="810" y="1213"/>
                      <a:pt x="982" y="914"/>
                    </a:cubicBezTo>
                    <a:cubicBezTo>
                      <a:pt x="1157" y="611"/>
                      <a:pt x="1374" y="336"/>
                      <a:pt x="1550" y="35"/>
                    </a:cubicBezTo>
                    <a:cubicBezTo>
                      <a:pt x="1560" y="19"/>
                      <a:pt x="1545" y="1"/>
                      <a:pt x="15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7" name="Google Shape;11367;p23"/>
              <p:cNvSpPr/>
              <p:nvPr/>
            </p:nvSpPr>
            <p:spPr>
              <a:xfrm rot="10800000">
                <a:off x="187166" y="4644235"/>
                <a:ext cx="8565" cy="117919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841" extrusionOk="0">
                    <a:moveTo>
                      <a:pt x="31" y="0"/>
                    </a:moveTo>
                    <a:cubicBezTo>
                      <a:pt x="21" y="0"/>
                      <a:pt x="10" y="10"/>
                      <a:pt x="13" y="23"/>
                    </a:cubicBezTo>
                    <a:cubicBezTo>
                      <a:pt x="266" y="1259"/>
                      <a:pt x="254" y="2579"/>
                      <a:pt x="4" y="3813"/>
                    </a:cubicBezTo>
                    <a:cubicBezTo>
                      <a:pt x="1" y="3830"/>
                      <a:pt x="14" y="3841"/>
                      <a:pt x="27" y="3841"/>
                    </a:cubicBezTo>
                    <a:cubicBezTo>
                      <a:pt x="36" y="3841"/>
                      <a:pt x="44" y="3836"/>
                      <a:pt x="47" y="3826"/>
                    </a:cubicBezTo>
                    <a:cubicBezTo>
                      <a:pt x="197" y="3202"/>
                      <a:pt x="275" y="2562"/>
                      <a:pt x="279" y="1919"/>
                    </a:cubicBezTo>
                    <a:cubicBezTo>
                      <a:pt x="279" y="1272"/>
                      <a:pt x="191" y="642"/>
                      <a:pt x="47" y="14"/>
                    </a:cubicBezTo>
                    <a:cubicBezTo>
                      <a:pt x="45" y="4"/>
                      <a:pt x="38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8" name="Google Shape;11368;p23"/>
              <p:cNvSpPr/>
              <p:nvPr/>
            </p:nvSpPr>
            <p:spPr>
              <a:xfrm rot="10800000">
                <a:off x="125619" y="4740234"/>
                <a:ext cx="246900" cy="227610"/>
              </a:xfrm>
              <a:custGeom>
                <a:avLst/>
                <a:gdLst/>
                <a:ahLst/>
                <a:cxnLst/>
                <a:rect l="l" t="t" r="r" b="b"/>
                <a:pathLst>
                  <a:path w="8043" h="7414" extrusionOk="0">
                    <a:moveTo>
                      <a:pt x="4221" y="1161"/>
                    </a:moveTo>
                    <a:cubicBezTo>
                      <a:pt x="8042" y="3995"/>
                      <a:pt x="6025" y="7413"/>
                      <a:pt x="2138" y="4459"/>
                    </a:cubicBezTo>
                    <a:cubicBezTo>
                      <a:pt x="272" y="3044"/>
                      <a:pt x="1" y="449"/>
                      <a:pt x="1532" y="224"/>
                    </a:cubicBezTo>
                    <a:cubicBezTo>
                      <a:pt x="3063" y="0"/>
                      <a:pt x="4221" y="1161"/>
                      <a:pt x="4221" y="116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9" name="Google Shape;11369;p23"/>
              <p:cNvSpPr/>
              <p:nvPr/>
            </p:nvSpPr>
            <p:spPr>
              <a:xfrm rot="10800000">
                <a:off x="138022" y="4854070"/>
                <a:ext cx="658062" cy="345559"/>
              </a:xfrm>
              <a:custGeom>
                <a:avLst/>
                <a:gdLst/>
                <a:ahLst/>
                <a:cxnLst/>
                <a:rect l="l" t="t" r="r" b="b"/>
                <a:pathLst>
                  <a:path w="21437" h="11256" extrusionOk="0">
                    <a:moveTo>
                      <a:pt x="18933" y="11203"/>
                    </a:moveTo>
                    <a:cubicBezTo>
                      <a:pt x="20028" y="11256"/>
                      <a:pt x="21436" y="10515"/>
                      <a:pt x="21281" y="8571"/>
                    </a:cubicBezTo>
                    <a:cubicBezTo>
                      <a:pt x="21124" y="6626"/>
                      <a:pt x="20608" y="4749"/>
                      <a:pt x="18506" y="3734"/>
                    </a:cubicBezTo>
                    <a:cubicBezTo>
                      <a:pt x="16405" y="2719"/>
                      <a:pt x="15117" y="836"/>
                      <a:pt x="11548" y="1178"/>
                    </a:cubicBezTo>
                    <a:cubicBezTo>
                      <a:pt x="11548" y="1178"/>
                      <a:pt x="9072" y="0"/>
                      <a:pt x="6674" y="956"/>
                    </a:cubicBezTo>
                    <a:cubicBezTo>
                      <a:pt x="4275" y="1909"/>
                      <a:pt x="3226" y="1016"/>
                      <a:pt x="1613" y="1425"/>
                    </a:cubicBezTo>
                    <a:cubicBezTo>
                      <a:pt x="1" y="1836"/>
                      <a:pt x="1439" y="2345"/>
                      <a:pt x="2757" y="2360"/>
                    </a:cubicBezTo>
                    <a:cubicBezTo>
                      <a:pt x="4075" y="2377"/>
                      <a:pt x="9263" y="5712"/>
                      <a:pt x="10458" y="7552"/>
                    </a:cubicBezTo>
                    <a:cubicBezTo>
                      <a:pt x="11651" y="9392"/>
                      <a:pt x="11591" y="6716"/>
                      <a:pt x="12789" y="7012"/>
                    </a:cubicBezTo>
                    <a:cubicBezTo>
                      <a:pt x="13986" y="7305"/>
                      <a:pt x="16336" y="11078"/>
                      <a:pt x="18933" y="112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0" name="Google Shape;11370;p23"/>
              <p:cNvSpPr/>
              <p:nvPr/>
            </p:nvSpPr>
            <p:spPr>
              <a:xfrm rot="10800000">
                <a:off x="457183" y="5139856"/>
                <a:ext cx="136328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485" extrusionOk="0">
                    <a:moveTo>
                      <a:pt x="4418" y="1"/>
                    </a:moveTo>
                    <a:cubicBezTo>
                      <a:pt x="3676" y="4"/>
                      <a:pt x="2935" y="64"/>
                      <a:pt x="2199" y="139"/>
                    </a:cubicBezTo>
                    <a:cubicBezTo>
                      <a:pt x="1473" y="212"/>
                      <a:pt x="748" y="305"/>
                      <a:pt x="30" y="432"/>
                    </a:cubicBezTo>
                    <a:cubicBezTo>
                      <a:pt x="1" y="438"/>
                      <a:pt x="5" y="485"/>
                      <a:pt x="32" y="485"/>
                    </a:cubicBezTo>
                    <a:cubicBezTo>
                      <a:pt x="33" y="485"/>
                      <a:pt x="34" y="485"/>
                      <a:pt x="35" y="485"/>
                    </a:cubicBezTo>
                    <a:cubicBezTo>
                      <a:pt x="763" y="389"/>
                      <a:pt x="1490" y="298"/>
                      <a:pt x="2221" y="225"/>
                    </a:cubicBezTo>
                    <a:cubicBezTo>
                      <a:pt x="2950" y="152"/>
                      <a:pt x="3685" y="103"/>
                      <a:pt x="4418" y="38"/>
                    </a:cubicBezTo>
                    <a:cubicBezTo>
                      <a:pt x="4440" y="34"/>
                      <a:pt x="4440" y="1"/>
                      <a:pt x="441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1" name="Google Shape;11371;p23"/>
              <p:cNvSpPr/>
              <p:nvPr/>
            </p:nvSpPr>
            <p:spPr>
              <a:xfrm rot="10800000">
                <a:off x="535738" y="5094604"/>
                <a:ext cx="94855" cy="39235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1278" extrusionOk="0">
                    <a:moveTo>
                      <a:pt x="3055" y="0"/>
                    </a:moveTo>
                    <a:cubicBezTo>
                      <a:pt x="3052" y="0"/>
                      <a:pt x="3049" y="1"/>
                      <a:pt x="3046" y="2"/>
                    </a:cubicBezTo>
                    <a:cubicBezTo>
                      <a:pt x="2513" y="163"/>
                      <a:pt x="1987" y="346"/>
                      <a:pt x="1473" y="555"/>
                    </a:cubicBezTo>
                    <a:cubicBezTo>
                      <a:pt x="1228" y="654"/>
                      <a:pt x="987" y="757"/>
                      <a:pt x="746" y="866"/>
                    </a:cubicBezTo>
                    <a:cubicBezTo>
                      <a:pt x="625" y="920"/>
                      <a:pt x="503" y="976"/>
                      <a:pt x="381" y="1032"/>
                    </a:cubicBezTo>
                    <a:cubicBezTo>
                      <a:pt x="262" y="1086"/>
                      <a:pt x="118" y="1133"/>
                      <a:pt x="24" y="1225"/>
                    </a:cubicBezTo>
                    <a:cubicBezTo>
                      <a:pt x="0" y="1247"/>
                      <a:pt x="22" y="1278"/>
                      <a:pt x="48" y="1278"/>
                    </a:cubicBezTo>
                    <a:cubicBezTo>
                      <a:pt x="50" y="1278"/>
                      <a:pt x="52" y="1277"/>
                      <a:pt x="54" y="1277"/>
                    </a:cubicBezTo>
                    <a:cubicBezTo>
                      <a:pt x="174" y="1260"/>
                      <a:pt x="284" y="1187"/>
                      <a:pt x="393" y="1137"/>
                    </a:cubicBezTo>
                    <a:cubicBezTo>
                      <a:pt x="512" y="1079"/>
                      <a:pt x="634" y="1023"/>
                      <a:pt x="755" y="969"/>
                    </a:cubicBezTo>
                    <a:cubicBezTo>
                      <a:pt x="1015" y="851"/>
                      <a:pt x="1277" y="739"/>
                      <a:pt x="1541" y="632"/>
                    </a:cubicBezTo>
                    <a:cubicBezTo>
                      <a:pt x="2042" y="428"/>
                      <a:pt x="2548" y="236"/>
                      <a:pt x="3061" y="54"/>
                    </a:cubicBezTo>
                    <a:cubicBezTo>
                      <a:pt x="3089" y="44"/>
                      <a:pt x="3081" y="0"/>
                      <a:pt x="30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2" name="Google Shape;11372;p23"/>
              <p:cNvSpPr/>
              <p:nvPr/>
            </p:nvSpPr>
            <p:spPr>
              <a:xfrm rot="10800000">
                <a:off x="631024" y="5125028"/>
                <a:ext cx="56637" cy="721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35" extrusionOk="0">
                    <a:moveTo>
                      <a:pt x="1821" y="0"/>
                    </a:moveTo>
                    <a:cubicBezTo>
                      <a:pt x="1820" y="0"/>
                      <a:pt x="1819" y="0"/>
                      <a:pt x="1818" y="0"/>
                    </a:cubicBezTo>
                    <a:cubicBezTo>
                      <a:pt x="1220" y="64"/>
                      <a:pt x="623" y="156"/>
                      <a:pt x="23" y="199"/>
                    </a:cubicBezTo>
                    <a:cubicBezTo>
                      <a:pt x="1" y="200"/>
                      <a:pt x="1" y="234"/>
                      <a:pt x="23" y="234"/>
                    </a:cubicBezTo>
                    <a:cubicBezTo>
                      <a:pt x="629" y="204"/>
                      <a:pt x="1229" y="165"/>
                      <a:pt x="1824" y="42"/>
                    </a:cubicBezTo>
                    <a:cubicBezTo>
                      <a:pt x="1845" y="36"/>
                      <a:pt x="1843" y="0"/>
                      <a:pt x="18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3" name="Google Shape;11373;p23"/>
              <p:cNvSpPr/>
              <p:nvPr/>
            </p:nvSpPr>
            <p:spPr>
              <a:xfrm rot="10800000">
                <a:off x="330525" y="4956946"/>
                <a:ext cx="112476" cy="135694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4420" extrusionOk="0">
                    <a:moveTo>
                      <a:pt x="3639" y="1"/>
                    </a:moveTo>
                    <a:cubicBezTo>
                      <a:pt x="3635" y="1"/>
                      <a:pt x="3630" y="2"/>
                      <a:pt x="3626" y="6"/>
                    </a:cubicBezTo>
                    <a:lnTo>
                      <a:pt x="3628" y="6"/>
                    </a:lnTo>
                    <a:cubicBezTo>
                      <a:pt x="3060" y="571"/>
                      <a:pt x="2519" y="1165"/>
                      <a:pt x="1977" y="1754"/>
                    </a:cubicBezTo>
                    <a:cubicBezTo>
                      <a:pt x="1498" y="2272"/>
                      <a:pt x="1009" y="2784"/>
                      <a:pt x="592" y="3355"/>
                    </a:cubicBezTo>
                    <a:cubicBezTo>
                      <a:pt x="365" y="3667"/>
                      <a:pt x="139" y="4000"/>
                      <a:pt x="12" y="4366"/>
                    </a:cubicBezTo>
                    <a:cubicBezTo>
                      <a:pt x="1" y="4397"/>
                      <a:pt x="29" y="4420"/>
                      <a:pt x="56" y="4420"/>
                    </a:cubicBezTo>
                    <a:cubicBezTo>
                      <a:pt x="70" y="4420"/>
                      <a:pt x="84" y="4414"/>
                      <a:pt x="92" y="4400"/>
                    </a:cubicBezTo>
                    <a:cubicBezTo>
                      <a:pt x="266" y="4101"/>
                      <a:pt x="425" y="3798"/>
                      <a:pt x="623" y="3513"/>
                    </a:cubicBezTo>
                    <a:cubicBezTo>
                      <a:pt x="825" y="3229"/>
                      <a:pt x="1040" y="2956"/>
                      <a:pt x="1270" y="2696"/>
                    </a:cubicBezTo>
                    <a:cubicBezTo>
                      <a:pt x="1758" y="2136"/>
                      <a:pt x="2269" y="1593"/>
                      <a:pt x="2766" y="1042"/>
                    </a:cubicBezTo>
                    <a:cubicBezTo>
                      <a:pt x="3067" y="709"/>
                      <a:pt x="3366" y="376"/>
                      <a:pt x="3652" y="32"/>
                    </a:cubicBezTo>
                    <a:cubicBezTo>
                      <a:pt x="3664" y="19"/>
                      <a:pt x="3653" y="1"/>
                      <a:pt x="36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4" name="Google Shape;11374;p23"/>
              <p:cNvSpPr/>
              <p:nvPr/>
            </p:nvSpPr>
            <p:spPr>
              <a:xfrm rot="10800000">
                <a:off x="281256" y="4988167"/>
                <a:ext cx="193394" cy="135540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4415" extrusionOk="0">
                    <a:moveTo>
                      <a:pt x="5019" y="0"/>
                    </a:moveTo>
                    <a:cubicBezTo>
                      <a:pt x="4944" y="0"/>
                      <a:pt x="4869" y="3"/>
                      <a:pt x="4794" y="8"/>
                    </a:cubicBezTo>
                    <a:cubicBezTo>
                      <a:pt x="4281" y="46"/>
                      <a:pt x="3786" y="195"/>
                      <a:pt x="3354" y="474"/>
                    </a:cubicBezTo>
                    <a:cubicBezTo>
                      <a:pt x="2883" y="781"/>
                      <a:pt x="2503" y="1229"/>
                      <a:pt x="2109" y="1622"/>
                    </a:cubicBezTo>
                    <a:cubicBezTo>
                      <a:pt x="1714" y="2016"/>
                      <a:pt x="1333" y="2417"/>
                      <a:pt x="981" y="2847"/>
                    </a:cubicBezTo>
                    <a:cubicBezTo>
                      <a:pt x="600" y="3312"/>
                      <a:pt x="245" y="3821"/>
                      <a:pt x="9" y="4378"/>
                    </a:cubicBezTo>
                    <a:cubicBezTo>
                      <a:pt x="0" y="4398"/>
                      <a:pt x="20" y="4414"/>
                      <a:pt x="38" y="4414"/>
                    </a:cubicBezTo>
                    <a:cubicBezTo>
                      <a:pt x="48" y="4414"/>
                      <a:pt x="57" y="4410"/>
                      <a:pt x="62" y="4400"/>
                    </a:cubicBezTo>
                    <a:cubicBezTo>
                      <a:pt x="293" y="3920"/>
                      <a:pt x="574" y="3464"/>
                      <a:pt x="901" y="3043"/>
                    </a:cubicBezTo>
                    <a:cubicBezTo>
                      <a:pt x="1228" y="2626"/>
                      <a:pt x="1591" y="2246"/>
                      <a:pt x="1970" y="1878"/>
                    </a:cubicBezTo>
                    <a:cubicBezTo>
                      <a:pt x="2363" y="1493"/>
                      <a:pt x="2765" y="1102"/>
                      <a:pt x="3202" y="771"/>
                    </a:cubicBezTo>
                    <a:cubicBezTo>
                      <a:pt x="3604" y="463"/>
                      <a:pt x="4074" y="255"/>
                      <a:pt x="4573" y="166"/>
                    </a:cubicBezTo>
                    <a:cubicBezTo>
                      <a:pt x="4738" y="137"/>
                      <a:pt x="4905" y="123"/>
                      <a:pt x="5072" y="123"/>
                    </a:cubicBezTo>
                    <a:cubicBezTo>
                      <a:pt x="5181" y="123"/>
                      <a:pt x="5290" y="129"/>
                      <a:pt x="5399" y="141"/>
                    </a:cubicBezTo>
                    <a:cubicBezTo>
                      <a:pt x="5693" y="171"/>
                      <a:pt x="5958" y="274"/>
                      <a:pt x="6241" y="345"/>
                    </a:cubicBezTo>
                    <a:cubicBezTo>
                      <a:pt x="6244" y="346"/>
                      <a:pt x="6247" y="346"/>
                      <a:pt x="6250" y="346"/>
                    </a:cubicBezTo>
                    <a:cubicBezTo>
                      <a:pt x="6283" y="346"/>
                      <a:pt x="6300" y="300"/>
                      <a:pt x="6269" y="281"/>
                    </a:cubicBezTo>
                    <a:lnTo>
                      <a:pt x="6267" y="281"/>
                    </a:lnTo>
                    <a:cubicBezTo>
                      <a:pt x="6057" y="147"/>
                      <a:pt x="5786" y="85"/>
                      <a:pt x="5543" y="44"/>
                    </a:cubicBezTo>
                    <a:cubicBezTo>
                      <a:pt x="5369" y="15"/>
                      <a:pt x="5194" y="0"/>
                      <a:pt x="501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5" name="Google Shape;11375;p23"/>
              <p:cNvSpPr/>
              <p:nvPr/>
            </p:nvSpPr>
            <p:spPr>
              <a:xfrm rot="10800000">
                <a:off x="365705" y="5054357"/>
                <a:ext cx="207669" cy="86513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2818" extrusionOk="0">
                    <a:moveTo>
                      <a:pt x="6714" y="1"/>
                    </a:moveTo>
                    <a:cubicBezTo>
                      <a:pt x="6712" y="1"/>
                      <a:pt x="6710" y="1"/>
                      <a:pt x="6708" y="1"/>
                    </a:cubicBezTo>
                    <a:cubicBezTo>
                      <a:pt x="5759" y="128"/>
                      <a:pt x="4913" y="612"/>
                      <a:pt x="4089" y="1069"/>
                    </a:cubicBezTo>
                    <a:cubicBezTo>
                      <a:pt x="3661" y="1304"/>
                      <a:pt x="3229" y="1536"/>
                      <a:pt x="2775" y="1723"/>
                    </a:cubicBezTo>
                    <a:cubicBezTo>
                      <a:pt x="2331" y="1906"/>
                      <a:pt x="1873" y="2016"/>
                      <a:pt x="1410" y="2129"/>
                    </a:cubicBezTo>
                    <a:cubicBezTo>
                      <a:pt x="933" y="2246"/>
                      <a:pt x="380" y="2383"/>
                      <a:pt x="26" y="2746"/>
                    </a:cubicBezTo>
                    <a:cubicBezTo>
                      <a:pt x="0" y="2773"/>
                      <a:pt x="25" y="2818"/>
                      <a:pt x="56" y="2818"/>
                    </a:cubicBezTo>
                    <a:cubicBezTo>
                      <a:pt x="63" y="2818"/>
                      <a:pt x="70" y="2816"/>
                      <a:pt x="77" y="2811"/>
                    </a:cubicBezTo>
                    <a:cubicBezTo>
                      <a:pt x="275" y="2678"/>
                      <a:pt x="475" y="2553"/>
                      <a:pt x="696" y="2463"/>
                    </a:cubicBezTo>
                    <a:cubicBezTo>
                      <a:pt x="909" y="2381"/>
                      <a:pt x="1127" y="2314"/>
                      <a:pt x="1348" y="2259"/>
                    </a:cubicBezTo>
                    <a:cubicBezTo>
                      <a:pt x="1804" y="2144"/>
                      <a:pt x="2260" y="2043"/>
                      <a:pt x="2698" y="1867"/>
                    </a:cubicBezTo>
                    <a:cubicBezTo>
                      <a:pt x="3573" y="1517"/>
                      <a:pt x="4371" y="1001"/>
                      <a:pt x="5222" y="597"/>
                    </a:cubicBezTo>
                    <a:cubicBezTo>
                      <a:pt x="5704" y="367"/>
                      <a:pt x="6203" y="177"/>
                      <a:pt x="6725" y="63"/>
                    </a:cubicBezTo>
                    <a:cubicBezTo>
                      <a:pt x="6764" y="54"/>
                      <a:pt x="6751" y="1"/>
                      <a:pt x="671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6" name="Google Shape;11376;p23"/>
              <p:cNvSpPr/>
              <p:nvPr/>
            </p:nvSpPr>
            <p:spPr>
              <a:xfrm rot="10800000">
                <a:off x="181887" y="4859503"/>
                <a:ext cx="55992" cy="68093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2218" extrusionOk="0">
                    <a:moveTo>
                      <a:pt x="1738" y="0"/>
                    </a:moveTo>
                    <a:cubicBezTo>
                      <a:pt x="1720" y="0"/>
                      <a:pt x="1702" y="12"/>
                      <a:pt x="1702" y="35"/>
                    </a:cubicBezTo>
                    <a:cubicBezTo>
                      <a:pt x="1669" y="553"/>
                      <a:pt x="1611" y="1118"/>
                      <a:pt x="1300" y="1553"/>
                    </a:cubicBezTo>
                    <a:cubicBezTo>
                      <a:pt x="1052" y="1901"/>
                      <a:pt x="652" y="2121"/>
                      <a:pt x="230" y="2121"/>
                    </a:cubicBezTo>
                    <a:cubicBezTo>
                      <a:pt x="169" y="2121"/>
                      <a:pt x="107" y="2116"/>
                      <a:pt x="46" y="2107"/>
                    </a:cubicBezTo>
                    <a:cubicBezTo>
                      <a:pt x="43" y="2106"/>
                      <a:pt x="40" y="2106"/>
                      <a:pt x="38" y="2106"/>
                    </a:cubicBezTo>
                    <a:cubicBezTo>
                      <a:pt x="8" y="2106"/>
                      <a:pt x="0" y="2150"/>
                      <a:pt x="33" y="2159"/>
                    </a:cubicBezTo>
                    <a:lnTo>
                      <a:pt x="31" y="2157"/>
                    </a:lnTo>
                    <a:lnTo>
                      <a:pt x="31" y="2157"/>
                    </a:lnTo>
                    <a:cubicBezTo>
                      <a:pt x="138" y="2199"/>
                      <a:pt x="247" y="2217"/>
                      <a:pt x="357" y="2217"/>
                    </a:cubicBezTo>
                    <a:cubicBezTo>
                      <a:pt x="743" y="2217"/>
                      <a:pt x="1127" y="1985"/>
                      <a:pt x="1364" y="1688"/>
                    </a:cubicBezTo>
                    <a:cubicBezTo>
                      <a:pt x="1732" y="1226"/>
                      <a:pt x="1824" y="609"/>
                      <a:pt x="1773" y="35"/>
                    </a:cubicBezTo>
                    <a:cubicBezTo>
                      <a:pt x="1773" y="12"/>
                      <a:pt x="1756" y="0"/>
                      <a:pt x="17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7" name="Google Shape;11377;p23"/>
              <p:cNvSpPr/>
              <p:nvPr/>
            </p:nvSpPr>
            <p:spPr>
              <a:xfrm rot="10800000">
                <a:off x="194288" y="4895730"/>
                <a:ext cx="38280" cy="186871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6087" extrusionOk="0">
                    <a:moveTo>
                      <a:pt x="44" y="0"/>
                    </a:moveTo>
                    <a:cubicBezTo>
                      <a:pt x="20" y="0"/>
                      <a:pt x="0" y="32"/>
                      <a:pt x="22" y="51"/>
                    </a:cubicBezTo>
                    <a:cubicBezTo>
                      <a:pt x="694" y="571"/>
                      <a:pt x="914" y="1375"/>
                      <a:pt x="1053" y="2177"/>
                    </a:cubicBezTo>
                    <a:cubicBezTo>
                      <a:pt x="1200" y="3029"/>
                      <a:pt x="1247" y="3925"/>
                      <a:pt x="1038" y="4772"/>
                    </a:cubicBezTo>
                    <a:cubicBezTo>
                      <a:pt x="927" y="5236"/>
                      <a:pt x="727" y="5675"/>
                      <a:pt x="450" y="6066"/>
                    </a:cubicBezTo>
                    <a:cubicBezTo>
                      <a:pt x="443" y="6076"/>
                      <a:pt x="453" y="6086"/>
                      <a:pt x="464" y="6086"/>
                    </a:cubicBezTo>
                    <a:cubicBezTo>
                      <a:pt x="468" y="6086"/>
                      <a:pt x="472" y="6084"/>
                      <a:pt x="475" y="6081"/>
                    </a:cubicBezTo>
                    <a:cubicBezTo>
                      <a:pt x="1008" y="5380"/>
                      <a:pt x="1211" y="4514"/>
                      <a:pt x="1228" y="3646"/>
                    </a:cubicBezTo>
                    <a:cubicBezTo>
                      <a:pt x="1234" y="3198"/>
                      <a:pt x="1200" y="2751"/>
                      <a:pt x="1129" y="2310"/>
                    </a:cubicBezTo>
                    <a:cubicBezTo>
                      <a:pt x="1062" y="1885"/>
                      <a:pt x="970" y="1463"/>
                      <a:pt x="824" y="1057"/>
                    </a:cubicBezTo>
                    <a:cubicBezTo>
                      <a:pt x="675" y="646"/>
                      <a:pt x="445" y="232"/>
                      <a:pt x="58" y="4"/>
                    </a:cubicBezTo>
                    <a:cubicBezTo>
                      <a:pt x="53" y="2"/>
                      <a:pt x="49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8" name="Google Shape;11378;p23"/>
              <p:cNvSpPr/>
              <p:nvPr/>
            </p:nvSpPr>
            <p:spPr>
              <a:xfrm rot="10800000">
                <a:off x="158526" y="4936990"/>
                <a:ext cx="38740" cy="12458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4058" extrusionOk="0">
                    <a:moveTo>
                      <a:pt x="53" y="1"/>
                    </a:moveTo>
                    <a:cubicBezTo>
                      <a:pt x="21" y="1"/>
                      <a:pt x="0" y="47"/>
                      <a:pt x="33" y="69"/>
                    </a:cubicBezTo>
                    <a:cubicBezTo>
                      <a:pt x="587" y="490"/>
                      <a:pt x="869" y="1096"/>
                      <a:pt x="1000" y="1767"/>
                    </a:cubicBezTo>
                    <a:cubicBezTo>
                      <a:pt x="1071" y="2135"/>
                      <a:pt x="1103" y="2511"/>
                      <a:pt x="1138" y="2885"/>
                    </a:cubicBezTo>
                    <a:cubicBezTo>
                      <a:pt x="1174" y="3268"/>
                      <a:pt x="1204" y="3653"/>
                      <a:pt x="1221" y="4036"/>
                    </a:cubicBezTo>
                    <a:cubicBezTo>
                      <a:pt x="1221" y="4050"/>
                      <a:pt x="1231" y="4057"/>
                      <a:pt x="1241" y="4057"/>
                    </a:cubicBezTo>
                    <a:cubicBezTo>
                      <a:pt x="1251" y="4057"/>
                      <a:pt x="1262" y="4050"/>
                      <a:pt x="1262" y="4036"/>
                    </a:cubicBezTo>
                    <a:cubicBezTo>
                      <a:pt x="1256" y="3246"/>
                      <a:pt x="1234" y="2434"/>
                      <a:pt x="1077" y="1656"/>
                    </a:cubicBezTo>
                    <a:cubicBezTo>
                      <a:pt x="951" y="1028"/>
                      <a:pt x="663" y="327"/>
                      <a:pt x="71" y="6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9" name="Google Shape;11379;p23"/>
              <p:cNvSpPr/>
              <p:nvPr/>
            </p:nvSpPr>
            <p:spPr>
              <a:xfrm rot="10800000">
                <a:off x="319750" y="4954182"/>
                <a:ext cx="27751" cy="55168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797" extrusionOk="0">
                    <a:moveTo>
                      <a:pt x="885" y="0"/>
                    </a:moveTo>
                    <a:cubicBezTo>
                      <a:pt x="882" y="0"/>
                      <a:pt x="879" y="1"/>
                      <a:pt x="876" y="4"/>
                    </a:cubicBezTo>
                    <a:cubicBezTo>
                      <a:pt x="367" y="443"/>
                      <a:pt x="42" y="1111"/>
                      <a:pt x="1" y="1778"/>
                    </a:cubicBezTo>
                    <a:cubicBezTo>
                      <a:pt x="1" y="1790"/>
                      <a:pt x="11" y="1796"/>
                      <a:pt x="20" y="1796"/>
                    </a:cubicBezTo>
                    <a:cubicBezTo>
                      <a:pt x="28" y="1796"/>
                      <a:pt x="36" y="1792"/>
                      <a:pt x="38" y="1782"/>
                    </a:cubicBezTo>
                    <a:cubicBezTo>
                      <a:pt x="156" y="1128"/>
                      <a:pt x="451" y="518"/>
                      <a:pt x="895" y="23"/>
                    </a:cubicBezTo>
                    <a:cubicBezTo>
                      <a:pt x="903" y="13"/>
                      <a:pt x="895" y="0"/>
                      <a:pt x="88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0" name="Google Shape;11380;p23"/>
              <p:cNvSpPr/>
              <p:nvPr/>
            </p:nvSpPr>
            <p:spPr>
              <a:xfrm rot="10800000">
                <a:off x="236191" y="5020802"/>
                <a:ext cx="119904" cy="69259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2256" extrusionOk="0">
                    <a:moveTo>
                      <a:pt x="3198" y="0"/>
                    </a:moveTo>
                    <a:cubicBezTo>
                      <a:pt x="2663" y="0"/>
                      <a:pt x="2111" y="235"/>
                      <a:pt x="1685" y="517"/>
                    </a:cubicBezTo>
                    <a:cubicBezTo>
                      <a:pt x="1021" y="960"/>
                      <a:pt x="453" y="1532"/>
                      <a:pt x="17" y="2199"/>
                    </a:cubicBezTo>
                    <a:cubicBezTo>
                      <a:pt x="0" y="2225"/>
                      <a:pt x="27" y="2255"/>
                      <a:pt x="52" y="2255"/>
                    </a:cubicBezTo>
                    <a:cubicBezTo>
                      <a:pt x="60" y="2255"/>
                      <a:pt x="67" y="2252"/>
                      <a:pt x="73" y="2244"/>
                    </a:cubicBezTo>
                    <a:cubicBezTo>
                      <a:pt x="537" y="1655"/>
                      <a:pt x="1055" y="1085"/>
                      <a:pt x="1674" y="657"/>
                    </a:cubicBezTo>
                    <a:cubicBezTo>
                      <a:pt x="1982" y="442"/>
                      <a:pt x="2321" y="266"/>
                      <a:pt x="2687" y="176"/>
                    </a:cubicBezTo>
                    <a:cubicBezTo>
                      <a:pt x="2856" y="135"/>
                      <a:pt x="3023" y="117"/>
                      <a:pt x="3189" y="117"/>
                    </a:cubicBezTo>
                    <a:cubicBezTo>
                      <a:pt x="3409" y="117"/>
                      <a:pt x="3629" y="150"/>
                      <a:pt x="3852" y="206"/>
                    </a:cubicBezTo>
                    <a:cubicBezTo>
                      <a:pt x="3854" y="207"/>
                      <a:pt x="3857" y="207"/>
                      <a:pt x="3859" y="207"/>
                    </a:cubicBezTo>
                    <a:cubicBezTo>
                      <a:pt x="3888" y="207"/>
                      <a:pt x="3906" y="164"/>
                      <a:pt x="3876" y="150"/>
                    </a:cubicBezTo>
                    <a:cubicBezTo>
                      <a:pt x="3662" y="45"/>
                      <a:pt x="3432" y="0"/>
                      <a:pt x="319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1" name="Google Shape;11381;p23"/>
              <p:cNvSpPr/>
              <p:nvPr/>
            </p:nvSpPr>
            <p:spPr>
              <a:xfrm rot="10800000">
                <a:off x="234871" y="4886121"/>
                <a:ext cx="57527" cy="178828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5825" extrusionOk="0">
                    <a:moveTo>
                      <a:pt x="1844" y="1"/>
                    </a:moveTo>
                    <a:cubicBezTo>
                      <a:pt x="1834" y="1"/>
                      <a:pt x="1823" y="6"/>
                      <a:pt x="1818" y="18"/>
                    </a:cubicBezTo>
                    <a:lnTo>
                      <a:pt x="1820" y="18"/>
                    </a:lnTo>
                    <a:cubicBezTo>
                      <a:pt x="1487" y="833"/>
                      <a:pt x="1169" y="1654"/>
                      <a:pt x="851" y="2473"/>
                    </a:cubicBezTo>
                    <a:cubicBezTo>
                      <a:pt x="696" y="2879"/>
                      <a:pt x="539" y="3285"/>
                      <a:pt x="384" y="3690"/>
                    </a:cubicBezTo>
                    <a:cubicBezTo>
                      <a:pt x="244" y="4060"/>
                      <a:pt x="104" y="4446"/>
                      <a:pt x="98" y="4848"/>
                    </a:cubicBezTo>
                    <a:cubicBezTo>
                      <a:pt x="94" y="5205"/>
                      <a:pt x="191" y="5579"/>
                      <a:pt x="470" y="5816"/>
                    </a:cubicBezTo>
                    <a:cubicBezTo>
                      <a:pt x="476" y="5822"/>
                      <a:pt x="483" y="5825"/>
                      <a:pt x="489" y="5825"/>
                    </a:cubicBezTo>
                    <a:cubicBezTo>
                      <a:pt x="510" y="5825"/>
                      <a:pt x="528" y="5797"/>
                      <a:pt x="509" y="5777"/>
                    </a:cubicBezTo>
                    <a:cubicBezTo>
                      <a:pt x="1" y="5143"/>
                      <a:pt x="240" y="4358"/>
                      <a:pt x="500" y="3677"/>
                    </a:cubicBezTo>
                    <a:cubicBezTo>
                      <a:pt x="795" y="2907"/>
                      <a:pt x="1089" y="2137"/>
                      <a:pt x="1381" y="1366"/>
                    </a:cubicBezTo>
                    <a:cubicBezTo>
                      <a:pt x="1547" y="921"/>
                      <a:pt x="1708" y="476"/>
                      <a:pt x="1867" y="31"/>
                    </a:cubicBezTo>
                    <a:cubicBezTo>
                      <a:pt x="1873" y="12"/>
                      <a:pt x="1859" y="1"/>
                      <a:pt x="18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382" name="Google Shape;11382;p23"/>
          <p:cNvGrpSpPr/>
          <p:nvPr/>
        </p:nvGrpSpPr>
        <p:grpSpPr>
          <a:xfrm rot="10800000">
            <a:off x="8308246" y="-31640"/>
            <a:ext cx="1142535" cy="848781"/>
            <a:chOff x="-271083" y="4476826"/>
            <a:chExt cx="1142535" cy="848781"/>
          </a:xfrm>
        </p:grpSpPr>
        <p:grpSp>
          <p:nvGrpSpPr>
            <p:cNvPr id="11383" name="Google Shape;11383;p23"/>
            <p:cNvGrpSpPr/>
            <p:nvPr/>
          </p:nvGrpSpPr>
          <p:grpSpPr>
            <a:xfrm>
              <a:off x="-271083" y="4476826"/>
              <a:ext cx="1142535" cy="827117"/>
              <a:chOff x="-134183" y="4550826"/>
              <a:chExt cx="1142535" cy="827117"/>
            </a:xfrm>
          </p:grpSpPr>
          <p:sp>
            <p:nvSpPr>
              <p:cNvPr id="11384" name="Google Shape;11384;p23"/>
              <p:cNvSpPr/>
              <p:nvPr/>
            </p:nvSpPr>
            <p:spPr>
              <a:xfrm rot="7741407">
                <a:off x="126719" y="4926738"/>
                <a:ext cx="582746" cy="275940"/>
              </a:xfrm>
              <a:custGeom>
                <a:avLst/>
                <a:gdLst/>
                <a:ahLst/>
                <a:cxnLst/>
                <a:rect l="l" t="t" r="r" b="b"/>
                <a:pathLst>
                  <a:path w="20504" h="9709" extrusionOk="0">
                    <a:moveTo>
                      <a:pt x="3474" y="0"/>
                    </a:moveTo>
                    <a:cubicBezTo>
                      <a:pt x="2537" y="0"/>
                      <a:pt x="1601" y="81"/>
                      <a:pt x="686" y="258"/>
                    </a:cubicBezTo>
                    <a:cubicBezTo>
                      <a:pt x="486" y="294"/>
                      <a:pt x="288" y="343"/>
                      <a:pt x="93" y="401"/>
                    </a:cubicBezTo>
                    <a:cubicBezTo>
                      <a:pt x="1" y="428"/>
                      <a:pt x="8" y="584"/>
                      <a:pt x="107" y="584"/>
                    </a:cubicBezTo>
                    <a:cubicBezTo>
                      <a:pt x="111" y="584"/>
                      <a:pt x="114" y="584"/>
                      <a:pt x="118" y="584"/>
                    </a:cubicBezTo>
                    <a:cubicBezTo>
                      <a:pt x="908" y="498"/>
                      <a:pt x="1692" y="372"/>
                      <a:pt x="2488" y="329"/>
                    </a:cubicBezTo>
                    <a:cubicBezTo>
                      <a:pt x="2803" y="312"/>
                      <a:pt x="3119" y="304"/>
                      <a:pt x="3435" y="304"/>
                    </a:cubicBezTo>
                    <a:cubicBezTo>
                      <a:pt x="3910" y="304"/>
                      <a:pt x="4385" y="323"/>
                      <a:pt x="4859" y="361"/>
                    </a:cubicBezTo>
                    <a:cubicBezTo>
                      <a:pt x="6431" y="488"/>
                      <a:pt x="7981" y="816"/>
                      <a:pt x="9471" y="1335"/>
                    </a:cubicBezTo>
                    <a:cubicBezTo>
                      <a:pt x="10905" y="1835"/>
                      <a:pt x="12278" y="2500"/>
                      <a:pt x="13560" y="3313"/>
                    </a:cubicBezTo>
                    <a:cubicBezTo>
                      <a:pt x="14802" y="4104"/>
                      <a:pt x="15963" y="5011"/>
                      <a:pt x="17032" y="6022"/>
                    </a:cubicBezTo>
                    <a:cubicBezTo>
                      <a:pt x="18103" y="7032"/>
                      <a:pt x="19057" y="8145"/>
                      <a:pt x="19988" y="9283"/>
                    </a:cubicBezTo>
                    <a:cubicBezTo>
                      <a:pt x="20102" y="9423"/>
                      <a:pt x="20214" y="9556"/>
                      <a:pt x="20339" y="9683"/>
                    </a:cubicBezTo>
                    <a:cubicBezTo>
                      <a:pt x="20356" y="9701"/>
                      <a:pt x="20376" y="9708"/>
                      <a:pt x="20395" y="9708"/>
                    </a:cubicBezTo>
                    <a:cubicBezTo>
                      <a:pt x="20452" y="9708"/>
                      <a:pt x="20504" y="9644"/>
                      <a:pt x="20470" y="9582"/>
                    </a:cubicBezTo>
                    <a:cubicBezTo>
                      <a:pt x="20293" y="9259"/>
                      <a:pt x="20065" y="8969"/>
                      <a:pt x="19840" y="8677"/>
                    </a:cubicBezTo>
                    <a:cubicBezTo>
                      <a:pt x="19614" y="8388"/>
                      <a:pt x="19377" y="8096"/>
                      <a:pt x="19134" y="7814"/>
                    </a:cubicBezTo>
                    <a:cubicBezTo>
                      <a:pt x="18647" y="7251"/>
                      <a:pt x="18139" y="6707"/>
                      <a:pt x="17608" y="6183"/>
                    </a:cubicBezTo>
                    <a:cubicBezTo>
                      <a:pt x="16550" y="5136"/>
                      <a:pt x="15396" y="4192"/>
                      <a:pt x="14160" y="3362"/>
                    </a:cubicBezTo>
                    <a:cubicBezTo>
                      <a:pt x="12893" y="2509"/>
                      <a:pt x="11533" y="1803"/>
                      <a:pt x="10109" y="1253"/>
                    </a:cubicBezTo>
                    <a:cubicBezTo>
                      <a:pt x="8619" y="683"/>
                      <a:pt x="7063" y="301"/>
                      <a:pt x="5480" y="118"/>
                    </a:cubicBezTo>
                    <a:cubicBezTo>
                      <a:pt x="4816" y="42"/>
                      <a:pt x="4145" y="0"/>
                      <a:pt x="3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5" name="Google Shape;11385;p23"/>
              <p:cNvSpPr/>
              <p:nvPr/>
            </p:nvSpPr>
            <p:spPr>
              <a:xfrm rot="7741407">
                <a:off x="479204" y="4909122"/>
                <a:ext cx="85206" cy="187352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6592" extrusionOk="0">
                    <a:moveTo>
                      <a:pt x="1" y="769"/>
                    </a:moveTo>
                    <a:cubicBezTo>
                      <a:pt x="10" y="1897"/>
                      <a:pt x="408" y="2975"/>
                      <a:pt x="975" y="3933"/>
                    </a:cubicBezTo>
                    <a:cubicBezTo>
                      <a:pt x="1541" y="4892"/>
                      <a:pt x="2270" y="5744"/>
                      <a:pt x="2998" y="6591"/>
                    </a:cubicBezTo>
                    <a:cubicBezTo>
                      <a:pt x="2715" y="5802"/>
                      <a:pt x="2640" y="4950"/>
                      <a:pt x="2551" y="4108"/>
                    </a:cubicBezTo>
                    <a:cubicBezTo>
                      <a:pt x="2461" y="3269"/>
                      <a:pt x="2349" y="2418"/>
                      <a:pt x="1995" y="1657"/>
                    </a:cubicBezTo>
                    <a:cubicBezTo>
                      <a:pt x="1644" y="898"/>
                      <a:pt x="1016" y="229"/>
                      <a:pt x="1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6" name="Google Shape;11386;p23"/>
              <p:cNvSpPr/>
              <p:nvPr/>
            </p:nvSpPr>
            <p:spPr>
              <a:xfrm rot="7741407">
                <a:off x="515678" y="4767501"/>
                <a:ext cx="125365" cy="153957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5417" extrusionOk="0">
                    <a:moveTo>
                      <a:pt x="2227" y="0"/>
                    </a:moveTo>
                    <a:cubicBezTo>
                      <a:pt x="2227" y="0"/>
                      <a:pt x="3421" y="258"/>
                      <a:pt x="3915" y="1586"/>
                    </a:cubicBezTo>
                    <a:cubicBezTo>
                      <a:pt x="4410" y="2915"/>
                      <a:pt x="3979" y="3657"/>
                      <a:pt x="3979" y="3657"/>
                    </a:cubicBezTo>
                    <a:lnTo>
                      <a:pt x="3180" y="3779"/>
                    </a:lnTo>
                    <a:cubicBezTo>
                      <a:pt x="3180" y="3779"/>
                      <a:pt x="3438" y="4321"/>
                      <a:pt x="2889" y="4403"/>
                    </a:cubicBezTo>
                    <a:cubicBezTo>
                      <a:pt x="2339" y="4485"/>
                      <a:pt x="810" y="4424"/>
                      <a:pt x="404" y="4921"/>
                    </a:cubicBezTo>
                    <a:cubicBezTo>
                      <a:pt x="0" y="5416"/>
                      <a:pt x="1772" y="21"/>
                      <a:pt x="2227" y="0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7" name="Google Shape;11387;p23"/>
              <p:cNvSpPr/>
              <p:nvPr/>
            </p:nvSpPr>
            <p:spPr>
              <a:xfrm rot="7741407">
                <a:off x="577839" y="4858455"/>
                <a:ext cx="3760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013" extrusionOk="0">
                    <a:moveTo>
                      <a:pt x="39" y="0"/>
                    </a:moveTo>
                    <a:cubicBezTo>
                      <a:pt x="20" y="0"/>
                      <a:pt x="1" y="20"/>
                      <a:pt x="8" y="40"/>
                    </a:cubicBezTo>
                    <a:cubicBezTo>
                      <a:pt x="83" y="231"/>
                      <a:pt x="238" y="392"/>
                      <a:pt x="365" y="549"/>
                    </a:cubicBezTo>
                    <a:cubicBezTo>
                      <a:pt x="485" y="698"/>
                      <a:pt x="606" y="848"/>
                      <a:pt x="718" y="1003"/>
                    </a:cubicBezTo>
                    <a:cubicBezTo>
                      <a:pt x="827" y="1149"/>
                      <a:pt x="926" y="1302"/>
                      <a:pt x="1014" y="1461"/>
                    </a:cubicBezTo>
                    <a:cubicBezTo>
                      <a:pt x="1103" y="1631"/>
                      <a:pt x="1158" y="1814"/>
                      <a:pt x="1234" y="1990"/>
                    </a:cubicBezTo>
                    <a:cubicBezTo>
                      <a:pt x="1242" y="2006"/>
                      <a:pt x="1255" y="2013"/>
                      <a:pt x="1269" y="2013"/>
                    </a:cubicBezTo>
                    <a:cubicBezTo>
                      <a:pt x="1293" y="2013"/>
                      <a:pt x="1318" y="1993"/>
                      <a:pt x="1318" y="1966"/>
                    </a:cubicBezTo>
                    <a:cubicBezTo>
                      <a:pt x="1322" y="1601"/>
                      <a:pt x="1075" y="1222"/>
                      <a:pt x="868" y="938"/>
                    </a:cubicBezTo>
                    <a:cubicBezTo>
                      <a:pt x="754" y="784"/>
                      <a:pt x="634" y="638"/>
                      <a:pt x="513" y="491"/>
                    </a:cubicBezTo>
                    <a:cubicBezTo>
                      <a:pt x="376" y="324"/>
                      <a:pt x="240" y="122"/>
                      <a:pt x="55" y="5"/>
                    </a:cubicBezTo>
                    <a:cubicBezTo>
                      <a:pt x="50" y="2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8" name="Google Shape;11388;p23"/>
              <p:cNvSpPr/>
              <p:nvPr/>
            </p:nvSpPr>
            <p:spPr>
              <a:xfrm rot="7741407">
                <a:off x="545706" y="4829537"/>
                <a:ext cx="17536" cy="396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96" extrusionOk="0">
                    <a:moveTo>
                      <a:pt x="39" y="0"/>
                    </a:moveTo>
                    <a:cubicBezTo>
                      <a:pt x="18" y="0"/>
                      <a:pt x="0" y="24"/>
                      <a:pt x="13" y="46"/>
                    </a:cubicBezTo>
                    <a:cubicBezTo>
                      <a:pt x="239" y="438"/>
                      <a:pt x="304" y="906"/>
                      <a:pt x="431" y="1334"/>
                    </a:cubicBezTo>
                    <a:cubicBezTo>
                      <a:pt x="444" y="1377"/>
                      <a:pt x="478" y="1395"/>
                      <a:pt x="513" y="1395"/>
                    </a:cubicBezTo>
                    <a:cubicBezTo>
                      <a:pt x="564" y="1395"/>
                      <a:pt x="617" y="1353"/>
                      <a:pt x="600" y="1287"/>
                    </a:cubicBezTo>
                    <a:cubicBezTo>
                      <a:pt x="536" y="1042"/>
                      <a:pt x="463" y="795"/>
                      <a:pt x="383" y="554"/>
                    </a:cubicBezTo>
                    <a:cubicBezTo>
                      <a:pt x="316" y="347"/>
                      <a:pt x="218" y="162"/>
                      <a:pt x="59" y="10"/>
                    </a:cubicBezTo>
                    <a:cubicBezTo>
                      <a:pt x="53" y="3"/>
                      <a:pt x="46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9" name="Google Shape;11389;p23"/>
              <p:cNvSpPr/>
              <p:nvPr/>
            </p:nvSpPr>
            <p:spPr>
              <a:xfrm rot="7741407">
                <a:off x="549893" y="4835242"/>
                <a:ext cx="34958" cy="66988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2357" extrusionOk="0">
                    <a:moveTo>
                      <a:pt x="24" y="0"/>
                    </a:moveTo>
                    <a:cubicBezTo>
                      <a:pt x="12" y="0"/>
                      <a:pt x="0" y="15"/>
                      <a:pt x="8" y="27"/>
                    </a:cubicBezTo>
                    <a:cubicBezTo>
                      <a:pt x="248" y="392"/>
                      <a:pt x="511" y="741"/>
                      <a:pt x="739" y="1113"/>
                    </a:cubicBezTo>
                    <a:cubicBezTo>
                      <a:pt x="852" y="1293"/>
                      <a:pt x="945" y="1485"/>
                      <a:pt x="1016" y="1687"/>
                    </a:cubicBezTo>
                    <a:cubicBezTo>
                      <a:pt x="1087" y="1899"/>
                      <a:pt x="1108" y="2108"/>
                      <a:pt x="1115" y="2329"/>
                    </a:cubicBezTo>
                    <a:cubicBezTo>
                      <a:pt x="1117" y="2347"/>
                      <a:pt x="1131" y="2357"/>
                      <a:pt x="1146" y="2357"/>
                    </a:cubicBezTo>
                    <a:cubicBezTo>
                      <a:pt x="1160" y="2357"/>
                      <a:pt x="1175" y="2347"/>
                      <a:pt x="1177" y="2329"/>
                    </a:cubicBezTo>
                    <a:cubicBezTo>
                      <a:pt x="1229" y="1912"/>
                      <a:pt x="1046" y="1476"/>
                      <a:pt x="846" y="1121"/>
                    </a:cubicBezTo>
                    <a:cubicBezTo>
                      <a:pt x="618" y="721"/>
                      <a:pt x="324" y="362"/>
                      <a:pt x="36" y="6"/>
                    </a:cubicBezTo>
                    <a:cubicBezTo>
                      <a:pt x="33" y="2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0" name="Google Shape;11390;p23"/>
              <p:cNvSpPr/>
              <p:nvPr/>
            </p:nvSpPr>
            <p:spPr>
              <a:xfrm rot="7741407">
                <a:off x="543244" y="4812901"/>
                <a:ext cx="10459" cy="40358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420" extrusionOk="0">
                    <a:moveTo>
                      <a:pt x="33" y="1"/>
                    </a:moveTo>
                    <a:cubicBezTo>
                      <a:pt x="16" y="1"/>
                      <a:pt x="1" y="18"/>
                      <a:pt x="10" y="38"/>
                    </a:cubicBezTo>
                    <a:cubicBezTo>
                      <a:pt x="131" y="253"/>
                      <a:pt x="202" y="492"/>
                      <a:pt x="219" y="737"/>
                    </a:cubicBezTo>
                    <a:cubicBezTo>
                      <a:pt x="229" y="849"/>
                      <a:pt x="227" y="963"/>
                      <a:pt x="212" y="1075"/>
                    </a:cubicBezTo>
                    <a:cubicBezTo>
                      <a:pt x="199" y="1178"/>
                      <a:pt x="145" y="1294"/>
                      <a:pt x="165" y="1395"/>
                    </a:cubicBezTo>
                    <a:cubicBezTo>
                      <a:pt x="170" y="1410"/>
                      <a:pt x="184" y="1420"/>
                      <a:pt x="199" y="1420"/>
                    </a:cubicBezTo>
                    <a:cubicBezTo>
                      <a:pt x="208" y="1420"/>
                      <a:pt x="216" y="1417"/>
                      <a:pt x="223" y="1410"/>
                    </a:cubicBezTo>
                    <a:cubicBezTo>
                      <a:pt x="298" y="1337"/>
                      <a:pt x="302" y="1200"/>
                      <a:pt x="315" y="1101"/>
                    </a:cubicBezTo>
                    <a:cubicBezTo>
                      <a:pt x="367" y="718"/>
                      <a:pt x="274" y="329"/>
                      <a:pt x="53" y="11"/>
                    </a:cubicBezTo>
                    <a:cubicBezTo>
                      <a:pt x="47" y="4"/>
                      <a:pt x="40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1" name="Google Shape;11391;p23"/>
              <p:cNvSpPr/>
              <p:nvPr/>
            </p:nvSpPr>
            <p:spPr>
              <a:xfrm rot="7741407">
                <a:off x="547208" y="4809900"/>
                <a:ext cx="6395" cy="1938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682" extrusionOk="0">
                    <a:moveTo>
                      <a:pt x="182" y="1"/>
                    </a:moveTo>
                    <a:cubicBezTo>
                      <a:pt x="164" y="1"/>
                      <a:pt x="146" y="12"/>
                      <a:pt x="146" y="36"/>
                    </a:cubicBezTo>
                    <a:cubicBezTo>
                      <a:pt x="122" y="238"/>
                      <a:pt x="58" y="427"/>
                      <a:pt x="8" y="625"/>
                    </a:cubicBezTo>
                    <a:cubicBezTo>
                      <a:pt x="0" y="657"/>
                      <a:pt x="28" y="681"/>
                      <a:pt x="55" y="681"/>
                    </a:cubicBezTo>
                    <a:cubicBezTo>
                      <a:pt x="69" y="681"/>
                      <a:pt x="83" y="674"/>
                      <a:pt x="92" y="658"/>
                    </a:cubicBezTo>
                    <a:cubicBezTo>
                      <a:pt x="197" y="471"/>
                      <a:pt x="225" y="247"/>
                      <a:pt x="217" y="36"/>
                    </a:cubicBezTo>
                    <a:cubicBezTo>
                      <a:pt x="217" y="12"/>
                      <a:pt x="199" y="1"/>
                      <a:pt x="18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2" name="Google Shape;11392;p23"/>
              <p:cNvSpPr/>
              <p:nvPr/>
            </p:nvSpPr>
            <p:spPr>
              <a:xfrm rot="7741407">
                <a:off x="543434" y="4673554"/>
                <a:ext cx="235156" cy="213044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7496" extrusionOk="0">
                    <a:moveTo>
                      <a:pt x="5067" y="1"/>
                    </a:moveTo>
                    <a:cubicBezTo>
                      <a:pt x="5067" y="1"/>
                      <a:pt x="1423" y="1186"/>
                      <a:pt x="565" y="3581"/>
                    </a:cubicBezTo>
                    <a:cubicBezTo>
                      <a:pt x="15" y="5116"/>
                      <a:pt x="565" y="5032"/>
                      <a:pt x="565" y="5032"/>
                    </a:cubicBezTo>
                    <a:cubicBezTo>
                      <a:pt x="565" y="5032"/>
                      <a:pt x="0" y="5456"/>
                      <a:pt x="1090" y="6165"/>
                    </a:cubicBezTo>
                    <a:cubicBezTo>
                      <a:pt x="1090" y="6165"/>
                      <a:pt x="950" y="6767"/>
                      <a:pt x="1410" y="6793"/>
                    </a:cubicBezTo>
                    <a:cubicBezTo>
                      <a:pt x="1868" y="6821"/>
                      <a:pt x="1774" y="6400"/>
                      <a:pt x="2324" y="6802"/>
                    </a:cubicBezTo>
                    <a:cubicBezTo>
                      <a:pt x="2874" y="7202"/>
                      <a:pt x="2853" y="7496"/>
                      <a:pt x="3588" y="7242"/>
                    </a:cubicBezTo>
                    <a:cubicBezTo>
                      <a:pt x="4323" y="6985"/>
                      <a:pt x="4113" y="6920"/>
                      <a:pt x="4878" y="6950"/>
                    </a:cubicBezTo>
                    <a:cubicBezTo>
                      <a:pt x="5643" y="6980"/>
                      <a:pt x="5573" y="7281"/>
                      <a:pt x="5929" y="6793"/>
                    </a:cubicBezTo>
                    <a:cubicBezTo>
                      <a:pt x="6284" y="6303"/>
                      <a:pt x="8273" y="3809"/>
                      <a:pt x="6396" y="1059"/>
                    </a:cubicBezTo>
                    <a:cubicBezTo>
                      <a:pt x="5916" y="358"/>
                      <a:pt x="5067" y="1"/>
                      <a:pt x="506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3" name="Google Shape;11393;p23"/>
              <p:cNvSpPr/>
              <p:nvPr/>
            </p:nvSpPr>
            <p:spPr>
              <a:xfrm rot="7741407">
                <a:off x="678340" y="4745435"/>
                <a:ext cx="53119" cy="61731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172" extrusionOk="0">
                    <a:moveTo>
                      <a:pt x="1838" y="1"/>
                    </a:moveTo>
                    <a:cubicBezTo>
                      <a:pt x="1828" y="1"/>
                      <a:pt x="1819" y="6"/>
                      <a:pt x="1814" y="18"/>
                    </a:cubicBezTo>
                    <a:cubicBezTo>
                      <a:pt x="1640" y="440"/>
                      <a:pt x="1188" y="685"/>
                      <a:pt x="865" y="980"/>
                    </a:cubicBezTo>
                    <a:cubicBezTo>
                      <a:pt x="519" y="1295"/>
                      <a:pt x="236" y="1698"/>
                      <a:pt x="19" y="2110"/>
                    </a:cubicBezTo>
                    <a:cubicBezTo>
                      <a:pt x="0" y="2142"/>
                      <a:pt x="28" y="2171"/>
                      <a:pt x="55" y="2171"/>
                    </a:cubicBezTo>
                    <a:cubicBezTo>
                      <a:pt x="68" y="2171"/>
                      <a:pt x="80" y="2165"/>
                      <a:pt x="89" y="2151"/>
                    </a:cubicBezTo>
                    <a:cubicBezTo>
                      <a:pt x="350" y="1715"/>
                      <a:pt x="683" y="1343"/>
                      <a:pt x="1057" y="1005"/>
                    </a:cubicBezTo>
                    <a:cubicBezTo>
                      <a:pt x="1369" y="722"/>
                      <a:pt x="1768" y="468"/>
                      <a:pt x="1865" y="33"/>
                    </a:cubicBezTo>
                    <a:cubicBezTo>
                      <a:pt x="1868" y="13"/>
                      <a:pt x="1853" y="1"/>
                      <a:pt x="18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4" name="Google Shape;11394;p23"/>
              <p:cNvSpPr/>
              <p:nvPr/>
            </p:nvSpPr>
            <p:spPr>
              <a:xfrm rot="7741407">
                <a:off x="663585" y="4665051"/>
                <a:ext cx="18275" cy="4786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684" extrusionOk="0">
                    <a:moveTo>
                      <a:pt x="613" y="0"/>
                    </a:moveTo>
                    <a:cubicBezTo>
                      <a:pt x="608" y="0"/>
                      <a:pt x="602" y="2"/>
                      <a:pt x="598" y="7"/>
                    </a:cubicBezTo>
                    <a:cubicBezTo>
                      <a:pt x="409" y="224"/>
                      <a:pt x="248" y="469"/>
                      <a:pt x="159" y="746"/>
                    </a:cubicBezTo>
                    <a:cubicBezTo>
                      <a:pt x="118" y="878"/>
                      <a:pt x="88" y="1013"/>
                      <a:pt x="71" y="1149"/>
                    </a:cubicBezTo>
                    <a:cubicBezTo>
                      <a:pt x="50" y="1306"/>
                      <a:pt x="30" y="1460"/>
                      <a:pt x="5" y="1617"/>
                    </a:cubicBezTo>
                    <a:cubicBezTo>
                      <a:pt x="0" y="1651"/>
                      <a:pt x="27" y="1683"/>
                      <a:pt x="57" y="1683"/>
                    </a:cubicBezTo>
                    <a:cubicBezTo>
                      <a:pt x="69" y="1683"/>
                      <a:pt x="81" y="1679"/>
                      <a:pt x="91" y="1667"/>
                    </a:cubicBezTo>
                    <a:cubicBezTo>
                      <a:pt x="174" y="1579"/>
                      <a:pt x="187" y="1456"/>
                      <a:pt x="198" y="1340"/>
                    </a:cubicBezTo>
                    <a:cubicBezTo>
                      <a:pt x="207" y="1185"/>
                      <a:pt x="230" y="1030"/>
                      <a:pt x="263" y="878"/>
                    </a:cubicBezTo>
                    <a:cubicBezTo>
                      <a:pt x="338" y="577"/>
                      <a:pt x="463" y="291"/>
                      <a:pt x="632" y="33"/>
                    </a:cubicBezTo>
                    <a:cubicBezTo>
                      <a:pt x="643" y="18"/>
                      <a:pt x="628" y="0"/>
                      <a:pt x="61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5" name="Google Shape;11395;p23"/>
              <p:cNvSpPr/>
              <p:nvPr/>
            </p:nvSpPr>
            <p:spPr>
              <a:xfrm rot="7741407">
                <a:off x="634675" y="4683360"/>
                <a:ext cx="62072" cy="113542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995" extrusionOk="0">
                    <a:moveTo>
                      <a:pt x="2154" y="1"/>
                    </a:moveTo>
                    <a:cubicBezTo>
                      <a:pt x="2148" y="1"/>
                      <a:pt x="2142" y="3"/>
                      <a:pt x="2137" y="8"/>
                    </a:cubicBezTo>
                    <a:lnTo>
                      <a:pt x="2137" y="10"/>
                    </a:lnTo>
                    <a:cubicBezTo>
                      <a:pt x="1915" y="348"/>
                      <a:pt x="1625" y="636"/>
                      <a:pt x="1367" y="951"/>
                    </a:cubicBezTo>
                    <a:cubicBezTo>
                      <a:pt x="1124" y="1244"/>
                      <a:pt x="907" y="1560"/>
                      <a:pt x="720" y="1893"/>
                    </a:cubicBezTo>
                    <a:cubicBezTo>
                      <a:pt x="535" y="2222"/>
                      <a:pt x="378" y="2568"/>
                      <a:pt x="253" y="2923"/>
                    </a:cubicBezTo>
                    <a:cubicBezTo>
                      <a:pt x="191" y="3097"/>
                      <a:pt x="140" y="3274"/>
                      <a:pt x="99" y="3454"/>
                    </a:cubicBezTo>
                    <a:cubicBezTo>
                      <a:pt x="62" y="3618"/>
                      <a:pt x="0" y="3807"/>
                      <a:pt x="25" y="3977"/>
                    </a:cubicBezTo>
                    <a:cubicBezTo>
                      <a:pt x="27" y="3989"/>
                      <a:pt x="38" y="3994"/>
                      <a:pt x="49" y="3994"/>
                    </a:cubicBezTo>
                    <a:cubicBezTo>
                      <a:pt x="58" y="3994"/>
                      <a:pt x="67" y="3991"/>
                      <a:pt x="71" y="3983"/>
                    </a:cubicBezTo>
                    <a:cubicBezTo>
                      <a:pt x="150" y="3835"/>
                      <a:pt x="167" y="3647"/>
                      <a:pt x="211" y="3486"/>
                    </a:cubicBezTo>
                    <a:cubicBezTo>
                      <a:pt x="262" y="3310"/>
                      <a:pt x="320" y="3134"/>
                      <a:pt x="382" y="2960"/>
                    </a:cubicBezTo>
                    <a:cubicBezTo>
                      <a:pt x="512" y="2596"/>
                      <a:pt x="673" y="2244"/>
                      <a:pt x="868" y="1908"/>
                    </a:cubicBezTo>
                    <a:cubicBezTo>
                      <a:pt x="1058" y="1575"/>
                      <a:pt x="1277" y="1257"/>
                      <a:pt x="1522" y="960"/>
                    </a:cubicBezTo>
                    <a:cubicBezTo>
                      <a:pt x="1765" y="666"/>
                      <a:pt x="2023" y="386"/>
                      <a:pt x="2176" y="33"/>
                    </a:cubicBezTo>
                    <a:cubicBezTo>
                      <a:pt x="2183" y="15"/>
                      <a:pt x="2169" y="1"/>
                      <a:pt x="21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6" name="Google Shape;11396;p23"/>
              <p:cNvSpPr/>
              <p:nvPr/>
            </p:nvSpPr>
            <p:spPr>
              <a:xfrm rot="7741407">
                <a:off x="659946" y="4693049"/>
                <a:ext cx="95608" cy="102458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605" extrusionOk="0">
                    <a:moveTo>
                      <a:pt x="3328" y="0"/>
                    </a:moveTo>
                    <a:cubicBezTo>
                      <a:pt x="3323" y="0"/>
                      <a:pt x="3318" y="2"/>
                      <a:pt x="3313" y="5"/>
                    </a:cubicBezTo>
                    <a:cubicBezTo>
                      <a:pt x="2663" y="480"/>
                      <a:pt x="2102" y="1093"/>
                      <a:pt x="1575" y="1701"/>
                    </a:cubicBezTo>
                    <a:cubicBezTo>
                      <a:pt x="1315" y="2002"/>
                      <a:pt x="1064" y="2312"/>
                      <a:pt x="823" y="2630"/>
                    </a:cubicBezTo>
                    <a:cubicBezTo>
                      <a:pt x="707" y="2785"/>
                      <a:pt x="589" y="2943"/>
                      <a:pt x="462" y="3088"/>
                    </a:cubicBezTo>
                    <a:cubicBezTo>
                      <a:pt x="331" y="3242"/>
                      <a:pt x="180" y="3367"/>
                      <a:pt x="38" y="3509"/>
                    </a:cubicBezTo>
                    <a:cubicBezTo>
                      <a:pt x="0" y="3545"/>
                      <a:pt x="35" y="3604"/>
                      <a:pt x="79" y="3604"/>
                    </a:cubicBezTo>
                    <a:cubicBezTo>
                      <a:pt x="87" y="3604"/>
                      <a:pt x="96" y="3602"/>
                      <a:pt x="105" y="3597"/>
                    </a:cubicBezTo>
                    <a:cubicBezTo>
                      <a:pt x="414" y="3410"/>
                      <a:pt x="645" y="3072"/>
                      <a:pt x="860" y="2789"/>
                    </a:cubicBezTo>
                    <a:cubicBezTo>
                      <a:pt x="1111" y="2460"/>
                      <a:pt x="1367" y="2137"/>
                      <a:pt x="1638" y="1825"/>
                    </a:cubicBezTo>
                    <a:cubicBezTo>
                      <a:pt x="1909" y="1512"/>
                      <a:pt x="2188" y="1215"/>
                      <a:pt x="2476" y="921"/>
                    </a:cubicBezTo>
                    <a:cubicBezTo>
                      <a:pt x="2762" y="628"/>
                      <a:pt x="3065" y="348"/>
                      <a:pt x="3347" y="48"/>
                    </a:cubicBezTo>
                    <a:cubicBezTo>
                      <a:pt x="3364" y="30"/>
                      <a:pt x="3348" y="0"/>
                      <a:pt x="33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7" name="Google Shape;11397;p23"/>
              <p:cNvSpPr/>
              <p:nvPr/>
            </p:nvSpPr>
            <p:spPr>
              <a:xfrm rot="7741407">
                <a:off x="693525" y="4697263"/>
                <a:ext cx="39619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10" extrusionOk="0">
                    <a:moveTo>
                      <a:pt x="1369" y="0"/>
                    </a:moveTo>
                    <a:cubicBezTo>
                      <a:pt x="1366" y="0"/>
                      <a:pt x="1363" y="1"/>
                      <a:pt x="1361" y="2"/>
                    </a:cubicBezTo>
                    <a:cubicBezTo>
                      <a:pt x="1089" y="146"/>
                      <a:pt x="839" y="328"/>
                      <a:pt x="618" y="543"/>
                    </a:cubicBezTo>
                    <a:cubicBezTo>
                      <a:pt x="396" y="750"/>
                      <a:pt x="179" y="976"/>
                      <a:pt x="20" y="1238"/>
                    </a:cubicBezTo>
                    <a:cubicBezTo>
                      <a:pt x="1" y="1272"/>
                      <a:pt x="32" y="1309"/>
                      <a:pt x="64" y="1309"/>
                    </a:cubicBezTo>
                    <a:cubicBezTo>
                      <a:pt x="75" y="1309"/>
                      <a:pt x="86" y="1305"/>
                      <a:pt x="95" y="1294"/>
                    </a:cubicBezTo>
                    <a:cubicBezTo>
                      <a:pt x="297" y="1070"/>
                      <a:pt x="482" y="834"/>
                      <a:pt x="701" y="625"/>
                    </a:cubicBezTo>
                    <a:cubicBezTo>
                      <a:pt x="917" y="416"/>
                      <a:pt x="1151" y="221"/>
                      <a:pt x="1381" y="29"/>
                    </a:cubicBezTo>
                    <a:cubicBezTo>
                      <a:pt x="1394" y="18"/>
                      <a:pt x="1383" y="0"/>
                      <a:pt x="136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8" name="Google Shape;11398;p23"/>
              <p:cNvSpPr/>
              <p:nvPr/>
            </p:nvSpPr>
            <p:spPr>
              <a:xfrm rot="7741407">
                <a:off x="641210" y="4702014"/>
                <a:ext cx="62072" cy="131021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610" extrusionOk="0">
                    <a:moveTo>
                      <a:pt x="2128" y="1"/>
                    </a:moveTo>
                    <a:cubicBezTo>
                      <a:pt x="2112" y="1"/>
                      <a:pt x="2096" y="11"/>
                      <a:pt x="2094" y="32"/>
                    </a:cubicBezTo>
                    <a:lnTo>
                      <a:pt x="2094" y="34"/>
                    </a:lnTo>
                    <a:cubicBezTo>
                      <a:pt x="2059" y="714"/>
                      <a:pt x="1815" y="1374"/>
                      <a:pt x="1490" y="1965"/>
                    </a:cubicBezTo>
                    <a:cubicBezTo>
                      <a:pt x="1163" y="2556"/>
                      <a:pt x="712" y="3059"/>
                      <a:pt x="348" y="3623"/>
                    </a:cubicBezTo>
                    <a:cubicBezTo>
                      <a:pt x="165" y="3909"/>
                      <a:pt x="4" y="4231"/>
                      <a:pt x="0" y="4577"/>
                    </a:cubicBezTo>
                    <a:cubicBezTo>
                      <a:pt x="0" y="4598"/>
                      <a:pt x="20" y="4610"/>
                      <a:pt x="38" y="4610"/>
                    </a:cubicBezTo>
                    <a:cubicBezTo>
                      <a:pt x="52" y="4610"/>
                      <a:pt x="65" y="4603"/>
                      <a:pt x="67" y="4586"/>
                    </a:cubicBezTo>
                    <a:cubicBezTo>
                      <a:pt x="172" y="3896"/>
                      <a:pt x="621" y="3403"/>
                      <a:pt x="1034" y="2872"/>
                    </a:cubicBezTo>
                    <a:cubicBezTo>
                      <a:pt x="1449" y="2341"/>
                      <a:pt x="1806" y="1763"/>
                      <a:pt x="2016" y="1124"/>
                    </a:cubicBezTo>
                    <a:cubicBezTo>
                      <a:pt x="2133" y="772"/>
                      <a:pt x="2184" y="402"/>
                      <a:pt x="2161" y="32"/>
                    </a:cubicBezTo>
                    <a:cubicBezTo>
                      <a:pt x="2160" y="11"/>
                      <a:pt x="2145" y="1"/>
                      <a:pt x="21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9" name="Google Shape;11399;p23"/>
              <p:cNvSpPr/>
              <p:nvPr/>
            </p:nvSpPr>
            <p:spPr>
              <a:xfrm rot="7741407">
                <a:off x="615271" y="4699934"/>
                <a:ext cx="31860" cy="77760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2736" extrusionOk="0">
                    <a:moveTo>
                      <a:pt x="1081" y="1"/>
                    </a:moveTo>
                    <a:cubicBezTo>
                      <a:pt x="1068" y="1"/>
                      <a:pt x="1054" y="8"/>
                      <a:pt x="1047" y="23"/>
                    </a:cubicBezTo>
                    <a:cubicBezTo>
                      <a:pt x="855" y="485"/>
                      <a:pt x="500" y="857"/>
                      <a:pt x="294" y="1313"/>
                    </a:cubicBezTo>
                    <a:cubicBezTo>
                      <a:pt x="101" y="1740"/>
                      <a:pt x="0" y="2243"/>
                      <a:pt x="111" y="2704"/>
                    </a:cubicBezTo>
                    <a:cubicBezTo>
                      <a:pt x="116" y="2725"/>
                      <a:pt x="133" y="2735"/>
                      <a:pt x="151" y="2735"/>
                    </a:cubicBezTo>
                    <a:cubicBezTo>
                      <a:pt x="172" y="2735"/>
                      <a:pt x="195" y="2720"/>
                      <a:pt x="195" y="2693"/>
                    </a:cubicBezTo>
                    <a:cubicBezTo>
                      <a:pt x="191" y="2192"/>
                      <a:pt x="255" y="1712"/>
                      <a:pt x="488" y="1263"/>
                    </a:cubicBezTo>
                    <a:cubicBezTo>
                      <a:pt x="700" y="855"/>
                      <a:pt x="980" y="487"/>
                      <a:pt x="1113" y="42"/>
                    </a:cubicBezTo>
                    <a:cubicBezTo>
                      <a:pt x="1121" y="16"/>
                      <a:pt x="1102" y="1"/>
                      <a:pt x="108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0" name="Google Shape;11400;p23"/>
              <p:cNvSpPr/>
              <p:nvPr/>
            </p:nvSpPr>
            <p:spPr>
              <a:xfrm rot="7741407">
                <a:off x="630389" y="4713258"/>
                <a:ext cx="27540" cy="137672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844" extrusionOk="0">
                    <a:moveTo>
                      <a:pt x="774" y="0"/>
                    </a:moveTo>
                    <a:cubicBezTo>
                      <a:pt x="752" y="0"/>
                      <a:pt x="729" y="22"/>
                      <a:pt x="735" y="48"/>
                    </a:cubicBezTo>
                    <a:cubicBezTo>
                      <a:pt x="821" y="465"/>
                      <a:pt x="836" y="874"/>
                      <a:pt x="760" y="1295"/>
                    </a:cubicBezTo>
                    <a:cubicBezTo>
                      <a:pt x="683" y="1706"/>
                      <a:pt x="543" y="2103"/>
                      <a:pt x="404" y="2499"/>
                    </a:cubicBezTo>
                    <a:cubicBezTo>
                      <a:pt x="264" y="2899"/>
                      <a:pt x="148" y="3290"/>
                      <a:pt x="81" y="3710"/>
                    </a:cubicBezTo>
                    <a:cubicBezTo>
                      <a:pt x="23" y="4075"/>
                      <a:pt x="1" y="4479"/>
                      <a:pt x="126" y="4834"/>
                    </a:cubicBezTo>
                    <a:cubicBezTo>
                      <a:pt x="129" y="4841"/>
                      <a:pt x="134" y="4843"/>
                      <a:pt x="140" y="4843"/>
                    </a:cubicBezTo>
                    <a:cubicBezTo>
                      <a:pt x="149" y="4843"/>
                      <a:pt x="159" y="4836"/>
                      <a:pt x="158" y="4825"/>
                    </a:cubicBezTo>
                    <a:cubicBezTo>
                      <a:pt x="70" y="4404"/>
                      <a:pt x="64" y="3980"/>
                      <a:pt x="180" y="3561"/>
                    </a:cubicBezTo>
                    <a:cubicBezTo>
                      <a:pt x="296" y="3151"/>
                      <a:pt x="440" y="2748"/>
                      <a:pt x="580" y="2346"/>
                    </a:cubicBezTo>
                    <a:cubicBezTo>
                      <a:pt x="717" y="1953"/>
                      <a:pt x="847" y="1551"/>
                      <a:pt x="907" y="1138"/>
                    </a:cubicBezTo>
                    <a:cubicBezTo>
                      <a:pt x="963" y="762"/>
                      <a:pt x="969" y="368"/>
                      <a:pt x="803" y="20"/>
                    </a:cubicBezTo>
                    <a:cubicBezTo>
                      <a:pt x="796" y="6"/>
                      <a:pt x="785" y="0"/>
                      <a:pt x="7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1" name="Google Shape;11401;p23"/>
              <p:cNvSpPr/>
              <p:nvPr/>
            </p:nvSpPr>
            <p:spPr>
              <a:xfrm rot="7741407">
                <a:off x="591769" y="4729876"/>
                <a:ext cx="13500" cy="61333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58" extrusionOk="0">
                    <a:moveTo>
                      <a:pt x="100" y="1"/>
                    </a:moveTo>
                    <a:cubicBezTo>
                      <a:pt x="93" y="1"/>
                      <a:pt x="86" y="5"/>
                      <a:pt x="83" y="14"/>
                    </a:cubicBezTo>
                    <a:lnTo>
                      <a:pt x="81" y="14"/>
                    </a:lnTo>
                    <a:cubicBezTo>
                      <a:pt x="3" y="366"/>
                      <a:pt x="1" y="727"/>
                      <a:pt x="51" y="1082"/>
                    </a:cubicBezTo>
                    <a:cubicBezTo>
                      <a:pt x="79" y="1265"/>
                      <a:pt x="119" y="1446"/>
                      <a:pt x="173" y="1624"/>
                    </a:cubicBezTo>
                    <a:cubicBezTo>
                      <a:pt x="220" y="1790"/>
                      <a:pt x="261" y="1989"/>
                      <a:pt x="362" y="2132"/>
                    </a:cubicBezTo>
                    <a:cubicBezTo>
                      <a:pt x="373" y="2149"/>
                      <a:pt x="392" y="2157"/>
                      <a:pt x="410" y="2157"/>
                    </a:cubicBezTo>
                    <a:cubicBezTo>
                      <a:pt x="443" y="2157"/>
                      <a:pt x="475" y="2131"/>
                      <a:pt x="463" y="2089"/>
                    </a:cubicBezTo>
                    <a:cubicBezTo>
                      <a:pt x="410" y="1921"/>
                      <a:pt x="309" y="1770"/>
                      <a:pt x="255" y="1600"/>
                    </a:cubicBezTo>
                    <a:cubicBezTo>
                      <a:pt x="203" y="1437"/>
                      <a:pt x="164" y="1271"/>
                      <a:pt x="139" y="1100"/>
                    </a:cubicBezTo>
                    <a:cubicBezTo>
                      <a:pt x="83" y="741"/>
                      <a:pt x="91" y="381"/>
                      <a:pt x="119" y="20"/>
                    </a:cubicBezTo>
                    <a:cubicBezTo>
                      <a:pt x="119" y="7"/>
                      <a:pt x="109" y="1"/>
                      <a:pt x="10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2" name="Google Shape;11402;p23"/>
              <p:cNvSpPr/>
              <p:nvPr/>
            </p:nvSpPr>
            <p:spPr>
              <a:xfrm rot="7741407">
                <a:off x="568221" y="4747431"/>
                <a:ext cx="8271" cy="31519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09" extrusionOk="0">
                    <a:moveTo>
                      <a:pt x="27" y="1"/>
                    </a:moveTo>
                    <a:cubicBezTo>
                      <a:pt x="17" y="1"/>
                      <a:pt x="7" y="8"/>
                      <a:pt x="7" y="22"/>
                    </a:cubicBezTo>
                    <a:cubicBezTo>
                      <a:pt x="12" y="209"/>
                      <a:pt x="1" y="407"/>
                      <a:pt x="27" y="593"/>
                    </a:cubicBezTo>
                    <a:cubicBezTo>
                      <a:pt x="48" y="755"/>
                      <a:pt x="70" y="957"/>
                      <a:pt x="175" y="1088"/>
                    </a:cubicBezTo>
                    <a:cubicBezTo>
                      <a:pt x="186" y="1102"/>
                      <a:pt x="201" y="1109"/>
                      <a:pt x="215" y="1109"/>
                    </a:cubicBezTo>
                    <a:cubicBezTo>
                      <a:pt x="248" y="1109"/>
                      <a:pt x="280" y="1079"/>
                      <a:pt x="281" y="1045"/>
                    </a:cubicBezTo>
                    <a:cubicBezTo>
                      <a:pt x="291" y="890"/>
                      <a:pt x="210" y="712"/>
                      <a:pt x="169" y="563"/>
                    </a:cubicBezTo>
                    <a:cubicBezTo>
                      <a:pt x="121" y="379"/>
                      <a:pt x="68" y="213"/>
                      <a:pt x="51" y="22"/>
                    </a:cubicBezTo>
                    <a:cubicBezTo>
                      <a:pt x="50" y="8"/>
                      <a:pt x="38" y="1"/>
                      <a:pt x="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3" name="Google Shape;11403;p23"/>
              <p:cNvSpPr/>
              <p:nvPr/>
            </p:nvSpPr>
            <p:spPr>
              <a:xfrm rot="7741407">
                <a:off x="640194" y="4801366"/>
                <a:ext cx="297853" cy="270654"/>
              </a:xfrm>
              <a:custGeom>
                <a:avLst/>
                <a:gdLst/>
                <a:ahLst/>
                <a:cxnLst/>
                <a:rect l="l" t="t" r="r" b="b"/>
                <a:pathLst>
                  <a:path w="10480" h="9523" extrusionOk="0">
                    <a:moveTo>
                      <a:pt x="3747" y="6389"/>
                    </a:moveTo>
                    <a:cubicBezTo>
                      <a:pt x="2437" y="5119"/>
                      <a:pt x="0" y="2595"/>
                      <a:pt x="511" y="1648"/>
                    </a:cubicBezTo>
                    <a:cubicBezTo>
                      <a:pt x="1021" y="700"/>
                      <a:pt x="1320" y="1139"/>
                      <a:pt x="1565" y="569"/>
                    </a:cubicBezTo>
                    <a:cubicBezTo>
                      <a:pt x="1810" y="0"/>
                      <a:pt x="1801" y="389"/>
                      <a:pt x="2216" y="472"/>
                    </a:cubicBezTo>
                    <a:cubicBezTo>
                      <a:pt x="2631" y="554"/>
                      <a:pt x="3067" y="344"/>
                      <a:pt x="3255" y="1188"/>
                    </a:cubicBezTo>
                    <a:cubicBezTo>
                      <a:pt x="3255" y="1188"/>
                      <a:pt x="4516" y="1094"/>
                      <a:pt x="4785" y="1732"/>
                    </a:cubicBezTo>
                    <a:cubicBezTo>
                      <a:pt x="5054" y="2369"/>
                      <a:pt x="5189" y="2203"/>
                      <a:pt x="6135" y="2496"/>
                    </a:cubicBezTo>
                    <a:cubicBezTo>
                      <a:pt x="7079" y="2792"/>
                      <a:pt x="8178" y="3594"/>
                      <a:pt x="8532" y="5525"/>
                    </a:cubicBezTo>
                    <a:cubicBezTo>
                      <a:pt x="8887" y="7456"/>
                      <a:pt x="8960" y="8657"/>
                      <a:pt x="9571" y="8661"/>
                    </a:cubicBezTo>
                    <a:cubicBezTo>
                      <a:pt x="10181" y="8666"/>
                      <a:pt x="10480" y="9105"/>
                      <a:pt x="9739" y="9313"/>
                    </a:cubicBezTo>
                    <a:cubicBezTo>
                      <a:pt x="8999" y="9522"/>
                      <a:pt x="5781" y="8360"/>
                      <a:pt x="3747" y="63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4" name="Google Shape;11404;p23"/>
              <p:cNvSpPr/>
              <p:nvPr/>
            </p:nvSpPr>
            <p:spPr>
              <a:xfrm rot="7741407">
                <a:off x="843342" y="4841238"/>
                <a:ext cx="71877" cy="117152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4122" extrusionOk="0">
                    <a:moveTo>
                      <a:pt x="330" y="0"/>
                    </a:moveTo>
                    <a:cubicBezTo>
                      <a:pt x="208" y="45"/>
                      <a:pt x="122" y="194"/>
                      <a:pt x="77" y="310"/>
                    </a:cubicBezTo>
                    <a:cubicBezTo>
                      <a:pt x="21" y="458"/>
                      <a:pt x="1" y="615"/>
                      <a:pt x="14" y="770"/>
                    </a:cubicBezTo>
                    <a:cubicBezTo>
                      <a:pt x="42" y="1118"/>
                      <a:pt x="214" y="1442"/>
                      <a:pt x="403" y="1728"/>
                    </a:cubicBezTo>
                    <a:cubicBezTo>
                      <a:pt x="771" y="2281"/>
                      <a:pt x="1261" y="2745"/>
                      <a:pt x="1717" y="3223"/>
                    </a:cubicBezTo>
                    <a:cubicBezTo>
                      <a:pt x="1846" y="3360"/>
                      <a:pt x="1969" y="3502"/>
                      <a:pt x="2089" y="3648"/>
                    </a:cubicBezTo>
                    <a:cubicBezTo>
                      <a:pt x="2153" y="3726"/>
                      <a:pt x="2211" y="3808"/>
                      <a:pt x="2267" y="3894"/>
                    </a:cubicBezTo>
                    <a:cubicBezTo>
                      <a:pt x="2315" y="3967"/>
                      <a:pt x="2360" y="4053"/>
                      <a:pt x="2431" y="4108"/>
                    </a:cubicBezTo>
                    <a:cubicBezTo>
                      <a:pt x="2442" y="4117"/>
                      <a:pt x="2457" y="4121"/>
                      <a:pt x="2472" y="4121"/>
                    </a:cubicBezTo>
                    <a:cubicBezTo>
                      <a:pt x="2500" y="4121"/>
                      <a:pt x="2528" y="4104"/>
                      <a:pt x="2525" y="4068"/>
                    </a:cubicBezTo>
                    <a:cubicBezTo>
                      <a:pt x="2506" y="3928"/>
                      <a:pt x="2407" y="3805"/>
                      <a:pt x="2327" y="3693"/>
                    </a:cubicBezTo>
                    <a:cubicBezTo>
                      <a:pt x="2239" y="3567"/>
                      <a:pt x="2149" y="3446"/>
                      <a:pt x="2050" y="3328"/>
                    </a:cubicBezTo>
                    <a:cubicBezTo>
                      <a:pt x="1844" y="3087"/>
                      <a:pt x="1629" y="2855"/>
                      <a:pt x="1405" y="2629"/>
                    </a:cubicBezTo>
                    <a:cubicBezTo>
                      <a:pt x="960" y="2184"/>
                      <a:pt x="478" y="1701"/>
                      <a:pt x="248" y="1099"/>
                    </a:cubicBezTo>
                    <a:cubicBezTo>
                      <a:pt x="178" y="918"/>
                      <a:pt x="139" y="718"/>
                      <a:pt x="171" y="522"/>
                    </a:cubicBezTo>
                    <a:cubicBezTo>
                      <a:pt x="186" y="441"/>
                      <a:pt x="210" y="361"/>
                      <a:pt x="242" y="286"/>
                    </a:cubicBezTo>
                    <a:cubicBezTo>
                      <a:pt x="277" y="200"/>
                      <a:pt x="343" y="131"/>
                      <a:pt x="373" y="43"/>
                    </a:cubicBezTo>
                    <a:cubicBezTo>
                      <a:pt x="379" y="22"/>
                      <a:pt x="362" y="1"/>
                      <a:pt x="341" y="1"/>
                    </a:cubicBezTo>
                    <a:cubicBezTo>
                      <a:pt x="338" y="1"/>
                      <a:pt x="335" y="1"/>
                      <a:pt x="332" y="2"/>
                    </a:cubicBez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5" name="Google Shape;11405;p23"/>
              <p:cNvSpPr/>
              <p:nvPr/>
            </p:nvSpPr>
            <p:spPr>
              <a:xfrm rot="7741407">
                <a:off x="816918" y="4840709"/>
                <a:ext cx="44223" cy="151996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5348" extrusionOk="0">
                    <a:moveTo>
                      <a:pt x="353" y="1"/>
                    </a:moveTo>
                    <a:cubicBezTo>
                      <a:pt x="350" y="1"/>
                      <a:pt x="346" y="1"/>
                      <a:pt x="343" y="3"/>
                    </a:cubicBezTo>
                    <a:lnTo>
                      <a:pt x="344" y="3"/>
                    </a:lnTo>
                    <a:cubicBezTo>
                      <a:pt x="75" y="106"/>
                      <a:pt x="0" y="457"/>
                      <a:pt x="23" y="713"/>
                    </a:cubicBezTo>
                    <a:cubicBezTo>
                      <a:pt x="40" y="872"/>
                      <a:pt x="85" y="1028"/>
                      <a:pt x="156" y="1171"/>
                    </a:cubicBezTo>
                    <a:cubicBezTo>
                      <a:pt x="236" y="1338"/>
                      <a:pt x="369" y="1465"/>
                      <a:pt x="451" y="1630"/>
                    </a:cubicBezTo>
                    <a:cubicBezTo>
                      <a:pt x="632" y="2002"/>
                      <a:pt x="750" y="2390"/>
                      <a:pt x="847" y="2791"/>
                    </a:cubicBezTo>
                    <a:cubicBezTo>
                      <a:pt x="946" y="3187"/>
                      <a:pt x="1047" y="3581"/>
                      <a:pt x="1141" y="3980"/>
                    </a:cubicBezTo>
                    <a:cubicBezTo>
                      <a:pt x="1246" y="4423"/>
                      <a:pt x="1276" y="4899"/>
                      <a:pt x="1453" y="5320"/>
                    </a:cubicBezTo>
                    <a:cubicBezTo>
                      <a:pt x="1461" y="5340"/>
                      <a:pt x="1477" y="5348"/>
                      <a:pt x="1494" y="5348"/>
                    </a:cubicBezTo>
                    <a:cubicBezTo>
                      <a:pt x="1522" y="5348"/>
                      <a:pt x="1552" y="5325"/>
                      <a:pt x="1552" y="5294"/>
                    </a:cubicBezTo>
                    <a:cubicBezTo>
                      <a:pt x="1556" y="4914"/>
                      <a:pt x="1425" y="4550"/>
                      <a:pt x="1332" y="4185"/>
                    </a:cubicBezTo>
                    <a:cubicBezTo>
                      <a:pt x="1234" y="3811"/>
                      <a:pt x="1148" y="3436"/>
                      <a:pt x="1036" y="3064"/>
                    </a:cubicBezTo>
                    <a:cubicBezTo>
                      <a:pt x="930" y="2708"/>
                      <a:pt x="821" y="2347"/>
                      <a:pt x="685" y="2000"/>
                    </a:cubicBezTo>
                    <a:cubicBezTo>
                      <a:pt x="625" y="1843"/>
                      <a:pt x="552" y="1691"/>
                      <a:pt x="477" y="1542"/>
                    </a:cubicBezTo>
                    <a:cubicBezTo>
                      <a:pt x="436" y="1456"/>
                      <a:pt x="416" y="1368"/>
                      <a:pt x="384" y="1280"/>
                    </a:cubicBezTo>
                    <a:cubicBezTo>
                      <a:pt x="354" y="1201"/>
                      <a:pt x="315" y="1127"/>
                      <a:pt x="283" y="1050"/>
                    </a:cubicBezTo>
                    <a:cubicBezTo>
                      <a:pt x="214" y="885"/>
                      <a:pt x="167" y="710"/>
                      <a:pt x="180" y="528"/>
                    </a:cubicBezTo>
                    <a:cubicBezTo>
                      <a:pt x="197" y="345"/>
                      <a:pt x="288" y="203"/>
                      <a:pt x="378" y="50"/>
                    </a:cubicBezTo>
                    <a:cubicBezTo>
                      <a:pt x="389" y="29"/>
                      <a:pt x="374" y="1"/>
                      <a:pt x="3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6" name="Google Shape;11406;p23"/>
              <p:cNvSpPr/>
              <p:nvPr/>
            </p:nvSpPr>
            <p:spPr>
              <a:xfrm rot="7741407">
                <a:off x="796363" y="4865747"/>
                <a:ext cx="15148" cy="9819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455" extrusionOk="0">
                    <a:moveTo>
                      <a:pt x="50" y="1"/>
                    </a:moveTo>
                    <a:cubicBezTo>
                      <a:pt x="42" y="1"/>
                      <a:pt x="35" y="5"/>
                      <a:pt x="32" y="13"/>
                    </a:cubicBezTo>
                    <a:cubicBezTo>
                      <a:pt x="0" y="133"/>
                      <a:pt x="24" y="283"/>
                      <a:pt x="34" y="406"/>
                    </a:cubicBezTo>
                    <a:cubicBezTo>
                      <a:pt x="45" y="550"/>
                      <a:pt x="62" y="692"/>
                      <a:pt x="73" y="836"/>
                    </a:cubicBezTo>
                    <a:cubicBezTo>
                      <a:pt x="94" y="1131"/>
                      <a:pt x="112" y="1423"/>
                      <a:pt x="146" y="1717"/>
                    </a:cubicBezTo>
                    <a:cubicBezTo>
                      <a:pt x="178" y="1992"/>
                      <a:pt x="215" y="2264"/>
                      <a:pt x="258" y="2536"/>
                    </a:cubicBezTo>
                    <a:cubicBezTo>
                      <a:pt x="279" y="2678"/>
                      <a:pt x="303" y="2820"/>
                      <a:pt x="327" y="2960"/>
                    </a:cubicBezTo>
                    <a:cubicBezTo>
                      <a:pt x="355" y="3121"/>
                      <a:pt x="361" y="3246"/>
                      <a:pt x="324" y="3403"/>
                    </a:cubicBezTo>
                    <a:cubicBezTo>
                      <a:pt x="316" y="3433"/>
                      <a:pt x="340" y="3454"/>
                      <a:pt x="363" y="3454"/>
                    </a:cubicBezTo>
                    <a:cubicBezTo>
                      <a:pt x="376" y="3454"/>
                      <a:pt x="388" y="3448"/>
                      <a:pt x="397" y="3435"/>
                    </a:cubicBezTo>
                    <a:cubicBezTo>
                      <a:pt x="533" y="3246"/>
                      <a:pt x="413" y="2917"/>
                      <a:pt x="378" y="2713"/>
                    </a:cubicBezTo>
                    <a:cubicBezTo>
                      <a:pt x="324" y="2405"/>
                      <a:pt x="277" y="2094"/>
                      <a:pt x="236" y="1784"/>
                    </a:cubicBezTo>
                    <a:cubicBezTo>
                      <a:pt x="196" y="1492"/>
                      <a:pt x="161" y="1197"/>
                      <a:pt x="129" y="903"/>
                    </a:cubicBezTo>
                    <a:cubicBezTo>
                      <a:pt x="114" y="754"/>
                      <a:pt x="107" y="602"/>
                      <a:pt x="105" y="451"/>
                    </a:cubicBezTo>
                    <a:cubicBezTo>
                      <a:pt x="103" y="314"/>
                      <a:pt x="112" y="144"/>
                      <a:pt x="67" y="13"/>
                    </a:cubicBezTo>
                    <a:cubicBezTo>
                      <a:pt x="65" y="5"/>
                      <a:pt x="57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7" name="Google Shape;11407;p23"/>
              <p:cNvSpPr/>
              <p:nvPr/>
            </p:nvSpPr>
            <p:spPr>
              <a:xfrm rot="7741407">
                <a:off x="622470" y="4900618"/>
                <a:ext cx="118686" cy="46667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1642" extrusionOk="0">
                    <a:moveTo>
                      <a:pt x="318" y="0"/>
                    </a:moveTo>
                    <a:cubicBezTo>
                      <a:pt x="223" y="0"/>
                      <a:pt x="128" y="8"/>
                      <a:pt x="34" y="24"/>
                    </a:cubicBezTo>
                    <a:cubicBezTo>
                      <a:pt x="0" y="29"/>
                      <a:pt x="9" y="84"/>
                      <a:pt x="43" y="85"/>
                    </a:cubicBezTo>
                    <a:lnTo>
                      <a:pt x="43" y="84"/>
                    </a:lnTo>
                    <a:cubicBezTo>
                      <a:pt x="836" y="97"/>
                      <a:pt x="1503" y="484"/>
                      <a:pt x="2150" y="903"/>
                    </a:cubicBezTo>
                    <a:cubicBezTo>
                      <a:pt x="2459" y="1101"/>
                      <a:pt x="2773" y="1295"/>
                      <a:pt x="3113" y="1439"/>
                    </a:cubicBezTo>
                    <a:cubicBezTo>
                      <a:pt x="3353" y="1538"/>
                      <a:pt x="3646" y="1641"/>
                      <a:pt x="3922" y="1641"/>
                    </a:cubicBezTo>
                    <a:cubicBezTo>
                      <a:pt x="3999" y="1641"/>
                      <a:pt x="4074" y="1633"/>
                      <a:pt x="4147" y="1615"/>
                    </a:cubicBezTo>
                    <a:cubicBezTo>
                      <a:pt x="4175" y="1605"/>
                      <a:pt x="4175" y="1566"/>
                      <a:pt x="4147" y="1557"/>
                    </a:cubicBezTo>
                    <a:cubicBezTo>
                      <a:pt x="3960" y="1519"/>
                      <a:pt x="3769" y="1516"/>
                      <a:pt x="3582" y="1469"/>
                    </a:cubicBezTo>
                    <a:cubicBezTo>
                      <a:pt x="3388" y="1420"/>
                      <a:pt x="3201" y="1351"/>
                      <a:pt x="3021" y="1267"/>
                    </a:cubicBezTo>
                    <a:cubicBezTo>
                      <a:pt x="2685" y="1108"/>
                      <a:pt x="2375" y="903"/>
                      <a:pt x="2062" y="702"/>
                    </a:cubicBezTo>
                    <a:cubicBezTo>
                      <a:pt x="1756" y="504"/>
                      <a:pt x="1444" y="314"/>
                      <a:pt x="1107" y="175"/>
                    </a:cubicBezTo>
                    <a:cubicBezTo>
                      <a:pt x="937" y="104"/>
                      <a:pt x="759" y="52"/>
                      <a:pt x="576" y="20"/>
                    </a:cubicBezTo>
                    <a:cubicBezTo>
                      <a:pt x="491" y="7"/>
                      <a:pt x="404" y="0"/>
                      <a:pt x="31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8" name="Google Shape;11408;p23"/>
              <p:cNvSpPr/>
              <p:nvPr/>
            </p:nvSpPr>
            <p:spPr>
              <a:xfrm rot="7741407">
                <a:off x="712424" y="4914695"/>
                <a:ext cx="73270" cy="1674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589" extrusionOk="0">
                    <a:moveTo>
                      <a:pt x="2175" y="0"/>
                    </a:moveTo>
                    <a:cubicBezTo>
                      <a:pt x="1875" y="0"/>
                      <a:pt x="1582" y="80"/>
                      <a:pt x="1287" y="177"/>
                    </a:cubicBezTo>
                    <a:cubicBezTo>
                      <a:pt x="1074" y="246"/>
                      <a:pt x="861" y="321"/>
                      <a:pt x="644" y="379"/>
                    </a:cubicBezTo>
                    <a:cubicBezTo>
                      <a:pt x="534" y="407"/>
                      <a:pt x="422" y="431"/>
                      <a:pt x="308" y="448"/>
                    </a:cubicBezTo>
                    <a:cubicBezTo>
                      <a:pt x="210" y="463"/>
                      <a:pt x="102" y="456"/>
                      <a:pt x="16" y="508"/>
                    </a:cubicBezTo>
                    <a:cubicBezTo>
                      <a:pt x="1" y="517"/>
                      <a:pt x="1" y="538"/>
                      <a:pt x="16" y="547"/>
                    </a:cubicBezTo>
                    <a:cubicBezTo>
                      <a:pt x="64" y="578"/>
                      <a:pt x="124" y="589"/>
                      <a:pt x="189" y="589"/>
                    </a:cubicBezTo>
                    <a:cubicBezTo>
                      <a:pt x="312" y="589"/>
                      <a:pt x="451" y="548"/>
                      <a:pt x="551" y="525"/>
                    </a:cubicBezTo>
                    <a:cubicBezTo>
                      <a:pt x="769" y="473"/>
                      <a:pt x="981" y="394"/>
                      <a:pt x="1192" y="317"/>
                    </a:cubicBezTo>
                    <a:cubicBezTo>
                      <a:pt x="1529" y="196"/>
                      <a:pt x="1907" y="71"/>
                      <a:pt x="2276" y="71"/>
                    </a:cubicBezTo>
                    <a:cubicBezTo>
                      <a:pt x="2362" y="71"/>
                      <a:pt x="2448" y="78"/>
                      <a:pt x="2532" y="93"/>
                    </a:cubicBezTo>
                    <a:cubicBezTo>
                      <a:pt x="2534" y="93"/>
                      <a:pt x="2536" y="94"/>
                      <a:pt x="2538" y="94"/>
                    </a:cubicBezTo>
                    <a:cubicBezTo>
                      <a:pt x="2566" y="94"/>
                      <a:pt x="2577" y="53"/>
                      <a:pt x="2547" y="44"/>
                    </a:cubicBezTo>
                    <a:cubicBezTo>
                      <a:pt x="2422" y="14"/>
                      <a:pt x="2298" y="0"/>
                      <a:pt x="21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9" name="Google Shape;11409;p23"/>
              <p:cNvSpPr/>
              <p:nvPr/>
            </p:nvSpPr>
            <p:spPr>
              <a:xfrm rot="7741407">
                <a:off x="675372" y="4931135"/>
                <a:ext cx="80062" cy="12022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423" extrusionOk="0">
                    <a:moveTo>
                      <a:pt x="26" y="0"/>
                    </a:moveTo>
                    <a:cubicBezTo>
                      <a:pt x="5" y="0"/>
                      <a:pt x="1" y="38"/>
                      <a:pt x="24" y="43"/>
                    </a:cubicBezTo>
                    <a:cubicBezTo>
                      <a:pt x="501" y="148"/>
                      <a:pt x="979" y="240"/>
                      <a:pt x="1460" y="318"/>
                    </a:cubicBezTo>
                    <a:cubicBezTo>
                      <a:pt x="1738" y="363"/>
                      <a:pt x="2030" y="422"/>
                      <a:pt x="2318" y="422"/>
                    </a:cubicBezTo>
                    <a:cubicBezTo>
                      <a:pt x="2476" y="422"/>
                      <a:pt x="2633" y="404"/>
                      <a:pt x="2785" y="356"/>
                    </a:cubicBezTo>
                    <a:cubicBezTo>
                      <a:pt x="2817" y="345"/>
                      <a:pt x="2807" y="299"/>
                      <a:pt x="2777" y="299"/>
                    </a:cubicBezTo>
                    <a:cubicBezTo>
                      <a:pt x="2775" y="299"/>
                      <a:pt x="2773" y="299"/>
                      <a:pt x="2770" y="299"/>
                    </a:cubicBezTo>
                    <a:cubicBezTo>
                      <a:pt x="2640" y="323"/>
                      <a:pt x="2510" y="333"/>
                      <a:pt x="2381" y="333"/>
                    </a:cubicBezTo>
                    <a:cubicBezTo>
                      <a:pt x="2043" y="333"/>
                      <a:pt x="1709" y="265"/>
                      <a:pt x="1372" y="204"/>
                    </a:cubicBezTo>
                    <a:cubicBezTo>
                      <a:pt x="925" y="126"/>
                      <a:pt x="478" y="56"/>
                      <a:pt x="29" y="0"/>
                    </a:cubicBezTo>
                    <a:cubicBezTo>
                      <a:pt x="28" y="0"/>
                      <a:pt x="27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0" name="Google Shape;11410;p23"/>
              <p:cNvSpPr/>
              <p:nvPr/>
            </p:nvSpPr>
            <p:spPr>
              <a:xfrm rot="7741407">
                <a:off x="665764" y="4959096"/>
                <a:ext cx="25181" cy="414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46" extrusionOk="0">
                    <a:moveTo>
                      <a:pt x="845" y="0"/>
                    </a:moveTo>
                    <a:cubicBezTo>
                      <a:pt x="845" y="0"/>
                      <a:pt x="844" y="0"/>
                      <a:pt x="843" y="0"/>
                    </a:cubicBezTo>
                    <a:cubicBezTo>
                      <a:pt x="574" y="15"/>
                      <a:pt x="309" y="67"/>
                      <a:pt x="39" y="81"/>
                    </a:cubicBezTo>
                    <a:cubicBezTo>
                      <a:pt x="0" y="84"/>
                      <a:pt x="0" y="139"/>
                      <a:pt x="39" y="142"/>
                    </a:cubicBezTo>
                    <a:cubicBezTo>
                      <a:pt x="103" y="144"/>
                      <a:pt x="166" y="145"/>
                      <a:pt x="229" y="145"/>
                    </a:cubicBezTo>
                    <a:cubicBezTo>
                      <a:pt x="440" y="145"/>
                      <a:pt x="647" y="130"/>
                      <a:pt x="853" y="66"/>
                    </a:cubicBezTo>
                    <a:cubicBezTo>
                      <a:pt x="886" y="55"/>
                      <a:pt x="883" y="0"/>
                      <a:pt x="8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1" name="Google Shape;11411;p23"/>
              <p:cNvSpPr/>
              <p:nvPr/>
            </p:nvSpPr>
            <p:spPr>
              <a:xfrm rot="7741407">
                <a:off x="669866" y="4926533"/>
                <a:ext cx="30240" cy="1242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37" extrusionOk="0">
                    <a:moveTo>
                      <a:pt x="29" y="0"/>
                    </a:moveTo>
                    <a:cubicBezTo>
                      <a:pt x="11" y="0"/>
                      <a:pt x="0" y="24"/>
                      <a:pt x="17" y="37"/>
                    </a:cubicBezTo>
                    <a:cubicBezTo>
                      <a:pt x="166" y="133"/>
                      <a:pt x="314" y="224"/>
                      <a:pt x="480" y="290"/>
                    </a:cubicBezTo>
                    <a:cubicBezTo>
                      <a:pt x="658" y="355"/>
                      <a:pt x="839" y="404"/>
                      <a:pt x="1026" y="436"/>
                    </a:cubicBezTo>
                    <a:cubicBezTo>
                      <a:pt x="1028" y="436"/>
                      <a:pt x="1030" y="436"/>
                      <a:pt x="1031" y="436"/>
                    </a:cubicBezTo>
                    <a:cubicBezTo>
                      <a:pt x="1056" y="436"/>
                      <a:pt x="1064" y="400"/>
                      <a:pt x="1037" y="395"/>
                    </a:cubicBezTo>
                    <a:cubicBezTo>
                      <a:pt x="688" y="312"/>
                      <a:pt x="349" y="180"/>
                      <a:pt x="37" y="2"/>
                    </a:cubicBezTo>
                    <a:cubicBezTo>
                      <a:pt x="34" y="1"/>
                      <a:pt x="31" y="0"/>
                      <a:pt x="2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2" name="Google Shape;11412;p23"/>
              <p:cNvSpPr/>
              <p:nvPr/>
            </p:nvSpPr>
            <p:spPr>
              <a:xfrm rot="7741407">
                <a:off x="646043" y="4951087"/>
                <a:ext cx="15887" cy="5144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81" extrusionOk="0">
                    <a:moveTo>
                      <a:pt x="46" y="1"/>
                    </a:moveTo>
                    <a:cubicBezTo>
                      <a:pt x="19" y="1"/>
                      <a:pt x="0" y="40"/>
                      <a:pt x="29" y="55"/>
                    </a:cubicBezTo>
                    <a:cubicBezTo>
                      <a:pt x="177" y="129"/>
                      <a:pt x="336" y="180"/>
                      <a:pt x="501" y="180"/>
                    </a:cubicBezTo>
                    <a:cubicBezTo>
                      <a:pt x="510" y="180"/>
                      <a:pt x="518" y="180"/>
                      <a:pt x="527" y="180"/>
                    </a:cubicBezTo>
                    <a:cubicBezTo>
                      <a:pt x="558" y="178"/>
                      <a:pt x="558" y="131"/>
                      <a:pt x="527" y="127"/>
                    </a:cubicBezTo>
                    <a:cubicBezTo>
                      <a:pt x="364" y="107"/>
                      <a:pt x="209" y="77"/>
                      <a:pt x="59" y="4"/>
                    </a:cubicBezTo>
                    <a:cubicBezTo>
                      <a:pt x="55" y="2"/>
                      <a:pt x="50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3" name="Google Shape;11413;p23"/>
              <p:cNvSpPr/>
              <p:nvPr/>
            </p:nvSpPr>
            <p:spPr>
              <a:xfrm rot="7741407">
                <a:off x="745332" y="4892731"/>
                <a:ext cx="61191" cy="83331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932" extrusionOk="0">
                    <a:moveTo>
                      <a:pt x="2138" y="1"/>
                    </a:moveTo>
                    <a:cubicBezTo>
                      <a:pt x="2137" y="1"/>
                      <a:pt x="2137" y="1"/>
                      <a:pt x="2136" y="1"/>
                    </a:cubicBezTo>
                    <a:lnTo>
                      <a:pt x="2138" y="3"/>
                    </a:lnTo>
                    <a:cubicBezTo>
                      <a:pt x="1555" y="126"/>
                      <a:pt x="1070" y="541"/>
                      <a:pt x="738" y="1020"/>
                    </a:cubicBezTo>
                    <a:cubicBezTo>
                      <a:pt x="549" y="1297"/>
                      <a:pt x="397" y="1596"/>
                      <a:pt x="283" y="1908"/>
                    </a:cubicBezTo>
                    <a:cubicBezTo>
                      <a:pt x="164" y="2226"/>
                      <a:pt x="42" y="2568"/>
                      <a:pt x="3" y="2906"/>
                    </a:cubicBezTo>
                    <a:cubicBezTo>
                      <a:pt x="1" y="2923"/>
                      <a:pt x="14" y="2932"/>
                      <a:pt x="27" y="2932"/>
                    </a:cubicBezTo>
                    <a:cubicBezTo>
                      <a:pt x="39" y="2932"/>
                      <a:pt x="52" y="2926"/>
                      <a:pt x="57" y="2914"/>
                    </a:cubicBezTo>
                    <a:cubicBezTo>
                      <a:pt x="171" y="2613"/>
                      <a:pt x="229" y="2291"/>
                      <a:pt x="339" y="1988"/>
                    </a:cubicBezTo>
                    <a:cubicBezTo>
                      <a:pt x="450" y="1678"/>
                      <a:pt x="596" y="1381"/>
                      <a:pt x="775" y="1106"/>
                    </a:cubicBezTo>
                    <a:cubicBezTo>
                      <a:pt x="1108" y="609"/>
                      <a:pt x="1577" y="222"/>
                      <a:pt x="2142" y="20"/>
                    </a:cubicBezTo>
                    <a:cubicBezTo>
                      <a:pt x="2152" y="16"/>
                      <a:pt x="2150" y="1"/>
                      <a:pt x="21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4" name="Google Shape;11414;p23"/>
              <p:cNvSpPr/>
              <p:nvPr/>
            </p:nvSpPr>
            <p:spPr>
              <a:xfrm rot="7741407">
                <a:off x="745331" y="4987511"/>
                <a:ext cx="43655" cy="8441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97" extrusionOk="0">
                    <a:moveTo>
                      <a:pt x="970" y="0"/>
                    </a:moveTo>
                    <a:cubicBezTo>
                      <a:pt x="641" y="0"/>
                      <a:pt x="314" y="86"/>
                      <a:pt x="23" y="254"/>
                    </a:cubicBezTo>
                    <a:cubicBezTo>
                      <a:pt x="1" y="267"/>
                      <a:pt x="14" y="296"/>
                      <a:pt x="36" y="296"/>
                    </a:cubicBezTo>
                    <a:cubicBezTo>
                      <a:pt x="39" y="296"/>
                      <a:pt x="43" y="295"/>
                      <a:pt x="47" y="293"/>
                    </a:cubicBezTo>
                    <a:cubicBezTo>
                      <a:pt x="364" y="156"/>
                      <a:pt x="696" y="78"/>
                      <a:pt x="1034" y="78"/>
                    </a:cubicBezTo>
                    <a:cubicBezTo>
                      <a:pt x="1187" y="78"/>
                      <a:pt x="1340" y="94"/>
                      <a:pt x="1495" y="127"/>
                    </a:cubicBezTo>
                    <a:cubicBezTo>
                      <a:pt x="1496" y="127"/>
                      <a:pt x="1498" y="128"/>
                      <a:pt x="1500" y="128"/>
                    </a:cubicBezTo>
                    <a:cubicBezTo>
                      <a:pt x="1527" y="128"/>
                      <a:pt x="1536" y="87"/>
                      <a:pt x="1508" y="78"/>
                    </a:cubicBezTo>
                    <a:cubicBezTo>
                      <a:pt x="1332" y="26"/>
                      <a:pt x="1151" y="0"/>
                      <a:pt x="9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5" name="Google Shape;11415;p23"/>
              <p:cNvSpPr/>
              <p:nvPr/>
            </p:nvSpPr>
            <p:spPr>
              <a:xfrm rot="7741407">
                <a:off x="751788" y="4942050"/>
                <a:ext cx="34048" cy="2441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859" extrusionOk="0">
                    <a:moveTo>
                      <a:pt x="1169" y="1"/>
                    </a:moveTo>
                    <a:cubicBezTo>
                      <a:pt x="939" y="51"/>
                      <a:pt x="715" y="199"/>
                      <a:pt x="524" y="332"/>
                    </a:cubicBezTo>
                    <a:cubicBezTo>
                      <a:pt x="336" y="464"/>
                      <a:pt x="141" y="614"/>
                      <a:pt x="18" y="808"/>
                    </a:cubicBezTo>
                    <a:cubicBezTo>
                      <a:pt x="1" y="835"/>
                      <a:pt x="24" y="858"/>
                      <a:pt x="48" y="858"/>
                    </a:cubicBezTo>
                    <a:cubicBezTo>
                      <a:pt x="56" y="858"/>
                      <a:pt x="65" y="856"/>
                      <a:pt x="72" y="850"/>
                    </a:cubicBezTo>
                    <a:cubicBezTo>
                      <a:pt x="253" y="698"/>
                      <a:pt x="407" y="522"/>
                      <a:pt x="599" y="382"/>
                    </a:cubicBezTo>
                    <a:cubicBezTo>
                      <a:pt x="784" y="248"/>
                      <a:pt x="992" y="156"/>
                      <a:pt x="1183" y="33"/>
                    </a:cubicBezTo>
                    <a:cubicBezTo>
                      <a:pt x="1198" y="22"/>
                      <a:pt x="1190" y="2"/>
                      <a:pt x="1176" y="2"/>
                    </a:cubicBezTo>
                    <a:cubicBezTo>
                      <a:pt x="1175" y="2"/>
                      <a:pt x="1173" y="2"/>
                      <a:pt x="1171" y="3"/>
                    </a:cubicBezTo>
                    <a:lnTo>
                      <a:pt x="1169" y="1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6" name="Google Shape;11416;p23"/>
              <p:cNvSpPr/>
              <p:nvPr/>
            </p:nvSpPr>
            <p:spPr>
              <a:xfrm rot="7741407">
                <a:off x="792349" y="4926030"/>
                <a:ext cx="32968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2042" extrusionOk="0">
                    <a:moveTo>
                      <a:pt x="1040" y="1"/>
                    </a:moveTo>
                    <a:cubicBezTo>
                      <a:pt x="895" y="1"/>
                      <a:pt x="736" y="101"/>
                      <a:pt x="626" y="171"/>
                    </a:cubicBezTo>
                    <a:cubicBezTo>
                      <a:pt x="465" y="270"/>
                      <a:pt x="355" y="432"/>
                      <a:pt x="323" y="617"/>
                    </a:cubicBezTo>
                    <a:cubicBezTo>
                      <a:pt x="307" y="711"/>
                      <a:pt x="301" y="806"/>
                      <a:pt x="307" y="902"/>
                    </a:cubicBezTo>
                    <a:cubicBezTo>
                      <a:pt x="312" y="1034"/>
                      <a:pt x="297" y="1165"/>
                      <a:pt x="264" y="1292"/>
                    </a:cubicBezTo>
                    <a:cubicBezTo>
                      <a:pt x="232" y="1410"/>
                      <a:pt x="194" y="1526"/>
                      <a:pt x="151" y="1640"/>
                    </a:cubicBezTo>
                    <a:cubicBezTo>
                      <a:pt x="105" y="1758"/>
                      <a:pt x="32" y="1876"/>
                      <a:pt x="6" y="1999"/>
                    </a:cubicBezTo>
                    <a:cubicBezTo>
                      <a:pt x="0" y="2021"/>
                      <a:pt x="19" y="2041"/>
                      <a:pt x="38" y="2041"/>
                    </a:cubicBezTo>
                    <a:cubicBezTo>
                      <a:pt x="46" y="2041"/>
                      <a:pt x="54" y="2038"/>
                      <a:pt x="60" y="2031"/>
                    </a:cubicBezTo>
                    <a:cubicBezTo>
                      <a:pt x="176" y="1894"/>
                      <a:pt x="232" y="1666"/>
                      <a:pt x="277" y="1496"/>
                    </a:cubicBezTo>
                    <a:cubicBezTo>
                      <a:pt x="327" y="1304"/>
                      <a:pt x="351" y="1107"/>
                      <a:pt x="393" y="913"/>
                    </a:cubicBezTo>
                    <a:cubicBezTo>
                      <a:pt x="434" y="726"/>
                      <a:pt x="417" y="518"/>
                      <a:pt x="550" y="361"/>
                    </a:cubicBezTo>
                    <a:cubicBezTo>
                      <a:pt x="611" y="296"/>
                      <a:pt x="684" y="240"/>
                      <a:pt x="767" y="197"/>
                    </a:cubicBezTo>
                    <a:cubicBezTo>
                      <a:pt x="855" y="144"/>
                      <a:pt x="971" y="65"/>
                      <a:pt x="1080" y="65"/>
                    </a:cubicBezTo>
                    <a:cubicBezTo>
                      <a:pt x="1091" y="65"/>
                      <a:pt x="1102" y="66"/>
                      <a:pt x="1112" y="68"/>
                    </a:cubicBezTo>
                    <a:cubicBezTo>
                      <a:pt x="1116" y="69"/>
                      <a:pt x="1119" y="69"/>
                      <a:pt x="1122" y="69"/>
                    </a:cubicBezTo>
                    <a:cubicBezTo>
                      <a:pt x="1150" y="69"/>
                      <a:pt x="1160" y="24"/>
                      <a:pt x="1127" y="15"/>
                    </a:cubicBezTo>
                    <a:lnTo>
                      <a:pt x="1129" y="15"/>
                    </a:lnTo>
                    <a:cubicBezTo>
                      <a:pt x="1101" y="5"/>
                      <a:pt x="1071" y="1"/>
                      <a:pt x="10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7" name="Google Shape;11417;p23"/>
              <p:cNvSpPr/>
              <p:nvPr/>
            </p:nvSpPr>
            <p:spPr>
              <a:xfrm rot="7741407">
                <a:off x="884067" y="4871017"/>
                <a:ext cx="24215" cy="9313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277" extrusionOk="0">
                    <a:moveTo>
                      <a:pt x="36" y="0"/>
                    </a:moveTo>
                    <a:cubicBezTo>
                      <a:pt x="17" y="0"/>
                      <a:pt x="1" y="21"/>
                      <a:pt x="12" y="40"/>
                    </a:cubicBezTo>
                    <a:cubicBezTo>
                      <a:pt x="148" y="313"/>
                      <a:pt x="128" y="592"/>
                      <a:pt x="116" y="885"/>
                    </a:cubicBezTo>
                    <a:cubicBezTo>
                      <a:pt x="105" y="1220"/>
                      <a:pt x="94" y="1555"/>
                      <a:pt x="130" y="1889"/>
                    </a:cubicBezTo>
                    <a:cubicBezTo>
                      <a:pt x="161" y="2157"/>
                      <a:pt x="234" y="2417"/>
                      <a:pt x="345" y="2663"/>
                    </a:cubicBezTo>
                    <a:cubicBezTo>
                      <a:pt x="449" y="2907"/>
                      <a:pt x="591" y="3112"/>
                      <a:pt x="803" y="3271"/>
                    </a:cubicBezTo>
                    <a:cubicBezTo>
                      <a:pt x="807" y="3275"/>
                      <a:pt x="812" y="3276"/>
                      <a:pt x="816" y="3276"/>
                    </a:cubicBezTo>
                    <a:cubicBezTo>
                      <a:pt x="836" y="3276"/>
                      <a:pt x="851" y="3246"/>
                      <a:pt x="834" y="3228"/>
                    </a:cubicBezTo>
                    <a:cubicBezTo>
                      <a:pt x="638" y="3021"/>
                      <a:pt x="488" y="2774"/>
                      <a:pt x="393" y="2503"/>
                    </a:cubicBezTo>
                    <a:cubicBezTo>
                      <a:pt x="298" y="2226"/>
                      <a:pt x="277" y="1916"/>
                      <a:pt x="266" y="1624"/>
                    </a:cubicBezTo>
                    <a:cubicBezTo>
                      <a:pt x="255" y="1310"/>
                      <a:pt x="272" y="994"/>
                      <a:pt x="264" y="680"/>
                    </a:cubicBezTo>
                    <a:cubicBezTo>
                      <a:pt x="259" y="448"/>
                      <a:pt x="234" y="175"/>
                      <a:pt x="55" y="9"/>
                    </a:cubicBezTo>
                    <a:cubicBezTo>
                      <a:pt x="49" y="3"/>
                      <a:pt x="42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8" name="Google Shape;11418;p23"/>
              <p:cNvSpPr/>
              <p:nvPr/>
            </p:nvSpPr>
            <p:spPr>
              <a:xfrm rot="7741407">
                <a:off x="690266" y="4650360"/>
                <a:ext cx="263748" cy="265623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9346" extrusionOk="0">
                    <a:moveTo>
                      <a:pt x="9115" y="4034"/>
                    </a:moveTo>
                    <a:cubicBezTo>
                      <a:pt x="8516" y="2671"/>
                      <a:pt x="8227" y="1358"/>
                      <a:pt x="6892" y="736"/>
                    </a:cubicBezTo>
                    <a:cubicBezTo>
                      <a:pt x="5557" y="113"/>
                      <a:pt x="3412" y="1"/>
                      <a:pt x="2964" y="553"/>
                    </a:cubicBezTo>
                    <a:cubicBezTo>
                      <a:pt x="2513" y="1104"/>
                      <a:pt x="1810" y="1514"/>
                      <a:pt x="1645" y="1710"/>
                    </a:cubicBezTo>
                    <a:cubicBezTo>
                      <a:pt x="1468" y="1919"/>
                      <a:pt x="1713" y="2192"/>
                      <a:pt x="1247" y="3084"/>
                    </a:cubicBezTo>
                    <a:cubicBezTo>
                      <a:pt x="784" y="3978"/>
                      <a:pt x="928" y="4391"/>
                      <a:pt x="928" y="4391"/>
                    </a:cubicBezTo>
                    <a:cubicBezTo>
                      <a:pt x="928" y="4391"/>
                      <a:pt x="402" y="4228"/>
                      <a:pt x="507" y="5228"/>
                    </a:cubicBezTo>
                    <a:cubicBezTo>
                      <a:pt x="610" y="6231"/>
                      <a:pt x="0" y="6709"/>
                      <a:pt x="765" y="7223"/>
                    </a:cubicBezTo>
                    <a:cubicBezTo>
                      <a:pt x="1530" y="7737"/>
                      <a:pt x="1290" y="8354"/>
                      <a:pt x="2064" y="8480"/>
                    </a:cubicBezTo>
                    <a:cubicBezTo>
                      <a:pt x="2840" y="8607"/>
                      <a:pt x="3124" y="8418"/>
                      <a:pt x="3259" y="8738"/>
                    </a:cubicBezTo>
                    <a:cubicBezTo>
                      <a:pt x="3394" y="9057"/>
                      <a:pt x="3728" y="9345"/>
                      <a:pt x="4474" y="9185"/>
                    </a:cubicBezTo>
                    <a:cubicBezTo>
                      <a:pt x="5220" y="9024"/>
                      <a:pt x="6280" y="8478"/>
                      <a:pt x="6976" y="7356"/>
                    </a:cubicBezTo>
                    <a:cubicBezTo>
                      <a:pt x="7671" y="6236"/>
                      <a:pt x="8270" y="6631"/>
                      <a:pt x="8774" y="6118"/>
                    </a:cubicBezTo>
                    <a:cubicBezTo>
                      <a:pt x="9279" y="5606"/>
                      <a:pt x="9115" y="4034"/>
                      <a:pt x="9115" y="403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9" name="Google Shape;11419;p23"/>
              <p:cNvSpPr/>
              <p:nvPr/>
            </p:nvSpPr>
            <p:spPr>
              <a:xfrm rot="7741407">
                <a:off x="790351" y="4835627"/>
                <a:ext cx="58348" cy="96632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400" extrusionOk="0">
                    <a:moveTo>
                      <a:pt x="9" y="1"/>
                    </a:moveTo>
                    <a:cubicBezTo>
                      <a:pt x="5" y="1"/>
                      <a:pt x="1" y="4"/>
                      <a:pt x="2" y="10"/>
                    </a:cubicBezTo>
                    <a:lnTo>
                      <a:pt x="4" y="10"/>
                    </a:lnTo>
                    <a:cubicBezTo>
                      <a:pt x="54" y="309"/>
                      <a:pt x="286" y="501"/>
                      <a:pt x="518" y="677"/>
                    </a:cubicBezTo>
                    <a:cubicBezTo>
                      <a:pt x="789" y="883"/>
                      <a:pt x="1053" y="1081"/>
                      <a:pt x="1266" y="1352"/>
                    </a:cubicBezTo>
                    <a:cubicBezTo>
                      <a:pt x="1473" y="1616"/>
                      <a:pt x="1630" y="1954"/>
                      <a:pt x="1730" y="2274"/>
                    </a:cubicBezTo>
                    <a:cubicBezTo>
                      <a:pt x="1780" y="2438"/>
                      <a:pt x="1816" y="2607"/>
                      <a:pt x="1836" y="2779"/>
                    </a:cubicBezTo>
                    <a:cubicBezTo>
                      <a:pt x="1857" y="2958"/>
                      <a:pt x="1834" y="3140"/>
                      <a:pt x="1851" y="3319"/>
                    </a:cubicBezTo>
                    <a:cubicBezTo>
                      <a:pt x="1856" y="3368"/>
                      <a:pt x="1901" y="3400"/>
                      <a:pt x="1943" y="3400"/>
                    </a:cubicBezTo>
                    <a:cubicBezTo>
                      <a:pt x="1974" y="3400"/>
                      <a:pt x="2003" y="3382"/>
                      <a:pt x="2014" y="3341"/>
                    </a:cubicBezTo>
                    <a:cubicBezTo>
                      <a:pt x="2053" y="3175"/>
                      <a:pt x="2031" y="2981"/>
                      <a:pt x="2012" y="2814"/>
                    </a:cubicBezTo>
                    <a:cubicBezTo>
                      <a:pt x="1995" y="2652"/>
                      <a:pt x="1963" y="2491"/>
                      <a:pt x="1918" y="2334"/>
                    </a:cubicBezTo>
                    <a:cubicBezTo>
                      <a:pt x="1825" y="2007"/>
                      <a:pt x="1677" y="1694"/>
                      <a:pt x="1464" y="1427"/>
                    </a:cubicBezTo>
                    <a:cubicBezTo>
                      <a:pt x="1251" y="1161"/>
                      <a:pt x="1021" y="930"/>
                      <a:pt x="741" y="735"/>
                    </a:cubicBezTo>
                    <a:cubicBezTo>
                      <a:pt x="460" y="539"/>
                      <a:pt x="133" y="350"/>
                      <a:pt x="15" y="6"/>
                    </a:cubicBezTo>
                    <a:cubicBezTo>
                      <a:pt x="14" y="2"/>
                      <a:pt x="12" y="1"/>
                      <a:pt x="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0" name="Google Shape;11420;p23"/>
              <p:cNvSpPr/>
              <p:nvPr/>
            </p:nvSpPr>
            <p:spPr>
              <a:xfrm rot="7741407">
                <a:off x="785692" y="4841201"/>
                <a:ext cx="39278" cy="58491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058" extrusionOk="0">
                    <a:moveTo>
                      <a:pt x="30" y="0"/>
                    </a:moveTo>
                    <a:cubicBezTo>
                      <a:pt x="13" y="0"/>
                      <a:pt x="0" y="23"/>
                      <a:pt x="18" y="33"/>
                    </a:cubicBezTo>
                    <a:cubicBezTo>
                      <a:pt x="398" y="232"/>
                      <a:pt x="693" y="553"/>
                      <a:pt x="895" y="927"/>
                    </a:cubicBezTo>
                    <a:cubicBezTo>
                      <a:pt x="977" y="1082"/>
                      <a:pt x="1048" y="1243"/>
                      <a:pt x="1105" y="1409"/>
                    </a:cubicBezTo>
                    <a:cubicBezTo>
                      <a:pt x="1129" y="1482"/>
                      <a:pt x="1151" y="1557"/>
                      <a:pt x="1172" y="1630"/>
                    </a:cubicBezTo>
                    <a:cubicBezTo>
                      <a:pt x="1191" y="1696"/>
                      <a:pt x="1209" y="1761"/>
                      <a:pt x="1222" y="1828"/>
                    </a:cubicBezTo>
                    <a:cubicBezTo>
                      <a:pt x="1234" y="1894"/>
                      <a:pt x="1234" y="1963"/>
                      <a:pt x="1258" y="2026"/>
                    </a:cubicBezTo>
                    <a:cubicBezTo>
                      <a:pt x="1264" y="2047"/>
                      <a:pt x="1282" y="2057"/>
                      <a:pt x="1300" y="2057"/>
                    </a:cubicBezTo>
                    <a:cubicBezTo>
                      <a:pt x="1318" y="2057"/>
                      <a:pt x="1335" y="2047"/>
                      <a:pt x="1342" y="2026"/>
                    </a:cubicBezTo>
                    <a:cubicBezTo>
                      <a:pt x="1381" y="1912"/>
                      <a:pt x="1331" y="1768"/>
                      <a:pt x="1297" y="1660"/>
                    </a:cubicBezTo>
                    <a:cubicBezTo>
                      <a:pt x="1269" y="1566"/>
                      <a:pt x="1239" y="1473"/>
                      <a:pt x="1205" y="1381"/>
                    </a:cubicBezTo>
                    <a:cubicBezTo>
                      <a:pt x="1144" y="1208"/>
                      <a:pt x="1065" y="1039"/>
                      <a:pt x="976" y="878"/>
                    </a:cubicBezTo>
                    <a:cubicBezTo>
                      <a:pt x="757" y="493"/>
                      <a:pt x="448" y="179"/>
                      <a:pt x="37" y="2"/>
                    </a:cubicBezTo>
                    <a:cubicBezTo>
                      <a:pt x="35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1" name="Google Shape;11421;p23"/>
              <p:cNvSpPr/>
              <p:nvPr/>
            </p:nvSpPr>
            <p:spPr>
              <a:xfrm rot="7741407">
                <a:off x="763769" y="4781880"/>
                <a:ext cx="180502" cy="65198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2294" extrusionOk="0">
                    <a:moveTo>
                      <a:pt x="22" y="0"/>
                    </a:moveTo>
                    <a:cubicBezTo>
                      <a:pt x="11" y="0"/>
                      <a:pt x="0" y="13"/>
                      <a:pt x="7" y="26"/>
                    </a:cubicBezTo>
                    <a:cubicBezTo>
                      <a:pt x="174" y="349"/>
                      <a:pt x="596" y="429"/>
                      <a:pt x="929" y="463"/>
                    </a:cubicBezTo>
                    <a:cubicBezTo>
                      <a:pt x="1411" y="512"/>
                      <a:pt x="1899" y="491"/>
                      <a:pt x="2382" y="534"/>
                    </a:cubicBezTo>
                    <a:cubicBezTo>
                      <a:pt x="3344" y="622"/>
                      <a:pt x="4332" y="801"/>
                      <a:pt x="5164" y="1323"/>
                    </a:cubicBezTo>
                    <a:cubicBezTo>
                      <a:pt x="5367" y="1450"/>
                      <a:pt x="5560" y="1596"/>
                      <a:pt x="5738" y="1761"/>
                    </a:cubicBezTo>
                    <a:cubicBezTo>
                      <a:pt x="5913" y="1923"/>
                      <a:pt x="6069" y="2110"/>
                      <a:pt x="6241" y="2278"/>
                    </a:cubicBezTo>
                    <a:cubicBezTo>
                      <a:pt x="6251" y="2289"/>
                      <a:pt x="6264" y="2293"/>
                      <a:pt x="6278" y="2293"/>
                    </a:cubicBezTo>
                    <a:cubicBezTo>
                      <a:pt x="6314" y="2293"/>
                      <a:pt x="6351" y="2262"/>
                      <a:pt x="6336" y="2220"/>
                    </a:cubicBezTo>
                    <a:cubicBezTo>
                      <a:pt x="6194" y="1832"/>
                      <a:pt x="5863" y="1532"/>
                      <a:pt x="5534" y="1295"/>
                    </a:cubicBezTo>
                    <a:cubicBezTo>
                      <a:pt x="5182" y="1043"/>
                      <a:pt x="4778" y="856"/>
                      <a:pt x="4371" y="719"/>
                    </a:cubicBezTo>
                    <a:cubicBezTo>
                      <a:pt x="3425" y="400"/>
                      <a:pt x="2418" y="371"/>
                      <a:pt x="1429" y="371"/>
                    </a:cubicBezTo>
                    <a:cubicBezTo>
                      <a:pt x="1392" y="371"/>
                      <a:pt x="1355" y="371"/>
                      <a:pt x="1318" y="371"/>
                    </a:cubicBezTo>
                    <a:cubicBezTo>
                      <a:pt x="850" y="371"/>
                      <a:pt x="389" y="343"/>
                      <a:pt x="33" y="5"/>
                    </a:cubicBezTo>
                    <a:cubicBezTo>
                      <a:pt x="30" y="2"/>
                      <a:pt x="26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2" name="Google Shape;11422;p23"/>
              <p:cNvSpPr/>
              <p:nvPr/>
            </p:nvSpPr>
            <p:spPr>
              <a:xfrm rot="7741407">
                <a:off x="766315" y="4759829"/>
                <a:ext cx="152422" cy="7844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276" extrusionOk="0">
                    <a:moveTo>
                      <a:pt x="5337" y="1"/>
                    </a:moveTo>
                    <a:cubicBezTo>
                      <a:pt x="5336" y="1"/>
                      <a:pt x="5334" y="1"/>
                      <a:pt x="5332" y="2"/>
                    </a:cubicBezTo>
                    <a:cubicBezTo>
                      <a:pt x="4921" y="63"/>
                      <a:pt x="4504" y="93"/>
                      <a:pt x="4088" y="93"/>
                    </a:cubicBezTo>
                    <a:cubicBezTo>
                      <a:pt x="4032" y="93"/>
                      <a:pt x="3975" y="92"/>
                      <a:pt x="3919" y="91"/>
                    </a:cubicBezTo>
                    <a:cubicBezTo>
                      <a:pt x="3463" y="80"/>
                      <a:pt x="3007" y="39"/>
                      <a:pt x="2550" y="39"/>
                    </a:cubicBezTo>
                    <a:cubicBezTo>
                      <a:pt x="2543" y="39"/>
                      <a:pt x="2535" y="39"/>
                      <a:pt x="2528" y="39"/>
                    </a:cubicBezTo>
                    <a:cubicBezTo>
                      <a:pt x="2102" y="39"/>
                      <a:pt x="1688" y="90"/>
                      <a:pt x="1266" y="144"/>
                    </a:cubicBezTo>
                    <a:cubicBezTo>
                      <a:pt x="1104" y="164"/>
                      <a:pt x="940" y="179"/>
                      <a:pt x="779" y="179"/>
                    </a:cubicBezTo>
                    <a:cubicBezTo>
                      <a:pt x="527" y="179"/>
                      <a:pt x="279" y="142"/>
                      <a:pt x="43" y="30"/>
                    </a:cubicBezTo>
                    <a:cubicBezTo>
                      <a:pt x="39" y="28"/>
                      <a:pt x="35" y="27"/>
                      <a:pt x="32" y="27"/>
                    </a:cubicBezTo>
                    <a:cubicBezTo>
                      <a:pt x="12" y="27"/>
                      <a:pt x="0" y="54"/>
                      <a:pt x="21" y="67"/>
                    </a:cubicBezTo>
                    <a:cubicBezTo>
                      <a:pt x="297" y="229"/>
                      <a:pt x="617" y="276"/>
                      <a:pt x="942" y="276"/>
                    </a:cubicBezTo>
                    <a:cubicBezTo>
                      <a:pt x="1254" y="276"/>
                      <a:pt x="1572" y="233"/>
                      <a:pt x="1862" y="207"/>
                    </a:cubicBezTo>
                    <a:cubicBezTo>
                      <a:pt x="2086" y="188"/>
                      <a:pt x="2310" y="181"/>
                      <a:pt x="2535" y="181"/>
                    </a:cubicBezTo>
                    <a:cubicBezTo>
                      <a:pt x="3028" y="181"/>
                      <a:pt x="3522" y="213"/>
                      <a:pt x="4014" y="213"/>
                    </a:cubicBezTo>
                    <a:cubicBezTo>
                      <a:pt x="4049" y="213"/>
                      <a:pt x="4084" y="213"/>
                      <a:pt x="4119" y="213"/>
                    </a:cubicBezTo>
                    <a:cubicBezTo>
                      <a:pt x="4538" y="209"/>
                      <a:pt x="4943" y="174"/>
                      <a:pt x="5342" y="35"/>
                    </a:cubicBezTo>
                    <a:cubicBezTo>
                      <a:pt x="5362" y="30"/>
                      <a:pt x="5356" y="1"/>
                      <a:pt x="53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3" name="Google Shape;11423;p23"/>
              <p:cNvSpPr/>
              <p:nvPr/>
            </p:nvSpPr>
            <p:spPr>
              <a:xfrm rot="7741407">
                <a:off x="732709" y="4772648"/>
                <a:ext cx="97598" cy="22282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784" extrusionOk="0">
                    <a:moveTo>
                      <a:pt x="2394" y="1"/>
                    </a:moveTo>
                    <a:cubicBezTo>
                      <a:pt x="2204" y="1"/>
                      <a:pt x="2014" y="18"/>
                      <a:pt x="1827" y="54"/>
                    </a:cubicBezTo>
                    <a:cubicBezTo>
                      <a:pt x="1201" y="165"/>
                      <a:pt x="602" y="421"/>
                      <a:pt x="38" y="707"/>
                    </a:cubicBezTo>
                    <a:cubicBezTo>
                      <a:pt x="1" y="725"/>
                      <a:pt x="22" y="784"/>
                      <a:pt x="58" y="784"/>
                    </a:cubicBezTo>
                    <a:cubicBezTo>
                      <a:pt x="61" y="784"/>
                      <a:pt x="65" y="783"/>
                      <a:pt x="70" y="782"/>
                    </a:cubicBezTo>
                    <a:cubicBezTo>
                      <a:pt x="627" y="567"/>
                      <a:pt x="1173" y="314"/>
                      <a:pt x="1762" y="196"/>
                    </a:cubicBezTo>
                    <a:cubicBezTo>
                      <a:pt x="1982" y="151"/>
                      <a:pt x="2206" y="129"/>
                      <a:pt x="2430" y="129"/>
                    </a:cubicBezTo>
                    <a:cubicBezTo>
                      <a:pt x="2484" y="129"/>
                      <a:pt x="2538" y="130"/>
                      <a:pt x="2592" y="133"/>
                    </a:cubicBezTo>
                    <a:cubicBezTo>
                      <a:pt x="2738" y="140"/>
                      <a:pt x="2883" y="163"/>
                      <a:pt x="3025" y="198"/>
                    </a:cubicBezTo>
                    <a:cubicBezTo>
                      <a:pt x="3133" y="225"/>
                      <a:pt x="3259" y="296"/>
                      <a:pt x="3372" y="296"/>
                    </a:cubicBezTo>
                    <a:cubicBezTo>
                      <a:pt x="3379" y="296"/>
                      <a:pt x="3385" y="296"/>
                      <a:pt x="3392" y="295"/>
                    </a:cubicBezTo>
                    <a:cubicBezTo>
                      <a:pt x="3413" y="294"/>
                      <a:pt x="3433" y="269"/>
                      <a:pt x="3418" y="249"/>
                    </a:cubicBezTo>
                    <a:cubicBezTo>
                      <a:pt x="3353" y="161"/>
                      <a:pt x="3218" y="127"/>
                      <a:pt x="3115" y="97"/>
                    </a:cubicBezTo>
                    <a:cubicBezTo>
                      <a:pt x="2982" y="60"/>
                      <a:pt x="2848" y="32"/>
                      <a:pt x="2711" y="17"/>
                    </a:cubicBezTo>
                    <a:cubicBezTo>
                      <a:pt x="2606" y="6"/>
                      <a:pt x="2500" y="1"/>
                      <a:pt x="23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4" name="Google Shape;11424;p23"/>
              <p:cNvSpPr/>
              <p:nvPr/>
            </p:nvSpPr>
            <p:spPr>
              <a:xfrm rot="7741407">
                <a:off x="774874" y="4748175"/>
                <a:ext cx="30837" cy="14751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519" extrusionOk="0">
                    <a:moveTo>
                      <a:pt x="1059" y="1"/>
                    </a:moveTo>
                    <a:cubicBezTo>
                      <a:pt x="1057" y="1"/>
                      <a:pt x="1055" y="1"/>
                      <a:pt x="1053" y="2"/>
                    </a:cubicBezTo>
                    <a:cubicBezTo>
                      <a:pt x="709" y="146"/>
                      <a:pt x="368" y="295"/>
                      <a:pt x="34" y="462"/>
                    </a:cubicBezTo>
                    <a:cubicBezTo>
                      <a:pt x="1" y="476"/>
                      <a:pt x="23" y="519"/>
                      <a:pt x="54" y="519"/>
                    </a:cubicBezTo>
                    <a:cubicBezTo>
                      <a:pt x="58" y="519"/>
                      <a:pt x="63" y="518"/>
                      <a:pt x="67" y="516"/>
                    </a:cubicBezTo>
                    <a:cubicBezTo>
                      <a:pt x="406" y="368"/>
                      <a:pt x="738" y="207"/>
                      <a:pt x="1068" y="37"/>
                    </a:cubicBezTo>
                    <a:cubicBezTo>
                      <a:pt x="1084" y="27"/>
                      <a:pt x="1076" y="1"/>
                      <a:pt x="10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5" name="Google Shape;11425;p23"/>
              <p:cNvSpPr/>
              <p:nvPr/>
            </p:nvSpPr>
            <p:spPr>
              <a:xfrm rot="7741407">
                <a:off x="849724" y="4820732"/>
                <a:ext cx="96262" cy="41864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1473" extrusionOk="0">
                    <a:moveTo>
                      <a:pt x="121" y="0"/>
                    </a:moveTo>
                    <a:cubicBezTo>
                      <a:pt x="119" y="0"/>
                      <a:pt x="115" y="1"/>
                      <a:pt x="112" y="2"/>
                    </a:cubicBezTo>
                    <a:cubicBezTo>
                      <a:pt x="15" y="68"/>
                      <a:pt x="0" y="172"/>
                      <a:pt x="49" y="277"/>
                    </a:cubicBezTo>
                    <a:cubicBezTo>
                      <a:pt x="96" y="382"/>
                      <a:pt x="198" y="445"/>
                      <a:pt x="301" y="486"/>
                    </a:cubicBezTo>
                    <a:cubicBezTo>
                      <a:pt x="643" y="623"/>
                      <a:pt x="1023" y="679"/>
                      <a:pt x="1382" y="752"/>
                    </a:cubicBezTo>
                    <a:cubicBezTo>
                      <a:pt x="1728" y="821"/>
                      <a:pt x="2074" y="892"/>
                      <a:pt x="2408" y="1004"/>
                    </a:cubicBezTo>
                    <a:cubicBezTo>
                      <a:pt x="2735" y="1115"/>
                      <a:pt x="3031" y="1275"/>
                      <a:pt x="3317" y="1466"/>
                    </a:cubicBezTo>
                    <a:cubicBezTo>
                      <a:pt x="3323" y="1470"/>
                      <a:pt x="3330" y="1472"/>
                      <a:pt x="3336" y="1472"/>
                    </a:cubicBezTo>
                    <a:cubicBezTo>
                      <a:pt x="3364" y="1472"/>
                      <a:pt x="3386" y="1433"/>
                      <a:pt x="3362" y="1408"/>
                    </a:cubicBezTo>
                    <a:cubicBezTo>
                      <a:pt x="2962" y="1002"/>
                      <a:pt x="2347" y="840"/>
                      <a:pt x="1806" y="720"/>
                    </a:cubicBezTo>
                    <a:cubicBezTo>
                      <a:pt x="1487" y="649"/>
                      <a:pt x="1165" y="593"/>
                      <a:pt x="845" y="518"/>
                    </a:cubicBezTo>
                    <a:cubicBezTo>
                      <a:pt x="604" y="462"/>
                      <a:pt x="13" y="398"/>
                      <a:pt x="144" y="26"/>
                    </a:cubicBezTo>
                    <a:cubicBezTo>
                      <a:pt x="146" y="13"/>
                      <a:pt x="135" y="0"/>
                      <a:pt x="1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6" name="Google Shape;11426;p23"/>
              <p:cNvSpPr/>
              <p:nvPr/>
            </p:nvSpPr>
            <p:spPr>
              <a:xfrm rot="7741407">
                <a:off x="681812" y="4717065"/>
                <a:ext cx="130879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4605" h="2470" extrusionOk="0">
                    <a:moveTo>
                      <a:pt x="4553" y="1"/>
                    </a:moveTo>
                    <a:cubicBezTo>
                      <a:pt x="4547" y="1"/>
                      <a:pt x="4541" y="2"/>
                      <a:pt x="4535" y="6"/>
                    </a:cubicBezTo>
                    <a:cubicBezTo>
                      <a:pt x="4264" y="182"/>
                      <a:pt x="4006" y="371"/>
                      <a:pt x="3750" y="569"/>
                    </a:cubicBezTo>
                    <a:cubicBezTo>
                      <a:pt x="3477" y="782"/>
                      <a:pt x="3206" y="1001"/>
                      <a:pt x="2914" y="1188"/>
                    </a:cubicBezTo>
                    <a:cubicBezTo>
                      <a:pt x="2645" y="1362"/>
                      <a:pt x="2368" y="1526"/>
                      <a:pt x="2073" y="1655"/>
                    </a:cubicBezTo>
                    <a:cubicBezTo>
                      <a:pt x="1763" y="1790"/>
                      <a:pt x="1439" y="1896"/>
                      <a:pt x="1116" y="1995"/>
                    </a:cubicBezTo>
                    <a:cubicBezTo>
                      <a:pt x="766" y="2104"/>
                      <a:pt x="404" y="2190"/>
                      <a:pt x="71" y="2340"/>
                    </a:cubicBezTo>
                    <a:cubicBezTo>
                      <a:pt x="1" y="2373"/>
                      <a:pt x="45" y="2470"/>
                      <a:pt x="111" y="2470"/>
                    </a:cubicBezTo>
                    <a:cubicBezTo>
                      <a:pt x="116" y="2470"/>
                      <a:pt x="120" y="2469"/>
                      <a:pt x="125" y="2469"/>
                    </a:cubicBezTo>
                    <a:lnTo>
                      <a:pt x="127" y="2467"/>
                    </a:lnTo>
                    <a:cubicBezTo>
                      <a:pt x="450" y="2399"/>
                      <a:pt x="770" y="2291"/>
                      <a:pt x="1088" y="2192"/>
                    </a:cubicBezTo>
                    <a:cubicBezTo>
                      <a:pt x="1404" y="2093"/>
                      <a:pt x="1725" y="1984"/>
                      <a:pt x="2034" y="1855"/>
                    </a:cubicBezTo>
                    <a:cubicBezTo>
                      <a:pt x="2645" y="1597"/>
                      <a:pt x="3167" y="1201"/>
                      <a:pt x="3687" y="793"/>
                    </a:cubicBezTo>
                    <a:cubicBezTo>
                      <a:pt x="3989" y="554"/>
                      <a:pt x="4281" y="305"/>
                      <a:pt x="4578" y="60"/>
                    </a:cubicBezTo>
                    <a:cubicBezTo>
                      <a:pt x="4605" y="39"/>
                      <a:pt x="4581" y="1"/>
                      <a:pt x="45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7" name="Google Shape;11427;p23"/>
              <p:cNvSpPr/>
              <p:nvPr/>
            </p:nvSpPr>
            <p:spPr>
              <a:xfrm rot="7741407">
                <a:off x="752583" y="4680337"/>
                <a:ext cx="89839" cy="20463"/>
              </a:xfrm>
              <a:custGeom>
                <a:avLst/>
                <a:gdLst/>
                <a:ahLst/>
                <a:cxnLst/>
                <a:rect l="l" t="t" r="r" b="b"/>
                <a:pathLst>
                  <a:path w="3161" h="720" extrusionOk="0">
                    <a:moveTo>
                      <a:pt x="3122" y="0"/>
                    </a:moveTo>
                    <a:cubicBezTo>
                      <a:pt x="3121" y="0"/>
                      <a:pt x="3120" y="0"/>
                      <a:pt x="3120" y="0"/>
                    </a:cubicBezTo>
                    <a:cubicBezTo>
                      <a:pt x="2862" y="11"/>
                      <a:pt x="2606" y="114"/>
                      <a:pt x="2364" y="202"/>
                    </a:cubicBezTo>
                    <a:cubicBezTo>
                      <a:pt x="2110" y="298"/>
                      <a:pt x="1856" y="397"/>
                      <a:pt x="1596" y="477"/>
                    </a:cubicBezTo>
                    <a:cubicBezTo>
                      <a:pt x="1346" y="552"/>
                      <a:pt x="1089" y="608"/>
                      <a:pt x="827" y="608"/>
                    </a:cubicBezTo>
                    <a:cubicBezTo>
                      <a:pt x="823" y="608"/>
                      <a:pt x="819" y="608"/>
                      <a:pt x="815" y="608"/>
                    </a:cubicBezTo>
                    <a:cubicBezTo>
                      <a:pt x="676" y="608"/>
                      <a:pt x="540" y="585"/>
                      <a:pt x="409" y="546"/>
                    </a:cubicBezTo>
                    <a:cubicBezTo>
                      <a:pt x="285" y="507"/>
                      <a:pt x="175" y="434"/>
                      <a:pt x="50" y="400"/>
                    </a:cubicBezTo>
                    <a:cubicBezTo>
                      <a:pt x="47" y="400"/>
                      <a:pt x="44" y="399"/>
                      <a:pt x="41" y="399"/>
                    </a:cubicBezTo>
                    <a:cubicBezTo>
                      <a:pt x="17" y="399"/>
                      <a:pt x="1" y="425"/>
                      <a:pt x="12" y="447"/>
                    </a:cubicBezTo>
                    <a:cubicBezTo>
                      <a:pt x="140" y="651"/>
                      <a:pt x="457" y="699"/>
                      <a:pt x="676" y="714"/>
                    </a:cubicBezTo>
                    <a:cubicBezTo>
                      <a:pt x="730" y="718"/>
                      <a:pt x="783" y="719"/>
                      <a:pt x="837" y="719"/>
                    </a:cubicBezTo>
                    <a:cubicBezTo>
                      <a:pt x="1058" y="719"/>
                      <a:pt x="1279" y="691"/>
                      <a:pt x="1493" y="634"/>
                    </a:cubicBezTo>
                    <a:cubicBezTo>
                      <a:pt x="1777" y="565"/>
                      <a:pt x="2049" y="456"/>
                      <a:pt x="2321" y="354"/>
                    </a:cubicBezTo>
                    <a:cubicBezTo>
                      <a:pt x="2591" y="253"/>
                      <a:pt x="2873" y="170"/>
                      <a:pt x="3135" y="53"/>
                    </a:cubicBezTo>
                    <a:cubicBezTo>
                      <a:pt x="3160" y="42"/>
                      <a:pt x="3148" y="0"/>
                      <a:pt x="31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8" name="Google Shape;11428;p23"/>
              <p:cNvSpPr/>
              <p:nvPr/>
            </p:nvSpPr>
            <p:spPr>
              <a:xfrm rot="7741407">
                <a:off x="725928" y="4786546"/>
                <a:ext cx="54142" cy="18843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63" extrusionOk="0">
                    <a:moveTo>
                      <a:pt x="1862" y="1"/>
                    </a:moveTo>
                    <a:cubicBezTo>
                      <a:pt x="1857" y="1"/>
                      <a:pt x="1852" y="2"/>
                      <a:pt x="1846" y="6"/>
                    </a:cubicBezTo>
                    <a:cubicBezTo>
                      <a:pt x="1526" y="208"/>
                      <a:pt x="1167" y="348"/>
                      <a:pt x="805" y="445"/>
                    </a:cubicBezTo>
                    <a:cubicBezTo>
                      <a:pt x="547" y="516"/>
                      <a:pt x="281" y="554"/>
                      <a:pt x="23" y="621"/>
                    </a:cubicBezTo>
                    <a:cubicBezTo>
                      <a:pt x="0" y="630"/>
                      <a:pt x="7" y="662"/>
                      <a:pt x="31" y="662"/>
                    </a:cubicBezTo>
                    <a:cubicBezTo>
                      <a:pt x="32" y="662"/>
                      <a:pt x="33" y="662"/>
                      <a:pt x="34" y="662"/>
                    </a:cubicBezTo>
                    <a:cubicBezTo>
                      <a:pt x="306" y="599"/>
                      <a:pt x="584" y="569"/>
                      <a:pt x="855" y="503"/>
                    </a:cubicBezTo>
                    <a:cubicBezTo>
                      <a:pt x="1225" y="415"/>
                      <a:pt x="1568" y="283"/>
                      <a:pt x="1878" y="60"/>
                    </a:cubicBezTo>
                    <a:cubicBezTo>
                      <a:pt x="1904" y="41"/>
                      <a:pt x="1888" y="1"/>
                      <a:pt x="186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9" name="Google Shape;11429;p23"/>
              <p:cNvSpPr/>
              <p:nvPr/>
            </p:nvSpPr>
            <p:spPr>
              <a:xfrm rot="7741407">
                <a:off x="808707" y="4687024"/>
                <a:ext cx="70712" cy="17991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633" extrusionOk="0">
                    <a:moveTo>
                      <a:pt x="75" y="0"/>
                    </a:moveTo>
                    <a:cubicBezTo>
                      <a:pt x="35" y="0"/>
                      <a:pt x="1" y="54"/>
                      <a:pt x="35" y="94"/>
                    </a:cubicBezTo>
                    <a:cubicBezTo>
                      <a:pt x="280" y="384"/>
                      <a:pt x="646" y="543"/>
                      <a:pt x="1018" y="582"/>
                    </a:cubicBezTo>
                    <a:cubicBezTo>
                      <a:pt x="1261" y="608"/>
                      <a:pt x="1510" y="633"/>
                      <a:pt x="1757" y="633"/>
                    </a:cubicBezTo>
                    <a:cubicBezTo>
                      <a:pt x="1989" y="633"/>
                      <a:pt x="2220" y="611"/>
                      <a:pt x="2443" y="546"/>
                    </a:cubicBezTo>
                    <a:cubicBezTo>
                      <a:pt x="2488" y="531"/>
                      <a:pt x="2480" y="464"/>
                      <a:pt x="2432" y="462"/>
                    </a:cubicBezTo>
                    <a:cubicBezTo>
                      <a:pt x="2407" y="461"/>
                      <a:pt x="2383" y="461"/>
                      <a:pt x="2358" y="461"/>
                    </a:cubicBezTo>
                    <a:cubicBezTo>
                      <a:pt x="2036" y="461"/>
                      <a:pt x="1714" y="542"/>
                      <a:pt x="1394" y="542"/>
                    </a:cubicBezTo>
                    <a:cubicBezTo>
                      <a:pt x="1291" y="542"/>
                      <a:pt x="1187" y="533"/>
                      <a:pt x="1084" y="511"/>
                    </a:cubicBezTo>
                    <a:cubicBezTo>
                      <a:pt x="725" y="432"/>
                      <a:pt x="368" y="288"/>
                      <a:pt x="110" y="17"/>
                    </a:cubicBezTo>
                    <a:cubicBezTo>
                      <a:pt x="99" y="5"/>
                      <a:pt x="86" y="0"/>
                      <a:pt x="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0" name="Google Shape;11430;p23"/>
              <p:cNvSpPr/>
              <p:nvPr/>
            </p:nvSpPr>
            <p:spPr>
              <a:xfrm rot="7741407">
                <a:off x="800204" y="4686581"/>
                <a:ext cx="60338" cy="10772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379" extrusionOk="0">
                    <a:moveTo>
                      <a:pt x="2090" y="0"/>
                    </a:moveTo>
                    <a:cubicBezTo>
                      <a:pt x="1922" y="34"/>
                      <a:pt x="1763" y="103"/>
                      <a:pt x="1597" y="144"/>
                    </a:cubicBezTo>
                    <a:cubicBezTo>
                      <a:pt x="1416" y="193"/>
                      <a:pt x="1232" y="230"/>
                      <a:pt x="1047" y="256"/>
                    </a:cubicBezTo>
                    <a:cubicBezTo>
                      <a:pt x="943" y="269"/>
                      <a:pt x="838" y="276"/>
                      <a:pt x="733" y="276"/>
                    </a:cubicBezTo>
                    <a:cubicBezTo>
                      <a:pt x="499" y="276"/>
                      <a:pt x="264" y="242"/>
                      <a:pt x="43" y="163"/>
                    </a:cubicBezTo>
                    <a:cubicBezTo>
                      <a:pt x="40" y="161"/>
                      <a:pt x="36" y="160"/>
                      <a:pt x="33" y="160"/>
                    </a:cubicBezTo>
                    <a:cubicBezTo>
                      <a:pt x="11" y="160"/>
                      <a:pt x="0" y="196"/>
                      <a:pt x="25" y="208"/>
                    </a:cubicBezTo>
                    <a:cubicBezTo>
                      <a:pt x="260" y="328"/>
                      <a:pt x="515" y="378"/>
                      <a:pt x="774" y="378"/>
                    </a:cubicBezTo>
                    <a:cubicBezTo>
                      <a:pt x="864" y="378"/>
                      <a:pt x="955" y="372"/>
                      <a:pt x="1045" y="361"/>
                    </a:cubicBezTo>
                    <a:cubicBezTo>
                      <a:pt x="1227" y="340"/>
                      <a:pt x="1406" y="301"/>
                      <a:pt x="1580" y="247"/>
                    </a:cubicBezTo>
                    <a:cubicBezTo>
                      <a:pt x="1756" y="191"/>
                      <a:pt x="1947" y="135"/>
                      <a:pt x="2107" y="41"/>
                    </a:cubicBezTo>
                    <a:cubicBezTo>
                      <a:pt x="2122" y="26"/>
                      <a:pt x="2111" y="0"/>
                      <a:pt x="20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1" name="Google Shape;11431;p23"/>
              <p:cNvSpPr/>
              <p:nvPr/>
            </p:nvSpPr>
            <p:spPr>
              <a:xfrm rot="7741407">
                <a:off x="796633" y="4819572"/>
                <a:ext cx="52607" cy="13841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487" extrusionOk="0">
                    <a:moveTo>
                      <a:pt x="51" y="1"/>
                    </a:moveTo>
                    <a:cubicBezTo>
                      <a:pt x="43" y="1"/>
                      <a:pt x="35" y="1"/>
                      <a:pt x="27" y="1"/>
                    </a:cubicBezTo>
                    <a:cubicBezTo>
                      <a:pt x="1" y="2"/>
                      <a:pt x="1" y="42"/>
                      <a:pt x="27" y="44"/>
                    </a:cubicBezTo>
                    <a:lnTo>
                      <a:pt x="29" y="44"/>
                    </a:lnTo>
                    <a:cubicBezTo>
                      <a:pt x="337" y="68"/>
                      <a:pt x="646" y="116"/>
                      <a:pt x="945" y="193"/>
                    </a:cubicBezTo>
                    <a:cubicBezTo>
                      <a:pt x="1239" y="268"/>
                      <a:pt x="1541" y="358"/>
                      <a:pt x="1816" y="485"/>
                    </a:cubicBezTo>
                    <a:cubicBezTo>
                      <a:pt x="1819" y="486"/>
                      <a:pt x="1821" y="487"/>
                      <a:pt x="1824" y="487"/>
                    </a:cubicBezTo>
                    <a:cubicBezTo>
                      <a:pt x="1839" y="487"/>
                      <a:pt x="1851" y="463"/>
                      <a:pt x="1833" y="453"/>
                    </a:cubicBezTo>
                    <a:cubicBezTo>
                      <a:pt x="1553" y="307"/>
                      <a:pt x="1278" y="184"/>
                      <a:pt x="969" y="107"/>
                    </a:cubicBezTo>
                    <a:cubicBezTo>
                      <a:pt x="669" y="36"/>
                      <a:pt x="361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2" name="Google Shape;11432;p23"/>
              <p:cNvSpPr/>
              <p:nvPr/>
            </p:nvSpPr>
            <p:spPr>
              <a:xfrm rot="7741407">
                <a:off x="706613" y="4786896"/>
                <a:ext cx="86883" cy="117265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126" extrusionOk="0">
                    <a:moveTo>
                      <a:pt x="2681" y="2097"/>
                    </a:moveTo>
                    <a:cubicBezTo>
                      <a:pt x="1916" y="1"/>
                      <a:pt x="0" y="526"/>
                      <a:pt x="811" y="2667"/>
                    </a:cubicBezTo>
                    <a:cubicBezTo>
                      <a:pt x="1200" y="3693"/>
                      <a:pt x="2386" y="4125"/>
                      <a:pt x="2720" y="3445"/>
                    </a:cubicBezTo>
                    <a:cubicBezTo>
                      <a:pt x="3057" y="2766"/>
                      <a:pt x="2681" y="2097"/>
                      <a:pt x="2681" y="20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3" name="Google Shape;11433;p23"/>
              <p:cNvSpPr/>
              <p:nvPr/>
            </p:nvSpPr>
            <p:spPr>
              <a:xfrm rot="7741407">
                <a:off x="564477" y="4670957"/>
                <a:ext cx="132357" cy="309989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10907" extrusionOk="0">
                    <a:moveTo>
                      <a:pt x="332" y="1074"/>
                    </a:moveTo>
                    <a:cubicBezTo>
                      <a:pt x="472" y="563"/>
                      <a:pt x="1033" y="1"/>
                      <a:pt x="1926" y="303"/>
                    </a:cubicBezTo>
                    <a:cubicBezTo>
                      <a:pt x="2822" y="604"/>
                      <a:pt x="3631" y="1062"/>
                      <a:pt x="3796" y="2152"/>
                    </a:cubicBezTo>
                    <a:cubicBezTo>
                      <a:pt x="3962" y="3241"/>
                      <a:pt x="4656" y="4056"/>
                      <a:pt x="3961" y="5662"/>
                    </a:cubicBezTo>
                    <a:cubicBezTo>
                      <a:pt x="3961" y="5662"/>
                      <a:pt x="4144" y="6941"/>
                      <a:pt x="3334" y="7933"/>
                    </a:cubicBezTo>
                    <a:cubicBezTo>
                      <a:pt x="2523" y="8926"/>
                      <a:pt x="2788" y="9515"/>
                      <a:pt x="2353" y="10211"/>
                    </a:cubicBezTo>
                    <a:cubicBezTo>
                      <a:pt x="1917" y="10906"/>
                      <a:pt x="1893" y="10182"/>
                      <a:pt x="2083" y="9573"/>
                    </a:cubicBezTo>
                    <a:cubicBezTo>
                      <a:pt x="2274" y="8963"/>
                      <a:pt x="1476" y="6180"/>
                      <a:pt x="786" y="5411"/>
                    </a:cubicBezTo>
                    <a:cubicBezTo>
                      <a:pt x="96" y="4645"/>
                      <a:pt x="1351" y="4989"/>
                      <a:pt x="1390" y="4402"/>
                    </a:cubicBezTo>
                    <a:cubicBezTo>
                      <a:pt x="1431" y="3815"/>
                      <a:pt x="1" y="2285"/>
                      <a:pt x="332" y="10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4" name="Google Shape;11434;p23"/>
              <p:cNvSpPr/>
              <p:nvPr/>
            </p:nvSpPr>
            <p:spPr>
              <a:xfrm rot="7741407">
                <a:off x="569249" y="4793604"/>
                <a:ext cx="26091" cy="5724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2014" extrusionOk="0">
                    <a:moveTo>
                      <a:pt x="894" y="1"/>
                    </a:moveTo>
                    <a:cubicBezTo>
                      <a:pt x="888" y="1"/>
                      <a:pt x="883" y="4"/>
                      <a:pt x="880" y="11"/>
                    </a:cubicBezTo>
                    <a:lnTo>
                      <a:pt x="880" y="9"/>
                    </a:lnTo>
                    <a:cubicBezTo>
                      <a:pt x="725" y="330"/>
                      <a:pt x="596" y="663"/>
                      <a:pt x="452" y="990"/>
                    </a:cubicBezTo>
                    <a:cubicBezTo>
                      <a:pt x="310" y="1318"/>
                      <a:pt x="157" y="1645"/>
                      <a:pt x="9" y="1974"/>
                    </a:cubicBezTo>
                    <a:cubicBezTo>
                      <a:pt x="0" y="1994"/>
                      <a:pt x="17" y="2013"/>
                      <a:pt x="33" y="2013"/>
                    </a:cubicBezTo>
                    <a:cubicBezTo>
                      <a:pt x="41" y="2013"/>
                      <a:pt x="49" y="2009"/>
                      <a:pt x="54" y="2000"/>
                    </a:cubicBezTo>
                    <a:cubicBezTo>
                      <a:pt x="232" y="1680"/>
                      <a:pt x="391" y="1349"/>
                      <a:pt x="536" y="1015"/>
                    </a:cubicBezTo>
                    <a:cubicBezTo>
                      <a:pt x="678" y="691"/>
                      <a:pt x="817" y="364"/>
                      <a:pt x="914" y="24"/>
                    </a:cubicBezTo>
                    <a:cubicBezTo>
                      <a:pt x="918" y="12"/>
                      <a:pt x="905" y="1"/>
                      <a:pt x="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5" name="Google Shape;11435;p23"/>
              <p:cNvSpPr/>
              <p:nvPr/>
            </p:nvSpPr>
            <p:spPr>
              <a:xfrm rot="7741407">
                <a:off x="564492" y="4773077"/>
                <a:ext cx="31235" cy="3706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304" extrusionOk="0">
                    <a:moveTo>
                      <a:pt x="1061" y="1"/>
                    </a:moveTo>
                    <a:cubicBezTo>
                      <a:pt x="1055" y="1"/>
                      <a:pt x="1048" y="4"/>
                      <a:pt x="1043" y="10"/>
                    </a:cubicBezTo>
                    <a:cubicBezTo>
                      <a:pt x="868" y="230"/>
                      <a:pt x="690" y="449"/>
                      <a:pt x="510" y="666"/>
                    </a:cubicBezTo>
                    <a:cubicBezTo>
                      <a:pt x="421" y="772"/>
                      <a:pt x="331" y="875"/>
                      <a:pt x="237" y="980"/>
                    </a:cubicBezTo>
                    <a:cubicBezTo>
                      <a:pt x="161" y="1064"/>
                      <a:pt x="43" y="1152"/>
                      <a:pt x="6" y="1264"/>
                    </a:cubicBezTo>
                    <a:cubicBezTo>
                      <a:pt x="1" y="1284"/>
                      <a:pt x="16" y="1303"/>
                      <a:pt x="35" y="1303"/>
                    </a:cubicBezTo>
                    <a:cubicBezTo>
                      <a:pt x="38" y="1303"/>
                      <a:pt x="42" y="1303"/>
                      <a:pt x="45" y="1302"/>
                    </a:cubicBezTo>
                    <a:cubicBezTo>
                      <a:pt x="153" y="1259"/>
                      <a:pt x="232" y="1135"/>
                      <a:pt x="309" y="1049"/>
                    </a:cubicBezTo>
                    <a:cubicBezTo>
                      <a:pt x="404" y="941"/>
                      <a:pt x="499" y="830"/>
                      <a:pt x="593" y="718"/>
                    </a:cubicBezTo>
                    <a:cubicBezTo>
                      <a:pt x="768" y="501"/>
                      <a:pt x="935" y="277"/>
                      <a:pt x="1086" y="43"/>
                    </a:cubicBezTo>
                    <a:cubicBezTo>
                      <a:pt x="1099" y="24"/>
                      <a:pt x="1080" y="1"/>
                      <a:pt x="106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6" name="Google Shape;11436;p23"/>
              <p:cNvSpPr/>
              <p:nvPr/>
            </p:nvSpPr>
            <p:spPr>
              <a:xfrm rot="7741407">
                <a:off x="550496" y="4754908"/>
                <a:ext cx="11653" cy="23902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41" extrusionOk="0">
                    <a:moveTo>
                      <a:pt x="383" y="1"/>
                    </a:moveTo>
                    <a:cubicBezTo>
                      <a:pt x="377" y="1"/>
                      <a:pt x="370" y="3"/>
                      <a:pt x="366" y="10"/>
                    </a:cubicBezTo>
                    <a:cubicBezTo>
                      <a:pt x="201" y="264"/>
                      <a:pt x="108" y="539"/>
                      <a:pt x="5" y="819"/>
                    </a:cubicBezTo>
                    <a:cubicBezTo>
                      <a:pt x="1" y="833"/>
                      <a:pt x="11" y="841"/>
                      <a:pt x="21" y="841"/>
                    </a:cubicBezTo>
                    <a:cubicBezTo>
                      <a:pt x="28" y="841"/>
                      <a:pt x="36" y="837"/>
                      <a:pt x="39" y="829"/>
                    </a:cubicBezTo>
                    <a:cubicBezTo>
                      <a:pt x="153" y="558"/>
                      <a:pt x="297" y="302"/>
                      <a:pt x="403" y="27"/>
                    </a:cubicBezTo>
                    <a:cubicBezTo>
                      <a:pt x="409" y="11"/>
                      <a:pt x="396" y="1"/>
                      <a:pt x="3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7" name="Google Shape;11437;p23"/>
              <p:cNvSpPr/>
              <p:nvPr/>
            </p:nvSpPr>
            <p:spPr>
              <a:xfrm rot="7741407">
                <a:off x="622217" y="4823894"/>
                <a:ext cx="76083" cy="34247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1205" extrusionOk="0">
                    <a:moveTo>
                      <a:pt x="2652" y="1"/>
                    </a:moveTo>
                    <a:cubicBezTo>
                      <a:pt x="2650" y="1"/>
                      <a:pt x="2648" y="1"/>
                      <a:pt x="2646" y="2"/>
                    </a:cubicBezTo>
                    <a:lnTo>
                      <a:pt x="2648" y="4"/>
                    </a:lnTo>
                    <a:cubicBezTo>
                      <a:pt x="2199" y="179"/>
                      <a:pt x="1771" y="404"/>
                      <a:pt x="1339" y="617"/>
                    </a:cubicBezTo>
                    <a:cubicBezTo>
                      <a:pt x="1126" y="722"/>
                      <a:pt x="911" y="826"/>
                      <a:pt x="691" y="912"/>
                    </a:cubicBezTo>
                    <a:cubicBezTo>
                      <a:pt x="479" y="996"/>
                      <a:pt x="255" y="1036"/>
                      <a:pt x="44" y="1118"/>
                    </a:cubicBezTo>
                    <a:cubicBezTo>
                      <a:pt x="1" y="1135"/>
                      <a:pt x="4" y="1202"/>
                      <a:pt x="57" y="1204"/>
                    </a:cubicBezTo>
                    <a:cubicBezTo>
                      <a:pt x="61" y="1204"/>
                      <a:pt x="65" y="1204"/>
                      <a:pt x="69" y="1204"/>
                    </a:cubicBezTo>
                    <a:cubicBezTo>
                      <a:pt x="284" y="1204"/>
                      <a:pt x="504" y="1113"/>
                      <a:pt x="702" y="1034"/>
                    </a:cubicBezTo>
                    <a:cubicBezTo>
                      <a:pt x="913" y="950"/>
                      <a:pt x="1115" y="851"/>
                      <a:pt x="1317" y="750"/>
                    </a:cubicBezTo>
                    <a:cubicBezTo>
                      <a:pt x="1769" y="522"/>
                      <a:pt x="2231" y="303"/>
                      <a:pt x="2661" y="37"/>
                    </a:cubicBezTo>
                    <a:cubicBezTo>
                      <a:pt x="2676" y="27"/>
                      <a:pt x="2669" y="1"/>
                      <a:pt x="26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8" name="Google Shape;11438;p23"/>
              <p:cNvSpPr/>
              <p:nvPr/>
            </p:nvSpPr>
            <p:spPr>
              <a:xfrm rot="7741407">
                <a:off x="609983" y="4817653"/>
                <a:ext cx="84695" cy="69546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447" extrusionOk="0">
                    <a:moveTo>
                      <a:pt x="2894" y="1"/>
                    </a:moveTo>
                    <a:cubicBezTo>
                      <a:pt x="2879" y="1"/>
                      <a:pt x="2864" y="9"/>
                      <a:pt x="2860" y="25"/>
                    </a:cubicBezTo>
                    <a:cubicBezTo>
                      <a:pt x="2826" y="167"/>
                      <a:pt x="2847" y="319"/>
                      <a:pt x="2813" y="463"/>
                    </a:cubicBezTo>
                    <a:cubicBezTo>
                      <a:pt x="2779" y="605"/>
                      <a:pt x="2723" y="741"/>
                      <a:pt x="2647" y="866"/>
                    </a:cubicBezTo>
                    <a:cubicBezTo>
                      <a:pt x="2473" y="1152"/>
                      <a:pt x="2217" y="1349"/>
                      <a:pt x="1942" y="1532"/>
                    </a:cubicBezTo>
                    <a:cubicBezTo>
                      <a:pt x="1652" y="1723"/>
                      <a:pt x="1353" y="1906"/>
                      <a:pt x="1039" y="2055"/>
                    </a:cubicBezTo>
                    <a:cubicBezTo>
                      <a:pt x="712" y="2211"/>
                      <a:pt x="381" y="2312"/>
                      <a:pt x="29" y="2390"/>
                    </a:cubicBezTo>
                    <a:cubicBezTo>
                      <a:pt x="0" y="2397"/>
                      <a:pt x="5" y="2446"/>
                      <a:pt x="34" y="2446"/>
                    </a:cubicBezTo>
                    <a:cubicBezTo>
                      <a:pt x="35" y="2446"/>
                      <a:pt x="36" y="2446"/>
                      <a:pt x="37" y="2446"/>
                    </a:cubicBezTo>
                    <a:cubicBezTo>
                      <a:pt x="396" y="2405"/>
                      <a:pt x="747" y="2259"/>
                      <a:pt x="1071" y="2108"/>
                    </a:cubicBezTo>
                    <a:cubicBezTo>
                      <a:pt x="1422" y="1941"/>
                      <a:pt x="1768" y="1760"/>
                      <a:pt x="2110" y="1577"/>
                    </a:cubicBezTo>
                    <a:cubicBezTo>
                      <a:pt x="2411" y="1418"/>
                      <a:pt x="2652" y="1184"/>
                      <a:pt x="2796" y="874"/>
                    </a:cubicBezTo>
                    <a:cubicBezTo>
                      <a:pt x="2865" y="732"/>
                      <a:pt x="2912" y="580"/>
                      <a:pt x="2936" y="425"/>
                    </a:cubicBezTo>
                    <a:cubicBezTo>
                      <a:pt x="2957" y="298"/>
                      <a:pt x="2979" y="137"/>
                      <a:pt x="2923" y="18"/>
                    </a:cubicBezTo>
                    <a:cubicBezTo>
                      <a:pt x="2917" y="6"/>
                      <a:pt x="2905" y="1"/>
                      <a:pt x="2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9" name="Google Shape;11439;p23"/>
              <p:cNvSpPr/>
              <p:nvPr/>
            </p:nvSpPr>
            <p:spPr>
              <a:xfrm rot="7741407">
                <a:off x="579847" y="4789592"/>
                <a:ext cx="67870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823" extrusionOk="0">
                    <a:moveTo>
                      <a:pt x="2346" y="0"/>
                    </a:moveTo>
                    <a:cubicBezTo>
                      <a:pt x="2336" y="0"/>
                      <a:pt x="2326" y="5"/>
                      <a:pt x="2320" y="17"/>
                    </a:cubicBezTo>
                    <a:lnTo>
                      <a:pt x="2321" y="17"/>
                    </a:lnTo>
                    <a:cubicBezTo>
                      <a:pt x="1991" y="529"/>
                      <a:pt x="1534" y="935"/>
                      <a:pt x="1112" y="1369"/>
                    </a:cubicBezTo>
                    <a:cubicBezTo>
                      <a:pt x="912" y="1573"/>
                      <a:pt x="732" y="1799"/>
                      <a:pt x="579" y="2042"/>
                    </a:cubicBezTo>
                    <a:cubicBezTo>
                      <a:pt x="506" y="2163"/>
                      <a:pt x="433" y="2287"/>
                      <a:pt x="349" y="2403"/>
                    </a:cubicBezTo>
                    <a:cubicBezTo>
                      <a:pt x="254" y="2534"/>
                      <a:pt x="134" y="2633"/>
                      <a:pt x="24" y="2749"/>
                    </a:cubicBezTo>
                    <a:cubicBezTo>
                      <a:pt x="0" y="2774"/>
                      <a:pt x="19" y="2822"/>
                      <a:pt x="52" y="2822"/>
                    </a:cubicBezTo>
                    <a:cubicBezTo>
                      <a:pt x="56" y="2822"/>
                      <a:pt x="60" y="2821"/>
                      <a:pt x="65" y="2820"/>
                    </a:cubicBezTo>
                    <a:cubicBezTo>
                      <a:pt x="321" y="2715"/>
                      <a:pt x="484" y="2416"/>
                      <a:pt x="620" y="2190"/>
                    </a:cubicBezTo>
                    <a:cubicBezTo>
                      <a:pt x="781" y="1920"/>
                      <a:pt x="970" y="1668"/>
                      <a:pt x="1181" y="1438"/>
                    </a:cubicBezTo>
                    <a:cubicBezTo>
                      <a:pt x="1600" y="995"/>
                      <a:pt x="2125" y="623"/>
                      <a:pt x="2374" y="49"/>
                    </a:cubicBezTo>
                    <a:cubicBezTo>
                      <a:pt x="2388" y="23"/>
                      <a:pt x="2367" y="0"/>
                      <a:pt x="23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0" name="Google Shape;11440;p23"/>
              <p:cNvSpPr/>
              <p:nvPr/>
            </p:nvSpPr>
            <p:spPr>
              <a:xfrm rot="7741407">
                <a:off x="732188" y="4863154"/>
                <a:ext cx="38823" cy="19753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695" extrusionOk="0">
                    <a:moveTo>
                      <a:pt x="855" y="1"/>
                    </a:moveTo>
                    <a:cubicBezTo>
                      <a:pt x="713" y="1"/>
                      <a:pt x="571" y="29"/>
                      <a:pt x="438" y="90"/>
                    </a:cubicBezTo>
                    <a:cubicBezTo>
                      <a:pt x="224" y="191"/>
                      <a:pt x="0" y="421"/>
                      <a:pt x="45" y="676"/>
                    </a:cubicBezTo>
                    <a:cubicBezTo>
                      <a:pt x="48" y="689"/>
                      <a:pt x="58" y="695"/>
                      <a:pt x="69" y="695"/>
                    </a:cubicBezTo>
                    <a:cubicBezTo>
                      <a:pt x="81" y="695"/>
                      <a:pt x="94" y="687"/>
                      <a:pt x="99" y="676"/>
                    </a:cubicBezTo>
                    <a:cubicBezTo>
                      <a:pt x="172" y="448"/>
                      <a:pt x="320" y="270"/>
                      <a:pt x="553" y="188"/>
                    </a:cubicBezTo>
                    <a:cubicBezTo>
                      <a:pt x="663" y="149"/>
                      <a:pt x="779" y="136"/>
                      <a:pt x="895" y="136"/>
                    </a:cubicBezTo>
                    <a:cubicBezTo>
                      <a:pt x="1037" y="136"/>
                      <a:pt x="1180" y="155"/>
                      <a:pt x="1316" y="167"/>
                    </a:cubicBezTo>
                    <a:cubicBezTo>
                      <a:pt x="1317" y="167"/>
                      <a:pt x="1318" y="167"/>
                      <a:pt x="1320" y="167"/>
                    </a:cubicBezTo>
                    <a:cubicBezTo>
                      <a:pt x="1351" y="167"/>
                      <a:pt x="1366" y="116"/>
                      <a:pt x="1335" y="104"/>
                    </a:cubicBezTo>
                    <a:cubicBezTo>
                      <a:pt x="1183" y="38"/>
                      <a:pt x="1019" y="1"/>
                      <a:pt x="8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1" name="Google Shape;11441;p23"/>
              <p:cNvSpPr/>
              <p:nvPr/>
            </p:nvSpPr>
            <p:spPr>
              <a:xfrm rot="7741407">
                <a:off x="673465" y="4878388"/>
                <a:ext cx="80801" cy="30808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084" extrusionOk="0">
                    <a:moveTo>
                      <a:pt x="723" y="0"/>
                    </a:moveTo>
                    <a:cubicBezTo>
                      <a:pt x="483" y="0"/>
                      <a:pt x="245" y="40"/>
                      <a:pt x="16" y="132"/>
                    </a:cubicBezTo>
                    <a:cubicBezTo>
                      <a:pt x="0" y="139"/>
                      <a:pt x="4" y="161"/>
                      <a:pt x="18" y="161"/>
                    </a:cubicBezTo>
                    <a:cubicBezTo>
                      <a:pt x="20" y="161"/>
                      <a:pt x="21" y="161"/>
                      <a:pt x="23" y="160"/>
                    </a:cubicBezTo>
                    <a:lnTo>
                      <a:pt x="23" y="162"/>
                    </a:lnTo>
                    <a:cubicBezTo>
                      <a:pt x="243" y="86"/>
                      <a:pt x="469" y="52"/>
                      <a:pt x="695" y="52"/>
                    </a:cubicBezTo>
                    <a:cubicBezTo>
                      <a:pt x="1012" y="52"/>
                      <a:pt x="1330" y="119"/>
                      <a:pt x="1633" y="226"/>
                    </a:cubicBezTo>
                    <a:cubicBezTo>
                      <a:pt x="1870" y="306"/>
                      <a:pt x="2100" y="411"/>
                      <a:pt x="2317" y="538"/>
                    </a:cubicBezTo>
                    <a:cubicBezTo>
                      <a:pt x="2532" y="669"/>
                      <a:pt x="2676" y="843"/>
                      <a:pt x="2785" y="1069"/>
                    </a:cubicBezTo>
                    <a:cubicBezTo>
                      <a:pt x="2789" y="1079"/>
                      <a:pt x="2798" y="1084"/>
                      <a:pt x="2806" y="1084"/>
                    </a:cubicBezTo>
                    <a:cubicBezTo>
                      <a:pt x="2824" y="1084"/>
                      <a:pt x="2842" y="1066"/>
                      <a:pt x="2839" y="1045"/>
                    </a:cubicBezTo>
                    <a:cubicBezTo>
                      <a:pt x="2796" y="824"/>
                      <a:pt x="2611" y="665"/>
                      <a:pt x="2431" y="547"/>
                    </a:cubicBezTo>
                    <a:cubicBezTo>
                      <a:pt x="2203" y="401"/>
                      <a:pt x="1958" y="284"/>
                      <a:pt x="1704" y="192"/>
                    </a:cubicBezTo>
                    <a:cubicBezTo>
                      <a:pt x="1389" y="76"/>
                      <a:pt x="1055" y="0"/>
                      <a:pt x="7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2" name="Google Shape;11442;p23"/>
              <p:cNvSpPr/>
              <p:nvPr/>
            </p:nvSpPr>
            <p:spPr>
              <a:xfrm rot="7741407">
                <a:off x="695052" y="4897859"/>
                <a:ext cx="50618" cy="3063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078" extrusionOk="0">
                    <a:moveTo>
                      <a:pt x="29" y="1"/>
                    </a:moveTo>
                    <a:cubicBezTo>
                      <a:pt x="8" y="1"/>
                      <a:pt x="0" y="36"/>
                      <a:pt x="26" y="41"/>
                    </a:cubicBezTo>
                    <a:lnTo>
                      <a:pt x="24" y="43"/>
                    </a:lnTo>
                    <a:cubicBezTo>
                      <a:pt x="366" y="151"/>
                      <a:pt x="720" y="265"/>
                      <a:pt x="1045" y="418"/>
                    </a:cubicBezTo>
                    <a:cubicBezTo>
                      <a:pt x="1196" y="486"/>
                      <a:pt x="1337" y="577"/>
                      <a:pt x="1458" y="690"/>
                    </a:cubicBezTo>
                    <a:cubicBezTo>
                      <a:pt x="1570" y="796"/>
                      <a:pt x="1638" y="925"/>
                      <a:pt x="1709" y="1060"/>
                    </a:cubicBezTo>
                    <a:cubicBezTo>
                      <a:pt x="1714" y="1072"/>
                      <a:pt x="1727" y="1078"/>
                      <a:pt x="1739" y="1078"/>
                    </a:cubicBezTo>
                    <a:cubicBezTo>
                      <a:pt x="1759" y="1078"/>
                      <a:pt x="1780" y="1064"/>
                      <a:pt x="1778" y="1041"/>
                    </a:cubicBezTo>
                    <a:cubicBezTo>
                      <a:pt x="1742" y="725"/>
                      <a:pt x="1436" y="499"/>
                      <a:pt x="1170" y="368"/>
                    </a:cubicBezTo>
                    <a:cubicBezTo>
                      <a:pt x="813" y="194"/>
                      <a:pt x="420" y="93"/>
                      <a:pt x="35" y="2"/>
                    </a:cubicBezTo>
                    <a:cubicBezTo>
                      <a:pt x="33" y="1"/>
                      <a:pt x="31" y="1"/>
                      <a:pt x="2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3" name="Google Shape;11443;p23"/>
              <p:cNvSpPr/>
              <p:nvPr/>
            </p:nvSpPr>
            <p:spPr>
              <a:xfrm rot="7741407">
                <a:off x="674084" y="4845716"/>
                <a:ext cx="28620" cy="716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252" extrusionOk="0">
                    <a:moveTo>
                      <a:pt x="992" y="0"/>
                    </a:moveTo>
                    <a:cubicBezTo>
                      <a:pt x="991" y="0"/>
                      <a:pt x="989" y="0"/>
                      <a:pt x="987" y="1"/>
                    </a:cubicBezTo>
                    <a:cubicBezTo>
                      <a:pt x="834" y="59"/>
                      <a:pt x="690" y="117"/>
                      <a:pt x="529" y="145"/>
                    </a:cubicBezTo>
                    <a:cubicBezTo>
                      <a:pt x="363" y="173"/>
                      <a:pt x="195" y="186"/>
                      <a:pt x="26" y="186"/>
                    </a:cubicBezTo>
                    <a:cubicBezTo>
                      <a:pt x="4" y="186"/>
                      <a:pt x="0" y="216"/>
                      <a:pt x="21" y="222"/>
                    </a:cubicBezTo>
                    <a:lnTo>
                      <a:pt x="23" y="222"/>
                    </a:lnTo>
                    <a:cubicBezTo>
                      <a:pt x="111" y="242"/>
                      <a:pt x="201" y="252"/>
                      <a:pt x="291" y="252"/>
                    </a:cubicBezTo>
                    <a:cubicBezTo>
                      <a:pt x="541" y="252"/>
                      <a:pt x="789" y="174"/>
                      <a:pt x="997" y="25"/>
                    </a:cubicBezTo>
                    <a:cubicBezTo>
                      <a:pt x="1007" y="17"/>
                      <a:pt x="1003" y="0"/>
                      <a:pt x="99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4" name="Google Shape;11444;p23"/>
              <p:cNvSpPr/>
              <p:nvPr/>
            </p:nvSpPr>
            <p:spPr>
              <a:xfrm rot="7741407">
                <a:off x="647188" y="4861378"/>
                <a:ext cx="48572" cy="44991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583" extrusionOk="0">
                    <a:moveTo>
                      <a:pt x="1588" y="0"/>
                    </a:moveTo>
                    <a:cubicBezTo>
                      <a:pt x="1575" y="0"/>
                      <a:pt x="1563" y="7"/>
                      <a:pt x="1561" y="22"/>
                    </a:cubicBezTo>
                    <a:cubicBezTo>
                      <a:pt x="1527" y="217"/>
                      <a:pt x="1493" y="389"/>
                      <a:pt x="1387" y="561"/>
                    </a:cubicBezTo>
                    <a:cubicBezTo>
                      <a:pt x="1292" y="708"/>
                      <a:pt x="1172" y="839"/>
                      <a:pt x="1033" y="948"/>
                    </a:cubicBezTo>
                    <a:cubicBezTo>
                      <a:pt x="734" y="1189"/>
                      <a:pt x="381" y="1352"/>
                      <a:pt x="35" y="1516"/>
                    </a:cubicBezTo>
                    <a:cubicBezTo>
                      <a:pt x="1" y="1531"/>
                      <a:pt x="20" y="1583"/>
                      <a:pt x="53" y="1583"/>
                    </a:cubicBezTo>
                    <a:cubicBezTo>
                      <a:pt x="57" y="1583"/>
                      <a:pt x="60" y="1582"/>
                      <a:pt x="63" y="1581"/>
                    </a:cubicBezTo>
                    <a:cubicBezTo>
                      <a:pt x="460" y="1473"/>
                      <a:pt x="843" y="1256"/>
                      <a:pt x="1153" y="987"/>
                    </a:cubicBezTo>
                    <a:cubicBezTo>
                      <a:pt x="1409" y="766"/>
                      <a:pt x="1708" y="385"/>
                      <a:pt x="1619" y="22"/>
                    </a:cubicBezTo>
                    <a:cubicBezTo>
                      <a:pt x="1616" y="8"/>
                      <a:pt x="1602" y="0"/>
                      <a:pt x="158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5" name="Google Shape;11445;p23"/>
              <p:cNvSpPr/>
              <p:nvPr/>
            </p:nvSpPr>
            <p:spPr>
              <a:xfrm rot="7741407">
                <a:off x="664254" y="4869317"/>
                <a:ext cx="85178" cy="1071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377" extrusionOk="0">
                    <a:moveTo>
                      <a:pt x="35" y="1"/>
                    </a:moveTo>
                    <a:cubicBezTo>
                      <a:pt x="18" y="1"/>
                      <a:pt x="0" y="16"/>
                      <a:pt x="7" y="36"/>
                    </a:cubicBezTo>
                    <a:cubicBezTo>
                      <a:pt x="108" y="310"/>
                      <a:pt x="390" y="377"/>
                      <a:pt x="681" y="377"/>
                    </a:cubicBezTo>
                    <a:cubicBezTo>
                      <a:pt x="888" y="377"/>
                      <a:pt x="1098" y="343"/>
                      <a:pt x="1250" y="326"/>
                    </a:cubicBezTo>
                    <a:cubicBezTo>
                      <a:pt x="1824" y="264"/>
                      <a:pt x="2398" y="197"/>
                      <a:pt x="2969" y="109"/>
                    </a:cubicBezTo>
                    <a:cubicBezTo>
                      <a:pt x="2996" y="106"/>
                      <a:pt x="2991" y="61"/>
                      <a:pt x="2965" y="61"/>
                    </a:cubicBezTo>
                    <a:cubicBezTo>
                      <a:pt x="2964" y="61"/>
                      <a:pt x="2964" y="61"/>
                      <a:pt x="2963" y="61"/>
                    </a:cubicBezTo>
                    <a:cubicBezTo>
                      <a:pt x="2445" y="94"/>
                      <a:pt x="1927" y="147"/>
                      <a:pt x="1411" y="205"/>
                    </a:cubicBezTo>
                    <a:cubicBezTo>
                      <a:pt x="1198" y="228"/>
                      <a:pt x="964" y="271"/>
                      <a:pt x="740" y="271"/>
                    </a:cubicBezTo>
                    <a:cubicBezTo>
                      <a:pt x="484" y="271"/>
                      <a:pt x="240" y="215"/>
                      <a:pt x="54" y="8"/>
                    </a:cubicBezTo>
                    <a:cubicBezTo>
                      <a:pt x="49" y="3"/>
                      <a:pt x="42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446" name="Google Shape;11446;p23"/>
              <p:cNvGrpSpPr/>
              <p:nvPr/>
            </p:nvGrpSpPr>
            <p:grpSpPr>
              <a:xfrm rot="6935131" flipH="1">
                <a:off x="-37422" y="4655095"/>
                <a:ext cx="607354" cy="597141"/>
                <a:chOff x="-695352" y="3150369"/>
                <a:chExt cx="863082" cy="848568"/>
              </a:xfrm>
            </p:grpSpPr>
            <p:sp>
              <p:nvSpPr>
                <p:cNvPr id="11447" name="Google Shape;11447;p23"/>
                <p:cNvSpPr/>
                <p:nvPr/>
              </p:nvSpPr>
              <p:spPr>
                <a:xfrm rot="7741407">
                  <a:off x="-543404" y="3245779"/>
                  <a:ext cx="559185" cy="657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5" h="23143" extrusionOk="0">
                      <a:moveTo>
                        <a:pt x="1" y="0"/>
                      </a:moveTo>
                      <a:cubicBezTo>
                        <a:pt x="2448" y="2533"/>
                        <a:pt x="5466" y="4427"/>
                        <a:pt x="8412" y="6357"/>
                      </a:cubicBezTo>
                      <a:cubicBezTo>
                        <a:pt x="9203" y="6876"/>
                        <a:pt x="8420" y="5485"/>
                        <a:pt x="9263" y="5925"/>
                      </a:cubicBezTo>
                      <a:cubicBezTo>
                        <a:pt x="14485" y="8638"/>
                        <a:pt x="18727" y="12087"/>
                        <a:pt x="19675" y="22815"/>
                      </a:cubicBezTo>
                      <a:cubicBezTo>
                        <a:pt x="19675" y="22815"/>
                        <a:pt x="4148" y="23142"/>
                        <a:pt x="2009" y="10184"/>
                      </a:cubicBezTo>
                      <a:cubicBezTo>
                        <a:pt x="1919" y="9640"/>
                        <a:pt x="3000" y="10360"/>
                        <a:pt x="2785" y="9810"/>
                      </a:cubicBezTo>
                      <a:cubicBezTo>
                        <a:pt x="1730" y="7110"/>
                        <a:pt x="780" y="3876"/>
                        <a:pt x="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79E82"/>
                    </a:gs>
                    <a:gs pos="100000">
                      <a:srgbClr val="51544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8" name="Google Shape;11448;p23"/>
                <p:cNvSpPr/>
                <p:nvPr/>
              </p:nvSpPr>
              <p:spPr>
                <a:xfrm rot="7741407">
                  <a:off x="-541596" y="3286203"/>
                  <a:ext cx="508169" cy="550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0" h="19383" extrusionOk="0">
                      <a:moveTo>
                        <a:pt x="69" y="0"/>
                      </a:moveTo>
                      <a:cubicBezTo>
                        <a:pt x="34" y="0"/>
                        <a:pt x="0" y="36"/>
                        <a:pt x="24" y="74"/>
                      </a:cubicBezTo>
                      <a:cubicBezTo>
                        <a:pt x="244" y="441"/>
                        <a:pt x="452" y="815"/>
                        <a:pt x="674" y="1179"/>
                      </a:cubicBezTo>
                      <a:cubicBezTo>
                        <a:pt x="899" y="1550"/>
                        <a:pt x="1140" y="1910"/>
                        <a:pt x="1379" y="2273"/>
                      </a:cubicBezTo>
                      <a:cubicBezTo>
                        <a:pt x="1856" y="2991"/>
                        <a:pt x="2346" y="3698"/>
                        <a:pt x="2851" y="4395"/>
                      </a:cubicBezTo>
                      <a:cubicBezTo>
                        <a:pt x="3858" y="5775"/>
                        <a:pt x="4911" y="7119"/>
                        <a:pt x="6012" y="8428"/>
                      </a:cubicBezTo>
                      <a:cubicBezTo>
                        <a:pt x="7119" y="9750"/>
                        <a:pt x="8276" y="11027"/>
                        <a:pt x="9484" y="12259"/>
                      </a:cubicBezTo>
                      <a:cubicBezTo>
                        <a:pt x="10684" y="13485"/>
                        <a:pt x="11928" y="14667"/>
                        <a:pt x="13218" y="15804"/>
                      </a:cubicBezTo>
                      <a:cubicBezTo>
                        <a:pt x="13865" y="16374"/>
                        <a:pt x="14521" y="16931"/>
                        <a:pt x="15190" y="17473"/>
                      </a:cubicBezTo>
                      <a:cubicBezTo>
                        <a:pt x="15852" y="18012"/>
                        <a:pt x="16519" y="18544"/>
                        <a:pt x="17219" y="19036"/>
                      </a:cubicBezTo>
                      <a:cubicBezTo>
                        <a:pt x="17392" y="19158"/>
                        <a:pt x="17574" y="19266"/>
                        <a:pt x="17757" y="19375"/>
                      </a:cubicBezTo>
                      <a:cubicBezTo>
                        <a:pt x="17767" y="19380"/>
                        <a:pt x="17777" y="19383"/>
                        <a:pt x="17787" y="19383"/>
                      </a:cubicBezTo>
                      <a:cubicBezTo>
                        <a:pt x="17838" y="19383"/>
                        <a:pt x="17879" y="19316"/>
                        <a:pt x="17834" y="19274"/>
                      </a:cubicBezTo>
                      <a:lnTo>
                        <a:pt x="17836" y="19274"/>
                      </a:lnTo>
                      <a:cubicBezTo>
                        <a:pt x="17213" y="18692"/>
                        <a:pt x="16532" y="18176"/>
                        <a:pt x="15872" y="17638"/>
                      </a:cubicBezTo>
                      <a:cubicBezTo>
                        <a:pt x="15213" y="17101"/>
                        <a:pt x="14558" y="16546"/>
                        <a:pt x="13913" y="15985"/>
                      </a:cubicBezTo>
                      <a:cubicBezTo>
                        <a:pt x="12623" y="14863"/>
                        <a:pt x="11374" y="13697"/>
                        <a:pt x="10166" y="12483"/>
                      </a:cubicBezTo>
                      <a:cubicBezTo>
                        <a:pt x="8957" y="11272"/>
                        <a:pt x="7792" y="10021"/>
                        <a:pt x="6668" y="8733"/>
                      </a:cubicBezTo>
                      <a:cubicBezTo>
                        <a:pt x="5541" y="7445"/>
                        <a:pt x="4466" y="6115"/>
                        <a:pt x="3439" y="4743"/>
                      </a:cubicBezTo>
                      <a:cubicBezTo>
                        <a:pt x="2927" y="4059"/>
                        <a:pt x="2426" y="3365"/>
                        <a:pt x="1934" y="2666"/>
                      </a:cubicBezTo>
                      <a:cubicBezTo>
                        <a:pt x="1441" y="1967"/>
                        <a:pt x="968" y="1252"/>
                        <a:pt x="467" y="557"/>
                      </a:cubicBezTo>
                      <a:cubicBezTo>
                        <a:pt x="342" y="385"/>
                        <a:pt x="227" y="203"/>
                        <a:pt x="110" y="24"/>
                      </a:cubicBezTo>
                      <a:cubicBezTo>
                        <a:pt x="99" y="7"/>
                        <a:pt x="84" y="0"/>
                        <a:pt x="69" y="0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9" name="Google Shape;11449;p23"/>
                <p:cNvSpPr/>
                <p:nvPr/>
              </p:nvSpPr>
              <p:spPr>
                <a:xfrm rot="7741407">
                  <a:off x="-400974" y="3462462"/>
                  <a:ext cx="138496" cy="259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3" h="9124" extrusionOk="0">
                      <a:moveTo>
                        <a:pt x="60" y="1"/>
                      </a:moveTo>
                      <a:cubicBezTo>
                        <a:pt x="31" y="1"/>
                        <a:pt x="1" y="25"/>
                        <a:pt x="11" y="63"/>
                      </a:cubicBezTo>
                      <a:lnTo>
                        <a:pt x="13" y="63"/>
                      </a:lnTo>
                      <a:cubicBezTo>
                        <a:pt x="74" y="396"/>
                        <a:pt x="181" y="723"/>
                        <a:pt x="284" y="1043"/>
                      </a:cubicBezTo>
                      <a:cubicBezTo>
                        <a:pt x="386" y="1365"/>
                        <a:pt x="497" y="1688"/>
                        <a:pt x="616" y="2004"/>
                      </a:cubicBezTo>
                      <a:cubicBezTo>
                        <a:pt x="848" y="2623"/>
                        <a:pt x="1104" y="3232"/>
                        <a:pt x="1387" y="3831"/>
                      </a:cubicBezTo>
                      <a:cubicBezTo>
                        <a:pt x="1959" y="5048"/>
                        <a:pt x="2626" y="6216"/>
                        <a:pt x="3382" y="7329"/>
                      </a:cubicBezTo>
                      <a:cubicBezTo>
                        <a:pt x="3804" y="7953"/>
                        <a:pt x="4268" y="8548"/>
                        <a:pt x="4771" y="9110"/>
                      </a:cubicBezTo>
                      <a:cubicBezTo>
                        <a:pt x="4780" y="9120"/>
                        <a:pt x="4791" y="9124"/>
                        <a:pt x="4802" y="9124"/>
                      </a:cubicBezTo>
                      <a:cubicBezTo>
                        <a:pt x="4837" y="9124"/>
                        <a:pt x="4873" y="9085"/>
                        <a:pt x="4847" y="9051"/>
                      </a:cubicBezTo>
                      <a:cubicBezTo>
                        <a:pt x="4073" y="7972"/>
                        <a:pt x="3312" y="6880"/>
                        <a:pt x="2645" y="5734"/>
                      </a:cubicBezTo>
                      <a:cubicBezTo>
                        <a:pt x="1974" y="4578"/>
                        <a:pt x="1389" y="3378"/>
                        <a:pt x="891" y="2139"/>
                      </a:cubicBezTo>
                      <a:cubicBezTo>
                        <a:pt x="755" y="1798"/>
                        <a:pt x="622" y="1456"/>
                        <a:pt x="497" y="1112"/>
                      </a:cubicBezTo>
                      <a:cubicBezTo>
                        <a:pt x="366" y="755"/>
                        <a:pt x="254" y="387"/>
                        <a:pt x="106" y="37"/>
                      </a:cubicBezTo>
                      <a:cubicBezTo>
                        <a:pt x="99" y="12"/>
                        <a:pt x="80" y="1"/>
                        <a:pt x="6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0" name="Google Shape;11450;p23"/>
                <p:cNvSpPr/>
                <p:nvPr/>
              </p:nvSpPr>
              <p:spPr>
                <a:xfrm rot="7741407">
                  <a:off x="-528077" y="3522836"/>
                  <a:ext cx="85007" cy="19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1" h="6862" extrusionOk="0">
                      <a:moveTo>
                        <a:pt x="44" y="0"/>
                      </a:moveTo>
                      <a:cubicBezTo>
                        <a:pt x="22" y="0"/>
                        <a:pt x="1" y="22"/>
                        <a:pt x="16" y="47"/>
                      </a:cubicBezTo>
                      <a:cubicBezTo>
                        <a:pt x="523" y="862"/>
                        <a:pt x="981" y="1707"/>
                        <a:pt x="1389" y="2577"/>
                      </a:cubicBezTo>
                      <a:cubicBezTo>
                        <a:pt x="1800" y="3452"/>
                        <a:pt x="2151" y="4353"/>
                        <a:pt x="2437" y="5276"/>
                      </a:cubicBezTo>
                      <a:cubicBezTo>
                        <a:pt x="2596" y="5790"/>
                        <a:pt x="2742" y="6310"/>
                        <a:pt x="2892" y="6826"/>
                      </a:cubicBezTo>
                      <a:cubicBezTo>
                        <a:pt x="2898" y="6851"/>
                        <a:pt x="2916" y="6862"/>
                        <a:pt x="2935" y="6862"/>
                      </a:cubicBezTo>
                      <a:cubicBezTo>
                        <a:pt x="2962" y="6862"/>
                        <a:pt x="2991" y="6838"/>
                        <a:pt x="2985" y="6802"/>
                      </a:cubicBezTo>
                      <a:cubicBezTo>
                        <a:pt x="2832" y="5845"/>
                        <a:pt x="2538" y="4917"/>
                        <a:pt x="2194" y="4014"/>
                      </a:cubicBezTo>
                      <a:cubicBezTo>
                        <a:pt x="1856" y="3113"/>
                        <a:pt x="1448" y="2242"/>
                        <a:pt x="973" y="1406"/>
                      </a:cubicBezTo>
                      <a:cubicBezTo>
                        <a:pt x="697" y="924"/>
                        <a:pt x="392" y="468"/>
                        <a:pt x="70" y="15"/>
                      </a:cubicBezTo>
                      <a:cubicBezTo>
                        <a:pt x="64" y="5"/>
                        <a:pt x="54" y="0"/>
                        <a:pt x="44" y="0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1" name="Google Shape;11451;p23"/>
                <p:cNvSpPr/>
                <p:nvPr/>
              </p:nvSpPr>
              <p:spPr>
                <a:xfrm rot="7741407">
                  <a:off x="-480943" y="3380976"/>
                  <a:ext cx="269602" cy="209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6" h="7362" extrusionOk="0">
                      <a:moveTo>
                        <a:pt x="65" y="1"/>
                      </a:moveTo>
                      <a:cubicBezTo>
                        <a:pt x="30" y="1"/>
                        <a:pt x="0" y="46"/>
                        <a:pt x="32" y="78"/>
                      </a:cubicBezTo>
                      <a:cubicBezTo>
                        <a:pt x="553" y="665"/>
                        <a:pt x="1107" y="1218"/>
                        <a:pt x="1670" y="1768"/>
                      </a:cubicBezTo>
                      <a:cubicBezTo>
                        <a:pt x="2232" y="2316"/>
                        <a:pt x="2803" y="2858"/>
                        <a:pt x="3388" y="3380"/>
                      </a:cubicBezTo>
                      <a:cubicBezTo>
                        <a:pt x="4551" y="4417"/>
                        <a:pt x="5777" y="5391"/>
                        <a:pt x="7108" y="6205"/>
                      </a:cubicBezTo>
                      <a:cubicBezTo>
                        <a:pt x="7849" y="6659"/>
                        <a:pt x="8617" y="7057"/>
                        <a:pt x="9432" y="7360"/>
                      </a:cubicBezTo>
                      <a:cubicBezTo>
                        <a:pt x="9435" y="7361"/>
                        <a:pt x="9438" y="7362"/>
                        <a:pt x="9441" y="7362"/>
                      </a:cubicBezTo>
                      <a:cubicBezTo>
                        <a:pt x="9470" y="7362"/>
                        <a:pt x="9485" y="7316"/>
                        <a:pt x="9455" y="7302"/>
                      </a:cubicBezTo>
                      <a:lnTo>
                        <a:pt x="9457" y="7302"/>
                      </a:lnTo>
                      <a:cubicBezTo>
                        <a:pt x="8064" y="6635"/>
                        <a:pt x="6744" y="5849"/>
                        <a:pt x="5510" y="4922"/>
                      </a:cubicBezTo>
                      <a:cubicBezTo>
                        <a:pt x="4263" y="3983"/>
                        <a:pt x="3107" y="2931"/>
                        <a:pt x="1987" y="1845"/>
                      </a:cubicBezTo>
                      <a:cubicBezTo>
                        <a:pt x="1357" y="1233"/>
                        <a:pt x="746" y="603"/>
                        <a:pt x="95" y="14"/>
                      </a:cubicBezTo>
                      <a:cubicBezTo>
                        <a:pt x="86" y="5"/>
                        <a:pt x="75" y="1"/>
                        <a:pt x="65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2" name="Google Shape;11452;p23"/>
                <p:cNvSpPr/>
                <p:nvPr/>
              </p:nvSpPr>
              <p:spPr>
                <a:xfrm rot="7741407">
                  <a:off x="-180471" y="3459099"/>
                  <a:ext cx="60793" cy="6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9" h="2233" extrusionOk="0">
                      <a:moveTo>
                        <a:pt x="73" y="1"/>
                      </a:moveTo>
                      <a:cubicBezTo>
                        <a:pt x="34" y="1"/>
                        <a:pt x="0" y="52"/>
                        <a:pt x="33" y="91"/>
                      </a:cubicBezTo>
                      <a:cubicBezTo>
                        <a:pt x="355" y="465"/>
                        <a:pt x="690" y="826"/>
                        <a:pt x="1032" y="1181"/>
                      </a:cubicBezTo>
                      <a:cubicBezTo>
                        <a:pt x="1372" y="1536"/>
                        <a:pt x="1733" y="1871"/>
                        <a:pt x="2077" y="2224"/>
                      </a:cubicBezTo>
                      <a:cubicBezTo>
                        <a:pt x="2083" y="2230"/>
                        <a:pt x="2089" y="2233"/>
                        <a:pt x="2096" y="2233"/>
                      </a:cubicBezTo>
                      <a:cubicBezTo>
                        <a:pt x="2118" y="2233"/>
                        <a:pt x="2138" y="2203"/>
                        <a:pt x="2118" y="2181"/>
                      </a:cubicBezTo>
                      <a:cubicBezTo>
                        <a:pt x="1785" y="1817"/>
                        <a:pt x="1471" y="1437"/>
                        <a:pt x="1137" y="1076"/>
                      </a:cubicBezTo>
                      <a:cubicBezTo>
                        <a:pt x="802" y="713"/>
                        <a:pt x="462" y="360"/>
                        <a:pt x="108" y="16"/>
                      </a:cubicBezTo>
                      <a:cubicBezTo>
                        <a:pt x="97" y="5"/>
                        <a:pt x="85" y="1"/>
                        <a:pt x="7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352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453" name="Google Shape;11453;p23"/>
            <p:cNvGrpSpPr/>
            <p:nvPr/>
          </p:nvGrpSpPr>
          <p:grpSpPr>
            <a:xfrm rot="-7745940" flipH="1">
              <a:off x="337176" y="4934452"/>
              <a:ext cx="288117" cy="342631"/>
              <a:chOff x="787057" y="1529716"/>
              <a:chExt cx="253424" cy="301373"/>
            </a:xfrm>
          </p:grpSpPr>
          <p:sp>
            <p:nvSpPr>
              <p:cNvPr id="11454" name="Google Shape;11454;p23"/>
              <p:cNvSpPr/>
              <p:nvPr/>
            </p:nvSpPr>
            <p:spPr>
              <a:xfrm rot="-483576">
                <a:off x="802106" y="1538141"/>
                <a:ext cx="135972" cy="224245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8970" extrusionOk="0">
                    <a:moveTo>
                      <a:pt x="204" y="1"/>
                    </a:moveTo>
                    <a:cubicBezTo>
                      <a:pt x="152" y="1"/>
                      <a:pt x="93" y="42"/>
                      <a:pt x="85" y="102"/>
                    </a:cubicBezTo>
                    <a:lnTo>
                      <a:pt x="83" y="101"/>
                    </a:lnTo>
                    <a:lnTo>
                      <a:pt x="83" y="101"/>
                    </a:lnTo>
                    <a:cubicBezTo>
                      <a:pt x="1" y="805"/>
                      <a:pt x="167" y="1561"/>
                      <a:pt x="405" y="2225"/>
                    </a:cubicBezTo>
                    <a:cubicBezTo>
                      <a:pt x="657" y="2926"/>
                      <a:pt x="1035" y="3573"/>
                      <a:pt x="1427" y="4201"/>
                    </a:cubicBezTo>
                    <a:cubicBezTo>
                      <a:pt x="2129" y="5319"/>
                      <a:pt x="2846" y="6446"/>
                      <a:pt x="3697" y="7458"/>
                    </a:cubicBezTo>
                    <a:cubicBezTo>
                      <a:pt x="3935" y="7744"/>
                      <a:pt x="4187" y="8017"/>
                      <a:pt x="4454" y="8276"/>
                    </a:cubicBezTo>
                    <a:cubicBezTo>
                      <a:pt x="4589" y="8407"/>
                      <a:pt x="4742" y="8523"/>
                      <a:pt x="4886" y="8645"/>
                    </a:cubicBezTo>
                    <a:cubicBezTo>
                      <a:pt x="5030" y="8766"/>
                      <a:pt x="5167" y="8875"/>
                      <a:pt x="5333" y="8963"/>
                    </a:cubicBezTo>
                    <a:cubicBezTo>
                      <a:pt x="5342" y="8967"/>
                      <a:pt x="5351" y="8970"/>
                      <a:pt x="5360" y="8970"/>
                    </a:cubicBezTo>
                    <a:cubicBezTo>
                      <a:pt x="5405" y="8970"/>
                      <a:pt x="5438" y="8912"/>
                      <a:pt x="5402" y="8875"/>
                    </a:cubicBezTo>
                    <a:cubicBezTo>
                      <a:pt x="5184" y="8632"/>
                      <a:pt x="4920" y="8437"/>
                      <a:pt x="4701" y="8196"/>
                    </a:cubicBezTo>
                    <a:cubicBezTo>
                      <a:pt x="4481" y="7955"/>
                      <a:pt x="4245" y="7732"/>
                      <a:pt x="4032" y="7484"/>
                    </a:cubicBezTo>
                    <a:cubicBezTo>
                      <a:pt x="3611" y="6996"/>
                      <a:pt x="3232" y="6476"/>
                      <a:pt x="2875" y="5939"/>
                    </a:cubicBezTo>
                    <a:cubicBezTo>
                      <a:pt x="2512" y="5392"/>
                      <a:pt x="2186" y="4818"/>
                      <a:pt x="1857" y="4249"/>
                    </a:cubicBezTo>
                    <a:cubicBezTo>
                      <a:pt x="1504" y="3642"/>
                      <a:pt x="1121" y="3042"/>
                      <a:pt x="848" y="2393"/>
                    </a:cubicBezTo>
                    <a:cubicBezTo>
                      <a:pt x="693" y="2023"/>
                      <a:pt x="571" y="1639"/>
                      <a:pt x="483" y="1249"/>
                    </a:cubicBezTo>
                    <a:cubicBezTo>
                      <a:pt x="399" y="860"/>
                      <a:pt x="351" y="467"/>
                      <a:pt x="285" y="74"/>
                    </a:cubicBezTo>
                    <a:cubicBezTo>
                      <a:pt x="276" y="22"/>
                      <a:pt x="242" y="1"/>
                      <a:pt x="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5" name="Google Shape;11455;p23"/>
              <p:cNvSpPr/>
              <p:nvPr/>
            </p:nvSpPr>
            <p:spPr>
              <a:xfrm rot="-483576">
                <a:off x="925178" y="1706283"/>
                <a:ext cx="107573" cy="117847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4714" extrusionOk="0">
                    <a:moveTo>
                      <a:pt x="438" y="950"/>
                    </a:moveTo>
                    <a:cubicBezTo>
                      <a:pt x="1083" y="0"/>
                      <a:pt x="2512" y="570"/>
                      <a:pt x="3039" y="1378"/>
                    </a:cubicBezTo>
                    <a:cubicBezTo>
                      <a:pt x="3566" y="2186"/>
                      <a:pt x="4103" y="3760"/>
                      <a:pt x="4204" y="4192"/>
                    </a:cubicBezTo>
                    <a:cubicBezTo>
                      <a:pt x="4303" y="4624"/>
                      <a:pt x="4015" y="4713"/>
                      <a:pt x="3108" y="4330"/>
                    </a:cubicBezTo>
                    <a:cubicBezTo>
                      <a:pt x="2203" y="3945"/>
                      <a:pt x="1150" y="3571"/>
                      <a:pt x="584" y="2730"/>
                    </a:cubicBezTo>
                    <a:cubicBezTo>
                      <a:pt x="19" y="1887"/>
                      <a:pt x="1" y="1597"/>
                      <a:pt x="438" y="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6" name="Google Shape;11456;p23"/>
              <p:cNvSpPr/>
              <p:nvPr/>
            </p:nvSpPr>
            <p:spPr>
              <a:xfrm rot="-483576">
                <a:off x="938787" y="1731428"/>
                <a:ext cx="84548" cy="80573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3" extrusionOk="0">
                    <a:moveTo>
                      <a:pt x="526" y="1"/>
                    </a:moveTo>
                    <a:cubicBezTo>
                      <a:pt x="502" y="1"/>
                      <a:pt x="477" y="1"/>
                      <a:pt x="453" y="2"/>
                    </a:cubicBezTo>
                    <a:cubicBezTo>
                      <a:pt x="322" y="8"/>
                      <a:pt x="86" y="12"/>
                      <a:pt x="11" y="139"/>
                    </a:cubicBezTo>
                    <a:cubicBezTo>
                      <a:pt x="0" y="157"/>
                      <a:pt x="8" y="180"/>
                      <a:pt x="25" y="191"/>
                    </a:cubicBezTo>
                    <a:cubicBezTo>
                      <a:pt x="55" y="204"/>
                      <a:pt x="87" y="209"/>
                      <a:pt x="121" y="209"/>
                    </a:cubicBezTo>
                    <a:cubicBezTo>
                      <a:pt x="213" y="209"/>
                      <a:pt x="316" y="172"/>
                      <a:pt x="402" y="167"/>
                    </a:cubicBezTo>
                    <a:cubicBezTo>
                      <a:pt x="438" y="164"/>
                      <a:pt x="474" y="163"/>
                      <a:pt x="510" y="163"/>
                    </a:cubicBezTo>
                    <a:cubicBezTo>
                      <a:pt x="628" y="163"/>
                      <a:pt x="744" y="177"/>
                      <a:pt x="860" y="202"/>
                    </a:cubicBezTo>
                    <a:cubicBezTo>
                      <a:pt x="1156" y="270"/>
                      <a:pt x="1425" y="410"/>
                      <a:pt x="1668" y="589"/>
                    </a:cubicBezTo>
                    <a:cubicBezTo>
                      <a:pt x="2201" y="980"/>
                      <a:pt x="2549" y="1571"/>
                      <a:pt x="2820" y="2162"/>
                    </a:cubicBezTo>
                    <a:cubicBezTo>
                      <a:pt x="2979" y="2508"/>
                      <a:pt x="3100" y="2891"/>
                      <a:pt x="3315" y="3207"/>
                    </a:cubicBezTo>
                    <a:cubicBezTo>
                      <a:pt x="3322" y="3217"/>
                      <a:pt x="3332" y="3222"/>
                      <a:pt x="3343" y="3222"/>
                    </a:cubicBezTo>
                    <a:cubicBezTo>
                      <a:pt x="3362" y="3222"/>
                      <a:pt x="3381" y="3206"/>
                      <a:pt x="3375" y="3181"/>
                    </a:cubicBezTo>
                    <a:cubicBezTo>
                      <a:pt x="3274" y="2842"/>
                      <a:pt x="3111" y="2513"/>
                      <a:pt x="2967" y="2190"/>
                    </a:cubicBezTo>
                    <a:cubicBezTo>
                      <a:pt x="2822" y="1855"/>
                      <a:pt x="2672" y="1522"/>
                      <a:pt x="2472" y="1216"/>
                    </a:cubicBezTo>
                    <a:cubicBezTo>
                      <a:pt x="2115" y="670"/>
                      <a:pt x="1601" y="214"/>
                      <a:pt x="954" y="55"/>
                    </a:cubicBezTo>
                    <a:cubicBezTo>
                      <a:pt x="815" y="19"/>
                      <a:pt x="671" y="1"/>
                      <a:pt x="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7" name="Google Shape;11457;p23"/>
              <p:cNvSpPr/>
              <p:nvPr/>
            </p:nvSpPr>
            <p:spPr>
              <a:xfrm rot="-483576">
                <a:off x="932773" y="1734169"/>
                <a:ext cx="59599" cy="54674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187" extrusionOk="0">
                    <a:moveTo>
                      <a:pt x="90" y="0"/>
                    </a:moveTo>
                    <a:cubicBezTo>
                      <a:pt x="44" y="0"/>
                      <a:pt x="0" y="45"/>
                      <a:pt x="32" y="95"/>
                    </a:cubicBezTo>
                    <a:cubicBezTo>
                      <a:pt x="163" y="310"/>
                      <a:pt x="350" y="488"/>
                      <a:pt x="526" y="665"/>
                    </a:cubicBezTo>
                    <a:cubicBezTo>
                      <a:pt x="713" y="856"/>
                      <a:pt x="905" y="1041"/>
                      <a:pt x="1102" y="1222"/>
                    </a:cubicBezTo>
                    <a:cubicBezTo>
                      <a:pt x="1294" y="1396"/>
                      <a:pt x="1489" y="1570"/>
                      <a:pt x="1693" y="1733"/>
                    </a:cubicBezTo>
                    <a:cubicBezTo>
                      <a:pt x="1894" y="1896"/>
                      <a:pt x="2109" y="2034"/>
                      <a:pt x="2321" y="2182"/>
                    </a:cubicBezTo>
                    <a:cubicBezTo>
                      <a:pt x="2326" y="2185"/>
                      <a:pt x="2331" y="2187"/>
                      <a:pt x="2336" y="2187"/>
                    </a:cubicBezTo>
                    <a:cubicBezTo>
                      <a:pt x="2361" y="2187"/>
                      <a:pt x="2383" y="2150"/>
                      <a:pt x="2360" y="2131"/>
                    </a:cubicBezTo>
                    <a:lnTo>
                      <a:pt x="2360" y="2131"/>
                    </a:lnTo>
                    <a:lnTo>
                      <a:pt x="2360" y="2133"/>
                    </a:lnTo>
                    <a:cubicBezTo>
                      <a:pt x="2166" y="1974"/>
                      <a:pt x="1982" y="1798"/>
                      <a:pt x="1794" y="1632"/>
                    </a:cubicBezTo>
                    <a:cubicBezTo>
                      <a:pt x="1597" y="1462"/>
                      <a:pt x="1403" y="1292"/>
                      <a:pt x="1214" y="1112"/>
                    </a:cubicBezTo>
                    <a:cubicBezTo>
                      <a:pt x="1029" y="938"/>
                      <a:pt x="849" y="761"/>
                      <a:pt x="675" y="577"/>
                    </a:cubicBezTo>
                    <a:cubicBezTo>
                      <a:pt x="498" y="390"/>
                      <a:pt x="335" y="179"/>
                      <a:pt x="135" y="17"/>
                    </a:cubicBezTo>
                    <a:cubicBezTo>
                      <a:pt x="122" y="5"/>
                      <a:pt x="106" y="0"/>
                      <a:pt x="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1458" name="Google Shape;11458;p23"/>
          <p:cNvCxnSpPr/>
          <p:nvPr/>
        </p:nvCxnSpPr>
        <p:spPr>
          <a:xfrm rot="10800000">
            <a:off x="75" y="731375"/>
            <a:ext cx="643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6" name="Google Shape;13816;p28"/>
          <p:cNvSpPr/>
          <p:nvPr/>
        </p:nvSpPr>
        <p:spPr>
          <a:xfrm>
            <a:off x="311700" y="265200"/>
            <a:ext cx="8520600" cy="461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</p:txBody>
      </p:sp>
      <p:grpSp>
        <p:nvGrpSpPr>
          <p:cNvPr id="13817" name="Google Shape;13817;p28"/>
          <p:cNvGrpSpPr/>
          <p:nvPr/>
        </p:nvGrpSpPr>
        <p:grpSpPr>
          <a:xfrm>
            <a:off x="-988887" y="-154535"/>
            <a:ext cx="10476931" cy="6179366"/>
            <a:chOff x="-988887" y="-154535"/>
            <a:chExt cx="10476931" cy="6179366"/>
          </a:xfrm>
        </p:grpSpPr>
        <p:grpSp>
          <p:nvGrpSpPr>
            <p:cNvPr id="13818" name="Google Shape;13818;p28"/>
            <p:cNvGrpSpPr/>
            <p:nvPr/>
          </p:nvGrpSpPr>
          <p:grpSpPr>
            <a:xfrm>
              <a:off x="319490" y="1409082"/>
              <a:ext cx="242671" cy="341212"/>
              <a:chOff x="800775" y="1563700"/>
              <a:chExt cx="213450" cy="300125"/>
            </a:xfrm>
          </p:grpSpPr>
          <p:sp>
            <p:nvSpPr>
              <p:cNvPr id="13819" name="Google Shape;13819;p28"/>
              <p:cNvSpPr/>
              <p:nvPr/>
            </p:nvSpPr>
            <p:spPr>
              <a:xfrm>
                <a:off x="800775" y="1563700"/>
                <a:ext cx="135975" cy="224250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8970" extrusionOk="0">
                    <a:moveTo>
                      <a:pt x="204" y="1"/>
                    </a:moveTo>
                    <a:cubicBezTo>
                      <a:pt x="152" y="1"/>
                      <a:pt x="93" y="42"/>
                      <a:pt x="85" y="102"/>
                    </a:cubicBezTo>
                    <a:lnTo>
                      <a:pt x="83" y="101"/>
                    </a:lnTo>
                    <a:lnTo>
                      <a:pt x="83" y="101"/>
                    </a:lnTo>
                    <a:cubicBezTo>
                      <a:pt x="1" y="805"/>
                      <a:pt x="167" y="1561"/>
                      <a:pt x="405" y="2225"/>
                    </a:cubicBezTo>
                    <a:cubicBezTo>
                      <a:pt x="657" y="2926"/>
                      <a:pt x="1035" y="3573"/>
                      <a:pt x="1427" y="4201"/>
                    </a:cubicBezTo>
                    <a:cubicBezTo>
                      <a:pt x="2129" y="5319"/>
                      <a:pt x="2846" y="6446"/>
                      <a:pt x="3697" y="7458"/>
                    </a:cubicBezTo>
                    <a:cubicBezTo>
                      <a:pt x="3935" y="7744"/>
                      <a:pt x="4187" y="8017"/>
                      <a:pt x="4454" y="8276"/>
                    </a:cubicBezTo>
                    <a:cubicBezTo>
                      <a:pt x="4589" y="8407"/>
                      <a:pt x="4742" y="8523"/>
                      <a:pt x="4886" y="8645"/>
                    </a:cubicBezTo>
                    <a:cubicBezTo>
                      <a:pt x="5030" y="8766"/>
                      <a:pt x="5167" y="8875"/>
                      <a:pt x="5333" y="8963"/>
                    </a:cubicBezTo>
                    <a:cubicBezTo>
                      <a:pt x="5342" y="8967"/>
                      <a:pt x="5351" y="8970"/>
                      <a:pt x="5360" y="8970"/>
                    </a:cubicBezTo>
                    <a:cubicBezTo>
                      <a:pt x="5405" y="8970"/>
                      <a:pt x="5438" y="8912"/>
                      <a:pt x="5402" y="8875"/>
                    </a:cubicBezTo>
                    <a:cubicBezTo>
                      <a:pt x="5184" y="8632"/>
                      <a:pt x="4920" y="8437"/>
                      <a:pt x="4701" y="8196"/>
                    </a:cubicBezTo>
                    <a:cubicBezTo>
                      <a:pt x="4481" y="7955"/>
                      <a:pt x="4245" y="7732"/>
                      <a:pt x="4032" y="7484"/>
                    </a:cubicBezTo>
                    <a:cubicBezTo>
                      <a:pt x="3611" y="6996"/>
                      <a:pt x="3232" y="6476"/>
                      <a:pt x="2875" y="5939"/>
                    </a:cubicBezTo>
                    <a:cubicBezTo>
                      <a:pt x="2512" y="5392"/>
                      <a:pt x="2186" y="4818"/>
                      <a:pt x="1857" y="4249"/>
                    </a:cubicBezTo>
                    <a:cubicBezTo>
                      <a:pt x="1504" y="3642"/>
                      <a:pt x="1121" y="3042"/>
                      <a:pt x="848" y="2393"/>
                    </a:cubicBezTo>
                    <a:cubicBezTo>
                      <a:pt x="693" y="2023"/>
                      <a:pt x="571" y="1639"/>
                      <a:pt x="483" y="1249"/>
                    </a:cubicBezTo>
                    <a:cubicBezTo>
                      <a:pt x="399" y="860"/>
                      <a:pt x="351" y="467"/>
                      <a:pt x="285" y="74"/>
                    </a:cubicBezTo>
                    <a:cubicBezTo>
                      <a:pt x="276" y="22"/>
                      <a:pt x="242" y="1"/>
                      <a:pt x="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0" name="Google Shape;13820;p28"/>
              <p:cNvSpPr/>
              <p:nvPr/>
            </p:nvSpPr>
            <p:spPr>
              <a:xfrm>
                <a:off x="906650" y="1745975"/>
                <a:ext cx="107575" cy="117850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4714" extrusionOk="0">
                    <a:moveTo>
                      <a:pt x="438" y="950"/>
                    </a:moveTo>
                    <a:cubicBezTo>
                      <a:pt x="1083" y="0"/>
                      <a:pt x="2512" y="570"/>
                      <a:pt x="3039" y="1378"/>
                    </a:cubicBezTo>
                    <a:cubicBezTo>
                      <a:pt x="3566" y="2186"/>
                      <a:pt x="4103" y="3760"/>
                      <a:pt x="4204" y="4192"/>
                    </a:cubicBezTo>
                    <a:cubicBezTo>
                      <a:pt x="4303" y="4624"/>
                      <a:pt x="4015" y="4713"/>
                      <a:pt x="3108" y="4330"/>
                    </a:cubicBezTo>
                    <a:cubicBezTo>
                      <a:pt x="2203" y="3945"/>
                      <a:pt x="1150" y="3571"/>
                      <a:pt x="584" y="2730"/>
                    </a:cubicBezTo>
                    <a:cubicBezTo>
                      <a:pt x="19" y="1887"/>
                      <a:pt x="1" y="1597"/>
                      <a:pt x="438" y="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1" name="Google Shape;13821;p28"/>
              <p:cNvSpPr/>
              <p:nvPr/>
            </p:nvSpPr>
            <p:spPr>
              <a:xfrm>
                <a:off x="919325" y="1771350"/>
                <a:ext cx="84550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3223" extrusionOk="0">
                    <a:moveTo>
                      <a:pt x="526" y="1"/>
                    </a:moveTo>
                    <a:cubicBezTo>
                      <a:pt x="502" y="1"/>
                      <a:pt x="477" y="1"/>
                      <a:pt x="453" y="2"/>
                    </a:cubicBezTo>
                    <a:cubicBezTo>
                      <a:pt x="322" y="8"/>
                      <a:pt x="86" y="12"/>
                      <a:pt x="11" y="139"/>
                    </a:cubicBezTo>
                    <a:cubicBezTo>
                      <a:pt x="0" y="157"/>
                      <a:pt x="8" y="180"/>
                      <a:pt x="25" y="191"/>
                    </a:cubicBezTo>
                    <a:cubicBezTo>
                      <a:pt x="55" y="204"/>
                      <a:pt x="87" y="209"/>
                      <a:pt x="121" y="209"/>
                    </a:cubicBezTo>
                    <a:cubicBezTo>
                      <a:pt x="213" y="209"/>
                      <a:pt x="316" y="172"/>
                      <a:pt x="402" y="167"/>
                    </a:cubicBezTo>
                    <a:cubicBezTo>
                      <a:pt x="438" y="164"/>
                      <a:pt x="474" y="163"/>
                      <a:pt x="510" y="163"/>
                    </a:cubicBezTo>
                    <a:cubicBezTo>
                      <a:pt x="628" y="163"/>
                      <a:pt x="744" y="177"/>
                      <a:pt x="860" y="202"/>
                    </a:cubicBezTo>
                    <a:cubicBezTo>
                      <a:pt x="1156" y="270"/>
                      <a:pt x="1425" y="410"/>
                      <a:pt x="1668" y="589"/>
                    </a:cubicBezTo>
                    <a:cubicBezTo>
                      <a:pt x="2201" y="980"/>
                      <a:pt x="2549" y="1571"/>
                      <a:pt x="2820" y="2162"/>
                    </a:cubicBezTo>
                    <a:cubicBezTo>
                      <a:pt x="2979" y="2508"/>
                      <a:pt x="3100" y="2891"/>
                      <a:pt x="3315" y="3207"/>
                    </a:cubicBezTo>
                    <a:cubicBezTo>
                      <a:pt x="3322" y="3217"/>
                      <a:pt x="3332" y="3222"/>
                      <a:pt x="3343" y="3222"/>
                    </a:cubicBezTo>
                    <a:cubicBezTo>
                      <a:pt x="3362" y="3222"/>
                      <a:pt x="3381" y="3206"/>
                      <a:pt x="3375" y="3181"/>
                    </a:cubicBezTo>
                    <a:cubicBezTo>
                      <a:pt x="3274" y="2842"/>
                      <a:pt x="3111" y="2513"/>
                      <a:pt x="2967" y="2190"/>
                    </a:cubicBezTo>
                    <a:cubicBezTo>
                      <a:pt x="2822" y="1855"/>
                      <a:pt x="2672" y="1522"/>
                      <a:pt x="2472" y="1216"/>
                    </a:cubicBezTo>
                    <a:cubicBezTo>
                      <a:pt x="2115" y="670"/>
                      <a:pt x="1601" y="214"/>
                      <a:pt x="954" y="55"/>
                    </a:cubicBezTo>
                    <a:cubicBezTo>
                      <a:pt x="815" y="19"/>
                      <a:pt x="671" y="1"/>
                      <a:pt x="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2" name="Google Shape;13822;p28"/>
              <p:cNvSpPr/>
              <p:nvPr/>
            </p:nvSpPr>
            <p:spPr>
              <a:xfrm>
                <a:off x="914925" y="1771600"/>
                <a:ext cx="596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187" extrusionOk="0">
                    <a:moveTo>
                      <a:pt x="90" y="0"/>
                    </a:moveTo>
                    <a:cubicBezTo>
                      <a:pt x="44" y="0"/>
                      <a:pt x="0" y="45"/>
                      <a:pt x="32" y="95"/>
                    </a:cubicBezTo>
                    <a:cubicBezTo>
                      <a:pt x="163" y="310"/>
                      <a:pt x="350" y="488"/>
                      <a:pt x="526" y="665"/>
                    </a:cubicBezTo>
                    <a:cubicBezTo>
                      <a:pt x="713" y="856"/>
                      <a:pt x="905" y="1041"/>
                      <a:pt x="1102" y="1222"/>
                    </a:cubicBezTo>
                    <a:cubicBezTo>
                      <a:pt x="1294" y="1396"/>
                      <a:pt x="1489" y="1570"/>
                      <a:pt x="1693" y="1733"/>
                    </a:cubicBezTo>
                    <a:cubicBezTo>
                      <a:pt x="1894" y="1896"/>
                      <a:pt x="2109" y="2034"/>
                      <a:pt x="2321" y="2182"/>
                    </a:cubicBezTo>
                    <a:cubicBezTo>
                      <a:pt x="2326" y="2185"/>
                      <a:pt x="2331" y="2187"/>
                      <a:pt x="2336" y="2187"/>
                    </a:cubicBezTo>
                    <a:cubicBezTo>
                      <a:pt x="2361" y="2187"/>
                      <a:pt x="2383" y="2150"/>
                      <a:pt x="2360" y="2131"/>
                    </a:cubicBezTo>
                    <a:lnTo>
                      <a:pt x="2360" y="2131"/>
                    </a:lnTo>
                    <a:lnTo>
                      <a:pt x="2360" y="2133"/>
                    </a:lnTo>
                    <a:cubicBezTo>
                      <a:pt x="2166" y="1974"/>
                      <a:pt x="1982" y="1798"/>
                      <a:pt x="1794" y="1632"/>
                    </a:cubicBezTo>
                    <a:cubicBezTo>
                      <a:pt x="1597" y="1462"/>
                      <a:pt x="1403" y="1292"/>
                      <a:pt x="1214" y="1112"/>
                    </a:cubicBezTo>
                    <a:cubicBezTo>
                      <a:pt x="1029" y="938"/>
                      <a:pt x="849" y="761"/>
                      <a:pt x="675" y="577"/>
                    </a:cubicBezTo>
                    <a:cubicBezTo>
                      <a:pt x="498" y="390"/>
                      <a:pt x="335" y="179"/>
                      <a:pt x="135" y="17"/>
                    </a:cubicBezTo>
                    <a:cubicBezTo>
                      <a:pt x="122" y="5"/>
                      <a:pt x="106" y="0"/>
                      <a:pt x="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23" name="Google Shape;13823;p28"/>
            <p:cNvGrpSpPr/>
            <p:nvPr/>
          </p:nvGrpSpPr>
          <p:grpSpPr>
            <a:xfrm>
              <a:off x="8428907" y="1732350"/>
              <a:ext cx="1059136" cy="1498207"/>
              <a:chOff x="4348175" y="1682575"/>
              <a:chExt cx="931600" cy="1317800"/>
            </a:xfrm>
          </p:grpSpPr>
          <p:sp>
            <p:nvSpPr>
              <p:cNvPr id="13824" name="Google Shape;13824;p28"/>
              <p:cNvSpPr/>
              <p:nvPr/>
            </p:nvSpPr>
            <p:spPr>
              <a:xfrm>
                <a:off x="4707650" y="1760775"/>
                <a:ext cx="229900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5349" extrusionOk="0">
                    <a:moveTo>
                      <a:pt x="72" y="0"/>
                    </a:moveTo>
                    <a:cubicBezTo>
                      <a:pt x="35" y="0"/>
                      <a:pt x="0" y="41"/>
                      <a:pt x="21" y="83"/>
                    </a:cubicBezTo>
                    <a:cubicBezTo>
                      <a:pt x="176" y="375"/>
                      <a:pt x="416" y="607"/>
                      <a:pt x="625" y="859"/>
                    </a:cubicBezTo>
                    <a:cubicBezTo>
                      <a:pt x="834" y="1111"/>
                      <a:pt x="1102" y="1334"/>
                      <a:pt x="1350" y="1549"/>
                    </a:cubicBezTo>
                    <a:cubicBezTo>
                      <a:pt x="1857" y="1986"/>
                      <a:pt x="2397" y="2383"/>
                      <a:pt x="2953" y="2757"/>
                    </a:cubicBezTo>
                    <a:cubicBezTo>
                      <a:pt x="3514" y="3132"/>
                      <a:pt x="4082" y="3499"/>
                      <a:pt x="4656" y="3856"/>
                    </a:cubicBezTo>
                    <a:cubicBezTo>
                      <a:pt x="5284" y="4243"/>
                      <a:pt x="5918" y="4623"/>
                      <a:pt x="6602" y="4903"/>
                    </a:cubicBezTo>
                    <a:cubicBezTo>
                      <a:pt x="7226" y="5157"/>
                      <a:pt x="7939" y="5348"/>
                      <a:pt x="8630" y="5348"/>
                    </a:cubicBezTo>
                    <a:cubicBezTo>
                      <a:pt x="8769" y="5348"/>
                      <a:pt x="8907" y="5340"/>
                      <a:pt x="9044" y="5324"/>
                    </a:cubicBezTo>
                    <a:cubicBezTo>
                      <a:pt x="9147" y="5311"/>
                      <a:pt x="9195" y="5142"/>
                      <a:pt x="9072" y="5124"/>
                    </a:cubicBezTo>
                    <a:lnTo>
                      <a:pt x="9072" y="5124"/>
                    </a:lnTo>
                    <a:lnTo>
                      <a:pt x="9072" y="5125"/>
                    </a:lnTo>
                    <a:cubicBezTo>
                      <a:pt x="8717" y="5068"/>
                      <a:pt x="8361" y="5025"/>
                      <a:pt x="8008" y="4957"/>
                    </a:cubicBezTo>
                    <a:cubicBezTo>
                      <a:pt x="7651" y="4886"/>
                      <a:pt x="7301" y="4789"/>
                      <a:pt x="6961" y="4664"/>
                    </a:cubicBezTo>
                    <a:cubicBezTo>
                      <a:pt x="6279" y="4417"/>
                      <a:pt x="5662" y="4039"/>
                      <a:pt x="5034" y="3682"/>
                    </a:cubicBezTo>
                    <a:cubicBezTo>
                      <a:pt x="3882" y="3028"/>
                      <a:pt x="2730" y="2373"/>
                      <a:pt x="1700" y="1532"/>
                    </a:cubicBezTo>
                    <a:cubicBezTo>
                      <a:pt x="1416" y="1298"/>
                      <a:pt x="1147" y="1053"/>
                      <a:pt x="883" y="797"/>
                    </a:cubicBezTo>
                    <a:cubicBezTo>
                      <a:pt x="750" y="668"/>
                      <a:pt x="614" y="551"/>
                      <a:pt x="490" y="414"/>
                    </a:cubicBezTo>
                    <a:cubicBezTo>
                      <a:pt x="365" y="276"/>
                      <a:pt x="247" y="139"/>
                      <a:pt x="109" y="16"/>
                    </a:cubicBezTo>
                    <a:cubicBezTo>
                      <a:pt x="98" y="5"/>
                      <a:pt x="85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5" name="Google Shape;13825;p28"/>
              <p:cNvSpPr/>
              <p:nvPr/>
            </p:nvSpPr>
            <p:spPr>
              <a:xfrm>
                <a:off x="4630575" y="1682575"/>
                <a:ext cx="12000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320" extrusionOk="0">
                    <a:moveTo>
                      <a:pt x="3839" y="3875"/>
                    </a:moveTo>
                    <a:cubicBezTo>
                      <a:pt x="4800" y="3220"/>
                      <a:pt x="4213" y="1785"/>
                      <a:pt x="3390" y="1257"/>
                    </a:cubicBezTo>
                    <a:cubicBezTo>
                      <a:pt x="2569" y="730"/>
                      <a:pt x="967" y="197"/>
                      <a:pt x="530" y="100"/>
                    </a:cubicBezTo>
                    <a:cubicBezTo>
                      <a:pt x="90" y="1"/>
                      <a:pt x="1" y="293"/>
                      <a:pt x="393" y="1203"/>
                    </a:cubicBezTo>
                    <a:cubicBezTo>
                      <a:pt x="788" y="2114"/>
                      <a:pt x="1175" y="3172"/>
                      <a:pt x="2033" y="3738"/>
                    </a:cubicBezTo>
                    <a:cubicBezTo>
                      <a:pt x="2889" y="4303"/>
                      <a:pt x="3184" y="4320"/>
                      <a:pt x="3839" y="387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6" name="Google Shape;13826;p28"/>
              <p:cNvSpPr/>
              <p:nvPr/>
            </p:nvSpPr>
            <p:spPr>
              <a:xfrm>
                <a:off x="4642275" y="1693125"/>
                <a:ext cx="82700" cy="84425"/>
              </a:xfrm>
              <a:custGeom>
                <a:avLst/>
                <a:gdLst/>
                <a:ahLst/>
                <a:cxnLst/>
                <a:rect l="l" t="t" r="r" b="b"/>
                <a:pathLst>
                  <a:path w="3308" h="3377" extrusionOk="0">
                    <a:moveTo>
                      <a:pt x="47" y="0"/>
                    </a:moveTo>
                    <a:cubicBezTo>
                      <a:pt x="17" y="0"/>
                      <a:pt x="1" y="43"/>
                      <a:pt x="32" y="61"/>
                    </a:cubicBezTo>
                    <a:cubicBezTo>
                      <a:pt x="316" y="250"/>
                      <a:pt x="654" y="360"/>
                      <a:pt x="967" y="497"/>
                    </a:cubicBezTo>
                    <a:cubicBezTo>
                      <a:pt x="1275" y="630"/>
                      <a:pt x="1572" y="785"/>
                      <a:pt x="1860" y="961"/>
                    </a:cubicBezTo>
                    <a:cubicBezTo>
                      <a:pt x="2393" y="1292"/>
                      <a:pt x="2864" y="1768"/>
                      <a:pt x="3057" y="2380"/>
                    </a:cubicBezTo>
                    <a:cubicBezTo>
                      <a:pt x="3109" y="2540"/>
                      <a:pt x="3137" y="2711"/>
                      <a:pt x="3137" y="2881"/>
                    </a:cubicBezTo>
                    <a:cubicBezTo>
                      <a:pt x="3137" y="2965"/>
                      <a:pt x="3130" y="3049"/>
                      <a:pt x="3117" y="3133"/>
                    </a:cubicBezTo>
                    <a:cubicBezTo>
                      <a:pt x="3105" y="3204"/>
                      <a:pt x="3077" y="3279"/>
                      <a:pt x="3107" y="3350"/>
                    </a:cubicBezTo>
                    <a:cubicBezTo>
                      <a:pt x="3113" y="3366"/>
                      <a:pt x="3128" y="3377"/>
                      <a:pt x="3145" y="3377"/>
                    </a:cubicBezTo>
                    <a:cubicBezTo>
                      <a:pt x="3151" y="3377"/>
                      <a:pt x="3157" y="3375"/>
                      <a:pt x="3163" y="3372"/>
                    </a:cubicBezTo>
                    <a:cubicBezTo>
                      <a:pt x="3276" y="3305"/>
                      <a:pt x="3285" y="3120"/>
                      <a:pt x="3294" y="3002"/>
                    </a:cubicBezTo>
                    <a:cubicBezTo>
                      <a:pt x="3307" y="2853"/>
                      <a:pt x="3300" y="2701"/>
                      <a:pt x="3272" y="2554"/>
                    </a:cubicBezTo>
                    <a:cubicBezTo>
                      <a:pt x="3214" y="2234"/>
                      <a:pt x="3072" y="1931"/>
                      <a:pt x="2887" y="1667"/>
                    </a:cubicBezTo>
                    <a:cubicBezTo>
                      <a:pt x="2475" y="1086"/>
                      <a:pt x="1849" y="753"/>
                      <a:pt x="1215" y="471"/>
                    </a:cubicBezTo>
                    <a:cubicBezTo>
                      <a:pt x="1030" y="389"/>
                      <a:pt x="845" y="312"/>
                      <a:pt x="658" y="235"/>
                    </a:cubicBezTo>
                    <a:cubicBezTo>
                      <a:pt x="458" y="151"/>
                      <a:pt x="265" y="61"/>
                      <a:pt x="56" y="2"/>
                    </a:cubicBezTo>
                    <a:cubicBezTo>
                      <a:pt x="53" y="1"/>
                      <a:pt x="50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7" name="Google Shape;13827;p28"/>
              <p:cNvSpPr/>
              <p:nvPr/>
            </p:nvSpPr>
            <p:spPr>
              <a:xfrm>
                <a:off x="4668600" y="1722775"/>
                <a:ext cx="5657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354" extrusionOk="0">
                    <a:moveTo>
                      <a:pt x="45" y="0"/>
                    </a:moveTo>
                    <a:cubicBezTo>
                      <a:pt x="23" y="0"/>
                      <a:pt x="0" y="27"/>
                      <a:pt x="14" y="48"/>
                    </a:cubicBezTo>
                    <a:cubicBezTo>
                      <a:pt x="164" y="259"/>
                      <a:pt x="306" y="472"/>
                      <a:pt x="467" y="672"/>
                    </a:cubicBezTo>
                    <a:cubicBezTo>
                      <a:pt x="635" y="878"/>
                      <a:pt x="815" y="1076"/>
                      <a:pt x="996" y="1270"/>
                    </a:cubicBezTo>
                    <a:cubicBezTo>
                      <a:pt x="1174" y="1461"/>
                      <a:pt x="1355" y="1646"/>
                      <a:pt x="1540" y="1826"/>
                    </a:cubicBezTo>
                    <a:cubicBezTo>
                      <a:pt x="1731" y="2009"/>
                      <a:pt x="1918" y="2207"/>
                      <a:pt x="2146" y="2343"/>
                    </a:cubicBezTo>
                    <a:cubicBezTo>
                      <a:pt x="2158" y="2351"/>
                      <a:pt x="2169" y="2354"/>
                      <a:pt x="2180" y="2354"/>
                    </a:cubicBezTo>
                    <a:cubicBezTo>
                      <a:pt x="2230" y="2354"/>
                      <a:pt x="2263" y="2285"/>
                      <a:pt x="2224" y="2241"/>
                    </a:cubicBezTo>
                    <a:cubicBezTo>
                      <a:pt x="2060" y="2041"/>
                      <a:pt x="1850" y="1882"/>
                      <a:pt x="1662" y="1706"/>
                    </a:cubicBezTo>
                    <a:cubicBezTo>
                      <a:pt x="1473" y="1530"/>
                      <a:pt x="1288" y="1347"/>
                      <a:pt x="1106" y="1160"/>
                    </a:cubicBezTo>
                    <a:cubicBezTo>
                      <a:pt x="932" y="979"/>
                      <a:pt x="762" y="792"/>
                      <a:pt x="596" y="603"/>
                    </a:cubicBezTo>
                    <a:cubicBezTo>
                      <a:pt x="422" y="403"/>
                      <a:pt x="233" y="214"/>
                      <a:pt x="65" y="10"/>
                    </a:cubicBezTo>
                    <a:cubicBezTo>
                      <a:pt x="59" y="3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8" name="Google Shape;13828;p28"/>
              <p:cNvSpPr/>
              <p:nvPr/>
            </p:nvSpPr>
            <p:spPr>
              <a:xfrm>
                <a:off x="4624050" y="2252075"/>
                <a:ext cx="512600" cy="242725"/>
              </a:xfrm>
              <a:custGeom>
                <a:avLst/>
                <a:gdLst/>
                <a:ahLst/>
                <a:cxnLst/>
                <a:rect l="l" t="t" r="r" b="b"/>
                <a:pathLst>
                  <a:path w="20504" h="9709" extrusionOk="0">
                    <a:moveTo>
                      <a:pt x="3474" y="0"/>
                    </a:moveTo>
                    <a:cubicBezTo>
                      <a:pt x="2537" y="0"/>
                      <a:pt x="1601" y="81"/>
                      <a:pt x="686" y="258"/>
                    </a:cubicBezTo>
                    <a:cubicBezTo>
                      <a:pt x="486" y="294"/>
                      <a:pt x="288" y="343"/>
                      <a:pt x="93" y="401"/>
                    </a:cubicBezTo>
                    <a:cubicBezTo>
                      <a:pt x="1" y="428"/>
                      <a:pt x="8" y="584"/>
                      <a:pt x="107" y="584"/>
                    </a:cubicBezTo>
                    <a:cubicBezTo>
                      <a:pt x="111" y="584"/>
                      <a:pt x="114" y="584"/>
                      <a:pt x="118" y="584"/>
                    </a:cubicBezTo>
                    <a:cubicBezTo>
                      <a:pt x="908" y="498"/>
                      <a:pt x="1692" y="372"/>
                      <a:pt x="2488" y="329"/>
                    </a:cubicBezTo>
                    <a:cubicBezTo>
                      <a:pt x="2803" y="312"/>
                      <a:pt x="3119" y="304"/>
                      <a:pt x="3435" y="304"/>
                    </a:cubicBezTo>
                    <a:cubicBezTo>
                      <a:pt x="3910" y="304"/>
                      <a:pt x="4385" y="323"/>
                      <a:pt x="4859" y="361"/>
                    </a:cubicBezTo>
                    <a:cubicBezTo>
                      <a:pt x="6431" y="488"/>
                      <a:pt x="7981" y="816"/>
                      <a:pt x="9471" y="1335"/>
                    </a:cubicBezTo>
                    <a:cubicBezTo>
                      <a:pt x="10905" y="1835"/>
                      <a:pt x="12278" y="2500"/>
                      <a:pt x="13560" y="3313"/>
                    </a:cubicBezTo>
                    <a:cubicBezTo>
                      <a:pt x="14802" y="4104"/>
                      <a:pt x="15963" y="5011"/>
                      <a:pt x="17032" y="6022"/>
                    </a:cubicBezTo>
                    <a:cubicBezTo>
                      <a:pt x="18103" y="7032"/>
                      <a:pt x="19057" y="8145"/>
                      <a:pt x="19988" y="9283"/>
                    </a:cubicBezTo>
                    <a:cubicBezTo>
                      <a:pt x="20102" y="9423"/>
                      <a:pt x="20214" y="9556"/>
                      <a:pt x="20339" y="9683"/>
                    </a:cubicBezTo>
                    <a:cubicBezTo>
                      <a:pt x="20356" y="9701"/>
                      <a:pt x="20376" y="9708"/>
                      <a:pt x="20395" y="9708"/>
                    </a:cubicBezTo>
                    <a:cubicBezTo>
                      <a:pt x="20452" y="9708"/>
                      <a:pt x="20504" y="9644"/>
                      <a:pt x="20470" y="9582"/>
                    </a:cubicBezTo>
                    <a:cubicBezTo>
                      <a:pt x="20293" y="9259"/>
                      <a:pt x="20065" y="8969"/>
                      <a:pt x="19840" y="8677"/>
                    </a:cubicBezTo>
                    <a:cubicBezTo>
                      <a:pt x="19614" y="8388"/>
                      <a:pt x="19377" y="8096"/>
                      <a:pt x="19134" y="7814"/>
                    </a:cubicBezTo>
                    <a:cubicBezTo>
                      <a:pt x="18647" y="7251"/>
                      <a:pt x="18139" y="6707"/>
                      <a:pt x="17608" y="6183"/>
                    </a:cubicBezTo>
                    <a:cubicBezTo>
                      <a:pt x="16550" y="5136"/>
                      <a:pt x="15396" y="4192"/>
                      <a:pt x="14160" y="3362"/>
                    </a:cubicBezTo>
                    <a:cubicBezTo>
                      <a:pt x="12893" y="2509"/>
                      <a:pt x="11533" y="1803"/>
                      <a:pt x="10109" y="1253"/>
                    </a:cubicBezTo>
                    <a:cubicBezTo>
                      <a:pt x="8619" y="683"/>
                      <a:pt x="7063" y="301"/>
                      <a:pt x="5480" y="118"/>
                    </a:cubicBezTo>
                    <a:cubicBezTo>
                      <a:pt x="4816" y="42"/>
                      <a:pt x="4145" y="0"/>
                      <a:pt x="3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9" name="Google Shape;13829;p28"/>
              <p:cNvSpPr/>
              <p:nvPr/>
            </p:nvSpPr>
            <p:spPr>
              <a:xfrm>
                <a:off x="4743125" y="2254450"/>
                <a:ext cx="7495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6592" extrusionOk="0">
                    <a:moveTo>
                      <a:pt x="1" y="769"/>
                    </a:moveTo>
                    <a:cubicBezTo>
                      <a:pt x="10" y="1897"/>
                      <a:pt x="408" y="2975"/>
                      <a:pt x="975" y="3933"/>
                    </a:cubicBezTo>
                    <a:cubicBezTo>
                      <a:pt x="1541" y="4892"/>
                      <a:pt x="2270" y="5744"/>
                      <a:pt x="2998" y="6591"/>
                    </a:cubicBezTo>
                    <a:cubicBezTo>
                      <a:pt x="2715" y="5802"/>
                      <a:pt x="2640" y="4950"/>
                      <a:pt x="2551" y="4108"/>
                    </a:cubicBezTo>
                    <a:cubicBezTo>
                      <a:pt x="2461" y="3269"/>
                      <a:pt x="2349" y="2418"/>
                      <a:pt x="1995" y="1657"/>
                    </a:cubicBezTo>
                    <a:cubicBezTo>
                      <a:pt x="1644" y="898"/>
                      <a:pt x="1016" y="229"/>
                      <a:pt x="1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0" name="Google Shape;13830;p28"/>
              <p:cNvSpPr/>
              <p:nvPr/>
            </p:nvSpPr>
            <p:spPr>
              <a:xfrm>
                <a:off x="4585950" y="2318175"/>
                <a:ext cx="110275" cy="13542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5417" extrusionOk="0">
                    <a:moveTo>
                      <a:pt x="2227" y="0"/>
                    </a:moveTo>
                    <a:cubicBezTo>
                      <a:pt x="2227" y="0"/>
                      <a:pt x="3421" y="258"/>
                      <a:pt x="3915" y="1586"/>
                    </a:cubicBezTo>
                    <a:cubicBezTo>
                      <a:pt x="4410" y="2915"/>
                      <a:pt x="3979" y="3657"/>
                      <a:pt x="3979" y="3657"/>
                    </a:cubicBezTo>
                    <a:lnTo>
                      <a:pt x="3180" y="3779"/>
                    </a:lnTo>
                    <a:cubicBezTo>
                      <a:pt x="3180" y="3779"/>
                      <a:pt x="3438" y="4321"/>
                      <a:pt x="2889" y="4403"/>
                    </a:cubicBezTo>
                    <a:cubicBezTo>
                      <a:pt x="2339" y="4485"/>
                      <a:pt x="810" y="4424"/>
                      <a:pt x="404" y="4921"/>
                    </a:cubicBezTo>
                    <a:cubicBezTo>
                      <a:pt x="0" y="5416"/>
                      <a:pt x="1772" y="21"/>
                      <a:pt x="2227" y="0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1" name="Google Shape;13831;p28"/>
              <p:cNvSpPr/>
              <p:nvPr/>
            </p:nvSpPr>
            <p:spPr>
              <a:xfrm>
                <a:off x="4643525" y="2324650"/>
                <a:ext cx="33075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013" extrusionOk="0">
                    <a:moveTo>
                      <a:pt x="39" y="0"/>
                    </a:moveTo>
                    <a:cubicBezTo>
                      <a:pt x="20" y="0"/>
                      <a:pt x="1" y="20"/>
                      <a:pt x="8" y="40"/>
                    </a:cubicBezTo>
                    <a:cubicBezTo>
                      <a:pt x="83" y="231"/>
                      <a:pt x="238" y="392"/>
                      <a:pt x="365" y="549"/>
                    </a:cubicBezTo>
                    <a:cubicBezTo>
                      <a:pt x="485" y="698"/>
                      <a:pt x="606" y="848"/>
                      <a:pt x="718" y="1003"/>
                    </a:cubicBezTo>
                    <a:cubicBezTo>
                      <a:pt x="827" y="1149"/>
                      <a:pt x="926" y="1302"/>
                      <a:pt x="1014" y="1461"/>
                    </a:cubicBezTo>
                    <a:cubicBezTo>
                      <a:pt x="1103" y="1631"/>
                      <a:pt x="1158" y="1814"/>
                      <a:pt x="1234" y="1990"/>
                    </a:cubicBezTo>
                    <a:cubicBezTo>
                      <a:pt x="1242" y="2006"/>
                      <a:pt x="1255" y="2013"/>
                      <a:pt x="1269" y="2013"/>
                    </a:cubicBezTo>
                    <a:cubicBezTo>
                      <a:pt x="1293" y="2013"/>
                      <a:pt x="1318" y="1993"/>
                      <a:pt x="1318" y="1966"/>
                    </a:cubicBezTo>
                    <a:cubicBezTo>
                      <a:pt x="1322" y="1601"/>
                      <a:pt x="1075" y="1222"/>
                      <a:pt x="868" y="938"/>
                    </a:cubicBezTo>
                    <a:cubicBezTo>
                      <a:pt x="754" y="784"/>
                      <a:pt x="634" y="638"/>
                      <a:pt x="513" y="491"/>
                    </a:cubicBezTo>
                    <a:cubicBezTo>
                      <a:pt x="376" y="324"/>
                      <a:pt x="240" y="122"/>
                      <a:pt x="55" y="5"/>
                    </a:cubicBezTo>
                    <a:cubicBezTo>
                      <a:pt x="50" y="2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2" name="Google Shape;13832;p28"/>
              <p:cNvSpPr/>
              <p:nvPr/>
            </p:nvSpPr>
            <p:spPr>
              <a:xfrm>
                <a:off x="4649950" y="2382050"/>
                <a:ext cx="15425" cy="3490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96" extrusionOk="0">
                    <a:moveTo>
                      <a:pt x="39" y="0"/>
                    </a:moveTo>
                    <a:cubicBezTo>
                      <a:pt x="18" y="0"/>
                      <a:pt x="0" y="24"/>
                      <a:pt x="13" y="46"/>
                    </a:cubicBezTo>
                    <a:cubicBezTo>
                      <a:pt x="239" y="438"/>
                      <a:pt x="304" y="906"/>
                      <a:pt x="431" y="1334"/>
                    </a:cubicBezTo>
                    <a:cubicBezTo>
                      <a:pt x="444" y="1377"/>
                      <a:pt x="478" y="1395"/>
                      <a:pt x="513" y="1395"/>
                    </a:cubicBezTo>
                    <a:cubicBezTo>
                      <a:pt x="564" y="1395"/>
                      <a:pt x="617" y="1353"/>
                      <a:pt x="600" y="1287"/>
                    </a:cubicBezTo>
                    <a:cubicBezTo>
                      <a:pt x="536" y="1042"/>
                      <a:pt x="463" y="795"/>
                      <a:pt x="383" y="554"/>
                    </a:cubicBezTo>
                    <a:cubicBezTo>
                      <a:pt x="316" y="347"/>
                      <a:pt x="218" y="162"/>
                      <a:pt x="59" y="10"/>
                    </a:cubicBezTo>
                    <a:cubicBezTo>
                      <a:pt x="53" y="3"/>
                      <a:pt x="46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3" name="Google Shape;13833;p28"/>
              <p:cNvSpPr/>
              <p:nvPr/>
            </p:nvSpPr>
            <p:spPr>
              <a:xfrm>
                <a:off x="4648375" y="2350500"/>
                <a:ext cx="3075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2357" extrusionOk="0">
                    <a:moveTo>
                      <a:pt x="24" y="0"/>
                    </a:moveTo>
                    <a:cubicBezTo>
                      <a:pt x="12" y="0"/>
                      <a:pt x="0" y="15"/>
                      <a:pt x="8" y="27"/>
                    </a:cubicBezTo>
                    <a:cubicBezTo>
                      <a:pt x="248" y="392"/>
                      <a:pt x="511" y="741"/>
                      <a:pt x="739" y="1113"/>
                    </a:cubicBezTo>
                    <a:cubicBezTo>
                      <a:pt x="852" y="1293"/>
                      <a:pt x="945" y="1485"/>
                      <a:pt x="1016" y="1687"/>
                    </a:cubicBezTo>
                    <a:cubicBezTo>
                      <a:pt x="1087" y="1899"/>
                      <a:pt x="1108" y="2108"/>
                      <a:pt x="1115" y="2329"/>
                    </a:cubicBezTo>
                    <a:cubicBezTo>
                      <a:pt x="1117" y="2347"/>
                      <a:pt x="1131" y="2357"/>
                      <a:pt x="1146" y="2357"/>
                    </a:cubicBezTo>
                    <a:cubicBezTo>
                      <a:pt x="1160" y="2357"/>
                      <a:pt x="1175" y="2347"/>
                      <a:pt x="1177" y="2329"/>
                    </a:cubicBezTo>
                    <a:cubicBezTo>
                      <a:pt x="1229" y="1912"/>
                      <a:pt x="1046" y="1476"/>
                      <a:pt x="846" y="1121"/>
                    </a:cubicBezTo>
                    <a:cubicBezTo>
                      <a:pt x="618" y="721"/>
                      <a:pt x="324" y="362"/>
                      <a:pt x="36" y="6"/>
                    </a:cubicBezTo>
                    <a:cubicBezTo>
                      <a:pt x="33" y="2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4" name="Google Shape;13834;p28"/>
              <p:cNvSpPr/>
              <p:nvPr/>
            </p:nvSpPr>
            <p:spPr>
              <a:xfrm>
                <a:off x="4645250" y="2394875"/>
                <a:ext cx="9200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420" extrusionOk="0">
                    <a:moveTo>
                      <a:pt x="33" y="1"/>
                    </a:moveTo>
                    <a:cubicBezTo>
                      <a:pt x="16" y="1"/>
                      <a:pt x="1" y="18"/>
                      <a:pt x="10" y="38"/>
                    </a:cubicBezTo>
                    <a:cubicBezTo>
                      <a:pt x="131" y="253"/>
                      <a:pt x="202" y="492"/>
                      <a:pt x="219" y="737"/>
                    </a:cubicBezTo>
                    <a:cubicBezTo>
                      <a:pt x="229" y="849"/>
                      <a:pt x="227" y="963"/>
                      <a:pt x="212" y="1075"/>
                    </a:cubicBezTo>
                    <a:cubicBezTo>
                      <a:pt x="199" y="1178"/>
                      <a:pt x="145" y="1294"/>
                      <a:pt x="165" y="1395"/>
                    </a:cubicBezTo>
                    <a:cubicBezTo>
                      <a:pt x="170" y="1410"/>
                      <a:pt x="184" y="1420"/>
                      <a:pt x="199" y="1420"/>
                    </a:cubicBezTo>
                    <a:cubicBezTo>
                      <a:pt x="208" y="1420"/>
                      <a:pt x="216" y="1417"/>
                      <a:pt x="223" y="1410"/>
                    </a:cubicBezTo>
                    <a:cubicBezTo>
                      <a:pt x="298" y="1337"/>
                      <a:pt x="302" y="1200"/>
                      <a:pt x="315" y="1101"/>
                    </a:cubicBezTo>
                    <a:cubicBezTo>
                      <a:pt x="367" y="718"/>
                      <a:pt x="274" y="329"/>
                      <a:pt x="53" y="11"/>
                    </a:cubicBezTo>
                    <a:cubicBezTo>
                      <a:pt x="47" y="4"/>
                      <a:pt x="40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5" name="Google Shape;13835;p28"/>
              <p:cNvSpPr/>
              <p:nvPr/>
            </p:nvSpPr>
            <p:spPr>
              <a:xfrm>
                <a:off x="4636750" y="2410250"/>
                <a:ext cx="562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682" extrusionOk="0">
                    <a:moveTo>
                      <a:pt x="182" y="1"/>
                    </a:moveTo>
                    <a:cubicBezTo>
                      <a:pt x="164" y="1"/>
                      <a:pt x="146" y="12"/>
                      <a:pt x="146" y="36"/>
                    </a:cubicBezTo>
                    <a:cubicBezTo>
                      <a:pt x="122" y="238"/>
                      <a:pt x="58" y="427"/>
                      <a:pt x="8" y="625"/>
                    </a:cubicBezTo>
                    <a:cubicBezTo>
                      <a:pt x="0" y="657"/>
                      <a:pt x="28" y="681"/>
                      <a:pt x="55" y="681"/>
                    </a:cubicBezTo>
                    <a:cubicBezTo>
                      <a:pt x="69" y="681"/>
                      <a:pt x="83" y="674"/>
                      <a:pt x="92" y="658"/>
                    </a:cubicBezTo>
                    <a:cubicBezTo>
                      <a:pt x="197" y="471"/>
                      <a:pt x="225" y="247"/>
                      <a:pt x="217" y="36"/>
                    </a:cubicBezTo>
                    <a:cubicBezTo>
                      <a:pt x="217" y="12"/>
                      <a:pt x="199" y="1"/>
                      <a:pt x="18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6" name="Google Shape;13836;p28"/>
              <p:cNvSpPr/>
              <p:nvPr/>
            </p:nvSpPr>
            <p:spPr>
              <a:xfrm>
                <a:off x="4447875" y="2271375"/>
                <a:ext cx="206850" cy="187400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7496" extrusionOk="0">
                    <a:moveTo>
                      <a:pt x="5067" y="1"/>
                    </a:moveTo>
                    <a:cubicBezTo>
                      <a:pt x="5067" y="1"/>
                      <a:pt x="1423" y="1186"/>
                      <a:pt x="565" y="3581"/>
                    </a:cubicBezTo>
                    <a:cubicBezTo>
                      <a:pt x="15" y="5116"/>
                      <a:pt x="565" y="5032"/>
                      <a:pt x="565" y="5032"/>
                    </a:cubicBezTo>
                    <a:cubicBezTo>
                      <a:pt x="565" y="5032"/>
                      <a:pt x="0" y="5456"/>
                      <a:pt x="1090" y="6165"/>
                    </a:cubicBezTo>
                    <a:cubicBezTo>
                      <a:pt x="1090" y="6165"/>
                      <a:pt x="950" y="6767"/>
                      <a:pt x="1410" y="6793"/>
                    </a:cubicBezTo>
                    <a:cubicBezTo>
                      <a:pt x="1868" y="6821"/>
                      <a:pt x="1774" y="6400"/>
                      <a:pt x="2324" y="6802"/>
                    </a:cubicBezTo>
                    <a:cubicBezTo>
                      <a:pt x="2874" y="7202"/>
                      <a:pt x="2853" y="7496"/>
                      <a:pt x="3588" y="7242"/>
                    </a:cubicBezTo>
                    <a:cubicBezTo>
                      <a:pt x="4323" y="6985"/>
                      <a:pt x="4113" y="6920"/>
                      <a:pt x="4878" y="6950"/>
                    </a:cubicBezTo>
                    <a:cubicBezTo>
                      <a:pt x="5643" y="6980"/>
                      <a:pt x="5573" y="7281"/>
                      <a:pt x="5929" y="6793"/>
                    </a:cubicBezTo>
                    <a:cubicBezTo>
                      <a:pt x="6284" y="6303"/>
                      <a:pt x="8273" y="3809"/>
                      <a:pt x="6396" y="1059"/>
                    </a:cubicBezTo>
                    <a:cubicBezTo>
                      <a:pt x="5916" y="358"/>
                      <a:pt x="5067" y="1"/>
                      <a:pt x="506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7" name="Google Shape;13837;p28"/>
              <p:cNvSpPr/>
              <p:nvPr/>
            </p:nvSpPr>
            <p:spPr>
              <a:xfrm>
                <a:off x="4501050" y="2310025"/>
                <a:ext cx="46725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172" extrusionOk="0">
                    <a:moveTo>
                      <a:pt x="1838" y="1"/>
                    </a:moveTo>
                    <a:cubicBezTo>
                      <a:pt x="1828" y="1"/>
                      <a:pt x="1819" y="6"/>
                      <a:pt x="1814" y="18"/>
                    </a:cubicBezTo>
                    <a:cubicBezTo>
                      <a:pt x="1640" y="440"/>
                      <a:pt x="1188" y="685"/>
                      <a:pt x="865" y="980"/>
                    </a:cubicBezTo>
                    <a:cubicBezTo>
                      <a:pt x="519" y="1295"/>
                      <a:pt x="236" y="1698"/>
                      <a:pt x="19" y="2110"/>
                    </a:cubicBezTo>
                    <a:cubicBezTo>
                      <a:pt x="0" y="2142"/>
                      <a:pt x="28" y="2171"/>
                      <a:pt x="55" y="2171"/>
                    </a:cubicBezTo>
                    <a:cubicBezTo>
                      <a:pt x="68" y="2171"/>
                      <a:pt x="80" y="2165"/>
                      <a:pt x="89" y="2151"/>
                    </a:cubicBezTo>
                    <a:cubicBezTo>
                      <a:pt x="350" y="1715"/>
                      <a:pt x="683" y="1343"/>
                      <a:pt x="1057" y="1005"/>
                    </a:cubicBezTo>
                    <a:cubicBezTo>
                      <a:pt x="1369" y="722"/>
                      <a:pt x="1768" y="468"/>
                      <a:pt x="1865" y="33"/>
                    </a:cubicBezTo>
                    <a:cubicBezTo>
                      <a:pt x="1868" y="13"/>
                      <a:pt x="1853" y="1"/>
                      <a:pt x="18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8" name="Google Shape;13838;p28"/>
              <p:cNvSpPr/>
              <p:nvPr/>
            </p:nvSpPr>
            <p:spPr>
              <a:xfrm>
                <a:off x="4474525" y="2386475"/>
                <a:ext cx="16075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684" extrusionOk="0">
                    <a:moveTo>
                      <a:pt x="613" y="0"/>
                    </a:moveTo>
                    <a:cubicBezTo>
                      <a:pt x="608" y="0"/>
                      <a:pt x="602" y="2"/>
                      <a:pt x="598" y="7"/>
                    </a:cubicBezTo>
                    <a:cubicBezTo>
                      <a:pt x="409" y="224"/>
                      <a:pt x="248" y="469"/>
                      <a:pt x="159" y="746"/>
                    </a:cubicBezTo>
                    <a:cubicBezTo>
                      <a:pt x="118" y="878"/>
                      <a:pt x="88" y="1013"/>
                      <a:pt x="71" y="1149"/>
                    </a:cubicBezTo>
                    <a:cubicBezTo>
                      <a:pt x="50" y="1306"/>
                      <a:pt x="30" y="1460"/>
                      <a:pt x="5" y="1617"/>
                    </a:cubicBezTo>
                    <a:cubicBezTo>
                      <a:pt x="0" y="1651"/>
                      <a:pt x="27" y="1683"/>
                      <a:pt x="57" y="1683"/>
                    </a:cubicBezTo>
                    <a:cubicBezTo>
                      <a:pt x="69" y="1683"/>
                      <a:pt x="81" y="1679"/>
                      <a:pt x="91" y="1667"/>
                    </a:cubicBezTo>
                    <a:cubicBezTo>
                      <a:pt x="174" y="1579"/>
                      <a:pt x="187" y="1456"/>
                      <a:pt x="198" y="1340"/>
                    </a:cubicBezTo>
                    <a:cubicBezTo>
                      <a:pt x="207" y="1185"/>
                      <a:pt x="230" y="1030"/>
                      <a:pt x="263" y="878"/>
                    </a:cubicBezTo>
                    <a:cubicBezTo>
                      <a:pt x="338" y="577"/>
                      <a:pt x="463" y="291"/>
                      <a:pt x="632" y="33"/>
                    </a:cubicBezTo>
                    <a:cubicBezTo>
                      <a:pt x="643" y="18"/>
                      <a:pt x="628" y="0"/>
                      <a:pt x="61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9" name="Google Shape;13839;p28"/>
              <p:cNvSpPr/>
              <p:nvPr/>
            </p:nvSpPr>
            <p:spPr>
              <a:xfrm>
                <a:off x="4494100" y="2334050"/>
                <a:ext cx="54600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995" extrusionOk="0">
                    <a:moveTo>
                      <a:pt x="2154" y="1"/>
                    </a:moveTo>
                    <a:cubicBezTo>
                      <a:pt x="2148" y="1"/>
                      <a:pt x="2142" y="3"/>
                      <a:pt x="2137" y="8"/>
                    </a:cubicBezTo>
                    <a:lnTo>
                      <a:pt x="2137" y="10"/>
                    </a:lnTo>
                    <a:cubicBezTo>
                      <a:pt x="1915" y="348"/>
                      <a:pt x="1625" y="636"/>
                      <a:pt x="1367" y="951"/>
                    </a:cubicBezTo>
                    <a:cubicBezTo>
                      <a:pt x="1124" y="1244"/>
                      <a:pt x="907" y="1560"/>
                      <a:pt x="720" y="1893"/>
                    </a:cubicBezTo>
                    <a:cubicBezTo>
                      <a:pt x="535" y="2222"/>
                      <a:pt x="378" y="2568"/>
                      <a:pt x="253" y="2923"/>
                    </a:cubicBezTo>
                    <a:cubicBezTo>
                      <a:pt x="191" y="3097"/>
                      <a:pt x="140" y="3274"/>
                      <a:pt x="99" y="3454"/>
                    </a:cubicBezTo>
                    <a:cubicBezTo>
                      <a:pt x="62" y="3618"/>
                      <a:pt x="0" y="3807"/>
                      <a:pt x="25" y="3977"/>
                    </a:cubicBezTo>
                    <a:cubicBezTo>
                      <a:pt x="27" y="3989"/>
                      <a:pt x="38" y="3994"/>
                      <a:pt x="49" y="3994"/>
                    </a:cubicBezTo>
                    <a:cubicBezTo>
                      <a:pt x="58" y="3994"/>
                      <a:pt x="67" y="3991"/>
                      <a:pt x="71" y="3983"/>
                    </a:cubicBezTo>
                    <a:cubicBezTo>
                      <a:pt x="150" y="3835"/>
                      <a:pt x="167" y="3647"/>
                      <a:pt x="211" y="3486"/>
                    </a:cubicBezTo>
                    <a:cubicBezTo>
                      <a:pt x="262" y="3310"/>
                      <a:pt x="320" y="3134"/>
                      <a:pt x="382" y="2960"/>
                    </a:cubicBezTo>
                    <a:cubicBezTo>
                      <a:pt x="512" y="2596"/>
                      <a:pt x="673" y="2244"/>
                      <a:pt x="868" y="1908"/>
                    </a:cubicBezTo>
                    <a:cubicBezTo>
                      <a:pt x="1058" y="1575"/>
                      <a:pt x="1277" y="1257"/>
                      <a:pt x="1522" y="960"/>
                    </a:cubicBezTo>
                    <a:cubicBezTo>
                      <a:pt x="1765" y="666"/>
                      <a:pt x="2023" y="386"/>
                      <a:pt x="2176" y="33"/>
                    </a:cubicBezTo>
                    <a:cubicBezTo>
                      <a:pt x="2183" y="15"/>
                      <a:pt x="2169" y="1"/>
                      <a:pt x="21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0" name="Google Shape;13840;p28"/>
              <p:cNvSpPr/>
              <p:nvPr/>
            </p:nvSpPr>
            <p:spPr>
              <a:xfrm>
                <a:off x="4458900" y="2307900"/>
                <a:ext cx="84100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605" extrusionOk="0">
                    <a:moveTo>
                      <a:pt x="3328" y="0"/>
                    </a:moveTo>
                    <a:cubicBezTo>
                      <a:pt x="3323" y="0"/>
                      <a:pt x="3318" y="2"/>
                      <a:pt x="3313" y="5"/>
                    </a:cubicBezTo>
                    <a:cubicBezTo>
                      <a:pt x="2663" y="480"/>
                      <a:pt x="2102" y="1093"/>
                      <a:pt x="1575" y="1701"/>
                    </a:cubicBezTo>
                    <a:cubicBezTo>
                      <a:pt x="1315" y="2002"/>
                      <a:pt x="1064" y="2312"/>
                      <a:pt x="823" y="2630"/>
                    </a:cubicBezTo>
                    <a:cubicBezTo>
                      <a:pt x="707" y="2785"/>
                      <a:pt x="589" y="2943"/>
                      <a:pt x="462" y="3088"/>
                    </a:cubicBezTo>
                    <a:cubicBezTo>
                      <a:pt x="331" y="3242"/>
                      <a:pt x="180" y="3367"/>
                      <a:pt x="38" y="3509"/>
                    </a:cubicBezTo>
                    <a:cubicBezTo>
                      <a:pt x="0" y="3545"/>
                      <a:pt x="35" y="3604"/>
                      <a:pt x="79" y="3604"/>
                    </a:cubicBezTo>
                    <a:cubicBezTo>
                      <a:pt x="87" y="3604"/>
                      <a:pt x="96" y="3602"/>
                      <a:pt x="105" y="3597"/>
                    </a:cubicBezTo>
                    <a:cubicBezTo>
                      <a:pt x="414" y="3410"/>
                      <a:pt x="645" y="3072"/>
                      <a:pt x="860" y="2789"/>
                    </a:cubicBezTo>
                    <a:cubicBezTo>
                      <a:pt x="1111" y="2460"/>
                      <a:pt x="1367" y="2137"/>
                      <a:pt x="1638" y="1825"/>
                    </a:cubicBezTo>
                    <a:cubicBezTo>
                      <a:pt x="1909" y="1512"/>
                      <a:pt x="2188" y="1215"/>
                      <a:pt x="2476" y="921"/>
                    </a:cubicBezTo>
                    <a:cubicBezTo>
                      <a:pt x="2762" y="628"/>
                      <a:pt x="3065" y="348"/>
                      <a:pt x="3347" y="48"/>
                    </a:cubicBezTo>
                    <a:cubicBezTo>
                      <a:pt x="3364" y="30"/>
                      <a:pt x="3348" y="0"/>
                      <a:pt x="33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1" name="Google Shape;13841;p28"/>
              <p:cNvSpPr/>
              <p:nvPr/>
            </p:nvSpPr>
            <p:spPr>
              <a:xfrm>
                <a:off x="4461025" y="2348500"/>
                <a:ext cx="3485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10" extrusionOk="0">
                    <a:moveTo>
                      <a:pt x="1369" y="0"/>
                    </a:moveTo>
                    <a:cubicBezTo>
                      <a:pt x="1366" y="0"/>
                      <a:pt x="1363" y="1"/>
                      <a:pt x="1361" y="2"/>
                    </a:cubicBezTo>
                    <a:cubicBezTo>
                      <a:pt x="1089" y="146"/>
                      <a:pt x="839" y="328"/>
                      <a:pt x="618" y="543"/>
                    </a:cubicBezTo>
                    <a:cubicBezTo>
                      <a:pt x="396" y="750"/>
                      <a:pt x="179" y="976"/>
                      <a:pt x="20" y="1238"/>
                    </a:cubicBezTo>
                    <a:cubicBezTo>
                      <a:pt x="1" y="1272"/>
                      <a:pt x="32" y="1309"/>
                      <a:pt x="64" y="1309"/>
                    </a:cubicBezTo>
                    <a:cubicBezTo>
                      <a:pt x="75" y="1309"/>
                      <a:pt x="86" y="1305"/>
                      <a:pt x="95" y="1294"/>
                    </a:cubicBezTo>
                    <a:cubicBezTo>
                      <a:pt x="297" y="1070"/>
                      <a:pt x="482" y="834"/>
                      <a:pt x="701" y="625"/>
                    </a:cubicBezTo>
                    <a:cubicBezTo>
                      <a:pt x="917" y="416"/>
                      <a:pt x="1151" y="221"/>
                      <a:pt x="1381" y="29"/>
                    </a:cubicBezTo>
                    <a:cubicBezTo>
                      <a:pt x="1394" y="18"/>
                      <a:pt x="1383" y="0"/>
                      <a:pt x="136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2" name="Google Shape;13842;p28"/>
              <p:cNvSpPr/>
              <p:nvPr/>
            </p:nvSpPr>
            <p:spPr>
              <a:xfrm>
                <a:off x="4509200" y="2306725"/>
                <a:ext cx="54600" cy="1152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610" extrusionOk="0">
                    <a:moveTo>
                      <a:pt x="2128" y="1"/>
                    </a:moveTo>
                    <a:cubicBezTo>
                      <a:pt x="2112" y="1"/>
                      <a:pt x="2096" y="11"/>
                      <a:pt x="2094" y="32"/>
                    </a:cubicBezTo>
                    <a:lnTo>
                      <a:pt x="2094" y="34"/>
                    </a:lnTo>
                    <a:cubicBezTo>
                      <a:pt x="2059" y="714"/>
                      <a:pt x="1815" y="1374"/>
                      <a:pt x="1490" y="1965"/>
                    </a:cubicBezTo>
                    <a:cubicBezTo>
                      <a:pt x="1163" y="2556"/>
                      <a:pt x="712" y="3059"/>
                      <a:pt x="348" y="3623"/>
                    </a:cubicBezTo>
                    <a:cubicBezTo>
                      <a:pt x="165" y="3909"/>
                      <a:pt x="4" y="4231"/>
                      <a:pt x="0" y="4577"/>
                    </a:cubicBezTo>
                    <a:cubicBezTo>
                      <a:pt x="0" y="4598"/>
                      <a:pt x="20" y="4610"/>
                      <a:pt x="38" y="4610"/>
                    </a:cubicBezTo>
                    <a:cubicBezTo>
                      <a:pt x="52" y="4610"/>
                      <a:pt x="65" y="4603"/>
                      <a:pt x="67" y="4586"/>
                    </a:cubicBezTo>
                    <a:cubicBezTo>
                      <a:pt x="172" y="3896"/>
                      <a:pt x="621" y="3403"/>
                      <a:pt x="1034" y="2872"/>
                    </a:cubicBezTo>
                    <a:cubicBezTo>
                      <a:pt x="1449" y="2341"/>
                      <a:pt x="1806" y="1763"/>
                      <a:pt x="2016" y="1124"/>
                    </a:cubicBezTo>
                    <a:cubicBezTo>
                      <a:pt x="2133" y="772"/>
                      <a:pt x="2184" y="402"/>
                      <a:pt x="2161" y="32"/>
                    </a:cubicBezTo>
                    <a:cubicBezTo>
                      <a:pt x="2160" y="11"/>
                      <a:pt x="2145" y="1"/>
                      <a:pt x="21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3" name="Google Shape;13843;p28"/>
              <p:cNvSpPr/>
              <p:nvPr/>
            </p:nvSpPr>
            <p:spPr>
              <a:xfrm>
                <a:off x="4525600" y="2374100"/>
                <a:ext cx="2802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2736" extrusionOk="0">
                    <a:moveTo>
                      <a:pt x="1081" y="1"/>
                    </a:moveTo>
                    <a:cubicBezTo>
                      <a:pt x="1068" y="1"/>
                      <a:pt x="1054" y="8"/>
                      <a:pt x="1047" y="23"/>
                    </a:cubicBezTo>
                    <a:cubicBezTo>
                      <a:pt x="855" y="485"/>
                      <a:pt x="500" y="857"/>
                      <a:pt x="294" y="1313"/>
                    </a:cubicBezTo>
                    <a:cubicBezTo>
                      <a:pt x="101" y="1740"/>
                      <a:pt x="0" y="2243"/>
                      <a:pt x="111" y="2704"/>
                    </a:cubicBezTo>
                    <a:cubicBezTo>
                      <a:pt x="116" y="2725"/>
                      <a:pt x="133" y="2735"/>
                      <a:pt x="151" y="2735"/>
                    </a:cubicBezTo>
                    <a:cubicBezTo>
                      <a:pt x="172" y="2735"/>
                      <a:pt x="195" y="2720"/>
                      <a:pt x="195" y="2693"/>
                    </a:cubicBezTo>
                    <a:cubicBezTo>
                      <a:pt x="191" y="2192"/>
                      <a:pt x="255" y="1712"/>
                      <a:pt x="488" y="1263"/>
                    </a:cubicBezTo>
                    <a:cubicBezTo>
                      <a:pt x="700" y="855"/>
                      <a:pt x="980" y="487"/>
                      <a:pt x="1113" y="42"/>
                    </a:cubicBezTo>
                    <a:cubicBezTo>
                      <a:pt x="1121" y="16"/>
                      <a:pt x="1102" y="1"/>
                      <a:pt x="108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4" name="Google Shape;13844;p28"/>
              <p:cNvSpPr/>
              <p:nvPr/>
            </p:nvSpPr>
            <p:spPr>
              <a:xfrm>
                <a:off x="4549900" y="2314925"/>
                <a:ext cx="24225" cy="1211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844" extrusionOk="0">
                    <a:moveTo>
                      <a:pt x="774" y="0"/>
                    </a:moveTo>
                    <a:cubicBezTo>
                      <a:pt x="752" y="0"/>
                      <a:pt x="729" y="22"/>
                      <a:pt x="735" y="48"/>
                    </a:cubicBezTo>
                    <a:cubicBezTo>
                      <a:pt x="821" y="465"/>
                      <a:pt x="836" y="874"/>
                      <a:pt x="760" y="1295"/>
                    </a:cubicBezTo>
                    <a:cubicBezTo>
                      <a:pt x="683" y="1706"/>
                      <a:pt x="543" y="2103"/>
                      <a:pt x="404" y="2499"/>
                    </a:cubicBezTo>
                    <a:cubicBezTo>
                      <a:pt x="264" y="2899"/>
                      <a:pt x="148" y="3290"/>
                      <a:pt x="81" y="3710"/>
                    </a:cubicBezTo>
                    <a:cubicBezTo>
                      <a:pt x="23" y="4075"/>
                      <a:pt x="1" y="4479"/>
                      <a:pt x="126" y="4834"/>
                    </a:cubicBezTo>
                    <a:cubicBezTo>
                      <a:pt x="129" y="4841"/>
                      <a:pt x="134" y="4843"/>
                      <a:pt x="140" y="4843"/>
                    </a:cubicBezTo>
                    <a:cubicBezTo>
                      <a:pt x="149" y="4843"/>
                      <a:pt x="159" y="4836"/>
                      <a:pt x="158" y="4825"/>
                    </a:cubicBezTo>
                    <a:cubicBezTo>
                      <a:pt x="70" y="4404"/>
                      <a:pt x="64" y="3980"/>
                      <a:pt x="180" y="3561"/>
                    </a:cubicBezTo>
                    <a:cubicBezTo>
                      <a:pt x="296" y="3151"/>
                      <a:pt x="440" y="2748"/>
                      <a:pt x="580" y="2346"/>
                    </a:cubicBezTo>
                    <a:cubicBezTo>
                      <a:pt x="717" y="1953"/>
                      <a:pt x="847" y="1551"/>
                      <a:pt x="907" y="1138"/>
                    </a:cubicBezTo>
                    <a:cubicBezTo>
                      <a:pt x="963" y="762"/>
                      <a:pt x="969" y="368"/>
                      <a:pt x="803" y="20"/>
                    </a:cubicBezTo>
                    <a:cubicBezTo>
                      <a:pt x="796" y="6"/>
                      <a:pt x="785" y="0"/>
                      <a:pt x="7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5" name="Google Shape;13845;p28"/>
              <p:cNvSpPr/>
              <p:nvPr/>
            </p:nvSpPr>
            <p:spPr>
              <a:xfrm>
                <a:off x="4566625" y="2391625"/>
                <a:ext cx="11875" cy="539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58" extrusionOk="0">
                    <a:moveTo>
                      <a:pt x="100" y="1"/>
                    </a:moveTo>
                    <a:cubicBezTo>
                      <a:pt x="93" y="1"/>
                      <a:pt x="86" y="5"/>
                      <a:pt x="83" y="14"/>
                    </a:cubicBezTo>
                    <a:lnTo>
                      <a:pt x="81" y="14"/>
                    </a:lnTo>
                    <a:cubicBezTo>
                      <a:pt x="3" y="366"/>
                      <a:pt x="1" y="727"/>
                      <a:pt x="51" y="1082"/>
                    </a:cubicBezTo>
                    <a:cubicBezTo>
                      <a:pt x="79" y="1265"/>
                      <a:pt x="119" y="1446"/>
                      <a:pt x="173" y="1624"/>
                    </a:cubicBezTo>
                    <a:cubicBezTo>
                      <a:pt x="220" y="1790"/>
                      <a:pt x="261" y="1989"/>
                      <a:pt x="362" y="2132"/>
                    </a:cubicBezTo>
                    <a:cubicBezTo>
                      <a:pt x="373" y="2149"/>
                      <a:pt x="392" y="2157"/>
                      <a:pt x="410" y="2157"/>
                    </a:cubicBezTo>
                    <a:cubicBezTo>
                      <a:pt x="443" y="2157"/>
                      <a:pt x="475" y="2131"/>
                      <a:pt x="463" y="2089"/>
                    </a:cubicBezTo>
                    <a:cubicBezTo>
                      <a:pt x="410" y="1921"/>
                      <a:pt x="309" y="1770"/>
                      <a:pt x="255" y="1600"/>
                    </a:cubicBezTo>
                    <a:cubicBezTo>
                      <a:pt x="203" y="1437"/>
                      <a:pt x="164" y="1271"/>
                      <a:pt x="139" y="1100"/>
                    </a:cubicBezTo>
                    <a:cubicBezTo>
                      <a:pt x="83" y="741"/>
                      <a:pt x="91" y="381"/>
                      <a:pt x="119" y="20"/>
                    </a:cubicBezTo>
                    <a:cubicBezTo>
                      <a:pt x="119" y="7"/>
                      <a:pt x="109" y="1"/>
                      <a:pt x="10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6" name="Google Shape;13846;p28"/>
              <p:cNvSpPr/>
              <p:nvPr/>
            </p:nvSpPr>
            <p:spPr>
              <a:xfrm>
                <a:off x="4585225" y="2421150"/>
                <a:ext cx="727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109" extrusionOk="0">
                    <a:moveTo>
                      <a:pt x="27" y="1"/>
                    </a:moveTo>
                    <a:cubicBezTo>
                      <a:pt x="17" y="1"/>
                      <a:pt x="7" y="8"/>
                      <a:pt x="7" y="22"/>
                    </a:cubicBezTo>
                    <a:cubicBezTo>
                      <a:pt x="12" y="209"/>
                      <a:pt x="1" y="407"/>
                      <a:pt x="27" y="593"/>
                    </a:cubicBezTo>
                    <a:cubicBezTo>
                      <a:pt x="48" y="755"/>
                      <a:pt x="70" y="957"/>
                      <a:pt x="175" y="1088"/>
                    </a:cubicBezTo>
                    <a:cubicBezTo>
                      <a:pt x="186" y="1102"/>
                      <a:pt x="201" y="1109"/>
                      <a:pt x="215" y="1109"/>
                    </a:cubicBezTo>
                    <a:cubicBezTo>
                      <a:pt x="248" y="1109"/>
                      <a:pt x="280" y="1079"/>
                      <a:pt x="281" y="1045"/>
                    </a:cubicBezTo>
                    <a:cubicBezTo>
                      <a:pt x="291" y="890"/>
                      <a:pt x="210" y="712"/>
                      <a:pt x="169" y="563"/>
                    </a:cubicBezTo>
                    <a:cubicBezTo>
                      <a:pt x="121" y="379"/>
                      <a:pt x="68" y="213"/>
                      <a:pt x="51" y="22"/>
                    </a:cubicBezTo>
                    <a:cubicBezTo>
                      <a:pt x="50" y="8"/>
                      <a:pt x="38" y="1"/>
                      <a:pt x="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7" name="Google Shape;13847;p28"/>
              <p:cNvSpPr/>
              <p:nvPr/>
            </p:nvSpPr>
            <p:spPr>
              <a:xfrm>
                <a:off x="4456375" y="2071750"/>
                <a:ext cx="262000" cy="238075"/>
              </a:xfrm>
              <a:custGeom>
                <a:avLst/>
                <a:gdLst/>
                <a:ahLst/>
                <a:cxnLst/>
                <a:rect l="l" t="t" r="r" b="b"/>
                <a:pathLst>
                  <a:path w="10480" h="9523" extrusionOk="0">
                    <a:moveTo>
                      <a:pt x="3747" y="6389"/>
                    </a:moveTo>
                    <a:cubicBezTo>
                      <a:pt x="2437" y="5119"/>
                      <a:pt x="0" y="2595"/>
                      <a:pt x="511" y="1648"/>
                    </a:cubicBezTo>
                    <a:cubicBezTo>
                      <a:pt x="1021" y="700"/>
                      <a:pt x="1320" y="1139"/>
                      <a:pt x="1565" y="569"/>
                    </a:cubicBezTo>
                    <a:cubicBezTo>
                      <a:pt x="1810" y="0"/>
                      <a:pt x="1801" y="389"/>
                      <a:pt x="2216" y="472"/>
                    </a:cubicBezTo>
                    <a:cubicBezTo>
                      <a:pt x="2631" y="554"/>
                      <a:pt x="3067" y="344"/>
                      <a:pt x="3255" y="1188"/>
                    </a:cubicBezTo>
                    <a:cubicBezTo>
                      <a:pt x="3255" y="1188"/>
                      <a:pt x="4516" y="1094"/>
                      <a:pt x="4785" y="1732"/>
                    </a:cubicBezTo>
                    <a:cubicBezTo>
                      <a:pt x="5054" y="2369"/>
                      <a:pt x="5189" y="2203"/>
                      <a:pt x="6135" y="2496"/>
                    </a:cubicBezTo>
                    <a:cubicBezTo>
                      <a:pt x="7079" y="2792"/>
                      <a:pt x="8178" y="3594"/>
                      <a:pt x="8532" y="5525"/>
                    </a:cubicBezTo>
                    <a:cubicBezTo>
                      <a:pt x="8887" y="7456"/>
                      <a:pt x="8960" y="8657"/>
                      <a:pt x="9571" y="8661"/>
                    </a:cubicBezTo>
                    <a:cubicBezTo>
                      <a:pt x="10181" y="8666"/>
                      <a:pt x="10480" y="9105"/>
                      <a:pt x="9739" y="9313"/>
                    </a:cubicBezTo>
                    <a:cubicBezTo>
                      <a:pt x="8999" y="9522"/>
                      <a:pt x="5781" y="8360"/>
                      <a:pt x="3747" y="63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8" name="Google Shape;13848;p28"/>
              <p:cNvSpPr/>
              <p:nvPr/>
            </p:nvSpPr>
            <p:spPr>
              <a:xfrm>
                <a:off x="4480625" y="2098075"/>
                <a:ext cx="632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4122" extrusionOk="0">
                    <a:moveTo>
                      <a:pt x="330" y="0"/>
                    </a:moveTo>
                    <a:cubicBezTo>
                      <a:pt x="208" y="45"/>
                      <a:pt x="122" y="194"/>
                      <a:pt x="77" y="310"/>
                    </a:cubicBezTo>
                    <a:cubicBezTo>
                      <a:pt x="21" y="458"/>
                      <a:pt x="1" y="615"/>
                      <a:pt x="14" y="770"/>
                    </a:cubicBezTo>
                    <a:cubicBezTo>
                      <a:pt x="42" y="1118"/>
                      <a:pt x="214" y="1442"/>
                      <a:pt x="403" y="1728"/>
                    </a:cubicBezTo>
                    <a:cubicBezTo>
                      <a:pt x="771" y="2281"/>
                      <a:pt x="1261" y="2745"/>
                      <a:pt x="1717" y="3223"/>
                    </a:cubicBezTo>
                    <a:cubicBezTo>
                      <a:pt x="1846" y="3360"/>
                      <a:pt x="1969" y="3502"/>
                      <a:pt x="2089" y="3648"/>
                    </a:cubicBezTo>
                    <a:cubicBezTo>
                      <a:pt x="2153" y="3726"/>
                      <a:pt x="2211" y="3808"/>
                      <a:pt x="2267" y="3894"/>
                    </a:cubicBezTo>
                    <a:cubicBezTo>
                      <a:pt x="2315" y="3967"/>
                      <a:pt x="2360" y="4053"/>
                      <a:pt x="2431" y="4108"/>
                    </a:cubicBezTo>
                    <a:cubicBezTo>
                      <a:pt x="2442" y="4117"/>
                      <a:pt x="2457" y="4121"/>
                      <a:pt x="2472" y="4121"/>
                    </a:cubicBezTo>
                    <a:cubicBezTo>
                      <a:pt x="2500" y="4121"/>
                      <a:pt x="2528" y="4104"/>
                      <a:pt x="2525" y="4068"/>
                    </a:cubicBezTo>
                    <a:cubicBezTo>
                      <a:pt x="2506" y="3928"/>
                      <a:pt x="2407" y="3805"/>
                      <a:pt x="2327" y="3693"/>
                    </a:cubicBezTo>
                    <a:cubicBezTo>
                      <a:pt x="2239" y="3567"/>
                      <a:pt x="2149" y="3446"/>
                      <a:pt x="2050" y="3328"/>
                    </a:cubicBezTo>
                    <a:cubicBezTo>
                      <a:pt x="1844" y="3087"/>
                      <a:pt x="1629" y="2855"/>
                      <a:pt x="1405" y="2629"/>
                    </a:cubicBezTo>
                    <a:cubicBezTo>
                      <a:pt x="960" y="2184"/>
                      <a:pt x="478" y="1701"/>
                      <a:pt x="248" y="1099"/>
                    </a:cubicBezTo>
                    <a:cubicBezTo>
                      <a:pt x="178" y="918"/>
                      <a:pt x="139" y="718"/>
                      <a:pt x="171" y="522"/>
                    </a:cubicBezTo>
                    <a:cubicBezTo>
                      <a:pt x="186" y="441"/>
                      <a:pt x="210" y="361"/>
                      <a:pt x="242" y="286"/>
                    </a:cubicBezTo>
                    <a:cubicBezTo>
                      <a:pt x="277" y="200"/>
                      <a:pt x="343" y="131"/>
                      <a:pt x="373" y="43"/>
                    </a:cubicBezTo>
                    <a:cubicBezTo>
                      <a:pt x="379" y="22"/>
                      <a:pt x="362" y="1"/>
                      <a:pt x="341" y="1"/>
                    </a:cubicBezTo>
                    <a:cubicBezTo>
                      <a:pt x="338" y="1"/>
                      <a:pt x="335" y="1"/>
                      <a:pt x="332" y="2"/>
                    </a:cubicBez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9" name="Google Shape;13849;p28"/>
              <p:cNvSpPr/>
              <p:nvPr/>
            </p:nvSpPr>
            <p:spPr>
              <a:xfrm>
                <a:off x="4526625" y="2100900"/>
                <a:ext cx="3890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5348" extrusionOk="0">
                    <a:moveTo>
                      <a:pt x="353" y="1"/>
                    </a:moveTo>
                    <a:cubicBezTo>
                      <a:pt x="350" y="1"/>
                      <a:pt x="346" y="1"/>
                      <a:pt x="343" y="3"/>
                    </a:cubicBezTo>
                    <a:lnTo>
                      <a:pt x="344" y="3"/>
                    </a:lnTo>
                    <a:cubicBezTo>
                      <a:pt x="75" y="106"/>
                      <a:pt x="0" y="457"/>
                      <a:pt x="23" y="713"/>
                    </a:cubicBezTo>
                    <a:cubicBezTo>
                      <a:pt x="40" y="872"/>
                      <a:pt x="85" y="1028"/>
                      <a:pt x="156" y="1171"/>
                    </a:cubicBezTo>
                    <a:cubicBezTo>
                      <a:pt x="236" y="1338"/>
                      <a:pt x="369" y="1465"/>
                      <a:pt x="451" y="1630"/>
                    </a:cubicBezTo>
                    <a:cubicBezTo>
                      <a:pt x="632" y="2002"/>
                      <a:pt x="750" y="2390"/>
                      <a:pt x="847" y="2791"/>
                    </a:cubicBezTo>
                    <a:cubicBezTo>
                      <a:pt x="946" y="3187"/>
                      <a:pt x="1047" y="3581"/>
                      <a:pt x="1141" y="3980"/>
                    </a:cubicBezTo>
                    <a:cubicBezTo>
                      <a:pt x="1246" y="4423"/>
                      <a:pt x="1276" y="4899"/>
                      <a:pt x="1453" y="5320"/>
                    </a:cubicBezTo>
                    <a:cubicBezTo>
                      <a:pt x="1461" y="5340"/>
                      <a:pt x="1477" y="5348"/>
                      <a:pt x="1494" y="5348"/>
                    </a:cubicBezTo>
                    <a:cubicBezTo>
                      <a:pt x="1522" y="5348"/>
                      <a:pt x="1552" y="5325"/>
                      <a:pt x="1552" y="5294"/>
                    </a:cubicBezTo>
                    <a:cubicBezTo>
                      <a:pt x="1556" y="4914"/>
                      <a:pt x="1425" y="4550"/>
                      <a:pt x="1332" y="4185"/>
                    </a:cubicBezTo>
                    <a:cubicBezTo>
                      <a:pt x="1234" y="3811"/>
                      <a:pt x="1148" y="3436"/>
                      <a:pt x="1036" y="3064"/>
                    </a:cubicBezTo>
                    <a:cubicBezTo>
                      <a:pt x="930" y="2708"/>
                      <a:pt x="821" y="2347"/>
                      <a:pt x="685" y="2000"/>
                    </a:cubicBezTo>
                    <a:cubicBezTo>
                      <a:pt x="625" y="1843"/>
                      <a:pt x="552" y="1691"/>
                      <a:pt x="477" y="1542"/>
                    </a:cubicBezTo>
                    <a:cubicBezTo>
                      <a:pt x="436" y="1456"/>
                      <a:pt x="416" y="1368"/>
                      <a:pt x="384" y="1280"/>
                    </a:cubicBezTo>
                    <a:cubicBezTo>
                      <a:pt x="354" y="1201"/>
                      <a:pt x="315" y="1127"/>
                      <a:pt x="283" y="1050"/>
                    </a:cubicBezTo>
                    <a:cubicBezTo>
                      <a:pt x="214" y="885"/>
                      <a:pt x="167" y="710"/>
                      <a:pt x="180" y="528"/>
                    </a:cubicBezTo>
                    <a:cubicBezTo>
                      <a:pt x="197" y="345"/>
                      <a:pt x="288" y="203"/>
                      <a:pt x="378" y="50"/>
                    </a:cubicBezTo>
                    <a:cubicBezTo>
                      <a:pt x="389" y="29"/>
                      <a:pt x="374" y="1"/>
                      <a:pt x="3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0" name="Google Shape;13850;p28"/>
              <p:cNvSpPr/>
              <p:nvPr/>
            </p:nvSpPr>
            <p:spPr>
              <a:xfrm>
                <a:off x="4557575" y="2149575"/>
                <a:ext cx="13325" cy="8637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455" extrusionOk="0">
                    <a:moveTo>
                      <a:pt x="50" y="1"/>
                    </a:moveTo>
                    <a:cubicBezTo>
                      <a:pt x="42" y="1"/>
                      <a:pt x="35" y="5"/>
                      <a:pt x="32" y="13"/>
                    </a:cubicBezTo>
                    <a:cubicBezTo>
                      <a:pt x="0" y="133"/>
                      <a:pt x="24" y="283"/>
                      <a:pt x="34" y="406"/>
                    </a:cubicBezTo>
                    <a:cubicBezTo>
                      <a:pt x="45" y="550"/>
                      <a:pt x="62" y="692"/>
                      <a:pt x="73" y="836"/>
                    </a:cubicBezTo>
                    <a:cubicBezTo>
                      <a:pt x="94" y="1131"/>
                      <a:pt x="112" y="1423"/>
                      <a:pt x="146" y="1717"/>
                    </a:cubicBezTo>
                    <a:cubicBezTo>
                      <a:pt x="178" y="1992"/>
                      <a:pt x="215" y="2264"/>
                      <a:pt x="258" y="2536"/>
                    </a:cubicBezTo>
                    <a:cubicBezTo>
                      <a:pt x="279" y="2678"/>
                      <a:pt x="303" y="2820"/>
                      <a:pt x="327" y="2960"/>
                    </a:cubicBezTo>
                    <a:cubicBezTo>
                      <a:pt x="355" y="3121"/>
                      <a:pt x="361" y="3246"/>
                      <a:pt x="324" y="3403"/>
                    </a:cubicBezTo>
                    <a:cubicBezTo>
                      <a:pt x="316" y="3433"/>
                      <a:pt x="340" y="3454"/>
                      <a:pt x="363" y="3454"/>
                    </a:cubicBezTo>
                    <a:cubicBezTo>
                      <a:pt x="376" y="3454"/>
                      <a:pt x="388" y="3448"/>
                      <a:pt x="397" y="3435"/>
                    </a:cubicBezTo>
                    <a:cubicBezTo>
                      <a:pt x="533" y="3246"/>
                      <a:pt x="413" y="2917"/>
                      <a:pt x="378" y="2713"/>
                    </a:cubicBezTo>
                    <a:cubicBezTo>
                      <a:pt x="324" y="2405"/>
                      <a:pt x="277" y="2094"/>
                      <a:pt x="236" y="1784"/>
                    </a:cubicBezTo>
                    <a:cubicBezTo>
                      <a:pt x="196" y="1492"/>
                      <a:pt x="161" y="1197"/>
                      <a:pt x="129" y="903"/>
                    </a:cubicBezTo>
                    <a:cubicBezTo>
                      <a:pt x="114" y="754"/>
                      <a:pt x="107" y="602"/>
                      <a:pt x="105" y="451"/>
                    </a:cubicBezTo>
                    <a:cubicBezTo>
                      <a:pt x="103" y="314"/>
                      <a:pt x="112" y="144"/>
                      <a:pt x="67" y="13"/>
                    </a:cubicBezTo>
                    <a:cubicBezTo>
                      <a:pt x="65" y="5"/>
                      <a:pt x="57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1" name="Google Shape;13851;p28"/>
              <p:cNvSpPr/>
              <p:nvPr/>
            </p:nvSpPr>
            <p:spPr>
              <a:xfrm>
                <a:off x="4585900" y="2250650"/>
                <a:ext cx="104400" cy="410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1642" extrusionOk="0">
                    <a:moveTo>
                      <a:pt x="318" y="0"/>
                    </a:moveTo>
                    <a:cubicBezTo>
                      <a:pt x="223" y="0"/>
                      <a:pt x="128" y="8"/>
                      <a:pt x="34" y="24"/>
                    </a:cubicBezTo>
                    <a:cubicBezTo>
                      <a:pt x="0" y="29"/>
                      <a:pt x="9" y="84"/>
                      <a:pt x="43" y="85"/>
                    </a:cubicBezTo>
                    <a:lnTo>
                      <a:pt x="43" y="84"/>
                    </a:lnTo>
                    <a:cubicBezTo>
                      <a:pt x="836" y="97"/>
                      <a:pt x="1503" y="484"/>
                      <a:pt x="2150" y="903"/>
                    </a:cubicBezTo>
                    <a:cubicBezTo>
                      <a:pt x="2459" y="1101"/>
                      <a:pt x="2773" y="1295"/>
                      <a:pt x="3113" y="1439"/>
                    </a:cubicBezTo>
                    <a:cubicBezTo>
                      <a:pt x="3353" y="1538"/>
                      <a:pt x="3646" y="1641"/>
                      <a:pt x="3922" y="1641"/>
                    </a:cubicBezTo>
                    <a:cubicBezTo>
                      <a:pt x="3999" y="1641"/>
                      <a:pt x="4074" y="1633"/>
                      <a:pt x="4147" y="1615"/>
                    </a:cubicBezTo>
                    <a:cubicBezTo>
                      <a:pt x="4175" y="1605"/>
                      <a:pt x="4175" y="1566"/>
                      <a:pt x="4147" y="1557"/>
                    </a:cubicBezTo>
                    <a:cubicBezTo>
                      <a:pt x="3960" y="1519"/>
                      <a:pt x="3769" y="1516"/>
                      <a:pt x="3582" y="1469"/>
                    </a:cubicBezTo>
                    <a:cubicBezTo>
                      <a:pt x="3388" y="1420"/>
                      <a:pt x="3201" y="1351"/>
                      <a:pt x="3021" y="1267"/>
                    </a:cubicBezTo>
                    <a:cubicBezTo>
                      <a:pt x="2685" y="1108"/>
                      <a:pt x="2375" y="903"/>
                      <a:pt x="2062" y="702"/>
                    </a:cubicBezTo>
                    <a:cubicBezTo>
                      <a:pt x="1756" y="504"/>
                      <a:pt x="1444" y="314"/>
                      <a:pt x="1107" y="175"/>
                    </a:cubicBezTo>
                    <a:cubicBezTo>
                      <a:pt x="937" y="104"/>
                      <a:pt x="759" y="52"/>
                      <a:pt x="576" y="20"/>
                    </a:cubicBezTo>
                    <a:cubicBezTo>
                      <a:pt x="491" y="7"/>
                      <a:pt x="404" y="0"/>
                      <a:pt x="31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2" name="Google Shape;13852;p28"/>
              <p:cNvSpPr/>
              <p:nvPr/>
            </p:nvSpPr>
            <p:spPr>
              <a:xfrm>
                <a:off x="4568025" y="2218350"/>
                <a:ext cx="64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589" extrusionOk="0">
                    <a:moveTo>
                      <a:pt x="2175" y="0"/>
                    </a:moveTo>
                    <a:cubicBezTo>
                      <a:pt x="1875" y="0"/>
                      <a:pt x="1582" y="80"/>
                      <a:pt x="1287" y="177"/>
                    </a:cubicBezTo>
                    <a:cubicBezTo>
                      <a:pt x="1074" y="246"/>
                      <a:pt x="861" y="321"/>
                      <a:pt x="644" y="379"/>
                    </a:cubicBezTo>
                    <a:cubicBezTo>
                      <a:pt x="534" y="407"/>
                      <a:pt x="422" y="431"/>
                      <a:pt x="308" y="448"/>
                    </a:cubicBezTo>
                    <a:cubicBezTo>
                      <a:pt x="210" y="463"/>
                      <a:pt x="102" y="456"/>
                      <a:pt x="16" y="508"/>
                    </a:cubicBezTo>
                    <a:cubicBezTo>
                      <a:pt x="1" y="517"/>
                      <a:pt x="1" y="538"/>
                      <a:pt x="16" y="547"/>
                    </a:cubicBezTo>
                    <a:cubicBezTo>
                      <a:pt x="64" y="578"/>
                      <a:pt x="124" y="589"/>
                      <a:pt x="189" y="589"/>
                    </a:cubicBezTo>
                    <a:cubicBezTo>
                      <a:pt x="312" y="589"/>
                      <a:pt x="451" y="548"/>
                      <a:pt x="551" y="525"/>
                    </a:cubicBezTo>
                    <a:cubicBezTo>
                      <a:pt x="769" y="473"/>
                      <a:pt x="981" y="394"/>
                      <a:pt x="1192" y="317"/>
                    </a:cubicBezTo>
                    <a:cubicBezTo>
                      <a:pt x="1529" y="196"/>
                      <a:pt x="1907" y="71"/>
                      <a:pt x="2276" y="71"/>
                    </a:cubicBezTo>
                    <a:cubicBezTo>
                      <a:pt x="2362" y="71"/>
                      <a:pt x="2448" y="78"/>
                      <a:pt x="2532" y="93"/>
                    </a:cubicBezTo>
                    <a:cubicBezTo>
                      <a:pt x="2534" y="93"/>
                      <a:pt x="2536" y="94"/>
                      <a:pt x="2538" y="94"/>
                    </a:cubicBezTo>
                    <a:cubicBezTo>
                      <a:pt x="2566" y="94"/>
                      <a:pt x="2577" y="53"/>
                      <a:pt x="2547" y="44"/>
                    </a:cubicBezTo>
                    <a:cubicBezTo>
                      <a:pt x="2422" y="14"/>
                      <a:pt x="2298" y="0"/>
                      <a:pt x="21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3" name="Google Shape;13853;p28"/>
              <p:cNvSpPr/>
              <p:nvPr/>
            </p:nvSpPr>
            <p:spPr>
              <a:xfrm>
                <a:off x="4593300" y="2235625"/>
                <a:ext cx="7042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423" extrusionOk="0">
                    <a:moveTo>
                      <a:pt x="26" y="0"/>
                    </a:moveTo>
                    <a:cubicBezTo>
                      <a:pt x="5" y="0"/>
                      <a:pt x="1" y="38"/>
                      <a:pt x="24" y="43"/>
                    </a:cubicBezTo>
                    <a:cubicBezTo>
                      <a:pt x="501" y="148"/>
                      <a:pt x="979" y="240"/>
                      <a:pt x="1460" y="318"/>
                    </a:cubicBezTo>
                    <a:cubicBezTo>
                      <a:pt x="1738" y="363"/>
                      <a:pt x="2030" y="422"/>
                      <a:pt x="2318" y="422"/>
                    </a:cubicBezTo>
                    <a:cubicBezTo>
                      <a:pt x="2476" y="422"/>
                      <a:pt x="2633" y="404"/>
                      <a:pt x="2785" y="356"/>
                    </a:cubicBezTo>
                    <a:cubicBezTo>
                      <a:pt x="2817" y="345"/>
                      <a:pt x="2807" y="299"/>
                      <a:pt x="2777" y="299"/>
                    </a:cubicBezTo>
                    <a:cubicBezTo>
                      <a:pt x="2775" y="299"/>
                      <a:pt x="2773" y="299"/>
                      <a:pt x="2770" y="299"/>
                    </a:cubicBezTo>
                    <a:cubicBezTo>
                      <a:pt x="2640" y="323"/>
                      <a:pt x="2510" y="333"/>
                      <a:pt x="2381" y="333"/>
                    </a:cubicBezTo>
                    <a:cubicBezTo>
                      <a:pt x="2043" y="333"/>
                      <a:pt x="1709" y="265"/>
                      <a:pt x="1372" y="204"/>
                    </a:cubicBezTo>
                    <a:cubicBezTo>
                      <a:pt x="925" y="126"/>
                      <a:pt x="478" y="56"/>
                      <a:pt x="29" y="0"/>
                    </a:cubicBezTo>
                    <a:cubicBezTo>
                      <a:pt x="28" y="0"/>
                      <a:pt x="27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4" name="Google Shape;13854;p28"/>
              <p:cNvSpPr/>
              <p:nvPr/>
            </p:nvSpPr>
            <p:spPr>
              <a:xfrm>
                <a:off x="4654375" y="2251100"/>
                <a:ext cx="22150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46" extrusionOk="0">
                    <a:moveTo>
                      <a:pt x="845" y="0"/>
                    </a:moveTo>
                    <a:cubicBezTo>
                      <a:pt x="845" y="0"/>
                      <a:pt x="844" y="0"/>
                      <a:pt x="843" y="0"/>
                    </a:cubicBezTo>
                    <a:cubicBezTo>
                      <a:pt x="574" y="15"/>
                      <a:pt x="309" y="67"/>
                      <a:pt x="39" y="81"/>
                    </a:cubicBezTo>
                    <a:cubicBezTo>
                      <a:pt x="0" y="84"/>
                      <a:pt x="0" y="139"/>
                      <a:pt x="39" y="142"/>
                    </a:cubicBezTo>
                    <a:cubicBezTo>
                      <a:pt x="103" y="144"/>
                      <a:pt x="166" y="145"/>
                      <a:pt x="229" y="145"/>
                    </a:cubicBezTo>
                    <a:cubicBezTo>
                      <a:pt x="440" y="145"/>
                      <a:pt x="647" y="130"/>
                      <a:pt x="853" y="66"/>
                    </a:cubicBezTo>
                    <a:cubicBezTo>
                      <a:pt x="886" y="55"/>
                      <a:pt x="883" y="0"/>
                      <a:pt x="8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5" name="Google Shape;13855;p28"/>
              <p:cNvSpPr/>
              <p:nvPr/>
            </p:nvSpPr>
            <p:spPr>
              <a:xfrm>
                <a:off x="4629050" y="2258675"/>
                <a:ext cx="2660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37" extrusionOk="0">
                    <a:moveTo>
                      <a:pt x="29" y="0"/>
                    </a:moveTo>
                    <a:cubicBezTo>
                      <a:pt x="11" y="0"/>
                      <a:pt x="0" y="24"/>
                      <a:pt x="17" y="37"/>
                    </a:cubicBezTo>
                    <a:cubicBezTo>
                      <a:pt x="166" y="133"/>
                      <a:pt x="314" y="224"/>
                      <a:pt x="480" y="290"/>
                    </a:cubicBezTo>
                    <a:cubicBezTo>
                      <a:pt x="658" y="355"/>
                      <a:pt x="839" y="404"/>
                      <a:pt x="1026" y="436"/>
                    </a:cubicBezTo>
                    <a:cubicBezTo>
                      <a:pt x="1028" y="436"/>
                      <a:pt x="1030" y="436"/>
                      <a:pt x="1031" y="436"/>
                    </a:cubicBezTo>
                    <a:cubicBezTo>
                      <a:pt x="1056" y="436"/>
                      <a:pt x="1064" y="400"/>
                      <a:pt x="1037" y="395"/>
                    </a:cubicBezTo>
                    <a:cubicBezTo>
                      <a:pt x="688" y="312"/>
                      <a:pt x="349" y="180"/>
                      <a:pt x="37" y="2"/>
                    </a:cubicBezTo>
                    <a:cubicBezTo>
                      <a:pt x="34" y="1"/>
                      <a:pt x="31" y="0"/>
                      <a:pt x="2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6" name="Google Shape;13856;p28"/>
              <p:cNvSpPr/>
              <p:nvPr/>
            </p:nvSpPr>
            <p:spPr>
              <a:xfrm>
                <a:off x="4666825" y="2271475"/>
                <a:ext cx="139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181" extrusionOk="0">
                    <a:moveTo>
                      <a:pt x="46" y="1"/>
                    </a:moveTo>
                    <a:cubicBezTo>
                      <a:pt x="19" y="1"/>
                      <a:pt x="0" y="40"/>
                      <a:pt x="29" y="55"/>
                    </a:cubicBezTo>
                    <a:cubicBezTo>
                      <a:pt x="177" y="129"/>
                      <a:pt x="336" y="180"/>
                      <a:pt x="501" y="180"/>
                    </a:cubicBezTo>
                    <a:cubicBezTo>
                      <a:pt x="510" y="180"/>
                      <a:pt x="518" y="180"/>
                      <a:pt x="527" y="180"/>
                    </a:cubicBezTo>
                    <a:cubicBezTo>
                      <a:pt x="558" y="178"/>
                      <a:pt x="558" y="131"/>
                      <a:pt x="527" y="127"/>
                    </a:cubicBezTo>
                    <a:cubicBezTo>
                      <a:pt x="364" y="107"/>
                      <a:pt x="209" y="77"/>
                      <a:pt x="59" y="4"/>
                    </a:cubicBezTo>
                    <a:cubicBezTo>
                      <a:pt x="55" y="2"/>
                      <a:pt x="50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7" name="Google Shape;13857;p28"/>
              <p:cNvSpPr/>
              <p:nvPr/>
            </p:nvSpPr>
            <p:spPr>
              <a:xfrm>
                <a:off x="4566200" y="2164425"/>
                <a:ext cx="538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2932" extrusionOk="0">
                    <a:moveTo>
                      <a:pt x="2138" y="1"/>
                    </a:moveTo>
                    <a:cubicBezTo>
                      <a:pt x="2137" y="1"/>
                      <a:pt x="2137" y="1"/>
                      <a:pt x="2136" y="1"/>
                    </a:cubicBezTo>
                    <a:lnTo>
                      <a:pt x="2138" y="3"/>
                    </a:lnTo>
                    <a:cubicBezTo>
                      <a:pt x="1555" y="126"/>
                      <a:pt x="1070" y="541"/>
                      <a:pt x="738" y="1020"/>
                    </a:cubicBezTo>
                    <a:cubicBezTo>
                      <a:pt x="549" y="1297"/>
                      <a:pt x="397" y="1596"/>
                      <a:pt x="283" y="1908"/>
                    </a:cubicBezTo>
                    <a:cubicBezTo>
                      <a:pt x="164" y="2226"/>
                      <a:pt x="42" y="2568"/>
                      <a:pt x="3" y="2906"/>
                    </a:cubicBezTo>
                    <a:cubicBezTo>
                      <a:pt x="1" y="2923"/>
                      <a:pt x="14" y="2932"/>
                      <a:pt x="27" y="2932"/>
                    </a:cubicBezTo>
                    <a:cubicBezTo>
                      <a:pt x="39" y="2932"/>
                      <a:pt x="52" y="2926"/>
                      <a:pt x="57" y="2914"/>
                    </a:cubicBezTo>
                    <a:cubicBezTo>
                      <a:pt x="171" y="2613"/>
                      <a:pt x="229" y="2291"/>
                      <a:pt x="339" y="1988"/>
                    </a:cubicBezTo>
                    <a:cubicBezTo>
                      <a:pt x="450" y="1678"/>
                      <a:pt x="596" y="1381"/>
                      <a:pt x="775" y="1106"/>
                    </a:cubicBezTo>
                    <a:cubicBezTo>
                      <a:pt x="1108" y="609"/>
                      <a:pt x="1577" y="222"/>
                      <a:pt x="2142" y="20"/>
                    </a:cubicBezTo>
                    <a:cubicBezTo>
                      <a:pt x="2152" y="16"/>
                      <a:pt x="2150" y="1"/>
                      <a:pt x="21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8" name="Google Shape;13858;p28"/>
              <p:cNvSpPr/>
              <p:nvPr/>
            </p:nvSpPr>
            <p:spPr>
              <a:xfrm>
                <a:off x="4617950" y="2171600"/>
                <a:ext cx="384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97" extrusionOk="0">
                    <a:moveTo>
                      <a:pt x="970" y="0"/>
                    </a:moveTo>
                    <a:cubicBezTo>
                      <a:pt x="641" y="0"/>
                      <a:pt x="314" y="86"/>
                      <a:pt x="23" y="254"/>
                    </a:cubicBezTo>
                    <a:cubicBezTo>
                      <a:pt x="1" y="267"/>
                      <a:pt x="14" y="296"/>
                      <a:pt x="36" y="296"/>
                    </a:cubicBezTo>
                    <a:cubicBezTo>
                      <a:pt x="39" y="296"/>
                      <a:pt x="43" y="295"/>
                      <a:pt x="47" y="293"/>
                    </a:cubicBezTo>
                    <a:cubicBezTo>
                      <a:pt x="364" y="156"/>
                      <a:pt x="696" y="78"/>
                      <a:pt x="1034" y="78"/>
                    </a:cubicBezTo>
                    <a:cubicBezTo>
                      <a:pt x="1187" y="78"/>
                      <a:pt x="1340" y="94"/>
                      <a:pt x="1495" y="127"/>
                    </a:cubicBezTo>
                    <a:cubicBezTo>
                      <a:pt x="1496" y="127"/>
                      <a:pt x="1498" y="128"/>
                      <a:pt x="1500" y="128"/>
                    </a:cubicBezTo>
                    <a:cubicBezTo>
                      <a:pt x="1527" y="128"/>
                      <a:pt x="1536" y="87"/>
                      <a:pt x="1508" y="78"/>
                    </a:cubicBezTo>
                    <a:cubicBezTo>
                      <a:pt x="1332" y="26"/>
                      <a:pt x="1151" y="0"/>
                      <a:pt x="9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9" name="Google Shape;13859;p28"/>
              <p:cNvSpPr/>
              <p:nvPr/>
            </p:nvSpPr>
            <p:spPr>
              <a:xfrm>
                <a:off x="4595650" y="2184200"/>
                <a:ext cx="2995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859" extrusionOk="0">
                    <a:moveTo>
                      <a:pt x="1169" y="1"/>
                    </a:moveTo>
                    <a:cubicBezTo>
                      <a:pt x="939" y="51"/>
                      <a:pt x="715" y="199"/>
                      <a:pt x="524" y="332"/>
                    </a:cubicBezTo>
                    <a:cubicBezTo>
                      <a:pt x="336" y="464"/>
                      <a:pt x="141" y="614"/>
                      <a:pt x="18" y="808"/>
                    </a:cubicBezTo>
                    <a:cubicBezTo>
                      <a:pt x="1" y="835"/>
                      <a:pt x="24" y="858"/>
                      <a:pt x="48" y="858"/>
                    </a:cubicBezTo>
                    <a:cubicBezTo>
                      <a:pt x="56" y="858"/>
                      <a:pt x="65" y="856"/>
                      <a:pt x="72" y="850"/>
                    </a:cubicBezTo>
                    <a:cubicBezTo>
                      <a:pt x="253" y="698"/>
                      <a:pt x="407" y="522"/>
                      <a:pt x="599" y="382"/>
                    </a:cubicBezTo>
                    <a:cubicBezTo>
                      <a:pt x="784" y="248"/>
                      <a:pt x="992" y="156"/>
                      <a:pt x="1183" y="33"/>
                    </a:cubicBezTo>
                    <a:cubicBezTo>
                      <a:pt x="1198" y="22"/>
                      <a:pt x="1190" y="2"/>
                      <a:pt x="1176" y="2"/>
                    </a:cubicBezTo>
                    <a:cubicBezTo>
                      <a:pt x="1175" y="2"/>
                      <a:pt x="1173" y="2"/>
                      <a:pt x="1171" y="3"/>
                    </a:cubicBezTo>
                    <a:lnTo>
                      <a:pt x="1169" y="1"/>
                    </a:ln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0" name="Google Shape;13860;p28"/>
              <p:cNvSpPr/>
              <p:nvPr/>
            </p:nvSpPr>
            <p:spPr>
              <a:xfrm>
                <a:off x="4574500" y="2141625"/>
                <a:ext cx="290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2042" extrusionOk="0">
                    <a:moveTo>
                      <a:pt x="1040" y="1"/>
                    </a:moveTo>
                    <a:cubicBezTo>
                      <a:pt x="895" y="1"/>
                      <a:pt x="736" y="101"/>
                      <a:pt x="626" y="171"/>
                    </a:cubicBezTo>
                    <a:cubicBezTo>
                      <a:pt x="465" y="270"/>
                      <a:pt x="355" y="432"/>
                      <a:pt x="323" y="617"/>
                    </a:cubicBezTo>
                    <a:cubicBezTo>
                      <a:pt x="307" y="711"/>
                      <a:pt x="301" y="806"/>
                      <a:pt x="307" y="902"/>
                    </a:cubicBezTo>
                    <a:cubicBezTo>
                      <a:pt x="312" y="1034"/>
                      <a:pt x="297" y="1165"/>
                      <a:pt x="264" y="1292"/>
                    </a:cubicBezTo>
                    <a:cubicBezTo>
                      <a:pt x="232" y="1410"/>
                      <a:pt x="194" y="1526"/>
                      <a:pt x="151" y="1640"/>
                    </a:cubicBezTo>
                    <a:cubicBezTo>
                      <a:pt x="105" y="1758"/>
                      <a:pt x="32" y="1876"/>
                      <a:pt x="6" y="1999"/>
                    </a:cubicBezTo>
                    <a:cubicBezTo>
                      <a:pt x="0" y="2021"/>
                      <a:pt x="19" y="2041"/>
                      <a:pt x="38" y="2041"/>
                    </a:cubicBezTo>
                    <a:cubicBezTo>
                      <a:pt x="46" y="2041"/>
                      <a:pt x="54" y="2038"/>
                      <a:pt x="60" y="2031"/>
                    </a:cubicBezTo>
                    <a:cubicBezTo>
                      <a:pt x="176" y="1894"/>
                      <a:pt x="232" y="1666"/>
                      <a:pt x="277" y="1496"/>
                    </a:cubicBezTo>
                    <a:cubicBezTo>
                      <a:pt x="327" y="1304"/>
                      <a:pt x="351" y="1107"/>
                      <a:pt x="393" y="913"/>
                    </a:cubicBezTo>
                    <a:cubicBezTo>
                      <a:pt x="434" y="726"/>
                      <a:pt x="417" y="518"/>
                      <a:pt x="550" y="361"/>
                    </a:cubicBezTo>
                    <a:cubicBezTo>
                      <a:pt x="611" y="296"/>
                      <a:pt x="684" y="240"/>
                      <a:pt x="767" y="197"/>
                    </a:cubicBezTo>
                    <a:cubicBezTo>
                      <a:pt x="855" y="144"/>
                      <a:pt x="971" y="65"/>
                      <a:pt x="1080" y="65"/>
                    </a:cubicBezTo>
                    <a:cubicBezTo>
                      <a:pt x="1091" y="65"/>
                      <a:pt x="1102" y="66"/>
                      <a:pt x="1112" y="68"/>
                    </a:cubicBezTo>
                    <a:cubicBezTo>
                      <a:pt x="1116" y="69"/>
                      <a:pt x="1119" y="69"/>
                      <a:pt x="1122" y="69"/>
                    </a:cubicBezTo>
                    <a:cubicBezTo>
                      <a:pt x="1150" y="69"/>
                      <a:pt x="1160" y="24"/>
                      <a:pt x="1127" y="15"/>
                    </a:cubicBezTo>
                    <a:lnTo>
                      <a:pt x="1129" y="15"/>
                    </a:lnTo>
                    <a:cubicBezTo>
                      <a:pt x="1101" y="5"/>
                      <a:pt x="1071" y="1"/>
                      <a:pt x="10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1" name="Google Shape;13861;p28"/>
              <p:cNvSpPr/>
              <p:nvPr/>
            </p:nvSpPr>
            <p:spPr>
              <a:xfrm>
                <a:off x="4504375" y="2087250"/>
                <a:ext cx="2130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277" extrusionOk="0">
                    <a:moveTo>
                      <a:pt x="36" y="0"/>
                    </a:moveTo>
                    <a:cubicBezTo>
                      <a:pt x="17" y="0"/>
                      <a:pt x="1" y="21"/>
                      <a:pt x="12" y="40"/>
                    </a:cubicBezTo>
                    <a:cubicBezTo>
                      <a:pt x="148" y="313"/>
                      <a:pt x="128" y="592"/>
                      <a:pt x="116" y="885"/>
                    </a:cubicBezTo>
                    <a:cubicBezTo>
                      <a:pt x="105" y="1220"/>
                      <a:pt x="94" y="1555"/>
                      <a:pt x="130" y="1889"/>
                    </a:cubicBezTo>
                    <a:cubicBezTo>
                      <a:pt x="161" y="2157"/>
                      <a:pt x="234" y="2417"/>
                      <a:pt x="345" y="2663"/>
                    </a:cubicBezTo>
                    <a:cubicBezTo>
                      <a:pt x="449" y="2907"/>
                      <a:pt x="591" y="3112"/>
                      <a:pt x="803" y="3271"/>
                    </a:cubicBezTo>
                    <a:cubicBezTo>
                      <a:pt x="807" y="3275"/>
                      <a:pt x="812" y="3276"/>
                      <a:pt x="816" y="3276"/>
                    </a:cubicBezTo>
                    <a:cubicBezTo>
                      <a:pt x="836" y="3276"/>
                      <a:pt x="851" y="3246"/>
                      <a:pt x="834" y="3228"/>
                    </a:cubicBezTo>
                    <a:cubicBezTo>
                      <a:pt x="638" y="3021"/>
                      <a:pt x="488" y="2774"/>
                      <a:pt x="393" y="2503"/>
                    </a:cubicBezTo>
                    <a:cubicBezTo>
                      <a:pt x="298" y="2226"/>
                      <a:pt x="277" y="1916"/>
                      <a:pt x="266" y="1624"/>
                    </a:cubicBezTo>
                    <a:cubicBezTo>
                      <a:pt x="255" y="1310"/>
                      <a:pt x="272" y="994"/>
                      <a:pt x="264" y="680"/>
                    </a:cubicBezTo>
                    <a:cubicBezTo>
                      <a:pt x="259" y="448"/>
                      <a:pt x="234" y="175"/>
                      <a:pt x="55" y="9"/>
                    </a:cubicBezTo>
                    <a:cubicBezTo>
                      <a:pt x="49" y="3"/>
                      <a:pt x="42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2" name="Google Shape;13862;p28"/>
              <p:cNvSpPr/>
              <p:nvPr/>
            </p:nvSpPr>
            <p:spPr>
              <a:xfrm>
                <a:off x="4348175" y="2136425"/>
                <a:ext cx="232000" cy="233650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9346" extrusionOk="0">
                    <a:moveTo>
                      <a:pt x="9115" y="4034"/>
                    </a:moveTo>
                    <a:cubicBezTo>
                      <a:pt x="8516" y="2671"/>
                      <a:pt x="8227" y="1358"/>
                      <a:pt x="6892" y="736"/>
                    </a:cubicBezTo>
                    <a:cubicBezTo>
                      <a:pt x="5557" y="113"/>
                      <a:pt x="3412" y="1"/>
                      <a:pt x="2964" y="553"/>
                    </a:cubicBezTo>
                    <a:cubicBezTo>
                      <a:pt x="2513" y="1104"/>
                      <a:pt x="1810" y="1514"/>
                      <a:pt x="1645" y="1710"/>
                    </a:cubicBezTo>
                    <a:cubicBezTo>
                      <a:pt x="1468" y="1919"/>
                      <a:pt x="1713" y="2192"/>
                      <a:pt x="1247" y="3084"/>
                    </a:cubicBezTo>
                    <a:cubicBezTo>
                      <a:pt x="784" y="3978"/>
                      <a:pt x="928" y="4391"/>
                      <a:pt x="928" y="4391"/>
                    </a:cubicBezTo>
                    <a:cubicBezTo>
                      <a:pt x="928" y="4391"/>
                      <a:pt x="402" y="4228"/>
                      <a:pt x="507" y="5228"/>
                    </a:cubicBezTo>
                    <a:cubicBezTo>
                      <a:pt x="610" y="6231"/>
                      <a:pt x="0" y="6709"/>
                      <a:pt x="765" y="7223"/>
                    </a:cubicBezTo>
                    <a:cubicBezTo>
                      <a:pt x="1530" y="7737"/>
                      <a:pt x="1290" y="8354"/>
                      <a:pt x="2064" y="8480"/>
                    </a:cubicBezTo>
                    <a:cubicBezTo>
                      <a:pt x="2840" y="8607"/>
                      <a:pt x="3124" y="8418"/>
                      <a:pt x="3259" y="8738"/>
                    </a:cubicBezTo>
                    <a:cubicBezTo>
                      <a:pt x="3394" y="9057"/>
                      <a:pt x="3728" y="9345"/>
                      <a:pt x="4474" y="9185"/>
                    </a:cubicBezTo>
                    <a:cubicBezTo>
                      <a:pt x="5220" y="9024"/>
                      <a:pt x="6280" y="8478"/>
                      <a:pt x="6976" y="7356"/>
                    </a:cubicBezTo>
                    <a:cubicBezTo>
                      <a:pt x="7671" y="6236"/>
                      <a:pt x="8270" y="6631"/>
                      <a:pt x="8774" y="6118"/>
                    </a:cubicBezTo>
                    <a:cubicBezTo>
                      <a:pt x="9279" y="5606"/>
                      <a:pt x="9115" y="4034"/>
                      <a:pt x="9115" y="403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3" name="Google Shape;13863;p28"/>
              <p:cNvSpPr/>
              <p:nvPr/>
            </p:nvSpPr>
            <p:spPr>
              <a:xfrm>
                <a:off x="4508825" y="2156725"/>
                <a:ext cx="51325" cy="850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400" extrusionOk="0">
                    <a:moveTo>
                      <a:pt x="9" y="1"/>
                    </a:moveTo>
                    <a:cubicBezTo>
                      <a:pt x="5" y="1"/>
                      <a:pt x="1" y="4"/>
                      <a:pt x="2" y="10"/>
                    </a:cubicBezTo>
                    <a:lnTo>
                      <a:pt x="4" y="10"/>
                    </a:lnTo>
                    <a:cubicBezTo>
                      <a:pt x="54" y="309"/>
                      <a:pt x="286" y="501"/>
                      <a:pt x="518" y="677"/>
                    </a:cubicBezTo>
                    <a:cubicBezTo>
                      <a:pt x="789" y="883"/>
                      <a:pt x="1053" y="1081"/>
                      <a:pt x="1266" y="1352"/>
                    </a:cubicBezTo>
                    <a:cubicBezTo>
                      <a:pt x="1473" y="1616"/>
                      <a:pt x="1630" y="1954"/>
                      <a:pt x="1730" y="2274"/>
                    </a:cubicBezTo>
                    <a:cubicBezTo>
                      <a:pt x="1780" y="2438"/>
                      <a:pt x="1816" y="2607"/>
                      <a:pt x="1836" y="2779"/>
                    </a:cubicBezTo>
                    <a:cubicBezTo>
                      <a:pt x="1857" y="2958"/>
                      <a:pt x="1834" y="3140"/>
                      <a:pt x="1851" y="3319"/>
                    </a:cubicBezTo>
                    <a:cubicBezTo>
                      <a:pt x="1856" y="3368"/>
                      <a:pt x="1901" y="3400"/>
                      <a:pt x="1943" y="3400"/>
                    </a:cubicBezTo>
                    <a:cubicBezTo>
                      <a:pt x="1974" y="3400"/>
                      <a:pt x="2003" y="3382"/>
                      <a:pt x="2014" y="3341"/>
                    </a:cubicBezTo>
                    <a:cubicBezTo>
                      <a:pt x="2053" y="3175"/>
                      <a:pt x="2031" y="2981"/>
                      <a:pt x="2012" y="2814"/>
                    </a:cubicBezTo>
                    <a:cubicBezTo>
                      <a:pt x="1995" y="2652"/>
                      <a:pt x="1963" y="2491"/>
                      <a:pt x="1918" y="2334"/>
                    </a:cubicBezTo>
                    <a:cubicBezTo>
                      <a:pt x="1825" y="2007"/>
                      <a:pt x="1677" y="1694"/>
                      <a:pt x="1464" y="1427"/>
                    </a:cubicBezTo>
                    <a:cubicBezTo>
                      <a:pt x="1251" y="1161"/>
                      <a:pt x="1021" y="930"/>
                      <a:pt x="741" y="735"/>
                    </a:cubicBezTo>
                    <a:cubicBezTo>
                      <a:pt x="460" y="539"/>
                      <a:pt x="133" y="350"/>
                      <a:pt x="15" y="6"/>
                    </a:cubicBezTo>
                    <a:cubicBezTo>
                      <a:pt x="14" y="2"/>
                      <a:pt x="12" y="1"/>
                      <a:pt x="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4" name="Google Shape;13864;p28"/>
              <p:cNvSpPr/>
              <p:nvPr/>
            </p:nvSpPr>
            <p:spPr>
              <a:xfrm>
                <a:off x="4515850" y="2190675"/>
                <a:ext cx="34550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058" extrusionOk="0">
                    <a:moveTo>
                      <a:pt x="30" y="0"/>
                    </a:moveTo>
                    <a:cubicBezTo>
                      <a:pt x="13" y="0"/>
                      <a:pt x="0" y="23"/>
                      <a:pt x="18" y="33"/>
                    </a:cubicBezTo>
                    <a:cubicBezTo>
                      <a:pt x="398" y="232"/>
                      <a:pt x="693" y="553"/>
                      <a:pt x="895" y="927"/>
                    </a:cubicBezTo>
                    <a:cubicBezTo>
                      <a:pt x="977" y="1082"/>
                      <a:pt x="1048" y="1243"/>
                      <a:pt x="1105" y="1409"/>
                    </a:cubicBezTo>
                    <a:cubicBezTo>
                      <a:pt x="1129" y="1482"/>
                      <a:pt x="1151" y="1557"/>
                      <a:pt x="1172" y="1630"/>
                    </a:cubicBezTo>
                    <a:cubicBezTo>
                      <a:pt x="1191" y="1696"/>
                      <a:pt x="1209" y="1761"/>
                      <a:pt x="1222" y="1828"/>
                    </a:cubicBezTo>
                    <a:cubicBezTo>
                      <a:pt x="1234" y="1894"/>
                      <a:pt x="1234" y="1963"/>
                      <a:pt x="1258" y="2026"/>
                    </a:cubicBezTo>
                    <a:cubicBezTo>
                      <a:pt x="1264" y="2047"/>
                      <a:pt x="1282" y="2057"/>
                      <a:pt x="1300" y="2057"/>
                    </a:cubicBezTo>
                    <a:cubicBezTo>
                      <a:pt x="1318" y="2057"/>
                      <a:pt x="1335" y="2047"/>
                      <a:pt x="1342" y="2026"/>
                    </a:cubicBezTo>
                    <a:cubicBezTo>
                      <a:pt x="1381" y="1912"/>
                      <a:pt x="1331" y="1768"/>
                      <a:pt x="1297" y="1660"/>
                    </a:cubicBezTo>
                    <a:cubicBezTo>
                      <a:pt x="1269" y="1566"/>
                      <a:pt x="1239" y="1473"/>
                      <a:pt x="1205" y="1381"/>
                    </a:cubicBezTo>
                    <a:cubicBezTo>
                      <a:pt x="1144" y="1208"/>
                      <a:pt x="1065" y="1039"/>
                      <a:pt x="976" y="878"/>
                    </a:cubicBezTo>
                    <a:cubicBezTo>
                      <a:pt x="757" y="493"/>
                      <a:pt x="448" y="179"/>
                      <a:pt x="37" y="2"/>
                    </a:cubicBezTo>
                    <a:cubicBezTo>
                      <a:pt x="35" y="1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5" name="Google Shape;13865;p28"/>
              <p:cNvSpPr/>
              <p:nvPr/>
            </p:nvSpPr>
            <p:spPr>
              <a:xfrm>
                <a:off x="4388525" y="2185450"/>
                <a:ext cx="158775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2294" extrusionOk="0">
                    <a:moveTo>
                      <a:pt x="22" y="0"/>
                    </a:moveTo>
                    <a:cubicBezTo>
                      <a:pt x="11" y="0"/>
                      <a:pt x="0" y="13"/>
                      <a:pt x="7" y="26"/>
                    </a:cubicBezTo>
                    <a:cubicBezTo>
                      <a:pt x="174" y="349"/>
                      <a:pt x="596" y="429"/>
                      <a:pt x="929" y="463"/>
                    </a:cubicBezTo>
                    <a:cubicBezTo>
                      <a:pt x="1411" y="512"/>
                      <a:pt x="1899" y="491"/>
                      <a:pt x="2382" y="534"/>
                    </a:cubicBezTo>
                    <a:cubicBezTo>
                      <a:pt x="3344" y="622"/>
                      <a:pt x="4332" y="801"/>
                      <a:pt x="5164" y="1323"/>
                    </a:cubicBezTo>
                    <a:cubicBezTo>
                      <a:pt x="5367" y="1450"/>
                      <a:pt x="5560" y="1596"/>
                      <a:pt x="5738" y="1761"/>
                    </a:cubicBezTo>
                    <a:cubicBezTo>
                      <a:pt x="5913" y="1923"/>
                      <a:pt x="6069" y="2110"/>
                      <a:pt x="6241" y="2278"/>
                    </a:cubicBezTo>
                    <a:cubicBezTo>
                      <a:pt x="6251" y="2289"/>
                      <a:pt x="6264" y="2293"/>
                      <a:pt x="6278" y="2293"/>
                    </a:cubicBezTo>
                    <a:cubicBezTo>
                      <a:pt x="6314" y="2293"/>
                      <a:pt x="6351" y="2262"/>
                      <a:pt x="6336" y="2220"/>
                    </a:cubicBezTo>
                    <a:cubicBezTo>
                      <a:pt x="6194" y="1832"/>
                      <a:pt x="5863" y="1532"/>
                      <a:pt x="5534" y="1295"/>
                    </a:cubicBezTo>
                    <a:cubicBezTo>
                      <a:pt x="5182" y="1043"/>
                      <a:pt x="4778" y="856"/>
                      <a:pt x="4371" y="719"/>
                    </a:cubicBezTo>
                    <a:cubicBezTo>
                      <a:pt x="3425" y="400"/>
                      <a:pt x="2418" y="371"/>
                      <a:pt x="1429" y="371"/>
                    </a:cubicBezTo>
                    <a:cubicBezTo>
                      <a:pt x="1392" y="371"/>
                      <a:pt x="1355" y="371"/>
                      <a:pt x="1318" y="371"/>
                    </a:cubicBezTo>
                    <a:cubicBezTo>
                      <a:pt x="850" y="371"/>
                      <a:pt x="389" y="343"/>
                      <a:pt x="33" y="5"/>
                    </a:cubicBezTo>
                    <a:cubicBezTo>
                      <a:pt x="30" y="2"/>
                      <a:pt x="26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6" name="Google Shape;13866;p28"/>
              <p:cNvSpPr/>
              <p:nvPr/>
            </p:nvSpPr>
            <p:spPr>
              <a:xfrm>
                <a:off x="4372575" y="2246625"/>
                <a:ext cx="134075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276" extrusionOk="0">
                    <a:moveTo>
                      <a:pt x="5337" y="1"/>
                    </a:moveTo>
                    <a:cubicBezTo>
                      <a:pt x="5336" y="1"/>
                      <a:pt x="5334" y="1"/>
                      <a:pt x="5332" y="2"/>
                    </a:cubicBezTo>
                    <a:cubicBezTo>
                      <a:pt x="4921" y="63"/>
                      <a:pt x="4504" y="93"/>
                      <a:pt x="4088" y="93"/>
                    </a:cubicBezTo>
                    <a:cubicBezTo>
                      <a:pt x="4032" y="93"/>
                      <a:pt x="3975" y="92"/>
                      <a:pt x="3919" y="91"/>
                    </a:cubicBezTo>
                    <a:cubicBezTo>
                      <a:pt x="3463" y="80"/>
                      <a:pt x="3007" y="39"/>
                      <a:pt x="2550" y="39"/>
                    </a:cubicBezTo>
                    <a:cubicBezTo>
                      <a:pt x="2543" y="39"/>
                      <a:pt x="2535" y="39"/>
                      <a:pt x="2528" y="39"/>
                    </a:cubicBezTo>
                    <a:cubicBezTo>
                      <a:pt x="2102" y="39"/>
                      <a:pt x="1688" y="90"/>
                      <a:pt x="1266" y="144"/>
                    </a:cubicBezTo>
                    <a:cubicBezTo>
                      <a:pt x="1104" y="164"/>
                      <a:pt x="940" y="179"/>
                      <a:pt x="779" y="179"/>
                    </a:cubicBezTo>
                    <a:cubicBezTo>
                      <a:pt x="527" y="179"/>
                      <a:pt x="279" y="142"/>
                      <a:pt x="43" y="30"/>
                    </a:cubicBezTo>
                    <a:cubicBezTo>
                      <a:pt x="39" y="28"/>
                      <a:pt x="35" y="27"/>
                      <a:pt x="32" y="27"/>
                    </a:cubicBezTo>
                    <a:cubicBezTo>
                      <a:pt x="12" y="27"/>
                      <a:pt x="0" y="54"/>
                      <a:pt x="21" y="67"/>
                    </a:cubicBezTo>
                    <a:cubicBezTo>
                      <a:pt x="297" y="229"/>
                      <a:pt x="617" y="276"/>
                      <a:pt x="942" y="276"/>
                    </a:cubicBezTo>
                    <a:cubicBezTo>
                      <a:pt x="1254" y="276"/>
                      <a:pt x="1572" y="233"/>
                      <a:pt x="1862" y="207"/>
                    </a:cubicBezTo>
                    <a:cubicBezTo>
                      <a:pt x="2086" y="188"/>
                      <a:pt x="2310" y="181"/>
                      <a:pt x="2535" y="181"/>
                    </a:cubicBezTo>
                    <a:cubicBezTo>
                      <a:pt x="3028" y="181"/>
                      <a:pt x="3522" y="213"/>
                      <a:pt x="4014" y="213"/>
                    </a:cubicBezTo>
                    <a:cubicBezTo>
                      <a:pt x="4049" y="213"/>
                      <a:pt x="4084" y="213"/>
                      <a:pt x="4119" y="213"/>
                    </a:cubicBezTo>
                    <a:cubicBezTo>
                      <a:pt x="4538" y="209"/>
                      <a:pt x="4943" y="174"/>
                      <a:pt x="5342" y="35"/>
                    </a:cubicBezTo>
                    <a:cubicBezTo>
                      <a:pt x="5362" y="30"/>
                      <a:pt x="5356" y="1"/>
                      <a:pt x="53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7" name="Google Shape;13867;p28"/>
              <p:cNvSpPr/>
              <p:nvPr/>
            </p:nvSpPr>
            <p:spPr>
              <a:xfrm>
                <a:off x="4444175" y="2270875"/>
                <a:ext cx="858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784" extrusionOk="0">
                    <a:moveTo>
                      <a:pt x="2394" y="1"/>
                    </a:moveTo>
                    <a:cubicBezTo>
                      <a:pt x="2204" y="1"/>
                      <a:pt x="2014" y="18"/>
                      <a:pt x="1827" y="54"/>
                    </a:cubicBezTo>
                    <a:cubicBezTo>
                      <a:pt x="1201" y="165"/>
                      <a:pt x="602" y="421"/>
                      <a:pt x="38" y="707"/>
                    </a:cubicBezTo>
                    <a:cubicBezTo>
                      <a:pt x="1" y="725"/>
                      <a:pt x="22" y="784"/>
                      <a:pt x="58" y="784"/>
                    </a:cubicBezTo>
                    <a:cubicBezTo>
                      <a:pt x="61" y="784"/>
                      <a:pt x="65" y="783"/>
                      <a:pt x="70" y="782"/>
                    </a:cubicBezTo>
                    <a:cubicBezTo>
                      <a:pt x="627" y="567"/>
                      <a:pt x="1173" y="314"/>
                      <a:pt x="1762" y="196"/>
                    </a:cubicBezTo>
                    <a:cubicBezTo>
                      <a:pt x="1982" y="151"/>
                      <a:pt x="2206" y="129"/>
                      <a:pt x="2430" y="129"/>
                    </a:cubicBezTo>
                    <a:cubicBezTo>
                      <a:pt x="2484" y="129"/>
                      <a:pt x="2538" y="130"/>
                      <a:pt x="2592" y="133"/>
                    </a:cubicBezTo>
                    <a:cubicBezTo>
                      <a:pt x="2738" y="140"/>
                      <a:pt x="2883" y="163"/>
                      <a:pt x="3025" y="198"/>
                    </a:cubicBezTo>
                    <a:cubicBezTo>
                      <a:pt x="3133" y="225"/>
                      <a:pt x="3259" y="296"/>
                      <a:pt x="3372" y="296"/>
                    </a:cubicBezTo>
                    <a:cubicBezTo>
                      <a:pt x="3379" y="296"/>
                      <a:pt x="3385" y="296"/>
                      <a:pt x="3392" y="295"/>
                    </a:cubicBezTo>
                    <a:cubicBezTo>
                      <a:pt x="3413" y="294"/>
                      <a:pt x="3433" y="269"/>
                      <a:pt x="3418" y="249"/>
                    </a:cubicBezTo>
                    <a:cubicBezTo>
                      <a:pt x="3353" y="161"/>
                      <a:pt x="3218" y="127"/>
                      <a:pt x="3115" y="97"/>
                    </a:cubicBezTo>
                    <a:cubicBezTo>
                      <a:pt x="2982" y="60"/>
                      <a:pt x="2848" y="32"/>
                      <a:pt x="2711" y="17"/>
                    </a:cubicBezTo>
                    <a:cubicBezTo>
                      <a:pt x="2606" y="6"/>
                      <a:pt x="2500" y="1"/>
                      <a:pt x="23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8" name="Google Shape;13868;p28"/>
              <p:cNvSpPr/>
              <p:nvPr/>
            </p:nvSpPr>
            <p:spPr>
              <a:xfrm>
                <a:off x="4449375" y="2283825"/>
                <a:ext cx="2712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519" extrusionOk="0">
                    <a:moveTo>
                      <a:pt x="1059" y="1"/>
                    </a:moveTo>
                    <a:cubicBezTo>
                      <a:pt x="1057" y="1"/>
                      <a:pt x="1055" y="1"/>
                      <a:pt x="1053" y="2"/>
                    </a:cubicBezTo>
                    <a:cubicBezTo>
                      <a:pt x="709" y="146"/>
                      <a:pt x="368" y="295"/>
                      <a:pt x="34" y="462"/>
                    </a:cubicBezTo>
                    <a:cubicBezTo>
                      <a:pt x="1" y="476"/>
                      <a:pt x="23" y="519"/>
                      <a:pt x="54" y="519"/>
                    </a:cubicBezTo>
                    <a:cubicBezTo>
                      <a:pt x="58" y="519"/>
                      <a:pt x="63" y="518"/>
                      <a:pt x="67" y="516"/>
                    </a:cubicBezTo>
                    <a:cubicBezTo>
                      <a:pt x="406" y="368"/>
                      <a:pt x="738" y="207"/>
                      <a:pt x="1068" y="37"/>
                    </a:cubicBezTo>
                    <a:cubicBezTo>
                      <a:pt x="1084" y="27"/>
                      <a:pt x="1076" y="1"/>
                      <a:pt x="10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9" name="Google Shape;13869;p28"/>
              <p:cNvSpPr/>
              <p:nvPr/>
            </p:nvSpPr>
            <p:spPr>
              <a:xfrm>
                <a:off x="4419875" y="2150700"/>
                <a:ext cx="846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1473" extrusionOk="0">
                    <a:moveTo>
                      <a:pt x="121" y="0"/>
                    </a:moveTo>
                    <a:cubicBezTo>
                      <a:pt x="119" y="0"/>
                      <a:pt x="115" y="1"/>
                      <a:pt x="112" y="2"/>
                    </a:cubicBezTo>
                    <a:cubicBezTo>
                      <a:pt x="15" y="68"/>
                      <a:pt x="0" y="172"/>
                      <a:pt x="49" y="277"/>
                    </a:cubicBezTo>
                    <a:cubicBezTo>
                      <a:pt x="96" y="382"/>
                      <a:pt x="198" y="445"/>
                      <a:pt x="301" y="486"/>
                    </a:cubicBezTo>
                    <a:cubicBezTo>
                      <a:pt x="643" y="623"/>
                      <a:pt x="1023" y="679"/>
                      <a:pt x="1382" y="752"/>
                    </a:cubicBezTo>
                    <a:cubicBezTo>
                      <a:pt x="1728" y="821"/>
                      <a:pt x="2074" y="892"/>
                      <a:pt x="2408" y="1004"/>
                    </a:cubicBezTo>
                    <a:cubicBezTo>
                      <a:pt x="2735" y="1115"/>
                      <a:pt x="3031" y="1275"/>
                      <a:pt x="3317" y="1466"/>
                    </a:cubicBezTo>
                    <a:cubicBezTo>
                      <a:pt x="3323" y="1470"/>
                      <a:pt x="3330" y="1472"/>
                      <a:pt x="3336" y="1472"/>
                    </a:cubicBezTo>
                    <a:cubicBezTo>
                      <a:pt x="3364" y="1472"/>
                      <a:pt x="3386" y="1433"/>
                      <a:pt x="3362" y="1408"/>
                    </a:cubicBezTo>
                    <a:cubicBezTo>
                      <a:pt x="2962" y="1002"/>
                      <a:pt x="2347" y="840"/>
                      <a:pt x="1806" y="720"/>
                    </a:cubicBezTo>
                    <a:cubicBezTo>
                      <a:pt x="1487" y="649"/>
                      <a:pt x="1165" y="593"/>
                      <a:pt x="845" y="518"/>
                    </a:cubicBezTo>
                    <a:cubicBezTo>
                      <a:pt x="604" y="462"/>
                      <a:pt x="13" y="398"/>
                      <a:pt x="144" y="26"/>
                    </a:cubicBezTo>
                    <a:cubicBezTo>
                      <a:pt x="146" y="13"/>
                      <a:pt x="135" y="0"/>
                      <a:pt x="1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0" name="Google Shape;13870;p28"/>
              <p:cNvSpPr/>
              <p:nvPr/>
            </p:nvSpPr>
            <p:spPr>
              <a:xfrm>
                <a:off x="4426900" y="2290725"/>
                <a:ext cx="11512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4605" h="2470" extrusionOk="0">
                    <a:moveTo>
                      <a:pt x="4553" y="1"/>
                    </a:moveTo>
                    <a:cubicBezTo>
                      <a:pt x="4547" y="1"/>
                      <a:pt x="4541" y="2"/>
                      <a:pt x="4535" y="6"/>
                    </a:cubicBezTo>
                    <a:cubicBezTo>
                      <a:pt x="4264" y="182"/>
                      <a:pt x="4006" y="371"/>
                      <a:pt x="3750" y="569"/>
                    </a:cubicBezTo>
                    <a:cubicBezTo>
                      <a:pt x="3477" y="782"/>
                      <a:pt x="3206" y="1001"/>
                      <a:pt x="2914" y="1188"/>
                    </a:cubicBezTo>
                    <a:cubicBezTo>
                      <a:pt x="2645" y="1362"/>
                      <a:pt x="2368" y="1526"/>
                      <a:pt x="2073" y="1655"/>
                    </a:cubicBezTo>
                    <a:cubicBezTo>
                      <a:pt x="1763" y="1790"/>
                      <a:pt x="1439" y="1896"/>
                      <a:pt x="1116" y="1995"/>
                    </a:cubicBezTo>
                    <a:cubicBezTo>
                      <a:pt x="766" y="2104"/>
                      <a:pt x="404" y="2190"/>
                      <a:pt x="71" y="2340"/>
                    </a:cubicBezTo>
                    <a:cubicBezTo>
                      <a:pt x="1" y="2373"/>
                      <a:pt x="45" y="2470"/>
                      <a:pt x="111" y="2470"/>
                    </a:cubicBezTo>
                    <a:cubicBezTo>
                      <a:pt x="116" y="2470"/>
                      <a:pt x="120" y="2469"/>
                      <a:pt x="125" y="2469"/>
                    </a:cubicBezTo>
                    <a:lnTo>
                      <a:pt x="127" y="2467"/>
                    </a:lnTo>
                    <a:cubicBezTo>
                      <a:pt x="450" y="2399"/>
                      <a:pt x="770" y="2291"/>
                      <a:pt x="1088" y="2192"/>
                    </a:cubicBezTo>
                    <a:cubicBezTo>
                      <a:pt x="1404" y="2093"/>
                      <a:pt x="1725" y="1984"/>
                      <a:pt x="2034" y="1855"/>
                    </a:cubicBezTo>
                    <a:cubicBezTo>
                      <a:pt x="2645" y="1597"/>
                      <a:pt x="3167" y="1201"/>
                      <a:pt x="3687" y="793"/>
                    </a:cubicBezTo>
                    <a:cubicBezTo>
                      <a:pt x="3989" y="554"/>
                      <a:pt x="4281" y="305"/>
                      <a:pt x="4578" y="60"/>
                    </a:cubicBezTo>
                    <a:cubicBezTo>
                      <a:pt x="4605" y="39"/>
                      <a:pt x="4581" y="1"/>
                      <a:pt x="45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1" name="Google Shape;13871;p28"/>
              <p:cNvSpPr/>
              <p:nvPr/>
            </p:nvSpPr>
            <p:spPr>
              <a:xfrm>
                <a:off x="4375025" y="2312375"/>
                <a:ext cx="790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161" h="720" extrusionOk="0">
                    <a:moveTo>
                      <a:pt x="3122" y="0"/>
                    </a:moveTo>
                    <a:cubicBezTo>
                      <a:pt x="3121" y="0"/>
                      <a:pt x="3120" y="0"/>
                      <a:pt x="3120" y="0"/>
                    </a:cubicBezTo>
                    <a:cubicBezTo>
                      <a:pt x="2862" y="11"/>
                      <a:pt x="2606" y="114"/>
                      <a:pt x="2364" y="202"/>
                    </a:cubicBezTo>
                    <a:cubicBezTo>
                      <a:pt x="2110" y="298"/>
                      <a:pt x="1856" y="397"/>
                      <a:pt x="1596" y="477"/>
                    </a:cubicBezTo>
                    <a:cubicBezTo>
                      <a:pt x="1346" y="552"/>
                      <a:pt x="1089" y="608"/>
                      <a:pt x="827" y="608"/>
                    </a:cubicBezTo>
                    <a:cubicBezTo>
                      <a:pt x="823" y="608"/>
                      <a:pt x="819" y="608"/>
                      <a:pt x="815" y="608"/>
                    </a:cubicBezTo>
                    <a:cubicBezTo>
                      <a:pt x="676" y="608"/>
                      <a:pt x="540" y="585"/>
                      <a:pt x="409" y="546"/>
                    </a:cubicBezTo>
                    <a:cubicBezTo>
                      <a:pt x="285" y="507"/>
                      <a:pt x="175" y="434"/>
                      <a:pt x="50" y="400"/>
                    </a:cubicBezTo>
                    <a:cubicBezTo>
                      <a:pt x="47" y="400"/>
                      <a:pt x="44" y="399"/>
                      <a:pt x="41" y="399"/>
                    </a:cubicBezTo>
                    <a:cubicBezTo>
                      <a:pt x="17" y="399"/>
                      <a:pt x="1" y="425"/>
                      <a:pt x="12" y="447"/>
                    </a:cubicBezTo>
                    <a:cubicBezTo>
                      <a:pt x="140" y="651"/>
                      <a:pt x="457" y="699"/>
                      <a:pt x="676" y="714"/>
                    </a:cubicBezTo>
                    <a:cubicBezTo>
                      <a:pt x="730" y="718"/>
                      <a:pt x="783" y="719"/>
                      <a:pt x="837" y="719"/>
                    </a:cubicBezTo>
                    <a:cubicBezTo>
                      <a:pt x="1058" y="719"/>
                      <a:pt x="1279" y="691"/>
                      <a:pt x="1493" y="634"/>
                    </a:cubicBezTo>
                    <a:cubicBezTo>
                      <a:pt x="1777" y="565"/>
                      <a:pt x="2049" y="456"/>
                      <a:pt x="2321" y="354"/>
                    </a:cubicBezTo>
                    <a:cubicBezTo>
                      <a:pt x="2591" y="253"/>
                      <a:pt x="2873" y="170"/>
                      <a:pt x="3135" y="53"/>
                    </a:cubicBezTo>
                    <a:cubicBezTo>
                      <a:pt x="3160" y="42"/>
                      <a:pt x="3148" y="0"/>
                      <a:pt x="31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2" name="Google Shape;13872;p28"/>
              <p:cNvSpPr/>
              <p:nvPr/>
            </p:nvSpPr>
            <p:spPr>
              <a:xfrm>
                <a:off x="4487400" y="2285125"/>
                <a:ext cx="476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63" extrusionOk="0">
                    <a:moveTo>
                      <a:pt x="1862" y="1"/>
                    </a:moveTo>
                    <a:cubicBezTo>
                      <a:pt x="1857" y="1"/>
                      <a:pt x="1852" y="2"/>
                      <a:pt x="1846" y="6"/>
                    </a:cubicBezTo>
                    <a:cubicBezTo>
                      <a:pt x="1526" y="208"/>
                      <a:pt x="1167" y="348"/>
                      <a:pt x="805" y="445"/>
                    </a:cubicBezTo>
                    <a:cubicBezTo>
                      <a:pt x="547" y="516"/>
                      <a:pt x="281" y="554"/>
                      <a:pt x="23" y="621"/>
                    </a:cubicBezTo>
                    <a:cubicBezTo>
                      <a:pt x="0" y="630"/>
                      <a:pt x="7" y="662"/>
                      <a:pt x="31" y="662"/>
                    </a:cubicBezTo>
                    <a:cubicBezTo>
                      <a:pt x="32" y="662"/>
                      <a:pt x="33" y="662"/>
                      <a:pt x="34" y="662"/>
                    </a:cubicBezTo>
                    <a:cubicBezTo>
                      <a:pt x="306" y="599"/>
                      <a:pt x="584" y="569"/>
                      <a:pt x="855" y="503"/>
                    </a:cubicBezTo>
                    <a:cubicBezTo>
                      <a:pt x="1225" y="415"/>
                      <a:pt x="1568" y="283"/>
                      <a:pt x="1878" y="60"/>
                    </a:cubicBezTo>
                    <a:cubicBezTo>
                      <a:pt x="1904" y="41"/>
                      <a:pt x="1888" y="1"/>
                      <a:pt x="186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3" name="Google Shape;13873;p28"/>
              <p:cNvSpPr/>
              <p:nvPr/>
            </p:nvSpPr>
            <p:spPr>
              <a:xfrm>
                <a:off x="4361375" y="2278625"/>
                <a:ext cx="622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633" extrusionOk="0">
                    <a:moveTo>
                      <a:pt x="75" y="0"/>
                    </a:moveTo>
                    <a:cubicBezTo>
                      <a:pt x="35" y="0"/>
                      <a:pt x="1" y="54"/>
                      <a:pt x="35" y="94"/>
                    </a:cubicBezTo>
                    <a:cubicBezTo>
                      <a:pt x="280" y="384"/>
                      <a:pt x="646" y="543"/>
                      <a:pt x="1018" y="582"/>
                    </a:cubicBezTo>
                    <a:cubicBezTo>
                      <a:pt x="1261" y="608"/>
                      <a:pt x="1510" y="633"/>
                      <a:pt x="1757" y="633"/>
                    </a:cubicBezTo>
                    <a:cubicBezTo>
                      <a:pt x="1989" y="633"/>
                      <a:pt x="2220" y="611"/>
                      <a:pt x="2443" y="546"/>
                    </a:cubicBezTo>
                    <a:cubicBezTo>
                      <a:pt x="2488" y="531"/>
                      <a:pt x="2480" y="464"/>
                      <a:pt x="2432" y="462"/>
                    </a:cubicBezTo>
                    <a:cubicBezTo>
                      <a:pt x="2407" y="461"/>
                      <a:pt x="2383" y="461"/>
                      <a:pt x="2358" y="461"/>
                    </a:cubicBezTo>
                    <a:cubicBezTo>
                      <a:pt x="2036" y="461"/>
                      <a:pt x="1714" y="542"/>
                      <a:pt x="1394" y="542"/>
                    </a:cubicBezTo>
                    <a:cubicBezTo>
                      <a:pt x="1291" y="542"/>
                      <a:pt x="1187" y="533"/>
                      <a:pt x="1084" y="511"/>
                    </a:cubicBezTo>
                    <a:cubicBezTo>
                      <a:pt x="725" y="432"/>
                      <a:pt x="368" y="288"/>
                      <a:pt x="110" y="17"/>
                    </a:cubicBezTo>
                    <a:cubicBezTo>
                      <a:pt x="99" y="5"/>
                      <a:pt x="86" y="0"/>
                      <a:pt x="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4" name="Google Shape;13874;p28"/>
              <p:cNvSpPr/>
              <p:nvPr/>
            </p:nvSpPr>
            <p:spPr>
              <a:xfrm>
                <a:off x="4370750" y="2293400"/>
                <a:ext cx="53075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379" extrusionOk="0">
                    <a:moveTo>
                      <a:pt x="2090" y="0"/>
                    </a:moveTo>
                    <a:cubicBezTo>
                      <a:pt x="1922" y="34"/>
                      <a:pt x="1763" y="103"/>
                      <a:pt x="1597" y="144"/>
                    </a:cubicBezTo>
                    <a:cubicBezTo>
                      <a:pt x="1416" y="193"/>
                      <a:pt x="1232" y="230"/>
                      <a:pt x="1047" y="256"/>
                    </a:cubicBezTo>
                    <a:cubicBezTo>
                      <a:pt x="943" y="269"/>
                      <a:pt x="838" y="276"/>
                      <a:pt x="733" y="276"/>
                    </a:cubicBezTo>
                    <a:cubicBezTo>
                      <a:pt x="499" y="276"/>
                      <a:pt x="264" y="242"/>
                      <a:pt x="43" y="163"/>
                    </a:cubicBezTo>
                    <a:cubicBezTo>
                      <a:pt x="40" y="161"/>
                      <a:pt x="36" y="160"/>
                      <a:pt x="33" y="160"/>
                    </a:cubicBezTo>
                    <a:cubicBezTo>
                      <a:pt x="11" y="160"/>
                      <a:pt x="0" y="196"/>
                      <a:pt x="25" y="208"/>
                    </a:cubicBezTo>
                    <a:cubicBezTo>
                      <a:pt x="260" y="328"/>
                      <a:pt x="515" y="378"/>
                      <a:pt x="774" y="378"/>
                    </a:cubicBezTo>
                    <a:cubicBezTo>
                      <a:pt x="864" y="378"/>
                      <a:pt x="955" y="372"/>
                      <a:pt x="1045" y="361"/>
                    </a:cubicBezTo>
                    <a:cubicBezTo>
                      <a:pt x="1227" y="340"/>
                      <a:pt x="1406" y="301"/>
                      <a:pt x="1580" y="247"/>
                    </a:cubicBezTo>
                    <a:cubicBezTo>
                      <a:pt x="1756" y="191"/>
                      <a:pt x="1947" y="135"/>
                      <a:pt x="2107" y="41"/>
                    </a:cubicBezTo>
                    <a:cubicBezTo>
                      <a:pt x="2122" y="26"/>
                      <a:pt x="2111" y="0"/>
                      <a:pt x="20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5" name="Google Shape;13875;p28"/>
              <p:cNvSpPr/>
              <p:nvPr/>
            </p:nvSpPr>
            <p:spPr>
              <a:xfrm>
                <a:off x="4470200" y="2222625"/>
                <a:ext cx="4627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487" extrusionOk="0">
                    <a:moveTo>
                      <a:pt x="51" y="1"/>
                    </a:moveTo>
                    <a:cubicBezTo>
                      <a:pt x="43" y="1"/>
                      <a:pt x="35" y="1"/>
                      <a:pt x="27" y="1"/>
                    </a:cubicBezTo>
                    <a:cubicBezTo>
                      <a:pt x="1" y="2"/>
                      <a:pt x="1" y="42"/>
                      <a:pt x="27" y="44"/>
                    </a:cubicBezTo>
                    <a:lnTo>
                      <a:pt x="29" y="44"/>
                    </a:lnTo>
                    <a:cubicBezTo>
                      <a:pt x="337" y="68"/>
                      <a:pt x="646" y="116"/>
                      <a:pt x="945" y="193"/>
                    </a:cubicBezTo>
                    <a:cubicBezTo>
                      <a:pt x="1239" y="268"/>
                      <a:pt x="1541" y="358"/>
                      <a:pt x="1816" y="485"/>
                    </a:cubicBezTo>
                    <a:cubicBezTo>
                      <a:pt x="1819" y="486"/>
                      <a:pt x="1821" y="487"/>
                      <a:pt x="1824" y="487"/>
                    </a:cubicBezTo>
                    <a:cubicBezTo>
                      <a:pt x="1839" y="487"/>
                      <a:pt x="1851" y="463"/>
                      <a:pt x="1833" y="453"/>
                    </a:cubicBezTo>
                    <a:cubicBezTo>
                      <a:pt x="1553" y="307"/>
                      <a:pt x="1278" y="184"/>
                      <a:pt x="969" y="107"/>
                    </a:cubicBezTo>
                    <a:cubicBezTo>
                      <a:pt x="669" y="36"/>
                      <a:pt x="361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6" name="Google Shape;13876;p28"/>
              <p:cNvSpPr/>
              <p:nvPr/>
            </p:nvSpPr>
            <p:spPr>
              <a:xfrm>
                <a:off x="4508500" y="2216400"/>
                <a:ext cx="764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126" extrusionOk="0">
                    <a:moveTo>
                      <a:pt x="2681" y="2097"/>
                    </a:moveTo>
                    <a:cubicBezTo>
                      <a:pt x="1916" y="1"/>
                      <a:pt x="0" y="526"/>
                      <a:pt x="811" y="2667"/>
                    </a:cubicBezTo>
                    <a:cubicBezTo>
                      <a:pt x="1200" y="3693"/>
                      <a:pt x="2386" y="4125"/>
                      <a:pt x="2720" y="3445"/>
                    </a:cubicBezTo>
                    <a:cubicBezTo>
                      <a:pt x="3057" y="2766"/>
                      <a:pt x="2681" y="2097"/>
                      <a:pt x="2681" y="20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7" name="Google Shape;13877;p28"/>
              <p:cNvSpPr/>
              <p:nvPr/>
            </p:nvSpPr>
            <p:spPr>
              <a:xfrm>
                <a:off x="4541250" y="2224075"/>
                <a:ext cx="116425" cy="27267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10907" extrusionOk="0">
                    <a:moveTo>
                      <a:pt x="332" y="1074"/>
                    </a:moveTo>
                    <a:cubicBezTo>
                      <a:pt x="472" y="563"/>
                      <a:pt x="1033" y="1"/>
                      <a:pt x="1926" y="303"/>
                    </a:cubicBezTo>
                    <a:cubicBezTo>
                      <a:pt x="2822" y="604"/>
                      <a:pt x="3631" y="1062"/>
                      <a:pt x="3796" y="2152"/>
                    </a:cubicBezTo>
                    <a:cubicBezTo>
                      <a:pt x="3962" y="3241"/>
                      <a:pt x="4656" y="4056"/>
                      <a:pt x="3961" y="5662"/>
                    </a:cubicBezTo>
                    <a:cubicBezTo>
                      <a:pt x="3961" y="5662"/>
                      <a:pt x="4144" y="6941"/>
                      <a:pt x="3334" y="7933"/>
                    </a:cubicBezTo>
                    <a:cubicBezTo>
                      <a:pt x="2523" y="8926"/>
                      <a:pt x="2788" y="9515"/>
                      <a:pt x="2353" y="10211"/>
                    </a:cubicBezTo>
                    <a:cubicBezTo>
                      <a:pt x="1917" y="10906"/>
                      <a:pt x="1893" y="10182"/>
                      <a:pt x="2083" y="9573"/>
                    </a:cubicBezTo>
                    <a:cubicBezTo>
                      <a:pt x="2274" y="8963"/>
                      <a:pt x="1476" y="6180"/>
                      <a:pt x="786" y="5411"/>
                    </a:cubicBezTo>
                    <a:cubicBezTo>
                      <a:pt x="96" y="4645"/>
                      <a:pt x="1351" y="4989"/>
                      <a:pt x="1390" y="4402"/>
                    </a:cubicBezTo>
                    <a:cubicBezTo>
                      <a:pt x="1431" y="3815"/>
                      <a:pt x="1" y="2285"/>
                      <a:pt x="332" y="10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8" name="Google Shape;13878;p28"/>
              <p:cNvSpPr/>
              <p:nvPr/>
            </p:nvSpPr>
            <p:spPr>
              <a:xfrm>
                <a:off x="4612225" y="2370350"/>
                <a:ext cx="22950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2014" extrusionOk="0">
                    <a:moveTo>
                      <a:pt x="894" y="1"/>
                    </a:moveTo>
                    <a:cubicBezTo>
                      <a:pt x="888" y="1"/>
                      <a:pt x="883" y="4"/>
                      <a:pt x="880" y="11"/>
                    </a:cubicBezTo>
                    <a:lnTo>
                      <a:pt x="880" y="9"/>
                    </a:lnTo>
                    <a:cubicBezTo>
                      <a:pt x="725" y="330"/>
                      <a:pt x="596" y="663"/>
                      <a:pt x="452" y="990"/>
                    </a:cubicBezTo>
                    <a:cubicBezTo>
                      <a:pt x="310" y="1318"/>
                      <a:pt x="157" y="1645"/>
                      <a:pt x="9" y="1974"/>
                    </a:cubicBezTo>
                    <a:cubicBezTo>
                      <a:pt x="0" y="1994"/>
                      <a:pt x="17" y="2013"/>
                      <a:pt x="33" y="2013"/>
                    </a:cubicBezTo>
                    <a:cubicBezTo>
                      <a:pt x="41" y="2013"/>
                      <a:pt x="49" y="2009"/>
                      <a:pt x="54" y="2000"/>
                    </a:cubicBezTo>
                    <a:cubicBezTo>
                      <a:pt x="232" y="1680"/>
                      <a:pt x="391" y="1349"/>
                      <a:pt x="536" y="1015"/>
                    </a:cubicBezTo>
                    <a:cubicBezTo>
                      <a:pt x="678" y="691"/>
                      <a:pt x="817" y="364"/>
                      <a:pt x="914" y="24"/>
                    </a:cubicBezTo>
                    <a:cubicBezTo>
                      <a:pt x="918" y="12"/>
                      <a:pt x="905" y="1"/>
                      <a:pt x="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9" name="Google Shape;13879;p28"/>
              <p:cNvSpPr/>
              <p:nvPr/>
            </p:nvSpPr>
            <p:spPr>
              <a:xfrm>
                <a:off x="4590250" y="2397675"/>
                <a:ext cx="274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304" extrusionOk="0">
                    <a:moveTo>
                      <a:pt x="1061" y="1"/>
                    </a:moveTo>
                    <a:cubicBezTo>
                      <a:pt x="1055" y="1"/>
                      <a:pt x="1048" y="4"/>
                      <a:pt x="1043" y="10"/>
                    </a:cubicBezTo>
                    <a:cubicBezTo>
                      <a:pt x="868" y="230"/>
                      <a:pt x="690" y="449"/>
                      <a:pt x="510" y="666"/>
                    </a:cubicBezTo>
                    <a:cubicBezTo>
                      <a:pt x="421" y="772"/>
                      <a:pt x="331" y="875"/>
                      <a:pt x="237" y="980"/>
                    </a:cubicBezTo>
                    <a:cubicBezTo>
                      <a:pt x="161" y="1064"/>
                      <a:pt x="43" y="1152"/>
                      <a:pt x="6" y="1264"/>
                    </a:cubicBezTo>
                    <a:cubicBezTo>
                      <a:pt x="1" y="1284"/>
                      <a:pt x="16" y="1303"/>
                      <a:pt x="35" y="1303"/>
                    </a:cubicBezTo>
                    <a:cubicBezTo>
                      <a:pt x="38" y="1303"/>
                      <a:pt x="42" y="1303"/>
                      <a:pt x="45" y="1302"/>
                    </a:cubicBezTo>
                    <a:cubicBezTo>
                      <a:pt x="153" y="1259"/>
                      <a:pt x="232" y="1135"/>
                      <a:pt x="309" y="1049"/>
                    </a:cubicBezTo>
                    <a:cubicBezTo>
                      <a:pt x="404" y="941"/>
                      <a:pt x="499" y="830"/>
                      <a:pt x="593" y="718"/>
                    </a:cubicBezTo>
                    <a:cubicBezTo>
                      <a:pt x="768" y="501"/>
                      <a:pt x="935" y="277"/>
                      <a:pt x="1086" y="43"/>
                    </a:cubicBezTo>
                    <a:cubicBezTo>
                      <a:pt x="1099" y="24"/>
                      <a:pt x="1080" y="1"/>
                      <a:pt x="106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0" name="Google Shape;13880;p28"/>
              <p:cNvSpPr/>
              <p:nvPr/>
            </p:nvSpPr>
            <p:spPr>
              <a:xfrm>
                <a:off x="4595125" y="2433425"/>
                <a:ext cx="1025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41" extrusionOk="0">
                    <a:moveTo>
                      <a:pt x="383" y="1"/>
                    </a:moveTo>
                    <a:cubicBezTo>
                      <a:pt x="377" y="1"/>
                      <a:pt x="370" y="3"/>
                      <a:pt x="366" y="10"/>
                    </a:cubicBezTo>
                    <a:cubicBezTo>
                      <a:pt x="201" y="264"/>
                      <a:pt x="108" y="539"/>
                      <a:pt x="5" y="819"/>
                    </a:cubicBezTo>
                    <a:cubicBezTo>
                      <a:pt x="1" y="833"/>
                      <a:pt x="11" y="841"/>
                      <a:pt x="21" y="841"/>
                    </a:cubicBezTo>
                    <a:cubicBezTo>
                      <a:pt x="28" y="841"/>
                      <a:pt x="36" y="837"/>
                      <a:pt x="39" y="829"/>
                    </a:cubicBezTo>
                    <a:cubicBezTo>
                      <a:pt x="153" y="558"/>
                      <a:pt x="297" y="302"/>
                      <a:pt x="403" y="27"/>
                    </a:cubicBezTo>
                    <a:cubicBezTo>
                      <a:pt x="409" y="11"/>
                      <a:pt x="396" y="1"/>
                      <a:pt x="3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1" name="Google Shape;13881;p28"/>
              <p:cNvSpPr/>
              <p:nvPr/>
            </p:nvSpPr>
            <p:spPr>
              <a:xfrm>
                <a:off x="4559900" y="2316775"/>
                <a:ext cx="6692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1205" extrusionOk="0">
                    <a:moveTo>
                      <a:pt x="2652" y="1"/>
                    </a:moveTo>
                    <a:cubicBezTo>
                      <a:pt x="2650" y="1"/>
                      <a:pt x="2648" y="1"/>
                      <a:pt x="2646" y="2"/>
                    </a:cubicBezTo>
                    <a:lnTo>
                      <a:pt x="2648" y="4"/>
                    </a:lnTo>
                    <a:cubicBezTo>
                      <a:pt x="2199" y="179"/>
                      <a:pt x="1771" y="404"/>
                      <a:pt x="1339" y="617"/>
                    </a:cubicBezTo>
                    <a:cubicBezTo>
                      <a:pt x="1126" y="722"/>
                      <a:pt x="911" y="826"/>
                      <a:pt x="691" y="912"/>
                    </a:cubicBezTo>
                    <a:cubicBezTo>
                      <a:pt x="479" y="996"/>
                      <a:pt x="255" y="1036"/>
                      <a:pt x="44" y="1118"/>
                    </a:cubicBezTo>
                    <a:cubicBezTo>
                      <a:pt x="1" y="1135"/>
                      <a:pt x="4" y="1202"/>
                      <a:pt x="57" y="1204"/>
                    </a:cubicBezTo>
                    <a:cubicBezTo>
                      <a:pt x="61" y="1204"/>
                      <a:pt x="65" y="1204"/>
                      <a:pt x="69" y="1204"/>
                    </a:cubicBezTo>
                    <a:cubicBezTo>
                      <a:pt x="284" y="1204"/>
                      <a:pt x="504" y="1113"/>
                      <a:pt x="702" y="1034"/>
                    </a:cubicBezTo>
                    <a:cubicBezTo>
                      <a:pt x="913" y="950"/>
                      <a:pt x="1115" y="851"/>
                      <a:pt x="1317" y="750"/>
                    </a:cubicBezTo>
                    <a:cubicBezTo>
                      <a:pt x="1769" y="522"/>
                      <a:pt x="2231" y="303"/>
                      <a:pt x="2661" y="37"/>
                    </a:cubicBezTo>
                    <a:cubicBezTo>
                      <a:pt x="2676" y="27"/>
                      <a:pt x="2669" y="1"/>
                      <a:pt x="26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2" name="Google Shape;13882;p28"/>
              <p:cNvSpPr/>
              <p:nvPr/>
            </p:nvSpPr>
            <p:spPr>
              <a:xfrm>
                <a:off x="4568300" y="2300350"/>
                <a:ext cx="7450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447" extrusionOk="0">
                    <a:moveTo>
                      <a:pt x="2894" y="1"/>
                    </a:moveTo>
                    <a:cubicBezTo>
                      <a:pt x="2879" y="1"/>
                      <a:pt x="2864" y="9"/>
                      <a:pt x="2860" y="25"/>
                    </a:cubicBezTo>
                    <a:cubicBezTo>
                      <a:pt x="2826" y="167"/>
                      <a:pt x="2847" y="319"/>
                      <a:pt x="2813" y="463"/>
                    </a:cubicBezTo>
                    <a:cubicBezTo>
                      <a:pt x="2779" y="605"/>
                      <a:pt x="2723" y="741"/>
                      <a:pt x="2647" y="866"/>
                    </a:cubicBezTo>
                    <a:cubicBezTo>
                      <a:pt x="2473" y="1152"/>
                      <a:pt x="2217" y="1349"/>
                      <a:pt x="1942" y="1532"/>
                    </a:cubicBezTo>
                    <a:cubicBezTo>
                      <a:pt x="1652" y="1723"/>
                      <a:pt x="1353" y="1906"/>
                      <a:pt x="1039" y="2055"/>
                    </a:cubicBezTo>
                    <a:cubicBezTo>
                      <a:pt x="712" y="2211"/>
                      <a:pt x="381" y="2312"/>
                      <a:pt x="29" y="2390"/>
                    </a:cubicBezTo>
                    <a:cubicBezTo>
                      <a:pt x="0" y="2397"/>
                      <a:pt x="5" y="2446"/>
                      <a:pt x="34" y="2446"/>
                    </a:cubicBezTo>
                    <a:cubicBezTo>
                      <a:pt x="35" y="2446"/>
                      <a:pt x="36" y="2446"/>
                      <a:pt x="37" y="2446"/>
                    </a:cubicBezTo>
                    <a:cubicBezTo>
                      <a:pt x="396" y="2405"/>
                      <a:pt x="747" y="2259"/>
                      <a:pt x="1071" y="2108"/>
                    </a:cubicBezTo>
                    <a:cubicBezTo>
                      <a:pt x="1422" y="1941"/>
                      <a:pt x="1768" y="1760"/>
                      <a:pt x="2110" y="1577"/>
                    </a:cubicBezTo>
                    <a:cubicBezTo>
                      <a:pt x="2411" y="1418"/>
                      <a:pt x="2652" y="1184"/>
                      <a:pt x="2796" y="874"/>
                    </a:cubicBezTo>
                    <a:cubicBezTo>
                      <a:pt x="2865" y="732"/>
                      <a:pt x="2912" y="580"/>
                      <a:pt x="2936" y="425"/>
                    </a:cubicBezTo>
                    <a:cubicBezTo>
                      <a:pt x="2957" y="298"/>
                      <a:pt x="2979" y="137"/>
                      <a:pt x="2923" y="18"/>
                    </a:cubicBezTo>
                    <a:cubicBezTo>
                      <a:pt x="2917" y="6"/>
                      <a:pt x="2905" y="1"/>
                      <a:pt x="28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3" name="Google Shape;13883;p28"/>
              <p:cNvSpPr/>
              <p:nvPr/>
            </p:nvSpPr>
            <p:spPr>
              <a:xfrm>
                <a:off x="4581525" y="2334575"/>
                <a:ext cx="597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823" extrusionOk="0">
                    <a:moveTo>
                      <a:pt x="2346" y="0"/>
                    </a:moveTo>
                    <a:cubicBezTo>
                      <a:pt x="2336" y="0"/>
                      <a:pt x="2326" y="5"/>
                      <a:pt x="2320" y="17"/>
                    </a:cubicBezTo>
                    <a:lnTo>
                      <a:pt x="2321" y="17"/>
                    </a:lnTo>
                    <a:cubicBezTo>
                      <a:pt x="1991" y="529"/>
                      <a:pt x="1534" y="935"/>
                      <a:pt x="1112" y="1369"/>
                    </a:cubicBezTo>
                    <a:cubicBezTo>
                      <a:pt x="912" y="1573"/>
                      <a:pt x="732" y="1799"/>
                      <a:pt x="579" y="2042"/>
                    </a:cubicBezTo>
                    <a:cubicBezTo>
                      <a:pt x="506" y="2163"/>
                      <a:pt x="433" y="2287"/>
                      <a:pt x="349" y="2403"/>
                    </a:cubicBezTo>
                    <a:cubicBezTo>
                      <a:pt x="254" y="2534"/>
                      <a:pt x="134" y="2633"/>
                      <a:pt x="24" y="2749"/>
                    </a:cubicBezTo>
                    <a:cubicBezTo>
                      <a:pt x="0" y="2774"/>
                      <a:pt x="19" y="2822"/>
                      <a:pt x="52" y="2822"/>
                    </a:cubicBezTo>
                    <a:cubicBezTo>
                      <a:pt x="56" y="2822"/>
                      <a:pt x="60" y="2821"/>
                      <a:pt x="65" y="2820"/>
                    </a:cubicBezTo>
                    <a:cubicBezTo>
                      <a:pt x="321" y="2715"/>
                      <a:pt x="484" y="2416"/>
                      <a:pt x="620" y="2190"/>
                    </a:cubicBezTo>
                    <a:cubicBezTo>
                      <a:pt x="781" y="1920"/>
                      <a:pt x="970" y="1668"/>
                      <a:pt x="1181" y="1438"/>
                    </a:cubicBezTo>
                    <a:cubicBezTo>
                      <a:pt x="1600" y="995"/>
                      <a:pt x="2125" y="623"/>
                      <a:pt x="2374" y="49"/>
                    </a:cubicBezTo>
                    <a:cubicBezTo>
                      <a:pt x="2388" y="23"/>
                      <a:pt x="2367" y="0"/>
                      <a:pt x="23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4" name="Google Shape;13884;p28"/>
              <p:cNvSpPr/>
              <p:nvPr/>
            </p:nvSpPr>
            <p:spPr>
              <a:xfrm>
                <a:off x="4547575" y="2243000"/>
                <a:ext cx="3415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695" extrusionOk="0">
                    <a:moveTo>
                      <a:pt x="855" y="1"/>
                    </a:moveTo>
                    <a:cubicBezTo>
                      <a:pt x="713" y="1"/>
                      <a:pt x="571" y="29"/>
                      <a:pt x="438" y="90"/>
                    </a:cubicBezTo>
                    <a:cubicBezTo>
                      <a:pt x="224" y="191"/>
                      <a:pt x="0" y="421"/>
                      <a:pt x="45" y="676"/>
                    </a:cubicBezTo>
                    <a:cubicBezTo>
                      <a:pt x="48" y="689"/>
                      <a:pt x="58" y="695"/>
                      <a:pt x="69" y="695"/>
                    </a:cubicBezTo>
                    <a:cubicBezTo>
                      <a:pt x="81" y="695"/>
                      <a:pt x="94" y="687"/>
                      <a:pt x="99" y="676"/>
                    </a:cubicBezTo>
                    <a:cubicBezTo>
                      <a:pt x="172" y="448"/>
                      <a:pt x="320" y="270"/>
                      <a:pt x="553" y="188"/>
                    </a:cubicBezTo>
                    <a:cubicBezTo>
                      <a:pt x="663" y="149"/>
                      <a:pt x="779" y="136"/>
                      <a:pt x="895" y="136"/>
                    </a:cubicBezTo>
                    <a:cubicBezTo>
                      <a:pt x="1037" y="136"/>
                      <a:pt x="1180" y="155"/>
                      <a:pt x="1316" y="167"/>
                    </a:cubicBezTo>
                    <a:cubicBezTo>
                      <a:pt x="1317" y="167"/>
                      <a:pt x="1318" y="167"/>
                      <a:pt x="1320" y="167"/>
                    </a:cubicBezTo>
                    <a:cubicBezTo>
                      <a:pt x="1351" y="167"/>
                      <a:pt x="1366" y="116"/>
                      <a:pt x="1335" y="104"/>
                    </a:cubicBezTo>
                    <a:cubicBezTo>
                      <a:pt x="1183" y="38"/>
                      <a:pt x="1019" y="1"/>
                      <a:pt x="8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5" name="Google Shape;13885;p28"/>
              <p:cNvSpPr/>
              <p:nvPr/>
            </p:nvSpPr>
            <p:spPr>
              <a:xfrm>
                <a:off x="4564200" y="2252425"/>
                <a:ext cx="71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084" extrusionOk="0">
                    <a:moveTo>
                      <a:pt x="723" y="0"/>
                    </a:moveTo>
                    <a:cubicBezTo>
                      <a:pt x="483" y="0"/>
                      <a:pt x="245" y="40"/>
                      <a:pt x="16" y="132"/>
                    </a:cubicBezTo>
                    <a:cubicBezTo>
                      <a:pt x="0" y="139"/>
                      <a:pt x="4" y="161"/>
                      <a:pt x="18" y="161"/>
                    </a:cubicBezTo>
                    <a:cubicBezTo>
                      <a:pt x="20" y="161"/>
                      <a:pt x="21" y="161"/>
                      <a:pt x="23" y="160"/>
                    </a:cubicBezTo>
                    <a:lnTo>
                      <a:pt x="23" y="162"/>
                    </a:lnTo>
                    <a:cubicBezTo>
                      <a:pt x="243" y="86"/>
                      <a:pt x="469" y="52"/>
                      <a:pt x="695" y="52"/>
                    </a:cubicBezTo>
                    <a:cubicBezTo>
                      <a:pt x="1012" y="52"/>
                      <a:pt x="1330" y="119"/>
                      <a:pt x="1633" y="226"/>
                    </a:cubicBezTo>
                    <a:cubicBezTo>
                      <a:pt x="1870" y="306"/>
                      <a:pt x="2100" y="411"/>
                      <a:pt x="2317" y="538"/>
                    </a:cubicBezTo>
                    <a:cubicBezTo>
                      <a:pt x="2532" y="669"/>
                      <a:pt x="2676" y="843"/>
                      <a:pt x="2785" y="1069"/>
                    </a:cubicBezTo>
                    <a:cubicBezTo>
                      <a:pt x="2789" y="1079"/>
                      <a:pt x="2798" y="1084"/>
                      <a:pt x="2806" y="1084"/>
                    </a:cubicBezTo>
                    <a:cubicBezTo>
                      <a:pt x="2824" y="1084"/>
                      <a:pt x="2842" y="1066"/>
                      <a:pt x="2839" y="1045"/>
                    </a:cubicBezTo>
                    <a:cubicBezTo>
                      <a:pt x="2796" y="824"/>
                      <a:pt x="2611" y="665"/>
                      <a:pt x="2431" y="547"/>
                    </a:cubicBezTo>
                    <a:cubicBezTo>
                      <a:pt x="2203" y="401"/>
                      <a:pt x="1958" y="284"/>
                      <a:pt x="1704" y="192"/>
                    </a:cubicBezTo>
                    <a:cubicBezTo>
                      <a:pt x="1389" y="76"/>
                      <a:pt x="1055" y="0"/>
                      <a:pt x="7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6" name="Google Shape;13886;p28"/>
              <p:cNvSpPr/>
              <p:nvPr/>
            </p:nvSpPr>
            <p:spPr>
              <a:xfrm>
                <a:off x="4587125" y="2237325"/>
                <a:ext cx="4452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078" extrusionOk="0">
                    <a:moveTo>
                      <a:pt x="29" y="1"/>
                    </a:moveTo>
                    <a:cubicBezTo>
                      <a:pt x="8" y="1"/>
                      <a:pt x="0" y="36"/>
                      <a:pt x="26" y="41"/>
                    </a:cubicBezTo>
                    <a:lnTo>
                      <a:pt x="24" y="43"/>
                    </a:lnTo>
                    <a:cubicBezTo>
                      <a:pt x="366" y="151"/>
                      <a:pt x="720" y="265"/>
                      <a:pt x="1045" y="418"/>
                    </a:cubicBezTo>
                    <a:cubicBezTo>
                      <a:pt x="1196" y="486"/>
                      <a:pt x="1337" y="577"/>
                      <a:pt x="1458" y="690"/>
                    </a:cubicBezTo>
                    <a:cubicBezTo>
                      <a:pt x="1570" y="796"/>
                      <a:pt x="1638" y="925"/>
                      <a:pt x="1709" y="1060"/>
                    </a:cubicBezTo>
                    <a:cubicBezTo>
                      <a:pt x="1714" y="1072"/>
                      <a:pt x="1727" y="1078"/>
                      <a:pt x="1739" y="1078"/>
                    </a:cubicBezTo>
                    <a:cubicBezTo>
                      <a:pt x="1759" y="1078"/>
                      <a:pt x="1780" y="1064"/>
                      <a:pt x="1778" y="1041"/>
                    </a:cubicBezTo>
                    <a:cubicBezTo>
                      <a:pt x="1742" y="725"/>
                      <a:pt x="1436" y="499"/>
                      <a:pt x="1170" y="368"/>
                    </a:cubicBezTo>
                    <a:cubicBezTo>
                      <a:pt x="813" y="194"/>
                      <a:pt x="420" y="93"/>
                      <a:pt x="35" y="2"/>
                    </a:cubicBezTo>
                    <a:cubicBezTo>
                      <a:pt x="33" y="1"/>
                      <a:pt x="31" y="1"/>
                      <a:pt x="2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7" name="Google Shape;13887;p28"/>
              <p:cNvSpPr/>
              <p:nvPr/>
            </p:nvSpPr>
            <p:spPr>
              <a:xfrm>
                <a:off x="4570850" y="2304875"/>
                <a:ext cx="25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252" extrusionOk="0">
                    <a:moveTo>
                      <a:pt x="992" y="0"/>
                    </a:moveTo>
                    <a:cubicBezTo>
                      <a:pt x="991" y="0"/>
                      <a:pt x="989" y="0"/>
                      <a:pt x="987" y="1"/>
                    </a:cubicBezTo>
                    <a:cubicBezTo>
                      <a:pt x="834" y="59"/>
                      <a:pt x="690" y="117"/>
                      <a:pt x="529" y="145"/>
                    </a:cubicBezTo>
                    <a:cubicBezTo>
                      <a:pt x="363" y="173"/>
                      <a:pt x="195" y="186"/>
                      <a:pt x="26" y="186"/>
                    </a:cubicBezTo>
                    <a:cubicBezTo>
                      <a:pt x="4" y="186"/>
                      <a:pt x="0" y="216"/>
                      <a:pt x="21" y="222"/>
                    </a:cubicBezTo>
                    <a:lnTo>
                      <a:pt x="23" y="222"/>
                    </a:lnTo>
                    <a:cubicBezTo>
                      <a:pt x="111" y="242"/>
                      <a:pt x="201" y="252"/>
                      <a:pt x="291" y="252"/>
                    </a:cubicBezTo>
                    <a:cubicBezTo>
                      <a:pt x="541" y="252"/>
                      <a:pt x="789" y="174"/>
                      <a:pt x="997" y="25"/>
                    </a:cubicBezTo>
                    <a:cubicBezTo>
                      <a:pt x="1007" y="17"/>
                      <a:pt x="1003" y="0"/>
                      <a:pt x="99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8" name="Google Shape;13888;p28"/>
              <p:cNvSpPr/>
              <p:nvPr/>
            </p:nvSpPr>
            <p:spPr>
              <a:xfrm>
                <a:off x="4595075" y="2280650"/>
                <a:ext cx="4272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583" extrusionOk="0">
                    <a:moveTo>
                      <a:pt x="1588" y="0"/>
                    </a:moveTo>
                    <a:cubicBezTo>
                      <a:pt x="1575" y="0"/>
                      <a:pt x="1563" y="7"/>
                      <a:pt x="1561" y="22"/>
                    </a:cubicBezTo>
                    <a:cubicBezTo>
                      <a:pt x="1527" y="217"/>
                      <a:pt x="1493" y="389"/>
                      <a:pt x="1387" y="561"/>
                    </a:cubicBezTo>
                    <a:cubicBezTo>
                      <a:pt x="1292" y="708"/>
                      <a:pt x="1172" y="839"/>
                      <a:pt x="1033" y="948"/>
                    </a:cubicBezTo>
                    <a:cubicBezTo>
                      <a:pt x="734" y="1189"/>
                      <a:pt x="381" y="1352"/>
                      <a:pt x="35" y="1516"/>
                    </a:cubicBezTo>
                    <a:cubicBezTo>
                      <a:pt x="1" y="1531"/>
                      <a:pt x="20" y="1583"/>
                      <a:pt x="53" y="1583"/>
                    </a:cubicBezTo>
                    <a:cubicBezTo>
                      <a:pt x="57" y="1583"/>
                      <a:pt x="60" y="1582"/>
                      <a:pt x="63" y="1581"/>
                    </a:cubicBezTo>
                    <a:cubicBezTo>
                      <a:pt x="460" y="1473"/>
                      <a:pt x="843" y="1256"/>
                      <a:pt x="1153" y="987"/>
                    </a:cubicBezTo>
                    <a:cubicBezTo>
                      <a:pt x="1409" y="766"/>
                      <a:pt x="1708" y="385"/>
                      <a:pt x="1619" y="22"/>
                    </a:cubicBezTo>
                    <a:cubicBezTo>
                      <a:pt x="1616" y="8"/>
                      <a:pt x="1602" y="0"/>
                      <a:pt x="158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9" name="Google Shape;13889;p28"/>
              <p:cNvSpPr/>
              <p:nvPr/>
            </p:nvSpPr>
            <p:spPr>
              <a:xfrm>
                <a:off x="4553100" y="2276650"/>
                <a:ext cx="7492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377" extrusionOk="0">
                    <a:moveTo>
                      <a:pt x="35" y="1"/>
                    </a:moveTo>
                    <a:cubicBezTo>
                      <a:pt x="18" y="1"/>
                      <a:pt x="0" y="16"/>
                      <a:pt x="7" y="36"/>
                    </a:cubicBezTo>
                    <a:cubicBezTo>
                      <a:pt x="108" y="310"/>
                      <a:pt x="390" y="377"/>
                      <a:pt x="681" y="377"/>
                    </a:cubicBezTo>
                    <a:cubicBezTo>
                      <a:pt x="888" y="377"/>
                      <a:pt x="1098" y="343"/>
                      <a:pt x="1250" y="326"/>
                    </a:cubicBezTo>
                    <a:cubicBezTo>
                      <a:pt x="1824" y="264"/>
                      <a:pt x="2398" y="197"/>
                      <a:pt x="2969" y="109"/>
                    </a:cubicBezTo>
                    <a:cubicBezTo>
                      <a:pt x="2996" y="106"/>
                      <a:pt x="2991" y="61"/>
                      <a:pt x="2965" y="61"/>
                    </a:cubicBezTo>
                    <a:cubicBezTo>
                      <a:pt x="2964" y="61"/>
                      <a:pt x="2964" y="61"/>
                      <a:pt x="2963" y="61"/>
                    </a:cubicBezTo>
                    <a:cubicBezTo>
                      <a:pt x="2445" y="94"/>
                      <a:pt x="1927" y="147"/>
                      <a:pt x="1411" y="205"/>
                    </a:cubicBezTo>
                    <a:cubicBezTo>
                      <a:pt x="1198" y="228"/>
                      <a:pt x="964" y="271"/>
                      <a:pt x="740" y="271"/>
                    </a:cubicBezTo>
                    <a:cubicBezTo>
                      <a:pt x="484" y="271"/>
                      <a:pt x="240" y="215"/>
                      <a:pt x="54" y="8"/>
                    </a:cubicBezTo>
                    <a:cubicBezTo>
                      <a:pt x="49" y="3"/>
                      <a:pt x="42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0" name="Google Shape;13890;p28"/>
              <p:cNvSpPr/>
              <p:nvPr/>
            </p:nvSpPr>
            <p:spPr>
              <a:xfrm>
                <a:off x="4787900" y="2421800"/>
                <a:ext cx="491875" cy="578575"/>
              </a:xfrm>
              <a:custGeom>
                <a:avLst/>
                <a:gdLst/>
                <a:ahLst/>
                <a:cxnLst/>
                <a:rect l="l" t="t" r="r" b="b"/>
                <a:pathLst>
                  <a:path w="19675" h="23143" extrusionOk="0">
                    <a:moveTo>
                      <a:pt x="1" y="0"/>
                    </a:moveTo>
                    <a:cubicBezTo>
                      <a:pt x="2448" y="2533"/>
                      <a:pt x="5466" y="4427"/>
                      <a:pt x="8412" y="6357"/>
                    </a:cubicBezTo>
                    <a:cubicBezTo>
                      <a:pt x="9203" y="6876"/>
                      <a:pt x="8420" y="5485"/>
                      <a:pt x="9263" y="5925"/>
                    </a:cubicBezTo>
                    <a:cubicBezTo>
                      <a:pt x="14485" y="8638"/>
                      <a:pt x="18727" y="12087"/>
                      <a:pt x="19675" y="22815"/>
                    </a:cubicBezTo>
                    <a:cubicBezTo>
                      <a:pt x="19675" y="22815"/>
                      <a:pt x="4148" y="23142"/>
                      <a:pt x="2009" y="10184"/>
                    </a:cubicBezTo>
                    <a:cubicBezTo>
                      <a:pt x="1919" y="9640"/>
                      <a:pt x="3000" y="10360"/>
                      <a:pt x="2785" y="9810"/>
                    </a:cubicBezTo>
                    <a:cubicBezTo>
                      <a:pt x="1730" y="7110"/>
                      <a:pt x="780" y="3876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1" name="Google Shape;13891;p28"/>
              <p:cNvSpPr/>
              <p:nvPr/>
            </p:nvSpPr>
            <p:spPr>
              <a:xfrm>
                <a:off x="4814575" y="2492200"/>
                <a:ext cx="447000" cy="484575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19383" extrusionOk="0">
                    <a:moveTo>
                      <a:pt x="69" y="0"/>
                    </a:moveTo>
                    <a:cubicBezTo>
                      <a:pt x="34" y="0"/>
                      <a:pt x="0" y="36"/>
                      <a:pt x="24" y="74"/>
                    </a:cubicBezTo>
                    <a:cubicBezTo>
                      <a:pt x="244" y="441"/>
                      <a:pt x="452" y="815"/>
                      <a:pt x="674" y="1179"/>
                    </a:cubicBezTo>
                    <a:cubicBezTo>
                      <a:pt x="899" y="1550"/>
                      <a:pt x="1140" y="1910"/>
                      <a:pt x="1379" y="2273"/>
                    </a:cubicBezTo>
                    <a:cubicBezTo>
                      <a:pt x="1856" y="2991"/>
                      <a:pt x="2346" y="3698"/>
                      <a:pt x="2851" y="4395"/>
                    </a:cubicBezTo>
                    <a:cubicBezTo>
                      <a:pt x="3858" y="5775"/>
                      <a:pt x="4911" y="7119"/>
                      <a:pt x="6012" y="8428"/>
                    </a:cubicBezTo>
                    <a:cubicBezTo>
                      <a:pt x="7119" y="9750"/>
                      <a:pt x="8276" y="11027"/>
                      <a:pt x="9484" y="12259"/>
                    </a:cubicBezTo>
                    <a:cubicBezTo>
                      <a:pt x="10684" y="13485"/>
                      <a:pt x="11928" y="14667"/>
                      <a:pt x="13218" y="15804"/>
                    </a:cubicBezTo>
                    <a:cubicBezTo>
                      <a:pt x="13865" y="16374"/>
                      <a:pt x="14521" y="16931"/>
                      <a:pt x="15190" y="17473"/>
                    </a:cubicBezTo>
                    <a:cubicBezTo>
                      <a:pt x="15852" y="18012"/>
                      <a:pt x="16519" y="18544"/>
                      <a:pt x="17219" y="19036"/>
                    </a:cubicBezTo>
                    <a:cubicBezTo>
                      <a:pt x="17392" y="19158"/>
                      <a:pt x="17574" y="19266"/>
                      <a:pt x="17757" y="19375"/>
                    </a:cubicBezTo>
                    <a:cubicBezTo>
                      <a:pt x="17767" y="19380"/>
                      <a:pt x="17777" y="19383"/>
                      <a:pt x="17787" y="19383"/>
                    </a:cubicBezTo>
                    <a:cubicBezTo>
                      <a:pt x="17838" y="19383"/>
                      <a:pt x="17879" y="19316"/>
                      <a:pt x="17834" y="19274"/>
                    </a:cubicBezTo>
                    <a:lnTo>
                      <a:pt x="17836" y="19274"/>
                    </a:lnTo>
                    <a:cubicBezTo>
                      <a:pt x="17213" y="18692"/>
                      <a:pt x="16532" y="18176"/>
                      <a:pt x="15872" y="17638"/>
                    </a:cubicBezTo>
                    <a:cubicBezTo>
                      <a:pt x="15213" y="17101"/>
                      <a:pt x="14558" y="16546"/>
                      <a:pt x="13913" y="15985"/>
                    </a:cubicBezTo>
                    <a:cubicBezTo>
                      <a:pt x="12623" y="14863"/>
                      <a:pt x="11374" y="13697"/>
                      <a:pt x="10166" y="12483"/>
                    </a:cubicBezTo>
                    <a:cubicBezTo>
                      <a:pt x="8957" y="11272"/>
                      <a:pt x="7792" y="10021"/>
                      <a:pt x="6668" y="8733"/>
                    </a:cubicBezTo>
                    <a:cubicBezTo>
                      <a:pt x="5541" y="7445"/>
                      <a:pt x="4466" y="6115"/>
                      <a:pt x="3439" y="4743"/>
                    </a:cubicBezTo>
                    <a:cubicBezTo>
                      <a:pt x="2927" y="4059"/>
                      <a:pt x="2426" y="3365"/>
                      <a:pt x="1934" y="2666"/>
                    </a:cubicBezTo>
                    <a:cubicBezTo>
                      <a:pt x="1441" y="1967"/>
                      <a:pt x="968" y="1252"/>
                      <a:pt x="467" y="557"/>
                    </a:cubicBezTo>
                    <a:cubicBezTo>
                      <a:pt x="342" y="385"/>
                      <a:pt x="227" y="203"/>
                      <a:pt x="110" y="24"/>
                    </a:cubicBezTo>
                    <a:cubicBezTo>
                      <a:pt x="99" y="7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2" name="Google Shape;13892;p28"/>
              <p:cNvSpPr/>
              <p:nvPr/>
            </p:nvSpPr>
            <p:spPr>
              <a:xfrm>
                <a:off x="5022475" y="2633775"/>
                <a:ext cx="121825" cy="228100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9124" extrusionOk="0">
                    <a:moveTo>
                      <a:pt x="60" y="1"/>
                    </a:moveTo>
                    <a:cubicBezTo>
                      <a:pt x="31" y="1"/>
                      <a:pt x="1" y="25"/>
                      <a:pt x="11" y="63"/>
                    </a:cubicBezTo>
                    <a:lnTo>
                      <a:pt x="13" y="63"/>
                    </a:lnTo>
                    <a:cubicBezTo>
                      <a:pt x="74" y="396"/>
                      <a:pt x="181" y="723"/>
                      <a:pt x="284" y="1043"/>
                    </a:cubicBezTo>
                    <a:cubicBezTo>
                      <a:pt x="386" y="1365"/>
                      <a:pt x="497" y="1688"/>
                      <a:pt x="616" y="2004"/>
                    </a:cubicBezTo>
                    <a:cubicBezTo>
                      <a:pt x="848" y="2623"/>
                      <a:pt x="1104" y="3232"/>
                      <a:pt x="1387" y="3831"/>
                    </a:cubicBezTo>
                    <a:cubicBezTo>
                      <a:pt x="1959" y="5048"/>
                      <a:pt x="2626" y="6216"/>
                      <a:pt x="3382" y="7329"/>
                    </a:cubicBezTo>
                    <a:cubicBezTo>
                      <a:pt x="3804" y="7953"/>
                      <a:pt x="4268" y="8548"/>
                      <a:pt x="4771" y="9110"/>
                    </a:cubicBezTo>
                    <a:cubicBezTo>
                      <a:pt x="4780" y="9120"/>
                      <a:pt x="4791" y="9124"/>
                      <a:pt x="4802" y="9124"/>
                    </a:cubicBezTo>
                    <a:cubicBezTo>
                      <a:pt x="4837" y="9124"/>
                      <a:pt x="4873" y="9085"/>
                      <a:pt x="4847" y="9051"/>
                    </a:cubicBezTo>
                    <a:cubicBezTo>
                      <a:pt x="4073" y="7972"/>
                      <a:pt x="3312" y="6880"/>
                      <a:pt x="2645" y="5734"/>
                    </a:cubicBezTo>
                    <a:cubicBezTo>
                      <a:pt x="1974" y="4578"/>
                      <a:pt x="1389" y="3378"/>
                      <a:pt x="891" y="2139"/>
                    </a:cubicBezTo>
                    <a:cubicBezTo>
                      <a:pt x="755" y="1798"/>
                      <a:pt x="622" y="1456"/>
                      <a:pt x="497" y="1112"/>
                    </a:cubicBezTo>
                    <a:cubicBezTo>
                      <a:pt x="366" y="755"/>
                      <a:pt x="254" y="387"/>
                      <a:pt x="106" y="37"/>
                    </a:cubicBezTo>
                    <a:cubicBezTo>
                      <a:pt x="99" y="12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3" name="Google Shape;13893;p28"/>
              <p:cNvSpPr/>
              <p:nvPr/>
            </p:nvSpPr>
            <p:spPr>
              <a:xfrm>
                <a:off x="5150500" y="2751550"/>
                <a:ext cx="74775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6862" extrusionOk="0">
                    <a:moveTo>
                      <a:pt x="44" y="0"/>
                    </a:moveTo>
                    <a:cubicBezTo>
                      <a:pt x="22" y="0"/>
                      <a:pt x="1" y="22"/>
                      <a:pt x="16" y="47"/>
                    </a:cubicBezTo>
                    <a:cubicBezTo>
                      <a:pt x="523" y="862"/>
                      <a:pt x="981" y="1707"/>
                      <a:pt x="1389" y="2577"/>
                    </a:cubicBezTo>
                    <a:cubicBezTo>
                      <a:pt x="1800" y="3452"/>
                      <a:pt x="2151" y="4353"/>
                      <a:pt x="2437" y="5276"/>
                    </a:cubicBezTo>
                    <a:cubicBezTo>
                      <a:pt x="2596" y="5790"/>
                      <a:pt x="2742" y="6310"/>
                      <a:pt x="2892" y="6826"/>
                    </a:cubicBezTo>
                    <a:cubicBezTo>
                      <a:pt x="2898" y="6851"/>
                      <a:pt x="2916" y="6862"/>
                      <a:pt x="2935" y="6862"/>
                    </a:cubicBezTo>
                    <a:cubicBezTo>
                      <a:pt x="2962" y="6862"/>
                      <a:pt x="2991" y="6838"/>
                      <a:pt x="2985" y="6802"/>
                    </a:cubicBezTo>
                    <a:cubicBezTo>
                      <a:pt x="2832" y="5845"/>
                      <a:pt x="2538" y="4917"/>
                      <a:pt x="2194" y="4014"/>
                    </a:cubicBezTo>
                    <a:cubicBezTo>
                      <a:pt x="1856" y="3113"/>
                      <a:pt x="1448" y="2242"/>
                      <a:pt x="973" y="1406"/>
                    </a:cubicBezTo>
                    <a:cubicBezTo>
                      <a:pt x="697" y="924"/>
                      <a:pt x="392" y="468"/>
                      <a:pt x="70" y="15"/>
                    </a:cubicBezTo>
                    <a:cubicBezTo>
                      <a:pt x="64" y="5"/>
                      <a:pt x="54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4" name="Google Shape;13894;p28"/>
              <p:cNvSpPr/>
              <p:nvPr/>
            </p:nvSpPr>
            <p:spPr>
              <a:xfrm>
                <a:off x="4900000" y="2724650"/>
                <a:ext cx="237150" cy="184050"/>
              </a:xfrm>
              <a:custGeom>
                <a:avLst/>
                <a:gdLst/>
                <a:ahLst/>
                <a:cxnLst/>
                <a:rect l="l" t="t" r="r" b="b"/>
                <a:pathLst>
                  <a:path w="9486" h="7362" extrusionOk="0">
                    <a:moveTo>
                      <a:pt x="65" y="1"/>
                    </a:moveTo>
                    <a:cubicBezTo>
                      <a:pt x="30" y="1"/>
                      <a:pt x="0" y="46"/>
                      <a:pt x="32" y="78"/>
                    </a:cubicBezTo>
                    <a:cubicBezTo>
                      <a:pt x="553" y="665"/>
                      <a:pt x="1107" y="1218"/>
                      <a:pt x="1670" y="1768"/>
                    </a:cubicBezTo>
                    <a:cubicBezTo>
                      <a:pt x="2232" y="2316"/>
                      <a:pt x="2803" y="2858"/>
                      <a:pt x="3388" y="3380"/>
                    </a:cubicBezTo>
                    <a:cubicBezTo>
                      <a:pt x="4551" y="4417"/>
                      <a:pt x="5777" y="5391"/>
                      <a:pt x="7108" y="6205"/>
                    </a:cubicBezTo>
                    <a:cubicBezTo>
                      <a:pt x="7849" y="6659"/>
                      <a:pt x="8617" y="7057"/>
                      <a:pt x="9432" y="7360"/>
                    </a:cubicBezTo>
                    <a:cubicBezTo>
                      <a:pt x="9435" y="7361"/>
                      <a:pt x="9438" y="7362"/>
                      <a:pt x="9441" y="7362"/>
                    </a:cubicBezTo>
                    <a:cubicBezTo>
                      <a:pt x="9470" y="7362"/>
                      <a:pt x="9485" y="7316"/>
                      <a:pt x="9455" y="7302"/>
                    </a:cubicBezTo>
                    <a:lnTo>
                      <a:pt x="9457" y="7302"/>
                    </a:lnTo>
                    <a:cubicBezTo>
                      <a:pt x="8064" y="6635"/>
                      <a:pt x="6744" y="5849"/>
                      <a:pt x="5510" y="4922"/>
                    </a:cubicBezTo>
                    <a:cubicBezTo>
                      <a:pt x="4263" y="3983"/>
                      <a:pt x="3107" y="2931"/>
                      <a:pt x="1987" y="1845"/>
                    </a:cubicBezTo>
                    <a:cubicBezTo>
                      <a:pt x="1357" y="1233"/>
                      <a:pt x="746" y="603"/>
                      <a:pt x="95" y="14"/>
                    </a:cubicBezTo>
                    <a:cubicBezTo>
                      <a:pt x="86" y="5"/>
                      <a:pt x="75" y="1"/>
                      <a:pt x="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5" name="Google Shape;13895;p28"/>
              <p:cNvSpPr/>
              <p:nvPr/>
            </p:nvSpPr>
            <p:spPr>
              <a:xfrm>
                <a:off x="4886825" y="2651875"/>
                <a:ext cx="53475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2233" extrusionOk="0">
                    <a:moveTo>
                      <a:pt x="73" y="1"/>
                    </a:moveTo>
                    <a:cubicBezTo>
                      <a:pt x="34" y="1"/>
                      <a:pt x="0" y="52"/>
                      <a:pt x="33" y="91"/>
                    </a:cubicBezTo>
                    <a:cubicBezTo>
                      <a:pt x="355" y="465"/>
                      <a:pt x="690" y="826"/>
                      <a:pt x="1032" y="1181"/>
                    </a:cubicBezTo>
                    <a:cubicBezTo>
                      <a:pt x="1372" y="1536"/>
                      <a:pt x="1733" y="1871"/>
                      <a:pt x="2077" y="2224"/>
                    </a:cubicBezTo>
                    <a:cubicBezTo>
                      <a:pt x="2083" y="2230"/>
                      <a:pt x="2089" y="2233"/>
                      <a:pt x="2096" y="2233"/>
                    </a:cubicBezTo>
                    <a:cubicBezTo>
                      <a:pt x="2118" y="2233"/>
                      <a:pt x="2138" y="2203"/>
                      <a:pt x="2118" y="2181"/>
                    </a:cubicBezTo>
                    <a:cubicBezTo>
                      <a:pt x="1785" y="1817"/>
                      <a:pt x="1471" y="1437"/>
                      <a:pt x="1137" y="1076"/>
                    </a:cubicBezTo>
                    <a:cubicBezTo>
                      <a:pt x="802" y="713"/>
                      <a:pt x="462" y="360"/>
                      <a:pt x="108" y="16"/>
                    </a:cubicBezTo>
                    <a:cubicBezTo>
                      <a:pt x="97" y="5"/>
                      <a:pt x="85" y="1"/>
                      <a:pt x="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96" name="Google Shape;13896;p28"/>
            <p:cNvSpPr/>
            <p:nvPr/>
          </p:nvSpPr>
          <p:spPr>
            <a:xfrm>
              <a:off x="-46055" y="2124837"/>
              <a:ext cx="471586" cy="433045"/>
            </a:xfrm>
            <a:custGeom>
              <a:avLst/>
              <a:gdLst/>
              <a:ahLst/>
              <a:cxnLst/>
              <a:rect l="l" t="t" r="r" b="b"/>
              <a:pathLst>
                <a:path w="16592" h="15236" extrusionOk="0">
                  <a:moveTo>
                    <a:pt x="100" y="0"/>
                  </a:moveTo>
                  <a:cubicBezTo>
                    <a:pt x="51" y="0"/>
                    <a:pt x="1" y="49"/>
                    <a:pt x="10" y="107"/>
                  </a:cubicBezTo>
                  <a:cubicBezTo>
                    <a:pt x="82" y="492"/>
                    <a:pt x="216" y="860"/>
                    <a:pt x="347" y="1227"/>
                  </a:cubicBezTo>
                  <a:cubicBezTo>
                    <a:pt x="478" y="1593"/>
                    <a:pt x="622" y="1958"/>
                    <a:pt x="771" y="2319"/>
                  </a:cubicBezTo>
                  <a:cubicBezTo>
                    <a:pt x="1074" y="3042"/>
                    <a:pt x="1405" y="3751"/>
                    <a:pt x="1768" y="4446"/>
                  </a:cubicBezTo>
                  <a:cubicBezTo>
                    <a:pt x="2491" y="5835"/>
                    <a:pt x="3352" y="7150"/>
                    <a:pt x="4337" y="8367"/>
                  </a:cubicBezTo>
                  <a:cubicBezTo>
                    <a:pt x="5302" y="9561"/>
                    <a:pt x="6403" y="10640"/>
                    <a:pt x="7616" y="11584"/>
                  </a:cubicBezTo>
                  <a:cubicBezTo>
                    <a:pt x="8811" y="12514"/>
                    <a:pt x="10112" y="13297"/>
                    <a:pt x="11496" y="13916"/>
                  </a:cubicBezTo>
                  <a:cubicBezTo>
                    <a:pt x="12888" y="14537"/>
                    <a:pt x="14371" y="14995"/>
                    <a:pt x="15885" y="15189"/>
                  </a:cubicBezTo>
                  <a:cubicBezTo>
                    <a:pt x="16078" y="15213"/>
                    <a:pt x="16271" y="15228"/>
                    <a:pt x="16463" y="15236"/>
                  </a:cubicBezTo>
                  <a:cubicBezTo>
                    <a:pt x="16464" y="15236"/>
                    <a:pt x="16464" y="15236"/>
                    <a:pt x="16465" y="15236"/>
                  </a:cubicBezTo>
                  <a:cubicBezTo>
                    <a:pt x="16566" y="15236"/>
                    <a:pt x="16592" y="15075"/>
                    <a:pt x="16488" y="15053"/>
                  </a:cubicBezTo>
                  <a:cubicBezTo>
                    <a:pt x="15745" y="14894"/>
                    <a:pt x="14999" y="14772"/>
                    <a:pt x="14265" y="14576"/>
                  </a:cubicBezTo>
                  <a:cubicBezTo>
                    <a:pt x="13535" y="14383"/>
                    <a:pt x="12819" y="14142"/>
                    <a:pt x="12122" y="13856"/>
                  </a:cubicBezTo>
                  <a:cubicBezTo>
                    <a:pt x="10737" y="13286"/>
                    <a:pt x="9426" y="12551"/>
                    <a:pt x="8216" y="11669"/>
                  </a:cubicBezTo>
                  <a:cubicBezTo>
                    <a:pt x="6999" y="10779"/>
                    <a:pt x="5889" y="9748"/>
                    <a:pt x="4907" y="8602"/>
                  </a:cubicBezTo>
                  <a:cubicBezTo>
                    <a:pt x="3897" y="7428"/>
                    <a:pt x="3022" y="6142"/>
                    <a:pt x="2273" y="4786"/>
                  </a:cubicBezTo>
                  <a:cubicBezTo>
                    <a:pt x="1521" y="3425"/>
                    <a:pt x="932" y="2001"/>
                    <a:pt x="379" y="552"/>
                  </a:cubicBezTo>
                  <a:cubicBezTo>
                    <a:pt x="313" y="378"/>
                    <a:pt x="244" y="210"/>
                    <a:pt x="164" y="43"/>
                  </a:cubicBezTo>
                  <a:cubicBezTo>
                    <a:pt x="149" y="13"/>
                    <a:pt x="124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7" name="Google Shape;13897;p28"/>
            <p:cNvSpPr/>
            <p:nvPr/>
          </p:nvSpPr>
          <p:spPr>
            <a:xfrm>
              <a:off x="251273" y="2319645"/>
              <a:ext cx="58437" cy="203022"/>
            </a:xfrm>
            <a:custGeom>
              <a:avLst/>
              <a:gdLst/>
              <a:ahLst/>
              <a:cxnLst/>
              <a:rect l="l" t="t" r="r" b="b"/>
              <a:pathLst>
                <a:path w="2056" h="7143" extrusionOk="0">
                  <a:moveTo>
                    <a:pt x="1710" y="6471"/>
                  </a:moveTo>
                  <a:cubicBezTo>
                    <a:pt x="2055" y="5398"/>
                    <a:pt x="2018" y="4250"/>
                    <a:pt x="1782" y="3162"/>
                  </a:cubicBezTo>
                  <a:cubicBezTo>
                    <a:pt x="1547" y="2074"/>
                    <a:pt x="1122" y="1034"/>
                    <a:pt x="698" y="0"/>
                  </a:cubicBezTo>
                  <a:cubicBezTo>
                    <a:pt x="719" y="840"/>
                    <a:pt x="520" y="1672"/>
                    <a:pt x="341" y="2498"/>
                  </a:cubicBezTo>
                  <a:cubicBezTo>
                    <a:pt x="163" y="3323"/>
                    <a:pt x="1" y="4166"/>
                    <a:pt x="96" y="4998"/>
                  </a:cubicBezTo>
                  <a:cubicBezTo>
                    <a:pt x="191" y="5830"/>
                    <a:pt x="575" y="6664"/>
                    <a:pt x="1300" y="71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8" name="Google Shape;13898;p28"/>
            <p:cNvSpPr/>
            <p:nvPr/>
          </p:nvSpPr>
          <p:spPr>
            <a:xfrm>
              <a:off x="403674" y="2323624"/>
              <a:ext cx="137508" cy="139469"/>
            </a:xfrm>
            <a:custGeom>
              <a:avLst/>
              <a:gdLst/>
              <a:ahLst/>
              <a:cxnLst/>
              <a:rect l="l" t="t" r="r" b="b"/>
              <a:pathLst>
                <a:path w="4838" h="4907" extrusionOk="0">
                  <a:moveTo>
                    <a:pt x="1525" y="4832"/>
                  </a:moveTo>
                  <a:cubicBezTo>
                    <a:pt x="1525" y="4832"/>
                    <a:pt x="410" y="4331"/>
                    <a:pt x="205" y="2926"/>
                  </a:cubicBezTo>
                  <a:cubicBezTo>
                    <a:pt x="1" y="1524"/>
                    <a:pt x="577" y="887"/>
                    <a:pt x="577" y="887"/>
                  </a:cubicBezTo>
                  <a:lnTo>
                    <a:pt x="1384" y="937"/>
                  </a:lnTo>
                  <a:cubicBezTo>
                    <a:pt x="1384" y="937"/>
                    <a:pt x="1244" y="354"/>
                    <a:pt x="1798" y="387"/>
                  </a:cubicBezTo>
                  <a:cubicBezTo>
                    <a:pt x="2353" y="423"/>
                    <a:pt x="3837" y="803"/>
                    <a:pt x="4336" y="401"/>
                  </a:cubicBezTo>
                  <a:cubicBezTo>
                    <a:pt x="4838" y="0"/>
                    <a:pt x="1973" y="4906"/>
                    <a:pt x="1525" y="4832"/>
                  </a:cubicBezTo>
                  <a:close/>
                </a:path>
              </a:pathLst>
            </a:custGeom>
            <a:gradFill>
              <a:gsLst>
                <a:gs pos="0">
                  <a:schemeClr val="lt2">
                    <a:alpha val="35200"/>
                  </a:schemeClr>
                </a:gs>
                <a:gs pos="100000">
                  <a:schemeClr val="accent2">
                    <a:alpha val="3520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9" name="Google Shape;13899;p28"/>
            <p:cNvSpPr/>
            <p:nvPr/>
          </p:nvSpPr>
          <p:spPr>
            <a:xfrm>
              <a:off x="419193" y="2389764"/>
              <a:ext cx="27399" cy="63297"/>
            </a:xfrm>
            <a:custGeom>
              <a:avLst/>
              <a:gdLst/>
              <a:ahLst/>
              <a:cxnLst/>
              <a:rect l="l" t="t" r="r" b="b"/>
              <a:pathLst>
                <a:path w="964" h="2227" extrusionOk="0">
                  <a:moveTo>
                    <a:pt x="124" y="1"/>
                  </a:moveTo>
                  <a:cubicBezTo>
                    <a:pt x="106" y="1"/>
                    <a:pt x="88" y="11"/>
                    <a:pt x="81" y="33"/>
                  </a:cubicBezTo>
                  <a:cubicBezTo>
                    <a:pt x="1" y="392"/>
                    <a:pt x="162" y="807"/>
                    <a:pt x="305" y="1132"/>
                  </a:cubicBezTo>
                  <a:cubicBezTo>
                    <a:pt x="384" y="1312"/>
                    <a:pt x="476" y="1486"/>
                    <a:pt x="567" y="1661"/>
                  </a:cubicBezTo>
                  <a:cubicBezTo>
                    <a:pt x="664" y="1848"/>
                    <a:pt x="754" y="2069"/>
                    <a:pt x="904" y="2219"/>
                  </a:cubicBezTo>
                  <a:cubicBezTo>
                    <a:pt x="911" y="2224"/>
                    <a:pt x="918" y="2227"/>
                    <a:pt x="926" y="2227"/>
                  </a:cubicBezTo>
                  <a:cubicBezTo>
                    <a:pt x="945" y="2227"/>
                    <a:pt x="963" y="2210"/>
                    <a:pt x="958" y="2187"/>
                  </a:cubicBezTo>
                  <a:cubicBezTo>
                    <a:pt x="926" y="1990"/>
                    <a:pt x="808" y="1802"/>
                    <a:pt x="719" y="1624"/>
                  </a:cubicBezTo>
                  <a:cubicBezTo>
                    <a:pt x="636" y="1461"/>
                    <a:pt x="552" y="1297"/>
                    <a:pt x="476" y="1129"/>
                  </a:cubicBezTo>
                  <a:cubicBezTo>
                    <a:pt x="397" y="957"/>
                    <a:pt x="330" y="781"/>
                    <a:pt x="276" y="599"/>
                  </a:cubicBezTo>
                  <a:cubicBezTo>
                    <a:pt x="221" y="412"/>
                    <a:pt x="208" y="222"/>
                    <a:pt x="167" y="33"/>
                  </a:cubicBezTo>
                  <a:cubicBezTo>
                    <a:pt x="161" y="11"/>
                    <a:pt x="142" y="1"/>
                    <a:pt x="12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0" name="Google Shape;13900;p28"/>
            <p:cNvSpPr/>
            <p:nvPr/>
          </p:nvSpPr>
          <p:spPr>
            <a:xfrm>
              <a:off x="443920" y="2346050"/>
              <a:ext cx="9209" cy="41639"/>
            </a:xfrm>
            <a:custGeom>
              <a:avLst/>
              <a:gdLst/>
              <a:ahLst/>
              <a:cxnLst/>
              <a:rect l="l" t="t" r="r" b="b"/>
              <a:pathLst>
                <a:path w="324" h="1465" extrusionOk="0">
                  <a:moveTo>
                    <a:pt x="83" y="0"/>
                  </a:moveTo>
                  <a:cubicBezTo>
                    <a:pt x="41" y="0"/>
                    <a:pt x="0" y="28"/>
                    <a:pt x="2" y="85"/>
                  </a:cubicBezTo>
                  <a:cubicBezTo>
                    <a:pt x="13" y="335"/>
                    <a:pt x="32" y="588"/>
                    <a:pt x="58" y="838"/>
                  </a:cubicBezTo>
                  <a:cubicBezTo>
                    <a:pt x="82" y="1059"/>
                    <a:pt x="137" y="1264"/>
                    <a:pt x="262" y="1451"/>
                  </a:cubicBezTo>
                  <a:cubicBezTo>
                    <a:pt x="268" y="1460"/>
                    <a:pt x="278" y="1464"/>
                    <a:pt x="287" y="1464"/>
                  </a:cubicBezTo>
                  <a:cubicBezTo>
                    <a:pt x="306" y="1464"/>
                    <a:pt x="323" y="1449"/>
                    <a:pt x="316" y="1427"/>
                  </a:cubicBezTo>
                  <a:cubicBezTo>
                    <a:pt x="176" y="997"/>
                    <a:pt x="209" y="530"/>
                    <a:pt x="176" y="85"/>
                  </a:cubicBezTo>
                  <a:cubicBezTo>
                    <a:pt x="171" y="29"/>
                    <a:pt x="126" y="0"/>
                    <a:pt x="8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1" name="Google Shape;13901;p28"/>
            <p:cNvSpPr/>
            <p:nvPr/>
          </p:nvSpPr>
          <p:spPr>
            <a:xfrm>
              <a:off x="424366" y="2350938"/>
              <a:ext cx="22909" cy="72307"/>
            </a:xfrm>
            <a:custGeom>
              <a:avLst/>
              <a:gdLst/>
              <a:ahLst/>
              <a:cxnLst/>
              <a:rect l="l" t="t" r="r" b="b"/>
              <a:pathLst>
                <a:path w="806" h="2544" extrusionOk="0">
                  <a:moveTo>
                    <a:pt x="168" y="1"/>
                  </a:moveTo>
                  <a:cubicBezTo>
                    <a:pt x="156" y="1"/>
                    <a:pt x="144" y="7"/>
                    <a:pt x="140" y="23"/>
                  </a:cubicBezTo>
                  <a:cubicBezTo>
                    <a:pt x="0" y="427"/>
                    <a:pt x="90" y="900"/>
                    <a:pt x="217" y="1294"/>
                  </a:cubicBezTo>
                  <a:cubicBezTo>
                    <a:pt x="355" y="1726"/>
                    <a:pt x="565" y="2132"/>
                    <a:pt x="768" y="2536"/>
                  </a:cubicBezTo>
                  <a:cubicBezTo>
                    <a:pt x="772" y="2541"/>
                    <a:pt x="777" y="2544"/>
                    <a:pt x="783" y="2544"/>
                  </a:cubicBezTo>
                  <a:cubicBezTo>
                    <a:pt x="794" y="2544"/>
                    <a:pt x="805" y="2535"/>
                    <a:pt x="800" y="2523"/>
                  </a:cubicBezTo>
                  <a:cubicBezTo>
                    <a:pt x="645" y="2124"/>
                    <a:pt x="466" y="1734"/>
                    <a:pt x="322" y="1332"/>
                  </a:cubicBezTo>
                  <a:cubicBezTo>
                    <a:pt x="247" y="1128"/>
                    <a:pt x="193" y="917"/>
                    <a:pt x="165" y="702"/>
                  </a:cubicBezTo>
                  <a:cubicBezTo>
                    <a:pt x="137" y="475"/>
                    <a:pt x="161" y="264"/>
                    <a:pt x="198" y="40"/>
                  </a:cubicBezTo>
                  <a:cubicBezTo>
                    <a:pt x="205" y="16"/>
                    <a:pt x="186" y="1"/>
                    <a:pt x="16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2" name="Google Shape;13902;p28"/>
            <p:cNvSpPr/>
            <p:nvPr/>
          </p:nvSpPr>
          <p:spPr>
            <a:xfrm>
              <a:off x="455915" y="2334112"/>
              <a:ext cx="8953" cy="40530"/>
            </a:xfrm>
            <a:custGeom>
              <a:avLst/>
              <a:gdLst/>
              <a:ahLst/>
              <a:cxnLst/>
              <a:rect l="l" t="t" r="r" b="b"/>
              <a:pathLst>
                <a:path w="315" h="1426" extrusionOk="0">
                  <a:moveTo>
                    <a:pt x="281" y="1"/>
                  </a:moveTo>
                  <a:cubicBezTo>
                    <a:pt x="275" y="1"/>
                    <a:pt x="270" y="2"/>
                    <a:pt x="264" y="5"/>
                  </a:cubicBezTo>
                  <a:cubicBezTo>
                    <a:pt x="176" y="61"/>
                    <a:pt x="143" y="192"/>
                    <a:pt x="109" y="286"/>
                  </a:cubicBezTo>
                  <a:cubicBezTo>
                    <a:pt x="68" y="405"/>
                    <a:pt x="40" y="529"/>
                    <a:pt x="25" y="654"/>
                  </a:cubicBezTo>
                  <a:cubicBezTo>
                    <a:pt x="1" y="910"/>
                    <a:pt x="38" y="1170"/>
                    <a:pt x="137" y="1408"/>
                  </a:cubicBezTo>
                  <a:cubicBezTo>
                    <a:pt x="142" y="1420"/>
                    <a:pt x="152" y="1425"/>
                    <a:pt x="162" y="1425"/>
                  </a:cubicBezTo>
                  <a:cubicBezTo>
                    <a:pt x="177" y="1425"/>
                    <a:pt x="191" y="1413"/>
                    <a:pt x="186" y="1395"/>
                  </a:cubicBezTo>
                  <a:cubicBezTo>
                    <a:pt x="113" y="1168"/>
                    <a:pt x="92" y="929"/>
                    <a:pt x="122" y="692"/>
                  </a:cubicBezTo>
                  <a:cubicBezTo>
                    <a:pt x="137" y="576"/>
                    <a:pt x="161" y="462"/>
                    <a:pt x="199" y="349"/>
                  </a:cubicBezTo>
                  <a:cubicBezTo>
                    <a:pt x="232" y="250"/>
                    <a:pt x="315" y="142"/>
                    <a:pt x="315" y="35"/>
                  </a:cubicBezTo>
                  <a:cubicBezTo>
                    <a:pt x="315" y="15"/>
                    <a:pt x="298" y="1"/>
                    <a:pt x="2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3" name="Google Shape;13903;p28"/>
            <p:cNvSpPr/>
            <p:nvPr/>
          </p:nvSpPr>
          <p:spPr>
            <a:xfrm>
              <a:off x="468307" y="2340365"/>
              <a:ext cx="9919" cy="18304"/>
            </a:xfrm>
            <a:custGeom>
              <a:avLst/>
              <a:gdLst/>
              <a:ahLst/>
              <a:cxnLst/>
              <a:rect l="l" t="t" r="r" b="b"/>
              <a:pathLst>
                <a:path w="349" h="644" extrusionOk="0">
                  <a:moveTo>
                    <a:pt x="290" y="1"/>
                  </a:moveTo>
                  <a:cubicBezTo>
                    <a:pt x="280" y="1"/>
                    <a:pt x="270" y="5"/>
                    <a:pt x="260" y="15"/>
                  </a:cubicBezTo>
                  <a:cubicBezTo>
                    <a:pt x="118" y="178"/>
                    <a:pt x="43" y="389"/>
                    <a:pt x="8" y="601"/>
                  </a:cubicBezTo>
                  <a:cubicBezTo>
                    <a:pt x="1" y="627"/>
                    <a:pt x="22" y="644"/>
                    <a:pt x="43" y="644"/>
                  </a:cubicBezTo>
                  <a:cubicBezTo>
                    <a:pt x="56" y="644"/>
                    <a:pt x="70" y="636"/>
                    <a:pt x="75" y="619"/>
                  </a:cubicBezTo>
                  <a:cubicBezTo>
                    <a:pt x="142" y="425"/>
                    <a:pt x="243" y="255"/>
                    <a:pt x="333" y="71"/>
                  </a:cubicBezTo>
                  <a:cubicBezTo>
                    <a:pt x="348" y="39"/>
                    <a:pt x="321" y="1"/>
                    <a:pt x="29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4" name="Google Shape;13904;p28"/>
            <p:cNvSpPr/>
            <p:nvPr/>
          </p:nvSpPr>
          <p:spPr>
            <a:xfrm>
              <a:off x="443949" y="2323568"/>
              <a:ext cx="239801" cy="205409"/>
            </a:xfrm>
            <a:custGeom>
              <a:avLst/>
              <a:gdLst/>
              <a:ahLst/>
              <a:cxnLst/>
              <a:rect l="l" t="t" r="r" b="b"/>
              <a:pathLst>
                <a:path w="8437" h="7227" extrusionOk="0">
                  <a:moveTo>
                    <a:pt x="2342" y="7227"/>
                  </a:moveTo>
                  <a:cubicBezTo>
                    <a:pt x="2342" y="7227"/>
                    <a:pt x="6150" y="6828"/>
                    <a:pt x="7493" y="4667"/>
                  </a:cubicBezTo>
                  <a:cubicBezTo>
                    <a:pt x="8351" y="3282"/>
                    <a:pt x="7795" y="3246"/>
                    <a:pt x="7795" y="3246"/>
                  </a:cubicBezTo>
                  <a:cubicBezTo>
                    <a:pt x="7795" y="3246"/>
                    <a:pt x="8437" y="2951"/>
                    <a:pt x="7521" y="2031"/>
                  </a:cubicBezTo>
                  <a:cubicBezTo>
                    <a:pt x="7521" y="2031"/>
                    <a:pt x="7782" y="1472"/>
                    <a:pt x="7339" y="1349"/>
                  </a:cubicBezTo>
                  <a:cubicBezTo>
                    <a:pt x="6894" y="1225"/>
                    <a:pt x="6900" y="1657"/>
                    <a:pt x="6446" y="1150"/>
                  </a:cubicBezTo>
                  <a:cubicBezTo>
                    <a:pt x="5993" y="642"/>
                    <a:pt x="6074" y="360"/>
                    <a:pt x="5301" y="455"/>
                  </a:cubicBezTo>
                  <a:cubicBezTo>
                    <a:pt x="4529" y="552"/>
                    <a:pt x="4720" y="659"/>
                    <a:pt x="3980" y="470"/>
                  </a:cubicBezTo>
                  <a:cubicBezTo>
                    <a:pt x="3237" y="279"/>
                    <a:pt x="3368" y="1"/>
                    <a:pt x="2919" y="404"/>
                  </a:cubicBezTo>
                  <a:cubicBezTo>
                    <a:pt x="2469" y="808"/>
                    <a:pt x="1" y="2831"/>
                    <a:pt x="1261" y="5912"/>
                  </a:cubicBezTo>
                  <a:cubicBezTo>
                    <a:pt x="1583" y="6699"/>
                    <a:pt x="2342" y="7227"/>
                    <a:pt x="2342" y="722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5" name="Google Shape;13905;p28"/>
            <p:cNvSpPr/>
            <p:nvPr/>
          </p:nvSpPr>
          <p:spPr>
            <a:xfrm>
              <a:off x="549425" y="2442715"/>
              <a:ext cx="64604" cy="49825"/>
            </a:xfrm>
            <a:custGeom>
              <a:avLst/>
              <a:gdLst/>
              <a:ahLst/>
              <a:cxnLst/>
              <a:rect l="l" t="t" r="r" b="b"/>
              <a:pathLst>
                <a:path w="2273" h="1753" extrusionOk="0">
                  <a:moveTo>
                    <a:pt x="2217" y="0"/>
                  </a:moveTo>
                  <a:cubicBezTo>
                    <a:pt x="2208" y="0"/>
                    <a:pt x="2199" y="4"/>
                    <a:pt x="2191" y="13"/>
                  </a:cubicBezTo>
                  <a:cubicBezTo>
                    <a:pt x="1839" y="389"/>
                    <a:pt x="1431" y="686"/>
                    <a:pt x="988" y="943"/>
                  </a:cubicBezTo>
                  <a:cubicBezTo>
                    <a:pt x="628" y="1148"/>
                    <a:pt x="194" y="1313"/>
                    <a:pt x="11" y="1715"/>
                  </a:cubicBezTo>
                  <a:cubicBezTo>
                    <a:pt x="0" y="1734"/>
                    <a:pt x="17" y="1752"/>
                    <a:pt x="35" y="1752"/>
                  </a:cubicBezTo>
                  <a:cubicBezTo>
                    <a:pt x="42" y="1752"/>
                    <a:pt x="50" y="1749"/>
                    <a:pt x="55" y="1741"/>
                  </a:cubicBezTo>
                  <a:cubicBezTo>
                    <a:pt x="310" y="1369"/>
                    <a:pt x="792" y="1227"/>
                    <a:pt x="1166" y="1010"/>
                  </a:cubicBezTo>
                  <a:cubicBezTo>
                    <a:pt x="1577" y="772"/>
                    <a:pt x="1944" y="434"/>
                    <a:pt x="2248" y="71"/>
                  </a:cubicBezTo>
                  <a:cubicBezTo>
                    <a:pt x="2273" y="41"/>
                    <a:pt x="2247" y="0"/>
                    <a:pt x="221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6" name="Google Shape;13906;p28"/>
            <p:cNvSpPr/>
            <p:nvPr/>
          </p:nvSpPr>
          <p:spPr>
            <a:xfrm>
              <a:off x="631253" y="2377656"/>
              <a:ext cx="27712" cy="43515"/>
            </a:xfrm>
            <a:custGeom>
              <a:avLst/>
              <a:gdLst/>
              <a:ahLst/>
              <a:cxnLst/>
              <a:rect l="l" t="t" r="r" b="b"/>
              <a:pathLst>
                <a:path w="975" h="1531" extrusionOk="0">
                  <a:moveTo>
                    <a:pt x="912" y="0"/>
                  </a:moveTo>
                  <a:cubicBezTo>
                    <a:pt x="904" y="0"/>
                    <a:pt x="895" y="3"/>
                    <a:pt x="888" y="8"/>
                  </a:cubicBezTo>
                  <a:cubicBezTo>
                    <a:pt x="777" y="83"/>
                    <a:pt x="738" y="216"/>
                    <a:pt x="703" y="337"/>
                  </a:cubicBezTo>
                  <a:cubicBezTo>
                    <a:pt x="663" y="481"/>
                    <a:pt x="611" y="620"/>
                    <a:pt x="545" y="754"/>
                  </a:cubicBezTo>
                  <a:cubicBezTo>
                    <a:pt x="411" y="1027"/>
                    <a:pt x="231" y="1278"/>
                    <a:pt x="14" y="1491"/>
                  </a:cubicBezTo>
                  <a:cubicBezTo>
                    <a:pt x="1" y="1505"/>
                    <a:pt x="13" y="1530"/>
                    <a:pt x="30" y="1530"/>
                  </a:cubicBezTo>
                  <a:cubicBezTo>
                    <a:pt x="33" y="1530"/>
                    <a:pt x="37" y="1529"/>
                    <a:pt x="41" y="1526"/>
                  </a:cubicBezTo>
                  <a:cubicBezTo>
                    <a:pt x="274" y="1353"/>
                    <a:pt x="484" y="1145"/>
                    <a:pt x="628" y="889"/>
                  </a:cubicBezTo>
                  <a:cubicBezTo>
                    <a:pt x="699" y="766"/>
                    <a:pt x="757" y="635"/>
                    <a:pt x="803" y="500"/>
                  </a:cubicBezTo>
                  <a:cubicBezTo>
                    <a:pt x="854" y="352"/>
                    <a:pt x="908" y="210"/>
                    <a:pt x="962" y="66"/>
                  </a:cubicBezTo>
                  <a:cubicBezTo>
                    <a:pt x="974" y="34"/>
                    <a:pt x="943" y="0"/>
                    <a:pt x="91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7" name="Google Shape;13907;p28"/>
            <p:cNvSpPr/>
            <p:nvPr/>
          </p:nvSpPr>
          <p:spPr>
            <a:xfrm>
              <a:off x="554057" y="2367054"/>
              <a:ext cx="83733" cy="98569"/>
            </a:xfrm>
            <a:custGeom>
              <a:avLst/>
              <a:gdLst/>
              <a:ahLst/>
              <a:cxnLst/>
              <a:rect l="l" t="t" r="r" b="b"/>
              <a:pathLst>
                <a:path w="2946" h="3468" extrusionOk="0">
                  <a:moveTo>
                    <a:pt x="2919" y="1"/>
                  </a:moveTo>
                  <a:cubicBezTo>
                    <a:pt x="2913" y="1"/>
                    <a:pt x="2907" y="3"/>
                    <a:pt x="2902" y="7"/>
                  </a:cubicBezTo>
                  <a:cubicBezTo>
                    <a:pt x="2790" y="140"/>
                    <a:pt x="2732" y="327"/>
                    <a:pt x="2652" y="479"/>
                  </a:cubicBezTo>
                  <a:cubicBezTo>
                    <a:pt x="2568" y="636"/>
                    <a:pt x="2476" y="791"/>
                    <a:pt x="2383" y="940"/>
                  </a:cubicBezTo>
                  <a:cubicBezTo>
                    <a:pt x="2181" y="1269"/>
                    <a:pt x="1949" y="1580"/>
                    <a:pt x="1691" y="1866"/>
                  </a:cubicBezTo>
                  <a:cubicBezTo>
                    <a:pt x="1440" y="2146"/>
                    <a:pt x="1166" y="2406"/>
                    <a:pt x="870" y="2642"/>
                  </a:cubicBezTo>
                  <a:cubicBezTo>
                    <a:pt x="564" y="2887"/>
                    <a:pt x="244" y="3111"/>
                    <a:pt x="12" y="3433"/>
                  </a:cubicBezTo>
                  <a:cubicBezTo>
                    <a:pt x="1" y="3449"/>
                    <a:pt x="17" y="3467"/>
                    <a:pt x="33" y="3467"/>
                  </a:cubicBezTo>
                  <a:cubicBezTo>
                    <a:pt x="38" y="3467"/>
                    <a:pt x="43" y="3465"/>
                    <a:pt x="48" y="3461"/>
                  </a:cubicBezTo>
                  <a:cubicBezTo>
                    <a:pt x="341" y="3173"/>
                    <a:pt x="687" y="2950"/>
                    <a:pt x="1009" y="2694"/>
                  </a:cubicBezTo>
                  <a:cubicBezTo>
                    <a:pt x="1308" y="2457"/>
                    <a:pt x="1586" y="2193"/>
                    <a:pt x="1839" y="1905"/>
                  </a:cubicBezTo>
                  <a:cubicBezTo>
                    <a:pt x="2084" y="1625"/>
                    <a:pt x="2306" y="1326"/>
                    <a:pt x="2501" y="1010"/>
                  </a:cubicBezTo>
                  <a:cubicBezTo>
                    <a:pt x="2600" y="847"/>
                    <a:pt x="2689" y="679"/>
                    <a:pt x="2770" y="505"/>
                  </a:cubicBezTo>
                  <a:cubicBezTo>
                    <a:pt x="2839" y="357"/>
                    <a:pt x="2934" y="191"/>
                    <a:pt x="2945" y="26"/>
                  </a:cubicBezTo>
                  <a:cubicBezTo>
                    <a:pt x="2944" y="11"/>
                    <a:pt x="2931" y="1"/>
                    <a:pt x="29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8" name="Google Shape;13908;p28"/>
            <p:cNvSpPr/>
            <p:nvPr/>
          </p:nvSpPr>
          <p:spPr>
            <a:xfrm>
              <a:off x="554342" y="2415145"/>
              <a:ext cx="114429" cy="80805"/>
            </a:xfrm>
            <a:custGeom>
              <a:avLst/>
              <a:gdLst/>
              <a:ahLst/>
              <a:cxnLst/>
              <a:rect l="l" t="t" r="r" b="b"/>
              <a:pathLst>
                <a:path w="4026" h="2843" extrusionOk="0">
                  <a:moveTo>
                    <a:pt x="3956" y="0"/>
                  </a:moveTo>
                  <a:cubicBezTo>
                    <a:pt x="3950" y="0"/>
                    <a:pt x="3944" y="1"/>
                    <a:pt x="3938" y="4"/>
                  </a:cubicBezTo>
                  <a:cubicBezTo>
                    <a:pt x="3597" y="121"/>
                    <a:pt x="3298" y="402"/>
                    <a:pt x="3029" y="632"/>
                  </a:cubicBezTo>
                  <a:cubicBezTo>
                    <a:pt x="2715" y="901"/>
                    <a:pt x="2397" y="1165"/>
                    <a:pt x="2066" y="1413"/>
                  </a:cubicBezTo>
                  <a:cubicBezTo>
                    <a:pt x="1408" y="1911"/>
                    <a:pt x="701" y="2328"/>
                    <a:pt x="23" y="2793"/>
                  </a:cubicBezTo>
                  <a:cubicBezTo>
                    <a:pt x="0" y="2811"/>
                    <a:pt x="15" y="2843"/>
                    <a:pt x="39" y="2843"/>
                  </a:cubicBezTo>
                  <a:cubicBezTo>
                    <a:pt x="43" y="2843"/>
                    <a:pt x="47" y="2842"/>
                    <a:pt x="51" y="2840"/>
                  </a:cubicBezTo>
                  <a:lnTo>
                    <a:pt x="51" y="2842"/>
                  </a:lnTo>
                  <a:cubicBezTo>
                    <a:pt x="789" y="2511"/>
                    <a:pt x="1470" y="2025"/>
                    <a:pt x="2115" y="1539"/>
                  </a:cubicBezTo>
                  <a:cubicBezTo>
                    <a:pt x="2427" y="1301"/>
                    <a:pt x="2732" y="1056"/>
                    <a:pt x="3027" y="800"/>
                  </a:cubicBezTo>
                  <a:cubicBezTo>
                    <a:pt x="3175" y="673"/>
                    <a:pt x="3321" y="544"/>
                    <a:pt x="3476" y="426"/>
                  </a:cubicBezTo>
                  <a:cubicBezTo>
                    <a:pt x="3637" y="303"/>
                    <a:pt x="3810" y="213"/>
                    <a:pt x="3981" y="105"/>
                  </a:cubicBezTo>
                  <a:cubicBezTo>
                    <a:pt x="4026" y="76"/>
                    <a:pt x="4005" y="0"/>
                    <a:pt x="395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9" name="Google Shape;13909;p28"/>
            <p:cNvSpPr/>
            <p:nvPr/>
          </p:nvSpPr>
          <p:spPr>
            <a:xfrm>
              <a:off x="616331" y="2433364"/>
              <a:ext cx="46215" cy="28735"/>
            </a:xfrm>
            <a:custGeom>
              <a:avLst/>
              <a:gdLst/>
              <a:ahLst/>
              <a:cxnLst/>
              <a:rect l="l" t="t" r="r" b="b"/>
              <a:pathLst>
                <a:path w="1626" h="1011" extrusionOk="0">
                  <a:moveTo>
                    <a:pt x="1564" y="1"/>
                  </a:moveTo>
                  <a:cubicBezTo>
                    <a:pt x="1556" y="1"/>
                    <a:pt x="1548" y="3"/>
                    <a:pt x="1540" y="10"/>
                  </a:cubicBezTo>
                  <a:cubicBezTo>
                    <a:pt x="1297" y="187"/>
                    <a:pt x="1065" y="378"/>
                    <a:pt x="809" y="537"/>
                  </a:cubicBezTo>
                  <a:cubicBezTo>
                    <a:pt x="553" y="696"/>
                    <a:pt x="283" y="840"/>
                    <a:pt x="16" y="980"/>
                  </a:cubicBezTo>
                  <a:cubicBezTo>
                    <a:pt x="0" y="989"/>
                    <a:pt x="9" y="1010"/>
                    <a:pt x="24" y="1010"/>
                  </a:cubicBezTo>
                  <a:cubicBezTo>
                    <a:pt x="25" y="1010"/>
                    <a:pt x="26" y="1010"/>
                    <a:pt x="27" y="1010"/>
                  </a:cubicBezTo>
                  <a:lnTo>
                    <a:pt x="29" y="1010"/>
                  </a:lnTo>
                  <a:cubicBezTo>
                    <a:pt x="324" y="926"/>
                    <a:pt x="607" y="800"/>
                    <a:pt x="869" y="638"/>
                  </a:cubicBezTo>
                  <a:cubicBezTo>
                    <a:pt x="1127" y="481"/>
                    <a:pt x="1388" y="305"/>
                    <a:pt x="1598" y="82"/>
                  </a:cubicBezTo>
                  <a:cubicBezTo>
                    <a:pt x="1625" y="53"/>
                    <a:pt x="1599" y="1"/>
                    <a:pt x="15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0" name="Google Shape;13910;p28"/>
            <p:cNvSpPr/>
            <p:nvPr/>
          </p:nvSpPr>
          <p:spPr>
            <a:xfrm>
              <a:off x="531462" y="2376774"/>
              <a:ext cx="87456" cy="115822"/>
            </a:xfrm>
            <a:custGeom>
              <a:avLst/>
              <a:gdLst/>
              <a:ahLst/>
              <a:cxnLst/>
              <a:rect l="l" t="t" r="r" b="b"/>
              <a:pathLst>
                <a:path w="3077" h="4075" extrusionOk="0">
                  <a:moveTo>
                    <a:pt x="3035" y="0"/>
                  </a:moveTo>
                  <a:cubicBezTo>
                    <a:pt x="3021" y="0"/>
                    <a:pt x="3008" y="7"/>
                    <a:pt x="3004" y="24"/>
                  </a:cubicBezTo>
                  <a:cubicBezTo>
                    <a:pt x="2757" y="675"/>
                    <a:pt x="2209" y="1066"/>
                    <a:pt x="1695" y="1498"/>
                  </a:cubicBezTo>
                  <a:cubicBezTo>
                    <a:pt x="1181" y="1928"/>
                    <a:pt x="710" y="2421"/>
                    <a:pt x="371" y="3003"/>
                  </a:cubicBezTo>
                  <a:cubicBezTo>
                    <a:pt x="184" y="3321"/>
                    <a:pt x="61" y="3668"/>
                    <a:pt x="5" y="4031"/>
                  </a:cubicBezTo>
                  <a:cubicBezTo>
                    <a:pt x="0" y="4057"/>
                    <a:pt x="21" y="4074"/>
                    <a:pt x="41" y="4074"/>
                  </a:cubicBezTo>
                  <a:cubicBezTo>
                    <a:pt x="54" y="4074"/>
                    <a:pt x="66" y="4067"/>
                    <a:pt x="70" y="4050"/>
                  </a:cubicBezTo>
                  <a:cubicBezTo>
                    <a:pt x="250" y="3390"/>
                    <a:pt x="624" y="2791"/>
                    <a:pt x="1069" y="2281"/>
                  </a:cubicBezTo>
                  <a:cubicBezTo>
                    <a:pt x="1514" y="1771"/>
                    <a:pt x="2058" y="1376"/>
                    <a:pt x="2531" y="899"/>
                  </a:cubicBezTo>
                  <a:cubicBezTo>
                    <a:pt x="2768" y="660"/>
                    <a:pt x="2995" y="378"/>
                    <a:pt x="3069" y="43"/>
                  </a:cubicBezTo>
                  <a:cubicBezTo>
                    <a:pt x="3076" y="17"/>
                    <a:pt x="3055" y="0"/>
                    <a:pt x="303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1" name="Google Shape;13911;p28"/>
            <p:cNvSpPr/>
            <p:nvPr/>
          </p:nvSpPr>
          <p:spPr>
            <a:xfrm>
              <a:off x="558264" y="2349432"/>
              <a:ext cx="44396" cy="70516"/>
            </a:xfrm>
            <a:custGeom>
              <a:avLst/>
              <a:gdLst/>
              <a:ahLst/>
              <a:cxnLst/>
              <a:rect l="l" t="t" r="r" b="b"/>
              <a:pathLst>
                <a:path w="1562" h="2481" extrusionOk="0">
                  <a:moveTo>
                    <a:pt x="1504" y="0"/>
                  </a:moveTo>
                  <a:cubicBezTo>
                    <a:pt x="1487" y="0"/>
                    <a:pt x="1470" y="10"/>
                    <a:pt x="1466" y="31"/>
                  </a:cubicBezTo>
                  <a:cubicBezTo>
                    <a:pt x="1365" y="521"/>
                    <a:pt x="1205" y="975"/>
                    <a:pt x="881" y="1366"/>
                  </a:cubicBezTo>
                  <a:cubicBezTo>
                    <a:pt x="589" y="1721"/>
                    <a:pt x="236" y="2022"/>
                    <a:pt x="14" y="2432"/>
                  </a:cubicBezTo>
                  <a:cubicBezTo>
                    <a:pt x="1" y="2458"/>
                    <a:pt x="22" y="2481"/>
                    <a:pt x="44" y="2481"/>
                  </a:cubicBezTo>
                  <a:cubicBezTo>
                    <a:pt x="54" y="2481"/>
                    <a:pt x="64" y="2476"/>
                    <a:pt x="72" y="2465"/>
                  </a:cubicBezTo>
                  <a:cubicBezTo>
                    <a:pt x="352" y="2061"/>
                    <a:pt x="765" y="1773"/>
                    <a:pt x="1062" y="1383"/>
                  </a:cubicBezTo>
                  <a:cubicBezTo>
                    <a:pt x="1350" y="1005"/>
                    <a:pt x="1562" y="523"/>
                    <a:pt x="1550" y="42"/>
                  </a:cubicBezTo>
                  <a:cubicBezTo>
                    <a:pt x="1550" y="16"/>
                    <a:pt x="1527" y="0"/>
                    <a:pt x="15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2" name="Google Shape;13912;p28"/>
            <p:cNvSpPr/>
            <p:nvPr/>
          </p:nvSpPr>
          <p:spPr>
            <a:xfrm>
              <a:off x="523361" y="2350910"/>
              <a:ext cx="51502" cy="130886"/>
            </a:xfrm>
            <a:custGeom>
              <a:avLst/>
              <a:gdLst/>
              <a:ahLst/>
              <a:cxnLst/>
              <a:rect l="l" t="t" r="r" b="b"/>
              <a:pathLst>
                <a:path w="1812" h="4605" extrusionOk="0">
                  <a:moveTo>
                    <a:pt x="1745" y="0"/>
                  </a:moveTo>
                  <a:cubicBezTo>
                    <a:pt x="1737" y="0"/>
                    <a:pt x="1730" y="5"/>
                    <a:pt x="1730" y="16"/>
                  </a:cubicBezTo>
                  <a:cubicBezTo>
                    <a:pt x="1726" y="445"/>
                    <a:pt x="1645" y="861"/>
                    <a:pt x="1445" y="1243"/>
                  </a:cubicBezTo>
                  <a:cubicBezTo>
                    <a:pt x="1251" y="1615"/>
                    <a:pt x="1028" y="1972"/>
                    <a:pt x="812" y="2329"/>
                  </a:cubicBezTo>
                  <a:cubicBezTo>
                    <a:pt x="593" y="2686"/>
                    <a:pt x="383" y="3047"/>
                    <a:pt x="234" y="3436"/>
                  </a:cubicBezTo>
                  <a:cubicBezTo>
                    <a:pt x="94" y="3797"/>
                    <a:pt x="0" y="4195"/>
                    <a:pt x="92" y="4578"/>
                  </a:cubicBezTo>
                  <a:cubicBezTo>
                    <a:pt x="98" y="4597"/>
                    <a:pt x="112" y="4605"/>
                    <a:pt x="127" y="4605"/>
                  </a:cubicBezTo>
                  <a:cubicBezTo>
                    <a:pt x="145" y="4605"/>
                    <a:pt x="164" y="4592"/>
                    <a:pt x="165" y="4569"/>
                  </a:cubicBezTo>
                  <a:lnTo>
                    <a:pt x="165" y="4567"/>
                  </a:lnTo>
                  <a:cubicBezTo>
                    <a:pt x="168" y="4145"/>
                    <a:pt x="238" y="3743"/>
                    <a:pt x="398" y="3352"/>
                  </a:cubicBezTo>
                  <a:cubicBezTo>
                    <a:pt x="561" y="2955"/>
                    <a:pt x="787" y="2591"/>
                    <a:pt x="1010" y="2226"/>
                  </a:cubicBezTo>
                  <a:cubicBezTo>
                    <a:pt x="1223" y="1880"/>
                    <a:pt x="1408" y="1535"/>
                    <a:pt x="1558" y="1157"/>
                  </a:cubicBezTo>
                  <a:cubicBezTo>
                    <a:pt x="1698" y="802"/>
                    <a:pt x="1812" y="402"/>
                    <a:pt x="1763" y="16"/>
                  </a:cubicBezTo>
                  <a:cubicBezTo>
                    <a:pt x="1761" y="6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3" name="Google Shape;13913;p28"/>
            <p:cNvSpPr/>
            <p:nvPr/>
          </p:nvSpPr>
          <p:spPr>
            <a:xfrm>
              <a:off x="544621" y="2334738"/>
              <a:ext cx="8612" cy="61847"/>
            </a:xfrm>
            <a:custGeom>
              <a:avLst/>
              <a:gdLst/>
              <a:ahLst/>
              <a:cxnLst/>
              <a:rect l="l" t="t" r="r" b="b"/>
              <a:pathLst>
                <a:path w="303" h="2176" extrusionOk="0">
                  <a:moveTo>
                    <a:pt x="149" y="1"/>
                  </a:moveTo>
                  <a:cubicBezTo>
                    <a:pt x="122" y="1"/>
                    <a:pt x="98" y="17"/>
                    <a:pt x="101" y="53"/>
                  </a:cubicBezTo>
                  <a:cubicBezTo>
                    <a:pt x="116" y="221"/>
                    <a:pt x="178" y="383"/>
                    <a:pt x="198" y="550"/>
                  </a:cubicBezTo>
                  <a:cubicBezTo>
                    <a:pt x="219" y="729"/>
                    <a:pt x="223" y="909"/>
                    <a:pt x="209" y="1088"/>
                  </a:cubicBezTo>
                  <a:cubicBezTo>
                    <a:pt x="189" y="1451"/>
                    <a:pt x="107" y="1804"/>
                    <a:pt x="4" y="2152"/>
                  </a:cubicBezTo>
                  <a:cubicBezTo>
                    <a:pt x="0" y="2164"/>
                    <a:pt x="12" y="2175"/>
                    <a:pt x="23" y="2175"/>
                  </a:cubicBezTo>
                  <a:cubicBezTo>
                    <a:pt x="29" y="2175"/>
                    <a:pt x="34" y="2172"/>
                    <a:pt x="37" y="2165"/>
                  </a:cubicBezTo>
                  <a:cubicBezTo>
                    <a:pt x="183" y="1838"/>
                    <a:pt x="269" y="1487"/>
                    <a:pt x="292" y="1129"/>
                  </a:cubicBezTo>
                  <a:cubicBezTo>
                    <a:pt x="303" y="948"/>
                    <a:pt x="303" y="767"/>
                    <a:pt x="288" y="585"/>
                  </a:cubicBezTo>
                  <a:cubicBezTo>
                    <a:pt x="275" y="410"/>
                    <a:pt x="277" y="202"/>
                    <a:pt x="209" y="38"/>
                  </a:cubicBezTo>
                  <a:cubicBezTo>
                    <a:pt x="199" y="14"/>
                    <a:pt x="173" y="1"/>
                    <a:pt x="1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4" name="Google Shape;13914;p28"/>
            <p:cNvSpPr/>
            <p:nvPr/>
          </p:nvSpPr>
          <p:spPr>
            <a:xfrm>
              <a:off x="531376" y="2327746"/>
              <a:ext cx="6622" cy="31975"/>
            </a:xfrm>
            <a:custGeom>
              <a:avLst/>
              <a:gdLst/>
              <a:ahLst/>
              <a:cxnLst/>
              <a:rect l="l" t="t" r="r" b="b"/>
              <a:pathLst>
                <a:path w="233" h="1125" extrusionOk="0">
                  <a:moveTo>
                    <a:pt x="106" y="1"/>
                  </a:moveTo>
                  <a:cubicBezTo>
                    <a:pt x="79" y="1"/>
                    <a:pt x="51" y="17"/>
                    <a:pt x="44" y="46"/>
                  </a:cubicBezTo>
                  <a:cubicBezTo>
                    <a:pt x="1" y="203"/>
                    <a:pt x="44" y="400"/>
                    <a:pt x="51" y="560"/>
                  </a:cubicBezTo>
                  <a:cubicBezTo>
                    <a:pt x="62" y="747"/>
                    <a:pt x="75" y="917"/>
                    <a:pt x="53" y="1102"/>
                  </a:cubicBezTo>
                  <a:cubicBezTo>
                    <a:pt x="52" y="1116"/>
                    <a:pt x="65" y="1125"/>
                    <a:pt x="77" y="1125"/>
                  </a:cubicBezTo>
                  <a:cubicBezTo>
                    <a:pt x="86" y="1125"/>
                    <a:pt x="94" y="1120"/>
                    <a:pt x="96" y="1110"/>
                  </a:cubicBezTo>
                  <a:lnTo>
                    <a:pt x="96" y="1108"/>
                  </a:lnTo>
                  <a:cubicBezTo>
                    <a:pt x="131" y="929"/>
                    <a:pt x="180" y="742"/>
                    <a:pt x="197" y="560"/>
                  </a:cubicBezTo>
                  <a:cubicBezTo>
                    <a:pt x="212" y="396"/>
                    <a:pt x="232" y="183"/>
                    <a:pt x="158" y="31"/>
                  </a:cubicBezTo>
                  <a:cubicBezTo>
                    <a:pt x="147" y="10"/>
                    <a:pt x="127" y="1"/>
                    <a:pt x="10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5" name="Google Shape;13915;p28"/>
            <p:cNvSpPr/>
            <p:nvPr/>
          </p:nvSpPr>
          <p:spPr>
            <a:xfrm>
              <a:off x="357232" y="2460763"/>
              <a:ext cx="252562" cy="307503"/>
            </a:xfrm>
            <a:custGeom>
              <a:avLst/>
              <a:gdLst/>
              <a:ahLst/>
              <a:cxnLst/>
              <a:rect l="l" t="t" r="r" b="b"/>
              <a:pathLst>
                <a:path w="8886" h="10819" extrusionOk="0">
                  <a:moveTo>
                    <a:pt x="6013" y="4165"/>
                  </a:moveTo>
                  <a:cubicBezTo>
                    <a:pt x="7031" y="5681"/>
                    <a:pt x="8885" y="8657"/>
                    <a:pt x="8188" y="9478"/>
                  </a:cubicBezTo>
                  <a:cubicBezTo>
                    <a:pt x="7490" y="10299"/>
                    <a:pt x="7289" y="9805"/>
                    <a:pt x="6930" y="10312"/>
                  </a:cubicBezTo>
                  <a:cubicBezTo>
                    <a:pt x="6571" y="10819"/>
                    <a:pt x="6662" y="10439"/>
                    <a:pt x="6273" y="10271"/>
                  </a:cubicBezTo>
                  <a:cubicBezTo>
                    <a:pt x="5886" y="10103"/>
                    <a:pt x="5417" y="10218"/>
                    <a:pt x="5408" y="9355"/>
                  </a:cubicBezTo>
                  <a:cubicBezTo>
                    <a:pt x="5408" y="9355"/>
                    <a:pt x="4155" y="9181"/>
                    <a:pt x="4026" y="8500"/>
                  </a:cubicBezTo>
                  <a:cubicBezTo>
                    <a:pt x="3895" y="7822"/>
                    <a:pt x="3729" y="7954"/>
                    <a:pt x="2867" y="7470"/>
                  </a:cubicBezTo>
                  <a:cubicBezTo>
                    <a:pt x="2003" y="6986"/>
                    <a:pt x="1096" y="5969"/>
                    <a:pt x="1156" y="4008"/>
                  </a:cubicBezTo>
                  <a:cubicBezTo>
                    <a:pt x="1214" y="2044"/>
                    <a:pt x="1392" y="855"/>
                    <a:pt x="797" y="723"/>
                  </a:cubicBezTo>
                  <a:cubicBezTo>
                    <a:pt x="201" y="590"/>
                    <a:pt x="1" y="98"/>
                    <a:pt x="767" y="50"/>
                  </a:cubicBezTo>
                  <a:cubicBezTo>
                    <a:pt x="1534" y="1"/>
                    <a:pt x="4437" y="1813"/>
                    <a:pt x="6013" y="416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6" name="Google Shape;13916;p28"/>
            <p:cNvSpPr/>
            <p:nvPr/>
          </p:nvSpPr>
          <p:spPr>
            <a:xfrm>
              <a:off x="527227" y="2614586"/>
              <a:ext cx="51899" cy="127390"/>
            </a:xfrm>
            <a:custGeom>
              <a:avLst/>
              <a:gdLst/>
              <a:ahLst/>
              <a:cxnLst/>
              <a:rect l="l" t="t" r="r" b="b"/>
              <a:pathLst>
                <a:path w="1826" h="4482" extrusionOk="0">
                  <a:moveTo>
                    <a:pt x="73" y="1"/>
                  </a:moveTo>
                  <a:cubicBezTo>
                    <a:pt x="45" y="1"/>
                    <a:pt x="16" y="28"/>
                    <a:pt x="14" y="58"/>
                  </a:cubicBezTo>
                  <a:cubicBezTo>
                    <a:pt x="1" y="231"/>
                    <a:pt x="118" y="432"/>
                    <a:pt x="188" y="585"/>
                  </a:cubicBezTo>
                  <a:cubicBezTo>
                    <a:pt x="270" y="768"/>
                    <a:pt x="363" y="946"/>
                    <a:pt x="462" y="1121"/>
                  </a:cubicBezTo>
                  <a:cubicBezTo>
                    <a:pt x="661" y="1473"/>
                    <a:pt x="894" y="1802"/>
                    <a:pt x="1100" y="2150"/>
                  </a:cubicBezTo>
                  <a:cubicBezTo>
                    <a:pt x="1306" y="2501"/>
                    <a:pt x="1493" y="2873"/>
                    <a:pt x="1590" y="3271"/>
                  </a:cubicBezTo>
                  <a:cubicBezTo>
                    <a:pt x="1644" y="3496"/>
                    <a:pt x="1663" y="3733"/>
                    <a:pt x="1594" y="3956"/>
                  </a:cubicBezTo>
                  <a:cubicBezTo>
                    <a:pt x="1562" y="4049"/>
                    <a:pt x="1517" y="4139"/>
                    <a:pt x="1457" y="4219"/>
                  </a:cubicBezTo>
                  <a:cubicBezTo>
                    <a:pt x="1405" y="4296"/>
                    <a:pt x="1328" y="4352"/>
                    <a:pt x="1279" y="4431"/>
                  </a:cubicBezTo>
                  <a:cubicBezTo>
                    <a:pt x="1262" y="4457"/>
                    <a:pt x="1287" y="4481"/>
                    <a:pt x="1312" y="4481"/>
                  </a:cubicBezTo>
                  <a:cubicBezTo>
                    <a:pt x="1314" y="4481"/>
                    <a:pt x="1315" y="4481"/>
                    <a:pt x="1317" y="4481"/>
                  </a:cubicBezTo>
                  <a:cubicBezTo>
                    <a:pt x="1444" y="4462"/>
                    <a:pt x="1564" y="4322"/>
                    <a:pt x="1629" y="4219"/>
                  </a:cubicBezTo>
                  <a:cubicBezTo>
                    <a:pt x="1710" y="4090"/>
                    <a:pt x="1760" y="3946"/>
                    <a:pt x="1779" y="3797"/>
                  </a:cubicBezTo>
                  <a:cubicBezTo>
                    <a:pt x="1825" y="3442"/>
                    <a:pt x="1721" y="3081"/>
                    <a:pt x="1590" y="2754"/>
                  </a:cubicBezTo>
                  <a:cubicBezTo>
                    <a:pt x="1339" y="2135"/>
                    <a:pt x="956" y="1579"/>
                    <a:pt x="610" y="1011"/>
                  </a:cubicBezTo>
                  <a:cubicBezTo>
                    <a:pt x="513" y="852"/>
                    <a:pt x="419" y="688"/>
                    <a:pt x="337" y="519"/>
                  </a:cubicBezTo>
                  <a:cubicBezTo>
                    <a:pt x="261" y="360"/>
                    <a:pt x="221" y="155"/>
                    <a:pt x="107" y="18"/>
                  </a:cubicBezTo>
                  <a:cubicBezTo>
                    <a:pt x="98" y="6"/>
                    <a:pt x="85" y="1"/>
                    <a:pt x="7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7" name="Google Shape;13917;p28"/>
            <p:cNvSpPr/>
            <p:nvPr/>
          </p:nvSpPr>
          <p:spPr>
            <a:xfrm>
              <a:off x="509121" y="2572293"/>
              <a:ext cx="18077" cy="155443"/>
            </a:xfrm>
            <a:custGeom>
              <a:avLst/>
              <a:gdLst/>
              <a:ahLst/>
              <a:cxnLst/>
              <a:rect l="l" t="t" r="r" b="b"/>
              <a:pathLst>
                <a:path w="636" h="5469" extrusionOk="0">
                  <a:moveTo>
                    <a:pt x="134" y="0"/>
                  </a:moveTo>
                  <a:cubicBezTo>
                    <a:pt x="111" y="0"/>
                    <a:pt x="87" y="13"/>
                    <a:pt x="82" y="39"/>
                  </a:cubicBezTo>
                  <a:cubicBezTo>
                    <a:pt x="0" y="409"/>
                    <a:pt x="51" y="788"/>
                    <a:pt x="67" y="1164"/>
                  </a:cubicBezTo>
                  <a:cubicBezTo>
                    <a:pt x="84" y="1549"/>
                    <a:pt x="88" y="1936"/>
                    <a:pt x="120" y="2320"/>
                  </a:cubicBezTo>
                  <a:cubicBezTo>
                    <a:pt x="150" y="2692"/>
                    <a:pt x="181" y="3067"/>
                    <a:pt x="239" y="3436"/>
                  </a:cubicBezTo>
                  <a:cubicBezTo>
                    <a:pt x="269" y="3619"/>
                    <a:pt x="320" y="3795"/>
                    <a:pt x="359" y="3976"/>
                  </a:cubicBezTo>
                  <a:cubicBezTo>
                    <a:pt x="378" y="4060"/>
                    <a:pt x="376" y="4148"/>
                    <a:pt x="389" y="4232"/>
                  </a:cubicBezTo>
                  <a:cubicBezTo>
                    <a:pt x="404" y="4322"/>
                    <a:pt x="428" y="4412"/>
                    <a:pt x="443" y="4501"/>
                  </a:cubicBezTo>
                  <a:cubicBezTo>
                    <a:pt x="473" y="4675"/>
                    <a:pt x="473" y="4851"/>
                    <a:pt x="415" y="5019"/>
                  </a:cubicBezTo>
                  <a:cubicBezTo>
                    <a:pt x="359" y="5180"/>
                    <a:pt x="245" y="5290"/>
                    <a:pt x="133" y="5414"/>
                  </a:cubicBezTo>
                  <a:cubicBezTo>
                    <a:pt x="114" y="5436"/>
                    <a:pt x="130" y="5469"/>
                    <a:pt x="158" y="5469"/>
                  </a:cubicBezTo>
                  <a:cubicBezTo>
                    <a:pt x="160" y="5469"/>
                    <a:pt x="162" y="5468"/>
                    <a:pt x="165" y="5468"/>
                  </a:cubicBezTo>
                  <a:cubicBezTo>
                    <a:pt x="434" y="5425"/>
                    <a:pt x="578" y="5113"/>
                    <a:pt x="615" y="4874"/>
                  </a:cubicBezTo>
                  <a:cubicBezTo>
                    <a:pt x="636" y="4713"/>
                    <a:pt x="628" y="4552"/>
                    <a:pt x="591" y="4395"/>
                  </a:cubicBezTo>
                  <a:cubicBezTo>
                    <a:pt x="550" y="4204"/>
                    <a:pt x="439" y="4045"/>
                    <a:pt x="393" y="3858"/>
                  </a:cubicBezTo>
                  <a:cubicBezTo>
                    <a:pt x="292" y="3458"/>
                    <a:pt x="258" y="3054"/>
                    <a:pt x="247" y="2643"/>
                  </a:cubicBezTo>
                  <a:cubicBezTo>
                    <a:pt x="234" y="2230"/>
                    <a:pt x="217" y="1826"/>
                    <a:pt x="210" y="1418"/>
                  </a:cubicBezTo>
                  <a:cubicBezTo>
                    <a:pt x="198" y="962"/>
                    <a:pt x="271" y="489"/>
                    <a:pt x="185" y="39"/>
                  </a:cubicBezTo>
                  <a:cubicBezTo>
                    <a:pt x="181" y="13"/>
                    <a:pt x="158" y="0"/>
                    <a:pt x="13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8" name="Google Shape;13918;p28"/>
            <p:cNvSpPr/>
            <p:nvPr/>
          </p:nvSpPr>
          <p:spPr>
            <a:xfrm>
              <a:off x="498008" y="2570161"/>
              <a:ext cx="13984" cy="97944"/>
            </a:xfrm>
            <a:custGeom>
              <a:avLst/>
              <a:gdLst/>
              <a:ahLst/>
              <a:cxnLst/>
              <a:rect l="l" t="t" r="r" b="b"/>
              <a:pathLst>
                <a:path w="492" h="3446" extrusionOk="0">
                  <a:moveTo>
                    <a:pt x="440" y="0"/>
                  </a:moveTo>
                  <a:cubicBezTo>
                    <a:pt x="430" y="0"/>
                    <a:pt x="420" y="4"/>
                    <a:pt x="412" y="13"/>
                  </a:cubicBezTo>
                  <a:cubicBezTo>
                    <a:pt x="243" y="157"/>
                    <a:pt x="286" y="484"/>
                    <a:pt x="281" y="678"/>
                  </a:cubicBezTo>
                  <a:cubicBezTo>
                    <a:pt x="270" y="985"/>
                    <a:pt x="251" y="1292"/>
                    <a:pt x="228" y="1596"/>
                  </a:cubicBezTo>
                  <a:cubicBezTo>
                    <a:pt x="204" y="1895"/>
                    <a:pt x="172" y="2193"/>
                    <a:pt x="146" y="2490"/>
                  </a:cubicBezTo>
                  <a:cubicBezTo>
                    <a:pt x="131" y="2656"/>
                    <a:pt x="109" y="2821"/>
                    <a:pt x="73" y="2984"/>
                  </a:cubicBezTo>
                  <a:cubicBezTo>
                    <a:pt x="47" y="3120"/>
                    <a:pt x="0" y="3288"/>
                    <a:pt x="17" y="3427"/>
                  </a:cubicBezTo>
                  <a:cubicBezTo>
                    <a:pt x="18" y="3436"/>
                    <a:pt x="29" y="3445"/>
                    <a:pt x="39" y="3445"/>
                  </a:cubicBezTo>
                  <a:cubicBezTo>
                    <a:pt x="44" y="3445"/>
                    <a:pt x="49" y="3443"/>
                    <a:pt x="53" y="3436"/>
                  </a:cubicBezTo>
                  <a:cubicBezTo>
                    <a:pt x="107" y="3328"/>
                    <a:pt x="116" y="3185"/>
                    <a:pt x="131" y="3066"/>
                  </a:cubicBezTo>
                  <a:cubicBezTo>
                    <a:pt x="152" y="2914"/>
                    <a:pt x="165" y="2763"/>
                    <a:pt x="187" y="2611"/>
                  </a:cubicBezTo>
                  <a:cubicBezTo>
                    <a:pt x="227" y="2327"/>
                    <a:pt x="268" y="2045"/>
                    <a:pt x="296" y="1757"/>
                  </a:cubicBezTo>
                  <a:cubicBezTo>
                    <a:pt x="324" y="1471"/>
                    <a:pt x="346" y="1176"/>
                    <a:pt x="363" y="886"/>
                  </a:cubicBezTo>
                  <a:cubicBezTo>
                    <a:pt x="371" y="740"/>
                    <a:pt x="376" y="594"/>
                    <a:pt x="382" y="450"/>
                  </a:cubicBezTo>
                  <a:cubicBezTo>
                    <a:pt x="384" y="316"/>
                    <a:pt x="415" y="183"/>
                    <a:pt x="475" y="61"/>
                  </a:cubicBezTo>
                  <a:cubicBezTo>
                    <a:pt x="492" y="31"/>
                    <a:pt x="467" y="0"/>
                    <a:pt x="44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9" name="Google Shape;13919;p28"/>
            <p:cNvSpPr/>
            <p:nvPr/>
          </p:nvSpPr>
          <p:spPr>
            <a:xfrm>
              <a:off x="385995" y="2479721"/>
              <a:ext cx="107210" cy="68669"/>
            </a:xfrm>
            <a:custGeom>
              <a:avLst/>
              <a:gdLst/>
              <a:ahLst/>
              <a:cxnLst/>
              <a:rect l="l" t="t" r="r" b="b"/>
              <a:pathLst>
                <a:path w="3772" h="2416" extrusionOk="0">
                  <a:moveTo>
                    <a:pt x="79" y="1"/>
                  </a:moveTo>
                  <a:cubicBezTo>
                    <a:pt x="67" y="1"/>
                    <a:pt x="56" y="1"/>
                    <a:pt x="45" y="1"/>
                  </a:cubicBezTo>
                  <a:cubicBezTo>
                    <a:pt x="19" y="3"/>
                    <a:pt x="0" y="44"/>
                    <a:pt x="30" y="56"/>
                  </a:cubicBezTo>
                  <a:cubicBezTo>
                    <a:pt x="211" y="134"/>
                    <a:pt x="400" y="179"/>
                    <a:pt x="578" y="267"/>
                  </a:cubicBezTo>
                  <a:cubicBezTo>
                    <a:pt x="742" y="349"/>
                    <a:pt x="899" y="446"/>
                    <a:pt x="1047" y="557"/>
                  </a:cubicBezTo>
                  <a:cubicBezTo>
                    <a:pt x="1350" y="785"/>
                    <a:pt x="1616" y="1056"/>
                    <a:pt x="1885" y="1323"/>
                  </a:cubicBezTo>
                  <a:cubicBezTo>
                    <a:pt x="2141" y="1579"/>
                    <a:pt x="2408" y="1834"/>
                    <a:pt x="2711" y="2039"/>
                  </a:cubicBezTo>
                  <a:cubicBezTo>
                    <a:pt x="2857" y="2142"/>
                    <a:pt x="3012" y="2228"/>
                    <a:pt x="3177" y="2297"/>
                  </a:cubicBezTo>
                  <a:cubicBezTo>
                    <a:pt x="3352" y="2368"/>
                    <a:pt x="3539" y="2409"/>
                    <a:pt x="3730" y="2415"/>
                  </a:cubicBezTo>
                  <a:cubicBezTo>
                    <a:pt x="3766" y="2415"/>
                    <a:pt x="3771" y="2366"/>
                    <a:pt x="3738" y="2355"/>
                  </a:cubicBezTo>
                  <a:lnTo>
                    <a:pt x="3738" y="2355"/>
                  </a:lnTo>
                  <a:lnTo>
                    <a:pt x="3738" y="2357"/>
                  </a:lnTo>
                  <a:cubicBezTo>
                    <a:pt x="2967" y="2180"/>
                    <a:pt x="2397" y="1663"/>
                    <a:pt x="1853" y="1121"/>
                  </a:cubicBezTo>
                  <a:cubicBezTo>
                    <a:pt x="1595" y="865"/>
                    <a:pt x="1331" y="611"/>
                    <a:pt x="1032" y="400"/>
                  </a:cubicBezTo>
                  <a:cubicBezTo>
                    <a:pt x="768" y="213"/>
                    <a:pt x="415" y="1"/>
                    <a:pt x="7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0" name="Google Shape;13920;p28"/>
            <p:cNvSpPr/>
            <p:nvPr/>
          </p:nvSpPr>
          <p:spPr>
            <a:xfrm>
              <a:off x="433887" y="2571383"/>
              <a:ext cx="74410" cy="6395"/>
            </a:xfrm>
            <a:custGeom>
              <a:avLst/>
              <a:gdLst/>
              <a:ahLst/>
              <a:cxnLst/>
              <a:rect l="l" t="t" r="r" b="b"/>
              <a:pathLst>
                <a:path w="2618" h="225" extrusionOk="0">
                  <a:moveTo>
                    <a:pt x="2237" y="0"/>
                  </a:moveTo>
                  <a:cubicBezTo>
                    <a:pt x="2157" y="0"/>
                    <a:pt x="2079" y="6"/>
                    <a:pt x="2017" y="9"/>
                  </a:cubicBezTo>
                  <a:cubicBezTo>
                    <a:pt x="1791" y="18"/>
                    <a:pt x="1565" y="54"/>
                    <a:pt x="1340" y="84"/>
                  </a:cubicBezTo>
                  <a:cubicBezTo>
                    <a:pt x="1147" y="109"/>
                    <a:pt x="941" y="131"/>
                    <a:pt x="736" y="131"/>
                  </a:cubicBezTo>
                  <a:cubicBezTo>
                    <a:pt x="497" y="131"/>
                    <a:pt x="259" y="101"/>
                    <a:pt x="43" y="11"/>
                  </a:cubicBezTo>
                  <a:cubicBezTo>
                    <a:pt x="40" y="10"/>
                    <a:pt x="37" y="9"/>
                    <a:pt x="34" y="9"/>
                  </a:cubicBezTo>
                  <a:cubicBezTo>
                    <a:pt x="13" y="9"/>
                    <a:pt x="1" y="46"/>
                    <a:pt x="24" y="58"/>
                  </a:cubicBezTo>
                  <a:cubicBezTo>
                    <a:pt x="279" y="183"/>
                    <a:pt x="544" y="224"/>
                    <a:pt x="817" y="224"/>
                  </a:cubicBezTo>
                  <a:cubicBezTo>
                    <a:pt x="950" y="224"/>
                    <a:pt x="1085" y="214"/>
                    <a:pt x="1221" y="200"/>
                  </a:cubicBezTo>
                  <a:cubicBezTo>
                    <a:pt x="1456" y="174"/>
                    <a:pt x="1692" y="145"/>
                    <a:pt x="1929" y="132"/>
                  </a:cubicBezTo>
                  <a:cubicBezTo>
                    <a:pt x="1988" y="129"/>
                    <a:pt x="2047" y="127"/>
                    <a:pt x="2106" y="127"/>
                  </a:cubicBezTo>
                  <a:cubicBezTo>
                    <a:pt x="2165" y="127"/>
                    <a:pt x="2225" y="129"/>
                    <a:pt x="2284" y="132"/>
                  </a:cubicBezTo>
                  <a:cubicBezTo>
                    <a:pt x="2354" y="135"/>
                    <a:pt x="2425" y="151"/>
                    <a:pt x="2495" y="151"/>
                  </a:cubicBezTo>
                  <a:cubicBezTo>
                    <a:pt x="2529" y="151"/>
                    <a:pt x="2562" y="147"/>
                    <a:pt x="2595" y="136"/>
                  </a:cubicBezTo>
                  <a:cubicBezTo>
                    <a:pt x="2612" y="131"/>
                    <a:pt x="2617" y="110"/>
                    <a:pt x="2606" y="97"/>
                  </a:cubicBezTo>
                  <a:cubicBezTo>
                    <a:pt x="2521" y="18"/>
                    <a:pt x="2375" y="0"/>
                    <a:pt x="2237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1" name="Google Shape;13921;p28"/>
            <p:cNvSpPr/>
            <p:nvPr/>
          </p:nvSpPr>
          <p:spPr>
            <a:xfrm>
              <a:off x="404811" y="2537561"/>
              <a:ext cx="76485" cy="26518"/>
            </a:xfrm>
            <a:custGeom>
              <a:avLst/>
              <a:gdLst/>
              <a:ahLst/>
              <a:cxnLst/>
              <a:rect l="l" t="t" r="r" b="b"/>
              <a:pathLst>
                <a:path w="2691" h="933" extrusionOk="0">
                  <a:moveTo>
                    <a:pt x="161" y="0"/>
                  </a:moveTo>
                  <a:cubicBezTo>
                    <a:pt x="119" y="0"/>
                    <a:pt x="78" y="2"/>
                    <a:pt x="36" y="6"/>
                  </a:cubicBezTo>
                  <a:cubicBezTo>
                    <a:pt x="0" y="10"/>
                    <a:pt x="0" y="62"/>
                    <a:pt x="36" y="66"/>
                  </a:cubicBezTo>
                  <a:cubicBezTo>
                    <a:pt x="499" y="79"/>
                    <a:pt x="909" y="255"/>
                    <a:pt x="1331" y="429"/>
                  </a:cubicBezTo>
                  <a:cubicBezTo>
                    <a:pt x="1767" y="606"/>
                    <a:pt x="2208" y="775"/>
                    <a:pt x="2653" y="932"/>
                  </a:cubicBezTo>
                  <a:cubicBezTo>
                    <a:pt x="2655" y="932"/>
                    <a:pt x="2657" y="933"/>
                    <a:pt x="2659" y="933"/>
                  </a:cubicBezTo>
                  <a:cubicBezTo>
                    <a:pt x="2678" y="933"/>
                    <a:pt x="2690" y="901"/>
                    <a:pt x="2670" y="890"/>
                  </a:cubicBezTo>
                  <a:cubicBezTo>
                    <a:pt x="2229" y="690"/>
                    <a:pt x="1784" y="503"/>
                    <a:pt x="1335" y="326"/>
                  </a:cubicBezTo>
                  <a:cubicBezTo>
                    <a:pt x="962" y="180"/>
                    <a:pt x="569" y="0"/>
                    <a:pt x="1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2" name="Google Shape;13922;p28"/>
            <p:cNvSpPr/>
            <p:nvPr/>
          </p:nvSpPr>
          <p:spPr>
            <a:xfrm>
              <a:off x="392248" y="2525367"/>
              <a:ext cx="25523" cy="4633"/>
            </a:xfrm>
            <a:custGeom>
              <a:avLst/>
              <a:gdLst/>
              <a:ahLst/>
              <a:cxnLst/>
              <a:rect l="l" t="t" r="r" b="b"/>
              <a:pathLst>
                <a:path w="898" h="163" extrusionOk="0">
                  <a:moveTo>
                    <a:pt x="187" y="1"/>
                  </a:moveTo>
                  <a:cubicBezTo>
                    <a:pt x="141" y="1"/>
                    <a:pt x="95" y="3"/>
                    <a:pt x="48" y="7"/>
                  </a:cubicBezTo>
                  <a:cubicBezTo>
                    <a:pt x="14" y="11"/>
                    <a:pt x="1" y="65"/>
                    <a:pt x="40" y="72"/>
                  </a:cubicBezTo>
                  <a:cubicBezTo>
                    <a:pt x="306" y="115"/>
                    <a:pt x="577" y="119"/>
                    <a:pt x="844" y="162"/>
                  </a:cubicBezTo>
                  <a:cubicBezTo>
                    <a:pt x="846" y="163"/>
                    <a:pt x="849" y="163"/>
                    <a:pt x="851" y="163"/>
                  </a:cubicBezTo>
                  <a:cubicBezTo>
                    <a:pt x="884" y="163"/>
                    <a:pt x="898" y="113"/>
                    <a:pt x="861" y="104"/>
                  </a:cubicBezTo>
                  <a:cubicBezTo>
                    <a:pt x="637" y="50"/>
                    <a:pt x="416" y="1"/>
                    <a:pt x="18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3" name="Google Shape;13923;p28"/>
            <p:cNvSpPr/>
            <p:nvPr/>
          </p:nvSpPr>
          <p:spPr>
            <a:xfrm>
              <a:off x="419619" y="2511781"/>
              <a:ext cx="27399" cy="18162"/>
            </a:xfrm>
            <a:custGeom>
              <a:avLst/>
              <a:gdLst/>
              <a:ahLst/>
              <a:cxnLst/>
              <a:rect l="l" t="t" r="r" b="b"/>
              <a:pathLst>
                <a:path w="964" h="639" extrusionOk="0">
                  <a:moveTo>
                    <a:pt x="36" y="1"/>
                  </a:moveTo>
                  <a:cubicBezTo>
                    <a:pt x="16" y="1"/>
                    <a:pt x="0" y="30"/>
                    <a:pt x="23" y="40"/>
                  </a:cubicBezTo>
                  <a:cubicBezTo>
                    <a:pt x="348" y="195"/>
                    <a:pt x="651" y="393"/>
                    <a:pt x="921" y="633"/>
                  </a:cubicBezTo>
                  <a:cubicBezTo>
                    <a:pt x="925" y="637"/>
                    <a:pt x="929" y="638"/>
                    <a:pt x="934" y="638"/>
                  </a:cubicBezTo>
                  <a:cubicBezTo>
                    <a:pt x="950" y="638"/>
                    <a:pt x="963" y="619"/>
                    <a:pt x="949" y="605"/>
                  </a:cubicBezTo>
                  <a:cubicBezTo>
                    <a:pt x="823" y="479"/>
                    <a:pt x="698" y="360"/>
                    <a:pt x="550" y="261"/>
                  </a:cubicBezTo>
                  <a:cubicBezTo>
                    <a:pt x="390" y="160"/>
                    <a:pt x="221" y="74"/>
                    <a:pt x="46" y="3"/>
                  </a:cubicBezTo>
                  <a:cubicBezTo>
                    <a:pt x="42" y="1"/>
                    <a:pt x="39" y="1"/>
                    <a:pt x="3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4" name="Google Shape;13924;p28"/>
            <p:cNvSpPr/>
            <p:nvPr/>
          </p:nvSpPr>
          <p:spPr>
            <a:xfrm>
              <a:off x="393101" y="2498707"/>
              <a:ext cx="14979" cy="7873"/>
            </a:xfrm>
            <a:custGeom>
              <a:avLst/>
              <a:gdLst/>
              <a:ahLst/>
              <a:cxnLst/>
              <a:rect l="l" t="t" r="r" b="b"/>
              <a:pathLst>
                <a:path w="527" h="277" extrusionOk="0">
                  <a:moveTo>
                    <a:pt x="38" y="0"/>
                  </a:moveTo>
                  <a:cubicBezTo>
                    <a:pt x="11" y="0"/>
                    <a:pt x="1" y="41"/>
                    <a:pt x="29" y="51"/>
                  </a:cubicBezTo>
                  <a:cubicBezTo>
                    <a:pt x="186" y="106"/>
                    <a:pt x="330" y="167"/>
                    <a:pt x="461" y="270"/>
                  </a:cubicBezTo>
                  <a:cubicBezTo>
                    <a:pt x="467" y="275"/>
                    <a:pt x="473" y="277"/>
                    <a:pt x="480" y="277"/>
                  </a:cubicBezTo>
                  <a:cubicBezTo>
                    <a:pt x="504" y="277"/>
                    <a:pt x="526" y="246"/>
                    <a:pt x="504" y="227"/>
                  </a:cubicBezTo>
                  <a:cubicBezTo>
                    <a:pt x="369" y="119"/>
                    <a:pt x="214" y="33"/>
                    <a:pt x="44" y="1"/>
                  </a:cubicBezTo>
                  <a:cubicBezTo>
                    <a:pt x="42" y="1"/>
                    <a:pt x="40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5" name="Google Shape;13925;p28"/>
            <p:cNvSpPr/>
            <p:nvPr/>
          </p:nvSpPr>
          <p:spPr>
            <a:xfrm>
              <a:off x="434512" y="2568058"/>
              <a:ext cx="77139" cy="69010"/>
            </a:xfrm>
            <a:custGeom>
              <a:avLst/>
              <a:gdLst/>
              <a:ahLst/>
              <a:cxnLst/>
              <a:rect l="l" t="t" r="r" b="b"/>
              <a:pathLst>
                <a:path w="2714" h="2428" extrusionOk="0">
                  <a:moveTo>
                    <a:pt x="2681" y="1"/>
                  </a:moveTo>
                  <a:cubicBezTo>
                    <a:pt x="2672" y="1"/>
                    <a:pt x="2663" y="5"/>
                    <a:pt x="2657" y="14"/>
                  </a:cubicBezTo>
                  <a:cubicBezTo>
                    <a:pt x="2489" y="272"/>
                    <a:pt x="2369" y="560"/>
                    <a:pt x="2208" y="823"/>
                  </a:cubicBezTo>
                  <a:cubicBezTo>
                    <a:pt x="2040" y="1102"/>
                    <a:pt x="1840" y="1362"/>
                    <a:pt x="1612" y="1594"/>
                  </a:cubicBezTo>
                  <a:cubicBezTo>
                    <a:pt x="1178" y="2029"/>
                    <a:pt x="625" y="2327"/>
                    <a:pt x="13" y="2407"/>
                  </a:cubicBezTo>
                  <a:cubicBezTo>
                    <a:pt x="0" y="2409"/>
                    <a:pt x="0" y="2427"/>
                    <a:pt x="13" y="2427"/>
                  </a:cubicBezTo>
                  <a:cubicBezTo>
                    <a:pt x="623" y="2427"/>
                    <a:pt x="1199" y="2108"/>
                    <a:pt x="1630" y="1691"/>
                  </a:cubicBezTo>
                  <a:cubicBezTo>
                    <a:pt x="1860" y="1463"/>
                    <a:pt x="2064" y="1208"/>
                    <a:pt x="2236" y="934"/>
                  </a:cubicBezTo>
                  <a:cubicBezTo>
                    <a:pt x="2414" y="653"/>
                    <a:pt x="2601" y="348"/>
                    <a:pt x="2707" y="34"/>
                  </a:cubicBezTo>
                  <a:cubicBezTo>
                    <a:pt x="2714" y="15"/>
                    <a:pt x="2697" y="1"/>
                    <a:pt x="268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6" name="Google Shape;13926;p28"/>
            <p:cNvSpPr/>
            <p:nvPr/>
          </p:nvSpPr>
          <p:spPr>
            <a:xfrm>
              <a:off x="396256" y="2617030"/>
              <a:ext cx="43685" cy="7901"/>
            </a:xfrm>
            <a:custGeom>
              <a:avLst/>
              <a:gdLst/>
              <a:ahLst/>
              <a:cxnLst/>
              <a:rect l="l" t="t" r="r" b="b"/>
              <a:pathLst>
                <a:path w="1537" h="278" extrusionOk="0">
                  <a:moveTo>
                    <a:pt x="39" y="1"/>
                  </a:moveTo>
                  <a:cubicBezTo>
                    <a:pt x="15" y="1"/>
                    <a:pt x="0" y="33"/>
                    <a:pt x="24" y="46"/>
                  </a:cubicBezTo>
                  <a:cubicBezTo>
                    <a:pt x="306" y="200"/>
                    <a:pt x="618" y="278"/>
                    <a:pt x="932" y="278"/>
                  </a:cubicBezTo>
                  <a:cubicBezTo>
                    <a:pt x="1127" y="278"/>
                    <a:pt x="1323" y="248"/>
                    <a:pt x="1513" y="187"/>
                  </a:cubicBezTo>
                  <a:cubicBezTo>
                    <a:pt x="1536" y="176"/>
                    <a:pt x="1528" y="142"/>
                    <a:pt x="1503" y="142"/>
                  </a:cubicBezTo>
                  <a:cubicBezTo>
                    <a:pt x="1503" y="142"/>
                    <a:pt x="1502" y="142"/>
                    <a:pt x="1501" y="142"/>
                  </a:cubicBezTo>
                  <a:cubicBezTo>
                    <a:pt x="1324" y="178"/>
                    <a:pt x="1146" y="197"/>
                    <a:pt x="970" y="197"/>
                  </a:cubicBezTo>
                  <a:cubicBezTo>
                    <a:pt x="656" y="197"/>
                    <a:pt x="346" y="136"/>
                    <a:pt x="51" y="3"/>
                  </a:cubicBezTo>
                  <a:cubicBezTo>
                    <a:pt x="47" y="2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7" name="Google Shape;13927;p28"/>
            <p:cNvSpPr/>
            <p:nvPr/>
          </p:nvSpPr>
          <p:spPr>
            <a:xfrm>
              <a:off x="433063" y="2596622"/>
              <a:ext cx="38115" cy="17281"/>
            </a:xfrm>
            <a:custGeom>
              <a:avLst/>
              <a:gdLst/>
              <a:ahLst/>
              <a:cxnLst/>
              <a:rect l="l" t="t" r="r" b="b"/>
              <a:pathLst>
                <a:path w="1341" h="608" extrusionOk="0">
                  <a:moveTo>
                    <a:pt x="1294" y="1"/>
                  </a:moveTo>
                  <a:cubicBezTo>
                    <a:pt x="1289" y="1"/>
                    <a:pt x="1283" y="2"/>
                    <a:pt x="1278" y="5"/>
                  </a:cubicBezTo>
                  <a:cubicBezTo>
                    <a:pt x="1076" y="110"/>
                    <a:pt x="896" y="245"/>
                    <a:pt x="689" y="340"/>
                  </a:cubicBezTo>
                  <a:cubicBezTo>
                    <a:pt x="472" y="441"/>
                    <a:pt x="240" y="488"/>
                    <a:pt x="18" y="574"/>
                  </a:cubicBezTo>
                  <a:cubicBezTo>
                    <a:pt x="1" y="579"/>
                    <a:pt x="4" y="605"/>
                    <a:pt x="23" y="607"/>
                  </a:cubicBezTo>
                  <a:cubicBezTo>
                    <a:pt x="259" y="607"/>
                    <a:pt x="507" y="508"/>
                    <a:pt x="722" y="418"/>
                  </a:cubicBezTo>
                  <a:cubicBezTo>
                    <a:pt x="936" y="327"/>
                    <a:pt x="1156" y="222"/>
                    <a:pt x="1319" y="58"/>
                  </a:cubicBezTo>
                  <a:cubicBezTo>
                    <a:pt x="1341" y="34"/>
                    <a:pt x="1321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8" name="Google Shape;13928;p28"/>
            <p:cNvSpPr/>
            <p:nvPr/>
          </p:nvSpPr>
          <p:spPr>
            <a:xfrm>
              <a:off x="447644" y="2616120"/>
              <a:ext cx="43998" cy="51104"/>
            </a:xfrm>
            <a:custGeom>
              <a:avLst/>
              <a:gdLst/>
              <a:ahLst/>
              <a:cxnLst/>
              <a:rect l="l" t="t" r="r" b="b"/>
              <a:pathLst>
                <a:path w="1548" h="1798" extrusionOk="0">
                  <a:moveTo>
                    <a:pt x="1509" y="1"/>
                  </a:moveTo>
                  <a:cubicBezTo>
                    <a:pt x="1504" y="1"/>
                    <a:pt x="1498" y="3"/>
                    <a:pt x="1492" y="7"/>
                  </a:cubicBezTo>
                  <a:cubicBezTo>
                    <a:pt x="1346" y="120"/>
                    <a:pt x="1249" y="325"/>
                    <a:pt x="1167" y="486"/>
                  </a:cubicBezTo>
                  <a:cubicBezTo>
                    <a:pt x="1079" y="662"/>
                    <a:pt x="1013" y="849"/>
                    <a:pt x="931" y="1030"/>
                  </a:cubicBezTo>
                  <a:cubicBezTo>
                    <a:pt x="854" y="1196"/>
                    <a:pt x="830" y="1396"/>
                    <a:pt x="681" y="1522"/>
                  </a:cubicBezTo>
                  <a:cubicBezTo>
                    <a:pt x="596" y="1595"/>
                    <a:pt x="488" y="1632"/>
                    <a:pt x="383" y="1664"/>
                  </a:cubicBezTo>
                  <a:cubicBezTo>
                    <a:pt x="307" y="1688"/>
                    <a:pt x="220" y="1722"/>
                    <a:pt x="137" y="1722"/>
                  </a:cubicBezTo>
                  <a:cubicBezTo>
                    <a:pt x="106" y="1722"/>
                    <a:pt x="75" y="1717"/>
                    <a:pt x="45" y="1705"/>
                  </a:cubicBezTo>
                  <a:cubicBezTo>
                    <a:pt x="42" y="1704"/>
                    <a:pt x="38" y="1703"/>
                    <a:pt x="36" y="1703"/>
                  </a:cubicBezTo>
                  <a:cubicBezTo>
                    <a:pt x="12" y="1703"/>
                    <a:pt x="1" y="1740"/>
                    <a:pt x="24" y="1755"/>
                  </a:cubicBezTo>
                  <a:cubicBezTo>
                    <a:pt x="73" y="1786"/>
                    <a:pt x="129" y="1798"/>
                    <a:pt x="189" y="1798"/>
                  </a:cubicBezTo>
                  <a:cubicBezTo>
                    <a:pt x="317" y="1798"/>
                    <a:pt x="459" y="1744"/>
                    <a:pt x="561" y="1703"/>
                  </a:cubicBezTo>
                  <a:cubicBezTo>
                    <a:pt x="737" y="1638"/>
                    <a:pt x="873" y="1499"/>
                    <a:pt x="940" y="1325"/>
                  </a:cubicBezTo>
                  <a:cubicBezTo>
                    <a:pt x="978" y="1228"/>
                    <a:pt x="1004" y="1127"/>
                    <a:pt x="1017" y="1024"/>
                  </a:cubicBezTo>
                  <a:cubicBezTo>
                    <a:pt x="1043" y="897"/>
                    <a:pt x="1088" y="776"/>
                    <a:pt x="1150" y="662"/>
                  </a:cubicBezTo>
                  <a:cubicBezTo>
                    <a:pt x="1202" y="561"/>
                    <a:pt x="1260" y="464"/>
                    <a:pt x="1324" y="368"/>
                  </a:cubicBezTo>
                  <a:cubicBezTo>
                    <a:pt x="1391" y="263"/>
                    <a:pt x="1486" y="166"/>
                    <a:pt x="1537" y="52"/>
                  </a:cubicBezTo>
                  <a:cubicBezTo>
                    <a:pt x="1547" y="31"/>
                    <a:pt x="1531" y="1"/>
                    <a:pt x="15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9" name="Google Shape;13929;p28"/>
            <p:cNvSpPr/>
            <p:nvPr/>
          </p:nvSpPr>
          <p:spPr>
            <a:xfrm>
              <a:off x="538965" y="2654405"/>
              <a:ext cx="14865" cy="95727"/>
            </a:xfrm>
            <a:custGeom>
              <a:avLst/>
              <a:gdLst/>
              <a:ahLst/>
              <a:cxnLst/>
              <a:rect l="l" t="t" r="r" b="b"/>
              <a:pathLst>
                <a:path w="523" h="3368" extrusionOk="0">
                  <a:moveTo>
                    <a:pt x="84" y="0"/>
                  </a:moveTo>
                  <a:cubicBezTo>
                    <a:pt x="64" y="0"/>
                    <a:pt x="46" y="22"/>
                    <a:pt x="59" y="42"/>
                  </a:cubicBezTo>
                  <a:cubicBezTo>
                    <a:pt x="203" y="294"/>
                    <a:pt x="307" y="564"/>
                    <a:pt x="341" y="853"/>
                  </a:cubicBezTo>
                  <a:cubicBezTo>
                    <a:pt x="373" y="1143"/>
                    <a:pt x="330" y="1444"/>
                    <a:pt x="279" y="1727"/>
                  </a:cubicBezTo>
                  <a:cubicBezTo>
                    <a:pt x="227" y="2026"/>
                    <a:pt x="150" y="2321"/>
                    <a:pt x="91" y="2618"/>
                  </a:cubicBezTo>
                  <a:cubicBezTo>
                    <a:pt x="44" y="2856"/>
                    <a:pt x="1" y="3144"/>
                    <a:pt x="147" y="3355"/>
                  </a:cubicBezTo>
                  <a:cubicBezTo>
                    <a:pt x="153" y="3363"/>
                    <a:pt x="161" y="3367"/>
                    <a:pt x="169" y="3367"/>
                  </a:cubicBezTo>
                  <a:cubicBezTo>
                    <a:pt x="185" y="3367"/>
                    <a:pt x="201" y="3354"/>
                    <a:pt x="197" y="3334"/>
                  </a:cubicBezTo>
                  <a:cubicBezTo>
                    <a:pt x="119" y="3026"/>
                    <a:pt x="207" y="2744"/>
                    <a:pt x="281" y="2444"/>
                  </a:cubicBezTo>
                  <a:cubicBezTo>
                    <a:pt x="356" y="2142"/>
                    <a:pt x="431" y="1839"/>
                    <a:pt x="465" y="1528"/>
                  </a:cubicBezTo>
                  <a:cubicBezTo>
                    <a:pt x="522" y="1027"/>
                    <a:pt x="450" y="397"/>
                    <a:pt x="102" y="8"/>
                  </a:cubicBezTo>
                  <a:cubicBezTo>
                    <a:pt x="96" y="3"/>
                    <a:pt x="90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0" name="Google Shape;13930;p28"/>
            <p:cNvSpPr/>
            <p:nvPr/>
          </p:nvSpPr>
          <p:spPr>
            <a:xfrm>
              <a:off x="500595" y="2450900"/>
              <a:ext cx="269360" cy="261629"/>
            </a:xfrm>
            <a:custGeom>
              <a:avLst/>
              <a:gdLst/>
              <a:ahLst/>
              <a:cxnLst/>
              <a:rect l="l" t="t" r="r" b="b"/>
              <a:pathLst>
                <a:path w="9477" h="9205" extrusionOk="0">
                  <a:moveTo>
                    <a:pt x="1" y="4067"/>
                  </a:moveTo>
                  <a:cubicBezTo>
                    <a:pt x="302" y="5525"/>
                    <a:pt x="311" y="6867"/>
                    <a:pt x="1485" y="7755"/>
                  </a:cubicBezTo>
                  <a:cubicBezTo>
                    <a:pt x="2660" y="8643"/>
                    <a:pt x="4735" y="9204"/>
                    <a:pt x="5290" y="8759"/>
                  </a:cubicBezTo>
                  <a:cubicBezTo>
                    <a:pt x="5845" y="8313"/>
                    <a:pt x="6618" y="8060"/>
                    <a:pt x="6821" y="7903"/>
                  </a:cubicBezTo>
                  <a:cubicBezTo>
                    <a:pt x="7036" y="7735"/>
                    <a:pt x="6855" y="7417"/>
                    <a:pt x="7498" y="6641"/>
                  </a:cubicBezTo>
                  <a:cubicBezTo>
                    <a:pt x="8141" y="5863"/>
                    <a:pt x="8085" y="5430"/>
                    <a:pt x="8085" y="5430"/>
                  </a:cubicBezTo>
                  <a:cubicBezTo>
                    <a:pt x="8085" y="5430"/>
                    <a:pt x="8564" y="5699"/>
                    <a:pt x="8672" y="4699"/>
                  </a:cubicBezTo>
                  <a:cubicBezTo>
                    <a:pt x="8779" y="3698"/>
                    <a:pt x="9476" y="3358"/>
                    <a:pt x="8835" y="2694"/>
                  </a:cubicBezTo>
                  <a:cubicBezTo>
                    <a:pt x="8194" y="2031"/>
                    <a:pt x="8560" y="1479"/>
                    <a:pt x="7827" y="1193"/>
                  </a:cubicBezTo>
                  <a:cubicBezTo>
                    <a:pt x="7096" y="907"/>
                    <a:pt x="6778" y="1032"/>
                    <a:pt x="6713" y="692"/>
                  </a:cubicBezTo>
                  <a:cubicBezTo>
                    <a:pt x="6648" y="354"/>
                    <a:pt x="6382" y="0"/>
                    <a:pt x="5619" y="2"/>
                  </a:cubicBezTo>
                  <a:cubicBezTo>
                    <a:pt x="4858" y="2"/>
                    <a:pt x="3707" y="314"/>
                    <a:pt x="2792" y="1266"/>
                  </a:cubicBezTo>
                  <a:cubicBezTo>
                    <a:pt x="1876" y="2216"/>
                    <a:pt x="1373" y="1705"/>
                    <a:pt x="771" y="2100"/>
                  </a:cubicBezTo>
                  <a:cubicBezTo>
                    <a:pt x="171" y="2494"/>
                    <a:pt x="1" y="4067"/>
                    <a:pt x="1" y="406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1" name="Google Shape;13931;p28"/>
            <p:cNvSpPr/>
            <p:nvPr/>
          </p:nvSpPr>
          <p:spPr>
            <a:xfrm>
              <a:off x="516398" y="2565955"/>
              <a:ext cx="40133" cy="106016"/>
            </a:xfrm>
            <a:custGeom>
              <a:avLst/>
              <a:gdLst/>
              <a:ahLst/>
              <a:cxnLst/>
              <a:rect l="l" t="t" r="r" b="b"/>
              <a:pathLst>
                <a:path w="1412" h="3730" extrusionOk="0">
                  <a:moveTo>
                    <a:pt x="200" y="0"/>
                  </a:moveTo>
                  <a:cubicBezTo>
                    <a:pt x="172" y="0"/>
                    <a:pt x="146" y="12"/>
                    <a:pt x="133" y="39"/>
                  </a:cubicBezTo>
                  <a:cubicBezTo>
                    <a:pt x="64" y="183"/>
                    <a:pt x="45" y="361"/>
                    <a:pt x="26" y="518"/>
                  </a:cubicBezTo>
                  <a:cubicBezTo>
                    <a:pt x="6" y="688"/>
                    <a:pt x="0" y="860"/>
                    <a:pt x="11" y="1032"/>
                  </a:cubicBezTo>
                  <a:cubicBezTo>
                    <a:pt x="32" y="1368"/>
                    <a:pt x="105" y="1703"/>
                    <a:pt x="255" y="2006"/>
                  </a:cubicBezTo>
                  <a:cubicBezTo>
                    <a:pt x="404" y="2309"/>
                    <a:pt x="578" y="2587"/>
                    <a:pt x="808" y="2836"/>
                  </a:cubicBezTo>
                  <a:cubicBezTo>
                    <a:pt x="1049" y="3094"/>
                    <a:pt x="1341" y="3350"/>
                    <a:pt x="1386" y="3722"/>
                  </a:cubicBezTo>
                  <a:cubicBezTo>
                    <a:pt x="1386" y="3727"/>
                    <a:pt x="1389" y="3729"/>
                    <a:pt x="1392" y="3729"/>
                  </a:cubicBezTo>
                  <a:cubicBezTo>
                    <a:pt x="1395" y="3729"/>
                    <a:pt x="1399" y="3727"/>
                    <a:pt x="1399" y="3722"/>
                  </a:cubicBezTo>
                  <a:lnTo>
                    <a:pt x="1401" y="3722"/>
                  </a:lnTo>
                  <a:cubicBezTo>
                    <a:pt x="1412" y="3414"/>
                    <a:pt x="1221" y="3173"/>
                    <a:pt x="1027" y="2948"/>
                  </a:cubicBezTo>
                  <a:cubicBezTo>
                    <a:pt x="799" y="2687"/>
                    <a:pt x="580" y="2432"/>
                    <a:pt x="430" y="2114"/>
                  </a:cubicBezTo>
                  <a:cubicBezTo>
                    <a:pt x="286" y="1808"/>
                    <a:pt x="206" y="1441"/>
                    <a:pt x="182" y="1105"/>
                  </a:cubicBezTo>
                  <a:cubicBezTo>
                    <a:pt x="169" y="933"/>
                    <a:pt x="172" y="761"/>
                    <a:pt x="191" y="591"/>
                  </a:cubicBezTo>
                  <a:cubicBezTo>
                    <a:pt x="208" y="417"/>
                    <a:pt x="266" y="252"/>
                    <a:pt x="286" y="82"/>
                  </a:cubicBezTo>
                  <a:cubicBezTo>
                    <a:pt x="292" y="32"/>
                    <a:pt x="245" y="0"/>
                    <a:pt x="20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2" name="Google Shape;13932;p28"/>
            <p:cNvSpPr/>
            <p:nvPr/>
          </p:nvSpPr>
          <p:spPr>
            <a:xfrm>
              <a:off x="529415" y="2567688"/>
              <a:ext cx="27115" cy="64832"/>
            </a:xfrm>
            <a:custGeom>
              <a:avLst/>
              <a:gdLst/>
              <a:ahLst/>
              <a:cxnLst/>
              <a:rect l="l" t="t" r="r" b="b"/>
              <a:pathLst>
                <a:path w="954" h="2281" extrusionOk="0">
                  <a:moveTo>
                    <a:pt x="104" y="1"/>
                  </a:moveTo>
                  <a:cubicBezTo>
                    <a:pt x="89" y="1"/>
                    <a:pt x="73" y="8"/>
                    <a:pt x="66" y="21"/>
                  </a:cubicBezTo>
                  <a:cubicBezTo>
                    <a:pt x="0" y="130"/>
                    <a:pt x="23" y="279"/>
                    <a:pt x="32" y="401"/>
                  </a:cubicBezTo>
                  <a:cubicBezTo>
                    <a:pt x="40" y="494"/>
                    <a:pt x="51" y="590"/>
                    <a:pt x="64" y="683"/>
                  </a:cubicBezTo>
                  <a:cubicBezTo>
                    <a:pt x="88" y="874"/>
                    <a:pt x="131" y="1063"/>
                    <a:pt x="189" y="1246"/>
                  </a:cubicBezTo>
                  <a:cubicBezTo>
                    <a:pt x="326" y="1661"/>
                    <a:pt x="561" y="2022"/>
                    <a:pt x="920" y="2278"/>
                  </a:cubicBezTo>
                  <a:cubicBezTo>
                    <a:pt x="923" y="2280"/>
                    <a:pt x="925" y="2281"/>
                    <a:pt x="928" y="2281"/>
                  </a:cubicBezTo>
                  <a:cubicBezTo>
                    <a:pt x="941" y="2281"/>
                    <a:pt x="953" y="2261"/>
                    <a:pt x="941" y="2250"/>
                  </a:cubicBezTo>
                  <a:cubicBezTo>
                    <a:pt x="614" y="1977"/>
                    <a:pt x="389" y="1599"/>
                    <a:pt x="271" y="1192"/>
                  </a:cubicBezTo>
                  <a:cubicBezTo>
                    <a:pt x="223" y="1025"/>
                    <a:pt x="189" y="855"/>
                    <a:pt x="169" y="681"/>
                  </a:cubicBezTo>
                  <a:cubicBezTo>
                    <a:pt x="157" y="595"/>
                    <a:pt x="150" y="509"/>
                    <a:pt x="144" y="423"/>
                  </a:cubicBezTo>
                  <a:cubicBezTo>
                    <a:pt x="137" y="294"/>
                    <a:pt x="165" y="158"/>
                    <a:pt x="144" y="32"/>
                  </a:cubicBezTo>
                  <a:cubicBezTo>
                    <a:pt x="141" y="11"/>
                    <a:pt x="123" y="1"/>
                    <a:pt x="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3" name="Google Shape;13933;p28"/>
            <p:cNvSpPr/>
            <p:nvPr/>
          </p:nvSpPr>
          <p:spPr>
            <a:xfrm>
              <a:off x="533792" y="2567518"/>
              <a:ext cx="163088" cy="101070"/>
            </a:xfrm>
            <a:custGeom>
              <a:avLst/>
              <a:gdLst/>
              <a:ahLst/>
              <a:cxnLst/>
              <a:rect l="l" t="t" r="r" b="b"/>
              <a:pathLst>
                <a:path w="5738" h="3556" extrusionOk="0">
                  <a:moveTo>
                    <a:pt x="65" y="1"/>
                  </a:moveTo>
                  <a:cubicBezTo>
                    <a:pt x="32" y="1"/>
                    <a:pt x="0" y="32"/>
                    <a:pt x="5" y="74"/>
                  </a:cubicBezTo>
                  <a:cubicBezTo>
                    <a:pt x="65" y="491"/>
                    <a:pt x="346" y="872"/>
                    <a:pt x="628" y="1171"/>
                  </a:cubicBezTo>
                  <a:cubicBezTo>
                    <a:pt x="934" y="1489"/>
                    <a:pt x="1286" y="1760"/>
                    <a:pt x="1671" y="1977"/>
                  </a:cubicBezTo>
                  <a:cubicBezTo>
                    <a:pt x="2554" y="2484"/>
                    <a:pt x="3552" y="2714"/>
                    <a:pt x="4535" y="2925"/>
                  </a:cubicBezTo>
                  <a:cubicBezTo>
                    <a:pt x="4988" y="3022"/>
                    <a:pt x="5431" y="3148"/>
                    <a:pt x="5704" y="3548"/>
                  </a:cubicBezTo>
                  <a:cubicBezTo>
                    <a:pt x="5708" y="3553"/>
                    <a:pt x="5713" y="3556"/>
                    <a:pt x="5718" y="3556"/>
                  </a:cubicBezTo>
                  <a:cubicBezTo>
                    <a:pt x="5728" y="3556"/>
                    <a:pt x="5737" y="3547"/>
                    <a:pt x="5734" y="3535"/>
                  </a:cubicBezTo>
                  <a:cubicBezTo>
                    <a:pt x="5640" y="3187"/>
                    <a:pt x="5250" y="3019"/>
                    <a:pt x="4935" y="2918"/>
                  </a:cubicBezTo>
                  <a:cubicBezTo>
                    <a:pt x="4479" y="2770"/>
                    <a:pt x="4004" y="2690"/>
                    <a:pt x="3546" y="2547"/>
                  </a:cubicBezTo>
                  <a:cubicBezTo>
                    <a:pt x="2621" y="2263"/>
                    <a:pt x="1688" y="1886"/>
                    <a:pt x="981" y="1203"/>
                  </a:cubicBezTo>
                  <a:cubicBezTo>
                    <a:pt x="805" y="1037"/>
                    <a:pt x="647" y="854"/>
                    <a:pt x="506" y="657"/>
                  </a:cubicBezTo>
                  <a:cubicBezTo>
                    <a:pt x="364" y="455"/>
                    <a:pt x="248" y="237"/>
                    <a:pt x="112" y="29"/>
                  </a:cubicBezTo>
                  <a:cubicBezTo>
                    <a:pt x="99" y="9"/>
                    <a:pt x="82" y="1"/>
                    <a:pt x="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4" name="Google Shape;13934;p28"/>
            <p:cNvSpPr/>
            <p:nvPr/>
          </p:nvSpPr>
          <p:spPr>
            <a:xfrm>
              <a:off x="580206" y="2571128"/>
              <a:ext cx="149218" cy="32458"/>
            </a:xfrm>
            <a:custGeom>
              <a:avLst/>
              <a:gdLst/>
              <a:ahLst/>
              <a:cxnLst/>
              <a:rect l="l" t="t" r="r" b="b"/>
              <a:pathLst>
                <a:path w="5250" h="1142" extrusionOk="0">
                  <a:moveTo>
                    <a:pt x="371" y="1"/>
                  </a:moveTo>
                  <a:cubicBezTo>
                    <a:pt x="256" y="1"/>
                    <a:pt x="140" y="7"/>
                    <a:pt x="23" y="22"/>
                  </a:cubicBezTo>
                  <a:cubicBezTo>
                    <a:pt x="1" y="22"/>
                    <a:pt x="1" y="57"/>
                    <a:pt x="23" y="57"/>
                  </a:cubicBezTo>
                  <a:cubicBezTo>
                    <a:pt x="756" y="104"/>
                    <a:pt x="1465" y="267"/>
                    <a:pt x="2173" y="459"/>
                  </a:cubicBezTo>
                  <a:cubicBezTo>
                    <a:pt x="2519" y="556"/>
                    <a:pt x="2869" y="633"/>
                    <a:pt x="3222" y="691"/>
                  </a:cubicBezTo>
                  <a:cubicBezTo>
                    <a:pt x="3534" y="738"/>
                    <a:pt x="3847" y="751"/>
                    <a:pt x="4161" y="781"/>
                  </a:cubicBezTo>
                  <a:cubicBezTo>
                    <a:pt x="4533" y="816"/>
                    <a:pt x="4901" y="902"/>
                    <a:pt x="5202" y="1136"/>
                  </a:cubicBezTo>
                  <a:cubicBezTo>
                    <a:pt x="5207" y="1140"/>
                    <a:pt x="5212" y="1141"/>
                    <a:pt x="5217" y="1141"/>
                  </a:cubicBezTo>
                  <a:cubicBezTo>
                    <a:pt x="5235" y="1141"/>
                    <a:pt x="5250" y="1120"/>
                    <a:pt x="5234" y="1104"/>
                  </a:cubicBezTo>
                  <a:lnTo>
                    <a:pt x="5232" y="1104"/>
                  </a:lnTo>
                  <a:cubicBezTo>
                    <a:pt x="4774" y="685"/>
                    <a:pt x="4063" y="654"/>
                    <a:pt x="3480" y="584"/>
                  </a:cubicBezTo>
                  <a:cubicBezTo>
                    <a:pt x="2730" y="495"/>
                    <a:pt x="2005" y="257"/>
                    <a:pt x="1266" y="106"/>
                  </a:cubicBezTo>
                  <a:cubicBezTo>
                    <a:pt x="968" y="45"/>
                    <a:pt x="672" y="1"/>
                    <a:pt x="371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5" name="Google Shape;13935;p28"/>
            <p:cNvSpPr/>
            <p:nvPr/>
          </p:nvSpPr>
          <p:spPr>
            <a:xfrm>
              <a:off x="561561" y="2532075"/>
              <a:ext cx="98200" cy="16172"/>
            </a:xfrm>
            <a:custGeom>
              <a:avLst/>
              <a:gdLst/>
              <a:ahLst/>
              <a:cxnLst/>
              <a:rect l="l" t="t" r="r" b="b"/>
              <a:pathLst>
                <a:path w="3455" h="569" extrusionOk="0">
                  <a:moveTo>
                    <a:pt x="30" y="1"/>
                  </a:moveTo>
                  <a:cubicBezTo>
                    <a:pt x="9" y="1"/>
                    <a:pt x="1" y="30"/>
                    <a:pt x="8" y="48"/>
                  </a:cubicBezTo>
                  <a:cubicBezTo>
                    <a:pt x="51" y="149"/>
                    <a:pt x="197" y="214"/>
                    <a:pt x="288" y="263"/>
                  </a:cubicBezTo>
                  <a:cubicBezTo>
                    <a:pt x="404" y="324"/>
                    <a:pt x="526" y="375"/>
                    <a:pt x="651" y="416"/>
                  </a:cubicBezTo>
                  <a:cubicBezTo>
                    <a:pt x="920" y="504"/>
                    <a:pt x="1201" y="554"/>
                    <a:pt x="1483" y="564"/>
                  </a:cubicBezTo>
                  <a:cubicBezTo>
                    <a:pt x="1547" y="567"/>
                    <a:pt x="1612" y="568"/>
                    <a:pt x="1676" y="568"/>
                  </a:cubicBezTo>
                  <a:cubicBezTo>
                    <a:pt x="2260" y="568"/>
                    <a:pt x="2844" y="450"/>
                    <a:pt x="3405" y="302"/>
                  </a:cubicBezTo>
                  <a:cubicBezTo>
                    <a:pt x="3455" y="290"/>
                    <a:pt x="3435" y="223"/>
                    <a:pt x="3390" y="223"/>
                  </a:cubicBezTo>
                  <a:cubicBezTo>
                    <a:pt x="3387" y="223"/>
                    <a:pt x="3385" y="223"/>
                    <a:pt x="3383" y="223"/>
                  </a:cubicBezTo>
                  <a:cubicBezTo>
                    <a:pt x="2812" y="314"/>
                    <a:pt x="2240" y="441"/>
                    <a:pt x="1658" y="441"/>
                  </a:cubicBezTo>
                  <a:cubicBezTo>
                    <a:pt x="1613" y="441"/>
                    <a:pt x="1568" y="440"/>
                    <a:pt x="1522" y="438"/>
                  </a:cubicBezTo>
                  <a:cubicBezTo>
                    <a:pt x="1251" y="429"/>
                    <a:pt x="980" y="386"/>
                    <a:pt x="720" y="309"/>
                  </a:cubicBezTo>
                  <a:cubicBezTo>
                    <a:pt x="591" y="270"/>
                    <a:pt x="468" y="222"/>
                    <a:pt x="348" y="160"/>
                  </a:cubicBezTo>
                  <a:cubicBezTo>
                    <a:pt x="251" y="109"/>
                    <a:pt x="144" y="14"/>
                    <a:pt x="34" y="1"/>
                  </a:cubicBezTo>
                  <a:cubicBezTo>
                    <a:pt x="33" y="1"/>
                    <a:pt x="31" y="1"/>
                    <a:pt x="3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6" name="Google Shape;13936;p28"/>
            <p:cNvSpPr/>
            <p:nvPr/>
          </p:nvSpPr>
          <p:spPr>
            <a:xfrm>
              <a:off x="622556" y="2530085"/>
              <a:ext cx="32856" cy="8470"/>
            </a:xfrm>
            <a:custGeom>
              <a:avLst/>
              <a:gdLst/>
              <a:ahLst/>
              <a:cxnLst/>
              <a:rect l="l" t="t" r="r" b="b"/>
              <a:pathLst>
                <a:path w="1156" h="298" extrusionOk="0">
                  <a:moveTo>
                    <a:pt x="1108" y="1"/>
                  </a:moveTo>
                  <a:cubicBezTo>
                    <a:pt x="1106" y="1"/>
                    <a:pt x="1103" y="1"/>
                    <a:pt x="1100" y="2"/>
                  </a:cubicBezTo>
                  <a:cubicBezTo>
                    <a:pt x="737" y="77"/>
                    <a:pt x="378" y="164"/>
                    <a:pt x="21" y="262"/>
                  </a:cubicBezTo>
                  <a:cubicBezTo>
                    <a:pt x="1" y="269"/>
                    <a:pt x="7" y="298"/>
                    <a:pt x="26" y="298"/>
                  </a:cubicBezTo>
                  <a:cubicBezTo>
                    <a:pt x="27" y="298"/>
                    <a:pt x="29" y="298"/>
                    <a:pt x="31" y="297"/>
                  </a:cubicBezTo>
                  <a:cubicBezTo>
                    <a:pt x="395" y="230"/>
                    <a:pt x="758" y="155"/>
                    <a:pt x="1119" y="64"/>
                  </a:cubicBezTo>
                  <a:cubicBezTo>
                    <a:pt x="1155" y="55"/>
                    <a:pt x="1143" y="1"/>
                    <a:pt x="110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7" name="Google Shape;13937;p28"/>
            <p:cNvSpPr/>
            <p:nvPr/>
          </p:nvSpPr>
          <p:spPr>
            <a:xfrm>
              <a:off x="568127" y="2639143"/>
              <a:ext cx="87513" cy="60085"/>
            </a:xfrm>
            <a:custGeom>
              <a:avLst/>
              <a:gdLst/>
              <a:ahLst/>
              <a:cxnLst/>
              <a:rect l="l" t="t" r="r" b="b"/>
              <a:pathLst>
                <a:path w="3079" h="2114" extrusionOk="0">
                  <a:moveTo>
                    <a:pt x="49" y="1"/>
                  </a:moveTo>
                  <a:cubicBezTo>
                    <a:pt x="23" y="1"/>
                    <a:pt x="1" y="27"/>
                    <a:pt x="16" y="55"/>
                  </a:cubicBezTo>
                  <a:cubicBezTo>
                    <a:pt x="325" y="542"/>
                    <a:pt x="899" y="830"/>
                    <a:pt x="1407" y="1061"/>
                  </a:cubicBezTo>
                  <a:cubicBezTo>
                    <a:pt x="1710" y="1200"/>
                    <a:pt x="2019" y="1323"/>
                    <a:pt x="2318" y="1467"/>
                  </a:cubicBezTo>
                  <a:cubicBezTo>
                    <a:pt x="2537" y="1570"/>
                    <a:pt x="3079" y="1753"/>
                    <a:pt x="2875" y="2080"/>
                  </a:cubicBezTo>
                  <a:cubicBezTo>
                    <a:pt x="2867" y="2093"/>
                    <a:pt x="2877" y="2113"/>
                    <a:pt x="2892" y="2113"/>
                  </a:cubicBezTo>
                  <a:cubicBezTo>
                    <a:pt x="2894" y="2113"/>
                    <a:pt x="2897" y="2113"/>
                    <a:pt x="2899" y="2112"/>
                  </a:cubicBezTo>
                  <a:cubicBezTo>
                    <a:pt x="3000" y="2073"/>
                    <a:pt x="3039" y="1989"/>
                    <a:pt x="3024" y="1882"/>
                  </a:cubicBezTo>
                  <a:cubicBezTo>
                    <a:pt x="3010" y="1757"/>
                    <a:pt x="2918" y="1669"/>
                    <a:pt x="2819" y="1602"/>
                  </a:cubicBezTo>
                  <a:cubicBezTo>
                    <a:pt x="2518" y="1396"/>
                    <a:pt x="2157" y="1263"/>
                    <a:pt x="1824" y="1117"/>
                  </a:cubicBezTo>
                  <a:cubicBezTo>
                    <a:pt x="1497" y="977"/>
                    <a:pt x="1170" y="833"/>
                    <a:pt x="861" y="650"/>
                  </a:cubicBezTo>
                  <a:cubicBezTo>
                    <a:pt x="568" y="474"/>
                    <a:pt x="314" y="256"/>
                    <a:pt x="74" y="11"/>
                  </a:cubicBezTo>
                  <a:cubicBezTo>
                    <a:pt x="66" y="4"/>
                    <a:pt x="57" y="1"/>
                    <a:pt x="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8" name="Google Shape;13938;p28"/>
            <p:cNvSpPr/>
            <p:nvPr/>
          </p:nvSpPr>
          <p:spPr>
            <a:xfrm>
              <a:off x="551443" y="2473212"/>
              <a:ext cx="141828" cy="42321"/>
            </a:xfrm>
            <a:custGeom>
              <a:avLst/>
              <a:gdLst/>
              <a:ahLst/>
              <a:cxnLst/>
              <a:rect l="l" t="t" r="r" b="b"/>
              <a:pathLst>
                <a:path w="4990" h="1489" extrusionOk="0">
                  <a:moveTo>
                    <a:pt x="4892" y="0"/>
                  </a:moveTo>
                  <a:cubicBezTo>
                    <a:pt x="4556" y="0"/>
                    <a:pt x="4215" y="38"/>
                    <a:pt x="3881" y="70"/>
                  </a:cubicBezTo>
                  <a:cubicBezTo>
                    <a:pt x="3546" y="103"/>
                    <a:pt x="3215" y="139"/>
                    <a:pt x="2886" y="202"/>
                  </a:cubicBezTo>
                  <a:cubicBezTo>
                    <a:pt x="2239" y="326"/>
                    <a:pt x="1648" y="604"/>
                    <a:pt x="1059" y="892"/>
                  </a:cubicBezTo>
                  <a:cubicBezTo>
                    <a:pt x="714" y="1061"/>
                    <a:pt x="375" y="1246"/>
                    <a:pt x="31" y="1421"/>
                  </a:cubicBezTo>
                  <a:cubicBezTo>
                    <a:pt x="1" y="1438"/>
                    <a:pt x="18" y="1489"/>
                    <a:pt x="49" y="1489"/>
                  </a:cubicBezTo>
                  <a:cubicBezTo>
                    <a:pt x="52" y="1489"/>
                    <a:pt x="56" y="1488"/>
                    <a:pt x="59" y="1487"/>
                  </a:cubicBezTo>
                  <a:cubicBezTo>
                    <a:pt x="848" y="1182"/>
                    <a:pt x="1577" y="743"/>
                    <a:pt x="2389" y="494"/>
                  </a:cubicBezTo>
                  <a:cubicBezTo>
                    <a:pt x="2800" y="369"/>
                    <a:pt x="3228" y="311"/>
                    <a:pt x="3654" y="270"/>
                  </a:cubicBezTo>
                  <a:cubicBezTo>
                    <a:pt x="4071" y="230"/>
                    <a:pt x="4501" y="227"/>
                    <a:pt x="4911" y="139"/>
                  </a:cubicBezTo>
                  <a:cubicBezTo>
                    <a:pt x="4989" y="122"/>
                    <a:pt x="4971" y="0"/>
                    <a:pt x="48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9" name="Google Shape;13939;p28"/>
            <p:cNvSpPr/>
            <p:nvPr/>
          </p:nvSpPr>
          <p:spPr>
            <a:xfrm>
              <a:off x="654446" y="2504221"/>
              <a:ext cx="90156" cy="15263"/>
            </a:xfrm>
            <a:custGeom>
              <a:avLst/>
              <a:gdLst/>
              <a:ahLst/>
              <a:cxnLst/>
              <a:rect l="l" t="t" r="r" b="b"/>
              <a:pathLst>
                <a:path w="3172" h="537" extrusionOk="0">
                  <a:moveTo>
                    <a:pt x="1876" y="0"/>
                  </a:moveTo>
                  <a:cubicBezTo>
                    <a:pt x="1848" y="0"/>
                    <a:pt x="1821" y="1"/>
                    <a:pt x="1794" y="1"/>
                  </a:cubicBezTo>
                  <a:cubicBezTo>
                    <a:pt x="1507" y="9"/>
                    <a:pt x="1225" y="52"/>
                    <a:pt x="943" y="95"/>
                  </a:cubicBezTo>
                  <a:cubicBezTo>
                    <a:pt x="638" y="140"/>
                    <a:pt x="328" y="164"/>
                    <a:pt x="29" y="228"/>
                  </a:cubicBezTo>
                  <a:cubicBezTo>
                    <a:pt x="1" y="235"/>
                    <a:pt x="1" y="274"/>
                    <a:pt x="29" y="282"/>
                  </a:cubicBezTo>
                  <a:cubicBezTo>
                    <a:pt x="103" y="294"/>
                    <a:pt x="179" y="299"/>
                    <a:pt x="254" y="299"/>
                  </a:cubicBezTo>
                  <a:cubicBezTo>
                    <a:pt x="440" y="299"/>
                    <a:pt x="628" y="269"/>
                    <a:pt x="808" y="242"/>
                  </a:cubicBezTo>
                  <a:cubicBezTo>
                    <a:pt x="1089" y="201"/>
                    <a:pt x="1367" y="155"/>
                    <a:pt x="1650" y="132"/>
                  </a:cubicBezTo>
                  <a:cubicBezTo>
                    <a:pt x="1744" y="125"/>
                    <a:pt x="1841" y="120"/>
                    <a:pt x="1937" y="120"/>
                  </a:cubicBezTo>
                  <a:cubicBezTo>
                    <a:pt x="2116" y="120"/>
                    <a:pt x="2295" y="136"/>
                    <a:pt x="2467" y="183"/>
                  </a:cubicBezTo>
                  <a:cubicBezTo>
                    <a:pt x="2594" y="216"/>
                    <a:pt x="2715" y="267"/>
                    <a:pt x="2827" y="334"/>
                  </a:cubicBezTo>
                  <a:cubicBezTo>
                    <a:pt x="2928" y="394"/>
                    <a:pt x="3013" y="480"/>
                    <a:pt x="3117" y="532"/>
                  </a:cubicBezTo>
                  <a:cubicBezTo>
                    <a:pt x="3122" y="535"/>
                    <a:pt x="3127" y="536"/>
                    <a:pt x="3132" y="536"/>
                  </a:cubicBezTo>
                  <a:cubicBezTo>
                    <a:pt x="3152" y="536"/>
                    <a:pt x="3171" y="519"/>
                    <a:pt x="3164" y="497"/>
                  </a:cubicBezTo>
                  <a:lnTo>
                    <a:pt x="3162" y="497"/>
                  </a:lnTo>
                  <a:cubicBezTo>
                    <a:pt x="3087" y="287"/>
                    <a:pt x="2820" y="175"/>
                    <a:pt x="2624" y="112"/>
                  </a:cubicBezTo>
                  <a:cubicBezTo>
                    <a:pt x="2382" y="32"/>
                    <a:pt x="2129" y="0"/>
                    <a:pt x="1876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0" name="Google Shape;13940;p28"/>
            <p:cNvSpPr/>
            <p:nvPr/>
          </p:nvSpPr>
          <p:spPr>
            <a:xfrm>
              <a:off x="557781" y="2515249"/>
              <a:ext cx="56618" cy="8044"/>
            </a:xfrm>
            <a:custGeom>
              <a:avLst/>
              <a:gdLst/>
              <a:ahLst/>
              <a:cxnLst/>
              <a:rect l="l" t="t" r="r" b="b"/>
              <a:pathLst>
                <a:path w="1992" h="283" extrusionOk="0">
                  <a:moveTo>
                    <a:pt x="1209" y="1"/>
                  </a:moveTo>
                  <a:cubicBezTo>
                    <a:pt x="1175" y="1"/>
                    <a:pt x="1141" y="1"/>
                    <a:pt x="1108" y="2"/>
                  </a:cubicBezTo>
                  <a:cubicBezTo>
                    <a:pt x="734" y="13"/>
                    <a:pt x="375" y="73"/>
                    <a:pt x="29" y="223"/>
                  </a:cubicBezTo>
                  <a:cubicBezTo>
                    <a:pt x="0" y="236"/>
                    <a:pt x="15" y="283"/>
                    <a:pt x="43" y="283"/>
                  </a:cubicBezTo>
                  <a:cubicBezTo>
                    <a:pt x="46" y="283"/>
                    <a:pt x="50" y="282"/>
                    <a:pt x="53" y="281"/>
                  </a:cubicBezTo>
                  <a:cubicBezTo>
                    <a:pt x="406" y="152"/>
                    <a:pt x="788" y="88"/>
                    <a:pt x="1164" y="69"/>
                  </a:cubicBezTo>
                  <a:cubicBezTo>
                    <a:pt x="1250" y="65"/>
                    <a:pt x="1336" y="64"/>
                    <a:pt x="1423" y="64"/>
                  </a:cubicBezTo>
                  <a:cubicBezTo>
                    <a:pt x="1517" y="64"/>
                    <a:pt x="1612" y="65"/>
                    <a:pt x="1706" y="65"/>
                  </a:cubicBezTo>
                  <a:cubicBezTo>
                    <a:pt x="1793" y="65"/>
                    <a:pt x="1879" y="64"/>
                    <a:pt x="1966" y="60"/>
                  </a:cubicBezTo>
                  <a:cubicBezTo>
                    <a:pt x="1992" y="60"/>
                    <a:pt x="1992" y="19"/>
                    <a:pt x="1966" y="19"/>
                  </a:cubicBezTo>
                  <a:cubicBezTo>
                    <a:pt x="1948" y="19"/>
                    <a:pt x="1930" y="19"/>
                    <a:pt x="1912" y="19"/>
                  </a:cubicBezTo>
                  <a:cubicBezTo>
                    <a:pt x="1677" y="19"/>
                    <a:pt x="1443" y="1"/>
                    <a:pt x="120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1" name="Google Shape;13941;p28"/>
            <p:cNvSpPr/>
            <p:nvPr/>
          </p:nvSpPr>
          <p:spPr>
            <a:xfrm>
              <a:off x="682811" y="2541739"/>
              <a:ext cx="66651" cy="29417"/>
            </a:xfrm>
            <a:custGeom>
              <a:avLst/>
              <a:gdLst/>
              <a:ahLst/>
              <a:cxnLst/>
              <a:rect l="l" t="t" r="r" b="b"/>
              <a:pathLst>
                <a:path w="2345" h="1035" extrusionOk="0">
                  <a:moveTo>
                    <a:pt x="201" y="0"/>
                  </a:moveTo>
                  <a:cubicBezTo>
                    <a:pt x="155" y="0"/>
                    <a:pt x="109" y="2"/>
                    <a:pt x="63" y="5"/>
                  </a:cubicBezTo>
                  <a:cubicBezTo>
                    <a:pt x="16" y="9"/>
                    <a:pt x="1" y="76"/>
                    <a:pt x="50" y="89"/>
                  </a:cubicBezTo>
                  <a:cubicBezTo>
                    <a:pt x="485" y="201"/>
                    <a:pt x="962" y="134"/>
                    <a:pt x="1377" y="323"/>
                  </a:cubicBezTo>
                  <a:cubicBezTo>
                    <a:pt x="1712" y="474"/>
                    <a:pt x="2033" y="689"/>
                    <a:pt x="2228" y="1009"/>
                  </a:cubicBezTo>
                  <a:cubicBezTo>
                    <a:pt x="2239" y="1027"/>
                    <a:pt x="2256" y="1034"/>
                    <a:pt x="2272" y="1034"/>
                  </a:cubicBezTo>
                  <a:cubicBezTo>
                    <a:pt x="2308" y="1034"/>
                    <a:pt x="2344" y="996"/>
                    <a:pt x="2321" y="955"/>
                  </a:cubicBezTo>
                  <a:lnTo>
                    <a:pt x="2321" y="953"/>
                  </a:lnTo>
                  <a:cubicBezTo>
                    <a:pt x="2140" y="618"/>
                    <a:pt x="1816" y="383"/>
                    <a:pt x="1457" y="267"/>
                  </a:cubicBezTo>
                  <a:cubicBezTo>
                    <a:pt x="1052" y="135"/>
                    <a:pt x="630" y="0"/>
                    <a:pt x="20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2" name="Google Shape;13942;p28"/>
            <p:cNvSpPr/>
            <p:nvPr/>
          </p:nvSpPr>
          <p:spPr>
            <a:xfrm>
              <a:off x="683408" y="2536282"/>
              <a:ext cx="59915" cy="11966"/>
            </a:xfrm>
            <a:custGeom>
              <a:avLst/>
              <a:gdLst/>
              <a:ahLst/>
              <a:cxnLst/>
              <a:rect l="l" t="t" r="r" b="b"/>
              <a:pathLst>
                <a:path w="2108" h="421" extrusionOk="0">
                  <a:moveTo>
                    <a:pt x="852" y="0"/>
                  </a:moveTo>
                  <a:cubicBezTo>
                    <a:pt x="769" y="0"/>
                    <a:pt x="686" y="4"/>
                    <a:pt x="603" y="12"/>
                  </a:cubicBezTo>
                  <a:cubicBezTo>
                    <a:pt x="412" y="27"/>
                    <a:pt x="202" y="46"/>
                    <a:pt x="19" y="105"/>
                  </a:cubicBezTo>
                  <a:cubicBezTo>
                    <a:pt x="1" y="115"/>
                    <a:pt x="4" y="143"/>
                    <a:pt x="25" y="148"/>
                  </a:cubicBezTo>
                  <a:cubicBezTo>
                    <a:pt x="34" y="149"/>
                    <a:pt x="43" y="149"/>
                    <a:pt x="51" y="149"/>
                  </a:cubicBezTo>
                  <a:cubicBezTo>
                    <a:pt x="220" y="149"/>
                    <a:pt x="389" y="116"/>
                    <a:pt x="558" y="111"/>
                  </a:cubicBezTo>
                  <a:cubicBezTo>
                    <a:pt x="632" y="107"/>
                    <a:pt x="707" y="105"/>
                    <a:pt x="781" y="105"/>
                  </a:cubicBezTo>
                  <a:cubicBezTo>
                    <a:pt x="891" y="105"/>
                    <a:pt x="1001" y="110"/>
                    <a:pt x="1111" y="118"/>
                  </a:cubicBezTo>
                  <a:cubicBezTo>
                    <a:pt x="1442" y="148"/>
                    <a:pt x="1775" y="240"/>
                    <a:pt x="2061" y="418"/>
                  </a:cubicBezTo>
                  <a:cubicBezTo>
                    <a:pt x="2064" y="420"/>
                    <a:pt x="2068" y="421"/>
                    <a:pt x="2072" y="421"/>
                  </a:cubicBezTo>
                  <a:cubicBezTo>
                    <a:pt x="2091" y="421"/>
                    <a:pt x="2108" y="394"/>
                    <a:pt x="2089" y="378"/>
                  </a:cubicBezTo>
                  <a:lnTo>
                    <a:pt x="2091" y="378"/>
                  </a:lnTo>
                  <a:cubicBezTo>
                    <a:pt x="1829" y="165"/>
                    <a:pt x="1522" y="64"/>
                    <a:pt x="1190" y="21"/>
                  </a:cubicBezTo>
                  <a:cubicBezTo>
                    <a:pt x="1078" y="7"/>
                    <a:pt x="965" y="0"/>
                    <a:pt x="85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3" name="Google Shape;13943;p28"/>
            <p:cNvSpPr/>
            <p:nvPr/>
          </p:nvSpPr>
          <p:spPr>
            <a:xfrm>
              <a:off x="566194" y="2583548"/>
              <a:ext cx="48858" cy="24244"/>
            </a:xfrm>
            <a:custGeom>
              <a:avLst/>
              <a:gdLst/>
              <a:ahLst/>
              <a:cxnLst/>
              <a:rect l="l" t="t" r="r" b="b"/>
              <a:pathLst>
                <a:path w="1719" h="853" extrusionOk="0">
                  <a:moveTo>
                    <a:pt x="26" y="1"/>
                  </a:moveTo>
                  <a:cubicBezTo>
                    <a:pt x="13" y="1"/>
                    <a:pt x="1" y="21"/>
                    <a:pt x="13" y="32"/>
                  </a:cubicBezTo>
                  <a:cubicBezTo>
                    <a:pt x="254" y="232"/>
                    <a:pt x="499" y="411"/>
                    <a:pt x="783" y="549"/>
                  </a:cubicBezTo>
                  <a:cubicBezTo>
                    <a:pt x="1071" y="686"/>
                    <a:pt x="1372" y="787"/>
                    <a:pt x="1683" y="852"/>
                  </a:cubicBezTo>
                  <a:cubicBezTo>
                    <a:pt x="1685" y="853"/>
                    <a:pt x="1686" y="853"/>
                    <a:pt x="1688" y="853"/>
                  </a:cubicBezTo>
                  <a:cubicBezTo>
                    <a:pt x="1712" y="853"/>
                    <a:pt x="1718" y="818"/>
                    <a:pt x="1694" y="809"/>
                  </a:cubicBezTo>
                  <a:cubicBezTo>
                    <a:pt x="1389" y="721"/>
                    <a:pt x="1094" y="606"/>
                    <a:pt x="812" y="463"/>
                  </a:cubicBezTo>
                  <a:cubicBezTo>
                    <a:pt x="544" y="333"/>
                    <a:pt x="273" y="183"/>
                    <a:pt x="34" y="4"/>
                  </a:cubicBezTo>
                  <a:cubicBezTo>
                    <a:pt x="31" y="2"/>
                    <a:pt x="29" y="1"/>
                    <a:pt x="2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4" name="Google Shape;13944;p28"/>
            <p:cNvSpPr/>
            <p:nvPr/>
          </p:nvSpPr>
          <p:spPr>
            <a:xfrm>
              <a:off x="502243" y="2476935"/>
              <a:ext cx="71682" cy="117470"/>
            </a:xfrm>
            <a:custGeom>
              <a:avLst/>
              <a:gdLst/>
              <a:ahLst/>
              <a:cxnLst/>
              <a:rect l="l" t="t" r="r" b="b"/>
              <a:pathLst>
                <a:path w="2522" h="4133" extrusionOk="0">
                  <a:moveTo>
                    <a:pt x="227" y="1922"/>
                  </a:moveTo>
                  <a:cubicBezTo>
                    <a:pt x="538" y="4132"/>
                    <a:pt x="2521" y="4018"/>
                    <a:pt x="2175" y="1754"/>
                  </a:cubicBezTo>
                  <a:cubicBezTo>
                    <a:pt x="2011" y="670"/>
                    <a:pt x="941" y="0"/>
                    <a:pt x="472" y="595"/>
                  </a:cubicBezTo>
                  <a:cubicBezTo>
                    <a:pt x="1" y="1189"/>
                    <a:pt x="227" y="1922"/>
                    <a:pt x="227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5" name="Google Shape;13945;p28"/>
            <p:cNvSpPr/>
            <p:nvPr/>
          </p:nvSpPr>
          <p:spPr>
            <a:xfrm>
              <a:off x="430931" y="2274937"/>
              <a:ext cx="130232" cy="308356"/>
            </a:xfrm>
            <a:custGeom>
              <a:avLst/>
              <a:gdLst/>
              <a:ahLst/>
              <a:cxnLst/>
              <a:rect l="l" t="t" r="r" b="b"/>
              <a:pathLst>
                <a:path w="4582" h="10849" extrusionOk="0">
                  <a:moveTo>
                    <a:pt x="3604" y="9945"/>
                  </a:moveTo>
                  <a:cubicBezTo>
                    <a:pt x="3361" y="10417"/>
                    <a:pt x="2695" y="10848"/>
                    <a:pt x="1882" y="10366"/>
                  </a:cubicBezTo>
                  <a:cubicBezTo>
                    <a:pt x="1070" y="9884"/>
                    <a:pt x="375" y="9267"/>
                    <a:pt x="442" y="8167"/>
                  </a:cubicBezTo>
                  <a:cubicBezTo>
                    <a:pt x="509" y="7068"/>
                    <a:pt x="1" y="6126"/>
                    <a:pt x="1016" y="4701"/>
                  </a:cubicBezTo>
                  <a:cubicBezTo>
                    <a:pt x="1016" y="4701"/>
                    <a:pt x="1104" y="3411"/>
                    <a:pt x="2104" y="2611"/>
                  </a:cubicBezTo>
                  <a:cubicBezTo>
                    <a:pt x="3104" y="1809"/>
                    <a:pt x="2970" y="1177"/>
                    <a:pt x="3540" y="590"/>
                  </a:cubicBezTo>
                  <a:cubicBezTo>
                    <a:pt x="4112" y="1"/>
                    <a:pt x="3985" y="713"/>
                    <a:pt x="3671" y="1268"/>
                  </a:cubicBezTo>
                  <a:cubicBezTo>
                    <a:pt x="3357" y="1826"/>
                    <a:pt x="3555" y="4714"/>
                    <a:pt x="4069" y="5610"/>
                  </a:cubicBezTo>
                  <a:cubicBezTo>
                    <a:pt x="4581" y="6505"/>
                    <a:pt x="3428" y="5905"/>
                    <a:pt x="3265" y="6472"/>
                  </a:cubicBezTo>
                  <a:cubicBezTo>
                    <a:pt x="3103" y="7036"/>
                    <a:pt x="4181" y="8829"/>
                    <a:pt x="3604" y="994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6" name="Google Shape;13946;p28"/>
            <p:cNvSpPr/>
            <p:nvPr/>
          </p:nvSpPr>
          <p:spPr>
            <a:xfrm>
              <a:off x="466601" y="2353809"/>
              <a:ext cx="37461" cy="50848"/>
            </a:xfrm>
            <a:custGeom>
              <a:avLst/>
              <a:gdLst/>
              <a:ahLst/>
              <a:cxnLst/>
              <a:rect l="l" t="t" r="r" b="b"/>
              <a:pathLst>
                <a:path w="1318" h="1789" extrusionOk="0">
                  <a:moveTo>
                    <a:pt x="1279" y="0"/>
                  </a:moveTo>
                  <a:cubicBezTo>
                    <a:pt x="1273" y="0"/>
                    <a:pt x="1267" y="2"/>
                    <a:pt x="1262" y="8"/>
                  </a:cubicBezTo>
                  <a:cubicBezTo>
                    <a:pt x="1029" y="273"/>
                    <a:pt x="812" y="556"/>
                    <a:pt x="604" y="844"/>
                  </a:cubicBezTo>
                  <a:cubicBezTo>
                    <a:pt x="391" y="1139"/>
                    <a:pt x="180" y="1438"/>
                    <a:pt x="8" y="1760"/>
                  </a:cubicBezTo>
                  <a:cubicBezTo>
                    <a:pt x="0" y="1775"/>
                    <a:pt x="13" y="1789"/>
                    <a:pt x="25" y="1789"/>
                  </a:cubicBezTo>
                  <a:cubicBezTo>
                    <a:pt x="31" y="1789"/>
                    <a:pt x="37" y="1786"/>
                    <a:pt x="42" y="1778"/>
                  </a:cubicBezTo>
                  <a:cubicBezTo>
                    <a:pt x="260" y="1494"/>
                    <a:pt x="457" y="1195"/>
                    <a:pt x="668" y="905"/>
                  </a:cubicBezTo>
                  <a:cubicBezTo>
                    <a:pt x="877" y="616"/>
                    <a:pt x="1092" y="328"/>
                    <a:pt x="1304" y="40"/>
                  </a:cubicBezTo>
                  <a:cubicBezTo>
                    <a:pt x="1318" y="23"/>
                    <a:pt x="1299" y="0"/>
                    <a:pt x="127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7" name="Google Shape;13947;p28"/>
            <p:cNvSpPr/>
            <p:nvPr/>
          </p:nvSpPr>
          <p:spPr>
            <a:xfrm>
              <a:off x="492551" y="2348295"/>
              <a:ext cx="38171" cy="30071"/>
            </a:xfrm>
            <a:custGeom>
              <a:avLst/>
              <a:gdLst/>
              <a:ahLst/>
              <a:cxnLst/>
              <a:rect l="l" t="t" r="r" b="b"/>
              <a:pathLst>
                <a:path w="1343" h="1058" extrusionOk="0">
                  <a:moveTo>
                    <a:pt x="1303" y="1"/>
                  </a:moveTo>
                  <a:cubicBezTo>
                    <a:pt x="1300" y="1"/>
                    <a:pt x="1297" y="1"/>
                    <a:pt x="1294" y="2"/>
                  </a:cubicBezTo>
                  <a:cubicBezTo>
                    <a:pt x="1174" y="21"/>
                    <a:pt x="1054" y="146"/>
                    <a:pt x="957" y="217"/>
                  </a:cubicBezTo>
                  <a:cubicBezTo>
                    <a:pt x="854" y="293"/>
                    <a:pt x="753" y="372"/>
                    <a:pt x="654" y="451"/>
                  </a:cubicBezTo>
                  <a:cubicBezTo>
                    <a:pt x="432" y="626"/>
                    <a:pt x="220" y="813"/>
                    <a:pt x="20" y="1011"/>
                  </a:cubicBezTo>
                  <a:cubicBezTo>
                    <a:pt x="0" y="1032"/>
                    <a:pt x="18" y="1058"/>
                    <a:pt x="40" y="1058"/>
                  </a:cubicBezTo>
                  <a:cubicBezTo>
                    <a:pt x="47" y="1058"/>
                    <a:pt x="53" y="1056"/>
                    <a:pt x="60" y="1051"/>
                  </a:cubicBezTo>
                  <a:lnTo>
                    <a:pt x="58" y="1051"/>
                  </a:lnTo>
                  <a:cubicBezTo>
                    <a:pt x="271" y="875"/>
                    <a:pt x="488" y="703"/>
                    <a:pt x="705" y="533"/>
                  </a:cubicBezTo>
                  <a:cubicBezTo>
                    <a:pt x="815" y="445"/>
                    <a:pt x="929" y="361"/>
                    <a:pt x="1043" y="277"/>
                  </a:cubicBezTo>
                  <a:cubicBezTo>
                    <a:pt x="1137" y="209"/>
                    <a:pt x="1271" y="148"/>
                    <a:pt x="1331" y="49"/>
                  </a:cubicBezTo>
                  <a:cubicBezTo>
                    <a:pt x="1343" y="25"/>
                    <a:pt x="1326" y="1"/>
                    <a:pt x="130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8" name="Google Shape;13948;p28"/>
            <p:cNvSpPr/>
            <p:nvPr/>
          </p:nvSpPr>
          <p:spPr>
            <a:xfrm>
              <a:off x="514778" y="2320356"/>
              <a:ext cx="16315" cy="21260"/>
            </a:xfrm>
            <a:custGeom>
              <a:avLst/>
              <a:gdLst/>
              <a:ahLst/>
              <a:cxnLst/>
              <a:rect l="l" t="t" r="r" b="b"/>
              <a:pathLst>
                <a:path w="574" h="748" extrusionOk="0">
                  <a:moveTo>
                    <a:pt x="549" y="1"/>
                  </a:moveTo>
                  <a:cubicBezTo>
                    <a:pt x="544" y="1"/>
                    <a:pt x="538" y="3"/>
                    <a:pt x="534" y="9"/>
                  </a:cubicBezTo>
                  <a:cubicBezTo>
                    <a:pt x="366" y="250"/>
                    <a:pt x="171" y="469"/>
                    <a:pt x="11" y="717"/>
                  </a:cubicBezTo>
                  <a:cubicBezTo>
                    <a:pt x="1" y="732"/>
                    <a:pt x="15" y="748"/>
                    <a:pt x="30" y="748"/>
                  </a:cubicBezTo>
                  <a:cubicBezTo>
                    <a:pt x="35" y="748"/>
                    <a:pt x="40" y="746"/>
                    <a:pt x="44" y="742"/>
                  </a:cubicBezTo>
                  <a:cubicBezTo>
                    <a:pt x="255" y="529"/>
                    <a:pt x="405" y="278"/>
                    <a:pt x="566" y="26"/>
                  </a:cubicBezTo>
                  <a:cubicBezTo>
                    <a:pt x="574" y="13"/>
                    <a:pt x="562" y="1"/>
                    <a:pt x="54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9" name="Google Shape;13949;p28"/>
            <p:cNvSpPr/>
            <p:nvPr/>
          </p:nvSpPr>
          <p:spPr>
            <a:xfrm>
              <a:off x="463191" y="2447518"/>
              <a:ext cx="81175" cy="18617"/>
            </a:xfrm>
            <a:custGeom>
              <a:avLst/>
              <a:gdLst/>
              <a:ahLst/>
              <a:cxnLst/>
              <a:rect l="l" t="t" r="r" b="b"/>
              <a:pathLst>
                <a:path w="2856" h="655" extrusionOk="0">
                  <a:moveTo>
                    <a:pt x="2600" y="1"/>
                  </a:moveTo>
                  <a:cubicBezTo>
                    <a:pt x="2452" y="1"/>
                    <a:pt x="2300" y="28"/>
                    <a:pt x="2158" y="52"/>
                  </a:cubicBezTo>
                  <a:cubicBezTo>
                    <a:pt x="1919" y="91"/>
                    <a:pt x="1683" y="149"/>
                    <a:pt x="1450" y="211"/>
                  </a:cubicBezTo>
                  <a:cubicBezTo>
                    <a:pt x="971" y="336"/>
                    <a:pt x="487" y="452"/>
                    <a:pt x="21" y="618"/>
                  </a:cubicBezTo>
                  <a:cubicBezTo>
                    <a:pt x="1" y="625"/>
                    <a:pt x="7" y="655"/>
                    <a:pt x="26" y="655"/>
                  </a:cubicBezTo>
                  <a:cubicBezTo>
                    <a:pt x="27" y="655"/>
                    <a:pt x="29" y="654"/>
                    <a:pt x="31" y="654"/>
                  </a:cubicBezTo>
                  <a:cubicBezTo>
                    <a:pt x="504" y="575"/>
                    <a:pt x="969" y="446"/>
                    <a:pt x="1433" y="329"/>
                  </a:cubicBezTo>
                  <a:cubicBezTo>
                    <a:pt x="1654" y="273"/>
                    <a:pt x="1874" y="218"/>
                    <a:pt x="2098" y="179"/>
                  </a:cubicBezTo>
                  <a:cubicBezTo>
                    <a:pt x="2336" y="138"/>
                    <a:pt x="2577" y="145"/>
                    <a:pt x="2813" y="108"/>
                  </a:cubicBezTo>
                  <a:cubicBezTo>
                    <a:pt x="2856" y="101"/>
                    <a:pt x="2854" y="33"/>
                    <a:pt x="2813" y="24"/>
                  </a:cubicBezTo>
                  <a:cubicBezTo>
                    <a:pt x="2744" y="7"/>
                    <a:pt x="2673" y="1"/>
                    <a:pt x="260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0" name="Google Shape;13950;p28"/>
            <p:cNvSpPr/>
            <p:nvPr/>
          </p:nvSpPr>
          <p:spPr>
            <a:xfrm>
              <a:off x="442272" y="2429726"/>
              <a:ext cx="96352" cy="51274"/>
            </a:xfrm>
            <a:custGeom>
              <a:avLst/>
              <a:gdLst/>
              <a:ahLst/>
              <a:cxnLst/>
              <a:rect l="l" t="t" r="r" b="b"/>
              <a:pathLst>
                <a:path w="3390" h="1804" extrusionOk="0">
                  <a:moveTo>
                    <a:pt x="3163" y="0"/>
                  </a:moveTo>
                  <a:cubicBezTo>
                    <a:pt x="2845" y="0"/>
                    <a:pt x="2519" y="65"/>
                    <a:pt x="2214" y="139"/>
                  </a:cubicBezTo>
                  <a:cubicBezTo>
                    <a:pt x="1827" y="235"/>
                    <a:pt x="1438" y="332"/>
                    <a:pt x="1056" y="454"/>
                  </a:cubicBezTo>
                  <a:cubicBezTo>
                    <a:pt x="763" y="549"/>
                    <a:pt x="507" y="734"/>
                    <a:pt x="324" y="983"/>
                  </a:cubicBezTo>
                  <a:cubicBezTo>
                    <a:pt x="234" y="1100"/>
                    <a:pt x="161" y="1229"/>
                    <a:pt x="107" y="1366"/>
                  </a:cubicBezTo>
                  <a:cubicBezTo>
                    <a:pt x="58" y="1487"/>
                    <a:pt x="0" y="1646"/>
                    <a:pt x="30" y="1779"/>
                  </a:cubicBezTo>
                  <a:cubicBezTo>
                    <a:pt x="34" y="1795"/>
                    <a:pt x="49" y="1803"/>
                    <a:pt x="64" y="1803"/>
                  </a:cubicBezTo>
                  <a:cubicBezTo>
                    <a:pt x="75" y="1803"/>
                    <a:pt x="87" y="1798"/>
                    <a:pt x="94" y="1787"/>
                  </a:cubicBezTo>
                  <a:cubicBezTo>
                    <a:pt x="152" y="1663"/>
                    <a:pt x="163" y="1521"/>
                    <a:pt x="219" y="1396"/>
                  </a:cubicBezTo>
                  <a:cubicBezTo>
                    <a:pt x="277" y="1265"/>
                    <a:pt x="355" y="1145"/>
                    <a:pt x="451" y="1039"/>
                  </a:cubicBezTo>
                  <a:cubicBezTo>
                    <a:pt x="666" y="799"/>
                    <a:pt x="935" y="655"/>
                    <a:pt x="1228" y="536"/>
                  </a:cubicBezTo>
                  <a:cubicBezTo>
                    <a:pt x="1554" y="405"/>
                    <a:pt x="1890" y="283"/>
                    <a:pt x="2231" y="199"/>
                  </a:cubicBezTo>
                  <a:cubicBezTo>
                    <a:pt x="2599" y="110"/>
                    <a:pt x="2977" y="65"/>
                    <a:pt x="3354" y="65"/>
                  </a:cubicBezTo>
                  <a:cubicBezTo>
                    <a:pt x="3390" y="61"/>
                    <a:pt x="3390" y="10"/>
                    <a:pt x="3354" y="9"/>
                  </a:cubicBezTo>
                  <a:cubicBezTo>
                    <a:pt x="3291" y="3"/>
                    <a:pt x="3227" y="0"/>
                    <a:pt x="316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1" name="Google Shape;13951;p28"/>
            <p:cNvSpPr/>
            <p:nvPr/>
          </p:nvSpPr>
          <p:spPr>
            <a:xfrm>
              <a:off x="451395" y="2378252"/>
              <a:ext cx="83051" cy="64803"/>
            </a:xfrm>
            <a:custGeom>
              <a:avLst/>
              <a:gdLst/>
              <a:ahLst/>
              <a:cxnLst/>
              <a:rect l="l" t="t" r="r" b="b"/>
              <a:pathLst>
                <a:path w="2922" h="2280" extrusionOk="0">
                  <a:moveTo>
                    <a:pt x="2863" y="1"/>
                  </a:moveTo>
                  <a:cubicBezTo>
                    <a:pt x="2859" y="1"/>
                    <a:pt x="2856" y="1"/>
                    <a:pt x="2852" y="2"/>
                  </a:cubicBezTo>
                  <a:cubicBezTo>
                    <a:pt x="2575" y="51"/>
                    <a:pt x="2345" y="329"/>
                    <a:pt x="2162" y="524"/>
                  </a:cubicBezTo>
                  <a:cubicBezTo>
                    <a:pt x="1947" y="754"/>
                    <a:pt x="1708" y="960"/>
                    <a:pt x="1450" y="1137"/>
                  </a:cubicBezTo>
                  <a:cubicBezTo>
                    <a:pt x="954" y="1476"/>
                    <a:pt x="375" y="1730"/>
                    <a:pt x="18" y="2233"/>
                  </a:cubicBezTo>
                  <a:cubicBezTo>
                    <a:pt x="1" y="2255"/>
                    <a:pt x="23" y="2280"/>
                    <a:pt x="45" y="2280"/>
                  </a:cubicBezTo>
                  <a:cubicBezTo>
                    <a:pt x="52" y="2280"/>
                    <a:pt x="60" y="2277"/>
                    <a:pt x="66" y="2270"/>
                  </a:cubicBezTo>
                  <a:cubicBezTo>
                    <a:pt x="496" y="1838"/>
                    <a:pt x="1027" y="1537"/>
                    <a:pt x="1530" y="1201"/>
                  </a:cubicBezTo>
                  <a:cubicBezTo>
                    <a:pt x="1769" y="1044"/>
                    <a:pt x="1992" y="860"/>
                    <a:pt x="2192" y="655"/>
                  </a:cubicBezTo>
                  <a:cubicBezTo>
                    <a:pt x="2291" y="552"/>
                    <a:pt x="2386" y="445"/>
                    <a:pt x="2493" y="352"/>
                  </a:cubicBezTo>
                  <a:cubicBezTo>
                    <a:pt x="2613" y="242"/>
                    <a:pt x="2749" y="171"/>
                    <a:pt x="2884" y="79"/>
                  </a:cubicBezTo>
                  <a:cubicBezTo>
                    <a:pt x="2922" y="57"/>
                    <a:pt x="2902" y="1"/>
                    <a:pt x="286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2" name="Google Shape;13952;p28"/>
            <p:cNvSpPr/>
            <p:nvPr/>
          </p:nvSpPr>
          <p:spPr>
            <a:xfrm>
              <a:off x="496559" y="2547054"/>
              <a:ext cx="39848" cy="15377"/>
            </a:xfrm>
            <a:custGeom>
              <a:avLst/>
              <a:gdLst/>
              <a:ahLst/>
              <a:cxnLst/>
              <a:rect l="l" t="t" r="r" b="b"/>
              <a:pathLst>
                <a:path w="1402" h="541" extrusionOk="0">
                  <a:moveTo>
                    <a:pt x="1374" y="1"/>
                  </a:moveTo>
                  <a:cubicBezTo>
                    <a:pt x="1365" y="1"/>
                    <a:pt x="1357" y="5"/>
                    <a:pt x="1351" y="14"/>
                  </a:cubicBezTo>
                  <a:lnTo>
                    <a:pt x="1353" y="14"/>
                  </a:lnTo>
                  <a:cubicBezTo>
                    <a:pt x="1233" y="222"/>
                    <a:pt x="1057" y="362"/>
                    <a:pt x="816" y="398"/>
                  </a:cubicBezTo>
                  <a:cubicBezTo>
                    <a:pt x="778" y="403"/>
                    <a:pt x="740" y="406"/>
                    <a:pt x="702" y="406"/>
                  </a:cubicBezTo>
                  <a:cubicBezTo>
                    <a:pt x="483" y="406"/>
                    <a:pt x="262" y="323"/>
                    <a:pt x="55" y="257"/>
                  </a:cubicBezTo>
                  <a:cubicBezTo>
                    <a:pt x="51" y="256"/>
                    <a:pt x="47" y="255"/>
                    <a:pt x="44" y="255"/>
                  </a:cubicBezTo>
                  <a:cubicBezTo>
                    <a:pt x="13" y="255"/>
                    <a:pt x="0" y="302"/>
                    <a:pt x="29" y="321"/>
                  </a:cubicBezTo>
                  <a:cubicBezTo>
                    <a:pt x="218" y="457"/>
                    <a:pt x="450" y="541"/>
                    <a:pt x="685" y="541"/>
                  </a:cubicBezTo>
                  <a:cubicBezTo>
                    <a:pt x="761" y="541"/>
                    <a:pt x="837" y="532"/>
                    <a:pt x="911" y="513"/>
                  </a:cubicBezTo>
                  <a:cubicBezTo>
                    <a:pt x="1134" y="457"/>
                    <a:pt x="1394" y="282"/>
                    <a:pt x="1401" y="27"/>
                  </a:cubicBezTo>
                  <a:cubicBezTo>
                    <a:pt x="1401" y="11"/>
                    <a:pt x="1388" y="1"/>
                    <a:pt x="137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3" name="Google Shape;13953;p28"/>
            <p:cNvSpPr/>
            <p:nvPr/>
          </p:nvSpPr>
          <p:spPr>
            <a:xfrm>
              <a:off x="444659" y="2505614"/>
              <a:ext cx="73671" cy="43799"/>
            </a:xfrm>
            <a:custGeom>
              <a:avLst/>
              <a:gdLst/>
              <a:ahLst/>
              <a:cxnLst/>
              <a:rect l="l" t="t" r="r" b="b"/>
              <a:pathLst>
                <a:path w="2592" h="1541" extrusionOk="0">
                  <a:moveTo>
                    <a:pt x="33" y="0"/>
                  </a:moveTo>
                  <a:cubicBezTo>
                    <a:pt x="19" y="0"/>
                    <a:pt x="4" y="10"/>
                    <a:pt x="4" y="29"/>
                  </a:cubicBezTo>
                  <a:cubicBezTo>
                    <a:pt x="0" y="272"/>
                    <a:pt x="167" y="474"/>
                    <a:pt x="331" y="635"/>
                  </a:cubicBezTo>
                  <a:cubicBezTo>
                    <a:pt x="531" y="829"/>
                    <a:pt x="754" y="997"/>
                    <a:pt x="995" y="1140"/>
                  </a:cubicBezTo>
                  <a:cubicBezTo>
                    <a:pt x="1382" y="1374"/>
                    <a:pt x="1817" y="1540"/>
                    <a:pt x="2267" y="1540"/>
                  </a:cubicBezTo>
                  <a:cubicBezTo>
                    <a:pt x="2370" y="1540"/>
                    <a:pt x="2473" y="1532"/>
                    <a:pt x="2577" y="1513"/>
                  </a:cubicBezTo>
                  <a:cubicBezTo>
                    <a:pt x="2591" y="1512"/>
                    <a:pt x="2590" y="1485"/>
                    <a:pt x="2574" y="1485"/>
                  </a:cubicBezTo>
                  <a:cubicBezTo>
                    <a:pt x="2574" y="1485"/>
                    <a:pt x="2573" y="1485"/>
                    <a:pt x="2573" y="1485"/>
                  </a:cubicBezTo>
                  <a:cubicBezTo>
                    <a:pt x="2494" y="1495"/>
                    <a:pt x="2415" y="1500"/>
                    <a:pt x="2337" y="1500"/>
                  </a:cubicBezTo>
                  <a:cubicBezTo>
                    <a:pt x="1884" y="1500"/>
                    <a:pt x="1447" y="1345"/>
                    <a:pt x="1057" y="1113"/>
                  </a:cubicBezTo>
                  <a:cubicBezTo>
                    <a:pt x="834" y="984"/>
                    <a:pt x="627" y="833"/>
                    <a:pt x="436" y="663"/>
                  </a:cubicBezTo>
                  <a:cubicBezTo>
                    <a:pt x="240" y="483"/>
                    <a:pt x="124" y="278"/>
                    <a:pt x="62" y="21"/>
                  </a:cubicBezTo>
                  <a:cubicBezTo>
                    <a:pt x="58" y="7"/>
                    <a:pt x="46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4" name="Google Shape;13954;p28"/>
            <p:cNvSpPr/>
            <p:nvPr/>
          </p:nvSpPr>
          <p:spPr>
            <a:xfrm>
              <a:off x="444233" y="2523463"/>
              <a:ext cx="44311" cy="40133"/>
            </a:xfrm>
            <a:custGeom>
              <a:avLst/>
              <a:gdLst/>
              <a:ahLst/>
              <a:cxnLst/>
              <a:rect l="l" t="t" r="r" b="b"/>
              <a:pathLst>
                <a:path w="1559" h="1412" extrusionOk="0">
                  <a:moveTo>
                    <a:pt x="72" y="1"/>
                  </a:moveTo>
                  <a:cubicBezTo>
                    <a:pt x="53" y="1"/>
                    <a:pt x="33" y="14"/>
                    <a:pt x="32" y="37"/>
                  </a:cubicBezTo>
                  <a:cubicBezTo>
                    <a:pt x="0" y="351"/>
                    <a:pt x="266" y="641"/>
                    <a:pt x="494" y="820"/>
                  </a:cubicBezTo>
                  <a:cubicBezTo>
                    <a:pt x="806" y="1061"/>
                    <a:pt x="1163" y="1241"/>
                    <a:pt x="1517" y="1409"/>
                  </a:cubicBezTo>
                  <a:cubicBezTo>
                    <a:pt x="1520" y="1410"/>
                    <a:pt x="1523" y="1411"/>
                    <a:pt x="1526" y="1411"/>
                  </a:cubicBezTo>
                  <a:cubicBezTo>
                    <a:pt x="1546" y="1411"/>
                    <a:pt x="1558" y="1385"/>
                    <a:pt x="1539" y="1373"/>
                  </a:cubicBezTo>
                  <a:cubicBezTo>
                    <a:pt x="1240" y="1201"/>
                    <a:pt x="939" y="1024"/>
                    <a:pt x="660" y="822"/>
                  </a:cubicBezTo>
                  <a:cubicBezTo>
                    <a:pt x="522" y="721"/>
                    <a:pt x="387" y="605"/>
                    <a:pt x="288" y="465"/>
                  </a:cubicBezTo>
                  <a:cubicBezTo>
                    <a:pt x="191" y="330"/>
                    <a:pt x="148" y="182"/>
                    <a:pt x="105" y="27"/>
                  </a:cubicBezTo>
                  <a:cubicBezTo>
                    <a:pt x="100" y="9"/>
                    <a:pt x="86" y="1"/>
                    <a:pt x="72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5" name="Google Shape;13955;p28"/>
            <p:cNvSpPr/>
            <p:nvPr/>
          </p:nvSpPr>
          <p:spPr>
            <a:xfrm>
              <a:off x="494455" y="2483075"/>
              <a:ext cx="29304" cy="4207"/>
            </a:xfrm>
            <a:custGeom>
              <a:avLst/>
              <a:gdLst/>
              <a:ahLst/>
              <a:cxnLst/>
              <a:rect l="l" t="t" r="r" b="b"/>
              <a:pathLst>
                <a:path w="1031" h="148" extrusionOk="0">
                  <a:moveTo>
                    <a:pt x="504" y="0"/>
                  </a:moveTo>
                  <a:cubicBezTo>
                    <a:pt x="335" y="0"/>
                    <a:pt x="166" y="35"/>
                    <a:pt x="15" y="102"/>
                  </a:cubicBezTo>
                  <a:cubicBezTo>
                    <a:pt x="1" y="109"/>
                    <a:pt x="10" y="127"/>
                    <a:pt x="24" y="127"/>
                  </a:cubicBezTo>
                  <a:cubicBezTo>
                    <a:pt x="25" y="127"/>
                    <a:pt x="26" y="127"/>
                    <a:pt x="26" y="126"/>
                  </a:cubicBezTo>
                  <a:cubicBezTo>
                    <a:pt x="171" y="103"/>
                    <a:pt x="312" y="80"/>
                    <a:pt x="457" y="80"/>
                  </a:cubicBezTo>
                  <a:cubicBezTo>
                    <a:pt x="477" y="80"/>
                    <a:pt x="496" y="81"/>
                    <a:pt x="516" y="82"/>
                  </a:cubicBezTo>
                  <a:cubicBezTo>
                    <a:pt x="679" y="91"/>
                    <a:pt x="840" y="111"/>
                    <a:pt x="998" y="147"/>
                  </a:cubicBezTo>
                  <a:cubicBezTo>
                    <a:pt x="1000" y="147"/>
                    <a:pt x="1001" y="147"/>
                    <a:pt x="1002" y="147"/>
                  </a:cubicBezTo>
                  <a:cubicBezTo>
                    <a:pt x="1019" y="147"/>
                    <a:pt x="1031" y="122"/>
                    <a:pt x="1012" y="111"/>
                  </a:cubicBezTo>
                  <a:lnTo>
                    <a:pt x="1012" y="111"/>
                  </a:lnTo>
                  <a:lnTo>
                    <a:pt x="1013" y="113"/>
                  </a:lnTo>
                  <a:cubicBezTo>
                    <a:pt x="858" y="38"/>
                    <a:pt x="681" y="0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6" name="Google Shape;13956;p28"/>
            <p:cNvSpPr/>
            <p:nvPr/>
          </p:nvSpPr>
          <p:spPr>
            <a:xfrm>
              <a:off x="444546" y="2469375"/>
              <a:ext cx="54372" cy="34931"/>
            </a:xfrm>
            <a:custGeom>
              <a:avLst/>
              <a:gdLst/>
              <a:ahLst/>
              <a:cxnLst/>
              <a:rect l="l" t="t" r="r" b="b"/>
              <a:pathLst>
                <a:path w="1913" h="1229" extrusionOk="0">
                  <a:moveTo>
                    <a:pt x="1866" y="1"/>
                  </a:moveTo>
                  <a:cubicBezTo>
                    <a:pt x="1866" y="1"/>
                    <a:pt x="1865" y="1"/>
                    <a:pt x="1865" y="1"/>
                  </a:cubicBezTo>
                  <a:cubicBezTo>
                    <a:pt x="1448" y="25"/>
                    <a:pt x="1019" y="158"/>
                    <a:pt x="655" y="364"/>
                  </a:cubicBezTo>
                  <a:cubicBezTo>
                    <a:pt x="367" y="524"/>
                    <a:pt x="1" y="833"/>
                    <a:pt x="14" y="1199"/>
                  </a:cubicBezTo>
                  <a:cubicBezTo>
                    <a:pt x="15" y="1218"/>
                    <a:pt x="30" y="1229"/>
                    <a:pt x="45" y="1229"/>
                  </a:cubicBezTo>
                  <a:cubicBezTo>
                    <a:pt x="57" y="1229"/>
                    <a:pt x="69" y="1222"/>
                    <a:pt x="73" y="1207"/>
                  </a:cubicBezTo>
                  <a:lnTo>
                    <a:pt x="75" y="1207"/>
                  </a:lnTo>
                  <a:cubicBezTo>
                    <a:pt x="143" y="1037"/>
                    <a:pt x="204" y="883"/>
                    <a:pt x="330" y="747"/>
                  </a:cubicBezTo>
                  <a:cubicBezTo>
                    <a:pt x="460" y="610"/>
                    <a:pt x="612" y="500"/>
                    <a:pt x="782" y="418"/>
                  </a:cubicBezTo>
                  <a:cubicBezTo>
                    <a:pt x="1124" y="246"/>
                    <a:pt x="1502" y="160"/>
                    <a:pt x="1874" y="72"/>
                  </a:cubicBezTo>
                  <a:cubicBezTo>
                    <a:pt x="1913" y="63"/>
                    <a:pt x="1906" y="1"/>
                    <a:pt x="186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7" name="Google Shape;13957;p28"/>
            <p:cNvSpPr/>
            <p:nvPr/>
          </p:nvSpPr>
          <p:spPr>
            <a:xfrm>
              <a:off x="452703" y="2507433"/>
              <a:ext cx="82908" cy="20549"/>
            </a:xfrm>
            <a:custGeom>
              <a:avLst/>
              <a:gdLst/>
              <a:ahLst/>
              <a:cxnLst/>
              <a:rect l="l" t="t" r="r" b="b"/>
              <a:pathLst>
                <a:path w="2917" h="723" extrusionOk="0">
                  <a:moveTo>
                    <a:pt x="33" y="0"/>
                  </a:moveTo>
                  <a:cubicBezTo>
                    <a:pt x="7" y="0"/>
                    <a:pt x="0" y="45"/>
                    <a:pt x="28" y="51"/>
                  </a:cubicBezTo>
                  <a:cubicBezTo>
                    <a:pt x="540" y="124"/>
                    <a:pt x="1052" y="182"/>
                    <a:pt x="1564" y="234"/>
                  </a:cubicBezTo>
                  <a:cubicBezTo>
                    <a:pt x="2024" y="281"/>
                    <a:pt x="2600" y="255"/>
                    <a:pt x="2864" y="709"/>
                  </a:cubicBezTo>
                  <a:cubicBezTo>
                    <a:pt x="2869" y="718"/>
                    <a:pt x="2877" y="722"/>
                    <a:pt x="2885" y="722"/>
                  </a:cubicBezTo>
                  <a:cubicBezTo>
                    <a:pt x="2901" y="722"/>
                    <a:pt x="2917" y="707"/>
                    <a:pt x="2914" y="687"/>
                  </a:cubicBezTo>
                  <a:cubicBezTo>
                    <a:pt x="2845" y="210"/>
                    <a:pt x="2153" y="189"/>
                    <a:pt x="1793" y="152"/>
                  </a:cubicBezTo>
                  <a:cubicBezTo>
                    <a:pt x="1207" y="92"/>
                    <a:pt x="622" y="34"/>
                    <a:pt x="35" y="0"/>
                  </a:cubicBezTo>
                  <a:cubicBezTo>
                    <a:pt x="35" y="0"/>
                    <a:pt x="34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8" name="Google Shape;13958;p28"/>
            <p:cNvSpPr/>
            <p:nvPr/>
          </p:nvSpPr>
          <p:spPr>
            <a:xfrm>
              <a:off x="-244302" y="2543416"/>
              <a:ext cx="472496" cy="552505"/>
            </a:xfrm>
            <a:custGeom>
              <a:avLst/>
              <a:gdLst/>
              <a:ahLst/>
              <a:cxnLst/>
              <a:rect l="l" t="t" r="r" b="b"/>
              <a:pathLst>
                <a:path w="16624" h="19439" extrusionOk="0">
                  <a:moveTo>
                    <a:pt x="16623" y="19439"/>
                  </a:moveTo>
                  <a:cubicBezTo>
                    <a:pt x="14557" y="17319"/>
                    <a:pt x="12013" y="15739"/>
                    <a:pt x="9530" y="14127"/>
                  </a:cubicBezTo>
                  <a:cubicBezTo>
                    <a:pt x="8861" y="13693"/>
                    <a:pt x="9524" y="14860"/>
                    <a:pt x="8814" y="14494"/>
                  </a:cubicBezTo>
                  <a:cubicBezTo>
                    <a:pt x="4417" y="12233"/>
                    <a:pt x="836" y="9348"/>
                    <a:pt x="1" y="333"/>
                  </a:cubicBezTo>
                  <a:cubicBezTo>
                    <a:pt x="1" y="333"/>
                    <a:pt x="13051" y="0"/>
                    <a:pt x="14896" y="10885"/>
                  </a:cubicBezTo>
                  <a:cubicBezTo>
                    <a:pt x="14974" y="11343"/>
                    <a:pt x="14064" y="10743"/>
                    <a:pt x="14245" y="11203"/>
                  </a:cubicBezTo>
                  <a:cubicBezTo>
                    <a:pt x="15145" y="13469"/>
                    <a:pt x="15954" y="16186"/>
                    <a:pt x="16623" y="19439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9" name="Google Shape;13959;p28"/>
            <p:cNvSpPr/>
            <p:nvPr/>
          </p:nvSpPr>
          <p:spPr>
            <a:xfrm>
              <a:off x="-227306" y="2567262"/>
              <a:ext cx="429976" cy="461752"/>
            </a:xfrm>
            <a:custGeom>
              <a:avLst/>
              <a:gdLst/>
              <a:ahLst/>
              <a:cxnLst/>
              <a:rect l="l" t="t" r="r" b="b"/>
              <a:pathLst>
                <a:path w="15128" h="16246" extrusionOk="0">
                  <a:moveTo>
                    <a:pt x="92" y="0"/>
                  </a:moveTo>
                  <a:cubicBezTo>
                    <a:pt x="42" y="0"/>
                    <a:pt x="0" y="65"/>
                    <a:pt x="46" y="109"/>
                  </a:cubicBezTo>
                  <a:lnTo>
                    <a:pt x="48" y="109"/>
                  </a:lnTo>
                  <a:cubicBezTo>
                    <a:pt x="564" y="606"/>
                    <a:pt x="1139" y="1038"/>
                    <a:pt x="1697" y="1489"/>
                  </a:cubicBezTo>
                  <a:cubicBezTo>
                    <a:pt x="2256" y="1941"/>
                    <a:pt x="2807" y="2405"/>
                    <a:pt x="3353" y="2876"/>
                  </a:cubicBezTo>
                  <a:cubicBezTo>
                    <a:pt x="4439" y="3813"/>
                    <a:pt x="5490" y="4787"/>
                    <a:pt x="6509" y="5800"/>
                  </a:cubicBezTo>
                  <a:cubicBezTo>
                    <a:pt x="7526" y="6812"/>
                    <a:pt x="8510" y="7855"/>
                    <a:pt x="9457" y="8932"/>
                  </a:cubicBezTo>
                  <a:cubicBezTo>
                    <a:pt x="10413" y="10012"/>
                    <a:pt x="11325" y="11129"/>
                    <a:pt x="12196" y="12280"/>
                  </a:cubicBezTo>
                  <a:cubicBezTo>
                    <a:pt x="12626" y="12851"/>
                    <a:pt x="13047" y="13426"/>
                    <a:pt x="13462" y="14008"/>
                  </a:cubicBezTo>
                  <a:cubicBezTo>
                    <a:pt x="13883" y="14595"/>
                    <a:pt x="14283" y="15195"/>
                    <a:pt x="14713" y="15775"/>
                  </a:cubicBezTo>
                  <a:cubicBezTo>
                    <a:pt x="14821" y="15920"/>
                    <a:pt x="14919" y="16072"/>
                    <a:pt x="15018" y="16223"/>
                  </a:cubicBezTo>
                  <a:cubicBezTo>
                    <a:pt x="15028" y="16239"/>
                    <a:pt x="15044" y="16246"/>
                    <a:pt x="15058" y="16246"/>
                  </a:cubicBezTo>
                  <a:cubicBezTo>
                    <a:pt x="15093" y="16246"/>
                    <a:pt x="15127" y="16210"/>
                    <a:pt x="15104" y="16171"/>
                  </a:cubicBezTo>
                  <a:cubicBezTo>
                    <a:pt x="14919" y="15863"/>
                    <a:pt x="14745" y="15548"/>
                    <a:pt x="14560" y="15240"/>
                  </a:cubicBezTo>
                  <a:cubicBezTo>
                    <a:pt x="14373" y="14931"/>
                    <a:pt x="14173" y="14632"/>
                    <a:pt x="13973" y="14333"/>
                  </a:cubicBezTo>
                  <a:cubicBezTo>
                    <a:pt x="13569" y="13729"/>
                    <a:pt x="13154" y="13133"/>
                    <a:pt x="12724" y="12548"/>
                  </a:cubicBezTo>
                  <a:cubicBezTo>
                    <a:pt x="11871" y="11389"/>
                    <a:pt x="10979" y="10257"/>
                    <a:pt x="10048" y="9158"/>
                  </a:cubicBezTo>
                  <a:cubicBezTo>
                    <a:pt x="9113" y="8051"/>
                    <a:pt x="8137" y="6984"/>
                    <a:pt x="7119" y="5952"/>
                  </a:cubicBezTo>
                  <a:cubicBezTo>
                    <a:pt x="6107" y="4925"/>
                    <a:pt x="5058" y="3938"/>
                    <a:pt x="3972" y="2990"/>
                  </a:cubicBezTo>
                  <a:cubicBezTo>
                    <a:pt x="3424" y="2512"/>
                    <a:pt x="2867" y="2044"/>
                    <a:pt x="2300" y="1588"/>
                  </a:cubicBezTo>
                  <a:cubicBezTo>
                    <a:pt x="1740" y="1137"/>
                    <a:pt x="1177" y="691"/>
                    <a:pt x="582" y="285"/>
                  </a:cubicBezTo>
                  <a:cubicBezTo>
                    <a:pt x="435" y="182"/>
                    <a:pt x="279" y="96"/>
                    <a:pt x="122" y="8"/>
                  </a:cubicBezTo>
                  <a:cubicBezTo>
                    <a:pt x="112" y="3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0" name="Google Shape;13960;p28"/>
            <p:cNvSpPr/>
            <p:nvPr/>
          </p:nvSpPr>
          <p:spPr>
            <a:xfrm>
              <a:off x="-114553" y="2676632"/>
              <a:ext cx="117783" cy="217972"/>
            </a:xfrm>
            <a:custGeom>
              <a:avLst/>
              <a:gdLst/>
              <a:ahLst/>
              <a:cxnLst/>
              <a:rect l="l" t="t" r="r" b="b"/>
              <a:pathLst>
                <a:path w="4144" h="7669" extrusionOk="0">
                  <a:moveTo>
                    <a:pt x="70" y="1"/>
                  </a:moveTo>
                  <a:cubicBezTo>
                    <a:pt x="35" y="1"/>
                    <a:pt x="0" y="40"/>
                    <a:pt x="25" y="75"/>
                  </a:cubicBezTo>
                  <a:cubicBezTo>
                    <a:pt x="674" y="991"/>
                    <a:pt x="1323" y="1911"/>
                    <a:pt x="1891" y="2880"/>
                  </a:cubicBezTo>
                  <a:cubicBezTo>
                    <a:pt x="2456" y="3844"/>
                    <a:pt x="2950" y="4846"/>
                    <a:pt x="3370" y="5880"/>
                  </a:cubicBezTo>
                  <a:cubicBezTo>
                    <a:pt x="3488" y="6170"/>
                    <a:pt x="3602" y="6460"/>
                    <a:pt x="3712" y="6753"/>
                  </a:cubicBezTo>
                  <a:cubicBezTo>
                    <a:pt x="3825" y="7049"/>
                    <a:pt x="3918" y="7355"/>
                    <a:pt x="4047" y="7643"/>
                  </a:cubicBezTo>
                  <a:cubicBezTo>
                    <a:pt x="4055" y="7662"/>
                    <a:pt x="4069" y="7669"/>
                    <a:pt x="4083" y="7669"/>
                  </a:cubicBezTo>
                  <a:cubicBezTo>
                    <a:pt x="4112" y="7669"/>
                    <a:pt x="4144" y="7640"/>
                    <a:pt x="4139" y="7606"/>
                  </a:cubicBezTo>
                  <a:lnTo>
                    <a:pt x="4139" y="7604"/>
                  </a:lnTo>
                  <a:cubicBezTo>
                    <a:pt x="4092" y="7326"/>
                    <a:pt x="3998" y="7051"/>
                    <a:pt x="3912" y="6781"/>
                  </a:cubicBezTo>
                  <a:cubicBezTo>
                    <a:pt x="3826" y="6512"/>
                    <a:pt x="3733" y="6241"/>
                    <a:pt x="3632" y="5976"/>
                  </a:cubicBezTo>
                  <a:cubicBezTo>
                    <a:pt x="3432" y="5447"/>
                    <a:pt x="3211" y="4925"/>
                    <a:pt x="2966" y="4416"/>
                  </a:cubicBezTo>
                  <a:cubicBezTo>
                    <a:pt x="2480" y="3399"/>
                    <a:pt x="1918" y="2422"/>
                    <a:pt x="1280" y="1494"/>
                  </a:cubicBezTo>
                  <a:cubicBezTo>
                    <a:pt x="923" y="973"/>
                    <a:pt x="530" y="479"/>
                    <a:pt x="102" y="15"/>
                  </a:cubicBezTo>
                  <a:cubicBezTo>
                    <a:pt x="93" y="5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1" name="Google Shape;13961;p28"/>
            <p:cNvSpPr/>
            <p:nvPr/>
          </p:nvSpPr>
          <p:spPr>
            <a:xfrm>
              <a:off x="-192147" y="2618479"/>
              <a:ext cx="72619" cy="163998"/>
            </a:xfrm>
            <a:custGeom>
              <a:avLst/>
              <a:gdLst/>
              <a:ahLst/>
              <a:cxnLst/>
              <a:rect l="l" t="t" r="r" b="b"/>
              <a:pathLst>
                <a:path w="2555" h="5770" extrusionOk="0">
                  <a:moveTo>
                    <a:pt x="56" y="1"/>
                  </a:moveTo>
                  <a:cubicBezTo>
                    <a:pt x="29" y="1"/>
                    <a:pt x="1" y="25"/>
                    <a:pt x="5" y="61"/>
                  </a:cubicBezTo>
                  <a:cubicBezTo>
                    <a:pt x="129" y="870"/>
                    <a:pt x="385" y="1654"/>
                    <a:pt x="678" y="2417"/>
                  </a:cubicBezTo>
                  <a:cubicBezTo>
                    <a:pt x="964" y="3168"/>
                    <a:pt x="1312" y="3895"/>
                    <a:pt x="1714" y="4593"/>
                  </a:cubicBezTo>
                  <a:cubicBezTo>
                    <a:pt x="1948" y="4997"/>
                    <a:pt x="2210" y="5376"/>
                    <a:pt x="2484" y="5756"/>
                  </a:cubicBezTo>
                  <a:cubicBezTo>
                    <a:pt x="2491" y="5765"/>
                    <a:pt x="2501" y="5770"/>
                    <a:pt x="2511" y="5770"/>
                  </a:cubicBezTo>
                  <a:cubicBezTo>
                    <a:pt x="2533" y="5770"/>
                    <a:pt x="2554" y="5749"/>
                    <a:pt x="2539" y="5724"/>
                  </a:cubicBezTo>
                  <a:cubicBezTo>
                    <a:pt x="2116" y="5040"/>
                    <a:pt x="1733" y="4333"/>
                    <a:pt x="1389" y="3606"/>
                  </a:cubicBezTo>
                  <a:cubicBezTo>
                    <a:pt x="1039" y="2875"/>
                    <a:pt x="742" y="2119"/>
                    <a:pt x="497" y="1347"/>
                  </a:cubicBezTo>
                  <a:cubicBezTo>
                    <a:pt x="361" y="911"/>
                    <a:pt x="233" y="472"/>
                    <a:pt x="99" y="35"/>
                  </a:cubicBezTo>
                  <a:cubicBezTo>
                    <a:pt x="91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2" name="Google Shape;13962;p28"/>
            <p:cNvSpPr/>
            <p:nvPr/>
          </p:nvSpPr>
          <p:spPr>
            <a:xfrm>
              <a:off x="-107846" y="2631923"/>
              <a:ext cx="227977" cy="175282"/>
            </a:xfrm>
            <a:custGeom>
              <a:avLst/>
              <a:gdLst/>
              <a:ahLst/>
              <a:cxnLst/>
              <a:rect l="l" t="t" r="r" b="b"/>
              <a:pathLst>
                <a:path w="8021" h="6167" extrusionOk="0">
                  <a:moveTo>
                    <a:pt x="45" y="1"/>
                  </a:moveTo>
                  <a:cubicBezTo>
                    <a:pt x="17" y="1"/>
                    <a:pt x="1" y="46"/>
                    <a:pt x="31" y="59"/>
                  </a:cubicBezTo>
                  <a:lnTo>
                    <a:pt x="29" y="61"/>
                  </a:lnTo>
                  <a:cubicBezTo>
                    <a:pt x="1205" y="631"/>
                    <a:pt x="2327" y="1285"/>
                    <a:pt x="3374" y="2069"/>
                  </a:cubicBezTo>
                  <a:cubicBezTo>
                    <a:pt x="4421" y="2850"/>
                    <a:pt x="5393" y="3731"/>
                    <a:pt x="6335" y="4638"/>
                  </a:cubicBezTo>
                  <a:cubicBezTo>
                    <a:pt x="6862" y="5146"/>
                    <a:pt x="7375" y="5668"/>
                    <a:pt x="7924" y="6152"/>
                  </a:cubicBezTo>
                  <a:cubicBezTo>
                    <a:pt x="7934" y="6162"/>
                    <a:pt x="7946" y="6166"/>
                    <a:pt x="7956" y="6166"/>
                  </a:cubicBezTo>
                  <a:cubicBezTo>
                    <a:pt x="7991" y="6166"/>
                    <a:pt x="8021" y="6121"/>
                    <a:pt x="7988" y="6088"/>
                  </a:cubicBezTo>
                  <a:cubicBezTo>
                    <a:pt x="7548" y="5587"/>
                    <a:pt x="7077" y="5122"/>
                    <a:pt x="6597" y="4658"/>
                  </a:cubicBezTo>
                  <a:cubicBezTo>
                    <a:pt x="6118" y="4196"/>
                    <a:pt x="5632" y="3740"/>
                    <a:pt x="5133" y="3299"/>
                  </a:cubicBezTo>
                  <a:cubicBezTo>
                    <a:pt x="4159" y="2437"/>
                    <a:pt x="3131" y="1631"/>
                    <a:pt x="2016" y="956"/>
                  </a:cubicBezTo>
                  <a:cubicBezTo>
                    <a:pt x="1390" y="579"/>
                    <a:pt x="743" y="248"/>
                    <a:pt x="55" y="3"/>
                  </a:cubicBezTo>
                  <a:cubicBezTo>
                    <a:pt x="51" y="1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3" name="Google Shape;13963;p28"/>
            <p:cNvSpPr/>
            <p:nvPr/>
          </p:nvSpPr>
          <p:spPr>
            <a:xfrm>
              <a:off x="81135" y="2823207"/>
              <a:ext cx="51871" cy="53491"/>
            </a:xfrm>
            <a:custGeom>
              <a:avLst/>
              <a:gdLst/>
              <a:ahLst/>
              <a:cxnLst/>
              <a:rect l="l" t="t" r="r" b="b"/>
              <a:pathLst>
                <a:path w="1825" h="1882" extrusionOk="0">
                  <a:moveTo>
                    <a:pt x="43" y="1"/>
                  </a:moveTo>
                  <a:cubicBezTo>
                    <a:pt x="21" y="1"/>
                    <a:pt x="0" y="30"/>
                    <a:pt x="21" y="52"/>
                  </a:cubicBezTo>
                  <a:lnTo>
                    <a:pt x="23" y="52"/>
                  </a:lnTo>
                  <a:cubicBezTo>
                    <a:pt x="303" y="357"/>
                    <a:pt x="563" y="680"/>
                    <a:pt x="845" y="983"/>
                  </a:cubicBezTo>
                  <a:cubicBezTo>
                    <a:pt x="1129" y="1286"/>
                    <a:pt x="1415" y="1581"/>
                    <a:pt x="1718" y="1866"/>
                  </a:cubicBezTo>
                  <a:cubicBezTo>
                    <a:pt x="1730" y="1877"/>
                    <a:pt x="1742" y="1881"/>
                    <a:pt x="1754" y="1881"/>
                  </a:cubicBezTo>
                  <a:cubicBezTo>
                    <a:pt x="1792" y="1881"/>
                    <a:pt x="1824" y="1831"/>
                    <a:pt x="1791" y="1793"/>
                  </a:cubicBezTo>
                  <a:cubicBezTo>
                    <a:pt x="1522" y="1477"/>
                    <a:pt x="1240" y="1174"/>
                    <a:pt x="950" y="877"/>
                  </a:cubicBezTo>
                  <a:cubicBezTo>
                    <a:pt x="660" y="579"/>
                    <a:pt x="354" y="305"/>
                    <a:pt x="62" y="9"/>
                  </a:cubicBezTo>
                  <a:cubicBezTo>
                    <a:pt x="56" y="3"/>
                    <a:pt x="49" y="1"/>
                    <a:pt x="4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64" name="Google Shape;13964;p28"/>
            <p:cNvGrpSpPr/>
            <p:nvPr/>
          </p:nvGrpSpPr>
          <p:grpSpPr>
            <a:xfrm>
              <a:off x="7543776" y="3765795"/>
              <a:ext cx="1714416" cy="1498167"/>
              <a:chOff x="3881825" y="3761500"/>
              <a:chExt cx="1340225" cy="1171175"/>
            </a:xfrm>
          </p:grpSpPr>
          <p:sp>
            <p:nvSpPr>
              <p:cNvPr id="13965" name="Google Shape;13965;p28"/>
              <p:cNvSpPr/>
              <p:nvPr/>
            </p:nvSpPr>
            <p:spPr>
              <a:xfrm>
                <a:off x="4648575" y="3987575"/>
                <a:ext cx="64800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10177" extrusionOk="0">
                    <a:moveTo>
                      <a:pt x="69" y="1"/>
                    </a:moveTo>
                    <a:cubicBezTo>
                      <a:pt x="33" y="1"/>
                      <a:pt x="1" y="45"/>
                      <a:pt x="19" y="85"/>
                    </a:cubicBezTo>
                    <a:cubicBezTo>
                      <a:pt x="146" y="385"/>
                      <a:pt x="329" y="654"/>
                      <a:pt x="462" y="951"/>
                    </a:cubicBezTo>
                    <a:cubicBezTo>
                      <a:pt x="593" y="1248"/>
                      <a:pt x="743" y="1538"/>
                      <a:pt x="862" y="1843"/>
                    </a:cubicBezTo>
                    <a:cubicBezTo>
                      <a:pt x="1100" y="2447"/>
                      <a:pt x="1298" y="3066"/>
                      <a:pt x="1459" y="3696"/>
                    </a:cubicBezTo>
                    <a:cubicBezTo>
                      <a:pt x="1623" y="4326"/>
                      <a:pt x="1743" y="4971"/>
                      <a:pt x="1870" y="5610"/>
                    </a:cubicBezTo>
                    <a:cubicBezTo>
                      <a:pt x="2006" y="6304"/>
                      <a:pt x="2175" y="6997"/>
                      <a:pt x="2221" y="7702"/>
                    </a:cubicBezTo>
                    <a:cubicBezTo>
                      <a:pt x="2248" y="8095"/>
                      <a:pt x="2238" y="8489"/>
                      <a:pt x="2197" y="8880"/>
                    </a:cubicBezTo>
                    <a:cubicBezTo>
                      <a:pt x="2154" y="9273"/>
                      <a:pt x="2072" y="9656"/>
                      <a:pt x="2006" y="10045"/>
                    </a:cubicBezTo>
                    <a:cubicBezTo>
                      <a:pt x="1994" y="10115"/>
                      <a:pt x="2056" y="10176"/>
                      <a:pt x="2116" y="10176"/>
                    </a:cubicBezTo>
                    <a:cubicBezTo>
                      <a:pt x="2146" y="10176"/>
                      <a:pt x="2175" y="10161"/>
                      <a:pt x="2193" y="10123"/>
                    </a:cubicBezTo>
                    <a:lnTo>
                      <a:pt x="2193" y="10123"/>
                    </a:lnTo>
                    <a:lnTo>
                      <a:pt x="2192" y="10125"/>
                    </a:lnTo>
                    <a:cubicBezTo>
                      <a:pt x="2500" y="9480"/>
                      <a:pt x="2592" y="8717"/>
                      <a:pt x="2586" y="8009"/>
                    </a:cubicBezTo>
                    <a:cubicBezTo>
                      <a:pt x="2579" y="7280"/>
                      <a:pt x="2436" y="6551"/>
                      <a:pt x="2270" y="5842"/>
                    </a:cubicBezTo>
                    <a:cubicBezTo>
                      <a:pt x="1967" y="4537"/>
                      <a:pt x="1655" y="3219"/>
                      <a:pt x="1167" y="1968"/>
                    </a:cubicBezTo>
                    <a:cubicBezTo>
                      <a:pt x="1034" y="1619"/>
                      <a:pt x="883" y="1276"/>
                      <a:pt x="713" y="944"/>
                    </a:cubicBezTo>
                    <a:cubicBezTo>
                      <a:pt x="627" y="779"/>
                      <a:pt x="522" y="620"/>
                      <a:pt x="425" y="457"/>
                    </a:cubicBezTo>
                    <a:cubicBezTo>
                      <a:pt x="329" y="297"/>
                      <a:pt x="236" y="153"/>
                      <a:pt x="107" y="18"/>
                    </a:cubicBezTo>
                    <a:cubicBezTo>
                      <a:pt x="95" y="6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6" name="Google Shape;13966;p28"/>
              <p:cNvSpPr/>
              <p:nvPr/>
            </p:nvSpPr>
            <p:spPr>
              <a:xfrm>
                <a:off x="4597150" y="3892300"/>
                <a:ext cx="81550" cy="135425"/>
              </a:xfrm>
              <a:custGeom>
                <a:avLst/>
                <a:gdLst/>
                <a:ahLst/>
                <a:cxnLst/>
                <a:rect l="l" t="t" r="r" b="b"/>
                <a:pathLst>
                  <a:path w="3262" h="5417" extrusionOk="0">
                    <a:moveTo>
                      <a:pt x="2557" y="4728"/>
                    </a:moveTo>
                    <a:cubicBezTo>
                      <a:pt x="1640" y="5416"/>
                      <a:pt x="474" y="4414"/>
                      <a:pt x="236" y="3480"/>
                    </a:cubicBezTo>
                    <a:cubicBezTo>
                      <a:pt x="1" y="2545"/>
                      <a:pt x="3" y="881"/>
                      <a:pt x="49" y="441"/>
                    </a:cubicBezTo>
                    <a:cubicBezTo>
                      <a:pt x="94" y="0"/>
                      <a:pt x="397" y="8"/>
                      <a:pt x="1128" y="666"/>
                    </a:cubicBezTo>
                    <a:cubicBezTo>
                      <a:pt x="1861" y="1322"/>
                      <a:pt x="2734" y="2017"/>
                      <a:pt x="2998" y="2997"/>
                    </a:cubicBezTo>
                    <a:cubicBezTo>
                      <a:pt x="3261" y="3977"/>
                      <a:pt x="3181" y="4259"/>
                      <a:pt x="2557" y="47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7" name="Google Shape;13967;p28"/>
              <p:cNvSpPr/>
              <p:nvPr/>
            </p:nvSpPr>
            <p:spPr>
              <a:xfrm>
                <a:off x="4605575" y="3905025"/>
                <a:ext cx="5567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4047" extrusionOk="0">
                    <a:moveTo>
                      <a:pt x="51" y="0"/>
                    </a:moveTo>
                    <a:cubicBezTo>
                      <a:pt x="34" y="0"/>
                      <a:pt x="18" y="12"/>
                      <a:pt x="17" y="33"/>
                    </a:cubicBezTo>
                    <a:cubicBezTo>
                      <a:pt x="0" y="418"/>
                      <a:pt x="53" y="819"/>
                      <a:pt x="88" y="1204"/>
                    </a:cubicBezTo>
                    <a:cubicBezTo>
                      <a:pt x="122" y="1583"/>
                      <a:pt x="165" y="1961"/>
                      <a:pt x="271" y="2327"/>
                    </a:cubicBezTo>
                    <a:cubicBezTo>
                      <a:pt x="445" y="2918"/>
                      <a:pt x="795" y="3470"/>
                      <a:pt x="1326" y="3797"/>
                    </a:cubicBezTo>
                    <a:cubicBezTo>
                      <a:pt x="1468" y="3885"/>
                      <a:pt x="1623" y="3952"/>
                      <a:pt x="1784" y="3997"/>
                    </a:cubicBezTo>
                    <a:cubicBezTo>
                      <a:pt x="1858" y="4016"/>
                      <a:pt x="1962" y="4047"/>
                      <a:pt x="2055" y="4047"/>
                    </a:cubicBezTo>
                    <a:cubicBezTo>
                      <a:pt x="2115" y="4047"/>
                      <a:pt x="2171" y="4034"/>
                      <a:pt x="2212" y="3999"/>
                    </a:cubicBezTo>
                    <a:cubicBezTo>
                      <a:pt x="2227" y="3982"/>
                      <a:pt x="2227" y="3960"/>
                      <a:pt x="2212" y="3945"/>
                    </a:cubicBezTo>
                    <a:lnTo>
                      <a:pt x="2214" y="3945"/>
                    </a:lnTo>
                    <a:cubicBezTo>
                      <a:pt x="2156" y="3890"/>
                      <a:pt x="2081" y="3892"/>
                      <a:pt x="2006" y="3879"/>
                    </a:cubicBezTo>
                    <a:cubicBezTo>
                      <a:pt x="1918" y="3864"/>
                      <a:pt x="1832" y="3844"/>
                      <a:pt x="1748" y="3816"/>
                    </a:cubicBezTo>
                    <a:cubicBezTo>
                      <a:pt x="1574" y="3756"/>
                      <a:pt x="1410" y="3666"/>
                      <a:pt x="1264" y="3550"/>
                    </a:cubicBezTo>
                    <a:cubicBezTo>
                      <a:pt x="972" y="3322"/>
                      <a:pt x="743" y="3012"/>
                      <a:pt x="582" y="2683"/>
                    </a:cubicBezTo>
                    <a:cubicBezTo>
                      <a:pt x="387" y="2284"/>
                      <a:pt x="299" y="1836"/>
                      <a:pt x="238" y="1402"/>
                    </a:cubicBezTo>
                    <a:cubicBezTo>
                      <a:pt x="172" y="948"/>
                      <a:pt x="202" y="467"/>
                      <a:pt x="83" y="24"/>
                    </a:cubicBezTo>
                    <a:cubicBezTo>
                      <a:pt x="77" y="8"/>
                      <a:pt x="64" y="0"/>
                      <a:pt x="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8" name="Google Shape;13968;p28"/>
              <p:cNvSpPr/>
              <p:nvPr/>
            </p:nvSpPr>
            <p:spPr>
              <a:xfrm>
                <a:off x="4625325" y="3938925"/>
                <a:ext cx="39200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2804" extrusionOk="0">
                    <a:moveTo>
                      <a:pt x="44" y="0"/>
                    </a:moveTo>
                    <a:cubicBezTo>
                      <a:pt x="22" y="0"/>
                      <a:pt x="1" y="21"/>
                      <a:pt x="16" y="46"/>
                    </a:cubicBezTo>
                    <a:lnTo>
                      <a:pt x="18" y="46"/>
                    </a:lnTo>
                    <a:cubicBezTo>
                      <a:pt x="153" y="263"/>
                      <a:pt x="270" y="493"/>
                      <a:pt x="397" y="713"/>
                    </a:cubicBezTo>
                    <a:cubicBezTo>
                      <a:pt x="526" y="936"/>
                      <a:pt x="654" y="1158"/>
                      <a:pt x="771" y="1386"/>
                    </a:cubicBezTo>
                    <a:cubicBezTo>
                      <a:pt x="887" y="1607"/>
                      <a:pt x="998" y="1831"/>
                      <a:pt x="1102" y="2058"/>
                    </a:cubicBezTo>
                    <a:cubicBezTo>
                      <a:pt x="1211" y="2295"/>
                      <a:pt x="1297" y="2547"/>
                      <a:pt x="1435" y="2772"/>
                    </a:cubicBezTo>
                    <a:cubicBezTo>
                      <a:pt x="1449" y="2794"/>
                      <a:pt x="1469" y="2803"/>
                      <a:pt x="1490" y="2803"/>
                    </a:cubicBezTo>
                    <a:cubicBezTo>
                      <a:pt x="1529" y="2803"/>
                      <a:pt x="1568" y="2769"/>
                      <a:pt x="1557" y="2721"/>
                    </a:cubicBezTo>
                    <a:cubicBezTo>
                      <a:pt x="1502" y="2478"/>
                      <a:pt x="1383" y="2254"/>
                      <a:pt x="1276" y="2030"/>
                    </a:cubicBezTo>
                    <a:cubicBezTo>
                      <a:pt x="1162" y="1792"/>
                      <a:pt x="1042" y="1557"/>
                      <a:pt x="917" y="1327"/>
                    </a:cubicBezTo>
                    <a:cubicBezTo>
                      <a:pt x="794" y="1100"/>
                      <a:pt x="665" y="878"/>
                      <a:pt x="532" y="661"/>
                    </a:cubicBezTo>
                    <a:cubicBezTo>
                      <a:pt x="392" y="435"/>
                      <a:pt x="227" y="227"/>
                      <a:pt x="70" y="14"/>
                    </a:cubicBezTo>
                    <a:cubicBezTo>
                      <a:pt x="63" y="4"/>
                      <a:pt x="54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9" name="Google Shape;13969;p28"/>
              <p:cNvSpPr/>
              <p:nvPr/>
            </p:nvSpPr>
            <p:spPr>
              <a:xfrm>
                <a:off x="4358350" y="4000675"/>
                <a:ext cx="131275" cy="48442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19377" extrusionOk="0">
                    <a:moveTo>
                      <a:pt x="119" y="0"/>
                    </a:moveTo>
                    <a:cubicBezTo>
                      <a:pt x="50" y="0"/>
                      <a:pt x="0" y="102"/>
                      <a:pt x="55" y="163"/>
                    </a:cubicBezTo>
                    <a:lnTo>
                      <a:pt x="55" y="165"/>
                    </a:lnTo>
                    <a:cubicBezTo>
                      <a:pt x="474" y="633"/>
                      <a:pt x="919" y="1074"/>
                      <a:pt x="1321" y="1556"/>
                    </a:cubicBezTo>
                    <a:cubicBezTo>
                      <a:pt x="1712" y="2029"/>
                      <a:pt x="2070" y="2527"/>
                      <a:pt x="2396" y="3048"/>
                    </a:cubicBezTo>
                    <a:cubicBezTo>
                      <a:pt x="3052" y="4092"/>
                      <a:pt x="3583" y="5210"/>
                      <a:pt x="3981" y="6378"/>
                    </a:cubicBezTo>
                    <a:cubicBezTo>
                      <a:pt x="4862" y="8966"/>
                      <a:pt x="5069" y="11733"/>
                      <a:pt x="4795" y="14445"/>
                    </a:cubicBezTo>
                    <a:cubicBezTo>
                      <a:pt x="4712" y="15253"/>
                      <a:pt x="4585" y="16057"/>
                      <a:pt x="4424" y="16854"/>
                    </a:cubicBezTo>
                    <a:cubicBezTo>
                      <a:pt x="4340" y="17257"/>
                      <a:pt x="4247" y="17659"/>
                      <a:pt x="4151" y="18061"/>
                    </a:cubicBezTo>
                    <a:cubicBezTo>
                      <a:pt x="4054" y="18463"/>
                      <a:pt x="3931" y="18860"/>
                      <a:pt x="3875" y="19269"/>
                    </a:cubicBezTo>
                    <a:cubicBezTo>
                      <a:pt x="3867" y="19325"/>
                      <a:pt x="3917" y="19376"/>
                      <a:pt x="3965" y="19376"/>
                    </a:cubicBezTo>
                    <a:cubicBezTo>
                      <a:pt x="3988" y="19376"/>
                      <a:pt x="4011" y="19364"/>
                      <a:pt x="4026" y="19333"/>
                    </a:cubicBezTo>
                    <a:cubicBezTo>
                      <a:pt x="4181" y="19005"/>
                      <a:pt x="4275" y="18656"/>
                      <a:pt x="4370" y="18304"/>
                    </a:cubicBezTo>
                    <a:cubicBezTo>
                      <a:pt x="4467" y="17949"/>
                      <a:pt x="4553" y="17590"/>
                      <a:pt x="4632" y="17229"/>
                    </a:cubicBezTo>
                    <a:cubicBezTo>
                      <a:pt x="4789" y="16504"/>
                      <a:pt x="4914" y="15773"/>
                      <a:pt x="5010" y="15036"/>
                    </a:cubicBezTo>
                    <a:cubicBezTo>
                      <a:pt x="5196" y="13578"/>
                      <a:pt x="5251" y="12103"/>
                      <a:pt x="5137" y="10637"/>
                    </a:cubicBezTo>
                    <a:cubicBezTo>
                      <a:pt x="5034" y="9300"/>
                      <a:pt x="4795" y="7973"/>
                      <a:pt x="4396" y="6692"/>
                    </a:cubicBezTo>
                    <a:cubicBezTo>
                      <a:pt x="4024" y="5488"/>
                      <a:pt x="3514" y="4331"/>
                      <a:pt x="2874" y="3246"/>
                    </a:cubicBezTo>
                    <a:cubicBezTo>
                      <a:pt x="2235" y="2168"/>
                      <a:pt x="1454" y="1151"/>
                      <a:pt x="524" y="307"/>
                    </a:cubicBezTo>
                    <a:cubicBezTo>
                      <a:pt x="410" y="205"/>
                      <a:pt x="292" y="107"/>
                      <a:pt x="167" y="18"/>
                    </a:cubicBezTo>
                    <a:cubicBezTo>
                      <a:pt x="151" y="6"/>
                      <a:pt x="134" y="0"/>
                      <a:pt x="1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0" name="Google Shape;13970;p28"/>
              <p:cNvSpPr/>
              <p:nvPr/>
            </p:nvSpPr>
            <p:spPr>
              <a:xfrm>
                <a:off x="4343500" y="4071250"/>
                <a:ext cx="85175" cy="141425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5657" extrusionOk="0">
                    <a:moveTo>
                      <a:pt x="2524" y="309"/>
                    </a:moveTo>
                    <a:cubicBezTo>
                      <a:pt x="1750" y="949"/>
                      <a:pt x="1204" y="1829"/>
                      <a:pt x="825" y="2760"/>
                    </a:cubicBezTo>
                    <a:cubicBezTo>
                      <a:pt x="445" y="3692"/>
                      <a:pt x="223" y="4677"/>
                      <a:pt x="0" y="5657"/>
                    </a:cubicBezTo>
                    <a:cubicBezTo>
                      <a:pt x="404" y="5017"/>
                      <a:pt x="956" y="4488"/>
                      <a:pt x="1492" y="3953"/>
                    </a:cubicBezTo>
                    <a:cubicBezTo>
                      <a:pt x="2027" y="3419"/>
                      <a:pt x="2560" y="2863"/>
                      <a:pt x="2908" y="2192"/>
                    </a:cubicBezTo>
                    <a:cubicBezTo>
                      <a:pt x="3257" y="1521"/>
                      <a:pt x="3407" y="710"/>
                      <a:pt x="31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1" name="Google Shape;13971;p28"/>
              <p:cNvSpPr/>
              <p:nvPr/>
            </p:nvSpPr>
            <p:spPr>
              <a:xfrm>
                <a:off x="4269600" y="3831050"/>
                <a:ext cx="152125" cy="18045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7218" extrusionOk="0">
                    <a:moveTo>
                      <a:pt x="5273" y="5468"/>
                    </a:moveTo>
                    <a:cubicBezTo>
                      <a:pt x="5273" y="5468"/>
                      <a:pt x="6084" y="1545"/>
                      <a:pt x="5699" y="915"/>
                    </a:cubicBezTo>
                    <a:cubicBezTo>
                      <a:pt x="5314" y="285"/>
                      <a:pt x="4643" y="431"/>
                      <a:pt x="4643" y="431"/>
                    </a:cubicBezTo>
                    <a:cubicBezTo>
                      <a:pt x="4643" y="431"/>
                      <a:pt x="4325" y="180"/>
                      <a:pt x="3958" y="476"/>
                    </a:cubicBezTo>
                    <a:cubicBezTo>
                      <a:pt x="3594" y="771"/>
                      <a:pt x="3182" y="1"/>
                      <a:pt x="2809" y="638"/>
                    </a:cubicBezTo>
                    <a:cubicBezTo>
                      <a:pt x="2809" y="638"/>
                      <a:pt x="2741" y="261"/>
                      <a:pt x="2289" y="732"/>
                    </a:cubicBezTo>
                    <a:cubicBezTo>
                      <a:pt x="1838" y="1205"/>
                      <a:pt x="1083" y="1719"/>
                      <a:pt x="543" y="2181"/>
                    </a:cubicBezTo>
                    <a:cubicBezTo>
                      <a:pt x="0" y="2641"/>
                      <a:pt x="75" y="3781"/>
                      <a:pt x="75" y="3781"/>
                    </a:cubicBezTo>
                    <a:cubicBezTo>
                      <a:pt x="75" y="3781"/>
                      <a:pt x="2337" y="7218"/>
                      <a:pt x="5273" y="54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2" name="Google Shape;13972;p28"/>
              <p:cNvSpPr/>
              <p:nvPr/>
            </p:nvSpPr>
            <p:spPr>
              <a:xfrm>
                <a:off x="4339575" y="3857575"/>
                <a:ext cx="28300" cy="5245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098" extrusionOk="0">
                    <a:moveTo>
                      <a:pt x="34" y="1"/>
                    </a:moveTo>
                    <a:cubicBezTo>
                      <a:pt x="18" y="1"/>
                      <a:pt x="1" y="15"/>
                      <a:pt x="6" y="34"/>
                    </a:cubicBezTo>
                    <a:cubicBezTo>
                      <a:pt x="51" y="209"/>
                      <a:pt x="116" y="378"/>
                      <a:pt x="204" y="535"/>
                    </a:cubicBezTo>
                    <a:cubicBezTo>
                      <a:pt x="303" y="705"/>
                      <a:pt x="412" y="868"/>
                      <a:pt x="518" y="1034"/>
                    </a:cubicBezTo>
                    <a:cubicBezTo>
                      <a:pt x="621" y="1189"/>
                      <a:pt x="714" y="1352"/>
                      <a:pt x="800" y="1520"/>
                    </a:cubicBezTo>
                    <a:cubicBezTo>
                      <a:pt x="885" y="1698"/>
                      <a:pt x="933" y="1885"/>
                      <a:pt x="1008" y="2066"/>
                    </a:cubicBezTo>
                    <a:cubicBezTo>
                      <a:pt x="1015" y="2087"/>
                      <a:pt x="1033" y="2097"/>
                      <a:pt x="1051" y="2097"/>
                    </a:cubicBezTo>
                    <a:cubicBezTo>
                      <a:pt x="1073" y="2097"/>
                      <a:pt x="1096" y="2082"/>
                      <a:pt x="1098" y="2055"/>
                    </a:cubicBezTo>
                    <a:cubicBezTo>
                      <a:pt x="1131" y="1688"/>
                      <a:pt x="871" y="1313"/>
                      <a:pt x="679" y="1021"/>
                    </a:cubicBezTo>
                    <a:cubicBezTo>
                      <a:pt x="570" y="858"/>
                      <a:pt x="458" y="697"/>
                      <a:pt x="354" y="531"/>
                    </a:cubicBezTo>
                    <a:cubicBezTo>
                      <a:pt x="251" y="363"/>
                      <a:pt x="135" y="193"/>
                      <a:pt x="54" y="13"/>
                    </a:cubicBezTo>
                    <a:cubicBezTo>
                      <a:pt x="50" y="4"/>
                      <a:pt x="42" y="1"/>
                      <a:pt x="3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3" name="Google Shape;13973;p28"/>
              <p:cNvSpPr/>
              <p:nvPr/>
            </p:nvSpPr>
            <p:spPr>
              <a:xfrm>
                <a:off x="4360750" y="3848100"/>
                <a:ext cx="16375" cy="4737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895" extrusionOk="0">
                    <a:moveTo>
                      <a:pt x="33" y="1"/>
                    </a:moveTo>
                    <a:cubicBezTo>
                      <a:pt x="23" y="1"/>
                      <a:pt x="13" y="8"/>
                      <a:pt x="13" y="20"/>
                    </a:cubicBezTo>
                    <a:cubicBezTo>
                      <a:pt x="0" y="181"/>
                      <a:pt x="38" y="336"/>
                      <a:pt x="73" y="493"/>
                    </a:cubicBezTo>
                    <a:cubicBezTo>
                      <a:pt x="110" y="658"/>
                      <a:pt x="155" y="822"/>
                      <a:pt x="208" y="983"/>
                    </a:cubicBezTo>
                    <a:cubicBezTo>
                      <a:pt x="307" y="1286"/>
                      <a:pt x="415" y="1626"/>
                      <a:pt x="606" y="1884"/>
                    </a:cubicBezTo>
                    <a:cubicBezTo>
                      <a:pt x="611" y="1891"/>
                      <a:pt x="619" y="1895"/>
                      <a:pt x="627" y="1895"/>
                    </a:cubicBezTo>
                    <a:cubicBezTo>
                      <a:pt x="641" y="1895"/>
                      <a:pt x="655" y="1884"/>
                      <a:pt x="649" y="1865"/>
                    </a:cubicBezTo>
                    <a:cubicBezTo>
                      <a:pt x="555" y="1557"/>
                      <a:pt x="400" y="1267"/>
                      <a:pt x="303" y="957"/>
                    </a:cubicBezTo>
                    <a:cubicBezTo>
                      <a:pt x="256" y="809"/>
                      <a:pt x="215" y="658"/>
                      <a:pt x="178" y="506"/>
                    </a:cubicBezTo>
                    <a:cubicBezTo>
                      <a:pt x="137" y="342"/>
                      <a:pt x="116" y="173"/>
                      <a:pt x="53" y="14"/>
                    </a:cubicBezTo>
                    <a:cubicBezTo>
                      <a:pt x="49" y="5"/>
                      <a:pt x="41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4" name="Google Shape;13974;p28"/>
              <p:cNvSpPr/>
              <p:nvPr/>
            </p:nvSpPr>
            <p:spPr>
              <a:xfrm>
                <a:off x="4379775" y="3845125"/>
                <a:ext cx="111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2514" extrusionOk="0">
                    <a:moveTo>
                      <a:pt x="162" y="1"/>
                    </a:moveTo>
                    <a:cubicBezTo>
                      <a:pt x="156" y="1"/>
                      <a:pt x="149" y="3"/>
                      <a:pt x="144" y="8"/>
                    </a:cubicBezTo>
                    <a:cubicBezTo>
                      <a:pt x="15" y="113"/>
                      <a:pt x="0" y="319"/>
                      <a:pt x="8" y="472"/>
                    </a:cubicBezTo>
                    <a:cubicBezTo>
                      <a:pt x="17" y="674"/>
                      <a:pt x="60" y="876"/>
                      <a:pt x="97" y="1074"/>
                    </a:cubicBezTo>
                    <a:cubicBezTo>
                      <a:pt x="140" y="1308"/>
                      <a:pt x="183" y="1541"/>
                      <a:pt x="228" y="1773"/>
                    </a:cubicBezTo>
                    <a:cubicBezTo>
                      <a:pt x="273" y="2011"/>
                      <a:pt x="299" y="2265"/>
                      <a:pt x="383" y="2489"/>
                    </a:cubicBezTo>
                    <a:cubicBezTo>
                      <a:pt x="388" y="2506"/>
                      <a:pt x="402" y="2514"/>
                      <a:pt x="415" y="2514"/>
                    </a:cubicBezTo>
                    <a:cubicBezTo>
                      <a:pt x="431" y="2514"/>
                      <a:pt x="447" y="2502"/>
                      <a:pt x="447" y="2482"/>
                    </a:cubicBezTo>
                    <a:cubicBezTo>
                      <a:pt x="447" y="2265"/>
                      <a:pt x="391" y="2046"/>
                      <a:pt x="355" y="1833"/>
                    </a:cubicBezTo>
                    <a:cubicBezTo>
                      <a:pt x="320" y="1622"/>
                      <a:pt x="282" y="1410"/>
                      <a:pt x="247" y="1199"/>
                    </a:cubicBezTo>
                    <a:cubicBezTo>
                      <a:pt x="211" y="1001"/>
                      <a:pt x="168" y="803"/>
                      <a:pt x="138" y="603"/>
                    </a:cubicBezTo>
                    <a:cubicBezTo>
                      <a:pt x="123" y="511"/>
                      <a:pt x="118" y="420"/>
                      <a:pt x="122" y="326"/>
                    </a:cubicBezTo>
                    <a:cubicBezTo>
                      <a:pt x="129" y="221"/>
                      <a:pt x="165" y="133"/>
                      <a:pt x="189" y="32"/>
                    </a:cubicBezTo>
                    <a:cubicBezTo>
                      <a:pt x="193" y="15"/>
                      <a:pt x="178" y="1"/>
                      <a:pt x="16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5" name="Google Shape;13975;p28"/>
              <p:cNvSpPr/>
              <p:nvPr/>
            </p:nvSpPr>
            <p:spPr>
              <a:xfrm>
                <a:off x="4274700" y="3901275"/>
                <a:ext cx="3245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856" extrusionOk="0">
                    <a:moveTo>
                      <a:pt x="47" y="1"/>
                    </a:moveTo>
                    <a:cubicBezTo>
                      <a:pt x="24" y="1"/>
                      <a:pt x="0" y="22"/>
                      <a:pt x="10" y="49"/>
                    </a:cubicBezTo>
                    <a:cubicBezTo>
                      <a:pt x="101" y="296"/>
                      <a:pt x="301" y="484"/>
                      <a:pt x="520" y="626"/>
                    </a:cubicBezTo>
                    <a:cubicBezTo>
                      <a:pt x="679" y="729"/>
                      <a:pt x="930" y="855"/>
                      <a:pt x="1144" y="855"/>
                    </a:cubicBezTo>
                    <a:cubicBezTo>
                      <a:pt x="1184" y="855"/>
                      <a:pt x="1222" y="851"/>
                      <a:pt x="1258" y="841"/>
                    </a:cubicBezTo>
                    <a:cubicBezTo>
                      <a:pt x="1292" y="832"/>
                      <a:pt x="1298" y="787"/>
                      <a:pt x="1268" y="769"/>
                    </a:cubicBezTo>
                    <a:cubicBezTo>
                      <a:pt x="1174" y="720"/>
                      <a:pt x="1058" y="703"/>
                      <a:pt x="957" y="669"/>
                    </a:cubicBezTo>
                    <a:cubicBezTo>
                      <a:pt x="836" y="628"/>
                      <a:pt x="720" y="572"/>
                      <a:pt x="612" y="505"/>
                    </a:cubicBezTo>
                    <a:cubicBezTo>
                      <a:pt x="398" y="374"/>
                      <a:pt x="239" y="193"/>
                      <a:pt x="71" y="11"/>
                    </a:cubicBezTo>
                    <a:cubicBezTo>
                      <a:pt x="64" y="4"/>
                      <a:pt x="55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6" name="Google Shape;13976;p28"/>
              <p:cNvSpPr/>
              <p:nvPr/>
            </p:nvSpPr>
            <p:spPr>
              <a:xfrm>
                <a:off x="4272875" y="3913175"/>
                <a:ext cx="1437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09" extrusionOk="0">
                    <a:moveTo>
                      <a:pt x="37" y="1"/>
                    </a:moveTo>
                    <a:cubicBezTo>
                      <a:pt x="27" y="1"/>
                      <a:pt x="18" y="6"/>
                      <a:pt x="15" y="16"/>
                    </a:cubicBezTo>
                    <a:cubicBezTo>
                      <a:pt x="0" y="130"/>
                      <a:pt x="101" y="220"/>
                      <a:pt x="183" y="283"/>
                    </a:cubicBezTo>
                    <a:cubicBezTo>
                      <a:pt x="275" y="354"/>
                      <a:pt x="371" y="408"/>
                      <a:pt x="485" y="408"/>
                    </a:cubicBezTo>
                    <a:cubicBezTo>
                      <a:pt x="497" y="408"/>
                      <a:pt x="509" y="408"/>
                      <a:pt x="522" y="407"/>
                    </a:cubicBezTo>
                    <a:cubicBezTo>
                      <a:pt x="561" y="407"/>
                      <a:pt x="574" y="354"/>
                      <a:pt x="541" y="334"/>
                    </a:cubicBezTo>
                    <a:cubicBezTo>
                      <a:pt x="453" y="276"/>
                      <a:pt x="354" y="236"/>
                      <a:pt x="268" y="175"/>
                    </a:cubicBezTo>
                    <a:cubicBezTo>
                      <a:pt x="193" y="119"/>
                      <a:pt x="133" y="27"/>
                      <a:pt x="41" y="1"/>
                    </a:cubicBezTo>
                    <a:cubicBezTo>
                      <a:pt x="40" y="1"/>
                      <a:pt x="39" y="1"/>
                      <a:pt x="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7" name="Google Shape;13977;p28"/>
              <p:cNvSpPr/>
              <p:nvPr/>
            </p:nvSpPr>
            <p:spPr>
              <a:xfrm>
                <a:off x="4314550" y="3859875"/>
                <a:ext cx="842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525" extrusionOk="0">
                    <a:moveTo>
                      <a:pt x="85" y="1"/>
                    </a:moveTo>
                    <a:cubicBezTo>
                      <a:pt x="80" y="1"/>
                      <a:pt x="76" y="2"/>
                      <a:pt x="72" y="5"/>
                    </a:cubicBezTo>
                    <a:cubicBezTo>
                      <a:pt x="1" y="74"/>
                      <a:pt x="36" y="207"/>
                      <a:pt x="68" y="288"/>
                    </a:cubicBezTo>
                    <a:cubicBezTo>
                      <a:pt x="108" y="392"/>
                      <a:pt x="186" y="475"/>
                      <a:pt x="287" y="519"/>
                    </a:cubicBezTo>
                    <a:cubicBezTo>
                      <a:pt x="292" y="523"/>
                      <a:pt x="297" y="524"/>
                      <a:pt x="301" y="524"/>
                    </a:cubicBezTo>
                    <a:cubicBezTo>
                      <a:pt x="321" y="524"/>
                      <a:pt x="336" y="497"/>
                      <a:pt x="315" y="482"/>
                    </a:cubicBezTo>
                    <a:cubicBezTo>
                      <a:pt x="251" y="407"/>
                      <a:pt x="199" y="323"/>
                      <a:pt x="164" y="231"/>
                    </a:cubicBezTo>
                    <a:cubicBezTo>
                      <a:pt x="139" y="160"/>
                      <a:pt x="145" y="71"/>
                      <a:pt x="102" y="9"/>
                    </a:cubicBezTo>
                    <a:cubicBezTo>
                      <a:pt x="98" y="4"/>
                      <a:pt x="91" y="1"/>
                      <a:pt x="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8" name="Google Shape;13978;p28"/>
              <p:cNvSpPr/>
              <p:nvPr/>
            </p:nvSpPr>
            <p:spPr>
              <a:xfrm>
                <a:off x="4323375" y="3880275"/>
                <a:ext cx="276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346" extrusionOk="0">
                    <a:moveTo>
                      <a:pt x="55" y="0"/>
                    </a:moveTo>
                    <a:cubicBezTo>
                      <a:pt x="27" y="0"/>
                      <a:pt x="0" y="28"/>
                      <a:pt x="20" y="57"/>
                    </a:cubicBezTo>
                    <a:lnTo>
                      <a:pt x="18" y="57"/>
                    </a:lnTo>
                    <a:cubicBezTo>
                      <a:pt x="177" y="270"/>
                      <a:pt x="347" y="477"/>
                      <a:pt x="514" y="685"/>
                    </a:cubicBezTo>
                    <a:cubicBezTo>
                      <a:pt x="601" y="793"/>
                      <a:pt x="687" y="904"/>
                      <a:pt x="772" y="1018"/>
                    </a:cubicBezTo>
                    <a:cubicBezTo>
                      <a:pt x="850" y="1126"/>
                      <a:pt x="923" y="1248"/>
                      <a:pt x="1024" y="1336"/>
                    </a:cubicBezTo>
                    <a:cubicBezTo>
                      <a:pt x="1032" y="1342"/>
                      <a:pt x="1043" y="1346"/>
                      <a:pt x="1053" y="1346"/>
                    </a:cubicBezTo>
                    <a:cubicBezTo>
                      <a:pt x="1080" y="1346"/>
                      <a:pt x="1106" y="1325"/>
                      <a:pt x="1095" y="1294"/>
                    </a:cubicBezTo>
                    <a:cubicBezTo>
                      <a:pt x="1048" y="1169"/>
                      <a:pt x="957" y="1063"/>
                      <a:pt x="878" y="956"/>
                    </a:cubicBezTo>
                    <a:cubicBezTo>
                      <a:pt x="802" y="851"/>
                      <a:pt x="723" y="749"/>
                      <a:pt x="644" y="648"/>
                    </a:cubicBezTo>
                    <a:cubicBezTo>
                      <a:pt x="472" y="419"/>
                      <a:pt x="284" y="206"/>
                      <a:pt x="80" y="10"/>
                    </a:cubicBezTo>
                    <a:cubicBezTo>
                      <a:pt x="73" y="3"/>
                      <a:pt x="64" y="0"/>
                      <a:pt x="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9" name="Google Shape;13979;p28"/>
              <p:cNvSpPr/>
              <p:nvPr/>
            </p:nvSpPr>
            <p:spPr>
              <a:xfrm>
                <a:off x="4306325" y="3890800"/>
                <a:ext cx="209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839" h="778" extrusionOk="0">
                    <a:moveTo>
                      <a:pt x="36" y="0"/>
                    </a:moveTo>
                    <a:cubicBezTo>
                      <a:pt x="18" y="0"/>
                      <a:pt x="1" y="24"/>
                      <a:pt x="20" y="41"/>
                    </a:cubicBezTo>
                    <a:cubicBezTo>
                      <a:pt x="253" y="296"/>
                      <a:pt x="493" y="571"/>
                      <a:pt x="775" y="771"/>
                    </a:cubicBezTo>
                    <a:cubicBezTo>
                      <a:pt x="782" y="775"/>
                      <a:pt x="789" y="778"/>
                      <a:pt x="795" y="778"/>
                    </a:cubicBezTo>
                    <a:cubicBezTo>
                      <a:pt x="822" y="778"/>
                      <a:pt x="838" y="737"/>
                      <a:pt x="820" y="715"/>
                    </a:cubicBezTo>
                    <a:cubicBezTo>
                      <a:pt x="605" y="445"/>
                      <a:pt x="317" y="225"/>
                      <a:pt x="53" y="8"/>
                    </a:cubicBezTo>
                    <a:cubicBezTo>
                      <a:pt x="48" y="3"/>
                      <a:pt x="42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0" name="Google Shape;13980;p28"/>
              <p:cNvSpPr/>
              <p:nvPr/>
            </p:nvSpPr>
            <p:spPr>
              <a:xfrm>
                <a:off x="4293250" y="3894200"/>
                <a:ext cx="356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100" extrusionOk="0">
                    <a:moveTo>
                      <a:pt x="67" y="1"/>
                    </a:moveTo>
                    <a:cubicBezTo>
                      <a:pt x="54" y="1"/>
                      <a:pt x="42" y="8"/>
                      <a:pt x="38" y="23"/>
                    </a:cubicBezTo>
                    <a:cubicBezTo>
                      <a:pt x="0" y="119"/>
                      <a:pt x="88" y="186"/>
                      <a:pt x="156" y="242"/>
                    </a:cubicBezTo>
                    <a:cubicBezTo>
                      <a:pt x="277" y="341"/>
                      <a:pt x="408" y="431"/>
                      <a:pt x="535" y="524"/>
                    </a:cubicBezTo>
                    <a:cubicBezTo>
                      <a:pt x="801" y="721"/>
                      <a:pt x="1066" y="951"/>
                      <a:pt x="1365" y="1095"/>
                    </a:cubicBezTo>
                    <a:cubicBezTo>
                      <a:pt x="1371" y="1098"/>
                      <a:pt x="1376" y="1099"/>
                      <a:pt x="1381" y="1099"/>
                    </a:cubicBezTo>
                    <a:cubicBezTo>
                      <a:pt x="1407" y="1099"/>
                      <a:pt x="1426" y="1065"/>
                      <a:pt x="1405" y="1042"/>
                    </a:cubicBezTo>
                    <a:cubicBezTo>
                      <a:pt x="1219" y="850"/>
                      <a:pt x="980" y="696"/>
                      <a:pt x="763" y="541"/>
                    </a:cubicBezTo>
                    <a:lnTo>
                      <a:pt x="427" y="302"/>
                    </a:lnTo>
                    <a:cubicBezTo>
                      <a:pt x="371" y="261"/>
                      <a:pt x="316" y="220"/>
                      <a:pt x="258" y="180"/>
                    </a:cubicBezTo>
                    <a:cubicBezTo>
                      <a:pt x="195" y="137"/>
                      <a:pt x="116" y="104"/>
                      <a:pt x="96" y="23"/>
                    </a:cubicBezTo>
                    <a:cubicBezTo>
                      <a:pt x="92" y="8"/>
                      <a:pt x="79" y="1"/>
                      <a:pt x="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1" name="Google Shape;13981;p28"/>
              <p:cNvSpPr/>
              <p:nvPr/>
            </p:nvSpPr>
            <p:spPr>
              <a:xfrm>
                <a:off x="4397575" y="3851750"/>
                <a:ext cx="15175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684" extrusionOk="0">
                    <a:moveTo>
                      <a:pt x="44" y="0"/>
                    </a:moveTo>
                    <a:cubicBezTo>
                      <a:pt x="21" y="0"/>
                      <a:pt x="1" y="24"/>
                      <a:pt x="14" y="48"/>
                    </a:cubicBezTo>
                    <a:cubicBezTo>
                      <a:pt x="148" y="298"/>
                      <a:pt x="279" y="551"/>
                      <a:pt x="354" y="826"/>
                    </a:cubicBezTo>
                    <a:cubicBezTo>
                      <a:pt x="391" y="962"/>
                      <a:pt x="415" y="1101"/>
                      <a:pt x="427" y="1243"/>
                    </a:cubicBezTo>
                    <a:cubicBezTo>
                      <a:pt x="436" y="1372"/>
                      <a:pt x="408" y="1519"/>
                      <a:pt x="445" y="1643"/>
                    </a:cubicBezTo>
                    <a:cubicBezTo>
                      <a:pt x="453" y="1668"/>
                      <a:pt x="480" y="1684"/>
                      <a:pt x="504" y="1684"/>
                    </a:cubicBezTo>
                    <a:cubicBezTo>
                      <a:pt x="522" y="1684"/>
                      <a:pt x="540" y="1675"/>
                      <a:pt x="548" y="1656"/>
                    </a:cubicBezTo>
                    <a:cubicBezTo>
                      <a:pt x="606" y="1534"/>
                      <a:pt x="586" y="1373"/>
                      <a:pt x="574" y="1243"/>
                    </a:cubicBezTo>
                    <a:cubicBezTo>
                      <a:pt x="561" y="1089"/>
                      <a:pt x="533" y="936"/>
                      <a:pt x="492" y="788"/>
                    </a:cubicBezTo>
                    <a:cubicBezTo>
                      <a:pt x="410" y="497"/>
                      <a:pt x="279" y="224"/>
                      <a:pt x="66" y="9"/>
                    </a:cubicBezTo>
                    <a:cubicBezTo>
                      <a:pt x="59" y="3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2" name="Google Shape;13982;p28"/>
              <p:cNvSpPr/>
              <p:nvPr/>
            </p:nvSpPr>
            <p:spPr>
              <a:xfrm>
                <a:off x="4397400" y="3867000"/>
                <a:ext cx="107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845" extrusionOk="0">
                    <a:moveTo>
                      <a:pt x="38" y="0"/>
                    </a:moveTo>
                    <a:cubicBezTo>
                      <a:pt x="20" y="0"/>
                      <a:pt x="1" y="17"/>
                      <a:pt x="6" y="38"/>
                    </a:cubicBezTo>
                    <a:lnTo>
                      <a:pt x="6" y="40"/>
                    </a:lnTo>
                    <a:cubicBezTo>
                      <a:pt x="73" y="330"/>
                      <a:pt x="150" y="620"/>
                      <a:pt x="196" y="915"/>
                    </a:cubicBezTo>
                    <a:cubicBezTo>
                      <a:pt x="219" y="1068"/>
                      <a:pt x="237" y="1222"/>
                      <a:pt x="247" y="1377"/>
                    </a:cubicBezTo>
                    <a:cubicBezTo>
                      <a:pt x="254" y="1513"/>
                      <a:pt x="232" y="1674"/>
                      <a:pt x="277" y="1805"/>
                    </a:cubicBezTo>
                    <a:cubicBezTo>
                      <a:pt x="284" y="1831"/>
                      <a:pt x="306" y="1844"/>
                      <a:pt x="328" y="1844"/>
                    </a:cubicBezTo>
                    <a:cubicBezTo>
                      <a:pt x="350" y="1844"/>
                      <a:pt x="372" y="1831"/>
                      <a:pt x="379" y="1805"/>
                    </a:cubicBezTo>
                    <a:cubicBezTo>
                      <a:pt x="428" y="1670"/>
                      <a:pt x="394" y="1495"/>
                      <a:pt x="383" y="1354"/>
                    </a:cubicBezTo>
                    <a:cubicBezTo>
                      <a:pt x="370" y="1203"/>
                      <a:pt x="351" y="1051"/>
                      <a:pt x="325" y="902"/>
                    </a:cubicBezTo>
                    <a:cubicBezTo>
                      <a:pt x="273" y="595"/>
                      <a:pt x="196" y="298"/>
                      <a:pt x="62" y="16"/>
                    </a:cubicBezTo>
                    <a:cubicBezTo>
                      <a:pt x="57" y="5"/>
                      <a:pt x="48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3" name="Google Shape;13983;p28"/>
              <p:cNvSpPr/>
              <p:nvPr/>
            </p:nvSpPr>
            <p:spPr>
              <a:xfrm>
                <a:off x="4398500" y="3843825"/>
                <a:ext cx="572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6640" extrusionOk="0">
                    <a:moveTo>
                      <a:pt x="231" y="6523"/>
                    </a:moveTo>
                    <a:cubicBezTo>
                      <a:pt x="81" y="6639"/>
                      <a:pt x="610" y="6331"/>
                      <a:pt x="1110" y="5503"/>
                    </a:cubicBezTo>
                    <a:cubicBezTo>
                      <a:pt x="1607" y="4674"/>
                      <a:pt x="919" y="1438"/>
                      <a:pt x="2289" y="311"/>
                    </a:cubicBezTo>
                    <a:cubicBezTo>
                      <a:pt x="2289" y="311"/>
                      <a:pt x="1526" y="0"/>
                      <a:pt x="764" y="1047"/>
                    </a:cubicBezTo>
                    <a:cubicBezTo>
                      <a:pt x="1" y="2092"/>
                      <a:pt x="203" y="2064"/>
                      <a:pt x="188" y="3192"/>
                    </a:cubicBezTo>
                    <a:cubicBezTo>
                      <a:pt x="173" y="4321"/>
                      <a:pt x="231" y="6523"/>
                      <a:pt x="231" y="65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4" name="Google Shape;13984;p28"/>
              <p:cNvSpPr/>
              <p:nvPr/>
            </p:nvSpPr>
            <p:spPr>
              <a:xfrm>
                <a:off x="4402975" y="3867200"/>
                <a:ext cx="20850" cy="1177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4710" extrusionOk="0">
                    <a:moveTo>
                      <a:pt x="729" y="1"/>
                    </a:moveTo>
                    <a:cubicBezTo>
                      <a:pt x="715" y="1"/>
                      <a:pt x="702" y="9"/>
                      <a:pt x="701" y="26"/>
                    </a:cubicBezTo>
                    <a:lnTo>
                      <a:pt x="699" y="26"/>
                    </a:lnTo>
                    <a:cubicBezTo>
                      <a:pt x="585" y="870"/>
                      <a:pt x="624" y="1741"/>
                      <a:pt x="654" y="2591"/>
                    </a:cubicBezTo>
                    <a:cubicBezTo>
                      <a:pt x="667" y="2999"/>
                      <a:pt x="701" y="3420"/>
                      <a:pt x="592" y="3818"/>
                    </a:cubicBezTo>
                    <a:cubicBezTo>
                      <a:pt x="499" y="4162"/>
                      <a:pt x="299" y="4409"/>
                      <a:pt x="31" y="4635"/>
                    </a:cubicBezTo>
                    <a:cubicBezTo>
                      <a:pt x="1" y="4660"/>
                      <a:pt x="27" y="4710"/>
                      <a:pt x="62" y="4710"/>
                    </a:cubicBezTo>
                    <a:cubicBezTo>
                      <a:pt x="66" y="4710"/>
                      <a:pt x="70" y="4709"/>
                      <a:pt x="74" y="4708"/>
                    </a:cubicBezTo>
                    <a:cubicBezTo>
                      <a:pt x="388" y="4611"/>
                      <a:pt x="581" y="4300"/>
                      <a:pt x="689" y="4007"/>
                    </a:cubicBezTo>
                    <a:cubicBezTo>
                      <a:pt x="833" y="3620"/>
                      <a:pt x="828" y="3195"/>
                      <a:pt x="807" y="2790"/>
                    </a:cubicBezTo>
                    <a:cubicBezTo>
                      <a:pt x="783" y="2332"/>
                      <a:pt x="764" y="1875"/>
                      <a:pt x="764" y="1415"/>
                    </a:cubicBezTo>
                    <a:cubicBezTo>
                      <a:pt x="764" y="957"/>
                      <a:pt x="785" y="496"/>
                      <a:pt x="768" y="36"/>
                    </a:cubicBezTo>
                    <a:cubicBezTo>
                      <a:pt x="768" y="14"/>
                      <a:pt x="747" y="1"/>
                      <a:pt x="72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5" name="Google Shape;13985;p28"/>
              <p:cNvSpPr/>
              <p:nvPr/>
            </p:nvSpPr>
            <p:spPr>
              <a:xfrm>
                <a:off x="4408975" y="3891825"/>
                <a:ext cx="480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395" extrusionOk="0">
                    <a:moveTo>
                      <a:pt x="83" y="0"/>
                    </a:moveTo>
                    <a:cubicBezTo>
                      <a:pt x="69" y="0"/>
                      <a:pt x="55" y="9"/>
                      <a:pt x="51" y="29"/>
                    </a:cubicBezTo>
                    <a:cubicBezTo>
                      <a:pt x="14" y="249"/>
                      <a:pt x="1" y="473"/>
                      <a:pt x="12" y="698"/>
                    </a:cubicBezTo>
                    <a:cubicBezTo>
                      <a:pt x="19" y="920"/>
                      <a:pt x="25" y="1152"/>
                      <a:pt x="90" y="1367"/>
                    </a:cubicBezTo>
                    <a:cubicBezTo>
                      <a:pt x="96" y="1386"/>
                      <a:pt x="112" y="1395"/>
                      <a:pt x="128" y="1395"/>
                    </a:cubicBezTo>
                    <a:cubicBezTo>
                      <a:pt x="149" y="1395"/>
                      <a:pt x="170" y="1381"/>
                      <a:pt x="171" y="1356"/>
                    </a:cubicBezTo>
                    <a:cubicBezTo>
                      <a:pt x="191" y="1137"/>
                      <a:pt x="163" y="917"/>
                      <a:pt x="158" y="698"/>
                    </a:cubicBezTo>
                    <a:cubicBezTo>
                      <a:pt x="152" y="479"/>
                      <a:pt x="148" y="258"/>
                      <a:pt x="128" y="40"/>
                    </a:cubicBezTo>
                    <a:cubicBezTo>
                      <a:pt x="126" y="16"/>
                      <a:pt x="104" y="0"/>
                      <a:pt x="8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6" name="Google Shape;13986;p28"/>
              <p:cNvSpPr/>
              <p:nvPr/>
            </p:nvSpPr>
            <p:spPr>
              <a:xfrm>
                <a:off x="4428150" y="3856875"/>
                <a:ext cx="1702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681" h="2530" extrusionOk="0">
                    <a:moveTo>
                      <a:pt x="643" y="1"/>
                    </a:moveTo>
                    <a:cubicBezTo>
                      <a:pt x="638" y="1"/>
                      <a:pt x="633" y="2"/>
                      <a:pt x="628" y="6"/>
                    </a:cubicBezTo>
                    <a:cubicBezTo>
                      <a:pt x="460" y="116"/>
                      <a:pt x="305" y="236"/>
                      <a:pt x="193" y="404"/>
                    </a:cubicBezTo>
                    <a:cubicBezTo>
                      <a:pt x="77" y="581"/>
                      <a:pt x="24" y="789"/>
                      <a:pt x="13" y="1000"/>
                    </a:cubicBezTo>
                    <a:cubicBezTo>
                      <a:pt x="0" y="1238"/>
                      <a:pt x="32" y="1475"/>
                      <a:pt x="62" y="1711"/>
                    </a:cubicBezTo>
                    <a:cubicBezTo>
                      <a:pt x="97" y="1978"/>
                      <a:pt x="90" y="2249"/>
                      <a:pt x="120" y="2516"/>
                    </a:cubicBezTo>
                    <a:cubicBezTo>
                      <a:pt x="121" y="2525"/>
                      <a:pt x="128" y="2529"/>
                      <a:pt x="135" y="2529"/>
                    </a:cubicBezTo>
                    <a:cubicBezTo>
                      <a:pt x="142" y="2529"/>
                      <a:pt x="150" y="2525"/>
                      <a:pt x="152" y="2516"/>
                    </a:cubicBezTo>
                    <a:cubicBezTo>
                      <a:pt x="157" y="2287"/>
                      <a:pt x="135" y="2057"/>
                      <a:pt x="137" y="1827"/>
                    </a:cubicBezTo>
                    <a:cubicBezTo>
                      <a:pt x="137" y="1597"/>
                      <a:pt x="148" y="1370"/>
                      <a:pt x="150" y="1142"/>
                    </a:cubicBezTo>
                    <a:cubicBezTo>
                      <a:pt x="152" y="927"/>
                      <a:pt x="168" y="709"/>
                      <a:pt x="277" y="518"/>
                    </a:cubicBezTo>
                    <a:cubicBezTo>
                      <a:pt x="376" y="344"/>
                      <a:pt x="524" y="193"/>
                      <a:pt x="662" y="50"/>
                    </a:cubicBezTo>
                    <a:cubicBezTo>
                      <a:pt x="680" y="31"/>
                      <a:pt x="664" y="1"/>
                      <a:pt x="6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7" name="Google Shape;13987;p28"/>
              <p:cNvSpPr/>
              <p:nvPr/>
            </p:nvSpPr>
            <p:spPr>
              <a:xfrm>
                <a:off x="4209675" y="3878225"/>
                <a:ext cx="214575" cy="185125"/>
              </a:xfrm>
              <a:custGeom>
                <a:avLst/>
                <a:gdLst/>
                <a:ahLst/>
                <a:cxnLst/>
                <a:rect l="l" t="t" r="r" b="b"/>
                <a:pathLst>
                  <a:path w="8583" h="7405" extrusionOk="0">
                    <a:moveTo>
                      <a:pt x="6683" y="6565"/>
                    </a:moveTo>
                    <a:cubicBezTo>
                      <a:pt x="7288" y="6082"/>
                      <a:pt x="7142" y="5686"/>
                      <a:pt x="7142" y="5686"/>
                    </a:cubicBezTo>
                    <a:cubicBezTo>
                      <a:pt x="7142" y="5686"/>
                      <a:pt x="7526" y="5936"/>
                      <a:pt x="7784" y="5149"/>
                    </a:cubicBezTo>
                    <a:cubicBezTo>
                      <a:pt x="8044" y="4360"/>
                      <a:pt x="8582" y="2418"/>
                      <a:pt x="7786" y="1208"/>
                    </a:cubicBezTo>
                    <a:cubicBezTo>
                      <a:pt x="6989" y="0"/>
                      <a:pt x="2446" y="1816"/>
                      <a:pt x="1803" y="2291"/>
                    </a:cubicBezTo>
                    <a:cubicBezTo>
                      <a:pt x="1162" y="2764"/>
                      <a:pt x="976" y="3336"/>
                      <a:pt x="1119" y="3500"/>
                    </a:cubicBezTo>
                    <a:cubicBezTo>
                      <a:pt x="1259" y="3663"/>
                      <a:pt x="776" y="3555"/>
                      <a:pt x="754" y="3985"/>
                    </a:cubicBezTo>
                    <a:cubicBezTo>
                      <a:pt x="733" y="4416"/>
                      <a:pt x="595" y="4443"/>
                      <a:pt x="483" y="4798"/>
                    </a:cubicBezTo>
                    <a:cubicBezTo>
                      <a:pt x="373" y="5153"/>
                      <a:pt x="72" y="5510"/>
                      <a:pt x="292" y="6028"/>
                    </a:cubicBezTo>
                    <a:cubicBezTo>
                      <a:pt x="292" y="6028"/>
                      <a:pt x="29" y="6308"/>
                      <a:pt x="70" y="6613"/>
                    </a:cubicBezTo>
                    <a:cubicBezTo>
                      <a:pt x="111" y="6916"/>
                      <a:pt x="1" y="7210"/>
                      <a:pt x="393" y="7307"/>
                    </a:cubicBezTo>
                    <a:cubicBezTo>
                      <a:pt x="786" y="7404"/>
                      <a:pt x="1541" y="6890"/>
                      <a:pt x="1681" y="6864"/>
                    </a:cubicBezTo>
                    <a:cubicBezTo>
                      <a:pt x="1820" y="6838"/>
                      <a:pt x="5652" y="7385"/>
                      <a:pt x="6683" y="65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8" name="Google Shape;13988;p28"/>
              <p:cNvSpPr/>
              <p:nvPr/>
            </p:nvSpPr>
            <p:spPr>
              <a:xfrm>
                <a:off x="4275575" y="4017525"/>
                <a:ext cx="10307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1094" extrusionOk="0">
                    <a:moveTo>
                      <a:pt x="428" y="1"/>
                    </a:moveTo>
                    <a:cubicBezTo>
                      <a:pt x="307" y="1"/>
                      <a:pt x="189" y="14"/>
                      <a:pt x="81" y="50"/>
                    </a:cubicBezTo>
                    <a:cubicBezTo>
                      <a:pt x="1" y="77"/>
                      <a:pt x="1" y="191"/>
                      <a:pt x="81" y="217"/>
                    </a:cubicBezTo>
                    <a:cubicBezTo>
                      <a:pt x="264" y="282"/>
                      <a:pt x="474" y="292"/>
                      <a:pt x="664" y="327"/>
                    </a:cubicBezTo>
                    <a:cubicBezTo>
                      <a:pt x="850" y="361"/>
                      <a:pt x="1033" y="392"/>
                      <a:pt x="1214" y="437"/>
                    </a:cubicBezTo>
                    <a:cubicBezTo>
                      <a:pt x="1594" y="527"/>
                      <a:pt x="1966" y="650"/>
                      <a:pt x="2338" y="770"/>
                    </a:cubicBezTo>
                    <a:cubicBezTo>
                      <a:pt x="2678" y="880"/>
                      <a:pt x="3022" y="1023"/>
                      <a:pt x="3377" y="1079"/>
                    </a:cubicBezTo>
                    <a:cubicBezTo>
                      <a:pt x="3434" y="1088"/>
                      <a:pt x="3500" y="1094"/>
                      <a:pt x="3568" y="1094"/>
                    </a:cubicBezTo>
                    <a:cubicBezTo>
                      <a:pt x="3784" y="1094"/>
                      <a:pt x="4025" y="1033"/>
                      <a:pt x="4106" y="830"/>
                    </a:cubicBezTo>
                    <a:cubicBezTo>
                      <a:pt x="4123" y="788"/>
                      <a:pt x="4080" y="739"/>
                      <a:pt x="4037" y="739"/>
                    </a:cubicBezTo>
                    <a:cubicBezTo>
                      <a:pt x="4031" y="739"/>
                      <a:pt x="4025" y="740"/>
                      <a:pt x="4019" y="742"/>
                    </a:cubicBezTo>
                    <a:lnTo>
                      <a:pt x="4017" y="742"/>
                    </a:lnTo>
                    <a:cubicBezTo>
                      <a:pt x="3953" y="768"/>
                      <a:pt x="3897" y="808"/>
                      <a:pt x="3828" y="826"/>
                    </a:cubicBezTo>
                    <a:cubicBezTo>
                      <a:pt x="3780" y="838"/>
                      <a:pt x="3730" y="844"/>
                      <a:pt x="3680" y="844"/>
                    </a:cubicBezTo>
                    <a:cubicBezTo>
                      <a:pt x="3667" y="844"/>
                      <a:pt x="3655" y="844"/>
                      <a:pt x="3643" y="843"/>
                    </a:cubicBezTo>
                    <a:cubicBezTo>
                      <a:pt x="3504" y="839"/>
                      <a:pt x="3366" y="804"/>
                      <a:pt x="3235" y="763"/>
                    </a:cubicBezTo>
                    <a:cubicBezTo>
                      <a:pt x="2891" y="652"/>
                      <a:pt x="2555" y="521"/>
                      <a:pt x="2212" y="404"/>
                    </a:cubicBezTo>
                    <a:cubicBezTo>
                      <a:pt x="1870" y="286"/>
                      <a:pt x="1523" y="187"/>
                      <a:pt x="1169" y="108"/>
                    </a:cubicBezTo>
                    <a:cubicBezTo>
                      <a:pt x="945" y="60"/>
                      <a:pt x="679" y="1"/>
                      <a:pt x="4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9" name="Google Shape;13989;p28"/>
              <p:cNvSpPr/>
              <p:nvPr/>
            </p:nvSpPr>
            <p:spPr>
              <a:xfrm>
                <a:off x="4227650" y="4032925"/>
                <a:ext cx="1089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90" extrusionOk="0">
                    <a:moveTo>
                      <a:pt x="1885" y="1"/>
                    </a:moveTo>
                    <a:cubicBezTo>
                      <a:pt x="1577" y="1"/>
                      <a:pt x="1270" y="33"/>
                      <a:pt x="968" y="96"/>
                    </a:cubicBezTo>
                    <a:cubicBezTo>
                      <a:pt x="796" y="134"/>
                      <a:pt x="630" y="186"/>
                      <a:pt x="467" y="251"/>
                    </a:cubicBezTo>
                    <a:cubicBezTo>
                      <a:pt x="304" y="317"/>
                      <a:pt x="138" y="380"/>
                      <a:pt x="26" y="521"/>
                    </a:cubicBezTo>
                    <a:cubicBezTo>
                      <a:pt x="0" y="548"/>
                      <a:pt x="21" y="589"/>
                      <a:pt x="55" y="589"/>
                    </a:cubicBezTo>
                    <a:cubicBezTo>
                      <a:pt x="58" y="589"/>
                      <a:pt x="61" y="589"/>
                      <a:pt x="65" y="588"/>
                    </a:cubicBezTo>
                    <a:cubicBezTo>
                      <a:pt x="239" y="564"/>
                      <a:pt x="390" y="476"/>
                      <a:pt x="555" y="420"/>
                    </a:cubicBezTo>
                    <a:cubicBezTo>
                      <a:pt x="708" y="369"/>
                      <a:pt x="863" y="328"/>
                      <a:pt x="1022" y="296"/>
                    </a:cubicBezTo>
                    <a:cubicBezTo>
                      <a:pt x="1310" y="236"/>
                      <a:pt x="1605" y="207"/>
                      <a:pt x="1899" y="207"/>
                    </a:cubicBezTo>
                    <a:cubicBezTo>
                      <a:pt x="1955" y="207"/>
                      <a:pt x="2010" y="208"/>
                      <a:pt x="2065" y="210"/>
                    </a:cubicBezTo>
                    <a:cubicBezTo>
                      <a:pt x="2437" y="227"/>
                      <a:pt x="2810" y="270"/>
                      <a:pt x="3178" y="337"/>
                    </a:cubicBezTo>
                    <a:cubicBezTo>
                      <a:pt x="3361" y="371"/>
                      <a:pt x="3544" y="408"/>
                      <a:pt x="3727" y="442"/>
                    </a:cubicBezTo>
                    <a:cubicBezTo>
                      <a:pt x="3920" y="479"/>
                      <a:pt x="4115" y="494"/>
                      <a:pt x="4307" y="526"/>
                    </a:cubicBezTo>
                    <a:cubicBezTo>
                      <a:pt x="4310" y="527"/>
                      <a:pt x="4313" y="527"/>
                      <a:pt x="4315" y="527"/>
                    </a:cubicBezTo>
                    <a:cubicBezTo>
                      <a:pt x="4348" y="527"/>
                      <a:pt x="4359" y="477"/>
                      <a:pt x="4324" y="466"/>
                    </a:cubicBezTo>
                    <a:cubicBezTo>
                      <a:pt x="4124" y="401"/>
                      <a:pt x="3933" y="322"/>
                      <a:pt x="3731" y="266"/>
                    </a:cubicBezTo>
                    <a:cubicBezTo>
                      <a:pt x="3544" y="214"/>
                      <a:pt x="3355" y="173"/>
                      <a:pt x="3165" y="135"/>
                    </a:cubicBezTo>
                    <a:cubicBezTo>
                      <a:pt x="2789" y="59"/>
                      <a:pt x="2408" y="14"/>
                      <a:pt x="2024" y="3"/>
                    </a:cubicBezTo>
                    <a:cubicBezTo>
                      <a:pt x="1978" y="1"/>
                      <a:pt x="1931" y="1"/>
                      <a:pt x="18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0" name="Google Shape;13990;p28"/>
              <p:cNvSpPr/>
              <p:nvPr/>
            </p:nvSpPr>
            <p:spPr>
              <a:xfrm>
                <a:off x="4292750" y="3940525"/>
                <a:ext cx="572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156" extrusionOk="0">
                    <a:moveTo>
                      <a:pt x="36" y="0"/>
                    </a:moveTo>
                    <a:cubicBezTo>
                      <a:pt x="14" y="0"/>
                      <a:pt x="1" y="35"/>
                      <a:pt x="24" y="51"/>
                    </a:cubicBezTo>
                    <a:lnTo>
                      <a:pt x="24" y="53"/>
                    </a:lnTo>
                    <a:cubicBezTo>
                      <a:pt x="434" y="361"/>
                      <a:pt x="824" y="692"/>
                      <a:pt x="1195" y="1048"/>
                    </a:cubicBezTo>
                    <a:cubicBezTo>
                      <a:pt x="1374" y="1218"/>
                      <a:pt x="1548" y="1397"/>
                      <a:pt x="1712" y="1582"/>
                    </a:cubicBezTo>
                    <a:cubicBezTo>
                      <a:pt x="1883" y="1771"/>
                      <a:pt x="2034" y="1981"/>
                      <a:pt x="2225" y="2147"/>
                    </a:cubicBezTo>
                    <a:cubicBezTo>
                      <a:pt x="2231" y="2153"/>
                      <a:pt x="2239" y="2156"/>
                      <a:pt x="2246" y="2156"/>
                    </a:cubicBezTo>
                    <a:cubicBezTo>
                      <a:pt x="2268" y="2156"/>
                      <a:pt x="2288" y="2132"/>
                      <a:pt x="2275" y="2108"/>
                    </a:cubicBezTo>
                    <a:cubicBezTo>
                      <a:pt x="2165" y="1880"/>
                      <a:pt x="1989" y="1691"/>
                      <a:pt x="1821" y="1502"/>
                    </a:cubicBezTo>
                    <a:cubicBezTo>
                      <a:pt x="1647" y="1307"/>
                      <a:pt x="1464" y="1121"/>
                      <a:pt x="1273" y="941"/>
                    </a:cubicBezTo>
                    <a:cubicBezTo>
                      <a:pt x="899" y="588"/>
                      <a:pt x="490" y="274"/>
                      <a:pt x="50" y="4"/>
                    </a:cubicBezTo>
                    <a:cubicBezTo>
                      <a:pt x="45" y="1"/>
                      <a:pt x="41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1" name="Google Shape;13991;p28"/>
              <p:cNvSpPr/>
              <p:nvPr/>
            </p:nvSpPr>
            <p:spPr>
              <a:xfrm>
                <a:off x="4350275" y="3961500"/>
                <a:ext cx="39000" cy="6960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784" extrusionOk="0">
                    <a:moveTo>
                      <a:pt x="53" y="0"/>
                    </a:moveTo>
                    <a:cubicBezTo>
                      <a:pt x="27" y="0"/>
                      <a:pt x="0" y="30"/>
                      <a:pt x="17" y="55"/>
                    </a:cubicBezTo>
                    <a:lnTo>
                      <a:pt x="19" y="55"/>
                    </a:lnTo>
                    <a:cubicBezTo>
                      <a:pt x="320" y="480"/>
                      <a:pt x="612" y="915"/>
                      <a:pt x="892" y="1355"/>
                    </a:cubicBezTo>
                    <a:cubicBezTo>
                      <a:pt x="1167" y="1788"/>
                      <a:pt x="1399" y="2235"/>
                      <a:pt x="1431" y="2757"/>
                    </a:cubicBezTo>
                    <a:cubicBezTo>
                      <a:pt x="1429" y="2773"/>
                      <a:pt x="1442" y="2783"/>
                      <a:pt x="1455" y="2783"/>
                    </a:cubicBezTo>
                    <a:cubicBezTo>
                      <a:pt x="1465" y="2783"/>
                      <a:pt x="1476" y="2777"/>
                      <a:pt x="1477" y="2762"/>
                    </a:cubicBezTo>
                    <a:cubicBezTo>
                      <a:pt x="1560" y="2516"/>
                      <a:pt x="1532" y="2299"/>
                      <a:pt x="1442" y="2056"/>
                    </a:cubicBezTo>
                    <a:cubicBezTo>
                      <a:pt x="1352" y="1805"/>
                      <a:pt x="1216" y="1575"/>
                      <a:pt x="1072" y="1353"/>
                    </a:cubicBezTo>
                    <a:cubicBezTo>
                      <a:pt x="769" y="884"/>
                      <a:pt x="436" y="435"/>
                      <a:pt x="75" y="10"/>
                    </a:cubicBezTo>
                    <a:cubicBezTo>
                      <a:pt x="69" y="3"/>
                      <a:pt x="61" y="0"/>
                      <a:pt x="5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2" name="Google Shape;13992;p28"/>
              <p:cNvSpPr/>
              <p:nvPr/>
            </p:nvSpPr>
            <p:spPr>
              <a:xfrm>
                <a:off x="4384500" y="3903250"/>
                <a:ext cx="149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870" extrusionOk="0">
                    <a:moveTo>
                      <a:pt x="23" y="1"/>
                    </a:moveTo>
                    <a:cubicBezTo>
                      <a:pt x="10" y="1"/>
                      <a:pt x="0" y="19"/>
                      <a:pt x="11" y="31"/>
                    </a:cubicBezTo>
                    <a:cubicBezTo>
                      <a:pt x="120" y="162"/>
                      <a:pt x="239" y="286"/>
                      <a:pt x="331" y="430"/>
                    </a:cubicBezTo>
                    <a:cubicBezTo>
                      <a:pt x="419" y="566"/>
                      <a:pt x="473" y="716"/>
                      <a:pt x="550" y="858"/>
                    </a:cubicBezTo>
                    <a:cubicBezTo>
                      <a:pt x="555" y="866"/>
                      <a:pt x="562" y="870"/>
                      <a:pt x="569" y="870"/>
                    </a:cubicBezTo>
                    <a:cubicBezTo>
                      <a:pt x="583" y="870"/>
                      <a:pt x="597" y="855"/>
                      <a:pt x="594" y="839"/>
                    </a:cubicBezTo>
                    <a:cubicBezTo>
                      <a:pt x="546" y="529"/>
                      <a:pt x="293" y="174"/>
                      <a:pt x="32" y="3"/>
                    </a:cubicBezTo>
                    <a:cubicBezTo>
                      <a:pt x="29" y="1"/>
                      <a:pt x="26" y="1"/>
                      <a:pt x="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3" name="Google Shape;13993;p28"/>
              <p:cNvSpPr/>
              <p:nvPr/>
            </p:nvSpPr>
            <p:spPr>
              <a:xfrm>
                <a:off x="4389150" y="3921725"/>
                <a:ext cx="1612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274" extrusionOk="0">
                    <a:moveTo>
                      <a:pt x="37" y="0"/>
                    </a:moveTo>
                    <a:cubicBezTo>
                      <a:pt x="19" y="0"/>
                      <a:pt x="0" y="18"/>
                      <a:pt x="8" y="37"/>
                    </a:cubicBezTo>
                    <a:cubicBezTo>
                      <a:pt x="81" y="216"/>
                      <a:pt x="171" y="390"/>
                      <a:pt x="235" y="575"/>
                    </a:cubicBezTo>
                    <a:cubicBezTo>
                      <a:pt x="293" y="749"/>
                      <a:pt x="337" y="928"/>
                      <a:pt x="371" y="1108"/>
                    </a:cubicBezTo>
                    <a:cubicBezTo>
                      <a:pt x="407" y="1299"/>
                      <a:pt x="433" y="1491"/>
                      <a:pt x="455" y="1682"/>
                    </a:cubicBezTo>
                    <a:cubicBezTo>
                      <a:pt x="476" y="1874"/>
                      <a:pt x="483" y="2067"/>
                      <a:pt x="543" y="2248"/>
                    </a:cubicBezTo>
                    <a:cubicBezTo>
                      <a:pt x="548" y="2264"/>
                      <a:pt x="565" y="2274"/>
                      <a:pt x="581" y="2274"/>
                    </a:cubicBezTo>
                    <a:cubicBezTo>
                      <a:pt x="595" y="2274"/>
                      <a:pt x="608" y="2266"/>
                      <a:pt x="610" y="2248"/>
                    </a:cubicBezTo>
                    <a:cubicBezTo>
                      <a:pt x="644" y="2048"/>
                      <a:pt x="618" y="1844"/>
                      <a:pt x="595" y="1643"/>
                    </a:cubicBezTo>
                    <a:cubicBezTo>
                      <a:pt x="577" y="1450"/>
                      <a:pt x="545" y="1259"/>
                      <a:pt x="506" y="1070"/>
                    </a:cubicBezTo>
                    <a:cubicBezTo>
                      <a:pt x="425" y="708"/>
                      <a:pt x="308" y="293"/>
                      <a:pt x="55" y="8"/>
                    </a:cubicBezTo>
                    <a:cubicBezTo>
                      <a:pt x="50" y="3"/>
                      <a:pt x="43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4" name="Google Shape;13994;p28"/>
              <p:cNvSpPr/>
              <p:nvPr/>
            </p:nvSpPr>
            <p:spPr>
              <a:xfrm>
                <a:off x="4392200" y="3969825"/>
                <a:ext cx="7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815" extrusionOk="0">
                    <a:moveTo>
                      <a:pt x="32" y="0"/>
                    </a:moveTo>
                    <a:cubicBezTo>
                      <a:pt x="15" y="0"/>
                      <a:pt x="0" y="10"/>
                      <a:pt x="2" y="31"/>
                    </a:cubicBezTo>
                    <a:cubicBezTo>
                      <a:pt x="28" y="336"/>
                      <a:pt x="79" y="637"/>
                      <a:pt x="101" y="941"/>
                    </a:cubicBezTo>
                    <a:cubicBezTo>
                      <a:pt x="113" y="1091"/>
                      <a:pt x="120" y="1240"/>
                      <a:pt x="122" y="1390"/>
                    </a:cubicBezTo>
                    <a:cubicBezTo>
                      <a:pt x="124" y="1523"/>
                      <a:pt x="92" y="1674"/>
                      <a:pt x="154" y="1794"/>
                    </a:cubicBezTo>
                    <a:cubicBezTo>
                      <a:pt x="162" y="1808"/>
                      <a:pt x="176" y="1815"/>
                      <a:pt x="190" y="1815"/>
                    </a:cubicBezTo>
                    <a:cubicBezTo>
                      <a:pt x="204" y="1815"/>
                      <a:pt x="217" y="1808"/>
                      <a:pt x="225" y="1794"/>
                    </a:cubicBezTo>
                    <a:cubicBezTo>
                      <a:pt x="300" y="1680"/>
                      <a:pt x="277" y="1521"/>
                      <a:pt x="277" y="1390"/>
                    </a:cubicBezTo>
                    <a:cubicBezTo>
                      <a:pt x="277" y="1233"/>
                      <a:pt x="270" y="1076"/>
                      <a:pt x="255" y="919"/>
                    </a:cubicBezTo>
                    <a:cubicBezTo>
                      <a:pt x="227" y="612"/>
                      <a:pt x="180" y="309"/>
                      <a:pt x="66" y="21"/>
                    </a:cubicBezTo>
                    <a:cubicBezTo>
                      <a:pt x="61" y="7"/>
                      <a:pt x="4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5" name="Google Shape;13995;p28"/>
              <p:cNvSpPr/>
              <p:nvPr/>
            </p:nvSpPr>
            <p:spPr>
              <a:xfrm>
                <a:off x="4339175" y="3904550"/>
                <a:ext cx="37575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2163" extrusionOk="0">
                    <a:moveTo>
                      <a:pt x="32" y="0"/>
                    </a:moveTo>
                    <a:cubicBezTo>
                      <a:pt x="15" y="0"/>
                      <a:pt x="0" y="19"/>
                      <a:pt x="12" y="37"/>
                    </a:cubicBezTo>
                    <a:cubicBezTo>
                      <a:pt x="573" y="692"/>
                      <a:pt x="1073" y="1372"/>
                      <a:pt x="1448" y="2150"/>
                    </a:cubicBezTo>
                    <a:cubicBezTo>
                      <a:pt x="1453" y="2159"/>
                      <a:pt x="1461" y="2163"/>
                      <a:pt x="1469" y="2163"/>
                    </a:cubicBezTo>
                    <a:cubicBezTo>
                      <a:pt x="1485" y="2163"/>
                      <a:pt x="1502" y="2149"/>
                      <a:pt x="1495" y="2131"/>
                    </a:cubicBezTo>
                    <a:cubicBezTo>
                      <a:pt x="1175" y="1339"/>
                      <a:pt x="691" y="572"/>
                      <a:pt x="44" y="4"/>
                    </a:cubicBezTo>
                    <a:cubicBezTo>
                      <a:pt x="40" y="1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6" name="Google Shape;13996;p28"/>
              <p:cNvSpPr/>
              <p:nvPr/>
            </p:nvSpPr>
            <p:spPr>
              <a:xfrm>
                <a:off x="4238625" y="3965600"/>
                <a:ext cx="7350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1175" extrusionOk="0">
                    <a:moveTo>
                      <a:pt x="40" y="0"/>
                    </a:moveTo>
                    <a:cubicBezTo>
                      <a:pt x="11" y="0"/>
                      <a:pt x="1" y="46"/>
                      <a:pt x="33" y="56"/>
                    </a:cubicBezTo>
                    <a:cubicBezTo>
                      <a:pt x="501" y="248"/>
                      <a:pt x="993" y="383"/>
                      <a:pt x="1466" y="568"/>
                    </a:cubicBezTo>
                    <a:cubicBezTo>
                      <a:pt x="1946" y="757"/>
                      <a:pt x="2421" y="968"/>
                      <a:pt x="2896" y="1172"/>
                    </a:cubicBezTo>
                    <a:cubicBezTo>
                      <a:pt x="2899" y="1173"/>
                      <a:pt x="2902" y="1174"/>
                      <a:pt x="2905" y="1174"/>
                    </a:cubicBezTo>
                    <a:cubicBezTo>
                      <a:pt x="2925" y="1174"/>
                      <a:pt x="2939" y="1146"/>
                      <a:pt x="2916" y="1135"/>
                    </a:cubicBezTo>
                    <a:cubicBezTo>
                      <a:pt x="2475" y="873"/>
                      <a:pt x="2015" y="662"/>
                      <a:pt x="1537" y="473"/>
                    </a:cubicBezTo>
                    <a:cubicBezTo>
                      <a:pt x="1058" y="286"/>
                      <a:pt x="559" y="86"/>
                      <a:pt x="48" y="2"/>
                    </a:cubicBezTo>
                    <a:cubicBezTo>
                      <a:pt x="46" y="1"/>
                      <a:pt x="43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7" name="Google Shape;13997;p28"/>
              <p:cNvSpPr/>
              <p:nvPr/>
            </p:nvSpPr>
            <p:spPr>
              <a:xfrm>
                <a:off x="4339750" y="4013975"/>
                <a:ext cx="429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784" extrusionOk="0">
                    <a:moveTo>
                      <a:pt x="58" y="0"/>
                    </a:moveTo>
                    <a:cubicBezTo>
                      <a:pt x="26" y="0"/>
                      <a:pt x="1" y="42"/>
                      <a:pt x="29" y="69"/>
                    </a:cubicBezTo>
                    <a:cubicBezTo>
                      <a:pt x="304" y="329"/>
                      <a:pt x="661" y="506"/>
                      <a:pt x="1008" y="649"/>
                    </a:cubicBezTo>
                    <a:cubicBezTo>
                      <a:pt x="1139" y="702"/>
                      <a:pt x="1298" y="783"/>
                      <a:pt x="1445" y="783"/>
                    </a:cubicBezTo>
                    <a:cubicBezTo>
                      <a:pt x="1467" y="783"/>
                      <a:pt x="1488" y="781"/>
                      <a:pt x="1509" y="778"/>
                    </a:cubicBezTo>
                    <a:cubicBezTo>
                      <a:pt x="1625" y="757"/>
                      <a:pt x="1719" y="650"/>
                      <a:pt x="1674" y="533"/>
                    </a:cubicBezTo>
                    <a:cubicBezTo>
                      <a:pt x="1670" y="520"/>
                      <a:pt x="1660" y="514"/>
                      <a:pt x="1651" y="514"/>
                    </a:cubicBezTo>
                    <a:cubicBezTo>
                      <a:pt x="1636" y="514"/>
                      <a:pt x="1621" y="527"/>
                      <a:pt x="1625" y="546"/>
                    </a:cubicBezTo>
                    <a:lnTo>
                      <a:pt x="1627" y="546"/>
                    </a:lnTo>
                    <a:cubicBezTo>
                      <a:pt x="1658" y="662"/>
                      <a:pt x="1575" y="694"/>
                      <a:pt x="1487" y="694"/>
                    </a:cubicBezTo>
                    <a:cubicBezTo>
                      <a:pt x="1434" y="694"/>
                      <a:pt x="1380" y="683"/>
                      <a:pt x="1347" y="671"/>
                    </a:cubicBezTo>
                    <a:cubicBezTo>
                      <a:pt x="1281" y="649"/>
                      <a:pt x="1216" y="620"/>
                      <a:pt x="1152" y="594"/>
                    </a:cubicBezTo>
                    <a:cubicBezTo>
                      <a:pt x="1022" y="542"/>
                      <a:pt x="894" y="484"/>
                      <a:pt x="769" y="419"/>
                    </a:cubicBezTo>
                    <a:cubicBezTo>
                      <a:pt x="530" y="295"/>
                      <a:pt x="311" y="142"/>
                      <a:pt x="77" y="5"/>
                    </a:cubicBezTo>
                    <a:cubicBezTo>
                      <a:pt x="71" y="2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8" name="Google Shape;13998;p28"/>
              <p:cNvSpPr/>
              <p:nvPr/>
            </p:nvSpPr>
            <p:spPr>
              <a:xfrm>
                <a:off x="4223350" y="3994500"/>
                <a:ext cx="7280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647" extrusionOk="0">
                    <a:moveTo>
                      <a:pt x="71" y="0"/>
                    </a:moveTo>
                    <a:cubicBezTo>
                      <a:pt x="27" y="0"/>
                      <a:pt x="1" y="73"/>
                      <a:pt x="46" y="94"/>
                    </a:cubicBezTo>
                    <a:cubicBezTo>
                      <a:pt x="478" y="287"/>
                      <a:pt x="960" y="328"/>
                      <a:pt x="1426" y="369"/>
                    </a:cubicBezTo>
                    <a:cubicBezTo>
                      <a:pt x="1663" y="392"/>
                      <a:pt x="1899" y="416"/>
                      <a:pt x="2136" y="448"/>
                    </a:cubicBezTo>
                    <a:cubicBezTo>
                      <a:pt x="2269" y="467"/>
                      <a:pt x="2402" y="493"/>
                      <a:pt x="2531" y="528"/>
                    </a:cubicBezTo>
                    <a:cubicBezTo>
                      <a:pt x="2652" y="560"/>
                      <a:pt x="2765" y="616"/>
                      <a:pt x="2884" y="646"/>
                    </a:cubicBezTo>
                    <a:cubicBezTo>
                      <a:pt x="2886" y="646"/>
                      <a:pt x="2887" y="646"/>
                      <a:pt x="2888" y="646"/>
                    </a:cubicBezTo>
                    <a:cubicBezTo>
                      <a:pt x="2904" y="646"/>
                      <a:pt x="2911" y="626"/>
                      <a:pt x="2897" y="616"/>
                    </a:cubicBezTo>
                    <a:cubicBezTo>
                      <a:pt x="2714" y="493"/>
                      <a:pt x="2454" y="442"/>
                      <a:pt x="2243" y="396"/>
                    </a:cubicBezTo>
                    <a:cubicBezTo>
                      <a:pt x="2013" y="347"/>
                      <a:pt x="1779" y="313"/>
                      <a:pt x="1546" y="291"/>
                    </a:cubicBezTo>
                    <a:cubicBezTo>
                      <a:pt x="1046" y="237"/>
                      <a:pt x="557" y="179"/>
                      <a:pt x="85" y="3"/>
                    </a:cubicBezTo>
                    <a:cubicBezTo>
                      <a:pt x="80" y="1"/>
                      <a:pt x="75" y="0"/>
                      <a:pt x="7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9" name="Google Shape;13999;p28"/>
              <p:cNvSpPr/>
              <p:nvPr/>
            </p:nvSpPr>
            <p:spPr>
              <a:xfrm>
                <a:off x="4216175" y="4024550"/>
                <a:ext cx="4292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93" extrusionOk="0">
                    <a:moveTo>
                      <a:pt x="1496" y="0"/>
                    </a:moveTo>
                    <a:cubicBezTo>
                      <a:pt x="1279" y="0"/>
                      <a:pt x="1059" y="31"/>
                      <a:pt x="847" y="63"/>
                    </a:cubicBezTo>
                    <a:cubicBezTo>
                      <a:pt x="698" y="87"/>
                      <a:pt x="546" y="93"/>
                      <a:pt x="397" y="119"/>
                    </a:cubicBezTo>
                    <a:cubicBezTo>
                      <a:pt x="335" y="130"/>
                      <a:pt x="264" y="134"/>
                      <a:pt x="202" y="149"/>
                    </a:cubicBezTo>
                    <a:cubicBezTo>
                      <a:pt x="142" y="164"/>
                      <a:pt x="86" y="203"/>
                      <a:pt x="30" y="231"/>
                    </a:cubicBezTo>
                    <a:cubicBezTo>
                      <a:pt x="1" y="246"/>
                      <a:pt x="15" y="293"/>
                      <a:pt x="45" y="293"/>
                    </a:cubicBezTo>
                    <a:cubicBezTo>
                      <a:pt x="46" y="293"/>
                      <a:pt x="47" y="293"/>
                      <a:pt x="47" y="293"/>
                    </a:cubicBezTo>
                    <a:cubicBezTo>
                      <a:pt x="172" y="293"/>
                      <a:pt x="294" y="278"/>
                      <a:pt x="415" y="246"/>
                    </a:cubicBezTo>
                    <a:cubicBezTo>
                      <a:pt x="559" y="212"/>
                      <a:pt x="713" y="171"/>
                      <a:pt x="859" y="153"/>
                    </a:cubicBezTo>
                    <a:cubicBezTo>
                      <a:pt x="1133" y="117"/>
                      <a:pt x="1416" y="108"/>
                      <a:pt x="1687" y="55"/>
                    </a:cubicBezTo>
                    <a:cubicBezTo>
                      <a:pt x="1717" y="52"/>
                      <a:pt x="1706" y="11"/>
                      <a:pt x="1681" y="9"/>
                    </a:cubicBezTo>
                    <a:lnTo>
                      <a:pt x="1683" y="9"/>
                    </a:lnTo>
                    <a:cubicBezTo>
                      <a:pt x="1621" y="3"/>
                      <a:pt x="1558" y="0"/>
                      <a:pt x="149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0" name="Google Shape;14000;p28"/>
              <p:cNvSpPr/>
              <p:nvPr/>
            </p:nvSpPr>
            <p:spPr>
              <a:xfrm>
                <a:off x="4210050" y="4036175"/>
                <a:ext cx="225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562" extrusionOk="0">
                    <a:moveTo>
                      <a:pt x="871" y="1"/>
                    </a:moveTo>
                    <a:cubicBezTo>
                      <a:pt x="868" y="1"/>
                      <a:pt x="864" y="2"/>
                      <a:pt x="861" y="4"/>
                    </a:cubicBezTo>
                    <a:cubicBezTo>
                      <a:pt x="778" y="43"/>
                      <a:pt x="696" y="58"/>
                      <a:pt x="619" y="105"/>
                    </a:cubicBezTo>
                    <a:cubicBezTo>
                      <a:pt x="550" y="144"/>
                      <a:pt x="483" y="185"/>
                      <a:pt x="416" y="228"/>
                    </a:cubicBezTo>
                    <a:cubicBezTo>
                      <a:pt x="287" y="306"/>
                      <a:pt x="143" y="383"/>
                      <a:pt x="32" y="490"/>
                    </a:cubicBezTo>
                    <a:cubicBezTo>
                      <a:pt x="0" y="520"/>
                      <a:pt x="30" y="561"/>
                      <a:pt x="65" y="561"/>
                    </a:cubicBezTo>
                    <a:cubicBezTo>
                      <a:pt x="72" y="561"/>
                      <a:pt x="78" y="560"/>
                      <a:pt x="85" y="557"/>
                    </a:cubicBezTo>
                    <a:cubicBezTo>
                      <a:pt x="227" y="493"/>
                      <a:pt x="356" y="389"/>
                      <a:pt x="488" y="308"/>
                    </a:cubicBezTo>
                    <a:cubicBezTo>
                      <a:pt x="548" y="269"/>
                      <a:pt x="610" y="234"/>
                      <a:pt x="674" y="196"/>
                    </a:cubicBezTo>
                    <a:cubicBezTo>
                      <a:pt x="750" y="149"/>
                      <a:pt x="804" y="88"/>
                      <a:pt x="881" y="39"/>
                    </a:cubicBezTo>
                    <a:cubicBezTo>
                      <a:pt x="902" y="28"/>
                      <a:pt x="890" y="1"/>
                      <a:pt x="8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1" name="Google Shape;14001;p28"/>
              <p:cNvSpPr/>
              <p:nvPr/>
            </p:nvSpPr>
            <p:spPr>
              <a:xfrm>
                <a:off x="4311975" y="3928525"/>
                <a:ext cx="10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65" extrusionOk="0">
                    <a:moveTo>
                      <a:pt x="36" y="1"/>
                    </a:moveTo>
                    <a:cubicBezTo>
                      <a:pt x="14" y="1"/>
                      <a:pt x="1" y="31"/>
                      <a:pt x="16" y="51"/>
                    </a:cubicBezTo>
                    <a:lnTo>
                      <a:pt x="18" y="51"/>
                    </a:lnTo>
                    <a:cubicBezTo>
                      <a:pt x="76" y="120"/>
                      <a:pt x="141" y="183"/>
                      <a:pt x="201" y="253"/>
                    </a:cubicBezTo>
                    <a:cubicBezTo>
                      <a:pt x="261" y="322"/>
                      <a:pt x="313" y="395"/>
                      <a:pt x="381" y="458"/>
                    </a:cubicBezTo>
                    <a:cubicBezTo>
                      <a:pt x="386" y="462"/>
                      <a:pt x="392" y="464"/>
                      <a:pt x="399" y="464"/>
                    </a:cubicBezTo>
                    <a:cubicBezTo>
                      <a:pt x="415" y="464"/>
                      <a:pt x="432" y="451"/>
                      <a:pt x="426" y="432"/>
                    </a:cubicBezTo>
                    <a:cubicBezTo>
                      <a:pt x="356" y="264"/>
                      <a:pt x="205" y="101"/>
                      <a:pt x="52" y="6"/>
                    </a:cubicBezTo>
                    <a:cubicBezTo>
                      <a:pt x="46" y="2"/>
                      <a:pt x="41" y="1"/>
                      <a:pt x="3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2" name="Google Shape;14002;p28"/>
              <p:cNvSpPr/>
              <p:nvPr/>
            </p:nvSpPr>
            <p:spPr>
              <a:xfrm>
                <a:off x="4245050" y="3933325"/>
                <a:ext cx="318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576" extrusionOk="0">
                    <a:moveTo>
                      <a:pt x="954" y="0"/>
                    </a:moveTo>
                    <a:cubicBezTo>
                      <a:pt x="809" y="0"/>
                      <a:pt x="662" y="33"/>
                      <a:pt x="530" y="85"/>
                    </a:cubicBezTo>
                    <a:cubicBezTo>
                      <a:pt x="322" y="163"/>
                      <a:pt x="81" y="313"/>
                      <a:pt x="8" y="532"/>
                    </a:cubicBezTo>
                    <a:cubicBezTo>
                      <a:pt x="1" y="555"/>
                      <a:pt x="20" y="575"/>
                      <a:pt x="42" y="575"/>
                    </a:cubicBezTo>
                    <a:cubicBezTo>
                      <a:pt x="48" y="575"/>
                      <a:pt x="53" y="574"/>
                      <a:pt x="59" y="571"/>
                    </a:cubicBezTo>
                    <a:cubicBezTo>
                      <a:pt x="238" y="449"/>
                      <a:pt x="378" y="298"/>
                      <a:pt x="580" y="208"/>
                    </a:cubicBezTo>
                    <a:cubicBezTo>
                      <a:pt x="794" y="113"/>
                      <a:pt x="1018" y="96"/>
                      <a:pt x="1248" y="92"/>
                    </a:cubicBezTo>
                    <a:cubicBezTo>
                      <a:pt x="1270" y="92"/>
                      <a:pt x="1274" y="61"/>
                      <a:pt x="1253" y="55"/>
                    </a:cubicBezTo>
                    <a:cubicBezTo>
                      <a:pt x="1158" y="17"/>
                      <a:pt x="1056" y="0"/>
                      <a:pt x="95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3" name="Google Shape;14003;p28"/>
              <p:cNvSpPr/>
              <p:nvPr/>
            </p:nvSpPr>
            <p:spPr>
              <a:xfrm>
                <a:off x="4431225" y="3928550"/>
                <a:ext cx="1300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52" h="631" extrusionOk="0">
                    <a:moveTo>
                      <a:pt x="7" y="1"/>
                    </a:moveTo>
                    <a:cubicBezTo>
                      <a:pt x="4" y="1"/>
                      <a:pt x="1" y="3"/>
                      <a:pt x="1" y="7"/>
                    </a:cubicBezTo>
                    <a:cubicBezTo>
                      <a:pt x="8" y="210"/>
                      <a:pt x="1" y="420"/>
                      <a:pt x="27" y="622"/>
                    </a:cubicBezTo>
                    <a:cubicBezTo>
                      <a:pt x="28" y="627"/>
                      <a:pt x="32" y="630"/>
                      <a:pt x="36" y="630"/>
                    </a:cubicBezTo>
                    <a:cubicBezTo>
                      <a:pt x="40" y="630"/>
                      <a:pt x="44" y="627"/>
                      <a:pt x="45" y="622"/>
                    </a:cubicBezTo>
                    <a:cubicBezTo>
                      <a:pt x="51" y="418"/>
                      <a:pt x="27" y="210"/>
                      <a:pt x="14" y="7"/>
                    </a:cubicBezTo>
                    <a:cubicBezTo>
                      <a:pt x="14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4" name="Google Shape;14004;p28"/>
              <p:cNvSpPr/>
              <p:nvPr/>
            </p:nvSpPr>
            <p:spPr>
              <a:xfrm>
                <a:off x="4432825" y="3947075"/>
                <a:ext cx="52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8" extrusionOk="0">
                    <a:moveTo>
                      <a:pt x="9" y="0"/>
                    </a:moveTo>
                    <a:cubicBezTo>
                      <a:pt x="0" y="2"/>
                      <a:pt x="0" y="15"/>
                      <a:pt x="9" y="17"/>
                    </a:cubicBezTo>
                    <a:cubicBezTo>
                      <a:pt x="21" y="15"/>
                      <a:pt x="21" y="2"/>
                      <a:pt x="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5" name="Google Shape;14005;p28"/>
              <p:cNvSpPr/>
              <p:nvPr/>
            </p:nvSpPr>
            <p:spPr>
              <a:xfrm>
                <a:off x="4713350" y="3761500"/>
                <a:ext cx="476500" cy="426725"/>
              </a:xfrm>
              <a:custGeom>
                <a:avLst/>
                <a:gdLst/>
                <a:ahLst/>
                <a:cxnLst/>
                <a:rect l="l" t="t" r="r" b="b"/>
                <a:pathLst>
                  <a:path w="19060" h="17069" extrusionOk="0">
                    <a:moveTo>
                      <a:pt x="4918" y="15422"/>
                    </a:moveTo>
                    <a:cubicBezTo>
                      <a:pt x="5093" y="15566"/>
                      <a:pt x="5108" y="15840"/>
                      <a:pt x="4978" y="16111"/>
                    </a:cubicBezTo>
                    <a:cubicBezTo>
                      <a:pt x="4903" y="16263"/>
                      <a:pt x="4860" y="16429"/>
                      <a:pt x="4921" y="16564"/>
                    </a:cubicBezTo>
                    <a:cubicBezTo>
                      <a:pt x="4981" y="16700"/>
                      <a:pt x="5228" y="16929"/>
                      <a:pt x="5531" y="17005"/>
                    </a:cubicBezTo>
                    <a:cubicBezTo>
                      <a:pt x="5789" y="17069"/>
                      <a:pt x="6131" y="16882"/>
                      <a:pt x="6292" y="16588"/>
                    </a:cubicBezTo>
                    <a:cubicBezTo>
                      <a:pt x="6292" y="16588"/>
                      <a:pt x="6479" y="16169"/>
                      <a:pt x="6845" y="16022"/>
                    </a:cubicBezTo>
                    <a:cubicBezTo>
                      <a:pt x="7603" y="15715"/>
                      <a:pt x="9278" y="14941"/>
                      <a:pt x="10227" y="14575"/>
                    </a:cubicBezTo>
                    <a:cubicBezTo>
                      <a:pt x="12770" y="13593"/>
                      <a:pt x="17807" y="10891"/>
                      <a:pt x="18084" y="10475"/>
                    </a:cubicBezTo>
                    <a:cubicBezTo>
                      <a:pt x="18360" y="10060"/>
                      <a:pt x="19060" y="6638"/>
                      <a:pt x="17650" y="5791"/>
                    </a:cubicBezTo>
                    <a:cubicBezTo>
                      <a:pt x="17650" y="5791"/>
                      <a:pt x="17882" y="4138"/>
                      <a:pt x="16152" y="2983"/>
                    </a:cubicBezTo>
                    <a:cubicBezTo>
                      <a:pt x="14421" y="1828"/>
                      <a:pt x="11110" y="1"/>
                      <a:pt x="5757" y="3374"/>
                    </a:cubicBezTo>
                    <a:cubicBezTo>
                      <a:pt x="5757" y="3374"/>
                      <a:pt x="5501" y="2615"/>
                      <a:pt x="3540" y="4137"/>
                    </a:cubicBezTo>
                    <a:cubicBezTo>
                      <a:pt x="1577" y="5658"/>
                      <a:pt x="1" y="6526"/>
                      <a:pt x="1754" y="10095"/>
                    </a:cubicBezTo>
                    <a:cubicBezTo>
                      <a:pt x="1754" y="10095"/>
                      <a:pt x="1898" y="12931"/>
                      <a:pt x="4918" y="1542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6" name="Google Shape;14006;p28"/>
              <p:cNvSpPr/>
              <p:nvPr/>
            </p:nvSpPr>
            <p:spPr>
              <a:xfrm>
                <a:off x="4769200" y="3933925"/>
                <a:ext cx="85375" cy="231875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9275" extrusionOk="0">
                    <a:moveTo>
                      <a:pt x="484" y="1"/>
                    </a:moveTo>
                    <a:cubicBezTo>
                      <a:pt x="476" y="1"/>
                      <a:pt x="469" y="5"/>
                      <a:pt x="464" y="14"/>
                    </a:cubicBezTo>
                    <a:cubicBezTo>
                      <a:pt x="149" y="603"/>
                      <a:pt x="1" y="1269"/>
                      <a:pt x="36" y="1936"/>
                    </a:cubicBezTo>
                    <a:cubicBezTo>
                      <a:pt x="68" y="2574"/>
                      <a:pt x="261" y="3185"/>
                      <a:pt x="550" y="3750"/>
                    </a:cubicBezTo>
                    <a:cubicBezTo>
                      <a:pt x="861" y="4355"/>
                      <a:pt x="1261" y="4914"/>
                      <a:pt x="1639" y="5477"/>
                    </a:cubicBezTo>
                    <a:cubicBezTo>
                      <a:pt x="2027" y="6059"/>
                      <a:pt x="2443" y="6629"/>
                      <a:pt x="2800" y="7229"/>
                    </a:cubicBezTo>
                    <a:cubicBezTo>
                      <a:pt x="2968" y="7515"/>
                      <a:pt x="3114" y="7818"/>
                      <a:pt x="3192" y="8143"/>
                    </a:cubicBezTo>
                    <a:cubicBezTo>
                      <a:pt x="3235" y="8319"/>
                      <a:pt x="3258" y="8498"/>
                      <a:pt x="3261" y="8680"/>
                    </a:cubicBezTo>
                    <a:cubicBezTo>
                      <a:pt x="3261" y="8870"/>
                      <a:pt x="3217" y="9054"/>
                      <a:pt x="3215" y="9244"/>
                    </a:cubicBezTo>
                    <a:cubicBezTo>
                      <a:pt x="3215" y="9263"/>
                      <a:pt x="3229" y="9274"/>
                      <a:pt x="3244" y="9274"/>
                    </a:cubicBezTo>
                    <a:cubicBezTo>
                      <a:pt x="3254" y="9274"/>
                      <a:pt x="3263" y="9269"/>
                      <a:pt x="3269" y="9259"/>
                    </a:cubicBezTo>
                    <a:cubicBezTo>
                      <a:pt x="3415" y="9001"/>
                      <a:pt x="3413" y="8629"/>
                      <a:pt x="3377" y="8341"/>
                    </a:cubicBezTo>
                    <a:cubicBezTo>
                      <a:pt x="3342" y="8061"/>
                      <a:pt x="3250" y="7792"/>
                      <a:pt x="3132" y="7537"/>
                    </a:cubicBezTo>
                    <a:cubicBezTo>
                      <a:pt x="2858" y="6939"/>
                      <a:pt x="2441" y="6408"/>
                      <a:pt x="2071" y="5870"/>
                    </a:cubicBezTo>
                    <a:cubicBezTo>
                      <a:pt x="1680" y="5299"/>
                      <a:pt x="1268" y="4739"/>
                      <a:pt x="909" y="4146"/>
                    </a:cubicBezTo>
                    <a:cubicBezTo>
                      <a:pt x="569" y="3583"/>
                      <a:pt x="291" y="2976"/>
                      <a:pt x="192" y="2319"/>
                    </a:cubicBezTo>
                    <a:cubicBezTo>
                      <a:pt x="74" y="1553"/>
                      <a:pt x="203" y="751"/>
                      <a:pt x="507" y="38"/>
                    </a:cubicBezTo>
                    <a:cubicBezTo>
                      <a:pt x="516" y="19"/>
                      <a:pt x="500" y="1"/>
                      <a:pt x="4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7" name="Google Shape;14007;p28"/>
              <p:cNvSpPr/>
              <p:nvPr/>
            </p:nvSpPr>
            <p:spPr>
              <a:xfrm>
                <a:off x="4756675" y="3858425"/>
                <a:ext cx="81425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4264" extrusionOk="0">
                    <a:moveTo>
                      <a:pt x="3197" y="0"/>
                    </a:moveTo>
                    <a:cubicBezTo>
                      <a:pt x="3194" y="0"/>
                      <a:pt x="3190" y="1"/>
                      <a:pt x="3187" y="2"/>
                    </a:cubicBezTo>
                    <a:cubicBezTo>
                      <a:pt x="3026" y="35"/>
                      <a:pt x="2873" y="138"/>
                      <a:pt x="2734" y="224"/>
                    </a:cubicBezTo>
                    <a:cubicBezTo>
                      <a:pt x="2586" y="314"/>
                      <a:pt x="2446" y="411"/>
                      <a:pt x="2310" y="518"/>
                    </a:cubicBezTo>
                    <a:cubicBezTo>
                      <a:pt x="2016" y="748"/>
                      <a:pt x="1740" y="998"/>
                      <a:pt x="1482" y="1269"/>
                    </a:cubicBezTo>
                    <a:cubicBezTo>
                      <a:pt x="1224" y="1538"/>
                      <a:pt x="982" y="1823"/>
                      <a:pt x="758" y="2120"/>
                    </a:cubicBezTo>
                    <a:cubicBezTo>
                      <a:pt x="524" y="2428"/>
                      <a:pt x="313" y="2748"/>
                      <a:pt x="178" y="3114"/>
                    </a:cubicBezTo>
                    <a:cubicBezTo>
                      <a:pt x="44" y="3477"/>
                      <a:pt x="1" y="3868"/>
                      <a:pt x="53" y="4253"/>
                    </a:cubicBezTo>
                    <a:cubicBezTo>
                      <a:pt x="54" y="4260"/>
                      <a:pt x="60" y="4264"/>
                      <a:pt x="67" y="4264"/>
                    </a:cubicBezTo>
                    <a:cubicBezTo>
                      <a:pt x="75" y="4264"/>
                      <a:pt x="84" y="4258"/>
                      <a:pt x="83" y="4247"/>
                    </a:cubicBezTo>
                    <a:lnTo>
                      <a:pt x="83" y="4247"/>
                    </a:lnTo>
                    <a:lnTo>
                      <a:pt x="83" y="4249"/>
                    </a:lnTo>
                    <a:cubicBezTo>
                      <a:pt x="6" y="3535"/>
                      <a:pt x="298" y="2813"/>
                      <a:pt x="704" y="2239"/>
                    </a:cubicBezTo>
                    <a:cubicBezTo>
                      <a:pt x="919" y="1937"/>
                      <a:pt x="1171" y="1656"/>
                      <a:pt x="1425" y="1387"/>
                    </a:cubicBezTo>
                    <a:cubicBezTo>
                      <a:pt x="1676" y="1118"/>
                      <a:pt x="1949" y="873"/>
                      <a:pt x="2241" y="652"/>
                    </a:cubicBezTo>
                    <a:cubicBezTo>
                      <a:pt x="2392" y="540"/>
                      <a:pt x="2551" y="437"/>
                      <a:pt x="2714" y="342"/>
                    </a:cubicBezTo>
                    <a:cubicBezTo>
                      <a:pt x="2878" y="248"/>
                      <a:pt x="3065" y="185"/>
                      <a:pt x="3218" y="78"/>
                    </a:cubicBezTo>
                    <a:cubicBezTo>
                      <a:pt x="3256" y="56"/>
                      <a:pt x="3237" y="0"/>
                      <a:pt x="319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8" name="Google Shape;14008;p28"/>
              <p:cNvSpPr/>
              <p:nvPr/>
            </p:nvSpPr>
            <p:spPr>
              <a:xfrm>
                <a:off x="4861850" y="3917150"/>
                <a:ext cx="106250" cy="240500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9620" extrusionOk="0">
                    <a:moveTo>
                      <a:pt x="4191" y="0"/>
                    </a:moveTo>
                    <a:cubicBezTo>
                      <a:pt x="4182" y="0"/>
                      <a:pt x="4173" y="3"/>
                      <a:pt x="4164" y="10"/>
                    </a:cubicBezTo>
                    <a:cubicBezTo>
                      <a:pt x="3685" y="388"/>
                      <a:pt x="3298" y="906"/>
                      <a:pt x="2977" y="1420"/>
                    </a:cubicBezTo>
                    <a:cubicBezTo>
                      <a:pt x="2657" y="1936"/>
                      <a:pt x="2427" y="2519"/>
                      <a:pt x="2210" y="3086"/>
                    </a:cubicBezTo>
                    <a:cubicBezTo>
                      <a:pt x="1685" y="4454"/>
                      <a:pt x="1193" y="5840"/>
                      <a:pt x="829" y="7259"/>
                    </a:cubicBezTo>
                    <a:cubicBezTo>
                      <a:pt x="629" y="8035"/>
                      <a:pt x="419" y="8810"/>
                      <a:pt x="30" y="9515"/>
                    </a:cubicBezTo>
                    <a:cubicBezTo>
                      <a:pt x="1" y="9570"/>
                      <a:pt x="48" y="9620"/>
                      <a:pt x="95" y="9620"/>
                    </a:cubicBezTo>
                    <a:cubicBezTo>
                      <a:pt x="116" y="9620"/>
                      <a:pt x="136" y="9610"/>
                      <a:pt x="150" y="9586"/>
                    </a:cubicBezTo>
                    <a:cubicBezTo>
                      <a:pt x="501" y="8973"/>
                      <a:pt x="713" y="8304"/>
                      <a:pt x="894" y="7623"/>
                    </a:cubicBezTo>
                    <a:cubicBezTo>
                      <a:pt x="1077" y="6928"/>
                      <a:pt x="1264" y="6236"/>
                      <a:pt x="1492" y="5554"/>
                    </a:cubicBezTo>
                    <a:cubicBezTo>
                      <a:pt x="1730" y="4843"/>
                      <a:pt x="1990" y="4138"/>
                      <a:pt x="2250" y="3435"/>
                    </a:cubicBezTo>
                    <a:cubicBezTo>
                      <a:pt x="2463" y="2865"/>
                      <a:pt x="2687" y="2299"/>
                      <a:pt x="2971" y="1762"/>
                    </a:cubicBezTo>
                    <a:cubicBezTo>
                      <a:pt x="3134" y="1455"/>
                      <a:pt x="3295" y="1145"/>
                      <a:pt x="3500" y="865"/>
                    </a:cubicBezTo>
                    <a:cubicBezTo>
                      <a:pt x="3714" y="575"/>
                      <a:pt x="3960" y="313"/>
                      <a:pt x="4220" y="66"/>
                    </a:cubicBezTo>
                    <a:cubicBezTo>
                      <a:pt x="4249" y="37"/>
                      <a:pt x="4223" y="0"/>
                      <a:pt x="419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9" name="Google Shape;14009;p28"/>
              <p:cNvSpPr/>
              <p:nvPr/>
            </p:nvSpPr>
            <p:spPr>
              <a:xfrm>
                <a:off x="4851950" y="4040525"/>
                <a:ext cx="8825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717" extrusionOk="0">
                    <a:moveTo>
                      <a:pt x="24" y="0"/>
                    </a:moveTo>
                    <a:cubicBezTo>
                      <a:pt x="13" y="0"/>
                      <a:pt x="1" y="8"/>
                      <a:pt x="2" y="20"/>
                    </a:cubicBezTo>
                    <a:cubicBezTo>
                      <a:pt x="51" y="914"/>
                      <a:pt x="166" y="1811"/>
                      <a:pt x="295" y="2696"/>
                    </a:cubicBezTo>
                    <a:cubicBezTo>
                      <a:pt x="297" y="2710"/>
                      <a:pt x="309" y="2716"/>
                      <a:pt x="321" y="2716"/>
                    </a:cubicBezTo>
                    <a:cubicBezTo>
                      <a:pt x="336" y="2716"/>
                      <a:pt x="353" y="2706"/>
                      <a:pt x="352" y="2688"/>
                    </a:cubicBezTo>
                    <a:cubicBezTo>
                      <a:pt x="281" y="1796"/>
                      <a:pt x="193" y="897"/>
                      <a:pt x="43" y="15"/>
                    </a:cubicBezTo>
                    <a:cubicBezTo>
                      <a:pt x="41" y="5"/>
                      <a:pt x="33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0" name="Google Shape;14010;p28"/>
              <p:cNvSpPr/>
              <p:nvPr/>
            </p:nvSpPr>
            <p:spPr>
              <a:xfrm>
                <a:off x="4848800" y="3826100"/>
                <a:ext cx="12530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7305" extrusionOk="0">
                    <a:moveTo>
                      <a:pt x="4946" y="1"/>
                    </a:moveTo>
                    <a:cubicBezTo>
                      <a:pt x="4364" y="1"/>
                      <a:pt x="3832" y="364"/>
                      <a:pt x="3375" y="687"/>
                    </a:cubicBezTo>
                    <a:cubicBezTo>
                      <a:pt x="2876" y="1042"/>
                      <a:pt x="2375" y="1414"/>
                      <a:pt x="1927" y="1835"/>
                    </a:cubicBezTo>
                    <a:cubicBezTo>
                      <a:pt x="1474" y="2259"/>
                      <a:pt x="1108" y="2768"/>
                      <a:pt x="851" y="3332"/>
                    </a:cubicBezTo>
                    <a:cubicBezTo>
                      <a:pt x="582" y="3921"/>
                      <a:pt x="373" y="4535"/>
                      <a:pt x="229" y="5167"/>
                    </a:cubicBezTo>
                    <a:cubicBezTo>
                      <a:pt x="70" y="5860"/>
                      <a:pt x="1" y="6571"/>
                      <a:pt x="25" y="7281"/>
                    </a:cubicBezTo>
                    <a:cubicBezTo>
                      <a:pt x="26" y="7297"/>
                      <a:pt x="38" y="7305"/>
                      <a:pt x="50" y="7305"/>
                    </a:cubicBezTo>
                    <a:cubicBezTo>
                      <a:pt x="62" y="7305"/>
                      <a:pt x="74" y="7297"/>
                      <a:pt x="74" y="7281"/>
                    </a:cubicBezTo>
                    <a:cubicBezTo>
                      <a:pt x="38" y="6028"/>
                      <a:pt x="322" y="4776"/>
                      <a:pt x="803" y="3624"/>
                    </a:cubicBezTo>
                    <a:cubicBezTo>
                      <a:pt x="1044" y="3046"/>
                      <a:pt x="1354" y="2519"/>
                      <a:pt x="1792" y="2069"/>
                    </a:cubicBezTo>
                    <a:cubicBezTo>
                      <a:pt x="2209" y="1640"/>
                      <a:pt x="2691" y="1281"/>
                      <a:pt x="3172" y="928"/>
                    </a:cubicBezTo>
                    <a:cubicBezTo>
                      <a:pt x="3693" y="539"/>
                      <a:pt x="4292" y="100"/>
                      <a:pt x="4968" y="72"/>
                    </a:cubicBezTo>
                    <a:cubicBezTo>
                      <a:pt x="5011" y="68"/>
                      <a:pt x="5011" y="5"/>
                      <a:pt x="4968" y="1"/>
                    </a:cubicBezTo>
                    <a:cubicBezTo>
                      <a:pt x="4961" y="1"/>
                      <a:pt x="4954" y="1"/>
                      <a:pt x="49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1" name="Google Shape;14011;p28"/>
              <p:cNvSpPr/>
              <p:nvPr/>
            </p:nvSpPr>
            <p:spPr>
              <a:xfrm>
                <a:off x="4885575" y="3980925"/>
                <a:ext cx="273525" cy="169350"/>
              </a:xfrm>
              <a:custGeom>
                <a:avLst/>
                <a:gdLst/>
                <a:ahLst/>
                <a:cxnLst/>
                <a:rect l="l" t="t" r="r" b="b"/>
                <a:pathLst>
                  <a:path w="10941" h="6774" extrusionOk="0">
                    <a:moveTo>
                      <a:pt x="10858" y="0"/>
                    </a:moveTo>
                    <a:cubicBezTo>
                      <a:pt x="10844" y="0"/>
                      <a:pt x="10829" y="10"/>
                      <a:pt x="10830" y="26"/>
                    </a:cubicBezTo>
                    <a:cubicBezTo>
                      <a:pt x="10864" y="394"/>
                      <a:pt x="10452" y="707"/>
                      <a:pt x="10204" y="916"/>
                    </a:cubicBezTo>
                    <a:cubicBezTo>
                      <a:pt x="9886" y="1183"/>
                      <a:pt x="9546" y="1419"/>
                      <a:pt x="9209" y="1658"/>
                    </a:cubicBezTo>
                    <a:cubicBezTo>
                      <a:pt x="8555" y="2124"/>
                      <a:pt x="7867" y="2541"/>
                      <a:pt x="7166" y="2933"/>
                    </a:cubicBezTo>
                    <a:cubicBezTo>
                      <a:pt x="6464" y="3326"/>
                      <a:pt x="5752" y="3698"/>
                      <a:pt x="5040" y="4070"/>
                    </a:cubicBezTo>
                    <a:cubicBezTo>
                      <a:pt x="4251" y="4481"/>
                      <a:pt x="3471" y="4910"/>
                      <a:pt x="2686" y="5327"/>
                    </a:cubicBezTo>
                    <a:cubicBezTo>
                      <a:pt x="2241" y="5562"/>
                      <a:pt x="1794" y="5794"/>
                      <a:pt x="1347" y="6024"/>
                    </a:cubicBezTo>
                    <a:cubicBezTo>
                      <a:pt x="900" y="6254"/>
                      <a:pt x="448" y="6480"/>
                      <a:pt x="20" y="6740"/>
                    </a:cubicBezTo>
                    <a:cubicBezTo>
                      <a:pt x="0" y="6750"/>
                      <a:pt x="12" y="6774"/>
                      <a:pt x="30" y="6774"/>
                    </a:cubicBezTo>
                    <a:cubicBezTo>
                      <a:pt x="33" y="6774"/>
                      <a:pt x="36" y="6773"/>
                      <a:pt x="39" y="6772"/>
                    </a:cubicBezTo>
                    <a:cubicBezTo>
                      <a:pt x="880" y="6400"/>
                      <a:pt x="1680" y="5930"/>
                      <a:pt x="2499" y="5513"/>
                    </a:cubicBezTo>
                    <a:cubicBezTo>
                      <a:pt x="3312" y="5098"/>
                      <a:pt x="4133" y="4695"/>
                      <a:pt x="4944" y="4274"/>
                    </a:cubicBezTo>
                    <a:cubicBezTo>
                      <a:pt x="6420" y="3509"/>
                      <a:pt x="7904" y="2752"/>
                      <a:pt x="9256" y="1780"/>
                    </a:cubicBezTo>
                    <a:cubicBezTo>
                      <a:pt x="9634" y="1509"/>
                      <a:pt x="9989" y="1206"/>
                      <a:pt x="10338" y="901"/>
                    </a:cubicBezTo>
                    <a:cubicBezTo>
                      <a:pt x="10581" y="690"/>
                      <a:pt x="10940" y="381"/>
                      <a:pt x="10882" y="19"/>
                    </a:cubicBezTo>
                    <a:cubicBezTo>
                      <a:pt x="10881" y="6"/>
                      <a:pt x="10870" y="0"/>
                      <a:pt x="1085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2" name="Google Shape;14012;p28"/>
              <p:cNvSpPr/>
              <p:nvPr/>
            </p:nvSpPr>
            <p:spPr>
              <a:xfrm>
                <a:off x="5032125" y="3877300"/>
                <a:ext cx="121500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6014" extrusionOk="0">
                    <a:moveTo>
                      <a:pt x="4414" y="0"/>
                    </a:moveTo>
                    <a:cubicBezTo>
                      <a:pt x="4400" y="0"/>
                      <a:pt x="4386" y="11"/>
                      <a:pt x="4392" y="28"/>
                    </a:cubicBezTo>
                    <a:cubicBezTo>
                      <a:pt x="4473" y="237"/>
                      <a:pt x="4574" y="439"/>
                      <a:pt x="4626" y="658"/>
                    </a:cubicBezTo>
                    <a:cubicBezTo>
                      <a:pt x="4684" y="901"/>
                      <a:pt x="4669" y="1155"/>
                      <a:pt x="4581" y="1389"/>
                    </a:cubicBezTo>
                    <a:cubicBezTo>
                      <a:pt x="4415" y="1849"/>
                      <a:pt x="4087" y="2236"/>
                      <a:pt x="3755" y="2584"/>
                    </a:cubicBezTo>
                    <a:cubicBezTo>
                      <a:pt x="3018" y="3354"/>
                      <a:pt x="2207" y="4061"/>
                      <a:pt x="1406" y="4764"/>
                    </a:cubicBezTo>
                    <a:cubicBezTo>
                      <a:pt x="945" y="5168"/>
                      <a:pt x="488" y="5577"/>
                      <a:pt x="19" y="5973"/>
                    </a:cubicBezTo>
                    <a:cubicBezTo>
                      <a:pt x="0" y="5989"/>
                      <a:pt x="18" y="6014"/>
                      <a:pt x="37" y="6014"/>
                    </a:cubicBezTo>
                    <a:cubicBezTo>
                      <a:pt x="42" y="6014"/>
                      <a:pt x="48" y="6012"/>
                      <a:pt x="53" y="6007"/>
                    </a:cubicBezTo>
                    <a:cubicBezTo>
                      <a:pt x="943" y="5291"/>
                      <a:pt x="1827" y="4573"/>
                      <a:pt x="2676" y="3807"/>
                    </a:cubicBezTo>
                    <a:cubicBezTo>
                      <a:pt x="3082" y="3438"/>
                      <a:pt x="3491" y="3068"/>
                      <a:pt x="3872" y="2674"/>
                    </a:cubicBezTo>
                    <a:cubicBezTo>
                      <a:pt x="4200" y="2335"/>
                      <a:pt x="4536" y="1948"/>
                      <a:pt x="4688" y="1494"/>
                    </a:cubicBezTo>
                    <a:cubicBezTo>
                      <a:pt x="4860" y="978"/>
                      <a:pt x="4734" y="449"/>
                      <a:pt x="4433" y="9"/>
                    </a:cubicBezTo>
                    <a:cubicBezTo>
                      <a:pt x="4429" y="3"/>
                      <a:pt x="4422" y="0"/>
                      <a:pt x="441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3" name="Google Shape;14013;p28"/>
              <p:cNvSpPr/>
              <p:nvPr/>
            </p:nvSpPr>
            <p:spPr>
              <a:xfrm>
                <a:off x="4949125" y="3866750"/>
                <a:ext cx="67400" cy="142425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5697" extrusionOk="0">
                    <a:moveTo>
                      <a:pt x="2649" y="0"/>
                    </a:moveTo>
                    <a:cubicBezTo>
                      <a:pt x="2641" y="0"/>
                      <a:pt x="2633" y="3"/>
                      <a:pt x="2625" y="11"/>
                    </a:cubicBezTo>
                    <a:cubicBezTo>
                      <a:pt x="2040" y="603"/>
                      <a:pt x="1584" y="1342"/>
                      <a:pt x="1217" y="2086"/>
                    </a:cubicBezTo>
                    <a:cubicBezTo>
                      <a:pt x="858" y="2811"/>
                      <a:pt x="578" y="3572"/>
                      <a:pt x="350" y="4346"/>
                    </a:cubicBezTo>
                    <a:cubicBezTo>
                      <a:pt x="221" y="4782"/>
                      <a:pt x="107" y="5219"/>
                      <a:pt x="6" y="5663"/>
                    </a:cubicBezTo>
                    <a:cubicBezTo>
                      <a:pt x="0" y="5684"/>
                      <a:pt x="17" y="5697"/>
                      <a:pt x="33" y="5697"/>
                    </a:cubicBezTo>
                    <a:cubicBezTo>
                      <a:pt x="44" y="5697"/>
                      <a:pt x="55" y="5691"/>
                      <a:pt x="60" y="5678"/>
                    </a:cubicBezTo>
                    <a:cubicBezTo>
                      <a:pt x="473" y="4128"/>
                      <a:pt x="957" y="2587"/>
                      <a:pt x="1821" y="1222"/>
                    </a:cubicBezTo>
                    <a:cubicBezTo>
                      <a:pt x="2079" y="815"/>
                      <a:pt x="2374" y="437"/>
                      <a:pt x="2675" y="61"/>
                    </a:cubicBezTo>
                    <a:cubicBezTo>
                      <a:pt x="2696" y="34"/>
                      <a:pt x="2675" y="0"/>
                      <a:pt x="264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4" name="Google Shape;14014;p28"/>
              <p:cNvSpPr/>
              <p:nvPr/>
            </p:nvSpPr>
            <p:spPr>
              <a:xfrm>
                <a:off x="4900100" y="3847975"/>
                <a:ext cx="197625" cy="265550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10622" extrusionOk="0">
                    <a:moveTo>
                      <a:pt x="7765" y="1"/>
                    </a:moveTo>
                    <a:cubicBezTo>
                      <a:pt x="7743" y="1"/>
                      <a:pt x="7723" y="15"/>
                      <a:pt x="7723" y="44"/>
                    </a:cubicBezTo>
                    <a:cubicBezTo>
                      <a:pt x="7712" y="1670"/>
                      <a:pt x="7022" y="3254"/>
                      <a:pt x="6003" y="4503"/>
                    </a:cubicBezTo>
                    <a:cubicBezTo>
                      <a:pt x="4859" y="5905"/>
                      <a:pt x="3272" y="6830"/>
                      <a:pt x="2002" y="8102"/>
                    </a:cubicBezTo>
                    <a:cubicBezTo>
                      <a:pt x="1245" y="8859"/>
                      <a:pt x="620" y="9728"/>
                      <a:pt x="7" y="10603"/>
                    </a:cubicBezTo>
                    <a:cubicBezTo>
                      <a:pt x="1" y="10613"/>
                      <a:pt x="10" y="10622"/>
                      <a:pt x="20" y="10622"/>
                    </a:cubicBezTo>
                    <a:cubicBezTo>
                      <a:pt x="24" y="10622"/>
                      <a:pt x="28" y="10620"/>
                      <a:pt x="32" y="10616"/>
                    </a:cubicBezTo>
                    <a:cubicBezTo>
                      <a:pt x="630" y="9839"/>
                      <a:pt x="1226" y="9053"/>
                      <a:pt x="1914" y="8350"/>
                    </a:cubicBezTo>
                    <a:cubicBezTo>
                      <a:pt x="2567" y="7687"/>
                      <a:pt x="3309" y="7126"/>
                      <a:pt x="4048" y="6563"/>
                    </a:cubicBezTo>
                    <a:cubicBezTo>
                      <a:pt x="4764" y="6019"/>
                      <a:pt x="5467" y="5460"/>
                      <a:pt x="6054" y="4776"/>
                    </a:cubicBezTo>
                    <a:cubicBezTo>
                      <a:pt x="6609" y="4131"/>
                      <a:pt x="7056" y="3400"/>
                      <a:pt x="7379" y="2613"/>
                    </a:cubicBezTo>
                    <a:cubicBezTo>
                      <a:pt x="7708" y="1807"/>
                      <a:pt x="7905" y="915"/>
                      <a:pt x="7811" y="44"/>
                    </a:cubicBezTo>
                    <a:cubicBezTo>
                      <a:pt x="7808" y="15"/>
                      <a:pt x="7786" y="1"/>
                      <a:pt x="77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5" name="Google Shape;14015;p28"/>
              <p:cNvSpPr/>
              <p:nvPr/>
            </p:nvSpPr>
            <p:spPr>
              <a:xfrm>
                <a:off x="3881825" y="4469250"/>
                <a:ext cx="701200" cy="463425"/>
              </a:xfrm>
              <a:custGeom>
                <a:avLst/>
                <a:gdLst/>
                <a:ahLst/>
                <a:cxnLst/>
                <a:rect l="l" t="t" r="r" b="b"/>
                <a:pathLst>
                  <a:path w="28048" h="18537" extrusionOk="0">
                    <a:moveTo>
                      <a:pt x="1" y="1"/>
                    </a:moveTo>
                    <a:cubicBezTo>
                      <a:pt x="3348" y="1098"/>
                      <a:pt x="6900" y="1367"/>
                      <a:pt x="10407" y="1700"/>
                    </a:cubicBezTo>
                    <a:cubicBezTo>
                      <a:pt x="11350" y="1790"/>
                      <a:pt x="10009" y="924"/>
                      <a:pt x="10959" y="919"/>
                    </a:cubicBezTo>
                    <a:cubicBezTo>
                      <a:pt x="16843" y="883"/>
                      <a:pt x="22205" y="1956"/>
                      <a:pt x="28047" y="11003"/>
                    </a:cubicBezTo>
                    <a:cubicBezTo>
                      <a:pt x="28047" y="11003"/>
                      <a:pt x="14464" y="18536"/>
                      <a:pt x="6530" y="8072"/>
                    </a:cubicBezTo>
                    <a:cubicBezTo>
                      <a:pt x="6195" y="7631"/>
                      <a:pt x="7487" y="7765"/>
                      <a:pt x="7042" y="7380"/>
                    </a:cubicBezTo>
                    <a:cubicBezTo>
                      <a:pt x="4849" y="5482"/>
                      <a:pt x="2499" y="3063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6" name="Google Shape;14016;p28"/>
              <p:cNvSpPr/>
              <p:nvPr/>
            </p:nvSpPr>
            <p:spPr>
              <a:xfrm>
                <a:off x="3938475" y="4518100"/>
                <a:ext cx="620675" cy="222325"/>
              </a:xfrm>
              <a:custGeom>
                <a:avLst/>
                <a:gdLst/>
                <a:ahLst/>
                <a:cxnLst/>
                <a:rect l="l" t="t" r="r" b="b"/>
                <a:pathLst>
                  <a:path w="24827" h="8893" extrusionOk="0">
                    <a:moveTo>
                      <a:pt x="74" y="0"/>
                    </a:moveTo>
                    <a:cubicBezTo>
                      <a:pt x="29" y="0"/>
                      <a:pt x="1" y="67"/>
                      <a:pt x="50" y="96"/>
                    </a:cubicBezTo>
                    <a:cubicBezTo>
                      <a:pt x="418" y="318"/>
                      <a:pt x="779" y="552"/>
                      <a:pt x="1149" y="773"/>
                    </a:cubicBezTo>
                    <a:cubicBezTo>
                      <a:pt x="1517" y="993"/>
                      <a:pt x="1895" y="1199"/>
                      <a:pt x="2271" y="1405"/>
                    </a:cubicBezTo>
                    <a:cubicBezTo>
                      <a:pt x="3026" y="1818"/>
                      <a:pt x="3789" y="2212"/>
                      <a:pt x="4561" y="2594"/>
                    </a:cubicBezTo>
                    <a:cubicBezTo>
                      <a:pt x="6103" y="3347"/>
                      <a:pt x="7670" y="4048"/>
                      <a:pt x="9261" y="4697"/>
                    </a:cubicBezTo>
                    <a:cubicBezTo>
                      <a:pt x="10854" y="5346"/>
                      <a:pt x="12471" y="5935"/>
                      <a:pt x="14109" y="6460"/>
                    </a:cubicBezTo>
                    <a:cubicBezTo>
                      <a:pt x="15739" y="6985"/>
                      <a:pt x="17388" y="7447"/>
                      <a:pt x="19054" y="7851"/>
                    </a:cubicBezTo>
                    <a:cubicBezTo>
                      <a:pt x="20718" y="8255"/>
                      <a:pt x="22407" y="8627"/>
                      <a:pt x="24106" y="8844"/>
                    </a:cubicBezTo>
                    <a:cubicBezTo>
                      <a:pt x="24315" y="8872"/>
                      <a:pt x="24530" y="8881"/>
                      <a:pt x="24742" y="8892"/>
                    </a:cubicBezTo>
                    <a:cubicBezTo>
                      <a:pt x="24743" y="8892"/>
                      <a:pt x="24744" y="8893"/>
                      <a:pt x="24745" y="8893"/>
                    </a:cubicBezTo>
                    <a:cubicBezTo>
                      <a:pt x="24815" y="8893"/>
                      <a:pt x="24827" y="8786"/>
                      <a:pt x="24759" y="8767"/>
                    </a:cubicBezTo>
                    <a:cubicBezTo>
                      <a:pt x="23930" y="8541"/>
                      <a:pt x="23083" y="8403"/>
                      <a:pt x="22242" y="8232"/>
                    </a:cubicBezTo>
                    <a:cubicBezTo>
                      <a:pt x="21406" y="8064"/>
                      <a:pt x="20574" y="7881"/>
                      <a:pt x="19744" y="7685"/>
                    </a:cubicBezTo>
                    <a:cubicBezTo>
                      <a:pt x="18084" y="7296"/>
                      <a:pt x="16441" y="6847"/>
                      <a:pt x="14810" y="6340"/>
                    </a:cubicBezTo>
                    <a:cubicBezTo>
                      <a:pt x="13174" y="5834"/>
                      <a:pt x="11559" y="5271"/>
                      <a:pt x="9960" y="4654"/>
                    </a:cubicBezTo>
                    <a:cubicBezTo>
                      <a:pt x="8360" y="4037"/>
                      <a:pt x="6784" y="3360"/>
                      <a:pt x="5234" y="2624"/>
                    </a:cubicBezTo>
                    <a:cubicBezTo>
                      <a:pt x="4466" y="2257"/>
                      <a:pt x="3699" y="1881"/>
                      <a:pt x="2940" y="1492"/>
                    </a:cubicBezTo>
                    <a:cubicBezTo>
                      <a:pt x="2181" y="1105"/>
                      <a:pt x="1431" y="696"/>
                      <a:pt x="668" y="315"/>
                    </a:cubicBezTo>
                    <a:cubicBezTo>
                      <a:pt x="476" y="219"/>
                      <a:pt x="289" y="113"/>
                      <a:pt x="100" y="8"/>
                    </a:cubicBezTo>
                    <a:cubicBezTo>
                      <a:pt x="91" y="3"/>
                      <a:pt x="82" y="0"/>
                      <a:pt x="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7" name="Google Shape;14017;p28"/>
              <p:cNvSpPr/>
              <p:nvPr/>
            </p:nvSpPr>
            <p:spPr>
              <a:xfrm>
                <a:off x="4188350" y="4546500"/>
                <a:ext cx="213700" cy="146750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870" extrusionOk="0">
                    <a:moveTo>
                      <a:pt x="71" y="1"/>
                    </a:moveTo>
                    <a:cubicBezTo>
                      <a:pt x="33" y="1"/>
                      <a:pt x="1" y="50"/>
                      <a:pt x="36" y="85"/>
                    </a:cubicBezTo>
                    <a:cubicBezTo>
                      <a:pt x="244" y="347"/>
                      <a:pt x="487" y="583"/>
                      <a:pt x="725" y="815"/>
                    </a:cubicBezTo>
                    <a:cubicBezTo>
                      <a:pt x="968" y="1054"/>
                      <a:pt x="1214" y="1288"/>
                      <a:pt x="1469" y="1514"/>
                    </a:cubicBezTo>
                    <a:cubicBezTo>
                      <a:pt x="1966" y="1955"/>
                      <a:pt x="2478" y="2376"/>
                      <a:pt x="3009" y="2776"/>
                    </a:cubicBezTo>
                    <a:cubicBezTo>
                      <a:pt x="4082" y="3585"/>
                      <a:pt x="5217" y="4307"/>
                      <a:pt x="6403" y="4939"/>
                    </a:cubicBezTo>
                    <a:cubicBezTo>
                      <a:pt x="7068" y="5294"/>
                      <a:pt x="7758" y="5604"/>
                      <a:pt x="8465" y="5866"/>
                    </a:cubicBezTo>
                    <a:cubicBezTo>
                      <a:pt x="8470" y="5868"/>
                      <a:pt x="8476" y="5869"/>
                      <a:pt x="8481" y="5869"/>
                    </a:cubicBezTo>
                    <a:cubicBezTo>
                      <a:pt x="8524" y="5869"/>
                      <a:pt x="8548" y="5798"/>
                      <a:pt x="8504" y="5776"/>
                    </a:cubicBezTo>
                    <a:cubicBezTo>
                      <a:pt x="7309" y="5182"/>
                      <a:pt x="6122" y="4569"/>
                      <a:pt x="4991" y="3860"/>
                    </a:cubicBezTo>
                    <a:cubicBezTo>
                      <a:pt x="3867" y="3155"/>
                      <a:pt x="2794" y="2370"/>
                      <a:pt x="1783" y="1510"/>
                    </a:cubicBezTo>
                    <a:cubicBezTo>
                      <a:pt x="1497" y="1269"/>
                      <a:pt x="1216" y="1022"/>
                      <a:pt x="938" y="772"/>
                    </a:cubicBezTo>
                    <a:cubicBezTo>
                      <a:pt x="661" y="521"/>
                      <a:pt x="395" y="254"/>
                      <a:pt x="106" y="16"/>
                    </a:cubicBezTo>
                    <a:cubicBezTo>
                      <a:pt x="95" y="5"/>
                      <a:pt x="83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8" name="Google Shape;14018;p28"/>
              <p:cNvSpPr/>
              <p:nvPr/>
            </p:nvSpPr>
            <p:spPr>
              <a:xfrm>
                <a:off x="4356575" y="4591150"/>
                <a:ext cx="1459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4730" extrusionOk="0">
                    <a:moveTo>
                      <a:pt x="47" y="0"/>
                    </a:moveTo>
                    <a:cubicBezTo>
                      <a:pt x="18" y="0"/>
                      <a:pt x="0" y="41"/>
                      <a:pt x="31" y="59"/>
                    </a:cubicBezTo>
                    <a:lnTo>
                      <a:pt x="31" y="61"/>
                    </a:lnTo>
                    <a:cubicBezTo>
                      <a:pt x="861" y="547"/>
                      <a:pt x="1663" y="1083"/>
                      <a:pt x="2431" y="1663"/>
                    </a:cubicBezTo>
                    <a:cubicBezTo>
                      <a:pt x="3200" y="2242"/>
                      <a:pt x="3927" y="2872"/>
                      <a:pt x="4608" y="3553"/>
                    </a:cubicBezTo>
                    <a:cubicBezTo>
                      <a:pt x="4989" y="3934"/>
                      <a:pt x="5363" y="4327"/>
                      <a:pt x="5737" y="4716"/>
                    </a:cubicBezTo>
                    <a:cubicBezTo>
                      <a:pt x="5746" y="4726"/>
                      <a:pt x="5757" y="4730"/>
                      <a:pt x="5769" y="4730"/>
                    </a:cubicBezTo>
                    <a:cubicBezTo>
                      <a:pt x="5804" y="4730"/>
                      <a:pt x="5839" y="4692"/>
                      <a:pt x="5813" y="4658"/>
                    </a:cubicBezTo>
                    <a:cubicBezTo>
                      <a:pt x="5232" y="3884"/>
                      <a:pt x="4540" y="3200"/>
                      <a:pt x="3815" y="2558"/>
                    </a:cubicBezTo>
                    <a:cubicBezTo>
                      <a:pt x="3089" y="1915"/>
                      <a:pt x="2315" y="1328"/>
                      <a:pt x="1496" y="807"/>
                    </a:cubicBezTo>
                    <a:cubicBezTo>
                      <a:pt x="1033" y="511"/>
                      <a:pt x="552" y="253"/>
                      <a:pt x="62" y="4"/>
                    </a:cubicBezTo>
                    <a:cubicBezTo>
                      <a:pt x="57" y="2"/>
                      <a:pt x="52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9" name="Google Shape;14019;p28"/>
              <p:cNvSpPr/>
              <p:nvPr/>
            </p:nvSpPr>
            <p:spPr>
              <a:xfrm>
                <a:off x="4122700" y="4684000"/>
                <a:ext cx="294900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1796" h="2242" extrusionOk="0">
                    <a:moveTo>
                      <a:pt x="61" y="0"/>
                    </a:moveTo>
                    <a:cubicBezTo>
                      <a:pt x="13" y="0"/>
                      <a:pt x="0" y="70"/>
                      <a:pt x="49" y="90"/>
                    </a:cubicBezTo>
                    <a:cubicBezTo>
                      <a:pt x="787" y="366"/>
                      <a:pt x="1539" y="598"/>
                      <a:pt x="2294" y="822"/>
                    </a:cubicBezTo>
                    <a:cubicBezTo>
                      <a:pt x="3042" y="1043"/>
                      <a:pt x="3795" y="1254"/>
                      <a:pt x="4553" y="1443"/>
                    </a:cubicBezTo>
                    <a:cubicBezTo>
                      <a:pt x="6056" y="1817"/>
                      <a:pt x="7583" y="2103"/>
                      <a:pt x="9130" y="2204"/>
                    </a:cubicBezTo>
                    <a:cubicBezTo>
                      <a:pt x="9486" y="2228"/>
                      <a:pt x="9843" y="2241"/>
                      <a:pt x="10200" y="2241"/>
                    </a:cubicBezTo>
                    <a:cubicBezTo>
                      <a:pt x="10719" y="2241"/>
                      <a:pt x="11237" y="2213"/>
                      <a:pt x="11753" y="2146"/>
                    </a:cubicBezTo>
                    <a:cubicBezTo>
                      <a:pt x="11793" y="2141"/>
                      <a:pt x="11796" y="2082"/>
                      <a:pt x="11755" y="2082"/>
                    </a:cubicBezTo>
                    <a:cubicBezTo>
                      <a:pt x="11754" y="2082"/>
                      <a:pt x="11753" y="2083"/>
                      <a:pt x="11753" y="2083"/>
                    </a:cubicBezTo>
                    <a:cubicBezTo>
                      <a:pt x="11429" y="2095"/>
                      <a:pt x="11106" y="2101"/>
                      <a:pt x="10783" y="2101"/>
                    </a:cubicBezTo>
                    <a:cubicBezTo>
                      <a:pt x="9563" y="2101"/>
                      <a:pt x="8348" y="2012"/>
                      <a:pt x="7140" y="1815"/>
                    </a:cubicBezTo>
                    <a:cubicBezTo>
                      <a:pt x="5602" y="1567"/>
                      <a:pt x="4091" y="1176"/>
                      <a:pt x="2599" y="736"/>
                    </a:cubicBezTo>
                    <a:cubicBezTo>
                      <a:pt x="1758" y="490"/>
                      <a:pt x="924" y="220"/>
                      <a:pt x="73" y="2"/>
                    </a:cubicBezTo>
                    <a:cubicBezTo>
                      <a:pt x="69" y="1"/>
                      <a:pt x="65" y="0"/>
                      <a:pt x="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0" name="Google Shape;14020;p28"/>
              <p:cNvSpPr/>
              <p:nvPr/>
            </p:nvSpPr>
            <p:spPr>
              <a:xfrm>
                <a:off x="4077125" y="4625625"/>
                <a:ext cx="726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1041" extrusionOk="0">
                    <a:moveTo>
                      <a:pt x="68" y="1"/>
                    </a:moveTo>
                    <a:cubicBezTo>
                      <a:pt x="14" y="1"/>
                      <a:pt x="0" y="84"/>
                      <a:pt x="56" y="106"/>
                    </a:cubicBezTo>
                    <a:cubicBezTo>
                      <a:pt x="514" y="286"/>
                      <a:pt x="980" y="448"/>
                      <a:pt x="1447" y="604"/>
                    </a:cubicBezTo>
                    <a:cubicBezTo>
                      <a:pt x="1917" y="761"/>
                      <a:pt x="2390" y="888"/>
                      <a:pt x="2857" y="1039"/>
                    </a:cubicBezTo>
                    <a:cubicBezTo>
                      <a:pt x="2860" y="1040"/>
                      <a:pt x="2863" y="1041"/>
                      <a:pt x="2866" y="1041"/>
                    </a:cubicBezTo>
                    <a:cubicBezTo>
                      <a:pt x="2895" y="1041"/>
                      <a:pt x="2904" y="993"/>
                      <a:pt x="2872" y="981"/>
                    </a:cubicBezTo>
                    <a:cubicBezTo>
                      <a:pt x="2408" y="815"/>
                      <a:pt x="1952" y="624"/>
                      <a:pt x="1487" y="461"/>
                    </a:cubicBezTo>
                    <a:cubicBezTo>
                      <a:pt x="1021" y="297"/>
                      <a:pt x="556" y="142"/>
                      <a:pt x="84" y="3"/>
                    </a:cubicBezTo>
                    <a:cubicBezTo>
                      <a:pt x="79" y="2"/>
                      <a:pt x="73" y="1"/>
                      <a:pt x="6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1" name="Google Shape;14021;p28"/>
              <p:cNvSpPr/>
              <p:nvPr/>
            </p:nvSpPr>
            <p:spPr>
              <a:xfrm>
                <a:off x="4330675" y="4197600"/>
                <a:ext cx="549700" cy="713200"/>
              </a:xfrm>
              <a:custGeom>
                <a:avLst/>
                <a:gdLst/>
                <a:ahLst/>
                <a:cxnLst/>
                <a:rect l="l" t="t" r="r" b="b"/>
                <a:pathLst>
                  <a:path w="21988" h="28528" extrusionOk="0">
                    <a:moveTo>
                      <a:pt x="20625" y="8352"/>
                    </a:moveTo>
                    <a:cubicBezTo>
                      <a:pt x="20625" y="8352"/>
                      <a:pt x="14689" y="1"/>
                      <a:pt x="9749" y="1229"/>
                    </a:cubicBezTo>
                    <a:cubicBezTo>
                      <a:pt x="4810" y="2459"/>
                      <a:pt x="5128" y="4974"/>
                      <a:pt x="4150" y="5935"/>
                    </a:cubicBezTo>
                    <a:cubicBezTo>
                      <a:pt x="3170" y="6896"/>
                      <a:pt x="1012" y="9579"/>
                      <a:pt x="738" y="10642"/>
                    </a:cubicBezTo>
                    <a:cubicBezTo>
                      <a:pt x="461" y="11704"/>
                      <a:pt x="1614" y="12572"/>
                      <a:pt x="1338" y="13636"/>
                    </a:cubicBezTo>
                    <a:cubicBezTo>
                      <a:pt x="1061" y="14698"/>
                      <a:pt x="1" y="18153"/>
                      <a:pt x="1351" y="20449"/>
                    </a:cubicBezTo>
                    <a:cubicBezTo>
                      <a:pt x="2699" y="22744"/>
                      <a:pt x="3133" y="23262"/>
                      <a:pt x="4368" y="25366"/>
                    </a:cubicBezTo>
                    <a:cubicBezTo>
                      <a:pt x="5604" y="27469"/>
                      <a:pt x="9751" y="27738"/>
                      <a:pt x="10303" y="27800"/>
                    </a:cubicBezTo>
                    <a:cubicBezTo>
                      <a:pt x="10854" y="27862"/>
                      <a:pt x="14977" y="28527"/>
                      <a:pt x="17555" y="25468"/>
                    </a:cubicBezTo>
                    <a:cubicBezTo>
                      <a:pt x="20135" y="22410"/>
                      <a:pt x="21087" y="18119"/>
                      <a:pt x="21537" y="16694"/>
                    </a:cubicBezTo>
                    <a:cubicBezTo>
                      <a:pt x="21988" y="15272"/>
                      <a:pt x="20625" y="8352"/>
                      <a:pt x="20625" y="83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2" name="Google Shape;14022;p28"/>
              <p:cNvSpPr/>
              <p:nvPr/>
            </p:nvSpPr>
            <p:spPr>
              <a:xfrm>
                <a:off x="4470300" y="4761775"/>
                <a:ext cx="181600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7264" h="3337" extrusionOk="0">
                    <a:moveTo>
                      <a:pt x="7209" y="1"/>
                    </a:moveTo>
                    <a:cubicBezTo>
                      <a:pt x="7202" y="1"/>
                      <a:pt x="7196" y="3"/>
                      <a:pt x="7189" y="7"/>
                    </a:cubicBezTo>
                    <a:cubicBezTo>
                      <a:pt x="5507" y="1219"/>
                      <a:pt x="3845" y="2576"/>
                      <a:pt x="1780" y="3064"/>
                    </a:cubicBezTo>
                    <a:cubicBezTo>
                      <a:pt x="1273" y="3184"/>
                      <a:pt x="734" y="3267"/>
                      <a:pt x="208" y="3267"/>
                    </a:cubicBezTo>
                    <a:cubicBezTo>
                      <a:pt x="151" y="3267"/>
                      <a:pt x="95" y="3266"/>
                      <a:pt x="38" y="3264"/>
                    </a:cubicBezTo>
                    <a:cubicBezTo>
                      <a:pt x="37" y="3264"/>
                      <a:pt x="37" y="3264"/>
                      <a:pt x="36" y="3264"/>
                    </a:cubicBezTo>
                    <a:cubicBezTo>
                      <a:pt x="1" y="3264"/>
                      <a:pt x="1" y="3318"/>
                      <a:pt x="38" y="3320"/>
                    </a:cubicBezTo>
                    <a:cubicBezTo>
                      <a:pt x="203" y="3331"/>
                      <a:pt x="368" y="3337"/>
                      <a:pt x="531" y="3337"/>
                    </a:cubicBezTo>
                    <a:cubicBezTo>
                      <a:pt x="885" y="3337"/>
                      <a:pt x="1236" y="3309"/>
                      <a:pt x="1590" y="3240"/>
                    </a:cubicBezTo>
                    <a:cubicBezTo>
                      <a:pt x="2110" y="3137"/>
                      <a:pt x="2620" y="2982"/>
                      <a:pt x="3110" y="2776"/>
                    </a:cubicBezTo>
                    <a:cubicBezTo>
                      <a:pt x="4099" y="2367"/>
                      <a:pt x="4998" y="1817"/>
                      <a:pt x="5849" y="1172"/>
                    </a:cubicBezTo>
                    <a:cubicBezTo>
                      <a:pt x="6320" y="815"/>
                      <a:pt x="6785" y="450"/>
                      <a:pt x="7236" y="67"/>
                    </a:cubicBezTo>
                    <a:cubicBezTo>
                      <a:pt x="7264" y="44"/>
                      <a:pt x="7238" y="1"/>
                      <a:pt x="720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3" name="Google Shape;14023;p28"/>
              <p:cNvSpPr/>
              <p:nvPr/>
            </p:nvSpPr>
            <p:spPr>
              <a:xfrm>
                <a:off x="4622275" y="4794125"/>
                <a:ext cx="109175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3640" extrusionOk="0">
                    <a:moveTo>
                      <a:pt x="4321" y="1"/>
                    </a:moveTo>
                    <a:cubicBezTo>
                      <a:pt x="4313" y="1"/>
                      <a:pt x="4305" y="4"/>
                      <a:pt x="4298" y="13"/>
                    </a:cubicBezTo>
                    <a:cubicBezTo>
                      <a:pt x="4066" y="295"/>
                      <a:pt x="3862" y="600"/>
                      <a:pt x="3631" y="880"/>
                    </a:cubicBezTo>
                    <a:cubicBezTo>
                      <a:pt x="3399" y="1164"/>
                      <a:pt x="3150" y="1434"/>
                      <a:pt x="2888" y="1690"/>
                    </a:cubicBezTo>
                    <a:cubicBezTo>
                      <a:pt x="2350" y="2211"/>
                      <a:pt x="1753" y="2666"/>
                      <a:pt x="1108" y="3043"/>
                    </a:cubicBezTo>
                    <a:cubicBezTo>
                      <a:pt x="751" y="3256"/>
                      <a:pt x="385" y="3451"/>
                      <a:pt x="7" y="3625"/>
                    </a:cubicBezTo>
                    <a:cubicBezTo>
                      <a:pt x="0" y="3628"/>
                      <a:pt x="5" y="3640"/>
                      <a:pt x="11" y="3640"/>
                    </a:cubicBezTo>
                    <a:cubicBezTo>
                      <a:pt x="12" y="3640"/>
                      <a:pt x="12" y="3640"/>
                      <a:pt x="13" y="3640"/>
                    </a:cubicBezTo>
                    <a:lnTo>
                      <a:pt x="13" y="3638"/>
                    </a:lnTo>
                    <a:cubicBezTo>
                      <a:pt x="1413" y="3114"/>
                      <a:pt x="2651" y="2215"/>
                      <a:pt x="3627" y="1086"/>
                    </a:cubicBezTo>
                    <a:cubicBezTo>
                      <a:pt x="3898" y="770"/>
                      <a:pt x="4171" y="433"/>
                      <a:pt x="4354" y="58"/>
                    </a:cubicBezTo>
                    <a:cubicBezTo>
                      <a:pt x="4367" y="32"/>
                      <a:pt x="4345" y="1"/>
                      <a:pt x="432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4" name="Google Shape;14024;p28"/>
              <p:cNvSpPr/>
              <p:nvPr/>
            </p:nvSpPr>
            <p:spPr>
              <a:xfrm>
                <a:off x="4543975" y="4845275"/>
                <a:ext cx="71650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260" extrusionOk="0">
                    <a:moveTo>
                      <a:pt x="2814" y="1"/>
                    </a:moveTo>
                    <a:cubicBezTo>
                      <a:pt x="2809" y="1"/>
                      <a:pt x="2804" y="2"/>
                      <a:pt x="2799" y="5"/>
                    </a:cubicBezTo>
                    <a:cubicBezTo>
                      <a:pt x="2350" y="242"/>
                      <a:pt x="1911" y="493"/>
                      <a:pt x="1443" y="694"/>
                    </a:cubicBezTo>
                    <a:cubicBezTo>
                      <a:pt x="1206" y="797"/>
                      <a:pt x="965" y="887"/>
                      <a:pt x="720" y="971"/>
                    </a:cubicBezTo>
                    <a:cubicBezTo>
                      <a:pt x="488" y="1050"/>
                      <a:pt x="241" y="1106"/>
                      <a:pt x="21" y="1209"/>
                    </a:cubicBezTo>
                    <a:cubicBezTo>
                      <a:pt x="0" y="1224"/>
                      <a:pt x="9" y="1257"/>
                      <a:pt x="36" y="1259"/>
                    </a:cubicBezTo>
                    <a:lnTo>
                      <a:pt x="37" y="1259"/>
                    </a:lnTo>
                    <a:cubicBezTo>
                      <a:pt x="284" y="1250"/>
                      <a:pt x="540" y="1166"/>
                      <a:pt x="774" y="1089"/>
                    </a:cubicBezTo>
                    <a:cubicBezTo>
                      <a:pt x="1019" y="1010"/>
                      <a:pt x="1256" y="919"/>
                      <a:pt x="1492" y="818"/>
                    </a:cubicBezTo>
                    <a:cubicBezTo>
                      <a:pt x="1963" y="616"/>
                      <a:pt x="2434" y="375"/>
                      <a:pt x="2838" y="55"/>
                    </a:cubicBezTo>
                    <a:cubicBezTo>
                      <a:pt x="2865" y="36"/>
                      <a:pt x="2841" y="1"/>
                      <a:pt x="281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5" name="Google Shape;14025;p28"/>
              <p:cNvSpPr/>
              <p:nvPr/>
            </p:nvSpPr>
            <p:spPr>
              <a:xfrm>
                <a:off x="4772225" y="4695125"/>
                <a:ext cx="44225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4718" extrusionOk="0">
                    <a:moveTo>
                      <a:pt x="1703" y="1"/>
                    </a:moveTo>
                    <a:cubicBezTo>
                      <a:pt x="1692" y="1"/>
                      <a:pt x="1681" y="7"/>
                      <a:pt x="1678" y="18"/>
                    </a:cubicBezTo>
                    <a:cubicBezTo>
                      <a:pt x="1656" y="166"/>
                      <a:pt x="1663" y="321"/>
                      <a:pt x="1654" y="471"/>
                    </a:cubicBezTo>
                    <a:cubicBezTo>
                      <a:pt x="1643" y="632"/>
                      <a:pt x="1632" y="792"/>
                      <a:pt x="1615" y="953"/>
                    </a:cubicBezTo>
                    <a:cubicBezTo>
                      <a:pt x="1577" y="1280"/>
                      <a:pt x="1519" y="1606"/>
                      <a:pt x="1437" y="1927"/>
                    </a:cubicBezTo>
                    <a:cubicBezTo>
                      <a:pt x="1273" y="2569"/>
                      <a:pt x="1017" y="3182"/>
                      <a:pt x="676" y="3748"/>
                    </a:cubicBezTo>
                    <a:cubicBezTo>
                      <a:pt x="482" y="4072"/>
                      <a:pt x="263" y="4380"/>
                      <a:pt x="18" y="4670"/>
                    </a:cubicBezTo>
                    <a:cubicBezTo>
                      <a:pt x="1" y="4690"/>
                      <a:pt x="19" y="4718"/>
                      <a:pt x="39" y="4718"/>
                    </a:cubicBezTo>
                    <a:cubicBezTo>
                      <a:pt x="45" y="4718"/>
                      <a:pt x="52" y="4715"/>
                      <a:pt x="57" y="4709"/>
                    </a:cubicBezTo>
                    <a:cubicBezTo>
                      <a:pt x="951" y="3713"/>
                      <a:pt x="1523" y="2471"/>
                      <a:pt x="1703" y="1144"/>
                    </a:cubicBezTo>
                    <a:cubicBezTo>
                      <a:pt x="1731" y="953"/>
                      <a:pt x="1748" y="761"/>
                      <a:pt x="1753" y="566"/>
                    </a:cubicBezTo>
                    <a:cubicBezTo>
                      <a:pt x="1757" y="389"/>
                      <a:pt x="1768" y="192"/>
                      <a:pt x="1727" y="18"/>
                    </a:cubicBezTo>
                    <a:cubicBezTo>
                      <a:pt x="1725" y="7"/>
                      <a:pt x="1714" y="1"/>
                      <a:pt x="170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6" name="Google Shape;14026;p28"/>
              <p:cNvSpPr/>
              <p:nvPr/>
            </p:nvSpPr>
            <p:spPr>
              <a:xfrm>
                <a:off x="4781100" y="4636050"/>
                <a:ext cx="39875" cy="6890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2756" extrusionOk="0">
                    <a:moveTo>
                      <a:pt x="1455" y="0"/>
                    </a:moveTo>
                    <a:cubicBezTo>
                      <a:pt x="1437" y="0"/>
                      <a:pt x="1419" y="12"/>
                      <a:pt x="1417" y="35"/>
                    </a:cubicBezTo>
                    <a:cubicBezTo>
                      <a:pt x="1370" y="1084"/>
                      <a:pt x="877" y="2073"/>
                      <a:pt x="26" y="2699"/>
                    </a:cubicBezTo>
                    <a:cubicBezTo>
                      <a:pt x="1" y="2720"/>
                      <a:pt x="15" y="2756"/>
                      <a:pt x="40" y="2756"/>
                    </a:cubicBezTo>
                    <a:cubicBezTo>
                      <a:pt x="45" y="2756"/>
                      <a:pt x="50" y="2755"/>
                      <a:pt x="56" y="2752"/>
                    </a:cubicBezTo>
                    <a:cubicBezTo>
                      <a:pt x="989" y="2213"/>
                      <a:pt x="1595" y="1116"/>
                      <a:pt x="1494" y="35"/>
                    </a:cubicBezTo>
                    <a:cubicBezTo>
                      <a:pt x="1492" y="12"/>
                      <a:pt x="1473" y="0"/>
                      <a:pt x="14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7" name="Google Shape;14027;p28"/>
              <p:cNvSpPr/>
              <p:nvPr/>
            </p:nvSpPr>
            <p:spPr>
              <a:xfrm>
                <a:off x="4759200" y="4660700"/>
                <a:ext cx="403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664" extrusionOk="0">
                    <a:moveTo>
                      <a:pt x="1559" y="0"/>
                    </a:moveTo>
                    <a:cubicBezTo>
                      <a:pt x="1552" y="0"/>
                      <a:pt x="1545" y="2"/>
                      <a:pt x="1538" y="6"/>
                    </a:cubicBezTo>
                    <a:cubicBezTo>
                      <a:pt x="1390" y="89"/>
                      <a:pt x="1276" y="236"/>
                      <a:pt x="1162" y="358"/>
                    </a:cubicBezTo>
                    <a:lnTo>
                      <a:pt x="767" y="775"/>
                    </a:lnTo>
                    <a:cubicBezTo>
                      <a:pt x="511" y="1048"/>
                      <a:pt x="276" y="1341"/>
                      <a:pt x="19" y="1616"/>
                    </a:cubicBezTo>
                    <a:cubicBezTo>
                      <a:pt x="1" y="1636"/>
                      <a:pt x="20" y="1664"/>
                      <a:pt x="41" y="1664"/>
                    </a:cubicBezTo>
                    <a:cubicBezTo>
                      <a:pt x="48" y="1664"/>
                      <a:pt x="54" y="1661"/>
                      <a:pt x="61" y="1655"/>
                    </a:cubicBezTo>
                    <a:cubicBezTo>
                      <a:pt x="320" y="1388"/>
                      <a:pt x="603" y="1139"/>
                      <a:pt x="863" y="870"/>
                    </a:cubicBezTo>
                    <a:lnTo>
                      <a:pt x="1244" y="474"/>
                    </a:lnTo>
                    <a:cubicBezTo>
                      <a:pt x="1366" y="348"/>
                      <a:pt x="1517" y="221"/>
                      <a:pt x="1597" y="66"/>
                    </a:cubicBezTo>
                    <a:cubicBezTo>
                      <a:pt x="1614" y="34"/>
                      <a:pt x="1589" y="0"/>
                      <a:pt x="15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8" name="Google Shape;14028;p28"/>
              <p:cNvSpPr/>
              <p:nvPr/>
            </p:nvSpPr>
            <p:spPr>
              <a:xfrm>
                <a:off x="4353100" y="4652850"/>
                <a:ext cx="2332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1560" extrusionOk="0">
                    <a:moveTo>
                      <a:pt x="40" y="1"/>
                    </a:moveTo>
                    <a:cubicBezTo>
                      <a:pt x="19" y="1"/>
                      <a:pt x="0" y="13"/>
                      <a:pt x="3" y="40"/>
                    </a:cubicBezTo>
                    <a:lnTo>
                      <a:pt x="1" y="40"/>
                    </a:lnTo>
                    <a:cubicBezTo>
                      <a:pt x="33" y="289"/>
                      <a:pt x="177" y="517"/>
                      <a:pt x="330" y="711"/>
                    </a:cubicBezTo>
                    <a:cubicBezTo>
                      <a:pt x="478" y="894"/>
                      <a:pt x="658" y="1049"/>
                      <a:pt x="861" y="1169"/>
                    </a:cubicBezTo>
                    <a:cubicBezTo>
                      <a:pt x="1374" y="1473"/>
                      <a:pt x="2000" y="1560"/>
                      <a:pt x="2589" y="1560"/>
                    </a:cubicBezTo>
                    <a:cubicBezTo>
                      <a:pt x="2595" y="1560"/>
                      <a:pt x="2601" y="1560"/>
                      <a:pt x="2608" y="1560"/>
                    </a:cubicBezTo>
                    <a:cubicBezTo>
                      <a:pt x="3320" y="1560"/>
                      <a:pt x="4029" y="1429"/>
                      <a:pt x="4726" y="1306"/>
                    </a:cubicBezTo>
                    <a:cubicBezTo>
                      <a:pt x="5455" y="1177"/>
                      <a:pt x="6179" y="1027"/>
                      <a:pt x="6897" y="849"/>
                    </a:cubicBezTo>
                    <a:cubicBezTo>
                      <a:pt x="7293" y="750"/>
                      <a:pt x="7686" y="646"/>
                      <a:pt x="8080" y="539"/>
                    </a:cubicBezTo>
                    <a:cubicBezTo>
                      <a:pt x="8488" y="427"/>
                      <a:pt x="8897" y="320"/>
                      <a:pt x="9292" y="161"/>
                    </a:cubicBezTo>
                    <a:cubicBezTo>
                      <a:pt x="9329" y="151"/>
                      <a:pt x="9318" y="97"/>
                      <a:pt x="9283" y="97"/>
                    </a:cubicBezTo>
                    <a:cubicBezTo>
                      <a:pt x="9280" y="97"/>
                      <a:pt x="9276" y="97"/>
                      <a:pt x="9273" y="98"/>
                    </a:cubicBezTo>
                    <a:cubicBezTo>
                      <a:pt x="8577" y="238"/>
                      <a:pt x="7901" y="459"/>
                      <a:pt x="7209" y="616"/>
                    </a:cubicBezTo>
                    <a:cubicBezTo>
                      <a:pt x="6532" y="769"/>
                      <a:pt x="5851" y="909"/>
                      <a:pt x="5167" y="1038"/>
                    </a:cubicBezTo>
                    <a:cubicBezTo>
                      <a:pt x="4485" y="1165"/>
                      <a:pt x="3793" y="1296"/>
                      <a:pt x="3099" y="1352"/>
                    </a:cubicBezTo>
                    <a:cubicBezTo>
                      <a:pt x="2921" y="1366"/>
                      <a:pt x="2740" y="1375"/>
                      <a:pt x="2558" y="1375"/>
                    </a:cubicBezTo>
                    <a:cubicBezTo>
                      <a:pt x="2095" y="1375"/>
                      <a:pt x="1629" y="1318"/>
                      <a:pt x="1204" y="1139"/>
                    </a:cubicBezTo>
                    <a:cubicBezTo>
                      <a:pt x="959" y="1038"/>
                      <a:pt x="738" y="889"/>
                      <a:pt x="555" y="698"/>
                    </a:cubicBezTo>
                    <a:cubicBezTo>
                      <a:pt x="359" y="492"/>
                      <a:pt x="250" y="242"/>
                      <a:pt x="80" y="19"/>
                    </a:cubicBezTo>
                    <a:cubicBezTo>
                      <a:pt x="71" y="7"/>
                      <a:pt x="55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9" name="Google Shape;14029;p28"/>
              <p:cNvSpPr/>
              <p:nvPr/>
            </p:nvSpPr>
            <p:spPr>
              <a:xfrm>
                <a:off x="4573450" y="4645850"/>
                <a:ext cx="181800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7272" h="2734" extrusionOk="0">
                    <a:moveTo>
                      <a:pt x="6190" y="0"/>
                    </a:moveTo>
                    <a:cubicBezTo>
                      <a:pt x="4507" y="0"/>
                      <a:pt x="2879" y="782"/>
                      <a:pt x="1480" y="1677"/>
                    </a:cubicBezTo>
                    <a:cubicBezTo>
                      <a:pt x="982" y="1995"/>
                      <a:pt x="502" y="2339"/>
                      <a:pt x="23" y="2683"/>
                    </a:cubicBezTo>
                    <a:cubicBezTo>
                      <a:pt x="0" y="2700"/>
                      <a:pt x="14" y="2733"/>
                      <a:pt x="35" y="2733"/>
                    </a:cubicBezTo>
                    <a:cubicBezTo>
                      <a:pt x="39" y="2733"/>
                      <a:pt x="44" y="2732"/>
                      <a:pt x="49" y="2728"/>
                    </a:cubicBezTo>
                    <a:lnTo>
                      <a:pt x="49" y="2730"/>
                    </a:lnTo>
                    <a:cubicBezTo>
                      <a:pt x="1725" y="1630"/>
                      <a:pt x="3443" y="481"/>
                      <a:pt x="5466" y="182"/>
                    </a:cubicBezTo>
                    <a:cubicBezTo>
                      <a:pt x="5770" y="135"/>
                      <a:pt x="6077" y="112"/>
                      <a:pt x="6384" y="112"/>
                    </a:cubicBezTo>
                    <a:cubicBezTo>
                      <a:pt x="6661" y="112"/>
                      <a:pt x="6939" y="131"/>
                      <a:pt x="7214" y="168"/>
                    </a:cubicBezTo>
                    <a:cubicBezTo>
                      <a:pt x="7216" y="169"/>
                      <a:pt x="7217" y="169"/>
                      <a:pt x="7219" y="169"/>
                    </a:cubicBezTo>
                    <a:cubicBezTo>
                      <a:pt x="7257" y="169"/>
                      <a:pt x="7272" y="114"/>
                      <a:pt x="7231" y="105"/>
                    </a:cubicBezTo>
                    <a:cubicBezTo>
                      <a:pt x="6882" y="33"/>
                      <a:pt x="6535" y="0"/>
                      <a:pt x="61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0" name="Google Shape;14030;p28"/>
              <p:cNvSpPr/>
              <p:nvPr/>
            </p:nvSpPr>
            <p:spPr>
              <a:xfrm>
                <a:off x="4421000" y="4753200"/>
                <a:ext cx="1172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4690" h="1781" extrusionOk="0">
                    <a:moveTo>
                      <a:pt x="4637" y="1"/>
                    </a:moveTo>
                    <a:cubicBezTo>
                      <a:pt x="4632" y="1"/>
                      <a:pt x="4626" y="2"/>
                      <a:pt x="4620" y="6"/>
                    </a:cubicBezTo>
                    <a:cubicBezTo>
                      <a:pt x="3926" y="446"/>
                      <a:pt x="3192" y="840"/>
                      <a:pt x="2419" y="1124"/>
                    </a:cubicBezTo>
                    <a:cubicBezTo>
                      <a:pt x="1645" y="1410"/>
                      <a:pt x="851" y="1564"/>
                      <a:pt x="43" y="1704"/>
                    </a:cubicBezTo>
                    <a:cubicBezTo>
                      <a:pt x="1" y="1711"/>
                      <a:pt x="9" y="1781"/>
                      <a:pt x="53" y="1781"/>
                    </a:cubicBezTo>
                    <a:cubicBezTo>
                      <a:pt x="53" y="1781"/>
                      <a:pt x="54" y="1781"/>
                      <a:pt x="54" y="1781"/>
                    </a:cubicBezTo>
                    <a:cubicBezTo>
                      <a:pt x="884" y="1760"/>
                      <a:pt x="1720" y="1539"/>
                      <a:pt x="2494" y="1250"/>
                    </a:cubicBezTo>
                    <a:cubicBezTo>
                      <a:pt x="3274" y="956"/>
                      <a:pt x="4007" y="573"/>
                      <a:pt x="4663" y="61"/>
                    </a:cubicBezTo>
                    <a:cubicBezTo>
                      <a:pt x="4689" y="40"/>
                      <a:pt x="4665" y="1"/>
                      <a:pt x="46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1" name="Google Shape;14031;p28"/>
              <p:cNvSpPr/>
              <p:nvPr/>
            </p:nvSpPr>
            <p:spPr>
              <a:xfrm>
                <a:off x="4349725" y="4614775"/>
                <a:ext cx="42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430" extrusionOk="0">
                    <a:moveTo>
                      <a:pt x="24" y="1"/>
                    </a:moveTo>
                    <a:cubicBezTo>
                      <a:pt x="9" y="1"/>
                      <a:pt x="0" y="25"/>
                      <a:pt x="17" y="34"/>
                    </a:cubicBezTo>
                    <a:cubicBezTo>
                      <a:pt x="271" y="149"/>
                      <a:pt x="516" y="265"/>
                      <a:pt x="793" y="329"/>
                    </a:cubicBezTo>
                    <a:cubicBezTo>
                      <a:pt x="1041" y="387"/>
                      <a:pt x="1295" y="429"/>
                      <a:pt x="1551" y="429"/>
                    </a:cubicBezTo>
                    <a:cubicBezTo>
                      <a:pt x="1576" y="429"/>
                      <a:pt x="1601" y="429"/>
                      <a:pt x="1627" y="428"/>
                    </a:cubicBezTo>
                    <a:cubicBezTo>
                      <a:pt x="1683" y="426"/>
                      <a:pt x="1703" y="331"/>
                      <a:pt x="1640" y="321"/>
                    </a:cubicBezTo>
                    <a:cubicBezTo>
                      <a:pt x="1368" y="282"/>
                      <a:pt x="1097" y="256"/>
                      <a:pt x="828" y="198"/>
                    </a:cubicBezTo>
                    <a:cubicBezTo>
                      <a:pt x="561" y="140"/>
                      <a:pt x="284" y="91"/>
                      <a:pt x="30" y="2"/>
                    </a:cubicBezTo>
                    <a:cubicBezTo>
                      <a:pt x="28" y="1"/>
                      <a:pt x="26" y="1"/>
                      <a:pt x="2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2" name="Google Shape;14032;p28"/>
              <p:cNvSpPr/>
              <p:nvPr/>
            </p:nvSpPr>
            <p:spPr>
              <a:xfrm>
                <a:off x="4459400" y="4305500"/>
                <a:ext cx="84500" cy="798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3195" extrusionOk="0">
                    <a:moveTo>
                      <a:pt x="122" y="1"/>
                    </a:moveTo>
                    <a:cubicBezTo>
                      <a:pt x="118" y="1"/>
                      <a:pt x="114" y="2"/>
                      <a:pt x="111" y="3"/>
                    </a:cubicBezTo>
                    <a:cubicBezTo>
                      <a:pt x="1" y="87"/>
                      <a:pt x="8" y="203"/>
                      <a:pt x="14" y="334"/>
                    </a:cubicBezTo>
                    <a:cubicBezTo>
                      <a:pt x="23" y="486"/>
                      <a:pt x="51" y="633"/>
                      <a:pt x="100" y="777"/>
                    </a:cubicBezTo>
                    <a:cubicBezTo>
                      <a:pt x="194" y="1065"/>
                      <a:pt x="354" y="1327"/>
                      <a:pt x="547" y="1561"/>
                    </a:cubicBezTo>
                    <a:cubicBezTo>
                      <a:pt x="971" y="2077"/>
                      <a:pt x="1558" y="2462"/>
                      <a:pt x="2158" y="2746"/>
                    </a:cubicBezTo>
                    <a:cubicBezTo>
                      <a:pt x="2538" y="2922"/>
                      <a:pt x="2929" y="3071"/>
                      <a:pt x="3331" y="3193"/>
                    </a:cubicBezTo>
                    <a:cubicBezTo>
                      <a:pt x="3334" y="3194"/>
                      <a:pt x="3338" y="3194"/>
                      <a:pt x="3341" y="3194"/>
                    </a:cubicBezTo>
                    <a:cubicBezTo>
                      <a:pt x="3372" y="3194"/>
                      <a:pt x="3380" y="3147"/>
                      <a:pt x="3348" y="3133"/>
                    </a:cubicBezTo>
                    <a:cubicBezTo>
                      <a:pt x="2927" y="2967"/>
                      <a:pt x="2521" y="2767"/>
                      <a:pt x="2130" y="2539"/>
                    </a:cubicBezTo>
                    <a:cubicBezTo>
                      <a:pt x="1773" y="2331"/>
                      <a:pt x="1422" y="2123"/>
                      <a:pt x="1110" y="1852"/>
                    </a:cubicBezTo>
                    <a:cubicBezTo>
                      <a:pt x="827" y="1606"/>
                      <a:pt x="569" y="1321"/>
                      <a:pt x="395" y="987"/>
                    </a:cubicBezTo>
                    <a:cubicBezTo>
                      <a:pt x="311" y="828"/>
                      <a:pt x="253" y="656"/>
                      <a:pt x="222" y="478"/>
                    </a:cubicBezTo>
                    <a:cubicBezTo>
                      <a:pt x="195" y="319"/>
                      <a:pt x="238" y="138"/>
                      <a:pt x="136" y="7"/>
                    </a:cubicBezTo>
                    <a:cubicBezTo>
                      <a:pt x="132" y="3"/>
                      <a:pt x="127" y="1"/>
                      <a:pt x="1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3" name="Google Shape;14033;p28"/>
              <p:cNvSpPr/>
              <p:nvPr/>
            </p:nvSpPr>
            <p:spPr>
              <a:xfrm>
                <a:off x="4432950" y="4383750"/>
                <a:ext cx="223950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8958" h="2520" extrusionOk="0">
                    <a:moveTo>
                      <a:pt x="269" y="1"/>
                    </a:moveTo>
                    <a:cubicBezTo>
                      <a:pt x="194" y="1"/>
                      <a:pt x="118" y="3"/>
                      <a:pt x="42" y="9"/>
                    </a:cubicBezTo>
                    <a:cubicBezTo>
                      <a:pt x="3" y="12"/>
                      <a:pt x="1" y="72"/>
                      <a:pt x="40" y="72"/>
                    </a:cubicBezTo>
                    <a:cubicBezTo>
                      <a:pt x="41" y="72"/>
                      <a:pt x="41" y="72"/>
                      <a:pt x="42" y="72"/>
                    </a:cubicBezTo>
                    <a:cubicBezTo>
                      <a:pt x="72" y="71"/>
                      <a:pt x="101" y="71"/>
                      <a:pt x="131" y="71"/>
                    </a:cubicBezTo>
                    <a:cubicBezTo>
                      <a:pt x="694" y="71"/>
                      <a:pt x="1229" y="236"/>
                      <a:pt x="1766" y="399"/>
                    </a:cubicBezTo>
                    <a:cubicBezTo>
                      <a:pt x="2343" y="575"/>
                      <a:pt x="2917" y="755"/>
                      <a:pt x="3493" y="932"/>
                    </a:cubicBezTo>
                    <a:cubicBezTo>
                      <a:pt x="4634" y="1282"/>
                      <a:pt x="5785" y="1594"/>
                      <a:pt x="6928" y="1942"/>
                    </a:cubicBezTo>
                    <a:cubicBezTo>
                      <a:pt x="7580" y="2142"/>
                      <a:pt x="8229" y="2346"/>
                      <a:pt x="8891" y="2518"/>
                    </a:cubicBezTo>
                    <a:cubicBezTo>
                      <a:pt x="8895" y="2519"/>
                      <a:pt x="8899" y="2520"/>
                      <a:pt x="8903" y="2520"/>
                    </a:cubicBezTo>
                    <a:cubicBezTo>
                      <a:pt x="8944" y="2520"/>
                      <a:pt x="8957" y="2455"/>
                      <a:pt x="8911" y="2443"/>
                    </a:cubicBezTo>
                    <a:cubicBezTo>
                      <a:pt x="7760" y="2047"/>
                      <a:pt x="6578" y="1749"/>
                      <a:pt x="5426" y="1357"/>
                    </a:cubicBezTo>
                    <a:cubicBezTo>
                      <a:pt x="4854" y="1162"/>
                      <a:pt x="4271" y="1000"/>
                      <a:pt x="3693" y="826"/>
                    </a:cubicBezTo>
                    <a:cubicBezTo>
                      <a:pt x="3106" y="648"/>
                      <a:pt x="2519" y="478"/>
                      <a:pt x="1932" y="304"/>
                    </a:cubicBezTo>
                    <a:cubicBezTo>
                      <a:pt x="1393" y="146"/>
                      <a:pt x="835" y="1"/>
                      <a:pt x="26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4" name="Google Shape;14034;p28"/>
              <p:cNvSpPr/>
              <p:nvPr/>
            </p:nvSpPr>
            <p:spPr>
              <a:xfrm>
                <a:off x="4508950" y="4258050"/>
                <a:ext cx="55725" cy="33850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354" extrusionOk="0">
                    <a:moveTo>
                      <a:pt x="303" y="0"/>
                    </a:moveTo>
                    <a:cubicBezTo>
                      <a:pt x="219" y="0"/>
                      <a:pt x="135" y="6"/>
                      <a:pt x="51" y="17"/>
                    </a:cubicBezTo>
                    <a:cubicBezTo>
                      <a:pt x="5" y="24"/>
                      <a:pt x="1" y="92"/>
                      <a:pt x="49" y="92"/>
                    </a:cubicBezTo>
                    <a:cubicBezTo>
                      <a:pt x="50" y="92"/>
                      <a:pt x="51" y="92"/>
                      <a:pt x="51" y="92"/>
                    </a:cubicBezTo>
                    <a:cubicBezTo>
                      <a:pt x="64" y="91"/>
                      <a:pt x="77" y="91"/>
                      <a:pt x="89" y="91"/>
                    </a:cubicBezTo>
                    <a:cubicBezTo>
                      <a:pt x="938" y="91"/>
                      <a:pt x="1773" y="582"/>
                      <a:pt x="2164" y="1339"/>
                    </a:cubicBezTo>
                    <a:cubicBezTo>
                      <a:pt x="2169" y="1349"/>
                      <a:pt x="2179" y="1353"/>
                      <a:pt x="2189" y="1353"/>
                    </a:cubicBezTo>
                    <a:cubicBezTo>
                      <a:pt x="2208" y="1353"/>
                      <a:pt x="2229" y="1337"/>
                      <a:pt x="2220" y="1316"/>
                    </a:cubicBezTo>
                    <a:cubicBezTo>
                      <a:pt x="1914" y="535"/>
                      <a:pt x="1133" y="0"/>
                      <a:pt x="3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5" name="Google Shape;14035;p28"/>
              <p:cNvSpPr/>
              <p:nvPr/>
            </p:nvSpPr>
            <p:spPr>
              <a:xfrm>
                <a:off x="4515875" y="4299800"/>
                <a:ext cx="606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142" extrusionOk="0">
                    <a:moveTo>
                      <a:pt x="57" y="0"/>
                    </a:moveTo>
                    <a:cubicBezTo>
                      <a:pt x="27" y="0"/>
                      <a:pt x="0" y="36"/>
                      <a:pt x="28" y="61"/>
                    </a:cubicBezTo>
                    <a:cubicBezTo>
                      <a:pt x="788" y="759"/>
                      <a:pt x="1534" y="1469"/>
                      <a:pt x="2324" y="2129"/>
                    </a:cubicBezTo>
                    <a:cubicBezTo>
                      <a:pt x="2335" y="2138"/>
                      <a:pt x="2346" y="2142"/>
                      <a:pt x="2357" y="2142"/>
                    </a:cubicBezTo>
                    <a:cubicBezTo>
                      <a:pt x="2395" y="2142"/>
                      <a:pt x="2427" y="2097"/>
                      <a:pt x="2394" y="2062"/>
                    </a:cubicBezTo>
                    <a:cubicBezTo>
                      <a:pt x="1685" y="1310"/>
                      <a:pt x="892" y="646"/>
                      <a:pt x="81" y="9"/>
                    </a:cubicBezTo>
                    <a:cubicBezTo>
                      <a:pt x="73" y="3"/>
                      <a:pt x="65" y="0"/>
                      <a:pt x="5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6" name="Google Shape;14036;p28"/>
              <p:cNvSpPr/>
              <p:nvPr/>
            </p:nvSpPr>
            <p:spPr>
              <a:xfrm>
                <a:off x="4351275" y="4470700"/>
                <a:ext cx="23042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1263" extrusionOk="0">
                    <a:moveTo>
                      <a:pt x="34" y="0"/>
                    </a:moveTo>
                    <a:cubicBezTo>
                      <a:pt x="17" y="0"/>
                      <a:pt x="1" y="15"/>
                      <a:pt x="7" y="36"/>
                    </a:cubicBezTo>
                    <a:cubicBezTo>
                      <a:pt x="76" y="236"/>
                      <a:pt x="172" y="425"/>
                      <a:pt x="344" y="554"/>
                    </a:cubicBezTo>
                    <a:cubicBezTo>
                      <a:pt x="523" y="691"/>
                      <a:pt x="749" y="762"/>
                      <a:pt x="966" y="814"/>
                    </a:cubicBezTo>
                    <a:cubicBezTo>
                      <a:pt x="1279" y="890"/>
                      <a:pt x="1604" y="912"/>
                      <a:pt x="1930" y="912"/>
                    </a:cubicBezTo>
                    <a:cubicBezTo>
                      <a:pt x="2287" y="912"/>
                      <a:pt x="2646" y="885"/>
                      <a:pt x="2995" y="876"/>
                    </a:cubicBezTo>
                    <a:cubicBezTo>
                      <a:pt x="3720" y="857"/>
                      <a:pt x="4444" y="838"/>
                      <a:pt x="5169" y="812"/>
                    </a:cubicBezTo>
                    <a:cubicBezTo>
                      <a:pt x="5686" y="796"/>
                      <a:pt x="6203" y="766"/>
                      <a:pt x="6720" y="766"/>
                    </a:cubicBezTo>
                    <a:cubicBezTo>
                      <a:pt x="6853" y="766"/>
                      <a:pt x="6985" y="768"/>
                      <a:pt x="7117" y="773"/>
                    </a:cubicBezTo>
                    <a:cubicBezTo>
                      <a:pt x="7807" y="795"/>
                      <a:pt x="8527" y="904"/>
                      <a:pt x="9131" y="1255"/>
                    </a:cubicBezTo>
                    <a:cubicBezTo>
                      <a:pt x="9139" y="1260"/>
                      <a:pt x="9147" y="1262"/>
                      <a:pt x="9154" y="1262"/>
                    </a:cubicBezTo>
                    <a:cubicBezTo>
                      <a:pt x="9193" y="1262"/>
                      <a:pt x="9217" y="1205"/>
                      <a:pt x="9178" y="1179"/>
                    </a:cubicBezTo>
                    <a:cubicBezTo>
                      <a:pt x="8463" y="691"/>
                      <a:pt x="7613" y="598"/>
                      <a:pt x="6765" y="598"/>
                    </a:cubicBezTo>
                    <a:cubicBezTo>
                      <a:pt x="6406" y="598"/>
                      <a:pt x="6048" y="615"/>
                      <a:pt x="5700" y="625"/>
                    </a:cubicBezTo>
                    <a:cubicBezTo>
                      <a:pt x="4999" y="648"/>
                      <a:pt x="4298" y="670"/>
                      <a:pt x="3595" y="696"/>
                    </a:cubicBezTo>
                    <a:lnTo>
                      <a:pt x="2531" y="734"/>
                    </a:lnTo>
                    <a:cubicBezTo>
                      <a:pt x="2298" y="743"/>
                      <a:pt x="2064" y="755"/>
                      <a:pt x="1831" y="755"/>
                    </a:cubicBezTo>
                    <a:cubicBezTo>
                      <a:pt x="1730" y="755"/>
                      <a:pt x="1628" y="752"/>
                      <a:pt x="1527" y="747"/>
                    </a:cubicBezTo>
                    <a:cubicBezTo>
                      <a:pt x="1202" y="730"/>
                      <a:pt x="862" y="674"/>
                      <a:pt x="564" y="534"/>
                    </a:cubicBezTo>
                    <a:cubicBezTo>
                      <a:pt x="332" y="425"/>
                      <a:pt x="175" y="236"/>
                      <a:pt x="58" y="14"/>
                    </a:cubicBezTo>
                    <a:cubicBezTo>
                      <a:pt x="52" y="4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7" name="Google Shape;14037;p28"/>
              <p:cNvSpPr/>
              <p:nvPr/>
            </p:nvSpPr>
            <p:spPr>
              <a:xfrm>
                <a:off x="4438375" y="4433850"/>
                <a:ext cx="22115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2432" extrusionOk="0">
                    <a:moveTo>
                      <a:pt x="255" y="0"/>
                    </a:moveTo>
                    <a:cubicBezTo>
                      <a:pt x="187" y="0"/>
                      <a:pt x="119" y="1"/>
                      <a:pt x="51" y="1"/>
                    </a:cubicBezTo>
                    <a:cubicBezTo>
                      <a:pt x="1" y="1"/>
                      <a:pt x="1" y="78"/>
                      <a:pt x="51" y="78"/>
                    </a:cubicBezTo>
                    <a:lnTo>
                      <a:pt x="51" y="76"/>
                    </a:lnTo>
                    <a:cubicBezTo>
                      <a:pt x="2412" y="115"/>
                      <a:pt x="4753" y="654"/>
                      <a:pt x="6928" y="1557"/>
                    </a:cubicBezTo>
                    <a:cubicBezTo>
                      <a:pt x="7550" y="1815"/>
                      <a:pt x="8160" y="2109"/>
                      <a:pt x="8756" y="2424"/>
                    </a:cubicBezTo>
                    <a:cubicBezTo>
                      <a:pt x="8764" y="2429"/>
                      <a:pt x="8772" y="2431"/>
                      <a:pt x="8780" y="2431"/>
                    </a:cubicBezTo>
                    <a:cubicBezTo>
                      <a:pt x="8820" y="2431"/>
                      <a:pt x="8845" y="2371"/>
                      <a:pt x="8801" y="2346"/>
                    </a:cubicBezTo>
                    <a:cubicBezTo>
                      <a:pt x="7789" y="1716"/>
                      <a:pt x="6701" y="1226"/>
                      <a:pt x="5572" y="850"/>
                    </a:cubicBezTo>
                    <a:cubicBezTo>
                      <a:pt x="4441" y="474"/>
                      <a:pt x="3274" y="209"/>
                      <a:pt x="2091" y="91"/>
                    </a:cubicBezTo>
                    <a:cubicBezTo>
                      <a:pt x="1482" y="31"/>
                      <a:pt x="868" y="0"/>
                      <a:pt x="2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8" name="Google Shape;14038;p28"/>
              <p:cNvSpPr/>
              <p:nvPr/>
            </p:nvSpPr>
            <p:spPr>
              <a:xfrm>
                <a:off x="4378800" y="4560175"/>
                <a:ext cx="1080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720" extrusionOk="0">
                    <a:moveTo>
                      <a:pt x="4258" y="1"/>
                    </a:moveTo>
                    <a:cubicBezTo>
                      <a:pt x="4253" y="1"/>
                      <a:pt x="4248" y="2"/>
                      <a:pt x="4242" y="4"/>
                    </a:cubicBezTo>
                    <a:cubicBezTo>
                      <a:pt x="3590" y="277"/>
                      <a:pt x="2894" y="475"/>
                      <a:pt x="2189" y="542"/>
                    </a:cubicBezTo>
                    <a:cubicBezTo>
                      <a:pt x="2004" y="560"/>
                      <a:pt x="1820" y="568"/>
                      <a:pt x="1637" y="568"/>
                    </a:cubicBezTo>
                    <a:cubicBezTo>
                      <a:pt x="1110" y="568"/>
                      <a:pt x="589" y="502"/>
                      <a:pt x="63" y="408"/>
                    </a:cubicBezTo>
                    <a:cubicBezTo>
                      <a:pt x="59" y="406"/>
                      <a:pt x="55" y="406"/>
                      <a:pt x="51" y="406"/>
                    </a:cubicBezTo>
                    <a:cubicBezTo>
                      <a:pt x="13" y="406"/>
                      <a:pt x="1" y="467"/>
                      <a:pt x="45" y="479"/>
                    </a:cubicBezTo>
                    <a:cubicBezTo>
                      <a:pt x="539" y="649"/>
                      <a:pt x="1076" y="720"/>
                      <a:pt x="1605" y="720"/>
                    </a:cubicBezTo>
                    <a:cubicBezTo>
                      <a:pt x="1809" y="720"/>
                      <a:pt x="2011" y="709"/>
                      <a:pt x="2210" y="690"/>
                    </a:cubicBezTo>
                    <a:cubicBezTo>
                      <a:pt x="2933" y="623"/>
                      <a:pt x="3636" y="434"/>
                      <a:pt x="4279" y="92"/>
                    </a:cubicBezTo>
                    <a:cubicBezTo>
                      <a:pt x="4321" y="70"/>
                      <a:pt x="4300" y="1"/>
                      <a:pt x="42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9" name="Google Shape;14039;p28"/>
              <p:cNvSpPr/>
              <p:nvPr/>
            </p:nvSpPr>
            <p:spPr>
              <a:xfrm>
                <a:off x="4696400" y="4658550"/>
                <a:ext cx="7512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1666" extrusionOk="0">
                    <a:moveTo>
                      <a:pt x="2954" y="1"/>
                    </a:moveTo>
                    <a:cubicBezTo>
                      <a:pt x="2951" y="1"/>
                      <a:pt x="2947" y="1"/>
                      <a:pt x="2943" y="3"/>
                    </a:cubicBezTo>
                    <a:cubicBezTo>
                      <a:pt x="2397" y="148"/>
                      <a:pt x="1885" y="375"/>
                      <a:pt x="1391" y="648"/>
                    </a:cubicBezTo>
                    <a:cubicBezTo>
                      <a:pt x="897" y="921"/>
                      <a:pt x="434" y="1233"/>
                      <a:pt x="21" y="1614"/>
                    </a:cubicBezTo>
                    <a:cubicBezTo>
                      <a:pt x="0" y="1633"/>
                      <a:pt x="19" y="1666"/>
                      <a:pt x="42" y="1666"/>
                    </a:cubicBezTo>
                    <a:cubicBezTo>
                      <a:pt x="46" y="1666"/>
                      <a:pt x="51" y="1664"/>
                      <a:pt x="56" y="1661"/>
                    </a:cubicBezTo>
                    <a:cubicBezTo>
                      <a:pt x="497" y="1336"/>
                      <a:pt x="953" y="1023"/>
                      <a:pt x="1434" y="762"/>
                    </a:cubicBezTo>
                    <a:cubicBezTo>
                      <a:pt x="1926" y="494"/>
                      <a:pt x="2444" y="277"/>
                      <a:pt x="2963" y="75"/>
                    </a:cubicBezTo>
                    <a:cubicBezTo>
                      <a:pt x="3004" y="60"/>
                      <a:pt x="2994" y="1"/>
                      <a:pt x="29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0" name="Google Shape;14040;p28"/>
              <p:cNvSpPr/>
              <p:nvPr/>
            </p:nvSpPr>
            <p:spPr>
              <a:xfrm>
                <a:off x="4678750" y="4706275"/>
                <a:ext cx="92325" cy="11820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728" extrusionOk="0">
                    <a:moveTo>
                      <a:pt x="3666" y="1"/>
                    </a:moveTo>
                    <a:cubicBezTo>
                      <a:pt x="3661" y="1"/>
                      <a:pt x="3656" y="3"/>
                      <a:pt x="3652" y="8"/>
                    </a:cubicBezTo>
                    <a:cubicBezTo>
                      <a:pt x="3424" y="302"/>
                      <a:pt x="3230" y="625"/>
                      <a:pt x="3021" y="934"/>
                    </a:cubicBezTo>
                    <a:cubicBezTo>
                      <a:pt x="2800" y="1259"/>
                      <a:pt x="2577" y="1582"/>
                      <a:pt x="2349" y="1900"/>
                    </a:cubicBezTo>
                    <a:cubicBezTo>
                      <a:pt x="1895" y="2536"/>
                      <a:pt x="1422" y="3158"/>
                      <a:pt x="906" y="3745"/>
                    </a:cubicBezTo>
                    <a:cubicBezTo>
                      <a:pt x="616" y="4076"/>
                      <a:pt x="319" y="4402"/>
                      <a:pt x="7" y="4712"/>
                    </a:cubicBezTo>
                    <a:cubicBezTo>
                      <a:pt x="1" y="4718"/>
                      <a:pt x="7" y="4727"/>
                      <a:pt x="14" y="4727"/>
                    </a:cubicBezTo>
                    <a:cubicBezTo>
                      <a:pt x="16" y="4727"/>
                      <a:pt x="18" y="4727"/>
                      <a:pt x="20" y="4725"/>
                    </a:cubicBezTo>
                    <a:lnTo>
                      <a:pt x="18" y="4725"/>
                    </a:lnTo>
                    <a:cubicBezTo>
                      <a:pt x="1160" y="3673"/>
                      <a:pt x="2084" y="2418"/>
                      <a:pt x="2955" y="1137"/>
                    </a:cubicBezTo>
                    <a:cubicBezTo>
                      <a:pt x="3202" y="775"/>
                      <a:pt x="3469" y="416"/>
                      <a:pt x="3684" y="32"/>
                    </a:cubicBezTo>
                    <a:cubicBezTo>
                      <a:pt x="3693" y="19"/>
                      <a:pt x="3679" y="1"/>
                      <a:pt x="36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1" name="Google Shape;14041;p28"/>
              <p:cNvSpPr/>
              <p:nvPr/>
            </p:nvSpPr>
            <p:spPr>
              <a:xfrm>
                <a:off x="4667175" y="4742175"/>
                <a:ext cx="109575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5756" extrusionOk="0">
                    <a:moveTo>
                      <a:pt x="4320" y="1"/>
                    </a:moveTo>
                    <a:cubicBezTo>
                      <a:pt x="4305" y="1"/>
                      <a:pt x="4291" y="8"/>
                      <a:pt x="4284" y="25"/>
                    </a:cubicBezTo>
                    <a:cubicBezTo>
                      <a:pt x="3884" y="967"/>
                      <a:pt x="3504" y="1922"/>
                      <a:pt x="3039" y="2837"/>
                    </a:cubicBezTo>
                    <a:cubicBezTo>
                      <a:pt x="2616" y="3669"/>
                      <a:pt x="2093" y="4478"/>
                      <a:pt x="1337" y="5048"/>
                    </a:cubicBezTo>
                    <a:cubicBezTo>
                      <a:pt x="943" y="5346"/>
                      <a:pt x="498" y="5555"/>
                      <a:pt x="28" y="5703"/>
                    </a:cubicBezTo>
                    <a:cubicBezTo>
                      <a:pt x="0" y="5713"/>
                      <a:pt x="10" y="5754"/>
                      <a:pt x="38" y="5754"/>
                    </a:cubicBezTo>
                    <a:cubicBezTo>
                      <a:pt x="40" y="5754"/>
                      <a:pt x="42" y="5754"/>
                      <a:pt x="43" y="5753"/>
                    </a:cubicBezTo>
                    <a:lnTo>
                      <a:pt x="43" y="5753"/>
                    </a:lnTo>
                    <a:lnTo>
                      <a:pt x="42" y="5755"/>
                    </a:lnTo>
                    <a:cubicBezTo>
                      <a:pt x="909" y="5634"/>
                      <a:pt x="1670" y="5019"/>
                      <a:pt x="2214" y="4364"/>
                    </a:cubicBezTo>
                    <a:cubicBezTo>
                      <a:pt x="2859" y="3588"/>
                      <a:pt x="3282" y="2661"/>
                      <a:pt x="3685" y="1747"/>
                    </a:cubicBezTo>
                    <a:cubicBezTo>
                      <a:pt x="3930" y="1191"/>
                      <a:pt x="4166" y="632"/>
                      <a:pt x="4370" y="60"/>
                    </a:cubicBezTo>
                    <a:cubicBezTo>
                      <a:pt x="4382" y="28"/>
                      <a:pt x="4349" y="1"/>
                      <a:pt x="432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2" name="Google Shape;14042;p28"/>
              <p:cNvSpPr/>
              <p:nvPr/>
            </p:nvSpPr>
            <p:spPr>
              <a:xfrm>
                <a:off x="4484475" y="4786200"/>
                <a:ext cx="621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985" extrusionOk="0">
                    <a:moveTo>
                      <a:pt x="2443" y="1"/>
                    </a:moveTo>
                    <a:cubicBezTo>
                      <a:pt x="2440" y="1"/>
                      <a:pt x="2437" y="1"/>
                      <a:pt x="2434" y="3"/>
                    </a:cubicBezTo>
                    <a:cubicBezTo>
                      <a:pt x="1625" y="261"/>
                      <a:pt x="823" y="571"/>
                      <a:pt x="41" y="904"/>
                    </a:cubicBezTo>
                    <a:cubicBezTo>
                      <a:pt x="1" y="921"/>
                      <a:pt x="23" y="985"/>
                      <a:pt x="62" y="985"/>
                    </a:cubicBezTo>
                    <a:cubicBezTo>
                      <a:pt x="66" y="985"/>
                      <a:pt x="70" y="984"/>
                      <a:pt x="75" y="982"/>
                    </a:cubicBezTo>
                    <a:cubicBezTo>
                      <a:pt x="482" y="844"/>
                      <a:pt x="884" y="685"/>
                      <a:pt x="1288" y="533"/>
                    </a:cubicBezTo>
                    <a:cubicBezTo>
                      <a:pt x="1681" y="384"/>
                      <a:pt x="2072" y="231"/>
                      <a:pt x="2457" y="59"/>
                    </a:cubicBezTo>
                    <a:cubicBezTo>
                      <a:pt x="2486" y="47"/>
                      <a:pt x="2470" y="1"/>
                      <a:pt x="24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3" name="Google Shape;14043;p28"/>
              <p:cNvSpPr/>
              <p:nvPr/>
            </p:nvSpPr>
            <p:spPr>
              <a:xfrm>
                <a:off x="4571900" y="4652550"/>
                <a:ext cx="151500" cy="118150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4726" extrusionOk="0">
                    <a:moveTo>
                      <a:pt x="6006" y="0"/>
                    </a:moveTo>
                    <a:cubicBezTo>
                      <a:pt x="6003" y="0"/>
                      <a:pt x="6000" y="1"/>
                      <a:pt x="5997" y="1"/>
                    </a:cubicBezTo>
                    <a:cubicBezTo>
                      <a:pt x="5767" y="54"/>
                      <a:pt x="5545" y="177"/>
                      <a:pt x="5333" y="282"/>
                    </a:cubicBezTo>
                    <a:cubicBezTo>
                      <a:pt x="5105" y="396"/>
                      <a:pt x="4881" y="517"/>
                      <a:pt x="4662" y="648"/>
                    </a:cubicBezTo>
                    <a:cubicBezTo>
                      <a:pt x="4234" y="901"/>
                      <a:pt x="3821" y="1179"/>
                      <a:pt x="3423" y="1478"/>
                    </a:cubicBezTo>
                    <a:cubicBezTo>
                      <a:pt x="2624" y="2079"/>
                      <a:pt x="1874" y="2752"/>
                      <a:pt x="1173" y="3466"/>
                    </a:cubicBezTo>
                    <a:cubicBezTo>
                      <a:pt x="775" y="3872"/>
                      <a:pt x="388" y="4288"/>
                      <a:pt x="5" y="4711"/>
                    </a:cubicBezTo>
                    <a:cubicBezTo>
                      <a:pt x="1" y="4717"/>
                      <a:pt x="6" y="4725"/>
                      <a:pt x="12" y="4725"/>
                    </a:cubicBezTo>
                    <a:cubicBezTo>
                      <a:pt x="14" y="4725"/>
                      <a:pt x="16" y="4724"/>
                      <a:pt x="18" y="4722"/>
                    </a:cubicBezTo>
                    <a:cubicBezTo>
                      <a:pt x="1394" y="3290"/>
                      <a:pt x="2828" y="1862"/>
                      <a:pt x="4544" y="835"/>
                    </a:cubicBezTo>
                    <a:cubicBezTo>
                      <a:pt x="4780" y="695"/>
                      <a:pt x="5021" y="562"/>
                      <a:pt x="5266" y="439"/>
                    </a:cubicBezTo>
                    <a:cubicBezTo>
                      <a:pt x="5515" y="314"/>
                      <a:pt x="5791" y="218"/>
                      <a:pt x="6025" y="71"/>
                    </a:cubicBezTo>
                    <a:cubicBezTo>
                      <a:pt x="6060" y="50"/>
                      <a:pt x="6041" y="0"/>
                      <a:pt x="600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4" name="Google Shape;14044;p28"/>
              <p:cNvSpPr/>
              <p:nvPr/>
            </p:nvSpPr>
            <p:spPr>
              <a:xfrm>
                <a:off x="4386525" y="4713850"/>
                <a:ext cx="13790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1274" extrusionOk="0">
                    <a:moveTo>
                      <a:pt x="5491" y="0"/>
                    </a:moveTo>
                    <a:cubicBezTo>
                      <a:pt x="5488" y="0"/>
                      <a:pt x="5486" y="1"/>
                      <a:pt x="5483" y="2"/>
                    </a:cubicBezTo>
                    <a:cubicBezTo>
                      <a:pt x="4349" y="570"/>
                      <a:pt x="3122" y="1193"/>
                      <a:pt x="1835" y="1193"/>
                    </a:cubicBezTo>
                    <a:cubicBezTo>
                      <a:pt x="1609" y="1193"/>
                      <a:pt x="1381" y="1174"/>
                      <a:pt x="1151" y="1132"/>
                    </a:cubicBezTo>
                    <a:cubicBezTo>
                      <a:pt x="753" y="1059"/>
                      <a:pt x="371" y="920"/>
                      <a:pt x="33" y="702"/>
                    </a:cubicBezTo>
                    <a:cubicBezTo>
                      <a:pt x="30" y="700"/>
                      <a:pt x="27" y="699"/>
                      <a:pt x="24" y="699"/>
                    </a:cubicBezTo>
                    <a:cubicBezTo>
                      <a:pt x="10" y="699"/>
                      <a:pt x="0" y="721"/>
                      <a:pt x="16" y="731"/>
                    </a:cubicBezTo>
                    <a:cubicBezTo>
                      <a:pt x="575" y="1119"/>
                      <a:pt x="1207" y="1273"/>
                      <a:pt x="1851" y="1273"/>
                    </a:cubicBezTo>
                    <a:cubicBezTo>
                      <a:pt x="2672" y="1273"/>
                      <a:pt x="3513" y="1022"/>
                      <a:pt x="4249" y="683"/>
                    </a:cubicBezTo>
                    <a:cubicBezTo>
                      <a:pt x="4675" y="485"/>
                      <a:pt x="5088" y="258"/>
                      <a:pt x="5500" y="30"/>
                    </a:cubicBezTo>
                    <a:cubicBezTo>
                      <a:pt x="5516" y="22"/>
                      <a:pt x="5506" y="0"/>
                      <a:pt x="549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5" name="Google Shape;14045;p28"/>
              <p:cNvSpPr/>
              <p:nvPr/>
            </p:nvSpPr>
            <p:spPr>
              <a:xfrm>
                <a:off x="4465200" y="4572425"/>
                <a:ext cx="28212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2331" extrusionOk="0">
                    <a:moveTo>
                      <a:pt x="8400" y="1"/>
                    </a:moveTo>
                    <a:cubicBezTo>
                      <a:pt x="8253" y="1"/>
                      <a:pt x="8107" y="10"/>
                      <a:pt x="7960" y="30"/>
                    </a:cubicBezTo>
                    <a:cubicBezTo>
                      <a:pt x="7590" y="82"/>
                      <a:pt x="7231" y="194"/>
                      <a:pt x="6875" y="314"/>
                    </a:cubicBezTo>
                    <a:cubicBezTo>
                      <a:pt x="5440" y="806"/>
                      <a:pt x="3992" y="1271"/>
                      <a:pt x="2529" y="1671"/>
                    </a:cubicBezTo>
                    <a:cubicBezTo>
                      <a:pt x="1700" y="1898"/>
                      <a:pt x="866" y="2103"/>
                      <a:pt x="29" y="2285"/>
                    </a:cubicBezTo>
                    <a:cubicBezTo>
                      <a:pt x="1" y="2292"/>
                      <a:pt x="11" y="2330"/>
                      <a:pt x="35" y="2330"/>
                    </a:cubicBezTo>
                    <a:cubicBezTo>
                      <a:pt x="37" y="2330"/>
                      <a:pt x="38" y="2330"/>
                      <a:pt x="40" y="2330"/>
                    </a:cubicBezTo>
                    <a:cubicBezTo>
                      <a:pt x="1521" y="2047"/>
                      <a:pt x="2975" y="1653"/>
                      <a:pt x="4415" y="1206"/>
                    </a:cubicBezTo>
                    <a:cubicBezTo>
                      <a:pt x="5120" y="987"/>
                      <a:pt x="5815" y="735"/>
                      <a:pt x="6513" y="495"/>
                    </a:cubicBezTo>
                    <a:cubicBezTo>
                      <a:pt x="7155" y="274"/>
                      <a:pt x="7798" y="49"/>
                      <a:pt x="8481" y="49"/>
                    </a:cubicBezTo>
                    <a:cubicBezTo>
                      <a:pt x="8552" y="49"/>
                      <a:pt x="8623" y="51"/>
                      <a:pt x="8695" y="56"/>
                    </a:cubicBezTo>
                    <a:cubicBezTo>
                      <a:pt x="9126" y="88"/>
                      <a:pt x="9553" y="181"/>
                      <a:pt x="9977" y="260"/>
                    </a:cubicBezTo>
                    <a:cubicBezTo>
                      <a:pt x="10402" y="338"/>
                      <a:pt x="10824" y="428"/>
                      <a:pt x="11248" y="499"/>
                    </a:cubicBezTo>
                    <a:cubicBezTo>
                      <a:pt x="11250" y="499"/>
                      <a:pt x="11251" y="499"/>
                      <a:pt x="11252" y="499"/>
                    </a:cubicBezTo>
                    <a:cubicBezTo>
                      <a:pt x="11276" y="499"/>
                      <a:pt x="11285" y="463"/>
                      <a:pt x="11260" y="458"/>
                    </a:cubicBezTo>
                    <a:cubicBezTo>
                      <a:pt x="10882" y="381"/>
                      <a:pt x="10502" y="320"/>
                      <a:pt x="10123" y="251"/>
                    </a:cubicBezTo>
                    <a:cubicBezTo>
                      <a:pt x="9743" y="179"/>
                      <a:pt x="9368" y="99"/>
                      <a:pt x="8986" y="45"/>
                    </a:cubicBezTo>
                    <a:cubicBezTo>
                      <a:pt x="8790" y="17"/>
                      <a:pt x="8595" y="1"/>
                      <a:pt x="840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6" name="Google Shape;14046;p28"/>
              <p:cNvSpPr/>
              <p:nvPr/>
            </p:nvSpPr>
            <p:spPr>
              <a:xfrm>
                <a:off x="4373050" y="4526975"/>
                <a:ext cx="2575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0302" h="395" extrusionOk="0">
                    <a:moveTo>
                      <a:pt x="33" y="1"/>
                    </a:moveTo>
                    <a:cubicBezTo>
                      <a:pt x="11" y="1"/>
                      <a:pt x="1" y="33"/>
                      <a:pt x="24" y="44"/>
                    </a:cubicBezTo>
                    <a:lnTo>
                      <a:pt x="24" y="46"/>
                    </a:lnTo>
                    <a:cubicBezTo>
                      <a:pt x="639" y="238"/>
                      <a:pt x="1277" y="352"/>
                      <a:pt x="1922" y="384"/>
                    </a:cubicBezTo>
                    <a:cubicBezTo>
                      <a:pt x="2073" y="392"/>
                      <a:pt x="2225" y="395"/>
                      <a:pt x="2376" y="395"/>
                    </a:cubicBezTo>
                    <a:cubicBezTo>
                      <a:pt x="2887" y="395"/>
                      <a:pt x="3399" y="358"/>
                      <a:pt x="3909" y="335"/>
                    </a:cubicBezTo>
                    <a:cubicBezTo>
                      <a:pt x="4753" y="299"/>
                      <a:pt x="5598" y="286"/>
                      <a:pt x="6442" y="286"/>
                    </a:cubicBezTo>
                    <a:cubicBezTo>
                      <a:pt x="6949" y="286"/>
                      <a:pt x="7457" y="291"/>
                      <a:pt x="7964" y="298"/>
                    </a:cubicBezTo>
                    <a:cubicBezTo>
                      <a:pt x="8415" y="304"/>
                      <a:pt x="8866" y="310"/>
                      <a:pt x="9317" y="310"/>
                    </a:cubicBezTo>
                    <a:cubicBezTo>
                      <a:pt x="9628" y="310"/>
                      <a:pt x="9938" y="307"/>
                      <a:pt x="10249" y="298"/>
                    </a:cubicBezTo>
                    <a:cubicBezTo>
                      <a:pt x="10302" y="298"/>
                      <a:pt x="10302" y="218"/>
                      <a:pt x="10249" y="218"/>
                    </a:cubicBezTo>
                    <a:cubicBezTo>
                      <a:pt x="9384" y="163"/>
                      <a:pt x="8517" y="146"/>
                      <a:pt x="7650" y="146"/>
                    </a:cubicBezTo>
                    <a:cubicBezTo>
                      <a:pt x="7180" y="146"/>
                      <a:pt x="6709" y="151"/>
                      <a:pt x="6239" y="158"/>
                    </a:cubicBezTo>
                    <a:cubicBezTo>
                      <a:pt x="5571" y="167"/>
                      <a:pt x="4904" y="182"/>
                      <a:pt x="4236" y="208"/>
                    </a:cubicBezTo>
                    <a:cubicBezTo>
                      <a:pt x="3589" y="234"/>
                      <a:pt x="2945" y="291"/>
                      <a:pt x="2300" y="291"/>
                    </a:cubicBezTo>
                    <a:cubicBezTo>
                      <a:pt x="2280" y="291"/>
                      <a:pt x="2260" y="291"/>
                      <a:pt x="2240" y="291"/>
                    </a:cubicBezTo>
                    <a:cubicBezTo>
                      <a:pt x="1496" y="283"/>
                      <a:pt x="755" y="186"/>
                      <a:pt x="35" y="1"/>
                    </a:cubicBezTo>
                    <a:cubicBezTo>
                      <a:pt x="35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7" name="Google Shape;14047;p28"/>
              <p:cNvSpPr/>
              <p:nvPr/>
            </p:nvSpPr>
            <p:spPr>
              <a:xfrm>
                <a:off x="4814600" y="4181850"/>
                <a:ext cx="407450" cy="720050"/>
              </a:xfrm>
              <a:custGeom>
                <a:avLst/>
                <a:gdLst/>
                <a:ahLst/>
                <a:cxnLst/>
                <a:rect l="l" t="t" r="r" b="b"/>
                <a:pathLst>
                  <a:path w="16298" h="28802" extrusionOk="0">
                    <a:moveTo>
                      <a:pt x="2081" y="15840"/>
                    </a:moveTo>
                    <a:cubicBezTo>
                      <a:pt x="1266" y="17870"/>
                      <a:pt x="0" y="26983"/>
                      <a:pt x="1042" y="27891"/>
                    </a:cubicBezTo>
                    <a:cubicBezTo>
                      <a:pt x="2083" y="28802"/>
                      <a:pt x="2836" y="28359"/>
                      <a:pt x="3149" y="27162"/>
                    </a:cubicBezTo>
                    <a:cubicBezTo>
                      <a:pt x="3459" y="25964"/>
                      <a:pt x="7673" y="24504"/>
                      <a:pt x="10180" y="21002"/>
                    </a:cubicBezTo>
                    <a:cubicBezTo>
                      <a:pt x="12688" y="17500"/>
                      <a:pt x="11777" y="17343"/>
                      <a:pt x="11517" y="17152"/>
                    </a:cubicBezTo>
                    <a:cubicBezTo>
                      <a:pt x="10461" y="16375"/>
                      <a:pt x="11605" y="16937"/>
                      <a:pt x="12506" y="14092"/>
                    </a:cubicBezTo>
                    <a:cubicBezTo>
                      <a:pt x="13407" y="11244"/>
                      <a:pt x="13835" y="10222"/>
                      <a:pt x="12970" y="9186"/>
                    </a:cubicBezTo>
                    <a:cubicBezTo>
                      <a:pt x="12104" y="8150"/>
                      <a:pt x="16298" y="3241"/>
                      <a:pt x="15989" y="1621"/>
                    </a:cubicBezTo>
                    <a:cubicBezTo>
                      <a:pt x="15681" y="0"/>
                      <a:pt x="7628" y="4474"/>
                      <a:pt x="7228" y="6639"/>
                    </a:cubicBezTo>
                    <a:cubicBezTo>
                      <a:pt x="6826" y="8804"/>
                      <a:pt x="4643" y="9448"/>
                      <a:pt x="2081" y="158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8" name="Google Shape;14048;p28"/>
              <p:cNvSpPr/>
              <p:nvPr/>
            </p:nvSpPr>
            <p:spPr>
              <a:xfrm>
                <a:off x="4863025" y="4602800"/>
                <a:ext cx="27725" cy="21035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8414" extrusionOk="0">
                    <a:moveTo>
                      <a:pt x="867" y="1"/>
                    </a:moveTo>
                    <a:cubicBezTo>
                      <a:pt x="841" y="1"/>
                      <a:pt x="804" y="25"/>
                      <a:pt x="791" y="36"/>
                    </a:cubicBezTo>
                    <a:cubicBezTo>
                      <a:pt x="761" y="68"/>
                      <a:pt x="754" y="114"/>
                      <a:pt x="776" y="152"/>
                    </a:cubicBezTo>
                    <a:cubicBezTo>
                      <a:pt x="836" y="245"/>
                      <a:pt x="836" y="415"/>
                      <a:pt x="851" y="524"/>
                    </a:cubicBezTo>
                    <a:cubicBezTo>
                      <a:pt x="873" y="673"/>
                      <a:pt x="892" y="825"/>
                      <a:pt x="909" y="976"/>
                    </a:cubicBezTo>
                    <a:cubicBezTo>
                      <a:pt x="935" y="1253"/>
                      <a:pt x="942" y="1531"/>
                      <a:pt x="931" y="1808"/>
                    </a:cubicBezTo>
                    <a:cubicBezTo>
                      <a:pt x="913" y="2377"/>
                      <a:pt x="838" y="2941"/>
                      <a:pt x="737" y="3500"/>
                    </a:cubicBezTo>
                    <a:cubicBezTo>
                      <a:pt x="636" y="4059"/>
                      <a:pt x="511" y="4614"/>
                      <a:pt x="389" y="5168"/>
                    </a:cubicBezTo>
                    <a:cubicBezTo>
                      <a:pt x="271" y="5693"/>
                      <a:pt x="148" y="6220"/>
                      <a:pt x="81" y="6753"/>
                    </a:cubicBezTo>
                    <a:cubicBezTo>
                      <a:pt x="11" y="7309"/>
                      <a:pt x="17" y="7899"/>
                      <a:pt x="303" y="8397"/>
                    </a:cubicBezTo>
                    <a:cubicBezTo>
                      <a:pt x="310" y="8409"/>
                      <a:pt x="322" y="8414"/>
                      <a:pt x="334" y="8414"/>
                    </a:cubicBezTo>
                    <a:cubicBezTo>
                      <a:pt x="358" y="8414"/>
                      <a:pt x="382" y="8394"/>
                      <a:pt x="372" y="8367"/>
                    </a:cubicBezTo>
                    <a:cubicBezTo>
                      <a:pt x="0" y="7329"/>
                      <a:pt x="314" y="6222"/>
                      <a:pt x="546" y="5188"/>
                    </a:cubicBezTo>
                    <a:cubicBezTo>
                      <a:pt x="791" y="4091"/>
                      <a:pt x="1051" y="2982"/>
                      <a:pt x="1098" y="1853"/>
                    </a:cubicBezTo>
                    <a:cubicBezTo>
                      <a:pt x="1109" y="1546"/>
                      <a:pt x="1107" y="1240"/>
                      <a:pt x="1088" y="933"/>
                    </a:cubicBezTo>
                    <a:cubicBezTo>
                      <a:pt x="1079" y="780"/>
                      <a:pt x="1062" y="625"/>
                      <a:pt x="1038" y="473"/>
                    </a:cubicBezTo>
                    <a:cubicBezTo>
                      <a:pt x="1017" y="342"/>
                      <a:pt x="1012" y="169"/>
                      <a:pt x="939" y="56"/>
                    </a:cubicBezTo>
                    <a:cubicBezTo>
                      <a:pt x="928" y="40"/>
                      <a:pt x="911" y="25"/>
                      <a:pt x="891" y="16"/>
                    </a:cubicBezTo>
                    <a:lnTo>
                      <a:pt x="891" y="16"/>
                    </a:lnTo>
                    <a:cubicBezTo>
                      <a:pt x="886" y="5"/>
                      <a:pt x="878" y="1"/>
                      <a:pt x="8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9" name="Google Shape;14049;p28"/>
              <p:cNvSpPr/>
              <p:nvPr/>
            </p:nvSpPr>
            <p:spPr>
              <a:xfrm>
                <a:off x="4888675" y="4718450"/>
                <a:ext cx="16225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841" extrusionOk="0">
                    <a:moveTo>
                      <a:pt x="615" y="0"/>
                    </a:moveTo>
                    <a:cubicBezTo>
                      <a:pt x="603" y="0"/>
                      <a:pt x="592" y="7"/>
                      <a:pt x="588" y="22"/>
                    </a:cubicBezTo>
                    <a:cubicBezTo>
                      <a:pt x="354" y="871"/>
                      <a:pt x="212" y="1744"/>
                      <a:pt x="117" y="2621"/>
                    </a:cubicBezTo>
                    <a:cubicBezTo>
                      <a:pt x="70" y="3045"/>
                      <a:pt x="31" y="3475"/>
                      <a:pt x="14" y="3902"/>
                    </a:cubicBezTo>
                    <a:cubicBezTo>
                      <a:pt x="1" y="4240"/>
                      <a:pt x="23" y="4575"/>
                      <a:pt x="264" y="4833"/>
                    </a:cubicBezTo>
                    <a:cubicBezTo>
                      <a:pt x="270" y="4838"/>
                      <a:pt x="276" y="4840"/>
                      <a:pt x="283" y="4840"/>
                    </a:cubicBezTo>
                    <a:cubicBezTo>
                      <a:pt x="304" y="4840"/>
                      <a:pt x="325" y="4817"/>
                      <a:pt x="311" y="4795"/>
                    </a:cubicBezTo>
                    <a:cubicBezTo>
                      <a:pt x="100" y="4515"/>
                      <a:pt x="107" y="4128"/>
                      <a:pt x="130" y="3795"/>
                    </a:cubicBezTo>
                    <a:cubicBezTo>
                      <a:pt x="158" y="3380"/>
                      <a:pt x="199" y="2967"/>
                      <a:pt x="247" y="2554"/>
                    </a:cubicBezTo>
                    <a:cubicBezTo>
                      <a:pt x="346" y="1709"/>
                      <a:pt x="496" y="873"/>
                      <a:pt x="646" y="37"/>
                    </a:cubicBezTo>
                    <a:cubicBezTo>
                      <a:pt x="649" y="15"/>
                      <a:pt x="632" y="0"/>
                      <a:pt x="61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0" name="Google Shape;14050;p28"/>
              <p:cNvSpPr/>
              <p:nvPr/>
            </p:nvSpPr>
            <p:spPr>
              <a:xfrm>
                <a:off x="4948975" y="4749250"/>
                <a:ext cx="151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856" extrusionOk="0">
                    <a:moveTo>
                      <a:pt x="221" y="0"/>
                    </a:moveTo>
                    <a:cubicBezTo>
                      <a:pt x="210" y="0"/>
                      <a:pt x="200" y="6"/>
                      <a:pt x="197" y="17"/>
                    </a:cubicBezTo>
                    <a:cubicBezTo>
                      <a:pt x="0" y="619"/>
                      <a:pt x="191" y="1337"/>
                      <a:pt x="543" y="1843"/>
                    </a:cubicBezTo>
                    <a:cubicBezTo>
                      <a:pt x="549" y="1852"/>
                      <a:pt x="557" y="1856"/>
                      <a:pt x="566" y="1856"/>
                    </a:cubicBezTo>
                    <a:cubicBezTo>
                      <a:pt x="586" y="1856"/>
                      <a:pt x="606" y="1836"/>
                      <a:pt x="591" y="1813"/>
                    </a:cubicBezTo>
                    <a:lnTo>
                      <a:pt x="591" y="1813"/>
                    </a:lnTo>
                    <a:lnTo>
                      <a:pt x="591" y="1815"/>
                    </a:lnTo>
                    <a:cubicBezTo>
                      <a:pt x="415" y="1555"/>
                      <a:pt x="296" y="1262"/>
                      <a:pt x="238" y="953"/>
                    </a:cubicBezTo>
                    <a:cubicBezTo>
                      <a:pt x="180" y="643"/>
                      <a:pt x="204" y="336"/>
                      <a:pt x="243" y="24"/>
                    </a:cubicBezTo>
                    <a:cubicBezTo>
                      <a:pt x="246" y="9"/>
                      <a:pt x="233" y="0"/>
                      <a:pt x="2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1" name="Google Shape;14051;p28"/>
              <p:cNvSpPr/>
              <p:nvPr/>
            </p:nvSpPr>
            <p:spPr>
              <a:xfrm>
                <a:off x="4946975" y="4697800"/>
                <a:ext cx="52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533" extrusionOk="0">
                    <a:moveTo>
                      <a:pt x="27" y="1"/>
                    </a:moveTo>
                    <a:cubicBezTo>
                      <a:pt x="14" y="1"/>
                      <a:pt x="1" y="9"/>
                      <a:pt x="2" y="24"/>
                    </a:cubicBezTo>
                    <a:cubicBezTo>
                      <a:pt x="32" y="523"/>
                      <a:pt x="77" y="1018"/>
                      <a:pt x="153" y="1512"/>
                    </a:cubicBezTo>
                    <a:cubicBezTo>
                      <a:pt x="155" y="1526"/>
                      <a:pt x="166" y="1532"/>
                      <a:pt x="179" y="1532"/>
                    </a:cubicBezTo>
                    <a:cubicBezTo>
                      <a:pt x="194" y="1532"/>
                      <a:pt x="210" y="1522"/>
                      <a:pt x="209" y="1504"/>
                    </a:cubicBezTo>
                    <a:lnTo>
                      <a:pt x="208" y="1504"/>
                    </a:lnTo>
                    <a:cubicBezTo>
                      <a:pt x="181" y="1005"/>
                      <a:pt x="122" y="512"/>
                      <a:pt x="49" y="18"/>
                    </a:cubicBezTo>
                    <a:cubicBezTo>
                      <a:pt x="47" y="6"/>
                      <a:pt x="37" y="1"/>
                      <a:pt x="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2" name="Google Shape;14052;p28"/>
              <p:cNvSpPr/>
              <p:nvPr/>
            </p:nvSpPr>
            <p:spPr>
              <a:xfrm>
                <a:off x="4919450" y="4595600"/>
                <a:ext cx="1352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412" extrusionOk="0">
                    <a:moveTo>
                      <a:pt x="51" y="0"/>
                    </a:moveTo>
                    <a:cubicBezTo>
                      <a:pt x="26" y="0"/>
                      <a:pt x="0" y="22"/>
                      <a:pt x="9" y="51"/>
                    </a:cubicBezTo>
                    <a:cubicBezTo>
                      <a:pt x="119" y="421"/>
                      <a:pt x="234" y="795"/>
                      <a:pt x="305" y="1176"/>
                    </a:cubicBezTo>
                    <a:cubicBezTo>
                      <a:pt x="377" y="1569"/>
                      <a:pt x="398" y="1963"/>
                      <a:pt x="415" y="2364"/>
                    </a:cubicBezTo>
                    <a:cubicBezTo>
                      <a:pt x="415" y="2395"/>
                      <a:pt x="439" y="2411"/>
                      <a:pt x="463" y="2411"/>
                    </a:cubicBezTo>
                    <a:cubicBezTo>
                      <a:pt x="486" y="2411"/>
                      <a:pt x="510" y="2395"/>
                      <a:pt x="510" y="2364"/>
                    </a:cubicBezTo>
                    <a:cubicBezTo>
                      <a:pt x="540" y="1963"/>
                      <a:pt x="501" y="1558"/>
                      <a:pt x="432" y="1163"/>
                    </a:cubicBezTo>
                    <a:cubicBezTo>
                      <a:pt x="363" y="767"/>
                      <a:pt x="258" y="384"/>
                      <a:pt x="82" y="19"/>
                    </a:cubicBezTo>
                    <a:cubicBezTo>
                      <a:pt x="75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3" name="Google Shape;14053;p28"/>
              <p:cNvSpPr/>
              <p:nvPr/>
            </p:nvSpPr>
            <p:spPr>
              <a:xfrm>
                <a:off x="4996050" y="4548025"/>
                <a:ext cx="45725" cy="94675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3787" extrusionOk="0">
                    <a:moveTo>
                      <a:pt x="57" y="1"/>
                    </a:moveTo>
                    <a:cubicBezTo>
                      <a:pt x="29" y="1"/>
                      <a:pt x="0" y="25"/>
                      <a:pt x="11" y="58"/>
                    </a:cubicBezTo>
                    <a:cubicBezTo>
                      <a:pt x="118" y="393"/>
                      <a:pt x="253" y="722"/>
                      <a:pt x="376" y="1053"/>
                    </a:cubicBezTo>
                    <a:cubicBezTo>
                      <a:pt x="497" y="1380"/>
                      <a:pt x="619" y="1705"/>
                      <a:pt x="752" y="2027"/>
                    </a:cubicBezTo>
                    <a:cubicBezTo>
                      <a:pt x="1008" y="2649"/>
                      <a:pt x="1300" y="3285"/>
                      <a:pt x="1771" y="3779"/>
                    </a:cubicBezTo>
                    <a:cubicBezTo>
                      <a:pt x="1776" y="3784"/>
                      <a:pt x="1783" y="3786"/>
                      <a:pt x="1789" y="3786"/>
                    </a:cubicBezTo>
                    <a:cubicBezTo>
                      <a:pt x="1809" y="3786"/>
                      <a:pt x="1828" y="3765"/>
                      <a:pt x="1816" y="3745"/>
                    </a:cubicBezTo>
                    <a:cubicBezTo>
                      <a:pt x="1438" y="3167"/>
                      <a:pt x="1120" y="2554"/>
                      <a:pt x="864" y="1915"/>
                    </a:cubicBezTo>
                    <a:cubicBezTo>
                      <a:pt x="613" y="1288"/>
                      <a:pt x="423" y="615"/>
                      <a:pt x="95" y="22"/>
                    </a:cubicBezTo>
                    <a:cubicBezTo>
                      <a:pt x="87" y="7"/>
                      <a:pt x="72" y="1"/>
                      <a:pt x="5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4" name="Google Shape;14054;p28"/>
              <p:cNvSpPr/>
              <p:nvPr/>
            </p:nvSpPr>
            <p:spPr>
              <a:xfrm>
                <a:off x="5055700" y="4670250"/>
                <a:ext cx="37425" cy="10400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416" extrusionOk="0">
                    <a:moveTo>
                      <a:pt x="1480" y="1"/>
                    </a:moveTo>
                    <a:cubicBezTo>
                      <a:pt x="1477" y="1"/>
                      <a:pt x="1474" y="2"/>
                      <a:pt x="1471" y="4"/>
                    </a:cubicBezTo>
                    <a:cubicBezTo>
                      <a:pt x="1368" y="84"/>
                      <a:pt x="1277" y="172"/>
                      <a:pt x="1157" y="228"/>
                    </a:cubicBezTo>
                    <a:cubicBezTo>
                      <a:pt x="1034" y="282"/>
                      <a:pt x="901" y="312"/>
                      <a:pt x="766" y="316"/>
                    </a:cubicBezTo>
                    <a:cubicBezTo>
                      <a:pt x="757" y="316"/>
                      <a:pt x="747" y="316"/>
                      <a:pt x="737" y="316"/>
                    </a:cubicBezTo>
                    <a:cubicBezTo>
                      <a:pt x="481" y="316"/>
                      <a:pt x="223" y="221"/>
                      <a:pt x="56" y="24"/>
                    </a:cubicBezTo>
                    <a:cubicBezTo>
                      <a:pt x="51" y="19"/>
                      <a:pt x="45" y="17"/>
                      <a:pt x="39" y="17"/>
                    </a:cubicBezTo>
                    <a:cubicBezTo>
                      <a:pt x="20" y="17"/>
                      <a:pt x="1" y="38"/>
                      <a:pt x="15" y="56"/>
                    </a:cubicBezTo>
                    <a:cubicBezTo>
                      <a:pt x="191" y="292"/>
                      <a:pt x="462" y="415"/>
                      <a:pt x="754" y="415"/>
                    </a:cubicBezTo>
                    <a:cubicBezTo>
                      <a:pt x="762" y="415"/>
                      <a:pt x="771" y="415"/>
                      <a:pt x="779" y="415"/>
                    </a:cubicBezTo>
                    <a:cubicBezTo>
                      <a:pt x="1041" y="408"/>
                      <a:pt x="1389" y="284"/>
                      <a:pt x="1494" y="17"/>
                    </a:cubicBezTo>
                    <a:cubicBezTo>
                      <a:pt x="1496" y="7"/>
                      <a:pt x="1488" y="1"/>
                      <a:pt x="14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5" name="Google Shape;14055;p28"/>
              <p:cNvSpPr/>
              <p:nvPr/>
            </p:nvSpPr>
            <p:spPr>
              <a:xfrm>
                <a:off x="4997750" y="4504600"/>
                <a:ext cx="92050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3870" extrusionOk="0">
                    <a:moveTo>
                      <a:pt x="42" y="1"/>
                    </a:moveTo>
                    <a:cubicBezTo>
                      <a:pt x="17" y="1"/>
                      <a:pt x="0" y="35"/>
                      <a:pt x="27" y="51"/>
                    </a:cubicBezTo>
                    <a:cubicBezTo>
                      <a:pt x="622" y="410"/>
                      <a:pt x="1200" y="784"/>
                      <a:pt x="1714" y="1257"/>
                    </a:cubicBezTo>
                    <a:cubicBezTo>
                      <a:pt x="2224" y="1724"/>
                      <a:pt x="2673" y="2257"/>
                      <a:pt x="3049" y="2842"/>
                    </a:cubicBezTo>
                    <a:cubicBezTo>
                      <a:pt x="3256" y="3169"/>
                      <a:pt x="3445" y="3508"/>
                      <a:pt x="3617" y="3855"/>
                    </a:cubicBezTo>
                    <a:cubicBezTo>
                      <a:pt x="3622" y="3866"/>
                      <a:pt x="3632" y="3870"/>
                      <a:pt x="3642" y="3870"/>
                    </a:cubicBezTo>
                    <a:cubicBezTo>
                      <a:pt x="3661" y="3870"/>
                      <a:pt x="3682" y="3854"/>
                      <a:pt x="3673" y="3833"/>
                    </a:cubicBezTo>
                    <a:cubicBezTo>
                      <a:pt x="3174" y="2537"/>
                      <a:pt x="2215" y="1408"/>
                      <a:pt x="1093" y="604"/>
                    </a:cubicBezTo>
                    <a:cubicBezTo>
                      <a:pt x="766" y="370"/>
                      <a:pt x="426" y="161"/>
                      <a:pt x="56" y="4"/>
                    </a:cubicBezTo>
                    <a:cubicBezTo>
                      <a:pt x="51" y="2"/>
                      <a:pt x="46" y="1"/>
                      <a:pt x="4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6" name="Google Shape;14056;p28"/>
              <p:cNvSpPr/>
              <p:nvPr/>
            </p:nvSpPr>
            <p:spPr>
              <a:xfrm>
                <a:off x="5072275" y="4501775"/>
                <a:ext cx="49425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934" extrusionOk="0">
                    <a:moveTo>
                      <a:pt x="56" y="1"/>
                    </a:moveTo>
                    <a:cubicBezTo>
                      <a:pt x="22" y="1"/>
                      <a:pt x="1" y="49"/>
                      <a:pt x="36" y="66"/>
                    </a:cubicBezTo>
                    <a:cubicBezTo>
                      <a:pt x="425" y="266"/>
                      <a:pt x="786" y="519"/>
                      <a:pt x="1105" y="816"/>
                    </a:cubicBezTo>
                    <a:cubicBezTo>
                      <a:pt x="1259" y="956"/>
                      <a:pt x="1403" y="1108"/>
                      <a:pt x="1535" y="1267"/>
                    </a:cubicBezTo>
                    <a:cubicBezTo>
                      <a:pt x="1683" y="1444"/>
                      <a:pt x="1853" y="1657"/>
                      <a:pt x="1823" y="1902"/>
                    </a:cubicBezTo>
                    <a:cubicBezTo>
                      <a:pt x="1825" y="1922"/>
                      <a:pt x="1841" y="1934"/>
                      <a:pt x="1857" y="1934"/>
                    </a:cubicBezTo>
                    <a:cubicBezTo>
                      <a:pt x="1867" y="1934"/>
                      <a:pt x="1878" y="1929"/>
                      <a:pt x="1885" y="1919"/>
                    </a:cubicBezTo>
                    <a:cubicBezTo>
                      <a:pt x="1977" y="1710"/>
                      <a:pt x="1876" y="1517"/>
                      <a:pt x="1749" y="1347"/>
                    </a:cubicBezTo>
                    <a:cubicBezTo>
                      <a:pt x="1605" y="1156"/>
                      <a:pt x="1446" y="979"/>
                      <a:pt x="1272" y="816"/>
                    </a:cubicBezTo>
                    <a:cubicBezTo>
                      <a:pt x="917" y="483"/>
                      <a:pt x="513" y="210"/>
                      <a:pt x="73" y="5"/>
                    </a:cubicBezTo>
                    <a:cubicBezTo>
                      <a:pt x="67" y="2"/>
                      <a:pt x="62" y="1"/>
                      <a:pt x="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7" name="Google Shape;14057;p28"/>
              <p:cNvSpPr/>
              <p:nvPr/>
            </p:nvSpPr>
            <p:spPr>
              <a:xfrm>
                <a:off x="5101900" y="4490325"/>
                <a:ext cx="257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99" extrusionOk="0">
                    <a:moveTo>
                      <a:pt x="66" y="1"/>
                    </a:moveTo>
                    <a:cubicBezTo>
                      <a:pt x="16" y="1"/>
                      <a:pt x="0" y="77"/>
                      <a:pt x="55" y="93"/>
                    </a:cubicBezTo>
                    <a:cubicBezTo>
                      <a:pt x="352" y="189"/>
                      <a:pt x="665" y="298"/>
                      <a:pt x="976" y="298"/>
                    </a:cubicBezTo>
                    <a:cubicBezTo>
                      <a:pt x="979" y="298"/>
                      <a:pt x="982" y="298"/>
                      <a:pt x="984" y="298"/>
                    </a:cubicBezTo>
                    <a:cubicBezTo>
                      <a:pt x="1016" y="296"/>
                      <a:pt x="1027" y="255"/>
                      <a:pt x="1001" y="238"/>
                    </a:cubicBezTo>
                    <a:cubicBezTo>
                      <a:pt x="721" y="94"/>
                      <a:pt x="390" y="50"/>
                      <a:pt x="81" y="3"/>
                    </a:cubicBezTo>
                    <a:cubicBezTo>
                      <a:pt x="76" y="1"/>
                      <a:pt x="71" y="1"/>
                      <a:pt x="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8" name="Google Shape;14058;p28"/>
              <p:cNvSpPr/>
              <p:nvPr/>
            </p:nvSpPr>
            <p:spPr>
              <a:xfrm>
                <a:off x="5069175" y="4471600"/>
                <a:ext cx="134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291" extrusionOk="0">
                    <a:moveTo>
                      <a:pt x="104" y="1"/>
                    </a:moveTo>
                    <a:cubicBezTo>
                      <a:pt x="36" y="1"/>
                      <a:pt x="0" y="105"/>
                      <a:pt x="67" y="139"/>
                    </a:cubicBezTo>
                    <a:cubicBezTo>
                      <a:pt x="178" y="197"/>
                      <a:pt x="310" y="290"/>
                      <a:pt x="439" y="290"/>
                    </a:cubicBezTo>
                    <a:cubicBezTo>
                      <a:pt x="441" y="290"/>
                      <a:pt x="444" y="290"/>
                      <a:pt x="446" y="290"/>
                    </a:cubicBezTo>
                    <a:cubicBezTo>
                      <a:pt x="508" y="288"/>
                      <a:pt x="538" y="213"/>
                      <a:pt x="497" y="168"/>
                    </a:cubicBezTo>
                    <a:cubicBezTo>
                      <a:pt x="407" y="71"/>
                      <a:pt x="244" y="43"/>
                      <a:pt x="124" y="4"/>
                    </a:cubicBezTo>
                    <a:cubicBezTo>
                      <a:pt x="117" y="2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9" name="Google Shape;14059;p28"/>
              <p:cNvSpPr/>
              <p:nvPr/>
            </p:nvSpPr>
            <p:spPr>
              <a:xfrm>
                <a:off x="5071000" y="4397175"/>
                <a:ext cx="65050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245" extrusionOk="0">
                    <a:moveTo>
                      <a:pt x="2505" y="0"/>
                    </a:moveTo>
                    <a:cubicBezTo>
                      <a:pt x="2487" y="0"/>
                      <a:pt x="2469" y="9"/>
                      <a:pt x="2461" y="27"/>
                    </a:cubicBezTo>
                    <a:cubicBezTo>
                      <a:pt x="2374" y="214"/>
                      <a:pt x="2155" y="261"/>
                      <a:pt x="1977" y="334"/>
                    </a:cubicBezTo>
                    <a:cubicBezTo>
                      <a:pt x="1757" y="423"/>
                      <a:pt x="1534" y="513"/>
                      <a:pt x="1313" y="607"/>
                    </a:cubicBezTo>
                    <a:cubicBezTo>
                      <a:pt x="887" y="786"/>
                      <a:pt x="467" y="973"/>
                      <a:pt x="42" y="1158"/>
                    </a:cubicBezTo>
                    <a:cubicBezTo>
                      <a:pt x="0" y="1177"/>
                      <a:pt x="23" y="1245"/>
                      <a:pt x="63" y="1245"/>
                    </a:cubicBezTo>
                    <a:cubicBezTo>
                      <a:pt x="68" y="1245"/>
                      <a:pt x="73" y="1244"/>
                      <a:pt x="78" y="1242"/>
                    </a:cubicBezTo>
                    <a:cubicBezTo>
                      <a:pt x="575" y="1052"/>
                      <a:pt x="1074" y="866"/>
                      <a:pt x="1568" y="663"/>
                    </a:cubicBezTo>
                    <a:cubicBezTo>
                      <a:pt x="1807" y="565"/>
                      <a:pt x="2046" y="470"/>
                      <a:pt x="2284" y="369"/>
                    </a:cubicBezTo>
                    <a:cubicBezTo>
                      <a:pt x="2417" y="313"/>
                      <a:pt x="2602" y="212"/>
                      <a:pt x="2559" y="38"/>
                    </a:cubicBezTo>
                    <a:cubicBezTo>
                      <a:pt x="2553" y="15"/>
                      <a:pt x="2529" y="0"/>
                      <a:pt x="250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0" name="Google Shape;14060;p28"/>
              <p:cNvSpPr/>
              <p:nvPr/>
            </p:nvSpPr>
            <p:spPr>
              <a:xfrm>
                <a:off x="5078025" y="4312625"/>
                <a:ext cx="9097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1701" extrusionOk="0">
                    <a:moveTo>
                      <a:pt x="2804" y="0"/>
                    </a:moveTo>
                    <a:cubicBezTo>
                      <a:pt x="2537" y="0"/>
                      <a:pt x="2278" y="84"/>
                      <a:pt x="2038" y="206"/>
                    </a:cubicBezTo>
                    <a:cubicBezTo>
                      <a:pt x="1689" y="388"/>
                      <a:pt x="1375" y="638"/>
                      <a:pt x="1059" y="868"/>
                    </a:cubicBezTo>
                    <a:cubicBezTo>
                      <a:pt x="713" y="1122"/>
                      <a:pt x="373" y="1388"/>
                      <a:pt x="25" y="1642"/>
                    </a:cubicBezTo>
                    <a:cubicBezTo>
                      <a:pt x="0" y="1662"/>
                      <a:pt x="15" y="1700"/>
                      <a:pt x="40" y="1700"/>
                    </a:cubicBezTo>
                    <a:cubicBezTo>
                      <a:pt x="45" y="1700"/>
                      <a:pt x="51" y="1698"/>
                      <a:pt x="57" y="1695"/>
                    </a:cubicBezTo>
                    <a:cubicBezTo>
                      <a:pt x="373" y="1481"/>
                      <a:pt x="696" y="1278"/>
                      <a:pt x="1014" y="1064"/>
                    </a:cubicBezTo>
                    <a:cubicBezTo>
                      <a:pt x="1317" y="859"/>
                      <a:pt x="1614" y="640"/>
                      <a:pt x="1928" y="453"/>
                    </a:cubicBezTo>
                    <a:cubicBezTo>
                      <a:pt x="2188" y="299"/>
                      <a:pt x="2476" y="173"/>
                      <a:pt x="2784" y="173"/>
                    </a:cubicBezTo>
                    <a:cubicBezTo>
                      <a:pt x="2801" y="173"/>
                      <a:pt x="2818" y="174"/>
                      <a:pt x="2835" y="175"/>
                    </a:cubicBezTo>
                    <a:cubicBezTo>
                      <a:pt x="3132" y="189"/>
                      <a:pt x="3343" y="333"/>
                      <a:pt x="3575" y="504"/>
                    </a:cubicBezTo>
                    <a:cubicBezTo>
                      <a:pt x="3581" y="508"/>
                      <a:pt x="3588" y="510"/>
                      <a:pt x="3594" y="510"/>
                    </a:cubicBezTo>
                    <a:cubicBezTo>
                      <a:pt x="3617" y="510"/>
                      <a:pt x="3639" y="484"/>
                      <a:pt x="3631" y="459"/>
                    </a:cubicBezTo>
                    <a:cubicBezTo>
                      <a:pt x="3556" y="178"/>
                      <a:pt x="3237" y="49"/>
                      <a:pt x="2973" y="12"/>
                    </a:cubicBezTo>
                    <a:cubicBezTo>
                      <a:pt x="2916" y="4"/>
                      <a:pt x="2860" y="0"/>
                      <a:pt x="280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1" name="Google Shape;14061;p28"/>
              <p:cNvSpPr/>
              <p:nvPr/>
            </p:nvSpPr>
            <p:spPr>
              <a:xfrm>
                <a:off x="5167300" y="4272875"/>
                <a:ext cx="220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348" extrusionOk="0">
                    <a:moveTo>
                      <a:pt x="387" y="0"/>
                    </a:moveTo>
                    <a:cubicBezTo>
                      <a:pt x="261" y="0"/>
                      <a:pt x="147" y="41"/>
                      <a:pt x="34" y="119"/>
                    </a:cubicBezTo>
                    <a:cubicBezTo>
                      <a:pt x="1" y="143"/>
                      <a:pt x="15" y="203"/>
                      <a:pt x="53" y="203"/>
                    </a:cubicBezTo>
                    <a:cubicBezTo>
                      <a:pt x="57" y="203"/>
                      <a:pt x="62" y="202"/>
                      <a:pt x="68" y="200"/>
                    </a:cubicBezTo>
                    <a:cubicBezTo>
                      <a:pt x="137" y="172"/>
                      <a:pt x="216" y="159"/>
                      <a:pt x="296" y="159"/>
                    </a:cubicBezTo>
                    <a:cubicBezTo>
                      <a:pt x="360" y="159"/>
                      <a:pt x="425" y="168"/>
                      <a:pt x="483" y="183"/>
                    </a:cubicBezTo>
                    <a:cubicBezTo>
                      <a:pt x="614" y="216"/>
                      <a:pt x="703" y="319"/>
                      <a:pt x="829" y="345"/>
                    </a:cubicBezTo>
                    <a:cubicBezTo>
                      <a:pt x="832" y="347"/>
                      <a:pt x="836" y="347"/>
                      <a:pt x="840" y="347"/>
                    </a:cubicBezTo>
                    <a:cubicBezTo>
                      <a:pt x="862" y="347"/>
                      <a:pt x="881" y="329"/>
                      <a:pt x="883" y="306"/>
                    </a:cubicBezTo>
                    <a:cubicBezTo>
                      <a:pt x="874" y="138"/>
                      <a:pt x="672" y="48"/>
                      <a:pt x="530" y="16"/>
                    </a:cubicBezTo>
                    <a:cubicBezTo>
                      <a:pt x="480" y="5"/>
                      <a:pt x="433" y="0"/>
                      <a:pt x="38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2" name="Google Shape;14062;p28"/>
              <p:cNvSpPr/>
              <p:nvPr/>
            </p:nvSpPr>
            <p:spPr>
              <a:xfrm>
                <a:off x="5068725" y="4241525"/>
                <a:ext cx="140725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137" extrusionOk="0">
                    <a:moveTo>
                      <a:pt x="5305" y="1"/>
                    </a:moveTo>
                    <a:cubicBezTo>
                      <a:pt x="5253" y="1"/>
                      <a:pt x="5199" y="7"/>
                      <a:pt x="5146" y="14"/>
                    </a:cubicBezTo>
                    <a:cubicBezTo>
                      <a:pt x="4921" y="48"/>
                      <a:pt x="4699" y="91"/>
                      <a:pt x="4478" y="143"/>
                    </a:cubicBezTo>
                    <a:cubicBezTo>
                      <a:pt x="4052" y="246"/>
                      <a:pt x="3633" y="384"/>
                      <a:pt x="3229" y="556"/>
                    </a:cubicBezTo>
                    <a:cubicBezTo>
                      <a:pt x="2412" y="904"/>
                      <a:pt x="1661" y="1384"/>
                      <a:pt x="1003" y="1981"/>
                    </a:cubicBezTo>
                    <a:cubicBezTo>
                      <a:pt x="630" y="2314"/>
                      <a:pt x="300" y="2688"/>
                      <a:pt x="13" y="3097"/>
                    </a:cubicBezTo>
                    <a:cubicBezTo>
                      <a:pt x="1" y="3114"/>
                      <a:pt x="20" y="3136"/>
                      <a:pt x="39" y="3136"/>
                    </a:cubicBezTo>
                    <a:cubicBezTo>
                      <a:pt x="44" y="3136"/>
                      <a:pt x="50" y="3134"/>
                      <a:pt x="55" y="3129"/>
                    </a:cubicBezTo>
                    <a:lnTo>
                      <a:pt x="55" y="3127"/>
                    </a:lnTo>
                    <a:cubicBezTo>
                      <a:pt x="589" y="2480"/>
                      <a:pt x="1195" y="1895"/>
                      <a:pt x="1891" y="1422"/>
                    </a:cubicBezTo>
                    <a:cubicBezTo>
                      <a:pt x="2580" y="954"/>
                      <a:pt x="3340" y="597"/>
                      <a:pt x="4142" y="366"/>
                    </a:cubicBezTo>
                    <a:cubicBezTo>
                      <a:pt x="4364" y="300"/>
                      <a:pt x="4590" y="246"/>
                      <a:pt x="4818" y="203"/>
                    </a:cubicBezTo>
                    <a:cubicBezTo>
                      <a:pt x="4932" y="180"/>
                      <a:pt x="5047" y="162"/>
                      <a:pt x="5162" y="145"/>
                    </a:cubicBezTo>
                    <a:cubicBezTo>
                      <a:pt x="5214" y="137"/>
                      <a:pt x="5277" y="129"/>
                      <a:pt x="5340" y="129"/>
                    </a:cubicBezTo>
                    <a:cubicBezTo>
                      <a:pt x="5415" y="129"/>
                      <a:pt x="5491" y="141"/>
                      <a:pt x="5546" y="184"/>
                    </a:cubicBezTo>
                    <a:cubicBezTo>
                      <a:pt x="5553" y="190"/>
                      <a:pt x="5561" y="192"/>
                      <a:pt x="5570" y="192"/>
                    </a:cubicBezTo>
                    <a:cubicBezTo>
                      <a:pt x="5599" y="192"/>
                      <a:pt x="5629" y="166"/>
                      <a:pt x="5607" y="137"/>
                    </a:cubicBezTo>
                    <a:cubicBezTo>
                      <a:pt x="5527" y="30"/>
                      <a:pt x="5420" y="1"/>
                      <a:pt x="530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3" name="Google Shape;14063;p28"/>
              <p:cNvSpPr/>
              <p:nvPr/>
            </p:nvSpPr>
            <p:spPr>
              <a:xfrm>
                <a:off x="5041300" y="4372550"/>
                <a:ext cx="6285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9" extrusionOk="0">
                    <a:moveTo>
                      <a:pt x="2468" y="0"/>
                    </a:moveTo>
                    <a:cubicBezTo>
                      <a:pt x="2463" y="0"/>
                      <a:pt x="2458" y="2"/>
                      <a:pt x="2453" y="4"/>
                    </a:cubicBezTo>
                    <a:cubicBezTo>
                      <a:pt x="2060" y="223"/>
                      <a:pt x="1688" y="479"/>
                      <a:pt x="1288" y="689"/>
                    </a:cubicBezTo>
                    <a:cubicBezTo>
                      <a:pt x="879" y="904"/>
                      <a:pt x="452" y="1081"/>
                      <a:pt x="26" y="1259"/>
                    </a:cubicBezTo>
                    <a:cubicBezTo>
                      <a:pt x="1" y="1271"/>
                      <a:pt x="6" y="1309"/>
                      <a:pt x="31" y="1309"/>
                    </a:cubicBezTo>
                    <a:cubicBezTo>
                      <a:pt x="33" y="1309"/>
                      <a:pt x="36" y="1308"/>
                      <a:pt x="39" y="1307"/>
                    </a:cubicBezTo>
                    <a:cubicBezTo>
                      <a:pt x="482" y="1175"/>
                      <a:pt x="905" y="988"/>
                      <a:pt x="1316" y="778"/>
                    </a:cubicBezTo>
                    <a:cubicBezTo>
                      <a:pt x="1720" y="574"/>
                      <a:pt x="2146" y="348"/>
                      <a:pt x="2490" y="51"/>
                    </a:cubicBezTo>
                    <a:cubicBezTo>
                      <a:pt x="2514" y="32"/>
                      <a:pt x="2493" y="0"/>
                      <a:pt x="24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4" name="Google Shape;14064;p28"/>
              <p:cNvSpPr/>
              <p:nvPr/>
            </p:nvSpPr>
            <p:spPr>
              <a:xfrm>
                <a:off x="4978250" y="4625825"/>
                <a:ext cx="70000" cy="108425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4337" extrusionOk="0">
                    <a:moveTo>
                      <a:pt x="34" y="0"/>
                    </a:moveTo>
                    <a:cubicBezTo>
                      <a:pt x="17" y="0"/>
                      <a:pt x="1" y="13"/>
                      <a:pt x="5" y="35"/>
                    </a:cubicBezTo>
                    <a:cubicBezTo>
                      <a:pt x="84" y="444"/>
                      <a:pt x="211" y="848"/>
                      <a:pt x="333" y="1244"/>
                    </a:cubicBezTo>
                    <a:cubicBezTo>
                      <a:pt x="456" y="1643"/>
                      <a:pt x="589" y="2043"/>
                      <a:pt x="735" y="2433"/>
                    </a:cubicBezTo>
                    <a:cubicBezTo>
                      <a:pt x="865" y="2783"/>
                      <a:pt x="993" y="3138"/>
                      <a:pt x="1168" y="3467"/>
                    </a:cubicBezTo>
                    <a:cubicBezTo>
                      <a:pt x="1318" y="3750"/>
                      <a:pt x="1524" y="4037"/>
                      <a:pt x="1811" y="4195"/>
                    </a:cubicBezTo>
                    <a:cubicBezTo>
                      <a:pt x="1976" y="4285"/>
                      <a:pt x="2161" y="4337"/>
                      <a:pt x="2345" y="4337"/>
                    </a:cubicBezTo>
                    <a:cubicBezTo>
                      <a:pt x="2489" y="4337"/>
                      <a:pt x="2633" y="4305"/>
                      <a:pt x="2765" y="4234"/>
                    </a:cubicBezTo>
                    <a:cubicBezTo>
                      <a:pt x="2800" y="4215"/>
                      <a:pt x="2780" y="4167"/>
                      <a:pt x="2747" y="4167"/>
                    </a:cubicBezTo>
                    <a:cubicBezTo>
                      <a:pt x="2742" y="4167"/>
                      <a:pt x="2736" y="4169"/>
                      <a:pt x="2729" y="4172"/>
                    </a:cubicBezTo>
                    <a:lnTo>
                      <a:pt x="2728" y="4172"/>
                    </a:lnTo>
                    <a:cubicBezTo>
                      <a:pt x="2608" y="4235"/>
                      <a:pt x="2481" y="4262"/>
                      <a:pt x="2354" y="4262"/>
                    </a:cubicBezTo>
                    <a:cubicBezTo>
                      <a:pt x="2164" y="4262"/>
                      <a:pt x="1973" y="4201"/>
                      <a:pt x="1802" y="4103"/>
                    </a:cubicBezTo>
                    <a:cubicBezTo>
                      <a:pt x="1509" y="3931"/>
                      <a:pt x="1314" y="3658"/>
                      <a:pt x="1166" y="3357"/>
                    </a:cubicBezTo>
                    <a:cubicBezTo>
                      <a:pt x="1006" y="3030"/>
                      <a:pt x="892" y="2675"/>
                      <a:pt x="772" y="2331"/>
                    </a:cubicBezTo>
                    <a:cubicBezTo>
                      <a:pt x="649" y="1977"/>
                      <a:pt x="531" y="1624"/>
                      <a:pt x="420" y="1267"/>
                    </a:cubicBezTo>
                    <a:cubicBezTo>
                      <a:pt x="295" y="854"/>
                      <a:pt x="192" y="431"/>
                      <a:pt x="61" y="20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5" name="Google Shape;14065;p28"/>
              <p:cNvSpPr/>
              <p:nvPr/>
            </p:nvSpPr>
            <p:spPr>
              <a:xfrm>
                <a:off x="4527050" y="4030075"/>
                <a:ext cx="468600" cy="503325"/>
              </a:xfrm>
              <a:custGeom>
                <a:avLst/>
                <a:gdLst/>
                <a:ahLst/>
                <a:cxnLst/>
                <a:rect l="l" t="t" r="r" b="b"/>
                <a:pathLst>
                  <a:path w="18744" h="20133" extrusionOk="0">
                    <a:moveTo>
                      <a:pt x="12667" y="20133"/>
                    </a:moveTo>
                    <a:cubicBezTo>
                      <a:pt x="12667" y="20133"/>
                      <a:pt x="2294" y="16059"/>
                      <a:pt x="1148" y="14546"/>
                    </a:cubicBezTo>
                    <a:cubicBezTo>
                      <a:pt x="0" y="13032"/>
                      <a:pt x="2130" y="9207"/>
                      <a:pt x="2805" y="8167"/>
                    </a:cubicBezTo>
                    <a:cubicBezTo>
                      <a:pt x="3482" y="7126"/>
                      <a:pt x="1963" y="6731"/>
                      <a:pt x="3532" y="5681"/>
                    </a:cubicBezTo>
                    <a:cubicBezTo>
                      <a:pt x="5102" y="4630"/>
                      <a:pt x="5361" y="5507"/>
                      <a:pt x="7067" y="4249"/>
                    </a:cubicBezTo>
                    <a:cubicBezTo>
                      <a:pt x="8773" y="2988"/>
                      <a:pt x="8896" y="1887"/>
                      <a:pt x="10797" y="2057"/>
                    </a:cubicBezTo>
                    <a:cubicBezTo>
                      <a:pt x="12699" y="2226"/>
                      <a:pt x="14737" y="1"/>
                      <a:pt x="15877" y="2160"/>
                    </a:cubicBezTo>
                    <a:cubicBezTo>
                      <a:pt x="17018" y="4321"/>
                      <a:pt x="16876" y="7681"/>
                      <a:pt x="16876" y="7681"/>
                    </a:cubicBezTo>
                    <a:lnTo>
                      <a:pt x="18743" y="1733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6" name="Google Shape;14066;p28"/>
              <p:cNvSpPr/>
              <p:nvPr/>
            </p:nvSpPr>
            <p:spPr>
              <a:xfrm>
                <a:off x="4555275" y="4366600"/>
                <a:ext cx="27495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4427" extrusionOk="0">
                    <a:moveTo>
                      <a:pt x="28" y="0"/>
                    </a:moveTo>
                    <a:cubicBezTo>
                      <a:pt x="14" y="0"/>
                      <a:pt x="0" y="14"/>
                      <a:pt x="8" y="31"/>
                    </a:cubicBezTo>
                    <a:lnTo>
                      <a:pt x="10" y="31"/>
                    </a:lnTo>
                    <a:cubicBezTo>
                      <a:pt x="395" y="715"/>
                      <a:pt x="1120" y="1018"/>
                      <a:pt x="1837" y="1242"/>
                    </a:cubicBezTo>
                    <a:cubicBezTo>
                      <a:pt x="2564" y="1469"/>
                      <a:pt x="3304" y="1654"/>
                      <a:pt x="4045" y="1839"/>
                    </a:cubicBezTo>
                    <a:cubicBezTo>
                      <a:pt x="5604" y="2230"/>
                      <a:pt x="7182" y="2590"/>
                      <a:pt x="8672" y="3204"/>
                    </a:cubicBezTo>
                    <a:cubicBezTo>
                      <a:pt x="9078" y="3368"/>
                      <a:pt x="9472" y="3557"/>
                      <a:pt x="9855" y="3768"/>
                    </a:cubicBezTo>
                    <a:cubicBezTo>
                      <a:pt x="10037" y="3871"/>
                      <a:pt x="10214" y="3981"/>
                      <a:pt x="10392" y="4092"/>
                    </a:cubicBezTo>
                    <a:cubicBezTo>
                      <a:pt x="10564" y="4202"/>
                      <a:pt x="10740" y="4299"/>
                      <a:pt x="10906" y="4419"/>
                    </a:cubicBezTo>
                    <a:cubicBezTo>
                      <a:pt x="10914" y="4425"/>
                      <a:pt x="10922" y="4427"/>
                      <a:pt x="10929" y="4427"/>
                    </a:cubicBezTo>
                    <a:cubicBezTo>
                      <a:pt x="10966" y="4427"/>
                      <a:pt x="10998" y="4373"/>
                      <a:pt x="10964" y="4344"/>
                    </a:cubicBezTo>
                    <a:cubicBezTo>
                      <a:pt x="10697" y="4105"/>
                      <a:pt x="10409" y="3894"/>
                      <a:pt x="10102" y="3710"/>
                    </a:cubicBezTo>
                    <a:cubicBezTo>
                      <a:pt x="9775" y="3522"/>
                      <a:pt x="9437" y="3350"/>
                      <a:pt x="9091" y="3198"/>
                    </a:cubicBezTo>
                    <a:cubicBezTo>
                      <a:pt x="8373" y="2880"/>
                      <a:pt x="7629" y="2628"/>
                      <a:pt x="6875" y="2405"/>
                    </a:cubicBezTo>
                    <a:cubicBezTo>
                      <a:pt x="5363" y="1962"/>
                      <a:pt x="3815" y="1654"/>
                      <a:pt x="2295" y="1235"/>
                    </a:cubicBezTo>
                    <a:cubicBezTo>
                      <a:pt x="1500" y="1016"/>
                      <a:pt x="507" y="762"/>
                      <a:pt x="45" y="10"/>
                    </a:cubicBezTo>
                    <a:cubicBezTo>
                      <a:pt x="41" y="3"/>
                      <a:pt x="34" y="0"/>
                      <a:pt x="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7" name="Google Shape;14067;p28"/>
              <p:cNvSpPr/>
              <p:nvPr/>
            </p:nvSpPr>
            <p:spPr>
              <a:xfrm>
                <a:off x="4715025" y="4384200"/>
                <a:ext cx="148625" cy="87925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3517" extrusionOk="0">
                    <a:moveTo>
                      <a:pt x="42" y="1"/>
                    </a:moveTo>
                    <a:cubicBezTo>
                      <a:pt x="17" y="1"/>
                      <a:pt x="1" y="39"/>
                      <a:pt x="29" y="54"/>
                    </a:cubicBezTo>
                    <a:lnTo>
                      <a:pt x="29" y="56"/>
                    </a:lnTo>
                    <a:cubicBezTo>
                      <a:pt x="1596" y="1012"/>
                      <a:pt x="3553" y="1212"/>
                      <a:pt x="4978" y="2416"/>
                    </a:cubicBezTo>
                    <a:cubicBezTo>
                      <a:pt x="5346" y="2728"/>
                      <a:pt x="5623" y="3098"/>
                      <a:pt x="5883" y="3504"/>
                    </a:cubicBezTo>
                    <a:cubicBezTo>
                      <a:pt x="5888" y="3513"/>
                      <a:pt x="5898" y="3517"/>
                      <a:pt x="5907" y="3517"/>
                    </a:cubicBezTo>
                    <a:cubicBezTo>
                      <a:pt x="5926" y="3517"/>
                      <a:pt x="5944" y="3502"/>
                      <a:pt x="5937" y="3479"/>
                    </a:cubicBezTo>
                    <a:cubicBezTo>
                      <a:pt x="5789" y="3102"/>
                      <a:pt x="5516" y="2776"/>
                      <a:pt x="5225" y="2500"/>
                    </a:cubicBezTo>
                    <a:cubicBezTo>
                      <a:pt x="4918" y="2210"/>
                      <a:pt x="4567" y="1967"/>
                      <a:pt x="4200" y="1759"/>
                    </a:cubicBezTo>
                    <a:cubicBezTo>
                      <a:pt x="3385" y="1299"/>
                      <a:pt x="2486" y="1025"/>
                      <a:pt x="1611" y="705"/>
                    </a:cubicBezTo>
                    <a:cubicBezTo>
                      <a:pt x="1076" y="509"/>
                      <a:pt x="549" y="292"/>
                      <a:pt x="57" y="6"/>
                    </a:cubicBezTo>
                    <a:cubicBezTo>
                      <a:pt x="52" y="2"/>
                      <a:pt x="47" y="1"/>
                      <a:pt x="4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8" name="Google Shape;14068;p28"/>
              <p:cNvSpPr/>
              <p:nvPr/>
            </p:nvSpPr>
            <p:spPr>
              <a:xfrm>
                <a:off x="4562625" y="4300825"/>
                <a:ext cx="81775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271" extrusionOk="0">
                    <a:moveTo>
                      <a:pt x="26" y="0"/>
                    </a:moveTo>
                    <a:cubicBezTo>
                      <a:pt x="12" y="0"/>
                      <a:pt x="0" y="9"/>
                      <a:pt x="2" y="28"/>
                    </a:cubicBezTo>
                    <a:cubicBezTo>
                      <a:pt x="37" y="635"/>
                      <a:pt x="679" y="955"/>
                      <a:pt x="1144" y="1213"/>
                    </a:cubicBezTo>
                    <a:cubicBezTo>
                      <a:pt x="1490" y="1402"/>
                      <a:pt x="1836" y="1587"/>
                      <a:pt x="2186" y="1766"/>
                    </a:cubicBezTo>
                    <a:cubicBezTo>
                      <a:pt x="2361" y="1856"/>
                      <a:pt x="2537" y="1946"/>
                      <a:pt x="2713" y="2032"/>
                    </a:cubicBezTo>
                    <a:cubicBezTo>
                      <a:pt x="2883" y="2116"/>
                      <a:pt x="3053" y="2215"/>
                      <a:pt x="3236" y="2269"/>
                    </a:cubicBezTo>
                    <a:cubicBezTo>
                      <a:pt x="3239" y="2270"/>
                      <a:pt x="3241" y="2270"/>
                      <a:pt x="3243" y="2270"/>
                    </a:cubicBezTo>
                    <a:cubicBezTo>
                      <a:pt x="3263" y="2270"/>
                      <a:pt x="3270" y="2242"/>
                      <a:pt x="3253" y="2230"/>
                    </a:cubicBezTo>
                    <a:cubicBezTo>
                      <a:pt x="3104" y="2129"/>
                      <a:pt x="2932" y="2058"/>
                      <a:pt x="2771" y="1978"/>
                    </a:cubicBezTo>
                    <a:cubicBezTo>
                      <a:pt x="2610" y="1897"/>
                      <a:pt x="2446" y="1815"/>
                      <a:pt x="2285" y="1733"/>
                    </a:cubicBezTo>
                    <a:cubicBezTo>
                      <a:pt x="1961" y="1568"/>
                      <a:pt x="1640" y="1398"/>
                      <a:pt x="1322" y="1224"/>
                    </a:cubicBezTo>
                    <a:cubicBezTo>
                      <a:pt x="838" y="961"/>
                      <a:pt x="127" y="654"/>
                      <a:pt x="56" y="28"/>
                    </a:cubicBezTo>
                    <a:cubicBezTo>
                      <a:pt x="54" y="10"/>
                      <a:pt x="39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9" name="Google Shape;14069;p28"/>
              <p:cNvSpPr/>
              <p:nvPr/>
            </p:nvSpPr>
            <p:spPr>
              <a:xfrm>
                <a:off x="4661050" y="4364450"/>
                <a:ext cx="15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295" extrusionOk="0">
                    <a:moveTo>
                      <a:pt x="63" y="1"/>
                    </a:moveTo>
                    <a:cubicBezTo>
                      <a:pt x="25" y="1"/>
                      <a:pt x="1" y="54"/>
                      <a:pt x="42" y="72"/>
                    </a:cubicBezTo>
                    <a:cubicBezTo>
                      <a:pt x="216" y="149"/>
                      <a:pt x="388" y="225"/>
                      <a:pt x="565" y="293"/>
                    </a:cubicBezTo>
                    <a:cubicBezTo>
                      <a:pt x="568" y="294"/>
                      <a:pt x="571" y="294"/>
                      <a:pt x="574" y="294"/>
                    </a:cubicBezTo>
                    <a:cubicBezTo>
                      <a:pt x="600" y="294"/>
                      <a:pt x="615" y="252"/>
                      <a:pt x="588" y="239"/>
                    </a:cubicBezTo>
                    <a:cubicBezTo>
                      <a:pt x="421" y="153"/>
                      <a:pt x="251" y="80"/>
                      <a:pt x="81" y="5"/>
                    </a:cubicBezTo>
                    <a:cubicBezTo>
                      <a:pt x="75" y="2"/>
                      <a:pt x="69" y="1"/>
                      <a:pt x="6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0" name="Google Shape;14070;p28"/>
              <p:cNvSpPr/>
              <p:nvPr/>
            </p:nvSpPr>
            <p:spPr>
              <a:xfrm>
                <a:off x="4729850" y="4333900"/>
                <a:ext cx="256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44" extrusionOk="0">
                    <a:moveTo>
                      <a:pt x="53" y="0"/>
                    </a:moveTo>
                    <a:cubicBezTo>
                      <a:pt x="22" y="0"/>
                      <a:pt x="1" y="56"/>
                      <a:pt x="36" y="71"/>
                    </a:cubicBezTo>
                    <a:lnTo>
                      <a:pt x="38" y="71"/>
                    </a:lnTo>
                    <a:cubicBezTo>
                      <a:pt x="346" y="202"/>
                      <a:pt x="653" y="339"/>
                      <a:pt x="973" y="442"/>
                    </a:cubicBezTo>
                    <a:cubicBezTo>
                      <a:pt x="976" y="443"/>
                      <a:pt x="979" y="443"/>
                      <a:pt x="982" y="443"/>
                    </a:cubicBezTo>
                    <a:cubicBezTo>
                      <a:pt x="1008" y="443"/>
                      <a:pt x="1024" y="399"/>
                      <a:pt x="995" y="385"/>
                    </a:cubicBezTo>
                    <a:cubicBezTo>
                      <a:pt x="692" y="238"/>
                      <a:pt x="378" y="124"/>
                      <a:pt x="64" y="2"/>
                    </a:cubicBezTo>
                    <a:cubicBezTo>
                      <a:pt x="60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1" name="Google Shape;14071;p28"/>
              <p:cNvSpPr/>
              <p:nvPr/>
            </p:nvSpPr>
            <p:spPr>
              <a:xfrm>
                <a:off x="4775400" y="4357725"/>
                <a:ext cx="127050" cy="947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3788" extrusionOk="0">
                    <a:moveTo>
                      <a:pt x="33" y="1"/>
                    </a:moveTo>
                    <a:cubicBezTo>
                      <a:pt x="10" y="1"/>
                      <a:pt x="1" y="33"/>
                      <a:pt x="24" y="44"/>
                    </a:cubicBezTo>
                    <a:cubicBezTo>
                      <a:pt x="1593" y="560"/>
                      <a:pt x="3000" y="1474"/>
                      <a:pt x="4107" y="2701"/>
                    </a:cubicBezTo>
                    <a:cubicBezTo>
                      <a:pt x="4416" y="3045"/>
                      <a:pt x="4696" y="3415"/>
                      <a:pt x="4990" y="3772"/>
                    </a:cubicBezTo>
                    <a:cubicBezTo>
                      <a:pt x="4999" y="3783"/>
                      <a:pt x="5009" y="3787"/>
                      <a:pt x="5020" y="3787"/>
                    </a:cubicBezTo>
                    <a:cubicBezTo>
                      <a:pt x="5051" y="3787"/>
                      <a:pt x="5081" y="3747"/>
                      <a:pt x="5064" y="3714"/>
                    </a:cubicBezTo>
                    <a:cubicBezTo>
                      <a:pt x="4679" y="2979"/>
                      <a:pt x="4064" y="2349"/>
                      <a:pt x="3434" y="1816"/>
                    </a:cubicBezTo>
                    <a:cubicBezTo>
                      <a:pt x="2802" y="1283"/>
                      <a:pt x="2103" y="833"/>
                      <a:pt x="1355" y="481"/>
                    </a:cubicBezTo>
                    <a:cubicBezTo>
                      <a:pt x="931" y="283"/>
                      <a:pt x="489" y="122"/>
                      <a:pt x="37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2" name="Google Shape;14072;p28"/>
              <p:cNvSpPr/>
              <p:nvPr/>
            </p:nvSpPr>
            <p:spPr>
              <a:xfrm>
                <a:off x="4652275" y="4157625"/>
                <a:ext cx="206875" cy="180350"/>
              </a:xfrm>
              <a:custGeom>
                <a:avLst/>
                <a:gdLst/>
                <a:ahLst/>
                <a:cxnLst/>
                <a:rect l="l" t="t" r="r" b="b"/>
                <a:pathLst>
                  <a:path w="8275" h="7214" extrusionOk="0">
                    <a:moveTo>
                      <a:pt x="43" y="1"/>
                    </a:moveTo>
                    <a:cubicBezTo>
                      <a:pt x="7" y="1"/>
                      <a:pt x="0" y="50"/>
                      <a:pt x="34" y="61"/>
                    </a:cubicBezTo>
                    <a:cubicBezTo>
                      <a:pt x="684" y="186"/>
                      <a:pt x="1299" y="453"/>
                      <a:pt x="1836" y="844"/>
                    </a:cubicBezTo>
                    <a:cubicBezTo>
                      <a:pt x="2397" y="1248"/>
                      <a:pt x="2874" y="1755"/>
                      <a:pt x="3292" y="2301"/>
                    </a:cubicBezTo>
                    <a:cubicBezTo>
                      <a:pt x="3750" y="2899"/>
                      <a:pt x="4169" y="3527"/>
                      <a:pt x="4624" y="4129"/>
                    </a:cubicBezTo>
                    <a:cubicBezTo>
                      <a:pt x="5070" y="4722"/>
                      <a:pt x="5560" y="5270"/>
                      <a:pt x="6125" y="5754"/>
                    </a:cubicBezTo>
                    <a:cubicBezTo>
                      <a:pt x="6762" y="6298"/>
                      <a:pt x="7447" y="6784"/>
                      <a:pt x="8170" y="7207"/>
                    </a:cubicBezTo>
                    <a:cubicBezTo>
                      <a:pt x="8178" y="7211"/>
                      <a:pt x="8187" y="7213"/>
                      <a:pt x="8195" y="7213"/>
                    </a:cubicBezTo>
                    <a:cubicBezTo>
                      <a:pt x="8238" y="7213"/>
                      <a:pt x="8275" y="7156"/>
                      <a:pt x="8234" y="7124"/>
                    </a:cubicBezTo>
                    <a:cubicBezTo>
                      <a:pt x="7637" y="6657"/>
                      <a:pt x="7006" y="6236"/>
                      <a:pt x="6420" y="5752"/>
                    </a:cubicBezTo>
                    <a:cubicBezTo>
                      <a:pt x="5833" y="5262"/>
                      <a:pt x="5302" y="4707"/>
                      <a:pt x="4839" y="4099"/>
                    </a:cubicBezTo>
                    <a:cubicBezTo>
                      <a:pt x="3964" y="2966"/>
                      <a:pt x="3203" y="1727"/>
                      <a:pt x="2047" y="846"/>
                    </a:cubicBezTo>
                    <a:cubicBezTo>
                      <a:pt x="1464" y="403"/>
                      <a:pt x="783" y="53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3" name="Google Shape;14073;p28"/>
              <p:cNvSpPr/>
              <p:nvPr/>
            </p:nvSpPr>
            <p:spPr>
              <a:xfrm>
                <a:off x="4608650" y="4219775"/>
                <a:ext cx="187975" cy="10960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4384" extrusionOk="0">
                    <a:moveTo>
                      <a:pt x="37" y="0"/>
                    </a:moveTo>
                    <a:cubicBezTo>
                      <a:pt x="19" y="0"/>
                      <a:pt x="1" y="16"/>
                      <a:pt x="8" y="35"/>
                    </a:cubicBezTo>
                    <a:lnTo>
                      <a:pt x="8" y="37"/>
                    </a:lnTo>
                    <a:cubicBezTo>
                      <a:pt x="375" y="994"/>
                      <a:pt x="1509" y="1295"/>
                      <a:pt x="2360" y="1673"/>
                    </a:cubicBezTo>
                    <a:cubicBezTo>
                      <a:pt x="3488" y="2174"/>
                      <a:pt x="4572" y="2761"/>
                      <a:pt x="5667" y="3326"/>
                    </a:cubicBezTo>
                    <a:cubicBezTo>
                      <a:pt x="6290" y="3647"/>
                      <a:pt x="6890" y="3999"/>
                      <a:pt x="7479" y="4380"/>
                    </a:cubicBezTo>
                    <a:cubicBezTo>
                      <a:pt x="7483" y="4383"/>
                      <a:pt x="7487" y="4384"/>
                      <a:pt x="7490" y="4384"/>
                    </a:cubicBezTo>
                    <a:cubicBezTo>
                      <a:pt x="7507" y="4384"/>
                      <a:pt x="7518" y="4357"/>
                      <a:pt x="7500" y="4345"/>
                    </a:cubicBezTo>
                    <a:cubicBezTo>
                      <a:pt x="6997" y="4008"/>
                      <a:pt x="6485" y="3681"/>
                      <a:pt x="5978" y="3352"/>
                    </a:cubicBezTo>
                    <a:cubicBezTo>
                      <a:pt x="5469" y="3023"/>
                      <a:pt x="4944" y="2720"/>
                      <a:pt x="4405" y="2443"/>
                    </a:cubicBezTo>
                    <a:cubicBezTo>
                      <a:pt x="3867" y="2167"/>
                      <a:pt x="3319" y="1905"/>
                      <a:pt x="2764" y="1666"/>
                    </a:cubicBezTo>
                    <a:cubicBezTo>
                      <a:pt x="2261" y="1451"/>
                      <a:pt x="1745" y="1258"/>
                      <a:pt x="1251" y="1022"/>
                    </a:cubicBezTo>
                    <a:cubicBezTo>
                      <a:pt x="784" y="800"/>
                      <a:pt x="294" y="495"/>
                      <a:pt x="60" y="15"/>
                    </a:cubicBezTo>
                    <a:cubicBezTo>
                      <a:pt x="55" y="4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4" name="Google Shape;14074;p28"/>
              <p:cNvSpPr/>
              <p:nvPr/>
            </p:nvSpPr>
            <p:spPr>
              <a:xfrm>
                <a:off x="4686175" y="4218000"/>
                <a:ext cx="47950" cy="3845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538" extrusionOk="0">
                    <a:moveTo>
                      <a:pt x="61" y="0"/>
                    </a:moveTo>
                    <a:cubicBezTo>
                      <a:pt x="29" y="0"/>
                      <a:pt x="0" y="39"/>
                      <a:pt x="31" y="63"/>
                    </a:cubicBezTo>
                    <a:cubicBezTo>
                      <a:pt x="630" y="559"/>
                      <a:pt x="1224" y="1054"/>
                      <a:pt x="1837" y="1529"/>
                    </a:cubicBezTo>
                    <a:cubicBezTo>
                      <a:pt x="1845" y="1535"/>
                      <a:pt x="1853" y="1537"/>
                      <a:pt x="1861" y="1537"/>
                    </a:cubicBezTo>
                    <a:cubicBezTo>
                      <a:pt x="1891" y="1537"/>
                      <a:pt x="1917" y="1502"/>
                      <a:pt x="1888" y="1479"/>
                    </a:cubicBezTo>
                    <a:cubicBezTo>
                      <a:pt x="1299" y="976"/>
                      <a:pt x="691" y="493"/>
                      <a:pt x="86" y="9"/>
                    </a:cubicBezTo>
                    <a:cubicBezTo>
                      <a:pt x="78" y="3"/>
                      <a:pt x="69" y="0"/>
                      <a:pt x="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5" name="Google Shape;14075;p28"/>
              <p:cNvSpPr/>
              <p:nvPr/>
            </p:nvSpPr>
            <p:spPr>
              <a:xfrm>
                <a:off x="4814525" y="4115400"/>
                <a:ext cx="5980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4238" extrusionOk="0">
                    <a:moveTo>
                      <a:pt x="31" y="1"/>
                    </a:moveTo>
                    <a:cubicBezTo>
                      <a:pt x="16" y="1"/>
                      <a:pt x="1" y="18"/>
                      <a:pt x="11" y="32"/>
                    </a:cubicBezTo>
                    <a:cubicBezTo>
                      <a:pt x="452" y="692"/>
                      <a:pt x="916" y="1346"/>
                      <a:pt x="1306" y="2040"/>
                    </a:cubicBezTo>
                    <a:cubicBezTo>
                      <a:pt x="1703" y="2744"/>
                      <a:pt x="2054" y="3475"/>
                      <a:pt x="2355" y="4227"/>
                    </a:cubicBezTo>
                    <a:cubicBezTo>
                      <a:pt x="2358" y="4234"/>
                      <a:pt x="2365" y="4238"/>
                      <a:pt x="2372" y="4238"/>
                    </a:cubicBezTo>
                    <a:cubicBezTo>
                      <a:pt x="2382" y="4238"/>
                      <a:pt x="2392" y="4230"/>
                      <a:pt x="2387" y="4218"/>
                    </a:cubicBezTo>
                    <a:cubicBezTo>
                      <a:pt x="2092" y="3468"/>
                      <a:pt x="1748" y="2739"/>
                      <a:pt x="1359" y="2034"/>
                    </a:cubicBezTo>
                    <a:cubicBezTo>
                      <a:pt x="966" y="1325"/>
                      <a:pt x="559" y="634"/>
                      <a:pt x="44" y="7"/>
                    </a:cubicBezTo>
                    <a:cubicBezTo>
                      <a:pt x="41" y="3"/>
                      <a:pt x="36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6" name="Google Shape;14076;p28"/>
              <p:cNvSpPr/>
              <p:nvPr/>
            </p:nvSpPr>
            <p:spPr>
              <a:xfrm>
                <a:off x="4874325" y="4253025"/>
                <a:ext cx="1647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033" extrusionOk="0">
                    <a:moveTo>
                      <a:pt x="19" y="0"/>
                    </a:moveTo>
                    <a:cubicBezTo>
                      <a:pt x="10" y="0"/>
                      <a:pt x="1" y="8"/>
                      <a:pt x="4" y="18"/>
                    </a:cubicBezTo>
                    <a:cubicBezTo>
                      <a:pt x="268" y="661"/>
                      <a:pt x="404" y="1343"/>
                      <a:pt x="591" y="2009"/>
                    </a:cubicBezTo>
                    <a:cubicBezTo>
                      <a:pt x="596" y="2025"/>
                      <a:pt x="610" y="2033"/>
                      <a:pt x="625" y="2033"/>
                    </a:cubicBezTo>
                    <a:cubicBezTo>
                      <a:pt x="642" y="2033"/>
                      <a:pt x="659" y="2022"/>
                      <a:pt x="657" y="2001"/>
                    </a:cubicBezTo>
                    <a:cubicBezTo>
                      <a:pt x="584" y="1302"/>
                      <a:pt x="311" y="644"/>
                      <a:pt x="29" y="6"/>
                    </a:cubicBezTo>
                    <a:cubicBezTo>
                      <a:pt x="27" y="2"/>
                      <a:pt x="23" y="0"/>
                      <a:pt x="1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7" name="Google Shape;14077;p28"/>
              <p:cNvSpPr/>
              <p:nvPr/>
            </p:nvSpPr>
            <p:spPr>
              <a:xfrm>
                <a:off x="4727050" y="4118700"/>
                <a:ext cx="131025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7935" extrusionOk="0">
                    <a:moveTo>
                      <a:pt x="99" y="0"/>
                    </a:moveTo>
                    <a:cubicBezTo>
                      <a:pt x="79" y="0"/>
                      <a:pt x="60" y="13"/>
                      <a:pt x="60" y="38"/>
                    </a:cubicBezTo>
                    <a:cubicBezTo>
                      <a:pt x="0" y="1266"/>
                      <a:pt x="645" y="2446"/>
                      <a:pt x="1363" y="3398"/>
                    </a:cubicBezTo>
                    <a:cubicBezTo>
                      <a:pt x="2119" y="4398"/>
                      <a:pt x="3048" y="5245"/>
                      <a:pt x="3872" y="6185"/>
                    </a:cubicBezTo>
                    <a:cubicBezTo>
                      <a:pt x="4349" y="6729"/>
                      <a:pt x="4772" y="7313"/>
                      <a:pt x="5164" y="7918"/>
                    </a:cubicBezTo>
                    <a:cubicBezTo>
                      <a:pt x="5172" y="7930"/>
                      <a:pt x="5183" y="7935"/>
                      <a:pt x="5194" y="7935"/>
                    </a:cubicBezTo>
                    <a:cubicBezTo>
                      <a:pt x="5218" y="7935"/>
                      <a:pt x="5241" y="7910"/>
                      <a:pt x="5228" y="7883"/>
                    </a:cubicBezTo>
                    <a:cubicBezTo>
                      <a:pt x="4975" y="7318"/>
                      <a:pt x="4603" y="6828"/>
                      <a:pt x="4205" y="6357"/>
                    </a:cubicBezTo>
                    <a:cubicBezTo>
                      <a:pt x="3801" y="5879"/>
                      <a:pt x="3364" y="5432"/>
                      <a:pt x="2934" y="4979"/>
                    </a:cubicBezTo>
                    <a:cubicBezTo>
                      <a:pt x="2079" y="4080"/>
                      <a:pt x="1231" y="3155"/>
                      <a:pt x="681" y="2029"/>
                    </a:cubicBezTo>
                    <a:cubicBezTo>
                      <a:pt x="380" y="1405"/>
                      <a:pt x="195" y="730"/>
                      <a:pt x="137" y="38"/>
                    </a:cubicBezTo>
                    <a:cubicBezTo>
                      <a:pt x="137" y="13"/>
                      <a:pt x="118" y="0"/>
                      <a:pt x="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8" name="Google Shape;14078;p28"/>
              <p:cNvSpPr/>
              <p:nvPr/>
            </p:nvSpPr>
            <p:spPr>
              <a:xfrm>
                <a:off x="4871775" y="4073325"/>
                <a:ext cx="35750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760" extrusionOk="0">
                    <a:moveTo>
                      <a:pt x="53" y="1"/>
                    </a:moveTo>
                    <a:cubicBezTo>
                      <a:pt x="26" y="1"/>
                      <a:pt x="0" y="26"/>
                      <a:pt x="18" y="56"/>
                    </a:cubicBezTo>
                    <a:cubicBezTo>
                      <a:pt x="753" y="1157"/>
                      <a:pt x="1215" y="2418"/>
                      <a:pt x="1368" y="3732"/>
                    </a:cubicBezTo>
                    <a:cubicBezTo>
                      <a:pt x="1371" y="3750"/>
                      <a:pt x="1387" y="3759"/>
                      <a:pt x="1402" y="3759"/>
                    </a:cubicBezTo>
                    <a:cubicBezTo>
                      <a:pt x="1416" y="3759"/>
                      <a:pt x="1429" y="3750"/>
                      <a:pt x="1428" y="3732"/>
                    </a:cubicBezTo>
                    <a:cubicBezTo>
                      <a:pt x="1370" y="2399"/>
                      <a:pt x="888" y="1081"/>
                      <a:pt x="86" y="17"/>
                    </a:cubicBezTo>
                    <a:cubicBezTo>
                      <a:pt x="77" y="6"/>
                      <a:pt x="65" y="1"/>
                      <a:pt x="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9" name="Google Shape;14079;p28"/>
              <p:cNvSpPr/>
              <p:nvPr/>
            </p:nvSpPr>
            <p:spPr>
              <a:xfrm>
                <a:off x="4903075" y="4090700"/>
                <a:ext cx="17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942" extrusionOk="0">
                    <a:moveTo>
                      <a:pt x="47" y="0"/>
                    </a:moveTo>
                    <a:cubicBezTo>
                      <a:pt x="24" y="0"/>
                      <a:pt x="0" y="26"/>
                      <a:pt x="17" y="53"/>
                    </a:cubicBezTo>
                    <a:cubicBezTo>
                      <a:pt x="298" y="651"/>
                      <a:pt x="511" y="1263"/>
                      <a:pt x="636" y="1913"/>
                    </a:cubicBezTo>
                    <a:cubicBezTo>
                      <a:pt x="640" y="1932"/>
                      <a:pt x="656" y="1941"/>
                      <a:pt x="673" y="1941"/>
                    </a:cubicBezTo>
                    <a:cubicBezTo>
                      <a:pt x="694" y="1941"/>
                      <a:pt x="716" y="1927"/>
                      <a:pt x="715" y="1902"/>
                    </a:cubicBezTo>
                    <a:cubicBezTo>
                      <a:pt x="668" y="1238"/>
                      <a:pt x="455" y="569"/>
                      <a:pt x="75" y="18"/>
                    </a:cubicBezTo>
                    <a:cubicBezTo>
                      <a:pt x="68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0" name="Google Shape;14080;p28"/>
              <p:cNvSpPr/>
              <p:nvPr/>
            </p:nvSpPr>
            <p:spPr>
              <a:xfrm>
                <a:off x="4904825" y="4229475"/>
                <a:ext cx="162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358" extrusionOk="0">
                    <a:moveTo>
                      <a:pt x="40" y="0"/>
                    </a:moveTo>
                    <a:cubicBezTo>
                      <a:pt x="21" y="0"/>
                      <a:pt x="0" y="17"/>
                      <a:pt x="9" y="38"/>
                    </a:cubicBezTo>
                    <a:cubicBezTo>
                      <a:pt x="188" y="479"/>
                      <a:pt x="362" y="917"/>
                      <a:pt x="575" y="1341"/>
                    </a:cubicBezTo>
                    <a:cubicBezTo>
                      <a:pt x="582" y="1352"/>
                      <a:pt x="592" y="1357"/>
                      <a:pt x="604" y="1357"/>
                    </a:cubicBezTo>
                    <a:cubicBezTo>
                      <a:pt x="626" y="1357"/>
                      <a:pt x="649" y="1338"/>
                      <a:pt x="639" y="1313"/>
                    </a:cubicBezTo>
                    <a:cubicBezTo>
                      <a:pt x="473" y="870"/>
                      <a:pt x="269" y="444"/>
                      <a:pt x="65" y="16"/>
                    </a:cubicBezTo>
                    <a:cubicBezTo>
                      <a:pt x="60" y="5"/>
                      <a:pt x="50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1" name="Google Shape;14081;p28"/>
              <p:cNvSpPr/>
              <p:nvPr/>
            </p:nvSpPr>
            <p:spPr>
              <a:xfrm>
                <a:off x="4386025" y="4414375"/>
                <a:ext cx="485800" cy="251600"/>
              </a:xfrm>
              <a:custGeom>
                <a:avLst/>
                <a:gdLst/>
                <a:ahLst/>
                <a:cxnLst/>
                <a:rect l="l" t="t" r="r" b="b"/>
                <a:pathLst>
                  <a:path w="19432" h="10064" extrusionOk="0">
                    <a:moveTo>
                      <a:pt x="19432" y="4486"/>
                    </a:moveTo>
                    <a:cubicBezTo>
                      <a:pt x="19432" y="4486"/>
                      <a:pt x="13606" y="702"/>
                      <a:pt x="10697" y="352"/>
                    </a:cubicBezTo>
                    <a:cubicBezTo>
                      <a:pt x="7789" y="1"/>
                      <a:pt x="4987" y="489"/>
                      <a:pt x="4458" y="2216"/>
                    </a:cubicBezTo>
                    <a:cubicBezTo>
                      <a:pt x="4458" y="2216"/>
                      <a:pt x="1" y="4705"/>
                      <a:pt x="1575" y="7384"/>
                    </a:cubicBezTo>
                    <a:cubicBezTo>
                      <a:pt x="3147" y="10063"/>
                      <a:pt x="4821" y="8309"/>
                      <a:pt x="4821" y="8309"/>
                    </a:cubicBezTo>
                    <a:cubicBezTo>
                      <a:pt x="4821" y="8309"/>
                      <a:pt x="6006" y="9670"/>
                      <a:pt x="7474" y="9323"/>
                    </a:cubicBezTo>
                    <a:cubicBezTo>
                      <a:pt x="8943" y="8975"/>
                      <a:pt x="15311" y="9738"/>
                      <a:pt x="15311" y="9738"/>
                    </a:cubicBezTo>
                    <a:cubicBezTo>
                      <a:pt x="15311" y="9738"/>
                      <a:pt x="19331" y="5189"/>
                      <a:pt x="19432" y="4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2" name="Google Shape;14082;p28"/>
              <p:cNvSpPr/>
              <p:nvPr/>
            </p:nvSpPr>
            <p:spPr>
              <a:xfrm>
                <a:off x="4568275" y="4423900"/>
                <a:ext cx="1616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393" extrusionOk="0">
                    <a:moveTo>
                      <a:pt x="752" y="0"/>
                    </a:moveTo>
                    <a:cubicBezTo>
                      <a:pt x="514" y="0"/>
                      <a:pt x="275" y="17"/>
                      <a:pt x="36" y="57"/>
                    </a:cubicBezTo>
                    <a:cubicBezTo>
                      <a:pt x="1" y="63"/>
                      <a:pt x="8" y="123"/>
                      <a:pt x="44" y="123"/>
                    </a:cubicBezTo>
                    <a:cubicBezTo>
                      <a:pt x="44" y="123"/>
                      <a:pt x="45" y="123"/>
                      <a:pt x="45" y="123"/>
                    </a:cubicBezTo>
                    <a:cubicBezTo>
                      <a:pt x="221" y="109"/>
                      <a:pt x="396" y="102"/>
                      <a:pt x="570" y="102"/>
                    </a:cubicBezTo>
                    <a:cubicBezTo>
                      <a:pt x="1244" y="102"/>
                      <a:pt x="1907" y="203"/>
                      <a:pt x="2565" y="370"/>
                    </a:cubicBezTo>
                    <a:cubicBezTo>
                      <a:pt x="3394" y="579"/>
                      <a:pt x="4198" y="867"/>
                      <a:pt x="5017" y="1099"/>
                    </a:cubicBezTo>
                    <a:cubicBezTo>
                      <a:pt x="5475" y="1228"/>
                      <a:pt x="5940" y="1355"/>
                      <a:pt x="6415" y="1392"/>
                    </a:cubicBezTo>
                    <a:cubicBezTo>
                      <a:pt x="6416" y="1392"/>
                      <a:pt x="6416" y="1392"/>
                      <a:pt x="6417" y="1392"/>
                    </a:cubicBezTo>
                    <a:cubicBezTo>
                      <a:pt x="6458" y="1392"/>
                      <a:pt x="6467" y="1323"/>
                      <a:pt x="6424" y="1314"/>
                    </a:cubicBezTo>
                    <a:cubicBezTo>
                      <a:pt x="6004" y="1220"/>
                      <a:pt x="5583" y="1138"/>
                      <a:pt x="5166" y="1024"/>
                    </a:cubicBezTo>
                    <a:cubicBezTo>
                      <a:pt x="4749" y="912"/>
                      <a:pt x="4332" y="781"/>
                      <a:pt x="3917" y="652"/>
                    </a:cubicBezTo>
                    <a:cubicBezTo>
                      <a:pt x="3108" y="401"/>
                      <a:pt x="2294" y="147"/>
                      <a:pt x="1449" y="44"/>
                    </a:cubicBezTo>
                    <a:cubicBezTo>
                      <a:pt x="1217" y="17"/>
                      <a:pt x="985" y="0"/>
                      <a:pt x="7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3" name="Google Shape;14083;p28"/>
              <p:cNvSpPr/>
              <p:nvPr/>
            </p:nvSpPr>
            <p:spPr>
              <a:xfrm>
                <a:off x="4497425" y="4455700"/>
                <a:ext cx="28877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2188" extrusionOk="0">
                    <a:moveTo>
                      <a:pt x="1557" y="0"/>
                    </a:moveTo>
                    <a:cubicBezTo>
                      <a:pt x="971" y="0"/>
                      <a:pt x="301" y="135"/>
                      <a:pt x="13" y="670"/>
                    </a:cubicBezTo>
                    <a:cubicBezTo>
                      <a:pt x="0" y="692"/>
                      <a:pt x="19" y="717"/>
                      <a:pt x="40" y="717"/>
                    </a:cubicBezTo>
                    <a:cubicBezTo>
                      <a:pt x="48" y="717"/>
                      <a:pt x="55" y="714"/>
                      <a:pt x="62" y="707"/>
                    </a:cubicBezTo>
                    <a:cubicBezTo>
                      <a:pt x="284" y="470"/>
                      <a:pt x="546" y="300"/>
                      <a:pt x="864" y="219"/>
                    </a:cubicBezTo>
                    <a:cubicBezTo>
                      <a:pt x="1070" y="166"/>
                      <a:pt x="1283" y="146"/>
                      <a:pt x="1495" y="146"/>
                    </a:cubicBezTo>
                    <a:cubicBezTo>
                      <a:pt x="1610" y="146"/>
                      <a:pt x="1724" y="152"/>
                      <a:pt x="1838" y="161"/>
                    </a:cubicBezTo>
                    <a:cubicBezTo>
                      <a:pt x="2616" y="231"/>
                      <a:pt x="3378" y="429"/>
                      <a:pt x="4124" y="651"/>
                    </a:cubicBezTo>
                    <a:cubicBezTo>
                      <a:pt x="5685" y="1115"/>
                      <a:pt x="7215" y="1709"/>
                      <a:pt x="8821" y="2005"/>
                    </a:cubicBezTo>
                    <a:cubicBezTo>
                      <a:pt x="9260" y="2089"/>
                      <a:pt x="9703" y="2143"/>
                      <a:pt x="10150" y="2167"/>
                    </a:cubicBezTo>
                    <a:cubicBezTo>
                      <a:pt x="10325" y="2177"/>
                      <a:pt x="10508" y="2187"/>
                      <a:pt x="10692" y="2187"/>
                    </a:cubicBezTo>
                    <a:cubicBezTo>
                      <a:pt x="10961" y="2187"/>
                      <a:pt x="11231" y="2166"/>
                      <a:pt x="11481" y="2093"/>
                    </a:cubicBezTo>
                    <a:cubicBezTo>
                      <a:pt x="11550" y="2072"/>
                      <a:pt x="11534" y="1977"/>
                      <a:pt x="11464" y="1973"/>
                    </a:cubicBezTo>
                    <a:cubicBezTo>
                      <a:pt x="11368" y="1966"/>
                      <a:pt x="11272" y="1964"/>
                      <a:pt x="11176" y="1964"/>
                    </a:cubicBezTo>
                    <a:cubicBezTo>
                      <a:pt x="10931" y="1964"/>
                      <a:pt x="10685" y="1979"/>
                      <a:pt x="10439" y="1979"/>
                    </a:cubicBezTo>
                    <a:cubicBezTo>
                      <a:pt x="10369" y="1979"/>
                      <a:pt x="10299" y="1978"/>
                      <a:pt x="10229" y="1975"/>
                    </a:cubicBezTo>
                    <a:cubicBezTo>
                      <a:pt x="9821" y="1954"/>
                      <a:pt x="9415" y="1909"/>
                      <a:pt x="9013" y="1838"/>
                    </a:cubicBezTo>
                    <a:cubicBezTo>
                      <a:pt x="8200" y="1700"/>
                      <a:pt x="7402" y="1479"/>
                      <a:pt x="6611" y="1238"/>
                    </a:cubicBezTo>
                    <a:cubicBezTo>
                      <a:pt x="5809" y="993"/>
                      <a:pt x="5012" y="737"/>
                      <a:pt x="4205" y="515"/>
                    </a:cubicBezTo>
                    <a:cubicBezTo>
                      <a:pt x="3805" y="404"/>
                      <a:pt x="3405" y="302"/>
                      <a:pt x="3001" y="212"/>
                    </a:cubicBezTo>
                    <a:cubicBezTo>
                      <a:pt x="2634" y="131"/>
                      <a:pt x="2260" y="44"/>
                      <a:pt x="1886" y="14"/>
                    </a:cubicBezTo>
                    <a:cubicBezTo>
                      <a:pt x="1782" y="5"/>
                      <a:pt x="1671" y="0"/>
                      <a:pt x="155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4" name="Google Shape;14084;p28"/>
              <p:cNvSpPr/>
              <p:nvPr/>
            </p:nvSpPr>
            <p:spPr>
              <a:xfrm>
                <a:off x="4425875" y="4510350"/>
                <a:ext cx="11382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301" extrusionOk="0">
                    <a:moveTo>
                      <a:pt x="2813" y="0"/>
                    </a:moveTo>
                    <a:cubicBezTo>
                      <a:pt x="2492" y="0"/>
                      <a:pt x="2171" y="32"/>
                      <a:pt x="1852" y="105"/>
                    </a:cubicBezTo>
                    <a:cubicBezTo>
                      <a:pt x="1131" y="271"/>
                      <a:pt x="416" y="655"/>
                      <a:pt x="5" y="1286"/>
                    </a:cubicBezTo>
                    <a:cubicBezTo>
                      <a:pt x="1" y="1293"/>
                      <a:pt x="7" y="1300"/>
                      <a:pt x="14" y="1300"/>
                    </a:cubicBezTo>
                    <a:cubicBezTo>
                      <a:pt x="16" y="1300"/>
                      <a:pt x="18" y="1300"/>
                      <a:pt x="20" y="1298"/>
                    </a:cubicBezTo>
                    <a:cubicBezTo>
                      <a:pt x="517" y="746"/>
                      <a:pt x="1172" y="361"/>
                      <a:pt x="1897" y="196"/>
                    </a:cubicBezTo>
                    <a:cubicBezTo>
                      <a:pt x="2248" y="114"/>
                      <a:pt x="2610" y="79"/>
                      <a:pt x="2972" y="79"/>
                    </a:cubicBezTo>
                    <a:cubicBezTo>
                      <a:pt x="3498" y="79"/>
                      <a:pt x="4026" y="153"/>
                      <a:pt x="4532" y="266"/>
                    </a:cubicBezTo>
                    <a:cubicBezTo>
                      <a:pt x="4533" y="266"/>
                      <a:pt x="4534" y="266"/>
                      <a:pt x="4535" y="266"/>
                    </a:cubicBezTo>
                    <a:cubicBezTo>
                      <a:pt x="4547" y="266"/>
                      <a:pt x="4553" y="247"/>
                      <a:pt x="4539" y="243"/>
                    </a:cubicBezTo>
                    <a:cubicBezTo>
                      <a:pt x="3972" y="102"/>
                      <a:pt x="3393" y="0"/>
                      <a:pt x="281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5" name="Google Shape;14085;p28"/>
              <p:cNvSpPr/>
              <p:nvPr/>
            </p:nvSpPr>
            <p:spPr>
              <a:xfrm>
                <a:off x="4435750" y="4583875"/>
                <a:ext cx="770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634" extrusionOk="0">
                    <a:moveTo>
                      <a:pt x="3016" y="1"/>
                    </a:moveTo>
                    <a:cubicBezTo>
                      <a:pt x="3013" y="1"/>
                      <a:pt x="3010" y="1"/>
                      <a:pt x="3007" y="2"/>
                    </a:cubicBezTo>
                    <a:cubicBezTo>
                      <a:pt x="2764" y="58"/>
                      <a:pt x="2529" y="150"/>
                      <a:pt x="2287" y="213"/>
                    </a:cubicBezTo>
                    <a:cubicBezTo>
                      <a:pt x="2046" y="279"/>
                      <a:pt x="1801" y="337"/>
                      <a:pt x="1555" y="385"/>
                    </a:cubicBezTo>
                    <a:cubicBezTo>
                      <a:pt x="1052" y="484"/>
                      <a:pt x="543" y="550"/>
                      <a:pt x="31" y="585"/>
                    </a:cubicBezTo>
                    <a:cubicBezTo>
                      <a:pt x="1" y="587"/>
                      <a:pt x="1" y="634"/>
                      <a:pt x="33" y="634"/>
                    </a:cubicBezTo>
                    <a:cubicBezTo>
                      <a:pt x="543" y="623"/>
                      <a:pt x="1054" y="570"/>
                      <a:pt x="1558" y="477"/>
                    </a:cubicBezTo>
                    <a:cubicBezTo>
                      <a:pt x="1811" y="430"/>
                      <a:pt x="2063" y="376"/>
                      <a:pt x="2314" y="309"/>
                    </a:cubicBezTo>
                    <a:cubicBezTo>
                      <a:pt x="2555" y="243"/>
                      <a:pt x="2813" y="183"/>
                      <a:pt x="3039" y="77"/>
                    </a:cubicBezTo>
                    <a:cubicBezTo>
                      <a:pt x="3079" y="58"/>
                      <a:pt x="3054" y="1"/>
                      <a:pt x="301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6" name="Google Shape;14086;p28"/>
              <p:cNvSpPr/>
              <p:nvPr/>
            </p:nvSpPr>
            <p:spPr>
              <a:xfrm>
                <a:off x="4506075" y="4612725"/>
                <a:ext cx="99450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87" extrusionOk="0">
                    <a:moveTo>
                      <a:pt x="1439" y="0"/>
                    </a:moveTo>
                    <a:cubicBezTo>
                      <a:pt x="949" y="0"/>
                      <a:pt x="455" y="68"/>
                      <a:pt x="30" y="325"/>
                    </a:cubicBezTo>
                    <a:cubicBezTo>
                      <a:pt x="1" y="344"/>
                      <a:pt x="19" y="386"/>
                      <a:pt x="49" y="386"/>
                    </a:cubicBezTo>
                    <a:cubicBezTo>
                      <a:pt x="53" y="386"/>
                      <a:pt x="58" y="385"/>
                      <a:pt x="63" y="383"/>
                    </a:cubicBezTo>
                    <a:cubicBezTo>
                      <a:pt x="500" y="151"/>
                      <a:pt x="958" y="87"/>
                      <a:pt x="1424" y="87"/>
                    </a:cubicBezTo>
                    <a:cubicBezTo>
                      <a:pt x="1999" y="87"/>
                      <a:pt x="2587" y="184"/>
                      <a:pt x="3166" y="184"/>
                    </a:cubicBezTo>
                    <a:cubicBezTo>
                      <a:pt x="3423" y="184"/>
                      <a:pt x="3677" y="165"/>
                      <a:pt x="3928" y="110"/>
                    </a:cubicBezTo>
                    <a:cubicBezTo>
                      <a:pt x="3978" y="99"/>
                      <a:pt x="3960" y="29"/>
                      <a:pt x="3913" y="29"/>
                    </a:cubicBezTo>
                    <a:cubicBezTo>
                      <a:pt x="3910" y="29"/>
                      <a:pt x="3908" y="29"/>
                      <a:pt x="3905" y="30"/>
                    </a:cubicBezTo>
                    <a:cubicBezTo>
                      <a:pt x="3656" y="70"/>
                      <a:pt x="3409" y="84"/>
                      <a:pt x="3161" y="84"/>
                    </a:cubicBezTo>
                    <a:cubicBezTo>
                      <a:pt x="2730" y="84"/>
                      <a:pt x="2301" y="41"/>
                      <a:pt x="1868" y="15"/>
                    </a:cubicBezTo>
                    <a:cubicBezTo>
                      <a:pt x="1726" y="6"/>
                      <a:pt x="1583" y="0"/>
                      <a:pt x="14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7" name="Google Shape;14087;p28"/>
              <p:cNvSpPr/>
              <p:nvPr/>
            </p:nvSpPr>
            <p:spPr>
              <a:xfrm>
                <a:off x="4598850" y="4558225"/>
                <a:ext cx="1635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6543" h="912" extrusionOk="0">
                    <a:moveTo>
                      <a:pt x="6479" y="1"/>
                    </a:moveTo>
                    <a:cubicBezTo>
                      <a:pt x="6475" y="1"/>
                      <a:pt x="6470" y="2"/>
                      <a:pt x="6465" y="3"/>
                    </a:cubicBezTo>
                    <a:cubicBezTo>
                      <a:pt x="6074" y="132"/>
                      <a:pt x="5699" y="301"/>
                      <a:pt x="5308" y="432"/>
                    </a:cubicBezTo>
                    <a:cubicBezTo>
                      <a:pt x="4917" y="564"/>
                      <a:pt x="4523" y="675"/>
                      <a:pt x="4119" y="738"/>
                    </a:cubicBezTo>
                    <a:cubicBezTo>
                      <a:pt x="3761" y="795"/>
                      <a:pt x="3400" y="806"/>
                      <a:pt x="3038" y="806"/>
                    </a:cubicBezTo>
                    <a:cubicBezTo>
                      <a:pt x="2971" y="806"/>
                      <a:pt x="2904" y="806"/>
                      <a:pt x="2836" y="805"/>
                    </a:cubicBezTo>
                    <a:cubicBezTo>
                      <a:pt x="2401" y="802"/>
                      <a:pt x="1963" y="796"/>
                      <a:pt x="1528" y="792"/>
                    </a:cubicBezTo>
                    <a:cubicBezTo>
                      <a:pt x="1237" y="789"/>
                      <a:pt x="948" y="787"/>
                      <a:pt x="658" y="787"/>
                    </a:cubicBezTo>
                    <a:cubicBezTo>
                      <a:pt x="450" y="787"/>
                      <a:pt x="241" y="788"/>
                      <a:pt x="32" y="790"/>
                    </a:cubicBezTo>
                    <a:cubicBezTo>
                      <a:pt x="0" y="790"/>
                      <a:pt x="0" y="837"/>
                      <a:pt x="32" y="837"/>
                    </a:cubicBezTo>
                    <a:cubicBezTo>
                      <a:pt x="922" y="871"/>
                      <a:pt x="1812" y="888"/>
                      <a:pt x="2702" y="905"/>
                    </a:cubicBezTo>
                    <a:cubicBezTo>
                      <a:pt x="2862" y="908"/>
                      <a:pt x="3024" y="911"/>
                      <a:pt x="3185" y="911"/>
                    </a:cubicBezTo>
                    <a:cubicBezTo>
                      <a:pt x="3459" y="911"/>
                      <a:pt x="3733" y="902"/>
                      <a:pt x="4005" y="869"/>
                    </a:cubicBezTo>
                    <a:cubicBezTo>
                      <a:pt x="4410" y="815"/>
                      <a:pt x="4809" y="723"/>
                      <a:pt x="5196" y="594"/>
                    </a:cubicBezTo>
                    <a:cubicBezTo>
                      <a:pt x="5639" y="452"/>
                      <a:pt x="6084" y="291"/>
                      <a:pt x="6501" y="88"/>
                    </a:cubicBezTo>
                    <a:cubicBezTo>
                      <a:pt x="6543" y="66"/>
                      <a:pt x="6521" y="1"/>
                      <a:pt x="647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8" name="Google Shape;14088;p28"/>
              <p:cNvSpPr/>
              <p:nvPr/>
            </p:nvSpPr>
            <p:spPr>
              <a:xfrm>
                <a:off x="4635450" y="4517975"/>
                <a:ext cx="19100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7640" h="1139" extrusionOk="0">
                    <a:moveTo>
                      <a:pt x="7562" y="0"/>
                    </a:moveTo>
                    <a:cubicBezTo>
                      <a:pt x="7559" y="0"/>
                      <a:pt x="7555" y="1"/>
                      <a:pt x="7551" y="2"/>
                    </a:cubicBezTo>
                    <a:cubicBezTo>
                      <a:pt x="7308" y="62"/>
                      <a:pt x="7080" y="192"/>
                      <a:pt x="6848" y="288"/>
                    </a:cubicBezTo>
                    <a:cubicBezTo>
                      <a:pt x="6618" y="381"/>
                      <a:pt x="6387" y="465"/>
                      <a:pt x="6151" y="540"/>
                    </a:cubicBezTo>
                    <a:cubicBezTo>
                      <a:pt x="5680" y="692"/>
                      <a:pt x="5198" y="808"/>
                      <a:pt x="4710" y="886"/>
                    </a:cubicBezTo>
                    <a:cubicBezTo>
                      <a:pt x="4173" y="973"/>
                      <a:pt x="3631" y="1017"/>
                      <a:pt x="3089" y="1017"/>
                    </a:cubicBezTo>
                    <a:cubicBezTo>
                      <a:pt x="2619" y="1017"/>
                      <a:pt x="2148" y="984"/>
                      <a:pt x="1681" y="918"/>
                    </a:cubicBezTo>
                    <a:cubicBezTo>
                      <a:pt x="1125" y="837"/>
                      <a:pt x="576" y="716"/>
                      <a:pt x="37" y="553"/>
                    </a:cubicBezTo>
                    <a:cubicBezTo>
                      <a:pt x="35" y="553"/>
                      <a:pt x="33" y="552"/>
                      <a:pt x="31" y="552"/>
                    </a:cubicBezTo>
                    <a:cubicBezTo>
                      <a:pt x="8" y="552"/>
                      <a:pt x="0" y="588"/>
                      <a:pt x="24" y="596"/>
                    </a:cubicBezTo>
                    <a:lnTo>
                      <a:pt x="26" y="596"/>
                    </a:lnTo>
                    <a:cubicBezTo>
                      <a:pt x="1032" y="964"/>
                      <a:pt x="2108" y="1139"/>
                      <a:pt x="3185" y="1139"/>
                    </a:cubicBezTo>
                    <a:cubicBezTo>
                      <a:pt x="4151" y="1139"/>
                      <a:pt x="5118" y="998"/>
                      <a:pt x="6037" y="729"/>
                    </a:cubicBezTo>
                    <a:cubicBezTo>
                      <a:pt x="6314" y="649"/>
                      <a:pt x="6585" y="555"/>
                      <a:pt x="6854" y="450"/>
                    </a:cubicBezTo>
                    <a:cubicBezTo>
                      <a:pt x="7106" y="351"/>
                      <a:pt x="7387" y="256"/>
                      <a:pt x="7602" y="86"/>
                    </a:cubicBezTo>
                    <a:cubicBezTo>
                      <a:pt x="7640" y="55"/>
                      <a:pt x="7603" y="0"/>
                      <a:pt x="756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9" name="Google Shape;14089;p28"/>
              <p:cNvSpPr/>
              <p:nvPr/>
            </p:nvSpPr>
            <p:spPr>
              <a:xfrm>
                <a:off x="4559175" y="4546575"/>
                <a:ext cx="49375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281" extrusionOk="0">
                    <a:moveTo>
                      <a:pt x="34" y="0"/>
                    </a:moveTo>
                    <a:cubicBezTo>
                      <a:pt x="5" y="0"/>
                      <a:pt x="0" y="47"/>
                      <a:pt x="28" y="52"/>
                    </a:cubicBezTo>
                    <a:cubicBezTo>
                      <a:pt x="663" y="137"/>
                      <a:pt x="1301" y="239"/>
                      <a:pt x="1940" y="281"/>
                    </a:cubicBezTo>
                    <a:cubicBezTo>
                      <a:pt x="1968" y="281"/>
                      <a:pt x="1974" y="238"/>
                      <a:pt x="1948" y="234"/>
                    </a:cubicBezTo>
                    <a:cubicBezTo>
                      <a:pt x="1316" y="120"/>
                      <a:pt x="673" y="67"/>
                      <a:pt x="35" y="0"/>
                    </a:cubicBezTo>
                    <a:cubicBezTo>
                      <a:pt x="35" y="0"/>
                      <a:pt x="34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0" name="Google Shape;14090;p28"/>
              <p:cNvSpPr/>
              <p:nvPr/>
            </p:nvSpPr>
            <p:spPr>
              <a:xfrm>
                <a:off x="4734900" y="4475725"/>
                <a:ext cx="101500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51" extrusionOk="0">
                    <a:moveTo>
                      <a:pt x="52" y="0"/>
                    </a:moveTo>
                    <a:cubicBezTo>
                      <a:pt x="13" y="0"/>
                      <a:pt x="0" y="61"/>
                      <a:pt x="44" y="73"/>
                    </a:cubicBezTo>
                    <a:cubicBezTo>
                      <a:pt x="700" y="254"/>
                      <a:pt x="1362" y="413"/>
                      <a:pt x="2033" y="531"/>
                    </a:cubicBezTo>
                    <a:cubicBezTo>
                      <a:pt x="2353" y="587"/>
                      <a:pt x="2676" y="634"/>
                      <a:pt x="2999" y="675"/>
                    </a:cubicBezTo>
                    <a:cubicBezTo>
                      <a:pt x="3245" y="707"/>
                      <a:pt x="3498" y="751"/>
                      <a:pt x="3749" y="751"/>
                    </a:cubicBezTo>
                    <a:cubicBezTo>
                      <a:pt x="3835" y="751"/>
                      <a:pt x="3922" y="746"/>
                      <a:pt x="4007" y="733"/>
                    </a:cubicBezTo>
                    <a:cubicBezTo>
                      <a:pt x="4059" y="725"/>
                      <a:pt x="4050" y="650"/>
                      <a:pt x="4007" y="635"/>
                    </a:cubicBezTo>
                    <a:cubicBezTo>
                      <a:pt x="3699" y="538"/>
                      <a:pt x="3364" y="536"/>
                      <a:pt x="3044" y="499"/>
                    </a:cubicBezTo>
                    <a:cubicBezTo>
                      <a:pt x="2706" y="462"/>
                      <a:pt x="2369" y="413"/>
                      <a:pt x="2033" y="362"/>
                    </a:cubicBezTo>
                    <a:cubicBezTo>
                      <a:pt x="1373" y="265"/>
                      <a:pt x="713" y="147"/>
                      <a:pt x="62" y="2"/>
                    </a:cubicBezTo>
                    <a:cubicBezTo>
                      <a:pt x="59" y="1"/>
                      <a:pt x="55" y="0"/>
                      <a:pt x="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1" name="Google Shape;14091;p28"/>
              <p:cNvSpPr/>
              <p:nvPr/>
            </p:nvSpPr>
            <p:spPr>
              <a:xfrm>
                <a:off x="4772050" y="4414550"/>
                <a:ext cx="272350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6978" extrusionOk="0">
                    <a:moveTo>
                      <a:pt x="7227" y="1"/>
                    </a:moveTo>
                    <a:cubicBezTo>
                      <a:pt x="5116" y="1"/>
                      <a:pt x="2650" y="1281"/>
                      <a:pt x="1525" y="2789"/>
                    </a:cubicBezTo>
                    <a:cubicBezTo>
                      <a:pt x="1" y="4831"/>
                      <a:pt x="2867" y="6592"/>
                      <a:pt x="4032" y="6872"/>
                    </a:cubicBezTo>
                    <a:cubicBezTo>
                      <a:pt x="4303" y="6937"/>
                      <a:pt x="4582" y="6977"/>
                      <a:pt x="4870" y="6977"/>
                    </a:cubicBezTo>
                    <a:cubicBezTo>
                      <a:pt x="6028" y="6977"/>
                      <a:pt x="7337" y="6338"/>
                      <a:pt x="8919" y="4146"/>
                    </a:cubicBezTo>
                    <a:cubicBezTo>
                      <a:pt x="10893" y="1407"/>
                      <a:pt x="9269" y="534"/>
                      <a:pt x="9269" y="534"/>
                    </a:cubicBezTo>
                    <a:cubicBezTo>
                      <a:pt x="8684" y="163"/>
                      <a:pt x="7978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2" name="Google Shape;14092;p28"/>
              <p:cNvSpPr/>
              <p:nvPr/>
            </p:nvSpPr>
            <p:spPr>
              <a:xfrm>
                <a:off x="4852650" y="4048775"/>
                <a:ext cx="211850" cy="489925"/>
              </a:xfrm>
              <a:custGeom>
                <a:avLst/>
                <a:gdLst/>
                <a:ahLst/>
                <a:cxnLst/>
                <a:rect l="l" t="t" r="r" b="b"/>
                <a:pathLst>
                  <a:path w="8474" h="19597" extrusionOk="0">
                    <a:moveTo>
                      <a:pt x="6073" y="19596"/>
                    </a:moveTo>
                    <a:cubicBezTo>
                      <a:pt x="6073" y="19596"/>
                      <a:pt x="4414" y="15681"/>
                      <a:pt x="2515" y="13322"/>
                    </a:cubicBezTo>
                    <a:cubicBezTo>
                      <a:pt x="615" y="10964"/>
                      <a:pt x="0" y="11452"/>
                      <a:pt x="812" y="10205"/>
                    </a:cubicBezTo>
                    <a:cubicBezTo>
                      <a:pt x="1623" y="8956"/>
                      <a:pt x="3751" y="7320"/>
                      <a:pt x="2900" y="6533"/>
                    </a:cubicBezTo>
                    <a:cubicBezTo>
                      <a:pt x="2051" y="5744"/>
                      <a:pt x="1243" y="7474"/>
                      <a:pt x="2051" y="5744"/>
                    </a:cubicBezTo>
                    <a:cubicBezTo>
                      <a:pt x="2621" y="4525"/>
                      <a:pt x="3126" y="2558"/>
                      <a:pt x="2677" y="1167"/>
                    </a:cubicBezTo>
                    <a:cubicBezTo>
                      <a:pt x="2302" y="1"/>
                      <a:pt x="8473" y="10979"/>
                      <a:pt x="7886" y="14799"/>
                    </a:cubicBezTo>
                    <a:cubicBezTo>
                      <a:pt x="7299" y="18618"/>
                      <a:pt x="6073" y="19596"/>
                      <a:pt x="6073" y="195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3" name="Google Shape;14093;p28"/>
              <p:cNvSpPr/>
              <p:nvPr/>
            </p:nvSpPr>
            <p:spPr>
              <a:xfrm>
                <a:off x="4997025" y="4378175"/>
                <a:ext cx="37975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698" extrusionOk="0">
                    <a:moveTo>
                      <a:pt x="43" y="0"/>
                    </a:moveTo>
                    <a:cubicBezTo>
                      <a:pt x="22" y="0"/>
                      <a:pt x="0" y="23"/>
                      <a:pt x="13" y="48"/>
                    </a:cubicBezTo>
                    <a:cubicBezTo>
                      <a:pt x="204" y="406"/>
                      <a:pt x="367" y="779"/>
                      <a:pt x="537" y="1148"/>
                    </a:cubicBezTo>
                    <a:cubicBezTo>
                      <a:pt x="711" y="1524"/>
                      <a:pt x="870" y="1905"/>
                      <a:pt x="1014" y="2292"/>
                    </a:cubicBezTo>
                    <a:cubicBezTo>
                      <a:pt x="1287" y="3031"/>
                      <a:pt x="1519" y="3872"/>
                      <a:pt x="1320" y="4659"/>
                    </a:cubicBezTo>
                    <a:cubicBezTo>
                      <a:pt x="1316" y="4683"/>
                      <a:pt x="1334" y="4697"/>
                      <a:pt x="1353" y="4697"/>
                    </a:cubicBezTo>
                    <a:cubicBezTo>
                      <a:pt x="1365" y="4697"/>
                      <a:pt x="1377" y="4691"/>
                      <a:pt x="1382" y="4676"/>
                    </a:cubicBezTo>
                    <a:cubicBezTo>
                      <a:pt x="1447" y="4487"/>
                      <a:pt x="1489" y="4291"/>
                      <a:pt x="1507" y="4091"/>
                    </a:cubicBezTo>
                    <a:cubicBezTo>
                      <a:pt x="1519" y="3891"/>
                      <a:pt x="1509" y="3689"/>
                      <a:pt x="1479" y="3489"/>
                    </a:cubicBezTo>
                    <a:cubicBezTo>
                      <a:pt x="1423" y="3079"/>
                      <a:pt x="1305" y="2683"/>
                      <a:pt x="1165" y="2294"/>
                    </a:cubicBezTo>
                    <a:cubicBezTo>
                      <a:pt x="1027" y="1907"/>
                      <a:pt x="868" y="1527"/>
                      <a:pt x="698" y="1155"/>
                    </a:cubicBezTo>
                    <a:cubicBezTo>
                      <a:pt x="515" y="757"/>
                      <a:pt x="292" y="389"/>
                      <a:pt x="70" y="15"/>
                    </a:cubicBezTo>
                    <a:cubicBezTo>
                      <a:pt x="63" y="5"/>
                      <a:pt x="53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4" name="Google Shape;14094;p28"/>
              <p:cNvSpPr/>
              <p:nvPr/>
            </p:nvSpPr>
            <p:spPr>
              <a:xfrm>
                <a:off x="5036075" y="4398400"/>
                <a:ext cx="134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983" extrusionOk="0">
                    <a:moveTo>
                      <a:pt x="42" y="1"/>
                    </a:moveTo>
                    <a:cubicBezTo>
                      <a:pt x="22" y="1"/>
                      <a:pt x="1" y="23"/>
                      <a:pt x="13" y="47"/>
                    </a:cubicBezTo>
                    <a:cubicBezTo>
                      <a:pt x="312" y="640"/>
                      <a:pt x="448" y="1304"/>
                      <a:pt x="409" y="1967"/>
                    </a:cubicBezTo>
                    <a:cubicBezTo>
                      <a:pt x="409" y="1977"/>
                      <a:pt x="418" y="1983"/>
                      <a:pt x="426" y="1983"/>
                    </a:cubicBezTo>
                    <a:cubicBezTo>
                      <a:pt x="432" y="1983"/>
                      <a:pt x="438" y="1979"/>
                      <a:pt x="439" y="1971"/>
                    </a:cubicBezTo>
                    <a:lnTo>
                      <a:pt x="441" y="1971"/>
                    </a:lnTo>
                    <a:cubicBezTo>
                      <a:pt x="536" y="1296"/>
                      <a:pt x="403" y="608"/>
                      <a:pt x="65" y="15"/>
                    </a:cubicBezTo>
                    <a:cubicBezTo>
                      <a:pt x="59" y="5"/>
                      <a:pt x="50" y="1"/>
                      <a:pt x="4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5" name="Google Shape;14095;p28"/>
              <p:cNvSpPr/>
              <p:nvPr/>
            </p:nvSpPr>
            <p:spPr>
              <a:xfrm>
                <a:off x="4995275" y="4333275"/>
                <a:ext cx="216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218" extrusionOk="0">
                    <a:moveTo>
                      <a:pt x="50" y="1"/>
                    </a:moveTo>
                    <a:cubicBezTo>
                      <a:pt x="23" y="1"/>
                      <a:pt x="1" y="36"/>
                      <a:pt x="24" y="65"/>
                    </a:cubicBezTo>
                    <a:cubicBezTo>
                      <a:pt x="175" y="246"/>
                      <a:pt x="317" y="437"/>
                      <a:pt x="452" y="631"/>
                    </a:cubicBezTo>
                    <a:cubicBezTo>
                      <a:pt x="512" y="721"/>
                      <a:pt x="570" y="811"/>
                      <a:pt x="624" y="904"/>
                    </a:cubicBezTo>
                    <a:cubicBezTo>
                      <a:pt x="684" y="1009"/>
                      <a:pt x="755" y="1106"/>
                      <a:pt x="816" y="1207"/>
                    </a:cubicBezTo>
                    <a:cubicBezTo>
                      <a:pt x="821" y="1215"/>
                      <a:pt x="828" y="1218"/>
                      <a:pt x="836" y="1218"/>
                    </a:cubicBezTo>
                    <a:cubicBezTo>
                      <a:pt x="850" y="1218"/>
                      <a:pt x="864" y="1206"/>
                      <a:pt x="859" y="1190"/>
                    </a:cubicBezTo>
                    <a:lnTo>
                      <a:pt x="859" y="1190"/>
                    </a:lnTo>
                    <a:lnTo>
                      <a:pt x="859" y="1192"/>
                    </a:lnTo>
                    <a:cubicBezTo>
                      <a:pt x="822" y="1084"/>
                      <a:pt x="794" y="986"/>
                      <a:pt x="738" y="883"/>
                    </a:cubicBezTo>
                    <a:cubicBezTo>
                      <a:pt x="676" y="773"/>
                      <a:pt x="611" y="663"/>
                      <a:pt x="540" y="556"/>
                    </a:cubicBezTo>
                    <a:cubicBezTo>
                      <a:pt x="405" y="358"/>
                      <a:pt x="250" y="175"/>
                      <a:pt x="76" y="12"/>
                    </a:cubicBezTo>
                    <a:cubicBezTo>
                      <a:pt x="68" y="4"/>
                      <a:pt x="59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6" name="Google Shape;14096;p28"/>
              <p:cNvSpPr/>
              <p:nvPr/>
            </p:nvSpPr>
            <p:spPr>
              <a:xfrm>
                <a:off x="4925400" y="4210650"/>
                <a:ext cx="104200" cy="1400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5603" extrusionOk="0">
                    <a:moveTo>
                      <a:pt x="52" y="1"/>
                    </a:moveTo>
                    <a:cubicBezTo>
                      <a:pt x="24" y="1"/>
                      <a:pt x="1" y="43"/>
                      <a:pt x="25" y="66"/>
                    </a:cubicBezTo>
                    <a:cubicBezTo>
                      <a:pt x="691" y="696"/>
                      <a:pt x="1362" y="1309"/>
                      <a:pt x="1964" y="2004"/>
                    </a:cubicBezTo>
                    <a:cubicBezTo>
                      <a:pt x="2568" y="2702"/>
                      <a:pt x="3123" y="3453"/>
                      <a:pt x="3552" y="4274"/>
                    </a:cubicBezTo>
                    <a:cubicBezTo>
                      <a:pt x="3767" y="4697"/>
                      <a:pt x="3950" y="5132"/>
                      <a:pt x="4101" y="5581"/>
                    </a:cubicBezTo>
                    <a:cubicBezTo>
                      <a:pt x="4106" y="5596"/>
                      <a:pt x="4119" y="5602"/>
                      <a:pt x="4131" y="5602"/>
                    </a:cubicBezTo>
                    <a:cubicBezTo>
                      <a:pt x="4149" y="5602"/>
                      <a:pt x="4167" y="5588"/>
                      <a:pt x="4163" y="5564"/>
                    </a:cubicBezTo>
                    <a:cubicBezTo>
                      <a:pt x="4011" y="4706"/>
                      <a:pt x="3533" y="3908"/>
                      <a:pt x="3047" y="3201"/>
                    </a:cubicBezTo>
                    <a:cubicBezTo>
                      <a:pt x="2510" y="2419"/>
                      <a:pt x="1886" y="1701"/>
                      <a:pt x="1216" y="1032"/>
                    </a:cubicBezTo>
                    <a:cubicBezTo>
                      <a:pt x="854" y="671"/>
                      <a:pt x="480" y="314"/>
                      <a:pt x="70" y="8"/>
                    </a:cubicBezTo>
                    <a:cubicBezTo>
                      <a:pt x="64" y="3"/>
                      <a:pt x="58" y="1"/>
                      <a:pt x="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7" name="Google Shape;14097;p28"/>
              <p:cNvSpPr/>
              <p:nvPr/>
            </p:nvSpPr>
            <p:spPr>
              <a:xfrm>
                <a:off x="4901250" y="4321000"/>
                <a:ext cx="68450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3730" extrusionOk="0">
                    <a:moveTo>
                      <a:pt x="21" y="0"/>
                    </a:moveTo>
                    <a:cubicBezTo>
                      <a:pt x="10" y="0"/>
                      <a:pt x="0" y="11"/>
                      <a:pt x="8" y="23"/>
                    </a:cubicBezTo>
                    <a:lnTo>
                      <a:pt x="8" y="25"/>
                    </a:lnTo>
                    <a:cubicBezTo>
                      <a:pt x="115" y="187"/>
                      <a:pt x="223" y="352"/>
                      <a:pt x="333" y="513"/>
                    </a:cubicBezTo>
                    <a:cubicBezTo>
                      <a:pt x="384" y="587"/>
                      <a:pt x="423" y="668"/>
                      <a:pt x="470" y="744"/>
                    </a:cubicBezTo>
                    <a:cubicBezTo>
                      <a:pt x="517" y="821"/>
                      <a:pt x="571" y="892"/>
                      <a:pt x="627" y="967"/>
                    </a:cubicBezTo>
                    <a:cubicBezTo>
                      <a:pt x="683" y="1042"/>
                      <a:pt x="722" y="1120"/>
                      <a:pt x="775" y="1193"/>
                    </a:cubicBezTo>
                    <a:cubicBezTo>
                      <a:pt x="834" y="1281"/>
                      <a:pt x="905" y="1360"/>
                      <a:pt x="963" y="1447"/>
                    </a:cubicBezTo>
                    <a:cubicBezTo>
                      <a:pt x="1062" y="1597"/>
                      <a:pt x="1154" y="1747"/>
                      <a:pt x="1264" y="1889"/>
                    </a:cubicBezTo>
                    <a:cubicBezTo>
                      <a:pt x="1382" y="2038"/>
                      <a:pt x="1483" y="2193"/>
                      <a:pt x="1601" y="2343"/>
                    </a:cubicBezTo>
                    <a:cubicBezTo>
                      <a:pt x="1726" y="2506"/>
                      <a:pt x="1850" y="2670"/>
                      <a:pt x="1975" y="2835"/>
                    </a:cubicBezTo>
                    <a:cubicBezTo>
                      <a:pt x="2205" y="3136"/>
                      <a:pt x="2439" y="3435"/>
                      <a:pt x="2687" y="3723"/>
                    </a:cubicBezTo>
                    <a:cubicBezTo>
                      <a:pt x="2692" y="3728"/>
                      <a:pt x="2697" y="3730"/>
                      <a:pt x="2703" y="3730"/>
                    </a:cubicBezTo>
                    <a:cubicBezTo>
                      <a:pt x="2720" y="3730"/>
                      <a:pt x="2737" y="3710"/>
                      <a:pt x="2725" y="3693"/>
                    </a:cubicBezTo>
                    <a:cubicBezTo>
                      <a:pt x="2508" y="3379"/>
                      <a:pt x="2280" y="3070"/>
                      <a:pt x="2053" y="2762"/>
                    </a:cubicBezTo>
                    <a:cubicBezTo>
                      <a:pt x="1941" y="2610"/>
                      <a:pt x="1829" y="2459"/>
                      <a:pt x="1721" y="2306"/>
                    </a:cubicBezTo>
                    <a:cubicBezTo>
                      <a:pt x="1607" y="2147"/>
                      <a:pt x="1485" y="1991"/>
                      <a:pt x="1377" y="1831"/>
                    </a:cubicBezTo>
                    <a:cubicBezTo>
                      <a:pt x="1268" y="1672"/>
                      <a:pt x="1148" y="1532"/>
                      <a:pt x="1034" y="1378"/>
                    </a:cubicBezTo>
                    <a:cubicBezTo>
                      <a:pt x="976" y="1300"/>
                      <a:pt x="924" y="1217"/>
                      <a:pt x="870" y="1137"/>
                    </a:cubicBezTo>
                    <a:cubicBezTo>
                      <a:pt x="818" y="1060"/>
                      <a:pt x="754" y="997"/>
                      <a:pt x="703" y="920"/>
                    </a:cubicBezTo>
                    <a:cubicBezTo>
                      <a:pt x="655" y="842"/>
                      <a:pt x="603" y="765"/>
                      <a:pt x="546" y="692"/>
                    </a:cubicBezTo>
                    <a:cubicBezTo>
                      <a:pt x="488" y="625"/>
                      <a:pt x="427" y="559"/>
                      <a:pt x="376" y="486"/>
                    </a:cubicBezTo>
                    <a:cubicBezTo>
                      <a:pt x="262" y="326"/>
                      <a:pt x="150" y="167"/>
                      <a:pt x="34" y="8"/>
                    </a:cubicBezTo>
                    <a:cubicBezTo>
                      <a:pt x="31" y="3"/>
                      <a:pt x="26" y="0"/>
                      <a:pt x="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8" name="Google Shape;14098;p28"/>
              <p:cNvSpPr/>
              <p:nvPr/>
            </p:nvSpPr>
            <p:spPr>
              <a:xfrm>
                <a:off x="4561725" y="4432325"/>
                <a:ext cx="444025" cy="236825"/>
              </a:xfrm>
              <a:custGeom>
                <a:avLst/>
                <a:gdLst/>
                <a:ahLst/>
                <a:cxnLst/>
                <a:rect l="l" t="t" r="r" b="b"/>
                <a:pathLst>
                  <a:path w="17761" h="9473" extrusionOk="0">
                    <a:moveTo>
                      <a:pt x="12985" y="595"/>
                    </a:moveTo>
                    <a:cubicBezTo>
                      <a:pt x="14438" y="1"/>
                      <a:pt x="17760" y="2809"/>
                      <a:pt x="17710" y="4254"/>
                    </a:cubicBezTo>
                    <a:cubicBezTo>
                      <a:pt x="17657" y="5701"/>
                      <a:pt x="10364" y="9317"/>
                      <a:pt x="8477" y="9396"/>
                    </a:cubicBezTo>
                    <a:cubicBezTo>
                      <a:pt x="6593" y="9472"/>
                      <a:pt x="3156" y="8930"/>
                      <a:pt x="1608" y="8771"/>
                    </a:cubicBezTo>
                    <a:cubicBezTo>
                      <a:pt x="1" y="8608"/>
                      <a:pt x="4774" y="5677"/>
                      <a:pt x="6322" y="5024"/>
                    </a:cubicBezTo>
                    <a:cubicBezTo>
                      <a:pt x="7870" y="4374"/>
                      <a:pt x="12985" y="595"/>
                      <a:pt x="12985" y="59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9" name="Google Shape;14099;p28"/>
              <p:cNvSpPr/>
              <p:nvPr/>
            </p:nvSpPr>
            <p:spPr>
              <a:xfrm>
                <a:off x="4718725" y="4563850"/>
                <a:ext cx="126100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1600" extrusionOk="0">
                    <a:moveTo>
                      <a:pt x="36" y="1"/>
                    </a:moveTo>
                    <a:cubicBezTo>
                      <a:pt x="1" y="5"/>
                      <a:pt x="1" y="57"/>
                      <a:pt x="36" y="61"/>
                    </a:cubicBezTo>
                    <a:cubicBezTo>
                      <a:pt x="1786" y="152"/>
                      <a:pt x="3330" y="1085"/>
                      <a:pt x="4972" y="1598"/>
                    </a:cubicBezTo>
                    <a:cubicBezTo>
                      <a:pt x="4976" y="1599"/>
                      <a:pt x="4979" y="1599"/>
                      <a:pt x="4983" y="1599"/>
                    </a:cubicBezTo>
                    <a:cubicBezTo>
                      <a:pt x="5020" y="1599"/>
                      <a:pt x="5043" y="1540"/>
                      <a:pt x="5004" y="1521"/>
                    </a:cubicBezTo>
                    <a:cubicBezTo>
                      <a:pt x="4600" y="1332"/>
                      <a:pt x="4179" y="1181"/>
                      <a:pt x="3764" y="1020"/>
                    </a:cubicBezTo>
                    <a:cubicBezTo>
                      <a:pt x="3355" y="861"/>
                      <a:pt x="2945" y="700"/>
                      <a:pt x="2532" y="547"/>
                    </a:cubicBezTo>
                    <a:cubicBezTo>
                      <a:pt x="1728" y="251"/>
                      <a:pt x="900" y="8"/>
                      <a:pt x="3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0" name="Google Shape;14100;p28"/>
              <p:cNvSpPr/>
              <p:nvPr/>
            </p:nvSpPr>
            <p:spPr>
              <a:xfrm>
                <a:off x="4882875" y="4585300"/>
                <a:ext cx="777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037" extrusionOk="0">
                    <a:moveTo>
                      <a:pt x="3068" y="0"/>
                    </a:moveTo>
                    <a:cubicBezTo>
                      <a:pt x="3062" y="0"/>
                      <a:pt x="3056" y="2"/>
                      <a:pt x="3050" y="7"/>
                    </a:cubicBezTo>
                    <a:cubicBezTo>
                      <a:pt x="2629" y="339"/>
                      <a:pt x="2115" y="581"/>
                      <a:pt x="1605" y="740"/>
                    </a:cubicBezTo>
                    <a:cubicBezTo>
                      <a:pt x="1133" y="887"/>
                      <a:pt x="643" y="962"/>
                      <a:pt x="148" y="962"/>
                    </a:cubicBezTo>
                    <a:cubicBezTo>
                      <a:pt x="109" y="962"/>
                      <a:pt x="69" y="961"/>
                      <a:pt x="29" y="960"/>
                    </a:cubicBezTo>
                    <a:cubicBezTo>
                      <a:pt x="6" y="960"/>
                      <a:pt x="1" y="996"/>
                      <a:pt x="23" y="999"/>
                    </a:cubicBezTo>
                    <a:cubicBezTo>
                      <a:pt x="199" y="1025"/>
                      <a:pt x="376" y="1037"/>
                      <a:pt x="552" y="1037"/>
                    </a:cubicBezTo>
                    <a:cubicBezTo>
                      <a:pt x="927" y="1037"/>
                      <a:pt x="1301" y="980"/>
                      <a:pt x="1661" y="869"/>
                    </a:cubicBezTo>
                    <a:cubicBezTo>
                      <a:pt x="2201" y="700"/>
                      <a:pt x="2663" y="414"/>
                      <a:pt x="3089" y="46"/>
                    </a:cubicBezTo>
                    <a:cubicBezTo>
                      <a:pt x="3110" y="27"/>
                      <a:pt x="3090" y="0"/>
                      <a:pt x="30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1" name="Google Shape;14101;p28"/>
              <p:cNvSpPr/>
              <p:nvPr/>
            </p:nvSpPr>
            <p:spPr>
              <a:xfrm>
                <a:off x="4875050" y="4528725"/>
                <a:ext cx="1229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919" h="1369" extrusionOk="0">
                    <a:moveTo>
                      <a:pt x="44" y="0"/>
                    </a:moveTo>
                    <a:cubicBezTo>
                      <a:pt x="17" y="0"/>
                      <a:pt x="0" y="38"/>
                      <a:pt x="28" y="56"/>
                    </a:cubicBezTo>
                    <a:cubicBezTo>
                      <a:pt x="776" y="518"/>
                      <a:pt x="1548" y="950"/>
                      <a:pt x="2398" y="1189"/>
                    </a:cubicBezTo>
                    <a:cubicBezTo>
                      <a:pt x="2810" y="1305"/>
                      <a:pt x="3234" y="1365"/>
                      <a:pt x="3660" y="1368"/>
                    </a:cubicBezTo>
                    <a:cubicBezTo>
                      <a:pt x="3668" y="1369"/>
                      <a:pt x="3677" y="1369"/>
                      <a:pt x="3685" y="1369"/>
                    </a:cubicBezTo>
                    <a:cubicBezTo>
                      <a:pt x="4089" y="1369"/>
                      <a:pt x="4522" y="1322"/>
                      <a:pt x="4889" y="1146"/>
                    </a:cubicBezTo>
                    <a:cubicBezTo>
                      <a:pt x="4918" y="1130"/>
                      <a:pt x="4899" y="1089"/>
                      <a:pt x="4871" y="1089"/>
                    </a:cubicBezTo>
                    <a:cubicBezTo>
                      <a:pt x="4869" y="1089"/>
                      <a:pt x="4867" y="1089"/>
                      <a:pt x="4864" y="1090"/>
                    </a:cubicBezTo>
                    <a:cubicBezTo>
                      <a:pt x="4468" y="1174"/>
                      <a:pt x="4085" y="1252"/>
                      <a:pt x="3679" y="1252"/>
                    </a:cubicBezTo>
                    <a:cubicBezTo>
                      <a:pt x="3652" y="1252"/>
                      <a:pt x="3626" y="1251"/>
                      <a:pt x="3599" y="1251"/>
                    </a:cubicBezTo>
                    <a:cubicBezTo>
                      <a:pt x="3184" y="1234"/>
                      <a:pt x="2770" y="1167"/>
                      <a:pt x="2372" y="1051"/>
                    </a:cubicBezTo>
                    <a:cubicBezTo>
                      <a:pt x="1557" y="817"/>
                      <a:pt x="796" y="415"/>
                      <a:pt x="58" y="4"/>
                    </a:cubicBezTo>
                    <a:cubicBezTo>
                      <a:pt x="53" y="1"/>
                      <a:pt x="48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2" name="Google Shape;14102;p28"/>
              <p:cNvSpPr/>
              <p:nvPr/>
            </p:nvSpPr>
            <p:spPr>
              <a:xfrm>
                <a:off x="4933925" y="4518650"/>
                <a:ext cx="64375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1352" extrusionOk="0">
                    <a:moveTo>
                      <a:pt x="58" y="1"/>
                    </a:moveTo>
                    <a:cubicBezTo>
                      <a:pt x="23" y="1"/>
                      <a:pt x="1" y="49"/>
                      <a:pt x="36" y="68"/>
                    </a:cubicBezTo>
                    <a:lnTo>
                      <a:pt x="36" y="70"/>
                    </a:lnTo>
                    <a:cubicBezTo>
                      <a:pt x="453" y="294"/>
                      <a:pt x="866" y="526"/>
                      <a:pt x="1285" y="747"/>
                    </a:cubicBezTo>
                    <a:lnTo>
                      <a:pt x="1902" y="1070"/>
                    </a:lnTo>
                    <a:cubicBezTo>
                      <a:pt x="2096" y="1171"/>
                      <a:pt x="2311" y="1306"/>
                      <a:pt x="2528" y="1351"/>
                    </a:cubicBezTo>
                    <a:cubicBezTo>
                      <a:pt x="2531" y="1351"/>
                      <a:pt x="2533" y="1352"/>
                      <a:pt x="2536" y="1352"/>
                    </a:cubicBezTo>
                    <a:cubicBezTo>
                      <a:pt x="2560" y="1352"/>
                      <a:pt x="2575" y="1321"/>
                      <a:pt x="2554" y="1304"/>
                    </a:cubicBezTo>
                    <a:cubicBezTo>
                      <a:pt x="2399" y="1158"/>
                      <a:pt x="2179" y="1065"/>
                      <a:pt x="1990" y="968"/>
                    </a:cubicBezTo>
                    <a:cubicBezTo>
                      <a:pt x="1775" y="855"/>
                      <a:pt x="1562" y="747"/>
                      <a:pt x="1347" y="637"/>
                    </a:cubicBezTo>
                    <a:cubicBezTo>
                      <a:pt x="926" y="420"/>
                      <a:pt x="498" y="216"/>
                      <a:pt x="75" y="5"/>
                    </a:cubicBezTo>
                    <a:cubicBezTo>
                      <a:pt x="69" y="2"/>
                      <a:pt x="63" y="1"/>
                      <a:pt x="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3" name="Google Shape;14103;p28"/>
              <p:cNvSpPr/>
              <p:nvPr/>
            </p:nvSpPr>
            <p:spPr>
              <a:xfrm>
                <a:off x="4853350" y="4480150"/>
                <a:ext cx="655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57" extrusionOk="0">
                    <a:moveTo>
                      <a:pt x="54" y="0"/>
                    </a:moveTo>
                    <a:cubicBezTo>
                      <a:pt x="25" y="0"/>
                      <a:pt x="0" y="35"/>
                      <a:pt x="26" y="60"/>
                    </a:cubicBezTo>
                    <a:cubicBezTo>
                      <a:pt x="402" y="395"/>
                      <a:pt x="804" y="696"/>
                      <a:pt x="1228" y="963"/>
                    </a:cubicBezTo>
                    <a:cubicBezTo>
                      <a:pt x="1645" y="1227"/>
                      <a:pt x="2094" y="1504"/>
                      <a:pt x="2563" y="1655"/>
                    </a:cubicBezTo>
                    <a:cubicBezTo>
                      <a:pt x="2567" y="1656"/>
                      <a:pt x="2570" y="1656"/>
                      <a:pt x="2574" y="1656"/>
                    </a:cubicBezTo>
                    <a:cubicBezTo>
                      <a:pt x="2606" y="1656"/>
                      <a:pt x="2622" y="1610"/>
                      <a:pt x="2591" y="1590"/>
                    </a:cubicBezTo>
                    <a:cubicBezTo>
                      <a:pt x="2380" y="1470"/>
                      <a:pt x="2160" y="1373"/>
                      <a:pt x="1945" y="1260"/>
                    </a:cubicBezTo>
                    <a:cubicBezTo>
                      <a:pt x="1724" y="1145"/>
                      <a:pt x="1509" y="1019"/>
                      <a:pt x="1298" y="888"/>
                    </a:cubicBezTo>
                    <a:cubicBezTo>
                      <a:pt x="873" y="621"/>
                      <a:pt x="466" y="328"/>
                      <a:pt x="79" y="10"/>
                    </a:cubicBezTo>
                    <a:cubicBezTo>
                      <a:pt x="71" y="3"/>
                      <a:pt x="62" y="0"/>
                      <a:pt x="5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4" name="Google Shape;14104;p28"/>
              <p:cNvSpPr/>
              <p:nvPr/>
            </p:nvSpPr>
            <p:spPr>
              <a:xfrm>
                <a:off x="4685675" y="4617150"/>
                <a:ext cx="198550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747" extrusionOk="0">
                    <a:moveTo>
                      <a:pt x="677" y="0"/>
                    </a:moveTo>
                    <a:cubicBezTo>
                      <a:pt x="464" y="0"/>
                      <a:pt x="251" y="9"/>
                      <a:pt x="36" y="28"/>
                    </a:cubicBezTo>
                    <a:cubicBezTo>
                      <a:pt x="3" y="30"/>
                      <a:pt x="1" y="82"/>
                      <a:pt x="36" y="82"/>
                    </a:cubicBezTo>
                    <a:lnTo>
                      <a:pt x="38" y="82"/>
                    </a:lnTo>
                    <a:cubicBezTo>
                      <a:pt x="108" y="81"/>
                      <a:pt x="178" y="80"/>
                      <a:pt x="248" y="80"/>
                    </a:cubicBezTo>
                    <a:cubicBezTo>
                      <a:pt x="2254" y="80"/>
                      <a:pt x="4195" y="706"/>
                      <a:pt x="6200" y="744"/>
                    </a:cubicBezTo>
                    <a:cubicBezTo>
                      <a:pt x="6261" y="746"/>
                      <a:pt x="6321" y="746"/>
                      <a:pt x="6381" y="746"/>
                    </a:cubicBezTo>
                    <a:cubicBezTo>
                      <a:pt x="6893" y="746"/>
                      <a:pt x="7405" y="701"/>
                      <a:pt x="7902" y="570"/>
                    </a:cubicBezTo>
                    <a:cubicBezTo>
                      <a:pt x="7942" y="560"/>
                      <a:pt x="7928" y="504"/>
                      <a:pt x="7892" y="504"/>
                    </a:cubicBezTo>
                    <a:cubicBezTo>
                      <a:pt x="7889" y="504"/>
                      <a:pt x="7886" y="504"/>
                      <a:pt x="7883" y="505"/>
                    </a:cubicBezTo>
                    <a:cubicBezTo>
                      <a:pt x="7381" y="596"/>
                      <a:pt x="6879" y="636"/>
                      <a:pt x="6377" y="636"/>
                    </a:cubicBezTo>
                    <a:cubicBezTo>
                      <a:pt x="5851" y="636"/>
                      <a:pt x="5326" y="593"/>
                      <a:pt x="4798" y="518"/>
                    </a:cubicBezTo>
                    <a:cubicBezTo>
                      <a:pt x="3785" y="376"/>
                      <a:pt x="2779" y="172"/>
                      <a:pt x="1760" y="64"/>
                    </a:cubicBezTo>
                    <a:cubicBezTo>
                      <a:pt x="1399" y="25"/>
                      <a:pt x="1039" y="0"/>
                      <a:pt x="67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5" name="Google Shape;14105;p28"/>
              <p:cNvSpPr/>
              <p:nvPr/>
            </p:nvSpPr>
            <p:spPr>
              <a:xfrm>
                <a:off x="4626650" y="4631975"/>
                <a:ext cx="26200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216" extrusionOk="0">
                    <a:moveTo>
                      <a:pt x="817" y="0"/>
                    </a:moveTo>
                    <a:cubicBezTo>
                      <a:pt x="798" y="0"/>
                      <a:pt x="779" y="1"/>
                      <a:pt x="760" y="2"/>
                    </a:cubicBezTo>
                    <a:cubicBezTo>
                      <a:pt x="675" y="7"/>
                      <a:pt x="591" y="15"/>
                      <a:pt x="509" y="26"/>
                    </a:cubicBezTo>
                    <a:cubicBezTo>
                      <a:pt x="359" y="43"/>
                      <a:pt x="210" y="69"/>
                      <a:pt x="64" y="103"/>
                    </a:cubicBezTo>
                    <a:cubicBezTo>
                      <a:pt x="0" y="119"/>
                      <a:pt x="26" y="208"/>
                      <a:pt x="77" y="208"/>
                    </a:cubicBezTo>
                    <a:cubicBezTo>
                      <a:pt x="83" y="208"/>
                      <a:pt x="89" y="207"/>
                      <a:pt x="94" y="205"/>
                    </a:cubicBezTo>
                    <a:lnTo>
                      <a:pt x="94" y="205"/>
                    </a:lnTo>
                    <a:cubicBezTo>
                      <a:pt x="123" y="202"/>
                      <a:pt x="151" y="198"/>
                      <a:pt x="179" y="195"/>
                    </a:cubicBezTo>
                    <a:lnTo>
                      <a:pt x="179" y="195"/>
                    </a:lnTo>
                    <a:cubicBezTo>
                      <a:pt x="208" y="201"/>
                      <a:pt x="238" y="211"/>
                      <a:pt x="258" y="215"/>
                    </a:cubicBezTo>
                    <a:cubicBezTo>
                      <a:pt x="260" y="215"/>
                      <a:pt x="261" y="215"/>
                      <a:pt x="262" y="215"/>
                    </a:cubicBezTo>
                    <a:cubicBezTo>
                      <a:pt x="280" y="215"/>
                      <a:pt x="289" y="196"/>
                      <a:pt x="282" y="183"/>
                    </a:cubicBezTo>
                    <a:lnTo>
                      <a:pt x="282" y="183"/>
                    </a:lnTo>
                    <a:cubicBezTo>
                      <a:pt x="522" y="156"/>
                      <a:pt x="762" y="133"/>
                      <a:pt x="999" y="93"/>
                    </a:cubicBezTo>
                    <a:cubicBezTo>
                      <a:pt x="1047" y="86"/>
                      <a:pt x="1031" y="17"/>
                      <a:pt x="988" y="13"/>
                    </a:cubicBezTo>
                    <a:cubicBezTo>
                      <a:pt x="930" y="5"/>
                      <a:pt x="874" y="0"/>
                      <a:pt x="81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6" name="Google Shape;14106;p28"/>
              <p:cNvSpPr/>
              <p:nvPr/>
            </p:nvSpPr>
            <p:spPr>
              <a:xfrm>
                <a:off x="4675075" y="4638250"/>
                <a:ext cx="2430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62" extrusionOk="0">
                    <a:moveTo>
                      <a:pt x="263" y="0"/>
                    </a:moveTo>
                    <a:cubicBezTo>
                      <a:pt x="184" y="0"/>
                      <a:pt x="105" y="4"/>
                      <a:pt x="27" y="13"/>
                    </a:cubicBezTo>
                    <a:cubicBezTo>
                      <a:pt x="0" y="16"/>
                      <a:pt x="0" y="52"/>
                      <a:pt x="27" y="52"/>
                    </a:cubicBezTo>
                    <a:cubicBezTo>
                      <a:pt x="326" y="54"/>
                      <a:pt x="627" y="89"/>
                      <a:pt x="918" y="160"/>
                    </a:cubicBezTo>
                    <a:cubicBezTo>
                      <a:pt x="922" y="161"/>
                      <a:pt x="925" y="162"/>
                      <a:pt x="928" y="162"/>
                    </a:cubicBezTo>
                    <a:cubicBezTo>
                      <a:pt x="960" y="162"/>
                      <a:pt x="971" y="112"/>
                      <a:pt x="935" y="102"/>
                    </a:cubicBezTo>
                    <a:cubicBezTo>
                      <a:pt x="716" y="34"/>
                      <a:pt x="489" y="0"/>
                      <a:pt x="2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7" name="Google Shape;14107;p28"/>
              <p:cNvSpPr/>
              <p:nvPr/>
            </p:nvSpPr>
            <p:spPr>
              <a:xfrm>
                <a:off x="4829625" y="4573950"/>
                <a:ext cx="371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370" extrusionOk="0">
                    <a:moveTo>
                      <a:pt x="33" y="1"/>
                    </a:moveTo>
                    <a:cubicBezTo>
                      <a:pt x="3" y="1"/>
                      <a:pt x="0" y="48"/>
                      <a:pt x="29" y="57"/>
                    </a:cubicBezTo>
                    <a:cubicBezTo>
                      <a:pt x="478" y="203"/>
                      <a:pt x="940" y="294"/>
                      <a:pt x="1407" y="369"/>
                    </a:cubicBezTo>
                    <a:cubicBezTo>
                      <a:pt x="1410" y="370"/>
                      <a:pt x="1413" y="370"/>
                      <a:pt x="1416" y="370"/>
                    </a:cubicBezTo>
                    <a:cubicBezTo>
                      <a:pt x="1466" y="370"/>
                      <a:pt x="1485" y="297"/>
                      <a:pt x="1432" y="283"/>
                    </a:cubicBezTo>
                    <a:cubicBezTo>
                      <a:pt x="972" y="158"/>
                      <a:pt x="510" y="51"/>
                      <a:pt x="37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08" name="Google Shape;14108;p28"/>
            <p:cNvGrpSpPr/>
            <p:nvPr/>
          </p:nvGrpSpPr>
          <p:grpSpPr>
            <a:xfrm>
              <a:off x="7812534" y="-130740"/>
              <a:ext cx="1519847" cy="1419218"/>
              <a:chOff x="4037950" y="255550"/>
              <a:chExt cx="1111975" cy="1038275"/>
            </a:xfrm>
          </p:grpSpPr>
          <p:sp>
            <p:nvSpPr>
              <p:cNvPr id="14109" name="Google Shape;14109;p28"/>
              <p:cNvSpPr/>
              <p:nvPr/>
            </p:nvSpPr>
            <p:spPr>
              <a:xfrm>
                <a:off x="4363575" y="312450"/>
                <a:ext cx="217850" cy="72320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28928" extrusionOk="0">
                    <a:moveTo>
                      <a:pt x="6368" y="1"/>
                    </a:moveTo>
                    <a:cubicBezTo>
                      <a:pt x="6299" y="1"/>
                      <a:pt x="6232" y="54"/>
                      <a:pt x="6263" y="138"/>
                    </a:cubicBezTo>
                    <a:cubicBezTo>
                      <a:pt x="6820" y="1709"/>
                      <a:pt x="7304" y="3309"/>
                      <a:pt x="7661" y="4939"/>
                    </a:cubicBezTo>
                    <a:cubicBezTo>
                      <a:pt x="7973" y="6368"/>
                      <a:pt x="8198" y="7817"/>
                      <a:pt x="8297" y="9279"/>
                    </a:cubicBezTo>
                    <a:cubicBezTo>
                      <a:pt x="8385" y="10563"/>
                      <a:pt x="8373" y="11855"/>
                      <a:pt x="8259" y="13138"/>
                    </a:cubicBezTo>
                    <a:cubicBezTo>
                      <a:pt x="7979" y="16303"/>
                      <a:pt x="7014" y="19369"/>
                      <a:pt x="5429" y="22123"/>
                    </a:cubicBezTo>
                    <a:cubicBezTo>
                      <a:pt x="4997" y="22871"/>
                      <a:pt x="4528" y="23596"/>
                      <a:pt x="4017" y="24296"/>
                    </a:cubicBezTo>
                    <a:cubicBezTo>
                      <a:pt x="3570" y="24911"/>
                      <a:pt x="3095" y="25505"/>
                      <a:pt x="2598" y="26079"/>
                    </a:cubicBezTo>
                    <a:cubicBezTo>
                      <a:pt x="2177" y="26565"/>
                      <a:pt x="1740" y="27035"/>
                      <a:pt x="1295" y="27498"/>
                    </a:cubicBezTo>
                    <a:cubicBezTo>
                      <a:pt x="949" y="27857"/>
                      <a:pt x="590" y="28209"/>
                      <a:pt x="254" y="28577"/>
                    </a:cubicBezTo>
                    <a:cubicBezTo>
                      <a:pt x="186" y="28648"/>
                      <a:pt x="123" y="28725"/>
                      <a:pt x="55" y="28798"/>
                    </a:cubicBezTo>
                    <a:cubicBezTo>
                      <a:pt x="1" y="28852"/>
                      <a:pt x="51" y="28928"/>
                      <a:pt x="110" y="28928"/>
                    </a:cubicBezTo>
                    <a:cubicBezTo>
                      <a:pt x="128" y="28928"/>
                      <a:pt x="147" y="28921"/>
                      <a:pt x="164" y="28904"/>
                    </a:cubicBezTo>
                    <a:cubicBezTo>
                      <a:pt x="521" y="28596"/>
                      <a:pt x="865" y="28291"/>
                      <a:pt x="1202" y="27966"/>
                    </a:cubicBezTo>
                    <a:cubicBezTo>
                      <a:pt x="1645" y="27536"/>
                      <a:pt x="2075" y="27094"/>
                      <a:pt x="2493" y="26640"/>
                    </a:cubicBezTo>
                    <a:cubicBezTo>
                      <a:pt x="2998" y="26087"/>
                      <a:pt x="3482" y="25515"/>
                      <a:pt x="3941" y="24922"/>
                    </a:cubicBezTo>
                    <a:cubicBezTo>
                      <a:pt x="4458" y="24249"/>
                      <a:pt x="4941" y="23548"/>
                      <a:pt x="5386" y="22826"/>
                    </a:cubicBezTo>
                    <a:cubicBezTo>
                      <a:pt x="5881" y="22020"/>
                      <a:pt x="6324" y="21186"/>
                      <a:pt x="6715" y="20326"/>
                    </a:cubicBezTo>
                    <a:cubicBezTo>
                      <a:pt x="7145" y="19377"/>
                      <a:pt x="7506" y="18399"/>
                      <a:pt x="7798" y="17399"/>
                    </a:cubicBezTo>
                    <a:cubicBezTo>
                      <a:pt x="8114" y="16299"/>
                      <a:pt x="8347" y="15178"/>
                      <a:pt x="8491" y="14043"/>
                    </a:cubicBezTo>
                    <a:cubicBezTo>
                      <a:pt x="8652" y="12788"/>
                      <a:pt x="8714" y="11521"/>
                      <a:pt x="8674" y="10255"/>
                    </a:cubicBezTo>
                    <a:cubicBezTo>
                      <a:pt x="8628" y="8830"/>
                      <a:pt x="8472" y="7411"/>
                      <a:pt x="8209" y="6009"/>
                    </a:cubicBezTo>
                    <a:cubicBezTo>
                      <a:pt x="7913" y="4410"/>
                      <a:pt x="7476" y="2834"/>
                      <a:pt x="6941" y="1301"/>
                    </a:cubicBezTo>
                    <a:cubicBezTo>
                      <a:pt x="6797" y="890"/>
                      <a:pt x="6642" y="482"/>
                      <a:pt x="6481" y="77"/>
                    </a:cubicBezTo>
                    <a:cubicBezTo>
                      <a:pt x="6461" y="24"/>
                      <a:pt x="6414" y="1"/>
                      <a:pt x="63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0" name="Google Shape;14110;p28"/>
              <p:cNvSpPr/>
              <p:nvPr/>
            </p:nvSpPr>
            <p:spPr>
              <a:xfrm>
                <a:off x="4095200" y="844400"/>
                <a:ext cx="261325" cy="346875"/>
              </a:xfrm>
              <a:custGeom>
                <a:avLst/>
                <a:gdLst/>
                <a:ahLst/>
                <a:cxnLst/>
                <a:rect l="l" t="t" r="r" b="b"/>
                <a:pathLst>
                  <a:path w="10453" h="13875" extrusionOk="0">
                    <a:moveTo>
                      <a:pt x="8953" y="10754"/>
                    </a:moveTo>
                    <a:cubicBezTo>
                      <a:pt x="8953" y="10754"/>
                      <a:pt x="5172" y="13875"/>
                      <a:pt x="3030" y="12682"/>
                    </a:cubicBezTo>
                    <a:cubicBezTo>
                      <a:pt x="887" y="11491"/>
                      <a:pt x="1345" y="10363"/>
                      <a:pt x="1009" y="9795"/>
                    </a:cubicBezTo>
                    <a:cubicBezTo>
                      <a:pt x="672" y="9227"/>
                      <a:pt x="1" y="7710"/>
                      <a:pt x="3" y="7183"/>
                    </a:cubicBezTo>
                    <a:cubicBezTo>
                      <a:pt x="6" y="6656"/>
                      <a:pt x="648" y="6400"/>
                      <a:pt x="650" y="5873"/>
                    </a:cubicBezTo>
                    <a:cubicBezTo>
                      <a:pt x="651" y="5345"/>
                      <a:pt x="584" y="3610"/>
                      <a:pt x="1493" y="2717"/>
                    </a:cubicBezTo>
                    <a:cubicBezTo>
                      <a:pt x="2401" y="1823"/>
                      <a:pt x="2665" y="1638"/>
                      <a:pt x="3499" y="819"/>
                    </a:cubicBezTo>
                    <a:cubicBezTo>
                      <a:pt x="4331" y="0"/>
                      <a:pt x="6288" y="398"/>
                      <a:pt x="6552" y="439"/>
                    </a:cubicBezTo>
                    <a:cubicBezTo>
                      <a:pt x="6816" y="482"/>
                      <a:pt x="8810" y="692"/>
                      <a:pt x="9631" y="2434"/>
                    </a:cubicBezTo>
                    <a:cubicBezTo>
                      <a:pt x="10452" y="4177"/>
                      <a:pt x="10368" y="6286"/>
                      <a:pt x="10403" y="7004"/>
                    </a:cubicBezTo>
                    <a:cubicBezTo>
                      <a:pt x="10439" y="7720"/>
                      <a:pt x="8953" y="10754"/>
                      <a:pt x="8953" y="1075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1" name="Google Shape;14111;p28"/>
              <p:cNvSpPr/>
              <p:nvPr/>
            </p:nvSpPr>
            <p:spPr>
              <a:xfrm>
                <a:off x="4197675" y="862425"/>
                <a:ext cx="755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2478" extrusionOk="0">
                    <a:moveTo>
                      <a:pt x="42" y="0"/>
                    </a:moveTo>
                    <a:cubicBezTo>
                      <a:pt x="11" y="0"/>
                      <a:pt x="0" y="48"/>
                      <a:pt x="34" y="55"/>
                    </a:cubicBezTo>
                    <a:cubicBezTo>
                      <a:pt x="327" y="130"/>
                      <a:pt x="624" y="277"/>
                      <a:pt x="886" y="429"/>
                    </a:cubicBezTo>
                    <a:cubicBezTo>
                      <a:pt x="1157" y="584"/>
                      <a:pt x="1408" y="773"/>
                      <a:pt x="1632" y="990"/>
                    </a:cubicBezTo>
                    <a:cubicBezTo>
                      <a:pt x="2103" y="1453"/>
                      <a:pt x="2507" y="1971"/>
                      <a:pt x="2943" y="2467"/>
                    </a:cubicBezTo>
                    <a:cubicBezTo>
                      <a:pt x="2950" y="2475"/>
                      <a:pt x="2959" y="2478"/>
                      <a:pt x="2968" y="2478"/>
                    </a:cubicBezTo>
                    <a:cubicBezTo>
                      <a:pt x="2995" y="2478"/>
                      <a:pt x="3021" y="2447"/>
                      <a:pt x="3003" y="2420"/>
                    </a:cubicBezTo>
                    <a:cubicBezTo>
                      <a:pt x="2640" y="1850"/>
                      <a:pt x="2221" y="1276"/>
                      <a:pt x="1698" y="842"/>
                    </a:cubicBezTo>
                    <a:cubicBezTo>
                      <a:pt x="1456" y="644"/>
                      <a:pt x="1212" y="453"/>
                      <a:pt x="937" y="302"/>
                    </a:cubicBezTo>
                    <a:cubicBezTo>
                      <a:pt x="810" y="231"/>
                      <a:pt x="675" y="167"/>
                      <a:pt x="537" y="115"/>
                    </a:cubicBezTo>
                    <a:cubicBezTo>
                      <a:pt x="381" y="57"/>
                      <a:pt x="213" y="33"/>
                      <a:pt x="49" y="1"/>
                    </a:cubicBezTo>
                    <a:cubicBezTo>
                      <a:pt x="46" y="0"/>
                      <a:pt x="44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2" name="Google Shape;14112;p28"/>
              <p:cNvSpPr/>
              <p:nvPr/>
            </p:nvSpPr>
            <p:spPr>
              <a:xfrm>
                <a:off x="4273700" y="863100"/>
                <a:ext cx="40225" cy="56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2253" extrusionOk="0">
                    <a:moveTo>
                      <a:pt x="10" y="0"/>
                    </a:moveTo>
                    <a:cubicBezTo>
                      <a:pt x="4" y="0"/>
                      <a:pt x="0" y="8"/>
                      <a:pt x="5" y="13"/>
                    </a:cubicBezTo>
                    <a:cubicBezTo>
                      <a:pt x="352" y="316"/>
                      <a:pt x="661" y="660"/>
                      <a:pt x="923" y="1038"/>
                    </a:cubicBezTo>
                    <a:cubicBezTo>
                      <a:pt x="1046" y="1219"/>
                      <a:pt x="1156" y="1408"/>
                      <a:pt x="1254" y="1606"/>
                    </a:cubicBezTo>
                    <a:cubicBezTo>
                      <a:pt x="1353" y="1812"/>
                      <a:pt x="1424" y="2038"/>
                      <a:pt x="1540" y="2236"/>
                    </a:cubicBezTo>
                    <a:cubicBezTo>
                      <a:pt x="1546" y="2247"/>
                      <a:pt x="1558" y="2252"/>
                      <a:pt x="1571" y="2252"/>
                    </a:cubicBezTo>
                    <a:cubicBezTo>
                      <a:pt x="1589" y="2252"/>
                      <a:pt x="1608" y="2240"/>
                      <a:pt x="1607" y="2217"/>
                    </a:cubicBezTo>
                    <a:cubicBezTo>
                      <a:pt x="1584" y="1997"/>
                      <a:pt x="1485" y="1787"/>
                      <a:pt x="1388" y="1593"/>
                    </a:cubicBezTo>
                    <a:cubicBezTo>
                      <a:pt x="1278" y="1374"/>
                      <a:pt x="1149" y="1165"/>
                      <a:pt x="1005" y="967"/>
                    </a:cubicBezTo>
                    <a:cubicBezTo>
                      <a:pt x="736" y="589"/>
                      <a:pt x="399" y="262"/>
                      <a:pt x="14" y="2"/>
                    </a:cubicBezTo>
                    <a:cubicBezTo>
                      <a:pt x="13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3" name="Google Shape;14113;p28"/>
              <p:cNvSpPr/>
              <p:nvPr/>
            </p:nvSpPr>
            <p:spPr>
              <a:xfrm>
                <a:off x="4235925" y="856900"/>
                <a:ext cx="30600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65" extrusionOk="0">
                    <a:moveTo>
                      <a:pt x="37" y="0"/>
                    </a:moveTo>
                    <a:cubicBezTo>
                      <a:pt x="15" y="0"/>
                      <a:pt x="1" y="29"/>
                      <a:pt x="18" y="46"/>
                    </a:cubicBezTo>
                    <a:cubicBezTo>
                      <a:pt x="87" y="126"/>
                      <a:pt x="188" y="184"/>
                      <a:pt x="276" y="244"/>
                    </a:cubicBezTo>
                    <a:cubicBezTo>
                      <a:pt x="386" y="319"/>
                      <a:pt x="495" y="396"/>
                      <a:pt x="600" y="478"/>
                    </a:cubicBezTo>
                    <a:cubicBezTo>
                      <a:pt x="790" y="631"/>
                      <a:pt x="964" y="805"/>
                      <a:pt x="1155" y="957"/>
                    </a:cubicBezTo>
                    <a:cubicBezTo>
                      <a:pt x="1162" y="962"/>
                      <a:pt x="1170" y="965"/>
                      <a:pt x="1178" y="965"/>
                    </a:cubicBezTo>
                    <a:cubicBezTo>
                      <a:pt x="1202" y="965"/>
                      <a:pt x="1224" y="942"/>
                      <a:pt x="1207" y="917"/>
                    </a:cubicBezTo>
                    <a:cubicBezTo>
                      <a:pt x="1071" y="702"/>
                      <a:pt x="876" y="526"/>
                      <a:pt x="678" y="373"/>
                    </a:cubicBezTo>
                    <a:cubicBezTo>
                      <a:pt x="499" y="233"/>
                      <a:pt x="274" y="39"/>
                      <a:pt x="42" y="1"/>
                    </a:cubicBezTo>
                    <a:cubicBezTo>
                      <a:pt x="40" y="1"/>
                      <a:pt x="39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4" name="Google Shape;14114;p28"/>
              <p:cNvSpPr/>
              <p:nvPr/>
            </p:nvSpPr>
            <p:spPr>
              <a:xfrm>
                <a:off x="4334125" y="915175"/>
                <a:ext cx="10800" cy="606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2425" extrusionOk="0">
                    <a:moveTo>
                      <a:pt x="36" y="1"/>
                    </a:moveTo>
                    <a:cubicBezTo>
                      <a:pt x="18" y="1"/>
                      <a:pt x="0" y="21"/>
                      <a:pt x="11" y="43"/>
                    </a:cubicBezTo>
                    <a:lnTo>
                      <a:pt x="11" y="45"/>
                    </a:lnTo>
                    <a:cubicBezTo>
                      <a:pt x="181" y="420"/>
                      <a:pt x="282" y="824"/>
                      <a:pt x="310" y="1237"/>
                    </a:cubicBezTo>
                    <a:cubicBezTo>
                      <a:pt x="319" y="1430"/>
                      <a:pt x="315" y="1624"/>
                      <a:pt x="295" y="1815"/>
                    </a:cubicBezTo>
                    <a:cubicBezTo>
                      <a:pt x="276" y="2010"/>
                      <a:pt x="209" y="2208"/>
                      <a:pt x="209" y="2400"/>
                    </a:cubicBezTo>
                    <a:cubicBezTo>
                      <a:pt x="209" y="2415"/>
                      <a:pt x="221" y="2425"/>
                      <a:pt x="234" y="2425"/>
                    </a:cubicBezTo>
                    <a:cubicBezTo>
                      <a:pt x="242" y="2425"/>
                      <a:pt x="250" y="2421"/>
                      <a:pt x="256" y="2413"/>
                    </a:cubicBezTo>
                    <a:cubicBezTo>
                      <a:pt x="357" y="2254"/>
                      <a:pt x="381" y="2038"/>
                      <a:pt x="403" y="1854"/>
                    </a:cubicBezTo>
                    <a:cubicBezTo>
                      <a:pt x="428" y="1636"/>
                      <a:pt x="431" y="1415"/>
                      <a:pt x="409" y="1196"/>
                    </a:cubicBezTo>
                    <a:cubicBezTo>
                      <a:pt x="370" y="783"/>
                      <a:pt x="250" y="383"/>
                      <a:pt x="57" y="15"/>
                    </a:cubicBezTo>
                    <a:cubicBezTo>
                      <a:pt x="52" y="5"/>
                      <a:pt x="44" y="1"/>
                      <a:pt x="3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5" name="Google Shape;14115;p28"/>
              <p:cNvSpPr/>
              <p:nvPr/>
            </p:nvSpPr>
            <p:spPr>
              <a:xfrm>
                <a:off x="4324775" y="966450"/>
                <a:ext cx="1557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492" extrusionOk="0">
                    <a:moveTo>
                      <a:pt x="44" y="0"/>
                    </a:moveTo>
                    <a:cubicBezTo>
                      <a:pt x="22" y="0"/>
                      <a:pt x="1" y="22"/>
                      <a:pt x="16" y="45"/>
                    </a:cubicBezTo>
                    <a:cubicBezTo>
                      <a:pt x="308" y="465"/>
                      <a:pt x="398" y="949"/>
                      <a:pt x="330" y="1454"/>
                    </a:cubicBezTo>
                    <a:cubicBezTo>
                      <a:pt x="327" y="1477"/>
                      <a:pt x="349" y="1492"/>
                      <a:pt x="370" y="1492"/>
                    </a:cubicBezTo>
                    <a:cubicBezTo>
                      <a:pt x="383" y="1492"/>
                      <a:pt x="396" y="1486"/>
                      <a:pt x="402" y="1473"/>
                    </a:cubicBezTo>
                    <a:cubicBezTo>
                      <a:pt x="622" y="979"/>
                      <a:pt x="459" y="362"/>
                      <a:pt x="63" y="7"/>
                    </a:cubicBezTo>
                    <a:cubicBezTo>
                      <a:pt x="57" y="2"/>
                      <a:pt x="50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6" name="Google Shape;14116;p28"/>
              <p:cNvSpPr/>
              <p:nvPr/>
            </p:nvSpPr>
            <p:spPr>
              <a:xfrm>
                <a:off x="4314400" y="964900"/>
                <a:ext cx="1482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593" h="1000" extrusionOk="0">
                    <a:moveTo>
                      <a:pt x="38" y="0"/>
                    </a:moveTo>
                    <a:cubicBezTo>
                      <a:pt x="20" y="0"/>
                      <a:pt x="1" y="21"/>
                      <a:pt x="13" y="43"/>
                    </a:cubicBezTo>
                    <a:cubicBezTo>
                      <a:pt x="99" y="206"/>
                      <a:pt x="158" y="383"/>
                      <a:pt x="244" y="548"/>
                    </a:cubicBezTo>
                    <a:cubicBezTo>
                      <a:pt x="321" y="688"/>
                      <a:pt x="386" y="888"/>
                      <a:pt x="516" y="989"/>
                    </a:cubicBezTo>
                    <a:cubicBezTo>
                      <a:pt x="524" y="996"/>
                      <a:pt x="536" y="999"/>
                      <a:pt x="548" y="999"/>
                    </a:cubicBezTo>
                    <a:cubicBezTo>
                      <a:pt x="571" y="999"/>
                      <a:pt x="593" y="986"/>
                      <a:pt x="590" y="957"/>
                    </a:cubicBezTo>
                    <a:cubicBezTo>
                      <a:pt x="575" y="795"/>
                      <a:pt x="450" y="639"/>
                      <a:pt x="372" y="499"/>
                    </a:cubicBezTo>
                    <a:cubicBezTo>
                      <a:pt x="276" y="331"/>
                      <a:pt x="157" y="179"/>
                      <a:pt x="61" y="15"/>
                    </a:cubicBezTo>
                    <a:cubicBezTo>
                      <a:pt x="55" y="4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7" name="Google Shape;14117;p28"/>
              <p:cNvSpPr/>
              <p:nvPr/>
            </p:nvSpPr>
            <p:spPr>
              <a:xfrm>
                <a:off x="4119975" y="923800"/>
                <a:ext cx="10962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4385" h="1667" extrusionOk="0">
                    <a:moveTo>
                      <a:pt x="898" y="0"/>
                    </a:moveTo>
                    <a:cubicBezTo>
                      <a:pt x="842" y="0"/>
                      <a:pt x="785" y="3"/>
                      <a:pt x="728" y="10"/>
                    </a:cubicBezTo>
                    <a:cubicBezTo>
                      <a:pt x="569" y="25"/>
                      <a:pt x="414" y="77"/>
                      <a:pt x="279" y="163"/>
                    </a:cubicBezTo>
                    <a:cubicBezTo>
                      <a:pt x="163" y="238"/>
                      <a:pt x="12" y="361"/>
                      <a:pt x="1" y="509"/>
                    </a:cubicBezTo>
                    <a:cubicBezTo>
                      <a:pt x="1" y="532"/>
                      <a:pt x="20" y="550"/>
                      <a:pt x="42" y="550"/>
                    </a:cubicBezTo>
                    <a:cubicBezTo>
                      <a:pt x="46" y="550"/>
                      <a:pt x="49" y="549"/>
                      <a:pt x="53" y="548"/>
                    </a:cubicBezTo>
                    <a:cubicBezTo>
                      <a:pt x="126" y="522"/>
                      <a:pt x="176" y="464"/>
                      <a:pt x="234" y="414"/>
                    </a:cubicBezTo>
                    <a:cubicBezTo>
                      <a:pt x="291" y="365"/>
                      <a:pt x="354" y="320"/>
                      <a:pt x="421" y="285"/>
                    </a:cubicBezTo>
                    <a:cubicBezTo>
                      <a:pt x="551" y="219"/>
                      <a:pt x="693" y="184"/>
                      <a:pt x="839" y="184"/>
                    </a:cubicBezTo>
                    <a:cubicBezTo>
                      <a:pt x="846" y="184"/>
                      <a:pt x="853" y="184"/>
                      <a:pt x="861" y="184"/>
                    </a:cubicBezTo>
                    <a:cubicBezTo>
                      <a:pt x="865" y="184"/>
                      <a:pt x="870" y="184"/>
                      <a:pt x="874" y="184"/>
                    </a:cubicBezTo>
                    <a:cubicBezTo>
                      <a:pt x="1290" y="184"/>
                      <a:pt x="1691" y="354"/>
                      <a:pt x="2065" y="522"/>
                    </a:cubicBezTo>
                    <a:cubicBezTo>
                      <a:pt x="2452" y="696"/>
                      <a:pt x="2831" y="889"/>
                      <a:pt x="3213" y="1076"/>
                    </a:cubicBezTo>
                    <a:cubicBezTo>
                      <a:pt x="3405" y="1169"/>
                      <a:pt x="3594" y="1268"/>
                      <a:pt x="3779" y="1373"/>
                    </a:cubicBezTo>
                    <a:cubicBezTo>
                      <a:pt x="3964" y="1478"/>
                      <a:pt x="4136" y="1590"/>
                      <a:pt x="4333" y="1665"/>
                    </a:cubicBezTo>
                    <a:cubicBezTo>
                      <a:pt x="4336" y="1666"/>
                      <a:pt x="4339" y="1666"/>
                      <a:pt x="4342" y="1666"/>
                    </a:cubicBezTo>
                    <a:cubicBezTo>
                      <a:pt x="4367" y="1666"/>
                      <a:pt x="4384" y="1628"/>
                      <a:pt x="4364" y="1608"/>
                    </a:cubicBezTo>
                    <a:cubicBezTo>
                      <a:pt x="4200" y="1457"/>
                      <a:pt x="4000" y="1350"/>
                      <a:pt x="3807" y="1236"/>
                    </a:cubicBezTo>
                    <a:cubicBezTo>
                      <a:pt x="3605" y="1117"/>
                      <a:pt x="3405" y="997"/>
                      <a:pt x="3200" y="881"/>
                    </a:cubicBezTo>
                    <a:cubicBezTo>
                      <a:pt x="2794" y="653"/>
                      <a:pt x="2373" y="447"/>
                      <a:pt x="1943" y="266"/>
                    </a:cubicBezTo>
                    <a:cubicBezTo>
                      <a:pt x="1615" y="125"/>
                      <a:pt x="1259" y="0"/>
                      <a:pt x="89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8" name="Google Shape;14118;p28"/>
              <p:cNvSpPr/>
              <p:nvPr/>
            </p:nvSpPr>
            <p:spPr>
              <a:xfrm>
                <a:off x="4229650" y="935950"/>
                <a:ext cx="7752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2157" extrusionOk="0">
                    <a:moveTo>
                      <a:pt x="36" y="0"/>
                    </a:moveTo>
                    <a:cubicBezTo>
                      <a:pt x="17" y="0"/>
                      <a:pt x="1" y="26"/>
                      <a:pt x="17" y="46"/>
                    </a:cubicBezTo>
                    <a:cubicBezTo>
                      <a:pt x="770" y="1005"/>
                      <a:pt x="1735" y="2115"/>
                      <a:pt x="3055" y="2156"/>
                    </a:cubicBezTo>
                    <a:cubicBezTo>
                      <a:pt x="3055" y="2156"/>
                      <a:pt x="3056" y="2156"/>
                      <a:pt x="3056" y="2156"/>
                    </a:cubicBezTo>
                    <a:cubicBezTo>
                      <a:pt x="3091" y="2156"/>
                      <a:pt x="3101" y="2098"/>
                      <a:pt x="3064" y="2093"/>
                    </a:cubicBezTo>
                    <a:cubicBezTo>
                      <a:pt x="2464" y="1992"/>
                      <a:pt x="1901" y="1719"/>
                      <a:pt x="1423" y="1351"/>
                    </a:cubicBezTo>
                    <a:cubicBezTo>
                      <a:pt x="918" y="960"/>
                      <a:pt x="488" y="474"/>
                      <a:pt x="54" y="8"/>
                    </a:cubicBezTo>
                    <a:cubicBezTo>
                      <a:pt x="48" y="2"/>
                      <a:pt x="42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9" name="Google Shape;14119;p28"/>
              <p:cNvSpPr/>
              <p:nvPr/>
            </p:nvSpPr>
            <p:spPr>
              <a:xfrm>
                <a:off x="4168750" y="877925"/>
                <a:ext cx="506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1442" extrusionOk="0">
                    <a:moveTo>
                      <a:pt x="60" y="0"/>
                    </a:moveTo>
                    <a:cubicBezTo>
                      <a:pt x="22" y="0"/>
                      <a:pt x="1" y="52"/>
                      <a:pt x="37" y="73"/>
                    </a:cubicBezTo>
                    <a:lnTo>
                      <a:pt x="39" y="73"/>
                    </a:lnTo>
                    <a:cubicBezTo>
                      <a:pt x="377" y="267"/>
                      <a:pt x="733" y="424"/>
                      <a:pt x="1054" y="650"/>
                    </a:cubicBezTo>
                    <a:cubicBezTo>
                      <a:pt x="1376" y="876"/>
                      <a:pt x="1667" y="1155"/>
                      <a:pt x="1952" y="1432"/>
                    </a:cubicBezTo>
                    <a:cubicBezTo>
                      <a:pt x="1959" y="1439"/>
                      <a:pt x="1967" y="1442"/>
                      <a:pt x="1976" y="1442"/>
                    </a:cubicBezTo>
                    <a:cubicBezTo>
                      <a:pt x="2000" y="1442"/>
                      <a:pt x="2024" y="1416"/>
                      <a:pt x="2006" y="1391"/>
                    </a:cubicBezTo>
                    <a:cubicBezTo>
                      <a:pt x="1778" y="1054"/>
                      <a:pt x="1484" y="785"/>
                      <a:pt x="1157" y="549"/>
                    </a:cubicBezTo>
                    <a:cubicBezTo>
                      <a:pt x="834" y="316"/>
                      <a:pt x="462" y="86"/>
                      <a:pt x="69" y="1"/>
                    </a:cubicBezTo>
                    <a:cubicBezTo>
                      <a:pt x="66" y="1"/>
                      <a:pt x="63" y="0"/>
                      <a:pt x="6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0" name="Google Shape;14120;p28"/>
              <p:cNvSpPr/>
              <p:nvPr/>
            </p:nvSpPr>
            <p:spPr>
              <a:xfrm>
                <a:off x="4113850" y="951850"/>
                <a:ext cx="21950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73" extrusionOk="0">
                    <a:moveTo>
                      <a:pt x="401" y="0"/>
                    </a:moveTo>
                    <a:cubicBezTo>
                      <a:pt x="267" y="0"/>
                      <a:pt x="152" y="39"/>
                      <a:pt x="21" y="66"/>
                    </a:cubicBezTo>
                    <a:cubicBezTo>
                      <a:pt x="1" y="71"/>
                      <a:pt x="5" y="99"/>
                      <a:pt x="25" y="99"/>
                    </a:cubicBezTo>
                    <a:cubicBezTo>
                      <a:pt x="29" y="99"/>
                      <a:pt x="33" y="99"/>
                      <a:pt x="38" y="99"/>
                    </a:cubicBezTo>
                    <a:cubicBezTo>
                      <a:pt x="163" y="99"/>
                      <a:pt x="295" y="126"/>
                      <a:pt x="420" y="135"/>
                    </a:cubicBezTo>
                    <a:cubicBezTo>
                      <a:pt x="549" y="146"/>
                      <a:pt x="681" y="170"/>
                      <a:pt x="812" y="172"/>
                    </a:cubicBezTo>
                    <a:cubicBezTo>
                      <a:pt x="878" y="172"/>
                      <a:pt x="878" y="90"/>
                      <a:pt x="827" y="68"/>
                    </a:cubicBezTo>
                    <a:cubicBezTo>
                      <a:pt x="700" y="15"/>
                      <a:pt x="556" y="2"/>
                      <a:pt x="420" y="0"/>
                    </a:cubicBezTo>
                    <a:cubicBezTo>
                      <a:pt x="413" y="0"/>
                      <a:pt x="407" y="0"/>
                      <a:pt x="40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1" name="Google Shape;14121;p28"/>
              <p:cNvSpPr/>
              <p:nvPr/>
            </p:nvSpPr>
            <p:spPr>
              <a:xfrm>
                <a:off x="4124850" y="1084300"/>
                <a:ext cx="51750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117" extrusionOk="0">
                    <a:moveTo>
                      <a:pt x="1964" y="0"/>
                    </a:moveTo>
                    <a:cubicBezTo>
                      <a:pt x="1520" y="0"/>
                      <a:pt x="1083" y="59"/>
                      <a:pt x="684" y="268"/>
                    </a:cubicBezTo>
                    <a:cubicBezTo>
                      <a:pt x="520" y="352"/>
                      <a:pt x="374" y="468"/>
                      <a:pt x="254" y="610"/>
                    </a:cubicBezTo>
                    <a:cubicBezTo>
                      <a:pt x="172" y="711"/>
                      <a:pt x="0" y="952"/>
                      <a:pt x="92" y="1083"/>
                    </a:cubicBezTo>
                    <a:cubicBezTo>
                      <a:pt x="106" y="1105"/>
                      <a:pt x="129" y="1117"/>
                      <a:pt x="152" y="1117"/>
                    </a:cubicBezTo>
                    <a:cubicBezTo>
                      <a:pt x="163" y="1117"/>
                      <a:pt x="175" y="1114"/>
                      <a:pt x="185" y="1108"/>
                    </a:cubicBezTo>
                    <a:cubicBezTo>
                      <a:pt x="253" y="1063"/>
                      <a:pt x="254" y="995"/>
                      <a:pt x="284" y="926"/>
                    </a:cubicBezTo>
                    <a:cubicBezTo>
                      <a:pt x="318" y="848"/>
                      <a:pt x="365" y="775"/>
                      <a:pt x="421" y="711"/>
                    </a:cubicBezTo>
                    <a:cubicBezTo>
                      <a:pt x="535" y="584"/>
                      <a:pt x="679" y="493"/>
                      <a:pt x="827" y="416"/>
                    </a:cubicBezTo>
                    <a:cubicBezTo>
                      <a:pt x="995" y="328"/>
                      <a:pt x="1172" y="279"/>
                      <a:pt x="1354" y="227"/>
                    </a:cubicBezTo>
                    <a:cubicBezTo>
                      <a:pt x="1576" y="162"/>
                      <a:pt x="1804" y="96"/>
                      <a:pt x="2034" y="61"/>
                    </a:cubicBezTo>
                    <a:cubicBezTo>
                      <a:pt x="2070" y="55"/>
                      <a:pt x="2060" y="1"/>
                      <a:pt x="2027" y="1"/>
                    </a:cubicBezTo>
                    <a:cubicBezTo>
                      <a:pt x="2006" y="1"/>
                      <a:pt x="1985" y="0"/>
                      <a:pt x="19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2" name="Google Shape;14122;p28"/>
              <p:cNvSpPr/>
              <p:nvPr/>
            </p:nvSpPr>
            <p:spPr>
              <a:xfrm>
                <a:off x="4123850" y="1069750"/>
                <a:ext cx="11282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213" extrusionOk="0">
                    <a:moveTo>
                      <a:pt x="4166" y="0"/>
                    </a:moveTo>
                    <a:cubicBezTo>
                      <a:pt x="3891" y="0"/>
                      <a:pt x="3615" y="16"/>
                      <a:pt x="3338" y="24"/>
                    </a:cubicBezTo>
                    <a:cubicBezTo>
                      <a:pt x="3227" y="27"/>
                      <a:pt x="3116" y="27"/>
                      <a:pt x="3005" y="27"/>
                    </a:cubicBezTo>
                    <a:cubicBezTo>
                      <a:pt x="2853" y="27"/>
                      <a:pt x="2700" y="26"/>
                      <a:pt x="2548" y="26"/>
                    </a:cubicBezTo>
                    <a:cubicBezTo>
                      <a:pt x="2438" y="26"/>
                      <a:pt x="2327" y="27"/>
                      <a:pt x="2216" y="29"/>
                    </a:cubicBezTo>
                    <a:cubicBezTo>
                      <a:pt x="1842" y="39"/>
                      <a:pt x="1469" y="52"/>
                      <a:pt x="1095" y="67"/>
                    </a:cubicBezTo>
                    <a:cubicBezTo>
                      <a:pt x="918" y="74"/>
                      <a:pt x="739" y="89"/>
                      <a:pt x="562" y="89"/>
                    </a:cubicBezTo>
                    <a:cubicBezTo>
                      <a:pt x="391" y="89"/>
                      <a:pt x="220" y="75"/>
                      <a:pt x="53" y="29"/>
                    </a:cubicBezTo>
                    <a:cubicBezTo>
                      <a:pt x="50" y="28"/>
                      <a:pt x="47" y="28"/>
                      <a:pt x="44" y="28"/>
                    </a:cubicBezTo>
                    <a:cubicBezTo>
                      <a:pt x="12" y="28"/>
                      <a:pt x="0" y="79"/>
                      <a:pt x="36" y="91"/>
                    </a:cubicBezTo>
                    <a:cubicBezTo>
                      <a:pt x="310" y="192"/>
                      <a:pt x="601" y="212"/>
                      <a:pt x="892" y="212"/>
                    </a:cubicBezTo>
                    <a:cubicBezTo>
                      <a:pt x="936" y="212"/>
                      <a:pt x="981" y="212"/>
                      <a:pt x="1025" y="211"/>
                    </a:cubicBezTo>
                    <a:cubicBezTo>
                      <a:pt x="1407" y="205"/>
                      <a:pt x="1788" y="200"/>
                      <a:pt x="2170" y="188"/>
                    </a:cubicBezTo>
                    <a:cubicBezTo>
                      <a:pt x="2544" y="179"/>
                      <a:pt x="2916" y="142"/>
                      <a:pt x="3291" y="134"/>
                    </a:cubicBezTo>
                    <a:cubicBezTo>
                      <a:pt x="3682" y="123"/>
                      <a:pt x="4071" y="129"/>
                      <a:pt x="4460" y="87"/>
                    </a:cubicBezTo>
                    <a:cubicBezTo>
                      <a:pt x="4512" y="87"/>
                      <a:pt x="4512" y="7"/>
                      <a:pt x="4460" y="7"/>
                    </a:cubicBezTo>
                    <a:cubicBezTo>
                      <a:pt x="4362" y="2"/>
                      <a:pt x="4264" y="0"/>
                      <a:pt x="41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3" name="Google Shape;14123;p28"/>
              <p:cNvSpPr/>
              <p:nvPr/>
            </p:nvSpPr>
            <p:spPr>
              <a:xfrm>
                <a:off x="4143575" y="1130250"/>
                <a:ext cx="3115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473" extrusionOk="0">
                    <a:moveTo>
                      <a:pt x="1202" y="0"/>
                    </a:moveTo>
                    <a:cubicBezTo>
                      <a:pt x="1195" y="0"/>
                      <a:pt x="1188" y="3"/>
                      <a:pt x="1182" y="8"/>
                    </a:cubicBezTo>
                    <a:cubicBezTo>
                      <a:pt x="957" y="227"/>
                      <a:pt x="643" y="341"/>
                      <a:pt x="330" y="341"/>
                    </a:cubicBezTo>
                    <a:cubicBezTo>
                      <a:pt x="241" y="341"/>
                      <a:pt x="153" y="332"/>
                      <a:pt x="66" y="313"/>
                    </a:cubicBezTo>
                    <a:cubicBezTo>
                      <a:pt x="63" y="312"/>
                      <a:pt x="61" y="312"/>
                      <a:pt x="58" y="312"/>
                    </a:cubicBezTo>
                    <a:cubicBezTo>
                      <a:pt x="23" y="312"/>
                      <a:pt x="0" y="363"/>
                      <a:pt x="36" y="380"/>
                    </a:cubicBezTo>
                    <a:cubicBezTo>
                      <a:pt x="166" y="443"/>
                      <a:pt x="303" y="472"/>
                      <a:pt x="438" y="472"/>
                    </a:cubicBezTo>
                    <a:cubicBezTo>
                      <a:pt x="748" y="472"/>
                      <a:pt x="1050" y="317"/>
                      <a:pt x="1231" y="46"/>
                    </a:cubicBezTo>
                    <a:cubicBezTo>
                      <a:pt x="1245" y="23"/>
                      <a:pt x="1224" y="0"/>
                      <a:pt x="120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4" name="Google Shape;14124;p28"/>
              <p:cNvSpPr/>
              <p:nvPr/>
            </p:nvSpPr>
            <p:spPr>
              <a:xfrm>
                <a:off x="4152000" y="1102850"/>
                <a:ext cx="359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752" extrusionOk="0">
                    <a:moveTo>
                      <a:pt x="1380" y="1"/>
                    </a:moveTo>
                    <a:cubicBezTo>
                      <a:pt x="1374" y="1"/>
                      <a:pt x="1368" y="2"/>
                      <a:pt x="1361" y="5"/>
                    </a:cubicBezTo>
                    <a:cubicBezTo>
                      <a:pt x="896" y="182"/>
                      <a:pt x="466" y="435"/>
                      <a:pt x="32" y="682"/>
                    </a:cubicBezTo>
                    <a:cubicBezTo>
                      <a:pt x="0" y="700"/>
                      <a:pt x="16" y="751"/>
                      <a:pt x="50" y="751"/>
                    </a:cubicBezTo>
                    <a:cubicBezTo>
                      <a:pt x="54" y="751"/>
                      <a:pt x="58" y="751"/>
                      <a:pt x="62" y="749"/>
                    </a:cubicBezTo>
                    <a:lnTo>
                      <a:pt x="62" y="751"/>
                    </a:lnTo>
                    <a:cubicBezTo>
                      <a:pt x="530" y="575"/>
                      <a:pt x="989" y="381"/>
                      <a:pt x="1399" y="93"/>
                    </a:cubicBezTo>
                    <a:cubicBezTo>
                      <a:pt x="1435" y="66"/>
                      <a:pt x="1421" y="1"/>
                      <a:pt x="13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5" name="Google Shape;14125;p28"/>
              <p:cNvSpPr/>
              <p:nvPr/>
            </p:nvSpPr>
            <p:spPr>
              <a:xfrm>
                <a:off x="4096750" y="1013625"/>
                <a:ext cx="1119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1021" extrusionOk="0">
                    <a:moveTo>
                      <a:pt x="516" y="0"/>
                    </a:moveTo>
                    <a:cubicBezTo>
                      <a:pt x="435" y="0"/>
                      <a:pt x="354" y="9"/>
                      <a:pt x="279" y="33"/>
                    </a:cubicBezTo>
                    <a:cubicBezTo>
                      <a:pt x="152" y="72"/>
                      <a:pt x="75" y="158"/>
                      <a:pt x="12" y="272"/>
                    </a:cubicBezTo>
                    <a:cubicBezTo>
                      <a:pt x="1" y="293"/>
                      <a:pt x="17" y="314"/>
                      <a:pt x="37" y="314"/>
                    </a:cubicBezTo>
                    <a:cubicBezTo>
                      <a:pt x="43" y="314"/>
                      <a:pt x="50" y="311"/>
                      <a:pt x="57" y="306"/>
                    </a:cubicBezTo>
                    <a:cubicBezTo>
                      <a:pt x="192" y="185"/>
                      <a:pt x="351" y="143"/>
                      <a:pt x="517" y="143"/>
                    </a:cubicBezTo>
                    <a:cubicBezTo>
                      <a:pt x="678" y="143"/>
                      <a:pt x="845" y="183"/>
                      <a:pt x="1003" y="229"/>
                    </a:cubicBezTo>
                    <a:cubicBezTo>
                      <a:pt x="1392" y="343"/>
                      <a:pt x="1779" y="474"/>
                      <a:pt x="2166" y="596"/>
                    </a:cubicBezTo>
                    <a:cubicBezTo>
                      <a:pt x="2554" y="717"/>
                      <a:pt x="2938" y="844"/>
                      <a:pt x="3330" y="940"/>
                    </a:cubicBezTo>
                    <a:cubicBezTo>
                      <a:pt x="3526" y="988"/>
                      <a:pt x="3720" y="1021"/>
                      <a:pt x="3913" y="1021"/>
                    </a:cubicBezTo>
                    <a:cubicBezTo>
                      <a:pt x="4085" y="1021"/>
                      <a:pt x="4257" y="995"/>
                      <a:pt x="4428" y="930"/>
                    </a:cubicBezTo>
                    <a:cubicBezTo>
                      <a:pt x="4477" y="913"/>
                      <a:pt x="4460" y="841"/>
                      <a:pt x="4414" y="841"/>
                    </a:cubicBezTo>
                    <a:cubicBezTo>
                      <a:pt x="4410" y="841"/>
                      <a:pt x="4407" y="842"/>
                      <a:pt x="4403" y="842"/>
                    </a:cubicBezTo>
                    <a:cubicBezTo>
                      <a:pt x="4289" y="867"/>
                      <a:pt x="4172" y="878"/>
                      <a:pt x="4055" y="878"/>
                    </a:cubicBezTo>
                    <a:cubicBezTo>
                      <a:pt x="3753" y="878"/>
                      <a:pt x="3448" y="806"/>
                      <a:pt x="3162" y="723"/>
                    </a:cubicBezTo>
                    <a:cubicBezTo>
                      <a:pt x="2749" y="601"/>
                      <a:pt x="2341" y="468"/>
                      <a:pt x="1928" y="345"/>
                    </a:cubicBezTo>
                    <a:cubicBezTo>
                      <a:pt x="1539" y="231"/>
                      <a:pt x="1145" y="78"/>
                      <a:pt x="743" y="18"/>
                    </a:cubicBezTo>
                    <a:cubicBezTo>
                      <a:pt x="670" y="8"/>
                      <a:pt x="593" y="0"/>
                      <a:pt x="51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6" name="Google Shape;14126;p28"/>
              <p:cNvSpPr/>
              <p:nvPr/>
            </p:nvSpPr>
            <p:spPr>
              <a:xfrm>
                <a:off x="4132375" y="1047800"/>
                <a:ext cx="11137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455" h="424" extrusionOk="0">
                    <a:moveTo>
                      <a:pt x="54" y="1"/>
                    </a:moveTo>
                    <a:cubicBezTo>
                      <a:pt x="14" y="1"/>
                      <a:pt x="0" y="64"/>
                      <a:pt x="45" y="77"/>
                    </a:cubicBezTo>
                    <a:lnTo>
                      <a:pt x="45" y="75"/>
                    </a:lnTo>
                    <a:cubicBezTo>
                      <a:pt x="790" y="296"/>
                      <a:pt x="1574" y="423"/>
                      <a:pt x="2356" y="423"/>
                    </a:cubicBezTo>
                    <a:cubicBezTo>
                      <a:pt x="3052" y="423"/>
                      <a:pt x="3745" y="322"/>
                      <a:pt x="4407" y="96"/>
                    </a:cubicBezTo>
                    <a:cubicBezTo>
                      <a:pt x="4454" y="78"/>
                      <a:pt x="4439" y="9"/>
                      <a:pt x="4393" y="9"/>
                    </a:cubicBezTo>
                    <a:cubicBezTo>
                      <a:pt x="4390" y="9"/>
                      <a:pt x="4387" y="9"/>
                      <a:pt x="4384" y="10"/>
                    </a:cubicBezTo>
                    <a:cubicBezTo>
                      <a:pt x="3685" y="137"/>
                      <a:pt x="2978" y="236"/>
                      <a:pt x="2266" y="236"/>
                    </a:cubicBezTo>
                    <a:cubicBezTo>
                      <a:pt x="2253" y="236"/>
                      <a:pt x="2240" y="236"/>
                      <a:pt x="2227" y="236"/>
                    </a:cubicBezTo>
                    <a:cubicBezTo>
                      <a:pt x="1501" y="234"/>
                      <a:pt x="770" y="169"/>
                      <a:pt x="66" y="3"/>
                    </a:cubicBezTo>
                    <a:cubicBezTo>
                      <a:pt x="62" y="1"/>
                      <a:pt x="58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7" name="Google Shape;14127;p28"/>
              <p:cNvSpPr/>
              <p:nvPr/>
            </p:nvSpPr>
            <p:spPr>
              <a:xfrm>
                <a:off x="4121750" y="976800"/>
                <a:ext cx="503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811" extrusionOk="0">
                    <a:moveTo>
                      <a:pt x="252" y="1"/>
                    </a:moveTo>
                    <a:cubicBezTo>
                      <a:pt x="179" y="1"/>
                      <a:pt x="107" y="5"/>
                      <a:pt x="36" y="16"/>
                    </a:cubicBezTo>
                    <a:cubicBezTo>
                      <a:pt x="1" y="21"/>
                      <a:pt x="1" y="81"/>
                      <a:pt x="36" y="87"/>
                    </a:cubicBezTo>
                    <a:cubicBezTo>
                      <a:pt x="373" y="145"/>
                      <a:pt x="698" y="186"/>
                      <a:pt x="1022" y="305"/>
                    </a:cubicBezTo>
                    <a:cubicBezTo>
                      <a:pt x="1343" y="425"/>
                      <a:pt x="1642" y="608"/>
                      <a:pt x="1925" y="803"/>
                    </a:cubicBezTo>
                    <a:cubicBezTo>
                      <a:pt x="1933" y="808"/>
                      <a:pt x="1941" y="811"/>
                      <a:pt x="1949" y="811"/>
                    </a:cubicBezTo>
                    <a:cubicBezTo>
                      <a:pt x="1986" y="811"/>
                      <a:pt x="2013" y="759"/>
                      <a:pt x="1983" y="728"/>
                    </a:cubicBezTo>
                    <a:cubicBezTo>
                      <a:pt x="1728" y="468"/>
                      <a:pt x="1418" y="291"/>
                      <a:pt x="1080" y="167"/>
                    </a:cubicBezTo>
                    <a:cubicBezTo>
                      <a:pt x="822" y="72"/>
                      <a:pt x="534" y="1"/>
                      <a:pt x="2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8" name="Google Shape;14128;p28"/>
              <p:cNvSpPr/>
              <p:nvPr/>
            </p:nvSpPr>
            <p:spPr>
              <a:xfrm>
                <a:off x="4285000" y="957950"/>
                <a:ext cx="31275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74" extrusionOk="0">
                    <a:moveTo>
                      <a:pt x="38" y="1"/>
                    </a:moveTo>
                    <a:cubicBezTo>
                      <a:pt x="18" y="1"/>
                      <a:pt x="0" y="24"/>
                      <a:pt x="13" y="46"/>
                    </a:cubicBezTo>
                    <a:lnTo>
                      <a:pt x="11" y="44"/>
                    </a:lnTo>
                    <a:lnTo>
                      <a:pt x="11" y="44"/>
                    </a:lnTo>
                    <a:cubicBezTo>
                      <a:pt x="145" y="284"/>
                      <a:pt x="325" y="489"/>
                      <a:pt x="519" y="680"/>
                    </a:cubicBezTo>
                    <a:cubicBezTo>
                      <a:pt x="716" y="872"/>
                      <a:pt x="927" y="1045"/>
                      <a:pt x="1174" y="1170"/>
                    </a:cubicBezTo>
                    <a:cubicBezTo>
                      <a:pt x="1179" y="1173"/>
                      <a:pt x="1185" y="1174"/>
                      <a:pt x="1191" y="1174"/>
                    </a:cubicBezTo>
                    <a:cubicBezTo>
                      <a:pt x="1223" y="1174"/>
                      <a:pt x="1251" y="1134"/>
                      <a:pt x="1220" y="1110"/>
                    </a:cubicBezTo>
                    <a:cubicBezTo>
                      <a:pt x="1017" y="940"/>
                      <a:pt x="800" y="777"/>
                      <a:pt x="607" y="596"/>
                    </a:cubicBezTo>
                    <a:cubicBezTo>
                      <a:pt x="415" y="413"/>
                      <a:pt x="239" y="207"/>
                      <a:pt x="59" y="11"/>
                    </a:cubicBezTo>
                    <a:cubicBezTo>
                      <a:pt x="53" y="4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9" name="Google Shape;14129;p28"/>
              <p:cNvSpPr/>
              <p:nvPr/>
            </p:nvSpPr>
            <p:spPr>
              <a:xfrm>
                <a:off x="4292450" y="898300"/>
                <a:ext cx="28825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2668" extrusionOk="0">
                    <a:moveTo>
                      <a:pt x="12" y="0"/>
                    </a:moveTo>
                    <a:cubicBezTo>
                      <a:pt x="6" y="0"/>
                      <a:pt x="1" y="7"/>
                      <a:pt x="4" y="13"/>
                    </a:cubicBezTo>
                    <a:lnTo>
                      <a:pt x="4" y="15"/>
                    </a:lnTo>
                    <a:cubicBezTo>
                      <a:pt x="240" y="443"/>
                      <a:pt x="449" y="888"/>
                      <a:pt x="629" y="1344"/>
                    </a:cubicBezTo>
                    <a:cubicBezTo>
                      <a:pt x="715" y="1563"/>
                      <a:pt x="799" y="1783"/>
                      <a:pt x="877" y="2006"/>
                    </a:cubicBezTo>
                    <a:cubicBezTo>
                      <a:pt x="954" y="2219"/>
                      <a:pt x="1008" y="2456"/>
                      <a:pt x="1113" y="2656"/>
                    </a:cubicBezTo>
                    <a:cubicBezTo>
                      <a:pt x="1117" y="2665"/>
                      <a:pt x="1123" y="2668"/>
                      <a:pt x="1129" y="2668"/>
                    </a:cubicBezTo>
                    <a:cubicBezTo>
                      <a:pt x="1141" y="2668"/>
                      <a:pt x="1153" y="2655"/>
                      <a:pt x="1150" y="2642"/>
                    </a:cubicBezTo>
                    <a:cubicBezTo>
                      <a:pt x="1109" y="2408"/>
                      <a:pt x="1001" y="2172"/>
                      <a:pt x="922" y="1950"/>
                    </a:cubicBezTo>
                    <a:cubicBezTo>
                      <a:pt x="842" y="1720"/>
                      <a:pt x="758" y="1492"/>
                      <a:pt x="664" y="1267"/>
                    </a:cubicBezTo>
                    <a:cubicBezTo>
                      <a:pt x="485" y="826"/>
                      <a:pt x="281" y="402"/>
                      <a:pt x="19" y="5"/>
                    </a:cubicBezTo>
                    <a:cubicBezTo>
                      <a:pt x="18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0" name="Google Shape;14130;p28"/>
              <p:cNvSpPr/>
              <p:nvPr/>
            </p:nvSpPr>
            <p:spPr>
              <a:xfrm>
                <a:off x="4294200" y="868150"/>
                <a:ext cx="3452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3246" extrusionOk="0">
                    <a:moveTo>
                      <a:pt x="37" y="0"/>
                    </a:moveTo>
                    <a:cubicBezTo>
                      <a:pt x="17" y="0"/>
                      <a:pt x="0" y="30"/>
                      <a:pt x="20" y="45"/>
                    </a:cubicBezTo>
                    <a:lnTo>
                      <a:pt x="19" y="45"/>
                    </a:lnTo>
                    <a:cubicBezTo>
                      <a:pt x="222" y="206"/>
                      <a:pt x="419" y="363"/>
                      <a:pt x="572" y="574"/>
                    </a:cubicBezTo>
                    <a:cubicBezTo>
                      <a:pt x="740" y="808"/>
                      <a:pt x="856" y="1073"/>
                      <a:pt x="940" y="1350"/>
                    </a:cubicBezTo>
                    <a:cubicBezTo>
                      <a:pt x="1127" y="1955"/>
                      <a:pt x="1174" y="2591"/>
                      <a:pt x="1286" y="3212"/>
                    </a:cubicBezTo>
                    <a:cubicBezTo>
                      <a:pt x="1289" y="3235"/>
                      <a:pt x="1309" y="3246"/>
                      <a:pt x="1329" y="3246"/>
                    </a:cubicBezTo>
                    <a:cubicBezTo>
                      <a:pt x="1354" y="3246"/>
                      <a:pt x="1381" y="3230"/>
                      <a:pt x="1380" y="3201"/>
                    </a:cubicBezTo>
                    <a:cubicBezTo>
                      <a:pt x="1361" y="2858"/>
                      <a:pt x="1309" y="2520"/>
                      <a:pt x="1252" y="2185"/>
                    </a:cubicBezTo>
                    <a:cubicBezTo>
                      <a:pt x="1198" y="1858"/>
                      <a:pt x="1138" y="1527"/>
                      <a:pt x="1028" y="1213"/>
                    </a:cubicBezTo>
                    <a:cubicBezTo>
                      <a:pt x="865" y="744"/>
                      <a:pt x="549" y="168"/>
                      <a:pt x="45" y="2"/>
                    </a:cubicBezTo>
                    <a:cubicBezTo>
                      <a:pt x="42" y="1"/>
                      <a:pt x="40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1" name="Google Shape;14131;p28"/>
              <p:cNvSpPr/>
              <p:nvPr/>
            </p:nvSpPr>
            <p:spPr>
              <a:xfrm>
                <a:off x="4199775" y="879800"/>
                <a:ext cx="27500" cy="1990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96" extrusionOk="0">
                    <a:moveTo>
                      <a:pt x="65" y="1"/>
                    </a:moveTo>
                    <a:cubicBezTo>
                      <a:pt x="31" y="1"/>
                      <a:pt x="1" y="48"/>
                      <a:pt x="32" y="76"/>
                    </a:cubicBezTo>
                    <a:cubicBezTo>
                      <a:pt x="185" y="207"/>
                      <a:pt x="352" y="321"/>
                      <a:pt x="512" y="441"/>
                    </a:cubicBezTo>
                    <a:cubicBezTo>
                      <a:pt x="681" y="568"/>
                      <a:pt x="856" y="686"/>
                      <a:pt x="1040" y="792"/>
                    </a:cubicBezTo>
                    <a:cubicBezTo>
                      <a:pt x="1044" y="794"/>
                      <a:pt x="1049" y="795"/>
                      <a:pt x="1053" y="795"/>
                    </a:cubicBezTo>
                    <a:cubicBezTo>
                      <a:pt x="1078" y="795"/>
                      <a:pt x="1099" y="764"/>
                      <a:pt x="1077" y="743"/>
                    </a:cubicBezTo>
                    <a:cubicBezTo>
                      <a:pt x="929" y="609"/>
                      <a:pt x="770" y="484"/>
                      <a:pt x="606" y="370"/>
                    </a:cubicBezTo>
                    <a:cubicBezTo>
                      <a:pt x="434" y="246"/>
                      <a:pt x="266" y="117"/>
                      <a:pt x="86" y="7"/>
                    </a:cubicBezTo>
                    <a:cubicBezTo>
                      <a:pt x="79" y="2"/>
                      <a:pt x="72" y="1"/>
                      <a:pt x="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2" name="Google Shape;14132;p28"/>
              <p:cNvSpPr/>
              <p:nvPr/>
            </p:nvSpPr>
            <p:spPr>
              <a:xfrm>
                <a:off x="4236275" y="909750"/>
                <a:ext cx="566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971" extrusionOk="0">
                    <a:moveTo>
                      <a:pt x="12" y="0"/>
                    </a:moveTo>
                    <a:cubicBezTo>
                      <a:pt x="6" y="0"/>
                      <a:pt x="0" y="7"/>
                      <a:pt x="4" y="13"/>
                    </a:cubicBezTo>
                    <a:lnTo>
                      <a:pt x="2" y="13"/>
                    </a:lnTo>
                    <a:cubicBezTo>
                      <a:pt x="288" y="585"/>
                      <a:pt x="593" y="1144"/>
                      <a:pt x="963" y="1666"/>
                    </a:cubicBezTo>
                    <a:cubicBezTo>
                      <a:pt x="1139" y="1914"/>
                      <a:pt x="1330" y="2152"/>
                      <a:pt x="1533" y="2376"/>
                    </a:cubicBezTo>
                    <a:cubicBezTo>
                      <a:pt x="1640" y="2492"/>
                      <a:pt x="1750" y="2602"/>
                      <a:pt x="1864" y="2709"/>
                    </a:cubicBezTo>
                    <a:cubicBezTo>
                      <a:pt x="1963" y="2800"/>
                      <a:pt x="2077" y="2926"/>
                      <a:pt x="2208" y="2969"/>
                    </a:cubicBezTo>
                    <a:cubicBezTo>
                      <a:pt x="2212" y="2970"/>
                      <a:pt x="2215" y="2970"/>
                      <a:pt x="2219" y="2970"/>
                    </a:cubicBezTo>
                    <a:cubicBezTo>
                      <a:pt x="2245" y="2970"/>
                      <a:pt x="2264" y="2939"/>
                      <a:pt x="2250" y="2915"/>
                    </a:cubicBezTo>
                    <a:cubicBezTo>
                      <a:pt x="2175" y="2797"/>
                      <a:pt x="2031" y="2713"/>
                      <a:pt x="1926" y="2619"/>
                    </a:cubicBezTo>
                    <a:cubicBezTo>
                      <a:pt x="1814" y="2520"/>
                      <a:pt x="1707" y="2415"/>
                      <a:pt x="1604" y="2307"/>
                    </a:cubicBezTo>
                    <a:cubicBezTo>
                      <a:pt x="1386" y="2077"/>
                      <a:pt x="1184" y="1834"/>
                      <a:pt x="1001" y="1578"/>
                    </a:cubicBezTo>
                    <a:cubicBezTo>
                      <a:pt x="638" y="1077"/>
                      <a:pt x="324" y="540"/>
                      <a:pt x="19" y="5"/>
                    </a:cubicBezTo>
                    <a:cubicBezTo>
                      <a:pt x="17" y="2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3" name="Google Shape;14133;p28"/>
              <p:cNvSpPr/>
              <p:nvPr/>
            </p:nvSpPr>
            <p:spPr>
              <a:xfrm>
                <a:off x="4145300" y="901875"/>
                <a:ext cx="62450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1138" extrusionOk="0">
                    <a:moveTo>
                      <a:pt x="532" y="0"/>
                    </a:moveTo>
                    <a:cubicBezTo>
                      <a:pt x="364" y="0"/>
                      <a:pt x="193" y="28"/>
                      <a:pt x="18" y="92"/>
                    </a:cubicBezTo>
                    <a:cubicBezTo>
                      <a:pt x="1" y="97"/>
                      <a:pt x="6" y="125"/>
                      <a:pt x="23" y="125"/>
                    </a:cubicBezTo>
                    <a:cubicBezTo>
                      <a:pt x="24" y="125"/>
                      <a:pt x="26" y="125"/>
                      <a:pt x="27" y="124"/>
                    </a:cubicBezTo>
                    <a:cubicBezTo>
                      <a:pt x="170" y="82"/>
                      <a:pt x="310" y="64"/>
                      <a:pt x="448" y="64"/>
                    </a:cubicBezTo>
                    <a:cubicBezTo>
                      <a:pt x="1218" y="64"/>
                      <a:pt x="1900" y="655"/>
                      <a:pt x="2463" y="1134"/>
                    </a:cubicBezTo>
                    <a:cubicBezTo>
                      <a:pt x="2467" y="1137"/>
                      <a:pt x="2470" y="1138"/>
                      <a:pt x="2474" y="1138"/>
                    </a:cubicBezTo>
                    <a:cubicBezTo>
                      <a:pt x="2486" y="1138"/>
                      <a:pt x="2497" y="1122"/>
                      <a:pt x="2486" y="1109"/>
                    </a:cubicBezTo>
                    <a:cubicBezTo>
                      <a:pt x="1965" y="585"/>
                      <a:pt x="1291" y="0"/>
                      <a:pt x="5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4" name="Google Shape;14134;p28"/>
              <p:cNvSpPr/>
              <p:nvPr/>
            </p:nvSpPr>
            <p:spPr>
              <a:xfrm>
                <a:off x="4169150" y="961050"/>
                <a:ext cx="1261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2306" extrusionOk="0">
                    <a:moveTo>
                      <a:pt x="37" y="0"/>
                    </a:moveTo>
                    <a:cubicBezTo>
                      <a:pt x="14" y="0"/>
                      <a:pt x="0" y="30"/>
                      <a:pt x="23" y="42"/>
                    </a:cubicBezTo>
                    <a:cubicBezTo>
                      <a:pt x="674" y="390"/>
                      <a:pt x="1311" y="762"/>
                      <a:pt x="1930" y="1160"/>
                    </a:cubicBezTo>
                    <a:cubicBezTo>
                      <a:pt x="2244" y="1362"/>
                      <a:pt x="2562" y="1549"/>
                      <a:pt x="2869" y="1760"/>
                    </a:cubicBezTo>
                    <a:cubicBezTo>
                      <a:pt x="3143" y="1949"/>
                      <a:pt x="3420" y="2125"/>
                      <a:pt x="3753" y="2188"/>
                    </a:cubicBezTo>
                    <a:cubicBezTo>
                      <a:pt x="3953" y="2225"/>
                      <a:pt x="4157" y="2235"/>
                      <a:pt x="4359" y="2250"/>
                    </a:cubicBezTo>
                    <a:cubicBezTo>
                      <a:pt x="4577" y="2267"/>
                      <a:pt x="4798" y="2297"/>
                      <a:pt x="5019" y="2306"/>
                    </a:cubicBezTo>
                    <a:cubicBezTo>
                      <a:pt x="5045" y="2306"/>
                      <a:pt x="5043" y="2268"/>
                      <a:pt x="5019" y="2265"/>
                    </a:cubicBezTo>
                    <a:cubicBezTo>
                      <a:pt x="4538" y="2207"/>
                      <a:pt x="4018" y="2250"/>
                      <a:pt x="3557" y="2085"/>
                    </a:cubicBezTo>
                    <a:cubicBezTo>
                      <a:pt x="3145" y="1939"/>
                      <a:pt x="2783" y="1642"/>
                      <a:pt x="2425" y="1399"/>
                    </a:cubicBezTo>
                    <a:cubicBezTo>
                      <a:pt x="2231" y="1268"/>
                      <a:pt x="2044" y="1128"/>
                      <a:pt x="1844" y="1003"/>
                    </a:cubicBezTo>
                    <a:cubicBezTo>
                      <a:pt x="1659" y="887"/>
                      <a:pt x="1472" y="773"/>
                      <a:pt x="1283" y="662"/>
                    </a:cubicBezTo>
                    <a:cubicBezTo>
                      <a:pt x="881" y="423"/>
                      <a:pt x="470" y="203"/>
                      <a:pt x="47" y="3"/>
                    </a:cubicBezTo>
                    <a:cubicBezTo>
                      <a:pt x="44" y="1"/>
                      <a:pt x="40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5" name="Google Shape;14135;p28"/>
              <p:cNvSpPr/>
              <p:nvPr/>
            </p:nvSpPr>
            <p:spPr>
              <a:xfrm>
                <a:off x="4113800" y="996775"/>
                <a:ext cx="1214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249" extrusionOk="0">
                    <a:moveTo>
                      <a:pt x="233" y="0"/>
                    </a:moveTo>
                    <a:cubicBezTo>
                      <a:pt x="166" y="0"/>
                      <a:pt x="99" y="2"/>
                      <a:pt x="33" y="6"/>
                    </a:cubicBezTo>
                    <a:cubicBezTo>
                      <a:pt x="1" y="6"/>
                      <a:pt x="1" y="52"/>
                      <a:pt x="33" y="52"/>
                    </a:cubicBezTo>
                    <a:cubicBezTo>
                      <a:pt x="438" y="69"/>
                      <a:pt x="839" y="137"/>
                      <a:pt x="1227" y="251"/>
                    </a:cubicBezTo>
                    <a:cubicBezTo>
                      <a:pt x="1618" y="368"/>
                      <a:pt x="2003" y="507"/>
                      <a:pt x="2394" y="624"/>
                    </a:cubicBezTo>
                    <a:cubicBezTo>
                      <a:pt x="3183" y="862"/>
                      <a:pt x="3979" y="1124"/>
                      <a:pt x="4795" y="1247"/>
                    </a:cubicBezTo>
                    <a:cubicBezTo>
                      <a:pt x="4798" y="1248"/>
                      <a:pt x="4802" y="1248"/>
                      <a:pt x="4805" y="1248"/>
                    </a:cubicBezTo>
                    <a:cubicBezTo>
                      <a:pt x="4846" y="1248"/>
                      <a:pt x="4859" y="1186"/>
                      <a:pt x="4815" y="1172"/>
                    </a:cubicBezTo>
                    <a:cubicBezTo>
                      <a:pt x="4024" y="888"/>
                      <a:pt x="3187" y="739"/>
                      <a:pt x="2383" y="499"/>
                    </a:cubicBezTo>
                    <a:cubicBezTo>
                      <a:pt x="1992" y="383"/>
                      <a:pt x="1607" y="245"/>
                      <a:pt x="1214" y="137"/>
                    </a:cubicBezTo>
                    <a:cubicBezTo>
                      <a:pt x="894" y="46"/>
                      <a:pt x="564" y="0"/>
                      <a:pt x="2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6" name="Google Shape;14136;p28"/>
              <p:cNvSpPr/>
              <p:nvPr/>
            </p:nvSpPr>
            <p:spPr>
              <a:xfrm>
                <a:off x="4346300" y="886225"/>
                <a:ext cx="131400" cy="376525"/>
              </a:xfrm>
              <a:custGeom>
                <a:avLst/>
                <a:gdLst/>
                <a:ahLst/>
                <a:cxnLst/>
                <a:rect l="l" t="t" r="r" b="b"/>
                <a:pathLst>
                  <a:path w="5256" h="15061" extrusionOk="0">
                    <a:moveTo>
                      <a:pt x="129" y="6006"/>
                    </a:moveTo>
                    <a:cubicBezTo>
                      <a:pt x="0" y="4962"/>
                      <a:pt x="531" y="580"/>
                      <a:pt x="1128" y="290"/>
                    </a:cubicBezTo>
                    <a:cubicBezTo>
                      <a:pt x="1722" y="0"/>
                      <a:pt x="2018" y="301"/>
                      <a:pt x="2016" y="894"/>
                    </a:cubicBezTo>
                    <a:cubicBezTo>
                      <a:pt x="2012" y="1489"/>
                      <a:pt x="3788" y="2696"/>
                      <a:pt x="4523" y="4637"/>
                    </a:cubicBezTo>
                    <a:cubicBezTo>
                      <a:pt x="5256" y="6576"/>
                      <a:pt x="4815" y="6533"/>
                      <a:pt x="4671" y="6589"/>
                    </a:cubicBezTo>
                    <a:cubicBezTo>
                      <a:pt x="4084" y="6815"/>
                      <a:pt x="4684" y="6699"/>
                      <a:pt x="4753" y="8131"/>
                    </a:cubicBezTo>
                    <a:cubicBezTo>
                      <a:pt x="4820" y="9563"/>
                      <a:pt x="4895" y="10091"/>
                      <a:pt x="4366" y="10463"/>
                    </a:cubicBezTo>
                    <a:cubicBezTo>
                      <a:pt x="3837" y="10833"/>
                      <a:pt x="5179" y="13636"/>
                      <a:pt x="4837" y="14348"/>
                    </a:cubicBezTo>
                    <a:cubicBezTo>
                      <a:pt x="4495" y="15060"/>
                      <a:pt x="1307" y="11972"/>
                      <a:pt x="1388" y="10917"/>
                    </a:cubicBezTo>
                    <a:cubicBezTo>
                      <a:pt x="1466" y="9863"/>
                      <a:pt x="533" y="9291"/>
                      <a:pt x="129" y="60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7" name="Google Shape;14137;p28"/>
              <p:cNvSpPr/>
              <p:nvPr/>
            </p:nvSpPr>
            <p:spPr>
              <a:xfrm>
                <a:off x="4358100" y="927450"/>
                <a:ext cx="2362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945" h="4033" extrusionOk="0">
                    <a:moveTo>
                      <a:pt x="897" y="1"/>
                    </a:moveTo>
                    <a:cubicBezTo>
                      <a:pt x="888" y="1"/>
                      <a:pt x="879" y="4"/>
                      <a:pt x="871" y="12"/>
                    </a:cubicBezTo>
                    <a:cubicBezTo>
                      <a:pt x="639" y="206"/>
                      <a:pt x="570" y="513"/>
                      <a:pt x="534" y="801"/>
                    </a:cubicBezTo>
                    <a:cubicBezTo>
                      <a:pt x="493" y="1139"/>
                      <a:pt x="489" y="1481"/>
                      <a:pt x="474" y="1820"/>
                    </a:cubicBezTo>
                    <a:cubicBezTo>
                      <a:pt x="460" y="2167"/>
                      <a:pt x="439" y="2517"/>
                      <a:pt x="381" y="2861"/>
                    </a:cubicBezTo>
                    <a:cubicBezTo>
                      <a:pt x="355" y="3033"/>
                      <a:pt x="316" y="3203"/>
                      <a:pt x="265" y="3371"/>
                    </a:cubicBezTo>
                    <a:cubicBezTo>
                      <a:pt x="237" y="3454"/>
                      <a:pt x="203" y="3532"/>
                      <a:pt x="172" y="3611"/>
                    </a:cubicBezTo>
                    <a:cubicBezTo>
                      <a:pt x="138" y="3689"/>
                      <a:pt x="114" y="3801"/>
                      <a:pt x="59" y="3867"/>
                    </a:cubicBezTo>
                    <a:cubicBezTo>
                      <a:pt x="1" y="3938"/>
                      <a:pt x="62" y="4032"/>
                      <a:pt x="130" y="4032"/>
                    </a:cubicBezTo>
                    <a:cubicBezTo>
                      <a:pt x="151" y="4032"/>
                      <a:pt x="173" y="4023"/>
                      <a:pt x="192" y="4001"/>
                    </a:cubicBezTo>
                    <a:lnTo>
                      <a:pt x="194" y="4000"/>
                    </a:lnTo>
                    <a:cubicBezTo>
                      <a:pt x="291" y="3889"/>
                      <a:pt x="345" y="3712"/>
                      <a:pt x="387" y="3571"/>
                    </a:cubicBezTo>
                    <a:cubicBezTo>
                      <a:pt x="435" y="3405"/>
                      <a:pt x="480" y="3235"/>
                      <a:pt x="514" y="3065"/>
                    </a:cubicBezTo>
                    <a:cubicBezTo>
                      <a:pt x="577" y="2728"/>
                      <a:pt x="607" y="2388"/>
                      <a:pt x="624" y="2048"/>
                    </a:cubicBezTo>
                    <a:cubicBezTo>
                      <a:pt x="658" y="1376"/>
                      <a:pt x="600" y="664"/>
                      <a:pt x="931" y="56"/>
                    </a:cubicBezTo>
                    <a:cubicBezTo>
                      <a:pt x="945" y="29"/>
                      <a:pt x="922" y="1"/>
                      <a:pt x="8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8" name="Google Shape;14138;p28"/>
              <p:cNvSpPr/>
              <p:nvPr/>
            </p:nvSpPr>
            <p:spPr>
              <a:xfrm>
                <a:off x="4383025" y="918400"/>
                <a:ext cx="131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317" extrusionOk="0">
                    <a:moveTo>
                      <a:pt x="484" y="1"/>
                    </a:moveTo>
                    <a:cubicBezTo>
                      <a:pt x="479" y="1"/>
                      <a:pt x="474" y="2"/>
                      <a:pt x="468" y="5"/>
                    </a:cubicBezTo>
                    <a:cubicBezTo>
                      <a:pt x="326" y="86"/>
                      <a:pt x="272" y="205"/>
                      <a:pt x="231" y="359"/>
                    </a:cubicBezTo>
                    <a:cubicBezTo>
                      <a:pt x="179" y="561"/>
                      <a:pt x="145" y="770"/>
                      <a:pt x="113" y="976"/>
                    </a:cubicBezTo>
                    <a:cubicBezTo>
                      <a:pt x="42" y="1411"/>
                      <a:pt x="1" y="1849"/>
                      <a:pt x="22" y="2288"/>
                    </a:cubicBezTo>
                    <a:cubicBezTo>
                      <a:pt x="22" y="2307"/>
                      <a:pt x="36" y="2316"/>
                      <a:pt x="51" y="2316"/>
                    </a:cubicBezTo>
                    <a:cubicBezTo>
                      <a:pt x="65" y="2316"/>
                      <a:pt x="79" y="2307"/>
                      <a:pt x="79" y="2288"/>
                    </a:cubicBezTo>
                    <a:cubicBezTo>
                      <a:pt x="128" y="1884"/>
                      <a:pt x="164" y="1479"/>
                      <a:pt x="220" y="1077"/>
                    </a:cubicBezTo>
                    <a:cubicBezTo>
                      <a:pt x="248" y="880"/>
                      <a:pt x="278" y="684"/>
                      <a:pt x="313" y="490"/>
                    </a:cubicBezTo>
                    <a:cubicBezTo>
                      <a:pt x="343" y="338"/>
                      <a:pt x="386" y="162"/>
                      <a:pt x="504" y="52"/>
                    </a:cubicBezTo>
                    <a:cubicBezTo>
                      <a:pt x="524" y="32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9" name="Google Shape;14139;p28"/>
              <p:cNvSpPr/>
              <p:nvPr/>
            </p:nvSpPr>
            <p:spPr>
              <a:xfrm>
                <a:off x="4409775" y="947250"/>
                <a:ext cx="12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844" extrusionOk="0">
                    <a:moveTo>
                      <a:pt x="448" y="1"/>
                    </a:moveTo>
                    <a:cubicBezTo>
                      <a:pt x="442" y="1"/>
                      <a:pt x="435" y="3"/>
                      <a:pt x="429" y="9"/>
                    </a:cubicBezTo>
                    <a:cubicBezTo>
                      <a:pt x="206" y="196"/>
                      <a:pt x="0" y="517"/>
                      <a:pt x="42" y="820"/>
                    </a:cubicBezTo>
                    <a:cubicBezTo>
                      <a:pt x="44" y="834"/>
                      <a:pt x="57" y="844"/>
                      <a:pt x="70" y="844"/>
                    </a:cubicBezTo>
                    <a:cubicBezTo>
                      <a:pt x="78" y="844"/>
                      <a:pt x="86" y="839"/>
                      <a:pt x="88" y="827"/>
                    </a:cubicBezTo>
                    <a:cubicBezTo>
                      <a:pt x="122" y="682"/>
                      <a:pt x="141" y="538"/>
                      <a:pt x="204" y="401"/>
                    </a:cubicBezTo>
                    <a:cubicBezTo>
                      <a:pt x="268" y="267"/>
                      <a:pt x="357" y="147"/>
                      <a:pt x="468" y="48"/>
                    </a:cubicBezTo>
                    <a:cubicBezTo>
                      <a:pt x="490" y="29"/>
                      <a:pt x="471" y="1"/>
                      <a:pt x="44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0" name="Google Shape;14140;p28"/>
              <p:cNvSpPr/>
              <p:nvPr/>
            </p:nvSpPr>
            <p:spPr>
              <a:xfrm>
                <a:off x="4401225" y="973325"/>
                <a:ext cx="787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720" extrusionOk="0">
                    <a:moveTo>
                      <a:pt x="279" y="0"/>
                    </a:moveTo>
                    <a:cubicBezTo>
                      <a:pt x="270" y="0"/>
                      <a:pt x="261" y="4"/>
                      <a:pt x="256" y="14"/>
                    </a:cubicBezTo>
                    <a:cubicBezTo>
                      <a:pt x="152" y="231"/>
                      <a:pt x="66" y="458"/>
                      <a:pt x="4" y="689"/>
                    </a:cubicBezTo>
                    <a:cubicBezTo>
                      <a:pt x="0" y="707"/>
                      <a:pt x="15" y="720"/>
                      <a:pt x="30" y="720"/>
                    </a:cubicBezTo>
                    <a:cubicBezTo>
                      <a:pt x="37" y="720"/>
                      <a:pt x="44" y="716"/>
                      <a:pt x="49" y="708"/>
                    </a:cubicBezTo>
                    <a:cubicBezTo>
                      <a:pt x="157" y="493"/>
                      <a:pt x="245" y="269"/>
                      <a:pt x="309" y="37"/>
                    </a:cubicBezTo>
                    <a:cubicBezTo>
                      <a:pt x="315" y="17"/>
                      <a:pt x="296" y="0"/>
                      <a:pt x="2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1" name="Google Shape;14141;p28"/>
              <p:cNvSpPr/>
              <p:nvPr/>
            </p:nvSpPr>
            <p:spPr>
              <a:xfrm>
                <a:off x="4375675" y="1007725"/>
                <a:ext cx="1450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108" extrusionOk="0">
                    <a:moveTo>
                      <a:pt x="533" y="0"/>
                    </a:moveTo>
                    <a:cubicBezTo>
                      <a:pt x="512" y="0"/>
                      <a:pt x="489" y="11"/>
                      <a:pt x="480" y="33"/>
                    </a:cubicBezTo>
                    <a:cubicBezTo>
                      <a:pt x="413" y="213"/>
                      <a:pt x="359" y="396"/>
                      <a:pt x="274" y="570"/>
                    </a:cubicBezTo>
                    <a:cubicBezTo>
                      <a:pt x="194" y="732"/>
                      <a:pt x="95" y="888"/>
                      <a:pt x="15" y="1050"/>
                    </a:cubicBezTo>
                    <a:cubicBezTo>
                      <a:pt x="1" y="1080"/>
                      <a:pt x="24" y="1108"/>
                      <a:pt x="50" y="1108"/>
                    </a:cubicBezTo>
                    <a:cubicBezTo>
                      <a:pt x="59" y="1108"/>
                      <a:pt x="68" y="1105"/>
                      <a:pt x="76" y="1097"/>
                    </a:cubicBezTo>
                    <a:cubicBezTo>
                      <a:pt x="224" y="953"/>
                      <a:pt x="319" y="783"/>
                      <a:pt x="402" y="596"/>
                    </a:cubicBezTo>
                    <a:cubicBezTo>
                      <a:pt x="480" y="420"/>
                      <a:pt x="551" y="237"/>
                      <a:pt x="575" y="46"/>
                    </a:cubicBezTo>
                    <a:cubicBezTo>
                      <a:pt x="579" y="15"/>
                      <a:pt x="557" y="0"/>
                      <a:pt x="5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2" name="Google Shape;14142;p28"/>
              <p:cNvSpPr/>
              <p:nvPr/>
            </p:nvSpPr>
            <p:spPr>
              <a:xfrm>
                <a:off x="4405325" y="1027900"/>
                <a:ext cx="339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577" extrusionOk="0">
                    <a:moveTo>
                      <a:pt x="1316" y="1"/>
                    </a:moveTo>
                    <a:cubicBezTo>
                      <a:pt x="1312" y="1"/>
                      <a:pt x="1307" y="2"/>
                      <a:pt x="1302" y="4"/>
                    </a:cubicBezTo>
                    <a:cubicBezTo>
                      <a:pt x="1005" y="148"/>
                      <a:pt x="788" y="425"/>
                      <a:pt x="590" y="683"/>
                    </a:cubicBezTo>
                    <a:cubicBezTo>
                      <a:pt x="492" y="808"/>
                      <a:pt x="399" y="937"/>
                      <a:pt x="309" y="1066"/>
                    </a:cubicBezTo>
                    <a:cubicBezTo>
                      <a:pt x="208" y="1208"/>
                      <a:pt x="94" y="1352"/>
                      <a:pt x="16" y="1509"/>
                    </a:cubicBezTo>
                    <a:cubicBezTo>
                      <a:pt x="0" y="1543"/>
                      <a:pt x="29" y="1576"/>
                      <a:pt x="60" y="1576"/>
                    </a:cubicBezTo>
                    <a:cubicBezTo>
                      <a:pt x="70" y="1576"/>
                      <a:pt x="80" y="1573"/>
                      <a:pt x="89" y="1565"/>
                    </a:cubicBezTo>
                    <a:lnTo>
                      <a:pt x="89" y="1563"/>
                    </a:lnTo>
                    <a:cubicBezTo>
                      <a:pt x="330" y="1361"/>
                      <a:pt x="496" y="1053"/>
                      <a:pt x="681" y="800"/>
                    </a:cubicBezTo>
                    <a:cubicBezTo>
                      <a:pt x="881" y="531"/>
                      <a:pt x="1113" y="297"/>
                      <a:pt x="1338" y="49"/>
                    </a:cubicBezTo>
                    <a:cubicBezTo>
                      <a:pt x="1356" y="30"/>
                      <a:pt x="1340" y="1"/>
                      <a:pt x="131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3" name="Google Shape;14143;p28"/>
              <p:cNvSpPr/>
              <p:nvPr/>
            </p:nvSpPr>
            <p:spPr>
              <a:xfrm>
                <a:off x="4448250" y="1013950"/>
                <a:ext cx="18050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333" extrusionOk="0">
                    <a:moveTo>
                      <a:pt x="307" y="0"/>
                    </a:moveTo>
                    <a:cubicBezTo>
                      <a:pt x="203" y="0"/>
                      <a:pt x="101" y="36"/>
                      <a:pt x="21" y="104"/>
                    </a:cubicBezTo>
                    <a:cubicBezTo>
                      <a:pt x="0" y="119"/>
                      <a:pt x="18" y="149"/>
                      <a:pt x="39" y="149"/>
                    </a:cubicBezTo>
                    <a:cubicBezTo>
                      <a:pt x="43" y="149"/>
                      <a:pt x="48" y="148"/>
                      <a:pt x="52" y="145"/>
                    </a:cubicBezTo>
                    <a:lnTo>
                      <a:pt x="52" y="145"/>
                    </a:lnTo>
                    <a:lnTo>
                      <a:pt x="51" y="147"/>
                    </a:lnTo>
                    <a:cubicBezTo>
                      <a:pt x="114" y="109"/>
                      <a:pt x="187" y="91"/>
                      <a:pt x="261" y="91"/>
                    </a:cubicBezTo>
                    <a:cubicBezTo>
                      <a:pt x="314" y="91"/>
                      <a:pt x="366" y="100"/>
                      <a:pt x="415" y="117"/>
                    </a:cubicBezTo>
                    <a:cubicBezTo>
                      <a:pt x="537" y="160"/>
                      <a:pt x="606" y="244"/>
                      <a:pt x="694" y="328"/>
                    </a:cubicBezTo>
                    <a:cubicBezTo>
                      <a:pt x="697" y="331"/>
                      <a:pt x="701" y="333"/>
                      <a:pt x="704" y="333"/>
                    </a:cubicBezTo>
                    <a:cubicBezTo>
                      <a:pt x="712" y="333"/>
                      <a:pt x="718" y="328"/>
                      <a:pt x="718" y="319"/>
                    </a:cubicBezTo>
                    <a:cubicBezTo>
                      <a:pt x="722" y="171"/>
                      <a:pt x="570" y="61"/>
                      <a:pt x="443" y="22"/>
                    </a:cubicBezTo>
                    <a:cubicBezTo>
                      <a:pt x="399" y="7"/>
                      <a:pt x="353" y="0"/>
                      <a:pt x="30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4" name="Google Shape;14144;p28"/>
              <p:cNvSpPr/>
              <p:nvPr/>
            </p:nvSpPr>
            <p:spPr>
              <a:xfrm>
                <a:off x="4401100" y="1053100"/>
                <a:ext cx="55425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1371" extrusionOk="0">
                    <a:moveTo>
                      <a:pt x="2174" y="1"/>
                    </a:moveTo>
                    <a:cubicBezTo>
                      <a:pt x="2167" y="1"/>
                      <a:pt x="2159" y="3"/>
                      <a:pt x="2153" y="9"/>
                    </a:cubicBezTo>
                    <a:cubicBezTo>
                      <a:pt x="1856" y="310"/>
                      <a:pt x="1551" y="600"/>
                      <a:pt x="1189" y="821"/>
                    </a:cubicBezTo>
                    <a:cubicBezTo>
                      <a:pt x="1007" y="931"/>
                      <a:pt x="819" y="1028"/>
                      <a:pt x="624" y="1109"/>
                    </a:cubicBezTo>
                    <a:cubicBezTo>
                      <a:pt x="428" y="1189"/>
                      <a:pt x="224" y="1243"/>
                      <a:pt x="26" y="1316"/>
                    </a:cubicBezTo>
                    <a:cubicBezTo>
                      <a:pt x="0" y="1327"/>
                      <a:pt x="1" y="1370"/>
                      <a:pt x="31" y="1370"/>
                    </a:cubicBezTo>
                    <a:cubicBezTo>
                      <a:pt x="32" y="1370"/>
                      <a:pt x="33" y="1370"/>
                      <a:pt x="33" y="1370"/>
                    </a:cubicBezTo>
                    <a:cubicBezTo>
                      <a:pt x="456" y="1346"/>
                      <a:pt x="893" y="1144"/>
                      <a:pt x="1249" y="924"/>
                    </a:cubicBezTo>
                    <a:cubicBezTo>
                      <a:pt x="1617" y="695"/>
                      <a:pt x="1963" y="409"/>
                      <a:pt x="2202" y="47"/>
                    </a:cubicBezTo>
                    <a:cubicBezTo>
                      <a:pt x="2216" y="24"/>
                      <a:pt x="2195" y="1"/>
                      <a:pt x="217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5" name="Google Shape;14145;p28"/>
              <p:cNvSpPr/>
              <p:nvPr/>
            </p:nvSpPr>
            <p:spPr>
              <a:xfrm>
                <a:off x="4435025" y="1080575"/>
                <a:ext cx="302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706" extrusionOk="0">
                    <a:moveTo>
                      <a:pt x="1120" y="1"/>
                    </a:moveTo>
                    <a:cubicBezTo>
                      <a:pt x="1106" y="1"/>
                      <a:pt x="1093" y="9"/>
                      <a:pt x="1088" y="25"/>
                    </a:cubicBezTo>
                    <a:cubicBezTo>
                      <a:pt x="1021" y="208"/>
                      <a:pt x="796" y="324"/>
                      <a:pt x="632" y="412"/>
                    </a:cubicBezTo>
                    <a:cubicBezTo>
                      <a:pt x="447" y="511"/>
                      <a:pt x="249" y="585"/>
                      <a:pt x="45" y="634"/>
                    </a:cubicBezTo>
                    <a:cubicBezTo>
                      <a:pt x="1" y="645"/>
                      <a:pt x="17" y="706"/>
                      <a:pt x="57" y="706"/>
                    </a:cubicBezTo>
                    <a:cubicBezTo>
                      <a:pt x="59" y="706"/>
                      <a:pt x="61" y="706"/>
                      <a:pt x="64" y="705"/>
                    </a:cubicBezTo>
                    <a:cubicBezTo>
                      <a:pt x="322" y="664"/>
                      <a:pt x="568" y="578"/>
                      <a:pt x="795" y="451"/>
                    </a:cubicBezTo>
                    <a:cubicBezTo>
                      <a:pt x="939" y="367"/>
                      <a:pt x="1210" y="228"/>
                      <a:pt x="1152" y="25"/>
                    </a:cubicBezTo>
                    <a:cubicBezTo>
                      <a:pt x="1147" y="9"/>
                      <a:pt x="1133" y="1"/>
                      <a:pt x="112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6" name="Google Shape;14146;p28"/>
              <p:cNvSpPr/>
              <p:nvPr/>
            </p:nvSpPr>
            <p:spPr>
              <a:xfrm>
                <a:off x="4447450" y="1104675"/>
                <a:ext cx="137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48" extrusionOk="0">
                    <a:moveTo>
                      <a:pt x="334" y="0"/>
                    </a:moveTo>
                    <a:cubicBezTo>
                      <a:pt x="323" y="0"/>
                      <a:pt x="312" y="0"/>
                      <a:pt x="301" y="1"/>
                    </a:cubicBezTo>
                    <a:cubicBezTo>
                      <a:pt x="217" y="1"/>
                      <a:pt x="131" y="7"/>
                      <a:pt x="47" y="18"/>
                    </a:cubicBezTo>
                    <a:cubicBezTo>
                      <a:pt x="0" y="25"/>
                      <a:pt x="2" y="100"/>
                      <a:pt x="47" y="109"/>
                    </a:cubicBezTo>
                    <a:cubicBezTo>
                      <a:pt x="131" y="126"/>
                      <a:pt x="215" y="137"/>
                      <a:pt x="301" y="141"/>
                    </a:cubicBezTo>
                    <a:cubicBezTo>
                      <a:pt x="332" y="142"/>
                      <a:pt x="364" y="148"/>
                      <a:pt x="396" y="148"/>
                    </a:cubicBezTo>
                    <a:cubicBezTo>
                      <a:pt x="412" y="148"/>
                      <a:pt x="427" y="147"/>
                      <a:pt x="442" y="143"/>
                    </a:cubicBezTo>
                    <a:cubicBezTo>
                      <a:pt x="471" y="134"/>
                      <a:pt x="500" y="123"/>
                      <a:pt x="528" y="106"/>
                    </a:cubicBezTo>
                    <a:cubicBezTo>
                      <a:pt x="548" y="93"/>
                      <a:pt x="548" y="63"/>
                      <a:pt x="528" y="51"/>
                    </a:cubicBezTo>
                    <a:cubicBezTo>
                      <a:pt x="490" y="29"/>
                      <a:pt x="470" y="12"/>
                      <a:pt x="425" y="5"/>
                    </a:cubicBezTo>
                    <a:cubicBezTo>
                      <a:pt x="395" y="2"/>
                      <a:pt x="364" y="0"/>
                      <a:pt x="3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7" name="Google Shape;14147;p28"/>
              <p:cNvSpPr/>
              <p:nvPr/>
            </p:nvSpPr>
            <p:spPr>
              <a:xfrm>
                <a:off x="4429450" y="1107850"/>
                <a:ext cx="8850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86" extrusionOk="0">
                    <a:moveTo>
                      <a:pt x="236" y="1"/>
                    </a:moveTo>
                    <a:cubicBezTo>
                      <a:pt x="227" y="1"/>
                      <a:pt x="218" y="2"/>
                      <a:pt x="210" y="3"/>
                    </a:cubicBezTo>
                    <a:cubicBezTo>
                      <a:pt x="165" y="12"/>
                      <a:pt x="122" y="24"/>
                      <a:pt x="79" y="39"/>
                    </a:cubicBezTo>
                    <a:cubicBezTo>
                      <a:pt x="1" y="65"/>
                      <a:pt x="15" y="181"/>
                      <a:pt x="100" y="182"/>
                    </a:cubicBezTo>
                    <a:lnTo>
                      <a:pt x="100" y="184"/>
                    </a:lnTo>
                    <a:cubicBezTo>
                      <a:pt x="122" y="185"/>
                      <a:pt x="144" y="186"/>
                      <a:pt x="167" y="186"/>
                    </a:cubicBezTo>
                    <a:cubicBezTo>
                      <a:pt x="189" y="186"/>
                      <a:pt x="212" y="185"/>
                      <a:pt x="234" y="184"/>
                    </a:cubicBezTo>
                    <a:cubicBezTo>
                      <a:pt x="288" y="179"/>
                      <a:pt x="354" y="141"/>
                      <a:pt x="345" y="78"/>
                    </a:cubicBezTo>
                    <a:cubicBezTo>
                      <a:pt x="337" y="24"/>
                      <a:pt x="286" y="1"/>
                      <a:pt x="23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8" name="Google Shape;14148;p28"/>
              <p:cNvSpPr/>
              <p:nvPr/>
            </p:nvSpPr>
            <p:spPr>
              <a:xfrm>
                <a:off x="4425000" y="1131000"/>
                <a:ext cx="286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940" extrusionOk="0">
                    <a:moveTo>
                      <a:pt x="67" y="1"/>
                    </a:moveTo>
                    <a:cubicBezTo>
                      <a:pt x="32" y="1"/>
                      <a:pt x="1" y="51"/>
                      <a:pt x="35" y="79"/>
                    </a:cubicBezTo>
                    <a:lnTo>
                      <a:pt x="33" y="81"/>
                    </a:lnTo>
                    <a:cubicBezTo>
                      <a:pt x="207" y="227"/>
                      <a:pt x="377" y="376"/>
                      <a:pt x="556" y="517"/>
                    </a:cubicBezTo>
                    <a:cubicBezTo>
                      <a:pt x="633" y="576"/>
                      <a:pt x="711" y="636"/>
                      <a:pt x="788" y="694"/>
                    </a:cubicBezTo>
                    <a:cubicBezTo>
                      <a:pt x="872" y="760"/>
                      <a:pt x="967" y="814"/>
                      <a:pt x="1012" y="913"/>
                    </a:cubicBezTo>
                    <a:cubicBezTo>
                      <a:pt x="1020" y="932"/>
                      <a:pt x="1037" y="940"/>
                      <a:pt x="1055" y="940"/>
                    </a:cubicBezTo>
                    <a:cubicBezTo>
                      <a:pt x="1074" y="940"/>
                      <a:pt x="1095" y="930"/>
                      <a:pt x="1106" y="913"/>
                    </a:cubicBezTo>
                    <a:cubicBezTo>
                      <a:pt x="1145" y="848"/>
                      <a:pt x="1123" y="782"/>
                      <a:pt x="1072" y="728"/>
                    </a:cubicBezTo>
                    <a:cubicBezTo>
                      <a:pt x="988" y="638"/>
                      <a:pt x="872" y="569"/>
                      <a:pt x="775" y="494"/>
                    </a:cubicBezTo>
                    <a:cubicBezTo>
                      <a:pt x="551" y="324"/>
                      <a:pt x="321" y="167"/>
                      <a:pt x="89" y="8"/>
                    </a:cubicBezTo>
                    <a:cubicBezTo>
                      <a:pt x="82" y="3"/>
                      <a:pt x="74" y="1"/>
                      <a:pt x="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9" name="Google Shape;14149;p28"/>
              <p:cNvSpPr/>
              <p:nvPr/>
            </p:nvSpPr>
            <p:spPr>
              <a:xfrm>
                <a:off x="4419525" y="1165950"/>
                <a:ext cx="397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220" extrusionOk="0">
                    <a:moveTo>
                      <a:pt x="46" y="0"/>
                    </a:moveTo>
                    <a:cubicBezTo>
                      <a:pt x="24" y="0"/>
                      <a:pt x="1" y="25"/>
                      <a:pt x="18" y="46"/>
                    </a:cubicBezTo>
                    <a:lnTo>
                      <a:pt x="18" y="48"/>
                    </a:lnTo>
                    <a:cubicBezTo>
                      <a:pt x="265" y="369"/>
                      <a:pt x="482" y="751"/>
                      <a:pt x="790" y="1016"/>
                    </a:cubicBezTo>
                    <a:cubicBezTo>
                      <a:pt x="917" y="1127"/>
                      <a:pt x="1067" y="1209"/>
                      <a:pt x="1237" y="1218"/>
                    </a:cubicBezTo>
                    <a:cubicBezTo>
                      <a:pt x="1251" y="1219"/>
                      <a:pt x="1266" y="1220"/>
                      <a:pt x="1281" y="1220"/>
                    </a:cubicBezTo>
                    <a:cubicBezTo>
                      <a:pt x="1405" y="1220"/>
                      <a:pt x="1566" y="1183"/>
                      <a:pt x="1585" y="1046"/>
                    </a:cubicBezTo>
                    <a:cubicBezTo>
                      <a:pt x="1590" y="1022"/>
                      <a:pt x="1572" y="998"/>
                      <a:pt x="1547" y="996"/>
                    </a:cubicBezTo>
                    <a:cubicBezTo>
                      <a:pt x="1543" y="995"/>
                      <a:pt x="1538" y="995"/>
                      <a:pt x="1534" y="995"/>
                    </a:cubicBezTo>
                    <a:cubicBezTo>
                      <a:pt x="1478" y="995"/>
                      <a:pt x="1433" y="1016"/>
                      <a:pt x="1379" y="1029"/>
                    </a:cubicBezTo>
                    <a:cubicBezTo>
                      <a:pt x="1343" y="1039"/>
                      <a:pt x="1306" y="1043"/>
                      <a:pt x="1269" y="1043"/>
                    </a:cubicBezTo>
                    <a:cubicBezTo>
                      <a:pt x="1232" y="1043"/>
                      <a:pt x="1195" y="1039"/>
                      <a:pt x="1158" y="1029"/>
                    </a:cubicBezTo>
                    <a:cubicBezTo>
                      <a:pt x="1001" y="994"/>
                      <a:pt x="876" y="882"/>
                      <a:pt x="766" y="768"/>
                    </a:cubicBezTo>
                    <a:cubicBezTo>
                      <a:pt x="530" y="519"/>
                      <a:pt x="298" y="263"/>
                      <a:pt x="65" y="9"/>
                    </a:cubicBezTo>
                    <a:cubicBezTo>
                      <a:pt x="59" y="3"/>
                      <a:pt x="52" y="0"/>
                      <a:pt x="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0" name="Google Shape;14150;p28"/>
              <p:cNvSpPr/>
              <p:nvPr/>
            </p:nvSpPr>
            <p:spPr>
              <a:xfrm>
                <a:off x="4451250" y="1212900"/>
                <a:ext cx="1267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213" extrusionOk="0">
                    <a:moveTo>
                      <a:pt x="62" y="0"/>
                    </a:moveTo>
                    <a:cubicBezTo>
                      <a:pt x="31" y="0"/>
                      <a:pt x="1" y="35"/>
                      <a:pt x="22" y="66"/>
                    </a:cubicBezTo>
                    <a:cubicBezTo>
                      <a:pt x="78" y="148"/>
                      <a:pt x="131" y="196"/>
                      <a:pt x="235" y="210"/>
                    </a:cubicBezTo>
                    <a:cubicBezTo>
                      <a:pt x="251" y="212"/>
                      <a:pt x="268" y="213"/>
                      <a:pt x="286" y="213"/>
                    </a:cubicBezTo>
                    <a:cubicBezTo>
                      <a:pt x="363" y="213"/>
                      <a:pt x="449" y="190"/>
                      <a:pt x="482" y="118"/>
                    </a:cubicBezTo>
                    <a:cubicBezTo>
                      <a:pt x="506" y="73"/>
                      <a:pt x="477" y="19"/>
                      <a:pt x="426" y="17"/>
                    </a:cubicBezTo>
                    <a:cubicBezTo>
                      <a:pt x="421" y="17"/>
                      <a:pt x="416" y="16"/>
                      <a:pt x="411" y="16"/>
                    </a:cubicBezTo>
                    <a:cubicBezTo>
                      <a:pt x="359" y="16"/>
                      <a:pt x="309" y="41"/>
                      <a:pt x="256" y="41"/>
                    </a:cubicBezTo>
                    <a:cubicBezTo>
                      <a:pt x="205" y="41"/>
                      <a:pt x="127" y="32"/>
                      <a:pt x="82" y="6"/>
                    </a:cubicBezTo>
                    <a:cubicBezTo>
                      <a:pt x="76" y="2"/>
                      <a:pt x="69" y="0"/>
                      <a:pt x="6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1" name="Google Shape;14151;p28"/>
              <p:cNvSpPr/>
              <p:nvPr/>
            </p:nvSpPr>
            <p:spPr>
              <a:xfrm>
                <a:off x="4411225" y="1181125"/>
                <a:ext cx="57350" cy="54350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2174" extrusionOk="0">
                    <a:moveTo>
                      <a:pt x="31" y="1"/>
                    </a:moveTo>
                    <a:cubicBezTo>
                      <a:pt x="16" y="1"/>
                      <a:pt x="0" y="14"/>
                      <a:pt x="4" y="33"/>
                    </a:cubicBezTo>
                    <a:cubicBezTo>
                      <a:pt x="170" y="564"/>
                      <a:pt x="520" y="1041"/>
                      <a:pt x="922" y="1417"/>
                    </a:cubicBezTo>
                    <a:cubicBezTo>
                      <a:pt x="1124" y="1608"/>
                      <a:pt x="1346" y="1776"/>
                      <a:pt x="1586" y="1920"/>
                    </a:cubicBezTo>
                    <a:cubicBezTo>
                      <a:pt x="1707" y="1993"/>
                      <a:pt x="1833" y="2058"/>
                      <a:pt x="1963" y="2118"/>
                    </a:cubicBezTo>
                    <a:cubicBezTo>
                      <a:pt x="2027" y="2146"/>
                      <a:pt x="2085" y="2173"/>
                      <a:pt x="2142" y="2173"/>
                    </a:cubicBezTo>
                    <a:cubicBezTo>
                      <a:pt x="2183" y="2173"/>
                      <a:pt x="2223" y="2159"/>
                      <a:pt x="2264" y="2122"/>
                    </a:cubicBezTo>
                    <a:cubicBezTo>
                      <a:pt x="2294" y="2096"/>
                      <a:pt x="2267" y="2056"/>
                      <a:pt x="2235" y="2056"/>
                    </a:cubicBezTo>
                    <a:cubicBezTo>
                      <a:pt x="2232" y="2056"/>
                      <a:pt x="2230" y="2056"/>
                      <a:pt x="2227" y="2056"/>
                    </a:cubicBezTo>
                    <a:cubicBezTo>
                      <a:pt x="2218" y="2058"/>
                      <a:pt x="2208" y="2059"/>
                      <a:pt x="2197" y="2059"/>
                    </a:cubicBezTo>
                    <a:cubicBezTo>
                      <a:pt x="2082" y="2059"/>
                      <a:pt x="1929" y="1959"/>
                      <a:pt x="1838" y="1911"/>
                    </a:cubicBezTo>
                    <a:cubicBezTo>
                      <a:pt x="1726" y="1854"/>
                      <a:pt x="1619" y="1793"/>
                      <a:pt x="1515" y="1724"/>
                    </a:cubicBezTo>
                    <a:cubicBezTo>
                      <a:pt x="1300" y="1585"/>
                      <a:pt x="1100" y="1424"/>
                      <a:pt x="918" y="1245"/>
                    </a:cubicBezTo>
                    <a:cubicBezTo>
                      <a:pt x="554" y="888"/>
                      <a:pt x="286" y="465"/>
                      <a:pt x="53" y="13"/>
                    </a:cubicBezTo>
                    <a:cubicBezTo>
                      <a:pt x="48" y="4"/>
                      <a:pt x="39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2" name="Google Shape;14152;p28"/>
              <p:cNvSpPr/>
              <p:nvPr/>
            </p:nvSpPr>
            <p:spPr>
              <a:xfrm>
                <a:off x="4408775" y="1138175"/>
                <a:ext cx="26375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942" extrusionOk="0">
                    <a:moveTo>
                      <a:pt x="39" y="0"/>
                    </a:moveTo>
                    <a:cubicBezTo>
                      <a:pt x="19" y="0"/>
                      <a:pt x="1" y="27"/>
                      <a:pt x="20" y="43"/>
                    </a:cubicBezTo>
                    <a:cubicBezTo>
                      <a:pt x="186" y="187"/>
                      <a:pt x="360" y="319"/>
                      <a:pt x="523" y="469"/>
                    </a:cubicBezTo>
                    <a:cubicBezTo>
                      <a:pt x="684" y="618"/>
                      <a:pt x="824" y="794"/>
                      <a:pt x="992" y="934"/>
                    </a:cubicBezTo>
                    <a:cubicBezTo>
                      <a:pt x="998" y="940"/>
                      <a:pt x="1006" y="942"/>
                      <a:pt x="1013" y="942"/>
                    </a:cubicBezTo>
                    <a:cubicBezTo>
                      <a:pt x="1035" y="942"/>
                      <a:pt x="1055" y="921"/>
                      <a:pt x="1041" y="897"/>
                    </a:cubicBezTo>
                    <a:cubicBezTo>
                      <a:pt x="930" y="708"/>
                      <a:pt x="751" y="547"/>
                      <a:pt x="588" y="403"/>
                    </a:cubicBezTo>
                    <a:cubicBezTo>
                      <a:pt x="420" y="254"/>
                      <a:pt x="246" y="112"/>
                      <a:pt x="50" y="3"/>
                    </a:cubicBezTo>
                    <a:cubicBezTo>
                      <a:pt x="46" y="1"/>
                      <a:pt x="43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3" name="Google Shape;14153;p28"/>
              <p:cNvSpPr/>
              <p:nvPr/>
            </p:nvSpPr>
            <p:spPr>
              <a:xfrm>
                <a:off x="4406650" y="984400"/>
                <a:ext cx="4667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74" extrusionOk="0">
                    <a:moveTo>
                      <a:pt x="1531" y="0"/>
                    </a:moveTo>
                    <a:cubicBezTo>
                      <a:pt x="1281" y="0"/>
                      <a:pt x="1035" y="211"/>
                      <a:pt x="875" y="407"/>
                    </a:cubicBezTo>
                    <a:cubicBezTo>
                      <a:pt x="718" y="602"/>
                      <a:pt x="572" y="805"/>
                      <a:pt x="436" y="1017"/>
                    </a:cubicBezTo>
                    <a:cubicBezTo>
                      <a:pt x="286" y="1245"/>
                      <a:pt x="129" y="1478"/>
                      <a:pt x="15" y="1729"/>
                    </a:cubicBezTo>
                    <a:cubicBezTo>
                      <a:pt x="1" y="1752"/>
                      <a:pt x="21" y="1774"/>
                      <a:pt x="42" y="1774"/>
                    </a:cubicBezTo>
                    <a:cubicBezTo>
                      <a:pt x="51" y="1774"/>
                      <a:pt x="60" y="1769"/>
                      <a:pt x="66" y="1759"/>
                    </a:cubicBezTo>
                    <a:cubicBezTo>
                      <a:pt x="189" y="1579"/>
                      <a:pt x="292" y="1385"/>
                      <a:pt x="408" y="1202"/>
                    </a:cubicBezTo>
                    <a:cubicBezTo>
                      <a:pt x="525" y="1011"/>
                      <a:pt x="651" y="824"/>
                      <a:pt x="778" y="637"/>
                    </a:cubicBezTo>
                    <a:cubicBezTo>
                      <a:pt x="896" y="463"/>
                      <a:pt x="1019" y="265"/>
                      <a:pt x="1208" y="160"/>
                    </a:cubicBezTo>
                    <a:cubicBezTo>
                      <a:pt x="1299" y="110"/>
                      <a:pt x="1406" y="78"/>
                      <a:pt x="1511" y="78"/>
                    </a:cubicBezTo>
                    <a:cubicBezTo>
                      <a:pt x="1611" y="78"/>
                      <a:pt x="1709" y="107"/>
                      <a:pt x="1787" y="177"/>
                    </a:cubicBezTo>
                    <a:cubicBezTo>
                      <a:pt x="1795" y="184"/>
                      <a:pt x="1803" y="186"/>
                      <a:pt x="1811" y="186"/>
                    </a:cubicBezTo>
                    <a:cubicBezTo>
                      <a:pt x="1841" y="186"/>
                      <a:pt x="1866" y="150"/>
                      <a:pt x="1840" y="125"/>
                    </a:cubicBezTo>
                    <a:lnTo>
                      <a:pt x="1840" y="125"/>
                    </a:lnTo>
                    <a:lnTo>
                      <a:pt x="1840" y="127"/>
                    </a:lnTo>
                    <a:cubicBezTo>
                      <a:pt x="1740" y="37"/>
                      <a:pt x="1635" y="0"/>
                      <a:pt x="15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4" name="Google Shape;14154;p28"/>
              <p:cNvSpPr/>
              <p:nvPr/>
            </p:nvSpPr>
            <p:spPr>
              <a:xfrm>
                <a:off x="4164625" y="1054075"/>
                <a:ext cx="230725" cy="23975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9590" extrusionOk="0">
                    <a:moveTo>
                      <a:pt x="6751" y="0"/>
                    </a:moveTo>
                    <a:cubicBezTo>
                      <a:pt x="6751" y="0"/>
                      <a:pt x="1438" y="578"/>
                      <a:pt x="720" y="1135"/>
                    </a:cubicBezTo>
                    <a:cubicBezTo>
                      <a:pt x="0" y="1692"/>
                      <a:pt x="518" y="3732"/>
                      <a:pt x="705" y="4300"/>
                    </a:cubicBezTo>
                    <a:cubicBezTo>
                      <a:pt x="890" y="4867"/>
                      <a:pt x="137" y="4859"/>
                      <a:pt x="737" y="5544"/>
                    </a:cubicBezTo>
                    <a:cubicBezTo>
                      <a:pt x="1337" y="6230"/>
                      <a:pt x="1565" y="5854"/>
                      <a:pt x="2201" y="6654"/>
                    </a:cubicBezTo>
                    <a:cubicBezTo>
                      <a:pt x="2838" y="7453"/>
                      <a:pt x="2760" y="7978"/>
                      <a:pt x="3663" y="8141"/>
                    </a:cubicBezTo>
                    <a:cubicBezTo>
                      <a:pt x="4568" y="8301"/>
                      <a:pt x="5239" y="9589"/>
                      <a:pt x="6033" y="8733"/>
                    </a:cubicBezTo>
                    <a:cubicBezTo>
                      <a:pt x="6830" y="7875"/>
                      <a:pt x="7176" y="6301"/>
                      <a:pt x="7176" y="6301"/>
                    </a:cubicBezTo>
                    <a:lnTo>
                      <a:pt x="9229" y="206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5" name="Google Shape;14155;p28"/>
              <p:cNvSpPr/>
              <p:nvPr/>
            </p:nvSpPr>
            <p:spPr>
              <a:xfrm>
                <a:off x="4178625" y="1077525"/>
                <a:ext cx="14235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715" extrusionOk="0">
                    <a:moveTo>
                      <a:pt x="5628" y="0"/>
                    </a:moveTo>
                    <a:cubicBezTo>
                      <a:pt x="5624" y="0"/>
                      <a:pt x="5619" y="1"/>
                      <a:pt x="5614" y="3"/>
                    </a:cubicBezTo>
                    <a:cubicBezTo>
                      <a:pt x="5447" y="53"/>
                      <a:pt x="5273" y="90"/>
                      <a:pt x="5105" y="135"/>
                    </a:cubicBezTo>
                    <a:cubicBezTo>
                      <a:pt x="4926" y="182"/>
                      <a:pt x="4746" y="218"/>
                      <a:pt x="4563" y="246"/>
                    </a:cubicBezTo>
                    <a:cubicBezTo>
                      <a:pt x="4176" y="304"/>
                      <a:pt x="3781" y="322"/>
                      <a:pt x="3389" y="328"/>
                    </a:cubicBezTo>
                    <a:cubicBezTo>
                      <a:pt x="3307" y="329"/>
                      <a:pt x="3226" y="330"/>
                      <a:pt x="3145" y="330"/>
                    </a:cubicBezTo>
                    <a:cubicBezTo>
                      <a:pt x="2628" y="330"/>
                      <a:pt x="2112" y="309"/>
                      <a:pt x="1596" y="309"/>
                    </a:cubicBezTo>
                    <a:cubicBezTo>
                      <a:pt x="1429" y="309"/>
                      <a:pt x="1263" y="311"/>
                      <a:pt x="1097" y="317"/>
                    </a:cubicBezTo>
                    <a:cubicBezTo>
                      <a:pt x="697" y="330"/>
                      <a:pt x="308" y="375"/>
                      <a:pt x="16" y="678"/>
                    </a:cubicBezTo>
                    <a:cubicBezTo>
                      <a:pt x="0" y="693"/>
                      <a:pt x="15" y="714"/>
                      <a:pt x="32" y="714"/>
                    </a:cubicBezTo>
                    <a:cubicBezTo>
                      <a:pt x="37" y="714"/>
                      <a:pt x="43" y="712"/>
                      <a:pt x="48" y="707"/>
                    </a:cubicBezTo>
                    <a:cubicBezTo>
                      <a:pt x="334" y="453"/>
                      <a:pt x="788" y="453"/>
                      <a:pt x="1147" y="451"/>
                    </a:cubicBezTo>
                    <a:cubicBezTo>
                      <a:pt x="1166" y="451"/>
                      <a:pt x="1185" y="451"/>
                      <a:pt x="1204" y="451"/>
                    </a:cubicBezTo>
                    <a:cubicBezTo>
                      <a:pt x="1551" y="451"/>
                      <a:pt x="1899" y="467"/>
                      <a:pt x="2245" y="479"/>
                    </a:cubicBezTo>
                    <a:cubicBezTo>
                      <a:pt x="2562" y="491"/>
                      <a:pt x="2881" y="501"/>
                      <a:pt x="3201" y="501"/>
                    </a:cubicBezTo>
                    <a:cubicBezTo>
                      <a:pt x="3644" y="501"/>
                      <a:pt x="4087" y="482"/>
                      <a:pt x="4526" y="423"/>
                    </a:cubicBezTo>
                    <a:cubicBezTo>
                      <a:pt x="4726" y="397"/>
                      <a:pt x="4922" y="360"/>
                      <a:pt x="5118" y="311"/>
                    </a:cubicBezTo>
                    <a:cubicBezTo>
                      <a:pt x="5212" y="289"/>
                      <a:pt x="5307" y="261"/>
                      <a:pt x="5399" y="227"/>
                    </a:cubicBezTo>
                    <a:cubicBezTo>
                      <a:pt x="5487" y="193"/>
                      <a:pt x="5569" y="137"/>
                      <a:pt x="5651" y="90"/>
                    </a:cubicBezTo>
                    <a:cubicBezTo>
                      <a:pt x="5693" y="67"/>
                      <a:pt x="5673" y="0"/>
                      <a:pt x="56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6" name="Google Shape;14156;p28"/>
              <p:cNvSpPr/>
              <p:nvPr/>
            </p:nvSpPr>
            <p:spPr>
              <a:xfrm>
                <a:off x="4254975" y="1084400"/>
                <a:ext cx="805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922" extrusionOk="0">
                    <a:moveTo>
                      <a:pt x="3186" y="1"/>
                    </a:moveTo>
                    <a:cubicBezTo>
                      <a:pt x="3181" y="1"/>
                      <a:pt x="3176" y="3"/>
                      <a:pt x="3171" y="6"/>
                    </a:cubicBezTo>
                    <a:cubicBezTo>
                      <a:pt x="2965" y="154"/>
                      <a:pt x="2788" y="313"/>
                      <a:pt x="2550" y="416"/>
                    </a:cubicBezTo>
                    <a:cubicBezTo>
                      <a:pt x="2313" y="517"/>
                      <a:pt x="2059" y="576"/>
                      <a:pt x="1804" y="616"/>
                    </a:cubicBezTo>
                    <a:cubicBezTo>
                      <a:pt x="1214" y="705"/>
                      <a:pt x="610" y="694"/>
                      <a:pt x="32" y="866"/>
                    </a:cubicBezTo>
                    <a:cubicBezTo>
                      <a:pt x="1" y="877"/>
                      <a:pt x="10" y="921"/>
                      <a:pt x="40" y="921"/>
                    </a:cubicBezTo>
                    <a:cubicBezTo>
                      <a:pt x="42" y="921"/>
                      <a:pt x="45" y="921"/>
                      <a:pt x="47" y="920"/>
                    </a:cubicBezTo>
                    <a:cubicBezTo>
                      <a:pt x="655" y="767"/>
                      <a:pt x="1288" y="806"/>
                      <a:pt x="1903" y="702"/>
                    </a:cubicBezTo>
                    <a:cubicBezTo>
                      <a:pt x="2156" y="662"/>
                      <a:pt x="2401" y="590"/>
                      <a:pt x="2633" y="489"/>
                    </a:cubicBezTo>
                    <a:cubicBezTo>
                      <a:pt x="2848" y="391"/>
                      <a:pt x="3091" y="255"/>
                      <a:pt x="3212" y="45"/>
                    </a:cubicBezTo>
                    <a:cubicBezTo>
                      <a:pt x="3223" y="27"/>
                      <a:pt x="3205" y="1"/>
                      <a:pt x="318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7" name="Google Shape;14157;p28"/>
              <p:cNvSpPr/>
              <p:nvPr/>
            </p:nvSpPr>
            <p:spPr>
              <a:xfrm>
                <a:off x="4173950" y="1109950"/>
                <a:ext cx="4570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676" extrusionOk="0">
                    <a:moveTo>
                      <a:pt x="1775" y="1"/>
                    </a:moveTo>
                    <a:cubicBezTo>
                      <a:pt x="1585" y="1"/>
                      <a:pt x="1386" y="65"/>
                      <a:pt x="1203" y="104"/>
                    </a:cubicBezTo>
                    <a:cubicBezTo>
                      <a:pt x="1007" y="145"/>
                      <a:pt x="814" y="190"/>
                      <a:pt x="620" y="239"/>
                    </a:cubicBezTo>
                    <a:cubicBezTo>
                      <a:pt x="383" y="297"/>
                      <a:pt x="91" y="379"/>
                      <a:pt x="7" y="641"/>
                    </a:cubicBezTo>
                    <a:cubicBezTo>
                      <a:pt x="1" y="659"/>
                      <a:pt x="19" y="675"/>
                      <a:pt x="36" y="675"/>
                    </a:cubicBezTo>
                    <a:cubicBezTo>
                      <a:pt x="45" y="675"/>
                      <a:pt x="53" y="671"/>
                      <a:pt x="57" y="661"/>
                    </a:cubicBezTo>
                    <a:cubicBezTo>
                      <a:pt x="179" y="390"/>
                      <a:pt x="515" y="340"/>
                      <a:pt x="775" y="278"/>
                    </a:cubicBezTo>
                    <a:cubicBezTo>
                      <a:pt x="938" y="239"/>
                      <a:pt x="1102" y="201"/>
                      <a:pt x="1267" y="166"/>
                    </a:cubicBezTo>
                    <a:cubicBezTo>
                      <a:pt x="1443" y="130"/>
                      <a:pt x="1637" y="113"/>
                      <a:pt x="1803" y="44"/>
                    </a:cubicBezTo>
                    <a:cubicBezTo>
                      <a:pt x="1828" y="39"/>
                      <a:pt x="1822" y="3"/>
                      <a:pt x="1798" y="1"/>
                    </a:cubicBezTo>
                    <a:cubicBezTo>
                      <a:pt x="1790" y="1"/>
                      <a:pt x="1782" y="1"/>
                      <a:pt x="17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8" name="Google Shape;14158;p28"/>
              <p:cNvSpPr/>
              <p:nvPr/>
            </p:nvSpPr>
            <p:spPr>
              <a:xfrm>
                <a:off x="4227225" y="1107300"/>
                <a:ext cx="912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10" extrusionOk="0">
                    <a:moveTo>
                      <a:pt x="323" y="1"/>
                    </a:moveTo>
                    <a:cubicBezTo>
                      <a:pt x="231" y="6"/>
                      <a:pt x="140" y="18"/>
                      <a:pt x="48" y="32"/>
                    </a:cubicBezTo>
                    <a:cubicBezTo>
                      <a:pt x="0" y="40"/>
                      <a:pt x="18" y="110"/>
                      <a:pt x="62" y="110"/>
                    </a:cubicBezTo>
                    <a:cubicBezTo>
                      <a:pt x="64" y="110"/>
                      <a:pt x="67" y="109"/>
                      <a:pt x="69" y="109"/>
                    </a:cubicBezTo>
                    <a:cubicBezTo>
                      <a:pt x="157" y="98"/>
                      <a:pt x="245" y="81"/>
                      <a:pt x="332" y="61"/>
                    </a:cubicBezTo>
                    <a:cubicBezTo>
                      <a:pt x="364" y="49"/>
                      <a:pt x="359" y="3"/>
                      <a:pt x="3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9" name="Google Shape;14159;p28"/>
              <p:cNvSpPr/>
              <p:nvPr/>
            </p:nvSpPr>
            <p:spPr>
              <a:xfrm>
                <a:off x="4255550" y="1129675"/>
                <a:ext cx="1420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27" extrusionOk="0">
                    <a:moveTo>
                      <a:pt x="499" y="1"/>
                    </a:moveTo>
                    <a:cubicBezTo>
                      <a:pt x="344" y="1"/>
                      <a:pt x="194" y="29"/>
                      <a:pt x="41" y="52"/>
                    </a:cubicBezTo>
                    <a:cubicBezTo>
                      <a:pt x="0" y="59"/>
                      <a:pt x="9" y="127"/>
                      <a:pt x="50" y="127"/>
                    </a:cubicBezTo>
                    <a:cubicBezTo>
                      <a:pt x="51" y="127"/>
                      <a:pt x="51" y="127"/>
                      <a:pt x="52" y="127"/>
                    </a:cubicBezTo>
                    <a:cubicBezTo>
                      <a:pt x="215" y="112"/>
                      <a:pt x="377" y="104"/>
                      <a:pt x="534" y="61"/>
                    </a:cubicBezTo>
                    <a:cubicBezTo>
                      <a:pt x="568" y="52"/>
                      <a:pt x="561" y="3"/>
                      <a:pt x="527" y="1"/>
                    </a:cubicBezTo>
                    <a:cubicBezTo>
                      <a:pt x="517" y="1"/>
                      <a:pt x="508" y="1"/>
                      <a:pt x="49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0" name="Google Shape;14160;p28"/>
              <p:cNvSpPr/>
              <p:nvPr/>
            </p:nvSpPr>
            <p:spPr>
              <a:xfrm>
                <a:off x="4279750" y="1098250"/>
                <a:ext cx="71775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1162" extrusionOk="0">
                    <a:moveTo>
                      <a:pt x="2803" y="0"/>
                    </a:moveTo>
                    <a:cubicBezTo>
                      <a:pt x="2796" y="0"/>
                      <a:pt x="2789" y="2"/>
                      <a:pt x="2782" y="6"/>
                    </a:cubicBezTo>
                    <a:cubicBezTo>
                      <a:pt x="2569" y="122"/>
                      <a:pt x="2382" y="277"/>
                      <a:pt x="2176" y="408"/>
                    </a:cubicBezTo>
                    <a:cubicBezTo>
                      <a:pt x="1965" y="542"/>
                      <a:pt x="1744" y="658"/>
                      <a:pt x="1514" y="757"/>
                    </a:cubicBezTo>
                    <a:cubicBezTo>
                      <a:pt x="1051" y="959"/>
                      <a:pt x="535" y="1075"/>
                      <a:pt x="32" y="1114"/>
                    </a:cubicBezTo>
                    <a:cubicBezTo>
                      <a:pt x="0" y="1114"/>
                      <a:pt x="0" y="1161"/>
                      <a:pt x="32" y="1161"/>
                    </a:cubicBezTo>
                    <a:cubicBezTo>
                      <a:pt x="55" y="1161"/>
                      <a:pt x="78" y="1162"/>
                      <a:pt x="101" y="1162"/>
                    </a:cubicBezTo>
                    <a:cubicBezTo>
                      <a:pt x="607" y="1162"/>
                      <a:pt x="1093" y="1063"/>
                      <a:pt x="1571" y="886"/>
                    </a:cubicBezTo>
                    <a:cubicBezTo>
                      <a:pt x="1810" y="798"/>
                      <a:pt x="2042" y="686"/>
                      <a:pt x="2262" y="553"/>
                    </a:cubicBezTo>
                    <a:cubicBezTo>
                      <a:pt x="2373" y="490"/>
                      <a:pt x="2479" y="419"/>
                      <a:pt x="2582" y="342"/>
                    </a:cubicBezTo>
                    <a:cubicBezTo>
                      <a:pt x="2685" y="265"/>
                      <a:pt x="2773" y="174"/>
                      <a:pt x="2848" y="69"/>
                    </a:cubicBezTo>
                    <a:cubicBezTo>
                      <a:pt x="2871" y="37"/>
                      <a:pt x="2836" y="0"/>
                      <a:pt x="28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1" name="Google Shape;14161;p28"/>
              <p:cNvSpPr/>
              <p:nvPr/>
            </p:nvSpPr>
            <p:spPr>
              <a:xfrm>
                <a:off x="4197850" y="1145625"/>
                <a:ext cx="11960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2398" extrusionOk="0">
                    <a:moveTo>
                      <a:pt x="4700" y="0"/>
                    </a:moveTo>
                    <a:cubicBezTo>
                      <a:pt x="4697" y="0"/>
                      <a:pt x="4694" y="0"/>
                      <a:pt x="4691" y="1"/>
                    </a:cubicBezTo>
                    <a:cubicBezTo>
                      <a:pt x="4256" y="87"/>
                      <a:pt x="3839" y="251"/>
                      <a:pt x="3442" y="449"/>
                    </a:cubicBezTo>
                    <a:cubicBezTo>
                      <a:pt x="3055" y="644"/>
                      <a:pt x="2713" y="906"/>
                      <a:pt x="2381" y="1179"/>
                    </a:cubicBezTo>
                    <a:cubicBezTo>
                      <a:pt x="2040" y="1457"/>
                      <a:pt x="1715" y="1762"/>
                      <a:pt x="1328" y="1975"/>
                    </a:cubicBezTo>
                    <a:cubicBezTo>
                      <a:pt x="930" y="2197"/>
                      <a:pt x="509" y="2297"/>
                      <a:pt x="56" y="2297"/>
                    </a:cubicBezTo>
                    <a:cubicBezTo>
                      <a:pt x="52" y="2297"/>
                      <a:pt x="48" y="2297"/>
                      <a:pt x="44" y="2297"/>
                    </a:cubicBezTo>
                    <a:cubicBezTo>
                      <a:pt x="8" y="2297"/>
                      <a:pt x="1" y="2347"/>
                      <a:pt x="34" y="2357"/>
                    </a:cubicBezTo>
                    <a:lnTo>
                      <a:pt x="36" y="2357"/>
                    </a:lnTo>
                    <a:cubicBezTo>
                      <a:pt x="145" y="2385"/>
                      <a:pt x="255" y="2397"/>
                      <a:pt x="364" y="2397"/>
                    </a:cubicBezTo>
                    <a:cubicBezTo>
                      <a:pt x="909" y="2397"/>
                      <a:pt x="1452" y="2083"/>
                      <a:pt x="1885" y="1790"/>
                    </a:cubicBezTo>
                    <a:cubicBezTo>
                      <a:pt x="2472" y="1392"/>
                      <a:pt x="2973" y="893"/>
                      <a:pt x="3614" y="578"/>
                    </a:cubicBezTo>
                    <a:cubicBezTo>
                      <a:pt x="3981" y="401"/>
                      <a:pt x="4370" y="283"/>
                      <a:pt x="4731" y="98"/>
                    </a:cubicBezTo>
                    <a:cubicBezTo>
                      <a:pt x="4784" y="72"/>
                      <a:pt x="4750" y="0"/>
                      <a:pt x="470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2" name="Google Shape;14162;p28"/>
              <p:cNvSpPr/>
              <p:nvPr/>
            </p:nvSpPr>
            <p:spPr>
              <a:xfrm>
                <a:off x="4185325" y="1142250"/>
                <a:ext cx="101500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1118" extrusionOk="0">
                    <a:moveTo>
                      <a:pt x="4032" y="0"/>
                    </a:moveTo>
                    <a:cubicBezTo>
                      <a:pt x="4030" y="0"/>
                      <a:pt x="4028" y="1"/>
                      <a:pt x="4026" y="1"/>
                    </a:cubicBezTo>
                    <a:cubicBezTo>
                      <a:pt x="3654" y="115"/>
                      <a:pt x="3274" y="201"/>
                      <a:pt x="2891" y="261"/>
                    </a:cubicBezTo>
                    <a:cubicBezTo>
                      <a:pt x="2508" y="323"/>
                      <a:pt x="2130" y="418"/>
                      <a:pt x="1749" y="495"/>
                    </a:cubicBezTo>
                    <a:cubicBezTo>
                      <a:pt x="1399" y="564"/>
                      <a:pt x="1044" y="603"/>
                      <a:pt x="694" y="674"/>
                    </a:cubicBezTo>
                    <a:cubicBezTo>
                      <a:pt x="414" y="732"/>
                      <a:pt x="176" y="833"/>
                      <a:pt x="14" y="1074"/>
                    </a:cubicBezTo>
                    <a:cubicBezTo>
                      <a:pt x="1" y="1095"/>
                      <a:pt x="21" y="1118"/>
                      <a:pt x="41" y="1118"/>
                    </a:cubicBezTo>
                    <a:cubicBezTo>
                      <a:pt x="47" y="1118"/>
                      <a:pt x="53" y="1115"/>
                      <a:pt x="58" y="1110"/>
                    </a:cubicBezTo>
                    <a:cubicBezTo>
                      <a:pt x="266" y="899"/>
                      <a:pt x="602" y="835"/>
                      <a:pt x="887" y="798"/>
                    </a:cubicBezTo>
                    <a:cubicBezTo>
                      <a:pt x="1227" y="755"/>
                      <a:pt x="1573" y="723"/>
                      <a:pt x="1911" y="663"/>
                    </a:cubicBezTo>
                    <a:cubicBezTo>
                      <a:pt x="2270" y="599"/>
                      <a:pt x="2637" y="538"/>
                      <a:pt x="2979" y="416"/>
                    </a:cubicBezTo>
                    <a:cubicBezTo>
                      <a:pt x="3330" y="289"/>
                      <a:pt x="3682" y="164"/>
                      <a:pt x="4037" y="42"/>
                    </a:cubicBezTo>
                    <a:cubicBezTo>
                      <a:pt x="4059" y="34"/>
                      <a:pt x="4052" y="0"/>
                      <a:pt x="40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3" name="Google Shape;14163;p28"/>
              <p:cNvSpPr/>
              <p:nvPr/>
            </p:nvSpPr>
            <p:spPr>
              <a:xfrm>
                <a:off x="4220850" y="1167850"/>
                <a:ext cx="28200" cy="1317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527" extrusionOk="0">
                    <a:moveTo>
                      <a:pt x="1081" y="1"/>
                    </a:moveTo>
                    <a:cubicBezTo>
                      <a:pt x="1077" y="1"/>
                      <a:pt x="1072" y="2"/>
                      <a:pt x="1068" y="4"/>
                    </a:cubicBezTo>
                    <a:cubicBezTo>
                      <a:pt x="716" y="138"/>
                      <a:pt x="380" y="297"/>
                      <a:pt x="41" y="456"/>
                    </a:cubicBezTo>
                    <a:cubicBezTo>
                      <a:pt x="1" y="476"/>
                      <a:pt x="27" y="527"/>
                      <a:pt x="63" y="527"/>
                    </a:cubicBezTo>
                    <a:cubicBezTo>
                      <a:pt x="68" y="527"/>
                      <a:pt x="73" y="526"/>
                      <a:pt x="79" y="523"/>
                    </a:cubicBezTo>
                    <a:cubicBezTo>
                      <a:pt x="421" y="378"/>
                      <a:pt x="763" y="235"/>
                      <a:pt x="1096" y="69"/>
                    </a:cubicBezTo>
                    <a:cubicBezTo>
                      <a:pt x="1127" y="52"/>
                      <a:pt x="1112" y="1"/>
                      <a:pt x="108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4" name="Google Shape;14164;p28"/>
              <p:cNvSpPr/>
              <p:nvPr/>
            </p:nvSpPr>
            <p:spPr>
              <a:xfrm>
                <a:off x="4268175" y="1202200"/>
                <a:ext cx="414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88" extrusionOk="0">
                    <a:moveTo>
                      <a:pt x="1633" y="1"/>
                    </a:moveTo>
                    <a:cubicBezTo>
                      <a:pt x="1627" y="1"/>
                      <a:pt x="1622" y="3"/>
                      <a:pt x="1619" y="7"/>
                    </a:cubicBezTo>
                    <a:cubicBezTo>
                      <a:pt x="1385" y="320"/>
                      <a:pt x="1129" y="615"/>
                      <a:pt x="854" y="892"/>
                    </a:cubicBezTo>
                    <a:cubicBezTo>
                      <a:pt x="588" y="1159"/>
                      <a:pt x="285" y="1389"/>
                      <a:pt x="14" y="1653"/>
                    </a:cubicBezTo>
                    <a:cubicBezTo>
                      <a:pt x="1" y="1667"/>
                      <a:pt x="12" y="1688"/>
                      <a:pt x="29" y="1688"/>
                    </a:cubicBezTo>
                    <a:cubicBezTo>
                      <a:pt x="33" y="1688"/>
                      <a:pt x="37" y="1687"/>
                      <a:pt x="41" y="1685"/>
                    </a:cubicBezTo>
                    <a:lnTo>
                      <a:pt x="41" y="1686"/>
                    </a:lnTo>
                    <a:cubicBezTo>
                      <a:pt x="371" y="1473"/>
                      <a:pt x="631" y="1195"/>
                      <a:pt x="902" y="912"/>
                    </a:cubicBezTo>
                    <a:cubicBezTo>
                      <a:pt x="1170" y="632"/>
                      <a:pt x="1418" y="337"/>
                      <a:pt x="1648" y="24"/>
                    </a:cubicBezTo>
                    <a:cubicBezTo>
                      <a:pt x="1656" y="12"/>
                      <a:pt x="1645" y="1"/>
                      <a:pt x="16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5" name="Google Shape;14165;p28"/>
              <p:cNvSpPr/>
              <p:nvPr/>
            </p:nvSpPr>
            <p:spPr>
              <a:xfrm>
                <a:off x="4312975" y="1165850"/>
                <a:ext cx="1457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890" extrusionOk="0">
                    <a:moveTo>
                      <a:pt x="544" y="0"/>
                    </a:moveTo>
                    <a:cubicBezTo>
                      <a:pt x="533" y="0"/>
                      <a:pt x="522" y="5"/>
                      <a:pt x="515" y="14"/>
                    </a:cubicBezTo>
                    <a:cubicBezTo>
                      <a:pt x="320" y="282"/>
                      <a:pt x="202" y="601"/>
                      <a:pt x="6" y="869"/>
                    </a:cubicBezTo>
                    <a:cubicBezTo>
                      <a:pt x="0" y="877"/>
                      <a:pt x="10" y="889"/>
                      <a:pt x="20" y="889"/>
                    </a:cubicBezTo>
                    <a:cubicBezTo>
                      <a:pt x="23" y="889"/>
                      <a:pt x="26" y="888"/>
                      <a:pt x="28" y="886"/>
                    </a:cubicBezTo>
                    <a:cubicBezTo>
                      <a:pt x="242" y="628"/>
                      <a:pt x="485" y="372"/>
                      <a:pt x="576" y="41"/>
                    </a:cubicBezTo>
                    <a:cubicBezTo>
                      <a:pt x="582" y="16"/>
                      <a:pt x="564" y="0"/>
                      <a:pt x="5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6" name="Google Shape;14166;p28"/>
              <p:cNvSpPr/>
              <p:nvPr/>
            </p:nvSpPr>
            <p:spPr>
              <a:xfrm>
                <a:off x="4228550" y="1155450"/>
                <a:ext cx="85525" cy="7695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3078" extrusionOk="0">
                    <a:moveTo>
                      <a:pt x="3372" y="0"/>
                    </a:moveTo>
                    <a:cubicBezTo>
                      <a:pt x="3367" y="0"/>
                      <a:pt x="3361" y="2"/>
                      <a:pt x="3355" y="6"/>
                    </a:cubicBezTo>
                    <a:cubicBezTo>
                      <a:pt x="3032" y="249"/>
                      <a:pt x="2725" y="509"/>
                      <a:pt x="2385" y="730"/>
                    </a:cubicBezTo>
                    <a:cubicBezTo>
                      <a:pt x="2042" y="950"/>
                      <a:pt x="1689" y="1146"/>
                      <a:pt x="1353" y="1371"/>
                    </a:cubicBezTo>
                    <a:cubicBezTo>
                      <a:pt x="1044" y="1578"/>
                      <a:pt x="749" y="1810"/>
                      <a:pt x="502" y="2089"/>
                    </a:cubicBezTo>
                    <a:cubicBezTo>
                      <a:pt x="264" y="2356"/>
                      <a:pt x="55" y="2670"/>
                      <a:pt x="5" y="3027"/>
                    </a:cubicBezTo>
                    <a:cubicBezTo>
                      <a:pt x="1" y="3054"/>
                      <a:pt x="25" y="3077"/>
                      <a:pt x="46" y="3077"/>
                    </a:cubicBezTo>
                    <a:cubicBezTo>
                      <a:pt x="57" y="3077"/>
                      <a:pt x="68" y="3071"/>
                      <a:pt x="74" y="3057"/>
                    </a:cubicBezTo>
                    <a:lnTo>
                      <a:pt x="74" y="3055"/>
                    </a:lnTo>
                    <a:cubicBezTo>
                      <a:pt x="227" y="2721"/>
                      <a:pt x="399" y="2408"/>
                      <a:pt x="651" y="2137"/>
                    </a:cubicBezTo>
                    <a:cubicBezTo>
                      <a:pt x="909" y="1859"/>
                      <a:pt x="1212" y="1627"/>
                      <a:pt x="1528" y="1419"/>
                    </a:cubicBezTo>
                    <a:cubicBezTo>
                      <a:pt x="1859" y="1203"/>
                      <a:pt x="2205" y="1008"/>
                      <a:pt x="2536" y="795"/>
                    </a:cubicBezTo>
                    <a:cubicBezTo>
                      <a:pt x="2856" y="589"/>
                      <a:pt x="3187" y="372"/>
                      <a:pt x="3405" y="55"/>
                    </a:cubicBezTo>
                    <a:cubicBezTo>
                      <a:pt x="3421" y="32"/>
                      <a:pt x="3398" y="0"/>
                      <a:pt x="337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7" name="Google Shape;14167;p28"/>
              <p:cNvSpPr/>
              <p:nvPr/>
            </p:nvSpPr>
            <p:spPr>
              <a:xfrm>
                <a:off x="4289325" y="1231225"/>
                <a:ext cx="291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611" extrusionOk="0">
                    <a:moveTo>
                      <a:pt x="1128" y="0"/>
                    </a:moveTo>
                    <a:cubicBezTo>
                      <a:pt x="1119" y="0"/>
                      <a:pt x="1110" y="4"/>
                      <a:pt x="1105" y="15"/>
                    </a:cubicBezTo>
                    <a:cubicBezTo>
                      <a:pt x="851" y="591"/>
                      <a:pt x="485" y="1112"/>
                      <a:pt x="27" y="1544"/>
                    </a:cubicBezTo>
                    <a:cubicBezTo>
                      <a:pt x="0" y="1569"/>
                      <a:pt x="23" y="1611"/>
                      <a:pt x="53" y="1611"/>
                    </a:cubicBezTo>
                    <a:cubicBezTo>
                      <a:pt x="60" y="1611"/>
                      <a:pt x="67" y="1609"/>
                      <a:pt x="73" y="1604"/>
                    </a:cubicBezTo>
                    <a:lnTo>
                      <a:pt x="73" y="1604"/>
                    </a:lnTo>
                    <a:lnTo>
                      <a:pt x="71" y="1606"/>
                    </a:lnTo>
                    <a:cubicBezTo>
                      <a:pt x="591" y="1225"/>
                      <a:pt x="991" y="660"/>
                      <a:pt x="1160" y="37"/>
                    </a:cubicBezTo>
                    <a:cubicBezTo>
                      <a:pt x="1166" y="18"/>
                      <a:pt x="1146" y="0"/>
                      <a:pt x="112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8" name="Google Shape;14168;p28"/>
              <p:cNvSpPr/>
              <p:nvPr/>
            </p:nvSpPr>
            <p:spPr>
              <a:xfrm>
                <a:off x="4306100" y="1245775"/>
                <a:ext cx="1530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861" extrusionOk="0">
                    <a:moveTo>
                      <a:pt x="565" y="1"/>
                    </a:moveTo>
                    <a:cubicBezTo>
                      <a:pt x="552" y="1"/>
                      <a:pt x="540" y="7"/>
                      <a:pt x="532" y="20"/>
                    </a:cubicBezTo>
                    <a:cubicBezTo>
                      <a:pt x="374" y="295"/>
                      <a:pt x="195" y="549"/>
                      <a:pt x="16" y="809"/>
                    </a:cubicBezTo>
                    <a:cubicBezTo>
                      <a:pt x="0" y="830"/>
                      <a:pt x="22" y="861"/>
                      <a:pt x="46" y="861"/>
                    </a:cubicBezTo>
                    <a:cubicBezTo>
                      <a:pt x="52" y="861"/>
                      <a:pt x="57" y="859"/>
                      <a:pt x="62" y="856"/>
                    </a:cubicBezTo>
                    <a:cubicBezTo>
                      <a:pt x="328" y="665"/>
                      <a:pt x="520" y="364"/>
                      <a:pt x="604" y="50"/>
                    </a:cubicBezTo>
                    <a:cubicBezTo>
                      <a:pt x="612" y="22"/>
                      <a:pt x="589" y="1"/>
                      <a:pt x="5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9" name="Google Shape;14169;p28"/>
              <p:cNvSpPr/>
              <p:nvPr/>
            </p:nvSpPr>
            <p:spPr>
              <a:xfrm>
                <a:off x="4323950" y="1188325"/>
                <a:ext cx="12725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595" extrusionOk="0">
                    <a:moveTo>
                      <a:pt x="463" y="1"/>
                    </a:moveTo>
                    <a:cubicBezTo>
                      <a:pt x="455" y="1"/>
                      <a:pt x="446" y="4"/>
                      <a:pt x="438" y="11"/>
                    </a:cubicBezTo>
                    <a:cubicBezTo>
                      <a:pt x="276" y="174"/>
                      <a:pt x="148" y="359"/>
                      <a:pt x="16" y="548"/>
                    </a:cubicBezTo>
                    <a:cubicBezTo>
                      <a:pt x="0" y="569"/>
                      <a:pt x="22" y="594"/>
                      <a:pt x="44" y="594"/>
                    </a:cubicBezTo>
                    <a:cubicBezTo>
                      <a:pt x="51" y="594"/>
                      <a:pt x="58" y="591"/>
                      <a:pt x="64" y="585"/>
                    </a:cubicBezTo>
                    <a:cubicBezTo>
                      <a:pt x="218" y="413"/>
                      <a:pt x="371" y="248"/>
                      <a:pt x="494" y="52"/>
                    </a:cubicBezTo>
                    <a:cubicBezTo>
                      <a:pt x="508" y="26"/>
                      <a:pt x="487" y="1"/>
                      <a:pt x="46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0" name="Google Shape;14170;p28"/>
              <p:cNvSpPr/>
              <p:nvPr/>
            </p:nvSpPr>
            <p:spPr>
              <a:xfrm>
                <a:off x="4120825" y="944875"/>
                <a:ext cx="225825" cy="141375"/>
              </a:xfrm>
              <a:custGeom>
                <a:avLst/>
                <a:gdLst/>
                <a:ahLst/>
                <a:cxnLst/>
                <a:rect l="l" t="t" r="r" b="b"/>
                <a:pathLst>
                  <a:path w="9033" h="5655" extrusionOk="0">
                    <a:moveTo>
                      <a:pt x="8993" y="4637"/>
                    </a:moveTo>
                    <a:cubicBezTo>
                      <a:pt x="8993" y="4637"/>
                      <a:pt x="5824" y="5654"/>
                      <a:pt x="4430" y="5451"/>
                    </a:cubicBezTo>
                    <a:cubicBezTo>
                      <a:pt x="3037" y="5247"/>
                      <a:pt x="1797" y="4667"/>
                      <a:pt x="1763" y="3800"/>
                    </a:cubicBezTo>
                    <a:cubicBezTo>
                      <a:pt x="1763" y="3800"/>
                      <a:pt x="0" y="2084"/>
                      <a:pt x="1059" y="1042"/>
                    </a:cubicBezTo>
                    <a:cubicBezTo>
                      <a:pt x="2119" y="1"/>
                      <a:pt x="2680" y="1023"/>
                      <a:pt x="2680" y="1023"/>
                    </a:cubicBezTo>
                    <a:cubicBezTo>
                      <a:pt x="2680" y="1023"/>
                      <a:pt x="3397" y="541"/>
                      <a:pt x="4037" y="889"/>
                    </a:cubicBezTo>
                    <a:cubicBezTo>
                      <a:pt x="4676" y="1235"/>
                      <a:pt x="7726" y="1685"/>
                      <a:pt x="7726" y="1685"/>
                    </a:cubicBezTo>
                    <a:cubicBezTo>
                      <a:pt x="7726" y="1685"/>
                      <a:pt x="9033" y="4299"/>
                      <a:pt x="8993" y="463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1" name="Google Shape;14171;p28"/>
              <p:cNvSpPr/>
              <p:nvPr/>
            </p:nvSpPr>
            <p:spPr>
              <a:xfrm>
                <a:off x="4191800" y="1068300"/>
                <a:ext cx="8030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304" extrusionOk="0">
                    <a:moveTo>
                      <a:pt x="45" y="0"/>
                    </a:moveTo>
                    <a:cubicBezTo>
                      <a:pt x="15" y="0"/>
                      <a:pt x="0" y="44"/>
                      <a:pt x="29" y="63"/>
                    </a:cubicBezTo>
                    <a:cubicBezTo>
                      <a:pt x="433" y="270"/>
                      <a:pt x="904" y="304"/>
                      <a:pt x="1356" y="304"/>
                    </a:cubicBezTo>
                    <a:cubicBezTo>
                      <a:pt x="1415" y="304"/>
                      <a:pt x="1474" y="303"/>
                      <a:pt x="1533" y="302"/>
                    </a:cubicBezTo>
                    <a:cubicBezTo>
                      <a:pt x="1798" y="297"/>
                      <a:pt x="2062" y="284"/>
                      <a:pt x="2327" y="278"/>
                    </a:cubicBezTo>
                    <a:cubicBezTo>
                      <a:pt x="2351" y="278"/>
                      <a:pt x="2375" y="277"/>
                      <a:pt x="2399" y="277"/>
                    </a:cubicBezTo>
                    <a:cubicBezTo>
                      <a:pt x="2614" y="277"/>
                      <a:pt x="2830" y="295"/>
                      <a:pt x="3044" y="295"/>
                    </a:cubicBezTo>
                    <a:cubicBezTo>
                      <a:pt x="3082" y="295"/>
                      <a:pt x="3120" y="294"/>
                      <a:pt x="3157" y="293"/>
                    </a:cubicBezTo>
                    <a:cubicBezTo>
                      <a:pt x="3202" y="291"/>
                      <a:pt x="3211" y="228"/>
                      <a:pt x="3168" y="215"/>
                    </a:cubicBezTo>
                    <a:cubicBezTo>
                      <a:pt x="3008" y="171"/>
                      <a:pt x="2838" y="162"/>
                      <a:pt x="2669" y="162"/>
                    </a:cubicBezTo>
                    <a:cubicBezTo>
                      <a:pt x="2582" y="162"/>
                      <a:pt x="2496" y="164"/>
                      <a:pt x="2411" y="166"/>
                    </a:cubicBezTo>
                    <a:cubicBezTo>
                      <a:pt x="2146" y="170"/>
                      <a:pt x="1882" y="187"/>
                      <a:pt x="1617" y="192"/>
                    </a:cubicBezTo>
                    <a:cubicBezTo>
                      <a:pt x="1559" y="194"/>
                      <a:pt x="1501" y="194"/>
                      <a:pt x="1444" y="194"/>
                    </a:cubicBezTo>
                    <a:cubicBezTo>
                      <a:pt x="969" y="194"/>
                      <a:pt x="514" y="143"/>
                      <a:pt x="54" y="1"/>
                    </a:cubicBezTo>
                    <a:cubicBezTo>
                      <a:pt x="51" y="1"/>
                      <a:pt x="48" y="0"/>
                      <a:pt x="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2" name="Google Shape;14172;p28"/>
              <p:cNvSpPr/>
              <p:nvPr/>
            </p:nvSpPr>
            <p:spPr>
              <a:xfrm>
                <a:off x="4164875" y="1037800"/>
                <a:ext cx="1396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910" extrusionOk="0">
                    <a:moveTo>
                      <a:pt x="32" y="1"/>
                    </a:moveTo>
                    <a:cubicBezTo>
                      <a:pt x="16" y="1"/>
                      <a:pt x="0" y="10"/>
                      <a:pt x="1" y="30"/>
                    </a:cubicBezTo>
                    <a:lnTo>
                      <a:pt x="3" y="30"/>
                    </a:lnTo>
                    <a:cubicBezTo>
                      <a:pt x="33" y="309"/>
                      <a:pt x="329" y="472"/>
                      <a:pt x="566" y="552"/>
                    </a:cubicBezTo>
                    <a:cubicBezTo>
                      <a:pt x="906" y="668"/>
                      <a:pt x="1282" y="659"/>
                      <a:pt x="1635" y="670"/>
                    </a:cubicBezTo>
                    <a:cubicBezTo>
                      <a:pt x="1744" y="673"/>
                      <a:pt x="1852" y="674"/>
                      <a:pt x="1960" y="674"/>
                    </a:cubicBezTo>
                    <a:cubicBezTo>
                      <a:pt x="2476" y="674"/>
                      <a:pt x="2993" y="645"/>
                      <a:pt x="3509" y="645"/>
                    </a:cubicBezTo>
                    <a:cubicBezTo>
                      <a:pt x="3722" y="645"/>
                      <a:pt x="3936" y="650"/>
                      <a:pt x="4150" y="664"/>
                    </a:cubicBezTo>
                    <a:cubicBezTo>
                      <a:pt x="4382" y="679"/>
                      <a:pt x="4612" y="709"/>
                      <a:pt x="4840" y="754"/>
                    </a:cubicBezTo>
                    <a:cubicBezTo>
                      <a:pt x="4948" y="776"/>
                      <a:pt x="5055" y="803"/>
                      <a:pt x="5162" y="833"/>
                    </a:cubicBezTo>
                    <a:cubicBezTo>
                      <a:pt x="5274" y="864"/>
                      <a:pt x="5384" y="909"/>
                      <a:pt x="5504" y="909"/>
                    </a:cubicBezTo>
                    <a:cubicBezTo>
                      <a:pt x="5556" y="907"/>
                      <a:pt x="5584" y="844"/>
                      <a:pt x="5547" y="805"/>
                    </a:cubicBezTo>
                    <a:cubicBezTo>
                      <a:pt x="5416" y="683"/>
                      <a:pt x="5221" y="644"/>
                      <a:pt x="5053" y="601"/>
                    </a:cubicBezTo>
                    <a:cubicBezTo>
                      <a:pt x="4872" y="556"/>
                      <a:pt x="4687" y="522"/>
                      <a:pt x="4500" y="500"/>
                    </a:cubicBezTo>
                    <a:cubicBezTo>
                      <a:pt x="4205" y="463"/>
                      <a:pt x="3908" y="451"/>
                      <a:pt x="3611" y="451"/>
                    </a:cubicBezTo>
                    <a:cubicBezTo>
                      <a:pt x="3511" y="451"/>
                      <a:pt x="3411" y="453"/>
                      <a:pt x="3311" y="455"/>
                    </a:cubicBezTo>
                    <a:cubicBezTo>
                      <a:pt x="2914" y="464"/>
                      <a:pt x="2520" y="496"/>
                      <a:pt x="2123" y="513"/>
                    </a:cubicBezTo>
                    <a:cubicBezTo>
                      <a:pt x="1943" y="521"/>
                      <a:pt x="1762" y="529"/>
                      <a:pt x="1580" y="529"/>
                    </a:cubicBezTo>
                    <a:cubicBezTo>
                      <a:pt x="1363" y="529"/>
                      <a:pt x="1146" y="518"/>
                      <a:pt x="932" y="481"/>
                    </a:cubicBezTo>
                    <a:cubicBezTo>
                      <a:pt x="766" y="453"/>
                      <a:pt x="598" y="427"/>
                      <a:pt x="445" y="356"/>
                    </a:cubicBezTo>
                    <a:cubicBezTo>
                      <a:pt x="274" y="277"/>
                      <a:pt x="170" y="159"/>
                      <a:pt x="59" y="14"/>
                    </a:cubicBezTo>
                    <a:cubicBezTo>
                      <a:pt x="53" y="5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3" name="Google Shape;14173;p28"/>
              <p:cNvSpPr/>
              <p:nvPr/>
            </p:nvSpPr>
            <p:spPr>
              <a:xfrm>
                <a:off x="4140475" y="996875"/>
                <a:ext cx="4987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073" extrusionOk="0">
                    <a:moveTo>
                      <a:pt x="12" y="1"/>
                    </a:moveTo>
                    <a:cubicBezTo>
                      <a:pt x="6" y="1"/>
                      <a:pt x="1" y="6"/>
                      <a:pt x="3" y="13"/>
                    </a:cubicBezTo>
                    <a:cubicBezTo>
                      <a:pt x="91" y="372"/>
                      <a:pt x="392" y="649"/>
                      <a:pt x="714" y="817"/>
                    </a:cubicBezTo>
                    <a:cubicBezTo>
                      <a:pt x="1110" y="1024"/>
                      <a:pt x="1542" y="1067"/>
                      <a:pt x="1983" y="1073"/>
                    </a:cubicBezTo>
                    <a:cubicBezTo>
                      <a:pt x="1994" y="1069"/>
                      <a:pt x="1994" y="1052"/>
                      <a:pt x="1983" y="1049"/>
                    </a:cubicBezTo>
                    <a:cubicBezTo>
                      <a:pt x="1574" y="1026"/>
                      <a:pt x="1144" y="936"/>
                      <a:pt x="779" y="742"/>
                    </a:cubicBezTo>
                    <a:cubicBezTo>
                      <a:pt x="456" y="568"/>
                      <a:pt x="215" y="314"/>
                      <a:pt x="20" y="5"/>
                    </a:cubicBezTo>
                    <a:cubicBezTo>
                      <a:pt x="18" y="2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4" name="Google Shape;14174;p28"/>
              <p:cNvSpPr/>
              <p:nvPr/>
            </p:nvSpPr>
            <p:spPr>
              <a:xfrm>
                <a:off x="4151625" y="971600"/>
                <a:ext cx="3532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706" extrusionOk="0">
                    <a:moveTo>
                      <a:pt x="35" y="0"/>
                    </a:moveTo>
                    <a:cubicBezTo>
                      <a:pt x="10" y="0"/>
                      <a:pt x="1" y="41"/>
                      <a:pt x="30" y="48"/>
                    </a:cubicBezTo>
                    <a:lnTo>
                      <a:pt x="30" y="50"/>
                    </a:lnTo>
                    <a:cubicBezTo>
                      <a:pt x="262" y="138"/>
                      <a:pt x="490" y="237"/>
                      <a:pt x="713" y="349"/>
                    </a:cubicBezTo>
                    <a:cubicBezTo>
                      <a:pt x="812" y="399"/>
                      <a:pt x="911" y="454"/>
                      <a:pt x="1008" y="508"/>
                    </a:cubicBezTo>
                    <a:cubicBezTo>
                      <a:pt x="1115" y="570"/>
                      <a:pt x="1219" y="648"/>
                      <a:pt x="1332" y="702"/>
                    </a:cubicBezTo>
                    <a:cubicBezTo>
                      <a:pt x="1337" y="705"/>
                      <a:pt x="1343" y="706"/>
                      <a:pt x="1348" y="706"/>
                    </a:cubicBezTo>
                    <a:cubicBezTo>
                      <a:pt x="1382" y="706"/>
                      <a:pt x="1412" y="666"/>
                      <a:pt x="1380" y="637"/>
                    </a:cubicBezTo>
                    <a:cubicBezTo>
                      <a:pt x="1206" y="474"/>
                      <a:pt x="956" y="360"/>
                      <a:pt x="741" y="259"/>
                    </a:cubicBezTo>
                    <a:cubicBezTo>
                      <a:pt x="515" y="153"/>
                      <a:pt x="283" y="67"/>
                      <a:pt x="42" y="1"/>
                    </a:cubicBezTo>
                    <a:cubicBezTo>
                      <a:pt x="39" y="1"/>
                      <a:pt x="37" y="0"/>
                      <a:pt x="3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5" name="Google Shape;14175;p28"/>
              <p:cNvSpPr/>
              <p:nvPr/>
            </p:nvSpPr>
            <p:spPr>
              <a:xfrm>
                <a:off x="4186900" y="969900"/>
                <a:ext cx="468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95" extrusionOk="0">
                    <a:moveTo>
                      <a:pt x="47" y="1"/>
                    </a:moveTo>
                    <a:cubicBezTo>
                      <a:pt x="23" y="1"/>
                      <a:pt x="1" y="34"/>
                      <a:pt x="23" y="58"/>
                    </a:cubicBezTo>
                    <a:cubicBezTo>
                      <a:pt x="229" y="282"/>
                      <a:pt x="534" y="378"/>
                      <a:pt x="822" y="439"/>
                    </a:cubicBezTo>
                    <a:cubicBezTo>
                      <a:pt x="1151" y="509"/>
                      <a:pt x="1478" y="553"/>
                      <a:pt x="1788" y="690"/>
                    </a:cubicBezTo>
                    <a:cubicBezTo>
                      <a:pt x="1795" y="693"/>
                      <a:pt x="1801" y="694"/>
                      <a:pt x="1807" y="694"/>
                    </a:cubicBezTo>
                    <a:cubicBezTo>
                      <a:pt x="1845" y="694"/>
                      <a:pt x="1871" y="640"/>
                      <a:pt x="1830" y="619"/>
                    </a:cubicBezTo>
                    <a:cubicBezTo>
                      <a:pt x="1269" y="325"/>
                      <a:pt x="571" y="445"/>
                      <a:pt x="70" y="11"/>
                    </a:cubicBezTo>
                    <a:cubicBezTo>
                      <a:pt x="63" y="4"/>
                      <a:pt x="55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6" name="Google Shape;14176;p28"/>
              <p:cNvSpPr/>
              <p:nvPr/>
            </p:nvSpPr>
            <p:spPr>
              <a:xfrm>
                <a:off x="4224800" y="1001725"/>
                <a:ext cx="7485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239" extrusionOk="0">
                    <a:moveTo>
                      <a:pt x="34" y="1"/>
                    </a:moveTo>
                    <a:cubicBezTo>
                      <a:pt x="9" y="1"/>
                      <a:pt x="0" y="40"/>
                      <a:pt x="29" y="49"/>
                    </a:cubicBezTo>
                    <a:cubicBezTo>
                      <a:pt x="545" y="206"/>
                      <a:pt x="1074" y="322"/>
                      <a:pt x="1589" y="483"/>
                    </a:cubicBezTo>
                    <a:cubicBezTo>
                      <a:pt x="1830" y="559"/>
                      <a:pt x="2060" y="666"/>
                      <a:pt x="2273" y="799"/>
                    </a:cubicBezTo>
                    <a:cubicBezTo>
                      <a:pt x="2492" y="933"/>
                      <a:pt x="2688" y="1109"/>
                      <a:pt x="2910" y="1234"/>
                    </a:cubicBezTo>
                    <a:cubicBezTo>
                      <a:pt x="2917" y="1237"/>
                      <a:pt x="2924" y="1239"/>
                      <a:pt x="2930" y="1239"/>
                    </a:cubicBezTo>
                    <a:cubicBezTo>
                      <a:pt x="2966" y="1239"/>
                      <a:pt x="2994" y="1193"/>
                      <a:pt x="2967" y="1161"/>
                    </a:cubicBezTo>
                    <a:cubicBezTo>
                      <a:pt x="2795" y="987"/>
                      <a:pt x="2576" y="847"/>
                      <a:pt x="2368" y="716"/>
                    </a:cubicBezTo>
                    <a:cubicBezTo>
                      <a:pt x="2153" y="580"/>
                      <a:pt x="1921" y="471"/>
                      <a:pt x="1678" y="397"/>
                    </a:cubicBezTo>
                    <a:cubicBezTo>
                      <a:pt x="1144" y="232"/>
                      <a:pt x="588" y="116"/>
                      <a:pt x="42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7" name="Google Shape;14177;p28"/>
              <p:cNvSpPr/>
              <p:nvPr/>
            </p:nvSpPr>
            <p:spPr>
              <a:xfrm>
                <a:off x="4236325" y="1027250"/>
                <a:ext cx="87925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1291" extrusionOk="0">
                    <a:moveTo>
                      <a:pt x="444" y="1"/>
                    </a:moveTo>
                    <a:cubicBezTo>
                      <a:pt x="305" y="1"/>
                      <a:pt x="165" y="8"/>
                      <a:pt x="26" y="24"/>
                    </a:cubicBezTo>
                    <a:cubicBezTo>
                      <a:pt x="0" y="26"/>
                      <a:pt x="0" y="65"/>
                      <a:pt x="26" y="67"/>
                    </a:cubicBezTo>
                    <a:cubicBezTo>
                      <a:pt x="651" y="73"/>
                      <a:pt x="1270" y="161"/>
                      <a:pt x="1859" y="374"/>
                    </a:cubicBezTo>
                    <a:cubicBezTo>
                      <a:pt x="2156" y="481"/>
                      <a:pt x="2440" y="617"/>
                      <a:pt x="2709" y="782"/>
                    </a:cubicBezTo>
                    <a:cubicBezTo>
                      <a:pt x="2835" y="858"/>
                      <a:pt x="2956" y="940"/>
                      <a:pt x="3076" y="1028"/>
                    </a:cubicBezTo>
                    <a:cubicBezTo>
                      <a:pt x="3188" y="1112"/>
                      <a:pt x="3308" y="1249"/>
                      <a:pt x="3446" y="1288"/>
                    </a:cubicBezTo>
                    <a:cubicBezTo>
                      <a:pt x="3451" y="1290"/>
                      <a:pt x="3456" y="1290"/>
                      <a:pt x="3461" y="1290"/>
                    </a:cubicBezTo>
                    <a:cubicBezTo>
                      <a:pt x="3498" y="1290"/>
                      <a:pt x="3517" y="1248"/>
                      <a:pt x="3502" y="1213"/>
                    </a:cubicBezTo>
                    <a:cubicBezTo>
                      <a:pt x="3446" y="1083"/>
                      <a:pt x="3281" y="989"/>
                      <a:pt x="3169" y="907"/>
                    </a:cubicBezTo>
                    <a:cubicBezTo>
                      <a:pt x="3044" y="817"/>
                      <a:pt x="2915" y="733"/>
                      <a:pt x="2782" y="656"/>
                    </a:cubicBezTo>
                    <a:cubicBezTo>
                      <a:pt x="2506" y="497"/>
                      <a:pt x="2214" y="363"/>
                      <a:pt x="1911" y="260"/>
                    </a:cubicBezTo>
                    <a:cubicBezTo>
                      <a:pt x="1441" y="98"/>
                      <a:pt x="942" y="1"/>
                      <a:pt x="4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8" name="Google Shape;14178;p28"/>
              <p:cNvSpPr/>
              <p:nvPr/>
            </p:nvSpPr>
            <p:spPr>
              <a:xfrm>
                <a:off x="4202575" y="1011200"/>
                <a:ext cx="2462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985" h="187" extrusionOk="0">
                    <a:moveTo>
                      <a:pt x="34" y="1"/>
                    </a:moveTo>
                    <a:cubicBezTo>
                      <a:pt x="6" y="1"/>
                      <a:pt x="1" y="48"/>
                      <a:pt x="28" y="53"/>
                    </a:cubicBezTo>
                    <a:cubicBezTo>
                      <a:pt x="329" y="105"/>
                      <a:pt x="642" y="176"/>
                      <a:pt x="948" y="186"/>
                    </a:cubicBezTo>
                    <a:cubicBezTo>
                      <a:pt x="949" y="186"/>
                      <a:pt x="951" y="186"/>
                      <a:pt x="952" y="186"/>
                    </a:cubicBezTo>
                    <a:cubicBezTo>
                      <a:pt x="980" y="186"/>
                      <a:pt x="984" y="143"/>
                      <a:pt x="956" y="139"/>
                    </a:cubicBezTo>
                    <a:cubicBezTo>
                      <a:pt x="658" y="59"/>
                      <a:pt x="341" y="36"/>
                      <a:pt x="36" y="1"/>
                    </a:cubicBezTo>
                    <a:cubicBezTo>
                      <a:pt x="35" y="1"/>
                      <a:pt x="35" y="1"/>
                      <a:pt x="3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9" name="Google Shape;14179;p28"/>
              <p:cNvSpPr/>
              <p:nvPr/>
            </p:nvSpPr>
            <p:spPr>
              <a:xfrm>
                <a:off x="4275450" y="1065675"/>
                <a:ext cx="50550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309" extrusionOk="0">
                    <a:moveTo>
                      <a:pt x="459" y="1"/>
                    </a:moveTo>
                    <a:cubicBezTo>
                      <a:pt x="321" y="1"/>
                      <a:pt x="183" y="4"/>
                      <a:pt x="45" y="7"/>
                    </a:cubicBezTo>
                    <a:cubicBezTo>
                      <a:pt x="0" y="11"/>
                      <a:pt x="0" y="78"/>
                      <a:pt x="45" y="82"/>
                    </a:cubicBezTo>
                    <a:cubicBezTo>
                      <a:pt x="372" y="106"/>
                      <a:pt x="699" y="148"/>
                      <a:pt x="1027" y="191"/>
                    </a:cubicBezTo>
                    <a:cubicBezTo>
                      <a:pt x="1193" y="211"/>
                      <a:pt x="1357" y="234"/>
                      <a:pt x="1524" y="260"/>
                    </a:cubicBezTo>
                    <a:cubicBezTo>
                      <a:pt x="1626" y="277"/>
                      <a:pt x="1735" y="308"/>
                      <a:pt x="1840" y="308"/>
                    </a:cubicBezTo>
                    <a:cubicBezTo>
                      <a:pt x="1883" y="308"/>
                      <a:pt x="1926" y="303"/>
                      <a:pt x="1967" y="290"/>
                    </a:cubicBezTo>
                    <a:cubicBezTo>
                      <a:pt x="2001" y="278"/>
                      <a:pt x="2021" y="230"/>
                      <a:pt x="1989" y="206"/>
                    </a:cubicBezTo>
                    <a:cubicBezTo>
                      <a:pt x="1872" y="110"/>
                      <a:pt x="1718" y="105"/>
                      <a:pt x="1572" y="84"/>
                    </a:cubicBezTo>
                    <a:cubicBezTo>
                      <a:pt x="1406" y="62"/>
                      <a:pt x="1240" y="41"/>
                      <a:pt x="1071" y="26"/>
                    </a:cubicBezTo>
                    <a:cubicBezTo>
                      <a:pt x="867" y="7"/>
                      <a:pt x="663" y="1"/>
                      <a:pt x="4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0" name="Google Shape;14180;p28"/>
              <p:cNvSpPr/>
              <p:nvPr/>
            </p:nvSpPr>
            <p:spPr>
              <a:xfrm>
                <a:off x="4300600" y="1033200"/>
                <a:ext cx="1157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666" extrusionOk="0">
                    <a:moveTo>
                      <a:pt x="2083" y="1"/>
                    </a:moveTo>
                    <a:cubicBezTo>
                      <a:pt x="1484" y="1"/>
                      <a:pt x="1" y="459"/>
                      <a:pt x="449" y="1577"/>
                    </a:cubicBezTo>
                    <a:cubicBezTo>
                      <a:pt x="849" y="2576"/>
                      <a:pt x="2170" y="3666"/>
                      <a:pt x="3305" y="3666"/>
                    </a:cubicBezTo>
                    <a:cubicBezTo>
                      <a:pt x="3464" y="3666"/>
                      <a:pt x="3619" y="3644"/>
                      <a:pt x="3767" y="3598"/>
                    </a:cubicBezTo>
                    <a:cubicBezTo>
                      <a:pt x="3767" y="3598"/>
                      <a:pt x="4627" y="3398"/>
                      <a:pt x="4048" y="1880"/>
                    </a:cubicBezTo>
                    <a:cubicBezTo>
                      <a:pt x="3466" y="362"/>
                      <a:pt x="2786" y="20"/>
                      <a:pt x="2114" y="1"/>
                    </a:cubicBezTo>
                    <a:cubicBezTo>
                      <a:pt x="2104" y="1"/>
                      <a:pt x="2094" y="1"/>
                      <a:pt x="20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1" name="Google Shape;14181;p28"/>
              <p:cNvSpPr/>
              <p:nvPr/>
            </p:nvSpPr>
            <p:spPr>
              <a:xfrm>
                <a:off x="4304750" y="1071875"/>
                <a:ext cx="115200" cy="215075"/>
              </a:xfrm>
              <a:custGeom>
                <a:avLst/>
                <a:gdLst/>
                <a:ahLst/>
                <a:cxnLst/>
                <a:rect l="l" t="t" r="r" b="b"/>
                <a:pathLst>
                  <a:path w="4608" h="8603" extrusionOk="0">
                    <a:moveTo>
                      <a:pt x="4158" y="1"/>
                    </a:moveTo>
                    <a:cubicBezTo>
                      <a:pt x="4158" y="1"/>
                      <a:pt x="2908" y="1607"/>
                      <a:pt x="1735" y="2459"/>
                    </a:cubicBezTo>
                    <a:cubicBezTo>
                      <a:pt x="563" y="3312"/>
                      <a:pt x="339" y="3009"/>
                      <a:pt x="561" y="3689"/>
                    </a:cubicBezTo>
                    <a:cubicBezTo>
                      <a:pt x="786" y="4370"/>
                      <a:pt x="1571" y="5394"/>
                      <a:pt x="1081" y="5654"/>
                    </a:cubicBezTo>
                    <a:cubicBezTo>
                      <a:pt x="589" y="5914"/>
                      <a:pt x="427" y="5009"/>
                      <a:pt x="589" y="5912"/>
                    </a:cubicBezTo>
                    <a:cubicBezTo>
                      <a:pt x="705" y="6548"/>
                      <a:pt x="698" y="7524"/>
                      <a:pt x="318" y="8111"/>
                    </a:cubicBezTo>
                    <a:cubicBezTo>
                      <a:pt x="0" y="8603"/>
                      <a:pt x="4214" y="4295"/>
                      <a:pt x="4411" y="2452"/>
                    </a:cubicBezTo>
                    <a:cubicBezTo>
                      <a:pt x="4607" y="608"/>
                      <a:pt x="4158" y="1"/>
                      <a:pt x="415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2" name="Google Shape;14182;p28"/>
              <p:cNvSpPr/>
              <p:nvPr/>
            </p:nvSpPr>
            <p:spPr>
              <a:xfrm>
                <a:off x="4384900" y="1094800"/>
                <a:ext cx="3185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047" extrusionOk="0">
                    <a:moveTo>
                      <a:pt x="1225" y="0"/>
                    </a:moveTo>
                    <a:cubicBezTo>
                      <a:pt x="1210" y="0"/>
                      <a:pt x="1195" y="10"/>
                      <a:pt x="1194" y="30"/>
                    </a:cubicBezTo>
                    <a:cubicBezTo>
                      <a:pt x="1171" y="402"/>
                      <a:pt x="965" y="757"/>
                      <a:pt x="756" y="1052"/>
                    </a:cubicBezTo>
                    <a:cubicBezTo>
                      <a:pt x="642" y="1213"/>
                      <a:pt x="522" y="1372"/>
                      <a:pt x="395" y="1523"/>
                    </a:cubicBezTo>
                    <a:cubicBezTo>
                      <a:pt x="268" y="1675"/>
                      <a:pt x="156" y="1841"/>
                      <a:pt x="25" y="1989"/>
                    </a:cubicBezTo>
                    <a:cubicBezTo>
                      <a:pt x="1" y="2013"/>
                      <a:pt x="22" y="2046"/>
                      <a:pt x="48" y="2046"/>
                    </a:cubicBezTo>
                    <a:cubicBezTo>
                      <a:pt x="56" y="2046"/>
                      <a:pt x="64" y="2043"/>
                      <a:pt x="72" y="2036"/>
                    </a:cubicBezTo>
                    <a:cubicBezTo>
                      <a:pt x="229" y="1890"/>
                      <a:pt x="388" y="1757"/>
                      <a:pt x="524" y="1591"/>
                    </a:cubicBezTo>
                    <a:cubicBezTo>
                      <a:pt x="657" y="1430"/>
                      <a:pt x="786" y="1263"/>
                      <a:pt x="902" y="1091"/>
                    </a:cubicBezTo>
                    <a:cubicBezTo>
                      <a:pt x="1010" y="934"/>
                      <a:pt x="1102" y="768"/>
                      <a:pt x="1177" y="594"/>
                    </a:cubicBezTo>
                    <a:cubicBezTo>
                      <a:pt x="1255" y="402"/>
                      <a:pt x="1274" y="231"/>
                      <a:pt x="1257" y="30"/>
                    </a:cubicBezTo>
                    <a:cubicBezTo>
                      <a:pt x="1255" y="10"/>
                      <a:pt x="1240" y="0"/>
                      <a:pt x="12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3" name="Google Shape;14183;p28"/>
              <p:cNvSpPr/>
              <p:nvPr/>
            </p:nvSpPr>
            <p:spPr>
              <a:xfrm>
                <a:off x="4405625" y="1119050"/>
                <a:ext cx="119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895" extrusionOk="0">
                    <a:moveTo>
                      <a:pt x="460" y="0"/>
                    </a:moveTo>
                    <a:cubicBezTo>
                      <a:pt x="453" y="0"/>
                      <a:pt x="447" y="4"/>
                      <a:pt x="445" y="11"/>
                    </a:cubicBezTo>
                    <a:cubicBezTo>
                      <a:pt x="366" y="316"/>
                      <a:pt x="221" y="600"/>
                      <a:pt x="21" y="843"/>
                    </a:cubicBezTo>
                    <a:cubicBezTo>
                      <a:pt x="0" y="866"/>
                      <a:pt x="19" y="895"/>
                      <a:pt x="42" y="895"/>
                    </a:cubicBezTo>
                    <a:cubicBezTo>
                      <a:pt x="49" y="895"/>
                      <a:pt x="57" y="892"/>
                      <a:pt x="64" y="886"/>
                    </a:cubicBezTo>
                    <a:cubicBezTo>
                      <a:pt x="303" y="656"/>
                      <a:pt x="449" y="346"/>
                      <a:pt x="475" y="15"/>
                    </a:cubicBezTo>
                    <a:cubicBezTo>
                      <a:pt x="476" y="6"/>
                      <a:pt x="468" y="0"/>
                      <a:pt x="46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4" name="Google Shape;14184;p28"/>
              <p:cNvSpPr/>
              <p:nvPr/>
            </p:nvSpPr>
            <p:spPr>
              <a:xfrm>
                <a:off x="4378475" y="1154125"/>
                <a:ext cx="1482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97" extrusionOk="0">
                    <a:moveTo>
                      <a:pt x="563" y="0"/>
                    </a:moveTo>
                    <a:cubicBezTo>
                      <a:pt x="559" y="0"/>
                      <a:pt x="556" y="1"/>
                      <a:pt x="553" y="3"/>
                    </a:cubicBezTo>
                    <a:cubicBezTo>
                      <a:pt x="458" y="61"/>
                      <a:pt x="387" y="138"/>
                      <a:pt x="301" y="209"/>
                    </a:cubicBezTo>
                    <a:cubicBezTo>
                      <a:pt x="211" y="285"/>
                      <a:pt x="121" y="360"/>
                      <a:pt x="30" y="433"/>
                    </a:cubicBezTo>
                    <a:cubicBezTo>
                      <a:pt x="1" y="458"/>
                      <a:pt x="28" y="496"/>
                      <a:pt x="59" y="496"/>
                    </a:cubicBezTo>
                    <a:cubicBezTo>
                      <a:pt x="64" y="496"/>
                      <a:pt x="69" y="495"/>
                      <a:pt x="75" y="493"/>
                    </a:cubicBezTo>
                    <a:cubicBezTo>
                      <a:pt x="278" y="396"/>
                      <a:pt x="499" y="240"/>
                      <a:pt x="587" y="29"/>
                    </a:cubicBezTo>
                    <a:cubicBezTo>
                      <a:pt x="593" y="14"/>
                      <a:pt x="577" y="0"/>
                      <a:pt x="5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5" name="Google Shape;14185;p28"/>
              <p:cNvSpPr/>
              <p:nvPr/>
            </p:nvSpPr>
            <p:spPr>
              <a:xfrm>
                <a:off x="4331150" y="1161625"/>
                <a:ext cx="6652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2119" extrusionOk="0">
                    <a:moveTo>
                      <a:pt x="2623" y="0"/>
                    </a:moveTo>
                    <a:cubicBezTo>
                      <a:pt x="2615" y="0"/>
                      <a:pt x="2608" y="3"/>
                      <a:pt x="2601" y="10"/>
                    </a:cubicBezTo>
                    <a:cubicBezTo>
                      <a:pt x="2441" y="210"/>
                      <a:pt x="2289" y="415"/>
                      <a:pt x="2111" y="600"/>
                    </a:cubicBezTo>
                    <a:cubicBezTo>
                      <a:pt x="1913" y="806"/>
                      <a:pt x="1700" y="995"/>
                      <a:pt x="1470" y="1167"/>
                    </a:cubicBezTo>
                    <a:cubicBezTo>
                      <a:pt x="1242" y="1339"/>
                      <a:pt x="1005" y="1498"/>
                      <a:pt x="758" y="1644"/>
                    </a:cubicBezTo>
                    <a:cubicBezTo>
                      <a:pt x="520" y="1786"/>
                      <a:pt x="268" y="1902"/>
                      <a:pt x="32" y="2049"/>
                    </a:cubicBezTo>
                    <a:cubicBezTo>
                      <a:pt x="1" y="2069"/>
                      <a:pt x="15" y="2119"/>
                      <a:pt x="48" y="2119"/>
                    </a:cubicBezTo>
                    <a:cubicBezTo>
                      <a:pt x="52" y="2119"/>
                      <a:pt x="56" y="2118"/>
                      <a:pt x="61" y="2117"/>
                    </a:cubicBezTo>
                    <a:cubicBezTo>
                      <a:pt x="326" y="2029"/>
                      <a:pt x="575" y="1883"/>
                      <a:pt x="816" y="1743"/>
                    </a:cubicBezTo>
                    <a:cubicBezTo>
                      <a:pt x="1079" y="1589"/>
                      <a:pt x="1334" y="1419"/>
                      <a:pt x="1577" y="1236"/>
                    </a:cubicBezTo>
                    <a:cubicBezTo>
                      <a:pt x="1809" y="1064"/>
                      <a:pt x="2025" y="873"/>
                      <a:pt x="2226" y="664"/>
                    </a:cubicBezTo>
                    <a:cubicBezTo>
                      <a:pt x="2399" y="483"/>
                      <a:pt x="2566" y="281"/>
                      <a:pt x="2656" y="41"/>
                    </a:cubicBezTo>
                    <a:cubicBezTo>
                      <a:pt x="2661" y="18"/>
                      <a:pt x="2642" y="0"/>
                      <a:pt x="26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6" name="Google Shape;14186;p28"/>
              <p:cNvSpPr/>
              <p:nvPr/>
            </p:nvSpPr>
            <p:spPr>
              <a:xfrm>
                <a:off x="4333800" y="1124650"/>
                <a:ext cx="439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414" extrusionOk="0">
                    <a:moveTo>
                      <a:pt x="1723" y="1"/>
                    </a:moveTo>
                    <a:cubicBezTo>
                      <a:pt x="1718" y="1"/>
                      <a:pt x="1713" y="2"/>
                      <a:pt x="1708" y="6"/>
                    </a:cubicBezTo>
                    <a:cubicBezTo>
                      <a:pt x="1398" y="191"/>
                      <a:pt x="1112" y="425"/>
                      <a:pt x="831" y="647"/>
                    </a:cubicBezTo>
                    <a:cubicBezTo>
                      <a:pt x="684" y="765"/>
                      <a:pt x="553" y="898"/>
                      <a:pt x="409" y="1016"/>
                    </a:cubicBezTo>
                    <a:cubicBezTo>
                      <a:pt x="383" y="1036"/>
                      <a:pt x="349" y="1049"/>
                      <a:pt x="325" y="1073"/>
                    </a:cubicBezTo>
                    <a:cubicBezTo>
                      <a:pt x="293" y="1102"/>
                      <a:pt x="274" y="1146"/>
                      <a:pt x="242" y="1180"/>
                    </a:cubicBezTo>
                    <a:cubicBezTo>
                      <a:pt x="173" y="1253"/>
                      <a:pt x="87" y="1318"/>
                      <a:pt x="12" y="1388"/>
                    </a:cubicBezTo>
                    <a:cubicBezTo>
                      <a:pt x="1" y="1399"/>
                      <a:pt x="11" y="1413"/>
                      <a:pt x="23" y="1413"/>
                    </a:cubicBezTo>
                    <a:cubicBezTo>
                      <a:pt x="26" y="1413"/>
                      <a:pt x="30" y="1412"/>
                      <a:pt x="33" y="1410"/>
                    </a:cubicBezTo>
                    <a:cubicBezTo>
                      <a:pt x="113" y="1346"/>
                      <a:pt x="192" y="1275"/>
                      <a:pt x="276" y="1219"/>
                    </a:cubicBezTo>
                    <a:cubicBezTo>
                      <a:pt x="313" y="1193"/>
                      <a:pt x="360" y="1180"/>
                      <a:pt x="394" y="1154"/>
                    </a:cubicBezTo>
                    <a:cubicBezTo>
                      <a:pt x="429" y="1126"/>
                      <a:pt x="457" y="1090"/>
                      <a:pt x="493" y="1062"/>
                    </a:cubicBezTo>
                    <a:cubicBezTo>
                      <a:pt x="573" y="1001"/>
                      <a:pt x="650" y="933"/>
                      <a:pt x="736" y="879"/>
                    </a:cubicBezTo>
                    <a:cubicBezTo>
                      <a:pt x="805" y="836"/>
                      <a:pt x="856" y="778"/>
                      <a:pt x="919" y="729"/>
                    </a:cubicBezTo>
                    <a:cubicBezTo>
                      <a:pt x="1198" y="514"/>
                      <a:pt x="1482" y="288"/>
                      <a:pt x="1738" y="45"/>
                    </a:cubicBezTo>
                    <a:cubicBezTo>
                      <a:pt x="1758" y="29"/>
                      <a:pt x="1743" y="1"/>
                      <a:pt x="17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7" name="Google Shape;14187;p28"/>
              <p:cNvSpPr/>
              <p:nvPr/>
            </p:nvSpPr>
            <p:spPr>
              <a:xfrm>
                <a:off x="4216600" y="965625"/>
                <a:ext cx="195950" cy="1452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5810" extrusionOk="0">
                    <a:moveTo>
                      <a:pt x="5041" y="5350"/>
                    </a:moveTo>
                    <a:cubicBezTo>
                      <a:pt x="5643" y="5810"/>
                      <a:pt x="7529" y="4927"/>
                      <a:pt x="7684" y="4251"/>
                    </a:cubicBezTo>
                    <a:cubicBezTo>
                      <a:pt x="7838" y="3574"/>
                      <a:pt x="4895" y="979"/>
                      <a:pt x="4031" y="706"/>
                    </a:cubicBezTo>
                    <a:cubicBezTo>
                      <a:pt x="3166" y="431"/>
                      <a:pt x="1503" y="250"/>
                      <a:pt x="765" y="128"/>
                    </a:cubicBezTo>
                    <a:cubicBezTo>
                      <a:pt x="0" y="1"/>
                      <a:pt x="1855" y="1960"/>
                      <a:pt x="2492" y="2458"/>
                    </a:cubicBezTo>
                    <a:cubicBezTo>
                      <a:pt x="3130" y="2955"/>
                      <a:pt x="5041" y="5350"/>
                      <a:pt x="5041" y="53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8" name="Google Shape;14188;p28"/>
              <p:cNvSpPr/>
              <p:nvPr/>
            </p:nvSpPr>
            <p:spPr>
              <a:xfrm>
                <a:off x="4278650" y="1020775"/>
                <a:ext cx="64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54" extrusionOk="0">
                    <a:moveTo>
                      <a:pt x="2422" y="1"/>
                    </a:moveTo>
                    <a:cubicBezTo>
                      <a:pt x="2049" y="1"/>
                      <a:pt x="1668" y="79"/>
                      <a:pt x="1299" y="115"/>
                    </a:cubicBezTo>
                    <a:cubicBezTo>
                      <a:pt x="1088" y="135"/>
                      <a:pt x="875" y="150"/>
                      <a:pt x="662" y="150"/>
                    </a:cubicBezTo>
                    <a:cubicBezTo>
                      <a:pt x="457" y="150"/>
                      <a:pt x="251" y="136"/>
                      <a:pt x="48" y="98"/>
                    </a:cubicBezTo>
                    <a:cubicBezTo>
                      <a:pt x="46" y="98"/>
                      <a:pt x="44" y="98"/>
                      <a:pt x="42" y="98"/>
                    </a:cubicBezTo>
                    <a:cubicBezTo>
                      <a:pt x="11" y="98"/>
                      <a:pt x="1" y="144"/>
                      <a:pt x="33" y="156"/>
                    </a:cubicBezTo>
                    <a:cubicBezTo>
                      <a:pt x="287" y="228"/>
                      <a:pt x="545" y="254"/>
                      <a:pt x="804" y="254"/>
                    </a:cubicBezTo>
                    <a:cubicBezTo>
                      <a:pt x="961" y="254"/>
                      <a:pt x="1118" y="244"/>
                      <a:pt x="1276" y="231"/>
                    </a:cubicBezTo>
                    <a:cubicBezTo>
                      <a:pt x="1486" y="214"/>
                      <a:pt x="1691" y="192"/>
                      <a:pt x="1899" y="169"/>
                    </a:cubicBezTo>
                    <a:cubicBezTo>
                      <a:pt x="2112" y="149"/>
                      <a:pt x="2327" y="138"/>
                      <a:pt x="2534" y="83"/>
                    </a:cubicBezTo>
                    <a:cubicBezTo>
                      <a:pt x="2581" y="72"/>
                      <a:pt x="2570" y="5"/>
                      <a:pt x="2525" y="3"/>
                    </a:cubicBezTo>
                    <a:cubicBezTo>
                      <a:pt x="2491" y="1"/>
                      <a:pt x="2457" y="1"/>
                      <a:pt x="24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9" name="Google Shape;14189;p28"/>
              <p:cNvSpPr/>
              <p:nvPr/>
            </p:nvSpPr>
            <p:spPr>
              <a:xfrm>
                <a:off x="4360650" y="1023225"/>
                <a:ext cx="33950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873" extrusionOk="0">
                    <a:moveTo>
                      <a:pt x="25" y="0"/>
                    </a:moveTo>
                    <a:cubicBezTo>
                      <a:pt x="2" y="0"/>
                      <a:pt x="1" y="32"/>
                      <a:pt x="21" y="40"/>
                    </a:cubicBezTo>
                    <a:lnTo>
                      <a:pt x="21" y="38"/>
                    </a:lnTo>
                    <a:cubicBezTo>
                      <a:pt x="266" y="116"/>
                      <a:pt x="501" y="226"/>
                      <a:pt x="718" y="365"/>
                    </a:cubicBezTo>
                    <a:cubicBezTo>
                      <a:pt x="930" y="501"/>
                      <a:pt x="1146" y="668"/>
                      <a:pt x="1302" y="864"/>
                    </a:cubicBezTo>
                    <a:cubicBezTo>
                      <a:pt x="1306" y="870"/>
                      <a:pt x="1312" y="873"/>
                      <a:pt x="1319" y="873"/>
                    </a:cubicBezTo>
                    <a:cubicBezTo>
                      <a:pt x="1337" y="873"/>
                      <a:pt x="1357" y="850"/>
                      <a:pt x="1345" y="830"/>
                    </a:cubicBezTo>
                    <a:cubicBezTo>
                      <a:pt x="1190" y="595"/>
                      <a:pt x="1031" y="397"/>
                      <a:pt x="788" y="247"/>
                    </a:cubicBezTo>
                    <a:cubicBezTo>
                      <a:pt x="559" y="101"/>
                      <a:pt x="298" y="17"/>
                      <a:pt x="27" y="0"/>
                    </a:cubicBezTo>
                    <a:cubicBezTo>
                      <a:pt x="26" y="0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0" name="Google Shape;14190;p28"/>
              <p:cNvSpPr/>
              <p:nvPr/>
            </p:nvSpPr>
            <p:spPr>
              <a:xfrm>
                <a:off x="4346900" y="1053150"/>
                <a:ext cx="614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410" extrusionOk="0">
                    <a:moveTo>
                      <a:pt x="1283" y="1"/>
                    </a:moveTo>
                    <a:cubicBezTo>
                      <a:pt x="856" y="1"/>
                      <a:pt x="441" y="115"/>
                      <a:pt x="36" y="243"/>
                    </a:cubicBezTo>
                    <a:cubicBezTo>
                      <a:pt x="0" y="253"/>
                      <a:pt x="11" y="304"/>
                      <a:pt x="44" y="304"/>
                    </a:cubicBezTo>
                    <a:cubicBezTo>
                      <a:pt x="47" y="304"/>
                      <a:pt x="50" y="304"/>
                      <a:pt x="53" y="303"/>
                    </a:cubicBezTo>
                    <a:lnTo>
                      <a:pt x="51" y="303"/>
                    </a:lnTo>
                    <a:cubicBezTo>
                      <a:pt x="460" y="212"/>
                      <a:pt x="876" y="127"/>
                      <a:pt x="1296" y="127"/>
                    </a:cubicBezTo>
                    <a:cubicBezTo>
                      <a:pt x="1300" y="127"/>
                      <a:pt x="1305" y="127"/>
                      <a:pt x="1309" y="127"/>
                    </a:cubicBezTo>
                    <a:cubicBezTo>
                      <a:pt x="1502" y="127"/>
                      <a:pt x="1696" y="149"/>
                      <a:pt x="1883" y="198"/>
                    </a:cubicBezTo>
                    <a:cubicBezTo>
                      <a:pt x="2070" y="247"/>
                      <a:pt x="2231" y="344"/>
                      <a:pt x="2411" y="407"/>
                    </a:cubicBezTo>
                    <a:cubicBezTo>
                      <a:pt x="2414" y="409"/>
                      <a:pt x="2418" y="409"/>
                      <a:pt x="2421" y="409"/>
                    </a:cubicBezTo>
                    <a:cubicBezTo>
                      <a:pt x="2446" y="409"/>
                      <a:pt x="2457" y="375"/>
                      <a:pt x="2441" y="357"/>
                    </a:cubicBezTo>
                    <a:cubicBezTo>
                      <a:pt x="2315" y="217"/>
                      <a:pt x="2110" y="142"/>
                      <a:pt x="1934" y="90"/>
                    </a:cubicBezTo>
                    <a:cubicBezTo>
                      <a:pt x="1743" y="35"/>
                      <a:pt x="1547" y="5"/>
                      <a:pt x="1351" y="2"/>
                    </a:cubicBezTo>
                    <a:cubicBezTo>
                      <a:pt x="1328" y="1"/>
                      <a:pt x="1305" y="1"/>
                      <a:pt x="12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1" name="Google Shape;14191;p28"/>
              <p:cNvSpPr/>
              <p:nvPr/>
            </p:nvSpPr>
            <p:spPr>
              <a:xfrm>
                <a:off x="4372925" y="1064050"/>
                <a:ext cx="3485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356" extrusionOk="0">
                    <a:moveTo>
                      <a:pt x="1270" y="1"/>
                    </a:moveTo>
                    <a:cubicBezTo>
                      <a:pt x="1092" y="1"/>
                      <a:pt x="903" y="70"/>
                      <a:pt x="736" y="108"/>
                    </a:cubicBezTo>
                    <a:cubicBezTo>
                      <a:pt x="502" y="160"/>
                      <a:pt x="274" y="224"/>
                      <a:pt x="44" y="284"/>
                    </a:cubicBezTo>
                    <a:cubicBezTo>
                      <a:pt x="0" y="294"/>
                      <a:pt x="14" y="356"/>
                      <a:pt x="54" y="356"/>
                    </a:cubicBezTo>
                    <a:cubicBezTo>
                      <a:pt x="57" y="356"/>
                      <a:pt x="60" y="355"/>
                      <a:pt x="63" y="355"/>
                    </a:cubicBezTo>
                    <a:cubicBezTo>
                      <a:pt x="291" y="314"/>
                      <a:pt x="519" y="280"/>
                      <a:pt x="747" y="233"/>
                    </a:cubicBezTo>
                    <a:cubicBezTo>
                      <a:pt x="947" y="190"/>
                      <a:pt x="1203" y="177"/>
                      <a:pt x="1375" y="59"/>
                    </a:cubicBezTo>
                    <a:cubicBezTo>
                      <a:pt x="1394" y="48"/>
                      <a:pt x="1394" y="13"/>
                      <a:pt x="1370" y="9"/>
                    </a:cubicBezTo>
                    <a:cubicBezTo>
                      <a:pt x="1337" y="3"/>
                      <a:pt x="1304" y="1"/>
                      <a:pt x="12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2" name="Google Shape;14192;p28"/>
              <p:cNvSpPr/>
              <p:nvPr/>
            </p:nvSpPr>
            <p:spPr>
              <a:xfrm>
                <a:off x="4330825" y="1068400"/>
                <a:ext cx="364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492" extrusionOk="0">
                    <a:moveTo>
                      <a:pt x="1378" y="0"/>
                    </a:moveTo>
                    <a:cubicBezTo>
                      <a:pt x="1155" y="0"/>
                      <a:pt x="915" y="81"/>
                      <a:pt x="704" y="147"/>
                    </a:cubicBezTo>
                    <a:cubicBezTo>
                      <a:pt x="472" y="218"/>
                      <a:pt x="247" y="310"/>
                      <a:pt x="32" y="422"/>
                    </a:cubicBezTo>
                    <a:cubicBezTo>
                      <a:pt x="1" y="439"/>
                      <a:pt x="17" y="491"/>
                      <a:pt x="49" y="491"/>
                    </a:cubicBezTo>
                    <a:cubicBezTo>
                      <a:pt x="52" y="491"/>
                      <a:pt x="56" y="491"/>
                      <a:pt x="60" y="489"/>
                    </a:cubicBezTo>
                    <a:lnTo>
                      <a:pt x="60" y="487"/>
                    </a:lnTo>
                    <a:cubicBezTo>
                      <a:pt x="279" y="396"/>
                      <a:pt x="502" y="313"/>
                      <a:pt x="730" y="242"/>
                    </a:cubicBezTo>
                    <a:cubicBezTo>
                      <a:pt x="958" y="173"/>
                      <a:pt x="1203" y="149"/>
                      <a:pt x="1425" y="70"/>
                    </a:cubicBezTo>
                    <a:cubicBezTo>
                      <a:pt x="1459" y="57"/>
                      <a:pt x="1453" y="5"/>
                      <a:pt x="1414" y="1"/>
                    </a:cubicBezTo>
                    <a:cubicBezTo>
                      <a:pt x="1402" y="1"/>
                      <a:pt x="1390" y="0"/>
                      <a:pt x="137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3" name="Google Shape;14193;p28"/>
              <p:cNvSpPr/>
              <p:nvPr/>
            </p:nvSpPr>
            <p:spPr>
              <a:xfrm>
                <a:off x="4269950" y="994125"/>
                <a:ext cx="948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828" extrusionOk="0">
                    <a:moveTo>
                      <a:pt x="40" y="0"/>
                    </a:moveTo>
                    <a:cubicBezTo>
                      <a:pt x="10" y="0"/>
                      <a:pt x="0" y="45"/>
                      <a:pt x="33" y="54"/>
                    </a:cubicBezTo>
                    <a:cubicBezTo>
                      <a:pt x="609" y="287"/>
                      <a:pt x="1252" y="334"/>
                      <a:pt x="1863" y="396"/>
                    </a:cubicBezTo>
                    <a:cubicBezTo>
                      <a:pt x="2183" y="429"/>
                      <a:pt x="2505" y="459"/>
                      <a:pt x="2821" y="523"/>
                    </a:cubicBezTo>
                    <a:cubicBezTo>
                      <a:pt x="3135" y="588"/>
                      <a:pt x="3434" y="701"/>
                      <a:pt x="3728" y="824"/>
                    </a:cubicBezTo>
                    <a:cubicBezTo>
                      <a:pt x="3733" y="827"/>
                      <a:pt x="3739" y="828"/>
                      <a:pt x="3744" y="828"/>
                    </a:cubicBezTo>
                    <a:cubicBezTo>
                      <a:pt x="3774" y="828"/>
                      <a:pt x="3792" y="787"/>
                      <a:pt x="3763" y="766"/>
                    </a:cubicBezTo>
                    <a:cubicBezTo>
                      <a:pt x="3245" y="441"/>
                      <a:pt x="2580" y="353"/>
                      <a:pt x="1981" y="284"/>
                    </a:cubicBezTo>
                    <a:cubicBezTo>
                      <a:pt x="1331" y="207"/>
                      <a:pt x="686" y="164"/>
                      <a:pt x="48" y="1"/>
                    </a:cubicBezTo>
                    <a:cubicBezTo>
                      <a:pt x="45" y="1"/>
                      <a:pt x="42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4" name="Google Shape;14194;p28"/>
              <p:cNvSpPr/>
              <p:nvPr/>
            </p:nvSpPr>
            <p:spPr>
              <a:xfrm>
                <a:off x="4243975" y="978125"/>
                <a:ext cx="13800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57" extrusionOk="0">
                    <a:moveTo>
                      <a:pt x="96" y="1"/>
                    </a:moveTo>
                    <a:cubicBezTo>
                      <a:pt x="52" y="1"/>
                      <a:pt x="0" y="61"/>
                      <a:pt x="61" y="99"/>
                    </a:cubicBezTo>
                    <a:cubicBezTo>
                      <a:pt x="128" y="140"/>
                      <a:pt x="199" y="176"/>
                      <a:pt x="274" y="204"/>
                    </a:cubicBezTo>
                    <a:cubicBezTo>
                      <a:pt x="309" y="219"/>
                      <a:pt x="347" y="234"/>
                      <a:pt x="382" y="245"/>
                    </a:cubicBezTo>
                    <a:cubicBezTo>
                      <a:pt x="412" y="255"/>
                      <a:pt x="434" y="256"/>
                      <a:pt x="458" y="256"/>
                    </a:cubicBezTo>
                    <a:cubicBezTo>
                      <a:pt x="463" y="256"/>
                      <a:pt x="468" y="256"/>
                      <a:pt x="473" y="256"/>
                    </a:cubicBezTo>
                    <a:cubicBezTo>
                      <a:pt x="481" y="256"/>
                      <a:pt x="489" y="256"/>
                      <a:pt x="498" y="256"/>
                    </a:cubicBezTo>
                    <a:cubicBezTo>
                      <a:pt x="499" y="256"/>
                      <a:pt x="500" y="256"/>
                      <a:pt x="500" y="256"/>
                    </a:cubicBezTo>
                    <a:cubicBezTo>
                      <a:pt x="543" y="256"/>
                      <a:pt x="552" y="200"/>
                      <a:pt x="519" y="180"/>
                    </a:cubicBezTo>
                    <a:cubicBezTo>
                      <a:pt x="485" y="159"/>
                      <a:pt x="470" y="138"/>
                      <a:pt x="431" y="125"/>
                    </a:cubicBezTo>
                    <a:cubicBezTo>
                      <a:pt x="393" y="110"/>
                      <a:pt x="358" y="99"/>
                      <a:pt x="321" y="86"/>
                    </a:cubicBezTo>
                    <a:cubicBezTo>
                      <a:pt x="254" y="60"/>
                      <a:pt x="188" y="33"/>
                      <a:pt x="120" y="9"/>
                    </a:cubicBezTo>
                    <a:lnTo>
                      <a:pt x="120" y="9"/>
                    </a:lnTo>
                    <a:cubicBezTo>
                      <a:pt x="113" y="3"/>
                      <a:pt x="105" y="1"/>
                      <a:pt x="9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5" name="Google Shape;14195;p28"/>
              <p:cNvSpPr/>
              <p:nvPr/>
            </p:nvSpPr>
            <p:spPr>
              <a:xfrm>
                <a:off x="4267675" y="983425"/>
                <a:ext cx="124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21" extrusionOk="0">
                    <a:moveTo>
                      <a:pt x="31" y="1"/>
                    </a:moveTo>
                    <a:cubicBezTo>
                      <a:pt x="13" y="1"/>
                      <a:pt x="1" y="28"/>
                      <a:pt x="21" y="37"/>
                    </a:cubicBezTo>
                    <a:cubicBezTo>
                      <a:pt x="143" y="92"/>
                      <a:pt x="277" y="120"/>
                      <a:pt x="413" y="120"/>
                    </a:cubicBezTo>
                    <a:cubicBezTo>
                      <a:pt x="429" y="120"/>
                      <a:pt x="445" y="120"/>
                      <a:pt x="461" y="119"/>
                    </a:cubicBezTo>
                    <a:cubicBezTo>
                      <a:pt x="498" y="115"/>
                      <a:pt x="498" y="61"/>
                      <a:pt x="461" y="57"/>
                    </a:cubicBezTo>
                    <a:cubicBezTo>
                      <a:pt x="319" y="48"/>
                      <a:pt x="176" y="29"/>
                      <a:pt x="36" y="1"/>
                    </a:cubicBezTo>
                    <a:cubicBezTo>
                      <a:pt x="35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6" name="Google Shape;14196;p28"/>
              <p:cNvSpPr/>
              <p:nvPr/>
            </p:nvSpPr>
            <p:spPr>
              <a:xfrm>
                <a:off x="4331475" y="1032100"/>
                <a:ext cx="1947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35" extrusionOk="0">
                    <a:moveTo>
                      <a:pt x="288" y="0"/>
                    </a:moveTo>
                    <a:cubicBezTo>
                      <a:pt x="202" y="0"/>
                      <a:pt x="115" y="6"/>
                      <a:pt x="29" y="19"/>
                    </a:cubicBezTo>
                    <a:cubicBezTo>
                      <a:pt x="1" y="25"/>
                      <a:pt x="5" y="66"/>
                      <a:pt x="29" y="75"/>
                    </a:cubicBezTo>
                    <a:cubicBezTo>
                      <a:pt x="194" y="119"/>
                      <a:pt x="362" y="135"/>
                      <a:pt x="532" y="135"/>
                    </a:cubicBezTo>
                    <a:cubicBezTo>
                      <a:pt x="593" y="135"/>
                      <a:pt x="654" y="133"/>
                      <a:pt x="715" y="129"/>
                    </a:cubicBezTo>
                    <a:cubicBezTo>
                      <a:pt x="762" y="128"/>
                      <a:pt x="779" y="49"/>
                      <a:pt x="726" y="42"/>
                    </a:cubicBezTo>
                    <a:cubicBezTo>
                      <a:pt x="580" y="17"/>
                      <a:pt x="434" y="0"/>
                      <a:pt x="28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7" name="Google Shape;14197;p28"/>
              <p:cNvSpPr/>
              <p:nvPr/>
            </p:nvSpPr>
            <p:spPr>
              <a:xfrm>
                <a:off x="4160500" y="469850"/>
                <a:ext cx="410825" cy="311475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2459" extrusionOk="0">
                    <a:moveTo>
                      <a:pt x="3630" y="1938"/>
                    </a:moveTo>
                    <a:cubicBezTo>
                      <a:pt x="3630" y="1938"/>
                      <a:pt x="1" y="6492"/>
                      <a:pt x="1448" y="8997"/>
                    </a:cubicBezTo>
                    <a:cubicBezTo>
                      <a:pt x="2895" y="11503"/>
                      <a:pt x="4219" y="10934"/>
                      <a:pt x="4895" y="11318"/>
                    </a:cubicBezTo>
                    <a:cubicBezTo>
                      <a:pt x="5574" y="11703"/>
                      <a:pt x="7378" y="12458"/>
                      <a:pt x="8005" y="12443"/>
                    </a:cubicBezTo>
                    <a:cubicBezTo>
                      <a:pt x="8629" y="12426"/>
                      <a:pt x="8921" y="11662"/>
                      <a:pt x="9545" y="11645"/>
                    </a:cubicBezTo>
                    <a:cubicBezTo>
                      <a:pt x="10170" y="11630"/>
                      <a:pt x="12221" y="11665"/>
                      <a:pt x="13264" y="10568"/>
                    </a:cubicBezTo>
                    <a:cubicBezTo>
                      <a:pt x="14307" y="9470"/>
                      <a:pt x="14522" y="9153"/>
                      <a:pt x="15477" y="8147"/>
                    </a:cubicBezTo>
                    <a:cubicBezTo>
                      <a:pt x="16433" y="7141"/>
                      <a:pt x="15928" y="4836"/>
                      <a:pt x="15874" y="4525"/>
                    </a:cubicBezTo>
                    <a:cubicBezTo>
                      <a:pt x="15821" y="4215"/>
                      <a:pt x="15537" y="1855"/>
                      <a:pt x="13462" y="928"/>
                    </a:cubicBezTo>
                    <a:cubicBezTo>
                      <a:pt x="11387" y="1"/>
                      <a:pt x="8893" y="152"/>
                      <a:pt x="8044" y="130"/>
                    </a:cubicBezTo>
                    <a:cubicBezTo>
                      <a:pt x="7197" y="107"/>
                      <a:pt x="3630" y="1938"/>
                      <a:pt x="3630" y="19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8" name="Google Shape;14198;p28"/>
              <p:cNvSpPr/>
              <p:nvPr/>
            </p:nvSpPr>
            <p:spPr>
              <a:xfrm>
                <a:off x="4475300" y="568325"/>
                <a:ext cx="74625" cy="867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3469" extrusionOk="0">
                    <a:moveTo>
                      <a:pt x="56" y="1"/>
                    </a:moveTo>
                    <a:cubicBezTo>
                      <a:pt x="26" y="1"/>
                      <a:pt x="1" y="43"/>
                      <a:pt x="29" y="67"/>
                    </a:cubicBezTo>
                    <a:cubicBezTo>
                      <a:pt x="332" y="321"/>
                      <a:pt x="651" y="551"/>
                      <a:pt x="950" y="807"/>
                    </a:cubicBezTo>
                    <a:cubicBezTo>
                      <a:pt x="1246" y="1057"/>
                      <a:pt x="1536" y="1314"/>
                      <a:pt x="1809" y="1587"/>
                    </a:cubicBezTo>
                    <a:cubicBezTo>
                      <a:pt x="2067" y="1845"/>
                      <a:pt x="2289" y="2132"/>
                      <a:pt x="2476" y="2447"/>
                    </a:cubicBezTo>
                    <a:cubicBezTo>
                      <a:pt x="2663" y="2755"/>
                      <a:pt x="2839" y="3105"/>
                      <a:pt x="2930" y="3454"/>
                    </a:cubicBezTo>
                    <a:cubicBezTo>
                      <a:pt x="2935" y="3464"/>
                      <a:pt x="2945" y="3469"/>
                      <a:pt x="2954" y="3469"/>
                    </a:cubicBezTo>
                    <a:cubicBezTo>
                      <a:pt x="2969" y="3469"/>
                      <a:pt x="2985" y="3458"/>
                      <a:pt x="2985" y="3439"/>
                    </a:cubicBezTo>
                    <a:cubicBezTo>
                      <a:pt x="2943" y="3251"/>
                      <a:pt x="2908" y="3060"/>
                      <a:pt x="2839" y="2878"/>
                    </a:cubicBezTo>
                    <a:cubicBezTo>
                      <a:pt x="2775" y="2718"/>
                      <a:pt x="2698" y="2561"/>
                      <a:pt x="2612" y="2411"/>
                    </a:cubicBezTo>
                    <a:cubicBezTo>
                      <a:pt x="2429" y="2089"/>
                      <a:pt x="2199" y="1800"/>
                      <a:pt x="1958" y="1519"/>
                    </a:cubicBezTo>
                    <a:cubicBezTo>
                      <a:pt x="1694" y="1220"/>
                      <a:pt x="1399" y="947"/>
                      <a:pt x="1079" y="710"/>
                    </a:cubicBezTo>
                    <a:cubicBezTo>
                      <a:pt x="754" y="463"/>
                      <a:pt x="421" y="222"/>
                      <a:pt x="75" y="7"/>
                    </a:cubicBezTo>
                    <a:cubicBezTo>
                      <a:pt x="69" y="3"/>
                      <a:pt x="62" y="1"/>
                      <a:pt x="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9" name="Google Shape;14199;p28"/>
              <p:cNvSpPr/>
              <p:nvPr/>
            </p:nvSpPr>
            <p:spPr>
              <a:xfrm>
                <a:off x="4480525" y="519725"/>
                <a:ext cx="67500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1837" extrusionOk="0">
                    <a:moveTo>
                      <a:pt x="44" y="1"/>
                    </a:moveTo>
                    <a:cubicBezTo>
                      <a:pt x="11" y="1"/>
                      <a:pt x="0" y="54"/>
                      <a:pt x="31" y="68"/>
                    </a:cubicBezTo>
                    <a:cubicBezTo>
                      <a:pt x="261" y="191"/>
                      <a:pt x="517" y="266"/>
                      <a:pt x="754" y="375"/>
                    </a:cubicBezTo>
                    <a:cubicBezTo>
                      <a:pt x="999" y="487"/>
                      <a:pt x="1237" y="620"/>
                      <a:pt x="1463" y="767"/>
                    </a:cubicBezTo>
                    <a:cubicBezTo>
                      <a:pt x="1914" y="1068"/>
                      <a:pt x="2323" y="1427"/>
                      <a:pt x="2682" y="1835"/>
                    </a:cubicBezTo>
                    <a:cubicBezTo>
                      <a:pt x="2684" y="1836"/>
                      <a:pt x="2686" y="1837"/>
                      <a:pt x="2688" y="1837"/>
                    </a:cubicBezTo>
                    <a:cubicBezTo>
                      <a:pt x="2694" y="1837"/>
                      <a:pt x="2699" y="1831"/>
                      <a:pt x="2695" y="1825"/>
                    </a:cubicBezTo>
                    <a:lnTo>
                      <a:pt x="2695" y="1824"/>
                    </a:lnTo>
                    <a:cubicBezTo>
                      <a:pt x="2379" y="1379"/>
                      <a:pt x="1985" y="992"/>
                      <a:pt x="1534" y="683"/>
                    </a:cubicBezTo>
                    <a:cubicBezTo>
                      <a:pt x="1308" y="526"/>
                      <a:pt x="1069" y="386"/>
                      <a:pt x="820" y="266"/>
                    </a:cubicBezTo>
                    <a:cubicBezTo>
                      <a:pt x="579" y="148"/>
                      <a:pt x="319" y="29"/>
                      <a:pt x="48" y="1"/>
                    </a:cubicBezTo>
                    <a:cubicBezTo>
                      <a:pt x="47" y="1"/>
                      <a:pt x="4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0" name="Google Shape;14200;p28"/>
              <p:cNvSpPr/>
              <p:nvPr/>
            </p:nvSpPr>
            <p:spPr>
              <a:xfrm>
                <a:off x="4526775" y="575125"/>
                <a:ext cx="29125" cy="347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390" extrusionOk="0">
                    <a:moveTo>
                      <a:pt x="42" y="0"/>
                    </a:moveTo>
                    <a:cubicBezTo>
                      <a:pt x="17" y="0"/>
                      <a:pt x="0" y="33"/>
                      <a:pt x="19" y="56"/>
                    </a:cubicBezTo>
                    <a:cubicBezTo>
                      <a:pt x="206" y="277"/>
                      <a:pt x="415" y="475"/>
                      <a:pt x="600" y="698"/>
                    </a:cubicBezTo>
                    <a:cubicBezTo>
                      <a:pt x="694" y="813"/>
                      <a:pt x="782" y="931"/>
                      <a:pt x="868" y="1055"/>
                    </a:cubicBezTo>
                    <a:cubicBezTo>
                      <a:pt x="944" y="1163"/>
                      <a:pt x="1015" y="1292"/>
                      <a:pt x="1116" y="1382"/>
                    </a:cubicBezTo>
                    <a:cubicBezTo>
                      <a:pt x="1122" y="1387"/>
                      <a:pt x="1128" y="1389"/>
                      <a:pt x="1134" y="1389"/>
                    </a:cubicBezTo>
                    <a:cubicBezTo>
                      <a:pt x="1150" y="1389"/>
                      <a:pt x="1165" y="1374"/>
                      <a:pt x="1159" y="1356"/>
                    </a:cubicBezTo>
                    <a:lnTo>
                      <a:pt x="1159" y="1356"/>
                    </a:lnTo>
                    <a:lnTo>
                      <a:pt x="1159" y="1358"/>
                    </a:lnTo>
                    <a:cubicBezTo>
                      <a:pt x="1133" y="1219"/>
                      <a:pt x="1043" y="1088"/>
                      <a:pt x="967" y="972"/>
                    </a:cubicBezTo>
                    <a:cubicBezTo>
                      <a:pt x="886" y="851"/>
                      <a:pt x="797" y="735"/>
                      <a:pt x="705" y="621"/>
                    </a:cubicBezTo>
                    <a:cubicBezTo>
                      <a:pt x="520" y="391"/>
                      <a:pt x="310" y="165"/>
                      <a:pt x="60" y="6"/>
                    </a:cubicBezTo>
                    <a:cubicBezTo>
                      <a:pt x="54" y="2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1" name="Google Shape;14201;p28"/>
              <p:cNvSpPr/>
              <p:nvPr/>
            </p:nvSpPr>
            <p:spPr>
              <a:xfrm>
                <a:off x="4413375" y="484100"/>
                <a:ext cx="7212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444" extrusionOk="0">
                    <a:moveTo>
                      <a:pt x="1173" y="1"/>
                    </a:moveTo>
                    <a:cubicBezTo>
                      <a:pt x="1017" y="1"/>
                      <a:pt x="861" y="11"/>
                      <a:pt x="707" y="31"/>
                    </a:cubicBezTo>
                    <a:cubicBezTo>
                      <a:pt x="486" y="61"/>
                      <a:pt x="212" y="95"/>
                      <a:pt x="21" y="218"/>
                    </a:cubicBezTo>
                    <a:cubicBezTo>
                      <a:pt x="0" y="233"/>
                      <a:pt x="10" y="265"/>
                      <a:pt x="34" y="265"/>
                    </a:cubicBezTo>
                    <a:cubicBezTo>
                      <a:pt x="258" y="255"/>
                      <a:pt x="485" y="173"/>
                      <a:pt x="707" y="145"/>
                    </a:cubicBezTo>
                    <a:cubicBezTo>
                      <a:pt x="888" y="120"/>
                      <a:pt x="1070" y="108"/>
                      <a:pt x="1254" y="108"/>
                    </a:cubicBezTo>
                    <a:cubicBezTo>
                      <a:pt x="1308" y="108"/>
                      <a:pt x="1362" y="109"/>
                      <a:pt x="1416" y="111"/>
                    </a:cubicBezTo>
                    <a:cubicBezTo>
                      <a:pt x="1904" y="134"/>
                      <a:pt x="2382" y="246"/>
                      <a:pt x="2829" y="440"/>
                    </a:cubicBezTo>
                    <a:cubicBezTo>
                      <a:pt x="2834" y="442"/>
                      <a:pt x="2838" y="443"/>
                      <a:pt x="2842" y="443"/>
                    </a:cubicBezTo>
                    <a:cubicBezTo>
                      <a:pt x="2868" y="443"/>
                      <a:pt x="2885" y="408"/>
                      <a:pt x="2857" y="394"/>
                    </a:cubicBezTo>
                    <a:cubicBezTo>
                      <a:pt x="2420" y="175"/>
                      <a:pt x="1943" y="46"/>
                      <a:pt x="1455" y="12"/>
                    </a:cubicBezTo>
                    <a:cubicBezTo>
                      <a:pt x="1361" y="5"/>
                      <a:pt x="1267" y="1"/>
                      <a:pt x="11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2" name="Google Shape;14202;p28"/>
              <p:cNvSpPr/>
              <p:nvPr/>
            </p:nvSpPr>
            <p:spPr>
              <a:xfrm>
                <a:off x="4380200" y="494000"/>
                <a:ext cx="447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6" extrusionOk="0">
                    <a:moveTo>
                      <a:pt x="624" y="0"/>
                    </a:moveTo>
                    <a:cubicBezTo>
                      <a:pt x="424" y="0"/>
                      <a:pt x="225" y="39"/>
                      <a:pt x="41" y="121"/>
                    </a:cubicBezTo>
                    <a:cubicBezTo>
                      <a:pt x="1" y="139"/>
                      <a:pt x="26" y="193"/>
                      <a:pt x="64" y="193"/>
                    </a:cubicBezTo>
                    <a:cubicBezTo>
                      <a:pt x="66" y="193"/>
                      <a:pt x="69" y="193"/>
                      <a:pt x="71" y="192"/>
                    </a:cubicBezTo>
                    <a:cubicBezTo>
                      <a:pt x="219" y="165"/>
                      <a:pt x="366" y="152"/>
                      <a:pt x="512" y="152"/>
                    </a:cubicBezTo>
                    <a:cubicBezTo>
                      <a:pt x="946" y="152"/>
                      <a:pt x="1367" y="273"/>
                      <a:pt x="1737" y="531"/>
                    </a:cubicBezTo>
                    <a:cubicBezTo>
                      <a:pt x="1742" y="534"/>
                      <a:pt x="1746" y="535"/>
                      <a:pt x="1751" y="535"/>
                    </a:cubicBezTo>
                    <a:cubicBezTo>
                      <a:pt x="1774" y="535"/>
                      <a:pt x="1791" y="502"/>
                      <a:pt x="1772" y="484"/>
                    </a:cubicBezTo>
                    <a:cubicBezTo>
                      <a:pt x="1478" y="177"/>
                      <a:pt x="1050" y="0"/>
                      <a:pt x="6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3" name="Google Shape;14203;p28"/>
              <p:cNvSpPr/>
              <p:nvPr/>
            </p:nvSpPr>
            <p:spPr>
              <a:xfrm>
                <a:off x="4397000" y="503400"/>
                <a:ext cx="300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52" extrusionOk="0">
                    <a:moveTo>
                      <a:pt x="46" y="1"/>
                    </a:moveTo>
                    <a:cubicBezTo>
                      <a:pt x="11" y="1"/>
                      <a:pt x="0" y="51"/>
                      <a:pt x="22" y="76"/>
                    </a:cubicBezTo>
                    <a:cubicBezTo>
                      <a:pt x="87" y="151"/>
                      <a:pt x="177" y="190"/>
                      <a:pt x="263" y="235"/>
                    </a:cubicBezTo>
                    <a:lnTo>
                      <a:pt x="553" y="381"/>
                    </a:lnTo>
                    <a:cubicBezTo>
                      <a:pt x="747" y="480"/>
                      <a:pt x="953" y="553"/>
                      <a:pt x="1145" y="648"/>
                    </a:cubicBezTo>
                    <a:cubicBezTo>
                      <a:pt x="1150" y="651"/>
                      <a:pt x="1155" y="652"/>
                      <a:pt x="1160" y="652"/>
                    </a:cubicBezTo>
                    <a:cubicBezTo>
                      <a:pt x="1186" y="652"/>
                      <a:pt x="1202" y="615"/>
                      <a:pt x="1175" y="599"/>
                    </a:cubicBezTo>
                    <a:cubicBezTo>
                      <a:pt x="979" y="493"/>
                      <a:pt x="797" y="362"/>
                      <a:pt x="599" y="255"/>
                    </a:cubicBezTo>
                    <a:cubicBezTo>
                      <a:pt x="433" y="166"/>
                      <a:pt x="242" y="22"/>
                      <a:pt x="51" y="1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4" name="Google Shape;14204;p28"/>
              <p:cNvSpPr/>
              <p:nvPr/>
            </p:nvSpPr>
            <p:spPr>
              <a:xfrm>
                <a:off x="4427675" y="620900"/>
                <a:ext cx="51350" cy="1284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5137" extrusionOk="0">
                    <a:moveTo>
                      <a:pt x="40" y="0"/>
                    </a:moveTo>
                    <a:cubicBezTo>
                      <a:pt x="19" y="0"/>
                      <a:pt x="0" y="28"/>
                      <a:pt x="10" y="52"/>
                    </a:cubicBezTo>
                    <a:cubicBezTo>
                      <a:pt x="165" y="409"/>
                      <a:pt x="401" y="732"/>
                      <a:pt x="584" y="1075"/>
                    </a:cubicBezTo>
                    <a:cubicBezTo>
                      <a:pt x="769" y="1417"/>
                      <a:pt x="948" y="1768"/>
                      <a:pt x="1126" y="2118"/>
                    </a:cubicBezTo>
                    <a:cubicBezTo>
                      <a:pt x="1302" y="2466"/>
                      <a:pt x="1477" y="2815"/>
                      <a:pt x="1618" y="3180"/>
                    </a:cubicBezTo>
                    <a:cubicBezTo>
                      <a:pt x="1747" y="3513"/>
                      <a:pt x="1850" y="3870"/>
                      <a:pt x="1823" y="4231"/>
                    </a:cubicBezTo>
                    <a:cubicBezTo>
                      <a:pt x="1814" y="4386"/>
                      <a:pt x="1771" y="4537"/>
                      <a:pt x="1696" y="4675"/>
                    </a:cubicBezTo>
                    <a:cubicBezTo>
                      <a:pt x="1657" y="4747"/>
                      <a:pt x="1610" y="4814"/>
                      <a:pt x="1556" y="4876"/>
                    </a:cubicBezTo>
                    <a:cubicBezTo>
                      <a:pt x="1500" y="4939"/>
                      <a:pt x="1438" y="4997"/>
                      <a:pt x="1403" y="5074"/>
                    </a:cubicBezTo>
                    <a:cubicBezTo>
                      <a:pt x="1387" y="5103"/>
                      <a:pt x="1409" y="5136"/>
                      <a:pt x="1440" y="5136"/>
                    </a:cubicBezTo>
                    <a:cubicBezTo>
                      <a:pt x="1443" y="5136"/>
                      <a:pt x="1446" y="5136"/>
                      <a:pt x="1449" y="5135"/>
                    </a:cubicBezTo>
                    <a:lnTo>
                      <a:pt x="1451" y="5135"/>
                    </a:lnTo>
                    <a:cubicBezTo>
                      <a:pt x="1592" y="5107"/>
                      <a:pt x="1700" y="4976"/>
                      <a:pt x="1782" y="4868"/>
                    </a:cubicBezTo>
                    <a:cubicBezTo>
                      <a:pt x="1870" y="4750"/>
                      <a:pt x="1932" y="4616"/>
                      <a:pt x="1967" y="4475"/>
                    </a:cubicBezTo>
                    <a:cubicBezTo>
                      <a:pt x="2053" y="4139"/>
                      <a:pt x="2003" y="3778"/>
                      <a:pt x="1909" y="3449"/>
                    </a:cubicBezTo>
                    <a:cubicBezTo>
                      <a:pt x="1795" y="3058"/>
                      <a:pt x="1612" y="2686"/>
                      <a:pt x="1433" y="2322"/>
                    </a:cubicBezTo>
                    <a:cubicBezTo>
                      <a:pt x="1248" y="1944"/>
                      <a:pt x="1053" y="1572"/>
                      <a:pt x="836" y="1209"/>
                    </a:cubicBezTo>
                    <a:cubicBezTo>
                      <a:pt x="713" y="998"/>
                      <a:pt x="586" y="792"/>
                      <a:pt x="459" y="585"/>
                    </a:cubicBezTo>
                    <a:cubicBezTo>
                      <a:pt x="335" y="387"/>
                      <a:pt x="219" y="185"/>
                      <a:pt x="62" y="11"/>
                    </a:cubicBezTo>
                    <a:cubicBezTo>
                      <a:pt x="55" y="3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5" name="Google Shape;14205;p28"/>
              <p:cNvSpPr/>
              <p:nvPr/>
            </p:nvSpPr>
            <p:spPr>
              <a:xfrm>
                <a:off x="4397550" y="529775"/>
                <a:ext cx="65100" cy="89575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583" extrusionOk="0">
                    <a:moveTo>
                      <a:pt x="36" y="0"/>
                    </a:moveTo>
                    <a:cubicBezTo>
                      <a:pt x="18" y="0"/>
                      <a:pt x="0" y="12"/>
                      <a:pt x="1" y="32"/>
                    </a:cubicBezTo>
                    <a:cubicBezTo>
                      <a:pt x="87" y="1590"/>
                      <a:pt x="1407" y="2699"/>
                      <a:pt x="2553" y="3577"/>
                    </a:cubicBezTo>
                    <a:cubicBezTo>
                      <a:pt x="2558" y="3581"/>
                      <a:pt x="2562" y="3582"/>
                      <a:pt x="2566" y="3582"/>
                    </a:cubicBezTo>
                    <a:cubicBezTo>
                      <a:pt x="2586" y="3582"/>
                      <a:pt x="2604" y="3553"/>
                      <a:pt x="2585" y="3536"/>
                    </a:cubicBezTo>
                    <a:cubicBezTo>
                      <a:pt x="2022" y="3037"/>
                      <a:pt x="1439" y="2541"/>
                      <a:pt x="968" y="1954"/>
                    </a:cubicBezTo>
                    <a:cubicBezTo>
                      <a:pt x="521" y="1395"/>
                      <a:pt x="187" y="732"/>
                      <a:pt x="67" y="23"/>
                    </a:cubicBezTo>
                    <a:cubicBezTo>
                      <a:pt x="64" y="7"/>
                      <a:pt x="50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6" name="Google Shape;14206;p28"/>
              <p:cNvSpPr/>
              <p:nvPr/>
            </p:nvSpPr>
            <p:spPr>
              <a:xfrm>
                <a:off x="4488525" y="631800"/>
                <a:ext cx="4362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312" extrusionOk="0">
                    <a:moveTo>
                      <a:pt x="48" y="0"/>
                    </a:moveTo>
                    <a:cubicBezTo>
                      <a:pt x="21" y="0"/>
                      <a:pt x="0" y="38"/>
                      <a:pt x="23" y="61"/>
                    </a:cubicBezTo>
                    <a:cubicBezTo>
                      <a:pt x="360" y="384"/>
                      <a:pt x="692" y="721"/>
                      <a:pt x="969" y="1099"/>
                    </a:cubicBezTo>
                    <a:cubicBezTo>
                      <a:pt x="1244" y="1476"/>
                      <a:pt x="1438" y="1887"/>
                      <a:pt x="1665" y="2293"/>
                    </a:cubicBezTo>
                    <a:cubicBezTo>
                      <a:pt x="1673" y="2306"/>
                      <a:pt x="1685" y="2312"/>
                      <a:pt x="1698" y="2312"/>
                    </a:cubicBezTo>
                    <a:cubicBezTo>
                      <a:pt x="1722" y="2312"/>
                      <a:pt x="1745" y="2291"/>
                      <a:pt x="1738" y="2261"/>
                    </a:cubicBezTo>
                    <a:cubicBezTo>
                      <a:pt x="1622" y="1803"/>
                      <a:pt x="1351" y="1371"/>
                      <a:pt x="1070" y="996"/>
                    </a:cubicBezTo>
                    <a:cubicBezTo>
                      <a:pt x="786" y="614"/>
                      <a:pt x="463" y="272"/>
                      <a:pt x="66" y="7"/>
                    </a:cubicBezTo>
                    <a:cubicBezTo>
                      <a:pt x="60" y="2"/>
                      <a:pt x="54" y="0"/>
                      <a:pt x="4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7" name="Google Shape;14207;p28"/>
              <p:cNvSpPr/>
              <p:nvPr/>
            </p:nvSpPr>
            <p:spPr>
              <a:xfrm>
                <a:off x="4440350" y="731875"/>
                <a:ext cx="49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999" extrusionOk="0">
                    <a:moveTo>
                      <a:pt x="50" y="1"/>
                    </a:moveTo>
                    <a:cubicBezTo>
                      <a:pt x="24" y="1"/>
                      <a:pt x="0" y="17"/>
                      <a:pt x="2" y="51"/>
                    </a:cubicBezTo>
                    <a:cubicBezTo>
                      <a:pt x="11" y="207"/>
                      <a:pt x="45" y="360"/>
                      <a:pt x="56" y="515"/>
                    </a:cubicBezTo>
                    <a:cubicBezTo>
                      <a:pt x="69" y="670"/>
                      <a:pt x="99" y="829"/>
                      <a:pt x="95" y="982"/>
                    </a:cubicBezTo>
                    <a:cubicBezTo>
                      <a:pt x="95" y="993"/>
                      <a:pt x="105" y="998"/>
                      <a:pt x="114" y="998"/>
                    </a:cubicBezTo>
                    <a:cubicBezTo>
                      <a:pt x="122" y="998"/>
                      <a:pt x="129" y="995"/>
                      <a:pt x="131" y="986"/>
                    </a:cubicBezTo>
                    <a:lnTo>
                      <a:pt x="131" y="988"/>
                    </a:lnTo>
                    <a:cubicBezTo>
                      <a:pt x="159" y="827"/>
                      <a:pt x="198" y="681"/>
                      <a:pt x="193" y="515"/>
                    </a:cubicBezTo>
                    <a:cubicBezTo>
                      <a:pt x="185" y="354"/>
                      <a:pt x="168" y="188"/>
                      <a:pt x="109" y="38"/>
                    </a:cubicBezTo>
                    <a:cubicBezTo>
                      <a:pt x="99" y="14"/>
                      <a:pt x="74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8" name="Google Shape;14208;p28"/>
              <p:cNvSpPr/>
              <p:nvPr/>
            </p:nvSpPr>
            <p:spPr>
              <a:xfrm>
                <a:off x="4255900" y="686725"/>
                <a:ext cx="3200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360" extrusionOk="0">
                    <a:moveTo>
                      <a:pt x="1246" y="1"/>
                    </a:moveTo>
                    <a:cubicBezTo>
                      <a:pt x="1231" y="1"/>
                      <a:pt x="1215" y="11"/>
                      <a:pt x="1212" y="31"/>
                    </a:cubicBezTo>
                    <a:cubicBezTo>
                      <a:pt x="1177" y="293"/>
                      <a:pt x="1120" y="551"/>
                      <a:pt x="1048" y="805"/>
                    </a:cubicBezTo>
                    <a:cubicBezTo>
                      <a:pt x="990" y="1012"/>
                      <a:pt x="939" y="1218"/>
                      <a:pt x="849" y="1414"/>
                    </a:cubicBezTo>
                    <a:cubicBezTo>
                      <a:pt x="690" y="1760"/>
                      <a:pt x="451" y="2076"/>
                      <a:pt x="72" y="2183"/>
                    </a:cubicBezTo>
                    <a:cubicBezTo>
                      <a:pt x="40" y="2192"/>
                      <a:pt x="16" y="2214"/>
                      <a:pt x="8" y="2246"/>
                    </a:cubicBezTo>
                    <a:cubicBezTo>
                      <a:pt x="1" y="2265"/>
                      <a:pt x="2" y="2287"/>
                      <a:pt x="12" y="2306"/>
                    </a:cubicBezTo>
                    <a:lnTo>
                      <a:pt x="10" y="2306"/>
                    </a:lnTo>
                    <a:lnTo>
                      <a:pt x="17" y="2315"/>
                    </a:lnTo>
                    <a:cubicBezTo>
                      <a:pt x="34" y="2343"/>
                      <a:pt x="65" y="2359"/>
                      <a:pt x="97" y="2359"/>
                    </a:cubicBezTo>
                    <a:cubicBezTo>
                      <a:pt x="104" y="2359"/>
                      <a:pt x="111" y="2358"/>
                      <a:pt x="118" y="2357"/>
                    </a:cubicBezTo>
                    <a:cubicBezTo>
                      <a:pt x="535" y="2276"/>
                      <a:pt x="834" y="1913"/>
                      <a:pt x="1003" y="1543"/>
                    </a:cubicBezTo>
                    <a:cubicBezTo>
                      <a:pt x="1223" y="1065"/>
                      <a:pt x="1279" y="551"/>
                      <a:pt x="1274" y="31"/>
                    </a:cubicBezTo>
                    <a:cubicBezTo>
                      <a:pt x="1274" y="10"/>
                      <a:pt x="1260" y="1"/>
                      <a:pt x="12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9" name="Google Shape;14209;p28"/>
              <p:cNvSpPr/>
              <p:nvPr/>
            </p:nvSpPr>
            <p:spPr>
              <a:xfrm>
                <a:off x="4299550" y="615350"/>
                <a:ext cx="557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5294" extrusionOk="0">
                    <a:moveTo>
                      <a:pt x="126" y="1"/>
                    </a:moveTo>
                    <a:cubicBezTo>
                      <a:pt x="106" y="1"/>
                      <a:pt x="87" y="14"/>
                      <a:pt x="87" y="40"/>
                    </a:cubicBezTo>
                    <a:cubicBezTo>
                      <a:pt x="51" y="491"/>
                      <a:pt x="59" y="941"/>
                      <a:pt x="53" y="1392"/>
                    </a:cubicBezTo>
                    <a:cubicBezTo>
                      <a:pt x="49" y="1844"/>
                      <a:pt x="18" y="2293"/>
                      <a:pt x="10" y="2744"/>
                    </a:cubicBezTo>
                    <a:cubicBezTo>
                      <a:pt x="5" y="3196"/>
                      <a:pt x="3" y="3645"/>
                      <a:pt x="3" y="4095"/>
                    </a:cubicBezTo>
                    <a:cubicBezTo>
                      <a:pt x="1" y="4492"/>
                      <a:pt x="10" y="4897"/>
                      <a:pt x="154" y="5271"/>
                    </a:cubicBezTo>
                    <a:cubicBezTo>
                      <a:pt x="159" y="5287"/>
                      <a:pt x="173" y="5293"/>
                      <a:pt x="185" y="5293"/>
                    </a:cubicBezTo>
                    <a:cubicBezTo>
                      <a:pt x="204" y="5293"/>
                      <a:pt x="222" y="5279"/>
                      <a:pt x="216" y="5255"/>
                    </a:cubicBezTo>
                    <a:cubicBezTo>
                      <a:pt x="94" y="4849"/>
                      <a:pt x="135" y="4421"/>
                      <a:pt x="145" y="4002"/>
                    </a:cubicBezTo>
                    <a:cubicBezTo>
                      <a:pt x="156" y="3568"/>
                      <a:pt x="165" y="3133"/>
                      <a:pt x="171" y="2697"/>
                    </a:cubicBezTo>
                    <a:cubicBezTo>
                      <a:pt x="175" y="2263"/>
                      <a:pt x="156" y="1828"/>
                      <a:pt x="163" y="1392"/>
                    </a:cubicBezTo>
                    <a:cubicBezTo>
                      <a:pt x="169" y="941"/>
                      <a:pt x="190" y="493"/>
                      <a:pt x="165" y="40"/>
                    </a:cubicBezTo>
                    <a:cubicBezTo>
                      <a:pt x="165" y="14"/>
                      <a:pt x="146" y="1"/>
                      <a:pt x="1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0" name="Google Shape;14210;p28"/>
              <p:cNvSpPr/>
              <p:nvPr/>
            </p:nvSpPr>
            <p:spPr>
              <a:xfrm>
                <a:off x="4216925" y="689950"/>
                <a:ext cx="167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439" extrusionOk="0">
                    <a:moveTo>
                      <a:pt x="630" y="1"/>
                    </a:moveTo>
                    <a:cubicBezTo>
                      <a:pt x="625" y="1"/>
                      <a:pt x="619" y="2"/>
                      <a:pt x="614" y="6"/>
                    </a:cubicBezTo>
                    <a:cubicBezTo>
                      <a:pt x="169" y="324"/>
                      <a:pt x="0" y="924"/>
                      <a:pt x="240" y="1420"/>
                    </a:cubicBezTo>
                    <a:cubicBezTo>
                      <a:pt x="246" y="1433"/>
                      <a:pt x="257" y="1439"/>
                      <a:pt x="269" y="1439"/>
                    </a:cubicBezTo>
                    <a:cubicBezTo>
                      <a:pt x="291" y="1439"/>
                      <a:pt x="314" y="1418"/>
                      <a:pt x="307" y="1392"/>
                    </a:cubicBezTo>
                    <a:cubicBezTo>
                      <a:pt x="191" y="926"/>
                      <a:pt x="316" y="401"/>
                      <a:pt x="651" y="55"/>
                    </a:cubicBezTo>
                    <a:cubicBezTo>
                      <a:pt x="669" y="35"/>
                      <a:pt x="653" y="1"/>
                      <a:pt x="6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1" name="Google Shape;14211;p28"/>
              <p:cNvSpPr/>
              <p:nvPr/>
            </p:nvSpPr>
            <p:spPr>
              <a:xfrm>
                <a:off x="4244025" y="673950"/>
                <a:ext cx="217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65" extrusionOk="0">
                    <a:moveTo>
                      <a:pt x="810" y="1"/>
                    </a:moveTo>
                    <a:cubicBezTo>
                      <a:pt x="794" y="1"/>
                      <a:pt x="778" y="7"/>
                      <a:pt x="767" y="22"/>
                    </a:cubicBezTo>
                    <a:cubicBezTo>
                      <a:pt x="444" y="517"/>
                      <a:pt x="216" y="1065"/>
                      <a:pt x="10" y="1619"/>
                    </a:cubicBezTo>
                    <a:cubicBezTo>
                      <a:pt x="0" y="1645"/>
                      <a:pt x="25" y="1665"/>
                      <a:pt x="48" y="1665"/>
                    </a:cubicBezTo>
                    <a:cubicBezTo>
                      <a:pt x="59" y="1665"/>
                      <a:pt x="71" y="1659"/>
                      <a:pt x="77" y="1647"/>
                    </a:cubicBezTo>
                    <a:cubicBezTo>
                      <a:pt x="356" y="1127"/>
                      <a:pt x="642" y="611"/>
                      <a:pt x="855" y="59"/>
                    </a:cubicBezTo>
                    <a:cubicBezTo>
                      <a:pt x="869" y="24"/>
                      <a:pt x="840" y="1"/>
                      <a:pt x="8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2" name="Google Shape;14212;p28"/>
              <p:cNvSpPr/>
              <p:nvPr/>
            </p:nvSpPr>
            <p:spPr>
              <a:xfrm>
                <a:off x="4339900" y="647775"/>
                <a:ext cx="32325" cy="1310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5241" extrusionOk="0">
                    <a:moveTo>
                      <a:pt x="193" y="0"/>
                    </a:moveTo>
                    <a:cubicBezTo>
                      <a:pt x="175" y="0"/>
                      <a:pt x="158" y="10"/>
                      <a:pt x="152" y="31"/>
                    </a:cubicBezTo>
                    <a:cubicBezTo>
                      <a:pt x="0" y="460"/>
                      <a:pt x="51" y="891"/>
                      <a:pt x="163" y="1321"/>
                    </a:cubicBezTo>
                    <a:cubicBezTo>
                      <a:pt x="281" y="1778"/>
                      <a:pt x="436" y="2224"/>
                      <a:pt x="584" y="2671"/>
                    </a:cubicBezTo>
                    <a:cubicBezTo>
                      <a:pt x="733" y="3127"/>
                      <a:pt x="892" y="3582"/>
                      <a:pt x="1034" y="4040"/>
                    </a:cubicBezTo>
                    <a:cubicBezTo>
                      <a:pt x="1156" y="4423"/>
                      <a:pt x="1251" y="4866"/>
                      <a:pt x="958" y="5192"/>
                    </a:cubicBezTo>
                    <a:cubicBezTo>
                      <a:pt x="940" y="5210"/>
                      <a:pt x="956" y="5240"/>
                      <a:pt x="977" y="5240"/>
                    </a:cubicBezTo>
                    <a:cubicBezTo>
                      <a:pt x="982" y="5240"/>
                      <a:pt x="986" y="5239"/>
                      <a:pt x="991" y="5236"/>
                    </a:cubicBezTo>
                    <a:lnTo>
                      <a:pt x="991" y="5235"/>
                    </a:lnTo>
                    <a:cubicBezTo>
                      <a:pt x="1090" y="5173"/>
                      <a:pt x="1186" y="5100"/>
                      <a:pt x="1234" y="4990"/>
                    </a:cubicBezTo>
                    <a:cubicBezTo>
                      <a:pt x="1281" y="4879"/>
                      <a:pt x="1290" y="4763"/>
                      <a:pt x="1292" y="4647"/>
                    </a:cubicBezTo>
                    <a:cubicBezTo>
                      <a:pt x="1292" y="4266"/>
                      <a:pt x="1152" y="3901"/>
                      <a:pt x="1038" y="3544"/>
                    </a:cubicBezTo>
                    <a:cubicBezTo>
                      <a:pt x="808" y="2810"/>
                      <a:pt x="546" y="2080"/>
                      <a:pt x="339" y="1340"/>
                    </a:cubicBezTo>
                    <a:cubicBezTo>
                      <a:pt x="225" y="929"/>
                      <a:pt x="146" y="478"/>
                      <a:pt x="238" y="54"/>
                    </a:cubicBezTo>
                    <a:cubicBezTo>
                      <a:pt x="244" y="21"/>
                      <a:pt x="218" y="0"/>
                      <a:pt x="19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3" name="Google Shape;14213;p28"/>
              <p:cNvSpPr/>
              <p:nvPr/>
            </p:nvSpPr>
            <p:spPr>
              <a:xfrm>
                <a:off x="4314200" y="606550"/>
                <a:ext cx="175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217" extrusionOk="0">
                    <a:moveTo>
                      <a:pt x="566" y="1"/>
                    </a:moveTo>
                    <a:cubicBezTo>
                      <a:pt x="549" y="1"/>
                      <a:pt x="533" y="9"/>
                      <a:pt x="525" y="29"/>
                    </a:cubicBezTo>
                    <a:cubicBezTo>
                      <a:pt x="0" y="1701"/>
                      <a:pt x="108" y="3528"/>
                      <a:pt x="619" y="5188"/>
                    </a:cubicBezTo>
                    <a:cubicBezTo>
                      <a:pt x="624" y="5207"/>
                      <a:pt x="640" y="5216"/>
                      <a:pt x="655" y="5216"/>
                    </a:cubicBezTo>
                    <a:cubicBezTo>
                      <a:pt x="678" y="5216"/>
                      <a:pt x="701" y="5197"/>
                      <a:pt x="694" y="5167"/>
                    </a:cubicBezTo>
                    <a:cubicBezTo>
                      <a:pt x="479" y="4337"/>
                      <a:pt x="385" y="3471"/>
                      <a:pt x="370" y="2615"/>
                    </a:cubicBezTo>
                    <a:cubicBezTo>
                      <a:pt x="353" y="1759"/>
                      <a:pt x="460" y="899"/>
                      <a:pt x="611" y="54"/>
                    </a:cubicBezTo>
                    <a:cubicBezTo>
                      <a:pt x="617" y="21"/>
                      <a:pt x="591" y="1"/>
                      <a:pt x="5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4" name="Google Shape;14214;p28"/>
              <p:cNvSpPr/>
              <p:nvPr/>
            </p:nvSpPr>
            <p:spPr>
              <a:xfrm>
                <a:off x="4390950" y="690050"/>
                <a:ext cx="2557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318" extrusionOk="0">
                    <a:moveTo>
                      <a:pt x="71" y="1"/>
                    </a:moveTo>
                    <a:cubicBezTo>
                      <a:pt x="36" y="1"/>
                      <a:pt x="1" y="38"/>
                      <a:pt x="26" y="72"/>
                    </a:cubicBezTo>
                    <a:cubicBezTo>
                      <a:pt x="267" y="395"/>
                      <a:pt x="490" y="747"/>
                      <a:pt x="636" y="1124"/>
                    </a:cubicBezTo>
                    <a:cubicBezTo>
                      <a:pt x="783" y="1502"/>
                      <a:pt x="841" y="1891"/>
                      <a:pt x="907" y="2291"/>
                    </a:cubicBezTo>
                    <a:cubicBezTo>
                      <a:pt x="910" y="2310"/>
                      <a:pt x="923" y="2318"/>
                      <a:pt x="936" y="2318"/>
                    </a:cubicBezTo>
                    <a:cubicBezTo>
                      <a:pt x="956" y="2318"/>
                      <a:pt x="977" y="2302"/>
                      <a:pt x="980" y="2280"/>
                    </a:cubicBezTo>
                    <a:lnTo>
                      <a:pt x="978" y="2280"/>
                    </a:lnTo>
                    <a:cubicBezTo>
                      <a:pt x="1023" y="1870"/>
                      <a:pt x="916" y="1429"/>
                      <a:pt x="768" y="1048"/>
                    </a:cubicBezTo>
                    <a:cubicBezTo>
                      <a:pt x="615" y="661"/>
                      <a:pt x="404" y="305"/>
                      <a:pt x="103" y="14"/>
                    </a:cubicBezTo>
                    <a:cubicBezTo>
                      <a:pt x="94" y="5"/>
                      <a:pt x="82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5" name="Google Shape;14215;p28"/>
              <p:cNvSpPr/>
              <p:nvPr/>
            </p:nvSpPr>
            <p:spPr>
              <a:xfrm>
                <a:off x="4400225" y="519125"/>
                <a:ext cx="355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410" extrusionOk="0">
                    <a:moveTo>
                      <a:pt x="51" y="1"/>
                    </a:moveTo>
                    <a:cubicBezTo>
                      <a:pt x="26" y="1"/>
                      <a:pt x="1" y="32"/>
                      <a:pt x="16" y="60"/>
                    </a:cubicBezTo>
                    <a:cubicBezTo>
                      <a:pt x="173" y="344"/>
                      <a:pt x="377" y="587"/>
                      <a:pt x="607" y="816"/>
                    </a:cubicBezTo>
                    <a:cubicBezTo>
                      <a:pt x="837" y="1046"/>
                      <a:pt x="1082" y="1249"/>
                      <a:pt x="1364" y="1406"/>
                    </a:cubicBezTo>
                    <a:cubicBezTo>
                      <a:pt x="1368" y="1409"/>
                      <a:pt x="1373" y="1410"/>
                      <a:pt x="1377" y="1410"/>
                    </a:cubicBezTo>
                    <a:cubicBezTo>
                      <a:pt x="1401" y="1410"/>
                      <a:pt x="1421" y="1380"/>
                      <a:pt x="1399" y="1360"/>
                    </a:cubicBezTo>
                    <a:cubicBezTo>
                      <a:pt x="1158" y="1156"/>
                      <a:pt x="913" y="956"/>
                      <a:pt x="693" y="730"/>
                    </a:cubicBezTo>
                    <a:cubicBezTo>
                      <a:pt x="474" y="505"/>
                      <a:pt x="278" y="257"/>
                      <a:pt x="76" y="13"/>
                    </a:cubicBezTo>
                    <a:cubicBezTo>
                      <a:pt x="69" y="4"/>
                      <a:pt x="60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6" name="Google Shape;14216;p28"/>
              <p:cNvSpPr/>
              <p:nvPr/>
            </p:nvSpPr>
            <p:spPr>
              <a:xfrm>
                <a:off x="4426450" y="512050"/>
                <a:ext cx="7960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1289" extrusionOk="0">
                    <a:moveTo>
                      <a:pt x="35" y="1"/>
                    </a:moveTo>
                    <a:cubicBezTo>
                      <a:pt x="16" y="1"/>
                      <a:pt x="0" y="30"/>
                      <a:pt x="21" y="38"/>
                    </a:cubicBezTo>
                    <a:cubicBezTo>
                      <a:pt x="268" y="154"/>
                      <a:pt x="545" y="216"/>
                      <a:pt x="801" y="302"/>
                    </a:cubicBezTo>
                    <a:cubicBezTo>
                      <a:pt x="1067" y="390"/>
                      <a:pt x="1330" y="482"/>
                      <a:pt x="1592" y="581"/>
                    </a:cubicBezTo>
                    <a:cubicBezTo>
                      <a:pt x="2132" y="779"/>
                      <a:pt x="2659" y="1016"/>
                      <a:pt x="3168" y="1287"/>
                    </a:cubicBezTo>
                    <a:cubicBezTo>
                      <a:pt x="3169" y="1288"/>
                      <a:pt x="3170" y="1288"/>
                      <a:pt x="3171" y="1288"/>
                    </a:cubicBezTo>
                    <a:cubicBezTo>
                      <a:pt x="3179" y="1288"/>
                      <a:pt x="3184" y="1277"/>
                      <a:pt x="3175" y="1272"/>
                    </a:cubicBezTo>
                    <a:lnTo>
                      <a:pt x="3175" y="1272"/>
                    </a:lnTo>
                    <a:lnTo>
                      <a:pt x="3175" y="1274"/>
                    </a:lnTo>
                    <a:cubicBezTo>
                      <a:pt x="2701" y="975"/>
                      <a:pt x="2194" y="745"/>
                      <a:pt x="1669" y="543"/>
                    </a:cubicBezTo>
                    <a:cubicBezTo>
                      <a:pt x="1409" y="442"/>
                      <a:pt x="1145" y="351"/>
                      <a:pt x="880" y="263"/>
                    </a:cubicBezTo>
                    <a:cubicBezTo>
                      <a:pt x="607" y="171"/>
                      <a:pt x="322" y="52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7" name="Google Shape;14217;p28"/>
              <p:cNvSpPr/>
              <p:nvPr/>
            </p:nvSpPr>
            <p:spPr>
              <a:xfrm>
                <a:off x="4444850" y="503000"/>
                <a:ext cx="96900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1526" extrusionOk="0">
                    <a:moveTo>
                      <a:pt x="63" y="0"/>
                    </a:moveTo>
                    <a:cubicBezTo>
                      <a:pt x="12" y="0"/>
                      <a:pt x="0" y="86"/>
                      <a:pt x="52" y="94"/>
                    </a:cubicBezTo>
                    <a:cubicBezTo>
                      <a:pt x="783" y="200"/>
                      <a:pt x="1529" y="247"/>
                      <a:pt x="2241" y="447"/>
                    </a:cubicBezTo>
                    <a:cubicBezTo>
                      <a:pt x="2563" y="537"/>
                      <a:pt x="2875" y="660"/>
                      <a:pt x="3154" y="847"/>
                    </a:cubicBezTo>
                    <a:cubicBezTo>
                      <a:pt x="3421" y="1027"/>
                      <a:pt x="3625" y="1260"/>
                      <a:pt x="3819" y="1515"/>
                    </a:cubicBezTo>
                    <a:cubicBezTo>
                      <a:pt x="3825" y="1522"/>
                      <a:pt x="3834" y="1525"/>
                      <a:pt x="3843" y="1525"/>
                    </a:cubicBezTo>
                    <a:cubicBezTo>
                      <a:pt x="3859" y="1525"/>
                      <a:pt x="3875" y="1514"/>
                      <a:pt x="3868" y="1494"/>
                    </a:cubicBezTo>
                    <a:lnTo>
                      <a:pt x="3868" y="1492"/>
                    </a:lnTo>
                    <a:cubicBezTo>
                      <a:pt x="3644" y="898"/>
                      <a:pt x="2967" y="543"/>
                      <a:pt x="2396" y="361"/>
                    </a:cubicBezTo>
                    <a:cubicBezTo>
                      <a:pt x="2032" y="245"/>
                      <a:pt x="1652" y="184"/>
                      <a:pt x="1273" y="129"/>
                    </a:cubicBezTo>
                    <a:cubicBezTo>
                      <a:pt x="873" y="71"/>
                      <a:pt x="471" y="17"/>
                      <a:pt x="65" y="0"/>
                    </a:cubicBezTo>
                    <a:cubicBezTo>
                      <a:pt x="65" y="0"/>
                      <a:pt x="64" y="0"/>
                      <a:pt x="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8" name="Google Shape;14218;p28"/>
              <p:cNvSpPr/>
              <p:nvPr/>
            </p:nvSpPr>
            <p:spPr>
              <a:xfrm>
                <a:off x="4505425" y="622100"/>
                <a:ext cx="241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233" extrusionOk="0">
                    <a:moveTo>
                      <a:pt x="39" y="1"/>
                    </a:moveTo>
                    <a:cubicBezTo>
                      <a:pt x="19" y="1"/>
                      <a:pt x="0" y="23"/>
                      <a:pt x="13" y="47"/>
                    </a:cubicBezTo>
                    <a:cubicBezTo>
                      <a:pt x="144" y="258"/>
                      <a:pt x="286" y="462"/>
                      <a:pt x="439" y="658"/>
                    </a:cubicBezTo>
                    <a:cubicBezTo>
                      <a:pt x="583" y="847"/>
                      <a:pt x="721" y="1040"/>
                      <a:pt x="877" y="1219"/>
                    </a:cubicBezTo>
                    <a:cubicBezTo>
                      <a:pt x="884" y="1228"/>
                      <a:pt x="894" y="1232"/>
                      <a:pt x="904" y="1232"/>
                    </a:cubicBezTo>
                    <a:cubicBezTo>
                      <a:pt x="934" y="1232"/>
                      <a:pt x="965" y="1196"/>
                      <a:pt x="946" y="1165"/>
                    </a:cubicBezTo>
                    <a:cubicBezTo>
                      <a:pt x="809" y="957"/>
                      <a:pt x="656" y="761"/>
                      <a:pt x="508" y="561"/>
                    </a:cubicBezTo>
                    <a:cubicBezTo>
                      <a:pt x="368" y="370"/>
                      <a:pt x="218" y="185"/>
                      <a:pt x="59" y="10"/>
                    </a:cubicBezTo>
                    <a:cubicBezTo>
                      <a:pt x="53" y="3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9" name="Google Shape;14219;p28"/>
              <p:cNvSpPr/>
              <p:nvPr/>
            </p:nvSpPr>
            <p:spPr>
              <a:xfrm>
                <a:off x="4404625" y="546450"/>
                <a:ext cx="88850" cy="6465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586" extrusionOk="0">
                    <a:moveTo>
                      <a:pt x="44" y="0"/>
                    </a:moveTo>
                    <a:cubicBezTo>
                      <a:pt x="20" y="0"/>
                      <a:pt x="1" y="21"/>
                      <a:pt x="8" y="48"/>
                    </a:cubicBezTo>
                    <a:cubicBezTo>
                      <a:pt x="66" y="197"/>
                      <a:pt x="216" y="330"/>
                      <a:pt x="324" y="444"/>
                    </a:cubicBezTo>
                    <a:cubicBezTo>
                      <a:pt x="455" y="581"/>
                      <a:pt x="592" y="712"/>
                      <a:pt x="732" y="837"/>
                    </a:cubicBezTo>
                    <a:cubicBezTo>
                      <a:pt x="999" y="1071"/>
                      <a:pt x="1281" y="1289"/>
                      <a:pt x="1575" y="1487"/>
                    </a:cubicBezTo>
                    <a:cubicBezTo>
                      <a:pt x="2196" y="1912"/>
                      <a:pt x="2859" y="2260"/>
                      <a:pt x="3536" y="2585"/>
                    </a:cubicBezTo>
                    <a:cubicBezTo>
                      <a:pt x="3537" y="2585"/>
                      <a:pt x="3538" y="2586"/>
                      <a:pt x="3539" y="2586"/>
                    </a:cubicBezTo>
                    <a:cubicBezTo>
                      <a:pt x="3547" y="2586"/>
                      <a:pt x="3554" y="2573"/>
                      <a:pt x="3546" y="2568"/>
                    </a:cubicBezTo>
                    <a:lnTo>
                      <a:pt x="3546" y="2568"/>
                    </a:lnTo>
                    <a:lnTo>
                      <a:pt x="3546" y="2570"/>
                    </a:lnTo>
                    <a:cubicBezTo>
                      <a:pt x="2904" y="2224"/>
                      <a:pt x="2265" y="1867"/>
                      <a:pt x="1667" y="1452"/>
                    </a:cubicBezTo>
                    <a:cubicBezTo>
                      <a:pt x="1364" y="1243"/>
                      <a:pt x="1074" y="1014"/>
                      <a:pt x="801" y="768"/>
                    </a:cubicBezTo>
                    <a:cubicBezTo>
                      <a:pt x="668" y="644"/>
                      <a:pt x="537" y="517"/>
                      <a:pt x="414" y="383"/>
                    </a:cubicBezTo>
                    <a:cubicBezTo>
                      <a:pt x="302" y="263"/>
                      <a:pt x="199" y="96"/>
                      <a:pt x="62" y="5"/>
                    </a:cubicBezTo>
                    <a:cubicBezTo>
                      <a:pt x="56" y="2"/>
                      <a:pt x="50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0" name="Google Shape;14220;p28"/>
              <p:cNvSpPr/>
              <p:nvPr/>
            </p:nvSpPr>
            <p:spPr>
              <a:xfrm>
                <a:off x="4469500" y="645725"/>
                <a:ext cx="39150" cy="727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909" extrusionOk="0">
                    <a:moveTo>
                      <a:pt x="22" y="0"/>
                    </a:moveTo>
                    <a:cubicBezTo>
                      <a:pt x="10" y="0"/>
                      <a:pt x="0" y="16"/>
                      <a:pt x="10" y="29"/>
                    </a:cubicBezTo>
                    <a:cubicBezTo>
                      <a:pt x="696" y="798"/>
                      <a:pt x="1566" y="1766"/>
                      <a:pt x="1246" y="2890"/>
                    </a:cubicBezTo>
                    <a:cubicBezTo>
                      <a:pt x="1245" y="2901"/>
                      <a:pt x="1254" y="2908"/>
                      <a:pt x="1263" y="2908"/>
                    </a:cubicBezTo>
                    <a:cubicBezTo>
                      <a:pt x="1269" y="2908"/>
                      <a:pt x="1275" y="2905"/>
                      <a:pt x="1278" y="2897"/>
                    </a:cubicBezTo>
                    <a:lnTo>
                      <a:pt x="1280" y="2897"/>
                    </a:lnTo>
                    <a:cubicBezTo>
                      <a:pt x="1457" y="2379"/>
                      <a:pt x="1364" y="1832"/>
                      <a:pt x="1123" y="1349"/>
                    </a:cubicBezTo>
                    <a:cubicBezTo>
                      <a:pt x="859" y="826"/>
                      <a:pt x="449" y="409"/>
                      <a:pt x="33" y="5"/>
                    </a:cubicBezTo>
                    <a:cubicBezTo>
                      <a:pt x="29" y="1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1" name="Google Shape;14221;p28"/>
              <p:cNvSpPr/>
              <p:nvPr/>
            </p:nvSpPr>
            <p:spPr>
              <a:xfrm>
                <a:off x="4363575" y="544350"/>
                <a:ext cx="70275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5886" extrusionOk="0">
                    <a:moveTo>
                      <a:pt x="19" y="1"/>
                    </a:moveTo>
                    <a:cubicBezTo>
                      <a:pt x="9" y="1"/>
                      <a:pt x="0" y="7"/>
                      <a:pt x="1" y="20"/>
                    </a:cubicBezTo>
                    <a:cubicBezTo>
                      <a:pt x="16" y="252"/>
                      <a:pt x="48" y="481"/>
                      <a:pt x="70" y="711"/>
                    </a:cubicBezTo>
                    <a:cubicBezTo>
                      <a:pt x="91" y="919"/>
                      <a:pt x="106" y="1126"/>
                      <a:pt x="134" y="1334"/>
                    </a:cubicBezTo>
                    <a:cubicBezTo>
                      <a:pt x="190" y="1742"/>
                      <a:pt x="358" y="2080"/>
                      <a:pt x="590" y="2417"/>
                    </a:cubicBezTo>
                    <a:cubicBezTo>
                      <a:pt x="1087" y="3129"/>
                      <a:pt x="1570" y="3854"/>
                      <a:pt x="2022" y="4598"/>
                    </a:cubicBezTo>
                    <a:cubicBezTo>
                      <a:pt x="2278" y="5017"/>
                      <a:pt x="2525" y="5442"/>
                      <a:pt x="2763" y="5873"/>
                    </a:cubicBezTo>
                    <a:cubicBezTo>
                      <a:pt x="2767" y="5882"/>
                      <a:pt x="2774" y="5885"/>
                      <a:pt x="2781" y="5885"/>
                    </a:cubicBezTo>
                    <a:cubicBezTo>
                      <a:pt x="2796" y="5885"/>
                      <a:pt x="2811" y="5869"/>
                      <a:pt x="2802" y="5851"/>
                    </a:cubicBezTo>
                    <a:cubicBezTo>
                      <a:pt x="2426" y="5092"/>
                      <a:pt x="1990" y="4370"/>
                      <a:pt x="1529" y="3662"/>
                    </a:cubicBezTo>
                    <a:cubicBezTo>
                      <a:pt x="1295" y="3305"/>
                      <a:pt x="1037" y="2964"/>
                      <a:pt x="794" y="2615"/>
                    </a:cubicBezTo>
                    <a:cubicBezTo>
                      <a:pt x="560" y="2278"/>
                      <a:pt x="313" y="1940"/>
                      <a:pt x="214" y="1536"/>
                    </a:cubicBezTo>
                    <a:cubicBezTo>
                      <a:pt x="97" y="1042"/>
                      <a:pt x="108" y="523"/>
                      <a:pt x="42" y="20"/>
                    </a:cubicBezTo>
                    <a:cubicBezTo>
                      <a:pt x="40" y="7"/>
                      <a:pt x="29" y="1"/>
                      <a:pt x="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2" name="Google Shape;14222;p28"/>
              <p:cNvSpPr/>
              <p:nvPr/>
            </p:nvSpPr>
            <p:spPr>
              <a:xfrm>
                <a:off x="4353525" y="615925"/>
                <a:ext cx="39075" cy="142075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5683" extrusionOk="0">
                    <a:moveTo>
                      <a:pt x="49" y="0"/>
                    </a:moveTo>
                    <a:cubicBezTo>
                      <a:pt x="25" y="0"/>
                      <a:pt x="1" y="21"/>
                      <a:pt x="9" y="51"/>
                    </a:cubicBezTo>
                    <a:cubicBezTo>
                      <a:pt x="145" y="793"/>
                      <a:pt x="371" y="1520"/>
                      <a:pt x="594" y="2240"/>
                    </a:cubicBezTo>
                    <a:cubicBezTo>
                      <a:pt x="706" y="2608"/>
                      <a:pt x="820" y="2977"/>
                      <a:pt x="942" y="3343"/>
                    </a:cubicBezTo>
                    <a:cubicBezTo>
                      <a:pt x="1059" y="3691"/>
                      <a:pt x="1190" y="4035"/>
                      <a:pt x="1293" y="4387"/>
                    </a:cubicBezTo>
                    <a:cubicBezTo>
                      <a:pt x="1411" y="4802"/>
                      <a:pt x="1480" y="5228"/>
                      <a:pt x="1501" y="5660"/>
                    </a:cubicBezTo>
                    <a:cubicBezTo>
                      <a:pt x="1501" y="5675"/>
                      <a:pt x="1512" y="5682"/>
                      <a:pt x="1524" y="5682"/>
                    </a:cubicBezTo>
                    <a:cubicBezTo>
                      <a:pt x="1536" y="5682"/>
                      <a:pt x="1547" y="5675"/>
                      <a:pt x="1547" y="5660"/>
                    </a:cubicBezTo>
                    <a:cubicBezTo>
                      <a:pt x="1562" y="5293"/>
                      <a:pt x="1529" y="4929"/>
                      <a:pt x="1446" y="4572"/>
                    </a:cubicBezTo>
                    <a:cubicBezTo>
                      <a:pt x="1364" y="4209"/>
                      <a:pt x="1235" y="3859"/>
                      <a:pt x="1116" y="3506"/>
                    </a:cubicBezTo>
                    <a:cubicBezTo>
                      <a:pt x="871" y="2775"/>
                      <a:pt x="663" y="2033"/>
                      <a:pt x="461" y="1290"/>
                    </a:cubicBezTo>
                    <a:cubicBezTo>
                      <a:pt x="349" y="866"/>
                      <a:pt x="233" y="443"/>
                      <a:pt x="85" y="30"/>
                    </a:cubicBezTo>
                    <a:cubicBezTo>
                      <a:pt x="80" y="9"/>
                      <a:pt x="65" y="0"/>
                      <a:pt x="4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3" name="Google Shape;14223;p28"/>
              <p:cNvSpPr/>
              <p:nvPr/>
            </p:nvSpPr>
            <p:spPr>
              <a:xfrm>
                <a:off x="4072025" y="328900"/>
                <a:ext cx="446675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17867" h="6183" extrusionOk="0">
                    <a:moveTo>
                      <a:pt x="10788" y="6056"/>
                    </a:moveTo>
                    <a:cubicBezTo>
                      <a:pt x="12024" y="6183"/>
                      <a:pt x="17201" y="5444"/>
                      <a:pt x="17534" y="4732"/>
                    </a:cubicBezTo>
                    <a:cubicBezTo>
                      <a:pt x="17867" y="4020"/>
                      <a:pt x="17508" y="3678"/>
                      <a:pt x="16805" y="3694"/>
                    </a:cubicBezTo>
                    <a:cubicBezTo>
                      <a:pt x="16102" y="3713"/>
                      <a:pt x="14642" y="1642"/>
                      <a:pt x="12334" y="821"/>
                    </a:cubicBezTo>
                    <a:cubicBezTo>
                      <a:pt x="10029" y="0"/>
                      <a:pt x="10087" y="524"/>
                      <a:pt x="10024" y="696"/>
                    </a:cubicBezTo>
                    <a:cubicBezTo>
                      <a:pt x="9764" y="1395"/>
                      <a:pt x="9893" y="681"/>
                      <a:pt x="8195" y="636"/>
                    </a:cubicBezTo>
                    <a:cubicBezTo>
                      <a:pt x="6499" y="589"/>
                      <a:pt x="5873" y="516"/>
                      <a:pt x="5443" y="1152"/>
                    </a:cubicBezTo>
                    <a:cubicBezTo>
                      <a:pt x="5013" y="1787"/>
                      <a:pt x="1674" y="267"/>
                      <a:pt x="836" y="690"/>
                    </a:cubicBezTo>
                    <a:cubicBezTo>
                      <a:pt x="0" y="1114"/>
                      <a:pt x="3708" y="4809"/>
                      <a:pt x="4953" y="4689"/>
                    </a:cubicBezTo>
                    <a:cubicBezTo>
                      <a:pt x="6200" y="4568"/>
                      <a:pt x="6894" y="5661"/>
                      <a:pt x="10788" y="60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4" name="Google Shape;14224;p28"/>
              <p:cNvSpPr/>
              <p:nvPr/>
            </p:nvSpPr>
            <p:spPr>
              <a:xfrm>
                <a:off x="4350575" y="439900"/>
                <a:ext cx="119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1141" extrusionOk="0">
                    <a:moveTo>
                      <a:pt x="4737" y="0"/>
                    </a:moveTo>
                    <a:cubicBezTo>
                      <a:pt x="4731" y="0"/>
                      <a:pt x="4725" y="2"/>
                      <a:pt x="4719" y="6"/>
                    </a:cubicBezTo>
                    <a:cubicBezTo>
                      <a:pt x="4027" y="429"/>
                      <a:pt x="3169" y="371"/>
                      <a:pt x="2389" y="427"/>
                    </a:cubicBezTo>
                    <a:cubicBezTo>
                      <a:pt x="1985" y="457"/>
                      <a:pt x="1581" y="498"/>
                      <a:pt x="1185" y="582"/>
                    </a:cubicBezTo>
                    <a:cubicBezTo>
                      <a:pt x="990" y="623"/>
                      <a:pt x="798" y="677"/>
                      <a:pt x="607" y="737"/>
                    </a:cubicBezTo>
                    <a:cubicBezTo>
                      <a:pt x="433" y="791"/>
                      <a:pt x="209" y="859"/>
                      <a:pt x="72" y="984"/>
                    </a:cubicBezTo>
                    <a:cubicBezTo>
                      <a:pt x="1" y="1048"/>
                      <a:pt x="66" y="1141"/>
                      <a:pt x="142" y="1141"/>
                    </a:cubicBezTo>
                    <a:cubicBezTo>
                      <a:pt x="163" y="1141"/>
                      <a:pt x="185" y="1134"/>
                      <a:pt x="205" y="1117"/>
                    </a:cubicBezTo>
                    <a:cubicBezTo>
                      <a:pt x="280" y="1051"/>
                      <a:pt x="407" y="1019"/>
                      <a:pt x="497" y="980"/>
                    </a:cubicBezTo>
                    <a:cubicBezTo>
                      <a:pt x="598" y="935"/>
                      <a:pt x="699" y="888"/>
                      <a:pt x="805" y="853"/>
                    </a:cubicBezTo>
                    <a:cubicBezTo>
                      <a:pt x="996" y="793"/>
                      <a:pt x="1189" y="744"/>
                      <a:pt x="1387" y="709"/>
                    </a:cubicBezTo>
                    <a:cubicBezTo>
                      <a:pt x="1791" y="632"/>
                      <a:pt x="2202" y="599"/>
                      <a:pt x="2613" y="571"/>
                    </a:cubicBezTo>
                    <a:cubicBezTo>
                      <a:pt x="3008" y="544"/>
                      <a:pt x="3408" y="531"/>
                      <a:pt x="3801" y="479"/>
                    </a:cubicBezTo>
                    <a:cubicBezTo>
                      <a:pt x="4150" y="432"/>
                      <a:pt x="4524" y="344"/>
                      <a:pt x="4763" y="66"/>
                    </a:cubicBezTo>
                    <a:cubicBezTo>
                      <a:pt x="4785" y="40"/>
                      <a:pt x="4766" y="0"/>
                      <a:pt x="47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5" name="Google Shape;14225;p28"/>
              <p:cNvSpPr/>
              <p:nvPr/>
            </p:nvSpPr>
            <p:spPr>
              <a:xfrm>
                <a:off x="4412025" y="422650"/>
                <a:ext cx="6857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630" extrusionOk="0">
                    <a:moveTo>
                      <a:pt x="2703" y="0"/>
                    </a:moveTo>
                    <a:cubicBezTo>
                      <a:pt x="2696" y="0"/>
                      <a:pt x="2689" y="3"/>
                      <a:pt x="2683" y="10"/>
                    </a:cubicBezTo>
                    <a:cubicBezTo>
                      <a:pt x="2558" y="156"/>
                      <a:pt x="2348" y="212"/>
                      <a:pt x="2167" y="251"/>
                    </a:cubicBezTo>
                    <a:cubicBezTo>
                      <a:pt x="1939" y="300"/>
                      <a:pt x="1711" y="341"/>
                      <a:pt x="1479" y="378"/>
                    </a:cubicBezTo>
                    <a:cubicBezTo>
                      <a:pt x="1002" y="457"/>
                      <a:pt x="520" y="507"/>
                      <a:pt x="39" y="571"/>
                    </a:cubicBezTo>
                    <a:cubicBezTo>
                      <a:pt x="4" y="574"/>
                      <a:pt x="0" y="629"/>
                      <a:pt x="39" y="629"/>
                    </a:cubicBezTo>
                    <a:cubicBezTo>
                      <a:pt x="62" y="629"/>
                      <a:pt x="86" y="629"/>
                      <a:pt x="109" y="629"/>
                    </a:cubicBezTo>
                    <a:cubicBezTo>
                      <a:pt x="603" y="629"/>
                      <a:pt x="1094" y="572"/>
                      <a:pt x="1578" y="485"/>
                    </a:cubicBezTo>
                    <a:cubicBezTo>
                      <a:pt x="1819" y="442"/>
                      <a:pt x="2060" y="397"/>
                      <a:pt x="2296" y="333"/>
                    </a:cubicBezTo>
                    <a:cubicBezTo>
                      <a:pt x="2481" y="285"/>
                      <a:pt x="2634" y="217"/>
                      <a:pt x="2730" y="45"/>
                    </a:cubicBezTo>
                    <a:cubicBezTo>
                      <a:pt x="2742" y="24"/>
                      <a:pt x="2724" y="0"/>
                      <a:pt x="27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6" name="Google Shape;14226;p28"/>
              <p:cNvSpPr/>
              <p:nvPr/>
            </p:nvSpPr>
            <p:spPr>
              <a:xfrm>
                <a:off x="4421000" y="392725"/>
                <a:ext cx="2512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531" extrusionOk="0">
                    <a:moveTo>
                      <a:pt x="965" y="1"/>
                    </a:moveTo>
                    <a:cubicBezTo>
                      <a:pt x="958" y="1"/>
                      <a:pt x="952" y="4"/>
                      <a:pt x="946" y="10"/>
                    </a:cubicBezTo>
                    <a:cubicBezTo>
                      <a:pt x="832" y="145"/>
                      <a:pt x="690" y="255"/>
                      <a:pt x="533" y="334"/>
                    </a:cubicBezTo>
                    <a:cubicBezTo>
                      <a:pt x="372" y="414"/>
                      <a:pt x="202" y="442"/>
                      <a:pt x="28" y="481"/>
                    </a:cubicBezTo>
                    <a:cubicBezTo>
                      <a:pt x="0" y="487"/>
                      <a:pt x="9" y="526"/>
                      <a:pt x="36" y="528"/>
                    </a:cubicBezTo>
                    <a:cubicBezTo>
                      <a:pt x="57" y="530"/>
                      <a:pt x="79" y="531"/>
                      <a:pt x="100" y="531"/>
                    </a:cubicBezTo>
                    <a:cubicBezTo>
                      <a:pt x="440" y="531"/>
                      <a:pt x="780" y="303"/>
                      <a:pt x="987" y="50"/>
                    </a:cubicBezTo>
                    <a:cubicBezTo>
                      <a:pt x="1004" y="30"/>
                      <a:pt x="986" y="1"/>
                      <a:pt x="9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7" name="Google Shape;14227;p28"/>
              <p:cNvSpPr/>
              <p:nvPr/>
            </p:nvSpPr>
            <p:spPr>
              <a:xfrm>
                <a:off x="4393875" y="408500"/>
                <a:ext cx="2157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371" extrusionOk="0">
                    <a:moveTo>
                      <a:pt x="823" y="1"/>
                    </a:moveTo>
                    <a:cubicBezTo>
                      <a:pt x="821" y="1"/>
                      <a:pt x="818" y="1"/>
                      <a:pt x="816" y="2"/>
                    </a:cubicBezTo>
                    <a:cubicBezTo>
                      <a:pt x="545" y="86"/>
                      <a:pt x="281" y="194"/>
                      <a:pt x="27" y="325"/>
                    </a:cubicBezTo>
                    <a:cubicBezTo>
                      <a:pt x="1" y="335"/>
                      <a:pt x="12" y="371"/>
                      <a:pt x="35" y="371"/>
                    </a:cubicBezTo>
                    <a:cubicBezTo>
                      <a:pt x="38" y="371"/>
                      <a:pt x="42" y="370"/>
                      <a:pt x="46" y="368"/>
                    </a:cubicBezTo>
                    <a:cubicBezTo>
                      <a:pt x="319" y="286"/>
                      <a:pt x="582" y="179"/>
                      <a:pt x="838" y="52"/>
                    </a:cubicBezTo>
                    <a:cubicBezTo>
                      <a:pt x="862" y="37"/>
                      <a:pt x="850" y="1"/>
                      <a:pt x="8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8" name="Google Shape;14228;p28"/>
              <p:cNvSpPr/>
              <p:nvPr/>
            </p:nvSpPr>
            <p:spPr>
              <a:xfrm>
                <a:off x="4342125" y="431850"/>
                <a:ext cx="332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679" extrusionOk="0">
                    <a:moveTo>
                      <a:pt x="1259" y="1"/>
                    </a:moveTo>
                    <a:cubicBezTo>
                      <a:pt x="1255" y="1"/>
                      <a:pt x="1250" y="1"/>
                      <a:pt x="1244" y="3"/>
                    </a:cubicBezTo>
                    <a:cubicBezTo>
                      <a:pt x="1018" y="40"/>
                      <a:pt x="799" y="130"/>
                      <a:pt x="594" y="229"/>
                    </a:cubicBezTo>
                    <a:cubicBezTo>
                      <a:pt x="384" y="332"/>
                      <a:pt x="192" y="446"/>
                      <a:pt x="25" y="612"/>
                    </a:cubicBezTo>
                    <a:cubicBezTo>
                      <a:pt x="0" y="640"/>
                      <a:pt x="24" y="679"/>
                      <a:pt x="55" y="679"/>
                    </a:cubicBezTo>
                    <a:cubicBezTo>
                      <a:pt x="61" y="679"/>
                      <a:pt x="67" y="677"/>
                      <a:pt x="74" y="674"/>
                    </a:cubicBezTo>
                    <a:cubicBezTo>
                      <a:pt x="265" y="569"/>
                      <a:pt x="446" y="448"/>
                      <a:pt x="640" y="349"/>
                    </a:cubicBezTo>
                    <a:cubicBezTo>
                      <a:pt x="844" y="246"/>
                      <a:pt x="1059" y="177"/>
                      <a:pt x="1271" y="96"/>
                    </a:cubicBezTo>
                    <a:cubicBezTo>
                      <a:pt x="1327" y="81"/>
                      <a:pt x="1311" y="1"/>
                      <a:pt x="12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9" name="Google Shape;14229;p28"/>
              <p:cNvSpPr/>
              <p:nvPr/>
            </p:nvSpPr>
            <p:spPr>
              <a:xfrm>
                <a:off x="4303975" y="374350"/>
                <a:ext cx="463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605" extrusionOk="0">
                    <a:moveTo>
                      <a:pt x="1816" y="1"/>
                    </a:moveTo>
                    <a:cubicBezTo>
                      <a:pt x="1809" y="1"/>
                      <a:pt x="1802" y="3"/>
                      <a:pt x="1796" y="9"/>
                    </a:cubicBezTo>
                    <a:cubicBezTo>
                      <a:pt x="1518" y="285"/>
                      <a:pt x="1247" y="560"/>
                      <a:pt x="934" y="800"/>
                    </a:cubicBezTo>
                    <a:cubicBezTo>
                      <a:pt x="635" y="1031"/>
                      <a:pt x="276" y="1239"/>
                      <a:pt x="28" y="1527"/>
                    </a:cubicBezTo>
                    <a:cubicBezTo>
                      <a:pt x="1" y="1560"/>
                      <a:pt x="28" y="1604"/>
                      <a:pt x="64" y="1604"/>
                    </a:cubicBezTo>
                    <a:cubicBezTo>
                      <a:pt x="70" y="1604"/>
                      <a:pt x="77" y="1603"/>
                      <a:pt x="84" y="1600"/>
                    </a:cubicBezTo>
                    <a:cubicBezTo>
                      <a:pt x="261" y="1501"/>
                      <a:pt x="424" y="1368"/>
                      <a:pt x="587" y="1248"/>
                    </a:cubicBezTo>
                    <a:cubicBezTo>
                      <a:pt x="742" y="1134"/>
                      <a:pt x="897" y="1018"/>
                      <a:pt x="1047" y="899"/>
                    </a:cubicBezTo>
                    <a:cubicBezTo>
                      <a:pt x="1348" y="657"/>
                      <a:pt x="1667" y="394"/>
                      <a:pt x="1841" y="42"/>
                    </a:cubicBezTo>
                    <a:cubicBezTo>
                      <a:pt x="1852" y="21"/>
                      <a:pt x="1835" y="1"/>
                      <a:pt x="181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0" name="Google Shape;14230;p28"/>
              <p:cNvSpPr/>
              <p:nvPr/>
            </p:nvSpPr>
            <p:spPr>
              <a:xfrm>
                <a:off x="4356400" y="341925"/>
                <a:ext cx="1062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825" extrusionOk="0">
                    <a:moveTo>
                      <a:pt x="17" y="1"/>
                    </a:moveTo>
                    <a:cubicBezTo>
                      <a:pt x="5" y="1"/>
                      <a:pt x="1" y="16"/>
                      <a:pt x="10" y="23"/>
                    </a:cubicBezTo>
                    <a:cubicBezTo>
                      <a:pt x="118" y="126"/>
                      <a:pt x="217" y="201"/>
                      <a:pt x="271" y="348"/>
                    </a:cubicBezTo>
                    <a:cubicBezTo>
                      <a:pt x="320" y="489"/>
                      <a:pt x="318" y="655"/>
                      <a:pt x="240" y="784"/>
                    </a:cubicBezTo>
                    <a:cubicBezTo>
                      <a:pt x="228" y="802"/>
                      <a:pt x="246" y="825"/>
                      <a:pt x="264" y="825"/>
                    </a:cubicBezTo>
                    <a:cubicBezTo>
                      <a:pt x="270" y="825"/>
                      <a:pt x="276" y="822"/>
                      <a:pt x="281" y="816"/>
                    </a:cubicBezTo>
                    <a:cubicBezTo>
                      <a:pt x="391" y="676"/>
                      <a:pt x="425" y="490"/>
                      <a:pt x="367" y="322"/>
                    </a:cubicBezTo>
                    <a:cubicBezTo>
                      <a:pt x="320" y="178"/>
                      <a:pt x="192" y="1"/>
                      <a:pt x="24" y="1"/>
                    </a:cubicBezTo>
                    <a:cubicBezTo>
                      <a:pt x="22" y="1"/>
                      <a:pt x="21" y="1"/>
                      <a:pt x="19" y="1"/>
                    </a:cubicBezTo>
                    <a:cubicBezTo>
                      <a:pt x="18" y="1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1" name="Google Shape;14231;p28"/>
              <p:cNvSpPr/>
              <p:nvPr/>
            </p:nvSpPr>
            <p:spPr>
              <a:xfrm>
                <a:off x="4280600" y="354525"/>
                <a:ext cx="39675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2627" extrusionOk="0">
                    <a:moveTo>
                      <a:pt x="1546" y="0"/>
                    </a:moveTo>
                    <a:cubicBezTo>
                      <a:pt x="1541" y="0"/>
                      <a:pt x="1536" y="2"/>
                      <a:pt x="1531" y="5"/>
                    </a:cubicBezTo>
                    <a:cubicBezTo>
                      <a:pt x="1110" y="302"/>
                      <a:pt x="778" y="716"/>
                      <a:pt x="516" y="1155"/>
                    </a:cubicBezTo>
                    <a:cubicBezTo>
                      <a:pt x="260" y="1583"/>
                      <a:pt x="35" y="2097"/>
                      <a:pt x="2" y="2600"/>
                    </a:cubicBezTo>
                    <a:cubicBezTo>
                      <a:pt x="1" y="2618"/>
                      <a:pt x="14" y="2627"/>
                      <a:pt x="27" y="2627"/>
                    </a:cubicBezTo>
                    <a:cubicBezTo>
                      <a:pt x="38" y="2627"/>
                      <a:pt x="50" y="2620"/>
                      <a:pt x="54" y="2608"/>
                    </a:cubicBezTo>
                    <a:cubicBezTo>
                      <a:pt x="132" y="2374"/>
                      <a:pt x="194" y="2133"/>
                      <a:pt x="284" y="1901"/>
                    </a:cubicBezTo>
                    <a:cubicBezTo>
                      <a:pt x="376" y="1664"/>
                      <a:pt x="488" y="1435"/>
                      <a:pt x="617" y="1215"/>
                    </a:cubicBezTo>
                    <a:cubicBezTo>
                      <a:pt x="875" y="779"/>
                      <a:pt x="1209" y="409"/>
                      <a:pt x="1568" y="54"/>
                    </a:cubicBezTo>
                    <a:cubicBezTo>
                      <a:pt x="1587" y="35"/>
                      <a:pt x="1568" y="0"/>
                      <a:pt x="154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2" name="Google Shape;14232;p28"/>
              <p:cNvSpPr/>
              <p:nvPr/>
            </p:nvSpPr>
            <p:spPr>
              <a:xfrm>
                <a:off x="4267150" y="346125"/>
                <a:ext cx="20475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819" h="1352" extrusionOk="0">
                    <a:moveTo>
                      <a:pt x="732" y="1"/>
                    </a:moveTo>
                    <a:cubicBezTo>
                      <a:pt x="515" y="1"/>
                      <a:pt x="372" y="300"/>
                      <a:pt x="282" y="465"/>
                    </a:cubicBezTo>
                    <a:cubicBezTo>
                      <a:pt x="141" y="728"/>
                      <a:pt x="48" y="1012"/>
                      <a:pt x="5" y="1306"/>
                    </a:cubicBezTo>
                    <a:cubicBezTo>
                      <a:pt x="0" y="1333"/>
                      <a:pt x="23" y="1351"/>
                      <a:pt x="44" y="1351"/>
                    </a:cubicBezTo>
                    <a:cubicBezTo>
                      <a:pt x="58" y="1351"/>
                      <a:pt x="71" y="1343"/>
                      <a:pt x="76" y="1325"/>
                    </a:cubicBezTo>
                    <a:lnTo>
                      <a:pt x="76" y="1325"/>
                    </a:lnTo>
                    <a:lnTo>
                      <a:pt x="74" y="1326"/>
                    </a:lnTo>
                    <a:cubicBezTo>
                      <a:pt x="126" y="1083"/>
                      <a:pt x="211" y="848"/>
                      <a:pt x="325" y="627"/>
                    </a:cubicBezTo>
                    <a:cubicBezTo>
                      <a:pt x="422" y="433"/>
                      <a:pt x="562" y="141"/>
                      <a:pt x="785" y="70"/>
                    </a:cubicBezTo>
                    <a:cubicBezTo>
                      <a:pt x="814" y="61"/>
                      <a:pt x="818" y="14"/>
                      <a:pt x="785" y="7"/>
                    </a:cubicBezTo>
                    <a:cubicBezTo>
                      <a:pt x="766" y="3"/>
                      <a:pt x="749" y="1"/>
                      <a:pt x="7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3" name="Google Shape;14233;p28"/>
              <p:cNvSpPr/>
              <p:nvPr/>
            </p:nvSpPr>
            <p:spPr>
              <a:xfrm>
                <a:off x="4254325" y="350250"/>
                <a:ext cx="450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613" extrusionOk="0">
                    <a:moveTo>
                      <a:pt x="99" y="0"/>
                    </a:moveTo>
                    <a:cubicBezTo>
                      <a:pt x="86" y="0"/>
                      <a:pt x="71" y="10"/>
                      <a:pt x="65" y="23"/>
                    </a:cubicBezTo>
                    <a:cubicBezTo>
                      <a:pt x="0" y="195"/>
                      <a:pt x="43" y="401"/>
                      <a:pt x="75" y="578"/>
                    </a:cubicBezTo>
                    <a:cubicBezTo>
                      <a:pt x="80" y="602"/>
                      <a:pt x="97" y="613"/>
                      <a:pt x="115" y="613"/>
                    </a:cubicBezTo>
                    <a:cubicBezTo>
                      <a:pt x="139" y="613"/>
                      <a:pt x="165" y="595"/>
                      <a:pt x="168" y="567"/>
                    </a:cubicBezTo>
                    <a:cubicBezTo>
                      <a:pt x="178" y="464"/>
                      <a:pt x="180" y="361"/>
                      <a:pt x="178" y="258"/>
                    </a:cubicBezTo>
                    <a:cubicBezTo>
                      <a:pt x="174" y="161"/>
                      <a:pt x="166" y="101"/>
                      <a:pt x="123" y="15"/>
                    </a:cubicBezTo>
                    <a:cubicBezTo>
                      <a:pt x="118" y="5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4" name="Google Shape;14234;p28"/>
              <p:cNvSpPr/>
              <p:nvPr/>
            </p:nvSpPr>
            <p:spPr>
              <a:xfrm>
                <a:off x="4250050" y="377600"/>
                <a:ext cx="60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53" extrusionOk="0">
                    <a:moveTo>
                      <a:pt x="121" y="1"/>
                    </a:moveTo>
                    <a:cubicBezTo>
                      <a:pt x="109" y="1"/>
                      <a:pt x="97" y="4"/>
                      <a:pt x="87" y="10"/>
                    </a:cubicBezTo>
                    <a:cubicBezTo>
                      <a:pt x="1" y="71"/>
                      <a:pt x="21" y="187"/>
                      <a:pt x="23" y="281"/>
                    </a:cubicBezTo>
                    <a:cubicBezTo>
                      <a:pt x="25" y="327"/>
                      <a:pt x="64" y="353"/>
                      <a:pt x="101" y="353"/>
                    </a:cubicBezTo>
                    <a:cubicBezTo>
                      <a:pt x="131" y="353"/>
                      <a:pt x="159" y="337"/>
                      <a:pt x="169" y="301"/>
                    </a:cubicBezTo>
                    <a:cubicBezTo>
                      <a:pt x="192" y="211"/>
                      <a:pt x="240" y="99"/>
                      <a:pt x="173" y="21"/>
                    </a:cubicBezTo>
                    <a:cubicBezTo>
                      <a:pt x="158" y="7"/>
                      <a:pt x="140" y="1"/>
                      <a:pt x="12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5" name="Google Shape;14235;p28"/>
              <p:cNvSpPr/>
              <p:nvPr/>
            </p:nvSpPr>
            <p:spPr>
              <a:xfrm>
                <a:off x="4200150" y="360900"/>
                <a:ext cx="28475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268" extrusionOk="0">
                    <a:moveTo>
                      <a:pt x="116" y="0"/>
                    </a:moveTo>
                    <a:cubicBezTo>
                      <a:pt x="92" y="0"/>
                      <a:pt x="66" y="7"/>
                      <a:pt x="39" y="21"/>
                    </a:cubicBezTo>
                    <a:cubicBezTo>
                      <a:pt x="0" y="46"/>
                      <a:pt x="8" y="105"/>
                      <a:pt x="52" y="119"/>
                    </a:cubicBezTo>
                    <a:cubicBezTo>
                      <a:pt x="167" y="156"/>
                      <a:pt x="232" y="276"/>
                      <a:pt x="303" y="365"/>
                    </a:cubicBezTo>
                    <a:cubicBezTo>
                      <a:pt x="385" y="468"/>
                      <a:pt x="466" y="571"/>
                      <a:pt x="548" y="674"/>
                    </a:cubicBezTo>
                    <a:cubicBezTo>
                      <a:pt x="711" y="870"/>
                      <a:pt x="877" y="1061"/>
                      <a:pt x="1043" y="1253"/>
                    </a:cubicBezTo>
                    <a:cubicBezTo>
                      <a:pt x="1052" y="1263"/>
                      <a:pt x="1062" y="1267"/>
                      <a:pt x="1073" y="1267"/>
                    </a:cubicBezTo>
                    <a:cubicBezTo>
                      <a:pt x="1105" y="1267"/>
                      <a:pt x="1139" y="1230"/>
                      <a:pt x="1116" y="1197"/>
                    </a:cubicBezTo>
                    <a:cubicBezTo>
                      <a:pt x="935" y="950"/>
                      <a:pt x="759" y="700"/>
                      <a:pt x="568" y="459"/>
                    </a:cubicBezTo>
                    <a:cubicBezTo>
                      <a:pt x="475" y="339"/>
                      <a:pt x="383" y="214"/>
                      <a:pt x="282" y="98"/>
                    </a:cubicBezTo>
                    <a:cubicBezTo>
                      <a:pt x="235" y="44"/>
                      <a:pt x="180" y="0"/>
                      <a:pt x="11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6" name="Google Shape;14236;p28"/>
              <p:cNvSpPr/>
              <p:nvPr/>
            </p:nvSpPr>
            <p:spPr>
              <a:xfrm>
                <a:off x="4150700" y="354550"/>
                <a:ext cx="366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823" extrusionOk="0">
                    <a:moveTo>
                      <a:pt x="210" y="1"/>
                    </a:moveTo>
                    <a:cubicBezTo>
                      <a:pt x="206" y="1"/>
                      <a:pt x="202" y="1"/>
                      <a:pt x="198" y="2"/>
                    </a:cubicBezTo>
                    <a:cubicBezTo>
                      <a:pt x="28" y="51"/>
                      <a:pt x="0" y="266"/>
                      <a:pt x="15" y="417"/>
                    </a:cubicBezTo>
                    <a:cubicBezTo>
                      <a:pt x="32" y="616"/>
                      <a:pt x="135" y="791"/>
                      <a:pt x="267" y="935"/>
                    </a:cubicBezTo>
                    <a:cubicBezTo>
                      <a:pt x="415" y="1098"/>
                      <a:pt x="596" y="1227"/>
                      <a:pt x="772" y="1356"/>
                    </a:cubicBezTo>
                    <a:cubicBezTo>
                      <a:pt x="982" y="1513"/>
                      <a:pt x="1197" y="1661"/>
                      <a:pt x="1406" y="1818"/>
                    </a:cubicBezTo>
                    <a:cubicBezTo>
                      <a:pt x="1411" y="1821"/>
                      <a:pt x="1416" y="1823"/>
                      <a:pt x="1421" y="1823"/>
                    </a:cubicBezTo>
                    <a:cubicBezTo>
                      <a:pt x="1445" y="1823"/>
                      <a:pt x="1465" y="1788"/>
                      <a:pt x="1443" y="1769"/>
                    </a:cubicBezTo>
                    <a:lnTo>
                      <a:pt x="1443" y="1769"/>
                    </a:lnTo>
                    <a:lnTo>
                      <a:pt x="1443" y="1771"/>
                    </a:lnTo>
                    <a:cubicBezTo>
                      <a:pt x="1286" y="1635"/>
                      <a:pt x="1135" y="1489"/>
                      <a:pt x="976" y="1350"/>
                    </a:cubicBezTo>
                    <a:cubicBezTo>
                      <a:pt x="823" y="1218"/>
                      <a:pt x="664" y="1092"/>
                      <a:pt x="514" y="956"/>
                    </a:cubicBezTo>
                    <a:cubicBezTo>
                      <a:pt x="383" y="832"/>
                      <a:pt x="256" y="692"/>
                      <a:pt x="209" y="513"/>
                    </a:cubicBezTo>
                    <a:cubicBezTo>
                      <a:pt x="185" y="429"/>
                      <a:pt x="181" y="341"/>
                      <a:pt x="200" y="257"/>
                    </a:cubicBezTo>
                    <a:cubicBezTo>
                      <a:pt x="215" y="182"/>
                      <a:pt x="247" y="116"/>
                      <a:pt x="249" y="40"/>
                    </a:cubicBezTo>
                    <a:cubicBezTo>
                      <a:pt x="249" y="17"/>
                      <a:pt x="231" y="1"/>
                      <a:pt x="21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7" name="Google Shape;14237;p28"/>
              <p:cNvSpPr/>
              <p:nvPr/>
            </p:nvSpPr>
            <p:spPr>
              <a:xfrm>
                <a:off x="4124850" y="350075"/>
                <a:ext cx="64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256" h="544" extrusionOk="0">
                    <a:moveTo>
                      <a:pt x="143" y="1"/>
                    </a:moveTo>
                    <a:cubicBezTo>
                      <a:pt x="132" y="1"/>
                      <a:pt x="121" y="4"/>
                      <a:pt x="110" y="9"/>
                    </a:cubicBezTo>
                    <a:cubicBezTo>
                      <a:pt x="17" y="67"/>
                      <a:pt x="0" y="191"/>
                      <a:pt x="15" y="292"/>
                    </a:cubicBezTo>
                    <a:cubicBezTo>
                      <a:pt x="30" y="409"/>
                      <a:pt x="84" y="471"/>
                      <a:pt x="178" y="537"/>
                    </a:cubicBezTo>
                    <a:cubicBezTo>
                      <a:pt x="185" y="542"/>
                      <a:pt x="192" y="544"/>
                      <a:pt x="199" y="544"/>
                    </a:cubicBezTo>
                    <a:cubicBezTo>
                      <a:pt x="229" y="544"/>
                      <a:pt x="256" y="507"/>
                      <a:pt x="238" y="477"/>
                    </a:cubicBezTo>
                    <a:cubicBezTo>
                      <a:pt x="202" y="423"/>
                      <a:pt x="185" y="333"/>
                      <a:pt x="183" y="269"/>
                    </a:cubicBezTo>
                    <a:cubicBezTo>
                      <a:pt x="182" y="198"/>
                      <a:pt x="213" y="136"/>
                      <a:pt x="211" y="67"/>
                    </a:cubicBezTo>
                    <a:cubicBezTo>
                      <a:pt x="211" y="29"/>
                      <a:pt x="179" y="1"/>
                      <a:pt x="1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8" name="Google Shape;14238;p28"/>
              <p:cNvSpPr/>
              <p:nvPr/>
            </p:nvSpPr>
            <p:spPr>
              <a:xfrm>
                <a:off x="4103375" y="344950"/>
                <a:ext cx="66150" cy="657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2628" extrusionOk="0">
                    <a:moveTo>
                      <a:pt x="123" y="0"/>
                    </a:moveTo>
                    <a:cubicBezTo>
                      <a:pt x="114" y="0"/>
                      <a:pt x="105" y="4"/>
                      <a:pt x="98" y="12"/>
                    </a:cubicBezTo>
                    <a:cubicBezTo>
                      <a:pt x="1" y="130"/>
                      <a:pt x="59" y="244"/>
                      <a:pt x="117" y="366"/>
                    </a:cubicBezTo>
                    <a:cubicBezTo>
                      <a:pt x="186" y="515"/>
                      <a:pt x="266" y="661"/>
                      <a:pt x="354" y="803"/>
                    </a:cubicBezTo>
                    <a:cubicBezTo>
                      <a:pt x="528" y="1084"/>
                      <a:pt x="734" y="1345"/>
                      <a:pt x="966" y="1583"/>
                    </a:cubicBezTo>
                    <a:cubicBezTo>
                      <a:pt x="1416" y="2045"/>
                      <a:pt x="1979" y="2437"/>
                      <a:pt x="2602" y="2626"/>
                    </a:cubicBezTo>
                    <a:cubicBezTo>
                      <a:pt x="2604" y="2627"/>
                      <a:pt x="2607" y="2627"/>
                      <a:pt x="2609" y="2627"/>
                    </a:cubicBezTo>
                    <a:cubicBezTo>
                      <a:pt x="2633" y="2627"/>
                      <a:pt x="2646" y="2591"/>
                      <a:pt x="2622" y="2579"/>
                    </a:cubicBezTo>
                    <a:cubicBezTo>
                      <a:pt x="2078" y="2321"/>
                      <a:pt x="1570" y="2011"/>
                      <a:pt x="1140" y="1585"/>
                    </a:cubicBezTo>
                    <a:cubicBezTo>
                      <a:pt x="923" y="1373"/>
                      <a:pt x="728" y="1140"/>
                      <a:pt x="560" y="887"/>
                    </a:cubicBezTo>
                    <a:cubicBezTo>
                      <a:pt x="481" y="770"/>
                      <a:pt x="409" y="648"/>
                      <a:pt x="341" y="523"/>
                    </a:cubicBezTo>
                    <a:cubicBezTo>
                      <a:pt x="308" y="459"/>
                      <a:pt x="276" y="396"/>
                      <a:pt x="246" y="332"/>
                    </a:cubicBezTo>
                    <a:cubicBezTo>
                      <a:pt x="210" y="255"/>
                      <a:pt x="145" y="141"/>
                      <a:pt x="164" y="52"/>
                    </a:cubicBezTo>
                    <a:cubicBezTo>
                      <a:pt x="169" y="26"/>
                      <a:pt x="146" y="0"/>
                      <a:pt x="1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9" name="Google Shape;14239;p28"/>
              <p:cNvSpPr/>
              <p:nvPr/>
            </p:nvSpPr>
            <p:spPr>
              <a:xfrm>
                <a:off x="4191900" y="382525"/>
                <a:ext cx="28475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90" extrusionOk="0">
                    <a:moveTo>
                      <a:pt x="41" y="0"/>
                    </a:moveTo>
                    <a:cubicBezTo>
                      <a:pt x="18" y="0"/>
                      <a:pt x="0" y="30"/>
                      <a:pt x="18" y="52"/>
                    </a:cubicBezTo>
                    <a:cubicBezTo>
                      <a:pt x="190" y="243"/>
                      <a:pt x="397" y="407"/>
                      <a:pt x="579" y="594"/>
                    </a:cubicBezTo>
                    <a:cubicBezTo>
                      <a:pt x="758" y="781"/>
                      <a:pt x="919" y="985"/>
                      <a:pt x="1089" y="1181"/>
                    </a:cubicBezTo>
                    <a:cubicBezTo>
                      <a:pt x="1094" y="1187"/>
                      <a:pt x="1100" y="1189"/>
                      <a:pt x="1106" y="1189"/>
                    </a:cubicBezTo>
                    <a:cubicBezTo>
                      <a:pt x="1122" y="1189"/>
                      <a:pt x="1138" y="1169"/>
                      <a:pt x="1128" y="1151"/>
                    </a:cubicBezTo>
                    <a:lnTo>
                      <a:pt x="1127" y="1151"/>
                    </a:lnTo>
                    <a:cubicBezTo>
                      <a:pt x="992" y="925"/>
                      <a:pt x="822" y="723"/>
                      <a:pt x="642" y="529"/>
                    </a:cubicBezTo>
                    <a:cubicBezTo>
                      <a:pt x="468" y="340"/>
                      <a:pt x="276" y="134"/>
                      <a:pt x="53" y="3"/>
                    </a:cubicBezTo>
                    <a:cubicBezTo>
                      <a:pt x="49" y="1"/>
                      <a:pt x="45" y="0"/>
                      <a:pt x="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0" name="Google Shape;14240;p28"/>
              <p:cNvSpPr/>
              <p:nvPr/>
            </p:nvSpPr>
            <p:spPr>
              <a:xfrm>
                <a:off x="4349625" y="356850"/>
                <a:ext cx="52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204" extrusionOk="0">
                    <a:moveTo>
                      <a:pt x="1896" y="0"/>
                    </a:moveTo>
                    <a:cubicBezTo>
                      <a:pt x="1870" y="0"/>
                      <a:pt x="1845" y="36"/>
                      <a:pt x="1870" y="64"/>
                    </a:cubicBezTo>
                    <a:cubicBezTo>
                      <a:pt x="2038" y="245"/>
                      <a:pt x="2018" y="522"/>
                      <a:pt x="1913" y="731"/>
                    </a:cubicBezTo>
                    <a:cubicBezTo>
                      <a:pt x="1797" y="965"/>
                      <a:pt x="1563" y="1122"/>
                      <a:pt x="1356" y="1270"/>
                    </a:cubicBezTo>
                    <a:cubicBezTo>
                      <a:pt x="1143" y="1421"/>
                      <a:pt x="928" y="1571"/>
                      <a:pt x="709" y="1715"/>
                    </a:cubicBezTo>
                    <a:cubicBezTo>
                      <a:pt x="483" y="1862"/>
                      <a:pt x="247" y="1995"/>
                      <a:pt x="26" y="2150"/>
                    </a:cubicBezTo>
                    <a:cubicBezTo>
                      <a:pt x="1" y="2168"/>
                      <a:pt x="16" y="2204"/>
                      <a:pt x="43" y="2204"/>
                    </a:cubicBezTo>
                    <a:cubicBezTo>
                      <a:pt x="47" y="2204"/>
                      <a:pt x="52" y="2203"/>
                      <a:pt x="56" y="2201"/>
                    </a:cubicBezTo>
                    <a:cubicBezTo>
                      <a:pt x="344" y="2062"/>
                      <a:pt x="612" y="1875"/>
                      <a:pt x="873" y="1696"/>
                    </a:cubicBezTo>
                    <a:cubicBezTo>
                      <a:pt x="1118" y="1529"/>
                      <a:pt x="1358" y="1356"/>
                      <a:pt x="1586" y="1169"/>
                    </a:cubicBezTo>
                    <a:cubicBezTo>
                      <a:pt x="1769" y="1015"/>
                      <a:pt x="1965" y="832"/>
                      <a:pt x="2042" y="598"/>
                    </a:cubicBezTo>
                    <a:cubicBezTo>
                      <a:pt x="2105" y="396"/>
                      <a:pt x="2066" y="166"/>
                      <a:pt x="1920" y="11"/>
                    </a:cubicBezTo>
                    <a:cubicBezTo>
                      <a:pt x="1913" y="3"/>
                      <a:pt x="1905" y="0"/>
                      <a:pt x="189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1" name="Google Shape;14241;p28"/>
              <p:cNvSpPr/>
              <p:nvPr/>
            </p:nvSpPr>
            <p:spPr>
              <a:xfrm>
                <a:off x="4037950" y="427750"/>
                <a:ext cx="283075" cy="27290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0916" extrusionOk="0">
                    <a:moveTo>
                      <a:pt x="11323" y="2881"/>
                    </a:moveTo>
                    <a:cubicBezTo>
                      <a:pt x="11323" y="2881"/>
                      <a:pt x="10727" y="9186"/>
                      <a:pt x="10080" y="10051"/>
                    </a:cubicBezTo>
                    <a:cubicBezTo>
                      <a:pt x="9433" y="10915"/>
                      <a:pt x="7010" y="10352"/>
                      <a:pt x="6335" y="10147"/>
                    </a:cubicBezTo>
                    <a:cubicBezTo>
                      <a:pt x="5660" y="9941"/>
                      <a:pt x="5684" y="10833"/>
                      <a:pt x="4863" y="10139"/>
                    </a:cubicBezTo>
                    <a:cubicBezTo>
                      <a:pt x="4043" y="9447"/>
                      <a:pt x="4480" y="9169"/>
                      <a:pt x="3525" y="8434"/>
                    </a:cubicBezTo>
                    <a:cubicBezTo>
                      <a:pt x="2569" y="7699"/>
                      <a:pt x="1949" y="7806"/>
                      <a:pt x="1743" y="6740"/>
                    </a:cubicBezTo>
                    <a:cubicBezTo>
                      <a:pt x="1537" y="5675"/>
                      <a:pt x="1" y="4912"/>
                      <a:pt x="1003" y="3949"/>
                    </a:cubicBezTo>
                    <a:cubicBezTo>
                      <a:pt x="2003" y="2986"/>
                      <a:pt x="3861" y="2537"/>
                      <a:pt x="3861" y="2537"/>
                    </a:cubicBezTo>
                    <a:lnTo>
                      <a:pt x="884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2" name="Google Shape;14242;p28"/>
              <p:cNvSpPr/>
              <p:nvPr/>
            </p:nvSpPr>
            <p:spPr>
              <a:xfrm>
                <a:off x="4274600" y="515875"/>
                <a:ext cx="1890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6711" extrusionOk="0">
                    <a:moveTo>
                      <a:pt x="695" y="1"/>
                    </a:moveTo>
                    <a:cubicBezTo>
                      <a:pt x="680" y="1"/>
                      <a:pt x="665" y="8"/>
                      <a:pt x="657" y="24"/>
                    </a:cubicBezTo>
                    <a:cubicBezTo>
                      <a:pt x="563" y="209"/>
                      <a:pt x="483" y="379"/>
                      <a:pt x="432" y="581"/>
                    </a:cubicBezTo>
                    <a:cubicBezTo>
                      <a:pt x="380" y="788"/>
                      <a:pt x="339" y="1000"/>
                      <a:pt x="309" y="1213"/>
                    </a:cubicBezTo>
                    <a:cubicBezTo>
                      <a:pt x="251" y="1658"/>
                      <a:pt x="221" y="2105"/>
                      <a:pt x="221" y="2553"/>
                    </a:cubicBezTo>
                    <a:cubicBezTo>
                      <a:pt x="215" y="3449"/>
                      <a:pt x="292" y="4341"/>
                      <a:pt x="307" y="5238"/>
                    </a:cubicBezTo>
                    <a:cubicBezTo>
                      <a:pt x="315" y="5702"/>
                      <a:pt x="343" y="6298"/>
                      <a:pt x="15" y="6672"/>
                    </a:cubicBezTo>
                    <a:cubicBezTo>
                      <a:pt x="1" y="6688"/>
                      <a:pt x="14" y="6711"/>
                      <a:pt x="31" y="6711"/>
                    </a:cubicBezTo>
                    <a:cubicBezTo>
                      <a:pt x="36" y="6711"/>
                      <a:pt x="41" y="6709"/>
                      <a:pt x="45" y="6704"/>
                    </a:cubicBezTo>
                    <a:cubicBezTo>
                      <a:pt x="350" y="6397"/>
                      <a:pt x="425" y="6003"/>
                      <a:pt x="440" y="5584"/>
                    </a:cubicBezTo>
                    <a:cubicBezTo>
                      <a:pt x="458" y="5150"/>
                      <a:pt x="444" y="4713"/>
                      <a:pt x="430" y="4279"/>
                    </a:cubicBezTo>
                    <a:cubicBezTo>
                      <a:pt x="402" y="3350"/>
                      <a:pt x="346" y="2419"/>
                      <a:pt x="447" y="1493"/>
                    </a:cubicBezTo>
                    <a:cubicBezTo>
                      <a:pt x="472" y="1248"/>
                      <a:pt x="513" y="1004"/>
                      <a:pt x="567" y="764"/>
                    </a:cubicBezTo>
                    <a:cubicBezTo>
                      <a:pt x="593" y="650"/>
                      <a:pt x="625" y="538"/>
                      <a:pt x="657" y="426"/>
                    </a:cubicBezTo>
                    <a:cubicBezTo>
                      <a:pt x="690" y="304"/>
                      <a:pt x="709" y="183"/>
                      <a:pt x="745" y="61"/>
                    </a:cubicBezTo>
                    <a:cubicBezTo>
                      <a:pt x="756" y="28"/>
                      <a:pt x="725" y="1"/>
                      <a:pt x="69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3" name="Google Shape;14243;p28"/>
              <p:cNvSpPr/>
              <p:nvPr/>
            </p:nvSpPr>
            <p:spPr>
              <a:xfrm>
                <a:off x="4259175" y="498375"/>
                <a:ext cx="26025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3805" extrusionOk="0">
                    <a:moveTo>
                      <a:pt x="999" y="0"/>
                    </a:moveTo>
                    <a:cubicBezTo>
                      <a:pt x="994" y="0"/>
                      <a:pt x="990" y="1"/>
                      <a:pt x="986" y="4"/>
                    </a:cubicBezTo>
                    <a:cubicBezTo>
                      <a:pt x="746" y="161"/>
                      <a:pt x="589" y="443"/>
                      <a:pt x="479" y="700"/>
                    </a:cubicBezTo>
                    <a:cubicBezTo>
                      <a:pt x="359" y="984"/>
                      <a:pt x="277" y="1279"/>
                      <a:pt x="236" y="1582"/>
                    </a:cubicBezTo>
                    <a:cubicBezTo>
                      <a:pt x="126" y="2309"/>
                      <a:pt x="178" y="3051"/>
                      <a:pt x="6" y="3769"/>
                    </a:cubicBezTo>
                    <a:cubicBezTo>
                      <a:pt x="0" y="3791"/>
                      <a:pt x="17" y="3805"/>
                      <a:pt x="34" y="3805"/>
                    </a:cubicBezTo>
                    <a:cubicBezTo>
                      <a:pt x="45" y="3805"/>
                      <a:pt x="56" y="3799"/>
                      <a:pt x="60" y="3784"/>
                    </a:cubicBezTo>
                    <a:cubicBezTo>
                      <a:pt x="251" y="3106"/>
                      <a:pt x="229" y="2399"/>
                      <a:pt x="320" y="1705"/>
                    </a:cubicBezTo>
                    <a:cubicBezTo>
                      <a:pt x="359" y="1406"/>
                      <a:pt x="425" y="1105"/>
                      <a:pt x="535" y="823"/>
                    </a:cubicBezTo>
                    <a:cubicBezTo>
                      <a:pt x="591" y="681"/>
                      <a:pt x="660" y="544"/>
                      <a:pt x="743" y="415"/>
                    </a:cubicBezTo>
                    <a:cubicBezTo>
                      <a:pt x="827" y="284"/>
                      <a:pt x="933" y="170"/>
                      <a:pt x="1027" y="45"/>
                    </a:cubicBezTo>
                    <a:cubicBezTo>
                      <a:pt x="1041" y="27"/>
                      <a:pt x="1020" y="0"/>
                      <a:pt x="9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4" name="Google Shape;14244;p28"/>
              <p:cNvSpPr/>
              <p:nvPr/>
            </p:nvSpPr>
            <p:spPr>
              <a:xfrm>
                <a:off x="4237350" y="636175"/>
                <a:ext cx="19475" cy="5387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155" extrusionOk="0">
                    <a:moveTo>
                      <a:pt x="750" y="0"/>
                    </a:moveTo>
                    <a:cubicBezTo>
                      <a:pt x="742" y="0"/>
                      <a:pt x="733" y="6"/>
                      <a:pt x="729" y="17"/>
                    </a:cubicBezTo>
                    <a:cubicBezTo>
                      <a:pt x="655" y="213"/>
                      <a:pt x="640" y="439"/>
                      <a:pt x="599" y="645"/>
                    </a:cubicBezTo>
                    <a:cubicBezTo>
                      <a:pt x="559" y="851"/>
                      <a:pt x="516" y="1051"/>
                      <a:pt x="471" y="1253"/>
                    </a:cubicBezTo>
                    <a:cubicBezTo>
                      <a:pt x="402" y="1557"/>
                      <a:pt x="346" y="1957"/>
                      <a:pt x="27" y="2103"/>
                    </a:cubicBezTo>
                    <a:cubicBezTo>
                      <a:pt x="1" y="2115"/>
                      <a:pt x="16" y="2155"/>
                      <a:pt x="41" y="2155"/>
                    </a:cubicBezTo>
                    <a:cubicBezTo>
                      <a:pt x="44" y="2155"/>
                      <a:pt x="46" y="2155"/>
                      <a:pt x="49" y="2154"/>
                    </a:cubicBezTo>
                    <a:cubicBezTo>
                      <a:pt x="357" y="2047"/>
                      <a:pt x="445" y="1692"/>
                      <a:pt x="513" y="1406"/>
                    </a:cubicBezTo>
                    <a:cubicBezTo>
                      <a:pt x="565" y="1174"/>
                      <a:pt x="615" y="942"/>
                      <a:pt x="662" y="710"/>
                    </a:cubicBezTo>
                    <a:cubicBezTo>
                      <a:pt x="705" y="488"/>
                      <a:pt x="778" y="249"/>
                      <a:pt x="772" y="22"/>
                    </a:cubicBezTo>
                    <a:cubicBezTo>
                      <a:pt x="771" y="8"/>
                      <a:pt x="761" y="0"/>
                      <a:pt x="7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5" name="Google Shape;14245;p28"/>
              <p:cNvSpPr/>
              <p:nvPr/>
            </p:nvSpPr>
            <p:spPr>
              <a:xfrm>
                <a:off x="4256625" y="616500"/>
                <a:ext cx="29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385" extrusionOk="0">
                    <a:moveTo>
                      <a:pt x="86" y="0"/>
                    </a:moveTo>
                    <a:cubicBezTo>
                      <a:pt x="74" y="0"/>
                      <a:pt x="62" y="7"/>
                      <a:pt x="58" y="22"/>
                    </a:cubicBezTo>
                    <a:cubicBezTo>
                      <a:pt x="33" y="125"/>
                      <a:pt x="20" y="230"/>
                      <a:pt x="5" y="334"/>
                    </a:cubicBezTo>
                    <a:cubicBezTo>
                      <a:pt x="1" y="365"/>
                      <a:pt x="26" y="384"/>
                      <a:pt x="49" y="384"/>
                    </a:cubicBezTo>
                    <a:cubicBezTo>
                      <a:pt x="65" y="384"/>
                      <a:pt x="79" y="375"/>
                      <a:pt x="82" y="355"/>
                    </a:cubicBezTo>
                    <a:cubicBezTo>
                      <a:pt x="95" y="247"/>
                      <a:pt x="112" y="140"/>
                      <a:pt x="116" y="30"/>
                    </a:cubicBezTo>
                    <a:cubicBezTo>
                      <a:pt x="116" y="11"/>
                      <a:pt x="101" y="0"/>
                      <a:pt x="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6" name="Google Shape;14246;p28"/>
              <p:cNvSpPr/>
              <p:nvPr/>
            </p:nvSpPr>
            <p:spPr>
              <a:xfrm>
                <a:off x="4229250" y="577525"/>
                <a:ext cx="33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32" extrusionOk="0">
                    <a:moveTo>
                      <a:pt x="97" y="1"/>
                    </a:moveTo>
                    <a:cubicBezTo>
                      <a:pt x="84" y="1"/>
                      <a:pt x="72" y="7"/>
                      <a:pt x="68" y="22"/>
                    </a:cubicBezTo>
                    <a:cubicBezTo>
                      <a:pt x="25" y="211"/>
                      <a:pt x="16" y="402"/>
                      <a:pt x="3" y="594"/>
                    </a:cubicBezTo>
                    <a:cubicBezTo>
                      <a:pt x="1" y="617"/>
                      <a:pt x="23" y="631"/>
                      <a:pt x="43" y="631"/>
                    </a:cubicBezTo>
                    <a:cubicBezTo>
                      <a:pt x="59" y="631"/>
                      <a:pt x="73" y="623"/>
                      <a:pt x="76" y="605"/>
                    </a:cubicBezTo>
                    <a:cubicBezTo>
                      <a:pt x="102" y="413"/>
                      <a:pt x="134" y="224"/>
                      <a:pt x="130" y="31"/>
                    </a:cubicBezTo>
                    <a:cubicBezTo>
                      <a:pt x="130" y="12"/>
                      <a:pt x="113" y="1"/>
                      <a:pt x="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7" name="Google Shape;14247;p28"/>
              <p:cNvSpPr/>
              <p:nvPr/>
            </p:nvSpPr>
            <p:spPr>
              <a:xfrm>
                <a:off x="4235000" y="480275"/>
                <a:ext cx="3365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3379" extrusionOk="0">
                    <a:moveTo>
                      <a:pt x="1284" y="1"/>
                    </a:moveTo>
                    <a:cubicBezTo>
                      <a:pt x="1273" y="1"/>
                      <a:pt x="1261" y="4"/>
                      <a:pt x="1252" y="12"/>
                    </a:cubicBezTo>
                    <a:cubicBezTo>
                      <a:pt x="1012" y="208"/>
                      <a:pt x="848" y="461"/>
                      <a:pt x="694" y="728"/>
                    </a:cubicBezTo>
                    <a:cubicBezTo>
                      <a:pt x="543" y="992"/>
                      <a:pt x="416" y="1268"/>
                      <a:pt x="315" y="1556"/>
                    </a:cubicBezTo>
                    <a:cubicBezTo>
                      <a:pt x="107" y="2140"/>
                      <a:pt x="1" y="2738"/>
                      <a:pt x="16" y="3355"/>
                    </a:cubicBezTo>
                    <a:cubicBezTo>
                      <a:pt x="16" y="3371"/>
                      <a:pt x="28" y="3379"/>
                      <a:pt x="39" y="3379"/>
                    </a:cubicBezTo>
                    <a:cubicBezTo>
                      <a:pt x="51" y="3379"/>
                      <a:pt x="63" y="3371"/>
                      <a:pt x="63" y="3355"/>
                    </a:cubicBezTo>
                    <a:lnTo>
                      <a:pt x="63" y="3357"/>
                    </a:lnTo>
                    <a:cubicBezTo>
                      <a:pt x="96" y="2764"/>
                      <a:pt x="220" y="2162"/>
                      <a:pt x="442" y="1610"/>
                    </a:cubicBezTo>
                    <a:cubicBezTo>
                      <a:pt x="552" y="1336"/>
                      <a:pt x="687" y="1068"/>
                      <a:pt x="840" y="814"/>
                    </a:cubicBezTo>
                    <a:cubicBezTo>
                      <a:pt x="994" y="560"/>
                      <a:pt x="1177" y="326"/>
                      <a:pt x="1325" y="70"/>
                    </a:cubicBezTo>
                    <a:cubicBezTo>
                      <a:pt x="1346" y="32"/>
                      <a:pt x="1316" y="1"/>
                      <a:pt x="12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8" name="Google Shape;14248;p28"/>
              <p:cNvSpPr/>
              <p:nvPr/>
            </p:nvSpPr>
            <p:spPr>
              <a:xfrm>
                <a:off x="4142600" y="521925"/>
                <a:ext cx="70325" cy="14150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5660" extrusionOk="0">
                    <a:moveTo>
                      <a:pt x="2748" y="1"/>
                    </a:moveTo>
                    <a:cubicBezTo>
                      <a:pt x="2732" y="1"/>
                      <a:pt x="2717" y="9"/>
                      <a:pt x="2708" y="29"/>
                    </a:cubicBezTo>
                    <a:cubicBezTo>
                      <a:pt x="2530" y="412"/>
                      <a:pt x="2405" y="814"/>
                      <a:pt x="2239" y="1203"/>
                    </a:cubicBezTo>
                    <a:cubicBezTo>
                      <a:pt x="2070" y="1586"/>
                      <a:pt x="1861" y="1952"/>
                      <a:pt x="1616" y="2293"/>
                    </a:cubicBezTo>
                    <a:cubicBezTo>
                      <a:pt x="1135" y="2960"/>
                      <a:pt x="580" y="3573"/>
                      <a:pt x="266" y="4346"/>
                    </a:cubicBezTo>
                    <a:cubicBezTo>
                      <a:pt x="103" y="4751"/>
                      <a:pt x="1" y="5206"/>
                      <a:pt x="111" y="5637"/>
                    </a:cubicBezTo>
                    <a:cubicBezTo>
                      <a:pt x="115" y="5652"/>
                      <a:pt x="127" y="5659"/>
                      <a:pt x="140" y="5659"/>
                    </a:cubicBezTo>
                    <a:cubicBezTo>
                      <a:pt x="155" y="5659"/>
                      <a:pt x="171" y="5649"/>
                      <a:pt x="171" y="5630"/>
                    </a:cubicBezTo>
                    <a:cubicBezTo>
                      <a:pt x="154" y="5226"/>
                      <a:pt x="208" y="4832"/>
                      <a:pt x="356" y="4454"/>
                    </a:cubicBezTo>
                    <a:cubicBezTo>
                      <a:pt x="511" y="4060"/>
                      <a:pt x="745" y="3706"/>
                      <a:pt x="1006" y="3375"/>
                    </a:cubicBezTo>
                    <a:cubicBezTo>
                      <a:pt x="1511" y="2741"/>
                      <a:pt x="2037" y="2124"/>
                      <a:pt x="2369" y="1377"/>
                    </a:cubicBezTo>
                    <a:cubicBezTo>
                      <a:pt x="2558" y="956"/>
                      <a:pt x="2713" y="522"/>
                      <a:pt x="2805" y="68"/>
                    </a:cubicBezTo>
                    <a:cubicBezTo>
                      <a:pt x="2812" y="32"/>
                      <a:pt x="2779" y="1"/>
                      <a:pt x="274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9" name="Google Shape;14249;p28"/>
              <p:cNvSpPr/>
              <p:nvPr/>
            </p:nvSpPr>
            <p:spPr>
              <a:xfrm>
                <a:off x="4185850" y="557500"/>
                <a:ext cx="31575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4803" extrusionOk="0">
                    <a:moveTo>
                      <a:pt x="1238" y="0"/>
                    </a:moveTo>
                    <a:cubicBezTo>
                      <a:pt x="1229" y="0"/>
                      <a:pt x="1220" y="5"/>
                      <a:pt x="1217" y="17"/>
                    </a:cubicBezTo>
                    <a:cubicBezTo>
                      <a:pt x="1079" y="442"/>
                      <a:pt x="939" y="866"/>
                      <a:pt x="800" y="1290"/>
                    </a:cubicBezTo>
                    <a:cubicBezTo>
                      <a:pt x="667" y="1700"/>
                      <a:pt x="600" y="2132"/>
                      <a:pt x="531" y="2556"/>
                    </a:cubicBezTo>
                    <a:cubicBezTo>
                      <a:pt x="466" y="2958"/>
                      <a:pt x="432" y="3366"/>
                      <a:pt x="385" y="3770"/>
                    </a:cubicBezTo>
                    <a:cubicBezTo>
                      <a:pt x="346" y="4108"/>
                      <a:pt x="273" y="4504"/>
                      <a:pt x="21" y="4753"/>
                    </a:cubicBezTo>
                    <a:cubicBezTo>
                      <a:pt x="1" y="4771"/>
                      <a:pt x="19" y="4803"/>
                      <a:pt x="40" y="4803"/>
                    </a:cubicBezTo>
                    <a:cubicBezTo>
                      <a:pt x="45" y="4803"/>
                      <a:pt x="50" y="4801"/>
                      <a:pt x="54" y="4798"/>
                    </a:cubicBezTo>
                    <a:lnTo>
                      <a:pt x="56" y="4798"/>
                    </a:lnTo>
                    <a:cubicBezTo>
                      <a:pt x="340" y="4594"/>
                      <a:pt x="451" y="4297"/>
                      <a:pt x="510" y="3962"/>
                    </a:cubicBezTo>
                    <a:cubicBezTo>
                      <a:pt x="585" y="3549"/>
                      <a:pt x="626" y="3132"/>
                      <a:pt x="701" y="2719"/>
                    </a:cubicBezTo>
                    <a:cubicBezTo>
                      <a:pt x="783" y="2272"/>
                      <a:pt x="884" y="1827"/>
                      <a:pt x="959" y="1380"/>
                    </a:cubicBezTo>
                    <a:cubicBezTo>
                      <a:pt x="1030" y="922"/>
                      <a:pt x="1129" y="471"/>
                      <a:pt x="1258" y="27"/>
                    </a:cubicBezTo>
                    <a:cubicBezTo>
                      <a:pt x="1263" y="10"/>
                      <a:pt x="1251" y="0"/>
                      <a:pt x="12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0" name="Google Shape;14250;p28"/>
              <p:cNvSpPr/>
              <p:nvPr/>
            </p:nvSpPr>
            <p:spPr>
              <a:xfrm>
                <a:off x="4172550" y="603125"/>
                <a:ext cx="1530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90" extrusionOk="0">
                    <a:moveTo>
                      <a:pt x="564" y="0"/>
                    </a:moveTo>
                    <a:cubicBezTo>
                      <a:pt x="552" y="0"/>
                      <a:pt x="541" y="5"/>
                      <a:pt x="536" y="17"/>
                    </a:cubicBezTo>
                    <a:cubicBezTo>
                      <a:pt x="345" y="419"/>
                      <a:pt x="179" y="830"/>
                      <a:pt x="10" y="1242"/>
                    </a:cubicBezTo>
                    <a:cubicBezTo>
                      <a:pt x="0" y="1268"/>
                      <a:pt x="27" y="1290"/>
                      <a:pt x="52" y="1290"/>
                    </a:cubicBezTo>
                    <a:cubicBezTo>
                      <a:pt x="64" y="1290"/>
                      <a:pt x="75" y="1284"/>
                      <a:pt x="81" y="1271"/>
                    </a:cubicBezTo>
                    <a:cubicBezTo>
                      <a:pt x="263" y="864"/>
                      <a:pt x="444" y="462"/>
                      <a:pt x="601" y="45"/>
                    </a:cubicBezTo>
                    <a:cubicBezTo>
                      <a:pt x="611" y="20"/>
                      <a:pt x="586" y="0"/>
                      <a:pt x="5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1" name="Google Shape;14251;p28"/>
              <p:cNvSpPr/>
              <p:nvPr/>
            </p:nvSpPr>
            <p:spPr>
              <a:xfrm>
                <a:off x="4096775" y="532000"/>
                <a:ext cx="49475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979" extrusionOk="0">
                    <a:moveTo>
                      <a:pt x="1954" y="1"/>
                    </a:moveTo>
                    <a:cubicBezTo>
                      <a:pt x="1951" y="1"/>
                      <a:pt x="1948" y="1"/>
                      <a:pt x="1946" y="3"/>
                    </a:cubicBezTo>
                    <a:cubicBezTo>
                      <a:pt x="1583" y="282"/>
                      <a:pt x="1237" y="585"/>
                      <a:pt x="910" y="908"/>
                    </a:cubicBezTo>
                    <a:cubicBezTo>
                      <a:pt x="583" y="1235"/>
                      <a:pt x="259" y="1553"/>
                      <a:pt x="9" y="1946"/>
                    </a:cubicBezTo>
                    <a:cubicBezTo>
                      <a:pt x="1" y="1962"/>
                      <a:pt x="14" y="1978"/>
                      <a:pt x="28" y="1978"/>
                    </a:cubicBezTo>
                    <a:cubicBezTo>
                      <a:pt x="33" y="1978"/>
                      <a:pt x="38" y="1976"/>
                      <a:pt x="43" y="1972"/>
                    </a:cubicBezTo>
                    <a:cubicBezTo>
                      <a:pt x="349" y="1634"/>
                      <a:pt x="626" y="1267"/>
                      <a:pt x="946" y="940"/>
                    </a:cubicBezTo>
                    <a:cubicBezTo>
                      <a:pt x="1265" y="615"/>
                      <a:pt x="1606" y="310"/>
                      <a:pt x="1966" y="29"/>
                    </a:cubicBezTo>
                    <a:cubicBezTo>
                      <a:pt x="1979" y="20"/>
                      <a:pt x="1967" y="1"/>
                      <a:pt x="19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2" name="Google Shape;14252;p28"/>
              <p:cNvSpPr/>
              <p:nvPr/>
            </p:nvSpPr>
            <p:spPr>
              <a:xfrm>
                <a:off x="4162700" y="509875"/>
                <a:ext cx="26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91" extrusionOk="0">
                    <a:moveTo>
                      <a:pt x="1012" y="0"/>
                    </a:moveTo>
                    <a:cubicBezTo>
                      <a:pt x="1009" y="0"/>
                      <a:pt x="1005" y="1"/>
                      <a:pt x="1001" y="2"/>
                    </a:cubicBezTo>
                    <a:cubicBezTo>
                      <a:pt x="618" y="129"/>
                      <a:pt x="311" y="410"/>
                      <a:pt x="10" y="668"/>
                    </a:cubicBezTo>
                    <a:cubicBezTo>
                      <a:pt x="1" y="675"/>
                      <a:pt x="10" y="691"/>
                      <a:pt x="20" y="691"/>
                    </a:cubicBezTo>
                    <a:cubicBezTo>
                      <a:pt x="23" y="691"/>
                      <a:pt x="25" y="690"/>
                      <a:pt x="27" y="688"/>
                    </a:cubicBezTo>
                    <a:cubicBezTo>
                      <a:pt x="339" y="449"/>
                      <a:pt x="707" y="292"/>
                      <a:pt x="1027" y="62"/>
                    </a:cubicBezTo>
                    <a:cubicBezTo>
                      <a:pt x="1052" y="44"/>
                      <a:pt x="1041" y="0"/>
                      <a:pt x="1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3" name="Google Shape;14253;p28"/>
              <p:cNvSpPr/>
              <p:nvPr/>
            </p:nvSpPr>
            <p:spPr>
              <a:xfrm>
                <a:off x="4111500" y="525725"/>
                <a:ext cx="90050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4094" extrusionOk="0">
                    <a:moveTo>
                      <a:pt x="3551" y="0"/>
                    </a:moveTo>
                    <a:cubicBezTo>
                      <a:pt x="3546" y="0"/>
                      <a:pt x="3540" y="2"/>
                      <a:pt x="3535" y="6"/>
                    </a:cubicBezTo>
                    <a:cubicBezTo>
                      <a:pt x="3247" y="222"/>
                      <a:pt x="3039" y="505"/>
                      <a:pt x="2841" y="802"/>
                    </a:cubicBezTo>
                    <a:cubicBezTo>
                      <a:pt x="2637" y="1109"/>
                      <a:pt x="2458" y="1428"/>
                      <a:pt x="2271" y="1744"/>
                    </a:cubicBezTo>
                    <a:cubicBezTo>
                      <a:pt x="1914" y="2350"/>
                      <a:pt x="1538" y="2958"/>
                      <a:pt x="1005" y="3427"/>
                    </a:cubicBezTo>
                    <a:cubicBezTo>
                      <a:pt x="717" y="3681"/>
                      <a:pt x="388" y="3866"/>
                      <a:pt x="39" y="4023"/>
                    </a:cubicBezTo>
                    <a:cubicBezTo>
                      <a:pt x="0" y="4041"/>
                      <a:pt x="26" y="4093"/>
                      <a:pt x="62" y="4093"/>
                    </a:cubicBezTo>
                    <a:cubicBezTo>
                      <a:pt x="64" y="4093"/>
                      <a:pt x="66" y="4093"/>
                      <a:pt x="69" y="4093"/>
                    </a:cubicBezTo>
                    <a:cubicBezTo>
                      <a:pt x="729" y="3971"/>
                      <a:pt x="1267" y="3438"/>
                      <a:pt x="1663" y="2928"/>
                    </a:cubicBezTo>
                    <a:cubicBezTo>
                      <a:pt x="2108" y="2354"/>
                      <a:pt x="2432" y="1699"/>
                      <a:pt x="2821" y="1090"/>
                    </a:cubicBezTo>
                    <a:cubicBezTo>
                      <a:pt x="3053" y="727"/>
                      <a:pt x="3322" y="396"/>
                      <a:pt x="3584" y="56"/>
                    </a:cubicBezTo>
                    <a:cubicBezTo>
                      <a:pt x="3602" y="33"/>
                      <a:pt x="3576" y="0"/>
                      <a:pt x="35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4" name="Google Shape;14254;p28"/>
              <p:cNvSpPr/>
              <p:nvPr/>
            </p:nvSpPr>
            <p:spPr>
              <a:xfrm>
                <a:off x="4064275" y="522175"/>
                <a:ext cx="475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386" extrusionOk="0">
                    <a:moveTo>
                      <a:pt x="1859" y="1"/>
                    </a:moveTo>
                    <a:cubicBezTo>
                      <a:pt x="1857" y="1"/>
                      <a:pt x="1854" y="1"/>
                      <a:pt x="1851" y="2"/>
                    </a:cubicBezTo>
                    <a:cubicBezTo>
                      <a:pt x="1120" y="226"/>
                      <a:pt x="466" y="709"/>
                      <a:pt x="19" y="1327"/>
                    </a:cubicBezTo>
                    <a:cubicBezTo>
                      <a:pt x="0" y="1354"/>
                      <a:pt x="28" y="1385"/>
                      <a:pt x="55" y="1385"/>
                    </a:cubicBezTo>
                    <a:cubicBezTo>
                      <a:pt x="64" y="1385"/>
                      <a:pt x="73" y="1382"/>
                      <a:pt x="81" y="1374"/>
                    </a:cubicBezTo>
                    <a:cubicBezTo>
                      <a:pt x="580" y="813"/>
                      <a:pt x="1191" y="364"/>
                      <a:pt x="1875" y="56"/>
                    </a:cubicBezTo>
                    <a:cubicBezTo>
                      <a:pt x="1903" y="44"/>
                      <a:pt x="1888" y="1"/>
                      <a:pt x="18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5" name="Google Shape;14255;p28"/>
              <p:cNvSpPr/>
              <p:nvPr/>
            </p:nvSpPr>
            <p:spPr>
              <a:xfrm>
                <a:off x="4069075" y="519225"/>
                <a:ext cx="25525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11" extrusionOk="0">
                    <a:moveTo>
                      <a:pt x="967" y="1"/>
                    </a:moveTo>
                    <a:cubicBezTo>
                      <a:pt x="963" y="1"/>
                      <a:pt x="960" y="1"/>
                      <a:pt x="956" y="2"/>
                    </a:cubicBezTo>
                    <a:cubicBezTo>
                      <a:pt x="590" y="116"/>
                      <a:pt x="242" y="346"/>
                      <a:pt x="16" y="658"/>
                    </a:cubicBezTo>
                    <a:cubicBezTo>
                      <a:pt x="1" y="681"/>
                      <a:pt x="22" y="711"/>
                      <a:pt x="45" y="711"/>
                    </a:cubicBezTo>
                    <a:cubicBezTo>
                      <a:pt x="51" y="711"/>
                      <a:pt x="57" y="709"/>
                      <a:pt x="62" y="705"/>
                    </a:cubicBezTo>
                    <a:cubicBezTo>
                      <a:pt x="362" y="477"/>
                      <a:pt x="659" y="260"/>
                      <a:pt x="986" y="73"/>
                    </a:cubicBezTo>
                    <a:cubicBezTo>
                      <a:pt x="1020" y="53"/>
                      <a:pt x="1003" y="1"/>
                      <a:pt x="9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6" name="Google Shape;14256;p28"/>
              <p:cNvSpPr/>
              <p:nvPr/>
            </p:nvSpPr>
            <p:spPr>
              <a:xfrm>
                <a:off x="4144625" y="499725"/>
                <a:ext cx="177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83" extrusionOk="0">
                    <a:moveTo>
                      <a:pt x="659" y="1"/>
                    </a:moveTo>
                    <a:cubicBezTo>
                      <a:pt x="653" y="1"/>
                      <a:pt x="647" y="2"/>
                      <a:pt x="641" y="6"/>
                    </a:cubicBezTo>
                    <a:cubicBezTo>
                      <a:pt x="417" y="161"/>
                      <a:pt x="221" y="345"/>
                      <a:pt x="21" y="528"/>
                    </a:cubicBezTo>
                    <a:cubicBezTo>
                      <a:pt x="1" y="548"/>
                      <a:pt x="19" y="582"/>
                      <a:pt x="42" y="582"/>
                    </a:cubicBezTo>
                    <a:cubicBezTo>
                      <a:pt x="47" y="582"/>
                      <a:pt x="53" y="580"/>
                      <a:pt x="58" y="576"/>
                    </a:cubicBezTo>
                    <a:cubicBezTo>
                      <a:pt x="275" y="412"/>
                      <a:pt x="492" y="255"/>
                      <a:pt x="684" y="62"/>
                    </a:cubicBezTo>
                    <a:cubicBezTo>
                      <a:pt x="707" y="39"/>
                      <a:pt x="686" y="1"/>
                      <a:pt x="6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7" name="Google Shape;14257;p28"/>
              <p:cNvSpPr/>
              <p:nvPr/>
            </p:nvSpPr>
            <p:spPr>
              <a:xfrm>
                <a:off x="4284050" y="484125"/>
                <a:ext cx="168900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10635" extrusionOk="0">
                    <a:moveTo>
                      <a:pt x="1152" y="56"/>
                    </a:moveTo>
                    <a:cubicBezTo>
                      <a:pt x="1152" y="56"/>
                      <a:pt x="0" y="3831"/>
                      <a:pt x="266" y="5476"/>
                    </a:cubicBezTo>
                    <a:cubicBezTo>
                      <a:pt x="531" y="7120"/>
                      <a:pt x="1238" y="8572"/>
                      <a:pt x="2264" y="8591"/>
                    </a:cubicBezTo>
                    <a:cubicBezTo>
                      <a:pt x="2264" y="8591"/>
                      <a:pt x="4323" y="10634"/>
                      <a:pt x="5540" y="9356"/>
                    </a:cubicBezTo>
                    <a:cubicBezTo>
                      <a:pt x="6755" y="8075"/>
                      <a:pt x="5534" y="7437"/>
                      <a:pt x="5534" y="7437"/>
                    </a:cubicBezTo>
                    <a:cubicBezTo>
                      <a:pt x="5534" y="7437"/>
                      <a:pt x="6093" y="6575"/>
                      <a:pt x="5673" y="5828"/>
                    </a:cubicBezTo>
                    <a:cubicBezTo>
                      <a:pt x="5252" y="5080"/>
                      <a:pt x="4669" y="1481"/>
                      <a:pt x="4669" y="1481"/>
                    </a:cubicBezTo>
                    <a:cubicBezTo>
                      <a:pt x="4669" y="1481"/>
                      <a:pt x="1552" y="0"/>
                      <a:pt x="1152" y="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8" name="Google Shape;14258;p28"/>
              <p:cNvSpPr/>
              <p:nvPr/>
            </p:nvSpPr>
            <p:spPr>
              <a:xfrm>
                <a:off x="4296750" y="573550"/>
                <a:ext cx="97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49" extrusionOk="0">
                    <a:moveTo>
                      <a:pt x="40" y="1"/>
                    </a:moveTo>
                    <a:cubicBezTo>
                      <a:pt x="21" y="1"/>
                      <a:pt x="2" y="14"/>
                      <a:pt x="1" y="39"/>
                    </a:cubicBezTo>
                    <a:cubicBezTo>
                      <a:pt x="3" y="355"/>
                      <a:pt x="34" y="667"/>
                      <a:pt x="34" y="983"/>
                    </a:cubicBezTo>
                    <a:cubicBezTo>
                      <a:pt x="34" y="1306"/>
                      <a:pt x="21" y="1630"/>
                      <a:pt x="19" y="1953"/>
                    </a:cubicBezTo>
                    <a:cubicBezTo>
                      <a:pt x="17" y="2552"/>
                      <a:pt x="44" y="3191"/>
                      <a:pt x="322" y="3733"/>
                    </a:cubicBezTo>
                    <a:cubicBezTo>
                      <a:pt x="329" y="3744"/>
                      <a:pt x="339" y="3749"/>
                      <a:pt x="349" y="3749"/>
                    </a:cubicBezTo>
                    <a:cubicBezTo>
                      <a:pt x="369" y="3749"/>
                      <a:pt x="388" y="3732"/>
                      <a:pt x="382" y="3709"/>
                    </a:cubicBezTo>
                    <a:lnTo>
                      <a:pt x="382" y="3707"/>
                    </a:lnTo>
                    <a:cubicBezTo>
                      <a:pt x="178" y="3107"/>
                      <a:pt x="120" y="2501"/>
                      <a:pt x="128" y="1871"/>
                    </a:cubicBezTo>
                    <a:cubicBezTo>
                      <a:pt x="130" y="1561"/>
                      <a:pt x="143" y="1250"/>
                      <a:pt x="145" y="940"/>
                    </a:cubicBezTo>
                    <a:cubicBezTo>
                      <a:pt x="146" y="639"/>
                      <a:pt x="154" y="323"/>
                      <a:pt x="77" y="30"/>
                    </a:cubicBezTo>
                    <a:cubicBezTo>
                      <a:pt x="71" y="10"/>
                      <a:pt x="55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9" name="Google Shape;14259;p28"/>
              <p:cNvSpPr/>
              <p:nvPr/>
            </p:nvSpPr>
            <p:spPr>
              <a:xfrm>
                <a:off x="4314125" y="535050"/>
                <a:ext cx="29000" cy="1636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6545" extrusionOk="0">
                    <a:moveTo>
                      <a:pt x="67" y="1"/>
                    </a:moveTo>
                    <a:cubicBezTo>
                      <a:pt x="34" y="1"/>
                      <a:pt x="0" y="27"/>
                      <a:pt x="3" y="63"/>
                    </a:cubicBezTo>
                    <a:cubicBezTo>
                      <a:pt x="20" y="291"/>
                      <a:pt x="125" y="511"/>
                      <a:pt x="179" y="734"/>
                    </a:cubicBezTo>
                    <a:cubicBezTo>
                      <a:pt x="235" y="969"/>
                      <a:pt x="276" y="1211"/>
                      <a:pt x="302" y="1452"/>
                    </a:cubicBezTo>
                    <a:cubicBezTo>
                      <a:pt x="354" y="1934"/>
                      <a:pt x="356" y="2420"/>
                      <a:pt x="349" y="2904"/>
                    </a:cubicBezTo>
                    <a:cubicBezTo>
                      <a:pt x="340" y="3394"/>
                      <a:pt x="330" y="3886"/>
                      <a:pt x="343" y="4376"/>
                    </a:cubicBezTo>
                    <a:cubicBezTo>
                      <a:pt x="349" y="4613"/>
                      <a:pt x="358" y="4851"/>
                      <a:pt x="377" y="5088"/>
                    </a:cubicBezTo>
                    <a:cubicBezTo>
                      <a:pt x="392" y="5292"/>
                      <a:pt x="401" y="5499"/>
                      <a:pt x="450" y="5700"/>
                    </a:cubicBezTo>
                    <a:cubicBezTo>
                      <a:pt x="534" y="6036"/>
                      <a:pt x="728" y="6494"/>
                      <a:pt x="1123" y="6545"/>
                    </a:cubicBezTo>
                    <a:cubicBezTo>
                      <a:pt x="1124" y="6545"/>
                      <a:pt x="1125" y="6545"/>
                      <a:pt x="1126" y="6545"/>
                    </a:cubicBezTo>
                    <a:cubicBezTo>
                      <a:pt x="1155" y="6545"/>
                      <a:pt x="1159" y="6501"/>
                      <a:pt x="1138" y="6487"/>
                    </a:cubicBezTo>
                    <a:lnTo>
                      <a:pt x="1138" y="6487"/>
                    </a:lnTo>
                    <a:lnTo>
                      <a:pt x="1138" y="6489"/>
                    </a:lnTo>
                    <a:cubicBezTo>
                      <a:pt x="981" y="6386"/>
                      <a:pt x="848" y="6277"/>
                      <a:pt x="755" y="6111"/>
                    </a:cubicBezTo>
                    <a:cubicBezTo>
                      <a:pt x="667" y="5952"/>
                      <a:pt x="614" y="5774"/>
                      <a:pt x="583" y="5597"/>
                    </a:cubicBezTo>
                    <a:cubicBezTo>
                      <a:pt x="502" y="5154"/>
                      <a:pt x="487" y="4703"/>
                      <a:pt x="495" y="4251"/>
                    </a:cubicBezTo>
                    <a:cubicBezTo>
                      <a:pt x="513" y="3320"/>
                      <a:pt x="599" y="2385"/>
                      <a:pt x="500" y="1452"/>
                    </a:cubicBezTo>
                    <a:cubicBezTo>
                      <a:pt x="474" y="1199"/>
                      <a:pt x="433" y="949"/>
                      <a:pt x="373" y="700"/>
                    </a:cubicBezTo>
                    <a:cubicBezTo>
                      <a:pt x="317" y="472"/>
                      <a:pt x="263" y="203"/>
                      <a:pt x="108" y="20"/>
                    </a:cubicBezTo>
                    <a:cubicBezTo>
                      <a:pt x="97" y="7"/>
                      <a:pt x="82" y="1"/>
                      <a:pt x="6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0" name="Google Shape;14260;p28"/>
              <p:cNvSpPr/>
              <p:nvPr/>
            </p:nvSpPr>
            <p:spPr>
              <a:xfrm>
                <a:off x="4359400" y="668375"/>
                <a:ext cx="32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2328" extrusionOk="0">
                    <a:moveTo>
                      <a:pt x="12" y="1"/>
                    </a:moveTo>
                    <a:cubicBezTo>
                      <a:pt x="6" y="1"/>
                      <a:pt x="1" y="5"/>
                      <a:pt x="2" y="13"/>
                    </a:cubicBezTo>
                    <a:cubicBezTo>
                      <a:pt x="17" y="529"/>
                      <a:pt x="78" y="1041"/>
                      <a:pt x="329" y="1503"/>
                    </a:cubicBezTo>
                    <a:cubicBezTo>
                      <a:pt x="533" y="1877"/>
                      <a:pt x="864" y="2223"/>
                      <a:pt x="1286" y="2328"/>
                    </a:cubicBezTo>
                    <a:cubicBezTo>
                      <a:pt x="1287" y="2328"/>
                      <a:pt x="1288" y="2328"/>
                      <a:pt x="1288" y="2328"/>
                    </a:cubicBezTo>
                    <a:cubicBezTo>
                      <a:pt x="1298" y="2328"/>
                      <a:pt x="1301" y="2316"/>
                      <a:pt x="1294" y="2311"/>
                    </a:cubicBezTo>
                    <a:lnTo>
                      <a:pt x="1294" y="2311"/>
                    </a:lnTo>
                    <a:lnTo>
                      <a:pt x="1294" y="2313"/>
                    </a:lnTo>
                    <a:cubicBezTo>
                      <a:pt x="922" y="2102"/>
                      <a:pt x="613" y="1814"/>
                      <a:pt x="406" y="1438"/>
                    </a:cubicBezTo>
                    <a:cubicBezTo>
                      <a:pt x="166" y="1008"/>
                      <a:pt x="58" y="499"/>
                      <a:pt x="24" y="13"/>
                    </a:cubicBezTo>
                    <a:cubicBezTo>
                      <a:pt x="24" y="5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1" name="Google Shape;14261;p28"/>
              <p:cNvSpPr/>
              <p:nvPr/>
            </p:nvSpPr>
            <p:spPr>
              <a:xfrm>
                <a:off x="4400125" y="672250"/>
                <a:ext cx="21450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08" extrusionOk="0">
                    <a:moveTo>
                      <a:pt x="51" y="0"/>
                    </a:moveTo>
                    <a:cubicBezTo>
                      <a:pt x="24" y="0"/>
                      <a:pt x="0" y="33"/>
                      <a:pt x="14" y="62"/>
                    </a:cubicBezTo>
                    <a:cubicBezTo>
                      <a:pt x="74" y="185"/>
                      <a:pt x="164" y="296"/>
                      <a:pt x="233" y="413"/>
                    </a:cubicBezTo>
                    <a:cubicBezTo>
                      <a:pt x="308" y="537"/>
                      <a:pt x="379" y="662"/>
                      <a:pt x="446" y="791"/>
                    </a:cubicBezTo>
                    <a:cubicBezTo>
                      <a:pt x="581" y="1051"/>
                      <a:pt x="700" y="1318"/>
                      <a:pt x="805" y="1591"/>
                    </a:cubicBezTo>
                    <a:cubicBezTo>
                      <a:pt x="810" y="1602"/>
                      <a:pt x="819" y="1607"/>
                      <a:pt x="829" y="1607"/>
                    </a:cubicBezTo>
                    <a:cubicBezTo>
                      <a:pt x="844" y="1607"/>
                      <a:pt x="858" y="1596"/>
                      <a:pt x="852" y="1578"/>
                    </a:cubicBezTo>
                    <a:cubicBezTo>
                      <a:pt x="770" y="1298"/>
                      <a:pt x="663" y="1025"/>
                      <a:pt x="534" y="763"/>
                    </a:cubicBezTo>
                    <a:cubicBezTo>
                      <a:pt x="469" y="627"/>
                      <a:pt x="396" y="494"/>
                      <a:pt x="317" y="363"/>
                    </a:cubicBezTo>
                    <a:cubicBezTo>
                      <a:pt x="246" y="247"/>
                      <a:pt x="175" y="112"/>
                      <a:pt x="78" y="13"/>
                    </a:cubicBezTo>
                    <a:cubicBezTo>
                      <a:pt x="69" y="4"/>
                      <a:pt x="60" y="0"/>
                      <a:pt x="5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2" name="Google Shape;14262;p28"/>
              <p:cNvSpPr/>
              <p:nvPr/>
            </p:nvSpPr>
            <p:spPr>
              <a:xfrm>
                <a:off x="4401675" y="616925"/>
                <a:ext cx="215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146" extrusionOk="0">
                    <a:moveTo>
                      <a:pt x="54" y="1"/>
                    </a:moveTo>
                    <a:cubicBezTo>
                      <a:pt x="28" y="1"/>
                      <a:pt x="0" y="31"/>
                      <a:pt x="16" y="63"/>
                    </a:cubicBezTo>
                    <a:cubicBezTo>
                      <a:pt x="182" y="426"/>
                      <a:pt x="242" y="809"/>
                      <a:pt x="328" y="1194"/>
                    </a:cubicBezTo>
                    <a:cubicBezTo>
                      <a:pt x="407" y="1535"/>
                      <a:pt x="523" y="1895"/>
                      <a:pt x="790" y="2135"/>
                    </a:cubicBezTo>
                    <a:cubicBezTo>
                      <a:pt x="797" y="2142"/>
                      <a:pt x="806" y="2145"/>
                      <a:pt x="814" y="2145"/>
                    </a:cubicBezTo>
                    <a:cubicBezTo>
                      <a:pt x="839" y="2145"/>
                      <a:pt x="861" y="2112"/>
                      <a:pt x="837" y="2088"/>
                    </a:cubicBezTo>
                    <a:lnTo>
                      <a:pt x="837" y="2088"/>
                    </a:lnTo>
                    <a:lnTo>
                      <a:pt x="837" y="2090"/>
                    </a:lnTo>
                    <a:cubicBezTo>
                      <a:pt x="309" y="1512"/>
                      <a:pt x="444" y="678"/>
                      <a:pt x="87" y="22"/>
                    </a:cubicBezTo>
                    <a:cubicBezTo>
                      <a:pt x="79" y="7"/>
                      <a:pt x="67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3" name="Google Shape;14263;p28"/>
              <p:cNvSpPr/>
              <p:nvPr/>
            </p:nvSpPr>
            <p:spPr>
              <a:xfrm>
                <a:off x="4346900" y="539925"/>
                <a:ext cx="37825" cy="867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3469" extrusionOk="0">
                    <a:moveTo>
                      <a:pt x="58" y="0"/>
                    </a:moveTo>
                    <a:cubicBezTo>
                      <a:pt x="27" y="0"/>
                      <a:pt x="0" y="32"/>
                      <a:pt x="16" y="68"/>
                    </a:cubicBezTo>
                    <a:cubicBezTo>
                      <a:pt x="165" y="313"/>
                      <a:pt x="362" y="529"/>
                      <a:pt x="519" y="771"/>
                    </a:cubicBezTo>
                    <a:cubicBezTo>
                      <a:pt x="687" y="1029"/>
                      <a:pt x="823" y="1305"/>
                      <a:pt x="922" y="1599"/>
                    </a:cubicBezTo>
                    <a:cubicBezTo>
                      <a:pt x="1123" y="2208"/>
                      <a:pt x="1268" y="2837"/>
                      <a:pt x="1461" y="3450"/>
                    </a:cubicBezTo>
                    <a:cubicBezTo>
                      <a:pt x="1464" y="3463"/>
                      <a:pt x="1473" y="3468"/>
                      <a:pt x="1483" y="3468"/>
                    </a:cubicBezTo>
                    <a:cubicBezTo>
                      <a:pt x="1497" y="3468"/>
                      <a:pt x="1512" y="3456"/>
                      <a:pt x="1508" y="3437"/>
                    </a:cubicBezTo>
                    <a:cubicBezTo>
                      <a:pt x="1433" y="3108"/>
                      <a:pt x="1351" y="2782"/>
                      <a:pt x="1265" y="2455"/>
                    </a:cubicBezTo>
                    <a:cubicBezTo>
                      <a:pt x="1182" y="2139"/>
                      <a:pt x="1108" y="1820"/>
                      <a:pt x="1008" y="1507"/>
                    </a:cubicBezTo>
                    <a:cubicBezTo>
                      <a:pt x="915" y="1227"/>
                      <a:pt x="784" y="958"/>
                      <a:pt x="621" y="711"/>
                    </a:cubicBezTo>
                    <a:cubicBezTo>
                      <a:pt x="464" y="468"/>
                      <a:pt x="292" y="217"/>
                      <a:pt x="89" y="12"/>
                    </a:cubicBezTo>
                    <a:cubicBezTo>
                      <a:pt x="79" y="4"/>
                      <a:pt x="68" y="0"/>
                      <a:pt x="5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4" name="Google Shape;14264;p28"/>
              <p:cNvSpPr/>
              <p:nvPr/>
            </p:nvSpPr>
            <p:spPr>
              <a:xfrm>
                <a:off x="4314750" y="511250"/>
                <a:ext cx="40550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4101" extrusionOk="0">
                    <a:moveTo>
                      <a:pt x="64" y="0"/>
                    </a:moveTo>
                    <a:cubicBezTo>
                      <a:pt x="32" y="0"/>
                      <a:pt x="0" y="25"/>
                      <a:pt x="14" y="61"/>
                    </a:cubicBezTo>
                    <a:cubicBezTo>
                      <a:pt x="71" y="216"/>
                      <a:pt x="219" y="347"/>
                      <a:pt x="320" y="476"/>
                    </a:cubicBezTo>
                    <a:cubicBezTo>
                      <a:pt x="434" y="626"/>
                      <a:pt x="543" y="781"/>
                      <a:pt x="642" y="942"/>
                    </a:cubicBezTo>
                    <a:cubicBezTo>
                      <a:pt x="834" y="1250"/>
                      <a:pt x="997" y="1579"/>
                      <a:pt x="1126" y="1920"/>
                    </a:cubicBezTo>
                    <a:cubicBezTo>
                      <a:pt x="1388" y="2611"/>
                      <a:pt x="1500" y="3344"/>
                      <a:pt x="1509" y="4081"/>
                    </a:cubicBezTo>
                    <a:cubicBezTo>
                      <a:pt x="1511" y="4094"/>
                      <a:pt x="1521" y="4100"/>
                      <a:pt x="1532" y="4100"/>
                    </a:cubicBezTo>
                    <a:cubicBezTo>
                      <a:pt x="1542" y="4100"/>
                      <a:pt x="1552" y="4094"/>
                      <a:pt x="1554" y="4081"/>
                    </a:cubicBezTo>
                    <a:cubicBezTo>
                      <a:pt x="1621" y="3333"/>
                      <a:pt x="1494" y="2572"/>
                      <a:pt x="1238" y="1869"/>
                    </a:cubicBezTo>
                    <a:cubicBezTo>
                      <a:pt x="1113" y="1521"/>
                      <a:pt x="954" y="1187"/>
                      <a:pt x="765" y="869"/>
                    </a:cubicBezTo>
                    <a:cubicBezTo>
                      <a:pt x="668" y="704"/>
                      <a:pt x="561" y="545"/>
                      <a:pt x="447" y="392"/>
                    </a:cubicBezTo>
                    <a:cubicBezTo>
                      <a:pt x="348" y="259"/>
                      <a:pt x="240" y="80"/>
                      <a:pt x="86" y="5"/>
                    </a:cubicBezTo>
                    <a:cubicBezTo>
                      <a:pt x="79" y="2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5" name="Google Shape;14265;p28"/>
              <p:cNvSpPr/>
              <p:nvPr/>
            </p:nvSpPr>
            <p:spPr>
              <a:xfrm>
                <a:off x="4368150" y="625025"/>
                <a:ext cx="57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128" extrusionOk="0">
                    <a:moveTo>
                      <a:pt x="25" y="1"/>
                    </a:moveTo>
                    <a:cubicBezTo>
                      <a:pt x="13" y="1"/>
                      <a:pt x="0" y="10"/>
                      <a:pt x="1" y="25"/>
                    </a:cubicBezTo>
                    <a:cubicBezTo>
                      <a:pt x="24" y="388"/>
                      <a:pt x="108" y="753"/>
                      <a:pt x="173" y="1108"/>
                    </a:cubicBezTo>
                    <a:cubicBezTo>
                      <a:pt x="176" y="1122"/>
                      <a:pt x="186" y="1128"/>
                      <a:pt x="196" y="1128"/>
                    </a:cubicBezTo>
                    <a:cubicBezTo>
                      <a:pt x="211" y="1128"/>
                      <a:pt x="228" y="1114"/>
                      <a:pt x="226" y="1095"/>
                    </a:cubicBezTo>
                    <a:lnTo>
                      <a:pt x="224" y="1095"/>
                    </a:lnTo>
                    <a:cubicBezTo>
                      <a:pt x="175" y="738"/>
                      <a:pt x="142" y="367"/>
                      <a:pt x="48" y="18"/>
                    </a:cubicBezTo>
                    <a:cubicBezTo>
                      <a:pt x="45" y="6"/>
                      <a:pt x="35" y="1"/>
                      <a:pt x="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6" name="Google Shape;14266;p28"/>
              <p:cNvSpPr/>
              <p:nvPr/>
            </p:nvSpPr>
            <p:spPr>
              <a:xfrm>
                <a:off x="4298100" y="509825"/>
                <a:ext cx="9800" cy="5850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340" extrusionOk="0">
                    <a:moveTo>
                      <a:pt x="84" y="1"/>
                    </a:moveTo>
                    <a:cubicBezTo>
                      <a:pt x="64" y="1"/>
                      <a:pt x="44" y="12"/>
                      <a:pt x="38" y="36"/>
                    </a:cubicBezTo>
                    <a:cubicBezTo>
                      <a:pt x="1" y="213"/>
                      <a:pt x="59" y="391"/>
                      <a:pt x="91" y="565"/>
                    </a:cubicBezTo>
                    <a:cubicBezTo>
                      <a:pt x="124" y="756"/>
                      <a:pt x="152" y="946"/>
                      <a:pt x="178" y="1137"/>
                    </a:cubicBezTo>
                    <a:cubicBezTo>
                      <a:pt x="233" y="1524"/>
                      <a:pt x="285" y="1915"/>
                      <a:pt x="315" y="2304"/>
                    </a:cubicBezTo>
                    <a:cubicBezTo>
                      <a:pt x="317" y="2327"/>
                      <a:pt x="336" y="2339"/>
                      <a:pt x="354" y="2339"/>
                    </a:cubicBezTo>
                    <a:cubicBezTo>
                      <a:pt x="372" y="2339"/>
                      <a:pt x="390" y="2328"/>
                      <a:pt x="390" y="2304"/>
                    </a:cubicBezTo>
                    <a:cubicBezTo>
                      <a:pt x="392" y="1909"/>
                      <a:pt x="386" y="1518"/>
                      <a:pt x="347" y="1126"/>
                    </a:cubicBezTo>
                    <a:cubicBezTo>
                      <a:pt x="326" y="937"/>
                      <a:pt x="300" y="750"/>
                      <a:pt x="272" y="561"/>
                    </a:cubicBezTo>
                    <a:cubicBezTo>
                      <a:pt x="246" y="382"/>
                      <a:pt x="238" y="178"/>
                      <a:pt x="132" y="25"/>
                    </a:cubicBezTo>
                    <a:cubicBezTo>
                      <a:pt x="120" y="9"/>
                      <a:pt x="102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7" name="Google Shape;14267;p28"/>
              <p:cNvSpPr/>
              <p:nvPr/>
            </p:nvSpPr>
            <p:spPr>
              <a:xfrm>
                <a:off x="4227725" y="414125"/>
                <a:ext cx="118325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4557" extrusionOk="0">
                    <a:moveTo>
                      <a:pt x="1404" y="1"/>
                    </a:moveTo>
                    <a:cubicBezTo>
                      <a:pt x="551" y="1"/>
                      <a:pt x="423" y="592"/>
                      <a:pt x="423" y="592"/>
                    </a:cubicBezTo>
                    <a:cubicBezTo>
                      <a:pt x="0" y="2032"/>
                      <a:pt x="1515" y="3955"/>
                      <a:pt x="2870" y="4468"/>
                    </a:cubicBezTo>
                    <a:cubicBezTo>
                      <a:pt x="3032" y="4529"/>
                      <a:pt x="3182" y="4557"/>
                      <a:pt x="3320" y="4557"/>
                    </a:cubicBezTo>
                    <a:cubicBezTo>
                      <a:pt x="4340" y="4557"/>
                      <a:pt x="4733" y="3057"/>
                      <a:pt x="4708" y="2458"/>
                    </a:cubicBezTo>
                    <a:cubicBezTo>
                      <a:pt x="4671" y="1663"/>
                      <a:pt x="4255" y="867"/>
                      <a:pt x="2451" y="216"/>
                    </a:cubicBezTo>
                    <a:cubicBezTo>
                      <a:pt x="2017" y="60"/>
                      <a:pt x="1674" y="1"/>
                      <a:pt x="14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8" name="Google Shape;14268;p28"/>
              <p:cNvSpPr/>
              <p:nvPr/>
            </p:nvSpPr>
            <p:spPr>
              <a:xfrm>
                <a:off x="4045900" y="398200"/>
                <a:ext cx="252800" cy="141375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5655" extrusionOk="0">
                    <a:moveTo>
                      <a:pt x="10111" y="519"/>
                    </a:moveTo>
                    <a:cubicBezTo>
                      <a:pt x="10111" y="519"/>
                      <a:pt x="8232" y="2039"/>
                      <a:pt x="7243" y="3446"/>
                    </a:cubicBezTo>
                    <a:cubicBezTo>
                      <a:pt x="6252" y="4854"/>
                      <a:pt x="6617" y="5112"/>
                      <a:pt x="5807" y="4865"/>
                    </a:cubicBezTo>
                    <a:cubicBezTo>
                      <a:pt x="4998" y="4619"/>
                      <a:pt x="3770" y="3714"/>
                      <a:pt x="3472" y="4301"/>
                    </a:cubicBezTo>
                    <a:cubicBezTo>
                      <a:pt x="3177" y="4890"/>
                      <a:pt x="4248" y="5058"/>
                      <a:pt x="3175" y="4890"/>
                    </a:cubicBezTo>
                    <a:cubicBezTo>
                      <a:pt x="2420" y="4768"/>
                      <a:pt x="1268" y="4802"/>
                      <a:pt x="578" y="5266"/>
                    </a:cubicBezTo>
                    <a:cubicBezTo>
                      <a:pt x="0" y="5654"/>
                      <a:pt x="5028" y="560"/>
                      <a:pt x="7206" y="281"/>
                    </a:cubicBezTo>
                    <a:cubicBezTo>
                      <a:pt x="9384" y="1"/>
                      <a:pt x="10111" y="519"/>
                      <a:pt x="10111" y="5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9" name="Google Shape;14269;p28"/>
              <p:cNvSpPr/>
              <p:nvPr/>
            </p:nvSpPr>
            <p:spPr>
              <a:xfrm>
                <a:off x="4211250" y="402775"/>
                <a:ext cx="60425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512" extrusionOk="0">
                    <a:moveTo>
                      <a:pt x="2279" y="0"/>
                    </a:moveTo>
                    <a:cubicBezTo>
                      <a:pt x="2090" y="0"/>
                      <a:pt x="1921" y="31"/>
                      <a:pt x="1738" y="107"/>
                    </a:cubicBezTo>
                    <a:cubicBezTo>
                      <a:pt x="1519" y="203"/>
                      <a:pt x="1314" y="321"/>
                      <a:pt x="1123" y="461"/>
                    </a:cubicBezTo>
                    <a:cubicBezTo>
                      <a:pt x="927" y="599"/>
                      <a:pt x="740" y="749"/>
                      <a:pt x="558" y="904"/>
                    </a:cubicBezTo>
                    <a:cubicBezTo>
                      <a:pt x="360" y="1072"/>
                      <a:pt x="199" y="1263"/>
                      <a:pt x="25" y="1455"/>
                    </a:cubicBezTo>
                    <a:cubicBezTo>
                      <a:pt x="1" y="1479"/>
                      <a:pt x="23" y="1512"/>
                      <a:pt x="49" y="1512"/>
                    </a:cubicBezTo>
                    <a:cubicBezTo>
                      <a:pt x="57" y="1512"/>
                      <a:pt x="65" y="1509"/>
                      <a:pt x="72" y="1502"/>
                    </a:cubicBezTo>
                    <a:cubicBezTo>
                      <a:pt x="237" y="1345"/>
                      <a:pt x="422" y="1211"/>
                      <a:pt x="594" y="1061"/>
                    </a:cubicBezTo>
                    <a:cubicBezTo>
                      <a:pt x="777" y="902"/>
                      <a:pt x="968" y="751"/>
                      <a:pt x="1162" y="609"/>
                    </a:cubicBezTo>
                    <a:cubicBezTo>
                      <a:pt x="1512" y="351"/>
                      <a:pt x="1931" y="96"/>
                      <a:pt x="2376" y="66"/>
                    </a:cubicBezTo>
                    <a:cubicBezTo>
                      <a:pt x="2417" y="66"/>
                      <a:pt x="2417" y="3"/>
                      <a:pt x="2376" y="3"/>
                    </a:cubicBezTo>
                    <a:cubicBezTo>
                      <a:pt x="2343" y="1"/>
                      <a:pt x="2311" y="0"/>
                      <a:pt x="22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0" name="Google Shape;14270;p28"/>
              <p:cNvSpPr/>
              <p:nvPr/>
            </p:nvSpPr>
            <p:spPr>
              <a:xfrm>
                <a:off x="4216250" y="402000"/>
                <a:ext cx="2652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62" extrusionOk="0">
                    <a:moveTo>
                      <a:pt x="1044" y="0"/>
                    </a:moveTo>
                    <a:cubicBezTo>
                      <a:pt x="1044" y="0"/>
                      <a:pt x="1043" y="0"/>
                      <a:pt x="1043" y="0"/>
                    </a:cubicBezTo>
                    <a:cubicBezTo>
                      <a:pt x="652" y="43"/>
                      <a:pt x="291" y="224"/>
                      <a:pt x="24" y="509"/>
                    </a:cubicBezTo>
                    <a:cubicBezTo>
                      <a:pt x="1" y="531"/>
                      <a:pt x="20" y="562"/>
                      <a:pt x="44" y="562"/>
                    </a:cubicBezTo>
                    <a:cubicBezTo>
                      <a:pt x="52" y="562"/>
                      <a:pt x="59" y="559"/>
                      <a:pt x="67" y="552"/>
                    </a:cubicBezTo>
                    <a:cubicBezTo>
                      <a:pt x="347" y="303"/>
                      <a:pt x="684" y="125"/>
                      <a:pt x="1046" y="30"/>
                    </a:cubicBezTo>
                    <a:cubicBezTo>
                      <a:pt x="1061" y="26"/>
                      <a:pt x="1059" y="0"/>
                      <a:pt x="10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1" name="Google Shape;14271;p28"/>
              <p:cNvSpPr/>
              <p:nvPr/>
            </p:nvSpPr>
            <p:spPr>
              <a:xfrm>
                <a:off x="4187075" y="431725"/>
                <a:ext cx="14700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671" extrusionOk="0">
                    <a:moveTo>
                      <a:pt x="556" y="1"/>
                    </a:moveTo>
                    <a:cubicBezTo>
                      <a:pt x="553" y="1"/>
                      <a:pt x="549" y="2"/>
                      <a:pt x="546" y="4"/>
                    </a:cubicBezTo>
                    <a:cubicBezTo>
                      <a:pt x="482" y="39"/>
                      <a:pt x="439" y="56"/>
                      <a:pt x="387" y="107"/>
                    </a:cubicBezTo>
                    <a:cubicBezTo>
                      <a:pt x="334" y="159"/>
                      <a:pt x="284" y="211"/>
                      <a:pt x="237" y="268"/>
                    </a:cubicBezTo>
                    <a:cubicBezTo>
                      <a:pt x="147" y="372"/>
                      <a:pt x="73" y="490"/>
                      <a:pt x="15" y="615"/>
                    </a:cubicBezTo>
                    <a:cubicBezTo>
                      <a:pt x="0" y="645"/>
                      <a:pt x="24" y="670"/>
                      <a:pt x="49" y="670"/>
                    </a:cubicBezTo>
                    <a:cubicBezTo>
                      <a:pt x="60" y="670"/>
                      <a:pt x="72" y="665"/>
                      <a:pt x="80" y="653"/>
                    </a:cubicBezTo>
                    <a:cubicBezTo>
                      <a:pt x="164" y="541"/>
                      <a:pt x="254" y="426"/>
                      <a:pt x="344" y="318"/>
                    </a:cubicBezTo>
                    <a:cubicBezTo>
                      <a:pt x="383" y="271"/>
                      <a:pt x="422" y="226"/>
                      <a:pt x="463" y="185"/>
                    </a:cubicBezTo>
                    <a:cubicBezTo>
                      <a:pt x="514" y="133"/>
                      <a:pt x="534" y="90"/>
                      <a:pt x="577" y="34"/>
                    </a:cubicBezTo>
                    <a:cubicBezTo>
                      <a:pt x="588" y="19"/>
                      <a:pt x="573" y="1"/>
                      <a:pt x="5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2" name="Google Shape;14272;p28"/>
              <p:cNvSpPr/>
              <p:nvPr/>
            </p:nvSpPr>
            <p:spPr>
              <a:xfrm>
                <a:off x="4131075" y="426750"/>
                <a:ext cx="618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3167" extrusionOk="0">
                    <a:moveTo>
                      <a:pt x="2431" y="1"/>
                    </a:moveTo>
                    <a:cubicBezTo>
                      <a:pt x="2428" y="1"/>
                      <a:pt x="2424" y="1"/>
                      <a:pt x="2421" y="3"/>
                    </a:cubicBezTo>
                    <a:cubicBezTo>
                      <a:pt x="2135" y="123"/>
                      <a:pt x="1896" y="330"/>
                      <a:pt x="1679" y="545"/>
                    </a:cubicBezTo>
                    <a:cubicBezTo>
                      <a:pt x="1441" y="783"/>
                      <a:pt x="1224" y="1039"/>
                      <a:pt x="1028" y="1312"/>
                    </a:cubicBezTo>
                    <a:cubicBezTo>
                      <a:pt x="819" y="1598"/>
                      <a:pt x="628" y="1895"/>
                      <a:pt x="454" y="2203"/>
                    </a:cubicBezTo>
                    <a:cubicBezTo>
                      <a:pt x="288" y="2497"/>
                      <a:pt x="118" y="2800"/>
                      <a:pt x="9" y="3120"/>
                    </a:cubicBezTo>
                    <a:cubicBezTo>
                      <a:pt x="0" y="3147"/>
                      <a:pt x="24" y="3167"/>
                      <a:pt x="47" y="3167"/>
                    </a:cubicBezTo>
                    <a:cubicBezTo>
                      <a:pt x="59" y="3167"/>
                      <a:pt x="71" y="3161"/>
                      <a:pt x="78" y="3149"/>
                    </a:cubicBezTo>
                    <a:lnTo>
                      <a:pt x="78" y="3148"/>
                    </a:lnTo>
                    <a:cubicBezTo>
                      <a:pt x="241" y="2867"/>
                      <a:pt x="374" y="2574"/>
                      <a:pt x="535" y="2293"/>
                    </a:cubicBezTo>
                    <a:cubicBezTo>
                      <a:pt x="707" y="1990"/>
                      <a:pt x="893" y="1699"/>
                      <a:pt x="1099" y="1418"/>
                    </a:cubicBezTo>
                    <a:cubicBezTo>
                      <a:pt x="1295" y="1143"/>
                      <a:pt x="1516" y="885"/>
                      <a:pt x="1755" y="646"/>
                    </a:cubicBezTo>
                    <a:cubicBezTo>
                      <a:pt x="1972" y="431"/>
                      <a:pt x="2213" y="246"/>
                      <a:pt x="2451" y="55"/>
                    </a:cubicBezTo>
                    <a:cubicBezTo>
                      <a:pt x="2472" y="39"/>
                      <a:pt x="2455" y="1"/>
                      <a:pt x="24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3" name="Google Shape;14273;p28"/>
              <p:cNvSpPr/>
              <p:nvPr/>
            </p:nvSpPr>
            <p:spPr>
              <a:xfrm>
                <a:off x="4195625" y="449625"/>
                <a:ext cx="41175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2084" extrusionOk="0">
                    <a:moveTo>
                      <a:pt x="1614" y="0"/>
                    </a:moveTo>
                    <a:cubicBezTo>
                      <a:pt x="1609" y="0"/>
                      <a:pt x="1603" y="2"/>
                      <a:pt x="1598" y="8"/>
                    </a:cubicBezTo>
                    <a:cubicBezTo>
                      <a:pt x="1441" y="183"/>
                      <a:pt x="1295" y="372"/>
                      <a:pt x="1150" y="559"/>
                    </a:cubicBezTo>
                    <a:cubicBezTo>
                      <a:pt x="1075" y="653"/>
                      <a:pt x="1004" y="746"/>
                      <a:pt x="925" y="836"/>
                    </a:cubicBezTo>
                    <a:cubicBezTo>
                      <a:pt x="860" y="911"/>
                      <a:pt x="811" y="991"/>
                      <a:pt x="746" y="1066"/>
                    </a:cubicBezTo>
                    <a:cubicBezTo>
                      <a:pt x="604" y="1227"/>
                      <a:pt x="501" y="1427"/>
                      <a:pt x="355" y="1584"/>
                    </a:cubicBezTo>
                    <a:cubicBezTo>
                      <a:pt x="291" y="1653"/>
                      <a:pt x="256" y="1735"/>
                      <a:pt x="204" y="1810"/>
                    </a:cubicBezTo>
                    <a:cubicBezTo>
                      <a:pt x="142" y="1896"/>
                      <a:pt x="73" y="1978"/>
                      <a:pt x="7" y="2061"/>
                    </a:cubicBezTo>
                    <a:cubicBezTo>
                      <a:pt x="0" y="2072"/>
                      <a:pt x="11" y="2084"/>
                      <a:pt x="22" y="2084"/>
                    </a:cubicBezTo>
                    <a:cubicBezTo>
                      <a:pt x="25" y="2084"/>
                      <a:pt x="29" y="2083"/>
                      <a:pt x="32" y="2079"/>
                    </a:cubicBezTo>
                    <a:cubicBezTo>
                      <a:pt x="110" y="1991"/>
                      <a:pt x="181" y="1892"/>
                      <a:pt x="265" y="1810"/>
                    </a:cubicBezTo>
                    <a:cubicBezTo>
                      <a:pt x="333" y="1746"/>
                      <a:pt x="396" y="1679"/>
                      <a:pt x="456" y="1606"/>
                    </a:cubicBezTo>
                    <a:cubicBezTo>
                      <a:pt x="583" y="1444"/>
                      <a:pt x="742" y="1298"/>
                      <a:pt x="860" y="1126"/>
                    </a:cubicBezTo>
                    <a:cubicBezTo>
                      <a:pt x="921" y="1040"/>
                      <a:pt x="991" y="965"/>
                      <a:pt x="1050" y="877"/>
                    </a:cubicBezTo>
                    <a:cubicBezTo>
                      <a:pt x="1110" y="789"/>
                      <a:pt x="1174" y="709"/>
                      <a:pt x="1236" y="625"/>
                    </a:cubicBezTo>
                    <a:cubicBezTo>
                      <a:pt x="1376" y="434"/>
                      <a:pt x="1516" y="240"/>
                      <a:pt x="1636" y="36"/>
                    </a:cubicBezTo>
                    <a:cubicBezTo>
                      <a:pt x="1647" y="19"/>
                      <a:pt x="1631" y="0"/>
                      <a:pt x="161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4" name="Google Shape;14274;p28"/>
              <p:cNvSpPr/>
              <p:nvPr/>
            </p:nvSpPr>
            <p:spPr>
              <a:xfrm>
                <a:off x="4253425" y="406150"/>
                <a:ext cx="1742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6969" h="9188" extrusionOk="0">
                    <a:moveTo>
                      <a:pt x="554" y="3355"/>
                    </a:moveTo>
                    <a:cubicBezTo>
                      <a:pt x="0" y="2655"/>
                      <a:pt x="1012" y="399"/>
                      <a:pt x="1810" y="201"/>
                    </a:cubicBezTo>
                    <a:cubicBezTo>
                      <a:pt x="2609" y="1"/>
                      <a:pt x="5729" y="3418"/>
                      <a:pt x="6067" y="4435"/>
                    </a:cubicBezTo>
                    <a:cubicBezTo>
                      <a:pt x="6406" y="5452"/>
                      <a:pt x="6649" y="7415"/>
                      <a:pt x="6806" y="8285"/>
                    </a:cubicBezTo>
                    <a:cubicBezTo>
                      <a:pt x="6969" y="9188"/>
                      <a:pt x="4618" y="7042"/>
                      <a:pt x="4018" y="6299"/>
                    </a:cubicBezTo>
                    <a:cubicBezTo>
                      <a:pt x="3420" y="5555"/>
                      <a:pt x="554" y="3355"/>
                      <a:pt x="554" y="3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5" name="Google Shape;14275;p28"/>
              <p:cNvSpPr/>
              <p:nvPr/>
            </p:nvSpPr>
            <p:spPr>
              <a:xfrm>
                <a:off x="4353300" y="488100"/>
                <a:ext cx="7150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013" extrusionOk="0">
                    <a:moveTo>
                      <a:pt x="224" y="1"/>
                    </a:moveTo>
                    <a:cubicBezTo>
                      <a:pt x="208" y="1"/>
                      <a:pt x="192" y="10"/>
                      <a:pt x="188" y="30"/>
                    </a:cubicBezTo>
                    <a:cubicBezTo>
                      <a:pt x="134" y="279"/>
                      <a:pt x="122" y="531"/>
                      <a:pt x="100" y="781"/>
                    </a:cubicBezTo>
                    <a:cubicBezTo>
                      <a:pt x="78" y="1034"/>
                      <a:pt x="53" y="1292"/>
                      <a:pt x="36" y="1548"/>
                    </a:cubicBezTo>
                    <a:cubicBezTo>
                      <a:pt x="1" y="2034"/>
                      <a:pt x="3" y="2520"/>
                      <a:pt x="141" y="2991"/>
                    </a:cubicBezTo>
                    <a:cubicBezTo>
                      <a:pt x="146" y="3006"/>
                      <a:pt x="158" y="3013"/>
                      <a:pt x="170" y="3013"/>
                    </a:cubicBezTo>
                    <a:cubicBezTo>
                      <a:pt x="188" y="3013"/>
                      <a:pt x="206" y="2998"/>
                      <a:pt x="199" y="2975"/>
                    </a:cubicBezTo>
                    <a:cubicBezTo>
                      <a:pt x="100" y="2500"/>
                      <a:pt x="113" y="2008"/>
                      <a:pt x="152" y="1526"/>
                    </a:cubicBezTo>
                    <a:cubicBezTo>
                      <a:pt x="192" y="1034"/>
                      <a:pt x="285" y="533"/>
                      <a:pt x="270" y="41"/>
                    </a:cubicBezTo>
                    <a:cubicBezTo>
                      <a:pt x="269" y="16"/>
                      <a:pt x="246" y="1"/>
                      <a:pt x="22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6" name="Google Shape;14276;p28"/>
              <p:cNvSpPr/>
              <p:nvPr/>
            </p:nvSpPr>
            <p:spPr>
              <a:xfrm>
                <a:off x="4330625" y="427550"/>
                <a:ext cx="264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560" extrusionOk="0">
                    <a:moveTo>
                      <a:pt x="35" y="0"/>
                    </a:moveTo>
                    <a:cubicBezTo>
                      <a:pt x="13" y="0"/>
                      <a:pt x="0" y="34"/>
                      <a:pt x="24" y="51"/>
                    </a:cubicBezTo>
                    <a:cubicBezTo>
                      <a:pt x="263" y="231"/>
                      <a:pt x="470" y="487"/>
                      <a:pt x="633" y="736"/>
                    </a:cubicBezTo>
                    <a:cubicBezTo>
                      <a:pt x="798" y="986"/>
                      <a:pt x="927" y="1259"/>
                      <a:pt x="1016" y="1545"/>
                    </a:cubicBezTo>
                    <a:cubicBezTo>
                      <a:pt x="1019" y="1555"/>
                      <a:pt x="1028" y="1559"/>
                      <a:pt x="1036" y="1559"/>
                    </a:cubicBezTo>
                    <a:cubicBezTo>
                      <a:pt x="1047" y="1559"/>
                      <a:pt x="1057" y="1553"/>
                      <a:pt x="1056" y="1540"/>
                    </a:cubicBezTo>
                    <a:cubicBezTo>
                      <a:pt x="1026" y="1222"/>
                      <a:pt x="919" y="917"/>
                      <a:pt x="743" y="651"/>
                    </a:cubicBezTo>
                    <a:cubicBezTo>
                      <a:pt x="562" y="373"/>
                      <a:pt x="328" y="180"/>
                      <a:pt x="50" y="5"/>
                    </a:cubicBezTo>
                    <a:cubicBezTo>
                      <a:pt x="45" y="1"/>
                      <a:pt x="40" y="0"/>
                      <a:pt x="3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7" name="Google Shape;14277;p28"/>
              <p:cNvSpPr/>
              <p:nvPr/>
            </p:nvSpPr>
            <p:spPr>
              <a:xfrm>
                <a:off x="4308725" y="411700"/>
                <a:ext cx="12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2871" extrusionOk="0">
                    <a:moveTo>
                      <a:pt x="40" y="1"/>
                    </a:moveTo>
                    <a:cubicBezTo>
                      <a:pt x="21" y="1"/>
                      <a:pt x="0" y="17"/>
                      <a:pt x="10" y="38"/>
                    </a:cubicBezTo>
                    <a:cubicBezTo>
                      <a:pt x="94" y="244"/>
                      <a:pt x="206" y="429"/>
                      <a:pt x="268" y="644"/>
                    </a:cubicBezTo>
                    <a:cubicBezTo>
                      <a:pt x="329" y="867"/>
                      <a:pt x="361" y="1097"/>
                      <a:pt x="365" y="1328"/>
                    </a:cubicBezTo>
                    <a:cubicBezTo>
                      <a:pt x="376" y="1835"/>
                      <a:pt x="279" y="2338"/>
                      <a:pt x="172" y="2832"/>
                    </a:cubicBezTo>
                    <a:cubicBezTo>
                      <a:pt x="166" y="2855"/>
                      <a:pt x="185" y="2871"/>
                      <a:pt x="203" y="2871"/>
                    </a:cubicBezTo>
                    <a:cubicBezTo>
                      <a:pt x="216" y="2871"/>
                      <a:pt x="228" y="2864"/>
                      <a:pt x="232" y="2848"/>
                    </a:cubicBezTo>
                    <a:cubicBezTo>
                      <a:pt x="382" y="2342"/>
                      <a:pt x="513" y="1822"/>
                      <a:pt x="492" y="1289"/>
                    </a:cubicBezTo>
                    <a:cubicBezTo>
                      <a:pt x="483" y="1061"/>
                      <a:pt x="445" y="833"/>
                      <a:pt x="382" y="614"/>
                    </a:cubicBezTo>
                    <a:cubicBezTo>
                      <a:pt x="316" y="401"/>
                      <a:pt x="226" y="162"/>
                      <a:pt x="60" y="8"/>
                    </a:cubicBezTo>
                    <a:cubicBezTo>
                      <a:pt x="55" y="3"/>
                      <a:pt x="48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8" name="Google Shape;14278;p28"/>
              <p:cNvSpPr/>
              <p:nvPr/>
            </p:nvSpPr>
            <p:spPr>
              <a:xfrm>
                <a:off x="4298100" y="412325"/>
                <a:ext cx="1045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620" extrusionOk="0">
                    <a:moveTo>
                      <a:pt x="356" y="0"/>
                    </a:moveTo>
                    <a:cubicBezTo>
                      <a:pt x="346" y="0"/>
                      <a:pt x="335" y="5"/>
                      <a:pt x="330" y="13"/>
                    </a:cubicBezTo>
                    <a:cubicBezTo>
                      <a:pt x="268" y="114"/>
                      <a:pt x="246" y="236"/>
                      <a:pt x="221" y="352"/>
                    </a:cubicBezTo>
                    <a:cubicBezTo>
                      <a:pt x="193" y="490"/>
                      <a:pt x="169" y="627"/>
                      <a:pt x="143" y="765"/>
                    </a:cubicBezTo>
                    <a:cubicBezTo>
                      <a:pt x="91" y="1034"/>
                      <a:pt x="51" y="1303"/>
                      <a:pt x="5" y="1573"/>
                    </a:cubicBezTo>
                    <a:cubicBezTo>
                      <a:pt x="0" y="1601"/>
                      <a:pt x="24" y="1620"/>
                      <a:pt x="45" y="1620"/>
                    </a:cubicBezTo>
                    <a:cubicBezTo>
                      <a:pt x="60" y="1620"/>
                      <a:pt x="73" y="1612"/>
                      <a:pt x="78" y="1593"/>
                    </a:cubicBezTo>
                    <a:cubicBezTo>
                      <a:pt x="139" y="1320"/>
                      <a:pt x="210" y="1051"/>
                      <a:pt x="266" y="776"/>
                    </a:cubicBezTo>
                    <a:cubicBezTo>
                      <a:pt x="317" y="539"/>
                      <a:pt x="418" y="262"/>
                      <a:pt x="380" y="19"/>
                    </a:cubicBezTo>
                    <a:cubicBezTo>
                      <a:pt x="378" y="6"/>
                      <a:pt x="367" y="0"/>
                      <a:pt x="3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9" name="Google Shape;14279;p28"/>
              <p:cNvSpPr/>
              <p:nvPr/>
            </p:nvSpPr>
            <p:spPr>
              <a:xfrm>
                <a:off x="4289600" y="460550"/>
                <a:ext cx="13950" cy="423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695" extrusionOk="0">
                    <a:moveTo>
                      <a:pt x="515" y="0"/>
                    </a:moveTo>
                    <a:cubicBezTo>
                      <a:pt x="501" y="0"/>
                      <a:pt x="488" y="7"/>
                      <a:pt x="481" y="23"/>
                    </a:cubicBezTo>
                    <a:cubicBezTo>
                      <a:pt x="397" y="292"/>
                      <a:pt x="369" y="578"/>
                      <a:pt x="292" y="850"/>
                    </a:cubicBezTo>
                    <a:cubicBezTo>
                      <a:pt x="212" y="1121"/>
                      <a:pt x="118" y="1388"/>
                      <a:pt x="12" y="1650"/>
                    </a:cubicBezTo>
                    <a:cubicBezTo>
                      <a:pt x="1" y="1675"/>
                      <a:pt x="25" y="1695"/>
                      <a:pt x="48" y="1695"/>
                    </a:cubicBezTo>
                    <a:cubicBezTo>
                      <a:pt x="60" y="1695"/>
                      <a:pt x="71" y="1690"/>
                      <a:pt x="77" y="1678"/>
                    </a:cubicBezTo>
                    <a:lnTo>
                      <a:pt x="75" y="1678"/>
                    </a:lnTo>
                    <a:cubicBezTo>
                      <a:pt x="203" y="1420"/>
                      <a:pt x="307" y="1152"/>
                      <a:pt x="388" y="878"/>
                    </a:cubicBezTo>
                    <a:cubicBezTo>
                      <a:pt x="466" y="610"/>
                      <a:pt x="558" y="313"/>
                      <a:pt x="552" y="33"/>
                    </a:cubicBezTo>
                    <a:cubicBezTo>
                      <a:pt x="549" y="12"/>
                      <a:pt x="532" y="0"/>
                      <a:pt x="51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0" name="Google Shape;14280;p28"/>
              <p:cNvSpPr/>
              <p:nvPr/>
            </p:nvSpPr>
            <p:spPr>
              <a:xfrm>
                <a:off x="4366800" y="462225"/>
                <a:ext cx="26225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4429" extrusionOk="0">
                    <a:moveTo>
                      <a:pt x="47" y="0"/>
                    </a:moveTo>
                    <a:cubicBezTo>
                      <a:pt x="23" y="0"/>
                      <a:pt x="1" y="25"/>
                      <a:pt x="16" y="52"/>
                    </a:cubicBezTo>
                    <a:cubicBezTo>
                      <a:pt x="175" y="401"/>
                      <a:pt x="312" y="758"/>
                      <a:pt x="394" y="1134"/>
                    </a:cubicBezTo>
                    <a:cubicBezTo>
                      <a:pt x="474" y="1497"/>
                      <a:pt x="517" y="1869"/>
                      <a:pt x="558" y="2239"/>
                    </a:cubicBezTo>
                    <a:cubicBezTo>
                      <a:pt x="642" y="2966"/>
                      <a:pt x="708" y="3727"/>
                      <a:pt x="990" y="4410"/>
                    </a:cubicBezTo>
                    <a:cubicBezTo>
                      <a:pt x="996" y="4423"/>
                      <a:pt x="1007" y="4428"/>
                      <a:pt x="1017" y="4428"/>
                    </a:cubicBezTo>
                    <a:cubicBezTo>
                      <a:pt x="1033" y="4428"/>
                      <a:pt x="1048" y="4416"/>
                      <a:pt x="1043" y="4395"/>
                    </a:cubicBezTo>
                    <a:cubicBezTo>
                      <a:pt x="831" y="3649"/>
                      <a:pt x="770" y="2888"/>
                      <a:pt x="671" y="2121"/>
                    </a:cubicBezTo>
                    <a:cubicBezTo>
                      <a:pt x="579" y="1413"/>
                      <a:pt x="465" y="633"/>
                      <a:pt x="76" y="18"/>
                    </a:cubicBezTo>
                    <a:cubicBezTo>
                      <a:pt x="68" y="6"/>
                      <a:pt x="57" y="0"/>
                      <a:pt x="4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1" name="Google Shape;14281;p28"/>
              <p:cNvSpPr/>
              <p:nvPr/>
            </p:nvSpPr>
            <p:spPr>
              <a:xfrm>
                <a:off x="4404725" y="588150"/>
                <a:ext cx="755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77" extrusionOk="0">
                    <a:moveTo>
                      <a:pt x="43" y="1"/>
                    </a:moveTo>
                    <a:cubicBezTo>
                      <a:pt x="22" y="1"/>
                      <a:pt x="0" y="15"/>
                      <a:pt x="2" y="42"/>
                    </a:cubicBezTo>
                    <a:cubicBezTo>
                      <a:pt x="6" y="85"/>
                      <a:pt x="2" y="117"/>
                      <a:pt x="14" y="158"/>
                    </a:cubicBezTo>
                    <a:cubicBezTo>
                      <a:pt x="30" y="206"/>
                      <a:pt x="51" y="255"/>
                      <a:pt x="72" y="304"/>
                    </a:cubicBezTo>
                    <a:cubicBezTo>
                      <a:pt x="107" y="388"/>
                      <a:pt x="148" y="472"/>
                      <a:pt x="195" y="550"/>
                    </a:cubicBezTo>
                    <a:cubicBezTo>
                      <a:pt x="207" y="569"/>
                      <a:pt x="222" y="576"/>
                      <a:pt x="237" y="576"/>
                    </a:cubicBezTo>
                    <a:cubicBezTo>
                      <a:pt x="270" y="576"/>
                      <a:pt x="302" y="540"/>
                      <a:pt x="292" y="507"/>
                    </a:cubicBezTo>
                    <a:lnTo>
                      <a:pt x="292" y="507"/>
                    </a:lnTo>
                    <a:lnTo>
                      <a:pt x="292" y="507"/>
                    </a:lnTo>
                    <a:cubicBezTo>
                      <a:pt x="292" y="507"/>
                      <a:pt x="292" y="507"/>
                      <a:pt x="292" y="507"/>
                    </a:cubicBezTo>
                    <a:lnTo>
                      <a:pt x="292" y="507"/>
                    </a:lnTo>
                    <a:cubicBezTo>
                      <a:pt x="291" y="505"/>
                      <a:pt x="291" y="503"/>
                      <a:pt x="290" y="501"/>
                    </a:cubicBezTo>
                    <a:lnTo>
                      <a:pt x="290" y="501"/>
                    </a:lnTo>
                    <a:cubicBezTo>
                      <a:pt x="227" y="339"/>
                      <a:pt x="169" y="169"/>
                      <a:pt x="79" y="20"/>
                    </a:cubicBezTo>
                    <a:cubicBezTo>
                      <a:pt x="72" y="7"/>
                      <a:pt x="57" y="1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2" name="Google Shape;14282;p28"/>
              <p:cNvSpPr/>
              <p:nvPr/>
            </p:nvSpPr>
            <p:spPr>
              <a:xfrm>
                <a:off x="4401975" y="561525"/>
                <a:ext cx="3700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558" extrusionOk="0">
                    <a:moveTo>
                      <a:pt x="38" y="1"/>
                    </a:moveTo>
                    <a:cubicBezTo>
                      <a:pt x="23" y="1"/>
                      <a:pt x="8" y="10"/>
                      <a:pt x="8" y="30"/>
                    </a:cubicBezTo>
                    <a:cubicBezTo>
                      <a:pt x="0" y="210"/>
                      <a:pt x="36" y="385"/>
                      <a:pt x="109" y="548"/>
                    </a:cubicBezTo>
                    <a:cubicBezTo>
                      <a:pt x="112" y="555"/>
                      <a:pt x="117" y="558"/>
                      <a:pt x="123" y="558"/>
                    </a:cubicBezTo>
                    <a:cubicBezTo>
                      <a:pt x="135" y="558"/>
                      <a:pt x="148" y="547"/>
                      <a:pt x="144" y="533"/>
                    </a:cubicBezTo>
                    <a:cubicBezTo>
                      <a:pt x="105" y="368"/>
                      <a:pt x="79" y="200"/>
                      <a:pt x="69" y="30"/>
                    </a:cubicBezTo>
                    <a:cubicBezTo>
                      <a:pt x="68" y="10"/>
                      <a:pt x="53" y="1"/>
                      <a:pt x="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3" name="Google Shape;14283;p28"/>
              <p:cNvSpPr/>
              <p:nvPr/>
            </p:nvSpPr>
            <p:spPr>
              <a:xfrm>
                <a:off x="4342975" y="479350"/>
                <a:ext cx="42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75" extrusionOk="0">
                    <a:moveTo>
                      <a:pt x="56" y="0"/>
                    </a:moveTo>
                    <a:cubicBezTo>
                      <a:pt x="33" y="0"/>
                      <a:pt x="7" y="17"/>
                      <a:pt x="6" y="45"/>
                    </a:cubicBezTo>
                    <a:cubicBezTo>
                      <a:pt x="1" y="316"/>
                      <a:pt x="12" y="589"/>
                      <a:pt x="79" y="855"/>
                    </a:cubicBezTo>
                    <a:cubicBezTo>
                      <a:pt x="83" y="868"/>
                      <a:pt x="93" y="874"/>
                      <a:pt x="104" y="874"/>
                    </a:cubicBezTo>
                    <a:cubicBezTo>
                      <a:pt x="118" y="874"/>
                      <a:pt x="133" y="864"/>
                      <a:pt x="135" y="845"/>
                    </a:cubicBezTo>
                    <a:cubicBezTo>
                      <a:pt x="167" y="574"/>
                      <a:pt x="139" y="301"/>
                      <a:pt x="94" y="32"/>
                    </a:cubicBezTo>
                    <a:cubicBezTo>
                      <a:pt x="91" y="10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4" name="Google Shape;14284;p28"/>
              <p:cNvSpPr/>
              <p:nvPr/>
            </p:nvSpPr>
            <p:spPr>
              <a:xfrm>
                <a:off x="4425950" y="255550"/>
                <a:ext cx="30177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2071" h="7046" extrusionOk="0">
                    <a:moveTo>
                      <a:pt x="11986" y="6135"/>
                    </a:moveTo>
                    <a:cubicBezTo>
                      <a:pt x="11986" y="6135"/>
                      <a:pt x="12071" y="3631"/>
                      <a:pt x="9651" y="1816"/>
                    </a:cubicBezTo>
                    <a:cubicBezTo>
                      <a:pt x="7230" y="1"/>
                      <a:pt x="5525" y="371"/>
                      <a:pt x="5525" y="371"/>
                    </a:cubicBezTo>
                    <a:lnTo>
                      <a:pt x="4884" y="1861"/>
                    </a:lnTo>
                    <a:cubicBezTo>
                      <a:pt x="4884" y="1861"/>
                      <a:pt x="3927" y="1006"/>
                      <a:pt x="3485" y="2031"/>
                    </a:cubicBezTo>
                    <a:cubicBezTo>
                      <a:pt x="3044" y="3056"/>
                      <a:pt x="2399" y="6090"/>
                      <a:pt x="1201" y="6567"/>
                    </a:cubicBezTo>
                    <a:cubicBezTo>
                      <a:pt x="0" y="7045"/>
                      <a:pt x="11719" y="7012"/>
                      <a:pt x="11986" y="6135"/>
                    </a:cubicBezTo>
                    <a:close/>
                  </a:path>
                </a:pathLst>
              </a:custGeom>
              <a:solidFill>
                <a:srgbClr val="BB5D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5" name="Google Shape;14285;p28"/>
              <p:cNvSpPr/>
              <p:nvPr/>
            </p:nvSpPr>
            <p:spPr>
              <a:xfrm>
                <a:off x="4629400" y="306175"/>
                <a:ext cx="84025" cy="93225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3729" extrusionOk="0">
                    <a:moveTo>
                      <a:pt x="52" y="0"/>
                    </a:moveTo>
                    <a:cubicBezTo>
                      <a:pt x="14" y="0"/>
                      <a:pt x="0" y="62"/>
                      <a:pt x="34" y="85"/>
                    </a:cubicBezTo>
                    <a:cubicBezTo>
                      <a:pt x="363" y="309"/>
                      <a:pt x="685" y="535"/>
                      <a:pt x="975" y="810"/>
                    </a:cubicBezTo>
                    <a:cubicBezTo>
                      <a:pt x="1255" y="1075"/>
                      <a:pt x="1510" y="1369"/>
                      <a:pt x="1751" y="1670"/>
                    </a:cubicBezTo>
                    <a:cubicBezTo>
                      <a:pt x="1998" y="1978"/>
                      <a:pt x="2229" y="2300"/>
                      <a:pt x="2459" y="2620"/>
                    </a:cubicBezTo>
                    <a:cubicBezTo>
                      <a:pt x="2592" y="2807"/>
                      <a:pt x="2725" y="2994"/>
                      <a:pt x="2859" y="3179"/>
                    </a:cubicBezTo>
                    <a:cubicBezTo>
                      <a:pt x="2990" y="3358"/>
                      <a:pt x="3129" y="3575"/>
                      <a:pt x="3299" y="3721"/>
                    </a:cubicBezTo>
                    <a:cubicBezTo>
                      <a:pt x="3305" y="3726"/>
                      <a:pt x="3313" y="3729"/>
                      <a:pt x="3321" y="3729"/>
                    </a:cubicBezTo>
                    <a:cubicBezTo>
                      <a:pt x="3340" y="3729"/>
                      <a:pt x="3360" y="3714"/>
                      <a:pt x="3351" y="3691"/>
                    </a:cubicBezTo>
                    <a:lnTo>
                      <a:pt x="3353" y="3689"/>
                    </a:lnTo>
                    <a:cubicBezTo>
                      <a:pt x="3271" y="3484"/>
                      <a:pt x="3116" y="3283"/>
                      <a:pt x="2988" y="3102"/>
                    </a:cubicBezTo>
                    <a:cubicBezTo>
                      <a:pt x="2850" y="2904"/>
                      <a:pt x="2710" y="2708"/>
                      <a:pt x="2570" y="2511"/>
                    </a:cubicBezTo>
                    <a:cubicBezTo>
                      <a:pt x="2336" y="2184"/>
                      <a:pt x="2102" y="1857"/>
                      <a:pt x="1852" y="1543"/>
                    </a:cubicBezTo>
                    <a:cubicBezTo>
                      <a:pt x="1373" y="941"/>
                      <a:pt x="790" y="307"/>
                      <a:pt x="70" y="4"/>
                    </a:cubicBezTo>
                    <a:cubicBezTo>
                      <a:pt x="64" y="1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6" name="Google Shape;14286;p28"/>
              <p:cNvSpPr/>
              <p:nvPr/>
            </p:nvSpPr>
            <p:spPr>
              <a:xfrm>
                <a:off x="4539225" y="303500"/>
                <a:ext cx="623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873" extrusionOk="0">
                    <a:moveTo>
                      <a:pt x="122" y="1"/>
                    </a:moveTo>
                    <a:cubicBezTo>
                      <a:pt x="48" y="1"/>
                      <a:pt x="1" y="113"/>
                      <a:pt x="78" y="163"/>
                    </a:cubicBezTo>
                    <a:cubicBezTo>
                      <a:pt x="502" y="444"/>
                      <a:pt x="944" y="696"/>
                      <a:pt x="1368" y="975"/>
                    </a:cubicBezTo>
                    <a:cubicBezTo>
                      <a:pt x="1753" y="1227"/>
                      <a:pt x="2135" y="1506"/>
                      <a:pt x="2432" y="1863"/>
                    </a:cubicBezTo>
                    <a:cubicBezTo>
                      <a:pt x="2437" y="1869"/>
                      <a:pt x="2443" y="1872"/>
                      <a:pt x="2450" y="1872"/>
                    </a:cubicBezTo>
                    <a:cubicBezTo>
                      <a:pt x="2470" y="1872"/>
                      <a:pt x="2491" y="1847"/>
                      <a:pt x="2479" y="1826"/>
                    </a:cubicBezTo>
                    <a:cubicBezTo>
                      <a:pt x="2228" y="1431"/>
                      <a:pt x="1878" y="1132"/>
                      <a:pt x="1497" y="870"/>
                    </a:cubicBezTo>
                    <a:cubicBezTo>
                      <a:pt x="1061" y="575"/>
                      <a:pt x="616" y="287"/>
                      <a:pt x="166" y="14"/>
                    </a:cubicBezTo>
                    <a:cubicBezTo>
                      <a:pt x="151" y="5"/>
                      <a:pt x="136" y="1"/>
                      <a:pt x="1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7" name="Google Shape;14287;p28"/>
              <p:cNvSpPr/>
              <p:nvPr/>
            </p:nvSpPr>
            <p:spPr>
              <a:xfrm>
                <a:off x="4560550" y="281050"/>
                <a:ext cx="103550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3722" extrusionOk="0">
                    <a:moveTo>
                      <a:pt x="44" y="0"/>
                    </a:moveTo>
                    <a:cubicBezTo>
                      <a:pt x="11" y="0"/>
                      <a:pt x="0" y="51"/>
                      <a:pt x="36" y="61"/>
                    </a:cubicBezTo>
                    <a:cubicBezTo>
                      <a:pt x="713" y="269"/>
                      <a:pt x="1296" y="618"/>
                      <a:pt x="1822" y="1091"/>
                    </a:cubicBezTo>
                    <a:cubicBezTo>
                      <a:pt x="2338" y="1555"/>
                      <a:pt x="2783" y="2094"/>
                      <a:pt x="3217" y="2634"/>
                    </a:cubicBezTo>
                    <a:cubicBezTo>
                      <a:pt x="3510" y="2997"/>
                      <a:pt x="3807" y="3357"/>
                      <a:pt x="4105" y="3716"/>
                    </a:cubicBezTo>
                    <a:cubicBezTo>
                      <a:pt x="4108" y="3720"/>
                      <a:pt x="4112" y="3722"/>
                      <a:pt x="4116" y="3722"/>
                    </a:cubicBezTo>
                    <a:cubicBezTo>
                      <a:pt x="4128" y="3722"/>
                      <a:pt x="4141" y="3707"/>
                      <a:pt x="4133" y="3694"/>
                    </a:cubicBezTo>
                    <a:cubicBezTo>
                      <a:pt x="3662" y="3069"/>
                      <a:pt x="3192" y="2439"/>
                      <a:pt x="2680" y="1845"/>
                    </a:cubicBezTo>
                    <a:cubicBezTo>
                      <a:pt x="2222" y="1318"/>
                      <a:pt x="1708" y="820"/>
                      <a:pt x="1109" y="454"/>
                    </a:cubicBezTo>
                    <a:cubicBezTo>
                      <a:pt x="784" y="254"/>
                      <a:pt x="427" y="86"/>
                      <a:pt x="53" y="1"/>
                    </a:cubicBezTo>
                    <a:cubicBezTo>
                      <a:pt x="50" y="0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8" name="Google Shape;14288;p28"/>
              <p:cNvSpPr/>
              <p:nvPr/>
            </p:nvSpPr>
            <p:spPr>
              <a:xfrm>
                <a:off x="4505450" y="319775"/>
                <a:ext cx="6810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276" extrusionOk="0">
                    <a:moveTo>
                      <a:pt x="176" y="1"/>
                    </a:moveTo>
                    <a:cubicBezTo>
                      <a:pt x="126" y="1"/>
                      <a:pt x="78" y="6"/>
                      <a:pt x="32" y="21"/>
                    </a:cubicBezTo>
                    <a:cubicBezTo>
                      <a:pt x="1" y="30"/>
                      <a:pt x="1" y="77"/>
                      <a:pt x="32" y="86"/>
                    </a:cubicBezTo>
                    <a:cubicBezTo>
                      <a:pt x="141" y="124"/>
                      <a:pt x="264" y="115"/>
                      <a:pt x="378" y="126"/>
                    </a:cubicBezTo>
                    <a:cubicBezTo>
                      <a:pt x="503" y="137"/>
                      <a:pt x="629" y="158"/>
                      <a:pt x="752" y="184"/>
                    </a:cubicBezTo>
                    <a:cubicBezTo>
                      <a:pt x="997" y="238"/>
                      <a:pt x="1236" y="316"/>
                      <a:pt x="1466" y="417"/>
                    </a:cubicBezTo>
                    <a:cubicBezTo>
                      <a:pt x="1922" y="616"/>
                      <a:pt x="2332" y="905"/>
                      <a:pt x="2672" y="1268"/>
                    </a:cubicBezTo>
                    <a:cubicBezTo>
                      <a:pt x="2677" y="1273"/>
                      <a:pt x="2683" y="1275"/>
                      <a:pt x="2689" y="1275"/>
                    </a:cubicBezTo>
                    <a:cubicBezTo>
                      <a:pt x="2707" y="1275"/>
                      <a:pt x="2724" y="1251"/>
                      <a:pt x="2708" y="1233"/>
                    </a:cubicBezTo>
                    <a:cubicBezTo>
                      <a:pt x="2207" y="649"/>
                      <a:pt x="1530" y="245"/>
                      <a:pt x="778" y="85"/>
                    </a:cubicBezTo>
                    <a:cubicBezTo>
                      <a:pt x="659" y="57"/>
                      <a:pt x="537" y="38"/>
                      <a:pt x="416" y="23"/>
                    </a:cubicBezTo>
                    <a:cubicBezTo>
                      <a:pt x="339" y="15"/>
                      <a:pt x="256" y="1"/>
                      <a:pt x="17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9" name="Google Shape;14289;p28"/>
              <p:cNvSpPr/>
              <p:nvPr/>
            </p:nvSpPr>
            <p:spPr>
              <a:xfrm>
                <a:off x="4505550" y="345400"/>
                <a:ext cx="3455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3" extrusionOk="0">
                    <a:moveTo>
                      <a:pt x="379" y="0"/>
                    </a:moveTo>
                    <a:cubicBezTo>
                      <a:pt x="270" y="0"/>
                      <a:pt x="161" y="7"/>
                      <a:pt x="53" y="22"/>
                    </a:cubicBezTo>
                    <a:cubicBezTo>
                      <a:pt x="0" y="30"/>
                      <a:pt x="15" y="112"/>
                      <a:pt x="66" y="112"/>
                    </a:cubicBezTo>
                    <a:cubicBezTo>
                      <a:pt x="492" y="112"/>
                      <a:pt x="909" y="133"/>
                      <a:pt x="1326" y="232"/>
                    </a:cubicBezTo>
                    <a:cubicBezTo>
                      <a:pt x="1328" y="232"/>
                      <a:pt x="1331" y="232"/>
                      <a:pt x="1333" y="232"/>
                    </a:cubicBezTo>
                    <a:cubicBezTo>
                      <a:pt x="1370" y="232"/>
                      <a:pt x="1382" y="177"/>
                      <a:pt x="1345" y="163"/>
                    </a:cubicBezTo>
                    <a:cubicBezTo>
                      <a:pt x="1035" y="63"/>
                      <a:pt x="706" y="0"/>
                      <a:pt x="37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0" name="Google Shape;14290;p28"/>
              <p:cNvSpPr/>
              <p:nvPr/>
            </p:nvSpPr>
            <p:spPr>
              <a:xfrm>
                <a:off x="4382100" y="352450"/>
                <a:ext cx="403825" cy="383575"/>
              </a:xfrm>
              <a:custGeom>
                <a:avLst/>
                <a:gdLst/>
                <a:ahLst/>
                <a:cxnLst/>
                <a:rect l="l" t="t" r="r" b="b"/>
                <a:pathLst>
                  <a:path w="16153" h="15343" extrusionOk="0">
                    <a:moveTo>
                      <a:pt x="16152" y="8707"/>
                    </a:moveTo>
                    <a:cubicBezTo>
                      <a:pt x="16152" y="8707"/>
                      <a:pt x="11946" y="15084"/>
                      <a:pt x="6713" y="15241"/>
                    </a:cubicBezTo>
                    <a:cubicBezTo>
                      <a:pt x="3357" y="15342"/>
                      <a:pt x="3798" y="14318"/>
                      <a:pt x="3798" y="14318"/>
                    </a:cubicBezTo>
                    <a:cubicBezTo>
                      <a:pt x="3798" y="14318"/>
                      <a:pt x="2665" y="15155"/>
                      <a:pt x="1792" y="12570"/>
                    </a:cubicBezTo>
                    <a:cubicBezTo>
                      <a:pt x="1792" y="12570"/>
                      <a:pt x="513" y="12461"/>
                      <a:pt x="687" y="11541"/>
                    </a:cubicBezTo>
                    <a:cubicBezTo>
                      <a:pt x="862" y="10622"/>
                      <a:pt x="1661" y="11078"/>
                      <a:pt x="1130" y="9745"/>
                    </a:cubicBezTo>
                    <a:cubicBezTo>
                      <a:pt x="601" y="8412"/>
                      <a:pt x="1" y="8264"/>
                      <a:pt x="883" y="6987"/>
                    </a:cubicBezTo>
                    <a:cubicBezTo>
                      <a:pt x="1764" y="5710"/>
                      <a:pt x="1790" y="6163"/>
                      <a:pt x="2111" y="4646"/>
                    </a:cubicBezTo>
                    <a:cubicBezTo>
                      <a:pt x="2435" y="3128"/>
                      <a:pt x="1795" y="3074"/>
                      <a:pt x="2953" y="2691"/>
                    </a:cubicBezTo>
                    <a:cubicBezTo>
                      <a:pt x="4112" y="2306"/>
                      <a:pt x="10117" y="0"/>
                      <a:pt x="14692" y="5428"/>
                    </a:cubicBezTo>
                    <a:cubicBezTo>
                      <a:pt x="15862" y="6817"/>
                      <a:pt x="16152" y="8707"/>
                      <a:pt x="16152" y="87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1" name="Google Shape;14291;p28"/>
              <p:cNvSpPr/>
              <p:nvPr/>
            </p:nvSpPr>
            <p:spPr>
              <a:xfrm>
                <a:off x="4563850" y="598225"/>
                <a:ext cx="13032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2224" extrusionOk="0">
                    <a:moveTo>
                      <a:pt x="5070" y="0"/>
                    </a:moveTo>
                    <a:cubicBezTo>
                      <a:pt x="4407" y="0"/>
                      <a:pt x="3831" y="380"/>
                      <a:pt x="3294" y="733"/>
                    </a:cubicBezTo>
                    <a:cubicBezTo>
                      <a:pt x="2658" y="1150"/>
                      <a:pt x="1991" y="1520"/>
                      <a:pt x="1279" y="1787"/>
                    </a:cubicBezTo>
                    <a:cubicBezTo>
                      <a:pt x="877" y="1935"/>
                      <a:pt x="467" y="2055"/>
                      <a:pt x="50" y="2144"/>
                    </a:cubicBezTo>
                    <a:cubicBezTo>
                      <a:pt x="1" y="2155"/>
                      <a:pt x="18" y="2224"/>
                      <a:pt x="62" y="2224"/>
                    </a:cubicBezTo>
                    <a:cubicBezTo>
                      <a:pt x="65" y="2224"/>
                      <a:pt x="68" y="2223"/>
                      <a:pt x="71" y="2223"/>
                    </a:cubicBezTo>
                    <a:cubicBezTo>
                      <a:pt x="796" y="2088"/>
                      <a:pt x="1501" y="1862"/>
                      <a:pt x="2168" y="1552"/>
                    </a:cubicBezTo>
                    <a:cubicBezTo>
                      <a:pt x="2505" y="1393"/>
                      <a:pt x="2828" y="1211"/>
                      <a:pt x="3139" y="1006"/>
                    </a:cubicBezTo>
                    <a:cubicBezTo>
                      <a:pt x="3434" y="813"/>
                      <a:pt x="3720" y="606"/>
                      <a:pt x="4025" y="430"/>
                    </a:cubicBezTo>
                    <a:cubicBezTo>
                      <a:pt x="4376" y="224"/>
                      <a:pt x="4767" y="65"/>
                      <a:pt x="5180" y="56"/>
                    </a:cubicBezTo>
                    <a:cubicBezTo>
                      <a:pt x="5212" y="52"/>
                      <a:pt x="5212" y="5"/>
                      <a:pt x="5180" y="4"/>
                    </a:cubicBezTo>
                    <a:lnTo>
                      <a:pt x="5179" y="4"/>
                    </a:lnTo>
                    <a:cubicBezTo>
                      <a:pt x="5142" y="1"/>
                      <a:pt x="5106" y="0"/>
                      <a:pt x="50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2" name="Google Shape;14292;p28"/>
              <p:cNvSpPr/>
              <p:nvPr/>
            </p:nvSpPr>
            <p:spPr>
              <a:xfrm>
                <a:off x="4422025" y="661650"/>
                <a:ext cx="900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80" extrusionOk="0">
                    <a:moveTo>
                      <a:pt x="3577" y="0"/>
                    </a:moveTo>
                    <a:cubicBezTo>
                      <a:pt x="3574" y="0"/>
                      <a:pt x="3572" y="1"/>
                      <a:pt x="3569" y="2"/>
                    </a:cubicBezTo>
                    <a:cubicBezTo>
                      <a:pt x="3065" y="168"/>
                      <a:pt x="2537" y="243"/>
                      <a:pt x="2007" y="243"/>
                    </a:cubicBezTo>
                    <a:cubicBezTo>
                      <a:pt x="1936" y="243"/>
                      <a:pt x="1864" y="242"/>
                      <a:pt x="1793" y="239"/>
                    </a:cubicBezTo>
                    <a:cubicBezTo>
                      <a:pt x="1496" y="230"/>
                      <a:pt x="1202" y="189"/>
                      <a:pt x="913" y="121"/>
                    </a:cubicBezTo>
                    <a:cubicBezTo>
                      <a:pt x="716" y="74"/>
                      <a:pt x="502" y="8"/>
                      <a:pt x="293" y="8"/>
                    </a:cubicBezTo>
                    <a:cubicBezTo>
                      <a:pt x="213" y="8"/>
                      <a:pt x="132" y="18"/>
                      <a:pt x="54" y="43"/>
                    </a:cubicBezTo>
                    <a:cubicBezTo>
                      <a:pt x="0" y="60"/>
                      <a:pt x="8" y="144"/>
                      <a:pt x="68" y="144"/>
                    </a:cubicBezTo>
                    <a:cubicBezTo>
                      <a:pt x="71" y="144"/>
                      <a:pt x="75" y="144"/>
                      <a:pt x="79" y="144"/>
                    </a:cubicBezTo>
                    <a:cubicBezTo>
                      <a:pt x="392" y="144"/>
                      <a:pt x="675" y="219"/>
                      <a:pt x="980" y="282"/>
                    </a:cubicBezTo>
                    <a:cubicBezTo>
                      <a:pt x="1268" y="340"/>
                      <a:pt x="1561" y="374"/>
                      <a:pt x="1857" y="379"/>
                    </a:cubicBezTo>
                    <a:cubicBezTo>
                      <a:pt x="1877" y="380"/>
                      <a:pt x="1897" y="380"/>
                      <a:pt x="1918" y="380"/>
                    </a:cubicBezTo>
                    <a:cubicBezTo>
                      <a:pt x="2488" y="380"/>
                      <a:pt x="3052" y="254"/>
                      <a:pt x="3581" y="43"/>
                    </a:cubicBezTo>
                    <a:cubicBezTo>
                      <a:pt x="3602" y="34"/>
                      <a:pt x="3597" y="0"/>
                      <a:pt x="357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3" name="Google Shape;14293;p28"/>
              <p:cNvSpPr/>
              <p:nvPr/>
            </p:nvSpPr>
            <p:spPr>
              <a:xfrm>
                <a:off x="4420425" y="581200"/>
                <a:ext cx="22622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1837" extrusionOk="0">
                    <a:moveTo>
                      <a:pt x="9010" y="0"/>
                    </a:moveTo>
                    <a:cubicBezTo>
                      <a:pt x="9009" y="0"/>
                      <a:pt x="9008" y="0"/>
                      <a:pt x="9007" y="0"/>
                    </a:cubicBezTo>
                    <a:lnTo>
                      <a:pt x="9009" y="0"/>
                    </a:lnTo>
                    <a:cubicBezTo>
                      <a:pt x="8420" y="83"/>
                      <a:pt x="7868" y="296"/>
                      <a:pt x="7326" y="527"/>
                    </a:cubicBezTo>
                    <a:cubicBezTo>
                      <a:pt x="6765" y="765"/>
                      <a:pt x="6204" y="986"/>
                      <a:pt x="5621" y="1159"/>
                    </a:cubicBezTo>
                    <a:cubicBezTo>
                      <a:pt x="4462" y="1503"/>
                      <a:pt x="3259" y="1685"/>
                      <a:pt x="2052" y="1702"/>
                    </a:cubicBezTo>
                    <a:cubicBezTo>
                      <a:pt x="1976" y="1702"/>
                      <a:pt x="1901" y="1703"/>
                      <a:pt x="1826" y="1703"/>
                    </a:cubicBezTo>
                    <a:cubicBezTo>
                      <a:pt x="1567" y="1703"/>
                      <a:pt x="1309" y="1697"/>
                      <a:pt x="1051" y="1683"/>
                    </a:cubicBezTo>
                    <a:cubicBezTo>
                      <a:pt x="723" y="1667"/>
                      <a:pt x="393" y="1610"/>
                      <a:pt x="65" y="1610"/>
                    </a:cubicBezTo>
                    <a:cubicBezTo>
                      <a:pt x="55" y="1610"/>
                      <a:pt x="45" y="1610"/>
                      <a:pt x="34" y="1610"/>
                    </a:cubicBezTo>
                    <a:cubicBezTo>
                      <a:pt x="6" y="1610"/>
                      <a:pt x="1" y="1651"/>
                      <a:pt x="29" y="1659"/>
                    </a:cubicBezTo>
                    <a:cubicBezTo>
                      <a:pt x="315" y="1746"/>
                      <a:pt x="627" y="1763"/>
                      <a:pt x="924" y="1789"/>
                    </a:cubicBezTo>
                    <a:cubicBezTo>
                      <a:pt x="1222" y="1816"/>
                      <a:pt x="1519" y="1834"/>
                      <a:pt x="1816" y="1836"/>
                    </a:cubicBezTo>
                    <a:cubicBezTo>
                      <a:pt x="1854" y="1837"/>
                      <a:pt x="1892" y="1837"/>
                      <a:pt x="1930" y="1837"/>
                    </a:cubicBezTo>
                    <a:cubicBezTo>
                      <a:pt x="2496" y="1837"/>
                      <a:pt x="3061" y="1798"/>
                      <a:pt x="3622" y="1722"/>
                    </a:cubicBezTo>
                    <a:cubicBezTo>
                      <a:pt x="4809" y="1563"/>
                      <a:pt x="5970" y="1242"/>
                      <a:pt x="7072" y="769"/>
                    </a:cubicBezTo>
                    <a:cubicBezTo>
                      <a:pt x="7709" y="498"/>
                      <a:pt x="8341" y="197"/>
                      <a:pt x="9020" y="45"/>
                    </a:cubicBezTo>
                    <a:cubicBezTo>
                      <a:pt x="9048" y="38"/>
                      <a:pt x="9036" y="0"/>
                      <a:pt x="90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4" name="Google Shape;14294;p28"/>
              <p:cNvSpPr/>
              <p:nvPr/>
            </p:nvSpPr>
            <p:spPr>
              <a:xfrm>
                <a:off x="4475650" y="609275"/>
                <a:ext cx="220150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8806" h="4207" extrusionOk="0">
                    <a:moveTo>
                      <a:pt x="8768" y="0"/>
                    </a:moveTo>
                    <a:cubicBezTo>
                      <a:pt x="8765" y="0"/>
                      <a:pt x="8761" y="1"/>
                      <a:pt x="8757" y="3"/>
                    </a:cubicBezTo>
                    <a:cubicBezTo>
                      <a:pt x="7637" y="623"/>
                      <a:pt x="6523" y="1250"/>
                      <a:pt x="5364" y="1796"/>
                    </a:cubicBezTo>
                    <a:cubicBezTo>
                      <a:pt x="4204" y="2344"/>
                      <a:pt x="3017" y="2800"/>
                      <a:pt x="1815" y="3237"/>
                    </a:cubicBezTo>
                    <a:cubicBezTo>
                      <a:pt x="1206" y="3460"/>
                      <a:pt x="551" y="3699"/>
                      <a:pt x="41" y="4110"/>
                    </a:cubicBezTo>
                    <a:cubicBezTo>
                      <a:pt x="0" y="4145"/>
                      <a:pt x="38" y="4206"/>
                      <a:pt x="82" y="4206"/>
                    </a:cubicBezTo>
                    <a:cubicBezTo>
                      <a:pt x="90" y="4206"/>
                      <a:pt x="99" y="4204"/>
                      <a:pt x="108" y="4198"/>
                    </a:cubicBezTo>
                    <a:cubicBezTo>
                      <a:pt x="366" y="4036"/>
                      <a:pt x="622" y="3875"/>
                      <a:pt x="899" y="3744"/>
                    </a:cubicBezTo>
                    <a:cubicBezTo>
                      <a:pt x="1176" y="3611"/>
                      <a:pt x="1464" y="3499"/>
                      <a:pt x="1752" y="3392"/>
                    </a:cubicBezTo>
                    <a:cubicBezTo>
                      <a:pt x="2340" y="3176"/>
                      <a:pt x="2931" y="2972"/>
                      <a:pt x="3515" y="2738"/>
                    </a:cubicBezTo>
                    <a:cubicBezTo>
                      <a:pt x="4683" y="2274"/>
                      <a:pt x="5824" y="1745"/>
                      <a:pt x="6932" y="1153"/>
                    </a:cubicBezTo>
                    <a:cubicBezTo>
                      <a:pt x="7566" y="812"/>
                      <a:pt x="8189" y="453"/>
                      <a:pt x="8783" y="48"/>
                    </a:cubicBezTo>
                    <a:cubicBezTo>
                      <a:pt x="8806" y="32"/>
                      <a:pt x="8791" y="0"/>
                      <a:pt x="87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5" name="Google Shape;14295;p28"/>
              <p:cNvSpPr/>
              <p:nvPr/>
            </p:nvSpPr>
            <p:spPr>
              <a:xfrm>
                <a:off x="4510200" y="675525"/>
                <a:ext cx="8097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1833" extrusionOk="0">
                    <a:moveTo>
                      <a:pt x="3217" y="0"/>
                    </a:moveTo>
                    <a:cubicBezTo>
                      <a:pt x="3214" y="0"/>
                      <a:pt x="3211" y="1"/>
                      <a:pt x="3208" y="4"/>
                    </a:cubicBezTo>
                    <a:cubicBezTo>
                      <a:pt x="2731" y="363"/>
                      <a:pt x="2230" y="692"/>
                      <a:pt x="1710" y="987"/>
                    </a:cubicBezTo>
                    <a:cubicBezTo>
                      <a:pt x="1177" y="1286"/>
                      <a:pt x="618" y="1516"/>
                      <a:pt x="50" y="1741"/>
                    </a:cubicBezTo>
                    <a:cubicBezTo>
                      <a:pt x="0" y="1760"/>
                      <a:pt x="13" y="1833"/>
                      <a:pt x="61" y="1833"/>
                    </a:cubicBezTo>
                    <a:cubicBezTo>
                      <a:pt x="66" y="1833"/>
                      <a:pt x="71" y="1832"/>
                      <a:pt x="76" y="1830"/>
                    </a:cubicBezTo>
                    <a:cubicBezTo>
                      <a:pt x="661" y="1662"/>
                      <a:pt x="1220" y="1397"/>
                      <a:pt x="1751" y="1099"/>
                    </a:cubicBezTo>
                    <a:cubicBezTo>
                      <a:pt x="2284" y="802"/>
                      <a:pt x="2779" y="443"/>
                      <a:pt x="3228" y="28"/>
                    </a:cubicBezTo>
                    <a:cubicBezTo>
                      <a:pt x="3239" y="19"/>
                      <a:pt x="3230" y="0"/>
                      <a:pt x="321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6" name="Google Shape;14296;p28"/>
              <p:cNvSpPr/>
              <p:nvPr/>
            </p:nvSpPr>
            <p:spPr>
              <a:xfrm>
                <a:off x="4451750" y="560775"/>
                <a:ext cx="256675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0267" h="1747" extrusionOk="0">
                    <a:moveTo>
                      <a:pt x="8012" y="0"/>
                    </a:moveTo>
                    <a:cubicBezTo>
                      <a:pt x="7433" y="0"/>
                      <a:pt x="6856" y="52"/>
                      <a:pt x="6288" y="159"/>
                    </a:cubicBezTo>
                    <a:cubicBezTo>
                      <a:pt x="5630" y="283"/>
                      <a:pt x="4981" y="453"/>
                      <a:pt x="4347" y="670"/>
                    </a:cubicBezTo>
                    <a:cubicBezTo>
                      <a:pt x="3689" y="892"/>
                      <a:pt x="3052" y="1172"/>
                      <a:pt x="2388" y="1378"/>
                    </a:cubicBezTo>
                    <a:cubicBezTo>
                      <a:pt x="1866" y="1538"/>
                      <a:pt x="1336" y="1646"/>
                      <a:pt x="800" y="1646"/>
                    </a:cubicBezTo>
                    <a:cubicBezTo>
                      <a:pt x="555" y="1646"/>
                      <a:pt x="308" y="1623"/>
                      <a:pt x="60" y="1573"/>
                    </a:cubicBezTo>
                    <a:cubicBezTo>
                      <a:pt x="58" y="1572"/>
                      <a:pt x="55" y="1572"/>
                      <a:pt x="53" y="1572"/>
                    </a:cubicBezTo>
                    <a:cubicBezTo>
                      <a:pt x="15" y="1572"/>
                      <a:pt x="1" y="1627"/>
                      <a:pt x="41" y="1638"/>
                    </a:cubicBezTo>
                    <a:cubicBezTo>
                      <a:pt x="314" y="1714"/>
                      <a:pt x="589" y="1746"/>
                      <a:pt x="864" y="1746"/>
                    </a:cubicBezTo>
                    <a:cubicBezTo>
                      <a:pt x="1929" y="1746"/>
                      <a:pt x="3000" y="1261"/>
                      <a:pt x="3977" y="918"/>
                    </a:cubicBezTo>
                    <a:cubicBezTo>
                      <a:pt x="5250" y="473"/>
                      <a:pt x="6591" y="146"/>
                      <a:pt x="7946" y="137"/>
                    </a:cubicBezTo>
                    <a:cubicBezTo>
                      <a:pt x="7968" y="137"/>
                      <a:pt x="7990" y="136"/>
                      <a:pt x="8012" y="136"/>
                    </a:cubicBezTo>
                    <a:cubicBezTo>
                      <a:pt x="8748" y="136"/>
                      <a:pt x="9504" y="229"/>
                      <a:pt x="10210" y="436"/>
                    </a:cubicBezTo>
                    <a:cubicBezTo>
                      <a:pt x="10214" y="437"/>
                      <a:pt x="10218" y="438"/>
                      <a:pt x="10222" y="438"/>
                    </a:cubicBezTo>
                    <a:cubicBezTo>
                      <a:pt x="10256" y="438"/>
                      <a:pt x="10266" y="384"/>
                      <a:pt x="10229" y="370"/>
                    </a:cubicBezTo>
                    <a:cubicBezTo>
                      <a:pt x="9603" y="150"/>
                      <a:pt x="8946" y="26"/>
                      <a:pt x="8283" y="4"/>
                    </a:cubicBezTo>
                    <a:cubicBezTo>
                      <a:pt x="8193" y="1"/>
                      <a:pt x="8103" y="0"/>
                      <a:pt x="801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7" name="Google Shape;14297;p28"/>
              <p:cNvSpPr/>
              <p:nvPr/>
            </p:nvSpPr>
            <p:spPr>
              <a:xfrm>
                <a:off x="4420550" y="546225"/>
                <a:ext cx="147650" cy="178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14" extrusionOk="0">
                    <a:moveTo>
                      <a:pt x="5846" y="1"/>
                    </a:moveTo>
                    <a:cubicBezTo>
                      <a:pt x="5075" y="1"/>
                      <a:pt x="4346" y="230"/>
                      <a:pt x="3602" y="397"/>
                    </a:cubicBezTo>
                    <a:cubicBezTo>
                      <a:pt x="3142" y="500"/>
                      <a:pt x="2680" y="558"/>
                      <a:pt x="2217" y="558"/>
                    </a:cubicBezTo>
                    <a:cubicBezTo>
                      <a:pt x="1913" y="558"/>
                      <a:pt x="1609" y="533"/>
                      <a:pt x="1304" y="479"/>
                    </a:cubicBezTo>
                    <a:cubicBezTo>
                      <a:pt x="882" y="403"/>
                      <a:pt x="471" y="272"/>
                      <a:pt x="72" y="117"/>
                    </a:cubicBezTo>
                    <a:cubicBezTo>
                      <a:pt x="68" y="115"/>
                      <a:pt x="63" y="114"/>
                      <a:pt x="59" y="114"/>
                    </a:cubicBezTo>
                    <a:cubicBezTo>
                      <a:pt x="20" y="114"/>
                      <a:pt x="0" y="175"/>
                      <a:pt x="39" y="195"/>
                    </a:cubicBezTo>
                    <a:cubicBezTo>
                      <a:pt x="704" y="543"/>
                      <a:pt x="1469" y="706"/>
                      <a:pt x="2217" y="713"/>
                    </a:cubicBezTo>
                    <a:cubicBezTo>
                      <a:pt x="2234" y="713"/>
                      <a:pt x="2251" y="713"/>
                      <a:pt x="2267" y="713"/>
                    </a:cubicBezTo>
                    <a:cubicBezTo>
                      <a:pt x="3036" y="713"/>
                      <a:pt x="3761" y="507"/>
                      <a:pt x="4501" y="317"/>
                    </a:cubicBezTo>
                    <a:cubicBezTo>
                      <a:pt x="4950" y="201"/>
                      <a:pt x="5399" y="92"/>
                      <a:pt x="5864" y="70"/>
                    </a:cubicBezTo>
                    <a:cubicBezTo>
                      <a:pt x="5906" y="66"/>
                      <a:pt x="5906" y="5"/>
                      <a:pt x="5864" y="1"/>
                    </a:cubicBezTo>
                    <a:cubicBezTo>
                      <a:pt x="5858" y="1"/>
                      <a:pt x="5852" y="1"/>
                      <a:pt x="58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8" name="Google Shape;14298;p28"/>
              <p:cNvSpPr/>
              <p:nvPr/>
            </p:nvSpPr>
            <p:spPr>
              <a:xfrm>
                <a:off x="4445125" y="506350"/>
                <a:ext cx="25012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10005" h="1874" extrusionOk="0">
                    <a:moveTo>
                      <a:pt x="23" y="0"/>
                    </a:moveTo>
                    <a:cubicBezTo>
                      <a:pt x="9" y="0"/>
                      <a:pt x="1" y="21"/>
                      <a:pt x="15" y="31"/>
                    </a:cubicBezTo>
                    <a:cubicBezTo>
                      <a:pt x="555" y="399"/>
                      <a:pt x="1195" y="614"/>
                      <a:pt x="1830" y="743"/>
                    </a:cubicBezTo>
                    <a:cubicBezTo>
                      <a:pt x="2488" y="872"/>
                      <a:pt x="3156" y="938"/>
                      <a:pt x="3827" y="940"/>
                    </a:cubicBezTo>
                    <a:cubicBezTo>
                      <a:pt x="3865" y="940"/>
                      <a:pt x="3904" y="940"/>
                      <a:pt x="3942" y="940"/>
                    </a:cubicBezTo>
                    <a:cubicBezTo>
                      <a:pt x="4585" y="940"/>
                      <a:pt x="5230" y="912"/>
                      <a:pt x="5873" y="912"/>
                    </a:cubicBezTo>
                    <a:cubicBezTo>
                      <a:pt x="6540" y="912"/>
                      <a:pt x="7205" y="942"/>
                      <a:pt x="7863" y="1065"/>
                    </a:cubicBezTo>
                    <a:cubicBezTo>
                      <a:pt x="8598" y="1199"/>
                      <a:pt x="9299" y="1472"/>
                      <a:pt x="9931" y="1869"/>
                    </a:cubicBezTo>
                    <a:cubicBezTo>
                      <a:pt x="9937" y="1872"/>
                      <a:pt x="9943" y="1873"/>
                      <a:pt x="9948" y="1873"/>
                    </a:cubicBezTo>
                    <a:cubicBezTo>
                      <a:pt x="9979" y="1873"/>
                      <a:pt x="10005" y="1833"/>
                      <a:pt x="9978" y="1809"/>
                    </a:cubicBezTo>
                    <a:cubicBezTo>
                      <a:pt x="8955" y="990"/>
                      <a:pt x="7562" y="829"/>
                      <a:pt x="6295" y="797"/>
                    </a:cubicBezTo>
                    <a:cubicBezTo>
                      <a:pt x="6157" y="794"/>
                      <a:pt x="6020" y="793"/>
                      <a:pt x="5882" y="793"/>
                    </a:cubicBezTo>
                    <a:cubicBezTo>
                      <a:pt x="5342" y="793"/>
                      <a:pt x="4801" y="814"/>
                      <a:pt x="4261" y="822"/>
                    </a:cubicBezTo>
                    <a:cubicBezTo>
                      <a:pt x="4067" y="824"/>
                      <a:pt x="3871" y="826"/>
                      <a:pt x="3675" y="826"/>
                    </a:cubicBezTo>
                    <a:cubicBezTo>
                      <a:pt x="3178" y="826"/>
                      <a:pt x="2678" y="812"/>
                      <a:pt x="2189" y="743"/>
                    </a:cubicBezTo>
                    <a:cubicBezTo>
                      <a:pt x="1421" y="635"/>
                      <a:pt x="701" y="399"/>
                      <a:pt x="32" y="3"/>
                    </a:cubicBezTo>
                    <a:cubicBezTo>
                      <a:pt x="29" y="1"/>
                      <a:pt x="26" y="0"/>
                      <a:pt x="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9" name="Google Shape;14299;p28"/>
              <p:cNvSpPr/>
              <p:nvPr/>
            </p:nvSpPr>
            <p:spPr>
              <a:xfrm>
                <a:off x="4438450" y="454050"/>
                <a:ext cx="10312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2010" extrusionOk="0">
                    <a:moveTo>
                      <a:pt x="70" y="1"/>
                    </a:moveTo>
                    <a:cubicBezTo>
                      <a:pt x="29" y="1"/>
                      <a:pt x="1" y="61"/>
                      <a:pt x="33" y="96"/>
                    </a:cubicBezTo>
                    <a:cubicBezTo>
                      <a:pt x="153" y="236"/>
                      <a:pt x="314" y="347"/>
                      <a:pt x="461" y="457"/>
                    </a:cubicBezTo>
                    <a:cubicBezTo>
                      <a:pt x="616" y="575"/>
                      <a:pt x="779" y="685"/>
                      <a:pt x="940" y="792"/>
                    </a:cubicBezTo>
                    <a:cubicBezTo>
                      <a:pt x="1260" y="1005"/>
                      <a:pt x="1594" y="1196"/>
                      <a:pt x="1942" y="1362"/>
                    </a:cubicBezTo>
                    <a:cubicBezTo>
                      <a:pt x="2623" y="1685"/>
                      <a:pt x="3350" y="1913"/>
                      <a:pt x="4100" y="2009"/>
                    </a:cubicBezTo>
                    <a:cubicBezTo>
                      <a:pt x="4101" y="2009"/>
                      <a:pt x="4102" y="2009"/>
                      <a:pt x="4103" y="2009"/>
                    </a:cubicBezTo>
                    <a:cubicBezTo>
                      <a:pt x="4121" y="2009"/>
                      <a:pt x="4125" y="1977"/>
                      <a:pt x="4105" y="1973"/>
                    </a:cubicBezTo>
                    <a:lnTo>
                      <a:pt x="4105" y="1971"/>
                    </a:lnTo>
                    <a:cubicBezTo>
                      <a:pt x="3359" y="1827"/>
                      <a:pt x="2632" y="1601"/>
                      <a:pt x="1949" y="1272"/>
                    </a:cubicBezTo>
                    <a:cubicBezTo>
                      <a:pt x="1615" y="1111"/>
                      <a:pt x="1291" y="926"/>
                      <a:pt x="985" y="719"/>
                    </a:cubicBezTo>
                    <a:cubicBezTo>
                      <a:pt x="826" y="612"/>
                      <a:pt x="674" y="494"/>
                      <a:pt x="527" y="373"/>
                    </a:cubicBezTo>
                    <a:cubicBezTo>
                      <a:pt x="383" y="257"/>
                      <a:pt x="250" y="119"/>
                      <a:pt x="99" y="10"/>
                    </a:cubicBezTo>
                    <a:cubicBezTo>
                      <a:pt x="89" y="3"/>
                      <a:pt x="79" y="1"/>
                      <a:pt x="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0" name="Google Shape;14300;p28"/>
              <p:cNvSpPr/>
              <p:nvPr/>
            </p:nvSpPr>
            <p:spPr>
              <a:xfrm>
                <a:off x="4438800" y="424800"/>
                <a:ext cx="51925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108" extrusionOk="0">
                    <a:moveTo>
                      <a:pt x="94" y="0"/>
                    </a:moveTo>
                    <a:cubicBezTo>
                      <a:pt x="43" y="0"/>
                      <a:pt x="1" y="61"/>
                      <a:pt x="45" y="105"/>
                    </a:cubicBezTo>
                    <a:cubicBezTo>
                      <a:pt x="182" y="240"/>
                      <a:pt x="350" y="335"/>
                      <a:pt x="513" y="432"/>
                    </a:cubicBezTo>
                    <a:cubicBezTo>
                      <a:pt x="672" y="526"/>
                      <a:pt x="834" y="614"/>
                      <a:pt x="1001" y="694"/>
                    </a:cubicBezTo>
                    <a:cubicBezTo>
                      <a:pt x="1333" y="855"/>
                      <a:pt x="1692" y="982"/>
                      <a:pt x="2042" y="1105"/>
                    </a:cubicBezTo>
                    <a:cubicBezTo>
                      <a:pt x="2045" y="1107"/>
                      <a:pt x="2048" y="1107"/>
                      <a:pt x="2050" y="1107"/>
                    </a:cubicBezTo>
                    <a:cubicBezTo>
                      <a:pt x="2070" y="1107"/>
                      <a:pt x="2076" y="1073"/>
                      <a:pt x="2053" y="1064"/>
                    </a:cubicBezTo>
                    <a:cubicBezTo>
                      <a:pt x="1700" y="924"/>
                      <a:pt x="1382" y="748"/>
                      <a:pt x="1053" y="563"/>
                    </a:cubicBezTo>
                    <a:cubicBezTo>
                      <a:pt x="900" y="475"/>
                      <a:pt x="746" y="386"/>
                      <a:pt x="595" y="292"/>
                    </a:cubicBezTo>
                    <a:cubicBezTo>
                      <a:pt x="438" y="195"/>
                      <a:pt x="290" y="85"/>
                      <a:pt x="122" y="6"/>
                    </a:cubicBezTo>
                    <a:cubicBezTo>
                      <a:pt x="113" y="2"/>
                      <a:pt x="103" y="0"/>
                      <a:pt x="9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1" name="Google Shape;14301;p28"/>
              <p:cNvSpPr/>
              <p:nvPr/>
            </p:nvSpPr>
            <p:spPr>
              <a:xfrm>
                <a:off x="4762325" y="270500"/>
                <a:ext cx="387600" cy="616925"/>
              </a:xfrm>
              <a:custGeom>
                <a:avLst/>
                <a:gdLst/>
                <a:ahLst/>
                <a:cxnLst/>
                <a:rect l="l" t="t" r="r" b="b"/>
                <a:pathLst>
                  <a:path w="15504" h="24677" extrusionOk="0">
                    <a:moveTo>
                      <a:pt x="3654" y="14919"/>
                    </a:moveTo>
                    <a:cubicBezTo>
                      <a:pt x="5546" y="18299"/>
                      <a:pt x="9388" y="24676"/>
                      <a:pt x="11546" y="24282"/>
                    </a:cubicBezTo>
                    <a:cubicBezTo>
                      <a:pt x="13703" y="23885"/>
                      <a:pt x="12972" y="23020"/>
                      <a:pt x="14238" y="22902"/>
                    </a:cubicBezTo>
                    <a:cubicBezTo>
                      <a:pt x="15504" y="22786"/>
                      <a:pt x="14719" y="22558"/>
                      <a:pt x="14760" y="21692"/>
                    </a:cubicBezTo>
                    <a:cubicBezTo>
                      <a:pt x="14801" y="20827"/>
                      <a:pt x="15442" y="20109"/>
                      <a:pt x="13846" y="19200"/>
                    </a:cubicBezTo>
                    <a:cubicBezTo>
                      <a:pt x="13846" y="19200"/>
                      <a:pt x="14663" y="16792"/>
                      <a:pt x="13518" y="15859"/>
                    </a:cubicBezTo>
                    <a:cubicBezTo>
                      <a:pt x="12374" y="14924"/>
                      <a:pt x="12774" y="14765"/>
                      <a:pt x="12658" y="12727"/>
                    </a:cubicBezTo>
                    <a:cubicBezTo>
                      <a:pt x="12542" y="10688"/>
                      <a:pt x="11482" y="8023"/>
                      <a:pt x="7784" y="6098"/>
                    </a:cubicBezTo>
                    <a:cubicBezTo>
                      <a:pt x="4086" y="4172"/>
                      <a:pt x="1717" y="3263"/>
                      <a:pt x="2013" y="2067"/>
                    </a:cubicBezTo>
                    <a:cubicBezTo>
                      <a:pt x="2306" y="868"/>
                      <a:pt x="1577" y="1"/>
                      <a:pt x="788" y="1319"/>
                    </a:cubicBezTo>
                    <a:cubicBezTo>
                      <a:pt x="1" y="2635"/>
                      <a:pt x="721" y="9682"/>
                      <a:pt x="3654" y="149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2" name="Google Shape;14302;p28"/>
              <p:cNvSpPr/>
              <p:nvPr/>
            </p:nvSpPr>
            <p:spPr>
              <a:xfrm>
                <a:off x="4911675" y="677375"/>
                <a:ext cx="178750" cy="17655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062" extrusionOk="0">
                    <a:moveTo>
                      <a:pt x="75" y="1"/>
                    </a:moveTo>
                    <a:cubicBezTo>
                      <a:pt x="37" y="1"/>
                      <a:pt x="0" y="48"/>
                      <a:pt x="25" y="83"/>
                    </a:cubicBezTo>
                    <a:cubicBezTo>
                      <a:pt x="215" y="360"/>
                      <a:pt x="468" y="597"/>
                      <a:pt x="675" y="863"/>
                    </a:cubicBezTo>
                    <a:cubicBezTo>
                      <a:pt x="889" y="1134"/>
                      <a:pt x="1085" y="1420"/>
                      <a:pt x="1272" y="1710"/>
                    </a:cubicBezTo>
                    <a:cubicBezTo>
                      <a:pt x="1649" y="2287"/>
                      <a:pt x="1993" y="2888"/>
                      <a:pt x="2354" y="3477"/>
                    </a:cubicBezTo>
                    <a:cubicBezTo>
                      <a:pt x="2708" y="4052"/>
                      <a:pt x="3070" y="4626"/>
                      <a:pt x="3485" y="5161"/>
                    </a:cubicBezTo>
                    <a:cubicBezTo>
                      <a:pt x="3908" y="5705"/>
                      <a:pt x="4388" y="6238"/>
                      <a:pt x="4966" y="6619"/>
                    </a:cubicBezTo>
                    <a:cubicBezTo>
                      <a:pt x="5291" y="6834"/>
                      <a:pt x="5656" y="6993"/>
                      <a:pt x="6045" y="7044"/>
                    </a:cubicBezTo>
                    <a:cubicBezTo>
                      <a:pt x="6132" y="7055"/>
                      <a:pt x="6224" y="7062"/>
                      <a:pt x="6317" y="7062"/>
                    </a:cubicBezTo>
                    <a:cubicBezTo>
                      <a:pt x="6605" y="7062"/>
                      <a:pt x="6910" y="6999"/>
                      <a:pt x="7126" y="6821"/>
                    </a:cubicBezTo>
                    <a:cubicBezTo>
                      <a:pt x="7149" y="6801"/>
                      <a:pt x="7129" y="6764"/>
                      <a:pt x="7101" y="6764"/>
                    </a:cubicBezTo>
                    <a:cubicBezTo>
                      <a:pt x="7098" y="6764"/>
                      <a:pt x="7095" y="6764"/>
                      <a:pt x="7092" y="6765"/>
                    </a:cubicBezTo>
                    <a:lnTo>
                      <a:pt x="7090" y="6767"/>
                    </a:lnTo>
                    <a:cubicBezTo>
                      <a:pt x="6920" y="6818"/>
                      <a:pt x="6757" y="6883"/>
                      <a:pt x="6578" y="6904"/>
                    </a:cubicBezTo>
                    <a:cubicBezTo>
                      <a:pt x="6496" y="6913"/>
                      <a:pt x="6415" y="6918"/>
                      <a:pt x="6333" y="6918"/>
                    </a:cubicBezTo>
                    <a:cubicBezTo>
                      <a:pt x="6236" y="6918"/>
                      <a:pt x="6139" y="6911"/>
                      <a:pt x="6043" y="6898"/>
                    </a:cubicBezTo>
                    <a:cubicBezTo>
                      <a:pt x="5695" y="6846"/>
                      <a:pt x="5370" y="6700"/>
                      <a:pt x="5076" y="6509"/>
                    </a:cubicBezTo>
                    <a:cubicBezTo>
                      <a:pt x="4503" y="6135"/>
                      <a:pt x="4028" y="5600"/>
                      <a:pt x="3614" y="5060"/>
                    </a:cubicBezTo>
                    <a:cubicBezTo>
                      <a:pt x="2807" y="4008"/>
                      <a:pt x="2218" y="2815"/>
                      <a:pt x="1487" y="1712"/>
                    </a:cubicBezTo>
                    <a:cubicBezTo>
                      <a:pt x="1285" y="1407"/>
                      <a:pt x="1074" y="1110"/>
                      <a:pt x="847" y="820"/>
                    </a:cubicBezTo>
                    <a:cubicBezTo>
                      <a:pt x="629" y="538"/>
                      <a:pt x="395" y="216"/>
                      <a:pt x="100" y="8"/>
                    </a:cubicBezTo>
                    <a:cubicBezTo>
                      <a:pt x="92" y="3"/>
                      <a:pt x="8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3" name="Google Shape;14303;p28"/>
              <p:cNvSpPr/>
              <p:nvPr/>
            </p:nvSpPr>
            <p:spPr>
              <a:xfrm>
                <a:off x="4855400" y="613400"/>
                <a:ext cx="252400" cy="148925"/>
              </a:xfrm>
              <a:custGeom>
                <a:avLst/>
                <a:gdLst/>
                <a:ahLst/>
                <a:cxnLst/>
                <a:rect l="l" t="t" r="r" b="b"/>
                <a:pathLst>
                  <a:path w="10096" h="5957" extrusionOk="0">
                    <a:moveTo>
                      <a:pt x="66" y="0"/>
                    </a:moveTo>
                    <a:cubicBezTo>
                      <a:pt x="20" y="0"/>
                      <a:pt x="0" y="75"/>
                      <a:pt x="43" y="103"/>
                    </a:cubicBezTo>
                    <a:cubicBezTo>
                      <a:pt x="737" y="569"/>
                      <a:pt x="1498" y="920"/>
                      <a:pt x="2220" y="1339"/>
                    </a:cubicBezTo>
                    <a:cubicBezTo>
                      <a:pt x="2943" y="1758"/>
                      <a:pt x="3657" y="2190"/>
                      <a:pt x="4370" y="2625"/>
                    </a:cubicBezTo>
                    <a:cubicBezTo>
                      <a:pt x="5069" y="3052"/>
                      <a:pt x="5761" y="3478"/>
                      <a:pt x="6404" y="3986"/>
                    </a:cubicBezTo>
                    <a:cubicBezTo>
                      <a:pt x="6703" y="4224"/>
                      <a:pt x="6998" y="4473"/>
                      <a:pt x="7247" y="4762"/>
                    </a:cubicBezTo>
                    <a:cubicBezTo>
                      <a:pt x="7488" y="5043"/>
                      <a:pt x="7748" y="5297"/>
                      <a:pt x="8049" y="5512"/>
                    </a:cubicBezTo>
                    <a:cubicBezTo>
                      <a:pt x="8386" y="5750"/>
                      <a:pt x="8866" y="5956"/>
                      <a:pt x="9316" y="5956"/>
                    </a:cubicBezTo>
                    <a:cubicBezTo>
                      <a:pt x="9593" y="5956"/>
                      <a:pt x="9859" y="5878"/>
                      <a:pt x="10072" y="5680"/>
                    </a:cubicBezTo>
                    <a:cubicBezTo>
                      <a:pt x="10096" y="5658"/>
                      <a:pt x="10074" y="5628"/>
                      <a:pt x="10049" y="5628"/>
                    </a:cubicBezTo>
                    <a:cubicBezTo>
                      <a:pt x="10044" y="5628"/>
                      <a:pt x="10039" y="5629"/>
                      <a:pt x="10035" y="5632"/>
                    </a:cubicBezTo>
                    <a:lnTo>
                      <a:pt x="10033" y="5630"/>
                    </a:lnTo>
                    <a:cubicBezTo>
                      <a:pt x="9803" y="5735"/>
                      <a:pt x="9561" y="5795"/>
                      <a:pt x="9312" y="5795"/>
                    </a:cubicBezTo>
                    <a:cubicBezTo>
                      <a:pt x="9225" y="5795"/>
                      <a:pt x="9136" y="5788"/>
                      <a:pt x="9048" y="5772"/>
                    </a:cubicBezTo>
                    <a:cubicBezTo>
                      <a:pt x="8707" y="5714"/>
                      <a:pt x="8397" y="5557"/>
                      <a:pt x="8118" y="5357"/>
                    </a:cubicBezTo>
                    <a:cubicBezTo>
                      <a:pt x="7821" y="5142"/>
                      <a:pt x="7552" y="4886"/>
                      <a:pt x="7271" y="4652"/>
                    </a:cubicBezTo>
                    <a:cubicBezTo>
                      <a:pt x="6982" y="4409"/>
                      <a:pt x="6714" y="4145"/>
                      <a:pt x="6419" y="3910"/>
                    </a:cubicBezTo>
                    <a:cubicBezTo>
                      <a:pt x="5822" y="3435"/>
                      <a:pt x="5179" y="3014"/>
                      <a:pt x="4540" y="2601"/>
                    </a:cubicBezTo>
                    <a:cubicBezTo>
                      <a:pt x="3857" y="2158"/>
                      <a:pt x="3166" y="1735"/>
                      <a:pt x="2465" y="1324"/>
                    </a:cubicBezTo>
                    <a:cubicBezTo>
                      <a:pt x="1685" y="864"/>
                      <a:pt x="922" y="358"/>
                      <a:pt x="85" y="4"/>
                    </a:cubicBezTo>
                    <a:cubicBezTo>
                      <a:pt x="78" y="1"/>
                      <a:pt x="72" y="0"/>
                      <a:pt x="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4" name="Google Shape;14304;p28"/>
              <p:cNvSpPr/>
              <p:nvPr/>
            </p:nvSpPr>
            <p:spPr>
              <a:xfrm>
                <a:off x="4853725" y="607325"/>
                <a:ext cx="168375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2855" extrusionOk="0">
                    <a:moveTo>
                      <a:pt x="199" y="0"/>
                    </a:moveTo>
                    <a:cubicBezTo>
                      <a:pt x="147" y="0"/>
                      <a:pt x="95" y="6"/>
                      <a:pt x="43" y="19"/>
                    </a:cubicBezTo>
                    <a:cubicBezTo>
                      <a:pt x="1" y="30"/>
                      <a:pt x="7" y="99"/>
                      <a:pt x="53" y="99"/>
                    </a:cubicBezTo>
                    <a:cubicBezTo>
                      <a:pt x="53" y="99"/>
                      <a:pt x="54" y="99"/>
                      <a:pt x="54" y="99"/>
                    </a:cubicBezTo>
                    <a:cubicBezTo>
                      <a:pt x="71" y="99"/>
                      <a:pt x="87" y="98"/>
                      <a:pt x="103" y="98"/>
                    </a:cubicBezTo>
                    <a:cubicBezTo>
                      <a:pt x="563" y="98"/>
                      <a:pt x="958" y="372"/>
                      <a:pt x="1359" y="574"/>
                    </a:cubicBezTo>
                    <a:cubicBezTo>
                      <a:pt x="1780" y="787"/>
                      <a:pt x="2206" y="993"/>
                      <a:pt x="2634" y="1193"/>
                    </a:cubicBezTo>
                    <a:cubicBezTo>
                      <a:pt x="3481" y="1588"/>
                      <a:pt x="4341" y="1949"/>
                      <a:pt x="5211" y="2293"/>
                    </a:cubicBezTo>
                    <a:cubicBezTo>
                      <a:pt x="5450" y="2390"/>
                      <a:pt x="5689" y="2489"/>
                      <a:pt x="5931" y="2584"/>
                    </a:cubicBezTo>
                    <a:cubicBezTo>
                      <a:pt x="6054" y="2633"/>
                      <a:pt x="6179" y="2678"/>
                      <a:pt x="6304" y="2723"/>
                    </a:cubicBezTo>
                    <a:cubicBezTo>
                      <a:pt x="6433" y="2769"/>
                      <a:pt x="6566" y="2831"/>
                      <a:pt x="6703" y="2853"/>
                    </a:cubicBezTo>
                    <a:cubicBezTo>
                      <a:pt x="6705" y="2854"/>
                      <a:pt x="6707" y="2854"/>
                      <a:pt x="6708" y="2854"/>
                    </a:cubicBezTo>
                    <a:cubicBezTo>
                      <a:pt x="6727" y="2854"/>
                      <a:pt x="6735" y="2830"/>
                      <a:pt x="6718" y="2820"/>
                    </a:cubicBezTo>
                    <a:cubicBezTo>
                      <a:pt x="6523" y="2706"/>
                      <a:pt x="6284" y="2646"/>
                      <a:pt x="6073" y="2564"/>
                    </a:cubicBezTo>
                    <a:cubicBezTo>
                      <a:pt x="5846" y="2476"/>
                      <a:pt x="5615" y="2399"/>
                      <a:pt x="5388" y="2309"/>
                    </a:cubicBezTo>
                    <a:cubicBezTo>
                      <a:pt x="4930" y="2128"/>
                      <a:pt x="4480" y="1930"/>
                      <a:pt x="4029" y="1734"/>
                    </a:cubicBezTo>
                    <a:cubicBezTo>
                      <a:pt x="3143" y="1346"/>
                      <a:pt x="2268" y="933"/>
                      <a:pt x="1404" y="494"/>
                    </a:cubicBezTo>
                    <a:cubicBezTo>
                      <a:pt x="1174" y="378"/>
                      <a:pt x="946" y="247"/>
                      <a:pt x="709" y="139"/>
                    </a:cubicBezTo>
                    <a:cubicBezTo>
                      <a:pt x="551" y="67"/>
                      <a:pt x="375" y="0"/>
                      <a:pt x="1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5" name="Google Shape;14305;p28"/>
              <p:cNvSpPr/>
              <p:nvPr/>
            </p:nvSpPr>
            <p:spPr>
              <a:xfrm>
                <a:off x="4799075" y="332475"/>
                <a:ext cx="392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9056" extrusionOk="0">
                    <a:moveTo>
                      <a:pt x="257" y="0"/>
                    </a:moveTo>
                    <a:cubicBezTo>
                      <a:pt x="246" y="0"/>
                      <a:pt x="235" y="6"/>
                      <a:pt x="230" y="20"/>
                    </a:cubicBezTo>
                    <a:cubicBezTo>
                      <a:pt x="6" y="560"/>
                      <a:pt x="1" y="1194"/>
                      <a:pt x="57" y="1768"/>
                    </a:cubicBezTo>
                    <a:cubicBezTo>
                      <a:pt x="116" y="2370"/>
                      <a:pt x="262" y="2959"/>
                      <a:pt x="436" y="3538"/>
                    </a:cubicBezTo>
                    <a:cubicBezTo>
                      <a:pt x="784" y="4696"/>
                      <a:pt x="1255" y="5823"/>
                      <a:pt x="1393" y="7033"/>
                    </a:cubicBezTo>
                    <a:cubicBezTo>
                      <a:pt x="1470" y="7693"/>
                      <a:pt x="1440" y="8379"/>
                      <a:pt x="1249" y="9018"/>
                    </a:cubicBezTo>
                    <a:cubicBezTo>
                      <a:pt x="1243" y="9042"/>
                      <a:pt x="1260" y="9056"/>
                      <a:pt x="1278" y="9056"/>
                    </a:cubicBezTo>
                    <a:cubicBezTo>
                      <a:pt x="1291" y="9056"/>
                      <a:pt x="1303" y="9049"/>
                      <a:pt x="1309" y="9035"/>
                    </a:cubicBezTo>
                    <a:lnTo>
                      <a:pt x="1307" y="9035"/>
                    </a:lnTo>
                    <a:cubicBezTo>
                      <a:pt x="1414" y="8770"/>
                      <a:pt x="1487" y="8491"/>
                      <a:pt x="1524" y="8207"/>
                    </a:cubicBezTo>
                    <a:cubicBezTo>
                      <a:pt x="1562" y="7915"/>
                      <a:pt x="1569" y="7622"/>
                      <a:pt x="1549" y="7328"/>
                    </a:cubicBezTo>
                    <a:cubicBezTo>
                      <a:pt x="1509" y="6735"/>
                      <a:pt x="1380" y="6152"/>
                      <a:pt x="1218" y="5582"/>
                    </a:cubicBezTo>
                    <a:cubicBezTo>
                      <a:pt x="885" y="4419"/>
                      <a:pt x="402" y="3297"/>
                      <a:pt x="219" y="2095"/>
                    </a:cubicBezTo>
                    <a:cubicBezTo>
                      <a:pt x="167" y="1760"/>
                      <a:pt x="144" y="1422"/>
                      <a:pt x="152" y="1084"/>
                    </a:cubicBezTo>
                    <a:cubicBezTo>
                      <a:pt x="159" y="728"/>
                      <a:pt x="225" y="382"/>
                      <a:pt x="287" y="35"/>
                    </a:cubicBezTo>
                    <a:cubicBezTo>
                      <a:pt x="291" y="13"/>
                      <a:pt x="274" y="0"/>
                      <a:pt x="25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6" name="Google Shape;14306;p28"/>
              <p:cNvSpPr/>
              <p:nvPr/>
            </p:nvSpPr>
            <p:spPr>
              <a:xfrm>
                <a:off x="4861750" y="490550"/>
                <a:ext cx="56250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4677" extrusionOk="0">
                    <a:moveTo>
                      <a:pt x="2225" y="0"/>
                    </a:moveTo>
                    <a:cubicBezTo>
                      <a:pt x="2212" y="0"/>
                      <a:pt x="2199" y="9"/>
                      <a:pt x="2199" y="25"/>
                    </a:cubicBezTo>
                    <a:cubicBezTo>
                      <a:pt x="2164" y="912"/>
                      <a:pt x="1667" y="1721"/>
                      <a:pt x="1177" y="2432"/>
                    </a:cubicBezTo>
                    <a:cubicBezTo>
                      <a:pt x="930" y="2787"/>
                      <a:pt x="676" y="3140"/>
                      <a:pt x="457" y="3516"/>
                    </a:cubicBezTo>
                    <a:cubicBezTo>
                      <a:pt x="352" y="3694"/>
                      <a:pt x="257" y="3879"/>
                      <a:pt x="176" y="4067"/>
                    </a:cubicBezTo>
                    <a:cubicBezTo>
                      <a:pt x="104" y="4245"/>
                      <a:pt x="1" y="4458"/>
                      <a:pt x="21" y="4655"/>
                    </a:cubicBezTo>
                    <a:cubicBezTo>
                      <a:pt x="21" y="4668"/>
                      <a:pt x="32" y="4676"/>
                      <a:pt x="44" y="4676"/>
                    </a:cubicBezTo>
                    <a:cubicBezTo>
                      <a:pt x="51" y="4676"/>
                      <a:pt x="59" y="4673"/>
                      <a:pt x="64" y="4666"/>
                    </a:cubicBezTo>
                    <a:lnTo>
                      <a:pt x="64" y="4668"/>
                    </a:lnTo>
                    <a:cubicBezTo>
                      <a:pt x="150" y="4537"/>
                      <a:pt x="180" y="4374"/>
                      <a:pt x="240" y="4230"/>
                    </a:cubicBezTo>
                    <a:cubicBezTo>
                      <a:pt x="307" y="4062"/>
                      <a:pt x="386" y="3895"/>
                      <a:pt x="472" y="3735"/>
                    </a:cubicBezTo>
                    <a:cubicBezTo>
                      <a:pt x="633" y="3437"/>
                      <a:pt x="810" y="3149"/>
                      <a:pt x="1003" y="2869"/>
                    </a:cubicBezTo>
                    <a:cubicBezTo>
                      <a:pt x="1379" y="2308"/>
                      <a:pt x="1782" y="1758"/>
                      <a:pt x="2031" y="1127"/>
                    </a:cubicBezTo>
                    <a:cubicBezTo>
                      <a:pt x="2171" y="777"/>
                      <a:pt x="2246" y="403"/>
                      <a:pt x="2250" y="25"/>
                    </a:cubicBezTo>
                    <a:cubicBezTo>
                      <a:pt x="2250" y="9"/>
                      <a:pt x="2237" y="0"/>
                      <a:pt x="22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7" name="Google Shape;14307;p28"/>
              <p:cNvSpPr/>
              <p:nvPr/>
            </p:nvSpPr>
            <p:spPr>
              <a:xfrm>
                <a:off x="4865700" y="414225"/>
                <a:ext cx="20625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825" h="5626" extrusionOk="0">
                    <a:moveTo>
                      <a:pt x="786" y="0"/>
                    </a:moveTo>
                    <a:cubicBezTo>
                      <a:pt x="778" y="0"/>
                      <a:pt x="769" y="4"/>
                      <a:pt x="763" y="14"/>
                    </a:cubicBezTo>
                    <a:cubicBezTo>
                      <a:pt x="407" y="594"/>
                      <a:pt x="312" y="1282"/>
                      <a:pt x="254" y="1945"/>
                    </a:cubicBezTo>
                    <a:cubicBezTo>
                      <a:pt x="185" y="2712"/>
                      <a:pt x="136" y="3478"/>
                      <a:pt x="82" y="4247"/>
                    </a:cubicBezTo>
                    <a:cubicBezTo>
                      <a:pt x="50" y="4699"/>
                      <a:pt x="26" y="5152"/>
                      <a:pt x="2" y="5604"/>
                    </a:cubicBezTo>
                    <a:cubicBezTo>
                      <a:pt x="1" y="5618"/>
                      <a:pt x="11" y="5625"/>
                      <a:pt x="22" y="5625"/>
                    </a:cubicBezTo>
                    <a:cubicBezTo>
                      <a:pt x="33" y="5625"/>
                      <a:pt x="45" y="5618"/>
                      <a:pt x="46" y="5604"/>
                    </a:cubicBezTo>
                    <a:cubicBezTo>
                      <a:pt x="140" y="4623"/>
                      <a:pt x="222" y="3641"/>
                      <a:pt x="291" y="2658"/>
                    </a:cubicBezTo>
                    <a:cubicBezTo>
                      <a:pt x="355" y="1768"/>
                      <a:pt x="387" y="850"/>
                      <a:pt x="813" y="44"/>
                    </a:cubicBezTo>
                    <a:cubicBezTo>
                      <a:pt x="825" y="21"/>
                      <a:pt x="806" y="0"/>
                      <a:pt x="7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8" name="Google Shape;14308;p28"/>
              <p:cNvSpPr/>
              <p:nvPr/>
            </p:nvSpPr>
            <p:spPr>
              <a:xfrm>
                <a:off x="4860550" y="384025"/>
                <a:ext cx="1592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591" extrusionOk="0">
                    <a:moveTo>
                      <a:pt x="594" y="1"/>
                    </a:moveTo>
                    <a:cubicBezTo>
                      <a:pt x="584" y="1"/>
                      <a:pt x="573" y="5"/>
                      <a:pt x="567" y="16"/>
                    </a:cubicBezTo>
                    <a:cubicBezTo>
                      <a:pt x="301" y="499"/>
                      <a:pt x="138" y="1018"/>
                      <a:pt x="6" y="1551"/>
                    </a:cubicBezTo>
                    <a:cubicBezTo>
                      <a:pt x="0" y="1575"/>
                      <a:pt x="19" y="1590"/>
                      <a:pt x="37" y="1590"/>
                    </a:cubicBezTo>
                    <a:cubicBezTo>
                      <a:pt x="49" y="1590"/>
                      <a:pt x="61" y="1584"/>
                      <a:pt x="66" y="1568"/>
                    </a:cubicBezTo>
                    <a:lnTo>
                      <a:pt x="67" y="1568"/>
                    </a:lnTo>
                    <a:cubicBezTo>
                      <a:pt x="217" y="1046"/>
                      <a:pt x="428" y="545"/>
                      <a:pt x="628" y="40"/>
                    </a:cubicBezTo>
                    <a:cubicBezTo>
                      <a:pt x="637" y="18"/>
                      <a:pt x="615" y="1"/>
                      <a:pt x="5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9" name="Google Shape;14309;p28"/>
              <p:cNvSpPr/>
              <p:nvPr/>
            </p:nvSpPr>
            <p:spPr>
              <a:xfrm>
                <a:off x="4829700" y="413700"/>
                <a:ext cx="8900" cy="5660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264" extrusionOk="0">
                    <a:moveTo>
                      <a:pt x="44" y="1"/>
                    </a:moveTo>
                    <a:cubicBezTo>
                      <a:pt x="33" y="1"/>
                      <a:pt x="23" y="8"/>
                      <a:pt x="23" y="22"/>
                    </a:cubicBezTo>
                    <a:cubicBezTo>
                      <a:pt x="0" y="405"/>
                      <a:pt x="11" y="789"/>
                      <a:pt x="58" y="1168"/>
                    </a:cubicBezTo>
                    <a:cubicBezTo>
                      <a:pt x="105" y="1538"/>
                      <a:pt x="200" y="1895"/>
                      <a:pt x="314" y="2251"/>
                    </a:cubicBezTo>
                    <a:cubicBezTo>
                      <a:pt x="318" y="2259"/>
                      <a:pt x="325" y="2263"/>
                      <a:pt x="333" y="2263"/>
                    </a:cubicBezTo>
                    <a:cubicBezTo>
                      <a:pt x="344" y="2263"/>
                      <a:pt x="356" y="2254"/>
                      <a:pt x="353" y="2239"/>
                    </a:cubicBezTo>
                    <a:cubicBezTo>
                      <a:pt x="142" y="1520"/>
                      <a:pt x="45" y="772"/>
                      <a:pt x="66" y="22"/>
                    </a:cubicBezTo>
                    <a:cubicBezTo>
                      <a:pt x="66" y="8"/>
                      <a:pt x="55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0" name="Google Shape;14310;p28"/>
              <p:cNvSpPr/>
              <p:nvPr/>
            </p:nvSpPr>
            <p:spPr>
              <a:xfrm>
                <a:off x="4828050" y="360400"/>
                <a:ext cx="382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079" extrusionOk="0">
                    <a:moveTo>
                      <a:pt x="108" y="1"/>
                    </a:moveTo>
                    <a:cubicBezTo>
                      <a:pt x="98" y="1"/>
                      <a:pt x="89" y="6"/>
                      <a:pt x="85" y="19"/>
                    </a:cubicBezTo>
                    <a:cubicBezTo>
                      <a:pt x="1" y="361"/>
                      <a:pt x="12" y="716"/>
                      <a:pt x="90" y="1056"/>
                    </a:cubicBezTo>
                    <a:cubicBezTo>
                      <a:pt x="93" y="1072"/>
                      <a:pt x="105" y="1078"/>
                      <a:pt x="116" y="1078"/>
                    </a:cubicBezTo>
                    <a:cubicBezTo>
                      <a:pt x="134" y="1078"/>
                      <a:pt x="152" y="1064"/>
                      <a:pt x="147" y="1042"/>
                    </a:cubicBezTo>
                    <a:cubicBezTo>
                      <a:pt x="74" y="705"/>
                      <a:pt x="79" y="370"/>
                      <a:pt x="135" y="34"/>
                    </a:cubicBezTo>
                    <a:cubicBezTo>
                      <a:pt x="139" y="14"/>
                      <a:pt x="123" y="1"/>
                      <a:pt x="10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1" name="Google Shape;14311;p28"/>
              <p:cNvSpPr/>
              <p:nvPr/>
            </p:nvSpPr>
            <p:spPr>
              <a:xfrm>
                <a:off x="4849875" y="549375"/>
                <a:ext cx="172975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408" extrusionOk="0">
                    <a:moveTo>
                      <a:pt x="6905" y="1"/>
                    </a:moveTo>
                    <a:cubicBezTo>
                      <a:pt x="6902" y="1"/>
                      <a:pt x="6899" y="2"/>
                      <a:pt x="6898" y="6"/>
                    </a:cubicBezTo>
                    <a:cubicBezTo>
                      <a:pt x="6408" y="772"/>
                      <a:pt x="5690" y="1341"/>
                      <a:pt x="4869" y="1718"/>
                    </a:cubicBezTo>
                    <a:cubicBezTo>
                      <a:pt x="3944" y="2144"/>
                      <a:pt x="2921" y="2298"/>
                      <a:pt x="1910" y="2320"/>
                    </a:cubicBezTo>
                    <a:cubicBezTo>
                      <a:pt x="1839" y="2322"/>
                      <a:pt x="1768" y="2323"/>
                      <a:pt x="1698" y="2323"/>
                    </a:cubicBezTo>
                    <a:cubicBezTo>
                      <a:pt x="1145" y="2323"/>
                      <a:pt x="594" y="2276"/>
                      <a:pt x="40" y="2268"/>
                    </a:cubicBezTo>
                    <a:cubicBezTo>
                      <a:pt x="10" y="2268"/>
                      <a:pt x="1" y="2318"/>
                      <a:pt x="33" y="2322"/>
                    </a:cubicBezTo>
                    <a:cubicBezTo>
                      <a:pt x="519" y="2389"/>
                      <a:pt x="1018" y="2407"/>
                      <a:pt x="1510" y="2407"/>
                    </a:cubicBezTo>
                    <a:cubicBezTo>
                      <a:pt x="1584" y="2407"/>
                      <a:pt x="1657" y="2407"/>
                      <a:pt x="1730" y="2406"/>
                    </a:cubicBezTo>
                    <a:cubicBezTo>
                      <a:pt x="2282" y="2404"/>
                      <a:pt x="2831" y="2358"/>
                      <a:pt x="3375" y="2264"/>
                    </a:cubicBezTo>
                    <a:cubicBezTo>
                      <a:pt x="4293" y="2098"/>
                      <a:pt x="5185" y="1750"/>
                      <a:pt x="5922" y="1169"/>
                    </a:cubicBezTo>
                    <a:cubicBezTo>
                      <a:pt x="6326" y="849"/>
                      <a:pt x="6666" y="467"/>
                      <a:pt x="6915" y="17"/>
                    </a:cubicBezTo>
                    <a:cubicBezTo>
                      <a:pt x="6919" y="9"/>
                      <a:pt x="6911" y="1"/>
                      <a:pt x="690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2" name="Google Shape;14312;p28"/>
              <p:cNvSpPr/>
              <p:nvPr/>
            </p:nvSpPr>
            <p:spPr>
              <a:xfrm>
                <a:off x="4993725" y="472950"/>
                <a:ext cx="2927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2808" extrusionOk="0">
                    <a:moveTo>
                      <a:pt x="1112" y="1"/>
                    </a:moveTo>
                    <a:cubicBezTo>
                      <a:pt x="1100" y="1"/>
                      <a:pt x="1088" y="9"/>
                      <a:pt x="1086" y="25"/>
                    </a:cubicBezTo>
                    <a:cubicBezTo>
                      <a:pt x="1078" y="1042"/>
                      <a:pt x="691" y="2010"/>
                      <a:pt x="15" y="2769"/>
                    </a:cubicBezTo>
                    <a:cubicBezTo>
                      <a:pt x="0" y="2786"/>
                      <a:pt x="16" y="2808"/>
                      <a:pt x="33" y="2808"/>
                    </a:cubicBezTo>
                    <a:cubicBezTo>
                      <a:pt x="38" y="2808"/>
                      <a:pt x="43" y="2806"/>
                      <a:pt x="48" y="2801"/>
                    </a:cubicBezTo>
                    <a:cubicBezTo>
                      <a:pt x="774" y="2079"/>
                      <a:pt x="1170" y="1045"/>
                      <a:pt x="1136" y="25"/>
                    </a:cubicBezTo>
                    <a:cubicBezTo>
                      <a:pt x="1135" y="9"/>
                      <a:pt x="1124" y="1"/>
                      <a:pt x="11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3" name="Google Shape;14313;p28"/>
              <p:cNvSpPr/>
              <p:nvPr/>
            </p:nvSpPr>
            <p:spPr>
              <a:xfrm>
                <a:off x="4929325" y="526150"/>
                <a:ext cx="56500" cy="435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743" extrusionOk="0">
                    <a:moveTo>
                      <a:pt x="2238" y="1"/>
                    </a:moveTo>
                    <a:cubicBezTo>
                      <a:pt x="2234" y="1"/>
                      <a:pt x="2230" y="2"/>
                      <a:pt x="2226" y="5"/>
                    </a:cubicBezTo>
                    <a:lnTo>
                      <a:pt x="2226" y="7"/>
                    </a:lnTo>
                    <a:cubicBezTo>
                      <a:pt x="1901" y="348"/>
                      <a:pt x="1590" y="690"/>
                      <a:pt x="1213" y="974"/>
                    </a:cubicBezTo>
                    <a:cubicBezTo>
                      <a:pt x="842" y="1252"/>
                      <a:pt x="439" y="1462"/>
                      <a:pt x="31" y="1679"/>
                    </a:cubicBezTo>
                    <a:cubicBezTo>
                      <a:pt x="1" y="1696"/>
                      <a:pt x="17" y="1742"/>
                      <a:pt x="47" y="1742"/>
                    </a:cubicBezTo>
                    <a:cubicBezTo>
                      <a:pt x="50" y="1742"/>
                      <a:pt x="54" y="1742"/>
                      <a:pt x="57" y="1740"/>
                    </a:cubicBezTo>
                    <a:cubicBezTo>
                      <a:pt x="497" y="1589"/>
                      <a:pt x="899" y="1325"/>
                      <a:pt x="1263" y="1039"/>
                    </a:cubicBezTo>
                    <a:cubicBezTo>
                      <a:pt x="1626" y="755"/>
                      <a:pt x="1998" y="419"/>
                      <a:pt x="2252" y="26"/>
                    </a:cubicBezTo>
                    <a:cubicBezTo>
                      <a:pt x="2259" y="13"/>
                      <a:pt x="2249" y="1"/>
                      <a:pt x="223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4" name="Google Shape;14314;p28"/>
              <p:cNvSpPr/>
              <p:nvPr/>
            </p:nvSpPr>
            <p:spPr>
              <a:xfrm>
                <a:off x="4944850" y="596675"/>
                <a:ext cx="1144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173" extrusionOk="0">
                    <a:moveTo>
                      <a:pt x="4527" y="0"/>
                    </a:moveTo>
                    <a:cubicBezTo>
                      <a:pt x="4514" y="0"/>
                      <a:pt x="4502" y="9"/>
                      <a:pt x="4503" y="26"/>
                    </a:cubicBezTo>
                    <a:lnTo>
                      <a:pt x="4505" y="26"/>
                    </a:lnTo>
                    <a:cubicBezTo>
                      <a:pt x="4509" y="247"/>
                      <a:pt x="4320" y="413"/>
                      <a:pt x="4178" y="561"/>
                    </a:cubicBezTo>
                    <a:cubicBezTo>
                      <a:pt x="4052" y="692"/>
                      <a:pt x="3920" y="821"/>
                      <a:pt x="3764" y="916"/>
                    </a:cubicBezTo>
                    <a:cubicBezTo>
                      <a:pt x="3590" y="1025"/>
                      <a:pt x="3412" y="1061"/>
                      <a:pt x="3231" y="1061"/>
                    </a:cubicBezTo>
                    <a:cubicBezTo>
                      <a:pt x="2997" y="1061"/>
                      <a:pt x="2760" y="1001"/>
                      <a:pt x="2517" y="955"/>
                    </a:cubicBezTo>
                    <a:cubicBezTo>
                      <a:pt x="2110" y="875"/>
                      <a:pt x="1697" y="823"/>
                      <a:pt x="1282" y="795"/>
                    </a:cubicBezTo>
                    <a:cubicBezTo>
                      <a:pt x="1161" y="787"/>
                      <a:pt x="1040" y="783"/>
                      <a:pt x="920" y="783"/>
                    </a:cubicBezTo>
                    <a:cubicBezTo>
                      <a:pt x="833" y="783"/>
                      <a:pt x="747" y="785"/>
                      <a:pt x="661" y="789"/>
                    </a:cubicBezTo>
                    <a:cubicBezTo>
                      <a:pt x="453" y="800"/>
                      <a:pt x="236" y="810"/>
                      <a:pt x="36" y="866"/>
                    </a:cubicBezTo>
                    <a:cubicBezTo>
                      <a:pt x="1" y="877"/>
                      <a:pt x="6" y="927"/>
                      <a:pt x="44" y="929"/>
                    </a:cubicBezTo>
                    <a:cubicBezTo>
                      <a:pt x="279" y="922"/>
                      <a:pt x="513" y="881"/>
                      <a:pt x="749" y="869"/>
                    </a:cubicBezTo>
                    <a:cubicBezTo>
                      <a:pt x="867" y="863"/>
                      <a:pt x="985" y="860"/>
                      <a:pt x="1103" y="860"/>
                    </a:cubicBezTo>
                    <a:cubicBezTo>
                      <a:pt x="1221" y="860"/>
                      <a:pt x="1340" y="863"/>
                      <a:pt x="1457" y="869"/>
                    </a:cubicBezTo>
                    <a:cubicBezTo>
                      <a:pt x="1704" y="883"/>
                      <a:pt x="1957" y="907"/>
                      <a:pt x="2196" y="969"/>
                    </a:cubicBezTo>
                    <a:cubicBezTo>
                      <a:pt x="2416" y="1023"/>
                      <a:pt x="2628" y="1103"/>
                      <a:pt x="2852" y="1142"/>
                    </a:cubicBezTo>
                    <a:cubicBezTo>
                      <a:pt x="2961" y="1162"/>
                      <a:pt x="3066" y="1172"/>
                      <a:pt x="3170" y="1172"/>
                    </a:cubicBezTo>
                    <a:cubicBezTo>
                      <a:pt x="3448" y="1172"/>
                      <a:pt x="3706" y="1096"/>
                      <a:pt x="3944" y="909"/>
                    </a:cubicBezTo>
                    <a:cubicBezTo>
                      <a:pt x="4097" y="782"/>
                      <a:pt x="4237" y="640"/>
                      <a:pt x="4365" y="486"/>
                    </a:cubicBezTo>
                    <a:cubicBezTo>
                      <a:pt x="4475" y="355"/>
                      <a:pt x="4578" y="206"/>
                      <a:pt x="4557" y="26"/>
                    </a:cubicBezTo>
                    <a:cubicBezTo>
                      <a:pt x="4555" y="9"/>
                      <a:pt x="4541" y="0"/>
                      <a:pt x="452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5" name="Google Shape;14315;p28"/>
              <p:cNvSpPr/>
              <p:nvPr/>
            </p:nvSpPr>
            <p:spPr>
              <a:xfrm>
                <a:off x="4966675" y="732525"/>
                <a:ext cx="153525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636" extrusionOk="0">
                    <a:moveTo>
                      <a:pt x="36" y="0"/>
                    </a:moveTo>
                    <a:cubicBezTo>
                      <a:pt x="18" y="0"/>
                      <a:pt x="0" y="20"/>
                      <a:pt x="10" y="42"/>
                    </a:cubicBezTo>
                    <a:cubicBezTo>
                      <a:pt x="98" y="244"/>
                      <a:pt x="210" y="435"/>
                      <a:pt x="345" y="611"/>
                    </a:cubicBezTo>
                    <a:cubicBezTo>
                      <a:pt x="480" y="784"/>
                      <a:pt x="629" y="949"/>
                      <a:pt x="790" y="1100"/>
                    </a:cubicBezTo>
                    <a:cubicBezTo>
                      <a:pt x="1113" y="1398"/>
                      <a:pt x="1472" y="1658"/>
                      <a:pt x="1856" y="1873"/>
                    </a:cubicBezTo>
                    <a:cubicBezTo>
                      <a:pt x="2757" y="2385"/>
                      <a:pt x="3774" y="2634"/>
                      <a:pt x="4761" y="2921"/>
                    </a:cubicBezTo>
                    <a:cubicBezTo>
                      <a:pt x="5253" y="3065"/>
                      <a:pt x="5733" y="3234"/>
                      <a:pt x="6085" y="3626"/>
                    </a:cubicBezTo>
                    <a:cubicBezTo>
                      <a:pt x="6090" y="3633"/>
                      <a:pt x="6097" y="3635"/>
                      <a:pt x="6103" y="3635"/>
                    </a:cubicBezTo>
                    <a:cubicBezTo>
                      <a:pt x="6122" y="3635"/>
                      <a:pt x="6140" y="3614"/>
                      <a:pt x="6128" y="3594"/>
                    </a:cubicBezTo>
                    <a:cubicBezTo>
                      <a:pt x="5905" y="3241"/>
                      <a:pt x="5520" y="3045"/>
                      <a:pt x="5141" y="2901"/>
                    </a:cubicBezTo>
                    <a:cubicBezTo>
                      <a:pt x="4673" y="2725"/>
                      <a:pt x="4183" y="2604"/>
                      <a:pt x="3707" y="2454"/>
                    </a:cubicBezTo>
                    <a:cubicBezTo>
                      <a:pt x="2766" y="2157"/>
                      <a:pt x="1796" y="1811"/>
                      <a:pt x="1027" y="1173"/>
                    </a:cubicBezTo>
                    <a:cubicBezTo>
                      <a:pt x="637" y="848"/>
                      <a:pt x="308" y="455"/>
                      <a:pt x="57" y="14"/>
                    </a:cubicBezTo>
                    <a:cubicBezTo>
                      <a:pt x="52" y="4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6" name="Google Shape;14316;p28"/>
              <p:cNvSpPr/>
              <p:nvPr/>
            </p:nvSpPr>
            <p:spPr>
              <a:xfrm>
                <a:off x="4521200" y="555775"/>
                <a:ext cx="485950" cy="456675"/>
              </a:xfrm>
              <a:custGeom>
                <a:avLst/>
                <a:gdLst/>
                <a:ahLst/>
                <a:cxnLst/>
                <a:rect l="l" t="t" r="r" b="b"/>
                <a:pathLst>
                  <a:path w="19438" h="18267" extrusionOk="0">
                    <a:moveTo>
                      <a:pt x="13355" y="1324"/>
                    </a:moveTo>
                    <a:cubicBezTo>
                      <a:pt x="15790" y="3365"/>
                      <a:pt x="18276" y="4768"/>
                      <a:pt x="18858" y="7778"/>
                    </a:cubicBezTo>
                    <a:cubicBezTo>
                      <a:pt x="19437" y="10790"/>
                      <a:pt x="18590" y="15062"/>
                      <a:pt x="17259" y="15591"/>
                    </a:cubicBezTo>
                    <a:cubicBezTo>
                      <a:pt x="15926" y="16122"/>
                      <a:pt x="14752" y="17236"/>
                      <a:pt x="14273" y="17434"/>
                    </a:cubicBezTo>
                    <a:cubicBezTo>
                      <a:pt x="13767" y="17648"/>
                      <a:pt x="13340" y="16997"/>
                      <a:pt x="11316" y="17339"/>
                    </a:cubicBezTo>
                    <a:cubicBezTo>
                      <a:pt x="9293" y="17681"/>
                      <a:pt x="8534" y="17133"/>
                      <a:pt x="8534" y="17133"/>
                    </a:cubicBezTo>
                    <a:cubicBezTo>
                      <a:pt x="8534" y="17133"/>
                      <a:pt x="8599" y="18266"/>
                      <a:pt x="6643" y="17423"/>
                    </a:cubicBezTo>
                    <a:cubicBezTo>
                      <a:pt x="4686" y="16582"/>
                      <a:pt x="3420" y="17470"/>
                      <a:pt x="2771" y="15645"/>
                    </a:cubicBezTo>
                    <a:cubicBezTo>
                      <a:pt x="2123" y="13820"/>
                      <a:pt x="763" y="13897"/>
                      <a:pt x="900" y="12300"/>
                    </a:cubicBezTo>
                    <a:cubicBezTo>
                      <a:pt x="1036" y="10702"/>
                      <a:pt x="1556" y="10264"/>
                      <a:pt x="984" y="9797"/>
                    </a:cubicBezTo>
                    <a:cubicBezTo>
                      <a:pt x="412" y="9330"/>
                      <a:pt x="1" y="8490"/>
                      <a:pt x="696" y="7133"/>
                    </a:cubicBezTo>
                    <a:cubicBezTo>
                      <a:pt x="1392" y="5775"/>
                      <a:pt x="3018" y="4048"/>
                      <a:pt x="5617" y="3399"/>
                    </a:cubicBezTo>
                    <a:cubicBezTo>
                      <a:pt x="8214" y="2752"/>
                      <a:pt x="7724" y="1326"/>
                      <a:pt x="9003" y="662"/>
                    </a:cubicBezTo>
                    <a:cubicBezTo>
                      <a:pt x="10284" y="0"/>
                      <a:pt x="13355" y="1324"/>
                      <a:pt x="13355" y="1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7" name="Google Shape;14317;p28"/>
              <p:cNvSpPr/>
              <p:nvPr/>
            </p:nvSpPr>
            <p:spPr>
              <a:xfrm>
                <a:off x="4837725" y="622300"/>
                <a:ext cx="145275" cy="149175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5967" extrusionOk="0">
                    <a:moveTo>
                      <a:pt x="124" y="0"/>
                    </a:moveTo>
                    <a:cubicBezTo>
                      <a:pt x="34" y="0"/>
                      <a:pt x="1" y="129"/>
                      <a:pt x="98" y="159"/>
                    </a:cubicBezTo>
                    <a:cubicBezTo>
                      <a:pt x="373" y="248"/>
                      <a:pt x="651" y="317"/>
                      <a:pt x="921" y="424"/>
                    </a:cubicBezTo>
                    <a:cubicBezTo>
                      <a:pt x="1182" y="527"/>
                      <a:pt x="1437" y="648"/>
                      <a:pt x="1681" y="785"/>
                    </a:cubicBezTo>
                    <a:cubicBezTo>
                      <a:pt x="2169" y="1058"/>
                      <a:pt x="2620" y="1393"/>
                      <a:pt x="3024" y="1780"/>
                    </a:cubicBezTo>
                    <a:cubicBezTo>
                      <a:pt x="3431" y="2172"/>
                      <a:pt x="3792" y="2593"/>
                      <a:pt x="4086" y="3077"/>
                    </a:cubicBezTo>
                    <a:cubicBezTo>
                      <a:pt x="4377" y="3561"/>
                      <a:pt x="4566" y="4079"/>
                      <a:pt x="4779" y="4599"/>
                    </a:cubicBezTo>
                    <a:cubicBezTo>
                      <a:pt x="4890" y="4872"/>
                      <a:pt x="5013" y="5143"/>
                      <a:pt x="5178" y="5390"/>
                    </a:cubicBezTo>
                    <a:cubicBezTo>
                      <a:pt x="5342" y="5635"/>
                      <a:pt x="5539" y="5827"/>
                      <a:pt x="5798" y="5966"/>
                    </a:cubicBezTo>
                    <a:cubicBezTo>
                      <a:pt x="5800" y="5966"/>
                      <a:pt x="5801" y="5966"/>
                      <a:pt x="5802" y="5966"/>
                    </a:cubicBezTo>
                    <a:cubicBezTo>
                      <a:pt x="5807" y="5966"/>
                      <a:pt x="5810" y="5959"/>
                      <a:pt x="5804" y="5954"/>
                    </a:cubicBezTo>
                    <a:cubicBezTo>
                      <a:pt x="5316" y="5640"/>
                      <a:pt x="5054" y="5102"/>
                      <a:pt x="4852" y="4578"/>
                    </a:cubicBezTo>
                    <a:cubicBezTo>
                      <a:pt x="4652" y="4059"/>
                      <a:pt x="4471" y="3541"/>
                      <a:pt x="4189" y="3056"/>
                    </a:cubicBezTo>
                    <a:cubicBezTo>
                      <a:pt x="3633" y="2090"/>
                      <a:pt x="2841" y="1282"/>
                      <a:pt x="1885" y="710"/>
                    </a:cubicBezTo>
                    <a:cubicBezTo>
                      <a:pt x="1622" y="551"/>
                      <a:pt x="1347" y="415"/>
                      <a:pt x="1063" y="297"/>
                    </a:cubicBezTo>
                    <a:cubicBezTo>
                      <a:pt x="769" y="174"/>
                      <a:pt x="455" y="52"/>
                      <a:pt x="141" y="2"/>
                    </a:cubicBezTo>
                    <a:cubicBezTo>
                      <a:pt x="135" y="1"/>
                      <a:pt x="130" y="0"/>
                      <a:pt x="1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8" name="Google Shape;14318;p28"/>
              <p:cNvSpPr/>
              <p:nvPr/>
            </p:nvSpPr>
            <p:spPr>
              <a:xfrm>
                <a:off x="4832250" y="639650"/>
                <a:ext cx="86200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3827" extrusionOk="0">
                    <a:moveTo>
                      <a:pt x="52" y="1"/>
                    </a:moveTo>
                    <a:cubicBezTo>
                      <a:pt x="13" y="1"/>
                      <a:pt x="0" y="64"/>
                      <a:pt x="35" y="83"/>
                    </a:cubicBezTo>
                    <a:cubicBezTo>
                      <a:pt x="222" y="184"/>
                      <a:pt x="420" y="259"/>
                      <a:pt x="603" y="371"/>
                    </a:cubicBezTo>
                    <a:cubicBezTo>
                      <a:pt x="743" y="457"/>
                      <a:pt x="880" y="547"/>
                      <a:pt x="1014" y="639"/>
                    </a:cubicBezTo>
                    <a:cubicBezTo>
                      <a:pt x="1248" y="798"/>
                      <a:pt x="1472" y="968"/>
                      <a:pt x="1687" y="1149"/>
                    </a:cubicBezTo>
                    <a:cubicBezTo>
                      <a:pt x="2188" y="1572"/>
                      <a:pt x="2637" y="2067"/>
                      <a:pt x="2959" y="2641"/>
                    </a:cubicBezTo>
                    <a:cubicBezTo>
                      <a:pt x="3166" y="3007"/>
                      <a:pt x="3320" y="3402"/>
                      <a:pt x="3411" y="3813"/>
                    </a:cubicBezTo>
                    <a:cubicBezTo>
                      <a:pt x="3413" y="3822"/>
                      <a:pt x="3419" y="3826"/>
                      <a:pt x="3426" y="3826"/>
                    </a:cubicBezTo>
                    <a:cubicBezTo>
                      <a:pt x="3436" y="3826"/>
                      <a:pt x="3447" y="3817"/>
                      <a:pt x="3445" y="3804"/>
                    </a:cubicBezTo>
                    <a:cubicBezTo>
                      <a:pt x="3200" y="2441"/>
                      <a:pt x="2246" y="1387"/>
                      <a:pt x="1151" y="605"/>
                    </a:cubicBezTo>
                    <a:cubicBezTo>
                      <a:pt x="1001" y="498"/>
                      <a:pt x="850" y="396"/>
                      <a:pt x="696" y="297"/>
                    </a:cubicBezTo>
                    <a:cubicBezTo>
                      <a:pt x="504" y="173"/>
                      <a:pt x="289" y="29"/>
                      <a:pt x="57" y="1"/>
                    </a:cubicBezTo>
                    <a:cubicBezTo>
                      <a:pt x="55" y="1"/>
                      <a:pt x="54" y="1"/>
                      <a:pt x="5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9" name="Google Shape;14319;p28"/>
              <p:cNvSpPr/>
              <p:nvPr/>
            </p:nvSpPr>
            <p:spPr>
              <a:xfrm>
                <a:off x="4829525" y="644650"/>
                <a:ext cx="55675" cy="343650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3746" extrusionOk="0">
                    <a:moveTo>
                      <a:pt x="84" y="1"/>
                    </a:moveTo>
                    <a:cubicBezTo>
                      <a:pt x="41" y="1"/>
                      <a:pt x="0" y="43"/>
                      <a:pt x="31" y="85"/>
                    </a:cubicBezTo>
                    <a:cubicBezTo>
                      <a:pt x="288" y="444"/>
                      <a:pt x="546" y="811"/>
                      <a:pt x="768" y="1192"/>
                    </a:cubicBezTo>
                    <a:cubicBezTo>
                      <a:pt x="987" y="1577"/>
                      <a:pt x="1176" y="1977"/>
                      <a:pt x="1329" y="2394"/>
                    </a:cubicBezTo>
                    <a:cubicBezTo>
                      <a:pt x="1641" y="3236"/>
                      <a:pt x="1817" y="4124"/>
                      <a:pt x="1879" y="5016"/>
                    </a:cubicBezTo>
                    <a:cubicBezTo>
                      <a:pt x="1950" y="6057"/>
                      <a:pt x="1873" y="7102"/>
                      <a:pt x="1725" y="8132"/>
                    </a:cubicBezTo>
                    <a:cubicBezTo>
                      <a:pt x="1579" y="9157"/>
                      <a:pt x="1336" y="10155"/>
                      <a:pt x="1114" y="11165"/>
                    </a:cubicBezTo>
                    <a:cubicBezTo>
                      <a:pt x="933" y="11985"/>
                      <a:pt x="755" y="13062"/>
                      <a:pt x="1387" y="13741"/>
                    </a:cubicBezTo>
                    <a:cubicBezTo>
                      <a:pt x="1390" y="13744"/>
                      <a:pt x="1394" y="13746"/>
                      <a:pt x="1398" y="13746"/>
                    </a:cubicBezTo>
                    <a:cubicBezTo>
                      <a:pt x="1410" y="13746"/>
                      <a:pt x="1421" y="13733"/>
                      <a:pt x="1413" y="13720"/>
                    </a:cubicBezTo>
                    <a:cubicBezTo>
                      <a:pt x="912" y="12973"/>
                      <a:pt x="1017" y="12081"/>
                      <a:pt x="1207" y="11247"/>
                    </a:cubicBezTo>
                    <a:cubicBezTo>
                      <a:pt x="1436" y="10247"/>
                      <a:pt x="1697" y="9256"/>
                      <a:pt x="1869" y="8242"/>
                    </a:cubicBezTo>
                    <a:cubicBezTo>
                      <a:pt x="2195" y="6350"/>
                      <a:pt x="2226" y="4372"/>
                      <a:pt x="1619" y="2533"/>
                    </a:cubicBezTo>
                    <a:cubicBezTo>
                      <a:pt x="1314" y="1613"/>
                      <a:pt x="848" y="672"/>
                      <a:pt x="123" y="16"/>
                    </a:cubicBezTo>
                    <a:cubicBezTo>
                      <a:pt x="111" y="5"/>
                      <a:pt x="97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0" name="Google Shape;14320;p28"/>
              <p:cNvSpPr/>
              <p:nvPr/>
            </p:nvSpPr>
            <p:spPr>
              <a:xfrm>
                <a:off x="4724425" y="719375"/>
                <a:ext cx="76450" cy="260225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0409" extrusionOk="0">
                    <a:moveTo>
                      <a:pt x="3033" y="0"/>
                    </a:moveTo>
                    <a:cubicBezTo>
                      <a:pt x="3027" y="0"/>
                      <a:pt x="3022" y="3"/>
                      <a:pt x="3018" y="9"/>
                    </a:cubicBezTo>
                    <a:cubicBezTo>
                      <a:pt x="2285" y="1200"/>
                      <a:pt x="2011" y="2589"/>
                      <a:pt x="1715" y="3939"/>
                    </a:cubicBezTo>
                    <a:cubicBezTo>
                      <a:pt x="1564" y="4631"/>
                      <a:pt x="1418" y="5325"/>
                      <a:pt x="1222" y="6003"/>
                    </a:cubicBezTo>
                    <a:cubicBezTo>
                      <a:pt x="1020" y="6702"/>
                      <a:pt x="732" y="7370"/>
                      <a:pt x="507" y="8060"/>
                    </a:cubicBezTo>
                    <a:cubicBezTo>
                      <a:pt x="262" y="8809"/>
                      <a:pt x="81" y="9615"/>
                      <a:pt x="296" y="10393"/>
                    </a:cubicBezTo>
                    <a:cubicBezTo>
                      <a:pt x="299" y="10404"/>
                      <a:pt x="308" y="10409"/>
                      <a:pt x="316" y="10409"/>
                    </a:cubicBezTo>
                    <a:cubicBezTo>
                      <a:pt x="328" y="10409"/>
                      <a:pt x="341" y="10398"/>
                      <a:pt x="337" y="10382"/>
                    </a:cubicBezTo>
                    <a:cubicBezTo>
                      <a:pt x="1" y="8931"/>
                      <a:pt x="889" y="7572"/>
                      <a:pt x="1302" y="6235"/>
                    </a:cubicBezTo>
                    <a:cubicBezTo>
                      <a:pt x="1708" y="4913"/>
                      <a:pt x="1885" y="3539"/>
                      <a:pt x="2246" y="2206"/>
                    </a:cubicBezTo>
                    <a:cubicBezTo>
                      <a:pt x="2448" y="1460"/>
                      <a:pt x="2704" y="720"/>
                      <a:pt x="3048" y="26"/>
                    </a:cubicBezTo>
                    <a:cubicBezTo>
                      <a:pt x="3057" y="13"/>
                      <a:pt x="3045" y="0"/>
                      <a:pt x="30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1" name="Google Shape;14321;p28"/>
              <p:cNvSpPr/>
              <p:nvPr/>
            </p:nvSpPr>
            <p:spPr>
              <a:xfrm>
                <a:off x="4683775" y="654700"/>
                <a:ext cx="70550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6299" extrusionOk="0">
                    <a:moveTo>
                      <a:pt x="2685" y="1"/>
                    </a:moveTo>
                    <a:cubicBezTo>
                      <a:pt x="2670" y="1"/>
                      <a:pt x="2652" y="15"/>
                      <a:pt x="2651" y="33"/>
                    </a:cubicBezTo>
                    <a:lnTo>
                      <a:pt x="2651" y="31"/>
                    </a:lnTo>
                    <a:lnTo>
                      <a:pt x="2651" y="31"/>
                    </a:lnTo>
                    <a:cubicBezTo>
                      <a:pt x="2634" y="244"/>
                      <a:pt x="2691" y="467"/>
                      <a:pt x="2696" y="682"/>
                    </a:cubicBezTo>
                    <a:cubicBezTo>
                      <a:pt x="2702" y="900"/>
                      <a:pt x="2692" y="1119"/>
                      <a:pt x="2668" y="1336"/>
                    </a:cubicBezTo>
                    <a:cubicBezTo>
                      <a:pt x="2614" y="1789"/>
                      <a:pt x="2504" y="2232"/>
                      <a:pt x="2343" y="2658"/>
                    </a:cubicBezTo>
                    <a:cubicBezTo>
                      <a:pt x="2031" y="3507"/>
                      <a:pt x="1535" y="4273"/>
                      <a:pt x="993" y="4991"/>
                    </a:cubicBezTo>
                    <a:cubicBezTo>
                      <a:pt x="679" y="5408"/>
                      <a:pt x="348" y="5816"/>
                      <a:pt x="24" y="6227"/>
                    </a:cubicBezTo>
                    <a:cubicBezTo>
                      <a:pt x="0" y="6257"/>
                      <a:pt x="27" y="6298"/>
                      <a:pt x="56" y="6298"/>
                    </a:cubicBezTo>
                    <a:cubicBezTo>
                      <a:pt x="65" y="6298"/>
                      <a:pt x="75" y="6294"/>
                      <a:pt x="82" y="6285"/>
                    </a:cubicBezTo>
                    <a:cubicBezTo>
                      <a:pt x="1290" y="4903"/>
                      <a:pt x="2524" y="3352"/>
                      <a:pt x="2775" y="1474"/>
                    </a:cubicBezTo>
                    <a:cubicBezTo>
                      <a:pt x="2806" y="1231"/>
                      <a:pt x="2821" y="988"/>
                      <a:pt x="2816" y="743"/>
                    </a:cubicBezTo>
                    <a:cubicBezTo>
                      <a:pt x="2810" y="513"/>
                      <a:pt x="2812" y="227"/>
                      <a:pt x="2707" y="16"/>
                    </a:cubicBezTo>
                    <a:cubicBezTo>
                      <a:pt x="2703" y="5"/>
                      <a:pt x="2694" y="1"/>
                      <a:pt x="26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2" name="Google Shape;14322;p28"/>
              <p:cNvSpPr/>
              <p:nvPr/>
            </p:nvSpPr>
            <p:spPr>
              <a:xfrm>
                <a:off x="4673250" y="754800"/>
                <a:ext cx="3780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726" extrusionOk="0">
                    <a:moveTo>
                      <a:pt x="1486" y="0"/>
                    </a:moveTo>
                    <a:cubicBezTo>
                      <a:pt x="1482" y="0"/>
                      <a:pt x="1478" y="2"/>
                      <a:pt x="1474" y="6"/>
                    </a:cubicBezTo>
                    <a:cubicBezTo>
                      <a:pt x="980" y="553"/>
                      <a:pt x="494" y="1107"/>
                      <a:pt x="19" y="1670"/>
                    </a:cubicBezTo>
                    <a:cubicBezTo>
                      <a:pt x="1" y="1694"/>
                      <a:pt x="21" y="1725"/>
                      <a:pt x="44" y="1725"/>
                    </a:cubicBezTo>
                    <a:cubicBezTo>
                      <a:pt x="52" y="1725"/>
                      <a:pt x="59" y="1722"/>
                      <a:pt x="66" y="1714"/>
                    </a:cubicBezTo>
                    <a:cubicBezTo>
                      <a:pt x="554" y="1163"/>
                      <a:pt x="1033" y="602"/>
                      <a:pt x="1500" y="32"/>
                    </a:cubicBezTo>
                    <a:cubicBezTo>
                      <a:pt x="1511" y="19"/>
                      <a:pt x="1500" y="0"/>
                      <a:pt x="148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3" name="Google Shape;14323;p28"/>
              <p:cNvSpPr/>
              <p:nvPr/>
            </p:nvSpPr>
            <p:spPr>
              <a:xfrm>
                <a:off x="4919225" y="762825"/>
                <a:ext cx="3242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7309" extrusionOk="0">
                    <a:moveTo>
                      <a:pt x="50" y="1"/>
                    </a:moveTo>
                    <a:cubicBezTo>
                      <a:pt x="26" y="1"/>
                      <a:pt x="1" y="21"/>
                      <a:pt x="11" y="47"/>
                    </a:cubicBezTo>
                    <a:cubicBezTo>
                      <a:pt x="415" y="1029"/>
                      <a:pt x="547" y="2065"/>
                      <a:pt x="540" y="3121"/>
                    </a:cubicBezTo>
                    <a:cubicBezTo>
                      <a:pt x="536" y="3691"/>
                      <a:pt x="501" y="4261"/>
                      <a:pt x="476" y="4832"/>
                    </a:cubicBezTo>
                    <a:cubicBezTo>
                      <a:pt x="454" y="5402"/>
                      <a:pt x="420" y="5985"/>
                      <a:pt x="486" y="6552"/>
                    </a:cubicBezTo>
                    <a:cubicBezTo>
                      <a:pt x="510" y="6774"/>
                      <a:pt x="570" y="7012"/>
                      <a:pt x="744" y="7165"/>
                    </a:cubicBezTo>
                    <a:cubicBezTo>
                      <a:pt x="842" y="7251"/>
                      <a:pt x="961" y="7308"/>
                      <a:pt x="1081" y="7308"/>
                    </a:cubicBezTo>
                    <a:cubicBezTo>
                      <a:pt x="1149" y="7308"/>
                      <a:pt x="1217" y="7290"/>
                      <a:pt x="1282" y="7249"/>
                    </a:cubicBezTo>
                    <a:cubicBezTo>
                      <a:pt x="1297" y="7234"/>
                      <a:pt x="1286" y="7208"/>
                      <a:pt x="1265" y="7208"/>
                    </a:cubicBezTo>
                    <a:cubicBezTo>
                      <a:pt x="1228" y="7218"/>
                      <a:pt x="1191" y="7222"/>
                      <a:pt x="1155" y="7222"/>
                    </a:cubicBezTo>
                    <a:cubicBezTo>
                      <a:pt x="962" y="7222"/>
                      <a:pt x="781" y="7097"/>
                      <a:pt x="693" y="6924"/>
                    </a:cubicBezTo>
                    <a:cubicBezTo>
                      <a:pt x="585" y="6709"/>
                      <a:pt x="585" y="6456"/>
                      <a:pt x="577" y="6223"/>
                    </a:cubicBezTo>
                    <a:cubicBezTo>
                      <a:pt x="560" y="5680"/>
                      <a:pt x="579" y="5140"/>
                      <a:pt x="603" y="4600"/>
                    </a:cubicBezTo>
                    <a:cubicBezTo>
                      <a:pt x="650" y="3588"/>
                      <a:pt x="710" y="2571"/>
                      <a:pt x="557" y="1565"/>
                    </a:cubicBezTo>
                    <a:cubicBezTo>
                      <a:pt x="476" y="1029"/>
                      <a:pt x="336" y="500"/>
                      <a:pt x="80" y="17"/>
                    </a:cubicBezTo>
                    <a:cubicBezTo>
                      <a:pt x="73" y="6"/>
                      <a:pt x="62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4" name="Google Shape;14324;p28"/>
              <p:cNvSpPr/>
              <p:nvPr/>
            </p:nvSpPr>
            <p:spPr>
              <a:xfrm>
                <a:off x="4551700" y="622475"/>
                <a:ext cx="17792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7304" extrusionOk="0">
                    <a:moveTo>
                      <a:pt x="7065" y="0"/>
                    </a:moveTo>
                    <a:cubicBezTo>
                      <a:pt x="7059" y="0"/>
                      <a:pt x="7054" y="2"/>
                      <a:pt x="7048" y="6"/>
                    </a:cubicBezTo>
                    <a:cubicBezTo>
                      <a:pt x="6506" y="396"/>
                      <a:pt x="5947" y="763"/>
                      <a:pt x="5399" y="1146"/>
                    </a:cubicBezTo>
                    <a:cubicBezTo>
                      <a:pt x="4844" y="1535"/>
                      <a:pt x="4294" y="1933"/>
                      <a:pt x="3763" y="2352"/>
                    </a:cubicBezTo>
                    <a:cubicBezTo>
                      <a:pt x="3260" y="2741"/>
                      <a:pt x="2802" y="3182"/>
                      <a:pt x="2395" y="3668"/>
                    </a:cubicBezTo>
                    <a:cubicBezTo>
                      <a:pt x="1965" y="4184"/>
                      <a:pt x="1583" y="4740"/>
                      <a:pt x="1219" y="5304"/>
                    </a:cubicBezTo>
                    <a:cubicBezTo>
                      <a:pt x="813" y="5929"/>
                      <a:pt x="411" y="6561"/>
                      <a:pt x="33" y="7202"/>
                    </a:cubicBezTo>
                    <a:cubicBezTo>
                      <a:pt x="1" y="7258"/>
                      <a:pt x="46" y="7303"/>
                      <a:pt x="95" y="7303"/>
                    </a:cubicBezTo>
                    <a:cubicBezTo>
                      <a:pt x="116" y="7303"/>
                      <a:pt x="139" y="7294"/>
                      <a:pt x="155" y="7273"/>
                    </a:cubicBezTo>
                    <a:cubicBezTo>
                      <a:pt x="544" y="6749"/>
                      <a:pt x="873" y="6181"/>
                      <a:pt x="1222" y="5631"/>
                    </a:cubicBezTo>
                    <a:cubicBezTo>
                      <a:pt x="1581" y="5061"/>
                      <a:pt x="1951" y="4497"/>
                      <a:pt x="2368" y="3967"/>
                    </a:cubicBezTo>
                    <a:cubicBezTo>
                      <a:pt x="3185" y="2930"/>
                      <a:pt x="4232" y="2143"/>
                      <a:pt x="5300" y="1384"/>
                    </a:cubicBezTo>
                    <a:cubicBezTo>
                      <a:pt x="5908" y="954"/>
                      <a:pt x="6511" y="525"/>
                      <a:pt x="7091" y="62"/>
                    </a:cubicBezTo>
                    <a:cubicBezTo>
                      <a:pt x="7116" y="42"/>
                      <a:pt x="7093" y="0"/>
                      <a:pt x="70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5" name="Google Shape;14325;p28"/>
              <p:cNvSpPr/>
              <p:nvPr/>
            </p:nvSpPr>
            <p:spPr>
              <a:xfrm>
                <a:off x="4574950" y="780800"/>
                <a:ext cx="67350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5835" extrusionOk="0">
                    <a:moveTo>
                      <a:pt x="2655" y="1"/>
                    </a:moveTo>
                    <a:cubicBezTo>
                      <a:pt x="2646" y="1"/>
                      <a:pt x="2637" y="5"/>
                      <a:pt x="2631" y="14"/>
                    </a:cubicBezTo>
                    <a:cubicBezTo>
                      <a:pt x="2396" y="370"/>
                      <a:pt x="2164" y="727"/>
                      <a:pt x="1915" y="1075"/>
                    </a:cubicBezTo>
                    <a:cubicBezTo>
                      <a:pt x="1668" y="1419"/>
                      <a:pt x="1412" y="1755"/>
                      <a:pt x="1171" y="2101"/>
                    </a:cubicBezTo>
                    <a:cubicBezTo>
                      <a:pt x="696" y="2778"/>
                      <a:pt x="283" y="3501"/>
                      <a:pt x="126" y="4322"/>
                    </a:cubicBezTo>
                    <a:cubicBezTo>
                      <a:pt x="36" y="4793"/>
                      <a:pt x="1" y="5401"/>
                      <a:pt x="277" y="5820"/>
                    </a:cubicBezTo>
                    <a:cubicBezTo>
                      <a:pt x="284" y="5830"/>
                      <a:pt x="294" y="5835"/>
                      <a:pt x="303" y="5835"/>
                    </a:cubicBezTo>
                    <a:cubicBezTo>
                      <a:pt x="321" y="5835"/>
                      <a:pt x="339" y="5819"/>
                      <a:pt x="335" y="5797"/>
                    </a:cubicBezTo>
                    <a:lnTo>
                      <a:pt x="333" y="5795"/>
                    </a:lnTo>
                    <a:cubicBezTo>
                      <a:pt x="283" y="5558"/>
                      <a:pt x="216" y="5326"/>
                      <a:pt x="195" y="5083"/>
                    </a:cubicBezTo>
                    <a:cubicBezTo>
                      <a:pt x="178" y="4846"/>
                      <a:pt x="189" y="4606"/>
                      <a:pt x="231" y="4373"/>
                    </a:cubicBezTo>
                    <a:cubicBezTo>
                      <a:pt x="298" y="3971"/>
                      <a:pt x="444" y="3585"/>
                      <a:pt x="627" y="3225"/>
                    </a:cubicBezTo>
                    <a:cubicBezTo>
                      <a:pt x="990" y="2509"/>
                      <a:pt x="1493" y="1877"/>
                      <a:pt x="1960" y="1230"/>
                    </a:cubicBezTo>
                    <a:cubicBezTo>
                      <a:pt x="2227" y="856"/>
                      <a:pt x="2500" y="469"/>
                      <a:pt x="2680" y="43"/>
                    </a:cubicBezTo>
                    <a:cubicBezTo>
                      <a:pt x="2694" y="21"/>
                      <a:pt x="2674" y="1"/>
                      <a:pt x="26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6" name="Google Shape;14326;p28"/>
              <p:cNvSpPr/>
              <p:nvPr/>
            </p:nvSpPr>
            <p:spPr>
              <a:xfrm>
                <a:off x="4682100" y="639575"/>
                <a:ext cx="55375" cy="81350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254" extrusionOk="0">
                    <a:moveTo>
                      <a:pt x="2166" y="1"/>
                    </a:moveTo>
                    <a:cubicBezTo>
                      <a:pt x="2159" y="1"/>
                      <a:pt x="2152" y="3"/>
                      <a:pt x="2146" y="8"/>
                    </a:cubicBezTo>
                    <a:lnTo>
                      <a:pt x="2144" y="8"/>
                    </a:lnTo>
                    <a:cubicBezTo>
                      <a:pt x="1553" y="479"/>
                      <a:pt x="1109" y="1081"/>
                      <a:pt x="744" y="1737"/>
                    </a:cubicBezTo>
                    <a:cubicBezTo>
                      <a:pt x="477" y="2222"/>
                      <a:pt x="277" y="2738"/>
                      <a:pt x="11" y="3222"/>
                    </a:cubicBezTo>
                    <a:cubicBezTo>
                      <a:pt x="1" y="3239"/>
                      <a:pt x="16" y="3254"/>
                      <a:pt x="30" y="3254"/>
                    </a:cubicBezTo>
                    <a:cubicBezTo>
                      <a:pt x="36" y="3254"/>
                      <a:pt x="43" y="3251"/>
                      <a:pt x="47" y="3244"/>
                    </a:cubicBezTo>
                    <a:cubicBezTo>
                      <a:pt x="314" y="2773"/>
                      <a:pt x="520" y="2270"/>
                      <a:pt x="789" y="1801"/>
                    </a:cubicBezTo>
                    <a:cubicBezTo>
                      <a:pt x="1159" y="1152"/>
                      <a:pt x="1617" y="537"/>
                      <a:pt x="2191" y="53"/>
                    </a:cubicBezTo>
                    <a:cubicBezTo>
                      <a:pt x="2215" y="32"/>
                      <a:pt x="2191" y="1"/>
                      <a:pt x="21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7" name="Google Shape;14327;p28"/>
              <p:cNvSpPr/>
              <p:nvPr/>
            </p:nvSpPr>
            <p:spPr>
              <a:xfrm>
                <a:off x="4647125" y="854775"/>
                <a:ext cx="23850" cy="1250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002" extrusionOk="0">
                    <a:moveTo>
                      <a:pt x="900" y="0"/>
                    </a:moveTo>
                    <a:cubicBezTo>
                      <a:pt x="886" y="0"/>
                      <a:pt x="873" y="7"/>
                      <a:pt x="866" y="23"/>
                    </a:cubicBezTo>
                    <a:cubicBezTo>
                      <a:pt x="711" y="339"/>
                      <a:pt x="576" y="666"/>
                      <a:pt x="462" y="1000"/>
                    </a:cubicBezTo>
                    <a:cubicBezTo>
                      <a:pt x="346" y="1344"/>
                      <a:pt x="271" y="1698"/>
                      <a:pt x="200" y="2053"/>
                    </a:cubicBezTo>
                    <a:cubicBezTo>
                      <a:pt x="70" y="2700"/>
                      <a:pt x="0" y="3345"/>
                      <a:pt x="152" y="3996"/>
                    </a:cubicBezTo>
                    <a:cubicBezTo>
                      <a:pt x="232" y="4345"/>
                      <a:pt x="374" y="4678"/>
                      <a:pt x="576" y="4977"/>
                    </a:cubicBezTo>
                    <a:cubicBezTo>
                      <a:pt x="587" y="4994"/>
                      <a:pt x="604" y="5001"/>
                      <a:pt x="620" y="5001"/>
                    </a:cubicBezTo>
                    <a:cubicBezTo>
                      <a:pt x="657" y="5001"/>
                      <a:pt x="694" y="4963"/>
                      <a:pt x="670" y="4923"/>
                    </a:cubicBezTo>
                    <a:lnTo>
                      <a:pt x="668" y="4923"/>
                    </a:lnTo>
                    <a:cubicBezTo>
                      <a:pt x="230" y="4240"/>
                      <a:pt x="114" y="3401"/>
                      <a:pt x="178" y="2605"/>
                    </a:cubicBezTo>
                    <a:cubicBezTo>
                      <a:pt x="212" y="2163"/>
                      <a:pt x="341" y="1737"/>
                      <a:pt x="494" y="1324"/>
                    </a:cubicBezTo>
                    <a:cubicBezTo>
                      <a:pt x="651" y="903"/>
                      <a:pt x="812" y="482"/>
                      <a:pt x="945" y="54"/>
                    </a:cubicBezTo>
                    <a:cubicBezTo>
                      <a:pt x="953" y="24"/>
                      <a:pt x="926" y="0"/>
                      <a:pt x="90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8" name="Google Shape;14328;p28"/>
              <p:cNvSpPr/>
              <p:nvPr/>
            </p:nvSpPr>
            <p:spPr>
              <a:xfrm>
                <a:off x="4626425" y="851650"/>
                <a:ext cx="39000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3975" extrusionOk="0">
                    <a:moveTo>
                      <a:pt x="1531" y="1"/>
                    </a:moveTo>
                    <a:cubicBezTo>
                      <a:pt x="1526" y="1"/>
                      <a:pt x="1521" y="3"/>
                      <a:pt x="1516" y="7"/>
                    </a:cubicBezTo>
                    <a:cubicBezTo>
                      <a:pt x="1283" y="267"/>
                      <a:pt x="1092" y="574"/>
                      <a:pt x="901" y="867"/>
                    </a:cubicBezTo>
                    <a:cubicBezTo>
                      <a:pt x="707" y="1170"/>
                      <a:pt x="539" y="1492"/>
                      <a:pt x="402" y="1826"/>
                    </a:cubicBezTo>
                    <a:cubicBezTo>
                      <a:pt x="124" y="2500"/>
                      <a:pt x="0" y="3238"/>
                      <a:pt x="146" y="3958"/>
                    </a:cubicBezTo>
                    <a:cubicBezTo>
                      <a:pt x="148" y="3970"/>
                      <a:pt x="157" y="3975"/>
                      <a:pt x="166" y="3975"/>
                    </a:cubicBezTo>
                    <a:cubicBezTo>
                      <a:pt x="179" y="3975"/>
                      <a:pt x="195" y="3963"/>
                      <a:pt x="193" y="3945"/>
                    </a:cubicBezTo>
                    <a:cubicBezTo>
                      <a:pt x="94" y="3227"/>
                      <a:pt x="239" y="2498"/>
                      <a:pt x="511" y="1834"/>
                    </a:cubicBezTo>
                    <a:cubicBezTo>
                      <a:pt x="641" y="1514"/>
                      <a:pt x="810" y="1213"/>
                      <a:pt x="982" y="914"/>
                    </a:cubicBezTo>
                    <a:cubicBezTo>
                      <a:pt x="1157" y="611"/>
                      <a:pt x="1374" y="336"/>
                      <a:pt x="1550" y="35"/>
                    </a:cubicBezTo>
                    <a:cubicBezTo>
                      <a:pt x="1560" y="19"/>
                      <a:pt x="1545" y="1"/>
                      <a:pt x="15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9" name="Google Shape;14329;p28"/>
              <p:cNvSpPr/>
              <p:nvPr/>
            </p:nvSpPr>
            <p:spPr>
              <a:xfrm>
                <a:off x="4830025" y="708275"/>
                <a:ext cx="697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841" extrusionOk="0">
                    <a:moveTo>
                      <a:pt x="31" y="0"/>
                    </a:moveTo>
                    <a:cubicBezTo>
                      <a:pt x="21" y="0"/>
                      <a:pt x="10" y="10"/>
                      <a:pt x="13" y="23"/>
                    </a:cubicBezTo>
                    <a:cubicBezTo>
                      <a:pt x="266" y="1259"/>
                      <a:pt x="254" y="2579"/>
                      <a:pt x="4" y="3813"/>
                    </a:cubicBezTo>
                    <a:cubicBezTo>
                      <a:pt x="1" y="3830"/>
                      <a:pt x="14" y="3841"/>
                      <a:pt x="27" y="3841"/>
                    </a:cubicBezTo>
                    <a:cubicBezTo>
                      <a:pt x="36" y="3841"/>
                      <a:pt x="44" y="3836"/>
                      <a:pt x="47" y="3826"/>
                    </a:cubicBezTo>
                    <a:cubicBezTo>
                      <a:pt x="197" y="3202"/>
                      <a:pt x="275" y="2562"/>
                      <a:pt x="279" y="1919"/>
                    </a:cubicBezTo>
                    <a:cubicBezTo>
                      <a:pt x="279" y="1272"/>
                      <a:pt x="191" y="642"/>
                      <a:pt x="47" y="14"/>
                    </a:cubicBezTo>
                    <a:cubicBezTo>
                      <a:pt x="45" y="4"/>
                      <a:pt x="38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0" name="Google Shape;14330;p28"/>
              <p:cNvSpPr/>
              <p:nvPr/>
            </p:nvSpPr>
            <p:spPr>
              <a:xfrm>
                <a:off x="4686050" y="540775"/>
                <a:ext cx="20107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8043" h="7414" extrusionOk="0">
                    <a:moveTo>
                      <a:pt x="4221" y="1161"/>
                    </a:moveTo>
                    <a:cubicBezTo>
                      <a:pt x="8042" y="3995"/>
                      <a:pt x="6025" y="7413"/>
                      <a:pt x="2138" y="4459"/>
                    </a:cubicBezTo>
                    <a:cubicBezTo>
                      <a:pt x="272" y="3044"/>
                      <a:pt x="1" y="449"/>
                      <a:pt x="1532" y="224"/>
                    </a:cubicBezTo>
                    <a:cubicBezTo>
                      <a:pt x="3063" y="0"/>
                      <a:pt x="4221" y="1161"/>
                      <a:pt x="4221" y="116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1" name="Google Shape;14331;p28"/>
              <p:cNvSpPr/>
              <p:nvPr/>
            </p:nvSpPr>
            <p:spPr>
              <a:xfrm>
                <a:off x="4341100" y="352025"/>
                <a:ext cx="535925" cy="281400"/>
              </a:xfrm>
              <a:custGeom>
                <a:avLst/>
                <a:gdLst/>
                <a:ahLst/>
                <a:cxnLst/>
                <a:rect l="l" t="t" r="r" b="b"/>
                <a:pathLst>
                  <a:path w="21437" h="11256" extrusionOk="0">
                    <a:moveTo>
                      <a:pt x="18933" y="11203"/>
                    </a:moveTo>
                    <a:cubicBezTo>
                      <a:pt x="20028" y="11256"/>
                      <a:pt x="21436" y="10515"/>
                      <a:pt x="21281" y="8571"/>
                    </a:cubicBezTo>
                    <a:cubicBezTo>
                      <a:pt x="21124" y="6626"/>
                      <a:pt x="20608" y="4749"/>
                      <a:pt x="18506" y="3734"/>
                    </a:cubicBezTo>
                    <a:cubicBezTo>
                      <a:pt x="16405" y="2719"/>
                      <a:pt x="15117" y="836"/>
                      <a:pt x="11548" y="1178"/>
                    </a:cubicBezTo>
                    <a:cubicBezTo>
                      <a:pt x="11548" y="1178"/>
                      <a:pt x="9072" y="0"/>
                      <a:pt x="6674" y="956"/>
                    </a:cubicBezTo>
                    <a:cubicBezTo>
                      <a:pt x="4275" y="1909"/>
                      <a:pt x="3226" y="1016"/>
                      <a:pt x="1613" y="1425"/>
                    </a:cubicBezTo>
                    <a:cubicBezTo>
                      <a:pt x="1" y="1836"/>
                      <a:pt x="1439" y="2345"/>
                      <a:pt x="2757" y="2360"/>
                    </a:cubicBezTo>
                    <a:cubicBezTo>
                      <a:pt x="4075" y="2377"/>
                      <a:pt x="9263" y="5712"/>
                      <a:pt x="10458" y="7552"/>
                    </a:cubicBezTo>
                    <a:cubicBezTo>
                      <a:pt x="11651" y="9392"/>
                      <a:pt x="11591" y="6716"/>
                      <a:pt x="12789" y="7012"/>
                    </a:cubicBezTo>
                    <a:cubicBezTo>
                      <a:pt x="13986" y="7305"/>
                      <a:pt x="16336" y="11078"/>
                      <a:pt x="18933" y="112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2" name="Google Shape;14332;p28"/>
              <p:cNvSpPr/>
              <p:nvPr/>
            </p:nvSpPr>
            <p:spPr>
              <a:xfrm>
                <a:off x="4506075" y="388575"/>
                <a:ext cx="11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485" extrusionOk="0">
                    <a:moveTo>
                      <a:pt x="4418" y="1"/>
                    </a:moveTo>
                    <a:cubicBezTo>
                      <a:pt x="3676" y="4"/>
                      <a:pt x="2935" y="64"/>
                      <a:pt x="2199" y="139"/>
                    </a:cubicBezTo>
                    <a:cubicBezTo>
                      <a:pt x="1473" y="212"/>
                      <a:pt x="748" y="305"/>
                      <a:pt x="30" y="432"/>
                    </a:cubicBezTo>
                    <a:cubicBezTo>
                      <a:pt x="1" y="438"/>
                      <a:pt x="5" y="485"/>
                      <a:pt x="32" y="485"/>
                    </a:cubicBezTo>
                    <a:cubicBezTo>
                      <a:pt x="33" y="485"/>
                      <a:pt x="34" y="485"/>
                      <a:pt x="35" y="485"/>
                    </a:cubicBezTo>
                    <a:cubicBezTo>
                      <a:pt x="763" y="389"/>
                      <a:pt x="1490" y="298"/>
                      <a:pt x="2221" y="225"/>
                    </a:cubicBezTo>
                    <a:cubicBezTo>
                      <a:pt x="2950" y="152"/>
                      <a:pt x="3685" y="103"/>
                      <a:pt x="4418" y="38"/>
                    </a:cubicBezTo>
                    <a:cubicBezTo>
                      <a:pt x="4440" y="34"/>
                      <a:pt x="4440" y="1"/>
                      <a:pt x="441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3" name="Google Shape;14333;p28"/>
              <p:cNvSpPr/>
              <p:nvPr/>
            </p:nvSpPr>
            <p:spPr>
              <a:xfrm>
                <a:off x="4475875" y="405600"/>
                <a:ext cx="77250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1278" extrusionOk="0">
                    <a:moveTo>
                      <a:pt x="3055" y="0"/>
                    </a:moveTo>
                    <a:cubicBezTo>
                      <a:pt x="3052" y="0"/>
                      <a:pt x="3049" y="1"/>
                      <a:pt x="3046" y="2"/>
                    </a:cubicBezTo>
                    <a:cubicBezTo>
                      <a:pt x="2513" y="163"/>
                      <a:pt x="1987" y="346"/>
                      <a:pt x="1473" y="555"/>
                    </a:cubicBezTo>
                    <a:cubicBezTo>
                      <a:pt x="1228" y="654"/>
                      <a:pt x="987" y="757"/>
                      <a:pt x="746" y="866"/>
                    </a:cubicBezTo>
                    <a:cubicBezTo>
                      <a:pt x="625" y="920"/>
                      <a:pt x="503" y="976"/>
                      <a:pt x="381" y="1032"/>
                    </a:cubicBezTo>
                    <a:cubicBezTo>
                      <a:pt x="262" y="1086"/>
                      <a:pt x="118" y="1133"/>
                      <a:pt x="24" y="1225"/>
                    </a:cubicBezTo>
                    <a:cubicBezTo>
                      <a:pt x="0" y="1247"/>
                      <a:pt x="22" y="1278"/>
                      <a:pt x="48" y="1278"/>
                    </a:cubicBezTo>
                    <a:cubicBezTo>
                      <a:pt x="50" y="1278"/>
                      <a:pt x="52" y="1277"/>
                      <a:pt x="54" y="1277"/>
                    </a:cubicBezTo>
                    <a:cubicBezTo>
                      <a:pt x="174" y="1260"/>
                      <a:pt x="284" y="1187"/>
                      <a:pt x="393" y="1137"/>
                    </a:cubicBezTo>
                    <a:cubicBezTo>
                      <a:pt x="512" y="1079"/>
                      <a:pt x="634" y="1023"/>
                      <a:pt x="755" y="969"/>
                    </a:cubicBezTo>
                    <a:cubicBezTo>
                      <a:pt x="1015" y="851"/>
                      <a:pt x="1277" y="739"/>
                      <a:pt x="1541" y="632"/>
                    </a:cubicBezTo>
                    <a:cubicBezTo>
                      <a:pt x="2042" y="428"/>
                      <a:pt x="2548" y="236"/>
                      <a:pt x="3061" y="54"/>
                    </a:cubicBezTo>
                    <a:cubicBezTo>
                      <a:pt x="3089" y="44"/>
                      <a:pt x="3081" y="0"/>
                      <a:pt x="30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4" name="Google Shape;14334;p28"/>
              <p:cNvSpPr/>
              <p:nvPr/>
            </p:nvSpPr>
            <p:spPr>
              <a:xfrm>
                <a:off x="4429400" y="406900"/>
                <a:ext cx="461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35" extrusionOk="0">
                    <a:moveTo>
                      <a:pt x="1821" y="0"/>
                    </a:moveTo>
                    <a:cubicBezTo>
                      <a:pt x="1820" y="0"/>
                      <a:pt x="1819" y="0"/>
                      <a:pt x="1818" y="0"/>
                    </a:cubicBezTo>
                    <a:cubicBezTo>
                      <a:pt x="1220" y="64"/>
                      <a:pt x="623" y="156"/>
                      <a:pt x="23" y="199"/>
                    </a:cubicBezTo>
                    <a:cubicBezTo>
                      <a:pt x="1" y="200"/>
                      <a:pt x="1" y="234"/>
                      <a:pt x="23" y="234"/>
                    </a:cubicBezTo>
                    <a:cubicBezTo>
                      <a:pt x="629" y="204"/>
                      <a:pt x="1229" y="165"/>
                      <a:pt x="1824" y="42"/>
                    </a:cubicBezTo>
                    <a:cubicBezTo>
                      <a:pt x="1845" y="36"/>
                      <a:pt x="1843" y="0"/>
                      <a:pt x="18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5" name="Google Shape;14335;p28"/>
              <p:cNvSpPr/>
              <p:nvPr/>
            </p:nvSpPr>
            <p:spPr>
              <a:xfrm>
                <a:off x="4628650" y="439150"/>
                <a:ext cx="9160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4420" extrusionOk="0">
                    <a:moveTo>
                      <a:pt x="3639" y="1"/>
                    </a:moveTo>
                    <a:cubicBezTo>
                      <a:pt x="3635" y="1"/>
                      <a:pt x="3630" y="2"/>
                      <a:pt x="3626" y="6"/>
                    </a:cubicBezTo>
                    <a:lnTo>
                      <a:pt x="3628" y="6"/>
                    </a:lnTo>
                    <a:cubicBezTo>
                      <a:pt x="3060" y="571"/>
                      <a:pt x="2519" y="1165"/>
                      <a:pt x="1977" y="1754"/>
                    </a:cubicBezTo>
                    <a:cubicBezTo>
                      <a:pt x="1498" y="2272"/>
                      <a:pt x="1009" y="2784"/>
                      <a:pt x="592" y="3355"/>
                    </a:cubicBezTo>
                    <a:cubicBezTo>
                      <a:pt x="365" y="3667"/>
                      <a:pt x="139" y="4000"/>
                      <a:pt x="12" y="4366"/>
                    </a:cubicBezTo>
                    <a:cubicBezTo>
                      <a:pt x="1" y="4397"/>
                      <a:pt x="29" y="4420"/>
                      <a:pt x="56" y="4420"/>
                    </a:cubicBezTo>
                    <a:cubicBezTo>
                      <a:pt x="70" y="4420"/>
                      <a:pt x="84" y="4414"/>
                      <a:pt x="92" y="4400"/>
                    </a:cubicBezTo>
                    <a:cubicBezTo>
                      <a:pt x="266" y="4101"/>
                      <a:pt x="425" y="3798"/>
                      <a:pt x="623" y="3513"/>
                    </a:cubicBezTo>
                    <a:cubicBezTo>
                      <a:pt x="825" y="3229"/>
                      <a:pt x="1040" y="2956"/>
                      <a:pt x="1270" y="2696"/>
                    </a:cubicBezTo>
                    <a:cubicBezTo>
                      <a:pt x="1758" y="2136"/>
                      <a:pt x="2269" y="1593"/>
                      <a:pt x="2766" y="1042"/>
                    </a:cubicBezTo>
                    <a:cubicBezTo>
                      <a:pt x="3067" y="709"/>
                      <a:pt x="3366" y="376"/>
                      <a:pt x="3652" y="32"/>
                    </a:cubicBezTo>
                    <a:cubicBezTo>
                      <a:pt x="3664" y="19"/>
                      <a:pt x="3653" y="1"/>
                      <a:pt x="36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6" name="Google Shape;14336;p28"/>
              <p:cNvSpPr/>
              <p:nvPr/>
            </p:nvSpPr>
            <p:spPr>
              <a:xfrm>
                <a:off x="4602875" y="413850"/>
                <a:ext cx="157500" cy="110375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4415" extrusionOk="0">
                    <a:moveTo>
                      <a:pt x="5019" y="0"/>
                    </a:moveTo>
                    <a:cubicBezTo>
                      <a:pt x="4944" y="0"/>
                      <a:pt x="4869" y="3"/>
                      <a:pt x="4794" y="8"/>
                    </a:cubicBezTo>
                    <a:cubicBezTo>
                      <a:pt x="4281" y="46"/>
                      <a:pt x="3786" y="195"/>
                      <a:pt x="3354" y="474"/>
                    </a:cubicBezTo>
                    <a:cubicBezTo>
                      <a:pt x="2883" y="781"/>
                      <a:pt x="2503" y="1229"/>
                      <a:pt x="2109" y="1622"/>
                    </a:cubicBezTo>
                    <a:cubicBezTo>
                      <a:pt x="1714" y="2016"/>
                      <a:pt x="1333" y="2417"/>
                      <a:pt x="981" y="2847"/>
                    </a:cubicBezTo>
                    <a:cubicBezTo>
                      <a:pt x="600" y="3312"/>
                      <a:pt x="245" y="3821"/>
                      <a:pt x="9" y="4378"/>
                    </a:cubicBezTo>
                    <a:cubicBezTo>
                      <a:pt x="0" y="4398"/>
                      <a:pt x="20" y="4414"/>
                      <a:pt x="38" y="4414"/>
                    </a:cubicBezTo>
                    <a:cubicBezTo>
                      <a:pt x="48" y="4414"/>
                      <a:pt x="57" y="4410"/>
                      <a:pt x="62" y="4400"/>
                    </a:cubicBezTo>
                    <a:cubicBezTo>
                      <a:pt x="293" y="3920"/>
                      <a:pt x="574" y="3464"/>
                      <a:pt x="901" y="3043"/>
                    </a:cubicBezTo>
                    <a:cubicBezTo>
                      <a:pt x="1228" y="2626"/>
                      <a:pt x="1591" y="2246"/>
                      <a:pt x="1970" y="1878"/>
                    </a:cubicBezTo>
                    <a:cubicBezTo>
                      <a:pt x="2363" y="1493"/>
                      <a:pt x="2765" y="1102"/>
                      <a:pt x="3202" y="771"/>
                    </a:cubicBezTo>
                    <a:cubicBezTo>
                      <a:pt x="3604" y="463"/>
                      <a:pt x="4074" y="255"/>
                      <a:pt x="4573" y="166"/>
                    </a:cubicBezTo>
                    <a:cubicBezTo>
                      <a:pt x="4738" y="137"/>
                      <a:pt x="4905" y="123"/>
                      <a:pt x="5072" y="123"/>
                    </a:cubicBezTo>
                    <a:cubicBezTo>
                      <a:pt x="5181" y="123"/>
                      <a:pt x="5290" y="129"/>
                      <a:pt x="5399" y="141"/>
                    </a:cubicBezTo>
                    <a:cubicBezTo>
                      <a:pt x="5693" y="171"/>
                      <a:pt x="5958" y="274"/>
                      <a:pt x="6241" y="345"/>
                    </a:cubicBezTo>
                    <a:cubicBezTo>
                      <a:pt x="6244" y="346"/>
                      <a:pt x="6247" y="346"/>
                      <a:pt x="6250" y="346"/>
                    </a:cubicBezTo>
                    <a:cubicBezTo>
                      <a:pt x="6283" y="346"/>
                      <a:pt x="6300" y="300"/>
                      <a:pt x="6269" y="281"/>
                    </a:cubicBezTo>
                    <a:lnTo>
                      <a:pt x="6267" y="281"/>
                    </a:lnTo>
                    <a:cubicBezTo>
                      <a:pt x="6057" y="147"/>
                      <a:pt x="5786" y="85"/>
                      <a:pt x="5543" y="44"/>
                    </a:cubicBezTo>
                    <a:cubicBezTo>
                      <a:pt x="5369" y="15"/>
                      <a:pt x="5194" y="0"/>
                      <a:pt x="501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7" name="Google Shape;14337;p28"/>
              <p:cNvSpPr/>
              <p:nvPr/>
            </p:nvSpPr>
            <p:spPr>
              <a:xfrm>
                <a:off x="4522475" y="399875"/>
                <a:ext cx="169125" cy="70450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2818" extrusionOk="0">
                    <a:moveTo>
                      <a:pt x="6714" y="1"/>
                    </a:moveTo>
                    <a:cubicBezTo>
                      <a:pt x="6712" y="1"/>
                      <a:pt x="6710" y="1"/>
                      <a:pt x="6708" y="1"/>
                    </a:cubicBezTo>
                    <a:cubicBezTo>
                      <a:pt x="5759" y="128"/>
                      <a:pt x="4913" y="612"/>
                      <a:pt x="4089" y="1069"/>
                    </a:cubicBezTo>
                    <a:cubicBezTo>
                      <a:pt x="3661" y="1304"/>
                      <a:pt x="3229" y="1536"/>
                      <a:pt x="2775" y="1723"/>
                    </a:cubicBezTo>
                    <a:cubicBezTo>
                      <a:pt x="2331" y="1906"/>
                      <a:pt x="1873" y="2016"/>
                      <a:pt x="1410" y="2129"/>
                    </a:cubicBezTo>
                    <a:cubicBezTo>
                      <a:pt x="933" y="2246"/>
                      <a:pt x="380" y="2383"/>
                      <a:pt x="26" y="2746"/>
                    </a:cubicBezTo>
                    <a:cubicBezTo>
                      <a:pt x="0" y="2773"/>
                      <a:pt x="25" y="2818"/>
                      <a:pt x="56" y="2818"/>
                    </a:cubicBezTo>
                    <a:cubicBezTo>
                      <a:pt x="63" y="2818"/>
                      <a:pt x="70" y="2816"/>
                      <a:pt x="77" y="2811"/>
                    </a:cubicBezTo>
                    <a:cubicBezTo>
                      <a:pt x="275" y="2678"/>
                      <a:pt x="475" y="2553"/>
                      <a:pt x="696" y="2463"/>
                    </a:cubicBezTo>
                    <a:cubicBezTo>
                      <a:pt x="909" y="2381"/>
                      <a:pt x="1127" y="2314"/>
                      <a:pt x="1348" y="2259"/>
                    </a:cubicBezTo>
                    <a:cubicBezTo>
                      <a:pt x="1804" y="2144"/>
                      <a:pt x="2260" y="2043"/>
                      <a:pt x="2698" y="1867"/>
                    </a:cubicBezTo>
                    <a:cubicBezTo>
                      <a:pt x="3573" y="1517"/>
                      <a:pt x="4371" y="1001"/>
                      <a:pt x="5222" y="597"/>
                    </a:cubicBezTo>
                    <a:cubicBezTo>
                      <a:pt x="5704" y="367"/>
                      <a:pt x="6203" y="177"/>
                      <a:pt x="6725" y="63"/>
                    </a:cubicBezTo>
                    <a:cubicBezTo>
                      <a:pt x="6764" y="54"/>
                      <a:pt x="6751" y="1"/>
                      <a:pt x="671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8" name="Google Shape;14338;p28"/>
              <p:cNvSpPr/>
              <p:nvPr/>
            </p:nvSpPr>
            <p:spPr>
              <a:xfrm>
                <a:off x="4795700" y="573550"/>
                <a:ext cx="45600" cy="5545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2218" extrusionOk="0">
                    <a:moveTo>
                      <a:pt x="1738" y="0"/>
                    </a:moveTo>
                    <a:cubicBezTo>
                      <a:pt x="1720" y="0"/>
                      <a:pt x="1702" y="12"/>
                      <a:pt x="1702" y="35"/>
                    </a:cubicBezTo>
                    <a:cubicBezTo>
                      <a:pt x="1669" y="553"/>
                      <a:pt x="1611" y="1118"/>
                      <a:pt x="1300" y="1553"/>
                    </a:cubicBezTo>
                    <a:cubicBezTo>
                      <a:pt x="1052" y="1901"/>
                      <a:pt x="652" y="2121"/>
                      <a:pt x="230" y="2121"/>
                    </a:cubicBezTo>
                    <a:cubicBezTo>
                      <a:pt x="169" y="2121"/>
                      <a:pt x="107" y="2116"/>
                      <a:pt x="46" y="2107"/>
                    </a:cubicBezTo>
                    <a:cubicBezTo>
                      <a:pt x="43" y="2106"/>
                      <a:pt x="40" y="2106"/>
                      <a:pt x="38" y="2106"/>
                    </a:cubicBezTo>
                    <a:cubicBezTo>
                      <a:pt x="8" y="2106"/>
                      <a:pt x="0" y="2150"/>
                      <a:pt x="33" y="2159"/>
                    </a:cubicBezTo>
                    <a:lnTo>
                      <a:pt x="31" y="2157"/>
                    </a:lnTo>
                    <a:lnTo>
                      <a:pt x="31" y="2157"/>
                    </a:lnTo>
                    <a:cubicBezTo>
                      <a:pt x="138" y="2199"/>
                      <a:pt x="247" y="2217"/>
                      <a:pt x="357" y="2217"/>
                    </a:cubicBezTo>
                    <a:cubicBezTo>
                      <a:pt x="743" y="2217"/>
                      <a:pt x="1127" y="1985"/>
                      <a:pt x="1364" y="1688"/>
                    </a:cubicBezTo>
                    <a:cubicBezTo>
                      <a:pt x="1732" y="1226"/>
                      <a:pt x="1824" y="609"/>
                      <a:pt x="1773" y="35"/>
                    </a:cubicBezTo>
                    <a:cubicBezTo>
                      <a:pt x="1773" y="12"/>
                      <a:pt x="1756" y="0"/>
                      <a:pt x="17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9" name="Google Shape;14339;p28"/>
              <p:cNvSpPr/>
              <p:nvPr/>
            </p:nvSpPr>
            <p:spPr>
              <a:xfrm>
                <a:off x="4800025" y="447325"/>
                <a:ext cx="3117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6087" extrusionOk="0">
                    <a:moveTo>
                      <a:pt x="44" y="0"/>
                    </a:moveTo>
                    <a:cubicBezTo>
                      <a:pt x="20" y="0"/>
                      <a:pt x="0" y="32"/>
                      <a:pt x="22" y="51"/>
                    </a:cubicBezTo>
                    <a:cubicBezTo>
                      <a:pt x="694" y="571"/>
                      <a:pt x="914" y="1375"/>
                      <a:pt x="1053" y="2177"/>
                    </a:cubicBezTo>
                    <a:cubicBezTo>
                      <a:pt x="1200" y="3029"/>
                      <a:pt x="1247" y="3925"/>
                      <a:pt x="1038" y="4772"/>
                    </a:cubicBezTo>
                    <a:cubicBezTo>
                      <a:pt x="927" y="5236"/>
                      <a:pt x="727" y="5675"/>
                      <a:pt x="450" y="6066"/>
                    </a:cubicBezTo>
                    <a:cubicBezTo>
                      <a:pt x="443" y="6076"/>
                      <a:pt x="453" y="6086"/>
                      <a:pt x="464" y="6086"/>
                    </a:cubicBezTo>
                    <a:cubicBezTo>
                      <a:pt x="468" y="6086"/>
                      <a:pt x="472" y="6084"/>
                      <a:pt x="475" y="6081"/>
                    </a:cubicBezTo>
                    <a:cubicBezTo>
                      <a:pt x="1008" y="5380"/>
                      <a:pt x="1211" y="4514"/>
                      <a:pt x="1228" y="3646"/>
                    </a:cubicBezTo>
                    <a:cubicBezTo>
                      <a:pt x="1234" y="3198"/>
                      <a:pt x="1200" y="2751"/>
                      <a:pt x="1129" y="2310"/>
                    </a:cubicBezTo>
                    <a:cubicBezTo>
                      <a:pt x="1062" y="1885"/>
                      <a:pt x="970" y="1463"/>
                      <a:pt x="824" y="1057"/>
                    </a:cubicBezTo>
                    <a:cubicBezTo>
                      <a:pt x="675" y="646"/>
                      <a:pt x="445" y="232"/>
                      <a:pt x="58" y="4"/>
                    </a:cubicBezTo>
                    <a:cubicBezTo>
                      <a:pt x="53" y="2"/>
                      <a:pt x="49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0" name="Google Shape;14340;p28"/>
              <p:cNvSpPr/>
              <p:nvPr/>
            </p:nvSpPr>
            <p:spPr>
              <a:xfrm>
                <a:off x="4828775" y="464450"/>
                <a:ext cx="31550" cy="1014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4058" extrusionOk="0">
                    <a:moveTo>
                      <a:pt x="53" y="1"/>
                    </a:moveTo>
                    <a:cubicBezTo>
                      <a:pt x="21" y="1"/>
                      <a:pt x="0" y="47"/>
                      <a:pt x="33" y="69"/>
                    </a:cubicBezTo>
                    <a:cubicBezTo>
                      <a:pt x="587" y="490"/>
                      <a:pt x="869" y="1096"/>
                      <a:pt x="1000" y="1767"/>
                    </a:cubicBezTo>
                    <a:cubicBezTo>
                      <a:pt x="1071" y="2135"/>
                      <a:pt x="1103" y="2511"/>
                      <a:pt x="1138" y="2885"/>
                    </a:cubicBezTo>
                    <a:cubicBezTo>
                      <a:pt x="1174" y="3268"/>
                      <a:pt x="1204" y="3653"/>
                      <a:pt x="1221" y="4036"/>
                    </a:cubicBezTo>
                    <a:cubicBezTo>
                      <a:pt x="1221" y="4050"/>
                      <a:pt x="1231" y="4057"/>
                      <a:pt x="1241" y="4057"/>
                    </a:cubicBezTo>
                    <a:cubicBezTo>
                      <a:pt x="1251" y="4057"/>
                      <a:pt x="1262" y="4050"/>
                      <a:pt x="1262" y="4036"/>
                    </a:cubicBezTo>
                    <a:cubicBezTo>
                      <a:pt x="1256" y="3246"/>
                      <a:pt x="1234" y="2434"/>
                      <a:pt x="1077" y="1656"/>
                    </a:cubicBezTo>
                    <a:cubicBezTo>
                      <a:pt x="951" y="1028"/>
                      <a:pt x="663" y="327"/>
                      <a:pt x="71" y="6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1" name="Google Shape;14341;p28"/>
              <p:cNvSpPr/>
              <p:nvPr/>
            </p:nvSpPr>
            <p:spPr>
              <a:xfrm>
                <a:off x="4706425" y="506975"/>
                <a:ext cx="22600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797" extrusionOk="0">
                    <a:moveTo>
                      <a:pt x="885" y="0"/>
                    </a:moveTo>
                    <a:cubicBezTo>
                      <a:pt x="882" y="0"/>
                      <a:pt x="879" y="1"/>
                      <a:pt x="876" y="4"/>
                    </a:cubicBezTo>
                    <a:cubicBezTo>
                      <a:pt x="367" y="443"/>
                      <a:pt x="42" y="1111"/>
                      <a:pt x="1" y="1778"/>
                    </a:cubicBezTo>
                    <a:cubicBezTo>
                      <a:pt x="1" y="1790"/>
                      <a:pt x="11" y="1796"/>
                      <a:pt x="20" y="1796"/>
                    </a:cubicBezTo>
                    <a:cubicBezTo>
                      <a:pt x="28" y="1796"/>
                      <a:pt x="36" y="1792"/>
                      <a:pt x="38" y="1782"/>
                    </a:cubicBezTo>
                    <a:cubicBezTo>
                      <a:pt x="156" y="1128"/>
                      <a:pt x="451" y="518"/>
                      <a:pt x="895" y="23"/>
                    </a:cubicBezTo>
                    <a:cubicBezTo>
                      <a:pt x="903" y="13"/>
                      <a:pt x="895" y="0"/>
                      <a:pt x="88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2" name="Google Shape;14342;p28"/>
              <p:cNvSpPr/>
              <p:nvPr/>
            </p:nvSpPr>
            <p:spPr>
              <a:xfrm>
                <a:off x="4699425" y="441250"/>
                <a:ext cx="97650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2256" extrusionOk="0">
                    <a:moveTo>
                      <a:pt x="3198" y="0"/>
                    </a:moveTo>
                    <a:cubicBezTo>
                      <a:pt x="2663" y="0"/>
                      <a:pt x="2111" y="235"/>
                      <a:pt x="1685" y="517"/>
                    </a:cubicBezTo>
                    <a:cubicBezTo>
                      <a:pt x="1021" y="960"/>
                      <a:pt x="453" y="1532"/>
                      <a:pt x="17" y="2199"/>
                    </a:cubicBezTo>
                    <a:cubicBezTo>
                      <a:pt x="0" y="2225"/>
                      <a:pt x="27" y="2255"/>
                      <a:pt x="52" y="2255"/>
                    </a:cubicBezTo>
                    <a:cubicBezTo>
                      <a:pt x="60" y="2255"/>
                      <a:pt x="67" y="2252"/>
                      <a:pt x="73" y="2244"/>
                    </a:cubicBezTo>
                    <a:cubicBezTo>
                      <a:pt x="537" y="1655"/>
                      <a:pt x="1055" y="1085"/>
                      <a:pt x="1674" y="657"/>
                    </a:cubicBezTo>
                    <a:cubicBezTo>
                      <a:pt x="1982" y="442"/>
                      <a:pt x="2321" y="266"/>
                      <a:pt x="2687" y="176"/>
                    </a:cubicBezTo>
                    <a:cubicBezTo>
                      <a:pt x="2856" y="135"/>
                      <a:pt x="3023" y="117"/>
                      <a:pt x="3189" y="117"/>
                    </a:cubicBezTo>
                    <a:cubicBezTo>
                      <a:pt x="3409" y="117"/>
                      <a:pt x="3629" y="150"/>
                      <a:pt x="3852" y="206"/>
                    </a:cubicBezTo>
                    <a:cubicBezTo>
                      <a:pt x="3854" y="207"/>
                      <a:pt x="3857" y="207"/>
                      <a:pt x="3859" y="207"/>
                    </a:cubicBezTo>
                    <a:cubicBezTo>
                      <a:pt x="3888" y="207"/>
                      <a:pt x="3906" y="164"/>
                      <a:pt x="3876" y="150"/>
                    </a:cubicBezTo>
                    <a:cubicBezTo>
                      <a:pt x="3662" y="45"/>
                      <a:pt x="3432" y="0"/>
                      <a:pt x="319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3" name="Google Shape;14343;p28"/>
              <p:cNvSpPr/>
              <p:nvPr/>
            </p:nvSpPr>
            <p:spPr>
              <a:xfrm>
                <a:off x="4751300" y="461700"/>
                <a:ext cx="46850" cy="1456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5825" extrusionOk="0">
                    <a:moveTo>
                      <a:pt x="1844" y="1"/>
                    </a:moveTo>
                    <a:cubicBezTo>
                      <a:pt x="1834" y="1"/>
                      <a:pt x="1823" y="6"/>
                      <a:pt x="1818" y="18"/>
                    </a:cubicBezTo>
                    <a:lnTo>
                      <a:pt x="1820" y="18"/>
                    </a:lnTo>
                    <a:cubicBezTo>
                      <a:pt x="1487" y="833"/>
                      <a:pt x="1169" y="1654"/>
                      <a:pt x="851" y="2473"/>
                    </a:cubicBezTo>
                    <a:cubicBezTo>
                      <a:pt x="696" y="2879"/>
                      <a:pt x="539" y="3285"/>
                      <a:pt x="384" y="3690"/>
                    </a:cubicBezTo>
                    <a:cubicBezTo>
                      <a:pt x="244" y="4060"/>
                      <a:pt x="104" y="4446"/>
                      <a:pt x="98" y="4848"/>
                    </a:cubicBezTo>
                    <a:cubicBezTo>
                      <a:pt x="94" y="5205"/>
                      <a:pt x="191" y="5579"/>
                      <a:pt x="470" y="5816"/>
                    </a:cubicBezTo>
                    <a:cubicBezTo>
                      <a:pt x="476" y="5822"/>
                      <a:pt x="483" y="5825"/>
                      <a:pt x="489" y="5825"/>
                    </a:cubicBezTo>
                    <a:cubicBezTo>
                      <a:pt x="510" y="5825"/>
                      <a:pt x="528" y="5797"/>
                      <a:pt x="509" y="5777"/>
                    </a:cubicBezTo>
                    <a:cubicBezTo>
                      <a:pt x="1" y="5143"/>
                      <a:pt x="240" y="4358"/>
                      <a:pt x="500" y="3677"/>
                    </a:cubicBezTo>
                    <a:cubicBezTo>
                      <a:pt x="795" y="2907"/>
                      <a:pt x="1089" y="2137"/>
                      <a:pt x="1381" y="1366"/>
                    </a:cubicBezTo>
                    <a:cubicBezTo>
                      <a:pt x="1547" y="921"/>
                      <a:pt x="1708" y="476"/>
                      <a:pt x="1867" y="31"/>
                    </a:cubicBezTo>
                    <a:cubicBezTo>
                      <a:pt x="1873" y="12"/>
                      <a:pt x="1859" y="1"/>
                      <a:pt x="18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44" name="Google Shape;14344;p28"/>
            <p:cNvGrpSpPr/>
            <p:nvPr/>
          </p:nvGrpSpPr>
          <p:grpSpPr>
            <a:xfrm>
              <a:off x="-201517" y="-154535"/>
              <a:ext cx="1833239" cy="1379069"/>
              <a:chOff x="471075" y="300950"/>
              <a:chExt cx="1381075" cy="1038925"/>
            </a:xfrm>
          </p:grpSpPr>
          <p:sp>
            <p:nvSpPr>
              <p:cNvPr id="14345" name="Google Shape;14345;p28"/>
              <p:cNvSpPr/>
              <p:nvPr/>
            </p:nvSpPr>
            <p:spPr>
              <a:xfrm>
                <a:off x="920725" y="551550"/>
                <a:ext cx="40362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21321" extrusionOk="0">
                    <a:moveTo>
                      <a:pt x="136" y="1"/>
                    </a:moveTo>
                    <a:cubicBezTo>
                      <a:pt x="69" y="1"/>
                      <a:pt x="0" y="56"/>
                      <a:pt x="23" y="141"/>
                    </a:cubicBezTo>
                    <a:cubicBezTo>
                      <a:pt x="365" y="1409"/>
                      <a:pt x="776" y="2658"/>
                      <a:pt x="1257" y="3878"/>
                    </a:cubicBezTo>
                    <a:cubicBezTo>
                      <a:pt x="1707" y="5030"/>
                      <a:pt x="2214" y="6158"/>
                      <a:pt x="2777" y="7261"/>
                    </a:cubicBezTo>
                    <a:cubicBezTo>
                      <a:pt x="3297" y="8283"/>
                      <a:pt x="3863" y="9282"/>
                      <a:pt x="4473" y="10254"/>
                    </a:cubicBezTo>
                    <a:cubicBezTo>
                      <a:pt x="5041" y="11161"/>
                      <a:pt x="5645" y="12041"/>
                      <a:pt x="6288" y="12898"/>
                    </a:cubicBezTo>
                    <a:cubicBezTo>
                      <a:pt x="6877" y="13683"/>
                      <a:pt x="7496" y="14447"/>
                      <a:pt x="8146" y="15182"/>
                    </a:cubicBezTo>
                    <a:cubicBezTo>
                      <a:pt x="8732" y="15844"/>
                      <a:pt x="9343" y="16482"/>
                      <a:pt x="9977" y="17099"/>
                    </a:cubicBezTo>
                    <a:cubicBezTo>
                      <a:pt x="10539" y="17645"/>
                      <a:pt x="11123" y="18168"/>
                      <a:pt x="11725" y="18669"/>
                    </a:cubicBezTo>
                    <a:cubicBezTo>
                      <a:pt x="12243" y="19097"/>
                      <a:pt x="12776" y="19505"/>
                      <a:pt x="13327" y="19890"/>
                    </a:cubicBezTo>
                    <a:cubicBezTo>
                      <a:pt x="13768" y="20202"/>
                      <a:pt x="14226" y="20490"/>
                      <a:pt x="14698" y="20756"/>
                    </a:cubicBezTo>
                    <a:cubicBezTo>
                      <a:pt x="15064" y="20957"/>
                      <a:pt x="15399" y="21129"/>
                      <a:pt x="15797" y="21257"/>
                    </a:cubicBezTo>
                    <a:cubicBezTo>
                      <a:pt x="15866" y="21279"/>
                      <a:pt x="15939" y="21300"/>
                      <a:pt x="16010" y="21318"/>
                    </a:cubicBezTo>
                    <a:cubicBezTo>
                      <a:pt x="16016" y="21320"/>
                      <a:pt x="16022" y="21321"/>
                      <a:pt x="16028" y="21321"/>
                    </a:cubicBezTo>
                    <a:cubicBezTo>
                      <a:pt x="16099" y="21321"/>
                      <a:pt x="16144" y="21213"/>
                      <a:pt x="16070" y="21180"/>
                    </a:cubicBezTo>
                    <a:lnTo>
                      <a:pt x="16070" y="21178"/>
                    </a:lnTo>
                    <a:cubicBezTo>
                      <a:pt x="15744" y="21038"/>
                      <a:pt x="15434" y="20864"/>
                      <a:pt x="15114" y="20686"/>
                    </a:cubicBezTo>
                    <a:cubicBezTo>
                      <a:pt x="14677" y="20443"/>
                      <a:pt x="14253" y="20172"/>
                      <a:pt x="13837" y="19888"/>
                    </a:cubicBezTo>
                    <a:cubicBezTo>
                      <a:pt x="13321" y="19535"/>
                      <a:pt x="12824" y="19155"/>
                      <a:pt x="12336" y="18763"/>
                    </a:cubicBezTo>
                    <a:cubicBezTo>
                      <a:pt x="11751" y="18293"/>
                      <a:pt x="11188" y="17800"/>
                      <a:pt x="10642" y="17286"/>
                    </a:cubicBezTo>
                    <a:cubicBezTo>
                      <a:pt x="10018" y="16702"/>
                      <a:pt x="9418" y="16093"/>
                      <a:pt x="8842" y="15461"/>
                    </a:cubicBezTo>
                    <a:cubicBezTo>
                      <a:pt x="8201" y="14760"/>
                      <a:pt x="7587" y="14036"/>
                      <a:pt x="7000" y="13288"/>
                    </a:cubicBezTo>
                    <a:cubicBezTo>
                      <a:pt x="6363" y="12473"/>
                      <a:pt x="5761" y="11634"/>
                      <a:pt x="5194" y="10766"/>
                    </a:cubicBezTo>
                    <a:cubicBezTo>
                      <a:pt x="4577" y="9830"/>
                      <a:pt x="4003" y="8865"/>
                      <a:pt x="3472" y="7878"/>
                    </a:cubicBezTo>
                    <a:cubicBezTo>
                      <a:pt x="2902" y="6818"/>
                      <a:pt x="2386" y="5733"/>
                      <a:pt x="1909" y="4628"/>
                    </a:cubicBezTo>
                    <a:cubicBezTo>
                      <a:pt x="1397" y="3448"/>
                      <a:pt x="959" y="2241"/>
                      <a:pt x="548" y="1024"/>
                    </a:cubicBezTo>
                    <a:cubicBezTo>
                      <a:pt x="443" y="711"/>
                      <a:pt x="341" y="397"/>
                      <a:pt x="243" y="81"/>
                    </a:cubicBezTo>
                    <a:cubicBezTo>
                      <a:pt x="226" y="25"/>
                      <a:pt x="182" y="1"/>
                      <a:pt x="1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6" name="Google Shape;14346;p28"/>
              <p:cNvSpPr/>
              <p:nvPr/>
            </p:nvSpPr>
            <p:spPr>
              <a:xfrm>
                <a:off x="986525" y="869450"/>
                <a:ext cx="167700" cy="276450"/>
              </a:xfrm>
              <a:custGeom>
                <a:avLst/>
                <a:gdLst/>
                <a:ahLst/>
                <a:cxnLst/>
                <a:rect l="l" t="t" r="r" b="b"/>
                <a:pathLst>
                  <a:path w="6708" h="11058" extrusionOk="0">
                    <a:moveTo>
                      <a:pt x="597" y="11057"/>
                    </a:moveTo>
                    <a:cubicBezTo>
                      <a:pt x="822" y="9750"/>
                      <a:pt x="726" y="8412"/>
                      <a:pt x="657" y="7086"/>
                    </a:cubicBezTo>
                    <a:cubicBezTo>
                      <a:pt x="638" y="6731"/>
                      <a:pt x="392" y="7277"/>
                      <a:pt x="337" y="6923"/>
                    </a:cubicBezTo>
                    <a:cubicBezTo>
                      <a:pt x="1" y="4732"/>
                      <a:pt x="106" y="2676"/>
                      <a:pt x="3155" y="0"/>
                    </a:cubicBezTo>
                    <a:cubicBezTo>
                      <a:pt x="3155" y="0"/>
                      <a:pt x="6707" y="4648"/>
                      <a:pt x="3245" y="8180"/>
                    </a:cubicBezTo>
                    <a:cubicBezTo>
                      <a:pt x="3099" y="8329"/>
                      <a:pt x="3078" y="7841"/>
                      <a:pt x="2959" y="8028"/>
                    </a:cubicBezTo>
                    <a:cubicBezTo>
                      <a:pt x="2373" y="8950"/>
                      <a:pt x="1599" y="9958"/>
                      <a:pt x="597" y="110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7" name="Google Shape;14347;p28"/>
              <p:cNvSpPr/>
              <p:nvPr/>
            </p:nvSpPr>
            <p:spPr>
              <a:xfrm>
                <a:off x="1015325" y="877925"/>
                <a:ext cx="53600" cy="24467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9787" extrusionOk="0">
                    <a:moveTo>
                      <a:pt x="1978" y="0"/>
                    </a:moveTo>
                    <a:cubicBezTo>
                      <a:pt x="1952" y="0"/>
                      <a:pt x="1926" y="15"/>
                      <a:pt x="1917" y="46"/>
                    </a:cubicBezTo>
                    <a:cubicBezTo>
                      <a:pt x="1820" y="355"/>
                      <a:pt x="1820" y="680"/>
                      <a:pt x="1799" y="1002"/>
                    </a:cubicBezTo>
                    <a:cubicBezTo>
                      <a:pt x="1780" y="1321"/>
                      <a:pt x="1754" y="1641"/>
                      <a:pt x="1728" y="1959"/>
                    </a:cubicBezTo>
                    <a:cubicBezTo>
                      <a:pt x="1674" y="2606"/>
                      <a:pt x="1595" y="3249"/>
                      <a:pt x="1494" y="3890"/>
                    </a:cubicBezTo>
                    <a:cubicBezTo>
                      <a:pt x="1298" y="5156"/>
                      <a:pt x="1029" y="6414"/>
                      <a:pt x="659" y="7641"/>
                    </a:cubicBezTo>
                    <a:cubicBezTo>
                      <a:pt x="552" y="7988"/>
                      <a:pt x="444" y="8334"/>
                      <a:pt x="331" y="8682"/>
                    </a:cubicBezTo>
                    <a:cubicBezTo>
                      <a:pt x="277" y="8847"/>
                      <a:pt x="217" y="9011"/>
                      <a:pt x="165" y="9178"/>
                    </a:cubicBezTo>
                    <a:cubicBezTo>
                      <a:pt x="111" y="9359"/>
                      <a:pt x="73" y="9542"/>
                      <a:pt x="12" y="9722"/>
                    </a:cubicBezTo>
                    <a:cubicBezTo>
                      <a:pt x="1" y="9758"/>
                      <a:pt x="34" y="9786"/>
                      <a:pt x="66" y="9786"/>
                    </a:cubicBezTo>
                    <a:cubicBezTo>
                      <a:pt x="82" y="9786"/>
                      <a:pt x="97" y="9779"/>
                      <a:pt x="105" y="9761"/>
                    </a:cubicBezTo>
                    <a:cubicBezTo>
                      <a:pt x="171" y="9615"/>
                      <a:pt x="251" y="9480"/>
                      <a:pt x="318" y="9336"/>
                    </a:cubicBezTo>
                    <a:cubicBezTo>
                      <a:pt x="391" y="9183"/>
                      <a:pt x="451" y="9024"/>
                      <a:pt x="511" y="8867"/>
                    </a:cubicBezTo>
                    <a:cubicBezTo>
                      <a:pt x="629" y="8568"/>
                      <a:pt x="739" y="8267"/>
                      <a:pt x="836" y="7960"/>
                    </a:cubicBezTo>
                    <a:cubicBezTo>
                      <a:pt x="1038" y="7338"/>
                      <a:pt x="1218" y="6706"/>
                      <a:pt x="1378" y="6072"/>
                    </a:cubicBezTo>
                    <a:cubicBezTo>
                      <a:pt x="1696" y="4814"/>
                      <a:pt x="1911" y="3535"/>
                      <a:pt x="2025" y="2243"/>
                    </a:cubicBezTo>
                    <a:cubicBezTo>
                      <a:pt x="2059" y="1880"/>
                      <a:pt x="2081" y="1518"/>
                      <a:pt x="2096" y="1153"/>
                    </a:cubicBezTo>
                    <a:cubicBezTo>
                      <a:pt x="2109" y="785"/>
                      <a:pt x="2143" y="403"/>
                      <a:pt x="2038" y="46"/>
                    </a:cubicBezTo>
                    <a:cubicBezTo>
                      <a:pt x="2029" y="15"/>
                      <a:pt x="2003" y="0"/>
                      <a:pt x="197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8" name="Google Shape;14348;p28"/>
              <p:cNvSpPr/>
              <p:nvPr/>
            </p:nvSpPr>
            <p:spPr>
              <a:xfrm>
                <a:off x="1012225" y="939225"/>
                <a:ext cx="450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49" extrusionOk="0">
                    <a:moveTo>
                      <a:pt x="1745" y="0"/>
                    </a:moveTo>
                    <a:cubicBezTo>
                      <a:pt x="1728" y="0"/>
                      <a:pt x="1712" y="8"/>
                      <a:pt x="1704" y="25"/>
                    </a:cubicBezTo>
                    <a:cubicBezTo>
                      <a:pt x="1448" y="618"/>
                      <a:pt x="1250" y="1234"/>
                      <a:pt x="964" y="1816"/>
                    </a:cubicBezTo>
                    <a:cubicBezTo>
                      <a:pt x="820" y="2108"/>
                      <a:pt x="663" y="2394"/>
                      <a:pt x="497" y="2674"/>
                    </a:cubicBezTo>
                    <a:cubicBezTo>
                      <a:pt x="418" y="2807"/>
                      <a:pt x="336" y="2940"/>
                      <a:pt x="253" y="3072"/>
                    </a:cubicBezTo>
                    <a:cubicBezTo>
                      <a:pt x="173" y="3205"/>
                      <a:pt x="70" y="3340"/>
                      <a:pt x="12" y="3486"/>
                    </a:cubicBezTo>
                    <a:cubicBezTo>
                      <a:pt x="0" y="3517"/>
                      <a:pt x="32" y="3549"/>
                      <a:pt x="62" y="3549"/>
                    </a:cubicBezTo>
                    <a:cubicBezTo>
                      <a:pt x="70" y="3549"/>
                      <a:pt x="78" y="3547"/>
                      <a:pt x="85" y="3542"/>
                    </a:cubicBezTo>
                    <a:cubicBezTo>
                      <a:pt x="207" y="3450"/>
                      <a:pt x="298" y="3319"/>
                      <a:pt x="390" y="3199"/>
                    </a:cubicBezTo>
                    <a:cubicBezTo>
                      <a:pt x="493" y="3063"/>
                      <a:pt x="590" y="2925"/>
                      <a:pt x="684" y="2783"/>
                    </a:cubicBezTo>
                    <a:cubicBezTo>
                      <a:pt x="863" y="2502"/>
                      <a:pt x="1026" y="2212"/>
                      <a:pt x="1170" y="1913"/>
                    </a:cubicBezTo>
                    <a:cubicBezTo>
                      <a:pt x="1458" y="1324"/>
                      <a:pt x="1721" y="704"/>
                      <a:pt x="1798" y="49"/>
                    </a:cubicBezTo>
                    <a:cubicBezTo>
                      <a:pt x="1801" y="20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9" name="Google Shape;14349;p28"/>
              <p:cNvSpPr/>
              <p:nvPr/>
            </p:nvSpPr>
            <p:spPr>
              <a:xfrm>
                <a:off x="1020025" y="900925"/>
                <a:ext cx="3805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2469" extrusionOk="0">
                    <a:moveTo>
                      <a:pt x="1456" y="1"/>
                    </a:moveTo>
                    <a:cubicBezTo>
                      <a:pt x="1444" y="1"/>
                      <a:pt x="1432" y="4"/>
                      <a:pt x="1422" y="13"/>
                    </a:cubicBezTo>
                    <a:cubicBezTo>
                      <a:pt x="1063" y="310"/>
                      <a:pt x="792" y="729"/>
                      <a:pt x="558" y="1131"/>
                    </a:cubicBezTo>
                    <a:cubicBezTo>
                      <a:pt x="437" y="1334"/>
                      <a:pt x="329" y="1544"/>
                      <a:pt x="233" y="1761"/>
                    </a:cubicBezTo>
                    <a:cubicBezTo>
                      <a:pt x="143" y="1978"/>
                      <a:pt x="67" y="2200"/>
                      <a:pt x="7" y="2428"/>
                    </a:cubicBezTo>
                    <a:cubicBezTo>
                      <a:pt x="1" y="2450"/>
                      <a:pt x="22" y="2469"/>
                      <a:pt x="41" y="2469"/>
                    </a:cubicBezTo>
                    <a:cubicBezTo>
                      <a:pt x="50" y="2469"/>
                      <a:pt x="60" y="2464"/>
                      <a:pt x="65" y="2452"/>
                    </a:cubicBezTo>
                    <a:lnTo>
                      <a:pt x="67" y="2452"/>
                    </a:lnTo>
                    <a:cubicBezTo>
                      <a:pt x="162" y="2245"/>
                      <a:pt x="272" y="2045"/>
                      <a:pt x="375" y="1843"/>
                    </a:cubicBezTo>
                    <a:cubicBezTo>
                      <a:pt x="484" y="1632"/>
                      <a:pt x="594" y="1424"/>
                      <a:pt x="716" y="1222"/>
                    </a:cubicBezTo>
                    <a:cubicBezTo>
                      <a:pt x="959" y="824"/>
                      <a:pt x="1254" y="465"/>
                      <a:pt x="1499" y="70"/>
                    </a:cubicBezTo>
                    <a:cubicBezTo>
                      <a:pt x="1521" y="34"/>
                      <a:pt x="1490" y="1"/>
                      <a:pt x="14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0" name="Google Shape;14350;p28"/>
              <p:cNvSpPr/>
              <p:nvPr/>
            </p:nvSpPr>
            <p:spPr>
              <a:xfrm>
                <a:off x="1067400" y="931175"/>
                <a:ext cx="1152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4545" extrusionOk="0">
                    <a:moveTo>
                      <a:pt x="171" y="0"/>
                    </a:moveTo>
                    <a:cubicBezTo>
                      <a:pt x="155" y="0"/>
                      <a:pt x="140" y="10"/>
                      <a:pt x="142" y="31"/>
                    </a:cubicBezTo>
                    <a:cubicBezTo>
                      <a:pt x="182" y="395"/>
                      <a:pt x="234" y="760"/>
                      <a:pt x="255" y="1126"/>
                    </a:cubicBezTo>
                    <a:cubicBezTo>
                      <a:pt x="273" y="1502"/>
                      <a:pt x="271" y="1882"/>
                      <a:pt x="247" y="2258"/>
                    </a:cubicBezTo>
                    <a:cubicBezTo>
                      <a:pt x="223" y="2637"/>
                      <a:pt x="182" y="3017"/>
                      <a:pt x="129" y="3394"/>
                    </a:cubicBezTo>
                    <a:cubicBezTo>
                      <a:pt x="79" y="3763"/>
                      <a:pt x="6" y="4129"/>
                      <a:pt x="0" y="4501"/>
                    </a:cubicBezTo>
                    <a:cubicBezTo>
                      <a:pt x="0" y="4530"/>
                      <a:pt x="23" y="4545"/>
                      <a:pt x="45" y="4545"/>
                    </a:cubicBezTo>
                    <a:cubicBezTo>
                      <a:pt x="64" y="4545"/>
                      <a:pt x="83" y="4534"/>
                      <a:pt x="90" y="4512"/>
                    </a:cubicBezTo>
                    <a:cubicBezTo>
                      <a:pt x="204" y="4150"/>
                      <a:pt x="247" y="3770"/>
                      <a:pt x="296" y="3394"/>
                    </a:cubicBezTo>
                    <a:cubicBezTo>
                      <a:pt x="346" y="3017"/>
                      <a:pt x="387" y="2637"/>
                      <a:pt x="410" y="2258"/>
                    </a:cubicBezTo>
                    <a:cubicBezTo>
                      <a:pt x="453" y="1523"/>
                      <a:pt x="460" y="723"/>
                      <a:pt x="204" y="22"/>
                    </a:cubicBezTo>
                    <a:cubicBezTo>
                      <a:pt x="199" y="8"/>
                      <a:pt x="184" y="0"/>
                      <a:pt x="17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1" name="Google Shape;14351;p28"/>
              <p:cNvSpPr/>
              <p:nvPr/>
            </p:nvSpPr>
            <p:spPr>
              <a:xfrm>
                <a:off x="1048000" y="1035700"/>
                <a:ext cx="72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175" extrusionOk="0">
                    <a:moveTo>
                      <a:pt x="255" y="0"/>
                    </a:moveTo>
                    <a:cubicBezTo>
                      <a:pt x="243" y="0"/>
                      <a:pt x="232" y="7"/>
                      <a:pt x="228" y="23"/>
                    </a:cubicBezTo>
                    <a:cubicBezTo>
                      <a:pt x="185" y="210"/>
                      <a:pt x="118" y="391"/>
                      <a:pt x="81" y="580"/>
                    </a:cubicBezTo>
                    <a:cubicBezTo>
                      <a:pt x="41" y="759"/>
                      <a:pt x="15" y="941"/>
                      <a:pt x="2" y="1124"/>
                    </a:cubicBezTo>
                    <a:cubicBezTo>
                      <a:pt x="0" y="1157"/>
                      <a:pt x="26" y="1174"/>
                      <a:pt x="53" y="1174"/>
                    </a:cubicBezTo>
                    <a:cubicBezTo>
                      <a:pt x="76" y="1174"/>
                      <a:pt x="98" y="1163"/>
                      <a:pt x="107" y="1137"/>
                    </a:cubicBezTo>
                    <a:cubicBezTo>
                      <a:pt x="159" y="961"/>
                      <a:pt x="200" y="780"/>
                      <a:pt x="228" y="597"/>
                    </a:cubicBezTo>
                    <a:cubicBezTo>
                      <a:pt x="258" y="410"/>
                      <a:pt x="260" y="223"/>
                      <a:pt x="286" y="38"/>
                    </a:cubicBezTo>
                    <a:cubicBezTo>
                      <a:pt x="290" y="15"/>
                      <a:pt x="272" y="0"/>
                      <a:pt x="25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2" name="Google Shape;14352;p28"/>
              <p:cNvSpPr/>
              <p:nvPr/>
            </p:nvSpPr>
            <p:spPr>
              <a:xfrm>
                <a:off x="1112675" y="900575"/>
                <a:ext cx="1290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3736" extrusionOk="0">
                    <a:moveTo>
                      <a:pt x="5161" y="3736"/>
                    </a:moveTo>
                    <a:cubicBezTo>
                      <a:pt x="4583" y="3265"/>
                      <a:pt x="4129" y="2663"/>
                      <a:pt x="3671" y="2078"/>
                    </a:cubicBezTo>
                    <a:cubicBezTo>
                      <a:pt x="3548" y="1919"/>
                      <a:pt x="3854" y="2059"/>
                      <a:pt x="3746" y="1891"/>
                    </a:cubicBezTo>
                    <a:cubicBezTo>
                      <a:pt x="3082" y="838"/>
                      <a:pt x="2278" y="8"/>
                      <a:pt x="1" y="0"/>
                    </a:cubicBezTo>
                    <a:cubicBezTo>
                      <a:pt x="1" y="0"/>
                      <a:pt x="212" y="3278"/>
                      <a:pt x="2979" y="3495"/>
                    </a:cubicBezTo>
                    <a:cubicBezTo>
                      <a:pt x="3097" y="3504"/>
                      <a:pt x="2925" y="3289"/>
                      <a:pt x="3045" y="3325"/>
                    </a:cubicBezTo>
                    <a:cubicBezTo>
                      <a:pt x="3632" y="3498"/>
                      <a:pt x="4331" y="3641"/>
                      <a:pt x="5161" y="37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3" name="Google Shape;14353;p28"/>
              <p:cNvSpPr/>
              <p:nvPr/>
            </p:nvSpPr>
            <p:spPr>
              <a:xfrm>
                <a:off x="1114900" y="902975"/>
                <a:ext cx="112850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3504" extrusionOk="0">
                    <a:moveTo>
                      <a:pt x="68" y="1"/>
                    </a:moveTo>
                    <a:cubicBezTo>
                      <a:pt x="29" y="1"/>
                      <a:pt x="1" y="43"/>
                      <a:pt x="9" y="82"/>
                    </a:cubicBezTo>
                    <a:lnTo>
                      <a:pt x="9" y="80"/>
                    </a:lnTo>
                    <a:cubicBezTo>
                      <a:pt x="45" y="258"/>
                      <a:pt x="174" y="392"/>
                      <a:pt x="290" y="523"/>
                    </a:cubicBezTo>
                    <a:cubicBezTo>
                      <a:pt x="415" y="662"/>
                      <a:pt x="542" y="798"/>
                      <a:pt x="675" y="931"/>
                    </a:cubicBezTo>
                    <a:cubicBezTo>
                      <a:pt x="936" y="1187"/>
                      <a:pt x="1208" y="1437"/>
                      <a:pt x="1488" y="1673"/>
                    </a:cubicBezTo>
                    <a:cubicBezTo>
                      <a:pt x="2062" y="2154"/>
                      <a:pt x="2679" y="2576"/>
                      <a:pt x="3317" y="2965"/>
                    </a:cubicBezTo>
                    <a:cubicBezTo>
                      <a:pt x="3494" y="3073"/>
                      <a:pt x="3674" y="3174"/>
                      <a:pt x="3859" y="3268"/>
                    </a:cubicBezTo>
                    <a:cubicBezTo>
                      <a:pt x="3947" y="3313"/>
                      <a:pt x="4033" y="3361"/>
                      <a:pt x="4124" y="3397"/>
                    </a:cubicBezTo>
                    <a:cubicBezTo>
                      <a:pt x="4225" y="3440"/>
                      <a:pt x="4332" y="3459"/>
                      <a:pt x="4433" y="3500"/>
                    </a:cubicBezTo>
                    <a:cubicBezTo>
                      <a:pt x="4439" y="3502"/>
                      <a:pt x="4445" y="3503"/>
                      <a:pt x="4451" y="3503"/>
                    </a:cubicBezTo>
                    <a:cubicBezTo>
                      <a:pt x="4495" y="3503"/>
                      <a:pt x="4513" y="3434"/>
                      <a:pt x="4472" y="3406"/>
                    </a:cubicBezTo>
                    <a:cubicBezTo>
                      <a:pt x="4397" y="3359"/>
                      <a:pt x="4334" y="3301"/>
                      <a:pt x="4264" y="3247"/>
                    </a:cubicBezTo>
                    <a:cubicBezTo>
                      <a:pt x="4190" y="3189"/>
                      <a:pt x="4107" y="3144"/>
                      <a:pt x="4029" y="3096"/>
                    </a:cubicBezTo>
                    <a:cubicBezTo>
                      <a:pt x="3870" y="2997"/>
                      <a:pt x="3713" y="2896"/>
                      <a:pt x="3554" y="2797"/>
                    </a:cubicBezTo>
                    <a:cubicBezTo>
                      <a:pt x="3247" y="2606"/>
                      <a:pt x="2948" y="2406"/>
                      <a:pt x="2658" y="2189"/>
                    </a:cubicBezTo>
                    <a:cubicBezTo>
                      <a:pt x="2075" y="1755"/>
                      <a:pt x="1518" y="1286"/>
                      <a:pt x="989" y="787"/>
                    </a:cubicBezTo>
                    <a:cubicBezTo>
                      <a:pt x="845" y="648"/>
                      <a:pt x="699" y="510"/>
                      <a:pt x="557" y="370"/>
                    </a:cubicBezTo>
                    <a:cubicBezTo>
                      <a:pt x="415" y="228"/>
                      <a:pt x="282" y="65"/>
                      <a:pt x="86" y="3"/>
                    </a:cubicBezTo>
                    <a:cubicBezTo>
                      <a:pt x="80" y="2"/>
                      <a:pt x="74" y="1"/>
                      <a:pt x="6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4" name="Google Shape;14354;p28"/>
              <p:cNvSpPr/>
              <p:nvPr/>
            </p:nvSpPr>
            <p:spPr>
              <a:xfrm>
                <a:off x="1141325" y="925825"/>
                <a:ext cx="5272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45" extrusionOk="0">
                    <a:moveTo>
                      <a:pt x="60" y="1"/>
                    </a:moveTo>
                    <a:cubicBezTo>
                      <a:pt x="20" y="1"/>
                      <a:pt x="1" y="56"/>
                      <a:pt x="29" y="86"/>
                    </a:cubicBezTo>
                    <a:cubicBezTo>
                      <a:pt x="278" y="372"/>
                      <a:pt x="642" y="533"/>
                      <a:pt x="986" y="677"/>
                    </a:cubicBezTo>
                    <a:cubicBezTo>
                      <a:pt x="1160" y="752"/>
                      <a:pt x="1342" y="815"/>
                      <a:pt x="1525" y="866"/>
                    </a:cubicBezTo>
                    <a:cubicBezTo>
                      <a:pt x="1661" y="902"/>
                      <a:pt x="1815" y="944"/>
                      <a:pt x="1962" y="944"/>
                    </a:cubicBezTo>
                    <a:cubicBezTo>
                      <a:pt x="1996" y="944"/>
                      <a:pt x="2030" y="942"/>
                      <a:pt x="2063" y="937"/>
                    </a:cubicBezTo>
                    <a:cubicBezTo>
                      <a:pt x="2108" y="929"/>
                      <a:pt x="2106" y="866"/>
                      <a:pt x="2074" y="845"/>
                    </a:cubicBezTo>
                    <a:lnTo>
                      <a:pt x="2074" y="845"/>
                    </a:lnTo>
                    <a:lnTo>
                      <a:pt x="2073" y="847"/>
                    </a:lnTo>
                    <a:cubicBezTo>
                      <a:pt x="1923" y="750"/>
                      <a:pt x="1729" y="710"/>
                      <a:pt x="1562" y="652"/>
                    </a:cubicBezTo>
                    <a:cubicBezTo>
                      <a:pt x="1396" y="594"/>
                      <a:pt x="1227" y="533"/>
                      <a:pt x="1063" y="465"/>
                    </a:cubicBezTo>
                    <a:cubicBezTo>
                      <a:pt x="728" y="325"/>
                      <a:pt x="420" y="121"/>
                      <a:pt x="76" y="4"/>
                    </a:cubicBezTo>
                    <a:cubicBezTo>
                      <a:pt x="70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5" name="Google Shape;14355;p28"/>
              <p:cNvSpPr/>
              <p:nvPr/>
            </p:nvSpPr>
            <p:spPr>
              <a:xfrm>
                <a:off x="1127025" y="909650"/>
                <a:ext cx="395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578" extrusionOk="0">
                    <a:moveTo>
                      <a:pt x="189" y="1"/>
                    </a:moveTo>
                    <a:cubicBezTo>
                      <a:pt x="141" y="1"/>
                      <a:pt x="94" y="4"/>
                      <a:pt x="48" y="11"/>
                    </a:cubicBezTo>
                    <a:cubicBezTo>
                      <a:pt x="8" y="17"/>
                      <a:pt x="1" y="80"/>
                      <a:pt x="36" y="99"/>
                    </a:cubicBezTo>
                    <a:cubicBezTo>
                      <a:pt x="270" y="206"/>
                      <a:pt x="534" y="239"/>
                      <a:pt x="779" y="314"/>
                    </a:cubicBezTo>
                    <a:cubicBezTo>
                      <a:pt x="900" y="352"/>
                      <a:pt x="1020" y="395"/>
                      <a:pt x="1138" y="439"/>
                    </a:cubicBezTo>
                    <a:cubicBezTo>
                      <a:pt x="1269" y="490"/>
                      <a:pt x="1403" y="527"/>
                      <a:pt x="1532" y="576"/>
                    </a:cubicBezTo>
                    <a:cubicBezTo>
                      <a:pt x="1536" y="577"/>
                      <a:pt x="1540" y="578"/>
                      <a:pt x="1544" y="578"/>
                    </a:cubicBezTo>
                    <a:cubicBezTo>
                      <a:pt x="1572" y="578"/>
                      <a:pt x="1581" y="535"/>
                      <a:pt x="1556" y="518"/>
                    </a:cubicBezTo>
                    <a:cubicBezTo>
                      <a:pt x="1439" y="432"/>
                      <a:pt x="1334" y="350"/>
                      <a:pt x="1201" y="288"/>
                    </a:cubicBezTo>
                    <a:cubicBezTo>
                      <a:pt x="1080" y="230"/>
                      <a:pt x="954" y="181"/>
                      <a:pt x="827" y="138"/>
                    </a:cubicBezTo>
                    <a:cubicBezTo>
                      <a:pt x="628" y="69"/>
                      <a:pt x="405" y="1"/>
                      <a:pt x="18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6" name="Google Shape;14356;p28"/>
              <p:cNvSpPr/>
              <p:nvPr/>
            </p:nvSpPr>
            <p:spPr>
              <a:xfrm>
                <a:off x="1132100" y="928525"/>
                <a:ext cx="450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921" extrusionOk="0">
                    <a:moveTo>
                      <a:pt x="39" y="0"/>
                    </a:moveTo>
                    <a:cubicBezTo>
                      <a:pt x="20" y="0"/>
                      <a:pt x="1" y="20"/>
                      <a:pt x="7" y="42"/>
                    </a:cubicBezTo>
                    <a:cubicBezTo>
                      <a:pt x="119" y="440"/>
                      <a:pt x="439" y="786"/>
                      <a:pt x="721" y="1075"/>
                    </a:cubicBezTo>
                    <a:cubicBezTo>
                      <a:pt x="873" y="1231"/>
                      <a:pt x="1030" y="1376"/>
                      <a:pt x="1189" y="1519"/>
                    </a:cubicBezTo>
                    <a:cubicBezTo>
                      <a:pt x="1355" y="1666"/>
                      <a:pt x="1516" y="1818"/>
                      <a:pt x="1716" y="1917"/>
                    </a:cubicBezTo>
                    <a:cubicBezTo>
                      <a:pt x="1722" y="1920"/>
                      <a:pt x="1729" y="1921"/>
                      <a:pt x="1735" y="1921"/>
                    </a:cubicBezTo>
                    <a:cubicBezTo>
                      <a:pt x="1769" y="1921"/>
                      <a:pt x="1803" y="1888"/>
                      <a:pt x="1778" y="1855"/>
                    </a:cubicBezTo>
                    <a:cubicBezTo>
                      <a:pt x="1654" y="1687"/>
                      <a:pt x="1494" y="1563"/>
                      <a:pt x="1337" y="1427"/>
                    </a:cubicBezTo>
                    <a:cubicBezTo>
                      <a:pt x="1176" y="1287"/>
                      <a:pt x="1017" y="1141"/>
                      <a:pt x="865" y="988"/>
                    </a:cubicBezTo>
                    <a:cubicBezTo>
                      <a:pt x="718" y="842"/>
                      <a:pt x="579" y="688"/>
                      <a:pt x="450" y="528"/>
                    </a:cubicBezTo>
                    <a:cubicBezTo>
                      <a:pt x="316" y="357"/>
                      <a:pt x="200" y="174"/>
                      <a:pt x="60" y="10"/>
                    </a:cubicBezTo>
                    <a:cubicBezTo>
                      <a:pt x="54" y="3"/>
                      <a:pt x="47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7" name="Google Shape;14357;p28"/>
              <p:cNvSpPr/>
              <p:nvPr/>
            </p:nvSpPr>
            <p:spPr>
              <a:xfrm>
                <a:off x="1177850" y="966400"/>
                <a:ext cx="1505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72" extrusionOk="0">
                    <a:moveTo>
                      <a:pt x="44" y="1"/>
                    </a:moveTo>
                    <a:cubicBezTo>
                      <a:pt x="20" y="1"/>
                      <a:pt x="1" y="34"/>
                      <a:pt x="21" y="52"/>
                    </a:cubicBezTo>
                    <a:cubicBezTo>
                      <a:pt x="103" y="127"/>
                      <a:pt x="165" y="219"/>
                      <a:pt x="249" y="291"/>
                    </a:cubicBezTo>
                    <a:cubicBezTo>
                      <a:pt x="327" y="359"/>
                      <a:pt x="413" y="419"/>
                      <a:pt x="505" y="465"/>
                    </a:cubicBezTo>
                    <a:cubicBezTo>
                      <a:pt x="514" y="470"/>
                      <a:pt x="522" y="472"/>
                      <a:pt x="530" y="472"/>
                    </a:cubicBezTo>
                    <a:cubicBezTo>
                      <a:pt x="571" y="472"/>
                      <a:pt x="601" y="419"/>
                      <a:pt x="569" y="383"/>
                    </a:cubicBezTo>
                    <a:cubicBezTo>
                      <a:pt x="499" y="301"/>
                      <a:pt x="419" y="228"/>
                      <a:pt x="331" y="166"/>
                    </a:cubicBezTo>
                    <a:cubicBezTo>
                      <a:pt x="245" y="104"/>
                      <a:pt x="144" y="65"/>
                      <a:pt x="58" y="5"/>
                    </a:cubicBezTo>
                    <a:cubicBezTo>
                      <a:pt x="53" y="2"/>
                      <a:pt x="48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8" name="Google Shape;14358;p28"/>
              <p:cNvSpPr/>
              <p:nvPr/>
            </p:nvSpPr>
            <p:spPr>
              <a:xfrm>
                <a:off x="1312825" y="1020375"/>
                <a:ext cx="1719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6105" extrusionOk="0">
                    <a:moveTo>
                      <a:pt x="1317" y="1290"/>
                    </a:moveTo>
                    <a:cubicBezTo>
                      <a:pt x="1317" y="1290"/>
                      <a:pt x="5009" y="0"/>
                      <a:pt x="5669" y="292"/>
                    </a:cubicBezTo>
                    <a:cubicBezTo>
                      <a:pt x="6327" y="585"/>
                      <a:pt x="6273" y="1253"/>
                      <a:pt x="6273" y="1253"/>
                    </a:cubicBezTo>
                    <a:cubicBezTo>
                      <a:pt x="6273" y="1253"/>
                      <a:pt x="6556" y="1530"/>
                      <a:pt x="6318" y="1920"/>
                    </a:cubicBezTo>
                    <a:cubicBezTo>
                      <a:pt x="6079" y="2311"/>
                      <a:pt x="6877" y="2612"/>
                      <a:pt x="6309" y="3055"/>
                    </a:cubicBezTo>
                    <a:cubicBezTo>
                      <a:pt x="6309" y="3055"/>
                      <a:pt x="6685" y="3072"/>
                      <a:pt x="6284" y="3569"/>
                    </a:cubicBezTo>
                    <a:cubicBezTo>
                      <a:pt x="5884" y="4068"/>
                      <a:pt x="5484" y="4865"/>
                      <a:pt x="5108" y="5446"/>
                    </a:cubicBezTo>
                    <a:cubicBezTo>
                      <a:pt x="4731" y="6030"/>
                      <a:pt x="3618" y="6105"/>
                      <a:pt x="3618" y="6105"/>
                    </a:cubicBezTo>
                    <a:cubicBezTo>
                      <a:pt x="3618" y="6105"/>
                      <a:pt x="1" y="4356"/>
                      <a:pt x="1317" y="12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9" name="Google Shape;14359;p28"/>
              <p:cNvSpPr/>
              <p:nvPr/>
            </p:nvSpPr>
            <p:spPr>
              <a:xfrm>
                <a:off x="1405900" y="1077875"/>
                <a:ext cx="5460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818" extrusionOk="0">
                    <a:moveTo>
                      <a:pt x="218" y="1"/>
                    </a:moveTo>
                    <a:cubicBezTo>
                      <a:pt x="159" y="1"/>
                      <a:pt x="100" y="7"/>
                      <a:pt x="43" y="20"/>
                    </a:cubicBezTo>
                    <a:cubicBezTo>
                      <a:pt x="0" y="35"/>
                      <a:pt x="0" y="95"/>
                      <a:pt x="43" y="110"/>
                    </a:cubicBezTo>
                    <a:cubicBezTo>
                      <a:pt x="215" y="157"/>
                      <a:pt x="393" y="177"/>
                      <a:pt x="565" y="230"/>
                    </a:cubicBezTo>
                    <a:cubicBezTo>
                      <a:pt x="750" y="290"/>
                      <a:pt x="931" y="363"/>
                      <a:pt x="1105" y="449"/>
                    </a:cubicBezTo>
                    <a:cubicBezTo>
                      <a:pt x="1270" y="527"/>
                      <a:pt x="1434" y="607"/>
                      <a:pt x="1602" y="677"/>
                    </a:cubicBezTo>
                    <a:cubicBezTo>
                      <a:pt x="1774" y="748"/>
                      <a:pt x="1956" y="796"/>
                      <a:pt x="2141" y="817"/>
                    </a:cubicBezTo>
                    <a:cubicBezTo>
                      <a:pt x="2143" y="817"/>
                      <a:pt x="2144" y="817"/>
                      <a:pt x="2146" y="817"/>
                    </a:cubicBezTo>
                    <a:cubicBezTo>
                      <a:pt x="2174" y="817"/>
                      <a:pt x="2184" y="777"/>
                      <a:pt x="2156" y="766"/>
                    </a:cubicBezTo>
                    <a:lnTo>
                      <a:pt x="2154" y="766"/>
                    </a:lnTo>
                    <a:cubicBezTo>
                      <a:pt x="1963" y="707"/>
                      <a:pt x="1772" y="613"/>
                      <a:pt x="1593" y="529"/>
                    </a:cubicBezTo>
                    <a:cubicBezTo>
                      <a:pt x="1419" y="449"/>
                      <a:pt x="1249" y="361"/>
                      <a:pt x="1077" y="278"/>
                    </a:cubicBezTo>
                    <a:cubicBezTo>
                      <a:pt x="824" y="155"/>
                      <a:pt x="514" y="1"/>
                      <a:pt x="21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0" name="Google Shape;14360;p28"/>
              <p:cNvSpPr/>
              <p:nvPr/>
            </p:nvSpPr>
            <p:spPr>
              <a:xfrm>
                <a:off x="1418550" y="1066875"/>
                <a:ext cx="482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401" extrusionOk="0">
                    <a:moveTo>
                      <a:pt x="38" y="0"/>
                    </a:moveTo>
                    <a:cubicBezTo>
                      <a:pt x="16" y="0"/>
                      <a:pt x="0" y="31"/>
                      <a:pt x="23" y="45"/>
                    </a:cubicBezTo>
                    <a:cubicBezTo>
                      <a:pt x="304" y="201"/>
                      <a:pt x="653" y="262"/>
                      <a:pt x="965" y="318"/>
                    </a:cubicBezTo>
                    <a:cubicBezTo>
                      <a:pt x="1115" y="346"/>
                      <a:pt x="1266" y="367"/>
                      <a:pt x="1418" y="380"/>
                    </a:cubicBezTo>
                    <a:cubicBezTo>
                      <a:pt x="1514" y="390"/>
                      <a:pt x="1609" y="400"/>
                      <a:pt x="1705" y="400"/>
                    </a:cubicBezTo>
                    <a:cubicBezTo>
                      <a:pt x="1773" y="400"/>
                      <a:pt x="1842" y="395"/>
                      <a:pt x="1910" y="380"/>
                    </a:cubicBezTo>
                    <a:cubicBezTo>
                      <a:pt x="1930" y="374"/>
                      <a:pt x="1930" y="348"/>
                      <a:pt x="1910" y="343"/>
                    </a:cubicBezTo>
                    <a:lnTo>
                      <a:pt x="1910" y="341"/>
                    </a:lnTo>
                    <a:cubicBezTo>
                      <a:pt x="1764" y="301"/>
                      <a:pt x="1614" y="301"/>
                      <a:pt x="1463" y="287"/>
                    </a:cubicBezTo>
                    <a:cubicBezTo>
                      <a:pt x="1298" y="272"/>
                      <a:pt x="1134" y="247"/>
                      <a:pt x="971" y="219"/>
                    </a:cubicBezTo>
                    <a:cubicBezTo>
                      <a:pt x="657" y="165"/>
                      <a:pt x="356" y="53"/>
                      <a:pt x="42" y="0"/>
                    </a:cubicBezTo>
                    <a:cubicBezTo>
                      <a:pt x="41" y="0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1" name="Google Shape;14361;p28"/>
              <p:cNvSpPr/>
              <p:nvPr/>
            </p:nvSpPr>
            <p:spPr>
              <a:xfrm>
                <a:off x="1404625" y="1053325"/>
                <a:ext cx="6225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4" extrusionOk="0">
                    <a:moveTo>
                      <a:pt x="2459" y="0"/>
                    </a:moveTo>
                    <a:cubicBezTo>
                      <a:pt x="2456" y="0"/>
                      <a:pt x="2453" y="1"/>
                      <a:pt x="2450" y="2"/>
                    </a:cubicBezTo>
                    <a:cubicBezTo>
                      <a:pt x="2377" y="28"/>
                      <a:pt x="2310" y="69"/>
                      <a:pt x="2233" y="90"/>
                    </a:cubicBezTo>
                    <a:cubicBezTo>
                      <a:pt x="2145" y="111"/>
                      <a:pt x="2055" y="122"/>
                      <a:pt x="1967" y="124"/>
                    </a:cubicBezTo>
                    <a:cubicBezTo>
                      <a:pt x="1959" y="124"/>
                      <a:pt x="1950" y="124"/>
                      <a:pt x="1941" y="124"/>
                    </a:cubicBezTo>
                    <a:cubicBezTo>
                      <a:pt x="1748" y="124"/>
                      <a:pt x="1553" y="105"/>
                      <a:pt x="1360" y="98"/>
                    </a:cubicBezTo>
                    <a:cubicBezTo>
                      <a:pt x="1145" y="88"/>
                      <a:pt x="930" y="79"/>
                      <a:pt x="715" y="71"/>
                    </a:cubicBezTo>
                    <a:cubicBezTo>
                      <a:pt x="569" y="66"/>
                      <a:pt x="418" y="52"/>
                      <a:pt x="269" y="52"/>
                    </a:cubicBezTo>
                    <a:cubicBezTo>
                      <a:pt x="194" y="52"/>
                      <a:pt x="120" y="56"/>
                      <a:pt x="47" y="66"/>
                    </a:cubicBezTo>
                    <a:cubicBezTo>
                      <a:pt x="14" y="69"/>
                      <a:pt x="1" y="120"/>
                      <a:pt x="40" y="129"/>
                    </a:cubicBezTo>
                    <a:cubicBezTo>
                      <a:pt x="264" y="182"/>
                      <a:pt x="507" y="174"/>
                      <a:pt x="737" y="187"/>
                    </a:cubicBezTo>
                    <a:cubicBezTo>
                      <a:pt x="975" y="202"/>
                      <a:pt x="1212" y="215"/>
                      <a:pt x="1451" y="227"/>
                    </a:cubicBezTo>
                    <a:cubicBezTo>
                      <a:pt x="1583" y="234"/>
                      <a:pt x="1717" y="243"/>
                      <a:pt x="1851" y="243"/>
                    </a:cubicBezTo>
                    <a:cubicBezTo>
                      <a:pt x="1925" y="243"/>
                      <a:pt x="2000" y="240"/>
                      <a:pt x="2074" y="232"/>
                    </a:cubicBezTo>
                    <a:cubicBezTo>
                      <a:pt x="2218" y="217"/>
                      <a:pt x="2399" y="174"/>
                      <a:pt x="2480" y="40"/>
                    </a:cubicBezTo>
                    <a:cubicBezTo>
                      <a:pt x="2489" y="23"/>
                      <a:pt x="2477" y="0"/>
                      <a:pt x="24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2" name="Google Shape;14362;p28"/>
              <p:cNvSpPr/>
              <p:nvPr/>
            </p:nvSpPr>
            <p:spPr>
              <a:xfrm>
                <a:off x="1401125" y="1138100"/>
                <a:ext cx="25475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1145" extrusionOk="0">
                    <a:moveTo>
                      <a:pt x="71" y="1"/>
                    </a:moveTo>
                    <a:cubicBezTo>
                      <a:pt x="51" y="1"/>
                      <a:pt x="31" y="16"/>
                      <a:pt x="30" y="40"/>
                    </a:cubicBezTo>
                    <a:cubicBezTo>
                      <a:pt x="0" y="268"/>
                      <a:pt x="193" y="550"/>
                      <a:pt x="329" y="717"/>
                    </a:cubicBezTo>
                    <a:cubicBezTo>
                      <a:pt x="492" y="911"/>
                      <a:pt x="705" y="1087"/>
                      <a:pt x="956" y="1143"/>
                    </a:cubicBezTo>
                    <a:cubicBezTo>
                      <a:pt x="959" y="1144"/>
                      <a:pt x="962" y="1144"/>
                      <a:pt x="965" y="1144"/>
                    </a:cubicBezTo>
                    <a:cubicBezTo>
                      <a:pt x="1000" y="1144"/>
                      <a:pt x="1018" y="1095"/>
                      <a:pt x="984" y="1074"/>
                    </a:cubicBezTo>
                    <a:lnTo>
                      <a:pt x="986" y="1074"/>
                    </a:lnTo>
                    <a:cubicBezTo>
                      <a:pt x="793" y="936"/>
                      <a:pt x="601" y="808"/>
                      <a:pt x="447" y="623"/>
                    </a:cubicBezTo>
                    <a:cubicBezTo>
                      <a:pt x="374" y="535"/>
                      <a:pt x="311" y="440"/>
                      <a:pt x="258" y="341"/>
                    </a:cubicBezTo>
                    <a:cubicBezTo>
                      <a:pt x="204" y="238"/>
                      <a:pt x="172" y="113"/>
                      <a:pt x="105" y="19"/>
                    </a:cubicBezTo>
                    <a:cubicBezTo>
                      <a:pt x="97" y="7"/>
                      <a:pt x="84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3" name="Google Shape;14363;p28"/>
              <p:cNvSpPr/>
              <p:nvPr/>
            </p:nvSpPr>
            <p:spPr>
              <a:xfrm>
                <a:off x="1403500" y="1157600"/>
                <a:ext cx="115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92" extrusionOk="0">
                    <a:moveTo>
                      <a:pt x="41" y="1"/>
                    </a:moveTo>
                    <a:cubicBezTo>
                      <a:pt x="21" y="1"/>
                      <a:pt x="1" y="17"/>
                      <a:pt x="1" y="40"/>
                    </a:cubicBezTo>
                    <a:cubicBezTo>
                      <a:pt x="4" y="167"/>
                      <a:pt x="70" y="262"/>
                      <a:pt x="158" y="350"/>
                    </a:cubicBezTo>
                    <a:cubicBezTo>
                      <a:pt x="221" y="415"/>
                      <a:pt x="306" y="492"/>
                      <a:pt x="401" y="492"/>
                    </a:cubicBezTo>
                    <a:cubicBezTo>
                      <a:pt x="415" y="492"/>
                      <a:pt x="429" y="490"/>
                      <a:pt x="444" y="487"/>
                    </a:cubicBezTo>
                    <a:cubicBezTo>
                      <a:pt x="455" y="483"/>
                      <a:pt x="463" y="468"/>
                      <a:pt x="455" y="455"/>
                    </a:cubicBezTo>
                    <a:cubicBezTo>
                      <a:pt x="414" y="367"/>
                      <a:pt x="320" y="322"/>
                      <a:pt x="255" y="253"/>
                    </a:cubicBezTo>
                    <a:cubicBezTo>
                      <a:pt x="184" y="178"/>
                      <a:pt x="135" y="88"/>
                      <a:pt x="68" y="12"/>
                    </a:cubicBezTo>
                    <a:cubicBezTo>
                      <a:pt x="60" y="4"/>
                      <a:pt x="51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4" name="Google Shape;14364;p28"/>
              <p:cNvSpPr/>
              <p:nvPr/>
            </p:nvSpPr>
            <p:spPr>
              <a:xfrm>
                <a:off x="1447350" y="1116525"/>
                <a:ext cx="1380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44" extrusionOk="0">
                    <a:moveTo>
                      <a:pt x="34" y="0"/>
                    </a:moveTo>
                    <a:cubicBezTo>
                      <a:pt x="16" y="0"/>
                      <a:pt x="0" y="24"/>
                      <a:pt x="17" y="41"/>
                    </a:cubicBezTo>
                    <a:cubicBezTo>
                      <a:pt x="75" y="136"/>
                      <a:pt x="169" y="204"/>
                      <a:pt x="279" y="228"/>
                    </a:cubicBezTo>
                    <a:cubicBezTo>
                      <a:pt x="315" y="236"/>
                      <a:pt x="357" y="243"/>
                      <a:pt x="399" y="243"/>
                    </a:cubicBezTo>
                    <a:cubicBezTo>
                      <a:pt x="456" y="243"/>
                      <a:pt x="513" y="229"/>
                      <a:pt x="546" y="183"/>
                    </a:cubicBezTo>
                    <a:cubicBezTo>
                      <a:pt x="552" y="174"/>
                      <a:pt x="548" y="163"/>
                      <a:pt x="539" y="157"/>
                    </a:cubicBezTo>
                    <a:cubicBezTo>
                      <a:pt x="470" y="120"/>
                      <a:pt x="384" y="138"/>
                      <a:pt x="307" y="122"/>
                    </a:cubicBezTo>
                    <a:cubicBezTo>
                      <a:pt x="217" y="97"/>
                      <a:pt x="129" y="58"/>
                      <a:pt x="51" y="7"/>
                    </a:cubicBezTo>
                    <a:cubicBezTo>
                      <a:pt x="46" y="2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5" name="Google Shape;14365;p28"/>
              <p:cNvSpPr/>
              <p:nvPr/>
            </p:nvSpPr>
            <p:spPr>
              <a:xfrm>
                <a:off x="1403950" y="1094575"/>
                <a:ext cx="36850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887" extrusionOk="0">
                    <a:moveTo>
                      <a:pt x="61" y="0"/>
                    </a:moveTo>
                    <a:cubicBezTo>
                      <a:pt x="28" y="0"/>
                      <a:pt x="0" y="45"/>
                      <a:pt x="29" y="72"/>
                    </a:cubicBezTo>
                    <a:cubicBezTo>
                      <a:pt x="121" y="153"/>
                      <a:pt x="233" y="203"/>
                      <a:pt x="338" y="261"/>
                    </a:cubicBezTo>
                    <a:cubicBezTo>
                      <a:pt x="459" y="328"/>
                      <a:pt x="579" y="398"/>
                      <a:pt x="699" y="469"/>
                    </a:cubicBezTo>
                    <a:cubicBezTo>
                      <a:pt x="933" y="607"/>
                      <a:pt x="1161" y="753"/>
                      <a:pt x="1398" y="882"/>
                    </a:cubicBezTo>
                    <a:cubicBezTo>
                      <a:pt x="1404" y="885"/>
                      <a:pt x="1409" y="886"/>
                      <a:pt x="1415" y="886"/>
                    </a:cubicBezTo>
                    <a:cubicBezTo>
                      <a:pt x="1446" y="886"/>
                      <a:pt x="1473" y="846"/>
                      <a:pt x="1445" y="822"/>
                    </a:cubicBezTo>
                    <a:cubicBezTo>
                      <a:pt x="1235" y="654"/>
                      <a:pt x="1013" y="504"/>
                      <a:pt x="783" y="371"/>
                    </a:cubicBezTo>
                    <a:cubicBezTo>
                      <a:pt x="669" y="304"/>
                      <a:pt x="555" y="239"/>
                      <a:pt x="439" y="175"/>
                    </a:cubicBezTo>
                    <a:cubicBezTo>
                      <a:pt x="323" y="110"/>
                      <a:pt x="201" y="31"/>
                      <a:pt x="71" y="1"/>
                    </a:cubicBezTo>
                    <a:cubicBezTo>
                      <a:pt x="68" y="0"/>
                      <a:pt x="64" y="0"/>
                      <a:pt x="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6" name="Google Shape;14366;p28"/>
              <p:cNvSpPr/>
              <p:nvPr/>
            </p:nvSpPr>
            <p:spPr>
              <a:xfrm>
                <a:off x="1410750" y="1117050"/>
                <a:ext cx="218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03" extrusionOk="0">
                    <a:moveTo>
                      <a:pt x="50" y="0"/>
                    </a:moveTo>
                    <a:cubicBezTo>
                      <a:pt x="21" y="0"/>
                      <a:pt x="0" y="36"/>
                      <a:pt x="25" y="61"/>
                    </a:cubicBezTo>
                    <a:cubicBezTo>
                      <a:pt x="253" y="310"/>
                      <a:pt x="552" y="506"/>
                      <a:pt x="827" y="699"/>
                    </a:cubicBezTo>
                    <a:cubicBezTo>
                      <a:pt x="831" y="701"/>
                      <a:pt x="835" y="703"/>
                      <a:pt x="839" y="703"/>
                    </a:cubicBezTo>
                    <a:cubicBezTo>
                      <a:pt x="857" y="703"/>
                      <a:pt x="872" y="677"/>
                      <a:pt x="855" y="661"/>
                    </a:cubicBezTo>
                    <a:cubicBezTo>
                      <a:pt x="612" y="431"/>
                      <a:pt x="358" y="177"/>
                      <a:pt x="68" y="5"/>
                    </a:cubicBezTo>
                    <a:cubicBezTo>
                      <a:pt x="62" y="2"/>
                      <a:pt x="56" y="0"/>
                      <a:pt x="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7" name="Google Shape;14367;p28"/>
              <p:cNvSpPr/>
              <p:nvPr/>
            </p:nvSpPr>
            <p:spPr>
              <a:xfrm>
                <a:off x="1399575" y="1117000"/>
                <a:ext cx="314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216" extrusionOk="0">
                    <a:moveTo>
                      <a:pt x="43" y="0"/>
                    </a:moveTo>
                    <a:cubicBezTo>
                      <a:pt x="20" y="0"/>
                      <a:pt x="0" y="29"/>
                      <a:pt x="14" y="50"/>
                    </a:cubicBezTo>
                    <a:cubicBezTo>
                      <a:pt x="184" y="314"/>
                      <a:pt x="434" y="538"/>
                      <a:pt x="651" y="763"/>
                    </a:cubicBezTo>
                    <a:cubicBezTo>
                      <a:pt x="764" y="880"/>
                      <a:pt x="872" y="1000"/>
                      <a:pt x="990" y="1110"/>
                    </a:cubicBezTo>
                    <a:cubicBezTo>
                      <a:pt x="1045" y="1161"/>
                      <a:pt x="1099" y="1215"/>
                      <a:pt x="1165" y="1215"/>
                    </a:cubicBezTo>
                    <a:cubicBezTo>
                      <a:pt x="1185" y="1215"/>
                      <a:pt x="1205" y="1211"/>
                      <a:pt x="1227" y="1200"/>
                    </a:cubicBezTo>
                    <a:cubicBezTo>
                      <a:pt x="1259" y="1185"/>
                      <a:pt x="1238" y="1146"/>
                      <a:pt x="1212" y="1142"/>
                    </a:cubicBezTo>
                    <a:lnTo>
                      <a:pt x="1210" y="1142"/>
                    </a:lnTo>
                    <a:cubicBezTo>
                      <a:pt x="1139" y="1133"/>
                      <a:pt x="1096" y="1067"/>
                      <a:pt x="1051" y="1017"/>
                    </a:cubicBezTo>
                    <a:cubicBezTo>
                      <a:pt x="1007" y="966"/>
                      <a:pt x="958" y="914"/>
                      <a:pt x="911" y="863"/>
                    </a:cubicBezTo>
                    <a:lnTo>
                      <a:pt x="627" y="561"/>
                    </a:lnTo>
                    <a:cubicBezTo>
                      <a:pt x="448" y="370"/>
                      <a:pt x="270" y="159"/>
                      <a:pt x="59" y="5"/>
                    </a:cubicBezTo>
                    <a:cubicBezTo>
                      <a:pt x="53" y="2"/>
                      <a:pt x="48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8" name="Google Shape;14368;p28"/>
              <p:cNvSpPr/>
              <p:nvPr/>
            </p:nvSpPr>
            <p:spPr>
              <a:xfrm>
                <a:off x="1415800" y="1031375"/>
                <a:ext cx="428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00" extrusionOk="0">
                    <a:moveTo>
                      <a:pt x="528" y="1"/>
                    </a:moveTo>
                    <a:cubicBezTo>
                      <a:pt x="506" y="1"/>
                      <a:pt x="483" y="1"/>
                      <a:pt x="460" y="1"/>
                    </a:cubicBezTo>
                    <a:cubicBezTo>
                      <a:pt x="330" y="7"/>
                      <a:pt x="152" y="5"/>
                      <a:pt x="40" y="78"/>
                    </a:cubicBezTo>
                    <a:cubicBezTo>
                      <a:pt x="2" y="102"/>
                      <a:pt x="0" y="175"/>
                      <a:pt x="53" y="183"/>
                    </a:cubicBezTo>
                    <a:cubicBezTo>
                      <a:pt x="75" y="186"/>
                      <a:pt x="97" y="187"/>
                      <a:pt x="120" y="187"/>
                    </a:cubicBezTo>
                    <a:cubicBezTo>
                      <a:pt x="225" y="187"/>
                      <a:pt x="335" y="157"/>
                      <a:pt x="438" y="151"/>
                    </a:cubicBezTo>
                    <a:cubicBezTo>
                      <a:pt x="478" y="149"/>
                      <a:pt x="519" y="148"/>
                      <a:pt x="559" y="148"/>
                    </a:cubicBezTo>
                    <a:cubicBezTo>
                      <a:pt x="657" y="148"/>
                      <a:pt x="755" y="154"/>
                      <a:pt x="853" y="166"/>
                    </a:cubicBezTo>
                    <a:cubicBezTo>
                      <a:pt x="1133" y="201"/>
                      <a:pt x="1401" y="299"/>
                      <a:pt x="1663" y="398"/>
                    </a:cubicBezTo>
                    <a:cubicBezTo>
                      <a:pt x="1666" y="399"/>
                      <a:pt x="1670" y="400"/>
                      <a:pt x="1674" y="400"/>
                    </a:cubicBezTo>
                    <a:cubicBezTo>
                      <a:pt x="1703" y="400"/>
                      <a:pt x="1712" y="354"/>
                      <a:pt x="1689" y="336"/>
                    </a:cubicBezTo>
                    <a:lnTo>
                      <a:pt x="1689" y="336"/>
                    </a:lnTo>
                    <a:lnTo>
                      <a:pt x="1689" y="338"/>
                    </a:lnTo>
                    <a:cubicBezTo>
                      <a:pt x="1451" y="157"/>
                      <a:pt x="1167" y="67"/>
                      <a:pt x="874" y="26"/>
                    </a:cubicBezTo>
                    <a:cubicBezTo>
                      <a:pt x="758" y="9"/>
                      <a:pt x="644" y="1"/>
                      <a:pt x="5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9" name="Google Shape;14369;p28"/>
              <p:cNvSpPr/>
              <p:nvPr/>
            </p:nvSpPr>
            <p:spPr>
              <a:xfrm>
                <a:off x="1397700" y="1038425"/>
                <a:ext cx="462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206" extrusionOk="0">
                    <a:moveTo>
                      <a:pt x="741" y="0"/>
                    </a:moveTo>
                    <a:cubicBezTo>
                      <a:pt x="650" y="0"/>
                      <a:pt x="559" y="3"/>
                      <a:pt x="468" y="7"/>
                    </a:cubicBezTo>
                    <a:cubicBezTo>
                      <a:pt x="332" y="15"/>
                      <a:pt x="165" y="7"/>
                      <a:pt x="40" y="73"/>
                    </a:cubicBezTo>
                    <a:cubicBezTo>
                      <a:pt x="1" y="97"/>
                      <a:pt x="8" y="157"/>
                      <a:pt x="53" y="170"/>
                    </a:cubicBezTo>
                    <a:cubicBezTo>
                      <a:pt x="86" y="176"/>
                      <a:pt x="119" y="179"/>
                      <a:pt x="152" y="179"/>
                    </a:cubicBezTo>
                    <a:cubicBezTo>
                      <a:pt x="257" y="179"/>
                      <a:pt x="366" y="155"/>
                      <a:pt x="468" y="148"/>
                    </a:cubicBezTo>
                    <a:cubicBezTo>
                      <a:pt x="580" y="139"/>
                      <a:pt x="693" y="135"/>
                      <a:pt x="806" y="135"/>
                    </a:cubicBezTo>
                    <a:cubicBezTo>
                      <a:pt x="843" y="135"/>
                      <a:pt x="881" y="135"/>
                      <a:pt x="919" y="136"/>
                    </a:cubicBezTo>
                    <a:cubicBezTo>
                      <a:pt x="1216" y="142"/>
                      <a:pt x="1512" y="179"/>
                      <a:pt x="1809" y="206"/>
                    </a:cubicBezTo>
                    <a:cubicBezTo>
                      <a:pt x="1810" y="206"/>
                      <a:pt x="1811" y="206"/>
                      <a:pt x="1812" y="206"/>
                    </a:cubicBezTo>
                    <a:cubicBezTo>
                      <a:pt x="1845" y="206"/>
                      <a:pt x="1847" y="155"/>
                      <a:pt x="1816" y="146"/>
                    </a:cubicBezTo>
                    <a:cubicBezTo>
                      <a:pt x="1525" y="50"/>
                      <a:pt x="1224" y="15"/>
                      <a:pt x="919" y="4"/>
                    </a:cubicBezTo>
                    <a:cubicBezTo>
                      <a:pt x="860" y="1"/>
                      <a:pt x="801" y="0"/>
                      <a:pt x="7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0" name="Google Shape;14370;p28"/>
              <p:cNvSpPr/>
              <p:nvPr/>
            </p:nvSpPr>
            <p:spPr>
              <a:xfrm>
                <a:off x="1305125" y="985125"/>
                <a:ext cx="156025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2951" extrusionOk="0">
                    <a:moveTo>
                      <a:pt x="94" y="2790"/>
                    </a:moveTo>
                    <a:cubicBezTo>
                      <a:pt x="0" y="2951"/>
                      <a:pt x="232" y="2399"/>
                      <a:pt x="971" y="1810"/>
                    </a:cubicBezTo>
                    <a:cubicBezTo>
                      <a:pt x="1707" y="1219"/>
                      <a:pt x="4929" y="1472"/>
                      <a:pt x="5845" y="1"/>
                    </a:cubicBezTo>
                    <a:cubicBezTo>
                      <a:pt x="5845" y="1"/>
                      <a:pt x="6241" y="698"/>
                      <a:pt x="5327" y="1571"/>
                    </a:cubicBezTo>
                    <a:cubicBezTo>
                      <a:pt x="4412" y="2444"/>
                      <a:pt x="4412" y="2244"/>
                      <a:pt x="3324" y="2405"/>
                    </a:cubicBezTo>
                    <a:cubicBezTo>
                      <a:pt x="2234" y="2564"/>
                      <a:pt x="94" y="2790"/>
                      <a:pt x="94" y="27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1" name="Google Shape;14371;p28"/>
              <p:cNvSpPr/>
              <p:nvPr/>
            </p:nvSpPr>
            <p:spPr>
              <a:xfrm>
                <a:off x="1328525" y="1019650"/>
                <a:ext cx="11232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324" extrusionOk="0">
                    <a:moveTo>
                      <a:pt x="4450" y="1"/>
                    </a:moveTo>
                    <a:cubicBezTo>
                      <a:pt x="4449" y="1"/>
                      <a:pt x="4448" y="1"/>
                      <a:pt x="4447" y="1"/>
                    </a:cubicBezTo>
                    <a:lnTo>
                      <a:pt x="4445" y="3"/>
                    </a:lnTo>
                    <a:cubicBezTo>
                      <a:pt x="3991" y="46"/>
                      <a:pt x="3542" y="126"/>
                      <a:pt x="3089" y="186"/>
                    </a:cubicBezTo>
                    <a:cubicBezTo>
                      <a:pt x="2654" y="242"/>
                      <a:pt x="2218" y="283"/>
                      <a:pt x="1781" y="317"/>
                    </a:cubicBezTo>
                    <a:cubicBezTo>
                      <a:pt x="1397" y="347"/>
                      <a:pt x="1005" y="394"/>
                      <a:pt x="655" y="562"/>
                    </a:cubicBezTo>
                    <a:cubicBezTo>
                      <a:pt x="371" y="700"/>
                      <a:pt x="63" y="940"/>
                      <a:pt x="8" y="1269"/>
                    </a:cubicBezTo>
                    <a:cubicBezTo>
                      <a:pt x="1" y="1301"/>
                      <a:pt x="26" y="1324"/>
                      <a:pt x="52" y="1324"/>
                    </a:cubicBezTo>
                    <a:cubicBezTo>
                      <a:pt x="65" y="1324"/>
                      <a:pt x="79" y="1317"/>
                      <a:pt x="89" y="1302"/>
                    </a:cubicBezTo>
                    <a:cubicBezTo>
                      <a:pt x="283" y="1007"/>
                      <a:pt x="506" y="775"/>
                      <a:pt x="842" y="644"/>
                    </a:cubicBezTo>
                    <a:cubicBezTo>
                      <a:pt x="1209" y="500"/>
                      <a:pt x="1611" y="480"/>
                      <a:pt x="1998" y="442"/>
                    </a:cubicBezTo>
                    <a:cubicBezTo>
                      <a:pt x="2817" y="362"/>
                      <a:pt x="3662" y="291"/>
                      <a:pt x="4456" y="70"/>
                    </a:cubicBezTo>
                    <a:cubicBezTo>
                      <a:pt x="4493" y="61"/>
                      <a:pt x="4488" y="1"/>
                      <a:pt x="44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2" name="Google Shape;14372;p28"/>
              <p:cNvSpPr/>
              <p:nvPr/>
            </p:nvSpPr>
            <p:spPr>
              <a:xfrm>
                <a:off x="1383725" y="1032525"/>
                <a:ext cx="345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30" extrusionOk="0">
                    <a:moveTo>
                      <a:pt x="1334" y="0"/>
                    </a:moveTo>
                    <a:cubicBezTo>
                      <a:pt x="1333" y="0"/>
                      <a:pt x="1333" y="0"/>
                      <a:pt x="1332" y="0"/>
                    </a:cubicBezTo>
                    <a:cubicBezTo>
                      <a:pt x="1111" y="10"/>
                      <a:pt x="893" y="36"/>
                      <a:pt x="672" y="58"/>
                    </a:cubicBezTo>
                    <a:cubicBezTo>
                      <a:pt x="463" y="79"/>
                      <a:pt x="248" y="83"/>
                      <a:pt x="42" y="129"/>
                    </a:cubicBezTo>
                    <a:cubicBezTo>
                      <a:pt x="3" y="139"/>
                      <a:pt x="1" y="204"/>
                      <a:pt x="42" y="210"/>
                    </a:cubicBezTo>
                    <a:cubicBezTo>
                      <a:pt x="124" y="224"/>
                      <a:pt x="206" y="229"/>
                      <a:pt x="289" y="229"/>
                    </a:cubicBezTo>
                    <a:cubicBezTo>
                      <a:pt x="424" y="229"/>
                      <a:pt x="560" y="215"/>
                      <a:pt x="695" y="202"/>
                    </a:cubicBezTo>
                    <a:cubicBezTo>
                      <a:pt x="913" y="184"/>
                      <a:pt x="1130" y="142"/>
                      <a:pt x="1341" y="79"/>
                    </a:cubicBezTo>
                    <a:cubicBezTo>
                      <a:pt x="1382" y="66"/>
                      <a:pt x="1377" y="0"/>
                      <a:pt x="13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3" name="Google Shape;14373;p28"/>
              <p:cNvSpPr/>
              <p:nvPr/>
            </p:nvSpPr>
            <p:spPr>
              <a:xfrm>
                <a:off x="1387750" y="996325"/>
                <a:ext cx="59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854" extrusionOk="0">
                    <a:moveTo>
                      <a:pt x="2363" y="0"/>
                    </a:moveTo>
                    <a:cubicBezTo>
                      <a:pt x="2356" y="0"/>
                      <a:pt x="2349" y="3"/>
                      <a:pt x="2343" y="11"/>
                    </a:cubicBezTo>
                    <a:lnTo>
                      <a:pt x="2345" y="11"/>
                    </a:lnTo>
                    <a:cubicBezTo>
                      <a:pt x="2222" y="164"/>
                      <a:pt x="2091" y="334"/>
                      <a:pt x="1930" y="450"/>
                    </a:cubicBezTo>
                    <a:cubicBezTo>
                      <a:pt x="1764" y="571"/>
                      <a:pt x="1562" y="616"/>
                      <a:pt x="1360" y="646"/>
                    </a:cubicBezTo>
                    <a:cubicBezTo>
                      <a:pt x="1150" y="676"/>
                      <a:pt x="939" y="710"/>
                      <a:pt x="730" y="743"/>
                    </a:cubicBezTo>
                    <a:cubicBezTo>
                      <a:pt x="494" y="779"/>
                      <a:pt x="255" y="786"/>
                      <a:pt x="19" y="824"/>
                    </a:cubicBezTo>
                    <a:cubicBezTo>
                      <a:pt x="1" y="828"/>
                      <a:pt x="6" y="854"/>
                      <a:pt x="23" y="854"/>
                    </a:cubicBezTo>
                    <a:cubicBezTo>
                      <a:pt x="277" y="848"/>
                      <a:pt x="530" y="807"/>
                      <a:pt x="782" y="807"/>
                    </a:cubicBezTo>
                    <a:cubicBezTo>
                      <a:pt x="1016" y="807"/>
                      <a:pt x="1246" y="807"/>
                      <a:pt x="1476" y="770"/>
                    </a:cubicBezTo>
                    <a:cubicBezTo>
                      <a:pt x="1674" y="738"/>
                      <a:pt x="1867" y="669"/>
                      <a:pt x="2024" y="543"/>
                    </a:cubicBezTo>
                    <a:cubicBezTo>
                      <a:pt x="2192" y="409"/>
                      <a:pt x="2297" y="235"/>
                      <a:pt x="2388" y="44"/>
                    </a:cubicBezTo>
                    <a:cubicBezTo>
                      <a:pt x="2398" y="24"/>
                      <a:pt x="2381" y="0"/>
                      <a:pt x="23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4" name="Google Shape;14374;p28"/>
              <p:cNvSpPr/>
              <p:nvPr/>
            </p:nvSpPr>
            <p:spPr>
              <a:xfrm>
                <a:off x="1260150" y="1026775"/>
                <a:ext cx="17447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6979" h="8923" extrusionOk="0">
                    <a:moveTo>
                      <a:pt x="662" y="2373"/>
                    </a:moveTo>
                    <a:cubicBezTo>
                      <a:pt x="1051" y="1724"/>
                      <a:pt x="1453" y="1814"/>
                      <a:pt x="1453" y="1814"/>
                    </a:cubicBezTo>
                    <a:cubicBezTo>
                      <a:pt x="1453" y="1814"/>
                      <a:pt x="1164" y="1475"/>
                      <a:pt x="1893" y="1124"/>
                    </a:cubicBezTo>
                    <a:cubicBezTo>
                      <a:pt x="2622" y="772"/>
                      <a:pt x="4433" y="0"/>
                      <a:pt x="5705" y="617"/>
                    </a:cubicBezTo>
                    <a:cubicBezTo>
                      <a:pt x="6978" y="1232"/>
                      <a:pt x="5804" y="5863"/>
                      <a:pt x="5426" y="6546"/>
                    </a:cubicBezTo>
                    <a:cubicBezTo>
                      <a:pt x="5049" y="7228"/>
                      <a:pt x="4519" y="7481"/>
                      <a:pt x="4344" y="7363"/>
                    </a:cubicBezTo>
                    <a:cubicBezTo>
                      <a:pt x="4168" y="7247"/>
                      <a:pt x="4336" y="7701"/>
                      <a:pt x="3921" y="7778"/>
                    </a:cubicBezTo>
                    <a:cubicBezTo>
                      <a:pt x="3506" y="7853"/>
                      <a:pt x="3499" y="7991"/>
                      <a:pt x="3170" y="8144"/>
                    </a:cubicBezTo>
                    <a:cubicBezTo>
                      <a:pt x="2839" y="8298"/>
                      <a:pt x="2532" y="8634"/>
                      <a:pt x="2003" y="8487"/>
                    </a:cubicBezTo>
                    <a:cubicBezTo>
                      <a:pt x="2003" y="8487"/>
                      <a:pt x="1764" y="8778"/>
                      <a:pt x="1465" y="8778"/>
                    </a:cubicBezTo>
                    <a:cubicBezTo>
                      <a:pt x="1165" y="8778"/>
                      <a:pt x="896" y="8922"/>
                      <a:pt x="752" y="8554"/>
                    </a:cubicBezTo>
                    <a:cubicBezTo>
                      <a:pt x="606" y="8186"/>
                      <a:pt x="1006" y="7389"/>
                      <a:pt x="1014" y="7251"/>
                    </a:cubicBezTo>
                    <a:cubicBezTo>
                      <a:pt x="1023" y="7112"/>
                      <a:pt x="1" y="3476"/>
                      <a:pt x="662" y="23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5" name="Google Shape;14375;p28"/>
              <p:cNvSpPr/>
              <p:nvPr/>
            </p:nvSpPr>
            <p:spPr>
              <a:xfrm>
                <a:off x="1273375" y="1083950"/>
                <a:ext cx="40450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3875" extrusionOk="0">
                    <a:moveTo>
                      <a:pt x="309" y="0"/>
                    </a:moveTo>
                    <a:cubicBezTo>
                      <a:pt x="297" y="0"/>
                      <a:pt x="285" y="3"/>
                      <a:pt x="274" y="9"/>
                    </a:cubicBezTo>
                    <a:lnTo>
                      <a:pt x="274" y="11"/>
                    </a:lnTo>
                    <a:cubicBezTo>
                      <a:pt x="1" y="161"/>
                      <a:pt x="77" y="604"/>
                      <a:pt x="163" y="837"/>
                    </a:cubicBezTo>
                    <a:cubicBezTo>
                      <a:pt x="283" y="1168"/>
                      <a:pt x="455" y="1481"/>
                      <a:pt x="605" y="1797"/>
                    </a:cubicBezTo>
                    <a:cubicBezTo>
                      <a:pt x="762" y="2124"/>
                      <a:pt x="917" y="2451"/>
                      <a:pt x="1046" y="2791"/>
                    </a:cubicBezTo>
                    <a:cubicBezTo>
                      <a:pt x="1109" y="2959"/>
                      <a:pt x="1164" y="3131"/>
                      <a:pt x="1218" y="3302"/>
                    </a:cubicBezTo>
                    <a:cubicBezTo>
                      <a:pt x="1272" y="3474"/>
                      <a:pt x="1311" y="3672"/>
                      <a:pt x="1397" y="3834"/>
                    </a:cubicBezTo>
                    <a:cubicBezTo>
                      <a:pt x="1412" y="3862"/>
                      <a:pt x="1441" y="3875"/>
                      <a:pt x="1471" y="3875"/>
                    </a:cubicBezTo>
                    <a:cubicBezTo>
                      <a:pt x="1508" y="3875"/>
                      <a:pt x="1546" y="3854"/>
                      <a:pt x="1554" y="3814"/>
                    </a:cubicBezTo>
                    <a:cubicBezTo>
                      <a:pt x="1618" y="3496"/>
                      <a:pt x="1491" y="3124"/>
                      <a:pt x="1386" y="2827"/>
                    </a:cubicBezTo>
                    <a:cubicBezTo>
                      <a:pt x="1270" y="2500"/>
                      <a:pt x="1136" y="2178"/>
                      <a:pt x="982" y="1866"/>
                    </a:cubicBezTo>
                    <a:cubicBezTo>
                      <a:pt x="831" y="1552"/>
                      <a:pt x="666" y="1243"/>
                      <a:pt x="509" y="931"/>
                    </a:cubicBezTo>
                    <a:cubicBezTo>
                      <a:pt x="440" y="800"/>
                      <a:pt x="386" y="664"/>
                      <a:pt x="347" y="522"/>
                    </a:cubicBezTo>
                    <a:cubicBezTo>
                      <a:pt x="328" y="454"/>
                      <a:pt x="320" y="385"/>
                      <a:pt x="322" y="316"/>
                    </a:cubicBezTo>
                    <a:cubicBezTo>
                      <a:pt x="326" y="232"/>
                      <a:pt x="362" y="168"/>
                      <a:pt x="378" y="90"/>
                    </a:cubicBezTo>
                    <a:cubicBezTo>
                      <a:pt x="390" y="41"/>
                      <a:pt x="353" y="0"/>
                      <a:pt x="30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6" name="Google Shape;14376;p28"/>
              <p:cNvSpPr/>
              <p:nvPr/>
            </p:nvSpPr>
            <p:spPr>
              <a:xfrm>
                <a:off x="1278175" y="1125525"/>
                <a:ext cx="22100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4205" extrusionOk="0">
                    <a:moveTo>
                      <a:pt x="41" y="0"/>
                    </a:moveTo>
                    <a:cubicBezTo>
                      <a:pt x="22" y="0"/>
                      <a:pt x="1" y="18"/>
                      <a:pt x="7" y="40"/>
                    </a:cubicBezTo>
                    <a:lnTo>
                      <a:pt x="7" y="42"/>
                    </a:lnTo>
                    <a:cubicBezTo>
                      <a:pt x="61" y="218"/>
                      <a:pt x="97" y="399"/>
                      <a:pt x="155" y="575"/>
                    </a:cubicBezTo>
                    <a:cubicBezTo>
                      <a:pt x="211" y="745"/>
                      <a:pt x="269" y="911"/>
                      <a:pt x="323" y="1081"/>
                    </a:cubicBezTo>
                    <a:cubicBezTo>
                      <a:pt x="437" y="1425"/>
                      <a:pt x="527" y="1777"/>
                      <a:pt x="592" y="2134"/>
                    </a:cubicBezTo>
                    <a:cubicBezTo>
                      <a:pt x="654" y="2469"/>
                      <a:pt x="674" y="2811"/>
                      <a:pt x="654" y="3151"/>
                    </a:cubicBezTo>
                    <a:cubicBezTo>
                      <a:pt x="644" y="3323"/>
                      <a:pt x="624" y="3493"/>
                      <a:pt x="592" y="3663"/>
                    </a:cubicBezTo>
                    <a:cubicBezTo>
                      <a:pt x="557" y="3832"/>
                      <a:pt x="491" y="3992"/>
                      <a:pt x="493" y="4164"/>
                    </a:cubicBezTo>
                    <a:cubicBezTo>
                      <a:pt x="493" y="4188"/>
                      <a:pt x="513" y="4205"/>
                      <a:pt x="533" y="4205"/>
                    </a:cubicBezTo>
                    <a:cubicBezTo>
                      <a:pt x="543" y="4205"/>
                      <a:pt x="554" y="4201"/>
                      <a:pt x="562" y="4193"/>
                    </a:cubicBezTo>
                    <a:cubicBezTo>
                      <a:pt x="682" y="4073"/>
                      <a:pt x="721" y="3916"/>
                      <a:pt x="764" y="3753"/>
                    </a:cubicBezTo>
                    <a:cubicBezTo>
                      <a:pt x="809" y="3583"/>
                      <a:pt x="841" y="3409"/>
                      <a:pt x="858" y="3235"/>
                    </a:cubicBezTo>
                    <a:cubicBezTo>
                      <a:pt x="884" y="2874"/>
                      <a:pt x="867" y="2514"/>
                      <a:pt x="807" y="2160"/>
                    </a:cubicBezTo>
                    <a:cubicBezTo>
                      <a:pt x="745" y="1783"/>
                      <a:pt x="648" y="1411"/>
                      <a:pt x="519" y="1050"/>
                    </a:cubicBezTo>
                    <a:cubicBezTo>
                      <a:pt x="459" y="874"/>
                      <a:pt x="394" y="700"/>
                      <a:pt x="321" y="530"/>
                    </a:cubicBezTo>
                    <a:cubicBezTo>
                      <a:pt x="244" y="352"/>
                      <a:pt x="149" y="190"/>
                      <a:pt x="65" y="16"/>
                    </a:cubicBezTo>
                    <a:cubicBezTo>
                      <a:pt x="60" y="5"/>
                      <a:pt x="50" y="0"/>
                      <a:pt x="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7" name="Google Shape;14377;p28"/>
              <p:cNvSpPr/>
              <p:nvPr/>
            </p:nvSpPr>
            <p:spPr>
              <a:xfrm>
                <a:off x="1326350" y="1105925"/>
                <a:ext cx="598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31" extrusionOk="0">
                    <a:moveTo>
                      <a:pt x="43" y="0"/>
                    </a:moveTo>
                    <a:cubicBezTo>
                      <a:pt x="16" y="0"/>
                      <a:pt x="0" y="34"/>
                      <a:pt x="21" y="56"/>
                    </a:cubicBezTo>
                    <a:cubicBezTo>
                      <a:pt x="200" y="215"/>
                      <a:pt x="409" y="331"/>
                      <a:pt x="609" y="463"/>
                    </a:cubicBezTo>
                    <a:cubicBezTo>
                      <a:pt x="821" y="607"/>
                      <a:pt x="1028" y="759"/>
                      <a:pt x="1228" y="921"/>
                    </a:cubicBezTo>
                    <a:cubicBezTo>
                      <a:pt x="1615" y="1234"/>
                      <a:pt x="1986" y="1568"/>
                      <a:pt x="2335" y="1922"/>
                    </a:cubicBezTo>
                    <a:cubicBezTo>
                      <a:pt x="2341" y="1928"/>
                      <a:pt x="2348" y="1930"/>
                      <a:pt x="2355" y="1930"/>
                    </a:cubicBezTo>
                    <a:cubicBezTo>
                      <a:pt x="2375" y="1930"/>
                      <a:pt x="2391" y="1904"/>
                      <a:pt x="2374" y="1884"/>
                    </a:cubicBezTo>
                    <a:cubicBezTo>
                      <a:pt x="2053" y="1486"/>
                      <a:pt x="1688" y="1123"/>
                      <a:pt x="1290" y="804"/>
                    </a:cubicBezTo>
                    <a:cubicBezTo>
                      <a:pt x="1103" y="652"/>
                      <a:pt x="909" y="508"/>
                      <a:pt x="710" y="370"/>
                    </a:cubicBezTo>
                    <a:cubicBezTo>
                      <a:pt x="503" y="228"/>
                      <a:pt x="294" y="80"/>
                      <a:pt x="52" y="1"/>
                    </a:cubicBezTo>
                    <a:cubicBezTo>
                      <a:pt x="49" y="1"/>
                      <a:pt x="46" y="0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8" name="Google Shape;14378;p28"/>
              <p:cNvSpPr/>
              <p:nvPr/>
            </p:nvSpPr>
            <p:spPr>
              <a:xfrm>
                <a:off x="1286025" y="1072075"/>
                <a:ext cx="725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162" extrusionOk="0">
                    <a:moveTo>
                      <a:pt x="426" y="0"/>
                    </a:moveTo>
                    <a:cubicBezTo>
                      <a:pt x="291" y="0"/>
                      <a:pt x="163" y="28"/>
                      <a:pt x="26" y="95"/>
                    </a:cubicBezTo>
                    <a:cubicBezTo>
                      <a:pt x="1" y="104"/>
                      <a:pt x="10" y="140"/>
                      <a:pt x="35" y="140"/>
                    </a:cubicBezTo>
                    <a:cubicBezTo>
                      <a:pt x="36" y="140"/>
                      <a:pt x="37" y="140"/>
                      <a:pt x="39" y="140"/>
                    </a:cubicBezTo>
                    <a:cubicBezTo>
                      <a:pt x="82" y="138"/>
                      <a:pt x="125" y="136"/>
                      <a:pt x="167" y="136"/>
                    </a:cubicBezTo>
                    <a:cubicBezTo>
                      <a:pt x="624" y="136"/>
                      <a:pt x="1044" y="287"/>
                      <a:pt x="1460" y="480"/>
                    </a:cubicBezTo>
                    <a:cubicBezTo>
                      <a:pt x="1921" y="694"/>
                      <a:pt x="2381" y="922"/>
                      <a:pt x="2834" y="1157"/>
                    </a:cubicBezTo>
                    <a:cubicBezTo>
                      <a:pt x="2840" y="1160"/>
                      <a:pt x="2845" y="1162"/>
                      <a:pt x="2851" y="1162"/>
                    </a:cubicBezTo>
                    <a:cubicBezTo>
                      <a:pt x="2881" y="1162"/>
                      <a:pt x="2901" y="1116"/>
                      <a:pt x="2869" y="1096"/>
                    </a:cubicBezTo>
                    <a:cubicBezTo>
                      <a:pt x="2404" y="793"/>
                      <a:pt x="1920" y="525"/>
                      <a:pt x="1419" y="290"/>
                    </a:cubicBezTo>
                    <a:cubicBezTo>
                      <a:pt x="1190" y="183"/>
                      <a:pt x="955" y="84"/>
                      <a:pt x="708" y="34"/>
                    </a:cubicBezTo>
                    <a:cubicBezTo>
                      <a:pt x="609" y="13"/>
                      <a:pt x="516" y="0"/>
                      <a:pt x="4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9" name="Google Shape;14379;p28"/>
              <p:cNvSpPr/>
              <p:nvPr/>
            </p:nvSpPr>
            <p:spPr>
              <a:xfrm>
                <a:off x="1387250" y="1049025"/>
                <a:ext cx="231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465" extrusionOk="0">
                    <a:moveTo>
                      <a:pt x="30" y="0"/>
                    </a:moveTo>
                    <a:cubicBezTo>
                      <a:pt x="2" y="0"/>
                      <a:pt x="0" y="38"/>
                      <a:pt x="24" y="47"/>
                    </a:cubicBezTo>
                    <a:cubicBezTo>
                      <a:pt x="181" y="107"/>
                      <a:pt x="342" y="142"/>
                      <a:pt x="494" y="217"/>
                    </a:cubicBezTo>
                    <a:cubicBezTo>
                      <a:pt x="634" y="286"/>
                      <a:pt x="759" y="380"/>
                      <a:pt x="892" y="462"/>
                    </a:cubicBezTo>
                    <a:cubicBezTo>
                      <a:pt x="895" y="464"/>
                      <a:pt x="898" y="465"/>
                      <a:pt x="901" y="465"/>
                    </a:cubicBezTo>
                    <a:cubicBezTo>
                      <a:pt x="915" y="465"/>
                      <a:pt x="924" y="446"/>
                      <a:pt x="914" y="434"/>
                    </a:cubicBezTo>
                    <a:lnTo>
                      <a:pt x="914" y="434"/>
                    </a:lnTo>
                    <a:lnTo>
                      <a:pt x="914" y="436"/>
                    </a:lnTo>
                    <a:cubicBezTo>
                      <a:pt x="800" y="303"/>
                      <a:pt x="653" y="212"/>
                      <a:pt x="496" y="135"/>
                    </a:cubicBezTo>
                    <a:cubicBezTo>
                      <a:pt x="352" y="66"/>
                      <a:pt x="193" y="2"/>
                      <a:pt x="3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0" name="Google Shape;14380;p28"/>
              <p:cNvSpPr/>
              <p:nvPr/>
            </p:nvSpPr>
            <p:spPr>
              <a:xfrm>
                <a:off x="1334650" y="1049300"/>
                <a:ext cx="573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70" extrusionOk="0">
                    <a:moveTo>
                      <a:pt x="766" y="0"/>
                    </a:moveTo>
                    <a:cubicBezTo>
                      <a:pt x="718" y="0"/>
                      <a:pt x="670" y="1"/>
                      <a:pt x="621" y="2"/>
                    </a:cubicBezTo>
                    <a:cubicBezTo>
                      <a:pt x="427" y="8"/>
                      <a:pt x="223" y="8"/>
                      <a:pt x="36" y="66"/>
                    </a:cubicBezTo>
                    <a:cubicBezTo>
                      <a:pt x="6" y="75"/>
                      <a:pt x="1" y="128"/>
                      <a:pt x="36" y="133"/>
                    </a:cubicBezTo>
                    <a:cubicBezTo>
                      <a:pt x="128" y="151"/>
                      <a:pt x="221" y="156"/>
                      <a:pt x="314" y="156"/>
                    </a:cubicBezTo>
                    <a:cubicBezTo>
                      <a:pt x="403" y="156"/>
                      <a:pt x="492" y="152"/>
                      <a:pt x="580" y="150"/>
                    </a:cubicBezTo>
                    <a:cubicBezTo>
                      <a:pt x="642" y="149"/>
                      <a:pt x="704" y="148"/>
                      <a:pt x="765" y="148"/>
                    </a:cubicBezTo>
                    <a:cubicBezTo>
                      <a:pt x="889" y="148"/>
                      <a:pt x="1012" y="151"/>
                      <a:pt x="1136" y="156"/>
                    </a:cubicBezTo>
                    <a:cubicBezTo>
                      <a:pt x="1326" y="163"/>
                      <a:pt x="1515" y="184"/>
                      <a:pt x="1704" y="221"/>
                    </a:cubicBezTo>
                    <a:cubicBezTo>
                      <a:pt x="1889" y="257"/>
                      <a:pt x="2065" y="320"/>
                      <a:pt x="2248" y="369"/>
                    </a:cubicBezTo>
                    <a:cubicBezTo>
                      <a:pt x="2251" y="369"/>
                      <a:pt x="2253" y="370"/>
                      <a:pt x="2255" y="370"/>
                    </a:cubicBezTo>
                    <a:cubicBezTo>
                      <a:pt x="2282" y="370"/>
                      <a:pt x="2295" y="332"/>
                      <a:pt x="2271" y="316"/>
                    </a:cubicBezTo>
                    <a:cubicBezTo>
                      <a:pt x="1966" y="109"/>
                      <a:pt x="1554" y="51"/>
                      <a:pt x="1197" y="19"/>
                    </a:cubicBezTo>
                    <a:cubicBezTo>
                      <a:pt x="1053" y="7"/>
                      <a:pt x="910" y="0"/>
                      <a:pt x="7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1" name="Google Shape;14381;p28"/>
              <p:cNvSpPr/>
              <p:nvPr/>
            </p:nvSpPr>
            <p:spPr>
              <a:xfrm>
                <a:off x="1300075" y="1058375"/>
                <a:ext cx="4512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240" extrusionOk="0">
                    <a:moveTo>
                      <a:pt x="1085" y="1"/>
                    </a:moveTo>
                    <a:cubicBezTo>
                      <a:pt x="1009" y="1"/>
                      <a:pt x="934" y="3"/>
                      <a:pt x="858" y="6"/>
                    </a:cubicBezTo>
                    <a:cubicBezTo>
                      <a:pt x="709" y="13"/>
                      <a:pt x="559" y="28"/>
                      <a:pt x="410" y="47"/>
                    </a:cubicBezTo>
                    <a:cubicBezTo>
                      <a:pt x="281" y="64"/>
                      <a:pt x="126" y="62"/>
                      <a:pt x="23" y="152"/>
                    </a:cubicBezTo>
                    <a:cubicBezTo>
                      <a:pt x="0" y="174"/>
                      <a:pt x="11" y="211"/>
                      <a:pt x="41" y="221"/>
                    </a:cubicBezTo>
                    <a:cubicBezTo>
                      <a:pt x="77" y="234"/>
                      <a:pt x="115" y="239"/>
                      <a:pt x="155" y="239"/>
                    </a:cubicBezTo>
                    <a:cubicBezTo>
                      <a:pt x="254" y="239"/>
                      <a:pt x="362" y="207"/>
                      <a:pt x="455" y="197"/>
                    </a:cubicBezTo>
                    <a:cubicBezTo>
                      <a:pt x="597" y="180"/>
                      <a:pt x="739" y="168"/>
                      <a:pt x="881" y="161"/>
                    </a:cubicBezTo>
                    <a:cubicBezTo>
                      <a:pt x="1174" y="144"/>
                      <a:pt x="1466" y="155"/>
                      <a:pt x="1760" y="140"/>
                    </a:cubicBezTo>
                    <a:cubicBezTo>
                      <a:pt x="1797" y="140"/>
                      <a:pt x="1804" y="86"/>
                      <a:pt x="1769" y="75"/>
                    </a:cubicBezTo>
                    <a:lnTo>
                      <a:pt x="1769" y="75"/>
                    </a:lnTo>
                    <a:lnTo>
                      <a:pt x="1769" y="77"/>
                    </a:lnTo>
                    <a:cubicBezTo>
                      <a:pt x="1543" y="19"/>
                      <a:pt x="1315" y="1"/>
                      <a:pt x="10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2" name="Google Shape;14382;p28"/>
              <p:cNvSpPr/>
              <p:nvPr/>
            </p:nvSpPr>
            <p:spPr>
              <a:xfrm>
                <a:off x="1357550" y="1075375"/>
                <a:ext cx="575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73" extrusionOk="0">
                    <a:moveTo>
                      <a:pt x="39" y="0"/>
                    </a:moveTo>
                    <a:cubicBezTo>
                      <a:pt x="11" y="0"/>
                      <a:pt x="1" y="41"/>
                      <a:pt x="31" y="49"/>
                    </a:cubicBezTo>
                    <a:cubicBezTo>
                      <a:pt x="831" y="315"/>
                      <a:pt x="1553" y="713"/>
                      <a:pt x="2259" y="1169"/>
                    </a:cubicBezTo>
                    <a:cubicBezTo>
                      <a:pt x="2263" y="1172"/>
                      <a:pt x="2267" y="1173"/>
                      <a:pt x="2271" y="1173"/>
                    </a:cubicBezTo>
                    <a:cubicBezTo>
                      <a:pt x="2289" y="1173"/>
                      <a:pt x="2303" y="1148"/>
                      <a:pt x="2287" y="1134"/>
                    </a:cubicBezTo>
                    <a:cubicBezTo>
                      <a:pt x="1656" y="580"/>
                      <a:pt x="852" y="208"/>
                      <a:pt x="44" y="1"/>
                    </a:cubicBezTo>
                    <a:cubicBezTo>
                      <a:pt x="42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3" name="Google Shape;14383;p28"/>
              <p:cNvSpPr/>
              <p:nvPr/>
            </p:nvSpPr>
            <p:spPr>
              <a:xfrm>
                <a:off x="1330800" y="1142700"/>
                <a:ext cx="37950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2680" extrusionOk="0">
                    <a:moveTo>
                      <a:pt x="30" y="1"/>
                    </a:moveTo>
                    <a:cubicBezTo>
                      <a:pt x="15" y="1"/>
                      <a:pt x="1" y="19"/>
                      <a:pt x="9" y="36"/>
                    </a:cubicBezTo>
                    <a:cubicBezTo>
                      <a:pt x="265" y="466"/>
                      <a:pt x="527" y="894"/>
                      <a:pt x="770" y="1331"/>
                    </a:cubicBezTo>
                    <a:cubicBezTo>
                      <a:pt x="1013" y="1771"/>
                      <a:pt x="1209" y="2234"/>
                      <a:pt x="1460" y="2666"/>
                    </a:cubicBezTo>
                    <a:cubicBezTo>
                      <a:pt x="1466" y="2676"/>
                      <a:pt x="1475" y="2680"/>
                      <a:pt x="1483" y="2680"/>
                    </a:cubicBezTo>
                    <a:cubicBezTo>
                      <a:pt x="1500" y="2680"/>
                      <a:pt x="1517" y="2665"/>
                      <a:pt x="1512" y="2646"/>
                    </a:cubicBezTo>
                    <a:cubicBezTo>
                      <a:pt x="1366" y="2165"/>
                      <a:pt x="1112" y="1711"/>
                      <a:pt x="871" y="1273"/>
                    </a:cubicBezTo>
                    <a:cubicBezTo>
                      <a:pt x="624" y="830"/>
                      <a:pt x="359" y="408"/>
                      <a:pt x="44" y="7"/>
                    </a:cubicBezTo>
                    <a:cubicBezTo>
                      <a:pt x="40" y="3"/>
                      <a:pt x="35" y="1"/>
                      <a:pt x="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4" name="Google Shape;14384;p28"/>
              <p:cNvSpPr/>
              <p:nvPr/>
            </p:nvSpPr>
            <p:spPr>
              <a:xfrm>
                <a:off x="1283950" y="1079300"/>
                <a:ext cx="252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545" extrusionOk="0">
                    <a:moveTo>
                      <a:pt x="234" y="0"/>
                    </a:moveTo>
                    <a:cubicBezTo>
                      <a:pt x="145" y="0"/>
                      <a:pt x="72" y="68"/>
                      <a:pt x="54" y="160"/>
                    </a:cubicBezTo>
                    <a:cubicBezTo>
                      <a:pt x="25" y="320"/>
                      <a:pt x="148" y="502"/>
                      <a:pt x="223" y="635"/>
                    </a:cubicBezTo>
                    <a:cubicBezTo>
                      <a:pt x="406" y="962"/>
                      <a:pt x="630" y="1300"/>
                      <a:pt x="924" y="1536"/>
                    </a:cubicBezTo>
                    <a:cubicBezTo>
                      <a:pt x="931" y="1542"/>
                      <a:pt x="941" y="1545"/>
                      <a:pt x="950" y="1545"/>
                    </a:cubicBezTo>
                    <a:cubicBezTo>
                      <a:pt x="980" y="1545"/>
                      <a:pt x="1010" y="1517"/>
                      <a:pt x="987" y="1487"/>
                    </a:cubicBezTo>
                    <a:cubicBezTo>
                      <a:pt x="825" y="1274"/>
                      <a:pt x="642" y="1076"/>
                      <a:pt x="488" y="855"/>
                    </a:cubicBezTo>
                    <a:cubicBezTo>
                      <a:pt x="415" y="751"/>
                      <a:pt x="346" y="642"/>
                      <a:pt x="283" y="532"/>
                    </a:cubicBezTo>
                    <a:cubicBezTo>
                      <a:pt x="232" y="442"/>
                      <a:pt x="1" y="53"/>
                      <a:pt x="232" y="53"/>
                    </a:cubicBezTo>
                    <a:cubicBezTo>
                      <a:pt x="242" y="53"/>
                      <a:pt x="254" y="53"/>
                      <a:pt x="266" y="55"/>
                    </a:cubicBezTo>
                    <a:cubicBezTo>
                      <a:pt x="267" y="55"/>
                      <a:pt x="268" y="55"/>
                      <a:pt x="269" y="55"/>
                    </a:cubicBezTo>
                    <a:cubicBezTo>
                      <a:pt x="294" y="55"/>
                      <a:pt x="298" y="12"/>
                      <a:pt x="273" y="5"/>
                    </a:cubicBezTo>
                    <a:lnTo>
                      <a:pt x="271" y="5"/>
                    </a:lnTo>
                    <a:cubicBezTo>
                      <a:pt x="258" y="2"/>
                      <a:pt x="246" y="0"/>
                      <a:pt x="2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5" name="Google Shape;14385;p28"/>
              <p:cNvSpPr/>
              <p:nvPr/>
            </p:nvSpPr>
            <p:spPr>
              <a:xfrm>
                <a:off x="1317650" y="1160100"/>
                <a:ext cx="25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2722" extrusionOk="0">
                    <a:moveTo>
                      <a:pt x="22" y="1"/>
                    </a:moveTo>
                    <a:cubicBezTo>
                      <a:pt x="11" y="1"/>
                      <a:pt x="0" y="9"/>
                      <a:pt x="6" y="20"/>
                    </a:cubicBezTo>
                    <a:cubicBezTo>
                      <a:pt x="47" y="125"/>
                      <a:pt x="111" y="220"/>
                      <a:pt x="154" y="325"/>
                    </a:cubicBezTo>
                    <a:cubicBezTo>
                      <a:pt x="202" y="437"/>
                      <a:pt x="243" y="553"/>
                      <a:pt x="279" y="673"/>
                    </a:cubicBezTo>
                    <a:cubicBezTo>
                      <a:pt x="346" y="903"/>
                      <a:pt x="400" y="1136"/>
                      <a:pt x="453" y="1370"/>
                    </a:cubicBezTo>
                    <a:cubicBezTo>
                      <a:pt x="556" y="1822"/>
                      <a:pt x="655" y="2295"/>
                      <a:pt x="901" y="2695"/>
                    </a:cubicBezTo>
                    <a:cubicBezTo>
                      <a:pt x="912" y="2714"/>
                      <a:pt x="928" y="2721"/>
                      <a:pt x="943" y="2721"/>
                    </a:cubicBezTo>
                    <a:cubicBezTo>
                      <a:pt x="976" y="2721"/>
                      <a:pt x="1009" y="2685"/>
                      <a:pt x="987" y="2647"/>
                    </a:cubicBezTo>
                    <a:lnTo>
                      <a:pt x="987" y="2645"/>
                    </a:lnTo>
                    <a:cubicBezTo>
                      <a:pt x="756" y="2211"/>
                      <a:pt x="640" y="1744"/>
                      <a:pt x="524" y="1269"/>
                    </a:cubicBezTo>
                    <a:cubicBezTo>
                      <a:pt x="471" y="1043"/>
                      <a:pt x="406" y="818"/>
                      <a:pt x="327" y="600"/>
                    </a:cubicBezTo>
                    <a:cubicBezTo>
                      <a:pt x="256" y="403"/>
                      <a:pt x="174" y="162"/>
                      <a:pt x="32" y="5"/>
                    </a:cubicBezTo>
                    <a:cubicBezTo>
                      <a:pt x="29" y="2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6" name="Google Shape;14386;p28"/>
              <p:cNvSpPr/>
              <p:nvPr/>
            </p:nvSpPr>
            <p:spPr>
              <a:xfrm>
                <a:off x="1306525" y="1197925"/>
                <a:ext cx="4225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72" extrusionOk="0">
                    <a:moveTo>
                      <a:pt x="73" y="0"/>
                    </a:moveTo>
                    <a:cubicBezTo>
                      <a:pt x="60" y="0"/>
                      <a:pt x="47" y="10"/>
                      <a:pt x="49" y="27"/>
                    </a:cubicBezTo>
                    <a:cubicBezTo>
                      <a:pt x="34" y="294"/>
                      <a:pt x="60" y="566"/>
                      <a:pt x="62" y="833"/>
                    </a:cubicBezTo>
                    <a:cubicBezTo>
                      <a:pt x="62" y="964"/>
                      <a:pt x="38" y="1095"/>
                      <a:pt x="30" y="1225"/>
                    </a:cubicBezTo>
                    <a:cubicBezTo>
                      <a:pt x="26" y="1297"/>
                      <a:pt x="19" y="1366"/>
                      <a:pt x="10" y="1435"/>
                    </a:cubicBezTo>
                    <a:cubicBezTo>
                      <a:pt x="0" y="1506"/>
                      <a:pt x="19" y="1568"/>
                      <a:pt x="28" y="1639"/>
                    </a:cubicBezTo>
                    <a:cubicBezTo>
                      <a:pt x="29" y="1660"/>
                      <a:pt x="47" y="1671"/>
                      <a:pt x="64" y="1671"/>
                    </a:cubicBezTo>
                    <a:cubicBezTo>
                      <a:pt x="77" y="1671"/>
                      <a:pt x="91" y="1664"/>
                      <a:pt x="96" y="1648"/>
                    </a:cubicBezTo>
                    <a:cubicBezTo>
                      <a:pt x="116" y="1586"/>
                      <a:pt x="148" y="1530"/>
                      <a:pt x="152" y="1465"/>
                    </a:cubicBezTo>
                    <a:cubicBezTo>
                      <a:pt x="155" y="1390"/>
                      <a:pt x="152" y="1317"/>
                      <a:pt x="157" y="1242"/>
                    </a:cubicBezTo>
                    <a:cubicBezTo>
                      <a:pt x="169" y="1106"/>
                      <a:pt x="150" y="969"/>
                      <a:pt x="152" y="833"/>
                    </a:cubicBezTo>
                    <a:cubicBezTo>
                      <a:pt x="157" y="566"/>
                      <a:pt x="157" y="283"/>
                      <a:pt x="96" y="21"/>
                    </a:cubicBezTo>
                    <a:cubicBezTo>
                      <a:pt x="94" y="7"/>
                      <a:pt x="83" y="0"/>
                      <a:pt x="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7" name="Google Shape;14387;p28"/>
              <p:cNvSpPr/>
              <p:nvPr/>
            </p:nvSpPr>
            <p:spPr>
              <a:xfrm>
                <a:off x="1290000" y="1225100"/>
                <a:ext cx="113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08" extrusionOk="0">
                    <a:moveTo>
                      <a:pt x="428" y="1"/>
                    </a:moveTo>
                    <a:cubicBezTo>
                      <a:pt x="422" y="1"/>
                      <a:pt x="416" y="4"/>
                      <a:pt x="413" y="11"/>
                    </a:cubicBezTo>
                    <a:cubicBezTo>
                      <a:pt x="383" y="77"/>
                      <a:pt x="334" y="127"/>
                      <a:pt x="304" y="191"/>
                    </a:cubicBezTo>
                    <a:cubicBezTo>
                      <a:pt x="265" y="273"/>
                      <a:pt x="233" y="359"/>
                      <a:pt x="196" y="441"/>
                    </a:cubicBezTo>
                    <a:cubicBezTo>
                      <a:pt x="134" y="578"/>
                      <a:pt x="52" y="712"/>
                      <a:pt x="11" y="856"/>
                    </a:cubicBezTo>
                    <a:cubicBezTo>
                      <a:pt x="1" y="888"/>
                      <a:pt x="25" y="907"/>
                      <a:pt x="50" y="907"/>
                    </a:cubicBezTo>
                    <a:cubicBezTo>
                      <a:pt x="65" y="907"/>
                      <a:pt x="79" y="901"/>
                      <a:pt x="89" y="888"/>
                    </a:cubicBezTo>
                    <a:cubicBezTo>
                      <a:pt x="183" y="763"/>
                      <a:pt x="241" y="598"/>
                      <a:pt x="306" y="456"/>
                    </a:cubicBezTo>
                    <a:cubicBezTo>
                      <a:pt x="336" y="389"/>
                      <a:pt x="364" y="322"/>
                      <a:pt x="394" y="253"/>
                    </a:cubicBezTo>
                    <a:cubicBezTo>
                      <a:pt x="424" y="180"/>
                      <a:pt x="426" y="103"/>
                      <a:pt x="450" y="26"/>
                    </a:cubicBezTo>
                    <a:cubicBezTo>
                      <a:pt x="455" y="13"/>
                      <a:pt x="441" y="1"/>
                      <a:pt x="4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8" name="Google Shape;14388;p28"/>
              <p:cNvSpPr/>
              <p:nvPr/>
            </p:nvSpPr>
            <p:spPr>
              <a:xfrm>
                <a:off x="1382325" y="1125225"/>
                <a:ext cx="129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54" extrusionOk="0">
                    <a:moveTo>
                      <a:pt x="40" y="1"/>
                    </a:moveTo>
                    <a:cubicBezTo>
                      <a:pt x="18" y="1"/>
                      <a:pt x="1" y="29"/>
                      <a:pt x="19" y="45"/>
                    </a:cubicBezTo>
                    <a:cubicBezTo>
                      <a:pt x="89" y="97"/>
                      <a:pt x="160" y="146"/>
                      <a:pt x="235" y="189"/>
                    </a:cubicBezTo>
                    <a:cubicBezTo>
                      <a:pt x="313" y="241"/>
                      <a:pt x="386" y="299"/>
                      <a:pt x="466" y="349"/>
                    </a:cubicBezTo>
                    <a:cubicBezTo>
                      <a:pt x="472" y="352"/>
                      <a:pt x="477" y="354"/>
                      <a:pt x="481" y="354"/>
                    </a:cubicBezTo>
                    <a:cubicBezTo>
                      <a:pt x="503" y="354"/>
                      <a:pt x="517" y="325"/>
                      <a:pt x="502" y="305"/>
                    </a:cubicBezTo>
                    <a:cubicBezTo>
                      <a:pt x="392" y="172"/>
                      <a:pt x="214" y="45"/>
                      <a:pt x="46" y="2"/>
                    </a:cubicBezTo>
                    <a:cubicBezTo>
                      <a:pt x="44" y="1"/>
                      <a:pt x="42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9" name="Google Shape;14389;p28"/>
              <p:cNvSpPr/>
              <p:nvPr/>
            </p:nvSpPr>
            <p:spPr>
              <a:xfrm>
                <a:off x="1384875" y="1169075"/>
                <a:ext cx="118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282" extrusionOk="0">
                    <a:moveTo>
                      <a:pt x="341" y="0"/>
                    </a:moveTo>
                    <a:cubicBezTo>
                      <a:pt x="331" y="0"/>
                      <a:pt x="320" y="7"/>
                      <a:pt x="321" y="20"/>
                    </a:cubicBezTo>
                    <a:lnTo>
                      <a:pt x="319" y="20"/>
                    </a:lnTo>
                    <a:cubicBezTo>
                      <a:pt x="344" y="235"/>
                      <a:pt x="359" y="448"/>
                      <a:pt x="301" y="659"/>
                    </a:cubicBezTo>
                    <a:cubicBezTo>
                      <a:pt x="273" y="760"/>
                      <a:pt x="233" y="858"/>
                      <a:pt x="183" y="949"/>
                    </a:cubicBezTo>
                    <a:cubicBezTo>
                      <a:pt x="129" y="1046"/>
                      <a:pt x="60" y="1131"/>
                      <a:pt x="13" y="1230"/>
                    </a:cubicBezTo>
                    <a:cubicBezTo>
                      <a:pt x="1" y="1255"/>
                      <a:pt x="19" y="1281"/>
                      <a:pt x="43" y="1281"/>
                    </a:cubicBezTo>
                    <a:cubicBezTo>
                      <a:pt x="48" y="1281"/>
                      <a:pt x="54" y="1280"/>
                      <a:pt x="60" y="1276"/>
                    </a:cubicBezTo>
                    <a:cubicBezTo>
                      <a:pt x="267" y="1177"/>
                      <a:pt x="383" y="906"/>
                      <a:pt x="428" y="693"/>
                    </a:cubicBezTo>
                    <a:cubicBezTo>
                      <a:pt x="475" y="465"/>
                      <a:pt x="473" y="216"/>
                      <a:pt x="357" y="9"/>
                    </a:cubicBezTo>
                    <a:cubicBezTo>
                      <a:pt x="354" y="3"/>
                      <a:pt x="348" y="0"/>
                      <a:pt x="34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0" name="Google Shape;14390;p28"/>
              <p:cNvSpPr/>
              <p:nvPr/>
            </p:nvSpPr>
            <p:spPr>
              <a:xfrm>
                <a:off x="1364375" y="1018400"/>
                <a:ext cx="155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8" extrusionOk="0">
                    <a:moveTo>
                      <a:pt x="615" y="1"/>
                    </a:moveTo>
                    <a:cubicBezTo>
                      <a:pt x="615" y="1"/>
                      <a:pt x="615" y="1"/>
                      <a:pt x="614" y="1"/>
                    </a:cubicBezTo>
                    <a:cubicBezTo>
                      <a:pt x="414" y="16"/>
                      <a:pt x="208" y="18"/>
                      <a:pt x="12" y="49"/>
                    </a:cubicBezTo>
                    <a:cubicBezTo>
                      <a:pt x="1" y="51"/>
                      <a:pt x="5" y="68"/>
                      <a:pt x="14" y="68"/>
                    </a:cubicBezTo>
                    <a:cubicBezTo>
                      <a:pt x="214" y="64"/>
                      <a:pt x="416" y="32"/>
                      <a:pt x="612" y="14"/>
                    </a:cubicBezTo>
                    <a:cubicBezTo>
                      <a:pt x="621" y="14"/>
                      <a:pt x="622" y="1"/>
                      <a:pt x="61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1" name="Google Shape;14391;p28"/>
              <p:cNvSpPr/>
              <p:nvPr/>
            </p:nvSpPr>
            <p:spPr>
              <a:xfrm>
                <a:off x="1361200" y="1019100"/>
                <a:ext cx="5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0" extrusionOk="0">
                    <a:moveTo>
                      <a:pt x="12" y="1"/>
                    </a:moveTo>
                    <a:cubicBezTo>
                      <a:pt x="1" y="3"/>
                      <a:pt x="1" y="18"/>
                      <a:pt x="12" y="19"/>
                    </a:cubicBezTo>
                    <a:cubicBezTo>
                      <a:pt x="21" y="18"/>
                      <a:pt x="21" y="3"/>
                      <a:pt x="1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2" name="Google Shape;14392;p28"/>
              <p:cNvSpPr/>
              <p:nvPr/>
            </p:nvSpPr>
            <p:spPr>
              <a:xfrm>
                <a:off x="1266275" y="1045700"/>
                <a:ext cx="45975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632" extrusionOk="0">
                    <a:moveTo>
                      <a:pt x="118" y="2470"/>
                    </a:moveTo>
                    <a:cubicBezTo>
                      <a:pt x="234" y="3510"/>
                      <a:pt x="163" y="4632"/>
                      <a:pt x="163" y="4632"/>
                    </a:cubicBezTo>
                    <a:cubicBezTo>
                      <a:pt x="163" y="4632"/>
                      <a:pt x="1838" y="1281"/>
                      <a:pt x="1438" y="904"/>
                    </a:cubicBezTo>
                    <a:cubicBezTo>
                      <a:pt x="485" y="1"/>
                      <a:pt x="1" y="1433"/>
                      <a:pt x="118" y="24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3" name="Google Shape;14393;p28"/>
              <p:cNvSpPr/>
              <p:nvPr/>
            </p:nvSpPr>
            <p:spPr>
              <a:xfrm>
                <a:off x="1275575" y="1014850"/>
                <a:ext cx="7622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2617" extrusionOk="0">
                    <a:moveTo>
                      <a:pt x="1440" y="1723"/>
                    </a:moveTo>
                    <a:cubicBezTo>
                      <a:pt x="1440" y="1723"/>
                      <a:pt x="1" y="2616"/>
                      <a:pt x="395" y="1504"/>
                    </a:cubicBezTo>
                    <a:cubicBezTo>
                      <a:pt x="593" y="941"/>
                      <a:pt x="2147" y="674"/>
                      <a:pt x="2597" y="337"/>
                    </a:cubicBezTo>
                    <a:cubicBezTo>
                      <a:pt x="3048" y="1"/>
                      <a:pt x="1440" y="1723"/>
                      <a:pt x="1440" y="17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4" name="Google Shape;14394;p28"/>
              <p:cNvSpPr/>
              <p:nvPr/>
            </p:nvSpPr>
            <p:spPr>
              <a:xfrm>
                <a:off x="1214925" y="1061250"/>
                <a:ext cx="691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765" h="1102" extrusionOk="0">
                    <a:moveTo>
                      <a:pt x="2665" y="1"/>
                    </a:moveTo>
                    <a:cubicBezTo>
                      <a:pt x="2662" y="1"/>
                      <a:pt x="2659" y="1"/>
                      <a:pt x="2657" y="1"/>
                    </a:cubicBezTo>
                    <a:cubicBezTo>
                      <a:pt x="2432" y="35"/>
                      <a:pt x="2228" y="186"/>
                      <a:pt x="2025" y="278"/>
                    </a:cubicBezTo>
                    <a:cubicBezTo>
                      <a:pt x="1804" y="379"/>
                      <a:pt x="1582" y="482"/>
                      <a:pt x="1355" y="569"/>
                    </a:cubicBezTo>
                    <a:cubicBezTo>
                      <a:pt x="916" y="743"/>
                      <a:pt x="471" y="908"/>
                      <a:pt x="24" y="1061"/>
                    </a:cubicBezTo>
                    <a:cubicBezTo>
                      <a:pt x="1" y="1070"/>
                      <a:pt x="7" y="1102"/>
                      <a:pt x="28" y="1102"/>
                    </a:cubicBezTo>
                    <a:cubicBezTo>
                      <a:pt x="30" y="1102"/>
                      <a:pt x="33" y="1101"/>
                      <a:pt x="35" y="1100"/>
                    </a:cubicBezTo>
                    <a:cubicBezTo>
                      <a:pt x="499" y="955"/>
                      <a:pt x="961" y="796"/>
                      <a:pt x="1415" y="622"/>
                    </a:cubicBezTo>
                    <a:cubicBezTo>
                      <a:pt x="1639" y="536"/>
                      <a:pt x="1866" y="459"/>
                      <a:pt x="2088" y="373"/>
                    </a:cubicBezTo>
                    <a:cubicBezTo>
                      <a:pt x="2298" y="293"/>
                      <a:pt x="2541" y="246"/>
                      <a:pt x="2714" y="102"/>
                    </a:cubicBezTo>
                    <a:cubicBezTo>
                      <a:pt x="2764" y="61"/>
                      <a:pt x="2715" y="1"/>
                      <a:pt x="26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5" name="Google Shape;14395;p28"/>
              <p:cNvSpPr/>
              <p:nvPr/>
            </p:nvSpPr>
            <p:spPr>
              <a:xfrm>
                <a:off x="1273050" y="994800"/>
                <a:ext cx="1297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101" extrusionOk="0">
                    <a:moveTo>
                      <a:pt x="22" y="1"/>
                    </a:moveTo>
                    <a:cubicBezTo>
                      <a:pt x="18" y="1"/>
                      <a:pt x="14" y="3"/>
                      <a:pt x="14" y="8"/>
                    </a:cubicBezTo>
                    <a:lnTo>
                      <a:pt x="17" y="10"/>
                    </a:lnTo>
                    <a:cubicBezTo>
                      <a:pt x="1" y="546"/>
                      <a:pt x="40" y="1079"/>
                      <a:pt x="87" y="1616"/>
                    </a:cubicBezTo>
                    <a:cubicBezTo>
                      <a:pt x="111" y="1878"/>
                      <a:pt x="131" y="2137"/>
                      <a:pt x="163" y="2399"/>
                    </a:cubicBezTo>
                    <a:cubicBezTo>
                      <a:pt x="178" y="2521"/>
                      <a:pt x="195" y="2642"/>
                      <a:pt x="217" y="2764"/>
                    </a:cubicBezTo>
                    <a:cubicBezTo>
                      <a:pt x="238" y="2885"/>
                      <a:pt x="253" y="3011"/>
                      <a:pt x="358" y="3089"/>
                    </a:cubicBezTo>
                    <a:cubicBezTo>
                      <a:pt x="370" y="3097"/>
                      <a:pt x="384" y="3100"/>
                      <a:pt x="398" y="3100"/>
                    </a:cubicBezTo>
                    <a:cubicBezTo>
                      <a:pt x="425" y="3100"/>
                      <a:pt x="453" y="3086"/>
                      <a:pt x="468" y="3059"/>
                    </a:cubicBezTo>
                    <a:cubicBezTo>
                      <a:pt x="519" y="2955"/>
                      <a:pt x="485" y="2854"/>
                      <a:pt x="457" y="2743"/>
                    </a:cubicBezTo>
                    <a:cubicBezTo>
                      <a:pt x="427" y="2620"/>
                      <a:pt x="389" y="2496"/>
                      <a:pt x="356" y="2373"/>
                    </a:cubicBezTo>
                    <a:cubicBezTo>
                      <a:pt x="289" y="2119"/>
                      <a:pt x="225" y="1861"/>
                      <a:pt x="180" y="1601"/>
                    </a:cubicBezTo>
                    <a:cubicBezTo>
                      <a:pt x="88" y="1077"/>
                      <a:pt x="55" y="539"/>
                      <a:pt x="31" y="8"/>
                    </a:cubicBezTo>
                    <a:cubicBezTo>
                      <a:pt x="31" y="3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6" name="Google Shape;14396;p28"/>
              <p:cNvSpPr/>
              <p:nvPr/>
            </p:nvSpPr>
            <p:spPr>
              <a:xfrm>
                <a:off x="1095575" y="300950"/>
                <a:ext cx="756575" cy="343600"/>
              </a:xfrm>
              <a:custGeom>
                <a:avLst/>
                <a:gdLst/>
                <a:ahLst/>
                <a:cxnLst/>
                <a:rect l="l" t="t" r="r" b="b"/>
                <a:pathLst>
                  <a:path w="30263" h="13744" extrusionOk="0">
                    <a:moveTo>
                      <a:pt x="9489" y="3765"/>
                    </a:moveTo>
                    <a:cubicBezTo>
                      <a:pt x="7462" y="4567"/>
                      <a:pt x="1" y="9888"/>
                      <a:pt x="57" y="11264"/>
                    </a:cubicBezTo>
                    <a:cubicBezTo>
                      <a:pt x="113" y="12641"/>
                      <a:pt x="949" y="12884"/>
                      <a:pt x="2027" y="12289"/>
                    </a:cubicBezTo>
                    <a:cubicBezTo>
                      <a:pt x="3106" y="11694"/>
                      <a:pt x="7047" y="13744"/>
                      <a:pt x="11299" y="13160"/>
                    </a:cubicBezTo>
                    <a:cubicBezTo>
                      <a:pt x="15550" y="12579"/>
                      <a:pt x="15038" y="11812"/>
                      <a:pt x="14999" y="11494"/>
                    </a:cubicBezTo>
                    <a:cubicBezTo>
                      <a:pt x="14840" y="10195"/>
                      <a:pt x="15214" y="11408"/>
                      <a:pt x="17891" y="10113"/>
                    </a:cubicBezTo>
                    <a:cubicBezTo>
                      <a:pt x="20568" y="8817"/>
                      <a:pt x="21602" y="8426"/>
                      <a:pt x="21759" y="7091"/>
                    </a:cubicBezTo>
                    <a:cubicBezTo>
                      <a:pt x="21916" y="5755"/>
                      <a:pt x="28339" y="5429"/>
                      <a:pt x="29301" y="4098"/>
                    </a:cubicBezTo>
                    <a:cubicBezTo>
                      <a:pt x="30262" y="2765"/>
                      <a:pt x="21513" y="0"/>
                      <a:pt x="19671" y="1193"/>
                    </a:cubicBezTo>
                    <a:cubicBezTo>
                      <a:pt x="17829" y="2386"/>
                      <a:pt x="15868" y="1245"/>
                      <a:pt x="9489" y="37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7" name="Google Shape;14397;p28"/>
              <p:cNvSpPr/>
              <p:nvPr/>
            </p:nvSpPr>
            <p:spPr>
              <a:xfrm>
                <a:off x="1165400" y="424500"/>
                <a:ext cx="162250" cy="13545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5418" extrusionOk="0">
                    <a:moveTo>
                      <a:pt x="6380" y="1"/>
                    </a:moveTo>
                    <a:cubicBezTo>
                      <a:pt x="6343" y="1"/>
                      <a:pt x="6306" y="36"/>
                      <a:pt x="6298" y="70"/>
                    </a:cubicBezTo>
                    <a:cubicBezTo>
                      <a:pt x="6281" y="134"/>
                      <a:pt x="6219" y="196"/>
                      <a:pt x="6180" y="248"/>
                    </a:cubicBezTo>
                    <a:cubicBezTo>
                      <a:pt x="6141" y="299"/>
                      <a:pt x="6101" y="351"/>
                      <a:pt x="6060" y="403"/>
                    </a:cubicBezTo>
                    <a:cubicBezTo>
                      <a:pt x="5972" y="512"/>
                      <a:pt x="5883" y="622"/>
                      <a:pt x="5791" y="729"/>
                    </a:cubicBezTo>
                    <a:cubicBezTo>
                      <a:pt x="5615" y="930"/>
                      <a:pt x="5425" y="1121"/>
                      <a:pt x="5225" y="1299"/>
                    </a:cubicBezTo>
                    <a:cubicBezTo>
                      <a:pt x="4810" y="1667"/>
                      <a:pt x="4361" y="1994"/>
                      <a:pt x="3899" y="2299"/>
                    </a:cubicBezTo>
                    <a:cubicBezTo>
                      <a:pt x="3435" y="2602"/>
                      <a:pt x="2966" y="2882"/>
                      <a:pt x="2497" y="3167"/>
                    </a:cubicBezTo>
                    <a:cubicBezTo>
                      <a:pt x="2029" y="3447"/>
                      <a:pt x="1553" y="3718"/>
                      <a:pt x="1110" y="4038"/>
                    </a:cubicBezTo>
                    <a:cubicBezTo>
                      <a:pt x="637" y="4378"/>
                      <a:pt x="180" y="4795"/>
                      <a:pt x="8" y="5371"/>
                    </a:cubicBezTo>
                    <a:cubicBezTo>
                      <a:pt x="1" y="5397"/>
                      <a:pt x="24" y="5418"/>
                      <a:pt x="47" y="5418"/>
                    </a:cubicBezTo>
                    <a:cubicBezTo>
                      <a:pt x="59" y="5418"/>
                      <a:pt x="71" y="5412"/>
                      <a:pt x="78" y="5399"/>
                    </a:cubicBezTo>
                    <a:cubicBezTo>
                      <a:pt x="586" y="4393"/>
                      <a:pt x="1646" y="3856"/>
                      <a:pt x="2575" y="3303"/>
                    </a:cubicBezTo>
                    <a:cubicBezTo>
                      <a:pt x="3520" y="2742"/>
                      <a:pt x="4473" y="2178"/>
                      <a:pt x="5301" y="1452"/>
                    </a:cubicBezTo>
                    <a:cubicBezTo>
                      <a:pt x="5531" y="1252"/>
                      <a:pt x="5752" y="1039"/>
                      <a:pt x="5959" y="816"/>
                    </a:cubicBezTo>
                    <a:cubicBezTo>
                      <a:pt x="6058" y="712"/>
                      <a:pt x="6150" y="603"/>
                      <a:pt x="6236" y="489"/>
                    </a:cubicBezTo>
                    <a:cubicBezTo>
                      <a:pt x="6320" y="383"/>
                      <a:pt x="6447" y="252"/>
                      <a:pt x="6479" y="119"/>
                    </a:cubicBezTo>
                    <a:cubicBezTo>
                      <a:pt x="6484" y="100"/>
                      <a:pt x="6483" y="77"/>
                      <a:pt x="6475" y="56"/>
                    </a:cubicBezTo>
                    <a:lnTo>
                      <a:pt x="6475" y="56"/>
                    </a:lnTo>
                    <a:cubicBezTo>
                      <a:pt x="6489" y="20"/>
                      <a:pt x="6410" y="3"/>
                      <a:pt x="6388" y="1"/>
                    </a:cubicBezTo>
                    <a:cubicBezTo>
                      <a:pt x="6385" y="1"/>
                      <a:pt x="6382" y="1"/>
                      <a:pt x="63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8" name="Google Shape;14398;p28"/>
              <p:cNvSpPr/>
              <p:nvPr/>
            </p:nvSpPr>
            <p:spPr>
              <a:xfrm>
                <a:off x="1163175" y="518250"/>
                <a:ext cx="94075" cy="77300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092" extrusionOk="0">
                    <a:moveTo>
                      <a:pt x="3720" y="0"/>
                    </a:moveTo>
                    <a:cubicBezTo>
                      <a:pt x="3715" y="0"/>
                      <a:pt x="3711" y="1"/>
                      <a:pt x="3706" y="4"/>
                    </a:cubicBezTo>
                    <a:cubicBezTo>
                      <a:pt x="2932" y="417"/>
                      <a:pt x="2203" y="910"/>
                      <a:pt x="1505" y="1439"/>
                    </a:cubicBezTo>
                    <a:cubicBezTo>
                      <a:pt x="1172" y="1692"/>
                      <a:pt x="845" y="1950"/>
                      <a:pt x="529" y="2223"/>
                    </a:cubicBezTo>
                    <a:cubicBezTo>
                      <a:pt x="396" y="2331"/>
                      <a:pt x="277" y="2457"/>
                      <a:pt x="170" y="2593"/>
                    </a:cubicBezTo>
                    <a:cubicBezTo>
                      <a:pt x="67" y="2730"/>
                      <a:pt x="9" y="2892"/>
                      <a:pt x="2" y="3062"/>
                    </a:cubicBezTo>
                    <a:cubicBezTo>
                      <a:pt x="1" y="3081"/>
                      <a:pt x="17" y="3092"/>
                      <a:pt x="33" y="3092"/>
                    </a:cubicBezTo>
                    <a:cubicBezTo>
                      <a:pt x="46" y="3092"/>
                      <a:pt x="58" y="3085"/>
                      <a:pt x="62" y="3070"/>
                    </a:cubicBezTo>
                    <a:cubicBezTo>
                      <a:pt x="124" y="2709"/>
                      <a:pt x="428" y="2445"/>
                      <a:pt x="696" y="2227"/>
                    </a:cubicBezTo>
                    <a:cubicBezTo>
                      <a:pt x="1019" y="1959"/>
                      <a:pt x="1350" y="1705"/>
                      <a:pt x="1688" y="1454"/>
                    </a:cubicBezTo>
                    <a:cubicBezTo>
                      <a:pt x="2352" y="961"/>
                      <a:pt x="3044" y="508"/>
                      <a:pt x="3736" y="56"/>
                    </a:cubicBezTo>
                    <a:cubicBezTo>
                      <a:pt x="3763" y="38"/>
                      <a:pt x="3746" y="0"/>
                      <a:pt x="372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9" name="Google Shape;14399;p28"/>
              <p:cNvSpPr/>
              <p:nvPr/>
            </p:nvSpPr>
            <p:spPr>
              <a:xfrm>
                <a:off x="1240975" y="575775"/>
                <a:ext cx="284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541" extrusionOk="0">
                    <a:moveTo>
                      <a:pt x="1101" y="1"/>
                    </a:moveTo>
                    <a:cubicBezTo>
                      <a:pt x="1097" y="1"/>
                      <a:pt x="1093" y="2"/>
                      <a:pt x="1089" y="4"/>
                    </a:cubicBezTo>
                    <a:cubicBezTo>
                      <a:pt x="519" y="273"/>
                      <a:pt x="130" y="905"/>
                      <a:pt x="5" y="1505"/>
                    </a:cubicBezTo>
                    <a:cubicBezTo>
                      <a:pt x="0" y="1527"/>
                      <a:pt x="18" y="1541"/>
                      <a:pt x="35" y="1541"/>
                    </a:cubicBezTo>
                    <a:cubicBezTo>
                      <a:pt x="46" y="1541"/>
                      <a:pt x="56" y="1535"/>
                      <a:pt x="59" y="1520"/>
                    </a:cubicBezTo>
                    <a:cubicBezTo>
                      <a:pt x="124" y="1221"/>
                      <a:pt x="252" y="937"/>
                      <a:pt x="429" y="688"/>
                    </a:cubicBezTo>
                    <a:cubicBezTo>
                      <a:pt x="616" y="430"/>
                      <a:pt x="857" y="234"/>
                      <a:pt x="1112" y="47"/>
                    </a:cubicBezTo>
                    <a:cubicBezTo>
                      <a:pt x="1135" y="33"/>
                      <a:pt x="1121" y="1"/>
                      <a:pt x="110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0" name="Google Shape;14400;p28"/>
              <p:cNvSpPr/>
              <p:nvPr/>
            </p:nvSpPr>
            <p:spPr>
              <a:xfrm>
                <a:off x="1275950" y="535600"/>
                <a:ext cx="2585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81" extrusionOk="0">
                    <a:moveTo>
                      <a:pt x="1002" y="1"/>
                    </a:moveTo>
                    <a:cubicBezTo>
                      <a:pt x="996" y="1"/>
                      <a:pt x="991" y="3"/>
                      <a:pt x="986" y="9"/>
                    </a:cubicBezTo>
                    <a:cubicBezTo>
                      <a:pt x="646" y="372"/>
                      <a:pt x="320" y="740"/>
                      <a:pt x="17" y="1131"/>
                    </a:cubicBezTo>
                    <a:cubicBezTo>
                      <a:pt x="0" y="1152"/>
                      <a:pt x="17" y="1180"/>
                      <a:pt x="38" y="1180"/>
                    </a:cubicBezTo>
                    <a:cubicBezTo>
                      <a:pt x="44" y="1180"/>
                      <a:pt x="51" y="1178"/>
                      <a:pt x="57" y="1172"/>
                    </a:cubicBezTo>
                    <a:cubicBezTo>
                      <a:pt x="399" y="811"/>
                      <a:pt x="713" y="433"/>
                      <a:pt x="1019" y="42"/>
                    </a:cubicBezTo>
                    <a:cubicBezTo>
                      <a:pt x="1034" y="25"/>
                      <a:pt x="1019" y="1"/>
                      <a:pt x="100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1" name="Google Shape;14401;p28"/>
              <p:cNvSpPr/>
              <p:nvPr/>
            </p:nvSpPr>
            <p:spPr>
              <a:xfrm>
                <a:off x="1319550" y="446050"/>
                <a:ext cx="37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76" extrusionOk="0">
                    <a:moveTo>
                      <a:pt x="1465" y="0"/>
                    </a:moveTo>
                    <a:cubicBezTo>
                      <a:pt x="1452" y="0"/>
                      <a:pt x="1440" y="5"/>
                      <a:pt x="1433" y="18"/>
                    </a:cubicBezTo>
                    <a:cubicBezTo>
                      <a:pt x="1240" y="353"/>
                      <a:pt x="1046" y="693"/>
                      <a:pt x="818" y="1005"/>
                    </a:cubicBezTo>
                    <a:cubicBezTo>
                      <a:pt x="584" y="1327"/>
                      <a:pt x="313" y="1611"/>
                      <a:pt x="35" y="1895"/>
                    </a:cubicBezTo>
                    <a:cubicBezTo>
                      <a:pt x="1" y="1930"/>
                      <a:pt x="34" y="1976"/>
                      <a:pt x="72" y="1976"/>
                    </a:cubicBezTo>
                    <a:cubicBezTo>
                      <a:pt x="83" y="1976"/>
                      <a:pt x="94" y="1972"/>
                      <a:pt x="104" y="1964"/>
                    </a:cubicBezTo>
                    <a:cubicBezTo>
                      <a:pt x="414" y="1712"/>
                      <a:pt x="680" y="1405"/>
                      <a:pt x="917" y="1086"/>
                    </a:cubicBezTo>
                    <a:cubicBezTo>
                      <a:pt x="1156" y="766"/>
                      <a:pt x="1362" y="426"/>
                      <a:pt x="1504" y="50"/>
                    </a:cubicBezTo>
                    <a:cubicBezTo>
                      <a:pt x="1515" y="21"/>
                      <a:pt x="1489" y="0"/>
                      <a:pt x="14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2" name="Google Shape;14402;p28"/>
              <p:cNvSpPr/>
              <p:nvPr/>
            </p:nvSpPr>
            <p:spPr>
              <a:xfrm>
                <a:off x="1404900" y="468975"/>
                <a:ext cx="39600" cy="9680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3872" extrusionOk="0">
                    <a:moveTo>
                      <a:pt x="1526" y="1"/>
                    </a:moveTo>
                    <a:cubicBezTo>
                      <a:pt x="1512" y="1"/>
                      <a:pt x="1497" y="7"/>
                      <a:pt x="1489" y="23"/>
                    </a:cubicBezTo>
                    <a:cubicBezTo>
                      <a:pt x="1321" y="327"/>
                      <a:pt x="1175" y="647"/>
                      <a:pt x="1022" y="959"/>
                    </a:cubicBezTo>
                    <a:cubicBezTo>
                      <a:pt x="866" y="1273"/>
                      <a:pt x="713" y="1589"/>
                      <a:pt x="569" y="1909"/>
                    </a:cubicBezTo>
                    <a:cubicBezTo>
                      <a:pt x="296" y="2521"/>
                      <a:pt x="34" y="3167"/>
                      <a:pt x="1" y="3844"/>
                    </a:cubicBezTo>
                    <a:cubicBezTo>
                      <a:pt x="1" y="3862"/>
                      <a:pt x="15" y="3871"/>
                      <a:pt x="29" y="3871"/>
                    </a:cubicBezTo>
                    <a:cubicBezTo>
                      <a:pt x="41" y="3871"/>
                      <a:pt x="53" y="3865"/>
                      <a:pt x="57" y="3852"/>
                    </a:cubicBezTo>
                    <a:cubicBezTo>
                      <a:pt x="216" y="3182"/>
                      <a:pt x="442" y="2532"/>
                      <a:pt x="730" y="1909"/>
                    </a:cubicBezTo>
                    <a:cubicBezTo>
                      <a:pt x="1012" y="1298"/>
                      <a:pt x="1369" y="701"/>
                      <a:pt x="1573" y="58"/>
                    </a:cubicBezTo>
                    <a:cubicBezTo>
                      <a:pt x="1583" y="25"/>
                      <a:pt x="1554" y="1"/>
                      <a:pt x="15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3" name="Google Shape;14403;p28"/>
              <p:cNvSpPr/>
              <p:nvPr/>
            </p:nvSpPr>
            <p:spPr>
              <a:xfrm>
                <a:off x="1393375" y="595900"/>
                <a:ext cx="276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098" extrusionOk="0">
                    <a:moveTo>
                      <a:pt x="75" y="1"/>
                    </a:moveTo>
                    <a:cubicBezTo>
                      <a:pt x="64" y="1"/>
                      <a:pt x="53" y="7"/>
                      <a:pt x="51" y="20"/>
                    </a:cubicBezTo>
                    <a:lnTo>
                      <a:pt x="49" y="20"/>
                    </a:lnTo>
                    <a:cubicBezTo>
                      <a:pt x="0" y="315"/>
                      <a:pt x="97" y="598"/>
                      <a:pt x="307" y="811"/>
                    </a:cubicBezTo>
                    <a:cubicBezTo>
                      <a:pt x="450" y="959"/>
                      <a:pt x="686" y="1098"/>
                      <a:pt x="909" y="1098"/>
                    </a:cubicBezTo>
                    <a:cubicBezTo>
                      <a:pt x="970" y="1098"/>
                      <a:pt x="1031" y="1087"/>
                      <a:pt x="1088" y="1063"/>
                    </a:cubicBezTo>
                    <a:cubicBezTo>
                      <a:pt x="1099" y="1059"/>
                      <a:pt x="1103" y="1041"/>
                      <a:pt x="1088" y="1039"/>
                    </a:cubicBezTo>
                    <a:cubicBezTo>
                      <a:pt x="967" y="1020"/>
                      <a:pt x="849" y="1015"/>
                      <a:pt x="733" y="972"/>
                    </a:cubicBezTo>
                    <a:cubicBezTo>
                      <a:pt x="604" y="923"/>
                      <a:pt x="486" y="848"/>
                      <a:pt x="387" y="751"/>
                    </a:cubicBezTo>
                    <a:cubicBezTo>
                      <a:pt x="194" y="564"/>
                      <a:pt x="75" y="297"/>
                      <a:pt x="103" y="27"/>
                    </a:cubicBezTo>
                    <a:cubicBezTo>
                      <a:pt x="104" y="11"/>
                      <a:pt x="89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4" name="Google Shape;14404;p28"/>
              <p:cNvSpPr/>
              <p:nvPr/>
            </p:nvSpPr>
            <p:spPr>
              <a:xfrm>
                <a:off x="1467500" y="440350"/>
                <a:ext cx="205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277" extrusionOk="0">
                    <a:moveTo>
                      <a:pt x="332" y="0"/>
                    </a:moveTo>
                    <a:cubicBezTo>
                      <a:pt x="316" y="0"/>
                      <a:pt x="299" y="13"/>
                      <a:pt x="305" y="35"/>
                    </a:cubicBezTo>
                    <a:cubicBezTo>
                      <a:pt x="400" y="474"/>
                      <a:pt x="498" y="915"/>
                      <a:pt x="544" y="1362"/>
                    </a:cubicBezTo>
                    <a:cubicBezTo>
                      <a:pt x="589" y="1794"/>
                      <a:pt x="599" y="2230"/>
                      <a:pt x="574" y="2662"/>
                    </a:cubicBezTo>
                    <a:cubicBezTo>
                      <a:pt x="527" y="3548"/>
                      <a:pt x="312" y="4408"/>
                      <a:pt x="10" y="5238"/>
                    </a:cubicBezTo>
                    <a:cubicBezTo>
                      <a:pt x="1" y="5259"/>
                      <a:pt x="22" y="5277"/>
                      <a:pt x="41" y="5277"/>
                    </a:cubicBezTo>
                    <a:cubicBezTo>
                      <a:pt x="51" y="5277"/>
                      <a:pt x="61" y="5272"/>
                      <a:pt x="66" y="5260"/>
                    </a:cubicBezTo>
                    <a:lnTo>
                      <a:pt x="66" y="5262"/>
                    </a:lnTo>
                    <a:cubicBezTo>
                      <a:pt x="658" y="4015"/>
                      <a:pt x="819" y="2551"/>
                      <a:pt x="634" y="1192"/>
                    </a:cubicBezTo>
                    <a:cubicBezTo>
                      <a:pt x="580" y="792"/>
                      <a:pt x="499" y="399"/>
                      <a:pt x="357" y="20"/>
                    </a:cubicBezTo>
                    <a:cubicBezTo>
                      <a:pt x="354" y="6"/>
                      <a:pt x="343" y="0"/>
                      <a:pt x="3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5" name="Google Shape;14405;p28"/>
              <p:cNvSpPr/>
              <p:nvPr/>
            </p:nvSpPr>
            <p:spPr>
              <a:xfrm>
                <a:off x="1524975" y="492575"/>
                <a:ext cx="10875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50" extrusionOk="0">
                    <a:moveTo>
                      <a:pt x="159" y="0"/>
                    </a:moveTo>
                    <a:cubicBezTo>
                      <a:pt x="137" y="0"/>
                      <a:pt x="114" y="18"/>
                      <a:pt x="122" y="45"/>
                    </a:cubicBezTo>
                    <a:lnTo>
                      <a:pt x="124" y="45"/>
                    </a:lnTo>
                    <a:cubicBezTo>
                      <a:pt x="251" y="488"/>
                      <a:pt x="315" y="948"/>
                      <a:pt x="313" y="1410"/>
                    </a:cubicBezTo>
                    <a:cubicBezTo>
                      <a:pt x="313" y="1636"/>
                      <a:pt x="296" y="1864"/>
                      <a:pt x="261" y="2089"/>
                    </a:cubicBezTo>
                    <a:cubicBezTo>
                      <a:pt x="233" y="2270"/>
                      <a:pt x="179" y="2474"/>
                      <a:pt x="23" y="2588"/>
                    </a:cubicBezTo>
                    <a:cubicBezTo>
                      <a:pt x="0" y="2606"/>
                      <a:pt x="9" y="2650"/>
                      <a:pt x="38" y="2650"/>
                    </a:cubicBezTo>
                    <a:cubicBezTo>
                      <a:pt x="42" y="2650"/>
                      <a:pt x="45" y="2649"/>
                      <a:pt x="50" y="2648"/>
                    </a:cubicBezTo>
                    <a:cubicBezTo>
                      <a:pt x="218" y="2590"/>
                      <a:pt x="300" y="2448"/>
                      <a:pt x="343" y="2281"/>
                    </a:cubicBezTo>
                    <a:cubicBezTo>
                      <a:pt x="405" y="2050"/>
                      <a:pt x="418" y="1799"/>
                      <a:pt x="423" y="1562"/>
                    </a:cubicBezTo>
                    <a:cubicBezTo>
                      <a:pt x="435" y="1040"/>
                      <a:pt x="356" y="520"/>
                      <a:pt x="193" y="25"/>
                    </a:cubicBezTo>
                    <a:cubicBezTo>
                      <a:pt x="188" y="8"/>
                      <a:pt x="173" y="0"/>
                      <a:pt x="15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6" name="Google Shape;14406;p28"/>
              <p:cNvSpPr/>
              <p:nvPr/>
            </p:nvSpPr>
            <p:spPr>
              <a:xfrm>
                <a:off x="1555950" y="506275"/>
                <a:ext cx="142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893" extrusionOk="0">
                    <a:moveTo>
                      <a:pt x="64" y="0"/>
                    </a:moveTo>
                    <a:cubicBezTo>
                      <a:pt x="32" y="0"/>
                      <a:pt x="0" y="34"/>
                      <a:pt x="22" y="71"/>
                    </a:cubicBezTo>
                    <a:lnTo>
                      <a:pt x="22" y="73"/>
                    </a:lnTo>
                    <a:cubicBezTo>
                      <a:pt x="155" y="355"/>
                      <a:pt x="291" y="658"/>
                      <a:pt x="508" y="885"/>
                    </a:cubicBezTo>
                    <a:cubicBezTo>
                      <a:pt x="515" y="890"/>
                      <a:pt x="523" y="893"/>
                      <a:pt x="530" y="893"/>
                    </a:cubicBezTo>
                    <a:cubicBezTo>
                      <a:pt x="550" y="893"/>
                      <a:pt x="568" y="876"/>
                      <a:pt x="562" y="853"/>
                    </a:cubicBezTo>
                    <a:cubicBezTo>
                      <a:pt x="476" y="552"/>
                      <a:pt x="280" y="283"/>
                      <a:pt x="102" y="25"/>
                    </a:cubicBezTo>
                    <a:cubicBezTo>
                      <a:pt x="93" y="8"/>
                      <a:pt x="78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7" name="Google Shape;14407;p28"/>
              <p:cNvSpPr/>
              <p:nvPr/>
            </p:nvSpPr>
            <p:spPr>
              <a:xfrm>
                <a:off x="1546625" y="470300"/>
                <a:ext cx="74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89" extrusionOk="0">
                    <a:moveTo>
                      <a:pt x="92" y="1"/>
                    </a:moveTo>
                    <a:cubicBezTo>
                      <a:pt x="48" y="1"/>
                      <a:pt x="1" y="42"/>
                      <a:pt x="15" y="95"/>
                    </a:cubicBezTo>
                    <a:lnTo>
                      <a:pt x="15" y="93"/>
                    </a:lnTo>
                    <a:cubicBezTo>
                      <a:pt x="49" y="215"/>
                      <a:pt x="72" y="375"/>
                      <a:pt x="165" y="469"/>
                    </a:cubicBezTo>
                    <a:cubicBezTo>
                      <a:pt x="180" y="482"/>
                      <a:pt x="197" y="488"/>
                      <a:pt x="215" y="488"/>
                    </a:cubicBezTo>
                    <a:cubicBezTo>
                      <a:pt x="251" y="488"/>
                      <a:pt x="286" y="462"/>
                      <a:pt x="288" y="420"/>
                    </a:cubicBezTo>
                    <a:cubicBezTo>
                      <a:pt x="296" y="289"/>
                      <a:pt x="204" y="151"/>
                      <a:pt x="150" y="37"/>
                    </a:cubicBezTo>
                    <a:cubicBezTo>
                      <a:pt x="137" y="12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8" name="Google Shape;14408;p28"/>
              <p:cNvSpPr/>
              <p:nvPr/>
            </p:nvSpPr>
            <p:spPr>
              <a:xfrm>
                <a:off x="1581125" y="439925"/>
                <a:ext cx="65975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1147" extrusionOk="0">
                    <a:moveTo>
                      <a:pt x="73" y="0"/>
                    </a:moveTo>
                    <a:cubicBezTo>
                      <a:pt x="30" y="0"/>
                      <a:pt x="0" y="61"/>
                      <a:pt x="47" y="84"/>
                    </a:cubicBezTo>
                    <a:cubicBezTo>
                      <a:pt x="520" y="310"/>
                      <a:pt x="989" y="540"/>
                      <a:pt x="1466" y="755"/>
                    </a:cubicBezTo>
                    <a:cubicBezTo>
                      <a:pt x="1698" y="859"/>
                      <a:pt x="1930" y="966"/>
                      <a:pt x="2162" y="1069"/>
                    </a:cubicBezTo>
                    <a:cubicBezTo>
                      <a:pt x="2241" y="1105"/>
                      <a:pt x="2343" y="1146"/>
                      <a:pt x="2435" y="1146"/>
                    </a:cubicBezTo>
                    <a:cubicBezTo>
                      <a:pt x="2506" y="1146"/>
                      <a:pt x="2571" y="1122"/>
                      <a:pt x="2618" y="1054"/>
                    </a:cubicBezTo>
                    <a:cubicBezTo>
                      <a:pt x="2638" y="1017"/>
                      <a:pt x="2610" y="974"/>
                      <a:pt x="2571" y="974"/>
                    </a:cubicBezTo>
                    <a:cubicBezTo>
                      <a:pt x="2567" y="974"/>
                      <a:pt x="2562" y="974"/>
                      <a:pt x="2558" y="975"/>
                    </a:cubicBezTo>
                    <a:cubicBezTo>
                      <a:pt x="2522" y="987"/>
                      <a:pt x="2485" y="993"/>
                      <a:pt x="2449" y="993"/>
                    </a:cubicBezTo>
                    <a:cubicBezTo>
                      <a:pt x="2281" y="993"/>
                      <a:pt x="2111" y="882"/>
                      <a:pt x="1963" y="815"/>
                    </a:cubicBezTo>
                    <a:cubicBezTo>
                      <a:pt x="1760" y="723"/>
                      <a:pt x="1556" y="631"/>
                      <a:pt x="1352" y="540"/>
                    </a:cubicBezTo>
                    <a:cubicBezTo>
                      <a:pt x="935" y="356"/>
                      <a:pt x="514" y="183"/>
                      <a:pt x="94" y="5"/>
                    </a:cubicBezTo>
                    <a:cubicBezTo>
                      <a:pt x="87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9" name="Google Shape;14409;p28"/>
              <p:cNvSpPr/>
              <p:nvPr/>
            </p:nvSpPr>
            <p:spPr>
              <a:xfrm>
                <a:off x="1638850" y="395000"/>
                <a:ext cx="88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820" extrusionOk="0">
                    <a:moveTo>
                      <a:pt x="46" y="1"/>
                    </a:moveTo>
                    <a:cubicBezTo>
                      <a:pt x="13" y="1"/>
                      <a:pt x="1" y="53"/>
                      <a:pt x="38" y="61"/>
                    </a:cubicBezTo>
                    <a:cubicBezTo>
                      <a:pt x="395" y="142"/>
                      <a:pt x="748" y="233"/>
                      <a:pt x="1105" y="312"/>
                    </a:cubicBezTo>
                    <a:cubicBezTo>
                      <a:pt x="1451" y="389"/>
                      <a:pt x="1799" y="454"/>
                      <a:pt x="2141" y="544"/>
                    </a:cubicBezTo>
                    <a:cubicBezTo>
                      <a:pt x="2448" y="624"/>
                      <a:pt x="2760" y="742"/>
                      <a:pt x="2986" y="974"/>
                    </a:cubicBezTo>
                    <a:cubicBezTo>
                      <a:pt x="3093" y="1080"/>
                      <a:pt x="3175" y="1207"/>
                      <a:pt x="3229" y="1348"/>
                    </a:cubicBezTo>
                    <a:cubicBezTo>
                      <a:pt x="3278" y="1484"/>
                      <a:pt x="3287" y="1637"/>
                      <a:pt x="3306" y="1781"/>
                    </a:cubicBezTo>
                    <a:cubicBezTo>
                      <a:pt x="3307" y="1806"/>
                      <a:pt x="3326" y="1820"/>
                      <a:pt x="3346" y="1820"/>
                    </a:cubicBezTo>
                    <a:cubicBezTo>
                      <a:pt x="3358" y="1820"/>
                      <a:pt x="3371" y="1814"/>
                      <a:pt x="3379" y="1802"/>
                    </a:cubicBezTo>
                    <a:cubicBezTo>
                      <a:pt x="3538" y="1542"/>
                      <a:pt x="3396" y="1207"/>
                      <a:pt x="3229" y="989"/>
                    </a:cubicBezTo>
                    <a:cubicBezTo>
                      <a:pt x="3025" y="719"/>
                      <a:pt x="2728" y="559"/>
                      <a:pt x="2412" y="456"/>
                    </a:cubicBezTo>
                    <a:cubicBezTo>
                      <a:pt x="2051" y="338"/>
                      <a:pt x="1670" y="284"/>
                      <a:pt x="1298" y="215"/>
                    </a:cubicBezTo>
                    <a:cubicBezTo>
                      <a:pt x="885" y="140"/>
                      <a:pt x="468" y="74"/>
                      <a:pt x="53" y="2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0" name="Google Shape;14410;p28"/>
              <p:cNvSpPr/>
              <p:nvPr/>
            </p:nvSpPr>
            <p:spPr>
              <a:xfrm>
                <a:off x="1755775" y="406500"/>
                <a:ext cx="1607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56" extrusionOk="0">
                    <a:moveTo>
                      <a:pt x="69" y="1"/>
                    </a:moveTo>
                    <a:cubicBezTo>
                      <a:pt x="29" y="1"/>
                      <a:pt x="0" y="63"/>
                      <a:pt x="44" y="82"/>
                    </a:cubicBezTo>
                    <a:lnTo>
                      <a:pt x="46" y="82"/>
                    </a:lnTo>
                    <a:cubicBezTo>
                      <a:pt x="169" y="138"/>
                      <a:pt x="280" y="256"/>
                      <a:pt x="343" y="374"/>
                    </a:cubicBezTo>
                    <a:cubicBezTo>
                      <a:pt x="405" y="488"/>
                      <a:pt x="394" y="626"/>
                      <a:pt x="459" y="736"/>
                    </a:cubicBezTo>
                    <a:cubicBezTo>
                      <a:pt x="468" y="749"/>
                      <a:pt x="482" y="756"/>
                      <a:pt x="495" y="756"/>
                    </a:cubicBezTo>
                    <a:cubicBezTo>
                      <a:pt x="506" y="756"/>
                      <a:pt x="517" y="752"/>
                      <a:pt x="525" y="744"/>
                    </a:cubicBezTo>
                    <a:cubicBezTo>
                      <a:pt x="642" y="622"/>
                      <a:pt x="566" y="413"/>
                      <a:pt x="491" y="288"/>
                    </a:cubicBezTo>
                    <a:cubicBezTo>
                      <a:pt x="396" y="127"/>
                      <a:pt x="257" y="41"/>
                      <a:pt x="78" y="1"/>
                    </a:cubicBezTo>
                    <a:cubicBezTo>
                      <a:pt x="75" y="1"/>
                      <a:pt x="72" y="1"/>
                      <a:pt x="6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1" name="Google Shape;14411;p28"/>
              <p:cNvSpPr/>
              <p:nvPr/>
            </p:nvSpPr>
            <p:spPr>
              <a:xfrm>
                <a:off x="1658025" y="362550"/>
                <a:ext cx="15090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2122" extrusionOk="0">
                    <a:moveTo>
                      <a:pt x="985" y="0"/>
                    </a:moveTo>
                    <a:cubicBezTo>
                      <a:pt x="666" y="0"/>
                      <a:pt x="346" y="24"/>
                      <a:pt x="30" y="71"/>
                    </a:cubicBezTo>
                    <a:cubicBezTo>
                      <a:pt x="0" y="75"/>
                      <a:pt x="5" y="124"/>
                      <a:pt x="36" y="124"/>
                    </a:cubicBezTo>
                    <a:cubicBezTo>
                      <a:pt x="36" y="124"/>
                      <a:pt x="37" y="124"/>
                      <a:pt x="37" y="124"/>
                    </a:cubicBezTo>
                    <a:lnTo>
                      <a:pt x="35" y="124"/>
                    </a:lnTo>
                    <a:cubicBezTo>
                      <a:pt x="268" y="108"/>
                      <a:pt x="501" y="99"/>
                      <a:pt x="733" y="99"/>
                    </a:cubicBezTo>
                    <a:cubicBezTo>
                      <a:pt x="1332" y="99"/>
                      <a:pt x="1929" y="155"/>
                      <a:pt x="2516" y="284"/>
                    </a:cubicBezTo>
                    <a:cubicBezTo>
                      <a:pt x="3330" y="462"/>
                      <a:pt x="4111" y="767"/>
                      <a:pt x="4829" y="1189"/>
                    </a:cubicBezTo>
                    <a:cubicBezTo>
                      <a:pt x="5024" y="1303"/>
                      <a:pt x="5212" y="1425"/>
                      <a:pt x="5396" y="1556"/>
                    </a:cubicBezTo>
                    <a:cubicBezTo>
                      <a:pt x="5497" y="1629"/>
                      <a:pt x="5596" y="1702"/>
                      <a:pt x="5691" y="1778"/>
                    </a:cubicBezTo>
                    <a:cubicBezTo>
                      <a:pt x="5786" y="1857"/>
                      <a:pt x="5912" y="1954"/>
                      <a:pt x="5925" y="2083"/>
                    </a:cubicBezTo>
                    <a:cubicBezTo>
                      <a:pt x="5927" y="2106"/>
                      <a:pt x="5950" y="2121"/>
                      <a:pt x="5970" y="2121"/>
                    </a:cubicBezTo>
                    <a:cubicBezTo>
                      <a:pt x="5985" y="2121"/>
                      <a:pt x="5998" y="2113"/>
                      <a:pt x="6001" y="2092"/>
                    </a:cubicBezTo>
                    <a:cubicBezTo>
                      <a:pt x="6035" y="1894"/>
                      <a:pt x="5900" y="1774"/>
                      <a:pt x="5755" y="1660"/>
                    </a:cubicBezTo>
                    <a:cubicBezTo>
                      <a:pt x="5584" y="1528"/>
                      <a:pt x="5407" y="1401"/>
                      <a:pt x="5224" y="1281"/>
                    </a:cubicBezTo>
                    <a:cubicBezTo>
                      <a:pt x="4852" y="1038"/>
                      <a:pt x="4459" y="828"/>
                      <a:pt x="4051" y="653"/>
                    </a:cubicBezTo>
                    <a:cubicBezTo>
                      <a:pt x="3242" y="303"/>
                      <a:pt x="2380" y="90"/>
                      <a:pt x="1501" y="21"/>
                    </a:cubicBezTo>
                    <a:cubicBezTo>
                      <a:pt x="1330" y="7"/>
                      <a:pt x="1158" y="0"/>
                      <a:pt x="98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2" name="Google Shape;14412;p28"/>
              <p:cNvSpPr/>
              <p:nvPr/>
            </p:nvSpPr>
            <p:spPr>
              <a:xfrm>
                <a:off x="1577375" y="402900"/>
                <a:ext cx="662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961" extrusionOk="0">
                    <a:moveTo>
                      <a:pt x="39" y="1"/>
                    </a:moveTo>
                    <a:cubicBezTo>
                      <a:pt x="16" y="1"/>
                      <a:pt x="1" y="32"/>
                      <a:pt x="25" y="46"/>
                    </a:cubicBezTo>
                    <a:cubicBezTo>
                      <a:pt x="423" y="276"/>
                      <a:pt x="850" y="454"/>
                      <a:pt x="1281" y="607"/>
                    </a:cubicBezTo>
                    <a:cubicBezTo>
                      <a:pt x="1708" y="761"/>
                      <a:pt x="2162" y="912"/>
                      <a:pt x="2613" y="961"/>
                    </a:cubicBezTo>
                    <a:cubicBezTo>
                      <a:pt x="2614" y="961"/>
                      <a:pt x="2615" y="961"/>
                      <a:pt x="2616" y="961"/>
                    </a:cubicBezTo>
                    <a:cubicBezTo>
                      <a:pt x="2648" y="961"/>
                      <a:pt x="2651" y="910"/>
                      <a:pt x="2620" y="899"/>
                    </a:cubicBezTo>
                    <a:cubicBezTo>
                      <a:pt x="2192" y="764"/>
                      <a:pt x="1753" y="671"/>
                      <a:pt x="1326" y="525"/>
                    </a:cubicBezTo>
                    <a:cubicBezTo>
                      <a:pt x="891" y="375"/>
                      <a:pt x="470" y="190"/>
                      <a:pt x="51" y="3"/>
                    </a:cubicBezTo>
                    <a:cubicBezTo>
                      <a:pt x="47" y="2"/>
                      <a:pt x="43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3" name="Google Shape;14413;p28"/>
              <p:cNvSpPr/>
              <p:nvPr/>
            </p:nvSpPr>
            <p:spPr>
              <a:xfrm>
                <a:off x="1327400" y="509025"/>
                <a:ext cx="48125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4890" extrusionOk="0">
                    <a:moveTo>
                      <a:pt x="1884" y="1"/>
                    </a:moveTo>
                    <a:cubicBezTo>
                      <a:pt x="1875" y="1"/>
                      <a:pt x="1866" y="5"/>
                      <a:pt x="1859" y="16"/>
                    </a:cubicBezTo>
                    <a:cubicBezTo>
                      <a:pt x="1620" y="348"/>
                      <a:pt x="1418" y="711"/>
                      <a:pt x="1218" y="1066"/>
                    </a:cubicBezTo>
                    <a:cubicBezTo>
                      <a:pt x="1016" y="1421"/>
                      <a:pt x="820" y="1784"/>
                      <a:pt x="640" y="2152"/>
                    </a:cubicBezTo>
                    <a:cubicBezTo>
                      <a:pt x="468" y="2502"/>
                      <a:pt x="289" y="2855"/>
                      <a:pt x="166" y="3226"/>
                    </a:cubicBezTo>
                    <a:cubicBezTo>
                      <a:pt x="63" y="3540"/>
                      <a:pt x="1" y="3897"/>
                      <a:pt x="102" y="4218"/>
                    </a:cubicBezTo>
                    <a:cubicBezTo>
                      <a:pt x="195" y="4523"/>
                      <a:pt x="405" y="4785"/>
                      <a:pt x="711" y="4888"/>
                    </a:cubicBezTo>
                    <a:cubicBezTo>
                      <a:pt x="716" y="4889"/>
                      <a:pt x="720" y="4890"/>
                      <a:pt x="724" y="4890"/>
                    </a:cubicBezTo>
                    <a:cubicBezTo>
                      <a:pt x="759" y="4890"/>
                      <a:pt x="771" y="4832"/>
                      <a:pt x="730" y="4817"/>
                    </a:cubicBezTo>
                    <a:lnTo>
                      <a:pt x="730" y="4817"/>
                    </a:lnTo>
                    <a:lnTo>
                      <a:pt x="732" y="4819"/>
                    </a:lnTo>
                    <a:cubicBezTo>
                      <a:pt x="433" y="4716"/>
                      <a:pt x="240" y="4447"/>
                      <a:pt x="162" y="4151"/>
                    </a:cubicBezTo>
                    <a:cubicBezTo>
                      <a:pt x="70" y="3807"/>
                      <a:pt x="128" y="3467"/>
                      <a:pt x="250" y="3140"/>
                    </a:cubicBezTo>
                    <a:cubicBezTo>
                      <a:pt x="382" y="2784"/>
                      <a:pt x="569" y="2446"/>
                      <a:pt x="741" y="2111"/>
                    </a:cubicBezTo>
                    <a:cubicBezTo>
                      <a:pt x="910" y="1786"/>
                      <a:pt x="1082" y="1463"/>
                      <a:pt x="1263" y="1143"/>
                    </a:cubicBezTo>
                    <a:cubicBezTo>
                      <a:pt x="1474" y="775"/>
                      <a:pt x="1706" y="417"/>
                      <a:pt x="1910" y="45"/>
                    </a:cubicBezTo>
                    <a:cubicBezTo>
                      <a:pt x="1924" y="22"/>
                      <a:pt x="1904" y="1"/>
                      <a:pt x="18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4" name="Google Shape;14414;p28"/>
              <p:cNvSpPr/>
              <p:nvPr/>
            </p:nvSpPr>
            <p:spPr>
              <a:xfrm>
                <a:off x="703325" y="352950"/>
                <a:ext cx="660200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26408" h="15974" extrusionOk="0">
                    <a:moveTo>
                      <a:pt x="26407" y="4879"/>
                    </a:moveTo>
                    <a:cubicBezTo>
                      <a:pt x="23319" y="4808"/>
                      <a:pt x="20303" y="3991"/>
                      <a:pt x="17308" y="3239"/>
                    </a:cubicBezTo>
                    <a:cubicBezTo>
                      <a:pt x="16500" y="3037"/>
                      <a:pt x="17863" y="2716"/>
                      <a:pt x="17078" y="2433"/>
                    </a:cubicBezTo>
                    <a:cubicBezTo>
                      <a:pt x="12224" y="683"/>
                      <a:pt x="7477" y="1"/>
                      <a:pt x="1" y="5772"/>
                    </a:cubicBezTo>
                    <a:cubicBezTo>
                      <a:pt x="1" y="5772"/>
                      <a:pt x="9027" y="15973"/>
                      <a:pt x="18650" y="9643"/>
                    </a:cubicBezTo>
                    <a:cubicBezTo>
                      <a:pt x="19054" y="9375"/>
                      <a:pt x="17949" y="9108"/>
                      <a:pt x="18430" y="8921"/>
                    </a:cubicBezTo>
                    <a:cubicBezTo>
                      <a:pt x="20797" y="7994"/>
                      <a:pt x="23446" y="6679"/>
                      <a:pt x="26407" y="4879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5" name="Google Shape;14415;p28"/>
              <p:cNvSpPr/>
              <p:nvPr/>
            </p:nvSpPr>
            <p:spPr>
              <a:xfrm>
                <a:off x="724350" y="498025"/>
                <a:ext cx="57800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3120" h="1288" extrusionOk="0">
                    <a:moveTo>
                      <a:pt x="23043" y="0"/>
                    </a:moveTo>
                    <a:cubicBezTo>
                      <a:pt x="23040" y="0"/>
                      <a:pt x="23036" y="1"/>
                      <a:pt x="23033" y="1"/>
                    </a:cubicBezTo>
                    <a:cubicBezTo>
                      <a:pt x="22652" y="63"/>
                      <a:pt x="22270" y="106"/>
                      <a:pt x="21889" y="156"/>
                    </a:cubicBezTo>
                    <a:cubicBezTo>
                      <a:pt x="21520" y="205"/>
                      <a:pt x="21154" y="265"/>
                      <a:pt x="20788" y="315"/>
                    </a:cubicBezTo>
                    <a:cubicBezTo>
                      <a:pt x="20038" y="420"/>
                      <a:pt x="19284" y="512"/>
                      <a:pt x="18533" y="596"/>
                    </a:cubicBezTo>
                    <a:cubicBezTo>
                      <a:pt x="17050" y="762"/>
                      <a:pt x="15564" y="872"/>
                      <a:pt x="14074" y="927"/>
                    </a:cubicBezTo>
                    <a:cubicBezTo>
                      <a:pt x="13263" y="957"/>
                      <a:pt x="12451" y="971"/>
                      <a:pt x="11640" y="971"/>
                    </a:cubicBezTo>
                    <a:cubicBezTo>
                      <a:pt x="9454" y="971"/>
                      <a:pt x="7268" y="863"/>
                      <a:pt x="5092" y="646"/>
                    </a:cubicBezTo>
                    <a:cubicBezTo>
                      <a:pt x="4253" y="562"/>
                      <a:pt x="3413" y="463"/>
                      <a:pt x="2576" y="349"/>
                    </a:cubicBezTo>
                    <a:cubicBezTo>
                      <a:pt x="1745" y="233"/>
                      <a:pt x="919" y="78"/>
                      <a:pt x="83" y="29"/>
                    </a:cubicBezTo>
                    <a:cubicBezTo>
                      <a:pt x="81" y="29"/>
                      <a:pt x="80" y="29"/>
                      <a:pt x="78" y="29"/>
                    </a:cubicBezTo>
                    <a:cubicBezTo>
                      <a:pt x="8" y="29"/>
                      <a:pt x="1" y="133"/>
                      <a:pt x="67" y="153"/>
                    </a:cubicBezTo>
                    <a:cubicBezTo>
                      <a:pt x="784" y="379"/>
                      <a:pt x="1529" y="491"/>
                      <a:pt x="2273" y="605"/>
                    </a:cubicBezTo>
                    <a:cubicBezTo>
                      <a:pt x="3015" y="719"/>
                      <a:pt x="3761" y="820"/>
                      <a:pt x="4509" y="904"/>
                    </a:cubicBezTo>
                    <a:cubicBezTo>
                      <a:pt x="6006" y="1072"/>
                      <a:pt x="7508" y="1187"/>
                      <a:pt x="9015" y="1244"/>
                    </a:cubicBezTo>
                    <a:cubicBezTo>
                      <a:pt x="9771" y="1273"/>
                      <a:pt x="10527" y="1288"/>
                      <a:pt x="11284" y="1288"/>
                    </a:cubicBezTo>
                    <a:cubicBezTo>
                      <a:pt x="12040" y="1288"/>
                      <a:pt x="12797" y="1273"/>
                      <a:pt x="13554" y="1244"/>
                    </a:cubicBezTo>
                    <a:cubicBezTo>
                      <a:pt x="15059" y="1185"/>
                      <a:pt x="16562" y="1074"/>
                      <a:pt x="18062" y="914"/>
                    </a:cubicBezTo>
                    <a:cubicBezTo>
                      <a:pt x="18808" y="833"/>
                      <a:pt x="19550" y="740"/>
                      <a:pt x="20292" y="626"/>
                    </a:cubicBezTo>
                    <a:cubicBezTo>
                      <a:pt x="21032" y="512"/>
                      <a:pt x="21777" y="396"/>
                      <a:pt x="22508" y="216"/>
                    </a:cubicBezTo>
                    <a:cubicBezTo>
                      <a:pt x="22691" y="171"/>
                      <a:pt x="22876" y="136"/>
                      <a:pt x="23059" y="98"/>
                    </a:cubicBezTo>
                    <a:cubicBezTo>
                      <a:pt x="23119" y="84"/>
                      <a:pt x="23098" y="0"/>
                      <a:pt x="230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6" name="Google Shape;14416;p28"/>
              <p:cNvSpPr/>
              <p:nvPr/>
            </p:nvSpPr>
            <p:spPr>
              <a:xfrm>
                <a:off x="868050" y="448375"/>
                <a:ext cx="219225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2410" extrusionOk="0">
                    <a:moveTo>
                      <a:pt x="8707" y="1"/>
                    </a:moveTo>
                    <a:cubicBezTo>
                      <a:pt x="8701" y="1"/>
                      <a:pt x="8696" y="2"/>
                      <a:pt x="8690" y="4"/>
                    </a:cubicBezTo>
                    <a:lnTo>
                      <a:pt x="8692" y="4"/>
                    </a:lnTo>
                    <a:cubicBezTo>
                      <a:pt x="8412" y="101"/>
                      <a:pt x="8139" y="232"/>
                      <a:pt x="7866" y="346"/>
                    </a:cubicBezTo>
                    <a:cubicBezTo>
                      <a:pt x="7602" y="456"/>
                      <a:pt x="7337" y="561"/>
                      <a:pt x="7071" y="663"/>
                    </a:cubicBezTo>
                    <a:cubicBezTo>
                      <a:pt x="6525" y="875"/>
                      <a:pt x="5972" y="1067"/>
                      <a:pt x="5413" y="1241"/>
                    </a:cubicBezTo>
                    <a:cubicBezTo>
                      <a:pt x="4308" y="1585"/>
                      <a:pt x="3181" y="1851"/>
                      <a:pt x="2038" y="2032"/>
                    </a:cubicBezTo>
                    <a:cubicBezTo>
                      <a:pt x="1384" y="2139"/>
                      <a:pt x="724" y="2227"/>
                      <a:pt x="66" y="2313"/>
                    </a:cubicBezTo>
                    <a:cubicBezTo>
                      <a:pt x="7" y="2320"/>
                      <a:pt x="0" y="2410"/>
                      <a:pt x="64" y="2410"/>
                    </a:cubicBezTo>
                    <a:cubicBezTo>
                      <a:pt x="64" y="2410"/>
                      <a:pt x="65" y="2410"/>
                      <a:pt x="66" y="2410"/>
                    </a:cubicBezTo>
                    <a:cubicBezTo>
                      <a:pt x="1247" y="2404"/>
                      <a:pt x="2418" y="2227"/>
                      <a:pt x="3571" y="1970"/>
                    </a:cubicBezTo>
                    <a:cubicBezTo>
                      <a:pt x="4715" y="1718"/>
                      <a:pt x="5837" y="1374"/>
                      <a:pt x="6927" y="944"/>
                    </a:cubicBezTo>
                    <a:cubicBezTo>
                      <a:pt x="7228" y="824"/>
                      <a:pt x="7524" y="697"/>
                      <a:pt x="7817" y="563"/>
                    </a:cubicBezTo>
                    <a:cubicBezTo>
                      <a:pt x="8126" y="420"/>
                      <a:pt x="8444" y="278"/>
                      <a:pt x="8730" y="95"/>
                    </a:cubicBezTo>
                    <a:cubicBezTo>
                      <a:pt x="8768" y="68"/>
                      <a:pt x="8751" y="1"/>
                      <a:pt x="870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7" name="Google Shape;14417;p28"/>
              <p:cNvSpPr/>
              <p:nvPr/>
            </p:nvSpPr>
            <p:spPr>
              <a:xfrm>
                <a:off x="780025" y="436350"/>
                <a:ext cx="1551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6207" h="2252" extrusionOk="0">
                    <a:moveTo>
                      <a:pt x="6168" y="0"/>
                    </a:moveTo>
                    <a:cubicBezTo>
                      <a:pt x="6167" y="0"/>
                      <a:pt x="6166" y="0"/>
                      <a:pt x="6165" y="0"/>
                    </a:cubicBezTo>
                    <a:lnTo>
                      <a:pt x="6165" y="2"/>
                    </a:lnTo>
                    <a:cubicBezTo>
                      <a:pt x="5750" y="53"/>
                      <a:pt x="5339" y="111"/>
                      <a:pt x="4931" y="197"/>
                    </a:cubicBezTo>
                    <a:cubicBezTo>
                      <a:pt x="4512" y="286"/>
                      <a:pt x="4101" y="397"/>
                      <a:pt x="3691" y="520"/>
                    </a:cubicBezTo>
                    <a:cubicBezTo>
                      <a:pt x="2882" y="769"/>
                      <a:pt x="2089" y="1075"/>
                      <a:pt x="1324" y="1440"/>
                    </a:cubicBezTo>
                    <a:cubicBezTo>
                      <a:pt x="881" y="1647"/>
                      <a:pt x="455" y="1889"/>
                      <a:pt x="48" y="2162"/>
                    </a:cubicBezTo>
                    <a:cubicBezTo>
                      <a:pt x="1" y="2188"/>
                      <a:pt x="27" y="2252"/>
                      <a:pt x="70" y="2252"/>
                    </a:cubicBezTo>
                    <a:cubicBezTo>
                      <a:pt x="78" y="2252"/>
                      <a:pt x="87" y="2249"/>
                      <a:pt x="96" y="2244"/>
                    </a:cubicBezTo>
                    <a:cubicBezTo>
                      <a:pt x="855" y="1872"/>
                      <a:pt x="1609" y="1485"/>
                      <a:pt x="2394" y="1169"/>
                    </a:cubicBezTo>
                    <a:cubicBezTo>
                      <a:pt x="3175" y="860"/>
                      <a:pt x="3974" y="600"/>
                      <a:pt x="4787" y="389"/>
                    </a:cubicBezTo>
                    <a:cubicBezTo>
                      <a:pt x="5245" y="270"/>
                      <a:pt x="5709" y="154"/>
                      <a:pt x="6174" y="62"/>
                    </a:cubicBezTo>
                    <a:cubicBezTo>
                      <a:pt x="6207" y="57"/>
                      <a:pt x="6201" y="0"/>
                      <a:pt x="61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8" name="Google Shape;14418;p28"/>
              <p:cNvSpPr/>
              <p:nvPr/>
            </p:nvSpPr>
            <p:spPr>
              <a:xfrm>
                <a:off x="842050" y="538925"/>
                <a:ext cx="2594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1795" extrusionOk="0">
                    <a:moveTo>
                      <a:pt x="43" y="1"/>
                    </a:moveTo>
                    <a:cubicBezTo>
                      <a:pt x="15" y="1"/>
                      <a:pt x="1" y="46"/>
                      <a:pt x="31" y="61"/>
                    </a:cubicBezTo>
                    <a:lnTo>
                      <a:pt x="29" y="61"/>
                    </a:lnTo>
                    <a:cubicBezTo>
                      <a:pt x="1235" y="684"/>
                      <a:pt x="2572" y="1041"/>
                      <a:pt x="3901" y="1282"/>
                    </a:cubicBezTo>
                    <a:cubicBezTo>
                      <a:pt x="5253" y="1529"/>
                      <a:pt x="6623" y="1652"/>
                      <a:pt x="7993" y="1729"/>
                    </a:cubicBezTo>
                    <a:cubicBezTo>
                      <a:pt x="8612" y="1763"/>
                      <a:pt x="9231" y="1795"/>
                      <a:pt x="9850" y="1795"/>
                    </a:cubicBezTo>
                    <a:cubicBezTo>
                      <a:pt x="10006" y="1795"/>
                      <a:pt x="10162" y="1793"/>
                      <a:pt x="10317" y="1788"/>
                    </a:cubicBezTo>
                    <a:cubicBezTo>
                      <a:pt x="10375" y="1787"/>
                      <a:pt x="10373" y="1704"/>
                      <a:pt x="10317" y="1699"/>
                    </a:cubicBezTo>
                    <a:cubicBezTo>
                      <a:pt x="9627" y="1631"/>
                      <a:pt x="8938" y="1611"/>
                      <a:pt x="8248" y="1575"/>
                    </a:cubicBezTo>
                    <a:cubicBezTo>
                      <a:pt x="7569" y="1540"/>
                      <a:pt x="6894" y="1497"/>
                      <a:pt x="6219" y="1431"/>
                    </a:cubicBezTo>
                    <a:cubicBezTo>
                      <a:pt x="4875" y="1304"/>
                      <a:pt x="3533" y="1099"/>
                      <a:pt x="2229" y="740"/>
                    </a:cubicBezTo>
                    <a:cubicBezTo>
                      <a:pt x="1491" y="536"/>
                      <a:pt x="765" y="282"/>
                      <a:pt x="53" y="3"/>
                    </a:cubicBezTo>
                    <a:cubicBezTo>
                      <a:pt x="50" y="2"/>
                      <a:pt x="46" y="1"/>
                      <a:pt x="4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9" name="Google Shape;14419;p28"/>
              <p:cNvSpPr/>
              <p:nvPr/>
            </p:nvSpPr>
            <p:spPr>
              <a:xfrm>
                <a:off x="1088800" y="545475"/>
                <a:ext cx="674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56" extrusionOk="0">
                    <a:moveTo>
                      <a:pt x="1332" y="1"/>
                    </a:moveTo>
                    <a:cubicBezTo>
                      <a:pt x="900" y="1"/>
                      <a:pt x="470" y="29"/>
                      <a:pt x="38" y="33"/>
                    </a:cubicBezTo>
                    <a:cubicBezTo>
                      <a:pt x="1" y="35"/>
                      <a:pt x="1" y="87"/>
                      <a:pt x="38" y="91"/>
                    </a:cubicBezTo>
                    <a:cubicBezTo>
                      <a:pt x="470" y="104"/>
                      <a:pt x="900" y="141"/>
                      <a:pt x="1332" y="150"/>
                    </a:cubicBezTo>
                    <a:cubicBezTo>
                      <a:pt x="1516" y="154"/>
                      <a:pt x="1700" y="156"/>
                      <a:pt x="1884" y="156"/>
                    </a:cubicBezTo>
                    <a:cubicBezTo>
                      <a:pt x="2132" y="156"/>
                      <a:pt x="2379" y="152"/>
                      <a:pt x="2627" y="141"/>
                    </a:cubicBezTo>
                    <a:cubicBezTo>
                      <a:pt x="2697" y="141"/>
                      <a:pt x="2697" y="36"/>
                      <a:pt x="2627" y="36"/>
                    </a:cubicBezTo>
                    <a:cubicBezTo>
                      <a:pt x="2195" y="10"/>
                      <a:pt x="1765" y="1"/>
                      <a:pt x="13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0" name="Google Shape;14420;p28"/>
              <p:cNvSpPr/>
              <p:nvPr/>
            </p:nvSpPr>
            <p:spPr>
              <a:xfrm>
                <a:off x="471075" y="560575"/>
                <a:ext cx="632200" cy="779300"/>
              </a:xfrm>
              <a:custGeom>
                <a:avLst/>
                <a:gdLst/>
                <a:ahLst/>
                <a:cxnLst/>
                <a:rect l="l" t="t" r="r" b="b"/>
                <a:pathLst>
                  <a:path w="25288" h="31172" extrusionOk="0">
                    <a:moveTo>
                      <a:pt x="7915" y="1371"/>
                    </a:moveTo>
                    <a:cubicBezTo>
                      <a:pt x="7528" y="1452"/>
                      <a:pt x="7144" y="1173"/>
                      <a:pt x="6920" y="700"/>
                    </a:cubicBezTo>
                    <a:cubicBezTo>
                      <a:pt x="6795" y="436"/>
                      <a:pt x="6619" y="197"/>
                      <a:pt x="6369" y="130"/>
                    </a:cubicBezTo>
                    <a:cubicBezTo>
                      <a:pt x="6116" y="62"/>
                      <a:pt x="5540" y="148"/>
                      <a:pt x="5108" y="476"/>
                    </a:cubicBezTo>
                    <a:cubicBezTo>
                      <a:pt x="4740" y="754"/>
                      <a:pt x="4622" y="1420"/>
                      <a:pt x="4843" y="1954"/>
                    </a:cubicBezTo>
                    <a:cubicBezTo>
                      <a:pt x="4843" y="1954"/>
                      <a:pt x="5206" y="2663"/>
                      <a:pt x="5006" y="3321"/>
                    </a:cubicBezTo>
                    <a:cubicBezTo>
                      <a:pt x="4594" y="4679"/>
                      <a:pt x="3815" y="7784"/>
                      <a:pt x="3276" y="9465"/>
                    </a:cubicBezTo>
                    <a:cubicBezTo>
                      <a:pt x="1835" y="13971"/>
                      <a:pt x="1" y="23717"/>
                      <a:pt x="262" y="24543"/>
                    </a:cubicBezTo>
                    <a:cubicBezTo>
                      <a:pt x="522" y="25371"/>
                      <a:pt x="4383" y="30042"/>
                      <a:pt x="7062" y="29057"/>
                    </a:cubicBezTo>
                    <a:cubicBezTo>
                      <a:pt x="7062" y="29057"/>
                      <a:pt x="9042" y="31171"/>
                      <a:pt x="12488" y="30092"/>
                    </a:cubicBezTo>
                    <a:cubicBezTo>
                      <a:pt x="15934" y="29012"/>
                      <a:pt x="22006" y="26527"/>
                      <a:pt x="23277" y="15621"/>
                    </a:cubicBezTo>
                    <a:cubicBezTo>
                      <a:pt x="23277" y="15621"/>
                      <a:pt x="24582" y="16102"/>
                      <a:pt x="24663" y="11794"/>
                    </a:cubicBezTo>
                    <a:cubicBezTo>
                      <a:pt x="24741" y="7487"/>
                      <a:pt x="25287" y="4409"/>
                      <a:pt x="18555" y="2895"/>
                    </a:cubicBezTo>
                    <a:cubicBezTo>
                      <a:pt x="18555" y="2897"/>
                      <a:pt x="14567" y="1"/>
                      <a:pt x="7915" y="13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1" name="Google Shape;14421;p28"/>
              <p:cNvSpPr/>
              <p:nvPr/>
            </p:nvSpPr>
            <p:spPr>
              <a:xfrm>
                <a:off x="628425" y="593350"/>
                <a:ext cx="388225" cy="159275"/>
              </a:xfrm>
              <a:custGeom>
                <a:avLst/>
                <a:gdLst/>
                <a:ahLst/>
                <a:cxnLst/>
                <a:rect l="l" t="t" r="r" b="b"/>
                <a:pathLst>
                  <a:path w="15529" h="6371" extrusionOk="0">
                    <a:moveTo>
                      <a:pt x="39" y="1"/>
                    </a:moveTo>
                    <a:cubicBezTo>
                      <a:pt x="19" y="1"/>
                      <a:pt x="0" y="23"/>
                      <a:pt x="13" y="45"/>
                    </a:cubicBezTo>
                    <a:cubicBezTo>
                      <a:pt x="248" y="494"/>
                      <a:pt x="684" y="862"/>
                      <a:pt x="1107" y="1130"/>
                    </a:cubicBezTo>
                    <a:cubicBezTo>
                      <a:pt x="1516" y="1389"/>
                      <a:pt x="1982" y="1561"/>
                      <a:pt x="2451" y="1681"/>
                    </a:cubicBezTo>
                    <a:cubicBezTo>
                      <a:pt x="2903" y="1795"/>
                      <a:pt x="3369" y="1859"/>
                      <a:pt x="3832" y="1905"/>
                    </a:cubicBezTo>
                    <a:cubicBezTo>
                      <a:pt x="4466" y="1967"/>
                      <a:pt x="5104" y="2008"/>
                      <a:pt x="5738" y="2059"/>
                    </a:cubicBezTo>
                    <a:lnTo>
                      <a:pt x="7824" y="2225"/>
                    </a:lnTo>
                    <a:cubicBezTo>
                      <a:pt x="8460" y="2276"/>
                      <a:pt x="9095" y="2326"/>
                      <a:pt x="9726" y="2422"/>
                    </a:cubicBezTo>
                    <a:cubicBezTo>
                      <a:pt x="10900" y="2601"/>
                      <a:pt x="12048" y="2945"/>
                      <a:pt x="13046" y="3601"/>
                    </a:cubicBezTo>
                    <a:cubicBezTo>
                      <a:pt x="14082" y="4280"/>
                      <a:pt x="14919" y="5252"/>
                      <a:pt x="15476" y="6357"/>
                    </a:cubicBezTo>
                    <a:cubicBezTo>
                      <a:pt x="15481" y="6366"/>
                      <a:pt x="15488" y="6370"/>
                      <a:pt x="15496" y="6370"/>
                    </a:cubicBezTo>
                    <a:cubicBezTo>
                      <a:pt x="15512" y="6370"/>
                      <a:pt x="15528" y="6351"/>
                      <a:pt x="15519" y="6331"/>
                    </a:cubicBezTo>
                    <a:cubicBezTo>
                      <a:pt x="15075" y="5327"/>
                      <a:pt x="14385" y="4452"/>
                      <a:pt x="13510" y="3788"/>
                    </a:cubicBezTo>
                    <a:cubicBezTo>
                      <a:pt x="12618" y="3104"/>
                      <a:pt x="11573" y="2676"/>
                      <a:pt x="10479" y="2438"/>
                    </a:cubicBezTo>
                    <a:cubicBezTo>
                      <a:pt x="9196" y="2162"/>
                      <a:pt x="7873" y="2100"/>
                      <a:pt x="6571" y="1988"/>
                    </a:cubicBezTo>
                    <a:lnTo>
                      <a:pt x="4485" y="1810"/>
                    </a:lnTo>
                    <a:cubicBezTo>
                      <a:pt x="3988" y="1767"/>
                      <a:pt x="3488" y="1728"/>
                      <a:pt x="2995" y="1642"/>
                    </a:cubicBezTo>
                    <a:cubicBezTo>
                      <a:pt x="2458" y="1548"/>
                      <a:pt x="1925" y="1401"/>
                      <a:pt x="1439" y="1150"/>
                    </a:cubicBezTo>
                    <a:cubicBezTo>
                      <a:pt x="1179" y="1017"/>
                      <a:pt x="935" y="857"/>
                      <a:pt x="710" y="672"/>
                    </a:cubicBezTo>
                    <a:cubicBezTo>
                      <a:pt x="471" y="471"/>
                      <a:pt x="275" y="232"/>
                      <a:pt x="60" y="10"/>
                    </a:cubicBezTo>
                    <a:cubicBezTo>
                      <a:pt x="53" y="3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2" name="Google Shape;14422;p28"/>
              <p:cNvSpPr/>
              <p:nvPr/>
            </p:nvSpPr>
            <p:spPr>
              <a:xfrm>
                <a:off x="999650" y="687750"/>
                <a:ext cx="65100" cy="2217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8868" extrusionOk="0">
                    <a:moveTo>
                      <a:pt x="21" y="0"/>
                    </a:moveTo>
                    <a:cubicBezTo>
                      <a:pt x="8" y="0"/>
                      <a:pt x="0" y="20"/>
                      <a:pt x="14" y="29"/>
                    </a:cubicBezTo>
                    <a:cubicBezTo>
                      <a:pt x="996" y="642"/>
                      <a:pt x="1641" y="1719"/>
                      <a:pt x="1979" y="2802"/>
                    </a:cubicBezTo>
                    <a:cubicBezTo>
                      <a:pt x="2174" y="3424"/>
                      <a:pt x="2293" y="4073"/>
                      <a:pt x="2391" y="4718"/>
                    </a:cubicBezTo>
                    <a:cubicBezTo>
                      <a:pt x="2488" y="5371"/>
                      <a:pt x="2551" y="6032"/>
                      <a:pt x="2542" y="6692"/>
                    </a:cubicBezTo>
                    <a:cubicBezTo>
                      <a:pt x="2538" y="7053"/>
                      <a:pt x="2512" y="7414"/>
                      <a:pt x="2463" y="7773"/>
                    </a:cubicBezTo>
                    <a:cubicBezTo>
                      <a:pt x="2415" y="8124"/>
                      <a:pt x="2314" y="8465"/>
                      <a:pt x="2256" y="8814"/>
                    </a:cubicBezTo>
                    <a:cubicBezTo>
                      <a:pt x="2247" y="8846"/>
                      <a:pt x="2273" y="8867"/>
                      <a:pt x="2298" y="8867"/>
                    </a:cubicBezTo>
                    <a:cubicBezTo>
                      <a:pt x="2314" y="8867"/>
                      <a:pt x="2330" y="8858"/>
                      <a:pt x="2336" y="8837"/>
                    </a:cubicBezTo>
                    <a:cubicBezTo>
                      <a:pt x="2456" y="8547"/>
                      <a:pt x="2495" y="8218"/>
                      <a:pt x="2535" y="7908"/>
                    </a:cubicBezTo>
                    <a:cubicBezTo>
                      <a:pt x="2576" y="7582"/>
                      <a:pt x="2598" y="7255"/>
                      <a:pt x="2600" y="6926"/>
                    </a:cubicBezTo>
                    <a:cubicBezTo>
                      <a:pt x="2604" y="6257"/>
                      <a:pt x="2557" y="5587"/>
                      <a:pt x="2458" y="4924"/>
                    </a:cubicBezTo>
                    <a:cubicBezTo>
                      <a:pt x="2363" y="4247"/>
                      <a:pt x="2226" y="3578"/>
                      <a:pt x="2047" y="2919"/>
                    </a:cubicBezTo>
                    <a:cubicBezTo>
                      <a:pt x="1884" y="2327"/>
                      <a:pt x="1648" y="1755"/>
                      <a:pt x="1306" y="1241"/>
                    </a:cubicBezTo>
                    <a:cubicBezTo>
                      <a:pt x="977" y="745"/>
                      <a:pt x="543" y="308"/>
                      <a:pt x="29" y="3"/>
                    </a:cubicBezTo>
                    <a:cubicBezTo>
                      <a:pt x="26" y="1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3" name="Google Shape;14423;p28"/>
              <p:cNvSpPr/>
              <p:nvPr/>
            </p:nvSpPr>
            <p:spPr>
              <a:xfrm>
                <a:off x="624475" y="621075"/>
                <a:ext cx="212825" cy="400125"/>
              </a:xfrm>
              <a:custGeom>
                <a:avLst/>
                <a:gdLst/>
                <a:ahLst/>
                <a:cxnLst/>
                <a:rect l="l" t="t" r="r" b="b"/>
                <a:pathLst>
                  <a:path w="8513" h="16005" extrusionOk="0">
                    <a:moveTo>
                      <a:pt x="84" y="1"/>
                    </a:moveTo>
                    <a:cubicBezTo>
                      <a:pt x="41" y="1"/>
                      <a:pt x="1" y="33"/>
                      <a:pt x="21" y="84"/>
                    </a:cubicBezTo>
                    <a:cubicBezTo>
                      <a:pt x="434" y="1144"/>
                      <a:pt x="1048" y="2098"/>
                      <a:pt x="1715" y="3014"/>
                    </a:cubicBezTo>
                    <a:cubicBezTo>
                      <a:pt x="2412" y="3973"/>
                      <a:pt x="3121" y="4915"/>
                      <a:pt x="3770" y="5908"/>
                    </a:cubicBezTo>
                    <a:cubicBezTo>
                      <a:pt x="4467" y="6976"/>
                      <a:pt x="5123" y="8069"/>
                      <a:pt x="5780" y="9165"/>
                    </a:cubicBezTo>
                    <a:cubicBezTo>
                      <a:pt x="6365" y="10141"/>
                      <a:pt x="6946" y="11124"/>
                      <a:pt x="7416" y="12164"/>
                    </a:cubicBezTo>
                    <a:cubicBezTo>
                      <a:pt x="7685" y="12758"/>
                      <a:pt x="7943" y="13372"/>
                      <a:pt x="8115" y="14002"/>
                    </a:cubicBezTo>
                    <a:cubicBezTo>
                      <a:pt x="8287" y="14645"/>
                      <a:pt x="8395" y="15303"/>
                      <a:pt x="8433" y="15967"/>
                    </a:cubicBezTo>
                    <a:cubicBezTo>
                      <a:pt x="8435" y="15992"/>
                      <a:pt x="8455" y="16004"/>
                      <a:pt x="8474" y="16004"/>
                    </a:cubicBezTo>
                    <a:cubicBezTo>
                      <a:pt x="8493" y="16004"/>
                      <a:pt x="8512" y="15992"/>
                      <a:pt x="8511" y="15967"/>
                    </a:cubicBezTo>
                    <a:cubicBezTo>
                      <a:pt x="8507" y="15387"/>
                      <a:pt x="8423" y="14811"/>
                      <a:pt x="8291" y="14248"/>
                    </a:cubicBezTo>
                    <a:cubicBezTo>
                      <a:pt x="8158" y="13686"/>
                      <a:pt x="7993" y="13121"/>
                      <a:pt x="7773" y="12584"/>
                    </a:cubicBezTo>
                    <a:cubicBezTo>
                      <a:pt x="7343" y="11536"/>
                      <a:pt x="6787" y="10543"/>
                      <a:pt x="6210" y="9569"/>
                    </a:cubicBezTo>
                    <a:cubicBezTo>
                      <a:pt x="5565" y="8482"/>
                      <a:pt x="4914" y="7400"/>
                      <a:pt x="4234" y="6334"/>
                    </a:cubicBezTo>
                    <a:cubicBezTo>
                      <a:pt x="3579" y="5310"/>
                      <a:pt x="2876" y="4323"/>
                      <a:pt x="2151" y="3349"/>
                    </a:cubicBezTo>
                    <a:cubicBezTo>
                      <a:pt x="1382" y="2313"/>
                      <a:pt x="636" y="1249"/>
                      <a:pt x="154" y="47"/>
                    </a:cubicBezTo>
                    <a:cubicBezTo>
                      <a:pt x="141" y="15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4" name="Google Shape;14424;p28"/>
              <p:cNvSpPr/>
              <p:nvPr/>
            </p:nvSpPr>
            <p:spPr>
              <a:xfrm>
                <a:off x="695275" y="668900"/>
                <a:ext cx="9997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2551" extrusionOk="0">
                    <a:moveTo>
                      <a:pt x="40" y="0"/>
                    </a:moveTo>
                    <a:cubicBezTo>
                      <a:pt x="16" y="0"/>
                      <a:pt x="1" y="37"/>
                      <a:pt x="25" y="54"/>
                    </a:cubicBezTo>
                    <a:cubicBezTo>
                      <a:pt x="1317" y="912"/>
                      <a:pt x="2624" y="1759"/>
                      <a:pt x="3961" y="2548"/>
                    </a:cubicBezTo>
                    <a:cubicBezTo>
                      <a:pt x="3965" y="2550"/>
                      <a:pt x="3968" y="2551"/>
                      <a:pt x="3971" y="2551"/>
                    </a:cubicBezTo>
                    <a:cubicBezTo>
                      <a:pt x="3988" y="2551"/>
                      <a:pt x="3999" y="2525"/>
                      <a:pt x="3982" y="2512"/>
                    </a:cubicBezTo>
                    <a:cubicBezTo>
                      <a:pt x="2699" y="1636"/>
                      <a:pt x="1379" y="813"/>
                      <a:pt x="55" y="5"/>
                    </a:cubicBezTo>
                    <a:cubicBezTo>
                      <a:pt x="50" y="2"/>
                      <a:pt x="45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5" name="Google Shape;14425;p28"/>
              <p:cNvSpPr/>
              <p:nvPr/>
            </p:nvSpPr>
            <p:spPr>
              <a:xfrm>
                <a:off x="840825" y="764025"/>
                <a:ext cx="134150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14596" extrusionOk="0">
                    <a:moveTo>
                      <a:pt x="32" y="0"/>
                    </a:moveTo>
                    <a:cubicBezTo>
                      <a:pt x="13" y="0"/>
                      <a:pt x="0" y="32"/>
                      <a:pt x="22" y="46"/>
                    </a:cubicBezTo>
                    <a:lnTo>
                      <a:pt x="20" y="46"/>
                    </a:lnTo>
                    <a:cubicBezTo>
                      <a:pt x="1682" y="1299"/>
                      <a:pt x="3021" y="2957"/>
                      <a:pt x="4040" y="4763"/>
                    </a:cubicBezTo>
                    <a:cubicBezTo>
                      <a:pt x="4322" y="5264"/>
                      <a:pt x="4584" y="5778"/>
                      <a:pt x="4786" y="6315"/>
                    </a:cubicBezTo>
                    <a:cubicBezTo>
                      <a:pt x="4987" y="6853"/>
                      <a:pt x="5124" y="7414"/>
                      <a:pt x="5197" y="7986"/>
                    </a:cubicBezTo>
                    <a:cubicBezTo>
                      <a:pt x="5341" y="9119"/>
                      <a:pt x="5290" y="10277"/>
                      <a:pt x="5234" y="11415"/>
                    </a:cubicBezTo>
                    <a:cubicBezTo>
                      <a:pt x="5184" y="12466"/>
                      <a:pt x="5103" y="13674"/>
                      <a:pt x="4434" y="14541"/>
                    </a:cubicBezTo>
                    <a:cubicBezTo>
                      <a:pt x="4416" y="14565"/>
                      <a:pt x="4443" y="14595"/>
                      <a:pt x="4468" y="14595"/>
                    </a:cubicBezTo>
                    <a:cubicBezTo>
                      <a:pt x="4476" y="14595"/>
                      <a:pt x="4484" y="14592"/>
                      <a:pt x="4490" y="14584"/>
                    </a:cubicBezTo>
                    <a:cubicBezTo>
                      <a:pt x="5098" y="13844"/>
                      <a:pt x="5214" y="12802"/>
                      <a:pt x="5279" y="11881"/>
                    </a:cubicBezTo>
                    <a:cubicBezTo>
                      <a:pt x="5320" y="11325"/>
                      <a:pt x="5335" y="10768"/>
                      <a:pt x="5350" y="10211"/>
                    </a:cubicBezTo>
                    <a:cubicBezTo>
                      <a:pt x="5365" y="9613"/>
                      <a:pt x="5363" y="9015"/>
                      <a:pt x="5315" y="8418"/>
                    </a:cubicBezTo>
                    <a:cubicBezTo>
                      <a:pt x="5266" y="7839"/>
                      <a:pt x="5169" y="7261"/>
                      <a:pt x="4997" y="6704"/>
                    </a:cubicBezTo>
                    <a:cubicBezTo>
                      <a:pt x="4827" y="6158"/>
                      <a:pt x="4587" y="5634"/>
                      <a:pt x="4320" y="5130"/>
                    </a:cubicBezTo>
                    <a:cubicBezTo>
                      <a:pt x="3810" y="4159"/>
                      <a:pt x="3204" y="3241"/>
                      <a:pt x="2514" y="2389"/>
                    </a:cubicBezTo>
                    <a:cubicBezTo>
                      <a:pt x="1789" y="1501"/>
                      <a:pt x="966" y="689"/>
                      <a:pt x="44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6" name="Google Shape;14426;p28"/>
              <p:cNvSpPr/>
              <p:nvPr/>
            </p:nvSpPr>
            <p:spPr>
              <a:xfrm>
                <a:off x="527550" y="658900"/>
                <a:ext cx="83725" cy="550100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22004" extrusionOk="0">
                    <a:moveTo>
                      <a:pt x="3327" y="1"/>
                    </a:moveTo>
                    <a:cubicBezTo>
                      <a:pt x="3320" y="1"/>
                      <a:pt x="3313" y="5"/>
                      <a:pt x="3311" y="15"/>
                    </a:cubicBezTo>
                    <a:cubicBezTo>
                      <a:pt x="2948" y="1525"/>
                      <a:pt x="2687" y="3062"/>
                      <a:pt x="2373" y="4584"/>
                    </a:cubicBezTo>
                    <a:cubicBezTo>
                      <a:pt x="2059" y="6106"/>
                      <a:pt x="1731" y="7628"/>
                      <a:pt x="1423" y="9151"/>
                    </a:cubicBezTo>
                    <a:cubicBezTo>
                      <a:pt x="834" y="12068"/>
                      <a:pt x="209" y="14994"/>
                      <a:pt x="45" y="17972"/>
                    </a:cubicBezTo>
                    <a:cubicBezTo>
                      <a:pt x="0" y="18812"/>
                      <a:pt x="2" y="19653"/>
                      <a:pt x="47" y="20492"/>
                    </a:cubicBezTo>
                    <a:cubicBezTo>
                      <a:pt x="73" y="20990"/>
                      <a:pt x="129" y="21723"/>
                      <a:pt x="617" y="21999"/>
                    </a:cubicBezTo>
                    <a:cubicBezTo>
                      <a:pt x="622" y="22002"/>
                      <a:pt x="627" y="22004"/>
                      <a:pt x="631" y="22004"/>
                    </a:cubicBezTo>
                    <a:cubicBezTo>
                      <a:pt x="654" y="22004"/>
                      <a:pt x="670" y="21968"/>
                      <a:pt x="643" y="21953"/>
                    </a:cubicBezTo>
                    <a:cubicBezTo>
                      <a:pt x="415" y="21812"/>
                      <a:pt x="303" y="21543"/>
                      <a:pt x="234" y="21295"/>
                    </a:cubicBezTo>
                    <a:cubicBezTo>
                      <a:pt x="161" y="21023"/>
                      <a:pt x="131" y="20739"/>
                      <a:pt x="120" y="20459"/>
                    </a:cubicBezTo>
                    <a:cubicBezTo>
                      <a:pt x="90" y="19718"/>
                      <a:pt x="114" y="18980"/>
                      <a:pt x="157" y="18241"/>
                    </a:cubicBezTo>
                    <a:cubicBezTo>
                      <a:pt x="239" y="16770"/>
                      <a:pt x="419" y="15306"/>
                      <a:pt x="662" y="13852"/>
                    </a:cubicBezTo>
                    <a:cubicBezTo>
                      <a:pt x="905" y="12412"/>
                      <a:pt x="1195" y="10982"/>
                      <a:pt x="1481" y="9551"/>
                    </a:cubicBezTo>
                    <a:cubicBezTo>
                      <a:pt x="1780" y="8056"/>
                      <a:pt x="2062" y="6558"/>
                      <a:pt x="2356" y="5061"/>
                    </a:cubicBezTo>
                    <a:cubicBezTo>
                      <a:pt x="2518" y="4221"/>
                      <a:pt x="2690" y="3384"/>
                      <a:pt x="2861" y="2544"/>
                    </a:cubicBezTo>
                    <a:cubicBezTo>
                      <a:pt x="3031" y="1707"/>
                      <a:pt x="3208" y="869"/>
                      <a:pt x="3347" y="24"/>
                    </a:cubicBezTo>
                    <a:cubicBezTo>
                      <a:pt x="3349" y="10"/>
                      <a:pt x="3338" y="1"/>
                      <a:pt x="332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7" name="Google Shape;14427;p28"/>
              <p:cNvSpPr/>
              <p:nvPr/>
            </p:nvSpPr>
            <p:spPr>
              <a:xfrm>
                <a:off x="616200" y="990650"/>
                <a:ext cx="83800" cy="311600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12464" extrusionOk="0">
                    <a:moveTo>
                      <a:pt x="25" y="1"/>
                    </a:moveTo>
                    <a:cubicBezTo>
                      <a:pt x="13" y="1"/>
                      <a:pt x="1" y="9"/>
                      <a:pt x="1" y="24"/>
                    </a:cubicBezTo>
                    <a:cubicBezTo>
                      <a:pt x="12" y="2087"/>
                      <a:pt x="38" y="4145"/>
                      <a:pt x="167" y="6205"/>
                    </a:cubicBezTo>
                    <a:cubicBezTo>
                      <a:pt x="225" y="7150"/>
                      <a:pt x="279" y="8101"/>
                      <a:pt x="414" y="9038"/>
                    </a:cubicBezTo>
                    <a:cubicBezTo>
                      <a:pt x="524" y="9810"/>
                      <a:pt x="698" y="10631"/>
                      <a:pt x="1147" y="11283"/>
                    </a:cubicBezTo>
                    <a:cubicBezTo>
                      <a:pt x="1386" y="11639"/>
                      <a:pt x="1713" y="11926"/>
                      <a:pt x="2097" y="12121"/>
                    </a:cubicBezTo>
                    <a:cubicBezTo>
                      <a:pt x="2482" y="12313"/>
                      <a:pt x="2899" y="12407"/>
                      <a:pt x="3323" y="12463"/>
                    </a:cubicBezTo>
                    <a:cubicBezTo>
                      <a:pt x="3324" y="12463"/>
                      <a:pt x="3325" y="12463"/>
                      <a:pt x="3326" y="12463"/>
                    </a:cubicBezTo>
                    <a:cubicBezTo>
                      <a:pt x="3350" y="12463"/>
                      <a:pt x="3352" y="12424"/>
                      <a:pt x="3329" y="12418"/>
                    </a:cubicBezTo>
                    <a:cubicBezTo>
                      <a:pt x="2964" y="12319"/>
                      <a:pt x="2588" y="12237"/>
                      <a:pt x="2244" y="12078"/>
                    </a:cubicBezTo>
                    <a:cubicBezTo>
                      <a:pt x="1872" y="11913"/>
                      <a:pt x="1554" y="11648"/>
                      <a:pt x="1324" y="11313"/>
                    </a:cubicBezTo>
                    <a:cubicBezTo>
                      <a:pt x="887" y="10668"/>
                      <a:pt x="696" y="9889"/>
                      <a:pt x="577" y="9129"/>
                    </a:cubicBezTo>
                    <a:cubicBezTo>
                      <a:pt x="435" y="8225"/>
                      <a:pt x="378" y="7303"/>
                      <a:pt x="315" y="6390"/>
                    </a:cubicBezTo>
                    <a:cubicBezTo>
                      <a:pt x="248" y="5392"/>
                      <a:pt x="197" y="4392"/>
                      <a:pt x="156" y="3392"/>
                    </a:cubicBezTo>
                    <a:cubicBezTo>
                      <a:pt x="111" y="2270"/>
                      <a:pt x="70" y="1148"/>
                      <a:pt x="49" y="24"/>
                    </a:cubicBezTo>
                    <a:cubicBezTo>
                      <a:pt x="49" y="9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8" name="Google Shape;14428;p28"/>
              <p:cNvSpPr/>
              <p:nvPr/>
            </p:nvSpPr>
            <p:spPr>
              <a:xfrm>
                <a:off x="731400" y="898500"/>
                <a:ext cx="120950" cy="2434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9736" extrusionOk="0">
                    <a:moveTo>
                      <a:pt x="41" y="1"/>
                    </a:moveTo>
                    <a:cubicBezTo>
                      <a:pt x="21" y="1"/>
                      <a:pt x="1" y="25"/>
                      <a:pt x="14" y="44"/>
                    </a:cubicBezTo>
                    <a:cubicBezTo>
                      <a:pt x="835" y="1147"/>
                      <a:pt x="1632" y="2269"/>
                      <a:pt x="2335" y="3449"/>
                    </a:cubicBezTo>
                    <a:cubicBezTo>
                      <a:pt x="3062" y="4671"/>
                      <a:pt x="3694" y="5960"/>
                      <a:pt x="4148" y="7309"/>
                    </a:cubicBezTo>
                    <a:cubicBezTo>
                      <a:pt x="4414" y="8095"/>
                      <a:pt x="4608" y="8899"/>
                      <a:pt x="4767" y="9710"/>
                    </a:cubicBezTo>
                    <a:cubicBezTo>
                      <a:pt x="4771" y="9728"/>
                      <a:pt x="4783" y="9735"/>
                      <a:pt x="4796" y="9735"/>
                    </a:cubicBezTo>
                    <a:cubicBezTo>
                      <a:pt x="4816" y="9735"/>
                      <a:pt x="4838" y="9717"/>
                      <a:pt x="4834" y="9691"/>
                    </a:cubicBezTo>
                    <a:cubicBezTo>
                      <a:pt x="4642" y="8252"/>
                      <a:pt x="4158" y="6848"/>
                      <a:pt x="3552" y="5533"/>
                    </a:cubicBezTo>
                    <a:cubicBezTo>
                      <a:pt x="2959" y="4251"/>
                      <a:pt x="2228" y="3032"/>
                      <a:pt x="1424" y="1871"/>
                    </a:cubicBezTo>
                    <a:cubicBezTo>
                      <a:pt x="987" y="1237"/>
                      <a:pt x="530" y="618"/>
                      <a:pt x="59" y="10"/>
                    </a:cubicBezTo>
                    <a:cubicBezTo>
                      <a:pt x="54" y="4"/>
                      <a:pt x="47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9" name="Google Shape;14429;p28"/>
              <p:cNvSpPr/>
              <p:nvPr/>
            </p:nvSpPr>
            <p:spPr>
              <a:xfrm>
                <a:off x="644275" y="718175"/>
                <a:ext cx="148000" cy="550850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22034" extrusionOk="0">
                    <a:moveTo>
                      <a:pt x="17" y="1"/>
                    </a:moveTo>
                    <a:cubicBezTo>
                      <a:pt x="9" y="1"/>
                      <a:pt x="1" y="8"/>
                      <a:pt x="3" y="18"/>
                    </a:cubicBezTo>
                    <a:cubicBezTo>
                      <a:pt x="411" y="1652"/>
                      <a:pt x="830" y="3294"/>
                      <a:pt x="1035" y="4967"/>
                    </a:cubicBezTo>
                    <a:cubicBezTo>
                      <a:pt x="1245" y="6663"/>
                      <a:pt x="1181" y="8373"/>
                      <a:pt x="1147" y="10076"/>
                    </a:cubicBezTo>
                    <a:cubicBezTo>
                      <a:pt x="1116" y="11714"/>
                      <a:pt x="1144" y="13354"/>
                      <a:pt x="1495" y="14962"/>
                    </a:cubicBezTo>
                    <a:cubicBezTo>
                      <a:pt x="1794" y="16332"/>
                      <a:pt x="2305" y="17650"/>
                      <a:pt x="3006" y="18866"/>
                    </a:cubicBezTo>
                    <a:cubicBezTo>
                      <a:pt x="3640" y="19963"/>
                      <a:pt x="4455" y="20991"/>
                      <a:pt x="5466" y="21763"/>
                    </a:cubicBezTo>
                    <a:cubicBezTo>
                      <a:pt x="5586" y="21855"/>
                      <a:pt x="5707" y="21943"/>
                      <a:pt x="5833" y="22027"/>
                    </a:cubicBezTo>
                    <a:cubicBezTo>
                      <a:pt x="5839" y="22031"/>
                      <a:pt x="5846" y="22033"/>
                      <a:pt x="5853" y="22033"/>
                    </a:cubicBezTo>
                    <a:cubicBezTo>
                      <a:pt x="5888" y="22033"/>
                      <a:pt x="5920" y="21983"/>
                      <a:pt x="5885" y="21956"/>
                    </a:cubicBezTo>
                    <a:cubicBezTo>
                      <a:pt x="4889" y="21184"/>
                      <a:pt x="4068" y="20208"/>
                      <a:pt x="3406" y="19139"/>
                    </a:cubicBezTo>
                    <a:cubicBezTo>
                      <a:pt x="2675" y="17957"/>
                      <a:pt x="2146" y="16661"/>
                      <a:pt x="1804" y="15317"/>
                    </a:cubicBezTo>
                    <a:cubicBezTo>
                      <a:pt x="1407" y="13756"/>
                      <a:pt x="1321" y="12142"/>
                      <a:pt x="1314" y="10538"/>
                    </a:cubicBezTo>
                    <a:cubicBezTo>
                      <a:pt x="1305" y="8846"/>
                      <a:pt x="1381" y="7149"/>
                      <a:pt x="1207" y="5464"/>
                    </a:cubicBezTo>
                    <a:cubicBezTo>
                      <a:pt x="1037" y="3811"/>
                      <a:pt x="633" y="2196"/>
                      <a:pt x="192" y="598"/>
                    </a:cubicBezTo>
                    <a:cubicBezTo>
                      <a:pt x="138" y="403"/>
                      <a:pt x="84" y="207"/>
                      <a:pt x="29" y="10"/>
                    </a:cubicBezTo>
                    <a:cubicBezTo>
                      <a:pt x="27" y="4"/>
                      <a:pt x="22" y="1"/>
                      <a:pt x="1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0" name="Google Shape;14430;p28"/>
            <p:cNvGrpSpPr/>
            <p:nvPr/>
          </p:nvGrpSpPr>
          <p:grpSpPr>
            <a:xfrm rot="1678232">
              <a:off x="-701465" y="3932002"/>
              <a:ext cx="2001581" cy="1724140"/>
              <a:chOff x="105141" y="3694359"/>
              <a:chExt cx="1663318" cy="1432764"/>
            </a:xfrm>
          </p:grpSpPr>
          <p:sp>
            <p:nvSpPr>
              <p:cNvPr id="14431" name="Google Shape;14431;p28"/>
              <p:cNvSpPr/>
              <p:nvPr/>
            </p:nvSpPr>
            <p:spPr>
              <a:xfrm>
                <a:off x="1504673" y="4495026"/>
                <a:ext cx="206861" cy="269759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9980" extrusionOk="0">
                    <a:moveTo>
                      <a:pt x="7590" y="0"/>
                    </a:moveTo>
                    <a:cubicBezTo>
                      <a:pt x="7571" y="0"/>
                      <a:pt x="7553" y="9"/>
                      <a:pt x="7545" y="27"/>
                    </a:cubicBezTo>
                    <a:cubicBezTo>
                      <a:pt x="7382" y="397"/>
                      <a:pt x="7272" y="784"/>
                      <a:pt x="7107" y="1155"/>
                    </a:cubicBezTo>
                    <a:cubicBezTo>
                      <a:pt x="6946" y="1519"/>
                      <a:pt x="6793" y="1886"/>
                      <a:pt x="6612" y="2243"/>
                    </a:cubicBezTo>
                    <a:cubicBezTo>
                      <a:pt x="6242" y="2964"/>
                      <a:pt x="5815" y="3654"/>
                      <a:pt x="5359" y="4324"/>
                    </a:cubicBezTo>
                    <a:cubicBezTo>
                      <a:pt x="4901" y="4998"/>
                      <a:pt x="4396" y="5642"/>
                      <a:pt x="3903" y="6290"/>
                    </a:cubicBezTo>
                    <a:cubicBezTo>
                      <a:pt x="3385" y="6967"/>
                      <a:pt x="2884" y="7663"/>
                      <a:pt x="2265" y="8255"/>
                    </a:cubicBezTo>
                    <a:cubicBezTo>
                      <a:pt x="1949" y="8558"/>
                      <a:pt x="1609" y="8835"/>
                      <a:pt x="1246" y="9082"/>
                    </a:cubicBezTo>
                    <a:cubicBezTo>
                      <a:pt x="872" y="9336"/>
                      <a:pt x="479" y="9558"/>
                      <a:pt x="91" y="9788"/>
                    </a:cubicBezTo>
                    <a:cubicBezTo>
                      <a:pt x="1" y="9841"/>
                      <a:pt x="45" y="9980"/>
                      <a:pt x="139" y="9980"/>
                    </a:cubicBezTo>
                    <a:cubicBezTo>
                      <a:pt x="148" y="9980"/>
                      <a:pt x="159" y="9978"/>
                      <a:pt x="169" y="9975"/>
                    </a:cubicBezTo>
                    <a:lnTo>
                      <a:pt x="169" y="9974"/>
                    </a:lnTo>
                    <a:cubicBezTo>
                      <a:pt x="939" y="9736"/>
                      <a:pt x="1639" y="9263"/>
                      <a:pt x="2246" y="8745"/>
                    </a:cubicBezTo>
                    <a:cubicBezTo>
                      <a:pt x="2906" y="8182"/>
                      <a:pt x="3458" y="7493"/>
                      <a:pt x="3963" y="6791"/>
                    </a:cubicBezTo>
                    <a:cubicBezTo>
                      <a:pt x="4933" y="5447"/>
                      <a:pt x="5914" y="4086"/>
                      <a:pt x="6687" y="2617"/>
                    </a:cubicBezTo>
                    <a:cubicBezTo>
                      <a:pt x="6900" y="2211"/>
                      <a:pt x="7094" y="1798"/>
                      <a:pt x="7266" y="1375"/>
                    </a:cubicBezTo>
                    <a:cubicBezTo>
                      <a:pt x="7352" y="1164"/>
                      <a:pt x="7416" y="940"/>
                      <a:pt x="7487" y="723"/>
                    </a:cubicBezTo>
                    <a:cubicBezTo>
                      <a:pt x="7560" y="502"/>
                      <a:pt x="7621" y="287"/>
                      <a:pt x="7649" y="55"/>
                    </a:cubicBezTo>
                    <a:cubicBezTo>
                      <a:pt x="7653" y="22"/>
                      <a:pt x="7620" y="0"/>
                      <a:pt x="7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2" name="Google Shape;14432;p28"/>
              <p:cNvSpPr/>
              <p:nvPr/>
            </p:nvSpPr>
            <p:spPr>
              <a:xfrm>
                <a:off x="1660934" y="4363849"/>
                <a:ext cx="107525" cy="166748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6169" extrusionOk="0">
                    <a:moveTo>
                      <a:pt x="1379" y="5983"/>
                    </a:moveTo>
                    <a:cubicBezTo>
                      <a:pt x="23" y="5710"/>
                      <a:pt x="1" y="3863"/>
                      <a:pt x="661" y="2904"/>
                    </a:cubicBezTo>
                    <a:cubicBezTo>
                      <a:pt x="1319" y="1947"/>
                      <a:pt x="2828" y="621"/>
                      <a:pt x="3263" y="311"/>
                    </a:cubicBezTo>
                    <a:cubicBezTo>
                      <a:pt x="3699" y="0"/>
                      <a:pt x="3933" y="277"/>
                      <a:pt x="3921" y="1459"/>
                    </a:cubicBezTo>
                    <a:cubicBezTo>
                      <a:pt x="3910" y="2638"/>
                      <a:pt x="3977" y="3979"/>
                      <a:pt x="3299" y="4996"/>
                    </a:cubicBezTo>
                    <a:cubicBezTo>
                      <a:pt x="2620" y="6013"/>
                      <a:pt x="2302" y="6168"/>
                      <a:pt x="1379" y="598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3" name="Google Shape;14433;p28"/>
              <p:cNvSpPr/>
              <p:nvPr/>
            </p:nvSpPr>
            <p:spPr>
              <a:xfrm>
                <a:off x="1686558" y="4381770"/>
                <a:ext cx="68656" cy="13866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5130" extrusionOk="0">
                    <a:moveTo>
                      <a:pt x="2492" y="1"/>
                    </a:moveTo>
                    <a:cubicBezTo>
                      <a:pt x="2484" y="1"/>
                      <a:pt x="2477" y="3"/>
                      <a:pt x="2470" y="9"/>
                    </a:cubicBezTo>
                    <a:cubicBezTo>
                      <a:pt x="2138" y="291"/>
                      <a:pt x="1840" y="624"/>
                      <a:pt x="1539" y="940"/>
                    </a:cubicBezTo>
                    <a:cubicBezTo>
                      <a:pt x="1242" y="1250"/>
                      <a:pt x="950" y="1564"/>
                      <a:pt x="705" y="1919"/>
                    </a:cubicBezTo>
                    <a:cubicBezTo>
                      <a:pt x="268" y="2557"/>
                      <a:pt x="1" y="3325"/>
                      <a:pt x="109" y="4107"/>
                    </a:cubicBezTo>
                    <a:cubicBezTo>
                      <a:pt x="135" y="4305"/>
                      <a:pt x="189" y="4498"/>
                      <a:pt x="272" y="4681"/>
                    </a:cubicBezTo>
                    <a:cubicBezTo>
                      <a:pt x="339" y="4830"/>
                      <a:pt x="449" y="5079"/>
                      <a:pt x="619" y="5128"/>
                    </a:cubicBezTo>
                    <a:cubicBezTo>
                      <a:pt x="623" y="5129"/>
                      <a:pt x="627" y="5129"/>
                      <a:pt x="631" y="5129"/>
                    </a:cubicBezTo>
                    <a:cubicBezTo>
                      <a:pt x="654" y="5129"/>
                      <a:pt x="669" y="5105"/>
                      <a:pt x="666" y="5081"/>
                    </a:cubicBezTo>
                    <a:cubicBezTo>
                      <a:pt x="655" y="5001"/>
                      <a:pt x="604" y="4944"/>
                      <a:pt x="561" y="4877"/>
                    </a:cubicBezTo>
                    <a:cubicBezTo>
                      <a:pt x="513" y="4802"/>
                      <a:pt x="470" y="4724"/>
                      <a:pt x="432" y="4645"/>
                    </a:cubicBezTo>
                    <a:cubicBezTo>
                      <a:pt x="358" y="4485"/>
                      <a:pt x="307" y="4314"/>
                      <a:pt x="281" y="4140"/>
                    </a:cubicBezTo>
                    <a:cubicBezTo>
                      <a:pt x="223" y="3780"/>
                      <a:pt x="260" y="3411"/>
                      <a:pt x="352" y="3060"/>
                    </a:cubicBezTo>
                    <a:cubicBezTo>
                      <a:pt x="554" y="2284"/>
                      <a:pt x="1061" y="1631"/>
                      <a:pt x="1599" y="1056"/>
                    </a:cubicBezTo>
                    <a:cubicBezTo>
                      <a:pt x="1909" y="727"/>
                      <a:pt x="2263" y="420"/>
                      <a:pt x="2523" y="48"/>
                    </a:cubicBezTo>
                    <a:cubicBezTo>
                      <a:pt x="2540" y="24"/>
                      <a:pt x="2516" y="1"/>
                      <a:pt x="249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4" name="Google Shape;14434;p28"/>
              <p:cNvSpPr/>
              <p:nvPr/>
            </p:nvSpPr>
            <p:spPr>
              <a:xfrm>
                <a:off x="1700452" y="4429938"/>
                <a:ext cx="38274" cy="96146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557" extrusionOk="0">
                    <a:moveTo>
                      <a:pt x="1378" y="1"/>
                    </a:moveTo>
                    <a:cubicBezTo>
                      <a:pt x="1365" y="1"/>
                      <a:pt x="1353" y="8"/>
                      <a:pt x="1349" y="23"/>
                    </a:cubicBezTo>
                    <a:lnTo>
                      <a:pt x="1349" y="25"/>
                    </a:lnTo>
                    <a:cubicBezTo>
                      <a:pt x="1263" y="319"/>
                      <a:pt x="1154" y="605"/>
                      <a:pt x="1057" y="895"/>
                    </a:cubicBezTo>
                    <a:cubicBezTo>
                      <a:pt x="958" y="1190"/>
                      <a:pt x="857" y="1485"/>
                      <a:pt x="745" y="1777"/>
                    </a:cubicBezTo>
                    <a:cubicBezTo>
                      <a:pt x="633" y="2069"/>
                      <a:pt x="513" y="2358"/>
                      <a:pt x="386" y="2643"/>
                    </a:cubicBezTo>
                    <a:cubicBezTo>
                      <a:pt x="262" y="2919"/>
                      <a:pt x="113" y="3189"/>
                      <a:pt x="18" y="3477"/>
                    </a:cubicBezTo>
                    <a:cubicBezTo>
                      <a:pt x="1" y="3525"/>
                      <a:pt x="39" y="3556"/>
                      <a:pt x="79" y="3556"/>
                    </a:cubicBezTo>
                    <a:cubicBezTo>
                      <a:pt x="101" y="3556"/>
                      <a:pt x="123" y="3547"/>
                      <a:pt x="137" y="3527"/>
                    </a:cubicBezTo>
                    <a:cubicBezTo>
                      <a:pt x="313" y="3269"/>
                      <a:pt x="429" y="2974"/>
                      <a:pt x="550" y="2688"/>
                    </a:cubicBezTo>
                    <a:cubicBezTo>
                      <a:pt x="670" y="2407"/>
                      <a:pt x="782" y="2125"/>
                      <a:pt x="889" y="1839"/>
                    </a:cubicBezTo>
                    <a:cubicBezTo>
                      <a:pt x="994" y="1553"/>
                      <a:pt x="1093" y="1263"/>
                      <a:pt x="1182" y="973"/>
                    </a:cubicBezTo>
                    <a:cubicBezTo>
                      <a:pt x="1276" y="666"/>
                      <a:pt x="1338" y="352"/>
                      <a:pt x="1409" y="40"/>
                    </a:cubicBezTo>
                    <a:cubicBezTo>
                      <a:pt x="1415" y="17"/>
                      <a:pt x="1396" y="1"/>
                      <a:pt x="137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5" name="Google Shape;14435;p28"/>
              <p:cNvSpPr/>
              <p:nvPr/>
            </p:nvSpPr>
            <p:spPr>
              <a:xfrm>
                <a:off x="721668" y="3950642"/>
                <a:ext cx="363797" cy="454509"/>
              </a:xfrm>
              <a:custGeom>
                <a:avLst/>
                <a:gdLst/>
                <a:ahLst/>
                <a:cxnLst/>
                <a:rect l="l" t="t" r="r" b="b"/>
                <a:pathLst>
                  <a:path w="13459" h="16815" extrusionOk="0">
                    <a:moveTo>
                      <a:pt x="13107" y="1"/>
                    </a:moveTo>
                    <a:cubicBezTo>
                      <a:pt x="13058" y="1"/>
                      <a:pt x="13009" y="40"/>
                      <a:pt x="13023" y="102"/>
                    </a:cubicBezTo>
                    <a:lnTo>
                      <a:pt x="13025" y="101"/>
                    </a:lnTo>
                    <a:cubicBezTo>
                      <a:pt x="13126" y="588"/>
                      <a:pt x="13144" y="1095"/>
                      <a:pt x="13148" y="1592"/>
                    </a:cubicBezTo>
                    <a:cubicBezTo>
                      <a:pt x="13148" y="2180"/>
                      <a:pt x="13101" y="2765"/>
                      <a:pt x="13008" y="3344"/>
                    </a:cubicBezTo>
                    <a:cubicBezTo>
                      <a:pt x="12791" y="4732"/>
                      <a:pt x="12370" y="6095"/>
                      <a:pt x="11808" y="7379"/>
                    </a:cubicBezTo>
                    <a:cubicBezTo>
                      <a:pt x="11177" y="8824"/>
                      <a:pt x="10368" y="10202"/>
                      <a:pt x="9384" y="11436"/>
                    </a:cubicBezTo>
                    <a:cubicBezTo>
                      <a:pt x="8362" y="12720"/>
                      <a:pt x="7143" y="13848"/>
                      <a:pt x="5744" y="14712"/>
                    </a:cubicBezTo>
                    <a:cubicBezTo>
                      <a:pt x="4260" y="15626"/>
                      <a:pt x="2592" y="16226"/>
                      <a:pt x="861" y="16445"/>
                    </a:cubicBezTo>
                    <a:cubicBezTo>
                      <a:pt x="629" y="16473"/>
                      <a:pt x="395" y="16497"/>
                      <a:pt x="163" y="16531"/>
                    </a:cubicBezTo>
                    <a:cubicBezTo>
                      <a:pt x="1" y="16553"/>
                      <a:pt x="44" y="16815"/>
                      <a:pt x="203" y="16815"/>
                    </a:cubicBezTo>
                    <a:cubicBezTo>
                      <a:pt x="681" y="16813"/>
                      <a:pt x="1162" y="16736"/>
                      <a:pt x="1633" y="16650"/>
                    </a:cubicBezTo>
                    <a:cubicBezTo>
                      <a:pt x="2074" y="16570"/>
                      <a:pt x="2512" y="16465"/>
                      <a:pt x="2944" y="16334"/>
                    </a:cubicBezTo>
                    <a:cubicBezTo>
                      <a:pt x="3787" y="16080"/>
                      <a:pt x="4602" y="15738"/>
                      <a:pt x="5374" y="15312"/>
                    </a:cubicBezTo>
                    <a:cubicBezTo>
                      <a:pt x="6851" y="14500"/>
                      <a:pt x="8156" y="13395"/>
                      <a:pt x="9265" y="12130"/>
                    </a:cubicBezTo>
                    <a:cubicBezTo>
                      <a:pt x="10332" y="10905"/>
                      <a:pt x="11224" y="9536"/>
                      <a:pt x="11908" y="8063"/>
                    </a:cubicBezTo>
                    <a:cubicBezTo>
                      <a:pt x="12531" y="6732"/>
                      <a:pt x="13012" y="5326"/>
                      <a:pt x="13264" y="3877"/>
                    </a:cubicBezTo>
                    <a:cubicBezTo>
                      <a:pt x="13378" y="3255"/>
                      <a:pt x="13440" y="2624"/>
                      <a:pt x="13451" y="1991"/>
                    </a:cubicBezTo>
                    <a:cubicBezTo>
                      <a:pt x="13458" y="1452"/>
                      <a:pt x="13421" y="908"/>
                      <a:pt x="13281" y="385"/>
                    </a:cubicBezTo>
                    <a:cubicBezTo>
                      <a:pt x="13251" y="276"/>
                      <a:pt x="13219" y="166"/>
                      <a:pt x="13184" y="58"/>
                    </a:cubicBezTo>
                    <a:cubicBezTo>
                      <a:pt x="13170" y="18"/>
                      <a:pt x="13138" y="1"/>
                      <a:pt x="131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6" name="Google Shape;14436;p28"/>
              <p:cNvSpPr/>
              <p:nvPr/>
            </p:nvSpPr>
            <p:spPr>
              <a:xfrm>
                <a:off x="831140" y="4059113"/>
                <a:ext cx="144151" cy="234458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8674" extrusionOk="0">
                    <a:moveTo>
                      <a:pt x="2122" y="1"/>
                    </a:moveTo>
                    <a:cubicBezTo>
                      <a:pt x="2410" y="999"/>
                      <a:pt x="2936" y="1911"/>
                      <a:pt x="3437" y="2822"/>
                    </a:cubicBezTo>
                    <a:cubicBezTo>
                      <a:pt x="3571" y="3067"/>
                      <a:pt x="3558" y="2596"/>
                      <a:pt x="3719" y="2827"/>
                    </a:cubicBezTo>
                    <a:cubicBezTo>
                      <a:pt x="4704" y="4258"/>
                      <a:pt x="5333" y="5744"/>
                      <a:pt x="4095" y="8674"/>
                    </a:cubicBezTo>
                    <a:cubicBezTo>
                      <a:pt x="4095" y="8674"/>
                      <a:pt x="0" y="6610"/>
                      <a:pt x="1236" y="2934"/>
                    </a:cubicBezTo>
                    <a:cubicBezTo>
                      <a:pt x="1289" y="2779"/>
                      <a:pt x="1470" y="3117"/>
                      <a:pt x="1491" y="2943"/>
                    </a:cubicBezTo>
                    <a:cubicBezTo>
                      <a:pt x="1590" y="2093"/>
                      <a:pt x="1790" y="1119"/>
                      <a:pt x="2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7" name="Google Shape;14437;p28"/>
              <p:cNvSpPr/>
              <p:nvPr/>
            </p:nvSpPr>
            <p:spPr>
              <a:xfrm>
                <a:off x="883957" y="4082224"/>
                <a:ext cx="56439" cy="205185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7591" extrusionOk="0">
                    <a:moveTo>
                      <a:pt x="72" y="1"/>
                    </a:moveTo>
                    <a:cubicBezTo>
                      <a:pt x="46" y="1"/>
                      <a:pt x="17" y="19"/>
                      <a:pt x="17" y="51"/>
                    </a:cubicBezTo>
                    <a:cubicBezTo>
                      <a:pt x="17" y="180"/>
                      <a:pt x="4" y="307"/>
                      <a:pt x="2" y="436"/>
                    </a:cubicBezTo>
                    <a:cubicBezTo>
                      <a:pt x="0" y="565"/>
                      <a:pt x="13" y="692"/>
                      <a:pt x="23" y="821"/>
                    </a:cubicBezTo>
                    <a:cubicBezTo>
                      <a:pt x="41" y="1075"/>
                      <a:pt x="66" y="1327"/>
                      <a:pt x="101" y="1580"/>
                    </a:cubicBezTo>
                    <a:cubicBezTo>
                      <a:pt x="170" y="2090"/>
                      <a:pt x="260" y="2599"/>
                      <a:pt x="361" y="3105"/>
                    </a:cubicBezTo>
                    <a:cubicBezTo>
                      <a:pt x="567" y="4108"/>
                      <a:pt x="855" y="5093"/>
                      <a:pt x="1223" y="6050"/>
                    </a:cubicBezTo>
                    <a:cubicBezTo>
                      <a:pt x="1324" y="6316"/>
                      <a:pt x="1434" y="6579"/>
                      <a:pt x="1550" y="6841"/>
                    </a:cubicBezTo>
                    <a:cubicBezTo>
                      <a:pt x="1664" y="7103"/>
                      <a:pt x="1767" y="7376"/>
                      <a:pt x="1976" y="7574"/>
                    </a:cubicBezTo>
                    <a:cubicBezTo>
                      <a:pt x="1989" y="7585"/>
                      <a:pt x="2005" y="7591"/>
                      <a:pt x="2021" y="7591"/>
                    </a:cubicBezTo>
                    <a:cubicBezTo>
                      <a:pt x="2054" y="7591"/>
                      <a:pt x="2087" y="7568"/>
                      <a:pt x="2085" y="7529"/>
                    </a:cubicBezTo>
                    <a:cubicBezTo>
                      <a:pt x="2070" y="7277"/>
                      <a:pt x="1961" y="7054"/>
                      <a:pt x="1868" y="6824"/>
                    </a:cubicBezTo>
                    <a:cubicBezTo>
                      <a:pt x="1773" y="6592"/>
                      <a:pt x="1683" y="6359"/>
                      <a:pt x="1593" y="6125"/>
                    </a:cubicBezTo>
                    <a:cubicBezTo>
                      <a:pt x="1412" y="5650"/>
                      <a:pt x="1247" y="5170"/>
                      <a:pt x="1098" y="4683"/>
                    </a:cubicBezTo>
                    <a:cubicBezTo>
                      <a:pt x="799" y="3713"/>
                      <a:pt x="550" y="2724"/>
                      <a:pt x="389" y="1722"/>
                    </a:cubicBezTo>
                    <a:cubicBezTo>
                      <a:pt x="344" y="1440"/>
                      <a:pt x="303" y="1157"/>
                      <a:pt x="260" y="873"/>
                    </a:cubicBezTo>
                    <a:cubicBezTo>
                      <a:pt x="241" y="740"/>
                      <a:pt x="228" y="606"/>
                      <a:pt x="206" y="471"/>
                    </a:cubicBezTo>
                    <a:cubicBezTo>
                      <a:pt x="180" y="325"/>
                      <a:pt x="135" y="185"/>
                      <a:pt x="116" y="37"/>
                    </a:cubicBezTo>
                    <a:cubicBezTo>
                      <a:pt x="113" y="12"/>
                      <a:pt x="93" y="1"/>
                      <a:pt x="7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8" name="Google Shape;14438;p28"/>
              <p:cNvSpPr/>
              <p:nvPr/>
            </p:nvSpPr>
            <p:spPr>
              <a:xfrm>
                <a:off x="915825" y="4153232"/>
                <a:ext cx="9028" cy="8400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08" extrusionOk="0">
                    <a:moveTo>
                      <a:pt x="266" y="0"/>
                    </a:moveTo>
                    <a:cubicBezTo>
                      <a:pt x="252" y="0"/>
                      <a:pt x="238" y="7"/>
                      <a:pt x="229" y="24"/>
                    </a:cubicBezTo>
                    <a:cubicBezTo>
                      <a:pt x="117" y="235"/>
                      <a:pt x="89" y="507"/>
                      <a:pt x="59" y="740"/>
                    </a:cubicBezTo>
                    <a:cubicBezTo>
                      <a:pt x="23" y="1002"/>
                      <a:pt x="7" y="1267"/>
                      <a:pt x="5" y="1531"/>
                    </a:cubicBezTo>
                    <a:cubicBezTo>
                      <a:pt x="1" y="2047"/>
                      <a:pt x="21" y="2589"/>
                      <a:pt x="212" y="3074"/>
                    </a:cubicBezTo>
                    <a:cubicBezTo>
                      <a:pt x="221" y="3096"/>
                      <a:pt x="243" y="3108"/>
                      <a:pt x="263" y="3108"/>
                    </a:cubicBezTo>
                    <a:cubicBezTo>
                      <a:pt x="287" y="3108"/>
                      <a:pt x="309" y="3092"/>
                      <a:pt x="309" y="3060"/>
                    </a:cubicBezTo>
                    <a:cubicBezTo>
                      <a:pt x="309" y="2557"/>
                      <a:pt x="231" y="2058"/>
                      <a:pt x="233" y="1554"/>
                    </a:cubicBezTo>
                    <a:cubicBezTo>
                      <a:pt x="233" y="1309"/>
                      <a:pt x="248" y="1064"/>
                      <a:pt x="265" y="821"/>
                    </a:cubicBezTo>
                    <a:cubicBezTo>
                      <a:pt x="274" y="695"/>
                      <a:pt x="287" y="570"/>
                      <a:pt x="298" y="445"/>
                    </a:cubicBezTo>
                    <a:cubicBezTo>
                      <a:pt x="308" y="314"/>
                      <a:pt x="334" y="179"/>
                      <a:pt x="321" y="50"/>
                    </a:cubicBezTo>
                    <a:cubicBezTo>
                      <a:pt x="318" y="22"/>
                      <a:pt x="292" y="0"/>
                      <a:pt x="26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9" name="Google Shape;14439;p28"/>
              <p:cNvSpPr/>
              <p:nvPr/>
            </p:nvSpPr>
            <p:spPr>
              <a:xfrm>
                <a:off x="935287" y="4205886"/>
                <a:ext cx="9488" cy="6079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49" extrusionOk="0">
                    <a:moveTo>
                      <a:pt x="236" y="0"/>
                    </a:moveTo>
                    <a:cubicBezTo>
                      <a:pt x="219" y="0"/>
                      <a:pt x="201" y="12"/>
                      <a:pt x="201" y="32"/>
                    </a:cubicBezTo>
                    <a:lnTo>
                      <a:pt x="201" y="34"/>
                    </a:lnTo>
                    <a:cubicBezTo>
                      <a:pt x="201" y="215"/>
                      <a:pt x="186" y="396"/>
                      <a:pt x="180" y="580"/>
                    </a:cubicBezTo>
                    <a:cubicBezTo>
                      <a:pt x="175" y="761"/>
                      <a:pt x="169" y="944"/>
                      <a:pt x="150" y="1126"/>
                    </a:cubicBezTo>
                    <a:cubicBezTo>
                      <a:pt x="115" y="1486"/>
                      <a:pt x="21" y="1842"/>
                      <a:pt x="1" y="2202"/>
                    </a:cubicBezTo>
                    <a:cubicBezTo>
                      <a:pt x="2" y="2232"/>
                      <a:pt x="25" y="2249"/>
                      <a:pt x="49" y="2249"/>
                    </a:cubicBezTo>
                    <a:cubicBezTo>
                      <a:pt x="65" y="2249"/>
                      <a:pt x="81" y="2241"/>
                      <a:pt x="90" y="2225"/>
                    </a:cubicBezTo>
                    <a:cubicBezTo>
                      <a:pt x="257" y="1901"/>
                      <a:pt x="304" y="1507"/>
                      <a:pt x="330" y="1146"/>
                    </a:cubicBezTo>
                    <a:cubicBezTo>
                      <a:pt x="347" y="957"/>
                      <a:pt x="350" y="768"/>
                      <a:pt x="345" y="578"/>
                    </a:cubicBezTo>
                    <a:cubicBezTo>
                      <a:pt x="335" y="387"/>
                      <a:pt x="300" y="209"/>
                      <a:pt x="264" y="22"/>
                    </a:cubicBezTo>
                    <a:cubicBezTo>
                      <a:pt x="261" y="7"/>
                      <a:pt x="249" y="0"/>
                      <a:pt x="2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0" name="Google Shape;14440;p28"/>
              <p:cNvSpPr/>
              <p:nvPr/>
            </p:nvSpPr>
            <p:spPr>
              <a:xfrm>
                <a:off x="873739" y="4160665"/>
                <a:ext cx="41275" cy="88496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3274" extrusionOk="0">
                    <a:moveTo>
                      <a:pt x="50" y="0"/>
                    </a:moveTo>
                    <a:cubicBezTo>
                      <a:pt x="25" y="0"/>
                      <a:pt x="1" y="17"/>
                      <a:pt x="4" y="45"/>
                    </a:cubicBezTo>
                    <a:cubicBezTo>
                      <a:pt x="38" y="342"/>
                      <a:pt x="135" y="622"/>
                      <a:pt x="229" y="905"/>
                    </a:cubicBezTo>
                    <a:cubicBezTo>
                      <a:pt x="324" y="1194"/>
                      <a:pt x="429" y="1482"/>
                      <a:pt x="545" y="1763"/>
                    </a:cubicBezTo>
                    <a:cubicBezTo>
                      <a:pt x="765" y="2294"/>
                      <a:pt x="1031" y="2873"/>
                      <a:pt x="1464" y="3264"/>
                    </a:cubicBezTo>
                    <a:cubicBezTo>
                      <a:pt x="1471" y="3271"/>
                      <a:pt x="1479" y="3274"/>
                      <a:pt x="1487" y="3274"/>
                    </a:cubicBezTo>
                    <a:cubicBezTo>
                      <a:pt x="1508" y="3274"/>
                      <a:pt x="1527" y="3250"/>
                      <a:pt x="1513" y="3227"/>
                    </a:cubicBezTo>
                    <a:lnTo>
                      <a:pt x="1513" y="3225"/>
                    </a:lnTo>
                    <a:cubicBezTo>
                      <a:pt x="1369" y="2976"/>
                      <a:pt x="1206" y="2737"/>
                      <a:pt x="1068" y="2484"/>
                    </a:cubicBezTo>
                    <a:cubicBezTo>
                      <a:pt x="922" y="2219"/>
                      <a:pt x="793" y="1944"/>
                      <a:pt x="681" y="1664"/>
                    </a:cubicBezTo>
                    <a:cubicBezTo>
                      <a:pt x="571" y="1393"/>
                      <a:pt x="474" y="1118"/>
                      <a:pt x="384" y="839"/>
                    </a:cubicBezTo>
                    <a:cubicBezTo>
                      <a:pt x="292" y="561"/>
                      <a:pt x="221" y="280"/>
                      <a:pt x="88" y="22"/>
                    </a:cubicBezTo>
                    <a:cubicBezTo>
                      <a:pt x="80" y="7"/>
                      <a:pt x="65" y="0"/>
                      <a:pt x="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1" name="Google Shape;14441;p28"/>
              <p:cNvSpPr/>
              <p:nvPr/>
            </p:nvSpPr>
            <p:spPr>
              <a:xfrm>
                <a:off x="880713" y="4137987"/>
                <a:ext cx="8704" cy="2492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922" extrusionOk="0">
                    <a:moveTo>
                      <a:pt x="62" y="0"/>
                    </a:moveTo>
                    <a:cubicBezTo>
                      <a:pt x="33" y="0"/>
                      <a:pt x="1" y="22"/>
                      <a:pt x="4" y="53"/>
                    </a:cubicBezTo>
                    <a:cubicBezTo>
                      <a:pt x="23" y="194"/>
                      <a:pt x="53" y="334"/>
                      <a:pt x="96" y="470"/>
                    </a:cubicBezTo>
                    <a:cubicBezTo>
                      <a:pt x="139" y="620"/>
                      <a:pt x="212" y="755"/>
                      <a:pt x="260" y="902"/>
                    </a:cubicBezTo>
                    <a:cubicBezTo>
                      <a:pt x="265" y="915"/>
                      <a:pt x="275" y="921"/>
                      <a:pt x="286" y="921"/>
                    </a:cubicBezTo>
                    <a:cubicBezTo>
                      <a:pt x="303" y="921"/>
                      <a:pt x="321" y="907"/>
                      <a:pt x="316" y="885"/>
                    </a:cubicBezTo>
                    <a:cubicBezTo>
                      <a:pt x="285" y="734"/>
                      <a:pt x="277" y="583"/>
                      <a:pt x="240" y="431"/>
                    </a:cubicBezTo>
                    <a:cubicBezTo>
                      <a:pt x="206" y="293"/>
                      <a:pt x="159" y="156"/>
                      <a:pt x="103" y="25"/>
                    </a:cubicBezTo>
                    <a:cubicBezTo>
                      <a:pt x="96" y="8"/>
                      <a:pt x="79" y="0"/>
                      <a:pt x="6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2" name="Google Shape;14442;p28"/>
              <p:cNvSpPr/>
              <p:nvPr/>
            </p:nvSpPr>
            <p:spPr>
              <a:xfrm>
                <a:off x="986644" y="4215887"/>
                <a:ext cx="173100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6404" h="1713" extrusionOk="0">
                    <a:moveTo>
                      <a:pt x="537" y="542"/>
                    </a:moveTo>
                    <a:cubicBezTo>
                      <a:pt x="1440" y="118"/>
                      <a:pt x="2461" y="0"/>
                      <a:pt x="3457" y="54"/>
                    </a:cubicBezTo>
                    <a:cubicBezTo>
                      <a:pt x="4452" y="107"/>
                      <a:pt x="5432" y="322"/>
                      <a:pt x="6404" y="537"/>
                    </a:cubicBezTo>
                    <a:cubicBezTo>
                      <a:pt x="5660" y="630"/>
                      <a:pt x="4951" y="901"/>
                      <a:pt x="4244" y="1156"/>
                    </a:cubicBezTo>
                    <a:cubicBezTo>
                      <a:pt x="3539" y="1410"/>
                      <a:pt x="2816" y="1653"/>
                      <a:pt x="2064" y="1683"/>
                    </a:cubicBezTo>
                    <a:cubicBezTo>
                      <a:pt x="1315" y="1713"/>
                      <a:pt x="524" y="1503"/>
                      <a:pt x="0" y="96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3" name="Google Shape;14443;p28"/>
              <p:cNvSpPr/>
              <p:nvPr/>
            </p:nvSpPr>
            <p:spPr>
              <a:xfrm>
                <a:off x="1185638" y="3881634"/>
                <a:ext cx="124014" cy="136312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5043" extrusionOk="0">
                    <a:moveTo>
                      <a:pt x="192" y="4162"/>
                    </a:moveTo>
                    <a:cubicBezTo>
                      <a:pt x="192" y="4162"/>
                      <a:pt x="967" y="5043"/>
                      <a:pt x="2375" y="4884"/>
                    </a:cubicBezTo>
                    <a:cubicBezTo>
                      <a:pt x="3783" y="4725"/>
                      <a:pt x="4245" y="4050"/>
                      <a:pt x="4245" y="4050"/>
                    </a:cubicBezTo>
                    <a:lnTo>
                      <a:pt x="3987" y="3336"/>
                    </a:lnTo>
                    <a:cubicBezTo>
                      <a:pt x="3987" y="3336"/>
                      <a:pt x="4587" y="3319"/>
                      <a:pt x="4408" y="2829"/>
                    </a:cubicBezTo>
                    <a:cubicBezTo>
                      <a:pt x="4226" y="2338"/>
                      <a:pt x="3473" y="1096"/>
                      <a:pt x="3727" y="548"/>
                    </a:cubicBezTo>
                    <a:cubicBezTo>
                      <a:pt x="3983" y="1"/>
                      <a:pt x="1" y="3777"/>
                      <a:pt x="192" y="416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4" name="Google Shape;14444;p28"/>
              <p:cNvSpPr/>
              <p:nvPr/>
            </p:nvSpPr>
            <p:spPr>
              <a:xfrm>
                <a:off x="1198072" y="3992322"/>
                <a:ext cx="64656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389" extrusionOk="0">
                    <a:moveTo>
                      <a:pt x="133" y="0"/>
                    </a:moveTo>
                    <a:cubicBezTo>
                      <a:pt x="103" y="0"/>
                      <a:pt x="72" y="2"/>
                      <a:pt x="42" y="6"/>
                    </a:cubicBezTo>
                    <a:cubicBezTo>
                      <a:pt x="12" y="7"/>
                      <a:pt x="1" y="49"/>
                      <a:pt x="27" y="65"/>
                    </a:cubicBezTo>
                    <a:cubicBezTo>
                      <a:pt x="201" y="163"/>
                      <a:pt x="416" y="189"/>
                      <a:pt x="608" y="228"/>
                    </a:cubicBezTo>
                    <a:cubicBezTo>
                      <a:pt x="812" y="269"/>
                      <a:pt x="1014" y="310"/>
                      <a:pt x="1220" y="340"/>
                    </a:cubicBezTo>
                    <a:cubicBezTo>
                      <a:pt x="1388" y="365"/>
                      <a:pt x="1577" y="389"/>
                      <a:pt x="1765" y="389"/>
                    </a:cubicBezTo>
                    <a:cubicBezTo>
                      <a:pt x="1972" y="389"/>
                      <a:pt x="2177" y="360"/>
                      <a:pt x="2351" y="273"/>
                    </a:cubicBezTo>
                    <a:cubicBezTo>
                      <a:pt x="2391" y="253"/>
                      <a:pt x="2374" y="189"/>
                      <a:pt x="2330" y="189"/>
                    </a:cubicBezTo>
                    <a:cubicBezTo>
                      <a:pt x="2330" y="189"/>
                      <a:pt x="2329" y="189"/>
                      <a:pt x="2328" y="189"/>
                    </a:cubicBezTo>
                    <a:cubicBezTo>
                      <a:pt x="2147" y="196"/>
                      <a:pt x="1965" y="228"/>
                      <a:pt x="1783" y="228"/>
                    </a:cubicBezTo>
                    <a:cubicBezTo>
                      <a:pt x="1778" y="228"/>
                      <a:pt x="1773" y="228"/>
                      <a:pt x="1768" y="228"/>
                    </a:cubicBezTo>
                    <a:cubicBezTo>
                      <a:pt x="1568" y="224"/>
                      <a:pt x="1369" y="206"/>
                      <a:pt x="1173" y="174"/>
                    </a:cubicBezTo>
                    <a:cubicBezTo>
                      <a:pt x="982" y="146"/>
                      <a:pt x="794" y="108"/>
                      <a:pt x="603" y="71"/>
                    </a:cubicBezTo>
                    <a:cubicBezTo>
                      <a:pt x="453" y="43"/>
                      <a:pt x="291" y="0"/>
                      <a:pt x="1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5" name="Google Shape;14445;p28"/>
              <p:cNvSpPr/>
              <p:nvPr/>
            </p:nvSpPr>
            <p:spPr>
              <a:xfrm>
                <a:off x="1256457" y="3966130"/>
                <a:ext cx="41194" cy="878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325" extrusionOk="0">
                    <a:moveTo>
                      <a:pt x="1391" y="1"/>
                    </a:moveTo>
                    <a:cubicBezTo>
                      <a:pt x="1385" y="1"/>
                      <a:pt x="1379" y="1"/>
                      <a:pt x="1373" y="2"/>
                    </a:cubicBezTo>
                    <a:cubicBezTo>
                      <a:pt x="955" y="75"/>
                      <a:pt x="533" y="209"/>
                      <a:pt x="105" y="209"/>
                    </a:cubicBezTo>
                    <a:cubicBezTo>
                      <a:pt x="83" y="209"/>
                      <a:pt x="61" y="209"/>
                      <a:pt x="39" y="208"/>
                    </a:cubicBezTo>
                    <a:cubicBezTo>
                      <a:pt x="6" y="210"/>
                      <a:pt x="0" y="257"/>
                      <a:pt x="32" y="266"/>
                    </a:cubicBezTo>
                    <a:cubicBezTo>
                      <a:pt x="158" y="307"/>
                      <a:pt x="284" y="324"/>
                      <a:pt x="411" y="324"/>
                    </a:cubicBezTo>
                    <a:cubicBezTo>
                      <a:pt x="501" y="324"/>
                      <a:pt x="593" y="316"/>
                      <a:pt x="686" y="302"/>
                    </a:cubicBezTo>
                    <a:cubicBezTo>
                      <a:pt x="931" y="264"/>
                      <a:pt x="1178" y="221"/>
                      <a:pt x="1419" y="169"/>
                    </a:cubicBezTo>
                    <a:cubicBezTo>
                      <a:pt x="1523" y="148"/>
                      <a:pt x="1488" y="1"/>
                      <a:pt x="139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6" name="Google Shape;14446;p28"/>
              <p:cNvSpPr/>
              <p:nvPr/>
            </p:nvSpPr>
            <p:spPr>
              <a:xfrm>
                <a:off x="1225345" y="3983159"/>
                <a:ext cx="71197" cy="8244"/>
              </a:xfrm>
              <a:custGeom>
                <a:avLst/>
                <a:gdLst/>
                <a:ahLst/>
                <a:cxnLst/>
                <a:rect l="l" t="t" r="r" b="b"/>
                <a:pathLst>
                  <a:path w="2634" h="305" extrusionOk="0">
                    <a:moveTo>
                      <a:pt x="2590" y="1"/>
                    </a:moveTo>
                    <a:cubicBezTo>
                      <a:pt x="2585" y="1"/>
                      <a:pt x="2581" y="2"/>
                      <a:pt x="2576" y="4"/>
                    </a:cubicBezTo>
                    <a:cubicBezTo>
                      <a:pt x="2365" y="96"/>
                      <a:pt x="2161" y="169"/>
                      <a:pt x="1931" y="199"/>
                    </a:cubicBezTo>
                    <a:cubicBezTo>
                      <a:pt x="1812" y="213"/>
                      <a:pt x="1691" y="220"/>
                      <a:pt x="1571" y="220"/>
                    </a:cubicBezTo>
                    <a:cubicBezTo>
                      <a:pt x="1487" y="220"/>
                      <a:pt x="1404" y="217"/>
                      <a:pt x="1321" y="210"/>
                    </a:cubicBezTo>
                    <a:cubicBezTo>
                      <a:pt x="888" y="180"/>
                      <a:pt x="456" y="113"/>
                      <a:pt x="22" y="72"/>
                    </a:cubicBezTo>
                    <a:cubicBezTo>
                      <a:pt x="21" y="72"/>
                      <a:pt x="21" y="72"/>
                      <a:pt x="20" y="72"/>
                    </a:cubicBezTo>
                    <a:cubicBezTo>
                      <a:pt x="3" y="72"/>
                      <a:pt x="0" y="102"/>
                      <a:pt x="18" y="105"/>
                    </a:cubicBezTo>
                    <a:cubicBezTo>
                      <a:pt x="467" y="193"/>
                      <a:pt x="921" y="285"/>
                      <a:pt x="1381" y="302"/>
                    </a:cubicBezTo>
                    <a:cubicBezTo>
                      <a:pt x="1431" y="303"/>
                      <a:pt x="1483" y="304"/>
                      <a:pt x="1535" y="304"/>
                    </a:cubicBezTo>
                    <a:cubicBezTo>
                      <a:pt x="1900" y="304"/>
                      <a:pt x="2300" y="257"/>
                      <a:pt x="2606" y="59"/>
                    </a:cubicBezTo>
                    <a:cubicBezTo>
                      <a:pt x="2633" y="39"/>
                      <a:pt x="2616" y="1"/>
                      <a:pt x="259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7" name="Google Shape;14447;p28"/>
              <p:cNvSpPr/>
              <p:nvPr/>
            </p:nvSpPr>
            <p:spPr>
              <a:xfrm>
                <a:off x="1266350" y="3949425"/>
                <a:ext cx="36761" cy="13947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516" extrusionOk="0">
                    <a:moveTo>
                      <a:pt x="1319" y="1"/>
                    </a:moveTo>
                    <a:cubicBezTo>
                      <a:pt x="1317" y="1"/>
                      <a:pt x="1314" y="1"/>
                      <a:pt x="1311" y="2"/>
                    </a:cubicBezTo>
                    <a:cubicBezTo>
                      <a:pt x="1216" y="26"/>
                      <a:pt x="1137" y="121"/>
                      <a:pt x="1055" y="174"/>
                    </a:cubicBezTo>
                    <a:cubicBezTo>
                      <a:pt x="952" y="239"/>
                      <a:pt x="842" y="293"/>
                      <a:pt x="728" y="336"/>
                    </a:cubicBezTo>
                    <a:cubicBezTo>
                      <a:pt x="529" y="414"/>
                      <a:pt x="315" y="453"/>
                      <a:pt x="102" y="453"/>
                    </a:cubicBezTo>
                    <a:cubicBezTo>
                      <a:pt x="80" y="453"/>
                      <a:pt x="57" y="453"/>
                      <a:pt x="34" y="452"/>
                    </a:cubicBezTo>
                    <a:cubicBezTo>
                      <a:pt x="1" y="452"/>
                      <a:pt x="3" y="499"/>
                      <a:pt x="34" y="503"/>
                    </a:cubicBezTo>
                    <a:cubicBezTo>
                      <a:pt x="101" y="511"/>
                      <a:pt x="169" y="515"/>
                      <a:pt x="236" y="515"/>
                    </a:cubicBezTo>
                    <a:cubicBezTo>
                      <a:pt x="424" y="515"/>
                      <a:pt x="612" y="482"/>
                      <a:pt x="792" y="420"/>
                    </a:cubicBezTo>
                    <a:cubicBezTo>
                      <a:pt x="902" y="379"/>
                      <a:pt x="1008" y="327"/>
                      <a:pt x="1107" y="263"/>
                    </a:cubicBezTo>
                    <a:cubicBezTo>
                      <a:pt x="1193" y="211"/>
                      <a:pt x="1321" y="142"/>
                      <a:pt x="1354" y="43"/>
                    </a:cubicBezTo>
                    <a:cubicBezTo>
                      <a:pt x="1359" y="21"/>
                      <a:pt x="1342" y="1"/>
                      <a:pt x="13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8" name="Google Shape;14448;p28"/>
              <p:cNvSpPr/>
              <p:nvPr/>
            </p:nvSpPr>
            <p:spPr>
              <a:xfrm>
                <a:off x="1278595" y="3939884"/>
                <a:ext cx="15921" cy="11947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42" extrusionOk="0">
                    <a:moveTo>
                      <a:pt x="524" y="0"/>
                    </a:moveTo>
                    <a:cubicBezTo>
                      <a:pt x="513" y="0"/>
                      <a:pt x="503" y="3"/>
                      <a:pt x="494" y="11"/>
                    </a:cubicBezTo>
                    <a:cubicBezTo>
                      <a:pt x="339" y="134"/>
                      <a:pt x="200" y="269"/>
                      <a:pt x="34" y="375"/>
                    </a:cubicBezTo>
                    <a:cubicBezTo>
                      <a:pt x="0" y="396"/>
                      <a:pt x="20" y="441"/>
                      <a:pt x="51" y="441"/>
                    </a:cubicBezTo>
                    <a:cubicBezTo>
                      <a:pt x="56" y="441"/>
                      <a:pt x="62" y="440"/>
                      <a:pt x="67" y="437"/>
                    </a:cubicBezTo>
                    <a:cubicBezTo>
                      <a:pt x="258" y="356"/>
                      <a:pt x="447" y="237"/>
                      <a:pt x="565" y="67"/>
                    </a:cubicBezTo>
                    <a:cubicBezTo>
                      <a:pt x="589" y="31"/>
                      <a:pt x="557" y="0"/>
                      <a:pt x="5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9" name="Google Shape;14449;p28"/>
              <p:cNvSpPr/>
              <p:nvPr/>
            </p:nvSpPr>
            <p:spPr>
              <a:xfrm>
                <a:off x="1095953" y="3779109"/>
                <a:ext cx="197806" cy="204320"/>
              </a:xfrm>
              <a:custGeom>
                <a:avLst/>
                <a:gdLst/>
                <a:ahLst/>
                <a:cxnLst/>
                <a:rect l="l" t="t" r="r" b="b"/>
                <a:pathLst>
                  <a:path w="7318" h="7559" extrusionOk="0">
                    <a:moveTo>
                      <a:pt x="615" y="6533"/>
                    </a:moveTo>
                    <a:cubicBezTo>
                      <a:pt x="615" y="6533"/>
                      <a:pt x="0" y="3006"/>
                      <a:pt x="1733" y="1271"/>
                    </a:cubicBezTo>
                    <a:cubicBezTo>
                      <a:pt x="2844" y="159"/>
                      <a:pt x="3023" y="651"/>
                      <a:pt x="3023" y="651"/>
                    </a:cubicBezTo>
                    <a:cubicBezTo>
                      <a:pt x="3023" y="651"/>
                      <a:pt x="3139" y="0"/>
                      <a:pt x="4269" y="600"/>
                    </a:cubicBezTo>
                    <a:cubicBezTo>
                      <a:pt x="4269" y="600"/>
                      <a:pt x="4740" y="226"/>
                      <a:pt x="4975" y="596"/>
                    </a:cubicBezTo>
                    <a:cubicBezTo>
                      <a:pt x="5211" y="967"/>
                      <a:pt x="4792" y="1068"/>
                      <a:pt x="5402" y="1352"/>
                    </a:cubicBezTo>
                    <a:cubicBezTo>
                      <a:pt x="6009" y="1634"/>
                      <a:pt x="6262" y="1492"/>
                      <a:pt x="6372" y="2212"/>
                    </a:cubicBezTo>
                    <a:cubicBezTo>
                      <a:pt x="6482" y="2930"/>
                      <a:pt x="6327" y="2784"/>
                      <a:pt x="6705" y="3403"/>
                    </a:cubicBezTo>
                    <a:cubicBezTo>
                      <a:pt x="7082" y="4023"/>
                      <a:pt x="7318" y="3837"/>
                      <a:pt x="7047" y="4339"/>
                    </a:cubicBezTo>
                    <a:cubicBezTo>
                      <a:pt x="6774" y="4844"/>
                      <a:pt x="5469" y="7559"/>
                      <a:pt x="2165" y="7179"/>
                    </a:cubicBezTo>
                    <a:cubicBezTo>
                      <a:pt x="1322" y="7084"/>
                      <a:pt x="615" y="6533"/>
                      <a:pt x="615" y="65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0" name="Google Shape;14450;p28"/>
              <p:cNvSpPr/>
              <p:nvPr/>
            </p:nvSpPr>
            <p:spPr>
              <a:xfrm>
                <a:off x="1135768" y="3847522"/>
                <a:ext cx="30895" cy="6611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446" extrusionOk="0">
                    <a:moveTo>
                      <a:pt x="1085" y="1"/>
                    </a:moveTo>
                    <a:cubicBezTo>
                      <a:pt x="1072" y="1"/>
                      <a:pt x="1060" y="6"/>
                      <a:pt x="1051" y="17"/>
                    </a:cubicBezTo>
                    <a:cubicBezTo>
                      <a:pt x="782" y="378"/>
                      <a:pt x="550" y="791"/>
                      <a:pt x="427" y="1227"/>
                    </a:cubicBezTo>
                    <a:cubicBezTo>
                      <a:pt x="317" y="1618"/>
                      <a:pt x="300" y="2083"/>
                      <a:pt x="15" y="2399"/>
                    </a:cubicBezTo>
                    <a:cubicBezTo>
                      <a:pt x="0" y="2416"/>
                      <a:pt x="14" y="2445"/>
                      <a:pt x="33" y="2445"/>
                    </a:cubicBezTo>
                    <a:cubicBezTo>
                      <a:pt x="38" y="2445"/>
                      <a:pt x="42" y="2444"/>
                      <a:pt x="47" y="2440"/>
                    </a:cubicBezTo>
                    <a:cubicBezTo>
                      <a:pt x="374" y="2190"/>
                      <a:pt x="431" y="1775"/>
                      <a:pt x="532" y="1401"/>
                    </a:cubicBezTo>
                    <a:cubicBezTo>
                      <a:pt x="661" y="924"/>
                      <a:pt x="847" y="472"/>
                      <a:pt x="1122" y="58"/>
                    </a:cubicBezTo>
                    <a:cubicBezTo>
                      <a:pt x="1142" y="28"/>
                      <a:pt x="1114" y="1"/>
                      <a:pt x="10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1" name="Google Shape;14451;p28"/>
              <p:cNvSpPr/>
              <p:nvPr/>
            </p:nvSpPr>
            <p:spPr>
              <a:xfrm>
                <a:off x="1180989" y="3793868"/>
                <a:ext cx="34112" cy="33112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225" extrusionOk="0">
                    <a:moveTo>
                      <a:pt x="1199" y="0"/>
                    </a:moveTo>
                    <a:cubicBezTo>
                      <a:pt x="1190" y="0"/>
                      <a:pt x="1182" y="2"/>
                      <a:pt x="1175" y="7"/>
                    </a:cubicBezTo>
                    <a:cubicBezTo>
                      <a:pt x="1053" y="88"/>
                      <a:pt x="936" y="170"/>
                      <a:pt x="810" y="247"/>
                    </a:cubicBezTo>
                    <a:cubicBezTo>
                      <a:pt x="694" y="318"/>
                      <a:pt x="584" y="400"/>
                      <a:pt x="483" y="492"/>
                    </a:cubicBezTo>
                    <a:cubicBezTo>
                      <a:pt x="272" y="684"/>
                      <a:pt x="119" y="929"/>
                      <a:pt x="8" y="1191"/>
                    </a:cubicBezTo>
                    <a:cubicBezTo>
                      <a:pt x="1" y="1209"/>
                      <a:pt x="14" y="1224"/>
                      <a:pt x="28" y="1224"/>
                    </a:cubicBezTo>
                    <a:cubicBezTo>
                      <a:pt x="34" y="1224"/>
                      <a:pt x="41" y="1221"/>
                      <a:pt x="46" y="1213"/>
                    </a:cubicBezTo>
                    <a:cubicBezTo>
                      <a:pt x="197" y="961"/>
                      <a:pt x="399" y="740"/>
                      <a:pt x="623" y="553"/>
                    </a:cubicBezTo>
                    <a:cubicBezTo>
                      <a:pt x="736" y="464"/>
                      <a:pt x="853" y="383"/>
                      <a:pt x="979" y="314"/>
                    </a:cubicBezTo>
                    <a:cubicBezTo>
                      <a:pt x="1087" y="252"/>
                      <a:pt x="1205" y="187"/>
                      <a:pt x="1250" y="65"/>
                    </a:cubicBezTo>
                    <a:cubicBezTo>
                      <a:pt x="1262" y="33"/>
                      <a:pt x="1230" y="0"/>
                      <a:pt x="11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2" name="Google Shape;14452;p28"/>
              <p:cNvSpPr/>
              <p:nvPr/>
            </p:nvSpPr>
            <p:spPr>
              <a:xfrm>
                <a:off x="1159365" y="3809194"/>
                <a:ext cx="70440" cy="94118"/>
              </a:xfrm>
              <a:custGeom>
                <a:avLst/>
                <a:gdLst/>
                <a:ahLst/>
                <a:cxnLst/>
                <a:rect l="l" t="t" r="r" b="b"/>
                <a:pathLst>
                  <a:path w="2606" h="3482" extrusionOk="0">
                    <a:moveTo>
                      <a:pt x="2570" y="1"/>
                    </a:moveTo>
                    <a:cubicBezTo>
                      <a:pt x="2568" y="1"/>
                      <a:pt x="2566" y="1"/>
                      <a:pt x="2564" y="1"/>
                    </a:cubicBezTo>
                    <a:cubicBezTo>
                      <a:pt x="2409" y="46"/>
                      <a:pt x="2267" y="183"/>
                      <a:pt x="2140" y="282"/>
                    </a:cubicBezTo>
                    <a:cubicBezTo>
                      <a:pt x="2001" y="390"/>
                      <a:pt x="1868" y="506"/>
                      <a:pt x="1743" y="630"/>
                    </a:cubicBezTo>
                    <a:cubicBezTo>
                      <a:pt x="1487" y="882"/>
                      <a:pt x="1255" y="1155"/>
                      <a:pt x="1048" y="1448"/>
                    </a:cubicBezTo>
                    <a:cubicBezTo>
                      <a:pt x="835" y="1746"/>
                      <a:pt x="651" y="2064"/>
                      <a:pt x="498" y="2394"/>
                    </a:cubicBezTo>
                    <a:cubicBezTo>
                      <a:pt x="337" y="2746"/>
                      <a:pt x="210" y="3116"/>
                      <a:pt x="10" y="3447"/>
                    </a:cubicBezTo>
                    <a:cubicBezTo>
                      <a:pt x="0" y="3464"/>
                      <a:pt x="16" y="3482"/>
                      <a:pt x="32" y="3482"/>
                    </a:cubicBezTo>
                    <a:cubicBezTo>
                      <a:pt x="37" y="3482"/>
                      <a:pt x="43" y="3480"/>
                      <a:pt x="47" y="3475"/>
                    </a:cubicBezTo>
                    <a:lnTo>
                      <a:pt x="46" y="3475"/>
                    </a:lnTo>
                    <a:cubicBezTo>
                      <a:pt x="298" y="3187"/>
                      <a:pt x="433" y="2836"/>
                      <a:pt x="591" y="2494"/>
                    </a:cubicBezTo>
                    <a:cubicBezTo>
                      <a:pt x="743" y="2174"/>
                      <a:pt x="919" y="1869"/>
                      <a:pt x="1121" y="1579"/>
                    </a:cubicBezTo>
                    <a:cubicBezTo>
                      <a:pt x="1326" y="1284"/>
                      <a:pt x="1556" y="1007"/>
                      <a:pt x="1810" y="753"/>
                    </a:cubicBezTo>
                    <a:cubicBezTo>
                      <a:pt x="1936" y="628"/>
                      <a:pt x="2063" y="506"/>
                      <a:pt x="2194" y="390"/>
                    </a:cubicBezTo>
                    <a:cubicBezTo>
                      <a:pt x="2323" y="276"/>
                      <a:pt x="2493" y="177"/>
                      <a:pt x="2594" y="39"/>
                    </a:cubicBezTo>
                    <a:cubicBezTo>
                      <a:pt x="2606" y="22"/>
                      <a:pt x="2589" y="1"/>
                      <a:pt x="25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3" name="Google Shape;14453;p28"/>
              <p:cNvSpPr/>
              <p:nvPr/>
            </p:nvSpPr>
            <p:spPr>
              <a:xfrm>
                <a:off x="1131335" y="3794462"/>
                <a:ext cx="46735" cy="11568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4280" extrusionOk="0">
                    <a:moveTo>
                      <a:pt x="1674" y="1"/>
                    </a:moveTo>
                    <a:cubicBezTo>
                      <a:pt x="1650" y="1"/>
                      <a:pt x="1626" y="13"/>
                      <a:pt x="1617" y="40"/>
                    </a:cubicBezTo>
                    <a:cubicBezTo>
                      <a:pt x="1557" y="219"/>
                      <a:pt x="1514" y="397"/>
                      <a:pt x="1438" y="573"/>
                    </a:cubicBezTo>
                    <a:cubicBezTo>
                      <a:pt x="1367" y="737"/>
                      <a:pt x="1283" y="898"/>
                      <a:pt x="1200" y="1057"/>
                    </a:cubicBezTo>
                    <a:cubicBezTo>
                      <a:pt x="1026" y="1399"/>
                      <a:pt x="862" y="1747"/>
                      <a:pt x="710" y="2098"/>
                    </a:cubicBezTo>
                    <a:cubicBezTo>
                      <a:pt x="417" y="2784"/>
                      <a:pt x="129" y="3506"/>
                      <a:pt x="7" y="4244"/>
                    </a:cubicBezTo>
                    <a:cubicBezTo>
                      <a:pt x="1" y="4266"/>
                      <a:pt x="18" y="4280"/>
                      <a:pt x="34" y="4280"/>
                    </a:cubicBezTo>
                    <a:cubicBezTo>
                      <a:pt x="45" y="4280"/>
                      <a:pt x="56" y="4274"/>
                      <a:pt x="60" y="4259"/>
                    </a:cubicBezTo>
                    <a:lnTo>
                      <a:pt x="62" y="4259"/>
                    </a:lnTo>
                    <a:cubicBezTo>
                      <a:pt x="202" y="3891"/>
                      <a:pt x="312" y="3515"/>
                      <a:pt x="443" y="3145"/>
                    </a:cubicBezTo>
                    <a:cubicBezTo>
                      <a:pt x="574" y="2781"/>
                      <a:pt x="712" y="2420"/>
                      <a:pt x="864" y="2064"/>
                    </a:cubicBezTo>
                    <a:cubicBezTo>
                      <a:pt x="1013" y="1719"/>
                      <a:pt x="1176" y="1382"/>
                      <a:pt x="1346" y="1047"/>
                    </a:cubicBezTo>
                    <a:cubicBezTo>
                      <a:pt x="1499" y="745"/>
                      <a:pt x="1699" y="399"/>
                      <a:pt x="1726" y="55"/>
                    </a:cubicBezTo>
                    <a:cubicBezTo>
                      <a:pt x="1729" y="19"/>
                      <a:pt x="1702" y="1"/>
                      <a:pt x="167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4" name="Google Shape;14454;p28"/>
              <p:cNvSpPr/>
              <p:nvPr/>
            </p:nvSpPr>
            <p:spPr>
              <a:xfrm>
                <a:off x="1147283" y="3803923"/>
                <a:ext cx="15813" cy="4535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1678" extrusionOk="0">
                    <a:moveTo>
                      <a:pt x="524" y="0"/>
                    </a:moveTo>
                    <a:cubicBezTo>
                      <a:pt x="508" y="0"/>
                      <a:pt x="493" y="7"/>
                      <a:pt x="483" y="21"/>
                    </a:cubicBezTo>
                    <a:cubicBezTo>
                      <a:pt x="326" y="260"/>
                      <a:pt x="223" y="540"/>
                      <a:pt x="139" y="813"/>
                    </a:cubicBezTo>
                    <a:cubicBezTo>
                      <a:pt x="51" y="1088"/>
                      <a:pt x="5" y="1374"/>
                      <a:pt x="1" y="1662"/>
                    </a:cubicBezTo>
                    <a:cubicBezTo>
                      <a:pt x="2" y="1672"/>
                      <a:pt x="10" y="1677"/>
                      <a:pt x="18" y="1677"/>
                    </a:cubicBezTo>
                    <a:cubicBezTo>
                      <a:pt x="25" y="1677"/>
                      <a:pt x="32" y="1674"/>
                      <a:pt x="34" y="1666"/>
                    </a:cubicBezTo>
                    <a:cubicBezTo>
                      <a:pt x="100" y="1391"/>
                      <a:pt x="167" y="1114"/>
                      <a:pt x="253" y="845"/>
                    </a:cubicBezTo>
                    <a:cubicBezTo>
                      <a:pt x="339" y="576"/>
                      <a:pt x="463" y="322"/>
                      <a:pt x="571" y="58"/>
                    </a:cubicBezTo>
                    <a:cubicBezTo>
                      <a:pt x="585" y="24"/>
                      <a:pt x="554" y="0"/>
                      <a:pt x="5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5" name="Google Shape;14455;p28"/>
              <p:cNvSpPr/>
              <p:nvPr/>
            </p:nvSpPr>
            <p:spPr>
              <a:xfrm>
                <a:off x="1140120" y="3827736"/>
                <a:ext cx="85820" cy="10128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747" extrusionOk="0">
                    <a:moveTo>
                      <a:pt x="3124" y="0"/>
                    </a:moveTo>
                    <a:cubicBezTo>
                      <a:pt x="3118" y="0"/>
                      <a:pt x="3112" y="2"/>
                      <a:pt x="3106" y="5"/>
                    </a:cubicBezTo>
                    <a:cubicBezTo>
                      <a:pt x="2562" y="271"/>
                      <a:pt x="2294" y="910"/>
                      <a:pt x="2031" y="1419"/>
                    </a:cubicBezTo>
                    <a:cubicBezTo>
                      <a:pt x="1732" y="1998"/>
                      <a:pt x="1376" y="2559"/>
                      <a:pt x="909" y="3019"/>
                    </a:cubicBezTo>
                    <a:cubicBezTo>
                      <a:pt x="647" y="3279"/>
                      <a:pt x="350" y="3501"/>
                      <a:pt x="28" y="3683"/>
                    </a:cubicBezTo>
                    <a:cubicBezTo>
                      <a:pt x="0" y="3699"/>
                      <a:pt x="15" y="3747"/>
                      <a:pt x="43" y="3747"/>
                    </a:cubicBezTo>
                    <a:cubicBezTo>
                      <a:pt x="47" y="3747"/>
                      <a:pt x="51" y="3746"/>
                      <a:pt x="55" y="3744"/>
                    </a:cubicBezTo>
                    <a:lnTo>
                      <a:pt x="53" y="3744"/>
                    </a:lnTo>
                    <a:cubicBezTo>
                      <a:pt x="337" y="3632"/>
                      <a:pt x="600" y="3473"/>
                      <a:pt x="832" y="3273"/>
                    </a:cubicBezTo>
                    <a:cubicBezTo>
                      <a:pt x="1075" y="3062"/>
                      <a:pt x="1294" y="2825"/>
                      <a:pt x="1483" y="2565"/>
                    </a:cubicBezTo>
                    <a:cubicBezTo>
                      <a:pt x="1676" y="2301"/>
                      <a:pt x="1846" y="2023"/>
                      <a:pt x="1995" y="1733"/>
                    </a:cubicBezTo>
                    <a:cubicBezTo>
                      <a:pt x="2141" y="1452"/>
                      <a:pt x="2261" y="1159"/>
                      <a:pt x="2416" y="882"/>
                    </a:cubicBezTo>
                    <a:cubicBezTo>
                      <a:pt x="2601" y="555"/>
                      <a:pt x="2827" y="278"/>
                      <a:pt x="3141" y="65"/>
                    </a:cubicBezTo>
                    <a:cubicBezTo>
                      <a:pt x="3174" y="45"/>
                      <a:pt x="3154" y="0"/>
                      <a:pt x="31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6" name="Google Shape;14456;p28"/>
              <p:cNvSpPr/>
              <p:nvPr/>
            </p:nvSpPr>
            <p:spPr>
              <a:xfrm>
                <a:off x="1200045" y="3835467"/>
                <a:ext cx="55330" cy="5354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981" extrusionOk="0">
                    <a:moveTo>
                      <a:pt x="1978" y="1"/>
                    </a:moveTo>
                    <a:cubicBezTo>
                      <a:pt x="1975" y="1"/>
                      <a:pt x="1972" y="1"/>
                      <a:pt x="1969" y="2"/>
                    </a:cubicBezTo>
                    <a:cubicBezTo>
                      <a:pt x="1526" y="99"/>
                      <a:pt x="1119" y="394"/>
                      <a:pt x="829" y="736"/>
                    </a:cubicBezTo>
                    <a:cubicBezTo>
                      <a:pt x="517" y="1105"/>
                      <a:pt x="341" y="1566"/>
                      <a:pt x="19" y="1925"/>
                    </a:cubicBezTo>
                    <a:cubicBezTo>
                      <a:pt x="0" y="1951"/>
                      <a:pt x="21" y="1981"/>
                      <a:pt x="46" y="1981"/>
                    </a:cubicBezTo>
                    <a:cubicBezTo>
                      <a:pt x="53" y="1981"/>
                      <a:pt x="60" y="1979"/>
                      <a:pt x="66" y="1974"/>
                    </a:cubicBezTo>
                    <a:cubicBezTo>
                      <a:pt x="414" y="1664"/>
                      <a:pt x="614" y="1247"/>
                      <a:pt x="900" y="890"/>
                    </a:cubicBezTo>
                    <a:cubicBezTo>
                      <a:pt x="1197" y="519"/>
                      <a:pt x="1582" y="284"/>
                      <a:pt x="2003" y="80"/>
                    </a:cubicBezTo>
                    <a:cubicBezTo>
                      <a:pt x="2047" y="59"/>
                      <a:pt x="2019" y="1"/>
                      <a:pt x="197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7" name="Google Shape;14457;p28"/>
              <p:cNvSpPr/>
              <p:nvPr/>
            </p:nvSpPr>
            <p:spPr>
              <a:xfrm>
                <a:off x="1151337" y="3860362"/>
                <a:ext cx="109228" cy="70981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2626" extrusionOk="0">
                    <a:moveTo>
                      <a:pt x="4020" y="0"/>
                    </a:moveTo>
                    <a:cubicBezTo>
                      <a:pt x="4019" y="0"/>
                      <a:pt x="4019" y="0"/>
                      <a:pt x="4018" y="0"/>
                    </a:cubicBezTo>
                    <a:cubicBezTo>
                      <a:pt x="3734" y="36"/>
                      <a:pt x="3461" y="161"/>
                      <a:pt x="3216" y="305"/>
                    </a:cubicBezTo>
                    <a:cubicBezTo>
                      <a:pt x="2951" y="458"/>
                      <a:pt x="2702" y="638"/>
                      <a:pt x="2472" y="840"/>
                    </a:cubicBezTo>
                    <a:cubicBezTo>
                      <a:pt x="1990" y="1272"/>
                      <a:pt x="1571" y="1773"/>
                      <a:pt x="1025" y="2130"/>
                    </a:cubicBezTo>
                    <a:cubicBezTo>
                      <a:pt x="722" y="2330"/>
                      <a:pt x="391" y="2457"/>
                      <a:pt x="40" y="2551"/>
                    </a:cubicBezTo>
                    <a:cubicBezTo>
                      <a:pt x="0" y="2564"/>
                      <a:pt x="8" y="2623"/>
                      <a:pt x="51" y="2623"/>
                    </a:cubicBezTo>
                    <a:lnTo>
                      <a:pt x="51" y="2625"/>
                    </a:lnTo>
                    <a:cubicBezTo>
                      <a:pt x="655" y="2612"/>
                      <a:pt x="1188" y="2201"/>
                      <a:pt x="1619" y="1816"/>
                    </a:cubicBezTo>
                    <a:cubicBezTo>
                      <a:pt x="1863" y="1603"/>
                      <a:pt x="2087" y="1369"/>
                      <a:pt x="2319" y="1145"/>
                    </a:cubicBezTo>
                    <a:cubicBezTo>
                      <a:pt x="2549" y="920"/>
                      <a:pt x="2782" y="677"/>
                      <a:pt x="3042" y="488"/>
                    </a:cubicBezTo>
                    <a:cubicBezTo>
                      <a:pt x="3345" y="270"/>
                      <a:pt x="3663" y="129"/>
                      <a:pt x="4022" y="34"/>
                    </a:cubicBezTo>
                    <a:cubicBezTo>
                      <a:pt x="4040" y="29"/>
                      <a:pt x="4037" y="0"/>
                      <a:pt x="402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8" name="Google Shape;14458;p28"/>
              <p:cNvSpPr/>
              <p:nvPr/>
            </p:nvSpPr>
            <p:spPr>
              <a:xfrm>
                <a:off x="1225129" y="3876228"/>
                <a:ext cx="56520" cy="19326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715" extrusionOk="0">
                    <a:moveTo>
                      <a:pt x="1942" y="0"/>
                    </a:moveTo>
                    <a:cubicBezTo>
                      <a:pt x="1806" y="0"/>
                      <a:pt x="1662" y="34"/>
                      <a:pt x="1533" y="58"/>
                    </a:cubicBezTo>
                    <a:cubicBezTo>
                      <a:pt x="1341" y="90"/>
                      <a:pt x="1154" y="135"/>
                      <a:pt x="969" y="193"/>
                    </a:cubicBezTo>
                    <a:cubicBezTo>
                      <a:pt x="626" y="301"/>
                      <a:pt x="299" y="460"/>
                      <a:pt x="15" y="683"/>
                    </a:cubicBezTo>
                    <a:cubicBezTo>
                      <a:pt x="1" y="694"/>
                      <a:pt x="15" y="715"/>
                      <a:pt x="31" y="715"/>
                    </a:cubicBezTo>
                    <a:cubicBezTo>
                      <a:pt x="34" y="715"/>
                      <a:pt x="37" y="714"/>
                      <a:pt x="39" y="713"/>
                    </a:cubicBezTo>
                    <a:lnTo>
                      <a:pt x="37" y="711"/>
                    </a:lnTo>
                    <a:cubicBezTo>
                      <a:pt x="348" y="531"/>
                      <a:pt x="667" y="373"/>
                      <a:pt x="1010" y="268"/>
                    </a:cubicBezTo>
                    <a:cubicBezTo>
                      <a:pt x="1184" y="210"/>
                      <a:pt x="1363" y="169"/>
                      <a:pt x="1544" y="144"/>
                    </a:cubicBezTo>
                    <a:cubicBezTo>
                      <a:pt x="1707" y="124"/>
                      <a:pt x="1877" y="143"/>
                      <a:pt x="2036" y="113"/>
                    </a:cubicBezTo>
                    <a:cubicBezTo>
                      <a:pt x="2088" y="103"/>
                      <a:pt x="2090" y="14"/>
                      <a:pt x="2036" y="6"/>
                    </a:cubicBezTo>
                    <a:cubicBezTo>
                      <a:pt x="2005" y="2"/>
                      <a:pt x="1974" y="0"/>
                      <a:pt x="19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9" name="Google Shape;14459;p28"/>
              <p:cNvSpPr/>
              <p:nvPr/>
            </p:nvSpPr>
            <p:spPr>
              <a:xfrm>
                <a:off x="1261809" y="3886932"/>
                <a:ext cx="29895" cy="10082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373" extrusionOk="0">
                    <a:moveTo>
                      <a:pt x="954" y="1"/>
                    </a:moveTo>
                    <a:cubicBezTo>
                      <a:pt x="810" y="1"/>
                      <a:pt x="650" y="59"/>
                      <a:pt x="524" y="104"/>
                    </a:cubicBezTo>
                    <a:cubicBezTo>
                      <a:pt x="352" y="165"/>
                      <a:pt x="187" y="255"/>
                      <a:pt x="21" y="332"/>
                    </a:cubicBezTo>
                    <a:cubicBezTo>
                      <a:pt x="1" y="340"/>
                      <a:pt x="12" y="372"/>
                      <a:pt x="31" y="372"/>
                    </a:cubicBezTo>
                    <a:cubicBezTo>
                      <a:pt x="33" y="372"/>
                      <a:pt x="35" y="372"/>
                      <a:pt x="38" y="371"/>
                    </a:cubicBezTo>
                    <a:cubicBezTo>
                      <a:pt x="214" y="307"/>
                      <a:pt x="382" y="279"/>
                      <a:pt x="561" y="244"/>
                    </a:cubicBezTo>
                    <a:cubicBezTo>
                      <a:pt x="718" y="212"/>
                      <a:pt x="922" y="205"/>
                      <a:pt x="1060" y="124"/>
                    </a:cubicBezTo>
                    <a:cubicBezTo>
                      <a:pt x="1105" y="98"/>
                      <a:pt x="1100" y="23"/>
                      <a:pt x="1046" y="10"/>
                    </a:cubicBezTo>
                    <a:cubicBezTo>
                      <a:pt x="1016" y="4"/>
                      <a:pt x="985" y="1"/>
                      <a:pt x="9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0" name="Google Shape;14460;p28"/>
              <p:cNvSpPr/>
              <p:nvPr/>
            </p:nvSpPr>
            <p:spPr>
              <a:xfrm>
                <a:off x="884659" y="3912097"/>
                <a:ext cx="326144" cy="171668"/>
              </a:xfrm>
              <a:custGeom>
                <a:avLst/>
                <a:gdLst/>
                <a:ahLst/>
                <a:cxnLst/>
                <a:rect l="l" t="t" r="r" b="b"/>
                <a:pathLst>
                  <a:path w="12066" h="6351" extrusionOk="0">
                    <a:moveTo>
                      <a:pt x="6565" y="1484"/>
                    </a:moveTo>
                    <a:cubicBezTo>
                      <a:pt x="4835" y="939"/>
                      <a:pt x="1475" y="1"/>
                      <a:pt x="868" y="829"/>
                    </a:cubicBezTo>
                    <a:cubicBezTo>
                      <a:pt x="258" y="1657"/>
                      <a:pt x="786" y="1717"/>
                      <a:pt x="393" y="2164"/>
                    </a:cubicBezTo>
                    <a:cubicBezTo>
                      <a:pt x="0" y="2613"/>
                      <a:pt x="341" y="2437"/>
                      <a:pt x="602" y="2746"/>
                    </a:cubicBezTo>
                    <a:cubicBezTo>
                      <a:pt x="866" y="3054"/>
                      <a:pt x="879" y="3505"/>
                      <a:pt x="1715" y="3301"/>
                    </a:cubicBezTo>
                    <a:cubicBezTo>
                      <a:pt x="1715" y="3301"/>
                      <a:pt x="2212" y="4383"/>
                      <a:pt x="2902" y="4335"/>
                    </a:cubicBezTo>
                    <a:cubicBezTo>
                      <a:pt x="3592" y="4286"/>
                      <a:pt x="3506" y="4467"/>
                      <a:pt x="4200" y="5126"/>
                    </a:cubicBezTo>
                    <a:cubicBezTo>
                      <a:pt x="4895" y="5782"/>
                      <a:pt x="6112" y="6350"/>
                      <a:pt x="7991" y="5817"/>
                    </a:cubicBezTo>
                    <a:cubicBezTo>
                      <a:pt x="9870" y="5284"/>
                      <a:pt x="10969" y="4834"/>
                      <a:pt x="11254" y="5337"/>
                    </a:cubicBezTo>
                    <a:cubicBezTo>
                      <a:pt x="11538" y="5840"/>
                      <a:pt x="12065" y="5900"/>
                      <a:pt x="11912" y="5198"/>
                    </a:cubicBezTo>
                    <a:cubicBezTo>
                      <a:pt x="11757" y="4495"/>
                      <a:pt x="9248" y="2325"/>
                      <a:pt x="6565" y="148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1" name="Google Shape;14461;p28"/>
              <p:cNvSpPr/>
              <p:nvPr/>
            </p:nvSpPr>
            <p:spPr>
              <a:xfrm>
                <a:off x="903202" y="3939992"/>
                <a:ext cx="126609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818" extrusionOk="0">
                    <a:moveTo>
                      <a:pt x="1207" y="0"/>
                    </a:moveTo>
                    <a:cubicBezTo>
                      <a:pt x="1011" y="0"/>
                      <a:pt x="815" y="21"/>
                      <a:pt x="631" y="81"/>
                    </a:cubicBezTo>
                    <a:cubicBezTo>
                      <a:pt x="475" y="130"/>
                      <a:pt x="331" y="214"/>
                      <a:pt x="210" y="324"/>
                    </a:cubicBezTo>
                    <a:cubicBezTo>
                      <a:pt x="116" y="412"/>
                      <a:pt x="1" y="564"/>
                      <a:pt x="15" y="698"/>
                    </a:cubicBezTo>
                    <a:cubicBezTo>
                      <a:pt x="15" y="719"/>
                      <a:pt x="32" y="732"/>
                      <a:pt x="50" y="732"/>
                    </a:cubicBezTo>
                    <a:cubicBezTo>
                      <a:pt x="58" y="732"/>
                      <a:pt x="66" y="729"/>
                      <a:pt x="73" y="723"/>
                    </a:cubicBezTo>
                    <a:lnTo>
                      <a:pt x="72" y="723"/>
                    </a:lnTo>
                    <a:cubicBezTo>
                      <a:pt x="133" y="661"/>
                      <a:pt x="169" y="577"/>
                      <a:pt x="229" y="511"/>
                    </a:cubicBezTo>
                    <a:cubicBezTo>
                      <a:pt x="285" y="448"/>
                      <a:pt x="348" y="392"/>
                      <a:pt x="419" y="345"/>
                    </a:cubicBezTo>
                    <a:cubicBezTo>
                      <a:pt x="599" y="227"/>
                      <a:pt x="814" y="180"/>
                      <a:pt x="1025" y="165"/>
                    </a:cubicBezTo>
                    <a:cubicBezTo>
                      <a:pt x="1081" y="162"/>
                      <a:pt x="1137" y="160"/>
                      <a:pt x="1193" y="160"/>
                    </a:cubicBezTo>
                    <a:cubicBezTo>
                      <a:pt x="1554" y="160"/>
                      <a:pt x="1915" y="229"/>
                      <a:pt x="2263" y="315"/>
                    </a:cubicBezTo>
                    <a:cubicBezTo>
                      <a:pt x="2667" y="414"/>
                      <a:pt x="3054" y="551"/>
                      <a:pt x="3456" y="646"/>
                    </a:cubicBezTo>
                    <a:cubicBezTo>
                      <a:pt x="3656" y="693"/>
                      <a:pt x="3856" y="734"/>
                      <a:pt x="4059" y="766"/>
                    </a:cubicBezTo>
                    <a:cubicBezTo>
                      <a:pt x="4178" y="782"/>
                      <a:pt x="4322" y="818"/>
                      <a:pt x="4455" y="818"/>
                    </a:cubicBezTo>
                    <a:cubicBezTo>
                      <a:pt x="4515" y="818"/>
                      <a:pt x="4572" y="811"/>
                      <a:pt x="4624" y="792"/>
                    </a:cubicBezTo>
                    <a:cubicBezTo>
                      <a:pt x="4663" y="777"/>
                      <a:pt x="4684" y="711"/>
                      <a:pt x="4637" y="691"/>
                    </a:cubicBezTo>
                    <a:cubicBezTo>
                      <a:pt x="4497" y="627"/>
                      <a:pt x="4316" y="638"/>
                      <a:pt x="4164" y="616"/>
                    </a:cubicBezTo>
                    <a:cubicBezTo>
                      <a:pt x="3988" y="588"/>
                      <a:pt x="3815" y="551"/>
                      <a:pt x="3644" y="506"/>
                    </a:cubicBezTo>
                    <a:cubicBezTo>
                      <a:pt x="3312" y="420"/>
                      <a:pt x="2981" y="321"/>
                      <a:pt x="2648" y="233"/>
                    </a:cubicBezTo>
                    <a:cubicBezTo>
                      <a:pt x="2315" y="147"/>
                      <a:pt x="1984" y="70"/>
                      <a:pt x="1644" y="29"/>
                    </a:cubicBezTo>
                    <a:cubicBezTo>
                      <a:pt x="1501" y="12"/>
                      <a:pt x="1354" y="0"/>
                      <a:pt x="120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2" name="Google Shape;14462;p28"/>
              <p:cNvSpPr/>
              <p:nvPr/>
            </p:nvSpPr>
            <p:spPr>
              <a:xfrm>
                <a:off x="928475" y="3962535"/>
                <a:ext cx="144286" cy="3735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1382" extrusionOk="0">
                    <a:moveTo>
                      <a:pt x="5269" y="1"/>
                    </a:moveTo>
                    <a:cubicBezTo>
                      <a:pt x="5268" y="1"/>
                      <a:pt x="5266" y="1"/>
                      <a:pt x="5265" y="1"/>
                    </a:cubicBezTo>
                    <a:cubicBezTo>
                      <a:pt x="4873" y="21"/>
                      <a:pt x="4506" y="177"/>
                      <a:pt x="4127" y="268"/>
                    </a:cubicBezTo>
                    <a:cubicBezTo>
                      <a:pt x="3747" y="360"/>
                      <a:pt x="3362" y="442"/>
                      <a:pt x="2979" y="528"/>
                    </a:cubicBezTo>
                    <a:cubicBezTo>
                      <a:pt x="2579" y="620"/>
                      <a:pt x="2184" y="706"/>
                      <a:pt x="1773" y="737"/>
                    </a:cubicBezTo>
                    <a:cubicBezTo>
                      <a:pt x="1685" y="743"/>
                      <a:pt x="1593" y="749"/>
                      <a:pt x="1504" y="749"/>
                    </a:cubicBezTo>
                    <a:cubicBezTo>
                      <a:pt x="1397" y="749"/>
                      <a:pt x="1298" y="719"/>
                      <a:pt x="1193" y="706"/>
                    </a:cubicBezTo>
                    <a:cubicBezTo>
                      <a:pt x="1134" y="698"/>
                      <a:pt x="1075" y="695"/>
                      <a:pt x="1016" y="695"/>
                    </a:cubicBezTo>
                    <a:cubicBezTo>
                      <a:pt x="890" y="695"/>
                      <a:pt x="764" y="711"/>
                      <a:pt x="642" y="743"/>
                    </a:cubicBezTo>
                    <a:cubicBezTo>
                      <a:pt x="380" y="812"/>
                      <a:pt x="0" y="1031"/>
                      <a:pt x="32" y="1351"/>
                    </a:cubicBezTo>
                    <a:cubicBezTo>
                      <a:pt x="33" y="1370"/>
                      <a:pt x="49" y="1382"/>
                      <a:pt x="65" y="1382"/>
                    </a:cubicBezTo>
                    <a:cubicBezTo>
                      <a:pt x="75" y="1382"/>
                      <a:pt x="85" y="1377"/>
                      <a:pt x="92" y="1366"/>
                    </a:cubicBezTo>
                    <a:lnTo>
                      <a:pt x="92" y="1367"/>
                    </a:lnTo>
                    <a:cubicBezTo>
                      <a:pt x="200" y="1205"/>
                      <a:pt x="301" y="1063"/>
                      <a:pt x="481" y="973"/>
                    </a:cubicBezTo>
                    <a:cubicBezTo>
                      <a:pt x="688" y="870"/>
                      <a:pt x="920" y="870"/>
                      <a:pt x="1148" y="853"/>
                    </a:cubicBezTo>
                    <a:cubicBezTo>
                      <a:pt x="1268" y="844"/>
                      <a:pt x="1382" y="816"/>
                      <a:pt x="1504" y="814"/>
                    </a:cubicBezTo>
                    <a:cubicBezTo>
                      <a:pt x="1627" y="810"/>
                      <a:pt x="1743" y="808"/>
                      <a:pt x="1862" y="799"/>
                    </a:cubicBezTo>
                    <a:cubicBezTo>
                      <a:pt x="2087" y="780"/>
                      <a:pt x="2311" y="741"/>
                      <a:pt x="2534" y="711"/>
                    </a:cubicBezTo>
                    <a:cubicBezTo>
                      <a:pt x="3001" y="648"/>
                      <a:pt x="3461" y="558"/>
                      <a:pt x="3921" y="455"/>
                    </a:cubicBezTo>
                    <a:cubicBezTo>
                      <a:pt x="4375" y="354"/>
                      <a:pt x="4873" y="311"/>
                      <a:pt x="5291" y="100"/>
                    </a:cubicBezTo>
                    <a:cubicBezTo>
                      <a:pt x="5337" y="78"/>
                      <a:pt x="5318" y="1"/>
                      <a:pt x="526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3" name="Google Shape;14463;p28"/>
              <p:cNvSpPr/>
              <p:nvPr/>
            </p:nvSpPr>
            <p:spPr>
              <a:xfrm>
                <a:off x="987509" y="3964373"/>
                <a:ext cx="87496" cy="33815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251" extrusionOk="0">
                    <a:moveTo>
                      <a:pt x="3185" y="1"/>
                    </a:moveTo>
                    <a:cubicBezTo>
                      <a:pt x="3175" y="1"/>
                      <a:pt x="3166" y="4"/>
                      <a:pt x="3158" y="11"/>
                    </a:cubicBezTo>
                    <a:cubicBezTo>
                      <a:pt x="3055" y="94"/>
                      <a:pt x="2935" y="155"/>
                      <a:pt x="2808" y="191"/>
                    </a:cubicBezTo>
                    <a:cubicBezTo>
                      <a:pt x="2666" y="232"/>
                      <a:pt x="2524" y="273"/>
                      <a:pt x="2382" y="316"/>
                    </a:cubicBezTo>
                    <a:cubicBezTo>
                      <a:pt x="2107" y="402"/>
                      <a:pt x="1834" y="494"/>
                      <a:pt x="1563" y="589"/>
                    </a:cubicBezTo>
                    <a:cubicBezTo>
                      <a:pt x="1290" y="686"/>
                      <a:pt x="1025" y="795"/>
                      <a:pt x="755" y="903"/>
                    </a:cubicBezTo>
                    <a:cubicBezTo>
                      <a:pt x="619" y="957"/>
                      <a:pt x="479" y="1004"/>
                      <a:pt x="342" y="1058"/>
                    </a:cubicBezTo>
                    <a:cubicBezTo>
                      <a:pt x="236" y="1103"/>
                      <a:pt x="101" y="1142"/>
                      <a:pt x="13" y="1219"/>
                    </a:cubicBezTo>
                    <a:cubicBezTo>
                      <a:pt x="0" y="1230"/>
                      <a:pt x="9" y="1251"/>
                      <a:pt x="26" y="1251"/>
                    </a:cubicBezTo>
                    <a:cubicBezTo>
                      <a:pt x="150" y="1238"/>
                      <a:pt x="279" y="1165"/>
                      <a:pt x="391" y="1116"/>
                    </a:cubicBezTo>
                    <a:cubicBezTo>
                      <a:pt x="544" y="1049"/>
                      <a:pt x="696" y="978"/>
                      <a:pt x="854" y="922"/>
                    </a:cubicBezTo>
                    <a:cubicBezTo>
                      <a:pt x="1139" y="819"/>
                      <a:pt x="1425" y="720"/>
                      <a:pt x="1711" y="625"/>
                    </a:cubicBezTo>
                    <a:cubicBezTo>
                      <a:pt x="1999" y="529"/>
                      <a:pt x="2287" y="438"/>
                      <a:pt x="2578" y="353"/>
                    </a:cubicBezTo>
                    <a:cubicBezTo>
                      <a:pt x="2767" y="299"/>
                      <a:pt x="3120" y="260"/>
                      <a:pt x="3221" y="60"/>
                    </a:cubicBezTo>
                    <a:cubicBezTo>
                      <a:pt x="3237" y="30"/>
                      <a:pt x="3212" y="1"/>
                      <a:pt x="31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4" name="Google Shape;14464;p28"/>
              <p:cNvSpPr/>
              <p:nvPr/>
            </p:nvSpPr>
            <p:spPr>
              <a:xfrm>
                <a:off x="1099142" y="3974942"/>
                <a:ext cx="89469" cy="75684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2800" extrusionOk="0">
                    <a:moveTo>
                      <a:pt x="39" y="0"/>
                    </a:moveTo>
                    <a:cubicBezTo>
                      <a:pt x="20" y="0"/>
                      <a:pt x="0" y="17"/>
                      <a:pt x="8" y="39"/>
                    </a:cubicBezTo>
                    <a:lnTo>
                      <a:pt x="6" y="39"/>
                    </a:lnTo>
                    <a:cubicBezTo>
                      <a:pt x="62" y="202"/>
                      <a:pt x="144" y="353"/>
                      <a:pt x="249" y="488"/>
                    </a:cubicBezTo>
                    <a:cubicBezTo>
                      <a:pt x="359" y="624"/>
                      <a:pt x="484" y="748"/>
                      <a:pt x="623" y="856"/>
                    </a:cubicBezTo>
                    <a:cubicBezTo>
                      <a:pt x="907" y="1084"/>
                      <a:pt x="1227" y="1264"/>
                      <a:pt x="1546" y="1436"/>
                    </a:cubicBezTo>
                    <a:cubicBezTo>
                      <a:pt x="1872" y="1610"/>
                      <a:pt x="2201" y="1782"/>
                      <a:pt x="2502" y="2000"/>
                    </a:cubicBezTo>
                    <a:cubicBezTo>
                      <a:pt x="2649" y="2105"/>
                      <a:pt x="2788" y="2225"/>
                      <a:pt x="2915" y="2357"/>
                    </a:cubicBezTo>
                    <a:cubicBezTo>
                      <a:pt x="3042" y="2492"/>
                      <a:pt x="3135" y="2649"/>
                      <a:pt x="3255" y="2791"/>
                    </a:cubicBezTo>
                    <a:cubicBezTo>
                      <a:pt x="3261" y="2797"/>
                      <a:pt x="3268" y="2800"/>
                      <a:pt x="3274" y="2800"/>
                    </a:cubicBezTo>
                    <a:cubicBezTo>
                      <a:pt x="3292" y="2800"/>
                      <a:pt x="3310" y="2782"/>
                      <a:pt x="3306" y="2761"/>
                    </a:cubicBezTo>
                    <a:cubicBezTo>
                      <a:pt x="3223" y="2438"/>
                      <a:pt x="2915" y="2165"/>
                      <a:pt x="2661" y="1967"/>
                    </a:cubicBezTo>
                    <a:cubicBezTo>
                      <a:pt x="2376" y="1748"/>
                      <a:pt x="2064" y="1574"/>
                      <a:pt x="1748" y="1406"/>
                    </a:cubicBezTo>
                    <a:cubicBezTo>
                      <a:pt x="1098" y="1058"/>
                      <a:pt x="443" y="677"/>
                      <a:pt x="64" y="15"/>
                    </a:cubicBezTo>
                    <a:cubicBezTo>
                      <a:pt x="58" y="5"/>
                      <a:pt x="48" y="0"/>
                      <a:pt x="3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5" name="Google Shape;14465;p28"/>
              <p:cNvSpPr/>
              <p:nvPr/>
            </p:nvSpPr>
            <p:spPr>
              <a:xfrm>
                <a:off x="1070626" y="3968211"/>
                <a:ext cx="21840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808" h="2328" extrusionOk="0">
                    <a:moveTo>
                      <a:pt x="30" y="1"/>
                    </a:moveTo>
                    <a:cubicBezTo>
                      <a:pt x="19" y="1"/>
                      <a:pt x="8" y="10"/>
                      <a:pt x="8" y="24"/>
                    </a:cubicBezTo>
                    <a:lnTo>
                      <a:pt x="6" y="24"/>
                    </a:lnTo>
                    <a:cubicBezTo>
                      <a:pt x="1" y="120"/>
                      <a:pt x="59" y="206"/>
                      <a:pt x="90" y="296"/>
                    </a:cubicBezTo>
                    <a:cubicBezTo>
                      <a:pt x="124" y="397"/>
                      <a:pt x="156" y="499"/>
                      <a:pt x="180" y="604"/>
                    </a:cubicBezTo>
                    <a:cubicBezTo>
                      <a:pt x="231" y="819"/>
                      <a:pt x="264" y="1040"/>
                      <a:pt x="302" y="1258"/>
                    </a:cubicBezTo>
                    <a:cubicBezTo>
                      <a:pt x="369" y="1653"/>
                      <a:pt x="475" y="2023"/>
                      <a:pt x="756" y="2320"/>
                    </a:cubicBezTo>
                    <a:cubicBezTo>
                      <a:pt x="762" y="2326"/>
                      <a:pt x="768" y="2328"/>
                      <a:pt x="773" y="2328"/>
                    </a:cubicBezTo>
                    <a:cubicBezTo>
                      <a:pt x="792" y="2328"/>
                      <a:pt x="808" y="2304"/>
                      <a:pt x="793" y="2285"/>
                    </a:cubicBezTo>
                    <a:cubicBezTo>
                      <a:pt x="530" y="1965"/>
                      <a:pt x="440" y="1515"/>
                      <a:pt x="382" y="1114"/>
                    </a:cubicBezTo>
                    <a:cubicBezTo>
                      <a:pt x="352" y="907"/>
                      <a:pt x="326" y="698"/>
                      <a:pt x="275" y="494"/>
                    </a:cubicBezTo>
                    <a:cubicBezTo>
                      <a:pt x="240" y="346"/>
                      <a:pt x="188" y="81"/>
                      <a:pt x="42" y="4"/>
                    </a:cubicBezTo>
                    <a:cubicBezTo>
                      <a:pt x="38" y="2"/>
                      <a:pt x="34" y="1"/>
                      <a:pt x="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6" name="Google Shape;14466;p28"/>
              <p:cNvSpPr/>
              <p:nvPr/>
            </p:nvSpPr>
            <p:spPr>
              <a:xfrm>
                <a:off x="1087601" y="3988808"/>
                <a:ext cx="43140" cy="5938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197" extrusionOk="0">
                    <a:moveTo>
                      <a:pt x="34" y="1"/>
                    </a:moveTo>
                    <a:cubicBezTo>
                      <a:pt x="18" y="1"/>
                      <a:pt x="1" y="19"/>
                      <a:pt x="12" y="35"/>
                    </a:cubicBezTo>
                    <a:cubicBezTo>
                      <a:pt x="281" y="399"/>
                      <a:pt x="560" y="756"/>
                      <a:pt x="848" y="1106"/>
                    </a:cubicBezTo>
                    <a:cubicBezTo>
                      <a:pt x="1123" y="1439"/>
                      <a:pt x="1399" y="1760"/>
                      <a:pt x="1534" y="2177"/>
                    </a:cubicBezTo>
                    <a:cubicBezTo>
                      <a:pt x="1539" y="2190"/>
                      <a:pt x="1550" y="2196"/>
                      <a:pt x="1561" y="2196"/>
                    </a:cubicBezTo>
                    <a:cubicBezTo>
                      <a:pt x="1578" y="2196"/>
                      <a:pt x="1595" y="2182"/>
                      <a:pt x="1592" y="2160"/>
                    </a:cubicBezTo>
                    <a:cubicBezTo>
                      <a:pt x="1519" y="1760"/>
                      <a:pt x="1235" y="1437"/>
                      <a:pt x="988" y="1128"/>
                    </a:cubicBezTo>
                    <a:cubicBezTo>
                      <a:pt x="685" y="747"/>
                      <a:pt x="371" y="371"/>
                      <a:pt x="48" y="7"/>
                    </a:cubicBezTo>
                    <a:cubicBezTo>
                      <a:pt x="44" y="3"/>
                      <a:pt x="39" y="1"/>
                      <a:pt x="3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7" name="Google Shape;14467;p28"/>
              <p:cNvSpPr/>
              <p:nvPr/>
            </p:nvSpPr>
            <p:spPr>
              <a:xfrm>
                <a:off x="1134795" y="4035300"/>
                <a:ext cx="10136" cy="20651"/>
              </a:xfrm>
              <a:custGeom>
                <a:avLst/>
                <a:gdLst/>
                <a:ahLst/>
                <a:cxnLst/>
                <a:rect l="l" t="t" r="r" b="b"/>
                <a:pathLst>
                  <a:path w="375" h="764" extrusionOk="0">
                    <a:moveTo>
                      <a:pt x="40" y="0"/>
                    </a:moveTo>
                    <a:cubicBezTo>
                      <a:pt x="21" y="0"/>
                      <a:pt x="1" y="22"/>
                      <a:pt x="12" y="46"/>
                    </a:cubicBezTo>
                    <a:cubicBezTo>
                      <a:pt x="123" y="276"/>
                      <a:pt x="199" y="519"/>
                      <a:pt x="311" y="747"/>
                    </a:cubicBezTo>
                    <a:cubicBezTo>
                      <a:pt x="317" y="759"/>
                      <a:pt x="326" y="764"/>
                      <a:pt x="336" y="764"/>
                    </a:cubicBezTo>
                    <a:cubicBezTo>
                      <a:pt x="355" y="764"/>
                      <a:pt x="375" y="745"/>
                      <a:pt x="371" y="723"/>
                    </a:cubicBezTo>
                    <a:cubicBezTo>
                      <a:pt x="323" y="463"/>
                      <a:pt x="197" y="240"/>
                      <a:pt x="65" y="16"/>
                    </a:cubicBezTo>
                    <a:cubicBezTo>
                      <a:pt x="59" y="5"/>
                      <a:pt x="50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8" name="Google Shape;14468;p28"/>
              <p:cNvSpPr/>
              <p:nvPr/>
            </p:nvSpPr>
            <p:spPr>
              <a:xfrm>
                <a:off x="1127443" y="4010189"/>
                <a:ext cx="23543" cy="1911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707" extrusionOk="0">
                    <a:moveTo>
                      <a:pt x="28" y="1"/>
                    </a:moveTo>
                    <a:cubicBezTo>
                      <a:pt x="11" y="1"/>
                      <a:pt x="0" y="27"/>
                      <a:pt x="19" y="38"/>
                    </a:cubicBezTo>
                    <a:cubicBezTo>
                      <a:pt x="318" y="220"/>
                      <a:pt x="589" y="442"/>
                      <a:pt x="826" y="700"/>
                    </a:cubicBezTo>
                    <a:cubicBezTo>
                      <a:pt x="831" y="705"/>
                      <a:pt x="836" y="707"/>
                      <a:pt x="841" y="707"/>
                    </a:cubicBezTo>
                    <a:cubicBezTo>
                      <a:pt x="857" y="707"/>
                      <a:pt x="871" y="686"/>
                      <a:pt x="856" y="670"/>
                    </a:cubicBezTo>
                    <a:cubicBezTo>
                      <a:pt x="742" y="528"/>
                      <a:pt x="613" y="397"/>
                      <a:pt x="475" y="278"/>
                    </a:cubicBezTo>
                    <a:cubicBezTo>
                      <a:pt x="340" y="167"/>
                      <a:pt x="193" y="85"/>
                      <a:pt x="39" y="5"/>
                    </a:cubicBezTo>
                    <a:cubicBezTo>
                      <a:pt x="36" y="2"/>
                      <a:pt x="32" y="1"/>
                      <a:pt x="2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9" name="Google Shape;14469;p28"/>
              <p:cNvSpPr/>
              <p:nvPr/>
            </p:nvSpPr>
            <p:spPr>
              <a:xfrm>
                <a:off x="1158608" y="4038111"/>
                <a:ext cx="11001" cy="1092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404" extrusionOk="0">
                    <a:moveTo>
                      <a:pt x="41" y="1"/>
                    </a:moveTo>
                    <a:cubicBezTo>
                      <a:pt x="15" y="1"/>
                      <a:pt x="0" y="39"/>
                      <a:pt x="27" y="58"/>
                    </a:cubicBezTo>
                    <a:cubicBezTo>
                      <a:pt x="158" y="148"/>
                      <a:pt x="257" y="263"/>
                      <a:pt x="350" y="391"/>
                    </a:cubicBezTo>
                    <a:cubicBezTo>
                      <a:pt x="355" y="400"/>
                      <a:pt x="363" y="404"/>
                      <a:pt x="371" y="404"/>
                    </a:cubicBezTo>
                    <a:cubicBezTo>
                      <a:pt x="389" y="404"/>
                      <a:pt x="407" y="385"/>
                      <a:pt x="395" y="364"/>
                    </a:cubicBezTo>
                    <a:cubicBezTo>
                      <a:pt x="318" y="215"/>
                      <a:pt x="193" y="97"/>
                      <a:pt x="57" y="5"/>
                    </a:cubicBezTo>
                    <a:cubicBezTo>
                      <a:pt x="51" y="2"/>
                      <a:pt x="46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0" name="Google Shape;14470;p28"/>
              <p:cNvSpPr/>
              <p:nvPr/>
            </p:nvSpPr>
            <p:spPr>
              <a:xfrm>
                <a:off x="1027729" y="3963968"/>
                <a:ext cx="49168" cy="81739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024" extrusionOk="0">
                    <a:moveTo>
                      <a:pt x="1781" y="1"/>
                    </a:moveTo>
                    <a:cubicBezTo>
                      <a:pt x="1777" y="1"/>
                      <a:pt x="1773" y="2"/>
                      <a:pt x="1769" y="4"/>
                    </a:cubicBezTo>
                    <a:cubicBezTo>
                      <a:pt x="1509" y="163"/>
                      <a:pt x="1279" y="393"/>
                      <a:pt x="1066" y="606"/>
                    </a:cubicBezTo>
                    <a:cubicBezTo>
                      <a:pt x="845" y="821"/>
                      <a:pt x="651" y="1062"/>
                      <a:pt x="486" y="1322"/>
                    </a:cubicBezTo>
                    <a:cubicBezTo>
                      <a:pt x="180" y="1817"/>
                      <a:pt x="0" y="2442"/>
                      <a:pt x="167" y="3016"/>
                    </a:cubicBezTo>
                    <a:cubicBezTo>
                      <a:pt x="168" y="3021"/>
                      <a:pt x="172" y="3023"/>
                      <a:pt x="175" y="3023"/>
                    </a:cubicBezTo>
                    <a:cubicBezTo>
                      <a:pt x="181" y="3023"/>
                      <a:pt x="186" y="3018"/>
                      <a:pt x="185" y="3010"/>
                    </a:cubicBezTo>
                    <a:lnTo>
                      <a:pt x="185" y="3010"/>
                    </a:lnTo>
                    <a:lnTo>
                      <a:pt x="185" y="3012"/>
                    </a:lnTo>
                    <a:cubicBezTo>
                      <a:pt x="99" y="2412"/>
                      <a:pt x="262" y="1819"/>
                      <a:pt x="589" y="1313"/>
                    </a:cubicBezTo>
                    <a:cubicBezTo>
                      <a:pt x="752" y="1068"/>
                      <a:pt x="941" y="840"/>
                      <a:pt x="1152" y="636"/>
                    </a:cubicBezTo>
                    <a:cubicBezTo>
                      <a:pt x="1359" y="430"/>
                      <a:pt x="1603" y="258"/>
                      <a:pt x="1801" y="47"/>
                    </a:cubicBezTo>
                    <a:cubicBezTo>
                      <a:pt x="1818" y="28"/>
                      <a:pt x="1802" y="1"/>
                      <a:pt x="178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1" name="Google Shape;14471;p28"/>
              <p:cNvSpPr/>
              <p:nvPr/>
            </p:nvSpPr>
            <p:spPr>
              <a:xfrm>
                <a:off x="1043839" y="4037651"/>
                <a:ext cx="16380" cy="36166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338" extrusionOk="0">
                    <a:moveTo>
                      <a:pt x="54" y="1"/>
                    </a:moveTo>
                    <a:cubicBezTo>
                      <a:pt x="42" y="1"/>
                      <a:pt x="31" y="8"/>
                      <a:pt x="31" y="24"/>
                    </a:cubicBezTo>
                    <a:cubicBezTo>
                      <a:pt x="1" y="509"/>
                      <a:pt x="206" y="997"/>
                      <a:pt x="554" y="1331"/>
                    </a:cubicBezTo>
                    <a:cubicBezTo>
                      <a:pt x="559" y="1336"/>
                      <a:pt x="565" y="1338"/>
                      <a:pt x="570" y="1338"/>
                    </a:cubicBezTo>
                    <a:cubicBezTo>
                      <a:pt x="590" y="1338"/>
                      <a:pt x="606" y="1313"/>
                      <a:pt x="590" y="1296"/>
                    </a:cubicBezTo>
                    <a:lnTo>
                      <a:pt x="591" y="1296"/>
                    </a:lnTo>
                    <a:cubicBezTo>
                      <a:pt x="276" y="935"/>
                      <a:pt x="109" y="501"/>
                      <a:pt x="77" y="24"/>
                    </a:cubicBezTo>
                    <a:cubicBezTo>
                      <a:pt x="77" y="8"/>
                      <a:pt x="66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2" name="Google Shape;14472;p28"/>
              <p:cNvSpPr/>
              <p:nvPr/>
            </p:nvSpPr>
            <p:spPr>
              <a:xfrm>
                <a:off x="1052272" y="4005513"/>
                <a:ext cx="8487" cy="35923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329" extrusionOk="0">
                    <a:moveTo>
                      <a:pt x="274" y="0"/>
                    </a:moveTo>
                    <a:cubicBezTo>
                      <a:pt x="263" y="0"/>
                      <a:pt x="253" y="5"/>
                      <a:pt x="246" y="17"/>
                    </a:cubicBezTo>
                    <a:cubicBezTo>
                      <a:pt x="124" y="207"/>
                      <a:pt x="81" y="451"/>
                      <a:pt x="51" y="671"/>
                    </a:cubicBezTo>
                    <a:cubicBezTo>
                      <a:pt x="23" y="877"/>
                      <a:pt x="1" y="1114"/>
                      <a:pt x="57" y="1318"/>
                    </a:cubicBezTo>
                    <a:cubicBezTo>
                      <a:pt x="59" y="1326"/>
                      <a:pt x="66" y="1329"/>
                      <a:pt x="72" y="1329"/>
                    </a:cubicBezTo>
                    <a:cubicBezTo>
                      <a:pt x="80" y="1329"/>
                      <a:pt x="88" y="1324"/>
                      <a:pt x="89" y="1314"/>
                    </a:cubicBezTo>
                    <a:lnTo>
                      <a:pt x="89" y="1312"/>
                    </a:lnTo>
                    <a:cubicBezTo>
                      <a:pt x="113" y="1090"/>
                      <a:pt x="98" y="871"/>
                      <a:pt x="139" y="651"/>
                    </a:cubicBezTo>
                    <a:cubicBezTo>
                      <a:pt x="177" y="441"/>
                      <a:pt x="261" y="247"/>
                      <a:pt x="308" y="43"/>
                    </a:cubicBezTo>
                    <a:cubicBezTo>
                      <a:pt x="314" y="18"/>
                      <a:pt x="294" y="0"/>
                      <a:pt x="2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3" name="Google Shape;14473;p28"/>
              <p:cNvSpPr/>
              <p:nvPr/>
            </p:nvSpPr>
            <p:spPr>
              <a:xfrm>
                <a:off x="998618" y="3992295"/>
                <a:ext cx="38977" cy="4873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803" extrusionOk="0">
                    <a:moveTo>
                      <a:pt x="1405" y="0"/>
                    </a:moveTo>
                    <a:cubicBezTo>
                      <a:pt x="1399" y="0"/>
                      <a:pt x="1393" y="2"/>
                      <a:pt x="1388" y="7"/>
                    </a:cubicBezTo>
                    <a:cubicBezTo>
                      <a:pt x="1305" y="70"/>
                      <a:pt x="1244" y="164"/>
                      <a:pt x="1173" y="240"/>
                    </a:cubicBezTo>
                    <a:cubicBezTo>
                      <a:pt x="1098" y="321"/>
                      <a:pt x="1021" y="399"/>
                      <a:pt x="939" y="472"/>
                    </a:cubicBezTo>
                    <a:cubicBezTo>
                      <a:pt x="845" y="553"/>
                      <a:pt x="744" y="639"/>
                      <a:pt x="632" y="693"/>
                    </a:cubicBezTo>
                    <a:cubicBezTo>
                      <a:pt x="533" y="739"/>
                      <a:pt x="430" y="775"/>
                      <a:pt x="339" y="839"/>
                    </a:cubicBezTo>
                    <a:cubicBezTo>
                      <a:pt x="182" y="945"/>
                      <a:pt x="75" y="1082"/>
                      <a:pt x="47" y="1274"/>
                    </a:cubicBezTo>
                    <a:cubicBezTo>
                      <a:pt x="27" y="1428"/>
                      <a:pt x="0" y="1682"/>
                      <a:pt x="135" y="1794"/>
                    </a:cubicBezTo>
                    <a:cubicBezTo>
                      <a:pt x="141" y="1800"/>
                      <a:pt x="148" y="1803"/>
                      <a:pt x="154" y="1803"/>
                    </a:cubicBezTo>
                    <a:cubicBezTo>
                      <a:pt x="176" y="1803"/>
                      <a:pt x="194" y="1775"/>
                      <a:pt x="174" y="1757"/>
                    </a:cubicBezTo>
                    <a:lnTo>
                      <a:pt x="174" y="1755"/>
                    </a:lnTo>
                    <a:cubicBezTo>
                      <a:pt x="105" y="1671"/>
                      <a:pt x="124" y="1530"/>
                      <a:pt x="129" y="1429"/>
                    </a:cubicBezTo>
                    <a:cubicBezTo>
                      <a:pt x="133" y="1321"/>
                      <a:pt x="146" y="1211"/>
                      <a:pt x="204" y="1117"/>
                    </a:cubicBezTo>
                    <a:cubicBezTo>
                      <a:pt x="298" y="964"/>
                      <a:pt x="477" y="897"/>
                      <a:pt x="614" y="790"/>
                    </a:cubicBezTo>
                    <a:cubicBezTo>
                      <a:pt x="759" y="672"/>
                      <a:pt x="916" y="575"/>
                      <a:pt x="1060" y="455"/>
                    </a:cubicBezTo>
                    <a:cubicBezTo>
                      <a:pt x="1189" y="347"/>
                      <a:pt x="1363" y="210"/>
                      <a:pt x="1433" y="51"/>
                    </a:cubicBezTo>
                    <a:cubicBezTo>
                      <a:pt x="1442" y="32"/>
                      <a:pt x="1426" y="0"/>
                      <a:pt x="140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4" name="Google Shape;14474;p28"/>
              <p:cNvSpPr/>
              <p:nvPr/>
            </p:nvSpPr>
            <p:spPr>
              <a:xfrm>
                <a:off x="900931" y="3954615"/>
                <a:ext cx="89172" cy="25327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937" extrusionOk="0">
                    <a:moveTo>
                      <a:pt x="2660" y="1"/>
                    </a:moveTo>
                    <a:cubicBezTo>
                      <a:pt x="2603" y="1"/>
                      <a:pt x="2546" y="3"/>
                      <a:pt x="2489" y="8"/>
                    </a:cubicBezTo>
                    <a:cubicBezTo>
                      <a:pt x="2210" y="26"/>
                      <a:pt x="1939" y="84"/>
                      <a:pt x="1677" y="180"/>
                    </a:cubicBezTo>
                    <a:cubicBezTo>
                      <a:pt x="1412" y="281"/>
                      <a:pt x="1160" y="408"/>
                      <a:pt x="907" y="541"/>
                    </a:cubicBezTo>
                    <a:cubicBezTo>
                      <a:pt x="625" y="688"/>
                      <a:pt x="363" y="843"/>
                      <a:pt x="38" y="853"/>
                    </a:cubicBezTo>
                    <a:cubicBezTo>
                      <a:pt x="6" y="855"/>
                      <a:pt x="0" y="898"/>
                      <a:pt x="30" y="907"/>
                    </a:cubicBezTo>
                    <a:cubicBezTo>
                      <a:pt x="91" y="928"/>
                      <a:pt x="152" y="936"/>
                      <a:pt x="214" y="936"/>
                    </a:cubicBezTo>
                    <a:cubicBezTo>
                      <a:pt x="400" y="936"/>
                      <a:pt x="590" y="857"/>
                      <a:pt x="754" y="782"/>
                    </a:cubicBezTo>
                    <a:cubicBezTo>
                      <a:pt x="1017" y="658"/>
                      <a:pt x="1275" y="522"/>
                      <a:pt x="1543" y="404"/>
                    </a:cubicBezTo>
                    <a:cubicBezTo>
                      <a:pt x="1799" y="290"/>
                      <a:pt x="2079" y="172"/>
                      <a:pt x="2358" y="129"/>
                    </a:cubicBezTo>
                    <a:cubicBezTo>
                      <a:pt x="2462" y="113"/>
                      <a:pt x="2566" y="106"/>
                      <a:pt x="2670" y="106"/>
                    </a:cubicBezTo>
                    <a:cubicBezTo>
                      <a:pt x="2865" y="106"/>
                      <a:pt x="3058" y="132"/>
                      <a:pt x="3250" y="176"/>
                    </a:cubicBezTo>
                    <a:cubicBezTo>
                      <a:pt x="3252" y="177"/>
                      <a:pt x="3254" y="177"/>
                      <a:pt x="3257" y="177"/>
                    </a:cubicBezTo>
                    <a:cubicBezTo>
                      <a:pt x="3283" y="177"/>
                      <a:pt x="3298" y="139"/>
                      <a:pt x="3272" y="127"/>
                    </a:cubicBezTo>
                    <a:cubicBezTo>
                      <a:pt x="3079" y="35"/>
                      <a:pt x="2871" y="1"/>
                      <a:pt x="266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5" name="Google Shape;14475;p28"/>
              <p:cNvSpPr/>
              <p:nvPr/>
            </p:nvSpPr>
            <p:spPr>
              <a:xfrm>
                <a:off x="912960" y="3737754"/>
                <a:ext cx="239161" cy="246081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9104" extrusionOk="0">
                    <a:moveTo>
                      <a:pt x="6200" y="8696"/>
                    </a:moveTo>
                    <a:cubicBezTo>
                      <a:pt x="4716" y="8782"/>
                      <a:pt x="3416" y="9104"/>
                      <a:pt x="2251" y="8264"/>
                    </a:cubicBezTo>
                    <a:cubicBezTo>
                      <a:pt x="1085" y="7425"/>
                      <a:pt x="0" y="5696"/>
                      <a:pt x="285" y="5088"/>
                    </a:cubicBezTo>
                    <a:cubicBezTo>
                      <a:pt x="569" y="4478"/>
                      <a:pt x="612" y="3721"/>
                      <a:pt x="709" y="3501"/>
                    </a:cubicBezTo>
                    <a:cubicBezTo>
                      <a:pt x="816" y="3265"/>
                      <a:pt x="1169" y="3349"/>
                      <a:pt x="1748" y="2583"/>
                    </a:cubicBezTo>
                    <a:cubicBezTo>
                      <a:pt x="2328" y="1814"/>
                      <a:pt x="2764" y="1758"/>
                      <a:pt x="2764" y="1758"/>
                    </a:cubicBezTo>
                    <a:cubicBezTo>
                      <a:pt x="2764" y="1758"/>
                      <a:pt x="2377" y="1394"/>
                      <a:pt x="3315" y="1051"/>
                    </a:cubicBezTo>
                    <a:cubicBezTo>
                      <a:pt x="4252" y="709"/>
                      <a:pt x="4398" y="1"/>
                      <a:pt x="5205" y="414"/>
                    </a:cubicBezTo>
                    <a:cubicBezTo>
                      <a:pt x="6013" y="827"/>
                      <a:pt x="6451" y="363"/>
                      <a:pt x="6918" y="952"/>
                    </a:cubicBezTo>
                    <a:cubicBezTo>
                      <a:pt x="7385" y="1541"/>
                      <a:pt x="7350" y="1857"/>
                      <a:pt x="7694" y="1833"/>
                    </a:cubicBezTo>
                    <a:cubicBezTo>
                      <a:pt x="8040" y="1807"/>
                      <a:pt x="8449" y="1962"/>
                      <a:pt x="8647" y="2648"/>
                    </a:cubicBezTo>
                    <a:cubicBezTo>
                      <a:pt x="8847" y="3332"/>
                      <a:pt x="8847" y="4445"/>
                      <a:pt x="8171" y="5501"/>
                    </a:cubicBezTo>
                    <a:cubicBezTo>
                      <a:pt x="7494" y="6557"/>
                      <a:pt x="8118" y="6885"/>
                      <a:pt x="7896" y="7522"/>
                    </a:cubicBezTo>
                    <a:cubicBezTo>
                      <a:pt x="7673" y="8160"/>
                      <a:pt x="6200" y="8696"/>
                      <a:pt x="6200" y="869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6" name="Google Shape;14476;p28"/>
              <p:cNvSpPr/>
              <p:nvPr/>
            </p:nvSpPr>
            <p:spPr>
              <a:xfrm>
                <a:off x="969912" y="3948858"/>
                <a:ext cx="106768" cy="18570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687" extrusionOk="0">
                    <a:moveTo>
                      <a:pt x="236" y="0"/>
                    </a:moveTo>
                    <a:cubicBezTo>
                      <a:pt x="159" y="0"/>
                      <a:pt x="81" y="11"/>
                      <a:pt x="6" y="34"/>
                    </a:cubicBezTo>
                    <a:cubicBezTo>
                      <a:pt x="1" y="36"/>
                      <a:pt x="0" y="47"/>
                      <a:pt x="7" y="47"/>
                    </a:cubicBezTo>
                    <a:cubicBezTo>
                      <a:pt x="7" y="47"/>
                      <a:pt x="7" y="47"/>
                      <a:pt x="8" y="47"/>
                    </a:cubicBezTo>
                    <a:cubicBezTo>
                      <a:pt x="46" y="42"/>
                      <a:pt x="84" y="40"/>
                      <a:pt x="121" y="40"/>
                    </a:cubicBezTo>
                    <a:cubicBezTo>
                      <a:pt x="474" y="40"/>
                      <a:pt x="781" y="243"/>
                      <a:pt x="1096" y="389"/>
                    </a:cubicBezTo>
                    <a:cubicBezTo>
                      <a:pt x="1388" y="525"/>
                      <a:pt x="1698" y="604"/>
                      <a:pt x="2018" y="656"/>
                    </a:cubicBezTo>
                    <a:cubicBezTo>
                      <a:pt x="2143" y="677"/>
                      <a:pt x="2269" y="686"/>
                      <a:pt x="2395" y="686"/>
                    </a:cubicBezTo>
                    <a:cubicBezTo>
                      <a:pt x="2587" y="686"/>
                      <a:pt x="2779" y="665"/>
                      <a:pt x="2968" y="630"/>
                    </a:cubicBezTo>
                    <a:cubicBezTo>
                      <a:pt x="3130" y="598"/>
                      <a:pt x="3289" y="555"/>
                      <a:pt x="3444" y="497"/>
                    </a:cubicBezTo>
                    <a:cubicBezTo>
                      <a:pt x="3596" y="441"/>
                      <a:pt x="3766" y="380"/>
                      <a:pt x="3893" y="277"/>
                    </a:cubicBezTo>
                    <a:cubicBezTo>
                      <a:pt x="3950" y="232"/>
                      <a:pt x="3901" y="136"/>
                      <a:pt x="3836" y="136"/>
                    </a:cubicBezTo>
                    <a:cubicBezTo>
                      <a:pt x="3829" y="136"/>
                      <a:pt x="3821" y="137"/>
                      <a:pt x="3813" y="140"/>
                    </a:cubicBezTo>
                    <a:cubicBezTo>
                      <a:pt x="3659" y="196"/>
                      <a:pt x="3517" y="286"/>
                      <a:pt x="3362" y="344"/>
                    </a:cubicBezTo>
                    <a:cubicBezTo>
                      <a:pt x="3207" y="400"/>
                      <a:pt x="3048" y="445"/>
                      <a:pt x="2885" y="477"/>
                    </a:cubicBezTo>
                    <a:cubicBezTo>
                      <a:pt x="2673" y="516"/>
                      <a:pt x="2457" y="536"/>
                      <a:pt x="2240" y="536"/>
                    </a:cubicBezTo>
                    <a:cubicBezTo>
                      <a:pt x="2127" y="536"/>
                      <a:pt x="2014" y="531"/>
                      <a:pt x="1902" y="520"/>
                    </a:cubicBezTo>
                    <a:cubicBezTo>
                      <a:pt x="1554" y="488"/>
                      <a:pt x="1231" y="352"/>
                      <a:pt x="915" y="208"/>
                    </a:cubicBezTo>
                    <a:cubicBezTo>
                      <a:pt x="763" y="137"/>
                      <a:pt x="608" y="67"/>
                      <a:pt x="445" y="28"/>
                    </a:cubicBezTo>
                    <a:cubicBezTo>
                      <a:pt x="377" y="9"/>
                      <a:pt x="306" y="0"/>
                      <a:pt x="23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7" name="Google Shape;14477;p28"/>
              <p:cNvSpPr/>
              <p:nvPr/>
            </p:nvSpPr>
            <p:spPr>
              <a:xfrm>
                <a:off x="1006024" y="3940316"/>
                <a:ext cx="65926" cy="11974"/>
              </a:xfrm>
              <a:custGeom>
                <a:avLst/>
                <a:gdLst/>
                <a:ahLst/>
                <a:cxnLst/>
                <a:rect l="l" t="t" r="r" b="b"/>
                <a:pathLst>
                  <a:path w="2439" h="443" extrusionOk="0">
                    <a:moveTo>
                      <a:pt x="23" y="1"/>
                    </a:moveTo>
                    <a:cubicBezTo>
                      <a:pt x="8" y="1"/>
                      <a:pt x="0" y="23"/>
                      <a:pt x="14" y="34"/>
                    </a:cubicBezTo>
                    <a:lnTo>
                      <a:pt x="16" y="34"/>
                    </a:lnTo>
                    <a:cubicBezTo>
                      <a:pt x="375" y="309"/>
                      <a:pt x="801" y="426"/>
                      <a:pt x="1248" y="441"/>
                    </a:cubicBezTo>
                    <a:cubicBezTo>
                      <a:pt x="1275" y="442"/>
                      <a:pt x="1302" y="442"/>
                      <a:pt x="1328" y="442"/>
                    </a:cubicBezTo>
                    <a:cubicBezTo>
                      <a:pt x="1490" y="442"/>
                      <a:pt x="1652" y="432"/>
                      <a:pt x="1813" y="411"/>
                    </a:cubicBezTo>
                    <a:cubicBezTo>
                      <a:pt x="1906" y="398"/>
                      <a:pt x="1998" y="385"/>
                      <a:pt x="2090" y="368"/>
                    </a:cubicBezTo>
                    <a:cubicBezTo>
                      <a:pt x="2198" y="348"/>
                      <a:pt x="2333" y="333"/>
                      <a:pt x="2413" y="251"/>
                    </a:cubicBezTo>
                    <a:cubicBezTo>
                      <a:pt x="2438" y="225"/>
                      <a:pt x="2422" y="176"/>
                      <a:pt x="2387" y="176"/>
                    </a:cubicBezTo>
                    <a:cubicBezTo>
                      <a:pt x="2386" y="176"/>
                      <a:pt x="2384" y="176"/>
                      <a:pt x="2383" y="176"/>
                    </a:cubicBezTo>
                    <a:cubicBezTo>
                      <a:pt x="2280" y="183"/>
                      <a:pt x="2181" y="234"/>
                      <a:pt x="2078" y="256"/>
                    </a:cubicBezTo>
                    <a:cubicBezTo>
                      <a:pt x="1990" y="275"/>
                      <a:pt x="1901" y="290"/>
                      <a:pt x="1811" y="305"/>
                    </a:cubicBezTo>
                    <a:cubicBezTo>
                      <a:pt x="1630" y="333"/>
                      <a:pt x="1446" y="346"/>
                      <a:pt x="1263" y="346"/>
                    </a:cubicBezTo>
                    <a:cubicBezTo>
                      <a:pt x="831" y="344"/>
                      <a:pt x="399" y="241"/>
                      <a:pt x="33" y="4"/>
                    </a:cubicBezTo>
                    <a:cubicBezTo>
                      <a:pt x="29" y="2"/>
                      <a:pt x="26" y="1"/>
                      <a:pt x="2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8" name="Google Shape;14478;p28"/>
              <p:cNvSpPr/>
              <p:nvPr/>
            </p:nvSpPr>
            <p:spPr>
              <a:xfrm>
                <a:off x="937881" y="3828574"/>
                <a:ext cx="133582" cy="116851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4323" extrusionOk="0">
                    <a:moveTo>
                      <a:pt x="31" y="0"/>
                    </a:moveTo>
                    <a:cubicBezTo>
                      <a:pt x="28" y="0"/>
                      <a:pt x="25" y="0"/>
                      <a:pt x="23" y="0"/>
                    </a:cubicBezTo>
                    <a:cubicBezTo>
                      <a:pt x="4" y="2"/>
                      <a:pt x="0" y="27"/>
                      <a:pt x="19" y="34"/>
                    </a:cubicBezTo>
                    <a:cubicBezTo>
                      <a:pt x="211" y="100"/>
                      <a:pt x="383" y="195"/>
                      <a:pt x="525" y="344"/>
                    </a:cubicBezTo>
                    <a:cubicBezTo>
                      <a:pt x="668" y="494"/>
                      <a:pt x="774" y="666"/>
                      <a:pt x="875" y="844"/>
                    </a:cubicBezTo>
                    <a:cubicBezTo>
                      <a:pt x="1107" y="1249"/>
                      <a:pt x="1331" y="1661"/>
                      <a:pt x="1586" y="2055"/>
                    </a:cubicBezTo>
                    <a:cubicBezTo>
                      <a:pt x="2073" y="2814"/>
                      <a:pt x="2704" y="3504"/>
                      <a:pt x="3498" y="3945"/>
                    </a:cubicBezTo>
                    <a:cubicBezTo>
                      <a:pt x="3853" y="4144"/>
                      <a:pt x="4278" y="4322"/>
                      <a:pt x="4694" y="4322"/>
                    </a:cubicBezTo>
                    <a:cubicBezTo>
                      <a:pt x="4756" y="4322"/>
                      <a:pt x="4818" y="4318"/>
                      <a:pt x="4880" y="4310"/>
                    </a:cubicBezTo>
                    <a:cubicBezTo>
                      <a:pt x="4942" y="4302"/>
                      <a:pt x="4928" y="4215"/>
                      <a:pt x="4880" y="4198"/>
                    </a:cubicBezTo>
                    <a:cubicBezTo>
                      <a:pt x="4672" y="4129"/>
                      <a:pt x="4457" y="4084"/>
                      <a:pt x="4248" y="4018"/>
                    </a:cubicBezTo>
                    <a:cubicBezTo>
                      <a:pt x="4035" y="3951"/>
                      <a:pt x="3827" y="3863"/>
                      <a:pt x="3629" y="3760"/>
                    </a:cubicBezTo>
                    <a:cubicBezTo>
                      <a:pt x="3235" y="3553"/>
                      <a:pt x="2876" y="3287"/>
                      <a:pt x="2560" y="2973"/>
                    </a:cubicBezTo>
                    <a:cubicBezTo>
                      <a:pt x="2219" y="2638"/>
                      <a:pt x="1924" y="2265"/>
                      <a:pt x="1651" y="1874"/>
                    </a:cubicBezTo>
                    <a:cubicBezTo>
                      <a:pt x="1384" y="1496"/>
                      <a:pt x="1165" y="1090"/>
                      <a:pt x="916" y="702"/>
                    </a:cubicBezTo>
                    <a:cubicBezTo>
                      <a:pt x="723" y="395"/>
                      <a:pt x="432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9" name="Google Shape;14479;p28"/>
              <p:cNvSpPr/>
              <p:nvPr/>
            </p:nvSpPr>
            <p:spPr>
              <a:xfrm>
                <a:off x="989374" y="3785759"/>
                <a:ext cx="66467" cy="120256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4449" extrusionOk="0">
                    <a:moveTo>
                      <a:pt x="30" y="1"/>
                    </a:moveTo>
                    <a:cubicBezTo>
                      <a:pt x="11" y="1"/>
                      <a:pt x="0" y="28"/>
                      <a:pt x="19" y="42"/>
                    </a:cubicBezTo>
                    <a:lnTo>
                      <a:pt x="21" y="42"/>
                    </a:lnTo>
                    <a:cubicBezTo>
                      <a:pt x="546" y="414"/>
                      <a:pt x="671" y="1052"/>
                      <a:pt x="920" y="1605"/>
                    </a:cubicBezTo>
                    <a:cubicBezTo>
                      <a:pt x="1201" y="2231"/>
                      <a:pt x="1608" y="2779"/>
                      <a:pt x="1937" y="3377"/>
                    </a:cubicBezTo>
                    <a:cubicBezTo>
                      <a:pt x="2126" y="3718"/>
                      <a:pt x="2287" y="4071"/>
                      <a:pt x="2421" y="4436"/>
                    </a:cubicBezTo>
                    <a:cubicBezTo>
                      <a:pt x="2424" y="4445"/>
                      <a:pt x="2430" y="4448"/>
                      <a:pt x="2437" y="4448"/>
                    </a:cubicBezTo>
                    <a:cubicBezTo>
                      <a:pt x="2448" y="4448"/>
                      <a:pt x="2458" y="4440"/>
                      <a:pt x="2455" y="4426"/>
                    </a:cubicBezTo>
                    <a:cubicBezTo>
                      <a:pt x="2347" y="3731"/>
                      <a:pt x="1941" y="3136"/>
                      <a:pt x="1593" y="2542"/>
                    </a:cubicBezTo>
                    <a:cubicBezTo>
                      <a:pt x="1412" y="2233"/>
                      <a:pt x="1227" y="1928"/>
                      <a:pt x="1073" y="1605"/>
                    </a:cubicBezTo>
                    <a:cubicBezTo>
                      <a:pt x="939" y="1319"/>
                      <a:pt x="828" y="1024"/>
                      <a:pt x="677" y="745"/>
                    </a:cubicBezTo>
                    <a:cubicBezTo>
                      <a:pt x="518" y="453"/>
                      <a:pt x="333" y="175"/>
                      <a:pt x="41" y="5"/>
                    </a:cubicBezTo>
                    <a:cubicBezTo>
                      <a:pt x="37" y="2"/>
                      <a:pt x="33" y="1"/>
                      <a:pt x="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0" name="Google Shape;14480;p28"/>
              <p:cNvSpPr/>
              <p:nvPr/>
            </p:nvSpPr>
            <p:spPr>
              <a:xfrm>
                <a:off x="1064922" y="3830791"/>
                <a:ext cx="31841" cy="82117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3038" extrusionOk="0">
                    <a:moveTo>
                      <a:pt x="37" y="1"/>
                    </a:moveTo>
                    <a:cubicBezTo>
                      <a:pt x="18" y="1"/>
                      <a:pt x="0" y="13"/>
                      <a:pt x="0" y="40"/>
                    </a:cubicBezTo>
                    <a:cubicBezTo>
                      <a:pt x="4" y="661"/>
                      <a:pt x="56" y="1298"/>
                      <a:pt x="270" y="1887"/>
                    </a:cubicBezTo>
                    <a:cubicBezTo>
                      <a:pt x="357" y="2134"/>
                      <a:pt x="479" y="2366"/>
                      <a:pt x="632" y="2579"/>
                    </a:cubicBezTo>
                    <a:cubicBezTo>
                      <a:pt x="703" y="2674"/>
                      <a:pt x="782" y="2766"/>
                      <a:pt x="866" y="2850"/>
                    </a:cubicBezTo>
                    <a:cubicBezTo>
                      <a:pt x="939" y="2921"/>
                      <a:pt x="1036" y="3028"/>
                      <a:pt x="1143" y="3037"/>
                    </a:cubicBezTo>
                    <a:cubicBezTo>
                      <a:pt x="1143" y="3037"/>
                      <a:pt x="1144" y="3037"/>
                      <a:pt x="1145" y="3037"/>
                    </a:cubicBezTo>
                    <a:cubicBezTo>
                      <a:pt x="1169" y="3037"/>
                      <a:pt x="1178" y="3008"/>
                      <a:pt x="1171" y="2990"/>
                    </a:cubicBezTo>
                    <a:cubicBezTo>
                      <a:pt x="1131" y="2897"/>
                      <a:pt x="1010" y="2826"/>
                      <a:pt x="939" y="2753"/>
                    </a:cubicBezTo>
                    <a:cubicBezTo>
                      <a:pt x="849" y="2661"/>
                      <a:pt x="769" y="2562"/>
                      <a:pt x="698" y="2455"/>
                    </a:cubicBezTo>
                    <a:cubicBezTo>
                      <a:pt x="559" y="2246"/>
                      <a:pt x="449" y="2020"/>
                      <a:pt x="369" y="1782"/>
                    </a:cubicBezTo>
                    <a:cubicBezTo>
                      <a:pt x="176" y="1222"/>
                      <a:pt x="150" y="625"/>
                      <a:pt x="81" y="40"/>
                    </a:cubicBezTo>
                    <a:cubicBezTo>
                      <a:pt x="78" y="14"/>
                      <a:pt x="57" y="1"/>
                      <a:pt x="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1" name="Google Shape;14481;p28"/>
              <p:cNvSpPr/>
              <p:nvPr/>
            </p:nvSpPr>
            <p:spPr>
              <a:xfrm>
                <a:off x="1073950" y="3832413"/>
                <a:ext cx="2622" cy="29301"/>
              </a:xfrm>
              <a:custGeom>
                <a:avLst/>
                <a:gdLst/>
                <a:ahLst/>
                <a:cxnLst/>
                <a:rect l="l" t="t" r="r" b="b"/>
                <a:pathLst>
                  <a:path w="97" h="1084" extrusionOk="0">
                    <a:moveTo>
                      <a:pt x="31" y="1"/>
                    </a:moveTo>
                    <a:cubicBezTo>
                      <a:pt x="16" y="1"/>
                      <a:pt x="1" y="11"/>
                      <a:pt x="1" y="32"/>
                    </a:cubicBezTo>
                    <a:cubicBezTo>
                      <a:pt x="7" y="378"/>
                      <a:pt x="29" y="722"/>
                      <a:pt x="59" y="1066"/>
                    </a:cubicBezTo>
                    <a:cubicBezTo>
                      <a:pt x="61" y="1077"/>
                      <a:pt x="70" y="1083"/>
                      <a:pt x="78" y="1083"/>
                    </a:cubicBezTo>
                    <a:cubicBezTo>
                      <a:pt x="87" y="1083"/>
                      <a:pt x="95" y="1077"/>
                      <a:pt x="96" y="1066"/>
                    </a:cubicBezTo>
                    <a:cubicBezTo>
                      <a:pt x="96" y="720"/>
                      <a:pt x="89" y="376"/>
                      <a:pt x="65" y="32"/>
                    </a:cubicBezTo>
                    <a:cubicBezTo>
                      <a:pt x="63" y="11"/>
                      <a:pt x="46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2" name="Google Shape;14482;p28"/>
              <p:cNvSpPr/>
              <p:nvPr/>
            </p:nvSpPr>
            <p:spPr>
              <a:xfrm>
                <a:off x="921366" y="3870741"/>
                <a:ext cx="75873" cy="61304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2268" extrusionOk="0">
                    <a:moveTo>
                      <a:pt x="198" y="1"/>
                    </a:moveTo>
                    <a:cubicBezTo>
                      <a:pt x="99" y="1"/>
                      <a:pt x="16" y="45"/>
                      <a:pt x="2" y="172"/>
                    </a:cubicBezTo>
                    <a:cubicBezTo>
                      <a:pt x="0" y="186"/>
                      <a:pt x="13" y="194"/>
                      <a:pt x="25" y="194"/>
                    </a:cubicBezTo>
                    <a:cubicBezTo>
                      <a:pt x="30" y="194"/>
                      <a:pt x="35" y="192"/>
                      <a:pt x="39" y="189"/>
                    </a:cubicBezTo>
                    <a:cubicBezTo>
                      <a:pt x="97" y="131"/>
                      <a:pt x="157" y="108"/>
                      <a:pt x="217" y="108"/>
                    </a:cubicBezTo>
                    <a:cubicBezTo>
                      <a:pt x="429" y="108"/>
                      <a:pt x="643" y="396"/>
                      <a:pt x="768" y="533"/>
                    </a:cubicBezTo>
                    <a:cubicBezTo>
                      <a:pt x="987" y="768"/>
                      <a:pt x="1189" y="1019"/>
                      <a:pt x="1404" y="1258"/>
                    </a:cubicBezTo>
                    <a:cubicBezTo>
                      <a:pt x="1767" y="1664"/>
                      <a:pt x="2202" y="2114"/>
                      <a:pt x="2742" y="2266"/>
                    </a:cubicBezTo>
                    <a:cubicBezTo>
                      <a:pt x="2746" y="2267"/>
                      <a:pt x="2749" y="2267"/>
                      <a:pt x="2752" y="2267"/>
                    </a:cubicBezTo>
                    <a:cubicBezTo>
                      <a:pt x="2786" y="2267"/>
                      <a:pt x="2806" y="2217"/>
                      <a:pt x="2770" y="2198"/>
                    </a:cubicBezTo>
                    <a:cubicBezTo>
                      <a:pt x="2473" y="2041"/>
                      <a:pt x="2195" y="1867"/>
                      <a:pt x="1944" y="1641"/>
                    </a:cubicBezTo>
                    <a:cubicBezTo>
                      <a:pt x="1686" y="1409"/>
                      <a:pt x="1460" y="1146"/>
                      <a:pt x="1234" y="882"/>
                    </a:cubicBezTo>
                    <a:cubicBezTo>
                      <a:pt x="1007" y="620"/>
                      <a:pt x="787" y="336"/>
                      <a:pt x="516" y="117"/>
                    </a:cubicBezTo>
                    <a:cubicBezTo>
                      <a:pt x="442" y="58"/>
                      <a:pt x="310" y="1"/>
                      <a:pt x="19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3" name="Google Shape;14483;p28"/>
              <p:cNvSpPr/>
              <p:nvPr/>
            </p:nvSpPr>
            <p:spPr>
              <a:xfrm>
                <a:off x="1114252" y="3787300"/>
                <a:ext cx="14407" cy="12969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798" extrusionOk="0">
                    <a:moveTo>
                      <a:pt x="98" y="0"/>
                    </a:moveTo>
                    <a:cubicBezTo>
                      <a:pt x="62" y="0"/>
                      <a:pt x="27" y="24"/>
                      <a:pt x="30" y="69"/>
                    </a:cubicBezTo>
                    <a:cubicBezTo>
                      <a:pt x="52" y="473"/>
                      <a:pt x="168" y="877"/>
                      <a:pt x="239" y="1275"/>
                    </a:cubicBezTo>
                    <a:cubicBezTo>
                      <a:pt x="310" y="1668"/>
                      <a:pt x="365" y="2066"/>
                      <a:pt x="346" y="2464"/>
                    </a:cubicBezTo>
                    <a:cubicBezTo>
                      <a:pt x="312" y="3242"/>
                      <a:pt x="90" y="3992"/>
                      <a:pt x="4" y="4764"/>
                    </a:cubicBezTo>
                    <a:cubicBezTo>
                      <a:pt x="1" y="4785"/>
                      <a:pt x="19" y="4797"/>
                      <a:pt x="38" y="4797"/>
                    </a:cubicBezTo>
                    <a:cubicBezTo>
                      <a:pt x="53" y="4797"/>
                      <a:pt x="68" y="4790"/>
                      <a:pt x="71" y="4773"/>
                    </a:cubicBezTo>
                    <a:cubicBezTo>
                      <a:pt x="245" y="4014"/>
                      <a:pt x="469" y="3246"/>
                      <a:pt x="510" y="2464"/>
                    </a:cubicBezTo>
                    <a:cubicBezTo>
                      <a:pt x="533" y="2064"/>
                      <a:pt x="482" y="1664"/>
                      <a:pt x="417" y="1269"/>
                    </a:cubicBezTo>
                    <a:cubicBezTo>
                      <a:pt x="350" y="864"/>
                      <a:pt x="284" y="445"/>
                      <a:pt x="166" y="50"/>
                    </a:cubicBezTo>
                    <a:cubicBezTo>
                      <a:pt x="157" y="17"/>
                      <a:pt x="127" y="0"/>
                      <a:pt x="9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4" name="Google Shape;14484;p28"/>
              <p:cNvSpPr/>
              <p:nvPr/>
            </p:nvSpPr>
            <p:spPr>
              <a:xfrm>
                <a:off x="1062706" y="3753026"/>
                <a:ext cx="30436" cy="7525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2784" extrusionOk="0">
                    <a:moveTo>
                      <a:pt x="43" y="0"/>
                    </a:moveTo>
                    <a:cubicBezTo>
                      <a:pt x="15" y="0"/>
                      <a:pt x="0" y="34"/>
                      <a:pt x="21" y="55"/>
                    </a:cubicBezTo>
                    <a:lnTo>
                      <a:pt x="22" y="56"/>
                    </a:lnTo>
                    <a:cubicBezTo>
                      <a:pt x="103" y="144"/>
                      <a:pt x="215" y="199"/>
                      <a:pt x="303" y="281"/>
                    </a:cubicBezTo>
                    <a:cubicBezTo>
                      <a:pt x="398" y="369"/>
                      <a:pt x="482" y="471"/>
                      <a:pt x="548" y="586"/>
                    </a:cubicBezTo>
                    <a:cubicBezTo>
                      <a:pt x="677" y="806"/>
                      <a:pt x="750" y="1055"/>
                      <a:pt x="798" y="1305"/>
                    </a:cubicBezTo>
                    <a:cubicBezTo>
                      <a:pt x="847" y="1556"/>
                      <a:pt x="875" y="1810"/>
                      <a:pt x="909" y="2063"/>
                    </a:cubicBezTo>
                    <a:cubicBezTo>
                      <a:pt x="939" y="2298"/>
                      <a:pt x="967" y="2552"/>
                      <a:pt x="1073" y="2771"/>
                    </a:cubicBezTo>
                    <a:cubicBezTo>
                      <a:pt x="1079" y="2780"/>
                      <a:pt x="1088" y="2784"/>
                      <a:pt x="1097" y="2784"/>
                    </a:cubicBezTo>
                    <a:cubicBezTo>
                      <a:pt x="1111" y="2784"/>
                      <a:pt x="1126" y="2773"/>
                      <a:pt x="1126" y="2756"/>
                    </a:cubicBezTo>
                    <a:cubicBezTo>
                      <a:pt x="1109" y="2479"/>
                      <a:pt x="1053" y="2203"/>
                      <a:pt x="1019" y="1928"/>
                    </a:cubicBezTo>
                    <a:cubicBezTo>
                      <a:pt x="985" y="1666"/>
                      <a:pt x="955" y="1401"/>
                      <a:pt x="890" y="1145"/>
                    </a:cubicBezTo>
                    <a:cubicBezTo>
                      <a:pt x="830" y="892"/>
                      <a:pt x="727" y="651"/>
                      <a:pt x="587" y="432"/>
                    </a:cubicBezTo>
                    <a:cubicBezTo>
                      <a:pt x="469" y="256"/>
                      <a:pt x="275" y="8"/>
                      <a:pt x="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5" name="Google Shape;14485;p28"/>
              <p:cNvSpPr/>
              <p:nvPr/>
            </p:nvSpPr>
            <p:spPr>
              <a:xfrm>
                <a:off x="1097656" y="3863903"/>
                <a:ext cx="11109" cy="49519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832" extrusionOk="0">
                    <a:moveTo>
                      <a:pt x="26" y="0"/>
                    </a:moveTo>
                    <a:cubicBezTo>
                      <a:pt x="13" y="0"/>
                      <a:pt x="0" y="11"/>
                      <a:pt x="5" y="26"/>
                    </a:cubicBezTo>
                    <a:cubicBezTo>
                      <a:pt x="63" y="270"/>
                      <a:pt x="150" y="505"/>
                      <a:pt x="206" y="748"/>
                    </a:cubicBezTo>
                    <a:cubicBezTo>
                      <a:pt x="287" y="1090"/>
                      <a:pt x="326" y="1449"/>
                      <a:pt x="294" y="1801"/>
                    </a:cubicBezTo>
                    <a:cubicBezTo>
                      <a:pt x="292" y="1820"/>
                      <a:pt x="310" y="1831"/>
                      <a:pt x="326" y="1831"/>
                    </a:cubicBezTo>
                    <a:cubicBezTo>
                      <a:pt x="340" y="1831"/>
                      <a:pt x="354" y="1824"/>
                      <a:pt x="356" y="1808"/>
                    </a:cubicBezTo>
                    <a:cubicBezTo>
                      <a:pt x="410" y="1459"/>
                      <a:pt x="375" y="1124"/>
                      <a:pt x="287" y="784"/>
                    </a:cubicBezTo>
                    <a:cubicBezTo>
                      <a:pt x="220" y="524"/>
                      <a:pt x="117" y="275"/>
                      <a:pt x="46" y="15"/>
                    </a:cubicBezTo>
                    <a:cubicBezTo>
                      <a:pt x="43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6" name="Google Shape;14486;p28"/>
              <p:cNvSpPr/>
              <p:nvPr/>
            </p:nvSpPr>
            <p:spPr>
              <a:xfrm>
                <a:off x="1013998" y="3760918"/>
                <a:ext cx="43464" cy="5019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857" extrusionOk="0">
                    <a:moveTo>
                      <a:pt x="78" y="0"/>
                    </a:moveTo>
                    <a:cubicBezTo>
                      <a:pt x="21" y="0"/>
                      <a:pt x="1" y="87"/>
                      <a:pt x="63" y="105"/>
                    </a:cubicBezTo>
                    <a:cubicBezTo>
                      <a:pt x="420" y="202"/>
                      <a:pt x="733" y="443"/>
                      <a:pt x="970" y="724"/>
                    </a:cubicBezTo>
                    <a:cubicBezTo>
                      <a:pt x="1241" y="1043"/>
                      <a:pt x="1307" y="1484"/>
                      <a:pt x="1522" y="1838"/>
                    </a:cubicBezTo>
                    <a:cubicBezTo>
                      <a:pt x="1530" y="1851"/>
                      <a:pt x="1544" y="1857"/>
                      <a:pt x="1557" y="1857"/>
                    </a:cubicBezTo>
                    <a:cubicBezTo>
                      <a:pt x="1582" y="1857"/>
                      <a:pt x="1608" y="1835"/>
                      <a:pt x="1600" y="1804"/>
                    </a:cubicBezTo>
                    <a:cubicBezTo>
                      <a:pt x="1507" y="1365"/>
                      <a:pt x="1247" y="1000"/>
                      <a:pt x="996" y="636"/>
                    </a:cubicBezTo>
                    <a:cubicBezTo>
                      <a:pt x="781" y="323"/>
                      <a:pt x="467" y="82"/>
                      <a:pt x="91" y="2"/>
                    </a:cubicBezTo>
                    <a:cubicBezTo>
                      <a:pt x="87" y="1"/>
                      <a:pt x="82" y="0"/>
                      <a:pt x="7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7" name="Google Shape;14487;p28"/>
              <p:cNvSpPr/>
              <p:nvPr/>
            </p:nvSpPr>
            <p:spPr>
              <a:xfrm>
                <a:off x="1036703" y="3760918"/>
                <a:ext cx="23381" cy="49249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822" extrusionOk="0">
                    <a:moveTo>
                      <a:pt x="34" y="0"/>
                    </a:moveTo>
                    <a:cubicBezTo>
                      <a:pt x="16" y="0"/>
                      <a:pt x="1" y="26"/>
                      <a:pt x="18" y="41"/>
                    </a:cubicBezTo>
                    <a:lnTo>
                      <a:pt x="18" y="43"/>
                    </a:lnTo>
                    <a:cubicBezTo>
                      <a:pt x="252" y="252"/>
                      <a:pt x="433" y="514"/>
                      <a:pt x="549" y="806"/>
                    </a:cubicBezTo>
                    <a:cubicBezTo>
                      <a:pt x="611" y="967"/>
                      <a:pt x="663" y="1129"/>
                      <a:pt x="702" y="1298"/>
                    </a:cubicBezTo>
                    <a:cubicBezTo>
                      <a:pt x="745" y="1464"/>
                      <a:pt x="760" y="1642"/>
                      <a:pt x="812" y="1806"/>
                    </a:cubicBezTo>
                    <a:cubicBezTo>
                      <a:pt x="815" y="1817"/>
                      <a:pt x="823" y="1822"/>
                      <a:pt x="832" y="1822"/>
                    </a:cubicBezTo>
                    <a:cubicBezTo>
                      <a:pt x="843" y="1822"/>
                      <a:pt x="854" y="1814"/>
                      <a:pt x="855" y="1800"/>
                    </a:cubicBezTo>
                    <a:cubicBezTo>
                      <a:pt x="865" y="1613"/>
                      <a:pt x="824" y="1412"/>
                      <a:pt x="786" y="1228"/>
                    </a:cubicBezTo>
                    <a:cubicBezTo>
                      <a:pt x="751" y="1058"/>
                      <a:pt x="700" y="890"/>
                      <a:pt x="631" y="731"/>
                    </a:cubicBezTo>
                    <a:cubicBezTo>
                      <a:pt x="502" y="436"/>
                      <a:pt x="317" y="181"/>
                      <a:pt x="46" y="4"/>
                    </a:cubicBezTo>
                    <a:cubicBezTo>
                      <a:pt x="42" y="1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8" name="Google Shape;14488;p28"/>
              <p:cNvSpPr/>
              <p:nvPr/>
            </p:nvSpPr>
            <p:spPr>
              <a:xfrm>
                <a:off x="1014106" y="3884526"/>
                <a:ext cx="34436" cy="3616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338" extrusionOk="0">
                    <a:moveTo>
                      <a:pt x="30" y="1"/>
                    </a:moveTo>
                    <a:cubicBezTo>
                      <a:pt x="15" y="1"/>
                      <a:pt x="0" y="17"/>
                      <a:pt x="11" y="36"/>
                    </a:cubicBezTo>
                    <a:lnTo>
                      <a:pt x="11" y="34"/>
                    </a:lnTo>
                    <a:cubicBezTo>
                      <a:pt x="157" y="299"/>
                      <a:pt x="332" y="546"/>
                      <a:pt x="538" y="769"/>
                    </a:cubicBezTo>
                    <a:cubicBezTo>
                      <a:pt x="747" y="995"/>
                      <a:pt x="985" y="1167"/>
                      <a:pt x="1241" y="1335"/>
                    </a:cubicBezTo>
                    <a:cubicBezTo>
                      <a:pt x="1244" y="1337"/>
                      <a:pt x="1247" y="1338"/>
                      <a:pt x="1250" y="1338"/>
                    </a:cubicBezTo>
                    <a:cubicBezTo>
                      <a:pt x="1264" y="1338"/>
                      <a:pt x="1273" y="1316"/>
                      <a:pt x="1258" y="1305"/>
                    </a:cubicBezTo>
                    <a:cubicBezTo>
                      <a:pt x="1020" y="1131"/>
                      <a:pt x="803" y="918"/>
                      <a:pt x="601" y="705"/>
                    </a:cubicBezTo>
                    <a:cubicBezTo>
                      <a:pt x="396" y="492"/>
                      <a:pt x="211" y="258"/>
                      <a:pt x="48" y="11"/>
                    </a:cubicBezTo>
                    <a:cubicBezTo>
                      <a:pt x="44" y="4"/>
                      <a:pt x="37" y="1"/>
                      <a:pt x="3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9" name="Google Shape;14489;p28"/>
              <p:cNvSpPr/>
              <p:nvPr/>
            </p:nvSpPr>
            <p:spPr>
              <a:xfrm>
                <a:off x="1039649" y="3906096"/>
                <a:ext cx="116013" cy="5873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2173" extrusionOk="0">
                    <a:moveTo>
                      <a:pt x="2625" y="1911"/>
                    </a:moveTo>
                    <a:cubicBezTo>
                      <a:pt x="412" y="2173"/>
                      <a:pt x="1" y="361"/>
                      <a:pt x="2274" y="118"/>
                    </a:cubicBezTo>
                    <a:cubicBezTo>
                      <a:pt x="3366" y="0"/>
                      <a:pt x="4291" y="799"/>
                      <a:pt x="3843" y="1367"/>
                    </a:cubicBezTo>
                    <a:cubicBezTo>
                      <a:pt x="3392" y="1935"/>
                      <a:pt x="2625" y="1911"/>
                      <a:pt x="2625" y="19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0" name="Google Shape;14490;p28"/>
              <p:cNvSpPr/>
              <p:nvPr/>
            </p:nvSpPr>
            <p:spPr>
              <a:xfrm>
                <a:off x="1063463" y="3864551"/>
                <a:ext cx="272922" cy="152179"/>
              </a:xfrm>
              <a:custGeom>
                <a:avLst/>
                <a:gdLst/>
                <a:ahLst/>
                <a:cxnLst/>
                <a:rect l="l" t="t" r="r" b="b"/>
                <a:pathLst>
                  <a:path w="10097" h="5630" extrusionOk="0">
                    <a:moveTo>
                      <a:pt x="632" y="2893"/>
                    </a:moveTo>
                    <a:cubicBezTo>
                      <a:pt x="241" y="3226"/>
                      <a:pt x="0" y="3931"/>
                      <a:pt x="679" y="4544"/>
                    </a:cubicBezTo>
                    <a:cubicBezTo>
                      <a:pt x="1357" y="5155"/>
                      <a:pt x="2135" y="5630"/>
                      <a:pt x="3178" y="5301"/>
                    </a:cubicBezTo>
                    <a:cubicBezTo>
                      <a:pt x="4222" y="4972"/>
                      <a:pt x="5265" y="5198"/>
                      <a:pt x="6372" y="3936"/>
                    </a:cubicBezTo>
                    <a:cubicBezTo>
                      <a:pt x="6372" y="3936"/>
                      <a:pt x="7593" y="3542"/>
                      <a:pt x="8105" y="2446"/>
                    </a:cubicBezTo>
                    <a:cubicBezTo>
                      <a:pt x="8615" y="1349"/>
                      <a:pt x="9260" y="1317"/>
                      <a:pt x="9677" y="659"/>
                    </a:cubicBezTo>
                    <a:cubicBezTo>
                      <a:pt x="10096" y="1"/>
                      <a:pt x="9442" y="290"/>
                      <a:pt x="8987" y="707"/>
                    </a:cubicBezTo>
                    <a:cubicBezTo>
                      <a:pt x="8533" y="1126"/>
                      <a:pt x="5693" y="1655"/>
                      <a:pt x="4695" y="1412"/>
                    </a:cubicBezTo>
                    <a:cubicBezTo>
                      <a:pt x="3696" y="1169"/>
                      <a:pt x="4579" y="2063"/>
                      <a:pt x="4074" y="2347"/>
                    </a:cubicBezTo>
                    <a:cubicBezTo>
                      <a:pt x="3571" y="2633"/>
                      <a:pt x="1557" y="2100"/>
                      <a:pt x="632" y="28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1" name="Google Shape;14491;p28"/>
              <p:cNvSpPr/>
              <p:nvPr/>
            </p:nvSpPr>
            <p:spPr>
              <a:xfrm>
                <a:off x="1237239" y="3920720"/>
                <a:ext cx="38220" cy="43329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603" extrusionOk="0">
                    <a:moveTo>
                      <a:pt x="1376" y="0"/>
                    </a:moveTo>
                    <a:cubicBezTo>
                      <a:pt x="1370" y="0"/>
                      <a:pt x="1363" y="3"/>
                      <a:pt x="1358" y="9"/>
                    </a:cubicBezTo>
                    <a:cubicBezTo>
                      <a:pt x="1136" y="269"/>
                      <a:pt x="917" y="533"/>
                      <a:pt x="691" y="792"/>
                    </a:cubicBezTo>
                    <a:cubicBezTo>
                      <a:pt x="466" y="1052"/>
                      <a:pt x="229" y="1303"/>
                      <a:pt x="14" y="1570"/>
                    </a:cubicBezTo>
                    <a:cubicBezTo>
                      <a:pt x="1" y="1584"/>
                      <a:pt x="12" y="1602"/>
                      <a:pt x="26" y="1602"/>
                    </a:cubicBezTo>
                    <a:cubicBezTo>
                      <a:pt x="31" y="1602"/>
                      <a:pt x="36" y="1600"/>
                      <a:pt x="40" y="1596"/>
                    </a:cubicBezTo>
                    <a:lnTo>
                      <a:pt x="38" y="1596"/>
                    </a:lnTo>
                    <a:cubicBezTo>
                      <a:pt x="304" y="1366"/>
                      <a:pt x="537" y="1103"/>
                      <a:pt x="767" y="837"/>
                    </a:cubicBezTo>
                    <a:cubicBezTo>
                      <a:pt x="990" y="581"/>
                      <a:pt x="1205" y="316"/>
                      <a:pt x="1399" y="41"/>
                    </a:cubicBezTo>
                    <a:cubicBezTo>
                      <a:pt x="1413" y="23"/>
                      <a:pt x="1395" y="0"/>
                      <a:pt x="137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2" name="Google Shape;14492;p28"/>
              <p:cNvSpPr/>
              <p:nvPr/>
            </p:nvSpPr>
            <p:spPr>
              <a:xfrm>
                <a:off x="1254727" y="3896609"/>
                <a:ext cx="19137" cy="38869"/>
              </a:xfrm>
              <a:custGeom>
                <a:avLst/>
                <a:gdLst/>
                <a:ahLst/>
                <a:cxnLst/>
                <a:rect l="l" t="t" r="r" b="b"/>
                <a:pathLst>
                  <a:path w="708" h="1438" extrusionOk="0">
                    <a:moveTo>
                      <a:pt x="666" y="1"/>
                    </a:moveTo>
                    <a:cubicBezTo>
                      <a:pt x="658" y="1"/>
                      <a:pt x="650" y="3"/>
                      <a:pt x="644" y="9"/>
                    </a:cubicBezTo>
                    <a:cubicBezTo>
                      <a:pt x="569" y="80"/>
                      <a:pt x="545" y="207"/>
                      <a:pt x="507" y="301"/>
                    </a:cubicBezTo>
                    <a:cubicBezTo>
                      <a:pt x="455" y="432"/>
                      <a:pt x="399" y="561"/>
                      <a:pt x="341" y="690"/>
                    </a:cubicBezTo>
                    <a:cubicBezTo>
                      <a:pt x="232" y="927"/>
                      <a:pt x="122" y="1165"/>
                      <a:pt x="10" y="1400"/>
                    </a:cubicBezTo>
                    <a:cubicBezTo>
                      <a:pt x="1" y="1420"/>
                      <a:pt x="17" y="1438"/>
                      <a:pt x="35" y="1438"/>
                    </a:cubicBezTo>
                    <a:cubicBezTo>
                      <a:pt x="43" y="1438"/>
                      <a:pt x="51" y="1434"/>
                      <a:pt x="57" y="1426"/>
                    </a:cubicBezTo>
                    <a:lnTo>
                      <a:pt x="57" y="1428"/>
                    </a:lnTo>
                    <a:cubicBezTo>
                      <a:pt x="197" y="1200"/>
                      <a:pt x="322" y="963"/>
                      <a:pt x="434" y="720"/>
                    </a:cubicBezTo>
                    <a:cubicBezTo>
                      <a:pt x="483" y="609"/>
                      <a:pt x="532" y="501"/>
                      <a:pt x="578" y="389"/>
                    </a:cubicBezTo>
                    <a:cubicBezTo>
                      <a:pt x="621" y="284"/>
                      <a:pt x="707" y="148"/>
                      <a:pt x="698" y="32"/>
                    </a:cubicBezTo>
                    <a:cubicBezTo>
                      <a:pt x="698" y="13"/>
                      <a:pt x="683" y="1"/>
                      <a:pt x="66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3" name="Google Shape;14493;p28"/>
              <p:cNvSpPr/>
              <p:nvPr/>
            </p:nvSpPr>
            <p:spPr>
              <a:xfrm>
                <a:off x="1283000" y="3889716"/>
                <a:ext cx="16245" cy="18434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82" extrusionOk="0">
                    <a:moveTo>
                      <a:pt x="575" y="1"/>
                    </a:moveTo>
                    <a:cubicBezTo>
                      <a:pt x="571" y="1"/>
                      <a:pt x="567" y="2"/>
                      <a:pt x="563" y="6"/>
                    </a:cubicBezTo>
                    <a:cubicBezTo>
                      <a:pt x="362" y="210"/>
                      <a:pt x="161" y="404"/>
                      <a:pt x="9" y="651"/>
                    </a:cubicBezTo>
                    <a:cubicBezTo>
                      <a:pt x="1" y="667"/>
                      <a:pt x="13" y="682"/>
                      <a:pt x="28" y="682"/>
                    </a:cubicBezTo>
                    <a:cubicBezTo>
                      <a:pt x="33" y="682"/>
                      <a:pt x="38" y="680"/>
                      <a:pt x="43" y="676"/>
                    </a:cubicBezTo>
                    <a:cubicBezTo>
                      <a:pt x="239" y="472"/>
                      <a:pt x="400" y="242"/>
                      <a:pt x="589" y="31"/>
                    </a:cubicBezTo>
                    <a:cubicBezTo>
                      <a:pt x="600" y="18"/>
                      <a:pt x="589" y="1"/>
                      <a:pt x="5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4" name="Google Shape;14494;p28"/>
              <p:cNvSpPr/>
              <p:nvPr/>
            </p:nvSpPr>
            <p:spPr>
              <a:xfrm>
                <a:off x="1176232" y="3908259"/>
                <a:ext cx="7677" cy="72954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699" extrusionOk="0">
                    <a:moveTo>
                      <a:pt x="47" y="1"/>
                    </a:moveTo>
                    <a:cubicBezTo>
                      <a:pt x="24" y="1"/>
                      <a:pt x="1" y="17"/>
                      <a:pt x="3" y="44"/>
                    </a:cubicBezTo>
                    <a:cubicBezTo>
                      <a:pt x="27" y="259"/>
                      <a:pt x="96" y="464"/>
                      <a:pt x="121" y="681"/>
                    </a:cubicBezTo>
                    <a:cubicBezTo>
                      <a:pt x="143" y="893"/>
                      <a:pt x="149" y="1104"/>
                      <a:pt x="153" y="1317"/>
                    </a:cubicBezTo>
                    <a:cubicBezTo>
                      <a:pt x="162" y="1771"/>
                      <a:pt x="158" y="2229"/>
                      <a:pt x="209" y="2682"/>
                    </a:cubicBezTo>
                    <a:cubicBezTo>
                      <a:pt x="210" y="2693"/>
                      <a:pt x="218" y="2699"/>
                      <a:pt x="226" y="2699"/>
                    </a:cubicBezTo>
                    <a:cubicBezTo>
                      <a:pt x="235" y="2699"/>
                      <a:pt x="243" y="2693"/>
                      <a:pt x="244" y="2682"/>
                    </a:cubicBezTo>
                    <a:cubicBezTo>
                      <a:pt x="283" y="2214"/>
                      <a:pt x="268" y="1741"/>
                      <a:pt x="261" y="1272"/>
                    </a:cubicBezTo>
                    <a:cubicBezTo>
                      <a:pt x="259" y="1053"/>
                      <a:pt x="254" y="835"/>
                      <a:pt x="229" y="616"/>
                    </a:cubicBezTo>
                    <a:cubicBezTo>
                      <a:pt x="209" y="420"/>
                      <a:pt x="188" y="195"/>
                      <a:pt x="85" y="21"/>
                    </a:cubicBezTo>
                    <a:cubicBezTo>
                      <a:pt x="77" y="7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5" name="Google Shape;14495;p28"/>
              <p:cNvSpPr/>
              <p:nvPr/>
            </p:nvSpPr>
            <p:spPr>
              <a:xfrm>
                <a:off x="1172772" y="3908799"/>
                <a:ext cx="29084" cy="93226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449" extrusionOk="0">
                    <a:moveTo>
                      <a:pt x="854" y="1"/>
                    </a:moveTo>
                    <a:cubicBezTo>
                      <a:pt x="838" y="1"/>
                      <a:pt x="822" y="14"/>
                      <a:pt x="828" y="35"/>
                    </a:cubicBezTo>
                    <a:cubicBezTo>
                      <a:pt x="926" y="370"/>
                      <a:pt x="982" y="714"/>
                      <a:pt x="993" y="1061"/>
                    </a:cubicBezTo>
                    <a:cubicBezTo>
                      <a:pt x="998" y="1402"/>
                      <a:pt x="978" y="1740"/>
                      <a:pt x="931" y="2075"/>
                    </a:cubicBezTo>
                    <a:cubicBezTo>
                      <a:pt x="894" y="2365"/>
                      <a:pt x="819" y="2636"/>
                      <a:pt x="653" y="2881"/>
                    </a:cubicBezTo>
                    <a:cubicBezTo>
                      <a:pt x="568" y="3000"/>
                      <a:pt x="466" y="3107"/>
                      <a:pt x="346" y="3193"/>
                    </a:cubicBezTo>
                    <a:cubicBezTo>
                      <a:pt x="245" y="3268"/>
                      <a:pt x="116" y="3309"/>
                      <a:pt x="23" y="3389"/>
                    </a:cubicBezTo>
                    <a:cubicBezTo>
                      <a:pt x="0" y="3410"/>
                      <a:pt x="17" y="3447"/>
                      <a:pt x="47" y="3449"/>
                    </a:cubicBezTo>
                    <a:cubicBezTo>
                      <a:pt x="170" y="3449"/>
                      <a:pt x="305" y="3361"/>
                      <a:pt x="404" y="3294"/>
                    </a:cubicBezTo>
                    <a:cubicBezTo>
                      <a:pt x="520" y="3215"/>
                      <a:pt x="626" y="3122"/>
                      <a:pt x="718" y="3017"/>
                    </a:cubicBezTo>
                    <a:cubicBezTo>
                      <a:pt x="911" y="2795"/>
                      <a:pt x="1038" y="2518"/>
                      <a:pt x="1053" y="2222"/>
                    </a:cubicBezTo>
                    <a:cubicBezTo>
                      <a:pt x="1075" y="1852"/>
                      <a:pt x="1064" y="1477"/>
                      <a:pt x="1055" y="1106"/>
                    </a:cubicBezTo>
                    <a:cubicBezTo>
                      <a:pt x="1047" y="745"/>
                      <a:pt x="1015" y="358"/>
                      <a:pt x="883" y="20"/>
                    </a:cubicBezTo>
                    <a:cubicBezTo>
                      <a:pt x="877" y="7"/>
                      <a:pt x="866" y="1"/>
                      <a:pt x="8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6" name="Google Shape;14496;p28"/>
              <p:cNvSpPr/>
              <p:nvPr/>
            </p:nvSpPr>
            <p:spPr>
              <a:xfrm>
                <a:off x="1205532" y="3900717"/>
                <a:ext cx="40491" cy="85090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3148" extrusionOk="0">
                    <a:moveTo>
                      <a:pt x="1429" y="0"/>
                    </a:moveTo>
                    <a:cubicBezTo>
                      <a:pt x="1412" y="0"/>
                      <a:pt x="1395" y="9"/>
                      <a:pt x="1389" y="29"/>
                    </a:cubicBezTo>
                    <a:cubicBezTo>
                      <a:pt x="1336" y="170"/>
                      <a:pt x="1306" y="308"/>
                      <a:pt x="1234" y="441"/>
                    </a:cubicBezTo>
                    <a:cubicBezTo>
                      <a:pt x="1168" y="560"/>
                      <a:pt x="1091" y="674"/>
                      <a:pt x="1017" y="790"/>
                    </a:cubicBezTo>
                    <a:cubicBezTo>
                      <a:pt x="869" y="1020"/>
                      <a:pt x="751" y="1265"/>
                      <a:pt x="661" y="1523"/>
                    </a:cubicBezTo>
                    <a:cubicBezTo>
                      <a:pt x="469" y="2062"/>
                      <a:pt x="314" y="2609"/>
                      <a:pt x="15" y="3099"/>
                    </a:cubicBezTo>
                    <a:cubicBezTo>
                      <a:pt x="0" y="3122"/>
                      <a:pt x="22" y="3148"/>
                      <a:pt x="43" y="3148"/>
                    </a:cubicBezTo>
                    <a:cubicBezTo>
                      <a:pt x="50" y="3148"/>
                      <a:pt x="57" y="3145"/>
                      <a:pt x="63" y="3138"/>
                    </a:cubicBezTo>
                    <a:cubicBezTo>
                      <a:pt x="448" y="2701"/>
                      <a:pt x="547" y="2114"/>
                      <a:pt x="744" y="1585"/>
                    </a:cubicBezTo>
                    <a:cubicBezTo>
                      <a:pt x="847" y="1308"/>
                      <a:pt x="981" y="1044"/>
                      <a:pt x="1144" y="800"/>
                    </a:cubicBezTo>
                    <a:cubicBezTo>
                      <a:pt x="1282" y="586"/>
                      <a:pt x="1497" y="308"/>
                      <a:pt x="1471" y="40"/>
                    </a:cubicBezTo>
                    <a:cubicBezTo>
                      <a:pt x="1470" y="15"/>
                      <a:pt x="1449" y="0"/>
                      <a:pt x="142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7" name="Google Shape;14497;p28"/>
              <p:cNvSpPr/>
              <p:nvPr/>
            </p:nvSpPr>
            <p:spPr>
              <a:xfrm>
                <a:off x="1079113" y="3937749"/>
                <a:ext cx="13569" cy="35842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326" extrusionOk="0">
                    <a:moveTo>
                      <a:pt x="362" y="1"/>
                    </a:moveTo>
                    <a:cubicBezTo>
                      <a:pt x="360" y="1"/>
                      <a:pt x="357" y="1"/>
                      <a:pt x="354" y="2"/>
                    </a:cubicBezTo>
                    <a:lnTo>
                      <a:pt x="356" y="2"/>
                    </a:lnTo>
                    <a:cubicBezTo>
                      <a:pt x="109" y="67"/>
                      <a:pt x="1" y="368"/>
                      <a:pt x="18" y="598"/>
                    </a:cubicBezTo>
                    <a:cubicBezTo>
                      <a:pt x="38" y="892"/>
                      <a:pt x="208" y="1146"/>
                      <a:pt x="440" y="1320"/>
                    </a:cubicBezTo>
                    <a:cubicBezTo>
                      <a:pt x="445" y="1324"/>
                      <a:pt x="451" y="1325"/>
                      <a:pt x="456" y="1325"/>
                    </a:cubicBezTo>
                    <a:cubicBezTo>
                      <a:pt x="480" y="1325"/>
                      <a:pt x="502" y="1294"/>
                      <a:pt x="487" y="1273"/>
                    </a:cubicBezTo>
                    <a:cubicBezTo>
                      <a:pt x="358" y="1080"/>
                      <a:pt x="195" y="880"/>
                      <a:pt x="156" y="645"/>
                    </a:cubicBezTo>
                    <a:cubicBezTo>
                      <a:pt x="117" y="409"/>
                      <a:pt x="216" y="209"/>
                      <a:pt x="382" y="48"/>
                    </a:cubicBezTo>
                    <a:cubicBezTo>
                      <a:pt x="401" y="31"/>
                      <a:pt x="387" y="1"/>
                      <a:pt x="36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8" name="Google Shape;14498;p28"/>
              <p:cNvSpPr/>
              <p:nvPr/>
            </p:nvSpPr>
            <p:spPr>
              <a:xfrm>
                <a:off x="1092628" y="3953507"/>
                <a:ext cx="57871" cy="53763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1989" extrusionOk="0">
                    <a:moveTo>
                      <a:pt x="16" y="0"/>
                    </a:moveTo>
                    <a:cubicBezTo>
                      <a:pt x="8" y="0"/>
                      <a:pt x="1" y="6"/>
                      <a:pt x="2" y="15"/>
                    </a:cubicBezTo>
                    <a:cubicBezTo>
                      <a:pt x="50" y="524"/>
                      <a:pt x="348" y="950"/>
                      <a:pt x="714" y="1292"/>
                    </a:cubicBezTo>
                    <a:cubicBezTo>
                      <a:pt x="909" y="1473"/>
                      <a:pt x="1120" y="1634"/>
                      <a:pt x="1346" y="1771"/>
                    </a:cubicBezTo>
                    <a:cubicBezTo>
                      <a:pt x="1526" y="1877"/>
                      <a:pt x="1742" y="1989"/>
                      <a:pt x="1958" y="1989"/>
                    </a:cubicBezTo>
                    <a:cubicBezTo>
                      <a:pt x="2008" y="1989"/>
                      <a:pt x="2059" y="1983"/>
                      <a:pt x="2109" y="1969"/>
                    </a:cubicBezTo>
                    <a:cubicBezTo>
                      <a:pt x="2141" y="1958"/>
                      <a:pt x="2135" y="1911"/>
                      <a:pt x="2099" y="1909"/>
                    </a:cubicBezTo>
                    <a:cubicBezTo>
                      <a:pt x="2091" y="1909"/>
                      <a:pt x="2083" y="1909"/>
                      <a:pt x="2076" y="1909"/>
                    </a:cubicBezTo>
                    <a:cubicBezTo>
                      <a:pt x="1796" y="1909"/>
                      <a:pt x="1562" y="1845"/>
                      <a:pt x="1322" y="1692"/>
                    </a:cubicBezTo>
                    <a:cubicBezTo>
                      <a:pt x="1109" y="1558"/>
                      <a:pt x="909" y="1400"/>
                      <a:pt x="725" y="1228"/>
                    </a:cubicBezTo>
                    <a:cubicBezTo>
                      <a:pt x="379" y="901"/>
                      <a:pt x="103" y="490"/>
                      <a:pt x="30" y="11"/>
                    </a:cubicBezTo>
                    <a:cubicBezTo>
                      <a:pt x="28" y="4"/>
                      <a:pt x="22" y="0"/>
                      <a:pt x="1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9" name="Google Shape;14499;p28"/>
              <p:cNvSpPr/>
              <p:nvPr/>
            </p:nvSpPr>
            <p:spPr>
              <a:xfrm>
                <a:off x="1086168" y="3982510"/>
                <a:ext cx="47897" cy="29057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075" extrusionOk="0">
                    <a:moveTo>
                      <a:pt x="31" y="1"/>
                    </a:moveTo>
                    <a:cubicBezTo>
                      <a:pt x="14" y="1"/>
                      <a:pt x="1" y="22"/>
                      <a:pt x="16" y="36"/>
                    </a:cubicBezTo>
                    <a:cubicBezTo>
                      <a:pt x="263" y="305"/>
                      <a:pt x="521" y="569"/>
                      <a:pt x="815" y="786"/>
                    </a:cubicBezTo>
                    <a:cubicBezTo>
                      <a:pt x="1006" y="927"/>
                      <a:pt x="1275" y="1074"/>
                      <a:pt x="1530" y="1074"/>
                    </a:cubicBezTo>
                    <a:cubicBezTo>
                      <a:pt x="1599" y="1074"/>
                      <a:pt x="1666" y="1064"/>
                      <a:pt x="1731" y="1040"/>
                    </a:cubicBezTo>
                    <a:cubicBezTo>
                      <a:pt x="1772" y="1027"/>
                      <a:pt x="1763" y="967"/>
                      <a:pt x="1721" y="965"/>
                    </a:cubicBezTo>
                    <a:cubicBezTo>
                      <a:pt x="1555" y="961"/>
                      <a:pt x="1400" y="961"/>
                      <a:pt x="1241" y="903"/>
                    </a:cubicBezTo>
                    <a:cubicBezTo>
                      <a:pt x="1088" y="845"/>
                      <a:pt x="944" y="765"/>
                      <a:pt x="815" y="666"/>
                    </a:cubicBezTo>
                    <a:cubicBezTo>
                      <a:pt x="545" y="466"/>
                      <a:pt x="291" y="236"/>
                      <a:pt x="46" y="8"/>
                    </a:cubicBezTo>
                    <a:cubicBezTo>
                      <a:pt x="41" y="3"/>
                      <a:pt x="36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0" name="Google Shape;14500;p28"/>
              <p:cNvSpPr/>
              <p:nvPr/>
            </p:nvSpPr>
            <p:spPr>
              <a:xfrm>
                <a:off x="1147499" y="3934613"/>
                <a:ext cx="9731" cy="24651"/>
              </a:xfrm>
              <a:custGeom>
                <a:avLst/>
                <a:gdLst/>
                <a:ahLst/>
                <a:cxnLst/>
                <a:rect l="l" t="t" r="r" b="b"/>
                <a:pathLst>
                  <a:path w="360" h="912" extrusionOk="0">
                    <a:moveTo>
                      <a:pt x="26" y="0"/>
                    </a:moveTo>
                    <a:cubicBezTo>
                      <a:pt x="13" y="0"/>
                      <a:pt x="1" y="16"/>
                      <a:pt x="8" y="30"/>
                    </a:cubicBezTo>
                    <a:lnTo>
                      <a:pt x="10" y="28"/>
                    </a:lnTo>
                    <a:cubicBezTo>
                      <a:pt x="83" y="163"/>
                      <a:pt x="144" y="303"/>
                      <a:pt x="197" y="447"/>
                    </a:cubicBezTo>
                    <a:cubicBezTo>
                      <a:pt x="247" y="596"/>
                      <a:pt x="266" y="742"/>
                      <a:pt x="283" y="899"/>
                    </a:cubicBezTo>
                    <a:cubicBezTo>
                      <a:pt x="284" y="907"/>
                      <a:pt x="292" y="912"/>
                      <a:pt x="299" y="912"/>
                    </a:cubicBezTo>
                    <a:cubicBezTo>
                      <a:pt x="304" y="912"/>
                      <a:pt x="308" y="909"/>
                      <a:pt x="309" y="903"/>
                    </a:cubicBezTo>
                    <a:cubicBezTo>
                      <a:pt x="359" y="578"/>
                      <a:pt x="258" y="249"/>
                      <a:pt x="38" y="5"/>
                    </a:cubicBezTo>
                    <a:cubicBezTo>
                      <a:pt x="34" y="2"/>
                      <a:pt x="30" y="0"/>
                      <a:pt x="2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1" name="Google Shape;14501;p28"/>
              <p:cNvSpPr/>
              <p:nvPr/>
            </p:nvSpPr>
            <p:spPr>
              <a:xfrm>
                <a:off x="1150986" y="3952210"/>
                <a:ext cx="21840" cy="53628"/>
              </a:xfrm>
              <a:custGeom>
                <a:avLst/>
                <a:gdLst/>
                <a:ahLst/>
                <a:cxnLst/>
                <a:rect l="l" t="t" r="r" b="b"/>
                <a:pathLst>
                  <a:path w="808" h="1984" extrusionOk="0">
                    <a:moveTo>
                      <a:pt x="686" y="1"/>
                    </a:moveTo>
                    <a:cubicBezTo>
                      <a:pt x="670" y="1"/>
                      <a:pt x="653" y="12"/>
                      <a:pt x="651" y="33"/>
                    </a:cubicBezTo>
                    <a:cubicBezTo>
                      <a:pt x="664" y="400"/>
                      <a:pt x="681" y="775"/>
                      <a:pt x="593" y="1134"/>
                    </a:cubicBezTo>
                    <a:cubicBezTo>
                      <a:pt x="557" y="1295"/>
                      <a:pt x="494" y="1448"/>
                      <a:pt x="404" y="1585"/>
                    </a:cubicBezTo>
                    <a:cubicBezTo>
                      <a:pt x="301" y="1733"/>
                      <a:pt x="170" y="1822"/>
                      <a:pt x="28" y="1927"/>
                    </a:cubicBezTo>
                    <a:cubicBezTo>
                      <a:pt x="1" y="1944"/>
                      <a:pt x="15" y="1984"/>
                      <a:pt x="43" y="1984"/>
                    </a:cubicBezTo>
                    <a:cubicBezTo>
                      <a:pt x="46" y="1984"/>
                      <a:pt x="48" y="1984"/>
                      <a:pt x="51" y="1983"/>
                    </a:cubicBezTo>
                    <a:cubicBezTo>
                      <a:pt x="382" y="1920"/>
                      <a:pt x="591" y="1534"/>
                      <a:pt x="677" y="1241"/>
                    </a:cubicBezTo>
                    <a:cubicBezTo>
                      <a:pt x="793" y="845"/>
                      <a:pt x="808" y="426"/>
                      <a:pt x="720" y="24"/>
                    </a:cubicBezTo>
                    <a:cubicBezTo>
                      <a:pt x="713" y="8"/>
                      <a:pt x="700" y="1"/>
                      <a:pt x="68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2" name="Google Shape;14502;p28"/>
              <p:cNvSpPr/>
              <p:nvPr/>
            </p:nvSpPr>
            <p:spPr>
              <a:xfrm>
                <a:off x="1107170" y="3933613"/>
                <a:ext cx="39518" cy="66467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459" extrusionOk="0">
                    <a:moveTo>
                      <a:pt x="97" y="0"/>
                    </a:moveTo>
                    <a:cubicBezTo>
                      <a:pt x="75" y="0"/>
                      <a:pt x="52" y="2"/>
                      <a:pt x="28" y="5"/>
                    </a:cubicBezTo>
                    <a:cubicBezTo>
                      <a:pt x="0" y="9"/>
                      <a:pt x="6" y="52"/>
                      <a:pt x="28" y="57"/>
                    </a:cubicBezTo>
                    <a:cubicBezTo>
                      <a:pt x="243" y="112"/>
                      <a:pt x="428" y="252"/>
                      <a:pt x="537" y="446"/>
                    </a:cubicBezTo>
                    <a:cubicBezTo>
                      <a:pt x="658" y="654"/>
                      <a:pt x="737" y="891"/>
                      <a:pt x="830" y="1114"/>
                    </a:cubicBezTo>
                    <a:cubicBezTo>
                      <a:pt x="1014" y="1562"/>
                      <a:pt x="1204" y="2007"/>
                      <a:pt x="1408" y="2447"/>
                    </a:cubicBezTo>
                    <a:cubicBezTo>
                      <a:pt x="1412" y="2455"/>
                      <a:pt x="1420" y="2459"/>
                      <a:pt x="1428" y="2459"/>
                    </a:cubicBezTo>
                    <a:cubicBezTo>
                      <a:pt x="1443" y="2459"/>
                      <a:pt x="1461" y="2445"/>
                      <a:pt x="1455" y="2426"/>
                    </a:cubicBezTo>
                    <a:lnTo>
                      <a:pt x="1455" y="2426"/>
                    </a:lnTo>
                    <a:lnTo>
                      <a:pt x="1453" y="2428"/>
                    </a:lnTo>
                    <a:cubicBezTo>
                      <a:pt x="1262" y="1895"/>
                      <a:pt x="1049" y="1372"/>
                      <a:pt x="834" y="848"/>
                    </a:cubicBezTo>
                    <a:cubicBezTo>
                      <a:pt x="703" y="534"/>
                      <a:pt x="508" y="0"/>
                      <a:pt x="9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3" name="Google Shape;14503;p28"/>
              <p:cNvSpPr/>
              <p:nvPr/>
            </p:nvSpPr>
            <p:spPr>
              <a:xfrm>
                <a:off x="798136" y="4368904"/>
                <a:ext cx="404126" cy="387178"/>
              </a:xfrm>
              <a:custGeom>
                <a:avLst/>
                <a:gdLst/>
                <a:ahLst/>
                <a:cxnLst/>
                <a:rect l="l" t="t" r="r" b="b"/>
                <a:pathLst>
                  <a:path w="14951" h="14324" extrusionOk="0">
                    <a:moveTo>
                      <a:pt x="13772" y="8866"/>
                    </a:moveTo>
                    <a:cubicBezTo>
                      <a:pt x="13772" y="8866"/>
                      <a:pt x="14950" y="3164"/>
                      <a:pt x="12527" y="1582"/>
                    </a:cubicBezTo>
                    <a:cubicBezTo>
                      <a:pt x="10104" y="0"/>
                      <a:pt x="9180" y="1107"/>
                      <a:pt x="8401" y="1072"/>
                    </a:cubicBezTo>
                    <a:cubicBezTo>
                      <a:pt x="7623" y="1036"/>
                      <a:pt x="5671" y="1176"/>
                      <a:pt x="5121" y="1474"/>
                    </a:cubicBezTo>
                    <a:cubicBezTo>
                      <a:pt x="4572" y="1771"/>
                      <a:pt x="4658" y="2586"/>
                      <a:pt x="4108" y="2881"/>
                    </a:cubicBezTo>
                    <a:cubicBezTo>
                      <a:pt x="3558" y="3179"/>
                      <a:pt x="1711" y="4074"/>
                      <a:pt x="1278" y="5525"/>
                    </a:cubicBezTo>
                    <a:cubicBezTo>
                      <a:pt x="844" y="6974"/>
                      <a:pt x="797" y="7355"/>
                      <a:pt x="399" y="8685"/>
                    </a:cubicBezTo>
                    <a:cubicBezTo>
                      <a:pt x="1" y="10014"/>
                      <a:pt x="1494" y="11843"/>
                      <a:pt x="1683" y="12097"/>
                    </a:cubicBezTo>
                    <a:cubicBezTo>
                      <a:pt x="1870" y="12351"/>
                      <a:pt x="3188" y="14324"/>
                      <a:pt x="5460" y="14213"/>
                    </a:cubicBezTo>
                    <a:cubicBezTo>
                      <a:pt x="7731" y="14101"/>
                      <a:pt x="9885" y="12837"/>
                      <a:pt x="10652" y="12475"/>
                    </a:cubicBezTo>
                    <a:cubicBezTo>
                      <a:pt x="11420" y="12112"/>
                      <a:pt x="13772" y="8866"/>
                      <a:pt x="13772" y="886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4" name="Google Shape;14504;p28"/>
              <p:cNvSpPr/>
              <p:nvPr/>
            </p:nvSpPr>
            <p:spPr>
              <a:xfrm>
                <a:off x="815517" y="4622040"/>
                <a:ext cx="113958" cy="48546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1796" extrusionOk="0">
                    <a:moveTo>
                      <a:pt x="38" y="0"/>
                    </a:moveTo>
                    <a:cubicBezTo>
                      <a:pt x="18" y="0"/>
                      <a:pt x="0" y="29"/>
                      <a:pt x="18" y="51"/>
                    </a:cubicBezTo>
                    <a:lnTo>
                      <a:pt x="16" y="51"/>
                    </a:lnTo>
                    <a:cubicBezTo>
                      <a:pt x="135" y="199"/>
                      <a:pt x="253" y="352"/>
                      <a:pt x="393" y="479"/>
                    </a:cubicBezTo>
                    <a:cubicBezTo>
                      <a:pt x="520" y="593"/>
                      <a:pt x="655" y="696"/>
                      <a:pt x="799" y="789"/>
                    </a:cubicBezTo>
                    <a:cubicBezTo>
                      <a:pt x="1098" y="989"/>
                      <a:pt x="1420" y="1139"/>
                      <a:pt x="1751" y="1277"/>
                    </a:cubicBezTo>
                    <a:cubicBezTo>
                      <a:pt x="2130" y="1434"/>
                      <a:pt x="2525" y="1548"/>
                      <a:pt x="2929" y="1619"/>
                    </a:cubicBezTo>
                    <a:cubicBezTo>
                      <a:pt x="3338" y="1694"/>
                      <a:pt x="3751" y="1760"/>
                      <a:pt x="4164" y="1795"/>
                    </a:cubicBezTo>
                    <a:cubicBezTo>
                      <a:pt x="4165" y="1795"/>
                      <a:pt x="4167" y="1795"/>
                      <a:pt x="4168" y="1795"/>
                    </a:cubicBezTo>
                    <a:cubicBezTo>
                      <a:pt x="4208" y="1795"/>
                      <a:pt x="4216" y="1729"/>
                      <a:pt x="4176" y="1720"/>
                    </a:cubicBezTo>
                    <a:cubicBezTo>
                      <a:pt x="3775" y="1627"/>
                      <a:pt x="3370" y="1563"/>
                      <a:pt x="2972" y="1464"/>
                    </a:cubicBezTo>
                    <a:cubicBezTo>
                      <a:pt x="2592" y="1371"/>
                      <a:pt x="2214" y="1277"/>
                      <a:pt x="1844" y="1152"/>
                    </a:cubicBezTo>
                    <a:cubicBezTo>
                      <a:pt x="1513" y="1036"/>
                      <a:pt x="1195" y="883"/>
                      <a:pt x="898" y="694"/>
                    </a:cubicBezTo>
                    <a:cubicBezTo>
                      <a:pt x="599" y="505"/>
                      <a:pt x="291" y="277"/>
                      <a:pt x="57" y="10"/>
                    </a:cubicBezTo>
                    <a:cubicBezTo>
                      <a:pt x="51" y="3"/>
                      <a:pt x="45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5" name="Google Shape;14505;p28"/>
              <p:cNvSpPr/>
              <p:nvPr/>
            </p:nvSpPr>
            <p:spPr>
              <a:xfrm>
                <a:off x="861143" y="4707833"/>
                <a:ext cx="87064" cy="15056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57" extrusionOk="0">
                    <a:moveTo>
                      <a:pt x="10" y="0"/>
                    </a:moveTo>
                    <a:cubicBezTo>
                      <a:pt x="4" y="0"/>
                      <a:pt x="0" y="11"/>
                      <a:pt x="7" y="16"/>
                    </a:cubicBezTo>
                    <a:lnTo>
                      <a:pt x="7" y="14"/>
                    </a:lnTo>
                    <a:cubicBezTo>
                      <a:pt x="495" y="270"/>
                      <a:pt x="1022" y="437"/>
                      <a:pt x="1568" y="508"/>
                    </a:cubicBezTo>
                    <a:cubicBezTo>
                      <a:pt x="1809" y="540"/>
                      <a:pt x="2053" y="557"/>
                      <a:pt x="2297" y="557"/>
                    </a:cubicBezTo>
                    <a:cubicBezTo>
                      <a:pt x="2321" y="557"/>
                      <a:pt x="2345" y="557"/>
                      <a:pt x="2370" y="556"/>
                    </a:cubicBezTo>
                    <a:cubicBezTo>
                      <a:pt x="2639" y="554"/>
                      <a:pt x="2931" y="543"/>
                      <a:pt x="3185" y="448"/>
                    </a:cubicBezTo>
                    <a:cubicBezTo>
                      <a:pt x="3220" y="433"/>
                      <a:pt x="3213" y="380"/>
                      <a:pt x="3176" y="377"/>
                    </a:cubicBezTo>
                    <a:cubicBezTo>
                      <a:pt x="3166" y="377"/>
                      <a:pt x="3156" y="377"/>
                      <a:pt x="3146" y="377"/>
                    </a:cubicBezTo>
                    <a:cubicBezTo>
                      <a:pt x="2894" y="377"/>
                      <a:pt x="2642" y="420"/>
                      <a:pt x="2390" y="431"/>
                    </a:cubicBezTo>
                    <a:cubicBezTo>
                      <a:pt x="2322" y="434"/>
                      <a:pt x="2253" y="435"/>
                      <a:pt x="2184" y="435"/>
                    </a:cubicBezTo>
                    <a:cubicBezTo>
                      <a:pt x="1983" y="435"/>
                      <a:pt x="1782" y="423"/>
                      <a:pt x="1583" y="401"/>
                    </a:cubicBezTo>
                    <a:cubicBezTo>
                      <a:pt x="1048" y="341"/>
                      <a:pt x="513" y="197"/>
                      <a:pt x="12" y="1"/>
                    </a:cubicBezTo>
                    <a:cubicBezTo>
                      <a:pt x="11" y="0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6" name="Google Shape;14506;p28"/>
              <p:cNvSpPr/>
              <p:nvPr/>
            </p:nvSpPr>
            <p:spPr>
              <a:xfrm>
                <a:off x="831924" y="4668667"/>
                <a:ext cx="44681" cy="20354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753" extrusionOk="0">
                    <a:moveTo>
                      <a:pt x="37" y="0"/>
                    </a:moveTo>
                    <a:cubicBezTo>
                      <a:pt x="15" y="0"/>
                      <a:pt x="1" y="29"/>
                      <a:pt x="18" y="46"/>
                    </a:cubicBezTo>
                    <a:cubicBezTo>
                      <a:pt x="102" y="152"/>
                      <a:pt x="239" y="229"/>
                      <a:pt x="357" y="296"/>
                    </a:cubicBezTo>
                    <a:cubicBezTo>
                      <a:pt x="493" y="373"/>
                      <a:pt x="635" y="444"/>
                      <a:pt x="779" y="506"/>
                    </a:cubicBezTo>
                    <a:cubicBezTo>
                      <a:pt x="1043" y="622"/>
                      <a:pt x="1323" y="725"/>
                      <a:pt x="1611" y="753"/>
                    </a:cubicBezTo>
                    <a:cubicBezTo>
                      <a:pt x="1612" y="753"/>
                      <a:pt x="1614" y="753"/>
                      <a:pt x="1615" y="753"/>
                    </a:cubicBezTo>
                    <a:cubicBezTo>
                      <a:pt x="1652" y="753"/>
                      <a:pt x="1649" y="700"/>
                      <a:pt x="1620" y="687"/>
                    </a:cubicBezTo>
                    <a:cubicBezTo>
                      <a:pt x="1346" y="575"/>
                      <a:pt x="1061" y="489"/>
                      <a:pt x="790" y="367"/>
                    </a:cubicBezTo>
                    <a:cubicBezTo>
                      <a:pt x="663" y="311"/>
                      <a:pt x="542" y="250"/>
                      <a:pt x="420" y="186"/>
                    </a:cubicBezTo>
                    <a:cubicBezTo>
                      <a:pt x="299" y="121"/>
                      <a:pt x="175" y="38"/>
                      <a:pt x="42" y="1"/>
                    </a:cubicBezTo>
                    <a:cubicBezTo>
                      <a:pt x="41" y="1"/>
                      <a:pt x="39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7" name="Google Shape;14507;p28"/>
              <p:cNvSpPr/>
              <p:nvPr/>
            </p:nvSpPr>
            <p:spPr>
              <a:xfrm>
                <a:off x="956127" y="4714726"/>
                <a:ext cx="71765" cy="31490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1165" extrusionOk="0">
                    <a:moveTo>
                      <a:pt x="2623" y="0"/>
                    </a:moveTo>
                    <a:cubicBezTo>
                      <a:pt x="2619" y="0"/>
                      <a:pt x="2614" y="1"/>
                      <a:pt x="2610" y="4"/>
                    </a:cubicBezTo>
                    <a:cubicBezTo>
                      <a:pt x="2513" y="56"/>
                      <a:pt x="2429" y="140"/>
                      <a:pt x="2343" y="208"/>
                    </a:cubicBezTo>
                    <a:cubicBezTo>
                      <a:pt x="2249" y="283"/>
                      <a:pt x="2154" y="355"/>
                      <a:pt x="2053" y="423"/>
                    </a:cubicBezTo>
                    <a:cubicBezTo>
                      <a:pt x="1860" y="554"/>
                      <a:pt x="1657" y="670"/>
                      <a:pt x="1443" y="767"/>
                    </a:cubicBezTo>
                    <a:cubicBezTo>
                      <a:pt x="998" y="965"/>
                      <a:pt x="522" y="1083"/>
                      <a:pt x="37" y="1109"/>
                    </a:cubicBezTo>
                    <a:cubicBezTo>
                      <a:pt x="0" y="1109"/>
                      <a:pt x="0" y="1165"/>
                      <a:pt x="37" y="1165"/>
                    </a:cubicBezTo>
                    <a:cubicBezTo>
                      <a:pt x="525" y="1161"/>
                      <a:pt x="1010" y="1060"/>
                      <a:pt x="1460" y="870"/>
                    </a:cubicBezTo>
                    <a:cubicBezTo>
                      <a:pt x="1688" y="776"/>
                      <a:pt x="1905" y="658"/>
                      <a:pt x="2111" y="520"/>
                    </a:cubicBezTo>
                    <a:cubicBezTo>
                      <a:pt x="2296" y="393"/>
                      <a:pt x="2533" y="238"/>
                      <a:pt x="2644" y="38"/>
                    </a:cubicBezTo>
                    <a:cubicBezTo>
                      <a:pt x="2654" y="20"/>
                      <a:pt x="2641" y="0"/>
                      <a:pt x="26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8" name="Google Shape;14508;p28"/>
              <p:cNvSpPr/>
              <p:nvPr/>
            </p:nvSpPr>
            <p:spPr>
              <a:xfrm>
                <a:off x="1008430" y="4690858"/>
                <a:ext cx="47438" cy="1643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608" extrusionOk="0">
                    <a:moveTo>
                      <a:pt x="1708" y="1"/>
                    </a:moveTo>
                    <a:cubicBezTo>
                      <a:pt x="1702" y="1"/>
                      <a:pt x="1695" y="3"/>
                      <a:pt x="1688" y="8"/>
                    </a:cubicBezTo>
                    <a:cubicBezTo>
                      <a:pt x="1290" y="311"/>
                      <a:pt x="826" y="486"/>
                      <a:pt x="335" y="486"/>
                    </a:cubicBezTo>
                    <a:cubicBezTo>
                      <a:pt x="240" y="486"/>
                      <a:pt x="145" y="480"/>
                      <a:pt x="49" y="466"/>
                    </a:cubicBezTo>
                    <a:cubicBezTo>
                      <a:pt x="46" y="466"/>
                      <a:pt x="44" y="466"/>
                      <a:pt x="42" y="466"/>
                    </a:cubicBezTo>
                    <a:cubicBezTo>
                      <a:pt x="11" y="466"/>
                      <a:pt x="1" y="512"/>
                      <a:pt x="34" y="522"/>
                    </a:cubicBezTo>
                    <a:cubicBezTo>
                      <a:pt x="197" y="580"/>
                      <a:pt x="371" y="608"/>
                      <a:pt x="545" y="608"/>
                    </a:cubicBezTo>
                    <a:cubicBezTo>
                      <a:pt x="995" y="608"/>
                      <a:pt x="1450" y="421"/>
                      <a:pt x="1735" y="70"/>
                    </a:cubicBezTo>
                    <a:cubicBezTo>
                      <a:pt x="1755" y="44"/>
                      <a:pt x="1736" y="1"/>
                      <a:pt x="170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9" name="Google Shape;14509;p28"/>
              <p:cNvSpPr/>
              <p:nvPr/>
            </p:nvSpPr>
            <p:spPr>
              <a:xfrm>
                <a:off x="1000591" y="4691723"/>
                <a:ext cx="36193" cy="386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43" extrusionOk="0">
                    <a:moveTo>
                      <a:pt x="1076" y="0"/>
                    </a:moveTo>
                    <a:cubicBezTo>
                      <a:pt x="1053" y="0"/>
                      <a:pt x="1030" y="1"/>
                      <a:pt x="1008" y="1"/>
                    </a:cubicBezTo>
                    <a:lnTo>
                      <a:pt x="683" y="1"/>
                    </a:lnTo>
                    <a:cubicBezTo>
                      <a:pt x="466" y="1"/>
                      <a:pt x="251" y="29"/>
                      <a:pt x="36" y="30"/>
                    </a:cubicBezTo>
                    <a:cubicBezTo>
                      <a:pt x="0" y="34"/>
                      <a:pt x="0" y="85"/>
                      <a:pt x="36" y="87"/>
                    </a:cubicBezTo>
                    <a:lnTo>
                      <a:pt x="36" y="85"/>
                    </a:lnTo>
                    <a:cubicBezTo>
                      <a:pt x="251" y="92"/>
                      <a:pt x="466" y="128"/>
                      <a:pt x="683" y="131"/>
                    </a:cubicBezTo>
                    <a:lnTo>
                      <a:pt x="1008" y="139"/>
                    </a:lnTo>
                    <a:cubicBezTo>
                      <a:pt x="1045" y="140"/>
                      <a:pt x="1083" y="142"/>
                      <a:pt x="1120" y="142"/>
                    </a:cubicBezTo>
                    <a:cubicBezTo>
                      <a:pt x="1180" y="142"/>
                      <a:pt x="1240" y="137"/>
                      <a:pt x="1298" y="116"/>
                    </a:cubicBezTo>
                    <a:cubicBezTo>
                      <a:pt x="1339" y="103"/>
                      <a:pt x="1339" y="45"/>
                      <a:pt x="1298" y="32"/>
                    </a:cubicBezTo>
                    <a:cubicBezTo>
                      <a:pt x="1226" y="4"/>
                      <a:pt x="1151" y="0"/>
                      <a:pt x="107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0" name="Google Shape;14510;p28"/>
              <p:cNvSpPr/>
              <p:nvPr/>
            </p:nvSpPr>
            <p:spPr>
              <a:xfrm>
                <a:off x="846898" y="4489485"/>
                <a:ext cx="103065" cy="106823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952" extrusionOk="0">
                    <a:moveTo>
                      <a:pt x="231" y="0"/>
                    </a:moveTo>
                    <a:cubicBezTo>
                      <a:pt x="221" y="0"/>
                      <a:pt x="211" y="4"/>
                      <a:pt x="203" y="12"/>
                    </a:cubicBezTo>
                    <a:lnTo>
                      <a:pt x="201" y="12"/>
                    </a:lnTo>
                    <a:cubicBezTo>
                      <a:pt x="76" y="109"/>
                      <a:pt x="34" y="311"/>
                      <a:pt x="18" y="462"/>
                    </a:cubicBezTo>
                    <a:cubicBezTo>
                      <a:pt x="1" y="632"/>
                      <a:pt x="21" y="804"/>
                      <a:pt x="77" y="967"/>
                    </a:cubicBezTo>
                    <a:cubicBezTo>
                      <a:pt x="195" y="1311"/>
                      <a:pt x="433" y="1608"/>
                      <a:pt x="693" y="1857"/>
                    </a:cubicBezTo>
                    <a:cubicBezTo>
                      <a:pt x="965" y="2120"/>
                      <a:pt x="1274" y="2349"/>
                      <a:pt x="1579" y="2575"/>
                    </a:cubicBezTo>
                    <a:cubicBezTo>
                      <a:pt x="1906" y="2820"/>
                      <a:pt x="2237" y="3052"/>
                      <a:pt x="2583" y="3268"/>
                    </a:cubicBezTo>
                    <a:cubicBezTo>
                      <a:pt x="2779" y="3394"/>
                      <a:pt x="2977" y="3515"/>
                      <a:pt x="3175" y="3637"/>
                    </a:cubicBezTo>
                    <a:cubicBezTo>
                      <a:pt x="3366" y="3755"/>
                      <a:pt x="3551" y="3870"/>
                      <a:pt x="3761" y="3951"/>
                    </a:cubicBezTo>
                    <a:cubicBezTo>
                      <a:pt x="3763" y="3951"/>
                      <a:pt x="3766" y="3952"/>
                      <a:pt x="3769" y="3952"/>
                    </a:cubicBezTo>
                    <a:cubicBezTo>
                      <a:pt x="3796" y="3952"/>
                      <a:pt x="3813" y="3919"/>
                      <a:pt x="3792" y="3897"/>
                    </a:cubicBezTo>
                    <a:cubicBezTo>
                      <a:pt x="3512" y="3663"/>
                      <a:pt x="3177" y="3493"/>
                      <a:pt x="2876" y="3283"/>
                    </a:cubicBezTo>
                    <a:cubicBezTo>
                      <a:pt x="2566" y="3068"/>
                      <a:pt x="2259" y="2846"/>
                      <a:pt x="1953" y="2623"/>
                    </a:cubicBezTo>
                    <a:cubicBezTo>
                      <a:pt x="1655" y="2407"/>
                      <a:pt x="1360" y="2188"/>
                      <a:pt x="1080" y="1950"/>
                    </a:cubicBezTo>
                    <a:cubicBezTo>
                      <a:pt x="810" y="1726"/>
                      <a:pt x="554" y="1477"/>
                      <a:pt x="375" y="1174"/>
                    </a:cubicBezTo>
                    <a:cubicBezTo>
                      <a:pt x="274" y="1002"/>
                      <a:pt x="199" y="812"/>
                      <a:pt x="191" y="610"/>
                    </a:cubicBezTo>
                    <a:cubicBezTo>
                      <a:pt x="188" y="518"/>
                      <a:pt x="195" y="425"/>
                      <a:pt x="214" y="333"/>
                    </a:cubicBezTo>
                    <a:cubicBezTo>
                      <a:pt x="234" y="236"/>
                      <a:pt x="277" y="141"/>
                      <a:pt x="272" y="40"/>
                    </a:cubicBezTo>
                    <a:cubicBezTo>
                      <a:pt x="271" y="16"/>
                      <a:pt x="251" y="0"/>
                      <a:pt x="2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1" name="Google Shape;14511;p28"/>
              <p:cNvSpPr/>
              <p:nvPr/>
            </p:nvSpPr>
            <p:spPr>
              <a:xfrm>
                <a:off x="917420" y="4613931"/>
                <a:ext cx="106282" cy="5552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054" extrusionOk="0">
                    <a:moveTo>
                      <a:pt x="38" y="0"/>
                    </a:moveTo>
                    <a:cubicBezTo>
                      <a:pt x="9" y="0"/>
                      <a:pt x="0" y="43"/>
                      <a:pt x="30" y="52"/>
                    </a:cubicBezTo>
                    <a:cubicBezTo>
                      <a:pt x="785" y="250"/>
                      <a:pt x="1563" y="433"/>
                      <a:pt x="2273" y="771"/>
                    </a:cubicBezTo>
                    <a:cubicBezTo>
                      <a:pt x="2887" y="1065"/>
                      <a:pt x="3453" y="1489"/>
                      <a:pt x="3859" y="2039"/>
                    </a:cubicBezTo>
                    <a:cubicBezTo>
                      <a:pt x="3866" y="2049"/>
                      <a:pt x="3876" y="2054"/>
                      <a:pt x="3887" y="2054"/>
                    </a:cubicBezTo>
                    <a:cubicBezTo>
                      <a:pt x="3909" y="2054"/>
                      <a:pt x="3931" y="2031"/>
                      <a:pt x="3917" y="2005"/>
                    </a:cubicBezTo>
                    <a:cubicBezTo>
                      <a:pt x="3139" y="659"/>
                      <a:pt x="1458" y="265"/>
                      <a:pt x="45" y="1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2" name="Google Shape;14512;p28"/>
              <p:cNvSpPr/>
              <p:nvPr/>
            </p:nvSpPr>
            <p:spPr>
              <a:xfrm>
                <a:off x="815949" y="4579954"/>
                <a:ext cx="69764" cy="35788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324" extrusionOk="0">
                    <a:moveTo>
                      <a:pt x="50" y="1"/>
                    </a:moveTo>
                    <a:cubicBezTo>
                      <a:pt x="21" y="1"/>
                      <a:pt x="1" y="43"/>
                      <a:pt x="24" y="69"/>
                    </a:cubicBezTo>
                    <a:cubicBezTo>
                      <a:pt x="336" y="426"/>
                      <a:pt x="772" y="688"/>
                      <a:pt x="1194" y="897"/>
                    </a:cubicBezTo>
                    <a:cubicBezTo>
                      <a:pt x="1621" y="1109"/>
                      <a:pt x="2062" y="1264"/>
                      <a:pt x="2535" y="1324"/>
                    </a:cubicBezTo>
                    <a:cubicBezTo>
                      <a:pt x="2537" y="1324"/>
                      <a:pt x="2538" y="1324"/>
                      <a:pt x="2540" y="1324"/>
                    </a:cubicBezTo>
                    <a:cubicBezTo>
                      <a:pt x="2576" y="1324"/>
                      <a:pt x="2580" y="1265"/>
                      <a:pt x="2544" y="1254"/>
                    </a:cubicBezTo>
                    <a:cubicBezTo>
                      <a:pt x="2097" y="1120"/>
                      <a:pt x="1649" y="968"/>
                      <a:pt x="1230" y="755"/>
                    </a:cubicBezTo>
                    <a:cubicBezTo>
                      <a:pt x="813" y="544"/>
                      <a:pt x="456" y="265"/>
                      <a:pt x="71" y="7"/>
                    </a:cubicBezTo>
                    <a:cubicBezTo>
                      <a:pt x="64" y="3"/>
                      <a:pt x="57" y="1"/>
                      <a:pt x="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3" name="Google Shape;14513;p28"/>
              <p:cNvSpPr/>
              <p:nvPr/>
            </p:nvSpPr>
            <p:spPr>
              <a:xfrm>
                <a:off x="868333" y="4472213"/>
                <a:ext cx="15218" cy="23651"/>
              </a:xfrm>
              <a:custGeom>
                <a:avLst/>
                <a:gdLst/>
                <a:ahLst/>
                <a:cxnLst/>
                <a:rect l="l" t="t" r="r" b="b"/>
                <a:pathLst>
                  <a:path w="563" h="875" extrusionOk="0">
                    <a:moveTo>
                      <a:pt x="23" y="0"/>
                    </a:moveTo>
                    <a:cubicBezTo>
                      <a:pt x="12" y="0"/>
                      <a:pt x="1" y="10"/>
                      <a:pt x="4" y="22"/>
                    </a:cubicBezTo>
                    <a:cubicBezTo>
                      <a:pt x="51" y="179"/>
                      <a:pt x="81" y="329"/>
                      <a:pt x="163" y="475"/>
                    </a:cubicBezTo>
                    <a:cubicBezTo>
                      <a:pt x="244" y="615"/>
                      <a:pt x="331" y="753"/>
                      <a:pt x="455" y="860"/>
                    </a:cubicBezTo>
                    <a:cubicBezTo>
                      <a:pt x="466" y="870"/>
                      <a:pt x="478" y="874"/>
                      <a:pt x="491" y="874"/>
                    </a:cubicBezTo>
                    <a:cubicBezTo>
                      <a:pt x="528" y="874"/>
                      <a:pt x="563" y="836"/>
                      <a:pt x="539" y="794"/>
                    </a:cubicBezTo>
                    <a:cubicBezTo>
                      <a:pt x="460" y="660"/>
                      <a:pt x="361" y="538"/>
                      <a:pt x="281" y="406"/>
                    </a:cubicBezTo>
                    <a:cubicBezTo>
                      <a:pt x="201" y="275"/>
                      <a:pt x="101" y="146"/>
                      <a:pt x="36" y="9"/>
                    </a:cubicBezTo>
                    <a:cubicBezTo>
                      <a:pt x="33" y="3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4" name="Google Shape;14514;p28"/>
              <p:cNvSpPr/>
              <p:nvPr/>
            </p:nvSpPr>
            <p:spPr>
              <a:xfrm>
                <a:off x="1040109" y="4392366"/>
                <a:ext cx="16029" cy="71278"/>
              </a:xfrm>
              <a:custGeom>
                <a:avLst/>
                <a:gdLst/>
                <a:ahLst/>
                <a:cxnLst/>
                <a:rect l="l" t="t" r="r" b="b"/>
                <a:pathLst>
                  <a:path w="593" h="2637" extrusionOk="0">
                    <a:moveTo>
                      <a:pt x="499" y="0"/>
                    </a:moveTo>
                    <a:cubicBezTo>
                      <a:pt x="475" y="0"/>
                      <a:pt x="452" y="9"/>
                      <a:pt x="434" y="26"/>
                    </a:cubicBezTo>
                    <a:cubicBezTo>
                      <a:pt x="98" y="288"/>
                      <a:pt x="0" y="750"/>
                      <a:pt x="15" y="1155"/>
                    </a:cubicBezTo>
                    <a:cubicBezTo>
                      <a:pt x="36" y="1679"/>
                      <a:pt x="219" y="2163"/>
                      <a:pt x="460" y="2621"/>
                    </a:cubicBezTo>
                    <a:cubicBezTo>
                      <a:pt x="465" y="2632"/>
                      <a:pt x="475" y="2637"/>
                      <a:pt x="485" y="2637"/>
                    </a:cubicBezTo>
                    <a:cubicBezTo>
                      <a:pt x="504" y="2637"/>
                      <a:pt x="524" y="2621"/>
                      <a:pt x="516" y="2599"/>
                    </a:cubicBezTo>
                    <a:cubicBezTo>
                      <a:pt x="432" y="2359"/>
                      <a:pt x="365" y="2114"/>
                      <a:pt x="316" y="1866"/>
                    </a:cubicBezTo>
                    <a:cubicBezTo>
                      <a:pt x="273" y="1645"/>
                      <a:pt x="223" y="1430"/>
                      <a:pt x="212" y="1204"/>
                    </a:cubicBezTo>
                    <a:cubicBezTo>
                      <a:pt x="195" y="819"/>
                      <a:pt x="264" y="426"/>
                      <a:pt x="561" y="153"/>
                    </a:cubicBezTo>
                    <a:cubicBezTo>
                      <a:pt x="584" y="131"/>
                      <a:pt x="593" y="97"/>
                      <a:pt x="584" y="65"/>
                    </a:cubicBezTo>
                    <a:cubicBezTo>
                      <a:pt x="582" y="45"/>
                      <a:pt x="571" y="28"/>
                      <a:pt x="554" y="17"/>
                    </a:cubicBezTo>
                    <a:lnTo>
                      <a:pt x="543" y="11"/>
                    </a:lnTo>
                    <a:cubicBezTo>
                      <a:pt x="529" y="4"/>
                      <a:pt x="514" y="0"/>
                      <a:pt x="4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5" name="Google Shape;14515;p28"/>
              <p:cNvSpPr/>
              <p:nvPr/>
            </p:nvSpPr>
            <p:spPr>
              <a:xfrm>
                <a:off x="1006402" y="4413071"/>
                <a:ext cx="67764" cy="127041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4700" extrusionOk="0">
                    <a:moveTo>
                      <a:pt x="44" y="1"/>
                    </a:moveTo>
                    <a:cubicBezTo>
                      <a:pt x="21" y="1"/>
                      <a:pt x="1" y="32"/>
                      <a:pt x="21" y="55"/>
                    </a:cubicBezTo>
                    <a:lnTo>
                      <a:pt x="21" y="53"/>
                    </a:lnTo>
                    <a:cubicBezTo>
                      <a:pt x="294" y="339"/>
                      <a:pt x="442" y="705"/>
                      <a:pt x="610" y="1057"/>
                    </a:cubicBezTo>
                    <a:cubicBezTo>
                      <a:pt x="804" y="1464"/>
                      <a:pt x="999" y="1870"/>
                      <a:pt x="1199" y="2276"/>
                    </a:cubicBezTo>
                    <a:cubicBezTo>
                      <a:pt x="1397" y="2680"/>
                      <a:pt x="1618" y="3070"/>
                      <a:pt x="1816" y="3476"/>
                    </a:cubicBezTo>
                    <a:cubicBezTo>
                      <a:pt x="2012" y="3882"/>
                      <a:pt x="2199" y="4291"/>
                      <a:pt x="2423" y="4682"/>
                    </a:cubicBezTo>
                    <a:cubicBezTo>
                      <a:pt x="2430" y="4695"/>
                      <a:pt x="2443" y="4700"/>
                      <a:pt x="2456" y="4700"/>
                    </a:cubicBezTo>
                    <a:cubicBezTo>
                      <a:pt x="2481" y="4700"/>
                      <a:pt x="2507" y="4679"/>
                      <a:pt x="2494" y="4652"/>
                    </a:cubicBezTo>
                    <a:cubicBezTo>
                      <a:pt x="2322" y="4231"/>
                      <a:pt x="2109" y="3829"/>
                      <a:pt x="1909" y="3422"/>
                    </a:cubicBezTo>
                    <a:cubicBezTo>
                      <a:pt x="1705" y="3009"/>
                      <a:pt x="1526" y="2586"/>
                      <a:pt x="1324" y="2173"/>
                    </a:cubicBezTo>
                    <a:cubicBezTo>
                      <a:pt x="1122" y="1762"/>
                      <a:pt x="916" y="1354"/>
                      <a:pt x="711" y="945"/>
                    </a:cubicBezTo>
                    <a:cubicBezTo>
                      <a:pt x="539" y="604"/>
                      <a:pt x="350" y="266"/>
                      <a:pt x="66" y="10"/>
                    </a:cubicBezTo>
                    <a:cubicBezTo>
                      <a:pt x="59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6" name="Google Shape;14516;p28"/>
              <p:cNvSpPr/>
              <p:nvPr/>
            </p:nvSpPr>
            <p:spPr>
              <a:xfrm>
                <a:off x="1094655" y="4394664"/>
                <a:ext cx="16975" cy="39221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451" extrusionOk="0">
                    <a:moveTo>
                      <a:pt x="45" y="1"/>
                    </a:moveTo>
                    <a:cubicBezTo>
                      <a:pt x="19" y="1"/>
                      <a:pt x="1" y="42"/>
                      <a:pt x="20" y="66"/>
                    </a:cubicBezTo>
                    <a:cubicBezTo>
                      <a:pt x="334" y="427"/>
                      <a:pt x="458" y="953"/>
                      <a:pt x="317" y="1412"/>
                    </a:cubicBezTo>
                    <a:cubicBezTo>
                      <a:pt x="311" y="1435"/>
                      <a:pt x="330" y="1450"/>
                      <a:pt x="348" y="1450"/>
                    </a:cubicBezTo>
                    <a:cubicBezTo>
                      <a:pt x="358" y="1450"/>
                      <a:pt x="367" y="1446"/>
                      <a:pt x="374" y="1437"/>
                    </a:cubicBezTo>
                    <a:cubicBezTo>
                      <a:pt x="628" y="951"/>
                      <a:pt x="503" y="341"/>
                      <a:pt x="65" y="8"/>
                    </a:cubicBezTo>
                    <a:cubicBezTo>
                      <a:pt x="58" y="3"/>
                      <a:pt x="52" y="1"/>
                      <a:pt x="4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7" name="Google Shape;14517;p28"/>
              <p:cNvSpPr/>
              <p:nvPr/>
            </p:nvSpPr>
            <p:spPr>
              <a:xfrm>
                <a:off x="1078248" y="4415179"/>
                <a:ext cx="6001" cy="4978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842" extrusionOk="0">
                    <a:moveTo>
                      <a:pt x="71" y="1"/>
                    </a:moveTo>
                    <a:cubicBezTo>
                      <a:pt x="53" y="1"/>
                      <a:pt x="36" y="12"/>
                      <a:pt x="36" y="36"/>
                    </a:cubicBezTo>
                    <a:cubicBezTo>
                      <a:pt x="23" y="624"/>
                      <a:pt x="1" y="1209"/>
                      <a:pt x="61" y="1794"/>
                    </a:cubicBezTo>
                    <a:cubicBezTo>
                      <a:pt x="61" y="1826"/>
                      <a:pt x="85" y="1842"/>
                      <a:pt x="108" y="1842"/>
                    </a:cubicBezTo>
                    <a:cubicBezTo>
                      <a:pt x="132" y="1842"/>
                      <a:pt x="156" y="1826"/>
                      <a:pt x="156" y="1794"/>
                    </a:cubicBezTo>
                    <a:cubicBezTo>
                      <a:pt x="222" y="1207"/>
                      <a:pt x="177" y="622"/>
                      <a:pt x="111" y="36"/>
                    </a:cubicBezTo>
                    <a:cubicBezTo>
                      <a:pt x="108" y="13"/>
                      <a:pt x="89" y="1"/>
                      <a:pt x="7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8" name="Google Shape;14518;p28"/>
              <p:cNvSpPr/>
              <p:nvPr/>
            </p:nvSpPr>
            <p:spPr>
              <a:xfrm>
                <a:off x="930448" y="4412558"/>
                <a:ext cx="87280" cy="116986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4328" extrusionOk="0">
                    <a:moveTo>
                      <a:pt x="143" y="0"/>
                    </a:moveTo>
                    <a:cubicBezTo>
                      <a:pt x="134" y="0"/>
                      <a:pt x="126" y="4"/>
                      <a:pt x="120" y="14"/>
                    </a:cubicBezTo>
                    <a:cubicBezTo>
                      <a:pt x="49" y="133"/>
                      <a:pt x="0" y="255"/>
                      <a:pt x="21" y="395"/>
                    </a:cubicBezTo>
                    <a:cubicBezTo>
                      <a:pt x="45" y="558"/>
                      <a:pt x="131" y="713"/>
                      <a:pt x="221" y="848"/>
                    </a:cubicBezTo>
                    <a:cubicBezTo>
                      <a:pt x="425" y="1151"/>
                      <a:pt x="705" y="1401"/>
                      <a:pt x="959" y="1661"/>
                    </a:cubicBezTo>
                    <a:cubicBezTo>
                      <a:pt x="1242" y="1951"/>
                      <a:pt x="1526" y="2241"/>
                      <a:pt x="1812" y="2528"/>
                    </a:cubicBezTo>
                    <a:cubicBezTo>
                      <a:pt x="2066" y="2785"/>
                      <a:pt x="2330" y="3035"/>
                      <a:pt x="2567" y="3308"/>
                    </a:cubicBezTo>
                    <a:cubicBezTo>
                      <a:pt x="2814" y="3594"/>
                      <a:pt x="3040" y="3927"/>
                      <a:pt x="3136" y="4295"/>
                    </a:cubicBezTo>
                    <a:cubicBezTo>
                      <a:pt x="3142" y="4317"/>
                      <a:pt x="3162" y="4327"/>
                      <a:pt x="3182" y="4327"/>
                    </a:cubicBezTo>
                    <a:cubicBezTo>
                      <a:pt x="3206" y="4327"/>
                      <a:pt x="3228" y="4312"/>
                      <a:pt x="3225" y="4284"/>
                    </a:cubicBezTo>
                    <a:cubicBezTo>
                      <a:pt x="3141" y="3641"/>
                      <a:pt x="2691" y="3177"/>
                      <a:pt x="2255" y="2734"/>
                    </a:cubicBezTo>
                    <a:cubicBezTo>
                      <a:pt x="1713" y="2184"/>
                      <a:pt x="1158" y="1648"/>
                      <a:pt x="619" y="1096"/>
                    </a:cubicBezTo>
                    <a:cubicBezTo>
                      <a:pt x="479" y="952"/>
                      <a:pt x="346" y="799"/>
                      <a:pt x="251" y="621"/>
                    </a:cubicBezTo>
                    <a:cubicBezTo>
                      <a:pt x="146" y="429"/>
                      <a:pt x="114" y="249"/>
                      <a:pt x="172" y="36"/>
                    </a:cubicBezTo>
                    <a:cubicBezTo>
                      <a:pt x="177" y="15"/>
                      <a:pt x="160" y="0"/>
                      <a:pt x="14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9" name="Google Shape;14519;p28"/>
              <p:cNvSpPr/>
              <p:nvPr/>
            </p:nvSpPr>
            <p:spPr>
              <a:xfrm>
                <a:off x="986022" y="4436344"/>
                <a:ext cx="67656" cy="124987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4624" extrusionOk="0">
                    <a:moveTo>
                      <a:pt x="54" y="1"/>
                    </a:moveTo>
                    <a:cubicBezTo>
                      <a:pt x="26" y="1"/>
                      <a:pt x="1" y="38"/>
                      <a:pt x="25" y="67"/>
                    </a:cubicBezTo>
                    <a:cubicBezTo>
                      <a:pt x="911" y="1073"/>
                      <a:pt x="1577" y="2267"/>
                      <a:pt x="2052" y="3516"/>
                    </a:cubicBezTo>
                    <a:cubicBezTo>
                      <a:pt x="2186" y="3870"/>
                      <a:pt x="2302" y="4230"/>
                      <a:pt x="2411" y="4591"/>
                    </a:cubicBezTo>
                    <a:cubicBezTo>
                      <a:pt x="2417" y="4614"/>
                      <a:pt x="2434" y="4623"/>
                      <a:pt x="2451" y="4623"/>
                    </a:cubicBezTo>
                    <a:cubicBezTo>
                      <a:pt x="2476" y="4623"/>
                      <a:pt x="2502" y="4601"/>
                      <a:pt x="2497" y="4569"/>
                    </a:cubicBezTo>
                    <a:cubicBezTo>
                      <a:pt x="2385" y="3896"/>
                      <a:pt x="2168" y="3253"/>
                      <a:pt x="1885" y="2634"/>
                    </a:cubicBezTo>
                    <a:cubicBezTo>
                      <a:pt x="1605" y="2017"/>
                      <a:pt x="1265" y="1426"/>
                      <a:pt x="848" y="893"/>
                    </a:cubicBezTo>
                    <a:cubicBezTo>
                      <a:pt x="607" y="587"/>
                      <a:pt x="350" y="291"/>
                      <a:pt x="79" y="13"/>
                    </a:cubicBezTo>
                    <a:cubicBezTo>
                      <a:pt x="71" y="4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0" name="Google Shape;14520;p28"/>
              <p:cNvSpPr/>
              <p:nvPr/>
            </p:nvSpPr>
            <p:spPr>
              <a:xfrm>
                <a:off x="899904" y="4466753"/>
                <a:ext cx="51465" cy="45437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81" extrusionOk="0">
                    <a:moveTo>
                      <a:pt x="45" y="0"/>
                    </a:moveTo>
                    <a:cubicBezTo>
                      <a:pt x="22" y="0"/>
                      <a:pt x="1" y="17"/>
                      <a:pt x="10" y="45"/>
                    </a:cubicBezTo>
                    <a:cubicBezTo>
                      <a:pt x="156" y="430"/>
                      <a:pt x="444" y="774"/>
                      <a:pt x="747" y="1045"/>
                    </a:cubicBezTo>
                    <a:cubicBezTo>
                      <a:pt x="1061" y="1327"/>
                      <a:pt x="1416" y="1554"/>
                      <a:pt x="1822" y="1679"/>
                    </a:cubicBezTo>
                    <a:cubicBezTo>
                      <a:pt x="1826" y="1680"/>
                      <a:pt x="1831" y="1681"/>
                      <a:pt x="1835" y="1681"/>
                    </a:cubicBezTo>
                    <a:cubicBezTo>
                      <a:pt x="1878" y="1681"/>
                      <a:pt x="1904" y="1613"/>
                      <a:pt x="1859" y="1591"/>
                    </a:cubicBezTo>
                    <a:cubicBezTo>
                      <a:pt x="1502" y="1413"/>
                      <a:pt x="1153" y="1204"/>
                      <a:pt x="854" y="939"/>
                    </a:cubicBezTo>
                    <a:cubicBezTo>
                      <a:pt x="547" y="666"/>
                      <a:pt x="317" y="346"/>
                      <a:pt x="78" y="17"/>
                    </a:cubicBezTo>
                    <a:cubicBezTo>
                      <a:pt x="70" y="5"/>
                      <a:pt x="57" y="0"/>
                      <a:pt x="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1" name="Google Shape;14521;p28"/>
              <p:cNvSpPr/>
              <p:nvPr/>
            </p:nvSpPr>
            <p:spPr>
              <a:xfrm>
                <a:off x="975156" y="4663315"/>
                <a:ext cx="50925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662" extrusionOk="0">
                    <a:moveTo>
                      <a:pt x="40" y="1"/>
                    </a:moveTo>
                    <a:cubicBezTo>
                      <a:pt x="6" y="1"/>
                      <a:pt x="1" y="48"/>
                      <a:pt x="33" y="59"/>
                    </a:cubicBezTo>
                    <a:cubicBezTo>
                      <a:pt x="332" y="130"/>
                      <a:pt x="635" y="195"/>
                      <a:pt x="928" y="294"/>
                    </a:cubicBezTo>
                    <a:cubicBezTo>
                      <a:pt x="1229" y="395"/>
                      <a:pt x="1521" y="530"/>
                      <a:pt x="1813" y="657"/>
                    </a:cubicBezTo>
                    <a:cubicBezTo>
                      <a:pt x="1819" y="660"/>
                      <a:pt x="1825" y="661"/>
                      <a:pt x="1830" y="661"/>
                    </a:cubicBezTo>
                    <a:cubicBezTo>
                      <a:pt x="1864" y="661"/>
                      <a:pt x="1884" y="614"/>
                      <a:pt x="1850" y="592"/>
                    </a:cubicBezTo>
                    <a:cubicBezTo>
                      <a:pt x="1583" y="408"/>
                      <a:pt x="1289" y="283"/>
                      <a:pt x="981" y="184"/>
                    </a:cubicBezTo>
                    <a:cubicBezTo>
                      <a:pt x="670" y="83"/>
                      <a:pt x="362" y="12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2" name="Google Shape;14522;p28"/>
              <p:cNvSpPr/>
              <p:nvPr/>
            </p:nvSpPr>
            <p:spPr>
              <a:xfrm>
                <a:off x="912041" y="4699508"/>
                <a:ext cx="92199" cy="9596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55" extrusionOk="0">
                    <a:moveTo>
                      <a:pt x="3381" y="0"/>
                    </a:moveTo>
                    <a:cubicBezTo>
                      <a:pt x="3115" y="10"/>
                      <a:pt x="2844" y="79"/>
                      <a:pt x="2581" y="118"/>
                    </a:cubicBezTo>
                    <a:cubicBezTo>
                      <a:pt x="2289" y="161"/>
                      <a:pt x="1996" y="199"/>
                      <a:pt x="1702" y="232"/>
                    </a:cubicBezTo>
                    <a:cubicBezTo>
                      <a:pt x="1229" y="286"/>
                      <a:pt x="753" y="312"/>
                      <a:pt x="277" y="312"/>
                    </a:cubicBezTo>
                    <a:cubicBezTo>
                      <a:pt x="189" y="312"/>
                      <a:pt x="100" y="311"/>
                      <a:pt x="12" y="309"/>
                    </a:cubicBezTo>
                    <a:cubicBezTo>
                      <a:pt x="1" y="309"/>
                      <a:pt x="3" y="326"/>
                      <a:pt x="12" y="326"/>
                    </a:cubicBezTo>
                    <a:lnTo>
                      <a:pt x="12" y="328"/>
                    </a:lnTo>
                    <a:cubicBezTo>
                      <a:pt x="223" y="346"/>
                      <a:pt x="433" y="354"/>
                      <a:pt x="642" y="354"/>
                    </a:cubicBezTo>
                    <a:cubicBezTo>
                      <a:pt x="1003" y="354"/>
                      <a:pt x="1364" y="330"/>
                      <a:pt x="1724" y="292"/>
                    </a:cubicBezTo>
                    <a:cubicBezTo>
                      <a:pt x="1994" y="264"/>
                      <a:pt x="2263" y="227"/>
                      <a:pt x="2528" y="187"/>
                    </a:cubicBezTo>
                    <a:cubicBezTo>
                      <a:pt x="2809" y="144"/>
                      <a:pt x="3114" y="124"/>
                      <a:pt x="3387" y="42"/>
                    </a:cubicBezTo>
                    <a:cubicBezTo>
                      <a:pt x="3411" y="36"/>
                      <a:pt x="3405" y="0"/>
                      <a:pt x="338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3" name="Google Shape;14523;p28"/>
              <p:cNvSpPr/>
              <p:nvPr/>
            </p:nvSpPr>
            <p:spPr>
              <a:xfrm>
                <a:off x="879199" y="4716267"/>
                <a:ext cx="111688" cy="2359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873" extrusionOk="0">
                    <a:moveTo>
                      <a:pt x="4065" y="0"/>
                    </a:moveTo>
                    <a:cubicBezTo>
                      <a:pt x="4060" y="0"/>
                      <a:pt x="4055" y="1"/>
                      <a:pt x="4050" y="3"/>
                    </a:cubicBezTo>
                    <a:cubicBezTo>
                      <a:pt x="3377" y="229"/>
                      <a:pt x="2715" y="512"/>
                      <a:pt x="2016" y="663"/>
                    </a:cubicBezTo>
                    <a:cubicBezTo>
                      <a:pt x="1768" y="716"/>
                      <a:pt x="1515" y="750"/>
                      <a:pt x="1262" y="750"/>
                    </a:cubicBezTo>
                    <a:cubicBezTo>
                      <a:pt x="1175" y="750"/>
                      <a:pt x="1089" y="746"/>
                      <a:pt x="1003" y="738"/>
                    </a:cubicBezTo>
                    <a:cubicBezTo>
                      <a:pt x="662" y="706"/>
                      <a:pt x="358" y="584"/>
                      <a:pt x="53" y="439"/>
                    </a:cubicBezTo>
                    <a:cubicBezTo>
                      <a:pt x="49" y="437"/>
                      <a:pt x="44" y="436"/>
                      <a:pt x="40" y="436"/>
                    </a:cubicBezTo>
                    <a:cubicBezTo>
                      <a:pt x="18" y="436"/>
                      <a:pt x="1" y="461"/>
                      <a:pt x="21" y="480"/>
                    </a:cubicBezTo>
                    <a:cubicBezTo>
                      <a:pt x="342" y="775"/>
                      <a:pt x="803" y="873"/>
                      <a:pt x="1254" y="873"/>
                    </a:cubicBezTo>
                    <a:cubicBezTo>
                      <a:pt x="1486" y="873"/>
                      <a:pt x="1716" y="847"/>
                      <a:pt x="1922" y="809"/>
                    </a:cubicBezTo>
                    <a:cubicBezTo>
                      <a:pt x="2296" y="740"/>
                      <a:pt x="2657" y="622"/>
                      <a:pt x="3014" y="500"/>
                    </a:cubicBezTo>
                    <a:cubicBezTo>
                      <a:pt x="3377" y="377"/>
                      <a:pt x="3740" y="248"/>
                      <a:pt x="4087" y="89"/>
                    </a:cubicBezTo>
                    <a:cubicBezTo>
                      <a:pt x="4131" y="69"/>
                      <a:pt x="4107" y="0"/>
                      <a:pt x="406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4" name="Google Shape;14524;p28"/>
              <p:cNvSpPr/>
              <p:nvPr/>
            </p:nvSpPr>
            <p:spPr>
              <a:xfrm>
                <a:off x="836519" y="4613904"/>
                <a:ext cx="37842" cy="19381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17" extrusionOk="0">
                    <a:moveTo>
                      <a:pt x="57" y="1"/>
                    </a:moveTo>
                    <a:cubicBezTo>
                      <a:pt x="20" y="1"/>
                      <a:pt x="1" y="63"/>
                      <a:pt x="39" y="84"/>
                    </a:cubicBezTo>
                    <a:cubicBezTo>
                      <a:pt x="254" y="208"/>
                      <a:pt x="480" y="314"/>
                      <a:pt x="703" y="425"/>
                    </a:cubicBezTo>
                    <a:cubicBezTo>
                      <a:pt x="912" y="533"/>
                      <a:pt x="1129" y="629"/>
                      <a:pt x="1351" y="715"/>
                    </a:cubicBezTo>
                    <a:cubicBezTo>
                      <a:pt x="1355" y="716"/>
                      <a:pt x="1358" y="716"/>
                      <a:pt x="1361" y="716"/>
                    </a:cubicBezTo>
                    <a:cubicBezTo>
                      <a:pt x="1388" y="716"/>
                      <a:pt x="1399" y="674"/>
                      <a:pt x="1374" y="658"/>
                    </a:cubicBezTo>
                    <a:cubicBezTo>
                      <a:pt x="966" y="404"/>
                      <a:pt x="516" y="187"/>
                      <a:pt x="73" y="4"/>
                    </a:cubicBezTo>
                    <a:cubicBezTo>
                      <a:pt x="67" y="2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5" name="Google Shape;14525;p28"/>
              <p:cNvSpPr/>
              <p:nvPr/>
            </p:nvSpPr>
            <p:spPr>
              <a:xfrm>
                <a:off x="891579" y="4637069"/>
                <a:ext cx="116932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326" h="739" extrusionOk="0">
                    <a:moveTo>
                      <a:pt x="551" y="1"/>
                    </a:moveTo>
                    <a:cubicBezTo>
                      <a:pt x="371" y="1"/>
                      <a:pt x="190" y="3"/>
                      <a:pt x="10" y="7"/>
                    </a:cubicBezTo>
                    <a:cubicBezTo>
                      <a:pt x="0" y="9"/>
                      <a:pt x="0" y="22"/>
                      <a:pt x="10" y="24"/>
                    </a:cubicBezTo>
                    <a:cubicBezTo>
                      <a:pt x="748" y="44"/>
                      <a:pt x="1492" y="71"/>
                      <a:pt x="2225" y="175"/>
                    </a:cubicBezTo>
                    <a:cubicBezTo>
                      <a:pt x="2582" y="226"/>
                      <a:pt x="2938" y="299"/>
                      <a:pt x="3285" y="396"/>
                    </a:cubicBezTo>
                    <a:cubicBezTo>
                      <a:pt x="3459" y="445"/>
                      <a:pt x="3631" y="499"/>
                      <a:pt x="3800" y="562"/>
                    </a:cubicBezTo>
                    <a:cubicBezTo>
                      <a:pt x="3953" y="618"/>
                      <a:pt x="4116" y="718"/>
                      <a:pt x="4278" y="738"/>
                    </a:cubicBezTo>
                    <a:cubicBezTo>
                      <a:pt x="4279" y="738"/>
                      <a:pt x="4281" y="738"/>
                      <a:pt x="4282" y="738"/>
                    </a:cubicBezTo>
                    <a:cubicBezTo>
                      <a:pt x="4311" y="738"/>
                      <a:pt x="4326" y="693"/>
                      <a:pt x="4304" y="675"/>
                    </a:cubicBezTo>
                    <a:cubicBezTo>
                      <a:pt x="4183" y="564"/>
                      <a:pt x="3981" y="512"/>
                      <a:pt x="3829" y="458"/>
                    </a:cubicBezTo>
                    <a:cubicBezTo>
                      <a:pt x="3659" y="398"/>
                      <a:pt x="3487" y="345"/>
                      <a:pt x="3312" y="301"/>
                    </a:cubicBezTo>
                    <a:cubicBezTo>
                      <a:pt x="2964" y="211"/>
                      <a:pt x="2612" y="144"/>
                      <a:pt x="2257" y="99"/>
                    </a:cubicBezTo>
                    <a:cubicBezTo>
                      <a:pt x="1690" y="25"/>
                      <a:pt x="1122" y="1"/>
                      <a:pt x="5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6" name="Google Shape;14526;p28"/>
              <p:cNvSpPr/>
              <p:nvPr/>
            </p:nvSpPr>
            <p:spPr>
              <a:xfrm>
                <a:off x="831329" y="4537571"/>
                <a:ext cx="66196" cy="55087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038" extrusionOk="0">
                    <a:moveTo>
                      <a:pt x="21" y="1"/>
                    </a:moveTo>
                    <a:cubicBezTo>
                      <a:pt x="11" y="1"/>
                      <a:pt x="0" y="9"/>
                      <a:pt x="3" y="22"/>
                    </a:cubicBezTo>
                    <a:cubicBezTo>
                      <a:pt x="74" y="540"/>
                      <a:pt x="382" y="975"/>
                      <a:pt x="792" y="1291"/>
                    </a:cubicBezTo>
                    <a:cubicBezTo>
                      <a:pt x="1274" y="1665"/>
                      <a:pt x="1846" y="1858"/>
                      <a:pt x="2422" y="2037"/>
                    </a:cubicBezTo>
                    <a:cubicBezTo>
                      <a:pt x="2424" y="2038"/>
                      <a:pt x="2425" y="2038"/>
                      <a:pt x="2427" y="2038"/>
                    </a:cubicBezTo>
                    <a:cubicBezTo>
                      <a:pt x="2444" y="2038"/>
                      <a:pt x="2449" y="2012"/>
                      <a:pt x="2431" y="2005"/>
                    </a:cubicBezTo>
                    <a:cubicBezTo>
                      <a:pt x="1472" y="1630"/>
                      <a:pt x="257" y="1157"/>
                      <a:pt x="35" y="12"/>
                    </a:cubicBezTo>
                    <a:cubicBezTo>
                      <a:pt x="33" y="4"/>
                      <a:pt x="27" y="1"/>
                      <a:pt x="2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7" name="Google Shape;14527;p28"/>
              <p:cNvSpPr/>
              <p:nvPr/>
            </p:nvSpPr>
            <p:spPr>
              <a:xfrm>
                <a:off x="909770" y="4530354"/>
                <a:ext cx="139556" cy="108282"/>
              </a:xfrm>
              <a:custGeom>
                <a:avLst/>
                <a:gdLst/>
                <a:ahLst/>
                <a:cxnLst/>
                <a:rect l="l" t="t" r="r" b="b"/>
                <a:pathLst>
                  <a:path w="5163" h="4006" extrusionOk="0">
                    <a:moveTo>
                      <a:pt x="31" y="1"/>
                    </a:moveTo>
                    <a:cubicBezTo>
                      <a:pt x="12" y="1"/>
                      <a:pt x="1" y="31"/>
                      <a:pt x="19" y="44"/>
                    </a:cubicBezTo>
                    <a:cubicBezTo>
                      <a:pt x="709" y="558"/>
                      <a:pt x="1438" y="1014"/>
                      <a:pt x="2184" y="1442"/>
                    </a:cubicBezTo>
                    <a:cubicBezTo>
                      <a:pt x="2553" y="1654"/>
                      <a:pt x="2938" y="1841"/>
                      <a:pt x="3314" y="2042"/>
                    </a:cubicBezTo>
                    <a:cubicBezTo>
                      <a:pt x="3671" y="2235"/>
                      <a:pt x="4035" y="2428"/>
                      <a:pt x="4297" y="2745"/>
                    </a:cubicBezTo>
                    <a:cubicBezTo>
                      <a:pt x="4615" y="3131"/>
                      <a:pt x="4837" y="3587"/>
                      <a:pt x="5116" y="3996"/>
                    </a:cubicBezTo>
                    <a:cubicBezTo>
                      <a:pt x="5120" y="4003"/>
                      <a:pt x="5127" y="4006"/>
                      <a:pt x="5133" y="4006"/>
                    </a:cubicBezTo>
                    <a:cubicBezTo>
                      <a:pt x="5148" y="4006"/>
                      <a:pt x="5162" y="3991"/>
                      <a:pt x="5153" y="3976"/>
                    </a:cubicBezTo>
                    <a:cubicBezTo>
                      <a:pt x="5035" y="3776"/>
                      <a:pt x="4901" y="3587"/>
                      <a:pt x="4779" y="3390"/>
                    </a:cubicBezTo>
                    <a:cubicBezTo>
                      <a:pt x="4663" y="3209"/>
                      <a:pt x="4555" y="3024"/>
                      <a:pt x="4432" y="2848"/>
                    </a:cubicBezTo>
                    <a:cubicBezTo>
                      <a:pt x="4205" y="2527"/>
                      <a:pt x="3914" y="2308"/>
                      <a:pt x="3572" y="2121"/>
                    </a:cubicBezTo>
                    <a:cubicBezTo>
                      <a:pt x="2805" y="1704"/>
                      <a:pt x="2042" y="1278"/>
                      <a:pt x="1298" y="820"/>
                    </a:cubicBezTo>
                    <a:cubicBezTo>
                      <a:pt x="874" y="558"/>
                      <a:pt x="455" y="285"/>
                      <a:pt x="44" y="5"/>
                    </a:cubicBezTo>
                    <a:cubicBezTo>
                      <a:pt x="39" y="2"/>
                      <a:pt x="35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8" name="Google Shape;14528;p28"/>
              <p:cNvSpPr/>
              <p:nvPr/>
            </p:nvSpPr>
            <p:spPr>
              <a:xfrm>
                <a:off x="917366" y="4445967"/>
                <a:ext cx="106552" cy="119067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405" extrusionOk="0">
                    <a:moveTo>
                      <a:pt x="31" y="1"/>
                    </a:moveTo>
                    <a:cubicBezTo>
                      <a:pt x="16" y="1"/>
                      <a:pt x="0" y="18"/>
                      <a:pt x="9" y="36"/>
                    </a:cubicBezTo>
                    <a:lnTo>
                      <a:pt x="9" y="34"/>
                    </a:lnTo>
                    <a:cubicBezTo>
                      <a:pt x="153" y="350"/>
                      <a:pt x="337" y="647"/>
                      <a:pt x="555" y="917"/>
                    </a:cubicBezTo>
                    <a:cubicBezTo>
                      <a:pt x="793" y="1208"/>
                      <a:pt x="1068" y="1464"/>
                      <a:pt x="1335" y="1728"/>
                    </a:cubicBezTo>
                    <a:cubicBezTo>
                      <a:pt x="1896" y="2278"/>
                      <a:pt x="2425" y="2854"/>
                      <a:pt x="2948" y="3437"/>
                    </a:cubicBezTo>
                    <a:cubicBezTo>
                      <a:pt x="3244" y="3764"/>
                      <a:pt x="3537" y="4091"/>
                      <a:pt x="3859" y="4394"/>
                    </a:cubicBezTo>
                    <a:cubicBezTo>
                      <a:pt x="3866" y="4402"/>
                      <a:pt x="3876" y="4405"/>
                      <a:pt x="3885" y="4405"/>
                    </a:cubicBezTo>
                    <a:cubicBezTo>
                      <a:pt x="3913" y="4405"/>
                      <a:pt x="3942" y="4376"/>
                      <a:pt x="3921" y="4347"/>
                    </a:cubicBezTo>
                    <a:cubicBezTo>
                      <a:pt x="3457" y="3740"/>
                      <a:pt x="2920" y="3186"/>
                      <a:pt x="2389" y="2637"/>
                    </a:cubicBezTo>
                    <a:cubicBezTo>
                      <a:pt x="2126" y="2364"/>
                      <a:pt x="1860" y="2089"/>
                      <a:pt x="1591" y="1822"/>
                    </a:cubicBezTo>
                    <a:cubicBezTo>
                      <a:pt x="1320" y="1554"/>
                      <a:pt x="1036" y="1300"/>
                      <a:pt x="778" y="1020"/>
                    </a:cubicBezTo>
                    <a:cubicBezTo>
                      <a:pt x="499" y="713"/>
                      <a:pt x="254" y="374"/>
                      <a:pt x="49" y="12"/>
                    </a:cubicBezTo>
                    <a:cubicBezTo>
                      <a:pt x="44" y="4"/>
                      <a:pt x="37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9" name="Google Shape;14529;p28"/>
              <p:cNvSpPr/>
              <p:nvPr/>
            </p:nvSpPr>
            <p:spPr>
              <a:xfrm>
                <a:off x="954586" y="4632852"/>
                <a:ext cx="467592" cy="210104"/>
              </a:xfrm>
              <a:custGeom>
                <a:avLst/>
                <a:gdLst/>
                <a:ahLst/>
                <a:cxnLst/>
                <a:rect l="l" t="t" r="r" b="b"/>
                <a:pathLst>
                  <a:path w="17299" h="7773" extrusionOk="0">
                    <a:moveTo>
                      <a:pt x="5443" y="2093"/>
                    </a:moveTo>
                    <a:cubicBezTo>
                      <a:pt x="4284" y="2539"/>
                      <a:pt x="1" y="5538"/>
                      <a:pt x="25" y="6323"/>
                    </a:cubicBezTo>
                    <a:cubicBezTo>
                      <a:pt x="51" y="7109"/>
                      <a:pt x="526" y="7253"/>
                      <a:pt x="1145" y="6918"/>
                    </a:cubicBezTo>
                    <a:cubicBezTo>
                      <a:pt x="1764" y="6583"/>
                      <a:pt x="4004" y="7772"/>
                      <a:pt x="6431" y="7460"/>
                    </a:cubicBezTo>
                    <a:cubicBezTo>
                      <a:pt x="8859" y="7148"/>
                      <a:pt x="8571" y="6709"/>
                      <a:pt x="8551" y="6527"/>
                    </a:cubicBezTo>
                    <a:cubicBezTo>
                      <a:pt x="8465" y="5787"/>
                      <a:pt x="8674" y="6481"/>
                      <a:pt x="10207" y="5753"/>
                    </a:cubicBezTo>
                    <a:cubicBezTo>
                      <a:pt x="11740" y="5028"/>
                      <a:pt x="12333" y="4809"/>
                      <a:pt x="12426" y="4048"/>
                    </a:cubicBezTo>
                    <a:cubicBezTo>
                      <a:pt x="12522" y="3285"/>
                      <a:pt x="16190" y="3132"/>
                      <a:pt x="16745" y="2377"/>
                    </a:cubicBezTo>
                    <a:cubicBezTo>
                      <a:pt x="17299" y="1621"/>
                      <a:pt x="12322" y="0"/>
                      <a:pt x="11265" y="672"/>
                    </a:cubicBezTo>
                    <a:cubicBezTo>
                      <a:pt x="10209" y="1343"/>
                      <a:pt x="9097" y="683"/>
                      <a:pt x="5443" y="209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0" name="Google Shape;14530;p28"/>
              <p:cNvSpPr/>
              <p:nvPr/>
            </p:nvSpPr>
            <p:spPr>
              <a:xfrm>
                <a:off x="997131" y="4706698"/>
                <a:ext cx="102849" cy="83928"/>
              </a:xfrm>
              <a:custGeom>
                <a:avLst/>
                <a:gdLst/>
                <a:ahLst/>
                <a:cxnLst/>
                <a:rect l="l" t="t" r="r" b="b"/>
                <a:pathLst>
                  <a:path w="3805" h="3105" extrusionOk="0">
                    <a:moveTo>
                      <a:pt x="3692" y="0"/>
                    </a:moveTo>
                    <a:cubicBezTo>
                      <a:pt x="3654" y="0"/>
                      <a:pt x="3614" y="19"/>
                      <a:pt x="3596" y="64"/>
                    </a:cubicBezTo>
                    <a:cubicBezTo>
                      <a:pt x="3570" y="127"/>
                      <a:pt x="3499" y="193"/>
                      <a:pt x="3454" y="247"/>
                    </a:cubicBezTo>
                    <a:cubicBezTo>
                      <a:pt x="3404" y="307"/>
                      <a:pt x="3353" y="368"/>
                      <a:pt x="3303" y="430"/>
                    </a:cubicBezTo>
                    <a:cubicBezTo>
                      <a:pt x="3200" y="548"/>
                      <a:pt x="3088" y="660"/>
                      <a:pt x="2968" y="763"/>
                    </a:cubicBezTo>
                    <a:cubicBezTo>
                      <a:pt x="2729" y="963"/>
                      <a:pt x="2478" y="1148"/>
                      <a:pt x="2215" y="1316"/>
                    </a:cubicBezTo>
                    <a:cubicBezTo>
                      <a:pt x="1689" y="1655"/>
                      <a:pt x="1121" y="1931"/>
                      <a:pt x="614" y="2298"/>
                    </a:cubicBezTo>
                    <a:cubicBezTo>
                      <a:pt x="347" y="2490"/>
                      <a:pt x="87" y="2726"/>
                      <a:pt x="7" y="3059"/>
                    </a:cubicBezTo>
                    <a:cubicBezTo>
                      <a:pt x="1" y="3085"/>
                      <a:pt x="22" y="3104"/>
                      <a:pt x="45" y="3104"/>
                    </a:cubicBezTo>
                    <a:cubicBezTo>
                      <a:pt x="56" y="3104"/>
                      <a:pt x="68" y="3099"/>
                      <a:pt x="76" y="3087"/>
                    </a:cubicBezTo>
                    <a:cubicBezTo>
                      <a:pt x="420" y="2528"/>
                      <a:pt x="994" y="2229"/>
                      <a:pt x="1545" y="1907"/>
                    </a:cubicBezTo>
                    <a:cubicBezTo>
                      <a:pt x="2082" y="1593"/>
                      <a:pt x="2626" y="1275"/>
                      <a:pt x="3099" y="867"/>
                    </a:cubicBezTo>
                    <a:cubicBezTo>
                      <a:pt x="3228" y="757"/>
                      <a:pt x="3352" y="641"/>
                      <a:pt x="3471" y="520"/>
                    </a:cubicBezTo>
                    <a:cubicBezTo>
                      <a:pt x="3581" y="408"/>
                      <a:pt x="3722" y="264"/>
                      <a:pt x="3778" y="112"/>
                    </a:cubicBezTo>
                    <a:cubicBezTo>
                      <a:pt x="3805" y="44"/>
                      <a:pt x="3750" y="0"/>
                      <a:pt x="369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1" name="Google Shape;14531;p28"/>
              <p:cNvSpPr/>
              <p:nvPr/>
            </p:nvSpPr>
            <p:spPr>
              <a:xfrm>
                <a:off x="995780" y="4764569"/>
                <a:ext cx="59250" cy="4787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1771" extrusionOk="0">
                    <a:moveTo>
                      <a:pt x="2150" y="0"/>
                    </a:moveTo>
                    <a:cubicBezTo>
                      <a:pt x="2145" y="0"/>
                      <a:pt x="2139" y="2"/>
                      <a:pt x="2134" y="5"/>
                    </a:cubicBezTo>
                    <a:cubicBezTo>
                      <a:pt x="1672" y="231"/>
                      <a:pt x="1244" y="514"/>
                      <a:pt x="835" y="822"/>
                    </a:cubicBezTo>
                    <a:cubicBezTo>
                      <a:pt x="646" y="966"/>
                      <a:pt x="455" y="1112"/>
                      <a:pt x="277" y="1269"/>
                    </a:cubicBezTo>
                    <a:cubicBezTo>
                      <a:pt x="124" y="1402"/>
                      <a:pt x="10" y="1535"/>
                      <a:pt x="1" y="1742"/>
                    </a:cubicBezTo>
                    <a:cubicBezTo>
                      <a:pt x="1" y="1761"/>
                      <a:pt x="15" y="1771"/>
                      <a:pt x="29" y="1771"/>
                    </a:cubicBezTo>
                    <a:cubicBezTo>
                      <a:pt x="41" y="1771"/>
                      <a:pt x="54" y="1764"/>
                      <a:pt x="59" y="1750"/>
                    </a:cubicBezTo>
                    <a:lnTo>
                      <a:pt x="57" y="1750"/>
                    </a:lnTo>
                    <a:cubicBezTo>
                      <a:pt x="107" y="1548"/>
                      <a:pt x="287" y="1398"/>
                      <a:pt x="444" y="1275"/>
                    </a:cubicBezTo>
                    <a:cubicBezTo>
                      <a:pt x="631" y="1123"/>
                      <a:pt x="823" y="979"/>
                      <a:pt x="1018" y="839"/>
                    </a:cubicBezTo>
                    <a:cubicBezTo>
                      <a:pt x="1392" y="566"/>
                      <a:pt x="1781" y="316"/>
                      <a:pt x="2164" y="56"/>
                    </a:cubicBezTo>
                    <a:cubicBezTo>
                      <a:pt x="2192" y="39"/>
                      <a:pt x="2176" y="0"/>
                      <a:pt x="215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2" name="Google Shape;14532;p28"/>
              <p:cNvSpPr/>
              <p:nvPr/>
            </p:nvSpPr>
            <p:spPr>
              <a:xfrm>
                <a:off x="1043515" y="4800195"/>
                <a:ext cx="18461" cy="2424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897" extrusionOk="0">
                    <a:moveTo>
                      <a:pt x="649" y="1"/>
                    </a:moveTo>
                    <a:cubicBezTo>
                      <a:pt x="647" y="1"/>
                      <a:pt x="645" y="1"/>
                      <a:pt x="643" y="2"/>
                    </a:cubicBezTo>
                    <a:cubicBezTo>
                      <a:pt x="304" y="136"/>
                      <a:pt x="80" y="519"/>
                      <a:pt x="5" y="862"/>
                    </a:cubicBezTo>
                    <a:cubicBezTo>
                      <a:pt x="1" y="883"/>
                      <a:pt x="19" y="897"/>
                      <a:pt x="35" y="897"/>
                    </a:cubicBezTo>
                    <a:cubicBezTo>
                      <a:pt x="46" y="897"/>
                      <a:pt x="56" y="891"/>
                      <a:pt x="59" y="877"/>
                    </a:cubicBezTo>
                    <a:lnTo>
                      <a:pt x="61" y="877"/>
                    </a:lnTo>
                    <a:cubicBezTo>
                      <a:pt x="102" y="699"/>
                      <a:pt x="183" y="534"/>
                      <a:pt x="293" y="390"/>
                    </a:cubicBezTo>
                    <a:cubicBezTo>
                      <a:pt x="400" y="252"/>
                      <a:pt x="534" y="153"/>
                      <a:pt x="667" y="43"/>
                    </a:cubicBezTo>
                    <a:cubicBezTo>
                      <a:pt x="682" y="29"/>
                      <a:pt x="669" y="1"/>
                      <a:pt x="64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3" name="Google Shape;14533;p28"/>
              <p:cNvSpPr/>
              <p:nvPr/>
            </p:nvSpPr>
            <p:spPr>
              <a:xfrm>
                <a:off x="1065247" y="4775624"/>
                <a:ext cx="17056" cy="18624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89" extrusionOk="0">
                    <a:moveTo>
                      <a:pt x="596" y="1"/>
                    </a:moveTo>
                    <a:cubicBezTo>
                      <a:pt x="590" y="1"/>
                      <a:pt x="584" y="3"/>
                      <a:pt x="579" y="8"/>
                    </a:cubicBezTo>
                    <a:cubicBezTo>
                      <a:pt x="375" y="204"/>
                      <a:pt x="186" y="419"/>
                      <a:pt x="16" y="647"/>
                    </a:cubicBezTo>
                    <a:cubicBezTo>
                      <a:pt x="1" y="667"/>
                      <a:pt x="21" y="689"/>
                      <a:pt x="42" y="689"/>
                    </a:cubicBezTo>
                    <a:cubicBezTo>
                      <a:pt x="49" y="689"/>
                      <a:pt x="56" y="686"/>
                      <a:pt x="61" y="681"/>
                    </a:cubicBezTo>
                    <a:cubicBezTo>
                      <a:pt x="263" y="482"/>
                      <a:pt x="450" y="266"/>
                      <a:pt x="618" y="36"/>
                    </a:cubicBezTo>
                    <a:cubicBezTo>
                      <a:pt x="631" y="19"/>
                      <a:pt x="614" y="1"/>
                      <a:pt x="59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4" name="Google Shape;14534;p28"/>
              <p:cNvSpPr/>
              <p:nvPr/>
            </p:nvSpPr>
            <p:spPr>
              <a:xfrm>
                <a:off x="1092412" y="4720483"/>
                <a:ext cx="24787" cy="31382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161" extrusionOk="0">
                    <a:moveTo>
                      <a:pt x="870" y="1"/>
                    </a:moveTo>
                    <a:cubicBezTo>
                      <a:pt x="857" y="1"/>
                      <a:pt x="844" y="7"/>
                      <a:pt x="836" y="19"/>
                    </a:cubicBezTo>
                    <a:cubicBezTo>
                      <a:pt x="713" y="200"/>
                      <a:pt x="604" y="389"/>
                      <a:pt x="475" y="567"/>
                    </a:cubicBezTo>
                    <a:cubicBezTo>
                      <a:pt x="341" y="750"/>
                      <a:pt x="182" y="909"/>
                      <a:pt x="28" y="1077"/>
                    </a:cubicBezTo>
                    <a:cubicBezTo>
                      <a:pt x="1" y="1108"/>
                      <a:pt x="27" y="1161"/>
                      <a:pt x="63" y="1161"/>
                    </a:cubicBezTo>
                    <a:cubicBezTo>
                      <a:pt x="71" y="1161"/>
                      <a:pt x="80" y="1158"/>
                      <a:pt x="88" y="1152"/>
                    </a:cubicBezTo>
                    <a:cubicBezTo>
                      <a:pt x="275" y="1016"/>
                      <a:pt x="429" y="836"/>
                      <a:pt x="571" y="653"/>
                    </a:cubicBezTo>
                    <a:cubicBezTo>
                      <a:pt x="715" y="466"/>
                      <a:pt x="834" y="275"/>
                      <a:pt x="907" y="49"/>
                    </a:cubicBezTo>
                    <a:cubicBezTo>
                      <a:pt x="917" y="20"/>
                      <a:pt x="894" y="1"/>
                      <a:pt x="87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5" name="Google Shape;14535;p28"/>
              <p:cNvSpPr/>
              <p:nvPr/>
            </p:nvSpPr>
            <p:spPr>
              <a:xfrm>
                <a:off x="1144904" y="4735052"/>
                <a:ext cx="25841" cy="6030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231" extrusionOk="0">
                    <a:moveTo>
                      <a:pt x="903" y="0"/>
                    </a:moveTo>
                    <a:cubicBezTo>
                      <a:pt x="890" y="0"/>
                      <a:pt x="876" y="6"/>
                      <a:pt x="867" y="20"/>
                    </a:cubicBezTo>
                    <a:cubicBezTo>
                      <a:pt x="754" y="187"/>
                      <a:pt x="670" y="376"/>
                      <a:pt x="581" y="555"/>
                    </a:cubicBezTo>
                    <a:cubicBezTo>
                      <a:pt x="491" y="733"/>
                      <a:pt x="399" y="918"/>
                      <a:pt x="315" y="1103"/>
                    </a:cubicBezTo>
                    <a:cubicBezTo>
                      <a:pt x="160" y="1447"/>
                      <a:pt x="1" y="1817"/>
                      <a:pt x="3" y="2204"/>
                    </a:cubicBezTo>
                    <a:cubicBezTo>
                      <a:pt x="4" y="2221"/>
                      <a:pt x="18" y="2231"/>
                      <a:pt x="31" y="2231"/>
                    </a:cubicBezTo>
                    <a:cubicBezTo>
                      <a:pt x="43" y="2231"/>
                      <a:pt x="55" y="2224"/>
                      <a:pt x="59" y="2210"/>
                    </a:cubicBezTo>
                    <a:cubicBezTo>
                      <a:pt x="184" y="1834"/>
                      <a:pt x="304" y="1462"/>
                      <a:pt x="476" y="1103"/>
                    </a:cubicBezTo>
                    <a:cubicBezTo>
                      <a:pt x="638" y="764"/>
                      <a:pt x="859" y="422"/>
                      <a:pt x="951" y="56"/>
                    </a:cubicBezTo>
                    <a:cubicBezTo>
                      <a:pt x="956" y="24"/>
                      <a:pt x="929" y="0"/>
                      <a:pt x="90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6" name="Google Shape;14536;p28"/>
              <p:cNvSpPr/>
              <p:nvPr/>
            </p:nvSpPr>
            <p:spPr>
              <a:xfrm>
                <a:off x="1137525" y="4813331"/>
                <a:ext cx="17515" cy="17651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53" extrusionOk="0">
                    <a:moveTo>
                      <a:pt x="62" y="0"/>
                    </a:moveTo>
                    <a:cubicBezTo>
                      <a:pt x="51" y="0"/>
                      <a:pt x="41" y="6"/>
                      <a:pt x="36" y="19"/>
                    </a:cubicBezTo>
                    <a:cubicBezTo>
                      <a:pt x="1" y="194"/>
                      <a:pt x="57" y="376"/>
                      <a:pt x="186" y="501"/>
                    </a:cubicBezTo>
                    <a:cubicBezTo>
                      <a:pt x="270" y="583"/>
                      <a:pt x="395" y="653"/>
                      <a:pt x="517" y="653"/>
                    </a:cubicBezTo>
                    <a:cubicBezTo>
                      <a:pt x="558" y="653"/>
                      <a:pt x="599" y="645"/>
                      <a:pt x="639" y="626"/>
                    </a:cubicBezTo>
                    <a:cubicBezTo>
                      <a:pt x="648" y="621"/>
                      <a:pt x="646" y="606"/>
                      <a:pt x="637" y="602"/>
                    </a:cubicBezTo>
                    <a:cubicBezTo>
                      <a:pt x="495" y="564"/>
                      <a:pt x="369" y="535"/>
                      <a:pt x="257" y="430"/>
                    </a:cubicBezTo>
                    <a:cubicBezTo>
                      <a:pt x="143" y="327"/>
                      <a:pt x="81" y="179"/>
                      <a:pt x="89" y="26"/>
                    </a:cubicBezTo>
                    <a:cubicBezTo>
                      <a:pt x="88" y="9"/>
                      <a:pt x="75" y="0"/>
                      <a:pt x="6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7" name="Google Shape;14537;p28"/>
              <p:cNvSpPr/>
              <p:nvPr/>
            </p:nvSpPr>
            <p:spPr>
              <a:xfrm>
                <a:off x="1183557" y="4717645"/>
                <a:ext cx="12974" cy="82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036" extrusionOk="0">
                    <a:moveTo>
                      <a:pt x="232" y="1"/>
                    </a:moveTo>
                    <a:cubicBezTo>
                      <a:pt x="216" y="1"/>
                      <a:pt x="199" y="18"/>
                      <a:pt x="201" y="36"/>
                    </a:cubicBezTo>
                    <a:cubicBezTo>
                      <a:pt x="239" y="290"/>
                      <a:pt x="295" y="539"/>
                      <a:pt x="317" y="795"/>
                    </a:cubicBezTo>
                    <a:cubicBezTo>
                      <a:pt x="340" y="1040"/>
                      <a:pt x="343" y="1287"/>
                      <a:pt x="327" y="1534"/>
                    </a:cubicBezTo>
                    <a:cubicBezTo>
                      <a:pt x="297" y="2039"/>
                      <a:pt x="164" y="2519"/>
                      <a:pt x="5" y="2998"/>
                    </a:cubicBezTo>
                    <a:cubicBezTo>
                      <a:pt x="0" y="3020"/>
                      <a:pt x="17" y="3035"/>
                      <a:pt x="35" y="3035"/>
                    </a:cubicBezTo>
                    <a:cubicBezTo>
                      <a:pt x="45" y="3035"/>
                      <a:pt x="54" y="3031"/>
                      <a:pt x="61" y="3020"/>
                    </a:cubicBezTo>
                    <a:lnTo>
                      <a:pt x="61" y="3022"/>
                    </a:lnTo>
                    <a:cubicBezTo>
                      <a:pt x="302" y="2566"/>
                      <a:pt x="413" y="2046"/>
                      <a:pt x="446" y="1534"/>
                    </a:cubicBezTo>
                    <a:cubicBezTo>
                      <a:pt x="480" y="1038"/>
                      <a:pt x="446" y="479"/>
                      <a:pt x="252" y="16"/>
                    </a:cubicBezTo>
                    <a:cubicBezTo>
                      <a:pt x="247" y="5"/>
                      <a:pt x="240" y="1"/>
                      <a:pt x="2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8" name="Google Shape;14538;p28"/>
              <p:cNvSpPr/>
              <p:nvPr/>
            </p:nvSpPr>
            <p:spPr>
              <a:xfrm>
                <a:off x="1218912" y="4750081"/>
                <a:ext cx="8163" cy="4170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543" extrusionOk="0">
                    <a:moveTo>
                      <a:pt x="124" y="0"/>
                    </a:moveTo>
                    <a:cubicBezTo>
                      <a:pt x="102" y="0"/>
                      <a:pt x="80" y="18"/>
                      <a:pt x="88" y="46"/>
                    </a:cubicBezTo>
                    <a:cubicBezTo>
                      <a:pt x="153" y="296"/>
                      <a:pt x="185" y="556"/>
                      <a:pt x="181" y="814"/>
                    </a:cubicBezTo>
                    <a:cubicBezTo>
                      <a:pt x="178" y="1025"/>
                      <a:pt x="183" y="1328"/>
                      <a:pt x="21" y="1485"/>
                    </a:cubicBezTo>
                    <a:cubicBezTo>
                      <a:pt x="0" y="1508"/>
                      <a:pt x="17" y="1542"/>
                      <a:pt x="45" y="1542"/>
                    </a:cubicBezTo>
                    <a:cubicBezTo>
                      <a:pt x="47" y="1542"/>
                      <a:pt x="50" y="1542"/>
                      <a:pt x="52" y="1542"/>
                    </a:cubicBezTo>
                    <a:cubicBezTo>
                      <a:pt x="288" y="1482"/>
                      <a:pt x="282" y="1134"/>
                      <a:pt x="290" y="943"/>
                    </a:cubicBezTo>
                    <a:cubicBezTo>
                      <a:pt x="301" y="633"/>
                      <a:pt x="256" y="323"/>
                      <a:pt x="157" y="27"/>
                    </a:cubicBezTo>
                    <a:cubicBezTo>
                      <a:pt x="153" y="8"/>
                      <a:pt x="138" y="0"/>
                      <a:pt x="1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9" name="Google Shape;14539;p28"/>
              <p:cNvSpPr/>
              <p:nvPr/>
            </p:nvSpPr>
            <p:spPr>
              <a:xfrm>
                <a:off x="1238131" y="4758704"/>
                <a:ext cx="9596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42" extrusionOk="0">
                    <a:moveTo>
                      <a:pt x="57" y="1"/>
                    </a:moveTo>
                    <a:cubicBezTo>
                      <a:pt x="27" y="1"/>
                      <a:pt x="0" y="21"/>
                      <a:pt x="14" y="56"/>
                    </a:cubicBezTo>
                    <a:cubicBezTo>
                      <a:pt x="52" y="149"/>
                      <a:pt x="93" y="239"/>
                      <a:pt x="142" y="327"/>
                    </a:cubicBezTo>
                    <a:cubicBezTo>
                      <a:pt x="162" y="370"/>
                      <a:pt x="185" y="413"/>
                      <a:pt x="211" y="452"/>
                    </a:cubicBezTo>
                    <a:cubicBezTo>
                      <a:pt x="239" y="493"/>
                      <a:pt x="271" y="508"/>
                      <a:pt x="308" y="538"/>
                    </a:cubicBezTo>
                    <a:cubicBezTo>
                      <a:pt x="313" y="540"/>
                      <a:pt x="317" y="541"/>
                      <a:pt x="322" y="541"/>
                    </a:cubicBezTo>
                    <a:cubicBezTo>
                      <a:pt x="339" y="541"/>
                      <a:pt x="355" y="528"/>
                      <a:pt x="355" y="510"/>
                    </a:cubicBezTo>
                    <a:cubicBezTo>
                      <a:pt x="355" y="473"/>
                      <a:pt x="349" y="434"/>
                      <a:pt x="340" y="398"/>
                    </a:cubicBezTo>
                    <a:cubicBezTo>
                      <a:pt x="319" y="355"/>
                      <a:pt x="297" y="312"/>
                      <a:pt x="269" y="273"/>
                    </a:cubicBezTo>
                    <a:cubicBezTo>
                      <a:pt x="218" y="185"/>
                      <a:pt x="162" y="101"/>
                      <a:pt x="100" y="20"/>
                    </a:cubicBezTo>
                    <a:cubicBezTo>
                      <a:pt x="90" y="7"/>
                      <a:pt x="73" y="1"/>
                      <a:pt x="5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0" name="Google Shape;14540;p28"/>
              <p:cNvSpPr/>
              <p:nvPr/>
            </p:nvSpPr>
            <p:spPr>
              <a:xfrm>
                <a:off x="1232346" y="4736026"/>
                <a:ext cx="7109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43" extrusionOk="0">
                    <a:moveTo>
                      <a:pt x="87" y="1"/>
                    </a:moveTo>
                    <a:cubicBezTo>
                      <a:pt x="44" y="1"/>
                      <a:pt x="0" y="42"/>
                      <a:pt x="12" y="95"/>
                    </a:cubicBezTo>
                    <a:cubicBezTo>
                      <a:pt x="21" y="138"/>
                      <a:pt x="28" y="183"/>
                      <a:pt x="42" y="226"/>
                    </a:cubicBezTo>
                    <a:cubicBezTo>
                      <a:pt x="58" y="282"/>
                      <a:pt x="81" y="317"/>
                      <a:pt x="135" y="340"/>
                    </a:cubicBezTo>
                    <a:cubicBezTo>
                      <a:pt x="142" y="342"/>
                      <a:pt x="149" y="343"/>
                      <a:pt x="155" y="343"/>
                    </a:cubicBezTo>
                    <a:cubicBezTo>
                      <a:pt x="180" y="343"/>
                      <a:pt x="202" y="330"/>
                      <a:pt x="215" y="308"/>
                    </a:cubicBezTo>
                    <a:cubicBezTo>
                      <a:pt x="262" y="216"/>
                      <a:pt x="187" y="117"/>
                      <a:pt x="144" y="37"/>
                    </a:cubicBezTo>
                    <a:cubicBezTo>
                      <a:pt x="130" y="11"/>
                      <a:pt x="109" y="1"/>
                      <a:pt x="8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1" name="Google Shape;14541;p28"/>
              <p:cNvSpPr/>
              <p:nvPr/>
            </p:nvSpPr>
            <p:spPr>
              <a:xfrm>
                <a:off x="1253997" y="4717726"/>
                <a:ext cx="42140" cy="19462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720" extrusionOk="0">
                    <a:moveTo>
                      <a:pt x="64" y="0"/>
                    </a:moveTo>
                    <a:cubicBezTo>
                      <a:pt x="23" y="0"/>
                      <a:pt x="1" y="67"/>
                      <a:pt x="43" y="87"/>
                    </a:cubicBezTo>
                    <a:cubicBezTo>
                      <a:pt x="332" y="235"/>
                      <a:pt x="617" y="385"/>
                      <a:pt x="912" y="521"/>
                    </a:cubicBezTo>
                    <a:cubicBezTo>
                      <a:pt x="1039" y="579"/>
                      <a:pt x="1164" y="648"/>
                      <a:pt x="1295" y="697"/>
                    </a:cubicBezTo>
                    <a:cubicBezTo>
                      <a:pt x="1331" y="711"/>
                      <a:pt x="1368" y="720"/>
                      <a:pt x="1404" y="720"/>
                    </a:cubicBezTo>
                    <a:cubicBezTo>
                      <a:pt x="1455" y="720"/>
                      <a:pt x="1502" y="700"/>
                      <a:pt x="1535" y="648"/>
                    </a:cubicBezTo>
                    <a:cubicBezTo>
                      <a:pt x="1559" y="607"/>
                      <a:pt x="1523" y="569"/>
                      <a:pt x="1483" y="569"/>
                    </a:cubicBezTo>
                    <a:cubicBezTo>
                      <a:pt x="1480" y="569"/>
                      <a:pt x="1476" y="569"/>
                      <a:pt x="1473" y="570"/>
                    </a:cubicBezTo>
                    <a:cubicBezTo>
                      <a:pt x="1462" y="571"/>
                      <a:pt x="1451" y="572"/>
                      <a:pt x="1440" y="572"/>
                    </a:cubicBezTo>
                    <a:cubicBezTo>
                      <a:pt x="1334" y="572"/>
                      <a:pt x="1230" y="502"/>
                      <a:pt x="1136" y="459"/>
                    </a:cubicBezTo>
                    <a:cubicBezTo>
                      <a:pt x="1017" y="403"/>
                      <a:pt x="897" y="349"/>
                      <a:pt x="777" y="295"/>
                    </a:cubicBezTo>
                    <a:cubicBezTo>
                      <a:pt x="546" y="192"/>
                      <a:pt x="312" y="100"/>
                      <a:pt x="78" y="3"/>
                    </a:cubicBezTo>
                    <a:cubicBezTo>
                      <a:pt x="73" y="1"/>
                      <a:pt x="68" y="0"/>
                      <a:pt x="6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2" name="Google Shape;14542;p28"/>
              <p:cNvSpPr/>
              <p:nvPr/>
            </p:nvSpPr>
            <p:spPr>
              <a:xfrm>
                <a:off x="1289974" y="4690588"/>
                <a:ext cx="56060" cy="29328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085" extrusionOk="0">
                    <a:moveTo>
                      <a:pt x="47" y="1"/>
                    </a:moveTo>
                    <a:cubicBezTo>
                      <a:pt x="13" y="1"/>
                      <a:pt x="0" y="51"/>
                      <a:pt x="37" y="61"/>
                    </a:cubicBezTo>
                    <a:lnTo>
                      <a:pt x="39" y="61"/>
                    </a:lnTo>
                    <a:cubicBezTo>
                      <a:pt x="243" y="112"/>
                      <a:pt x="443" y="173"/>
                      <a:pt x="647" y="224"/>
                    </a:cubicBezTo>
                    <a:cubicBezTo>
                      <a:pt x="841" y="272"/>
                      <a:pt x="1039" y="312"/>
                      <a:pt x="1232" y="368"/>
                    </a:cubicBezTo>
                    <a:cubicBezTo>
                      <a:pt x="1411" y="418"/>
                      <a:pt x="1598" y="491"/>
                      <a:pt x="1720" y="639"/>
                    </a:cubicBezTo>
                    <a:cubicBezTo>
                      <a:pt x="1776" y="706"/>
                      <a:pt x="1817" y="785"/>
                      <a:pt x="1838" y="871"/>
                    </a:cubicBezTo>
                    <a:cubicBezTo>
                      <a:pt x="1851" y="938"/>
                      <a:pt x="1858" y="1002"/>
                      <a:pt x="1886" y="1065"/>
                    </a:cubicBezTo>
                    <a:cubicBezTo>
                      <a:pt x="1894" y="1078"/>
                      <a:pt x="1907" y="1085"/>
                      <a:pt x="1920" y="1085"/>
                    </a:cubicBezTo>
                    <a:cubicBezTo>
                      <a:pt x="1930" y="1085"/>
                      <a:pt x="1940" y="1081"/>
                      <a:pt x="1948" y="1073"/>
                    </a:cubicBezTo>
                    <a:cubicBezTo>
                      <a:pt x="2073" y="957"/>
                      <a:pt x="2004" y="757"/>
                      <a:pt x="1929" y="631"/>
                    </a:cubicBezTo>
                    <a:cubicBezTo>
                      <a:pt x="1828" y="461"/>
                      <a:pt x="1664" y="351"/>
                      <a:pt x="1484" y="280"/>
                    </a:cubicBezTo>
                    <a:cubicBezTo>
                      <a:pt x="1271" y="196"/>
                      <a:pt x="1039" y="164"/>
                      <a:pt x="815" y="123"/>
                    </a:cubicBezTo>
                    <a:cubicBezTo>
                      <a:pt x="563" y="78"/>
                      <a:pt x="306" y="44"/>
                      <a:pt x="54" y="1"/>
                    </a:cubicBezTo>
                    <a:cubicBezTo>
                      <a:pt x="52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3" name="Google Shape;14543;p28"/>
              <p:cNvSpPr/>
              <p:nvPr/>
            </p:nvSpPr>
            <p:spPr>
              <a:xfrm>
                <a:off x="1361820" y="4698129"/>
                <a:ext cx="11488" cy="12758"/>
              </a:xfrm>
              <a:custGeom>
                <a:avLst/>
                <a:gdLst/>
                <a:ahLst/>
                <a:cxnLst/>
                <a:rect l="l" t="t" r="r" b="b"/>
                <a:pathLst>
                  <a:path w="425" h="472" extrusionOk="0">
                    <a:moveTo>
                      <a:pt x="73" y="1"/>
                    </a:moveTo>
                    <a:cubicBezTo>
                      <a:pt x="29" y="1"/>
                      <a:pt x="1" y="56"/>
                      <a:pt x="45" y="81"/>
                    </a:cubicBezTo>
                    <a:lnTo>
                      <a:pt x="45" y="83"/>
                    </a:lnTo>
                    <a:cubicBezTo>
                      <a:pt x="101" y="115"/>
                      <a:pt x="157" y="188"/>
                      <a:pt x="187" y="246"/>
                    </a:cubicBezTo>
                    <a:cubicBezTo>
                      <a:pt x="221" y="308"/>
                      <a:pt x="223" y="379"/>
                      <a:pt x="255" y="440"/>
                    </a:cubicBezTo>
                    <a:cubicBezTo>
                      <a:pt x="266" y="462"/>
                      <a:pt x="286" y="471"/>
                      <a:pt x="307" y="471"/>
                    </a:cubicBezTo>
                    <a:cubicBezTo>
                      <a:pt x="330" y="471"/>
                      <a:pt x="353" y="460"/>
                      <a:pt x="367" y="440"/>
                    </a:cubicBezTo>
                    <a:cubicBezTo>
                      <a:pt x="425" y="351"/>
                      <a:pt x="386" y="233"/>
                      <a:pt x="329" y="151"/>
                    </a:cubicBezTo>
                    <a:cubicBezTo>
                      <a:pt x="264" y="55"/>
                      <a:pt x="189" y="18"/>
                      <a:pt x="79" y="1"/>
                    </a:cubicBezTo>
                    <a:cubicBezTo>
                      <a:pt x="77" y="1"/>
                      <a:pt x="75" y="1"/>
                      <a:pt x="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4" name="Google Shape;14544;p28"/>
              <p:cNvSpPr/>
              <p:nvPr/>
            </p:nvSpPr>
            <p:spPr>
              <a:xfrm>
                <a:off x="1302111" y="4670532"/>
                <a:ext cx="94037" cy="34409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273" extrusionOk="0">
                    <a:moveTo>
                      <a:pt x="594" y="0"/>
                    </a:moveTo>
                    <a:cubicBezTo>
                      <a:pt x="404" y="0"/>
                      <a:pt x="214" y="16"/>
                      <a:pt x="28" y="48"/>
                    </a:cubicBezTo>
                    <a:cubicBezTo>
                      <a:pt x="0" y="53"/>
                      <a:pt x="5" y="98"/>
                      <a:pt x="33" y="98"/>
                    </a:cubicBezTo>
                    <a:cubicBezTo>
                      <a:pt x="34" y="98"/>
                      <a:pt x="34" y="98"/>
                      <a:pt x="35" y="98"/>
                    </a:cubicBezTo>
                    <a:lnTo>
                      <a:pt x="35" y="100"/>
                    </a:lnTo>
                    <a:cubicBezTo>
                      <a:pt x="102" y="99"/>
                      <a:pt x="169" y="98"/>
                      <a:pt x="236" y="98"/>
                    </a:cubicBezTo>
                    <a:cubicBezTo>
                      <a:pt x="772" y="98"/>
                      <a:pt x="1299" y="154"/>
                      <a:pt x="1815" y="319"/>
                    </a:cubicBezTo>
                    <a:cubicBezTo>
                      <a:pt x="2101" y="411"/>
                      <a:pt x="2378" y="530"/>
                      <a:pt x="2639" y="678"/>
                    </a:cubicBezTo>
                    <a:cubicBezTo>
                      <a:pt x="2767" y="749"/>
                      <a:pt x="2892" y="828"/>
                      <a:pt x="3011" y="912"/>
                    </a:cubicBezTo>
                    <a:cubicBezTo>
                      <a:pt x="3120" y="988"/>
                      <a:pt x="3333" y="1104"/>
                      <a:pt x="3369" y="1244"/>
                    </a:cubicBezTo>
                    <a:cubicBezTo>
                      <a:pt x="3375" y="1263"/>
                      <a:pt x="3391" y="1273"/>
                      <a:pt x="3408" y="1273"/>
                    </a:cubicBezTo>
                    <a:cubicBezTo>
                      <a:pt x="3424" y="1273"/>
                      <a:pt x="3440" y="1263"/>
                      <a:pt x="3445" y="1244"/>
                    </a:cubicBezTo>
                    <a:cubicBezTo>
                      <a:pt x="3479" y="1099"/>
                      <a:pt x="3376" y="1022"/>
                      <a:pt x="3269" y="940"/>
                    </a:cubicBezTo>
                    <a:cubicBezTo>
                      <a:pt x="3137" y="837"/>
                      <a:pt x="2996" y="742"/>
                      <a:pt x="2853" y="654"/>
                    </a:cubicBezTo>
                    <a:cubicBezTo>
                      <a:pt x="2576" y="485"/>
                      <a:pt x="2280" y="349"/>
                      <a:pt x="1974" y="244"/>
                    </a:cubicBezTo>
                    <a:cubicBezTo>
                      <a:pt x="1536" y="93"/>
                      <a:pt x="1063" y="0"/>
                      <a:pt x="59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5" name="Google Shape;14545;p28"/>
              <p:cNvSpPr/>
              <p:nvPr/>
            </p:nvSpPr>
            <p:spPr>
              <a:xfrm>
                <a:off x="1252213" y="4695156"/>
                <a:ext cx="41545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586" extrusionOk="0">
                    <a:moveTo>
                      <a:pt x="32" y="1"/>
                    </a:moveTo>
                    <a:cubicBezTo>
                      <a:pt x="10" y="1"/>
                      <a:pt x="1" y="36"/>
                      <a:pt x="21" y="49"/>
                    </a:cubicBezTo>
                    <a:lnTo>
                      <a:pt x="23" y="47"/>
                    </a:lnTo>
                    <a:cubicBezTo>
                      <a:pt x="245" y="189"/>
                      <a:pt x="490" y="292"/>
                      <a:pt x="737" y="384"/>
                    </a:cubicBezTo>
                    <a:cubicBezTo>
                      <a:pt x="978" y="474"/>
                      <a:pt x="1242" y="569"/>
                      <a:pt x="1498" y="586"/>
                    </a:cubicBezTo>
                    <a:cubicBezTo>
                      <a:pt x="1498" y="586"/>
                      <a:pt x="1499" y="586"/>
                      <a:pt x="1500" y="586"/>
                    </a:cubicBezTo>
                    <a:cubicBezTo>
                      <a:pt x="1535" y="586"/>
                      <a:pt x="1536" y="537"/>
                      <a:pt x="1507" y="526"/>
                    </a:cubicBezTo>
                    <a:cubicBezTo>
                      <a:pt x="1266" y="433"/>
                      <a:pt x="1006" y="380"/>
                      <a:pt x="761" y="294"/>
                    </a:cubicBezTo>
                    <a:cubicBezTo>
                      <a:pt x="516" y="210"/>
                      <a:pt x="281" y="100"/>
                      <a:pt x="41" y="3"/>
                    </a:cubicBezTo>
                    <a:cubicBezTo>
                      <a:pt x="38" y="1"/>
                      <a:pt x="35" y="1"/>
                      <a:pt x="3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6" name="Google Shape;14546;p28"/>
              <p:cNvSpPr/>
              <p:nvPr/>
            </p:nvSpPr>
            <p:spPr>
              <a:xfrm>
                <a:off x="1096710" y="4759515"/>
                <a:ext cx="31247" cy="7606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814" extrusionOk="0">
                    <a:moveTo>
                      <a:pt x="1117" y="0"/>
                    </a:moveTo>
                    <a:cubicBezTo>
                      <a:pt x="1107" y="0"/>
                      <a:pt x="1098" y="5"/>
                      <a:pt x="1092" y="17"/>
                    </a:cubicBezTo>
                    <a:cubicBezTo>
                      <a:pt x="901" y="263"/>
                      <a:pt x="750" y="546"/>
                      <a:pt x="600" y="817"/>
                    </a:cubicBezTo>
                    <a:cubicBezTo>
                      <a:pt x="447" y="1090"/>
                      <a:pt x="307" y="1370"/>
                      <a:pt x="184" y="1656"/>
                    </a:cubicBezTo>
                    <a:cubicBezTo>
                      <a:pt x="92" y="1873"/>
                      <a:pt x="0" y="2131"/>
                      <a:pt x="51" y="2370"/>
                    </a:cubicBezTo>
                    <a:cubicBezTo>
                      <a:pt x="94" y="2569"/>
                      <a:pt x="228" y="2742"/>
                      <a:pt x="421" y="2812"/>
                    </a:cubicBezTo>
                    <a:cubicBezTo>
                      <a:pt x="425" y="2813"/>
                      <a:pt x="429" y="2814"/>
                      <a:pt x="433" y="2814"/>
                    </a:cubicBezTo>
                    <a:cubicBezTo>
                      <a:pt x="467" y="2814"/>
                      <a:pt x="479" y="2756"/>
                      <a:pt x="440" y="2741"/>
                    </a:cubicBezTo>
                    <a:cubicBezTo>
                      <a:pt x="219" y="2660"/>
                      <a:pt x="112" y="2425"/>
                      <a:pt x="101" y="2202"/>
                    </a:cubicBezTo>
                    <a:cubicBezTo>
                      <a:pt x="86" y="1920"/>
                      <a:pt x="238" y="1656"/>
                      <a:pt x="365" y="1413"/>
                    </a:cubicBezTo>
                    <a:cubicBezTo>
                      <a:pt x="483" y="1187"/>
                      <a:pt x="602" y="963"/>
                      <a:pt x="729" y="742"/>
                    </a:cubicBezTo>
                    <a:cubicBezTo>
                      <a:pt x="864" y="508"/>
                      <a:pt x="1016" y="284"/>
                      <a:pt x="1143" y="45"/>
                    </a:cubicBezTo>
                    <a:cubicBezTo>
                      <a:pt x="1155" y="22"/>
                      <a:pt x="1136" y="0"/>
                      <a:pt x="111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7" name="Google Shape;14547;p28"/>
              <p:cNvSpPr/>
              <p:nvPr/>
            </p:nvSpPr>
            <p:spPr>
              <a:xfrm>
                <a:off x="1049461" y="4399826"/>
                <a:ext cx="310872" cy="299763"/>
              </a:xfrm>
              <a:custGeom>
                <a:avLst/>
                <a:gdLst/>
                <a:ahLst/>
                <a:cxnLst/>
                <a:rect l="l" t="t" r="r" b="b"/>
                <a:pathLst>
                  <a:path w="11501" h="11090" extrusionOk="0">
                    <a:moveTo>
                      <a:pt x="2320" y="9642"/>
                    </a:moveTo>
                    <a:cubicBezTo>
                      <a:pt x="2320" y="9642"/>
                      <a:pt x="0" y="3749"/>
                      <a:pt x="187" y="2687"/>
                    </a:cubicBezTo>
                    <a:cubicBezTo>
                      <a:pt x="374" y="1623"/>
                      <a:pt x="2788" y="1029"/>
                      <a:pt x="3483" y="907"/>
                    </a:cubicBezTo>
                    <a:cubicBezTo>
                      <a:pt x="4179" y="786"/>
                      <a:pt x="3754" y="1"/>
                      <a:pt x="4800" y="247"/>
                    </a:cubicBezTo>
                    <a:cubicBezTo>
                      <a:pt x="5845" y="494"/>
                      <a:pt x="5579" y="941"/>
                      <a:pt x="6763" y="1164"/>
                    </a:cubicBezTo>
                    <a:cubicBezTo>
                      <a:pt x="7946" y="1386"/>
                      <a:pt x="8455" y="1012"/>
                      <a:pt x="9118" y="1868"/>
                    </a:cubicBezTo>
                    <a:cubicBezTo>
                      <a:pt x="9784" y="2727"/>
                      <a:pt x="11500" y="2712"/>
                      <a:pt x="11042" y="4024"/>
                    </a:cubicBezTo>
                    <a:cubicBezTo>
                      <a:pt x="10584" y="5335"/>
                      <a:pt x="9131" y="6576"/>
                      <a:pt x="9131" y="6576"/>
                    </a:cubicBezTo>
                    <a:lnTo>
                      <a:pt x="5835" y="11089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8" name="Google Shape;14548;p28"/>
              <p:cNvSpPr/>
              <p:nvPr/>
            </p:nvSpPr>
            <p:spPr>
              <a:xfrm>
                <a:off x="1063598" y="4460752"/>
                <a:ext cx="69359" cy="170154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6295" extrusionOk="0">
                    <a:moveTo>
                      <a:pt x="109" y="1"/>
                    </a:moveTo>
                    <a:cubicBezTo>
                      <a:pt x="101" y="1"/>
                      <a:pt x="92" y="5"/>
                      <a:pt x="89" y="16"/>
                    </a:cubicBezTo>
                    <a:lnTo>
                      <a:pt x="90" y="18"/>
                    </a:lnTo>
                    <a:cubicBezTo>
                      <a:pt x="21" y="224"/>
                      <a:pt x="8" y="443"/>
                      <a:pt x="53" y="654"/>
                    </a:cubicBezTo>
                    <a:cubicBezTo>
                      <a:pt x="102" y="884"/>
                      <a:pt x="197" y="1099"/>
                      <a:pt x="298" y="1310"/>
                    </a:cubicBezTo>
                    <a:cubicBezTo>
                      <a:pt x="483" y="1693"/>
                      <a:pt x="687" y="2065"/>
                      <a:pt x="891" y="2439"/>
                    </a:cubicBezTo>
                    <a:cubicBezTo>
                      <a:pt x="1328" y="3241"/>
                      <a:pt x="1790" y="4036"/>
                      <a:pt x="2108" y="4896"/>
                    </a:cubicBezTo>
                    <a:cubicBezTo>
                      <a:pt x="2190" y="5117"/>
                      <a:pt x="2259" y="5343"/>
                      <a:pt x="2317" y="5571"/>
                    </a:cubicBezTo>
                    <a:cubicBezTo>
                      <a:pt x="2345" y="5689"/>
                      <a:pt x="2368" y="5805"/>
                      <a:pt x="2390" y="5922"/>
                    </a:cubicBezTo>
                    <a:cubicBezTo>
                      <a:pt x="2414" y="6038"/>
                      <a:pt x="2450" y="6145"/>
                      <a:pt x="2470" y="6259"/>
                    </a:cubicBezTo>
                    <a:cubicBezTo>
                      <a:pt x="2475" y="6284"/>
                      <a:pt x="2493" y="6295"/>
                      <a:pt x="2513" y="6295"/>
                    </a:cubicBezTo>
                    <a:cubicBezTo>
                      <a:pt x="2538" y="6295"/>
                      <a:pt x="2564" y="6277"/>
                      <a:pt x="2564" y="6248"/>
                    </a:cubicBezTo>
                    <a:cubicBezTo>
                      <a:pt x="2566" y="6046"/>
                      <a:pt x="2558" y="5863"/>
                      <a:pt x="2517" y="5664"/>
                    </a:cubicBezTo>
                    <a:cubicBezTo>
                      <a:pt x="2472" y="5463"/>
                      <a:pt x="2416" y="5261"/>
                      <a:pt x="2349" y="5062"/>
                    </a:cubicBezTo>
                    <a:cubicBezTo>
                      <a:pt x="2207" y="4655"/>
                      <a:pt x="2039" y="4255"/>
                      <a:pt x="1844" y="3868"/>
                    </a:cubicBezTo>
                    <a:cubicBezTo>
                      <a:pt x="1453" y="3073"/>
                      <a:pt x="990" y="2318"/>
                      <a:pt x="571" y="1538"/>
                    </a:cubicBezTo>
                    <a:cubicBezTo>
                      <a:pt x="335" y="1101"/>
                      <a:pt x="1" y="545"/>
                      <a:pt x="132" y="29"/>
                    </a:cubicBezTo>
                    <a:cubicBezTo>
                      <a:pt x="136" y="12"/>
                      <a:pt x="123" y="1"/>
                      <a:pt x="10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9" name="Google Shape;14549;p28"/>
              <p:cNvSpPr/>
              <p:nvPr/>
            </p:nvSpPr>
            <p:spPr>
              <a:xfrm>
                <a:off x="1124686" y="4540166"/>
                <a:ext cx="28300" cy="1037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3838" extrusionOk="0">
                    <a:moveTo>
                      <a:pt x="35" y="1"/>
                    </a:moveTo>
                    <a:cubicBezTo>
                      <a:pt x="18" y="1"/>
                      <a:pt x="0" y="15"/>
                      <a:pt x="5" y="36"/>
                    </a:cubicBezTo>
                    <a:cubicBezTo>
                      <a:pt x="130" y="672"/>
                      <a:pt x="427" y="1251"/>
                      <a:pt x="657" y="1853"/>
                    </a:cubicBezTo>
                    <a:cubicBezTo>
                      <a:pt x="775" y="2166"/>
                      <a:pt x="874" y="2489"/>
                      <a:pt x="912" y="2822"/>
                    </a:cubicBezTo>
                    <a:cubicBezTo>
                      <a:pt x="930" y="2975"/>
                      <a:pt x="934" y="3128"/>
                      <a:pt x="925" y="3282"/>
                    </a:cubicBezTo>
                    <a:cubicBezTo>
                      <a:pt x="912" y="3457"/>
                      <a:pt x="865" y="3626"/>
                      <a:pt x="835" y="3800"/>
                    </a:cubicBezTo>
                    <a:cubicBezTo>
                      <a:pt x="831" y="3821"/>
                      <a:pt x="848" y="3838"/>
                      <a:pt x="866" y="3838"/>
                    </a:cubicBezTo>
                    <a:cubicBezTo>
                      <a:pt x="874" y="3838"/>
                      <a:pt x="883" y="3834"/>
                      <a:pt x="889" y="3824"/>
                    </a:cubicBezTo>
                    <a:cubicBezTo>
                      <a:pt x="1041" y="3558"/>
                      <a:pt x="1046" y="3205"/>
                      <a:pt x="1022" y="2906"/>
                    </a:cubicBezTo>
                    <a:cubicBezTo>
                      <a:pt x="992" y="2571"/>
                      <a:pt x="904" y="2242"/>
                      <a:pt x="790" y="1924"/>
                    </a:cubicBezTo>
                    <a:cubicBezTo>
                      <a:pt x="558" y="1285"/>
                      <a:pt x="216" y="687"/>
                      <a:pt x="59" y="21"/>
                    </a:cubicBezTo>
                    <a:cubicBezTo>
                      <a:pt x="56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0" name="Google Shape;14550;p28"/>
              <p:cNvSpPr/>
              <p:nvPr/>
            </p:nvSpPr>
            <p:spPr>
              <a:xfrm>
                <a:off x="1092196" y="4436479"/>
                <a:ext cx="16245" cy="60763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248" extrusionOk="0">
                    <a:moveTo>
                      <a:pt x="256" y="1"/>
                    </a:moveTo>
                    <a:cubicBezTo>
                      <a:pt x="250" y="1"/>
                      <a:pt x="244" y="3"/>
                      <a:pt x="238" y="9"/>
                    </a:cubicBezTo>
                    <a:lnTo>
                      <a:pt x="240" y="9"/>
                    </a:lnTo>
                    <a:cubicBezTo>
                      <a:pt x="1" y="258"/>
                      <a:pt x="102" y="638"/>
                      <a:pt x="175" y="931"/>
                    </a:cubicBezTo>
                    <a:cubicBezTo>
                      <a:pt x="231" y="1154"/>
                      <a:pt x="291" y="1376"/>
                      <a:pt x="352" y="1597"/>
                    </a:cubicBezTo>
                    <a:cubicBezTo>
                      <a:pt x="412" y="1808"/>
                      <a:pt x="455" y="2044"/>
                      <a:pt x="558" y="2238"/>
                    </a:cubicBezTo>
                    <a:cubicBezTo>
                      <a:pt x="562" y="2244"/>
                      <a:pt x="570" y="2247"/>
                      <a:pt x="577" y="2247"/>
                    </a:cubicBezTo>
                    <a:cubicBezTo>
                      <a:pt x="589" y="2247"/>
                      <a:pt x="600" y="2240"/>
                      <a:pt x="599" y="2227"/>
                    </a:cubicBezTo>
                    <a:cubicBezTo>
                      <a:pt x="579" y="2044"/>
                      <a:pt x="506" y="1864"/>
                      <a:pt x="455" y="1688"/>
                    </a:cubicBezTo>
                    <a:cubicBezTo>
                      <a:pt x="399" y="1490"/>
                      <a:pt x="343" y="1290"/>
                      <a:pt x="293" y="1090"/>
                    </a:cubicBezTo>
                    <a:cubicBezTo>
                      <a:pt x="210" y="772"/>
                      <a:pt x="46" y="340"/>
                      <a:pt x="278" y="49"/>
                    </a:cubicBezTo>
                    <a:cubicBezTo>
                      <a:pt x="293" y="29"/>
                      <a:pt x="276" y="1"/>
                      <a:pt x="25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1" name="Google Shape;14551;p28"/>
              <p:cNvSpPr/>
              <p:nvPr/>
            </p:nvSpPr>
            <p:spPr>
              <a:xfrm>
                <a:off x="1110684" y="4507541"/>
                <a:ext cx="5028" cy="10028"/>
              </a:xfrm>
              <a:custGeom>
                <a:avLst/>
                <a:gdLst/>
                <a:ahLst/>
                <a:cxnLst/>
                <a:rect l="l" t="t" r="r" b="b"/>
                <a:pathLst>
                  <a:path w="186" h="371" extrusionOk="0">
                    <a:moveTo>
                      <a:pt x="48" y="1"/>
                    </a:moveTo>
                    <a:cubicBezTo>
                      <a:pt x="24" y="1"/>
                      <a:pt x="0" y="19"/>
                      <a:pt x="11" y="48"/>
                    </a:cubicBezTo>
                    <a:lnTo>
                      <a:pt x="9" y="50"/>
                    </a:lnTo>
                    <a:cubicBezTo>
                      <a:pt x="44" y="155"/>
                      <a:pt x="80" y="256"/>
                      <a:pt x="126" y="355"/>
                    </a:cubicBezTo>
                    <a:cubicBezTo>
                      <a:pt x="131" y="366"/>
                      <a:pt x="139" y="370"/>
                      <a:pt x="148" y="370"/>
                    </a:cubicBezTo>
                    <a:cubicBezTo>
                      <a:pt x="166" y="370"/>
                      <a:pt x="186" y="353"/>
                      <a:pt x="181" y="331"/>
                    </a:cubicBezTo>
                    <a:cubicBezTo>
                      <a:pt x="155" y="228"/>
                      <a:pt x="121" y="129"/>
                      <a:pt x="87" y="28"/>
                    </a:cubicBezTo>
                    <a:cubicBezTo>
                      <a:pt x="80" y="9"/>
                      <a:pt x="64" y="1"/>
                      <a:pt x="4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2" name="Google Shape;14552;p28"/>
              <p:cNvSpPr/>
              <p:nvPr/>
            </p:nvSpPr>
            <p:spPr>
              <a:xfrm>
                <a:off x="1153175" y="4525840"/>
                <a:ext cx="7704" cy="16083"/>
              </a:xfrm>
              <a:custGeom>
                <a:avLst/>
                <a:gdLst/>
                <a:ahLst/>
                <a:cxnLst/>
                <a:rect l="l" t="t" r="r" b="b"/>
                <a:pathLst>
                  <a:path w="285" h="595" extrusionOk="0">
                    <a:moveTo>
                      <a:pt x="44" y="0"/>
                    </a:moveTo>
                    <a:cubicBezTo>
                      <a:pt x="22" y="0"/>
                      <a:pt x="1" y="17"/>
                      <a:pt x="11" y="44"/>
                    </a:cubicBezTo>
                    <a:cubicBezTo>
                      <a:pt x="74" y="228"/>
                      <a:pt x="132" y="409"/>
                      <a:pt x="222" y="579"/>
                    </a:cubicBezTo>
                    <a:cubicBezTo>
                      <a:pt x="229" y="590"/>
                      <a:pt x="239" y="594"/>
                      <a:pt x="249" y="594"/>
                    </a:cubicBezTo>
                    <a:cubicBezTo>
                      <a:pt x="267" y="594"/>
                      <a:pt x="284" y="579"/>
                      <a:pt x="278" y="557"/>
                    </a:cubicBezTo>
                    <a:cubicBezTo>
                      <a:pt x="232" y="372"/>
                      <a:pt x="157" y="200"/>
                      <a:pt x="82" y="26"/>
                    </a:cubicBezTo>
                    <a:cubicBezTo>
                      <a:pt x="75" y="8"/>
                      <a:pt x="59" y="0"/>
                      <a:pt x="4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3" name="Google Shape;14553;p28"/>
              <p:cNvSpPr/>
              <p:nvPr/>
            </p:nvSpPr>
            <p:spPr>
              <a:xfrm>
                <a:off x="1161933" y="4556114"/>
                <a:ext cx="17569" cy="96984"/>
              </a:xfrm>
              <a:custGeom>
                <a:avLst/>
                <a:gdLst/>
                <a:ahLst/>
                <a:cxnLst/>
                <a:rect l="l" t="t" r="r" b="b"/>
                <a:pathLst>
                  <a:path w="650" h="3588" extrusionOk="0">
                    <a:moveTo>
                      <a:pt x="31" y="1"/>
                    </a:moveTo>
                    <a:cubicBezTo>
                      <a:pt x="16" y="1"/>
                      <a:pt x="1" y="18"/>
                      <a:pt x="8" y="37"/>
                    </a:cubicBezTo>
                    <a:cubicBezTo>
                      <a:pt x="250" y="587"/>
                      <a:pt x="414" y="1190"/>
                      <a:pt x="461" y="1791"/>
                    </a:cubicBezTo>
                    <a:cubicBezTo>
                      <a:pt x="483" y="2080"/>
                      <a:pt x="483" y="2370"/>
                      <a:pt x="463" y="2660"/>
                    </a:cubicBezTo>
                    <a:cubicBezTo>
                      <a:pt x="440" y="2955"/>
                      <a:pt x="382" y="3245"/>
                      <a:pt x="367" y="3541"/>
                    </a:cubicBezTo>
                    <a:cubicBezTo>
                      <a:pt x="366" y="3569"/>
                      <a:pt x="394" y="3588"/>
                      <a:pt x="419" y="3588"/>
                    </a:cubicBezTo>
                    <a:cubicBezTo>
                      <a:pt x="434" y="3588"/>
                      <a:pt x="448" y="3581"/>
                      <a:pt x="455" y="3565"/>
                    </a:cubicBezTo>
                    <a:cubicBezTo>
                      <a:pt x="519" y="3425"/>
                      <a:pt x="564" y="3279"/>
                      <a:pt x="586" y="3127"/>
                    </a:cubicBezTo>
                    <a:cubicBezTo>
                      <a:pt x="609" y="2987"/>
                      <a:pt x="622" y="2843"/>
                      <a:pt x="631" y="2701"/>
                    </a:cubicBezTo>
                    <a:cubicBezTo>
                      <a:pt x="650" y="2383"/>
                      <a:pt x="639" y="2064"/>
                      <a:pt x="596" y="1749"/>
                    </a:cubicBezTo>
                    <a:cubicBezTo>
                      <a:pt x="515" y="1136"/>
                      <a:pt x="341" y="557"/>
                      <a:pt x="48" y="13"/>
                    </a:cubicBezTo>
                    <a:cubicBezTo>
                      <a:pt x="44" y="4"/>
                      <a:pt x="37" y="1"/>
                      <a:pt x="3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4" name="Google Shape;14554;p28"/>
              <p:cNvSpPr/>
              <p:nvPr/>
            </p:nvSpPr>
            <p:spPr>
              <a:xfrm>
                <a:off x="1198478" y="4417017"/>
                <a:ext cx="17921" cy="168613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238" extrusionOk="0">
                    <a:moveTo>
                      <a:pt x="104" y="0"/>
                    </a:moveTo>
                    <a:cubicBezTo>
                      <a:pt x="83" y="0"/>
                      <a:pt x="63" y="25"/>
                      <a:pt x="76" y="47"/>
                    </a:cubicBezTo>
                    <a:cubicBezTo>
                      <a:pt x="262" y="380"/>
                      <a:pt x="391" y="737"/>
                      <a:pt x="434" y="1116"/>
                    </a:cubicBezTo>
                    <a:cubicBezTo>
                      <a:pt x="472" y="1492"/>
                      <a:pt x="455" y="1872"/>
                      <a:pt x="384" y="2244"/>
                    </a:cubicBezTo>
                    <a:cubicBezTo>
                      <a:pt x="233" y="3076"/>
                      <a:pt x="1" y="3891"/>
                      <a:pt x="31" y="4744"/>
                    </a:cubicBezTo>
                    <a:cubicBezTo>
                      <a:pt x="47" y="5235"/>
                      <a:pt x="109" y="5725"/>
                      <a:pt x="240" y="6200"/>
                    </a:cubicBezTo>
                    <a:cubicBezTo>
                      <a:pt x="247" y="6225"/>
                      <a:pt x="269" y="6237"/>
                      <a:pt x="290" y="6237"/>
                    </a:cubicBezTo>
                    <a:cubicBezTo>
                      <a:pt x="317" y="6237"/>
                      <a:pt x="344" y="6219"/>
                      <a:pt x="343" y="6185"/>
                    </a:cubicBezTo>
                    <a:cubicBezTo>
                      <a:pt x="328" y="5740"/>
                      <a:pt x="251" y="5303"/>
                      <a:pt x="229" y="4858"/>
                    </a:cubicBezTo>
                    <a:cubicBezTo>
                      <a:pt x="210" y="4413"/>
                      <a:pt x="240" y="3966"/>
                      <a:pt x="320" y="3528"/>
                    </a:cubicBezTo>
                    <a:cubicBezTo>
                      <a:pt x="459" y="2726"/>
                      <a:pt x="663" y="1919"/>
                      <a:pt x="556" y="1098"/>
                    </a:cubicBezTo>
                    <a:cubicBezTo>
                      <a:pt x="506" y="703"/>
                      <a:pt x="390" y="313"/>
                      <a:pt x="124" y="10"/>
                    </a:cubicBezTo>
                    <a:cubicBezTo>
                      <a:pt x="118" y="3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5" name="Google Shape;14555;p28"/>
              <p:cNvSpPr/>
              <p:nvPr/>
            </p:nvSpPr>
            <p:spPr>
              <a:xfrm>
                <a:off x="1149472" y="4423424"/>
                <a:ext cx="35355" cy="130528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829" extrusionOk="0">
                    <a:moveTo>
                      <a:pt x="203" y="1"/>
                    </a:moveTo>
                    <a:cubicBezTo>
                      <a:pt x="194" y="1"/>
                      <a:pt x="185" y="5"/>
                      <a:pt x="180" y="14"/>
                    </a:cubicBezTo>
                    <a:cubicBezTo>
                      <a:pt x="0" y="358"/>
                      <a:pt x="66" y="709"/>
                      <a:pt x="183" y="1065"/>
                    </a:cubicBezTo>
                    <a:cubicBezTo>
                      <a:pt x="316" y="1476"/>
                      <a:pt x="458" y="1883"/>
                      <a:pt x="585" y="2295"/>
                    </a:cubicBezTo>
                    <a:cubicBezTo>
                      <a:pt x="711" y="2706"/>
                      <a:pt x="810" y="3129"/>
                      <a:pt x="942" y="3538"/>
                    </a:cubicBezTo>
                    <a:cubicBezTo>
                      <a:pt x="1079" y="3955"/>
                      <a:pt x="1186" y="4381"/>
                      <a:pt x="1264" y="4813"/>
                    </a:cubicBezTo>
                    <a:cubicBezTo>
                      <a:pt x="1266" y="4824"/>
                      <a:pt x="1274" y="4828"/>
                      <a:pt x="1282" y="4828"/>
                    </a:cubicBezTo>
                    <a:cubicBezTo>
                      <a:pt x="1294" y="4828"/>
                      <a:pt x="1307" y="4818"/>
                      <a:pt x="1305" y="4802"/>
                    </a:cubicBezTo>
                    <a:cubicBezTo>
                      <a:pt x="1240" y="4389"/>
                      <a:pt x="1176" y="3976"/>
                      <a:pt x="1113" y="3562"/>
                    </a:cubicBezTo>
                    <a:cubicBezTo>
                      <a:pt x="1049" y="3147"/>
                      <a:pt x="931" y="2747"/>
                      <a:pt x="808" y="2349"/>
                    </a:cubicBezTo>
                    <a:cubicBezTo>
                      <a:pt x="684" y="1951"/>
                      <a:pt x="535" y="1566"/>
                      <a:pt x="387" y="1179"/>
                    </a:cubicBezTo>
                    <a:cubicBezTo>
                      <a:pt x="254" y="827"/>
                      <a:pt x="107" y="408"/>
                      <a:pt x="232" y="36"/>
                    </a:cubicBezTo>
                    <a:cubicBezTo>
                      <a:pt x="236" y="15"/>
                      <a:pt x="219" y="1"/>
                      <a:pt x="20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6" name="Google Shape;14556;p28"/>
              <p:cNvSpPr/>
              <p:nvPr/>
            </p:nvSpPr>
            <p:spPr>
              <a:xfrm>
                <a:off x="1187287" y="4457644"/>
                <a:ext cx="4460" cy="37599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391" extrusionOk="0">
                    <a:moveTo>
                      <a:pt x="37" y="1"/>
                    </a:moveTo>
                    <a:cubicBezTo>
                      <a:pt x="19" y="1"/>
                      <a:pt x="1" y="13"/>
                      <a:pt x="2" y="38"/>
                    </a:cubicBezTo>
                    <a:cubicBezTo>
                      <a:pt x="24" y="477"/>
                      <a:pt x="45" y="917"/>
                      <a:pt x="91" y="1356"/>
                    </a:cubicBezTo>
                    <a:cubicBezTo>
                      <a:pt x="94" y="1379"/>
                      <a:pt x="113" y="1390"/>
                      <a:pt x="130" y="1390"/>
                    </a:cubicBezTo>
                    <a:cubicBezTo>
                      <a:pt x="148" y="1390"/>
                      <a:pt x="164" y="1379"/>
                      <a:pt x="164" y="1356"/>
                    </a:cubicBezTo>
                    <a:cubicBezTo>
                      <a:pt x="153" y="915"/>
                      <a:pt x="114" y="477"/>
                      <a:pt x="78" y="38"/>
                    </a:cubicBezTo>
                    <a:cubicBezTo>
                      <a:pt x="76" y="13"/>
                      <a:pt x="56" y="1"/>
                      <a:pt x="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7" name="Google Shape;14557;p28"/>
              <p:cNvSpPr/>
              <p:nvPr/>
            </p:nvSpPr>
            <p:spPr>
              <a:xfrm>
                <a:off x="1264755" y="4472402"/>
                <a:ext cx="23949" cy="7135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2640" extrusionOk="0">
                    <a:moveTo>
                      <a:pt x="863" y="0"/>
                    </a:moveTo>
                    <a:cubicBezTo>
                      <a:pt x="855" y="0"/>
                      <a:pt x="846" y="5"/>
                      <a:pt x="843" y="15"/>
                    </a:cubicBezTo>
                    <a:cubicBezTo>
                      <a:pt x="723" y="447"/>
                      <a:pt x="647" y="894"/>
                      <a:pt x="512" y="1322"/>
                    </a:cubicBezTo>
                    <a:cubicBezTo>
                      <a:pt x="372" y="1763"/>
                      <a:pt x="204" y="2195"/>
                      <a:pt x="7" y="2614"/>
                    </a:cubicBezTo>
                    <a:cubicBezTo>
                      <a:pt x="1" y="2627"/>
                      <a:pt x="13" y="2639"/>
                      <a:pt x="24" y="2639"/>
                    </a:cubicBezTo>
                    <a:cubicBezTo>
                      <a:pt x="29" y="2639"/>
                      <a:pt x="33" y="2637"/>
                      <a:pt x="35" y="2631"/>
                    </a:cubicBezTo>
                    <a:cubicBezTo>
                      <a:pt x="234" y="2216"/>
                      <a:pt x="406" y="1791"/>
                      <a:pt x="549" y="1356"/>
                    </a:cubicBezTo>
                    <a:cubicBezTo>
                      <a:pt x="695" y="915"/>
                      <a:pt x="837" y="485"/>
                      <a:pt x="884" y="21"/>
                    </a:cubicBezTo>
                    <a:cubicBezTo>
                      <a:pt x="885" y="8"/>
                      <a:pt x="874" y="0"/>
                      <a:pt x="86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8" name="Google Shape;14558;p28"/>
              <p:cNvSpPr/>
              <p:nvPr/>
            </p:nvSpPr>
            <p:spPr>
              <a:xfrm>
                <a:off x="1234022" y="4556898"/>
                <a:ext cx="17597" cy="28868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068" extrusionOk="0">
                    <a:moveTo>
                      <a:pt x="633" y="0"/>
                    </a:moveTo>
                    <a:cubicBezTo>
                      <a:pt x="629" y="0"/>
                      <a:pt x="625" y="2"/>
                      <a:pt x="623" y="6"/>
                    </a:cubicBezTo>
                    <a:cubicBezTo>
                      <a:pt x="453" y="363"/>
                      <a:pt x="195" y="670"/>
                      <a:pt x="13" y="1017"/>
                    </a:cubicBezTo>
                    <a:cubicBezTo>
                      <a:pt x="0" y="1043"/>
                      <a:pt x="21" y="1067"/>
                      <a:pt x="44" y="1067"/>
                    </a:cubicBezTo>
                    <a:cubicBezTo>
                      <a:pt x="51" y="1067"/>
                      <a:pt x="59" y="1065"/>
                      <a:pt x="66" y="1059"/>
                    </a:cubicBezTo>
                    <a:cubicBezTo>
                      <a:pt x="350" y="773"/>
                      <a:pt x="496" y="382"/>
                      <a:pt x="647" y="17"/>
                    </a:cubicBezTo>
                    <a:cubicBezTo>
                      <a:pt x="651" y="8"/>
                      <a:pt x="642" y="0"/>
                      <a:pt x="6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9" name="Google Shape;14559;p28"/>
              <p:cNvSpPr/>
              <p:nvPr/>
            </p:nvSpPr>
            <p:spPr>
              <a:xfrm>
                <a:off x="1214371" y="4434857"/>
                <a:ext cx="37491" cy="141718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5243" extrusionOk="0">
                    <a:moveTo>
                      <a:pt x="1340" y="0"/>
                    </a:moveTo>
                    <a:cubicBezTo>
                      <a:pt x="1334" y="0"/>
                      <a:pt x="1327" y="3"/>
                      <a:pt x="1320" y="8"/>
                    </a:cubicBezTo>
                    <a:cubicBezTo>
                      <a:pt x="811" y="395"/>
                      <a:pt x="566" y="1062"/>
                      <a:pt x="437" y="1668"/>
                    </a:cubicBezTo>
                    <a:cubicBezTo>
                      <a:pt x="286" y="2388"/>
                      <a:pt x="291" y="3128"/>
                      <a:pt x="224" y="3857"/>
                    </a:cubicBezTo>
                    <a:cubicBezTo>
                      <a:pt x="183" y="4310"/>
                      <a:pt x="88" y="4749"/>
                      <a:pt x="5" y="5196"/>
                    </a:cubicBezTo>
                    <a:cubicBezTo>
                      <a:pt x="0" y="5221"/>
                      <a:pt x="23" y="5242"/>
                      <a:pt x="44" y="5242"/>
                    </a:cubicBezTo>
                    <a:cubicBezTo>
                      <a:pt x="54" y="5242"/>
                      <a:pt x="65" y="5237"/>
                      <a:pt x="71" y="5224"/>
                    </a:cubicBezTo>
                    <a:cubicBezTo>
                      <a:pt x="232" y="4895"/>
                      <a:pt x="288" y="4540"/>
                      <a:pt x="331" y="4179"/>
                    </a:cubicBezTo>
                    <a:cubicBezTo>
                      <a:pt x="376" y="3792"/>
                      <a:pt x="391" y="3403"/>
                      <a:pt x="415" y="3016"/>
                    </a:cubicBezTo>
                    <a:cubicBezTo>
                      <a:pt x="460" y="2341"/>
                      <a:pt x="527" y="1660"/>
                      <a:pt x="779" y="1027"/>
                    </a:cubicBezTo>
                    <a:cubicBezTo>
                      <a:pt x="920" y="673"/>
                      <a:pt x="1129" y="361"/>
                      <a:pt x="1367" y="68"/>
                    </a:cubicBezTo>
                    <a:cubicBezTo>
                      <a:pt x="1386" y="43"/>
                      <a:pt x="1368" y="0"/>
                      <a:pt x="13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0" name="Google Shape;14560;p28"/>
              <p:cNvSpPr/>
              <p:nvPr/>
            </p:nvSpPr>
            <p:spPr>
              <a:xfrm>
                <a:off x="1302543" y="4480511"/>
                <a:ext cx="29652" cy="55682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2060" extrusionOk="0">
                    <a:moveTo>
                      <a:pt x="1052" y="0"/>
                    </a:moveTo>
                    <a:cubicBezTo>
                      <a:pt x="1038" y="0"/>
                      <a:pt x="1024" y="8"/>
                      <a:pt x="1019" y="28"/>
                    </a:cubicBezTo>
                    <a:cubicBezTo>
                      <a:pt x="827" y="751"/>
                      <a:pt x="486" y="1424"/>
                      <a:pt x="19" y="2007"/>
                    </a:cubicBezTo>
                    <a:cubicBezTo>
                      <a:pt x="0" y="2031"/>
                      <a:pt x="18" y="2059"/>
                      <a:pt x="40" y="2059"/>
                    </a:cubicBezTo>
                    <a:cubicBezTo>
                      <a:pt x="47" y="2059"/>
                      <a:pt x="54" y="2057"/>
                      <a:pt x="60" y="2050"/>
                    </a:cubicBezTo>
                    <a:cubicBezTo>
                      <a:pt x="608" y="1521"/>
                      <a:pt x="974" y="800"/>
                      <a:pt x="1092" y="48"/>
                    </a:cubicBezTo>
                    <a:cubicBezTo>
                      <a:pt x="1097" y="20"/>
                      <a:pt x="1074" y="0"/>
                      <a:pt x="105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1" name="Google Shape;14561;p28"/>
              <p:cNvSpPr/>
              <p:nvPr/>
            </p:nvSpPr>
            <p:spPr>
              <a:xfrm>
                <a:off x="1320464" y="4501838"/>
                <a:ext cx="16813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59" extrusionOk="0">
                    <a:moveTo>
                      <a:pt x="582" y="0"/>
                    </a:moveTo>
                    <a:cubicBezTo>
                      <a:pt x="572" y="0"/>
                      <a:pt x="563" y="6"/>
                      <a:pt x="556" y="18"/>
                    </a:cubicBezTo>
                    <a:cubicBezTo>
                      <a:pt x="394" y="358"/>
                      <a:pt x="225" y="686"/>
                      <a:pt x="20" y="1000"/>
                    </a:cubicBezTo>
                    <a:cubicBezTo>
                      <a:pt x="0" y="1029"/>
                      <a:pt x="26" y="1058"/>
                      <a:pt x="54" y="1058"/>
                    </a:cubicBezTo>
                    <a:cubicBezTo>
                      <a:pt x="64" y="1058"/>
                      <a:pt x="73" y="1055"/>
                      <a:pt x="81" y="1046"/>
                    </a:cubicBezTo>
                    <a:cubicBezTo>
                      <a:pt x="353" y="783"/>
                      <a:pt x="558" y="422"/>
                      <a:pt x="618" y="44"/>
                    </a:cubicBezTo>
                    <a:cubicBezTo>
                      <a:pt x="622" y="21"/>
                      <a:pt x="602" y="0"/>
                      <a:pt x="58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2" name="Google Shape;14562;p28"/>
              <p:cNvSpPr/>
              <p:nvPr/>
            </p:nvSpPr>
            <p:spPr>
              <a:xfrm>
                <a:off x="1264863" y="4560736"/>
                <a:ext cx="10704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801" extrusionOk="0">
                    <a:moveTo>
                      <a:pt x="356" y="0"/>
                    </a:moveTo>
                    <a:cubicBezTo>
                      <a:pt x="347" y="0"/>
                      <a:pt x="337" y="5"/>
                      <a:pt x="332" y="15"/>
                    </a:cubicBezTo>
                    <a:cubicBezTo>
                      <a:pt x="213" y="260"/>
                      <a:pt x="91" y="498"/>
                      <a:pt x="7" y="758"/>
                    </a:cubicBezTo>
                    <a:cubicBezTo>
                      <a:pt x="1" y="782"/>
                      <a:pt x="21" y="800"/>
                      <a:pt x="42" y="800"/>
                    </a:cubicBezTo>
                    <a:cubicBezTo>
                      <a:pt x="53" y="800"/>
                      <a:pt x="64" y="795"/>
                      <a:pt x="71" y="784"/>
                    </a:cubicBezTo>
                    <a:cubicBezTo>
                      <a:pt x="201" y="546"/>
                      <a:pt x="293" y="294"/>
                      <a:pt x="388" y="40"/>
                    </a:cubicBezTo>
                    <a:cubicBezTo>
                      <a:pt x="396" y="17"/>
                      <a:pt x="375" y="0"/>
                      <a:pt x="356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3" name="Google Shape;14563;p28"/>
              <p:cNvSpPr/>
              <p:nvPr/>
            </p:nvSpPr>
            <p:spPr>
              <a:xfrm>
                <a:off x="932962" y="4475429"/>
                <a:ext cx="59709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1530" extrusionOk="0">
                    <a:moveTo>
                      <a:pt x="277" y="0"/>
                    </a:moveTo>
                    <a:cubicBezTo>
                      <a:pt x="188" y="0"/>
                      <a:pt x="98" y="10"/>
                      <a:pt x="10" y="30"/>
                    </a:cubicBezTo>
                    <a:cubicBezTo>
                      <a:pt x="1" y="32"/>
                      <a:pt x="3" y="47"/>
                      <a:pt x="14" y="47"/>
                    </a:cubicBezTo>
                    <a:cubicBezTo>
                      <a:pt x="479" y="72"/>
                      <a:pt x="915" y="208"/>
                      <a:pt x="1289" y="489"/>
                    </a:cubicBezTo>
                    <a:cubicBezTo>
                      <a:pt x="1653" y="763"/>
                      <a:pt x="1951" y="1135"/>
                      <a:pt x="2184" y="1524"/>
                    </a:cubicBezTo>
                    <a:cubicBezTo>
                      <a:pt x="2187" y="1528"/>
                      <a:pt x="2190" y="1529"/>
                      <a:pt x="2194" y="1529"/>
                    </a:cubicBezTo>
                    <a:cubicBezTo>
                      <a:pt x="2201" y="1529"/>
                      <a:pt x="2209" y="1522"/>
                      <a:pt x="2205" y="1513"/>
                    </a:cubicBezTo>
                    <a:cubicBezTo>
                      <a:pt x="1973" y="1089"/>
                      <a:pt x="1711" y="689"/>
                      <a:pt x="1323" y="393"/>
                    </a:cubicBezTo>
                    <a:cubicBezTo>
                      <a:pt x="1027" y="168"/>
                      <a:pt x="652" y="0"/>
                      <a:pt x="27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4" name="Google Shape;14564;p28"/>
              <p:cNvSpPr/>
              <p:nvPr/>
            </p:nvSpPr>
            <p:spPr>
              <a:xfrm>
                <a:off x="911284" y="4504054"/>
                <a:ext cx="39896" cy="2949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91" extrusionOk="0">
                    <a:moveTo>
                      <a:pt x="34" y="1"/>
                    </a:moveTo>
                    <a:cubicBezTo>
                      <a:pt x="16" y="1"/>
                      <a:pt x="0" y="26"/>
                      <a:pt x="17" y="43"/>
                    </a:cubicBezTo>
                    <a:cubicBezTo>
                      <a:pt x="218" y="256"/>
                      <a:pt x="436" y="452"/>
                      <a:pt x="670" y="628"/>
                    </a:cubicBezTo>
                    <a:cubicBezTo>
                      <a:pt x="792" y="718"/>
                      <a:pt x="917" y="806"/>
                      <a:pt x="1044" y="884"/>
                    </a:cubicBezTo>
                    <a:cubicBezTo>
                      <a:pt x="1162" y="957"/>
                      <a:pt x="1285" y="1043"/>
                      <a:pt x="1416" y="1088"/>
                    </a:cubicBezTo>
                    <a:cubicBezTo>
                      <a:pt x="1421" y="1090"/>
                      <a:pt x="1426" y="1091"/>
                      <a:pt x="1430" y="1091"/>
                    </a:cubicBezTo>
                    <a:cubicBezTo>
                      <a:pt x="1466" y="1091"/>
                      <a:pt x="1476" y="1036"/>
                      <a:pt x="1448" y="1013"/>
                    </a:cubicBezTo>
                    <a:cubicBezTo>
                      <a:pt x="1339" y="931"/>
                      <a:pt x="1208" y="873"/>
                      <a:pt x="1094" y="800"/>
                    </a:cubicBezTo>
                    <a:cubicBezTo>
                      <a:pt x="971" y="723"/>
                      <a:pt x="851" y="643"/>
                      <a:pt x="734" y="561"/>
                    </a:cubicBezTo>
                    <a:cubicBezTo>
                      <a:pt x="496" y="389"/>
                      <a:pt x="268" y="205"/>
                      <a:pt x="51" y="9"/>
                    </a:cubicBezTo>
                    <a:cubicBezTo>
                      <a:pt x="46" y="3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5" name="Google Shape;14565;p28"/>
              <p:cNvSpPr/>
              <p:nvPr/>
            </p:nvSpPr>
            <p:spPr>
              <a:xfrm>
                <a:off x="930394" y="4545032"/>
                <a:ext cx="46600" cy="42653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578" extrusionOk="0">
                    <a:moveTo>
                      <a:pt x="47" y="1"/>
                    </a:moveTo>
                    <a:cubicBezTo>
                      <a:pt x="11" y="1"/>
                      <a:pt x="0" y="55"/>
                      <a:pt x="40" y="65"/>
                    </a:cubicBezTo>
                    <a:cubicBezTo>
                      <a:pt x="771" y="340"/>
                      <a:pt x="1027" y="1148"/>
                      <a:pt x="1642" y="1571"/>
                    </a:cubicBezTo>
                    <a:cubicBezTo>
                      <a:pt x="1649" y="1575"/>
                      <a:pt x="1656" y="1577"/>
                      <a:pt x="1663" y="1577"/>
                    </a:cubicBezTo>
                    <a:cubicBezTo>
                      <a:pt x="1695" y="1577"/>
                      <a:pt x="1723" y="1530"/>
                      <a:pt x="1692" y="1505"/>
                    </a:cubicBezTo>
                    <a:cubicBezTo>
                      <a:pt x="1384" y="1260"/>
                      <a:pt x="1156" y="950"/>
                      <a:pt x="907" y="649"/>
                    </a:cubicBezTo>
                    <a:cubicBezTo>
                      <a:pt x="681" y="374"/>
                      <a:pt x="412" y="97"/>
                      <a:pt x="56" y="2"/>
                    </a:cubicBezTo>
                    <a:cubicBezTo>
                      <a:pt x="53" y="1"/>
                      <a:pt x="50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6" name="Google Shape;14566;p28"/>
              <p:cNvSpPr/>
              <p:nvPr/>
            </p:nvSpPr>
            <p:spPr>
              <a:xfrm>
                <a:off x="1025080" y="4566088"/>
                <a:ext cx="87280" cy="81252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006" extrusionOk="0">
                    <a:moveTo>
                      <a:pt x="29" y="0"/>
                    </a:moveTo>
                    <a:cubicBezTo>
                      <a:pt x="15" y="0"/>
                      <a:pt x="0" y="12"/>
                      <a:pt x="7" y="27"/>
                    </a:cubicBezTo>
                    <a:lnTo>
                      <a:pt x="7" y="29"/>
                    </a:lnTo>
                    <a:cubicBezTo>
                      <a:pt x="435" y="1107"/>
                      <a:pt x="1287" y="2018"/>
                      <a:pt x="2278" y="2613"/>
                    </a:cubicBezTo>
                    <a:cubicBezTo>
                      <a:pt x="2418" y="2697"/>
                      <a:pt x="2564" y="2775"/>
                      <a:pt x="2714" y="2848"/>
                    </a:cubicBezTo>
                    <a:cubicBezTo>
                      <a:pt x="2847" y="2913"/>
                      <a:pt x="3006" y="3005"/>
                      <a:pt x="3158" y="3005"/>
                    </a:cubicBezTo>
                    <a:cubicBezTo>
                      <a:pt x="3160" y="3005"/>
                      <a:pt x="3161" y="3005"/>
                      <a:pt x="3163" y="3005"/>
                    </a:cubicBezTo>
                    <a:cubicBezTo>
                      <a:pt x="3206" y="3003"/>
                      <a:pt x="3228" y="2951"/>
                      <a:pt x="3198" y="2919"/>
                    </a:cubicBezTo>
                    <a:cubicBezTo>
                      <a:pt x="3069" y="2801"/>
                      <a:pt x="2867" y="2751"/>
                      <a:pt x="2712" y="2676"/>
                    </a:cubicBezTo>
                    <a:cubicBezTo>
                      <a:pt x="2551" y="2599"/>
                      <a:pt x="2396" y="2515"/>
                      <a:pt x="2245" y="2422"/>
                    </a:cubicBezTo>
                    <a:cubicBezTo>
                      <a:pt x="1931" y="2231"/>
                      <a:pt x="1635" y="2010"/>
                      <a:pt x="1364" y="1764"/>
                    </a:cubicBezTo>
                    <a:cubicBezTo>
                      <a:pt x="820" y="1265"/>
                      <a:pt x="388" y="664"/>
                      <a:pt x="46" y="10"/>
                    </a:cubicBezTo>
                    <a:cubicBezTo>
                      <a:pt x="42" y="3"/>
                      <a:pt x="36" y="0"/>
                      <a:pt x="2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7" name="Google Shape;14567;p28"/>
              <p:cNvSpPr/>
              <p:nvPr/>
            </p:nvSpPr>
            <p:spPr>
              <a:xfrm>
                <a:off x="986238" y="4537950"/>
                <a:ext cx="19218" cy="25192"/>
              </a:xfrm>
              <a:custGeom>
                <a:avLst/>
                <a:gdLst/>
                <a:ahLst/>
                <a:cxnLst/>
                <a:rect l="l" t="t" r="r" b="b"/>
                <a:pathLst>
                  <a:path w="711" h="932" extrusionOk="0">
                    <a:moveTo>
                      <a:pt x="37" y="0"/>
                    </a:moveTo>
                    <a:cubicBezTo>
                      <a:pt x="18" y="0"/>
                      <a:pt x="0" y="18"/>
                      <a:pt x="13" y="38"/>
                    </a:cubicBezTo>
                    <a:cubicBezTo>
                      <a:pt x="221" y="337"/>
                      <a:pt x="419" y="653"/>
                      <a:pt x="662" y="924"/>
                    </a:cubicBezTo>
                    <a:cubicBezTo>
                      <a:pt x="667" y="929"/>
                      <a:pt x="673" y="931"/>
                      <a:pt x="678" y="931"/>
                    </a:cubicBezTo>
                    <a:cubicBezTo>
                      <a:pt x="695" y="931"/>
                      <a:pt x="711" y="912"/>
                      <a:pt x="700" y="894"/>
                    </a:cubicBezTo>
                    <a:cubicBezTo>
                      <a:pt x="518" y="582"/>
                      <a:pt x="279" y="298"/>
                      <a:pt x="60" y="11"/>
                    </a:cubicBezTo>
                    <a:cubicBezTo>
                      <a:pt x="54" y="4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8" name="Google Shape;14568;p28"/>
              <p:cNvSpPr/>
              <p:nvPr/>
            </p:nvSpPr>
            <p:spPr>
              <a:xfrm>
                <a:off x="1091412" y="4587306"/>
                <a:ext cx="36842" cy="53519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0" extrusionOk="0">
                    <a:moveTo>
                      <a:pt x="51" y="1"/>
                    </a:moveTo>
                    <a:cubicBezTo>
                      <a:pt x="26" y="1"/>
                      <a:pt x="1" y="27"/>
                      <a:pt x="19" y="57"/>
                    </a:cubicBezTo>
                    <a:lnTo>
                      <a:pt x="17" y="57"/>
                    </a:lnTo>
                    <a:cubicBezTo>
                      <a:pt x="189" y="410"/>
                      <a:pt x="380" y="754"/>
                      <a:pt x="589" y="1089"/>
                    </a:cubicBezTo>
                    <a:cubicBezTo>
                      <a:pt x="692" y="1250"/>
                      <a:pt x="802" y="1409"/>
                      <a:pt x="916" y="1566"/>
                    </a:cubicBezTo>
                    <a:cubicBezTo>
                      <a:pt x="1021" y="1712"/>
                      <a:pt x="1118" y="1885"/>
                      <a:pt x="1281" y="1973"/>
                    </a:cubicBezTo>
                    <a:cubicBezTo>
                      <a:pt x="1288" y="1977"/>
                      <a:pt x="1296" y="1979"/>
                      <a:pt x="1304" y="1979"/>
                    </a:cubicBezTo>
                    <a:cubicBezTo>
                      <a:pt x="1335" y="1979"/>
                      <a:pt x="1363" y="1950"/>
                      <a:pt x="1354" y="1915"/>
                    </a:cubicBezTo>
                    <a:cubicBezTo>
                      <a:pt x="1307" y="1732"/>
                      <a:pt x="1157" y="1588"/>
                      <a:pt x="1047" y="1441"/>
                    </a:cubicBezTo>
                    <a:cubicBezTo>
                      <a:pt x="935" y="1291"/>
                      <a:pt x="828" y="1138"/>
                      <a:pt x="722" y="986"/>
                    </a:cubicBezTo>
                    <a:cubicBezTo>
                      <a:pt x="501" y="670"/>
                      <a:pt x="282" y="351"/>
                      <a:pt x="82" y="20"/>
                    </a:cubicBezTo>
                    <a:cubicBezTo>
                      <a:pt x="75" y="6"/>
                      <a:pt x="63" y="1"/>
                      <a:pt x="5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9" name="Google Shape;14569;p28"/>
              <p:cNvSpPr/>
              <p:nvPr/>
            </p:nvSpPr>
            <p:spPr>
              <a:xfrm>
                <a:off x="1081303" y="4624338"/>
                <a:ext cx="152530" cy="99416"/>
              </a:xfrm>
              <a:custGeom>
                <a:avLst/>
                <a:gdLst/>
                <a:ahLst/>
                <a:cxnLst/>
                <a:rect l="l" t="t" r="r" b="b"/>
                <a:pathLst>
                  <a:path w="5643" h="3678" extrusionOk="0">
                    <a:moveTo>
                      <a:pt x="1740" y="1"/>
                    </a:moveTo>
                    <a:cubicBezTo>
                      <a:pt x="1638" y="1"/>
                      <a:pt x="1538" y="6"/>
                      <a:pt x="1442" y="16"/>
                    </a:cubicBezTo>
                    <a:cubicBezTo>
                      <a:pt x="0" y="173"/>
                      <a:pt x="378" y="2047"/>
                      <a:pt x="712" y="2641"/>
                    </a:cubicBezTo>
                    <a:cubicBezTo>
                      <a:pt x="1036" y="3219"/>
                      <a:pt x="1597" y="3677"/>
                      <a:pt x="2876" y="3677"/>
                    </a:cubicBezTo>
                    <a:cubicBezTo>
                      <a:pt x="3133" y="3677"/>
                      <a:pt x="3419" y="3659"/>
                      <a:pt x="3737" y="3619"/>
                    </a:cubicBezTo>
                    <a:cubicBezTo>
                      <a:pt x="5643" y="3382"/>
                      <a:pt x="5377" y="2366"/>
                      <a:pt x="5377" y="2366"/>
                    </a:cubicBezTo>
                    <a:cubicBezTo>
                      <a:pt x="5121" y="990"/>
                      <a:pt x="3169" y="1"/>
                      <a:pt x="1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0" name="Google Shape;14570;p28"/>
              <p:cNvSpPr/>
              <p:nvPr/>
            </p:nvSpPr>
            <p:spPr>
              <a:xfrm>
                <a:off x="1177016" y="4487620"/>
                <a:ext cx="181047" cy="250974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285" extrusionOk="0">
                    <a:moveTo>
                      <a:pt x="0" y="9154"/>
                    </a:moveTo>
                    <a:cubicBezTo>
                      <a:pt x="0" y="9154"/>
                      <a:pt x="989" y="6948"/>
                      <a:pt x="1236" y="5244"/>
                    </a:cubicBezTo>
                    <a:cubicBezTo>
                      <a:pt x="1481" y="3539"/>
                      <a:pt x="1042" y="3474"/>
                      <a:pt x="1874" y="3328"/>
                    </a:cubicBezTo>
                    <a:cubicBezTo>
                      <a:pt x="2707" y="3182"/>
                      <a:pt x="4211" y="3435"/>
                      <a:pt x="4211" y="2777"/>
                    </a:cubicBezTo>
                    <a:cubicBezTo>
                      <a:pt x="4211" y="2118"/>
                      <a:pt x="3179" y="2451"/>
                      <a:pt x="4211" y="2118"/>
                    </a:cubicBezTo>
                    <a:cubicBezTo>
                      <a:pt x="4940" y="1885"/>
                      <a:pt x="5953" y="1333"/>
                      <a:pt x="6359" y="608"/>
                    </a:cubicBezTo>
                    <a:cubicBezTo>
                      <a:pt x="6697" y="0"/>
                      <a:pt x="4517" y="6817"/>
                      <a:pt x="2700" y="8051"/>
                    </a:cubicBezTo>
                    <a:cubicBezTo>
                      <a:pt x="883" y="9285"/>
                      <a:pt x="0" y="9154"/>
                      <a:pt x="0" y="915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1" name="Google Shape;14571;p28"/>
              <p:cNvSpPr/>
              <p:nvPr/>
            </p:nvSpPr>
            <p:spPr>
              <a:xfrm>
                <a:off x="1206506" y="4664423"/>
                <a:ext cx="40815" cy="64953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2403" extrusionOk="0">
                    <a:moveTo>
                      <a:pt x="1470" y="0"/>
                    </a:moveTo>
                    <a:cubicBezTo>
                      <a:pt x="1457" y="0"/>
                      <a:pt x="1444" y="7"/>
                      <a:pt x="1439" y="23"/>
                    </a:cubicBezTo>
                    <a:cubicBezTo>
                      <a:pt x="1356" y="251"/>
                      <a:pt x="1248" y="470"/>
                      <a:pt x="1155" y="695"/>
                    </a:cubicBezTo>
                    <a:cubicBezTo>
                      <a:pt x="1059" y="928"/>
                      <a:pt x="953" y="1156"/>
                      <a:pt x="837" y="1379"/>
                    </a:cubicBezTo>
                    <a:cubicBezTo>
                      <a:pt x="648" y="1743"/>
                      <a:pt x="394" y="2130"/>
                      <a:pt x="33" y="2344"/>
                    </a:cubicBezTo>
                    <a:cubicBezTo>
                      <a:pt x="0" y="2363"/>
                      <a:pt x="20" y="2402"/>
                      <a:pt x="50" y="2402"/>
                    </a:cubicBezTo>
                    <a:cubicBezTo>
                      <a:pt x="55" y="2402"/>
                      <a:pt x="60" y="2402"/>
                      <a:pt x="65" y="2400"/>
                    </a:cubicBezTo>
                    <a:cubicBezTo>
                      <a:pt x="266" y="2310"/>
                      <a:pt x="425" y="2201"/>
                      <a:pt x="571" y="2033"/>
                    </a:cubicBezTo>
                    <a:cubicBezTo>
                      <a:pt x="713" y="1865"/>
                      <a:pt x="839" y="1680"/>
                      <a:pt x="941" y="1484"/>
                    </a:cubicBezTo>
                    <a:cubicBezTo>
                      <a:pt x="1057" y="1267"/>
                      <a:pt x="1162" y="1042"/>
                      <a:pt x="1259" y="814"/>
                    </a:cubicBezTo>
                    <a:cubicBezTo>
                      <a:pt x="1366" y="562"/>
                      <a:pt x="1429" y="306"/>
                      <a:pt x="1502" y="40"/>
                    </a:cubicBezTo>
                    <a:cubicBezTo>
                      <a:pt x="1509" y="16"/>
                      <a:pt x="1490" y="0"/>
                      <a:pt x="147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2" name="Google Shape;14572;p28"/>
              <p:cNvSpPr/>
              <p:nvPr/>
            </p:nvSpPr>
            <p:spPr>
              <a:xfrm>
                <a:off x="1235130" y="4690507"/>
                <a:ext cx="19299" cy="25841"/>
              </a:xfrm>
              <a:custGeom>
                <a:avLst/>
                <a:gdLst/>
                <a:ahLst/>
                <a:cxnLst/>
                <a:rect l="l" t="t" r="r" b="b"/>
                <a:pathLst>
                  <a:path w="714" h="956" extrusionOk="0">
                    <a:moveTo>
                      <a:pt x="678" y="0"/>
                    </a:moveTo>
                    <a:cubicBezTo>
                      <a:pt x="666" y="0"/>
                      <a:pt x="653" y="7"/>
                      <a:pt x="647" y="21"/>
                    </a:cubicBezTo>
                    <a:cubicBezTo>
                      <a:pt x="509" y="369"/>
                      <a:pt x="292" y="681"/>
                      <a:pt x="10" y="930"/>
                    </a:cubicBezTo>
                    <a:cubicBezTo>
                      <a:pt x="0" y="939"/>
                      <a:pt x="10" y="955"/>
                      <a:pt x="21" y="955"/>
                    </a:cubicBezTo>
                    <a:cubicBezTo>
                      <a:pt x="23" y="955"/>
                      <a:pt x="26" y="954"/>
                      <a:pt x="28" y="952"/>
                    </a:cubicBezTo>
                    <a:lnTo>
                      <a:pt x="30" y="952"/>
                    </a:lnTo>
                    <a:cubicBezTo>
                      <a:pt x="357" y="737"/>
                      <a:pt x="597" y="414"/>
                      <a:pt x="707" y="38"/>
                    </a:cubicBezTo>
                    <a:cubicBezTo>
                      <a:pt x="714" y="15"/>
                      <a:pt x="696" y="0"/>
                      <a:pt x="67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3" name="Google Shape;14573;p28"/>
              <p:cNvSpPr/>
              <p:nvPr/>
            </p:nvSpPr>
            <p:spPr>
              <a:xfrm>
                <a:off x="1260241" y="4644907"/>
                <a:ext cx="6703" cy="22570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35" extrusionOk="0">
                    <a:moveTo>
                      <a:pt x="200" y="0"/>
                    </a:moveTo>
                    <a:cubicBezTo>
                      <a:pt x="185" y="0"/>
                      <a:pt x="170" y="9"/>
                      <a:pt x="167" y="27"/>
                    </a:cubicBezTo>
                    <a:cubicBezTo>
                      <a:pt x="120" y="289"/>
                      <a:pt x="32" y="551"/>
                      <a:pt x="2" y="813"/>
                    </a:cubicBezTo>
                    <a:cubicBezTo>
                      <a:pt x="0" y="828"/>
                      <a:pt x="10" y="835"/>
                      <a:pt x="22" y="835"/>
                    </a:cubicBezTo>
                    <a:cubicBezTo>
                      <a:pt x="31" y="835"/>
                      <a:pt x="40" y="831"/>
                      <a:pt x="45" y="824"/>
                    </a:cubicBezTo>
                    <a:cubicBezTo>
                      <a:pt x="206" y="609"/>
                      <a:pt x="247" y="302"/>
                      <a:pt x="240" y="37"/>
                    </a:cubicBezTo>
                    <a:cubicBezTo>
                      <a:pt x="240" y="14"/>
                      <a:pt x="219" y="0"/>
                      <a:pt x="20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4" name="Google Shape;14574;p28"/>
              <p:cNvSpPr/>
              <p:nvPr/>
            </p:nvSpPr>
            <p:spPr>
              <a:xfrm>
                <a:off x="1271080" y="4562169"/>
                <a:ext cx="22894" cy="105687"/>
              </a:xfrm>
              <a:custGeom>
                <a:avLst/>
                <a:gdLst/>
                <a:ahLst/>
                <a:cxnLst/>
                <a:rect l="l" t="t" r="r" b="b"/>
                <a:pathLst>
                  <a:path w="847" h="3910" extrusionOk="0">
                    <a:moveTo>
                      <a:pt x="768" y="0"/>
                    </a:moveTo>
                    <a:cubicBezTo>
                      <a:pt x="749" y="0"/>
                      <a:pt x="727" y="15"/>
                      <a:pt x="725" y="37"/>
                    </a:cubicBezTo>
                    <a:cubicBezTo>
                      <a:pt x="706" y="363"/>
                      <a:pt x="721" y="690"/>
                      <a:pt x="704" y="1017"/>
                    </a:cubicBezTo>
                    <a:cubicBezTo>
                      <a:pt x="688" y="1361"/>
                      <a:pt x="652" y="1705"/>
                      <a:pt x="598" y="2045"/>
                    </a:cubicBezTo>
                    <a:cubicBezTo>
                      <a:pt x="545" y="2371"/>
                      <a:pt x="469" y="2690"/>
                      <a:pt x="370" y="3002"/>
                    </a:cubicBezTo>
                    <a:cubicBezTo>
                      <a:pt x="272" y="3298"/>
                      <a:pt x="140" y="3578"/>
                      <a:pt x="11" y="3861"/>
                    </a:cubicBezTo>
                    <a:cubicBezTo>
                      <a:pt x="1" y="3883"/>
                      <a:pt x="20" y="3910"/>
                      <a:pt x="41" y="3910"/>
                    </a:cubicBezTo>
                    <a:cubicBezTo>
                      <a:pt x="48" y="3910"/>
                      <a:pt x="55" y="3907"/>
                      <a:pt x="61" y="3900"/>
                    </a:cubicBezTo>
                    <a:cubicBezTo>
                      <a:pt x="256" y="3670"/>
                      <a:pt x="373" y="3386"/>
                      <a:pt x="469" y="3102"/>
                    </a:cubicBezTo>
                    <a:cubicBezTo>
                      <a:pt x="579" y="2769"/>
                      <a:pt x="661" y="2425"/>
                      <a:pt x="714" y="2077"/>
                    </a:cubicBezTo>
                    <a:cubicBezTo>
                      <a:pt x="768" y="1731"/>
                      <a:pt x="803" y="1383"/>
                      <a:pt x="818" y="1036"/>
                    </a:cubicBezTo>
                    <a:cubicBezTo>
                      <a:pt x="833" y="701"/>
                      <a:pt x="846" y="359"/>
                      <a:pt x="798" y="28"/>
                    </a:cubicBezTo>
                    <a:cubicBezTo>
                      <a:pt x="795" y="9"/>
                      <a:pt x="782" y="0"/>
                      <a:pt x="76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5" name="Google Shape;14575;p28"/>
              <p:cNvSpPr/>
              <p:nvPr/>
            </p:nvSpPr>
            <p:spPr>
              <a:xfrm>
                <a:off x="1217723" y="4597497"/>
                <a:ext cx="14596" cy="69846"/>
              </a:xfrm>
              <a:custGeom>
                <a:avLst/>
                <a:gdLst/>
                <a:ahLst/>
                <a:cxnLst/>
                <a:rect l="l" t="t" r="r" b="b"/>
                <a:pathLst>
                  <a:path w="540" h="2584" extrusionOk="0">
                    <a:moveTo>
                      <a:pt x="522" y="0"/>
                    </a:moveTo>
                    <a:cubicBezTo>
                      <a:pt x="516" y="0"/>
                      <a:pt x="510" y="3"/>
                      <a:pt x="508" y="11"/>
                    </a:cubicBezTo>
                    <a:lnTo>
                      <a:pt x="510" y="11"/>
                    </a:lnTo>
                    <a:cubicBezTo>
                      <a:pt x="478" y="129"/>
                      <a:pt x="459" y="250"/>
                      <a:pt x="422" y="364"/>
                    </a:cubicBezTo>
                    <a:cubicBezTo>
                      <a:pt x="394" y="445"/>
                      <a:pt x="382" y="439"/>
                      <a:pt x="362" y="521"/>
                    </a:cubicBezTo>
                    <a:cubicBezTo>
                      <a:pt x="349" y="570"/>
                      <a:pt x="349" y="622"/>
                      <a:pt x="336" y="671"/>
                    </a:cubicBezTo>
                    <a:cubicBezTo>
                      <a:pt x="283" y="867"/>
                      <a:pt x="225" y="1065"/>
                      <a:pt x="196" y="1267"/>
                    </a:cubicBezTo>
                    <a:cubicBezTo>
                      <a:pt x="181" y="1379"/>
                      <a:pt x="153" y="1490"/>
                      <a:pt x="134" y="1604"/>
                    </a:cubicBezTo>
                    <a:cubicBezTo>
                      <a:pt x="119" y="1709"/>
                      <a:pt x="98" y="1813"/>
                      <a:pt x="81" y="1918"/>
                    </a:cubicBezTo>
                    <a:cubicBezTo>
                      <a:pt x="48" y="2131"/>
                      <a:pt x="16" y="2346"/>
                      <a:pt x="1" y="2559"/>
                    </a:cubicBezTo>
                    <a:cubicBezTo>
                      <a:pt x="0" y="2575"/>
                      <a:pt x="13" y="2584"/>
                      <a:pt x="26" y="2584"/>
                    </a:cubicBezTo>
                    <a:cubicBezTo>
                      <a:pt x="36" y="2584"/>
                      <a:pt x="45" y="2578"/>
                      <a:pt x="48" y="2567"/>
                    </a:cubicBezTo>
                    <a:cubicBezTo>
                      <a:pt x="160" y="2142"/>
                      <a:pt x="218" y="1703"/>
                      <a:pt x="319" y="1279"/>
                    </a:cubicBezTo>
                    <a:cubicBezTo>
                      <a:pt x="368" y="1071"/>
                      <a:pt x="382" y="856"/>
                      <a:pt x="429" y="648"/>
                    </a:cubicBezTo>
                    <a:cubicBezTo>
                      <a:pt x="446" y="559"/>
                      <a:pt x="459" y="469"/>
                      <a:pt x="467" y="377"/>
                    </a:cubicBezTo>
                    <a:cubicBezTo>
                      <a:pt x="480" y="258"/>
                      <a:pt x="513" y="138"/>
                      <a:pt x="538" y="18"/>
                    </a:cubicBezTo>
                    <a:cubicBezTo>
                      <a:pt x="540" y="7"/>
                      <a:pt x="531" y="0"/>
                      <a:pt x="52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6" name="Google Shape;14576;p28"/>
              <p:cNvSpPr/>
              <p:nvPr/>
            </p:nvSpPr>
            <p:spPr>
              <a:xfrm>
                <a:off x="942774" y="4581360"/>
                <a:ext cx="251082" cy="168208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6223" extrusionOk="0">
                    <a:moveTo>
                      <a:pt x="8361" y="2304"/>
                    </a:moveTo>
                    <a:cubicBezTo>
                      <a:pt x="9171" y="2678"/>
                      <a:pt x="9289" y="5147"/>
                      <a:pt x="8666" y="5686"/>
                    </a:cubicBezTo>
                    <a:cubicBezTo>
                      <a:pt x="8044" y="6222"/>
                      <a:pt x="3715" y="4586"/>
                      <a:pt x="2954" y="3833"/>
                    </a:cubicBezTo>
                    <a:cubicBezTo>
                      <a:pt x="2192" y="3078"/>
                      <a:pt x="1089" y="1438"/>
                      <a:pt x="554" y="733"/>
                    </a:cubicBezTo>
                    <a:cubicBezTo>
                      <a:pt x="0" y="0"/>
                      <a:pt x="3068" y="853"/>
                      <a:pt x="3938" y="1244"/>
                    </a:cubicBezTo>
                    <a:cubicBezTo>
                      <a:pt x="4807" y="1636"/>
                      <a:pt x="8361" y="2304"/>
                      <a:pt x="8361" y="23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7" name="Google Shape;14577;p28"/>
              <p:cNvSpPr/>
              <p:nvPr/>
            </p:nvSpPr>
            <p:spPr>
              <a:xfrm>
                <a:off x="1045109" y="4616823"/>
                <a:ext cx="36977" cy="73603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723" extrusionOk="0">
                    <a:moveTo>
                      <a:pt x="41" y="1"/>
                    </a:moveTo>
                    <a:cubicBezTo>
                      <a:pt x="19" y="1"/>
                      <a:pt x="1" y="30"/>
                      <a:pt x="19" y="53"/>
                    </a:cubicBezTo>
                    <a:cubicBezTo>
                      <a:pt x="318" y="427"/>
                      <a:pt x="528" y="865"/>
                      <a:pt x="709" y="1306"/>
                    </a:cubicBezTo>
                    <a:cubicBezTo>
                      <a:pt x="802" y="1532"/>
                      <a:pt x="888" y="1758"/>
                      <a:pt x="978" y="1984"/>
                    </a:cubicBezTo>
                    <a:cubicBezTo>
                      <a:pt x="1072" y="2226"/>
                      <a:pt x="1158" y="2472"/>
                      <a:pt x="1283" y="2702"/>
                    </a:cubicBezTo>
                    <a:cubicBezTo>
                      <a:pt x="1291" y="2716"/>
                      <a:pt x="1303" y="2722"/>
                      <a:pt x="1316" y="2722"/>
                    </a:cubicBezTo>
                    <a:cubicBezTo>
                      <a:pt x="1341" y="2722"/>
                      <a:pt x="1367" y="2700"/>
                      <a:pt x="1360" y="2671"/>
                    </a:cubicBezTo>
                    <a:cubicBezTo>
                      <a:pt x="1289" y="2401"/>
                      <a:pt x="1173" y="2145"/>
                      <a:pt x="1068" y="1887"/>
                    </a:cubicBezTo>
                    <a:cubicBezTo>
                      <a:pt x="976" y="1659"/>
                      <a:pt x="887" y="1431"/>
                      <a:pt x="789" y="1207"/>
                    </a:cubicBezTo>
                    <a:cubicBezTo>
                      <a:pt x="604" y="773"/>
                      <a:pt x="386" y="356"/>
                      <a:pt x="60" y="10"/>
                    </a:cubicBezTo>
                    <a:cubicBezTo>
                      <a:pt x="54" y="4"/>
                      <a:pt x="47" y="1"/>
                      <a:pt x="41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8" name="Google Shape;14578;p28"/>
              <p:cNvSpPr/>
              <p:nvPr/>
            </p:nvSpPr>
            <p:spPr>
              <a:xfrm>
                <a:off x="1093790" y="4709860"/>
                <a:ext cx="44194" cy="25516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944" extrusionOk="0">
                    <a:moveTo>
                      <a:pt x="26" y="1"/>
                    </a:moveTo>
                    <a:cubicBezTo>
                      <a:pt x="12" y="1"/>
                      <a:pt x="0" y="15"/>
                      <a:pt x="7" y="29"/>
                    </a:cubicBezTo>
                    <a:cubicBezTo>
                      <a:pt x="177" y="300"/>
                      <a:pt x="411" y="524"/>
                      <a:pt x="690" y="681"/>
                    </a:cubicBezTo>
                    <a:cubicBezTo>
                      <a:pt x="976" y="848"/>
                      <a:pt x="1273" y="911"/>
                      <a:pt x="1598" y="943"/>
                    </a:cubicBezTo>
                    <a:cubicBezTo>
                      <a:pt x="1600" y="943"/>
                      <a:pt x="1601" y="943"/>
                      <a:pt x="1602" y="943"/>
                    </a:cubicBezTo>
                    <a:cubicBezTo>
                      <a:pt x="1631" y="943"/>
                      <a:pt x="1635" y="894"/>
                      <a:pt x="1606" y="889"/>
                    </a:cubicBezTo>
                    <a:cubicBezTo>
                      <a:pt x="1312" y="838"/>
                      <a:pt x="1019" y="707"/>
                      <a:pt x="759" y="562"/>
                    </a:cubicBezTo>
                    <a:cubicBezTo>
                      <a:pt x="493" y="412"/>
                      <a:pt x="252" y="223"/>
                      <a:pt x="39" y="6"/>
                    </a:cubicBezTo>
                    <a:cubicBezTo>
                      <a:pt x="35" y="3"/>
                      <a:pt x="30" y="1"/>
                      <a:pt x="2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9" name="Google Shape;14579;p28"/>
              <p:cNvSpPr/>
              <p:nvPr/>
            </p:nvSpPr>
            <p:spPr>
              <a:xfrm>
                <a:off x="1126551" y="4672586"/>
                <a:ext cx="40410" cy="67413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494" extrusionOk="0">
                    <a:moveTo>
                      <a:pt x="37" y="0"/>
                    </a:moveTo>
                    <a:cubicBezTo>
                      <a:pt x="19" y="0"/>
                      <a:pt x="0" y="16"/>
                      <a:pt x="5" y="39"/>
                    </a:cubicBezTo>
                    <a:cubicBezTo>
                      <a:pt x="102" y="566"/>
                      <a:pt x="224" y="1101"/>
                      <a:pt x="495" y="1572"/>
                    </a:cubicBezTo>
                    <a:cubicBezTo>
                      <a:pt x="605" y="1767"/>
                      <a:pt x="740" y="1946"/>
                      <a:pt x="895" y="2109"/>
                    </a:cubicBezTo>
                    <a:cubicBezTo>
                      <a:pt x="1045" y="2264"/>
                      <a:pt x="1231" y="2430"/>
                      <a:pt x="1443" y="2492"/>
                    </a:cubicBezTo>
                    <a:cubicBezTo>
                      <a:pt x="1445" y="2493"/>
                      <a:pt x="1448" y="2493"/>
                      <a:pt x="1450" y="2493"/>
                    </a:cubicBezTo>
                    <a:cubicBezTo>
                      <a:pt x="1475" y="2493"/>
                      <a:pt x="1495" y="2459"/>
                      <a:pt x="1473" y="2440"/>
                    </a:cubicBezTo>
                    <a:cubicBezTo>
                      <a:pt x="1308" y="2300"/>
                      <a:pt x="1127" y="2186"/>
                      <a:pt x="977" y="2027"/>
                    </a:cubicBezTo>
                    <a:cubicBezTo>
                      <a:pt x="824" y="1860"/>
                      <a:pt x="691" y="1675"/>
                      <a:pt x="585" y="1475"/>
                    </a:cubicBezTo>
                    <a:cubicBezTo>
                      <a:pt x="340" y="1023"/>
                      <a:pt x="196" y="520"/>
                      <a:pt x="65" y="22"/>
                    </a:cubicBezTo>
                    <a:cubicBezTo>
                      <a:pt x="60" y="7"/>
                      <a:pt x="49" y="0"/>
                      <a:pt x="3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0" name="Google Shape;14580;p28"/>
              <p:cNvSpPr/>
              <p:nvPr/>
            </p:nvSpPr>
            <p:spPr>
              <a:xfrm>
                <a:off x="1155527" y="4694913"/>
                <a:ext cx="13677" cy="43113"/>
              </a:xfrm>
              <a:custGeom>
                <a:avLst/>
                <a:gdLst/>
                <a:ahLst/>
                <a:cxnLst/>
                <a:rect l="l" t="t" r="r" b="b"/>
                <a:pathLst>
                  <a:path w="506" h="1595" extrusionOk="0">
                    <a:moveTo>
                      <a:pt x="45" y="0"/>
                    </a:moveTo>
                    <a:cubicBezTo>
                      <a:pt x="23" y="0"/>
                      <a:pt x="0" y="19"/>
                      <a:pt x="8" y="47"/>
                    </a:cubicBezTo>
                    <a:cubicBezTo>
                      <a:pt x="73" y="313"/>
                      <a:pt x="131" y="578"/>
                      <a:pt x="202" y="842"/>
                    </a:cubicBezTo>
                    <a:cubicBezTo>
                      <a:pt x="236" y="969"/>
                      <a:pt x="270" y="1098"/>
                      <a:pt x="305" y="1225"/>
                    </a:cubicBezTo>
                    <a:cubicBezTo>
                      <a:pt x="339" y="1346"/>
                      <a:pt x="369" y="1477"/>
                      <a:pt x="446" y="1582"/>
                    </a:cubicBezTo>
                    <a:cubicBezTo>
                      <a:pt x="451" y="1591"/>
                      <a:pt x="459" y="1595"/>
                      <a:pt x="467" y="1595"/>
                    </a:cubicBezTo>
                    <a:cubicBezTo>
                      <a:pt x="481" y="1595"/>
                      <a:pt x="495" y="1584"/>
                      <a:pt x="496" y="1567"/>
                    </a:cubicBezTo>
                    <a:cubicBezTo>
                      <a:pt x="505" y="1447"/>
                      <a:pt x="470" y="1328"/>
                      <a:pt x="438" y="1212"/>
                    </a:cubicBezTo>
                    <a:cubicBezTo>
                      <a:pt x="401" y="1077"/>
                      <a:pt x="361" y="943"/>
                      <a:pt x="322" y="808"/>
                    </a:cubicBezTo>
                    <a:cubicBezTo>
                      <a:pt x="247" y="546"/>
                      <a:pt x="159" y="288"/>
                      <a:pt x="79" y="28"/>
                    </a:cubicBezTo>
                    <a:cubicBezTo>
                      <a:pt x="75" y="9"/>
                      <a:pt x="60" y="0"/>
                      <a:pt x="4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1" name="Google Shape;14581;p28"/>
              <p:cNvSpPr/>
              <p:nvPr/>
            </p:nvSpPr>
            <p:spPr>
              <a:xfrm>
                <a:off x="1139309" y="4642502"/>
                <a:ext cx="10596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736" extrusionOk="0">
                    <a:moveTo>
                      <a:pt x="35" y="1"/>
                    </a:moveTo>
                    <a:cubicBezTo>
                      <a:pt x="18" y="1"/>
                      <a:pt x="0" y="13"/>
                      <a:pt x="0" y="36"/>
                    </a:cubicBezTo>
                    <a:cubicBezTo>
                      <a:pt x="4" y="324"/>
                      <a:pt x="32" y="610"/>
                      <a:pt x="85" y="892"/>
                    </a:cubicBezTo>
                    <a:cubicBezTo>
                      <a:pt x="137" y="1165"/>
                      <a:pt x="189" y="1472"/>
                      <a:pt x="322" y="1717"/>
                    </a:cubicBezTo>
                    <a:cubicBezTo>
                      <a:pt x="329" y="1730"/>
                      <a:pt x="339" y="1736"/>
                      <a:pt x="350" y="1736"/>
                    </a:cubicBezTo>
                    <a:cubicBezTo>
                      <a:pt x="370" y="1736"/>
                      <a:pt x="391" y="1715"/>
                      <a:pt x="387" y="1689"/>
                    </a:cubicBezTo>
                    <a:cubicBezTo>
                      <a:pt x="341" y="1420"/>
                      <a:pt x="240" y="1158"/>
                      <a:pt x="187" y="887"/>
                    </a:cubicBezTo>
                    <a:cubicBezTo>
                      <a:pt x="133" y="606"/>
                      <a:pt x="96" y="322"/>
                      <a:pt x="73" y="36"/>
                    </a:cubicBezTo>
                    <a:cubicBezTo>
                      <a:pt x="71" y="13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2" name="Google Shape;14582;p28"/>
              <p:cNvSpPr/>
              <p:nvPr/>
            </p:nvSpPr>
            <p:spPr>
              <a:xfrm>
                <a:off x="1007024" y="4624635"/>
                <a:ext cx="79198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3517" extrusionOk="0">
                    <a:moveTo>
                      <a:pt x="40" y="0"/>
                    </a:moveTo>
                    <a:cubicBezTo>
                      <a:pt x="19" y="0"/>
                      <a:pt x="0" y="28"/>
                      <a:pt x="20" y="46"/>
                    </a:cubicBezTo>
                    <a:cubicBezTo>
                      <a:pt x="822" y="918"/>
                      <a:pt x="1337" y="1998"/>
                      <a:pt x="2125" y="2879"/>
                    </a:cubicBezTo>
                    <a:cubicBezTo>
                      <a:pt x="2344" y="3122"/>
                      <a:pt x="2582" y="3346"/>
                      <a:pt x="2862" y="3513"/>
                    </a:cubicBezTo>
                    <a:cubicBezTo>
                      <a:pt x="2867" y="3516"/>
                      <a:pt x="2873" y="3517"/>
                      <a:pt x="2878" y="3517"/>
                    </a:cubicBezTo>
                    <a:cubicBezTo>
                      <a:pt x="2905" y="3517"/>
                      <a:pt x="2930" y="3481"/>
                      <a:pt x="2903" y="3460"/>
                    </a:cubicBezTo>
                    <a:cubicBezTo>
                      <a:pt x="2447" y="3098"/>
                      <a:pt x="2049" y="2668"/>
                      <a:pt x="1720" y="2187"/>
                    </a:cubicBezTo>
                    <a:cubicBezTo>
                      <a:pt x="1383" y="1701"/>
                      <a:pt x="1071" y="1196"/>
                      <a:pt x="714" y="725"/>
                    </a:cubicBezTo>
                    <a:cubicBezTo>
                      <a:pt x="516" y="465"/>
                      <a:pt x="308" y="222"/>
                      <a:pt x="60" y="9"/>
                    </a:cubicBezTo>
                    <a:cubicBezTo>
                      <a:pt x="53" y="3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3" name="Google Shape;14583;p28"/>
              <p:cNvSpPr/>
              <p:nvPr/>
            </p:nvSpPr>
            <p:spPr>
              <a:xfrm>
                <a:off x="974021" y="4605038"/>
                <a:ext cx="14110" cy="11812"/>
              </a:xfrm>
              <a:custGeom>
                <a:avLst/>
                <a:gdLst/>
                <a:ahLst/>
                <a:cxnLst/>
                <a:rect l="l" t="t" r="r" b="b"/>
                <a:pathLst>
                  <a:path w="522" h="437" extrusionOk="0">
                    <a:moveTo>
                      <a:pt x="75" y="1"/>
                    </a:moveTo>
                    <a:cubicBezTo>
                      <a:pt x="32" y="1"/>
                      <a:pt x="0" y="66"/>
                      <a:pt x="40" y="95"/>
                    </a:cubicBezTo>
                    <a:lnTo>
                      <a:pt x="40" y="95"/>
                    </a:lnTo>
                    <a:cubicBezTo>
                      <a:pt x="64" y="117"/>
                      <a:pt x="89" y="139"/>
                      <a:pt x="114" y="160"/>
                    </a:cubicBezTo>
                    <a:lnTo>
                      <a:pt x="114" y="160"/>
                    </a:lnTo>
                    <a:cubicBezTo>
                      <a:pt x="115" y="162"/>
                      <a:pt x="117" y="164"/>
                      <a:pt x="119" y="165"/>
                    </a:cubicBezTo>
                    <a:lnTo>
                      <a:pt x="119" y="165"/>
                    </a:lnTo>
                    <a:cubicBezTo>
                      <a:pt x="161" y="201"/>
                      <a:pt x="203" y="236"/>
                      <a:pt x="245" y="272"/>
                    </a:cubicBezTo>
                    <a:cubicBezTo>
                      <a:pt x="277" y="302"/>
                      <a:pt x="308" y="332"/>
                      <a:pt x="340" y="360"/>
                    </a:cubicBezTo>
                    <a:cubicBezTo>
                      <a:pt x="374" y="388"/>
                      <a:pt x="409" y="411"/>
                      <a:pt x="447" y="431"/>
                    </a:cubicBezTo>
                    <a:cubicBezTo>
                      <a:pt x="454" y="435"/>
                      <a:pt x="461" y="437"/>
                      <a:pt x="467" y="437"/>
                    </a:cubicBezTo>
                    <a:cubicBezTo>
                      <a:pt x="497" y="437"/>
                      <a:pt x="521" y="404"/>
                      <a:pt x="505" y="375"/>
                    </a:cubicBezTo>
                    <a:cubicBezTo>
                      <a:pt x="484" y="336"/>
                      <a:pt x="460" y="300"/>
                      <a:pt x="432" y="268"/>
                    </a:cubicBezTo>
                    <a:cubicBezTo>
                      <a:pt x="398" y="235"/>
                      <a:pt x="361" y="203"/>
                      <a:pt x="323" y="173"/>
                    </a:cubicBezTo>
                    <a:cubicBezTo>
                      <a:pt x="254" y="111"/>
                      <a:pt x="179" y="57"/>
                      <a:pt x="101" y="9"/>
                    </a:cubicBezTo>
                    <a:cubicBezTo>
                      <a:pt x="92" y="3"/>
                      <a:pt x="8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4" name="Google Shape;14584;p28"/>
              <p:cNvSpPr/>
              <p:nvPr/>
            </p:nvSpPr>
            <p:spPr>
              <a:xfrm>
                <a:off x="993644" y="4628581"/>
                <a:ext cx="10055" cy="1251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63" extrusionOk="0">
                    <a:moveTo>
                      <a:pt x="27" y="0"/>
                    </a:moveTo>
                    <a:cubicBezTo>
                      <a:pt x="13" y="0"/>
                      <a:pt x="1" y="19"/>
                      <a:pt x="12" y="33"/>
                    </a:cubicBezTo>
                    <a:cubicBezTo>
                      <a:pt x="121" y="162"/>
                      <a:pt x="220" y="301"/>
                      <a:pt x="306" y="448"/>
                    </a:cubicBezTo>
                    <a:cubicBezTo>
                      <a:pt x="312" y="459"/>
                      <a:pt x="321" y="463"/>
                      <a:pt x="331" y="463"/>
                    </a:cubicBezTo>
                    <a:cubicBezTo>
                      <a:pt x="351" y="463"/>
                      <a:pt x="372" y="441"/>
                      <a:pt x="360" y="416"/>
                    </a:cubicBezTo>
                    <a:cubicBezTo>
                      <a:pt x="285" y="256"/>
                      <a:pt x="177" y="115"/>
                      <a:pt x="39" y="5"/>
                    </a:cubicBezTo>
                    <a:cubicBezTo>
                      <a:pt x="35" y="2"/>
                      <a:pt x="31" y="0"/>
                      <a:pt x="2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5" name="Google Shape;14585;p28"/>
              <p:cNvSpPr/>
              <p:nvPr/>
            </p:nvSpPr>
            <p:spPr>
              <a:xfrm>
                <a:off x="1087249" y="4671072"/>
                <a:ext cx="13569" cy="20651"/>
              </a:xfrm>
              <a:custGeom>
                <a:avLst/>
                <a:gdLst/>
                <a:ahLst/>
                <a:cxnLst/>
                <a:rect l="l" t="t" r="r" b="b"/>
                <a:pathLst>
                  <a:path w="502" h="764" extrusionOk="0">
                    <a:moveTo>
                      <a:pt x="33" y="1"/>
                    </a:moveTo>
                    <a:cubicBezTo>
                      <a:pt x="16" y="1"/>
                      <a:pt x="0" y="15"/>
                      <a:pt x="4" y="35"/>
                    </a:cubicBezTo>
                    <a:lnTo>
                      <a:pt x="3" y="35"/>
                    </a:lnTo>
                    <a:cubicBezTo>
                      <a:pt x="98" y="292"/>
                      <a:pt x="244" y="521"/>
                      <a:pt x="405" y="740"/>
                    </a:cubicBezTo>
                    <a:cubicBezTo>
                      <a:pt x="414" y="756"/>
                      <a:pt x="428" y="763"/>
                      <a:pt x="441" y="763"/>
                    </a:cubicBezTo>
                    <a:cubicBezTo>
                      <a:pt x="472" y="763"/>
                      <a:pt x="502" y="730"/>
                      <a:pt x="481" y="695"/>
                    </a:cubicBezTo>
                    <a:cubicBezTo>
                      <a:pt x="365" y="450"/>
                      <a:pt x="231" y="213"/>
                      <a:pt x="51" y="7"/>
                    </a:cubicBezTo>
                    <a:cubicBezTo>
                      <a:pt x="46" y="3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6" name="Google Shape;14586;p28"/>
              <p:cNvSpPr/>
              <p:nvPr/>
            </p:nvSpPr>
            <p:spPr>
              <a:xfrm>
                <a:off x="1004321" y="4490134"/>
                <a:ext cx="593876" cy="636989"/>
              </a:xfrm>
              <a:custGeom>
                <a:avLst/>
                <a:gdLst/>
                <a:ahLst/>
                <a:cxnLst/>
                <a:rect l="l" t="t" r="r" b="b"/>
                <a:pathLst>
                  <a:path w="21971" h="23566" extrusionOk="0">
                    <a:moveTo>
                      <a:pt x="21971" y="1"/>
                    </a:moveTo>
                    <a:cubicBezTo>
                      <a:pt x="19935" y="2874"/>
                      <a:pt x="18633" y="6191"/>
                      <a:pt x="17285" y="9444"/>
                    </a:cubicBezTo>
                    <a:cubicBezTo>
                      <a:pt x="16921" y="10319"/>
                      <a:pt x="18142" y="9293"/>
                      <a:pt x="17869" y="10201"/>
                    </a:cubicBezTo>
                    <a:cubicBezTo>
                      <a:pt x="16171" y="15834"/>
                      <a:pt x="13569" y="20645"/>
                      <a:pt x="3203" y="23565"/>
                    </a:cubicBezTo>
                    <a:cubicBezTo>
                      <a:pt x="3203" y="23565"/>
                      <a:pt x="1" y="8369"/>
                      <a:pt x="12336" y="3865"/>
                    </a:cubicBezTo>
                    <a:cubicBezTo>
                      <a:pt x="12856" y="3676"/>
                      <a:pt x="12348" y="4869"/>
                      <a:pt x="12847" y="4559"/>
                    </a:cubicBezTo>
                    <a:cubicBezTo>
                      <a:pt x="15305" y="3020"/>
                      <a:pt x="18308" y="1487"/>
                      <a:pt x="2197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7" name="Google Shape;14587;p28"/>
              <p:cNvSpPr/>
              <p:nvPr/>
            </p:nvSpPr>
            <p:spPr>
              <a:xfrm>
                <a:off x="1102656" y="4533273"/>
                <a:ext cx="427047" cy="570468"/>
              </a:xfrm>
              <a:custGeom>
                <a:avLst/>
                <a:gdLst/>
                <a:ahLst/>
                <a:cxnLst/>
                <a:rect l="l" t="t" r="r" b="b"/>
                <a:pathLst>
                  <a:path w="15799" h="21105" extrusionOk="0">
                    <a:moveTo>
                      <a:pt x="15724" y="1"/>
                    </a:moveTo>
                    <a:cubicBezTo>
                      <a:pt x="15713" y="1"/>
                      <a:pt x="15701" y="5"/>
                      <a:pt x="15691" y="14"/>
                    </a:cubicBezTo>
                    <a:cubicBezTo>
                      <a:pt x="15369" y="300"/>
                      <a:pt x="15038" y="577"/>
                      <a:pt x="14719" y="865"/>
                    </a:cubicBezTo>
                    <a:cubicBezTo>
                      <a:pt x="14399" y="1153"/>
                      <a:pt x="14092" y="1452"/>
                      <a:pt x="13784" y="1753"/>
                    </a:cubicBezTo>
                    <a:cubicBezTo>
                      <a:pt x="13169" y="2351"/>
                      <a:pt x="12567" y="2963"/>
                      <a:pt x="11978" y="3589"/>
                    </a:cubicBezTo>
                    <a:cubicBezTo>
                      <a:pt x="10802" y="4840"/>
                      <a:pt x="9671" y="6132"/>
                      <a:pt x="8584" y="7463"/>
                    </a:cubicBezTo>
                    <a:cubicBezTo>
                      <a:pt x="7496" y="8796"/>
                      <a:pt x="6460" y="10165"/>
                      <a:pt x="5475" y="11572"/>
                    </a:cubicBezTo>
                    <a:cubicBezTo>
                      <a:pt x="4492" y="12980"/>
                      <a:pt x="3561" y="14424"/>
                      <a:pt x="2682" y="15902"/>
                    </a:cubicBezTo>
                    <a:cubicBezTo>
                      <a:pt x="1807" y="17376"/>
                      <a:pt x="953" y="18881"/>
                      <a:pt x="246" y="20442"/>
                    </a:cubicBezTo>
                    <a:cubicBezTo>
                      <a:pt x="160" y="20633"/>
                      <a:pt x="89" y="20829"/>
                      <a:pt x="18" y="21027"/>
                    </a:cubicBezTo>
                    <a:cubicBezTo>
                      <a:pt x="1" y="21072"/>
                      <a:pt x="40" y="21104"/>
                      <a:pt x="80" y="21104"/>
                    </a:cubicBezTo>
                    <a:cubicBezTo>
                      <a:pt x="101" y="21104"/>
                      <a:pt x="122" y="21096"/>
                      <a:pt x="136" y="21076"/>
                    </a:cubicBezTo>
                    <a:lnTo>
                      <a:pt x="136" y="21074"/>
                    </a:lnTo>
                    <a:cubicBezTo>
                      <a:pt x="595" y="20350"/>
                      <a:pt x="977" y="19580"/>
                      <a:pt x="1388" y="18826"/>
                    </a:cubicBezTo>
                    <a:cubicBezTo>
                      <a:pt x="1794" y="18077"/>
                      <a:pt x="2213" y="17335"/>
                      <a:pt x="2645" y="16600"/>
                    </a:cubicBezTo>
                    <a:cubicBezTo>
                      <a:pt x="3510" y="15125"/>
                      <a:pt x="4424" y="13679"/>
                      <a:pt x="5393" y="12266"/>
                    </a:cubicBezTo>
                    <a:cubicBezTo>
                      <a:pt x="6360" y="10853"/>
                      <a:pt x="7373" y="9473"/>
                      <a:pt x="8431" y="8129"/>
                    </a:cubicBezTo>
                    <a:cubicBezTo>
                      <a:pt x="9489" y="6784"/>
                      <a:pt x="10598" y="5481"/>
                      <a:pt x="11755" y="4219"/>
                    </a:cubicBezTo>
                    <a:cubicBezTo>
                      <a:pt x="12331" y="3591"/>
                      <a:pt x="12916" y="2970"/>
                      <a:pt x="13511" y="2359"/>
                    </a:cubicBezTo>
                    <a:cubicBezTo>
                      <a:pt x="14104" y="1747"/>
                      <a:pt x="14715" y="1155"/>
                      <a:pt x="15302" y="536"/>
                    </a:cubicBezTo>
                    <a:cubicBezTo>
                      <a:pt x="15450" y="381"/>
                      <a:pt x="15607" y="235"/>
                      <a:pt x="15762" y="85"/>
                    </a:cubicBezTo>
                    <a:cubicBezTo>
                      <a:pt x="15798" y="50"/>
                      <a:pt x="15763" y="1"/>
                      <a:pt x="1572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8" name="Google Shape;14588;p28"/>
              <p:cNvSpPr/>
              <p:nvPr/>
            </p:nvSpPr>
            <p:spPr>
              <a:xfrm>
                <a:off x="1201235" y="4782328"/>
                <a:ext cx="219457" cy="174046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6439" extrusionOk="0">
                    <a:moveTo>
                      <a:pt x="8059" y="1"/>
                    </a:moveTo>
                    <a:cubicBezTo>
                      <a:pt x="8054" y="1"/>
                      <a:pt x="8048" y="2"/>
                      <a:pt x="8041" y="5"/>
                    </a:cubicBezTo>
                    <a:lnTo>
                      <a:pt x="8043" y="5"/>
                    </a:lnTo>
                    <a:cubicBezTo>
                      <a:pt x="7734" y="124"/>
                      <a:pt x="7441" y="285"/>
                      <a:pt x="7151" y="440"/>
                    </a:cubicBezTo>
                    <a:cubicBezTo>
                      <a:pt x="6861" y="597"/>
                      <a:pt x="6568" y="762"/>
                      <a:pt x="6284" y="934"/>
                    </a:cubicBezTo>
                    <a:cubicBezTo>
                      <a:pt x="5702" y="1285"/>
                      <a:pt x="5137" y="1659"/>
                      <a:pt x="4586" y="2057"/>
                    </a:cubicBezTo>
                    <a:cubicBezTo>
                      <a:pt x="3500" y="2844"/>
                      <a:pt x="2477" y="3714"/>
                      <a:pt x="1525" y="4660"/>
                    </a:cubicBezTo>
                    <a:cubicBezTo>
                      <a:pt x="987" y="5193"/>
                      <a:pt x="486" y="5763"/>
                      <a:pt x="26" y="6365"/>
                    </a:cubicBezTo>
                    <a:cubicBezTo>
                      <a:pt x="0" y="6399"/>
                      <a:pt x="36" y="6438"/>
                      <a:pt x="71" y="6438"/>
                    </a:cubicBezTo>
                    <a:cubicBezTo>
                      <a:pt x="82" y="6438"/>
                      <a:pt x="93" y="6434"/>
                      <a:pt x="103" y="6425"/>
                    </a:cubicBezTo>
                    <a:cubicBezTo>
                      <a:pt x="1021" y="5462"/>
                      <a:pt x="1953" y="4510"/>
                      <a:pt x="2957" y="3639"/>
                    </a:cubicBezTo>
                    <a:cubicBezTo>
                      <a:pt x="3969" y="2766"/>
                      <a:pt x="5042" y="1969"/>
                      <a:pt x="6168" y="1252"/>
                    </a:cubicBezTo>
                    <a:cubicBezTo>
                      <a:pt x="6482" y="1050"/>
                      <a:pt x="6798" y="853"/>
                      <a:pt x="7119" y="663"/>
                    </a:cubicBezTo>
                    <a:cubicBezTo>
                      <a:pt x="7437" y="472"/>
                      <a:pt x="7770" y="298"/>
                      <a:pt x="8080" y="94"/>
                    </a:cubicBezTo>
                    <a:cubicBezTo>
                      <a:pt x="8118" y="68"/>
                      <a:pt x="8102" y="1"/>
                      <a:pt x="805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9" name="Google Shape;14589;p28"/>
              <p:cNvSpPr/>
              <p:nvPr/>
            </p:nvSpPr>
            <p:spPr>
              <a:xfrm>
                <a:off x="1152527" y="4941994"/>
                <a:ext cx="168613" cy="113094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4184" extrusionOk="0">
                    <a:moveTo>
                      <a:pt x="6194" y="0"/>
                    </a:moveTo>
                    <a:cubicBezTo>
                      <a:pt x="6187" y="0"/>
                      <a:pt x="6180" y="3"/>
                      <a:pt x="6173" y="9"/>
                    </a:cubicBezTo>
                    <a:cubicBezTo>
                      <a:pt x="5818" y="336"/>
                      <a:pt x="5442" y="647"/>
                      <a:pt x="5068" y="953"/>
                    </a:cubicBezTo>
                    <a:cubicBezTo>
                      <a:pt x="4694" y="1260"/>
                      <a:pt x="4313" y="1557"/>
                      <a:pt x="3922" y="1840"/>
                    </a:cubicBezTo>
                    <a:cubicBezTo>
                      <a:pt x="3148" y="2399"/>
                      <a:pt x="2336" y="2903"/>
                      <a:pt x="1495" y="3352"/>
                    </a:cubicBezTo>
                    <a:cubicBezTo>
                      <a:pt x="1016" y="3606"/>
                      <a:pt x="528" y="3848"/>
                      <a:pt x="44" y="4092"/>
                    </a:cubicBezTo>
                    <a:cubicBezTo>
                      <a:pt x="1" y="4114"/>
                      <a:pt x="23" y="4183"/>
                      <a:pt x="66" y="4183"/>
                    </a:cubicBezTo>
                    <a:cubicBezTo>
                      <a:pt x="71" y="4183"/>
                      <a:pt x="76" y="4182"/>
                      <a:pt x="82" y="4180"/>
                    </a:cubicBezTo>
                    <a:cubicBezTo>
                      <a:pt x="992" y="3853"/>
                      <a:pt x="1848" y="3393"/>
                      <a:pt x="2673" y="2890"/>
                    </a:cubicBezTo>
                    <a:cubicBezTo>
                      <a:pt x="3499" y="2387"/>
                      <a:pt x="4286" y="1819"/>
                      <a:pt x="5025" y="1193"/>
                    </a:cubicBezTo>
                    <a:cubicBezTo>
                      <a:pt x="5446" y="834"/>
                      <a:pt x="5834" y="450"/>
                      <a:pt x="6218" y="54"/>
                    </a:cubicBezTo>
                    <a:cubicBezTo>
                      <a:pt x="6238" y="31"/>
                      <a:pt x="6218" y="0"/>
                      <a:pt x="619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0" name="Google Shape;14590;p28"/>
              <p:cNvSpPr/>
              <p:nvPr/>
            </p:nvSpPr>
            <p:spPr>
              <a:xfrm>
                <a:off x="1150608" y="4670640"/>
                <a:ext cx="148962" cy="287734"/>
              </a:xfrm>
              <a:custGeom>
                <a:avLst/>
                <a:gdLst/>
                <a:ahLst/>
                <a:cxnLst/>
                <a:rect l="l" t="t" r="r" b="b"/>
                <a:pathLst>
                  <a:path w="5511" h="10645" extrusionOk="0">
                    <a:moveTo>
                      <a:pt x="5449" y="0"/>
                    </a:moveTo>
                    <a:cubicBezTo>
                      <a:pt x="5439" y="0"/>
                      <a:pt x="5429" y="4"/>
                      <a:pt x="5421" y="14"/>
                    </a:cubicBezTo>
                    <a:cubicBezTo>
                      <a:pt x="4946" y="629"/>
                      <a:pt x="4511" y="1269"/>
                      <a:pt x="4081" y="1914"/>
                    </a:cubicBezTo>
                    <a:cubicBezTo>
                      <a:pt x="3641" y="2573"/>
                      <a:pt x="3211" y="3239"/>
                      <a:pt x="2802" y="3918"/>
                    </a:cubicBezTo>
                    <a:cubicBezTo>
                      <a:pt x="2002" y="5245"/>
                      <a:pt x="1276" y="6623"/>
                      <a:pt x="723" y="8072"/>
                    </a:cubicBezTo>
                    <a:cubicBezTo>
                      <a:pt x="409" y="8897"/>
                      <a:pt x="153" y="9736"/>
                      <a:pt x="5" y="10604"/>
                    </a:cubicBezTo>
                    <a:cubicBezTo>
                      <a:pt x="0" y="10628"/>
                      <a:pt x="20" y="10644"/>
                      <a:pt x="38" y="10644"/>
                    </a:cubicBezTo>
                    <a:cubicBezTo>
                      <a:pt x="51" y="10644"/>
                      <a:pt x="62" y="10638"/>
                      <a:pt x="67" y="10622"/>
                    </a:cubicBezTo>
                    <a:cubicBezTo>
                      <a:pt x="465" y="9123"/>
                      <a:pt x="994" y="7674"/>
                      <a:pt x="1682" y="6285"/>
                    </a:cubicBezTo>
                    <a:cubicBezTo>
                      <a:pt x="2370" y="4896"/>
                      <a:pt x="3185" y="3568"/>
                      <a:pt x="4043" y="2274"/>
                    </a:cubicBezTo>
                    <a:cubicBezTo>
                      <a:pt x="4528" y="1540"/>
                      <a:pt x="5034" y="820"/>
                      <a:pt x="5492" y="70"/>
                    </a:cubicBezTo>
                    <a:cubicBezTo>
                      <a:pt x="5511" y="38"/>
                      <a:pt x="5479" y="0"/>
                      <a:pt x="544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1" name="Google Shape;14591;p28"/>
              <p:cNvSpPr/>
              <p:nvPr/>
            </p:nvSpPr>
            <p:spPr>
              <a:xfrm>
                <a:off x="1324464" y="4642042"/>
                <a:ext cx="49924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474" extrusionOk="0">
                    <a:moveTo>
                      <a:pt x="1773" y="1"/>
                    </a:moveTo>
                    <a:cubicBezTo>
                      <a:pt x="1761" y="1"/>
                      <a:pt x="1749" y="6"/>
                      <a:pt x="1739" y="18"/>
                    </a:cubicBezTo>
                    <a:cubicBezTo>
                      <a:pt x="1435" y="403"/>
                      <a:pt x="1145" y="795"/>
                      <a:pt x="859" y="1194"/>
                    </a:cubicBezTo>
                    <a:cubicBezTo>
                      <a:pt x="567" y="1599"/>
                      <a:pt x="304" y="2022"/>
                      <a:pt x="18" y="2431"/>
                    </a:cubicBezTo>
                    <a:cubicBezTo>
                      <a:pt x="0" y="2452"/>
                      <a:pt x="22" y="2474"/>
                      <a:pt x="43" y="2474"/>
                    </a:cubicBezTo>
                    <a:cubicBezTo>
                      <a:pt x="52" y="2474"/>
                      <a:pt x="61" y="2470"/>
                      <a:pt x="68" y="2461"/>
                    </a:cubicBezTo>
                    <a:cubicBezTo>
                      <a:pt x="365" y="2065"/>
                      <a:pt x="681" y="1685"/>
                      <a:pt x="975" y="1287"/>
                    </a:cubicBezTo>
                    <a:cubicBezTo>
                      <a:pt x="1268" y="891"/>
                      <a:pt x="1551" y="492"/>
                      <a:pt x="1822" y="81"/>
                    </a:cubicBezTo>
                    <a:cubicBezTo>
                      <a:pt x="1847" y="45"/>
                      <a:pt x="1809" y="1"/>
                      <a:pt x="177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2" name="Google Shape;14592;p28"/>
              <p:cNvSpPr/>
              <p:nvPr/>
            </p:nvSpPr>
            <p:spPr>
              <a:xfrm>
                <a:off x="105141" y="4012865"/>
                <a:ext cx="518219" cy="743866"/>
              </a:xfrm>
              <a:custGeom>
                <a:avLst/>
                <a:gdLst/>
                <a:ahLst/>
                <a:cxnLst/>
                <a:rect l="l" t="t" r="r" b="b"/>
                <a:pathLst>
                  <a:path w="19172" h="27520" extrusionOk="0">
                    <a:moveTo>
                      <a:pt x="19172" y="1"/>
                    </a:moveTo>
                    <a:cubicBezTo>
                      <a:pt x="17923" y="3295"/>
                      <a:pt x="17494" y="6831"/>
                      <a:pt x="17005" y="10319"/>
                    </a:cubicBezTo>
                    <a:cubicBezTo>
                      <a:pt x="16872" y="11256"/>
                      <a:pt x="17795" y="9955"/>
                      <a:pt x="17758" y="10905"/>
                    </a:cubicBezTo>
                    <a:cubicBezTo>
                      <a:pt x="17528" y="16785"/>
                      <a:pt x="16214" y="22092"/>
                      <a:pt x="6911" y="27520"/>
                    </a:cubicBezTo>
                    <a:cubicBezTo>
                      <a:pt x="6911" y="27520"/>
                      <a:pt x="0" y="13610"/>
                      <a:pt x="10814" y="6158"/>
                    </a:cubicBezTo>
                    <a:cubicBezTo>
                      <a:pt x="11269" y="5843"/>
                      <a:pt x="11076" y="7128"/>
                      <a:pt x="11482" y="6700"/>
                    </a:cubicBezTo>
                    <a:cubicBezTo>
                      <a:pt x="13477" y="4595"/>
                      <a:pt x="16001" y="2359"/>
                      <a:pt x="1917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3" name="Google Shape;14593;p28"/>
              <p:cNvSpPr/>
              <p:nvPr/>
            </p:nvSpPr>
            <p:spPr>
              <a:xfrm>
                <a:off x="297352" y="4072250"/>
                <a:ext cx="270841" cy="658343"/>
              </a:xfrm>
              <a:custGeom>
                <a:avLst/>
                <a:gdLst/>
                <a:ahLst/>
                <a:cxnLst/>
                <a:rect l="l" t="t" r="r" b="b"/>
                <a:pathLst>
                  <a:path w="10020" h="24356" extrusionOk="0">
                    <a:moveTo>
                      <a:pt x="9950" y="1"/>
                    </a:moveTo>
                    <a:cubicBezTo>
                      <a:pt x="9935" y="1"/>
                      <a:pt x="9919" y="7"/>
                      <a:pt x="9909" y="23"/>
                    </a:cubicBezTo>
                    <a:cubicBezTo>
                      <a:pt x="9667" y="384"/>
                      <a:pt x="9415" y="737"/>
                      <a:pt x="9176" y="1098"/>
                    </a:cubicBezTo>
                    <a:cubicBezTo>
                      <a:pt x="8940" y="1453"/>
                      <a:pt x="8719" y="1818"/>
                      <a:pt x="8499" y="2183"/>
                    </a:cubicBezTo>
                    <a:cubicBezTo>
                      <a:pt x="8054" y="2917"/>
                      <a:pt x="7624" y="3660"/>
                      <a:pt x="7211" y="4413"/>
                    </a:cubicBezTo>
                    <a:cubicBezTo>
                      <a:pt x="6386" y="5920"/>
                      <a:pt x="5614" y="7453"/>
                      <a:pt x="4896" y="9016"/>
                    </a:cubicBezTo>
                    <a:cubicBezTo>
                      <a:pt x="4176" y="10577"/>
                      <a:pt x="3518" y="12163"/>
                      <a:pt x="2918" y="13772"/>
                    </a:cubicBezTo>
                    <a:cubicBezTo>
                      <a:pt x="2320" y="15382"/>
                      <a:pt x="1779" y="17012"/>
                      <a:pt x="1299" y="18663"/>
                    </a:cubicBezTo>
                    <a:cubicBezTo>
                      <a:pt x="822" y="20309"/>
                      <a:pt x="373" y="21980"/>
                      <a:pt x="78" y="23670"/>
                    </a:cubicBezTo>
                    <a:cubicBezTo>
                      <a:pt x="43" y="23876"/>
                      <a:pt x="24" y="24085"/>
                      <a:pt x="3" y="24295"/>
                    </a:cubicBezTo>
                    <a:cubicBezTo>
                      <a:pt x="0" y="24334"/>
                      <a:pt x="32" y="24355"/>
                      <a:pt x="65" y="24355"/>
                    </a:cubicBezTo>
                    <a:cubicBezTo>
                      <a:pt x="92" y="24355"/>
                      <a:pt x="119" y="24341"/>
                      <a:pt x="129" y="24311"/>
                    </a:cubicBezTo>
                    <a:cubicBezTo>
                      <a:pt x="392" y="23493"/>
                      <a:pt x="570" y="22653"/>
                      <a:pt x="777" y="21821"/>
                    </a:cubicBezTo>
                    <a:cubicBezTo>
                      <a:pt x="983" y="20995"/>
                      <a:pt x="1205" y="20172"/>
                      <a:pt x="1437" y="19351"/>
                    </a:cubicBezTo>
                    <a:cubicBezTo>
                      <a:pt x="1903" y="17706"/>
                      <a:pt x="2426" y="16078"/>
                      <a:pt x="3010" y="14468"/>
                    </a:cubicBezTo>
                    <a:cubicBezTo>
                      <a:pt x="3591" y="12856"/>
                      <a:pt x="4227" y="11267"/>
                      <a:pt x="4915" y="9700"/>
                    </a:cubicBezTo>
                    <a:cubicBezTo>
                      <a:pt x="5603" y="8134"/>
                      <a:pt x="6349" y="6593"/>
                      <a:pt x="7153" y="5082"/>
                    </a:cubicBezTo>
                    <a:cubicBezTo>
                      <a:pt x="7553" y="4329"/>
                      <a:pt x="7964" y="3583"/>
                      <a:pt x="8385" y="2844"/>
                    </a:cubicBezTo>
                    <a:cubicBezTo>
                      <a:pt x="8806" y="2102"/>
                      <a:pt x="9249" y="1375"/>
                      <a:pt x="9662" y="631"/>
                    </a:cubicBezTo>
                    <a:cubicBezTo>
                      <a:pt x="9766" y="442"/>
                      <a:pt x="9882" y="259"/>
                      <a:pt x="9996" y="74"/>
                    </a:cubicBezTo>
                    <a:cubicBezTo>
                      <a:pt x="10020" y="36"/>
                      <a:pt x="9985" y="1"/>
                      <a:pt x="995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4" name="Google Shape;14594;p28"/>
              <p:cNvSpPr/>
              <p:nvPr/>
            </p:nvSpPr>
            <p:spPr>
              <a:xfrm>
                <a:off x="355763" y="4340604"/>
                <a:ext cx="169478" cy="222673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8238" extrusionOk="0">
                    <a:moveTo>
                      <a:pt x="6207" y="0"/>
                    </a:moveTo>
                    <a:cubicBezTo>
                      <a:pt x="6199" y="0"/>
                      <a:pt x="6190" y="3"/>
                      <a:pt x="6181" y="10"/>
                    </a:cubicBezTo>
                    <a:cubicBezTo>
                      <a:pt x="5912" y="202"/>
                      <a:pt x="5669" y="430"/>
                      <a:pt x="5427" y="657"/>
                    </a:cubicBezTo>
                    <a:cubicBezTo>
                      <a:pt x="5184" y="881"/>
                      <a:pt x="4943" y="1113"/>
                      <a:pt x="4709" y="1350"/>
                    </a:cubicBezTo>
                    <a:cubicBezTo>
                      <a:pt x="4236" y="1836"/>
                      <a:pt x="3782" y="2341"/>
                      <a:pt x="3350" y="2865"/>
                    </a:cubicBezTo>
                    <a:cubicBezTo>
                      <a:pt x="2496" y="3899"/>
                      <a:pt x="1724" y="4996"/>
                      <a:pt x="1039" y="6150"/>
                    </a:cubicBezTo>
                    <a:cubicBezTo>
                      <a:pt x="652" y="6800"/>
                      <a:pt x="310" y="7479"/>
                      <a:pt x="15" y="8176"/>
                    </a:cubicBezTo>
                    <a:cubicBezTo>
                      <a:pt x="0" y="8211"/>
                      <a:pt x="32" y="8237"/>
                      <a:pt x="64" y="8237"/>
                    </a:cubicBezTo>
                    <a:cubicBezTo>
                      <a:pt x="80" y="8237"/>
                      <a:pt x="96" y="8230"/>
                      <a:pt x="105" y="8214"/>
                    </a:cubicBezTo>
                    <a:cubicBezTo>
                      <a:pt x="751" y="7053"/>
                      <a:pt x="1415" y="5897"/>
                      <a:pt x="2170" y="4802"/>
                    </a:cubicBezTo>
                    <a:cubicBezTo>
                      <a:pt x="2931" y="3704"/>
                      <a:pt x="3769" y="2663"/>
                      <a:pt x="4681" y="1687"/>
                    </a:cubicBezTo>
                    <a:cubicBezTo>
                      <a:pt x="4934" y="1412"/>
                      <a:pt x="5192" y="1143"/>
                      <a:pt x="5454" y="877"/>
                    </a:cubicBezTo>
                    <a:cubicBezTo>
                      <a:pt x="5715" y="614"/>
                      <a:pt x="5992" y="363"/>
                      <a:pt x="6241" y="86"/>
                    </a:cubicBezTo>
                    <a:cubicBezTo>
                      <a:pt x="6270" y="54"/>
                      <a:pt x="6244" y="0"/>
                      <a:pt x="620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5" name="Google Shape;14595;p28"/>
              <p:cNvSpPr/>
              <p:nvPr/>
            </p:nvSpPr>
            <p:spPr>
              <a:xfrm>
                <a:off x="333139" y="4520002"/>
                <a:ext cx="135555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5591" extrusionOk="0">
                    <a:moveTo>
                      <a:pt x="4971" y="0"/>
                    </a:moveTo>
                    <a:cubicBezTo>
                      <a:pt x="4961" y="0"/>
                      <a:pt x="4951" y="5"/>
                      <a:pt x="4944" y="16"/>
                    </a:cubicBezTo>
                    <a:cubicBezTo>
                      <a:pt x="4417" y="831"/>
                      <a:pt x="3841" y="1612"/>
                      <a:pt x="3222" y="2356"/>
                    </a:cubicBezTo>
                    <a:cubicBezTo>
                      <a:pt x="2611" y="3093"/>
                      <a:pt x="1951" y="3787"/>
                      <a:pt x="1246" y="4432"/>
                    </a:cubicBezTo>
                    <a:cubicBezTo>
                      <a:pt x="850" y="4796"/>
                      <a:pt x="440" y="5149"/>
                      <a:pt x="35" y="5507"/>
                    </a:cubicBezTo>
                    <a:cubicBezTo>
                      <a:pt x="1" y="5536"/>
                      <a:pt x="32" y="5590"/>
                      <a:pt x="70" y="5590"/>
                    </a:cubicBezTo>
                    <a:cubicBezTo>
                      <a:pt x="77" y="5590"/>
                      <a:pt x="85" y="5588"/>
                      <a:pt x="93" y="5583"/>
                    </a:cubicBezTo>
                    <a:cubicBezTo>
                      <a:pt x="893" y="5037"/>
                      <a:pt x="1609" y="4375"/>
                      <a:pt x="2280" y="3680"/>
                    </a:cubicBezTo>
                    <a:cubicBezTo>
                      <a:pt x="2957" y="2984"/>
                      <a:pt x="3578" y="2237"/>
                      <a:pt x="4135" y="1444"/>
                    </a:cubicBezTo>
                    <a:cubicBezTo>
                      <a:pt x="4451" y="993"/>
                      <a:pt x="4729" y="526"/>
                      <a:pt x="5001" y="49"/>
                    </a:cubicBezTo>
                    <a:cubicBezTo>
                      <a:pt x="5015" y="23"/>
                      <a:pt x="4993" y="0"/>
                      <a:pt x="497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6" name="Google Shape;14596;p28"/>
              <p:cNvSpPr/>
              <p:nvPr/>
            </p:nvSpPr>
            <p:spPr>
              <a:xfrm>
                <a:off x="305298" y="4262892"/>
                <a:ext cx="74495" cy="315278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11664" extrusionOk="0">
                    <a:moveTo>
                      <a:pt x="2697" y="0"/>
                    </a:moveTo>
                    <a:cubicBezTo>
                      <a:pt x="2683" y="0"/>
                      <a:pt x="2670" y="7"/>
                      <a:pt x="2663" y="22"/>
                    </a:cubicBezTo>
                    <a:cubicBezTo>
                      <a:pt x="2359" y="735"/>
                      <a:pt x="2097" y="1460"/>
                      <a:pt x="1843" y="2191"/>
                    </a:cubicBezTo>
                    <a:cubicBezTo>
                      <a:pt x="1583" y="2939"/>
                      <a:pt x="1336" y="3691"/>
                      <a:pt x="1110" y="4450"/>
                    </a:cubicBezTo>
                    <a:cubicBezTo>
                      <a:pt x="665" y="5940"/>
                      <a:pt x="308" y="7458"/>
                      <a:pt x="136" y="9004"/>
                    </a:cubicBezTo>
                    <a:cubicBezTo>
                      <a:pt x="38" y="9879"/>
                      <a:pt x="1" y="10754"/>
                      <a:pt x="76" y="11633"/>
                    </a:cubicBezTo>
                    <a:cubicBezTo>
                      <a:pt x="76" y="11653"/>
                      <a:pt x="92" y="11664"/>
                      <a:pt x="108" y="11664"/>
                    </a:cubicBezTo>
                    <a:cubicBezTo>
                      <a:pt x="123" y="11664"/>
                      <a:pt x="139" y="11653"/>
                      <a:pt x="139" y="11633"/>
                    </a:cubicBezTo>
                    <a:lnTo>
                      <a:pt x="139" y="11631"/>
                    </a:lnTo>
                    <a:cubicBezTo>
                      <a:pt x="151" y="10075"/>
                      <a:pt x="300" y="8537"/>
                      <a:pt x="620" y="7015"/>
                    </a:cubicBezTo>
                    <a:cubicBezTo>
                      <a:pt x="938" y="5498"/>
                      <a:pt x="1394" y="4014"/>
                      <a:pt x="1897" y="2550"/>
                    </a:cubicBezTo>
                    <a:cubicBezTo>
                      <a:pt x="2181" y="1720"/>
                      <a:pt x="2489" y="897"/>
                      <a:pt x="2746" y="58"/>
                    </a:cubicBezTo>
                    <a:cubicBezTo>
                      <a:pt x="2756" y="27"/>
                      <a:pt x="2725" y="0"/>
                      <a:pt x="2697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7" name="Google Shape;14597;p28"/>
              <p:cNvSpPr/>
              <p:nvPr/>
            </p:nvSpPr>
            <p:spPr>
              <a:xfrm>
                <a:off x="413175" y="4216509"/>
                <a:ext cx="31922" cy="76495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2830" extrusionOk="0">
                    <a:moveTo>
                      <a:pt x="1113" y="1"/>
                    </a:moveTo>
                    <a:cubicBezTo>
                      <a:pt x="1097" y="1"/>
                      <a:pt x="1081" y="9"/>
                      <a:pt x="1073" y="28"/>
                    </a:cubicBezTo>
                    <a:cubicBezTo>
                      <a:pt x="873" y="475"/>
                      <a:pt x="692" y="929"/>
                      <a:pt x="514" y="1387"/>
                    </a:cubicBezTo>
                    <a:cubicBezTo>
                      <a:pt x="333" y="1852"/>
                      <a:pt x="183" y="2327"/>
                      <a:pt x="9" y="2795"/>
                    </a:cubicBezTo>
                    <a:cubicBezTo>
                      <a:pt x="0" y="2816"/>
                      <a:pt x="17" y="2830"/>
                      <a:pt x="35" y="2830"/>
                    </a:cubicBezTo>
                    <a:cubicBezTo>
                      <a:pt x="47" y="2830"/>
                      <a:pt x="59" y="2824"/>
                      <a:pt x="65" y="2810"/>
                    </a:cubicBezTo>
                    <a:cubicBezTo>
                      <a:pt x="252" y="2353"/>
                      <a:pt x="463" y="1907"/>
                      <a:pt x="649" y="1449"/>
                    </a:cubicBezTo>
                    <a:cubicBezTo>
                      <a:pt x="834" y="989"/>
                      <a:pt x="1009" y="532"/>
                      <a:pt x="1168" y="67"/>
                    </a:cubicBezTo>
                    <a:cubicBezTo>
                      <a:pt x="1181" y="31"/>
                      <a:pt x="1145" y="1"/>
                      <a:pt x="111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8" name="Google Shape;14598;p28"/>
              <p:cNvSpPr/>
              <p:nvPr/>
            </p:nvSpPr>
            <p:spPr>
              <a:xfrm>
                <a:off x="199584" y="4193047"/>
                <a:ext cx="819685" cy="733892"/>
              </a:xfrm>
              <a:custGeom>
                <a:avLst/>
                <a:gdLst/>
                <a:ahLst/>
                <a:cxnLst/>
                <a:rect l="l" t="t" r="r" b="b"/>
                <a:pathLst>
                  <a:path w="30325" h="27151" extrusionOk="0">
                    <a:moveTo>
                      <a:pt x="7827" y="24530"/>
                    </a:moveTo>
                    <a:cubicBezTo>
                      <a:pt x="8107" y="24760"/>
                      <a:pt x="8128" y="25195"/>
                      <a:pt x="7920" y="25625"/>
                    </a:cubicBezTo>
                    <a:cubicBezTo>
                      <a:pt x="7803" y="25866"/>
                      <a:pt x="7735" y="26132"/>
                      <a:pt x="7831" y="26347"/>
                    </a:cubicBezTo>
                    <a:cubicBezTo>
                      <a:pt x="7926" y="26564"/>
                      <a:pt x="8321" y="26928"/>
                      <a:pt x="8803" y="27048"/>
                    </a:cubicBezTo>
                    <a:cubicBezTo>
                      <a:pt x="9212" y="27151"/>
                      <a:pt x="9756" y="26853"/>
                      <a:pt x="10011" y="26388"/>
                    </a:cubicBezTo>
                    <a:cubicBezTo>
                      <a:pt x="10011" y="26388"/>
                      <a:pt x="10308" y="25720"/>
                      <a:pt x="10891" y="25485"/>
                    </a:cubicBezTo>
                    <a:cubicBezTo>
                      <a:pt x="12097" y="24997"/>
                      <a:pt x="14763" y="23767"/>
                      <a:pt x="16272" y="23183"/>
                    </a:cubicBezTo>
                    <a:cubicBezTo>
                      <a:pt x="20316" y="21620"/>
                      <a:pt x="28329" y="17322"/>
                      <a:pt x="28771" y="16660"/>
                    </a:cubicBezTo>
                    <a:cubicBezTo>
                      <a:pt x="29210" y="16000"/>
                      <a:pt x="30324" y="10558"/>
                      <a:pt x="28081" y="9210"/>
                    </a:cubicBezTo>
                    <a:cubicBezTo>
                      <a:pt x="28081" y="9210"/>
                      <a:pt x="28449" y="6581"/>
                      <a:pt x="25697" y="4741"/>
                    </a:cubicBezTo>
                    <a:cubicBezTo>
                      <a:pt x="22943" y="2904"/>
                      <a:pt x="17676" y="0"/>
                      <a:pt x="9162" y="5366"/>
                    </a:cubicBezTo>
                    <a:cubicBezTo>
                      <a:pt x="9162" y="5366"/>
                      <a:pt x="8752" y="4156"/>
                      <a:pt x="5632" y="6577"/>
                    </a:cubicBezTo>
                    <a:cubicBezTo>
                      <a:pt x="2512" y="9000"/>
                      <a:pt x="1" y="10380"/>
                      <a:pt x="2794" y="16056"/>
                    </a:cubicBezTo>
                    <a:cubicBezTo>
                      <a:pt x="2794" y="16056"/>
                      <a:pt x="3022" y="20568"/>
                      <a:pt x="7827" y="245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9" name="Google Shape;14599;p28"/>
              <p:cNvSpPr/>
              <p:nvPr/>
            </p:nvSpPr>
            <p:spPr>
              <a:xfrm>
                <a:off x="297487" y="4489917"/>
                <a:ext cx="143935" cy="398017"/>
              </a:xfrm>
              <a:custGeom>
                <a:avLst/>
                <a:gdLst/>
                <a:ahLst/>
                <a:cxnLst/>
                <a:rect l="l" t="t" r="r" b="b"/>
                <a:pathLst>
                  <a:path w="5325" h="14725" extrusionOk="0">
                    <a:moveTo>
                      <a:pt x="704" y="1"/>
                    </a:moveTo>
                    <a:cubicBezTo>
                      <a:pt x="697" y="1"/>
                      <a:pt x="689" y="5"/>
                      <a:pt x="684" y="14"/>
                    </a:cubicBezTo>
                    <a:cubicBezTo>
                      <a:pt x="432" y="502"/>
                      <a:pt x="239" y="1014"/>
                      <a:pt x="135" y="1557"/>
                    </a:cubicBezTo>
                    <a:cubicBezTo>
                      <a:pt x="36" y="2060"/>
                      <a:pt x="0" y="2572"/>
                      <a:pt x="26" y="3082"/>
                    </a:cubicBezTo>
                    <a:cubicBezTo>
                      <a:pt x="79" y="4097"/>
                      <a:pt x="391" y="5066"/>
                      <a:pt x="855" y="5965"/>
                    </a:cubicBezTo>
                    <a:cubicBezTo>
                      <a:pt x="1352" y="6928"/>
                      <a:pt x="1991" y="7814"/>
                      <a:pt x="2595" y="8712"/>
                    </a:cubicBezTo>
                    <a:lnTo>
                      <a:pt x="3601" y="10206"/>
                    </a:lnTo>
                    <a:cubicBezTo>
                      <a:pt x="3885" y="10626"/>
                      <a:pt x="4177" y="11043"/>
                      <a:pt x="4435" y="11482"/>
                    </a:cubicBezTo>
                    <a:cubicBezTo>
                      <a:pt x="4708" y="11948"/>
                      <a:pt x="4942" y="12442"/>
                      <a:pt x="5061" y="12967"/>
                    </a:cubicBezTo>
                    <a:cubicBezTo>
                      <a:pt x="5125" y="13244"/>
                      <a:pt x="5158" y="13524"/>
                      <a:pt x="5158" y="13806"/>
                    </a:cubicBezTo>
                    <a:cubicBezTo>
                      <a:pt x="5157" y="14107"/>
                      <a:pt x="5095" y="14397"/>
                      <a:pt x="5063" y="14694"/>
                    </a:cubicBezTo>
                    <a:cubicBezTo>
                      <a:pt x="5064" y="14713"/>
                      <a:pt x="5079" y="14724"/>
                      <a:pt x="5093" y="14724"/>
                    </a:cubicBezTo>
                    <a:cubicBezTo>
                      <a:pt x="5102" y="14724"/>
                      <a:pt x="5112" y="14720"/>
                      <a:pt x="5117" y="14709"/>
                    </a:cubicBezTo>
                    <a:lnTo>
                      <a:pt x="5119" y="14708"/>
                    </a:lnTo>
                    <a:cubicBezTo>
                      <a:pt x="5317" y="14266"/>
                      <a:pt x="5325" y="13711"/>
                      <a:pt x="5261" y="13238"/>
                    </a:cubicBezTo>
                    <a:cubicBezTo>
                      <a:pt x="5200" y="12778"/>
                      <a:pt x="5043" y="12333"/>
                      <a:pt x="4841" y="11916"/>
                    </a:cubicBezTo>
                    <a:cubicBezTo>
                      <a:pt x="4641" y="11497"/>
                      <a:pt x="4388" y="11097"/>
                      <a:pt x="4126" y="10712"/>
                    </a:cubicBezTo>
                    <a:cubicBezTo>
                      <a:pt x="3799" y="10230"/>
                      <a:pt x="3470" y="9751"/>
                      <a:pt x="3143" y="9271"/>
                    </a:cubicBezTo>
                    <a:cubicBezTo>
                      <a:pt x="2519" y="8356"/>
                      <a:pt x="1859" y="7455"/>
                      <a:pt x="1292" y="6502"/>
                    </a:cubicBezTo>
                    <a:cubicBezTo>
                      <a:pt x="763" y="5612"/>
                      <a:pt x="340" y="4651"/>
                      <a:pt x="195" y="3619"/>
                    </a:cubicBezTo>
                    <a:cubicBezTo>
                      <a:pt x="23" y="2407"/>
                      <a:pt x="228" y="1153"/>
                      <a:pt x="729" y="39"/>
                    </a:cubicBezTo>
                    <a:cubicBezTo>
                      <a:pt x="738" y="19"/>
                      <a:pt x="721" y="1"/>
                      <a:pt x="7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0" name="Google Shape;14600;p28"/>
              <p:cNvSpPr/>
              <p:nvPr/>
            </p:nvSpPr>
            <p:spPr>
              <a:xfrm>
                <a:off x="273781" y="4360417"/>
                <a:ext cx="139502" cy="182398"/>
              </a:xfrm>
              <a:custGeom>
                <a:avLst/>
                <a:gdLst/>
                <a:ahLst/>
                <a:cxnLst/>
                <a:rect l="l" t="t" r="r" b="b"/>
                <a:pathLst>
                  <a:path w="5161" h="6748" extrusionOk="0">
                    <a:moveTo>
                      <a:pt x="5102" y="1"/>
                    </a:moveTo>
                    <a:cubicBezTo>
                      <a:pt x="5099" y="1"/>
                      <a:pt x="5095" y="1"/>
                      <a:pt x="5091" y="2"/>
                    </a:cubicBezTo>
                    <a:cubicBezTo>
                      <a:pt x="4835" y="75"/>
                      <a:pt x="4594" y="223"/>
                      <a:pt x="4368" y="359"/>
                    </a:cubicBezTo>
                    <a:cubicBezTo>
                      <a:pt x="4123" y="509"/>
                      <a:pt x="3887" y="671"/>
                      <a:pt x="3661" y="847"/>
                    </a:cubicBezTo>
                    <a:cubicBezTo>
                      <a:pt x="3205" y="1201"/>
                      <a:pt x="2775" y="1589"/>
                      <a:pt x="2377" y="2008"/>
                    </a:cubicBezTo>
                    <a:cubicBezTo>
                      <a:pt x="1963" y="2436"/>
                      <a:pt x="1576" y="2891"/>
                      <a:pt x="1216" y="3366"/>
                    </a:cubicBezTo>
                    <a:cubicBezTo>
                      <a:pt x="849" y="3854"/>
                      <a:pt x="522" y="4364"/>
                      <a:pt x="314" y="4940"/>
                    </a:cubicBezTo>
                    <a:cubicBezTo>
                      <a:pt x="109" y="5512"/>
                      <a:pt x="23" y="6133"/>
                      <a:pt x="109" y="6737"/>
                    </a:cubicBezTo>
                    <a:cubicBezTo>
                      <a:pt x="110" y="6744"/>
                      <a:pt x="116" y="6747"/>
                      <a:pt x="123" y="6747"/>
                    </a:cubicBezTo>
                    <a:cubicBezTo>
                      <a:pt x="131" y="6747"/>
                      <a:pt x="140" y="6742"/>
                      <a:pt x="139" y="6733"/>
                    </a:cubicBezTo>
                    <a:lnTo>
                      <a:pt x="137" y="6733"/>
                    </a:lnTo>
                    <a:cubicBezTo>
                      <a:pt x="0" y="5587"/>
                      <a:pt x="477" y="4435"/>
                      <a:pt x="1133" y="3519"/>
                    </a:cubicBezTo>
                    <a:cubicBezTo>
                      <a:pt x="1481" y="3037"/>
                      <a:pt x="1881" y="2582"/>
                      <a:pt x="2291" y="2152"/>
                    </a:cubicBezTo>
                    <a:cubicBezTo>
                      <a:pt x="2687" y="1737"/>
                      <a:pt x="3106" y="1343"/>
                      <a:pt x="3566" y="999"/>
                    </a:cubicBezTo>
                    <a:cubicBezTo>
                      <a:pt x="3805" y="817"/>
                      <a:pt x="4056" y="651"/>
                      <a:pt x="4314" y="498"/>
                    </a:cubicBezTo>
                    <a:cubicBezTo>
                      <a:pt x="4577" y="342"/>
                      <a:pt x="4861" y="230"/>
                      <a:pt x="5123" y="77"/>
                    </a:cubicBezTo>
                    <a:cubicBezTo>
                      <a:pt x="5161" y="55"/>
                      <a:pt x="5142" y="1"/>
                      <a:pt x="510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1" name="Google Shape;14601;p28"/>
              <p:cNvSpPr/>
              <p:nvPr/>
            </p:nvSpPr>
            <p:spPr>
              <a:xfrm>
                <a:off x="456531" y="4461320"/>
                <a:ext cx="180344" cy="411937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15240" extrusionOk="0">
                    <a:moveTo>
                      <a:pt x="6613" y="0"/>
                    </a:moveTo>
                    <a:cubicBezTo>
                      <a:pt x="6604" y="0"/>
                      <a:pt x="6595" y="3"/>
                      <a:pt x="6587" y="10"/>
                    </a:cubicBezTo>
                    <a:cubicBezTo>
                      <a:pt x="5826" y="631"/>
                      <a:pt x="5209" y="1452"/>
                      <a:pt x="4704" y="2289"/>
                    </a:cubicBezTo>
                    <a:cubicBezTo>
                      <a:pt x="4207" y="3118"/>
                      <a:pt x="3840" y="4030"/>
                      <a:pt x="3496" y="4931"/>
                    </a:cubicBezTo>
                    <a:cubicBezTo>
                      <a:pt x="2660" y="7111"/>
                      <a:pt x="1879" y="9314"/>
                      <a:pt x="1299" y="11574"/>
                    </a:cubicBezTo>
                    <a:cubicBezTo>
                      <a:pt x="983" y="12798"/>
                      <a:pt x="651" y="14027"/>
                      <a:pt x="30" y="15137"/>
                    </a:cubicBezTo>
                    <a:cubicBezTo>
                      <a:pt x="0" y="15190"/>
                      <a:pt x="47" y="15240"/>
                      <a:pt x="94" y="15240"/>
                    </a:cubicBezTo>
                    <a:cubicBezTo>
                      <a:pt x="115" y="15240"/>
                      <a:pt x="136" y="15230"/>
                      <a:pt x="149" y="15207"/>
                    </a:cubicBezTo>
                    <a:lnTo>
                      <a:pt x="148" y="15205"/>
                    </a:lnTo>
                    <a:cubicBezTo>
                      <a:pt x="705" y="14236"/>
                      <a:pt x="1036" y="13172"/>
                      <a:pt x="1322" y="12097"/>
                    </a:cubicBezTo>
                    <a:cubicBezTo>
                      <a:pt x="1617" y="10976"/>
                      <a:pt x="1918" y="9861"/>
                      <a:pt x="2286" y="8762"/>
                    </a:cubicBezTo>
                    <a:cubicBezTo>
                      <a:pt x="2662" y="7638"/>
                      <a:pt x="3072" y="6526"/>
                      <a:pt x="3485" y="5415"/>
                    </a:cubicBezTo>
                    <a:cubicBezTo>
                      <a:pt x="3825" y="4501"/>
                      <a:pt x="4186" y="3592"/>
                      <a:pt x="4646" y="2729"/>
                    </a:cubicBezTo>
                    <a:cubicBezTo>
                      <a:pt x="4900" y="2248"/>
                      <a:pt x="5168" y="1770"/>
                      <a:pt x="5491" y="1332"/>
                    </a:cubicBezTo>
                    <a:cubicBezTo>
                      <a:pt x="5833" y="874"/>
                      <a:pt x="6220" y="450"/>
                      <a:pt x="6643" y="65"/>
                    </a:cubicBezTo>
                    <a:cubicBezTo>
                      <a:pt x="6672" y="38"/>
                      <a:pt x="6645" y="0"/>
                      <a:pt x="661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2" name="Google Shape;14602;p28"/>
              <p:cNvSpPr/>
              <p:nvPr/>
            </p:nvSpPr>
            <p:spPr>
              <a:xfrm>
                <a:off x="438340" y="4673208"/>
                <a:ext cx="14326" cy="11601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292" extrusionOk="0">
                    <a:moveTo>
                      <a:pt x="25" y="0"/>
                    </a:moveTo>
                    <a:cubicBezTo>
                      <a:pt x="13" y="0"/>
                      <a:pt x="1" y="7"/>
                      <a:pt x="2" y="20"/>
                    </a:cubicBezTo>
                    <a:cubicBezTo>
                      <a:pt x="110" y="1439"/>
                      <a:pt x="282" y="2856"/>
                      <a:pt x="471" y="4266"/>
                    </a:cubicBezTo>
                    <a:cubicBezTo>
                      <a:pt x="474" y="4283"/>
                      <a:pt x="489" y="4292"/>
                      <a:pt x="503" y="4292"/>
                    </a:cubicBezTo>
                    <a:cubicBezTo>
                      <a:pt x="517" y="4292"/>
                      <a:pt x="530" y="4283"/>
                      <a:pt x="529" y="4266"/>
                    </a:cubicBezTo>
                    <a:cubicBezTo>
                      <a:pt x="400" y="2847"/>
                      <a:pt x="252" y="1424"/>
                      <a:pt x="43" y="14"/>
                    </a:cubicBezTo>
                    <a:cubicBezTo>
                      <a:pt x="42" y="5"/>
                      <a:pt x="34" y="0"/>
                      <a:pt x="2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3" name="Google Shape;14603;p28"/>
              <p:cNvSpPr/>
              <p:nvPr/>
            </p:nvSpPr>
            <p:spPr>
              <a:xfrm>
                <a:off x="432961" y="4304627"/>
                <a:ext cx="214510" cy="313170"/>
              </a:xfrm>
              <a:custGeom>
                <a:avLst/>
                <a:gdLst/>
                <a:ahLst/>
                <a:cxnLst/>
                <a:rect l="l" t="t" r="r" b="b"/>
                <a:pathLst>
                  <a:path w="7936" h="11586" extrusionOk="0">
                    <a:moveTo>
                      <a:pt x="7873" y="0"/>
                    </a:moveTo>
                    <a:cubicBezTo>
                      <a:pt x="6937" y="0"/>
                      <a:pt x="6074" y="589"/>
                      <a:pt x="5344" y="1111"/>
                    </a:cubicBezTo>
                    <a:cubicBezTo>
                      <a:pt x="4555" y="1674"/>
                      <a:pt x="3762" y="2261"/>
                      <a:pt x="3056" y="2926"/>
                    </a:cubicBezTo>
                    <a:cubicBezTo>
                      <a:pt x="2715" y="3244"/>
                      <a:pt x="2403" y="3592"/>
                      <a:pt x="2125" y="3966"/>
                    </a:cubicBezTo>
                    <a:cubicBezTo>
                      <a:pt x="1822" y="4379"/>
                      <a:pt x="1575" y="4828"/>
                      <a:pt x="1362" y="5293"/>
                    </a:cubicBezTo>
                    <a:cubicBezTo>
                      <a:pt x="928" y="6239"/>
                      <a:pt x="595" y="7226"/>
                      <a:pt x="367" y="8242"/>
                    </a:cubicBezTo>
                    <a:cubicBezTo>
                      <a:pt x="122" y="9330"/>
                      <a:pt x="1" y="10448"/>
                      <a:pt x="44" y="11562"/>
                    </a:cubicBezTo>
                    <a:cubicBezTo>
                      <a:pt x="45" y="11578"/>
                      <a:pt x="57" y="11586"/>
                      <a:pt x="69" y="11586"/>
                    </a:cubicBezTo>
                    <a:cubicBezTo>
                      <a:pt x="81" y="11586"/>
                      <a:pt x="92" y="11578"/>
                      <a:pt x="92" y="11562"/>
                    </a:cubicBezTo>
                    <a:cubicBezTo>
                      <a:pt x="27" y="9563"/>
                      <a:pt x="483" y="7561"/>
                      <a:pt x="1251" y="5721"/>
                    </a:cubicBezTo>
                    <a:cubicBezTo>
                      <a:pt x="1635" y="4801"/>
                      <a:pt x="2134" y="3962"/>
                      <a:pt x="2833" y="3246"/>
                    </a:cubicBezTo>
                    <a:cubicBezTo>
                      <a:pt x="3499" y="2565"/>
                      <a:pt x="4267" y="1993"/>
                      <a:pt x="5032" y="1429"/>
                    </a:cubicBezTo>
                    <a:cubicBezTo>
                      <a:pt x="5858" y="815"/>
                      <a:pt x="6817" y="99"/>
                      <a:pt x="7890" y="73"/>
                    </a:cubicBezTo>
                    <a:cubicBezTo>
                      <a:pt x="7935" y="69"/>
                      <a:pt x="7935" y="4"/>
                      <a:pt x="7890" y="0"/>
                    </a:cubicBezTo>
                    <a:cubicBezTo>
                      <a:pt x="7885" y="0"/>
                      <a:pt x="7879" y="0"/>
                      <a:pt x="787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4" name="Google Shape;14604;p28"/>
              <p:cNvSpPr/>
              <p:nvPr/>
            </p:nvSpPr>
            <p:spPr>
              <a:xfrm>
                <a:off x="496373" y="4570764"/>
                <a:ext cx="468295" cy="290572"/>
              </a:xfrm>
              <a:custGeom>
                <a:avLst/>
                <a:gdLst/>
                <a:ahLst/>
                <a:cxnLst/>
                <a:rect l="l" t="t" r="r" b="b"/>
                <a:pathLst>
                  <a:path w="17325" h="10750" extrusionOk="0">
                    <a:moveTo>
                      <a:pt x="17254" y="0"/>
                    </a:moveTo>
                    <a:cubicBezTo>
                      <a:pt x="17240" y="0"/>
                      <a:pt x="17226" y="9"/>
                      <a:pt x="17228" y="26"/>
                    </a:cubicBezTo>
                    <a:cubicBezTo>
                      <a:pt x="17261" y="310"/>
                      <a:pt x="17093" y="576"/>
                      <a:pt x="16923" y="789"/>
                    </a:cubicBezTo>
                    <a:cubicBezTo>
                      <a:pt x="16734" y="1026"/>
                      <a:pt x="16504" y="1226"/>
                      <a:pt x="16274" y="1422"/>
                    </a:cubicBezTo>
                    <a:cubicBezTo>
                      <a:pt x="15771" y="1849"/>
                      <a:pt x="15237" y="2238"/>
                      <a:pt x="14700" y="2621"/>
                    </a:cubicBezTo>
                    <a:cubicBezTo>
                      <a:pt x="13657" y="3367"/>
                      <a:pt x="12561" y="4036"/>
                      <a:pt x="11443" y="4664"/>
                    </a:cubicBezTo>
                    <a:cubicBezTo>
                      <a:pt x="10325" y="5293"/>
                      <a:pt x="9186" y="5885"/>
                      <a:pt x="8050" y="6478"/>
                    </a:cubicBezTo>
                    <a:cubicBezTo>
                      <a:pt x="6784" y="7140"/>
                      <a:pt x="5526" y="7815"/>
                      <a:pt x="4264" y="8480"/>
                    </a:cubicBezTo>
                    <a:cubicBezTo>
                      <a:pt x="3563" y="8850"/>
                      <a:pt x="2860" y="9215"/>
                      <a:pt x="2157" y="9580"/>
                    </a:cubicBezTo>
                    <a:cubicBezTo>
                      <a:pt x="1441" y="9952"/>
                      <a:pt x="719" y="10316"/>
                      <a:pt x="20" y="10716"/>
                    </a:cubicBezTo>
                    <a:cubicBezTo>
                      <a:pt x="0" y="10726"/>
                      <a:pt x="12" y="10750"/>
                      <a:pt x="30" y="10750"/>
                    </a:cubicBezTo>
                    <a:cubicBezTo>
                      <a:pt x="33" y="10750"/>
                      <a:pt x="35" y="10749"/>
                      <a:pt x="38" y="10748"/>
                    </a:cubicBezTo>
                    <a:lnTo>
                      <a:pt x="37" y="10748"/>
                    </a:lnTo>
                    <a:cubicBezTo>
                      <a:pt x="1356" y="10126"/>
                      <a:pt x="2633" y="9409"/>
                      <a:pt x="3931" y="8744"/>
                    </a:cubicBezTo>
                    <a:cubicBezTo>
                      <a:pt x="5228" y="8076"/>
                      <a:pt x="6533" y="7420"/>
                      <a:pt x="7829" y="6747"/>
                    </a:cubicBezTo>
                    <a:cubicBezTo>
                      <a:pt x="10151" y="5543"/>
                      <a:pt x="12490" y="4350"/>
                      <a:pt x="14627" y="2828"/>
                    </a:cubicBezTo>
                    <a:cubicBezTo>
                      <a:pt x="15218" y="2408"/>
                      <a:pt x="15779" y="1948"/>
                      <a:pt x="16328" y="1475"/>
                    </a:cubicBezTo>
                    <a:cubicBezTo>
                      <a:pt x="16579" y="1260"/>
                      <a:pt x="16828" y="1039"/>
                      <a:pt x="17026" y="772"/>
                    </a:cubicBezTo>
                    <a:cubicBezTo>
                      <a:pt x="17188" y="555"/>
                      <a:pt x="17325" y="297"/>
                      <a:pt x="17278" y="18"/>
                    </a:cubicBezTo>
                    <a:cubicBezTo>
                      <a:pt x="17277" y="6"/>
                      <a:pt x="17266" y="0"/>
                      <a:pt x="1725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5" name="Google Shape;14605;p28"/>
              <p:cNvSpPr/>
              <p:nvPr/>
            </p:nvSpPr>
            <p:spPr>
              <a:xfrm>
                <a:off x="748482" y="4392528"/>
                <a:ext cx="204563" cy="257839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9539" extrusionOk="0">
                    <a:moveTo>
                      <a:pt x="7004" y="0"/>
                    </a:moveTo>
                    <a:cubicBezTo>
                      <a:pt x="6990" y="0"/>
                      <a:pt x="6976" y="14"/>
                      <a:pt x="6983" y="31"/>
                    </a:cubicBezTo>
                    <a:cubicBezTo>
                      <a:pt x="7132" y="375"/>
                      <a:pt x="7301" y="716"/>
                      <a:pt x="7379" y="1084"/>
                    </a:cubicBezTo>
                    <a:cubicBezTo>
                      <a:pt x="7463" y="1471"/>
                      <a:pt x="7431" y="1849"/>
                      <a:pt x="7299" y="2221"/>
                    </a:cubicBezTo>
                    <a:cubicBezTo>
                      <a:pt x="7039" y="2954"/>
                      <a:pt x="6517" y="3569"/>
                      <a:pt x="5986" y="4122"/>
                    </a:cubicBezTo>
                    <a:cubicBezTo>
                      <a:pt x="5403" y="4730"/>
                      <a:pt x="4780" y="5302"/>
                      <a:pt x="4160" y="5872"/>
                    </a:cubicBezTo>
                    <a:cubicBezTo>
                      <a:pt x="3524" y="6455"/>
                      <a:pt x="2881" y="7029"/>
                      <a:pt x="2230" y="7596"/>
                    </a:cubicBezTo>
                    <a:cubicBezTo>
                      <a:pt x="1497" y="8235"/>
                      <a:pt x="764" y="8875"/>
                      <a:pt x="18" y="9499"/>
                    </a:cubicBezTo>
                    <a:cubicBezTo>
                      <a:pt x="1" y="9514"/>
                      <a:pt x="18" y="9538"/>
                      <a:pt x="37" y="9538"/>
                    </a:cubicBezTo>
                    <a:cubicBezTo>
                      <a:pt x="42" y="9538"/>
                      <a:pt x="47" y="9537"/>
                      <a:pt x="52" y="9533"/>
                    </a:cubicBezTo>
                    <a:lnTo>
                      <a:pt x="54" y="9533"/>
                    </a:lnTo>
                    <a:cubicBezTo>
                      <a:pt x="1439" y="8405"/>
                      <a:pt x="2817" y="7272"/>
                      <a:pt x="4141" y="6074"/>
                    </a:cubicBezTo>
                    <a:cubicBezTo>
                      <a:pt x="4788" y="5487"/>
                      <a:pt x="5438" y="4896"/>
                      <a:pt x="6048" y="4272"/>
                    </a:cubicBezTo>
                    <a:cubicBezTo>
                      <a:pt x="6581" y="3726"/>
                      <a:pt x="7129" y="3107"/>
                      <a:pt x="7388" y="2378"/>
                    </a:cubicBezTo>
                    <a:cubicBezTo>
                      <a:pt x="7531" y="1993"/>
                      <a:pt x="7568" y="1577"/>
                      <a:pt x="7503" y="1172"/>
                    </a:cubicBezTo>
                    <a:cubicBezTo>
                      <a:pt x="7430" y="753"/>
                      <a:pt x="7246" y="366"/>
                      <a:pt x="7022" y="9"/>
                    </a:cubicBezTo>
                    <a:cubicBezTo>
                      <a:pt x="7017" y="3"/>
                      <a:pt x="7011" y="0"/>
                      <a:pt x="700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6" name="Google Shape;14606;p28"/>
              <p:cNvSpPr/>
              <p:nvPr/>
            </p:nvSpPr>
            <p:spPr>
              <a:xfrm>
                <a:off x="605737" y="4374553"/>
                <a:ext cx="114688" cy="243946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9025" extrusionOk="0">
                    <a:moveTo>
                      <a:pt x="4196" y="1"/>
                    </a:moveTo>
                    <a:cubicBezTo>
                      <a:pt x="4188" y="1"/>
                      <a:pt x="4180" y="4"/>
                      <a:pt x="4172" y="12"/>
                    </a:cubicBezTo>
                    <a:cubicBezTo>
                      <a:pt x="3254" y="973"/>
                      <a:pt x="2527" y="2128"/>
                      <a:pt x="1940" y="3318"/>
                    </a:cubicBezTo>
                    <a:cubicBezTo>
                      <a:pt x="1369" y="4471"/>
                      <a:pt x="921" y="5684"/>
                      <a:pt x="554" y="6918"/>
                    </a:cubicBezTo>
                    <a:cubicBezTo>
                      <a:pt x="351" y="7605"/>
                      <a:pt x="169" y="8294"/>
                      <a:pt x="5" y="8990"/>
                    </a:cubicBezTo>
                    <a:cubicBezTo>
                      <a:pt x="0" y="9011"/>
                      <a:pt x="16" y="9024"/>
                      <a:pt x="33" y="9024"/>
                    </a:cubicBezTo>
                    <a:cubicBezTo>
                      <a:pt x="44" y="9024"/>
                      <a:pt x="55" y="9018"/>
                      <a:pt x="61" y="9005"/>
                    </a:cubicBezTo>
                    <a:cubicBezTo>
                      <a:pt x="375" y="7793"/>
                      <a:pt x="715" y="6586"/>
                      <a:pt x="1151" y="5410"/>
                    </a:cubicBezTo>
                    <a:cubicBezTo>
                      <a:pt x="1605" y="4185"/>
                      <a:pt x="2160" y="2994"/>
                      <a:pt x="2861" y="1891"/>
                    </a:cubicBezTo>
                    <a:cubicBezTo>
                      <a:pt x="3269" y="1248"/>
                      <a:pt x="3733" y="644"/>
                      <a:pt x="4221" y="61"/>
                    </a:cubicBezTo>
                    <a:cubicBezTo>
                      <a:pt x="4242" y="35"/>
                      <a:pt x="4221" y="1"/>
                      <a:pt x="4196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7" name="Google Shape;14607;p28"/>
              <p:cNvSpPr/>
              <p:nvPr/>
            </p:nvSpPr>
            <p:spPr>
              <a:xfrm>
                <a:off x="521187" y="4342361"/>
                <a:ext cx="336307" cy="455861"/>
              </a:xfrm>
              <a:custGeom>
                <a:avLst/>
                <a:gdLst/>
                <a:ahLst/>
                <a:cxnLst/>
                <a:rect l="l" t="t" r="r" b="b"/>
                <a:pathLst>
                  <a:path w="12442" h="16865" extrusionOk="0">
                    <a:moveTo>
                      <a:pt x="12342" y="1"/>
                    </a:moveTo>
                    <a:cubicBezTo>
                      <a:pt x="12321" y="1"/>
                      <a:pt x="12300" y="14"/>
                      <a:pt x="12301" y="42"/>
                    </a:cubicBezTo>
                    <a:cubicBezTo>
                      <a:pt x="12320" y="1272"/>
                      <a:pt x="12064" y="2489"/>
                      <a:pt x="11636" y="3637"/>
                    </a:cubicBezTo>
                    <a:cubicBezTo>
                      <a:pt x="11165" y="4905"/>
                      <a:pt x="10465" y="6094"/>
                      <a:pt x="9615" y="7143"/>
                    </a:cubicBezTo>
                    <a:cubicBezTo>
                      <a:pt x="8712" y="8257"/>
                      <a:pt x="7614" y="9196"/>
                      <a:pt x="6500" y="10095"/>
                    </a:cubicBezTo>
                    <a:cubicBezTo>
                      <a:pt x="5374" y="11002"/>
                      <a:pt x="4210" y="11873"/>
                      <a:pt x="3185" y="12899"/>
                    </a:cubicBezTo>
                    <a:cubicBezTo>
                      <a:pt x="2117" y="13963"/>
                      <a:pt x="1207" y="15169"/>
                      <a:pt x="330" y="16394"/>
                    </a:cubicBezTo>
                    <a:cubicBezTo>
                      <a:pt x="222" y="16543"/>
                      <a:pt x="115" y="16695"/>
                      <a:pt x="7" y="16846"/>
                    </a:cubicBezTo>
                    <a:cubicBezTo>
                      <a:pt x="0" y="16855"/>
                      <a:pt x="9" y="16865"/>
                      <a:pt x="19" y="16865"/>
                    </a:cubicBezTo>
                    <a:cubicBezTo>
                      <a:pt x="23" y="16865"/>
                      <a:pt x="28" y="16863"/>
                      <a:pt x="31" y="16859"/>
                    </a:cubicBezTo>
                    <a:cubicBezTo>
                      <a:pt x="960" y="15631"/>
                      <a:pt x="1889" y="14393"/>
                      <a:pt x="2962" y="13286"/>
                    </a:cubicBezTo>
                    <a:cubicBezTo>
                      <a:pt x="3989" y="12228"/>
                      <a:pt x="5159" y="11331"/>
                      <a:pt x="6324" y="10435"/>
                    </a:cubicBezTo>
                    <a:cubicBezTo>
                      <a:pt x="7466" y="9558"/>
                      <a:pt x="8598" y="8659"/>
                      <a:pt x="9540" y="7565"/>
                    </a:cubicBezTo>
                    <a:cubicBezTo>
                      <a:pt x="10434" y="6533"/>
                      <a:pt x="11151" y="5365"/>
                      <a:pt x="11671" y="4105"/>
                    </a:cubicBezTo>
                    <a:cubicBezTo>
                      <a:pt x="12139" y="2964"/>
                      <a:pt x="12442" y="1721"/>
                      <a:pt x="12413" y="481"/>
                    </a:cubicBezTo>
                    <a:cubicBezTo>
                      <a:pt x="12410" y="336"/>
                      <a:pt x="12400" y="190"/>
                      <a:pt x="12389" y="42"/>
                    </a:cubicBezTo>
                    <a:cubicBezTo>
                      <a:pt x="12386" y="15"/>
                      <a:pt x="12364" y="1"/>
                      <a:pt x="12342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8" name="Google Shape;14608;p28"/>
              <p:cNvSpPr/>
              <p:nvPr/>
            </p:nvSpPr>
            <p:spPr>
              <a:xfrm>
                <a:off x="1076161" y="3694359"/>
                <a:ext cx="1730" cy="1514"/>
              </a:xfrm>
              <a:custGeom>
                <a:avLst/>
                <a:gdLst/>
                <a:ahLst/>
                <a:cxnLst/>
                <a:rect l="l" t="t" r="r" b="b"/>
                <a:pathLst>
                  <a:path w="64" h="56" extrusionOk="0">
                    <a:moveTo>
                      <a:pt x="46" y="1"/>
                    </a:moveTo>
                    <a:cubicBezTo>
                      <a:pt x="42" y="1"/>
                      <a:pt x="38" y="2"/>
                      <a:pt x="34" y="5"/>
                    </a:cubicBezTo>
                    <a:lnTo>
                      <a:pt x="13" y="23"/>
                    </a:lnTo>
                    <a:cubicBezTo>
                      <a:pt x="0" y="36"/>
                      <a:pt x="13" y="55"/>
                      <a:pt x="27" y="55"/>
                    </a:cubicBezTo>
                    <a:cubicBezTo>
                      <a:pt x="31" y="55"/>
                      <a:pt x="36" y="53"/>
                      <a:pt x="39" y="50"/>
                    </a:cubicBezTo>
                    <a:lnTo>
                      <a:pt x="58" y="27"/>
                    </a:lnTo>
                    <a:cubicBezTo>
                      <a:pt x="64" y="22"/>
                      <a:pt x="64" y="10"/>
                      <a:pt x="58" y="5"/>
                    </a:cubicBezTo>
                    <a:cubicBezTo>
                      <a:pt x="54" y="2"/>
                      <a:pt x="50" y="1"/>
                      <a:pt x="46" y="1"/>
                    </a:cubicBezTo>
                    <a:close/>
                  </a:path>
                </a:pathLst>
              </a:custGeom>
              <a:solidFill>
                <a:srgbClr val="C8A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09" name="Google Shape;14609;p28"/>
            <p:cNvGrpSpPr/>
            <p:nvPr/>
          </p:nvGrpSpPr>
          <p:grpSpPr>
            <a:xfrm>
              <a:off x="1363423" y="4674285"/>
              <a:ext cx="1557922" cy="671055"/>
              <a:chOff x="2287375" y="4216025"/>
              <a:chExt cx="1370325" cy="590250"/>
            </a:xfrm>
          </p:grpSpPr>
          <p:sp>
            <p:nvSpPr>
              <p:cNvPr id="14610" name="Google Shape;14610;p28"/>
              <p:cNvSpPr/>
              <p:nvPr/>
            </p:nvSpPr>
            <p:spPr>
              <a:xfrm>
                <a:off x="3596400" y="4438600"/>
                <a:ext cx="34875" cy="262550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0502" extrusionOk="0">
                    <a:moveTo>
                      <a:pt x="694" y="0"/>
                    </a:moveTo>
                    <a:cubicBezTo>
                      <a:pt x="678" y="0"/>
                      <a:pt x="661" y="8"/>
                      <a:pt x="651" y="28"/>
                    </a:cubicBezTo>
                    <a:cubicBezTo>
                      <a:pt x="574" y="172"/>
                      <a:pt x="512" y="326"/>
                      <a:pt x="468" y="485"/>
                    </a:cubicBezTo>
                    <a:cubicBezTo>
                      <a:pt x="415" y="664"/>
                      <a:pt x="357" y="843"/>
                      <a:pt x="312" y="1023"/>
                    </a:cubicBezTo>
                    <a:cubicBezTo>
                      <a:pt x="228" y="1352"/>
                      <a:pt x="180" y="1694"/>
                      <a:pt x="137" y="2029"/>
                    </a:cubicBezTo>
                    <a:cubicBezTo>
                      <a:pt x="45" y="2734"/>
                      <a:pt x="21" y="3442"/>
                      <a:pt x="10" y="4151"/>
                    </a:cubicBezTo>
                    <a:cubicBezTo>
                      <a:pt x="0" y="4848"/>
                      <a:pt x="10" y="5544"/>
                      <a:pt x="28" y="6241"/>
                    </a:cubicBezTo>
                    <a:cubicBezTo>
                      <a:pt x="47" y="6974"/>
                      <a:pt x="92" y="7714"/>
                      <a:pt x="262" y="8429"/>
                    </a:cubicBezTo>
                    <a:cubicBezTo>
                      <a:pt x="430" y="9145"/>
                      <a:pt x="724" y="9898"/>
                      <a:pt x="1202" y="10466"/>
                    </a:cubicBezTo>
                    <a:cubicBezTo>
                      <a:pt x="1223" y="10491"/>
                      <a:pt x="1246" y="10501"/>
                      <a:pt x="1269" y="10501"/>
                    </a:cubicBezTo>
                    <a:cubicBezTo>
                      <a:pt x="1335" y="10501"/>
                      <a:pt x="1395" y="10415"/>
                      <a:pt x="1361" y="10343"/>
                    </a:cubicBezTo>
                    <a:cubicBezTo>
                      <a:pt x="1094" y="9743"/>
                      <a:pt x="808" y="9160"/>
                      <a:pt x="645" y="8516"/>
                    </a:cubicBezTo>
                    <a:cubicBezTo>
                      <a:pt x="471" y="7827"/>
                      <a:pt x="432" y="7131"/>
                      <a:pt x="387" y="6424"/>
                    </a:cubicBezTo>
                    <a:cubicBezTo>
                      <a:pt x="301" y="5059"/>
                      <a:pt x="208" y="3695"/>
                      <a:pt x="342" y="2330"/>
                    </a:cubicBezTo>
                    <a:cubicBezTo>
                      <a:pt x="378" y="1954"/>
                      <a:pt x="434" y="1580"/>
                      <a:pt x="509" y="1210"/>
                    </a:cubicBezTo>
                    <a:cubicBezTo>
                      <a:pt x="546" y="1027"/>
                      <a:pt x="569" y="842"/>
                      <a:pt x="615" y="660"/>
                    </a:cubicBezTo>
                    <a:cubicBezTo>
                      <a:pt x="666" y="462"/>
                      <a:pt x="722" y="273"/>
                      <a:pt x="754" y="71"/>
                    </a:cubicBezTo>
                    <a:cubicBezTo>
                      <a:pt x="760" y="33"/>
                      <a:pt x="726" y="0"/>
                      <a:pt x="6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1" name="Google Shape;14611;p28"/>
              <p:cNvSpPr/>
              <p:nvPr/>
            </p:nvSpPr>
            <p:spPr>
              <a:xfrm>
                <a:off x="3586850" y="4332350"/>
                <a:ext cx="70850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5703" extrusionOk="0">
                    <a:moveTo>
                      <a:pt x="878" y="5256"/>
                    </a:moveTo>
                    <a:cubicBezTo>
                      <a:pt x="1951" y="5703"/>
                      <a:pt x="2833" y="4428"/>
                      <a:pt x="2826" y="3452"/>
                    </a:cubicBezTo>
                    <a:cubicBezTo>
                      <a:pt x="2816" y="2474"/>
                      <a:pt x="2388" y="844"/>
                      <a:pt x="2231" y="421"/>
                    </a:cubicBezTo>
                    <a:cubicBezTo>
                      <a:pt x="2074" y="1"/>
                      <a:pt x="1781" y="85"/>
                      <a:pt x="1233" y="913"/>
                    </a:cubicBezTo>
                    <a:cubicBezTo>
                      <a:pt x="687" y="1741"/>
                      <a:pt x="10" y="2642"/>
                      <a:pt x="6" y="3669"/>
                    </a:cubicBezTo>
                    <a:cubicBezTo>
                      <a:pt x="1" y="4695"/>
                      <a:pt x="148" y="4951"/>
                      <a:pt x="878" y="52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2" name="Google Shape;14612;p28"/>
              <p:cNvSpPr/>
              <p:nvPr/>
            </p:nvSpPr>
            <p:spPr>
              <a:xfrm>
                <a:off x="3606950" y="4346700"/>
                <a:ext cx="38550" cy="1120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4482" extrusionOk="0">
                    <a:moveTo>
                      <a:pt x="1123" y="0"/>
                    </a:moveTo>
                    <a:cubicBezTo>
                      <a:pt x="1107" y="0"/>
                      <a:pt x="1090" y="12"/>
                      <a:pt x="1089" y="32"/>
                    </a:cubicBezTo>
                    <a:cubicBezTo>
                      <a:pt x="1087" y="399"/>
                      <a:pt x="1190" y="769"/>
                      <a:pt x="1248" y="1132"/>
                    </a:cubicBezTo>
                    <a:cubicBezTo>
                      <a:pt x="1309" y="1513"/>
                      <a:pt x="1347" y="1904"/>
                      <a:pt x="1334" y="2291"/>
                    </a:cubicBezTo>
                    <a:cubicBezTo>
                      <a:pt x="1315" y="2870"/>
                      <a:pt x="1132" y="3480"/>
                      <a:pt x="732" y="3914"/>
                    </a:cubicBezTo>
                    <a:cubicBezTo>
                      <a:pt x="631" y="4026"/>
                      <a:pt x="513" y="4123"/>
                      <a:pt x="384" y="4202"/>
                    </a:cubicBezTo>
                    <a:cubicBezTo>
                      <a:pt x="317" y="4241"/>
                      <a:pt x="246" y="4276"/>
                      <a:pt x="173" y="4308"/>
                    </a:cubicBezTo>
                    <a:cubicBezTo>
                      <a:pt x="109" y="4336"/>
                      <a:pt x="51" y="4351"/>
                      <a:pt x="12" y="4411"/>
                    </a:cubicBezTo>
                    <a:cubicBezTo>
                      <a:pt x="1" y="4430"/>
                      <a:pt x="6" y="4454"/>
                      <a:pt x="25" y="4463"/>
                    </a:cubicBezTo>
                    <a:cubicBezTo>
                      <a:pt x="52" y="4476"/>
                      <a:pt x="80" y="4482"/>
                      <a:pt x="110" y="4482"/>
                    </a:cubicBezTo>
                    <a:cubicBezTo>
                      <a:pt x="204" y="4482"/>
                      <a:pt x="307" y="4427"/>
                      <a:pt x="384" y="4387"/>
                    </a:cubicBezTo>
                    <a:cubicBezTo>
                      <a:pt x="505" y="4323"/>
                      <a:pt x="621" y="4245"/>
                      <a:pt x="724" y="4153"/>
                    </a:cubicBezTo>
                    <a:cubicBezTo>
                      <a:pt x="949" y="3957"/>
                      <a:pt x="1122" y="3704"/>
                      <a:pt x="1248" y="3433"/>
                    </a:cubicBezTo>
                    <a:cubicBezTo>
                      <a:pt x="1541" y="2798"/>
                      <a:pt x="1532" y="2087"/>
                      <a:pt x="1420" y="1408"/>
                    </a:cubicBezTo>
                    <a:cubicBezTo>
                      <a:pt x="1382" y="1180"/>
                      <a:pt x="1343" y="952"/>
                      <a:pt x="1300" y="724"/>
                    </a:cubicBezTo>
                    <a:cubicBezTo>
                      <a:pt x="1257" y="489"/>
                      <a:pt x="1225" y="251"/>
                      <a:pt x="1154" y="23"/>
                    </a:cubicBezTo>
                    <a:cubicBezTo>
                      <a:pt x="1149" y="7"/>
                      <a:pt x="1136" y="0"/>
                      <a:pt x="11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3" name="Google Shape;14613;p28"/>
              <p:cNvSpPr/>
              <p:nvPr/>
            </p:nvSpPr>
            <p:spPr>
              <a:xfrm>
                <a:off x="3604575" y="4384825"/>
                <a:ext cx="20925" cy="778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115" extrusionOk="0">
                    <a:moveTo>
                      <a:pt x="799" y="0"/>
                    </a:moveTo>
                    <a:cubicBezTo>
                      <a:pt x="786" y="0"/>
                      <a:pt x="773" y="7"/>
                      <a:pt x="767" y="22"/>
                    </a:cubicBezTo>
                    <a:cubicBezTo>
                      <a:pt x="672" y="265"/>
                      <a:pt x="567" y="502"/>
                      <a:pt x="490" y="751"/>
                    </a:cubicBezTo>
                    <a:cubicBezTo>
                      <a:pt x="410" y="1005"/>
                      <a:pt x="341" y="1263"/>
                      <a:pt x="277" y="1523"/>
                    </a:cubicBezTo>
                    <a:cubicBezTo>
                      <a:pt x="215" y="1774"/>
                      <a:pt x="159" y="2028"/>
                      <a:pt x="111" y="2282"/>
                    </a:cubicBezTo>
                    <a:cubicBezTo>
                      <a:pt x="62" y="2535"/>
                      <a:pt x="0" y="2793"/>
                      <a:pt x="10" y="3051"/>
                    </a:cubicBezTo>
                    <a:cubicBezTo>
                      <a:pt x="12" y="3092"/>
                      <a:pt x="44" y="3114"/>
                      <a:pt x="77" y="3114"/>
                    </a:cubicBezTo>
                    <a:cubicBezTo>
                      <a:pt x="103" y="3114"/>
                      <a:pt x="129" y="3099"/>
                      <a:pt x="139" y="3067"/>
                    </a:cubicBezTo>
                    <a:cubicBezTo>
                      <a:pt x="215" y="2821"/>
                      <a:pt x="234" y="2559"/>
                      <a:pt x="279" y="2305"/>
                    </a:cubicBezTo>
                    <a:cubicBezTo>
                      <a:pt x="326" y="2050"/>
                      <a:pt x="376" y="1794"/>
                      <a:pt x="434" y="1542"/>
                    </a:cubicBezTo>
                    <a:cubicBezTo>
                      <a:pt x="490" y="1297"/>
                      <a:pt x="554" y="1054"/>
                      <a:pt x="621" y="811"/>
                    </a:cubicBezTo>
                    <a:cubicBezTo>
                      <a:pt x="692" y="553"/>
                      <a:pt x="748" y="293"/>
                      <a:pt x="829" y="39"/>
                    </a:cubicBezTo>
                    <a:cubicBezTo>
                      <a:pt x="836" y="15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4" name="Google Shape;14614;p28"/>
              <p:cNvSpPr/>
              <p:nvPr/>
            </p:nvSpPr>
            <p:spPr>
              <a:xfrm>
                <a:off x="2460275" y="4352525"/>
                <a:ext cx="306650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2266" h="15631" extrusionOk="0">
                    <a:moveTo>
                      <a:pt x="147" y="0"/>
                    </a:moveTo>
                    <a:cubicBezTo>
                      <a:pt x="104" y="0"/>
                      <a:pt x="62" y="29"/>
                      <a:pt x="56" y="89"/>
                    </a:cubicBezTo>
                    <a:lnTo>
                      <a:pt x="56" y="91"/>
                    </a:lnTo>
                    <a:cubicBezTo>
                      <a:pt x="0" y="760"/>
                      <a:pt x="88" y="1456"/>
                      <a:pt x="200" y="2116"/>
                    </a:cubicBezTo>
                    <a:cubicBezTo>
                      <a:pt x="314" y="2785"/>
                      <a:pt x="475" y="3445"/>
                      <a:pt x="683" y="4092"/>
                    </a:cubicBezTo>
                    <a:cubicBezTo>
                      <a:pt x="1094" y="5382"/>
                      <a:pt x="1690" y="6618"/>
                      <a:pt x="2416" y="7762"/>
                    </a:cubicBezTo>
                    <a:cubicBezTo>
                      <a:pt x="3145" y="8910"/>
                      <a:pt x="4012" y="9966"/>
                      <a:pt x="4979" y="10922"/>
                    </a:cubicBezTo>
                    <a:cubicBezTo>
                      <a:pt x="5936" y="11870"/>
                      <a:pt x="6993" y="12718"/>
                      <a:pt x="8109" y="13472"/>
                    </a:cubicBezTo>
                    <a:cubicBezTo>
                      <a:pt x="9230" y="14227"/>
                      <a:pt x="10420" y="14925"/>
                      <a:pt x="11663" y="15457"/>
                    </a:cubicBezTo>
                    <a:cubicBezTo>
                      <a:pt x="11814" y="15525"/>
                      <a:pt x="11971" y="15581"/>
                      <a:pt x="12130" y="15628"/>
                    </a:cubicBezTo>
                    <a:cubicBezTo>
                      <a:pt x="12138" y="15630"/>
                      <a:pt x="12146" y="15631"/>
                      <a:pt x="12153" y="15631"/>
                    </a:cubicBezTo>
                    <a:cubicBezTo>
                      <a:pt x="12231" y="15631"/>
                      <a:pt x="12266" y="15520"/>
                      <a:pt x="12196" y="15474"/>
                    </a:cubicBezTo>
                    <a:cubicBezTo>
                      <a:pt x="11917" y="15293"/>
                      <a:pt x="11612" y="15156"/>
                      <a:pt x="11317" y="15005"/>
                    </a:cubicBezTo>
                    <a:cubicBezTo>
                      <a:pt x="11022" y="14854"/>
                      <a:pt x="10724" y="14700"/>
                      <a:pt x="10431" y="14541"/>
                    </a:cubicBezTo>
                    <a:cubicBezTo>
                      <a:pt x="9844" y="14225"/>
                      <a:pt x="9270" y="13887"/>
                      <a:pt x="8709" y="13528"/>
                    </a:cubicBezTo>
                    <a:cubicBezTo>
                      <a:pt x="7591" y="12806"/>
                      <a:pt x="6531" y="11995"/>
                      <a:pt x="5562" y="11083"/>
                    </a:cubicBezTo>
                    <a:cubicBezTo>
                      <a:pt x="4592" y="10172"/>
                      <a:pt x="3711" y="9161"/>
                      <a:pt x="2963" y="8056"/>
                    </a:cubicBezTo>
                    <a:cubicBezTo>
                      <a:pt x="2216" y="6951"/>
                      <a:pt x="1593" y="5752"/>
                      <a:pt x="1141" y="4492"/>
                    </a:cubicBezTo>
                    <a:cubicBezTo>
                      <a:pt x="688" y="3234"/>
                      <a:pt x="413" y="1931"/>
                      <a:pt x="296" y="600"/>
                    </a:cubicBezTo>
                    <a:cubicBezTo>
                      <a:pt x="281" y="428"/>
                      <a:pt x="266" y="259"/>
                      <a:pt x="243" y="89"/>
                    </a:cubicBezTo>
                    <a:cubicBezTo>
                      <a:pt x="236" y="31"/>
                      <a:pt x="191" y="0"/>
                      <a:pt x="1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5" name="Google Shape;14615;p28"/>
              <p:cNvSpPr/>
              <p:nvPr/>
            </p:nvSpPr>
            <p:spPr>
              <a:xfrm>
                <a:off x="2475775" y="4434425"/>
                <a:ext cx="15835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1865" extrusionOk="0">
                    <a:moveTo>
                      <a:pt x="638" y="167"/>
                    </a:moveTo>
                    <a:cubicBezTo>
                      <a:pt x="1629" y="1"/>
                      <a:pt x="2652" y="165"/>
                      <a:pt x="3604" y="487"/>
                    </a:cubicBezTo>
                    <a:cubicBezTo>
                      <a:pt x="4555" y="809"/>
                      <a:pt x="5447" y="1283"/>
                      <a:pt x="6333" y="1756"/>
                    </a:cubicBezTo>
                    <a:cubicBezTo>
                      <a:pt x="5585" y="1644"/>
                      <a:pt x="4824" y="1715"/>
                      <a:pt x="4069" y="1771"/>
                    </a:cubicBezTo>
                    <a:cubicBezTo>
                      <a:pt x="3316" y="1826"/>
                      <a:pt x="2547" y="1865"/>
                      <a:pt x="1811" y="1689"/>
                    </a:cubicBezTo>
                    <a:cubicBezTo>
                      <a:pt x="1076" y="1515"/>
                      <a:pt x="364" y="1096"/>
                      <a:pt x="1" y="4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6" name="Google Shape;14616;p28"/>
              <p:cNvSpPr/>
              <p:nvPr/>
            </p:nvSpPr>
            <p:spPr>
              <a:xfrm>
                <a:off x="2312800" y="4216025"/>
                <a:ext cx="178950" cy="1454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5817" extrusionOk="0">
                    <a:moveTo>
                      <a:pt x="3899" y="5817"/>
                    </a:moveTo>
                    <a:cubicBezTo>
                      <a:pt x="3899" y="5817"/>
                      <a:pt x="429" y="3814"/>
                      <a:pt x="215" y="3107"/>
                    </a:cubicBezTo>
                    <a:cubicBezTo>
                      <a:pt x="0" y="2401"/>
                      <a:pt x="556" y="1997"/>
                      <a:pt x="556" y="1997"/>
                    </a:cubicBezTo>
                    <a:cubicBezTo>
                      <a:pt x="556" y="1997"/>
                      <a:pt x="580" y="1591"/>
                      <a:pt x="1044" y="1516"/>
                    </a:cubicBezTo>
                    <a:cubicBezTo>
                      <a:pt x="1506" y="1440"/>
                      <a:pt x="1206" y="619"/>
                      <a:pt x="1932" y="765"/>
                    </a:cubicBezTo>
                    <a:cubicBezTo>
                      <a:pt x="1932" y="765"/>
                      <a:pt x="1692" y="462"/>
                      <a:pt x="2345" y="440"/>
                    </a:cubicBezTo>
                    <a:cubicBezTo>
                      <a:pt x="2999" y="417"/>
                      <a:pt x="3886" y="193"/>
                      <a:pt x="4589" y="97"/>
                    </a:cubicBezTo>
                    <a:cubicBezTo>
                      <a:pt x="5293" y="0"/>
                      <a:pt x="6095" y="813"/>
                      <a:pt x="6095" y="813"/>
                    </a:cubicBezTo>
                    <a:cubicBezTo>
                      <a:pt x="6095" y="813"/>
                      <a:pt x="7157" y="4788"/>
                      <a:pt x="3899" y="58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7" name="Google Shape;14617;p28"/>
              <p:cNvSpPr/>
              <p:nvPr/>
            </p:nvSpPr>
            <p:spPr>
              <a:xfrm>
                <a:off x="2368175" y="4242325"/>
                <a:ext cx="2317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2186" extrusionOk="0">
                    <a:moveTo>
                      <a:pt x="37" y="1"/>
                    </a:moveTo>
                    <a:cubicBezTo>
                      <a:pt x="19" y="1"/>
                      <a:pt x="1" y="20"/>
                      <a:pt x="12" y="42"/>
                    </a:cubicBezTo>
                    <a:lnTo>
                      <a:pt x="14" y="40"/>
                    </a:lnTo>
                    <a:cubicBezTo>
                      <a:pt x="94" y="225"/>
                      <a:pt x="149" y="433"/>
                      <a:pt x="205" y="627"/>
                    </a:cubicBezTo>
                    <a:cubicBezTo>
                      <a:pt x="259" y="820"/>
                      <a:pt x="304" y="1012"/>
                      <a:pt x="356" y="1203"/>
                    </a:cubicBezTo>
                    <a:cubicBezTo>
                      <a:pt x="446" y="1538"/>
                      <a:pt x="556" y="1962"/>
                      <a:pt x="848" y="2177"/>
                    </a:cubicBezTo>
                    <a:cubicBezTo>
                      <a:pt x="856" y="2183"/>
                      <a:pt x="864" y="2185"/>
                      <a:pt x="872" y="2185"/>
                    </a:cubicBezTo>
                    <a:cubicBezTo>
                      <a:pt x="903" y="2185"/>
                      <a:pt x="926" y="2143"/>
                      <a:pt x="911" y="2113"/>
                    </a:cubicBezTo>
                    <a:cubicBezTo>
                      <a:pt x="829" y="1945"/>
                      <a:pt x="725" y="1792"/>
                      <a:pt x="650" y="1618"/>
                    </a:cubicBezTo>
                    <a:cubicBezTo>
                      <a:pt x="577" y="1437"/>
                      <a:pt x="513" y="1252"/>
                      <a:pt x="465" y="1061"/>
                    </a:cubicBezTo>
                    <a:cubicBezTo>
                      <a:pt x="412" y="876"/>
                      <a:pt x="364" y="689"/>
                      <a:pt x="304" y="506"/>
                    </a:cubicBezTo>
                    <a:cubicBezTo>
                      <a:pt x="244" y="332"/>
                      <a:pt x="162" y="167"/>
                      <a:pt x="59" y="14"/>
                    </a:cubicBezTo>
                    <a:cubicBezTo>
                      <a:pt x="54" y="5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8" name="Google Shape;14618;p28"/>
              <p:cNvSpPr/>
              <p:nvPr/>
            </p:nvSpPr>
            <p:spPr>
              <a:xfrm>
                <a:off x="2347150" y="4251925"/>
                <a:ext cx="26125" cy="430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723" extrusionOk="0">
                    <a:moveTo>
                      <a:pt x="24" y="0"/>
                    </a:moveTo>
                    <a:cubicBezTo>
                      <a:pt x="11" y="0"/>
                      <a:pt x="0" y="18"/>
                      <a:pt x="6" y="30"/>
                    </a:cubicBezTo>
                    <a:lnTo>
                      <a:pt x="8" y="30"/>
                    </a:lnTo>
                    <a:cubicBezTo>
                      <a:pt x="81" y="176"/>
                      <a:pt x="186" y="299"/>
                      <a:pt x="279" y="432"/>
                    </a:cubicBezTo>
                    <a:cubicBezTo>
                      <a:pt x="373" y="567"/>
                      <a:pt x="461" y="703"/>
                      <a:pt x="543" y="843"/>
                    </a:cubicBezTo>
                    <a:cubicBezTo>
                      <a:pt x="711" y="1122"/>
                      <a:pt x="823" y="1430"/>
                      <a:pt x="993" y="1707"/>
                    </a:cubicBezTo>
                    <a:cubicBezTo>
                      <a:pt x="997" y="1718"/>
                      <a:pt x="1006" y="1722"/>
                      <a:pt x="1014" y="1722"/>
                    </a:cubicBezTo>
                    <a:cubicBezTo>
                      <a:pt x="1029" y="1722"/>
                      <a:pt x="1045" y="1708"/>
                      <a:pt x="1036" y="1688"/>
                    </a:cubicBezTo>
                    <a:cubicBezTo>
                      <a:pt x="969" y="1369"/>
                      <a:pt x="782" y="1056"/>
                      <a:pt x="618" y="776"/>
                    </a:cubicBezTo>
                    <a:cubicBezTo>
                      <a:pt x="462" y="510"/>
                      <a:pt x="283" y="194"/>
                      <a:pt x="34" y="4"/>
                    </a:cubicBezTo>
                    <a:cubicBezTo>
                      <a:pt x="31" y="1"/>
                      <a:pt x="27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9" name="Google Shape;14619;p28"/>
              <p:cNvSpPr/>
              <p:nvPr/>
            </p:nvSpPr>
            <p:spPr>
              <a:xfrm>
                <a:off x="2330050" y="4266425"/>
                <a:ext cx="434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883" extrusionOk="0">
                    <a:moveTo>
                      <a:pt x="75" y="1"/>
                    </a:moveTo>
                    <a:cubicBezTo>
                      <a:pt x="58" y="1"/>
                      <a:pt x="42" y="2"/>
                      <a:pt x="25" y="5"/>
                    </a:cubicBezTo>
                    <a:cubicBezTo>
                      <a:pt x="4" y="11"/>
                      <a:pt x="0" y="41"/>
                      <a:pt x="19" y="52"/>
                    </a:cubicBezTo>
                    <a:cubicBezTo>
                      <a:pt x="98" y="97"/>
                      <a:pt x="180" y="123"/>
                      <a:pt x="253" y="177"/>
                    </a:cubicBezTo>
                    <a:cubicBezTo>
                      <a:pt x="324" y="230"/>
                      <a:pt x="387" y="289"/>
                      <a:pt x="445" y="357"/>
                    </a:cubicBezTo>
                    <a:cubicBezTo>
                      <a:pt x="578" y="506"/>
                      <a:pt x="694" y="673"/>
                      <a:pt x="817" y="828"/>
                    </a:cubicBezTo>
                    <a:cubicBezTo>
                      <a:pt x="956" y="1002"/>
                      <a:pt x="1094" y="1176"/>
                      <a:pt x="1232" y="1349"/>
                    </a:cubicBezTo>
                    <a:cubicBezTo>
                      <a:pt x="1373" y="1525"/>
                      <a:pt x="1505" y="1723"/>
                      <a:pt x="1676" y="1873"/>
                    </a:cubicBezTo>
                    <a:cubicBezTo>
                      <a:pt x="1682" y="1880"/>
                      <a:pt x="1690" y="1883"/>
                      <a:pt x="1698" y="1883"/>
                    </a:cubicBezTo>
                    <a:cubicBezTo>
                      <a:pt x="1719" y="1883"/>
                      <a:pt x="1739" y="1859"/>
                      <a:pt x="1726" y="1834"/>
                    </a:cubicBezTo>
                    <a:cubicBezTo>
                      <a:pt x="1614" y="1621"/>
                      <a:pt x="1440" y="1434"/>
                      <a:pt x="1294" y="1243"/>
                    </a:cubicBezTo>
                    <a:cubicBezTo>
                      <a:pt x="1148" y="1052"/>
                      <a:pt x="999" y="860"/>
                      <a:pt x="851" y="667"/>
                    </a:cubicBezTo>
                    <a:cubicBezTo>
                      <a:pt x="722" y="503"/>
                      <a:pt x="597" y="327"/>
                      <a:pt x="442" y="185"/>
                    </a:cubicBezTo>
                    <a:cubicBezTo>
                      <a:pt x="345" y="96"/>
                      <a:pt x="21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0" name="Google Shape;14620;p28"/>
              <p:cNvSpPr/>
              <p:nvPr/>
            </p:nvSpPr>
            <p:spPr>
              <a:xfrm>
                <a:off x="2437975" y="4223150"/>
                <a:ext cx="1095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484" extrusionOk="0">
                    <a:moveTo>
                      <a:pt x="275" y="0"/>
                    </a:moveTo>
                    <a:cubicBezTo>
                      <a:pt x="256" y="0"/>
                      <a:pt x="235" y="14"/>
                      <a:pt x="238" y="37"/>
                    </a:cubicBezTo>
                    <a:cubicBezTo>
                      <a:pt x="260" y="280"/>
                      <a:pt x="292" y="521"/>
                      <a:pt x="247" y="764"/>
                    </a:cubicBezTo>
                    <a:cubicBezTo>
                      <a:pt x="228" y="880"/>
                      <a:pt x="197" y="994"/>
                      <a:pt x="154" y="1102"/>
                    </a:cubicBezTo>
                    <a:cubicBezTo>
                      <a:pt x="111" y="1213"/>
                      <a:pt x="38" y="1319"/>
                      <a:pt x="8" y="1433"/>
                    </a:cubicBezTo>
                    <a:cubicBezTo>
                      <a:pt x="0" y="1460"/>
                      <a:pt x="22" y="1483"/>
                      <a:pt x="47" y="1483"/>
                    </a:cubicBezTo>
                    <a:cubicBezTo>
                      <a:pt x="53" y="1483"/>
                      <a:pt x="60" y="1482"/>
                      <a:pt x="66" y="1478"/>
                    </a:cubicBezTo>
                    <a:cubicBezTo>
                      <a:pt x="266" y="1342"/>
                      <a:pt x="361" y="1013"/>
                      <a:pt x="397" y="786"/>
                    </a:cubicBezTo>
                    <a:cubicBezTo>
                      <a:pt x="438" y="528"/>
                      <a:pt x="432" y="250"/>
                      <a:pt x="307" y="18"/>
                    </a:cubicBezTo>
                    <a:cubicBezTo>
                      <a:pt x="300" y="6"/>
                      <a:pt x="288" y="0"/>
                      <a:pt x="2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1" name="Google Shape;14621;p28"/>
              <p:cNvSpPr/>
              <p:nvPr/>
            </p:nvSpPr>
            <p:spPr>
              <a:xfrm>
                <a:off x="2452050" y="4229625"/>
                <a:ext cx="74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653" extrusionOk="0">
                    <a:moveTo>
                      <a:pt x="109" y="0"/>
                    </a:moveTo>
                    <a:cubicBezTo>
                      <a:pt x="102" y="0"/>
                      <a:pt x="95" y="4"/>
                      <a:pt x="92" y="11"/>
                    </a:cubicBezTo>
                    <a:cubicBezTo>
                      <a:pt x="56" y="94"/>
                      <a:pt x="75" y="178"/>
                      <a:pt x="71" y="268"/>
                    </a:cubicBezTo>
                    <a:cubicBezTo>
                      <a:pt x="64" y="382"/>
                      <a:pt x="24" y="490"/>
                      <a:pt x="8" y="604"/>
                    </a:cubicBezTo>
                    <a:cubicBezTo>
                      <a:pt x="1" y="631"/>
                      <a:pt x="22" y="653"/>
                      <a:pt x="46" y="653"/>
                    </a:cubicBezTo>
                    <a:cubicBezTo>
                      <a:pt x="55" y="653"/>
                      <a:pt x="65" y="649"/>
                      <a:pt x="73" y="641"/>
                    </a:cubicBezTo>
                    <a:cubicBezTo>
                      <a:pt x="211" y="512"/>
                      <a:pt x="295" y="137"/>
                      <a:pt x="120" y="4"/>
                    </a:cubicBezTo>
                    <a:cubicBezTo>
                      <a:pt x="116" y="1"/>
                      <a:pt x="113" y="0"/>
                      <a:pt x="10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2" name="Google Shape;14622;p28"/>
              <p:cNvSpPr/>
              <p:nvPr/>
            </p:nvSpPr>
            <p:spPr>
              <a:xfrm>
                <a:off x="2385850" y="4226200"/>
                <a:ext cx="742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23" extrusionOk="0">
                    <a:moveTo>
                      <a:pt x="32" y="0"/>
                    </a:moveTo>
                    <a:cubicBezTo>
                      <a:pt x="28" y="0"/>
                      <a:pt x="25" y="0"/>
                      <a:pt x="21" y="1"/>
                    </a:cubicBezTo>
                    <a:cubicBezTo>
                      <a:pt x="10" y="3"/>
                      <a:pt x="1" y="14"/>
                      <a:pt x="4" y="25"/>
                    </a:cubicBezTo>
                    <a:cubicBezTo>
                      <a:pt x="19" y="102"/>
                      <a:pt x="98" y="163"/>
                      <a:pt x="135" y="233"/>
                    </a:cubicBezTo>
                    <a:cubicBezTo>
                      <a:pt x="176" y="319"/>
                      <a:pt x="203" y="410"/>
                      <a:pt x="214" y="506"/>
                    </a:cubicBezTo>
                    <a:cubicBezTo>
                      <a:pt x="216" y="517"/>
                      <a:pt x="225" y="522"/>
                      <a:pt x="235" y="522"/>
                    </a:cubicBezTo>
                    <a:cubicBezTo>
                      <a:pt x="246" y="522"/>
                      <a:pt x="258" y="516"/>
                      <a:pt x="261" y="506"/>
                    </a:cubicBezTo>
                    <a:cubicBezTo>
                      <a:pt x="296" y="401"/>
                      <a:pt x="287" y="287"/>
                      <a:pt x="236" y="190"/>
                    </a:cubicBezTo>
                    <a:cubicBezTo>
                      <a:pt x="200" y="117"/>
                      <a:pt x="124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3" name="Google Shape;14623;p28"/>
              <p:cNvSpPr/>
              <p:nvPr/>
            </p:nvSpPr>
            <p:spPr>
              <a:xfrm>
                <a:off x="2395650" y="4245600"/>
                <a:ext cx="91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673" extrusionOk="0">
                    <a:moveTo>
                      <a:pt x="40" y="1"/>
                    </a:moveTo>
                    <a:cubicBezTo>
                      <a:pt x="20" y="1"/>
                      <a:pt x="0" y="14"/>
                      <a:pt x="1" y="38"/>
                    </a:cubicBezTo>
                    <a:cubicBezTo>
                      <a:pt x="13" y="313"/>
                      <a:pt x="44" y="586"/>
                      <a:pt x="95" y="855"/>
                    </a:cubicBezTo>
                    <a:cubicBezTo>
                      <a:pt x="119" y="988"/>
                      <a:pt x="145" y="1121"/>
                      <a:pt x="173" y="1253"/>
                    </a:cubicBezTo>
                    <a:cubicBezTo>
                      <a:pt x="201" y="1388"/>
                      <a:pt x="220" y="1530"/>
                      <a:pt x="285" y="1651"/>
                    </a:cubicBezTo>
                    <a:cubicBezTo>
                      <a:pt x="293" y="1666"/>
                      <a:pt x="305" y="1673"/>
                      <a:pt x="318" y="1673"/>
                    </a:cubicBezTo>
                    <a:cubicBezTo>
                      <a:pt x="340" y="1673"/>
                      <a:pt x="362" y="1655"/>
                      <a:pt x="362" y="1631"/>
                    </a:cubicBezTo>
                    <a:cubicBezTo>
                      <a:pt x="364" y="1508"/>
                      <a:pt x="327" y="1384"/>
                      <a:pt x="300" y="1264"/>
                    </a:cubicBezTo>
                    <a:cubicBezTo>
                      <a:pt x="272" y="1124"/>
                      <a:pt x="246" y="984"/>
                      <a:pt x="220" y="844"/>
                    </a:cubicBezTo>
                    <a:cubicBezTo>
                      <a:pt x="173" y="573"/>
                      <a:pt x="132" y="298"/>
                      <a:pt x="76" y="29"/>
                    </a:cubicBezTo>
                    <a:cubicBezTo>
                      <a:pt x="72" y="9"/>
                      <a:pt x="56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4" name="Google Shape;14624;p28"/>
              <p:cNvSpPr/>
              <p:nvPr/>
            </p:nvSpPr>
            <p:spPr>
              <a:xfrm>
                <a:off x="2414275" y="4239725"/>
                <a:ext cx="41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102" extrusionOk="0">
                    <a:moveTo>
                      <a:pt x="64" y="1"/>
                    </a:moveTo>
                    <a:cubicBezTo>
                      <a:pt x="52" y="1"/>
                      <a:pt x="40" y="8"/>
                      <a:pt x="40" y="24"/>
                    </a:cubicBezTo>
                    <a:lnTo>
                      <a:pt x="42" y="24"/>
                    </a:lnTo>
                    <a:cubicBezTo>
                      <a:pt x="27" y="368"/>
                      <a:pt x="0" y="733"/>
                      <a:pt x="58" y="1075"/>
                    </a:cubicBezTo>
                    <a:cubicBezTo>
                      <a:pt x="62" y="1093"/>
                      <a:pt x="74" y="1101"/>
                      <a:pt x="88" y="1101"/>
                    </a:cubicBezTo>
                    <a:cubicBezTo>
                      <a:pt x="107" y="1101"/>
                      <a:pt x="127" y="1087"/>
                      <a:pt x="129" y="1066"/>
                    </a:cubicBezTo>
                    <a:cubicBezTo>
                      <a:pt x="167" y="724"/>
                      <a:pt x="122" y="365"/>
                      <a:pt x="88" y="24"/>
                    </a:cubicBezTo>
                    <a:cubicBezTo>
                      <a:pt x="88" y="8"/>
                      <a:pt x="76" y="1"/>
                      <a:pt x="6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5" name="Google Shape;14625;p28"/>
              <p:cNvSpPr/>
              <p:nvPr/>
            </p:nvSpPr>
            <p:spPr>
              <a:xfrm>
                <a:off x="2422775" y="4232725"/>
                <a:ext cx="652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734" extrusionOk="0">
                    <a:moveTo>
                      <a:pt x="158" y="1"/>
                    </a:moveTo>
                    <a:cubicBezTo>
                      <a:pt x="135" y="1"/>
                      <a:pt x="118" y="26"/>
                      <a:pt x="130" y="46"/>
                    </a:cubicBezTo>
                    <a:lnTo>
                      <a:pt x="132" y="46"/>
                    </a:lnTo>
                    <a:cubicBezTo>
                      <a:pt x="195" y="140"/>
                      <a:pt x="137" y="316"/>
                      <a:pt x="126" y="422"/>
                    </a:cubicBezTo>
                    <a:lnTo>
                      <a:pt x="79" y="856"/>
                    </a:lnTo>
                    <a:cubicBezTo>
                      <a:pt x="49" y="1133"/>
                      <a:pt x="1" y="1424"/>
                      <a:pt x="23" y="1701"/>
                    </a:cubicBezTo>
                    <a:cubicBezTo>
                      <a:pt x="23" y="1722"/>
                      <a:pt x="40" y="1733"/>
                      <a:pt x="57" y="1733"/>
                    </a:cubicBezTo>
                    <a:cubicBezTo>
                      <a:pt x="70" y="1733"/>
                      <a:pt x="84" y="1726"/>
                      <a:pt x="89" y="1710"/>
                    </a:cubicBezTo>
                    <a:cubicBezTo>
                      <a:pt x="178" y="1394"/>
                      <a:pt x="184" y="1045"/>
                      <a:pt x="214" y="719"/>
                    </a:cubicBezTo>
                    <a:cubicBezTo>
                      <a:pt x="229" y="553"/>
                      <a:pt x="251" y="385"/>
                      <a:pt x="257" y="216"/>
                    </a:cubicBezTo>
                    <a:cubicBezTo>
                      <a:pt x="261" y="129"/>
                      <a:pt x="259" y="37"/>
                      <a:pt x="165" y="1"/>
                    </a:cubicBezTo>
                    <a:cubicBezTo>
                      <a:pt x="163" y="1"/>
                      <a:pt x="161" y="1"/>
                      <a:pt x="1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6" name="Google Shape;14626;p28"/>
              <p:cNvSpPr/>
              <p:nvPr/>
            </p:nvSpPr>
            <p:spPr>
              <a:xfrm>
                <a:off x="2325175" y="4281900"/>
                <a:ext cx="248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493" extrusionOk="0">
                    <a:moveTo>
                      <a:pt x="32" y="0"/>
                    </a:moveTo>
                    <a:cubicBezTo>
                      <a:pt x="16" y="0"/>
                      <a:pt x="1" y="10"/>
                      <a:pt x="3" y="31"/>
                    </a:cubicBezTo>
                    <a:lnTo>
                      <a:pt x="3" y="33"/>
                    </a:lnTo>
                    <a:cubicBezTo>
                      <a:pt x="21" y="334"/>
                      <a:pt x="137" y="613"/>
                      <a:pt x="298" y="867"/>
                    </a:cubicBezTo>
                    <a:cubicBezTo>
                      <a:pt x="379" y="994"/>
                      <a:pt x="472" y="1114"/>
                      <a:pt x="575" y="1224"/>
                    </a:cubicBezTo>
                    <a:cubicBezTo>
                      <a:pt x="663" y="1319"/>
                      <a:pt x="779" y="1456"/>
                      <a:pt x="908" y="1491"/>
                    </a:cubicBezTo>
                    <a:cubicBezTo>
                      <a:pt x="912" y="1492"/>
                      <a:pt x="917" y="1493"/>
                      <a:pt x="921" y="1493"/>
                    </a:cubicBezTo>
                    <a:cubicBezTo>
                      <a:pt x="963" y="1493"/>
                      <a:pt x="995" y="1446"/>
                      <a:pt x="971" y="1407"/>
                    </a:cubicBezTo>
                    <a:cubicBezTo>
                      <a:pt x="908" y="1301"/>
                      <a:pt x="779" y="1222"/>
                      <a:pt x="691" y="1132"/>
                    </a:cubicBezTo>
                    <a:cubicBezTo>
                      <a:pt x="592" y="1028"/>
                      <a:pt x="500" y="916"/>
                      <a:pt x="422" y="794"/>
                    </a:cubicBezTo>
                    <a:cubicBezTo>
                      <a:pt x="266" y="557"/>
                      <a:pt x="164" y="289"/>
                      <a:pt x="66" y="24"/>
                    </a:cubicBezTo>
                    <a:cubicBezTo>
                      <a:pt x="61" y="8"/>
                      <a:pt x="4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7" name="Google Shape;14627;p28"/>
              <p:cNvSpPr/>
              <p:nvPr/>
            </p:nvSpPr>
            <p:spPr>
              <a:xfrm>
                <a:off x="2336675" y="4291875"/>
                <a:ext cx="306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474" extrusionOk="0">
                    <a:moveTo>
                      <a:pt x="38" y="0"/>
                    </a:moveTo>
                    <a:cubicBezTo>
                      <a:pt x="19" y="0"/>
                      <a:pt x="0" y="14"/>
                      <a:pt x="10" y="36"/>
                    </a:cubicBezTo>
                    <a:lnTo>
                      <a:pt x="10" y="38"/>
                    </a:lnTo>
                    <a:cubicBezTo>
                      <a:pt x="130" y="324"/>
                      <a:pt x="300" y="576"/>
                      <a:pt x="493" y="819"/>
                    </a:cubicBezTo>
                    <a:cubicBezTo>
                      <a:pt x="592" y="943"/>
                      <a:pt x="696" y="1064"/>
                      <a:pt x="807" y="1180"/>
                    </a:cubicBezTo>
                    <a:cubicBezTo>
                      <a:pt x="904" y="1281"/>
                      <a:pt x="1010" y="1418"/>
                      <a:pt x="1145" y="1470"/>
                    </a:cubicBezTo>
                    <a:cubicBezTo>
                      <a:pt x="1151" y="1472"/>
                      <a:pt x="1156" y="1473"/>
                      <a:pt x="1162" y="1473"/>
                    </a:cubicBezTo>
                    <a:cubicBezTo>
                      <a:pt x="1199" y="1473"/>
                      <a:pt x="1223" y="1424"/>
                      <a:pt x="1207" y="1392"/>
                    </a:cubicBezTo>
                    <a:cubicBezTo>
                      <a:pt x="1143" y="1274"/>
                      <a:pt x="1012" y="1188"/>
                      <a:pt x="919" y="1094"/>
                    </a:cubicBezTo>
                    <a:cubicBezTo>
                      <a:pt x="810" y="988"/>
                      <a:pt x="708" y="874"/>
                      <a:pt x="610" y="758"/>
                    </a:cubicBezTo>
                    <a:cubicBezTo>
                      <a:pt x="414" y="520"/>
                      <a:pt x="244" y="264"/>
                      <a:pt x="66" y="14"/>
                    </a:cubicBezTo>
                    <a:cubicBezTo>
                      <a:pt x="60" y="4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8" name="Google Shape;14628;p28"/>
              <p:cNvSpPr/>
              <p:nvPr/>
            </p:nvSpPr>
            <p:spPr>
              <a:xfrm>
                <a:off x="2287375" y="4305325"/>
                <a:ext cx="1549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3526" extrusionOk="0">
                    <a:moveTo>
                      <a:pt x="6009" y="3372"/>
                    </a:moveTo>
                    <a:cubicBezTo>
                      <a:pt x="6196" y="3335"/>
                      <a:pt x="5611" y="3525"/>
                      <a:pt x="4663" y="3348"/>
                    </a:cubicBezTo>
                    <a:cubicBezTo>
                      <a:pt x="3713" y="3170"/>
                      <a:pt x="1752" y="504"/>
                      <a:pt x="0" y="777"/>
                    </a:cubicBezTo>
                    <a:cubicBezTo>
                      <a:pt x="0" y="777"/>
                      <a:pt x="275" y="1"/>
                      <a:pt x="1563" y="126"/>
                    </a:cubicBezTo>
                    <a:cubicBezTo>
                      <a:pt x="2852" y="253"/>
                      <a:pt x="2698" y="386"/>
                      <a:pt x="3551" y="1125"/>
                    </a:cubicBezTo>
                    <a:cubicBezTo>
                      <a:pt x="4403" y="1863"/>
                      <a:pt x="6009" y="3372"/>
                      <a:pt x="6009" y="33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9" name="Google Shape;14629;p28"/>
              <p:cNvSpPr/>
              <p:nvPr/>
            </p:nvSpPr>
            <p:spPr>
              <a:xfrm>
                <a:off x="2321400" y="4309050"/>
                <a:ext cx="1004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2758" extrusionOk="0">
                    <a:moveTo>
                      <a:pt x="47" y="1"/>
                    </a:moveTo>
                    <a:cubicBezTo>
                      <a:pt x="21" y="1"/>
                      <a:pt x="0" y="39"/>
                      <a:pt x="23" y="61"/>
                    </a:cubicBezTo>
                    <a:cubicBezTo>
                      <a:pt x="184" y="215"/>
                      <a:pt x="344" y="368"/>
                      <a:pt x="516" y="508"/>
                    </a:cubicBezTo>
                    <a:cubicBezTo>
                      <a:pt x="688" y="647"/>
                      <a:pt x="855" y="796"/>
                      <a:pt x="1021" y="944"/>
                    </a:cubicBezTo>
                    <a:cubicBezTo>
                      <a:pt x="1352" y="1237"/>
                      <a:pt x="1674" y="1540"/>
                      <a:pt x="1986" y="1854"/>
                    </a:cubicBezTo>
                    <a:cubicBezTo>
                      <a:pt x="2266" y="2135"/>
                      <a:pt x="2560" y="2421"/>
                      <a:pt x="2923" y="2593"/>
                    </a:cubicBezTo>
                    <a:cubicBezTo>
                      <a:pt x="3114" y="2684"/>
                      <a:pt x="3345" y="2757"/>
                      <a:pt x="3568" y="2757"/>
                    </a:cubicBezTo>
                    <a:cubicBezTo>
                      <a:pt x="3711" y="2757"/>
                      <a:pt x="3850" y="2727"/>
                      <a:pt x="3973" y="2653"/>
                    </a:cubicBezTo>
                    <a:cubicBezTo>
                      <a:pt x="4018" y="2626"/>
                      <a:pt x="3989" y="2572"/>
                      <a:pt x="3946" y="2572"/>
                    </a:cubicBezTo>
                    <a:cubicBezTo>
                      <a:pt x="3944" y="2572"/>
                      <a:pt x="3942" y="2572"/>
                      <a:pt x="3940" y="2572"/>
                    </a:cubicBezTo>
                    <a:cubicBezTo>
                      <a:pt x="3824" y="2589"/>
                      <a:pt x="3707" y="2603"/>
                      <a:pt x="3590" y="2603"/>
                    </a:cubicBezTo>
                    <a:cubicBezTo>
                      <a:pt x="3511" y="2603"/>
                      <a:pt x="3433" y="2597"/>
                      <a:pt x="3356" y="2582"/>
                    </a:cubicBezTo>
                    <a:cubicBezTo>
                      <a:pt x="3166" y="2542"/>
                      <a:pt x="2986" y="2469"/>
                      <a:pt x="2822" y="2367"/>
                    </a:cubicBezTo>
                    <a:cubicBezTo>
                      <a:pt x="2487" y="2163"/>
                      <a:pt x="2214" y="1871"/>
                      <a:pt x="1932" y="1604"/>
                    </a:cubicBezTo>
                    <a:cubicBezTo>
                      <a:pt x="1339" y="1043"/>
                      <a:pt x="743" y="460"/>
                      <a:pt x="66" y="7"/>
                    </a:cubicBezTo>
                    <a:cubicBezTo>
                      <a:pt x="60" y="3"/>
                      <a:pt x="53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0" name="Google Shape;14630;p28"/>
              <p:cNvSpPr/>
              <p:nvPr/>
            </p:nvSpPr>
            <p:spPr>
              <a:xfrm>
                <a:off x="2346450" y="4317875"/>
                <a:ext cx="265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989" extrusionOk="0">
                    <a:moveTo>
                      <a:pt x="54" y="0"/>
                    </a:moveTo>
                    <a:cubicBezTo>
                      <a:pt x="23" y="0"/>
                      <a:pt x="0" y="41"/>
                      <a:pt x="25" y="67"/>
                    </a:cubicBezTo>
                    <a:cubicBezTo>
                      <a:pt x="180" y="234"/>
                      <a:pt x="346" y="385"/>
                      <a:pt x="511" y="540"/>
                    </a:cubicBezTo>
                    <a:cubicBezTo>
                      <a:pt x="668" y="690"/>
                      <a:pt x="814" y="853"/>
                      <a:pt x="988" y="982"/>
                    </a:cubicBezTo>
                    <a:cubicBezTo>
                      <a:pt x="994" y="987"/>
                      <a:pt x="1001" y="989"/>
                      <a:pt x="1008" y="989"/>
                    </a:cubicBezTo>
                    <a:cubicBezTo>
                      <a:pt x="1036" y="989"/>
                      <a:pt x="1061" y="951"/>
                      <a:pt x="1046" y="924"/>
                    </a:cubicBezTo>
                    <a:cubicBezTo>
                      <a:pt x="928" y="733"/>
                      <a:pt x="762" y="576"/>
                      <a:pt x="599" y="423"/>
                    </a:cubicBezTo>
                    <a:cubicBezTo>
                      <a:pt x="440" y="266"/>
                      <a:pt x="262" y="127"/>
                      <a:pt x="74" y="6"/>
                    </a:cubicBezTo>
                    <a:cubicBezTo>
                      <a:pt x="67" y="2"/>
                      <a:pt x="60" y="0"/>
                      <a:pt x="5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1" name="Google Shape;14631;p28"/>
              <p:cNvSpPr/>
              <p:nvPr/>
            </p:nvSpPr>
            <p:spPr>
              <a:xfrm>
                <a:off x="2298600" y="4317750"/>
                <a:ext cx="5635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1387" extrusionOk="0">
                    <a:moveTo>
                      <a:pt x="38" y="123"/>
                    </a:moveTo>
                    <a:cubicBezTo>
                      <a:pt x="38" y="123"/>
                      <a:pt x="38" y="123"/>
                      <a:pt x="37" y="123"/>
                    </a:cubicBezTo>
                    <a:lnTo>
                      <a:pt x="39" y="123"/>
                    </a:lnTo>
                    <a:cubicBezTo>
                      <a:pt x="39" y="123"/>
                      <a:pt x="38" y="123"/>
                      <a:pt x="38" y="123"/>
                    </a:cubicBezTo>
                    <a:close/>
                    <a:moveTo>
                      <a:pt x="474" y="0"/>
                    </a:moveTo>
                    <a:cubicBezTo>
                      <a:pt x="325" y="0"/>
                      <a:pt x="179" y="29"/>
                      <a:pt x="32" y="69"/>
                    </a:cubicBezTo>
                    <a:cubicBezTo>
                      <a:pt x="1" y="76"/>
                      <a:pt x="7" y="122"/>
                      <a:pt x="38" y="123"/>
                    </a:cubicBezTo>
                    <a:lnTo>
                      <a:pt x="38" y="123"/>
                    </a:lnTo>
                    <a:cubicBezTo>
                      <a:pt x="125" y="119"/>
                      <a:pt x="214" y="115"/>
                      <a:pt x="304" y="115"/>
                    </a:cubicBezTo>
                    <a:cubicBezTo>
                      <a:pt x="436" y="115"/>
                      <a:pt x="568" y="124"/>
                      <a:pt x="692" y="158"/>
                    </a:cubicBezTo>
                    <a:cubicBezTo>
                      <a:pt x="896" y="214"/>
                      <a:pt x="1062" y="347"/>
                      <a:pt x="1217" y="486"/>
                    </a:cubicBezTo>
                    <a:cubicBezTo>
                      <a:pt x="1380" y="631"/>
                      <a:pt x="1552" y="766"/>
                      <a:pt x="1716" y="912"/>
                    </a:cubicBezTo>
                    <a:cubicBezTo>
                      <a:pt x="1888" y="1063"/>
                      <a:pt x="2045" y="1233"/>
                      <a:pt x="2221" y="1381"/>
                    </a:cubicBezTo>
                    <a:cubicBezTo>
                      <a:pt x="2225" y="1385"/>
                      <a:pt x="2228" y="1386"/>
                      <a:pt x="2232" y="1386"/>
                    </a:cubicBezTo>
                    <a:cubicBezTo>
                      <a:pt x="2244" y="1386"/>
                      <a:pt x="2254" y="1370"/>
                      <a:pt x="2244" y="1359"/>
                    </a:cubicBezTo>
                    <a:cubicBezTo>
                      <a:pt x="2074" y="1172"/>
                      <a:pt x="1879" y="1009"/>
                      <a:pt x="1713" y="818"/>
                    </a:cubicBezTo>
                    <a:cubicBezTo>
                      <a:pt x="1554" y="635"/>
                      <a:pt x="1399" y="452"/>
                      <a:pt x="1213" y="297"/>
                    </a:cubicBezTo>
                    <a:cubicBezTo>
                      <a:pt x="1060" y="168"/>
                      <a:pt x="884" y="63"/>
                      <a:pt x="686" y="22"/>
                    </a:cubicBezTo>
                    <a:cubicBezTo>
                      <a:pt x="615" y="7"/>
                      <a:pt x="544" y="0"/>
                      <a:pt x="4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2" name="Google Shape;14632;p28"/>
              <p:cNvSpPr/>
              <p:nvPr/>
            </p:nvSpPr>
            <p:spPr>
              <a:xfrm>
                <a:off x="2354675" y="4226350"/>
                <a:ext cx="25085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6862" extrusionOk="0">
                    <a:moveTo>
                      <a:pt x="5107" y="6649"/>
                    </a:moveTo>
                    <a:cubicBezTo>
                      <a:pt x="4346" y="6781"/>
                      <a:pt x="4146" y="6409"/>
                      <a:pt x="4146" y="6409"/>
                    </a:cubicBezTo>
                    <a:cubicBezTo>
                      <a:pt x="4146" y="6409"/>
                      <a:pt x="4076" y="6862"/>
                      <a:pt x="3317" y="6531"/>
                    </a:cubicBezTo>
                    <a:cubicBezTo>
                      <a:pt x="2556" y="6200"/>
                      <a:pt x="747" y="5310"/>
                      <a:pt x="373" y="3912"/>
                    </a:cubicBezTo>
                    <a:cubicBezTo>
                      <a:pt x="1" y="2513"/>
                      <a:pt x="4377" y="328"/>
                      <a:pt x="5159" y="163"/>
                    </a:cubicBezTo>
                    <a:cubicBezTo>
                      <a:pt x="5940" y="0"/>
                      <a:pt x="6490" y="242"/>
                      <a:pt x="6518" y="457"/>
                    </a:cubicBezTo>
                    <a:cubicBezTo>
                      <a:pt x="6546" y="670"/>
                      <a:pt x="6786" y="236"/>
                      <a:pt x="7122" y="507"/>
                    </a:cubicBezTo>
                    <a:cubicBezTo>
                      <a:pt x="7459" y="778"/>
                      <a:pt x="7571" y="692"/>
                      <a:pt x="7909" y="845"/>
                    </a:cubicBezTo>
                    <a:cubicBezTo>
                      <a:pt x="8249" y="999"/>
                      <a:pt x="8717" y="1012"/>
                      <a:pt x="8956" y="1520"/>
                    </a:cubicBezTo>
                    <a:cubicBezTo>
                      <a:pt x="8956" y="1520"/>
                      <a:pt x="9341" y="1511"/>
                      <a:pt x="9539" y="1745"/>
                    </a:cubicBezTo>
                    <a:cubicBezTo>
                      <a:pt x="9740" y="1977"/>
                      <a:pt x="10033" y="2087"/>
                      <a:pt x="9844" y="2446"/>
                    </a:cubicBezTo>
                    <a:cubicBezTo>
                      <a:pt x="9655" y="2805"/>
                      <a:pt x="8769" y="3027"/>
                      <a:pt x="8657" y="3113"/>
                    </a:cubicBezTo>
                    <a:cubicBezTo>
                      <a:pt x="8545" y="3199"/>
                      <a:pt x="6406" y="6424"/>
                      <a:pt x="5107" y="66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3" name="Google Shape;14633;p28"/>
              <p:cNvSpPr/>
              <p:nvPr/>
            </p:nvSpPr>
            <p:spPr>
              <a:xfrm>
                <a:off x="2476725" y="4302600"/>
                <a:ext cx="578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3561" extrusionOk="0">
                    <a:moveTo>
                      <a:pt x="2204" y="1"/>
                    </a:moveTo>
                    <a:cubicBezTo>
                      <a:pt x="2190" y="1"/>
                      <a:pt x="2176" y="4"/>
                      <a:pt x="2163" y="11"/>
                    </a:cubicBezTo>
                    <a:cubicBezTo>
                      <a:pt x="2014" y="93"/>
                      <a:pt x="1894" y="246"/>
                      <a:pt x="1789" y="381"/>
                    </a:cubicBezTo>
                    <a:cubicBezTo>
                      <a:pt x="1681" y="529"/>
                      <a:pt x="1580" y="682"/>
                      <a:pt x="1490" y="843"/>
                    </a:cubicBezTo>
                    <a:cubicBezTo>
                      <a:pt x="1316" y="1151"/>
                      <a:pt x="1161" y="1471"/>
                      <a:pt x="1023" y="1800"/>
                    </a:cubicBezTo>
                    <a:cubicBezTo>
                      <a:pt x="883" y="2127"/>
                      <a:pt x="756" y="2462"/>
                      <a:pt x="615" y="2789"/>
                    </a:cubicBezTo>
                    <a:cubicBezTo>
                      <a:pt x="557" y="2924"/>
                      <a:pt x="490" y="3064"/>
                      <a:pt x="398" y="3180"/>
                    </a:cubicBezTo>
                    <a:cubicBezTo>
                      <a:pt x="355" y="3236"/>
                      <a:pt x="303" y="3286"/>
                      <a:pt x="245" y="3326"/>
                    </a:cubicBezTo>
                    <a:cubicBezTo>
                      <a:pt x="187" y="3365"/>
                      <a:pt x="122" y="3378"/>
                      <a:pt x="62" y="3410"/>
                    </a:cubicBezTo>
                    <a:cubicBezTo>
                      <a:pt x="0" y="3440"/>
                      <a:pt x="25" y="3520"/>
                      <a:pt x="79" y="3539"/>
                    </a:cubicBezTo>
                    <a:lnTo>
                      <a:pt x="79" y="3541"/>
                    </a:lnTo>
                    <a:cubicBezTo>
                      <a:pt x="116" y="3554"/>
                      <a:pt x="153" y="3561"/>
                      <a:pt x="189" y="3561"/>
                    </a:cubicBezTo>
                    <a:cubicBezTo>
                      <a:pt x="435" y="3561"/>
                      <a:pt x="665" y="3283"/>
                      <a:pt x="772" y="3100"/>
                    </a:cubicBezTo>
                    <a:cubicBezTo>
                      <a:pt x="956" y="2787"/>
                      <a:pt x="1083" y="2436"/>
                      <a:pt x="1229" y="2103"/>
                    </a:cubicBezTo>
                    <a:cubicBezTo>
                      <a:pt x="1382" y="1753"/>
                      <a:pt x="1537" y="1402"/>
                      <a:pt x="1720" y="1067"/>
                    </a:cubicBezTo>
                    <a:cubicBezTo>
                      <a:pt x="1808" y="906"/>
                      <a:pt x="1904" y="749"/>
                      <a:pt x="2001" y="594"/>
                    </a:cubicBezTo>
                    <a:cubicBezTo>
                      <a:pt x="2098" y="439"/>
                      <a:pt x="2225" y="280"/>
                      <a:pt x="2291" y="106"/>
                    </a:cubicBezTo>
                    <a:cubicBezTo>
                      <a:pt x="2311" y="48"/>
                      <a:pt x="2258" y="1"/>
                      <a:pt x="22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4" name="Google Shape;14634;p28"/>
              <p:cNvSpPr/>
              <p:nvPr/>
            </p:nvSpPr>
            <p:spPr>
              <a:xfrm>
                <a:off x="2510950" y="4284050"/>
                <a:ext cx="74325" cy="805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3222" extrusionOk="0">
                    <a:moveTo>
                      <a:pt x="2885" y="1"/>
                    </a:moveTo>
                    <a:cubicBezTo>
                      <a:pt x="2729" y="1"/>
                      <a:pt x="2594" y="69"/>
                      <a:pt x="2453" y="136"/>
                    </a:cubicBezTo>
                    <a:cubicBezTo>
                      <a:pt x="2294" y="211"/>
                      <a:pt x="2142" y="300"/>
                      <a:pt x="2000" y="401"/>
                    </a:cubicBezTo>
                    <a:cubicBezTo>
                      <a:pt x="1712" y="611"/>
                      <a:pt x="1449" y="854"/>
                      <a:pt x="1219" y="1125"/>
                    </a:cubicBezTo>
                    <a:cubicBezTo>
                      <a:pt x="968" y="1418"/>
                      <a:pt x="744" y="1736"/>
                      <a:pt x="549" y="2071"/>
                    </a:cubicBezTo>
                    <a:cubicBezTo>
                      <a:pt x="449" y="2243"/>
                      <a:pt x="349" y="2417"/>
                      <a:pt x="260" y="2596"/>
                    </a:cubicBezTo>
                    <a:cubicBezTo>
                      <a:pt x="166" y="2785"/>
                      <a:pt x="99" y="2981"/>
                      <a:pt x="15" y="3174"/>
                    </a:cubicBezTo>
                    <a:cubicBezTo>
                      <a:pt x="1" y="3199"/>
                      <a:pt x="22" y="3221"/>
                      <a:pt x="43" y="3221"/>
                    </a:cubicBezTo>
                    <a:cubicBezTo>
                      <a:pt x="53" y="3221"/>
                      <a:pt x="63" y="3217"/>
                      <a:pt x="69" y="3206"/>
                    </a:cubicBezTo>
                    <a:cubicBezTo>
                      <a:pt x="176" y="3038"/>
                      <a:pt x="297" y="2877"/>
                      <a:pt x="402" y="2705"/>
                    </a:cubicBezTo>
                    <a:cubicBezTo>
                      <a:pt x="497" y="2546"/>
                      <a:pt x="591" y="2385"/>
                      <a:pt x="688" y="2226"/>
                    </a:cubicBezTo>
                    <a:cubicBezTo>
                      <a:pt x="890" y="1899"/>
                      <a:pt x="1105" y="1579"/>
                      <a:pt x="1353" y="1288"/>
                    </a:cubicBezTo>
                    <a:cubicBezTo>
                      <a:pt x="1574" y="1022"/>
                      <a:pt x="1826" y="787"/>
                      <a:pt x="2105" y="583"/>
                    </a:cubicBezTo>
                    <a:cubicBezTo>
                      <a:pt x="2236" y="486"/>
                      <a:pt x="2372" y="396"/>
                      <a:pt x="2514" y="315"/>
                    </a:cubicBezTo>
                    <a:cubicBezTo>
                      <a:pt x="2660" y="235"/>
                      <a:pt x="2815" y="183"/>
                      <a:pt x="2944" y="72"/>
                    </a:cubicBezTo>
                    <a:cubicBezTo>
                      <a:pt x="2973" y="48"/>
                      <a:pt x="2948" y="5"/>
                      <a:pt x="2915" y="1"/>
                    </a:cubicBezTo>
                    <a:cubicBezTo>
                      <a:pt x="2905" y="1"/>
                      <a:pt x="2895" y="1"/>
                      <a:pt x="28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5" name="Google Shape;14635;p28"/>
              <p:cNvSpPr/>
              <p:nvPr/>
            </p:nvSpPr>
            <p:spPr>
              <a:xfrm>
                <a:off x="2458200" y="4262650"/>
                <a:ext cx="71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03" extrusionOk="0">
                    <a:moveTo>
                      <a:pt x="155" y="1"/>
                    </a:moveTo>
                    <a:cubicBezTo>
                      <a:pt x="143" y="1"/>
                      <a:pt x="132" y="7"/>
                      <a:pt x="130" y="20"/>
                    </a:cubicBezTo>
                    <a:cubicBezTo>
                      <a:pt x="38" y="526"/>
                      <a:pt x="1" y="1039"/>
                      <a:pt x="16" y="1553"/>
                    </a:cubicBezTo>
                    <a:cubicBezTo>
                      <a:pt x="21" y="1807"/>
                      <a:pt x="40" y="2061"/>
                      <a:pt x="68" y="2316"/>
                    </a:cubicBezTo>
                    <a:cubicBezTo>
                      <a:pt x="96" y="2574"/>
                      <a:pt x="121" y="2839"/>
                      <a:pt x="220" y="3080"/>
                    </a:cubicBezTo>
                    <a:cubicBezTo>
                      <a:pt x="226" y="3095"/>
                      <a:pt x="240" y="3102"/>
                      <a:pt x="253" y="3102"/>
                    </a:cubicBezTo>
                    <a:cubicBezTo>
                      <a:pt x="268" y="3102"/>
                      <a:pt x="283" y="3092"/>
                      <a:pt x="283" y="3071"/>
                    </a:cubicBezTo>
                    <a:cubicBezTo>
                      <a:pt x="285" y="2817"/>
                      <a:pt x="231" y="2568"/>
                      <a:pt x="203" y="2316"/>
                    </a:cubicBezTo>
                    <a:cubicBezTo>
                      <a:pt x="173" y="2063"/>
                      <a:pt x="156" y="1807"/>
                      <a:pt x="147" y="1553"/>
                    </a:cubicBezTo>
                    <a:cubicBezTo>
                      <a:pt x="130" y="1044"/>
                      <a:pt x="141" y="534"/>
                      <a:pt x="184" y="27"/>
                    </a:cubicBezTo>
                    <a:cubicBezTo>
                      <a:pt x="185" y="10"/>
                      <a:pt x="170" y="1"/>
                      <a:pt x="1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6" name="Google Shape;14636;p28"/>
              <p:cNvSpPr/>
              <p:nvPr/>
            </p:nvSpPr>
            <p:spPr>
              <a:xfrm>
                <a:off x="2438450" y="4319675"/>
                <a:ext cx="292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2919" extrusionOk="0">
                    <a:moveTo>
                      <a:pt x="44" y="1"/>
                    </a:moveTo>
                    <a:cubicBezTo>
                      <a:pt x="23" y="1"/>
                      <a:pt x="0" y="19"/>
                      <a:pt x="4" y="46"/>
                    </a:cubicBezTo>
                    <a:lnTo>
                      <a:pt x="6" y="48"/>
                    </a:lnTo>
                    <a:cubicBezTo>
                      <a:pt x="86" y="644"/>
                      <a:pt x="211" y="1235"/>
                      <a:pt x="381" y="1813"/>
                    </a:cubicBezTo>
                    <a:cubicBezTo>
                      <a:pt x="449" y="2037"/>
                      <a:pt x="527" y="2258"/>
                      <a:pt x="643" y="2461"/>
                    </a:cubicBezTo>
                    <a:cubicBezTo>
                      <a:pt x="763" y="2671"/>
                      <a:pt x="899" y="2820"/>
                      <a:pt x="1126" y="2916"/>
                    </a:cubicBezTo>
                    <a:cubicBezTo>
                      <a:pt x="1129" y="2917"/>
                      <a:pt x="1133" y="2918"/>
                      <a:pt x="1136" y="2918"/>
                    </a:cubicBezTo>
                    <a:cubicBezTo>
                      <a:pt x="1155" y="2918"/>
                      <a:pt x="1171" y="2896"/>
                      <a:pt x="1154" y="2878"/>
                    </a:cubicBezTo>
                    <a:cubicBezTo>
                      <a:pt x="825" y="2547"/>
                      <a:pt x="638" y="2129"/>
                      <a:pt x="507" y="1685"/>
                    </a:cubicBezTo>
                    <a:cubicBezTo>
                      <a:pt x="344" y="1140"/>
                      <a:pt x="202" y="584"/>
                      <a:pt x="75" y="27"/>
                    </a:cubicBezTo>
                    <a:cubicBezTo>
                      <a:pt x="70" y="9"/>
                      <a:pt x="57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7" name="Google Shape;14637;p28"/>
              <p:cNvSpPr/>
              <p:nvPr/>
            </p:nvSpPr>
            <p:spPr>
              <a:xfrm>
                <a:off x="2371700" y="4306225"/>
                <a:ext cx="877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004" extrusionOk="0">
                    <a:moveTo>
                      <a:pt x="64" y="1"/>
                    </a:moveTo>
                    <a:cubicBezTo>
                      <a:pt x="57" y="1"/>
                      <a:pt x="50" y="5"/>
                      <a:pt x="47" y="14"/>
                    </a:cubicBezTo>
                    <a:lnTo>
                      <a:pt x="47" y="12"/>
                    </a:lnTo>
                    <a:lnTo>
                      <a:pt x="47" y="12"/>
                    </a:lnTo>
                    <a:cubicBezTo>
                      <a:pt x="0" y="324"/>
                      <a:pt x="97" y="746"/>
                      <a:pt x="301" y="993"/>
                    </a:cubicBezTo>
                    <a:cubicBezTo>
                      <a:pt x="306" y="1001"/>
                      <a:pt x="312" y="1004"/>
                      <a:pt x="319" y="1004"/>
                    </a:cubicBezTo>
                    <a:cubicBezTo>
                      <a:pt x="335" y="1004"/>
                      <a:pt x="351" y="987"/>
                      <a:pt x="340" y="969"/>
                    </a:cubicBezTo>
                    <a:cubicBezTo>
                      <a:pt x="284" y="812"/>
                      <a:pt x="206" y="666"/>
                      <a:pt x="163" y="503"/>
                    </a:cubicBezTo>
                    <a:cubicBezTo>
                      <a:pt x="118" y="341"/>
                      <a:pt x="105" y="176"/>
                      <a:pt x="81" y="14"/>
                    </a:cubicBezTo>
                    <a:cubicBezTo>
                      <a:pt x="79" y="5"/>
                      <a:pt x="72" y="1"/>
                      <a:pt x="6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8" name="Google Shape;14638;p28"/>
              <p:cNvSpPr/>
              <p:nvPr/>
            </p:nvSpPr>
            <p:spPr>
              <a:xfrm>
                <a:off x="2383225" y="4322075"/>
                <a:ext cx="3412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938" extrusionOk="0">
                    <a:moveTo>
                      <a:pt x="31" y="0"/>
                    </a:moveTo>
                    <a:cubicBezTo>
                      <a:pt x="16" y="0"/>
                      <a:pt x="1" y="11"/>
                      <a:pt x="3" y="28"/>
                    </a:cubicBezTo>
                    <a:cubicBezTo>
                      <a:pt x="48" y="406"/>
                      <a:pt x="276" y="769"/>
                      <a:pt x="495" y="1072"/>
                    </a:cubicBezTo>
                    <a:cubicBezTo>
                      <a:pt x="612" y="1231"/>
                      <a:pt x="739" y="1386"/>
                      <a:pt x="874" y="1533"/>
                    </a:cubicBezTo>
                    <a:cubicBezTo>
                      <a:pt x="1005" y="1677"/>
                      <a:pt x="1138" y="1829"/>
                      <a:pt x="1304" y="1934"/>
                    </a:cubicBezTo>
                    <a:cubicBezTo>
                      <a:pt x="1310" y="1937"/>
                      <a:pt x="1315" y="1938"/>
                      <a:pt x="1321" y="1938"/>
                    </a:cubicBezTo>
                    <a:cubicBezTo>
                      <a:pt x="1345" y="1938"/>
                      <a:pt x="1365" y="1911"/>
                      <a:pt x="1351" y="1887"/>
                    </a:cubicBezTo>
                    <a:cubicBezTo>
                      <a:pt x="1257" y="1726"/>
                      <a:pt x="1125" y="1595"/>
                      <a:pt x="1003" y="1459"/>
                    </a:cubicBezTo>
                    <a:cubicBezTo>
                      <a:pt x="872" y="1315"/>
                      <a:pt x="747" y="1167"/>
                      <a:pt x="629" y="1016"/>
                    </a:cubicBezTo>
                    <a:cubicBezTo>
                      <a:pt x="506" y="860"/>
                      <a:pt x="395" y="698"/>
                      <a:pt x="298" y="526"/>
                    </a:cubicBezTo>
                    <a:cubicBezTo>
                      <a:pt x="205" y="361"/>
                      <a:pt x="137" y="184"/>
                      <a:pt x="55" y="15"/>
                    </a:cubicBezTo>
                    <a:cubicBezTo>
                      <a:pt x="51" y="5"/>
                      <a:pt x="41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9" name="Google Shape;14639;p28"/>
              <p:cNvSpPr/>
              <p:nvPr/>
            </p:nvSpPr>
            <p:spPr>
              <a:xfrm>
                <a:off x="2416900" y="4356225"/>
                <a:ext cx="3230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350" extrusionOk="0">
                    <a:moveTo>
                      <a:pt x="42" y="0"/>
                    </a:moveTo>
                    <a:cubicBezTo>
                      <a:pt x="20" y="0"/>
                      <a:pt x="1" y="26"/>
                      <a:pt x="13" y="51"/>
                    </a:cubicBezTo>
                    <a:lnTo>
                      <a:pt x="13" y="50"/>
                    </a:lnTo>
                    <a:cubicBezTo>
                      <a:pt x="152" y="324"/>
                      <a:pt x="344" y="560"/>
                      <a:pt x="554" y="784"/>
                    </a:cubicBezTo>
                    <a:cubicBezTo>
                      <a:pt x="654" y="895"/>
                      <a:pt x="763" y="998"/>
                      <a:pt x="873" y="1098"/>
                    </a:cubicBezTo>
                    <a:cubicBezTo>
                      <a:pt x="972" y="1188"/>
                      <a:pt x="1090" y="1327"/>
                      <a:pt x="1228" y="1349"/>
                    </a:cubicBezTo>
                    <a:cubicBezTo>
                      <a:pt x="1230" y="1349"/>
                      <a:pt x="1232" y="1349"/>
                      <a:pt x="1234" y="1349"/>
                    </a:cubicBezTo>
                    <a:cubicBezTo>
                      <a:pt x="1260" y="1349"/>
                      <a:pt x="1291" y="1328"/>
                      <a:pt x="1279" y="1297"/>
                    </a:cubicBezTo>
                    <a:cubicBezTo>
                      <a:pt x="1230" y="1175"/>
                      <a:pt x="1107" y="1102"/>
                      <a:pt x="1013" y="1016"/>
                    </a:cubicBezTo>
                    <a:cubicBezTo>
                      <a:pt x="896" y="912"/>
                      <a:pt x="785" y="803"/>
                      <a:pt x="677" y="689"/>
                    </a:cubicBezTo>
                    <a:cubicBezTo>
                      <a:pt x="466" y="470"/>
                      <a:pt x="273" y="233"/>
                      <a:pt x="64" y="10"/>
                    </a:cubicBezTo>
                    <a:cubicBezTo>
                      <a:pt x="57" y="3"/>
                      <a:pt x="49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0" name="Google Shape;14640;p28"/>
              <p:cNvSpPr/>
              <p:nvPr/>
            </p:nvSpPr>
            <p:spPr>
              <a:xfrm>
                <a:off x="2403625" y="4273200"/>
                <a:ext cx="171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2534" extrusionOk="0">
                    <a:moveTo>
                      <a:pt x="33" y="0"/>
                    </a:moveTo>
                    <a:cubicBezTo>
                      <a:pt x="21" y="0"/>
                      <a:pt x="8" y="9"/>
                      <a:pt x="8" y="24"/>
                    </a:cubicBezTo>
                    <a:lnTo>
                      <a:pt x="6" y="24"/>
                    </a:lnTo>
                    <a:cubicBezTo>
                      <a:pt x="0" y="884"/>
                      <a:pt x="249" y="1755"/>
                      <a:pt x="630" y="2522"/>
                    </a:cubicBezTo>
                    <a:cubicBezTo>
                      <a:pt x="634" y="2530"/>
                      <a:pt x="641" y="2533"/>
                      <a:pt x="649" y="2533"/>
                    </a:cubicBezTo>
                    <a:cubicBezTo>
                      <a:pt x="665" y="2533"/>
                      <a:pt x="683" y="2519"/>
                      <a:pt x="677" y="2501"/>
                    </a:cubicBezTo>
                    <a:cubicBezTo>
                      <a:pt x="344" y="1701"/>
                      <a:pt x="168" y="873"/>
                      <a:pt x="52" y="17"/>
                    </a:cubicBezTo>
                    <a:cubicBezTo>
                      <a:pt x="51" y="5"/>
                      <a:pt x="42" y="0"/>
                      <a:pt x="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1" name="Google Shape;14641;p28"/>
              <p:cNvSpPr/>
              <p:nvPr/>
            </p:nvSpPr>
            <p:spPr>
              <a:xfrm>
                <a:off x="2489500" y="4238975"/>
                <a:ext cx="2815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2936" extrusionOk="0">
                    <a:moveTo>
                      <a:pt x="1090" y="0"/>
                    </a:moveTo>
                    <a:cubicBezTo>
                      <a:pt x="1080" y="0"/>
                      <a:pt x="1071" y="4"/>
                      <a:pt x="1065" y="13"/>
                    </a:cubicBezTo>
                    <a:cubicBezTo>
                      <a:pt x="794" y="441"/>
                      <a:pt x="615" y="937"/>
                      <a:pt x="439" y="1410"/>
                    </a:cubicBezTo>
                    <a:cubicBezTo>
                      <a:pt x="258" y="1900"/>
                      <a:pt x="104" y="2395"/>
                      <a:pt x="3" y="2909"/>
                    </a:cubicBezTo>
                    <a:cubicBezTo>
                      <a:pt x="0" y="2925"/>
                      <a:pt x="13" y="2935"/>
                      <a:pt x="26" y="2935"/>
                    </a:cubicBezTo>
                    <a:cubicBezTo>
                      <a:pt x="34" y="2935"/>
                      <a:pt x="43" y="2931"/>
                      <a:pt x="46" y="2920"/>
                    </a:cubicBezTo>
                    <a:cubicBezTo>
                      <a:pt x="209" y="2434"/>
                      <a:pt x="366" y="1943"/>
                      <a:pt x="542" y="1460"/>
                    </a:cubicBezTo>
                    <a:cubicBezTo>
                      <a:pt x="719" y="978"/>
                      <a:pt x="949" y="518"/>
                      <a:pt x="1118" y="36"/>
                    </a:cubicBezTo>
                    <a:cubicBezTo>
                      <a:pt x="1125" y="15"/>
                      <a:pt x="1107" y="0"/>
                      <a:pt x="10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2" name="Google Shape;14642;p28"/>
              <p:cNvSpPr/>
              <p:nvPr/>
            </p:nvSpPr>
            <p:spPr>
              <a:xfrm>
                <a:off x="2467500" y="4346850"/>
                <a:ext cx="1937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66" extrusionOk="0">
                    <a:moveTo>
                      <a:pt x="719" y="1"/>
                    </a:moveTo>
                    <a:cubicBezTo>
                      <a:pt x="703" y="1"/>
                      <a:pt x="687" y="10"/>
                      <a:pt x="683" y="30"/>
                    </a:cubicBezTo>
                    <a:cubicBezTo>
                      <a:pt x="627" y="309"/>
                      <a:pt x="594" y="589"/>
                      <a:pt x="521" y="864"/>
                    </a:cubicBezTo>
                    <a:cubicBezTo>
                      <a:pt x="485" y="995"/>
                      <a:pt x="446" y="1124"/>
                      <a:pt x="399" y="1251"/>
                    </a:cubicBezTo>
                    <a:cubicBezTo>
                      <a:pt x="375" y="1318"/>
                      <a:pt x="352" y="1387"/>
                      <a:pt x="323" y="1453"/>
                    </a:cubicBezTo>
                    <a:cubicBezTo>
                      <a:pt x="295" y="1515"/>
                      <a:pt x="219" y="1607"/>
                      <a:pt x="146" y="1607"/>
                    </a:cubicBezTo>
                    <a:cubicBezTo>
                      <a:pt x="114" y="1607"/>
                      <a:pt x="84" y="1590"/>
                      <a:pt x="57" y="1548"/>
                    </a:cubicBezTo>
                    <a:cubicBezTo>
                      <a:pt x="52" y="1539"/>
                      <a:pt x="44" y="1535"/>
                      <a:pt x="36" y="1535"/>
                    </a:cubicBezTo>
                    <a:cubicBezTo>
                      <a:pt x="18" y="1535"/>
                      <a:pt x="1" y="1554"/>
                      <a:pt x="12" y="1574"/>
                    </a:cubicBezTo>
                    <a:lnTo>
                      <a:pt x="14" y="1574"/>
                    </a:lnTo>
                    <a:cubicBezTo>
                      <a:pt x="45" y="1636"/>
                      <a:pt x="106" y="1666"/>
                      <a:pt x="169" y="1666"/>
                    </a:cubicBezTo>
                    <a:cubicBezTo>
                      <a:pt x="203" y="1666"/>
                      <a:pt x="239" y="1657"/>
                      <a:pt x="270" y="1640"/>
                    </a:cubicBezTo>
                    <a:cubicBezTo>
                      <a:pt x="409" y="1567"/>
                      <a:pt x="463" y="1373"/>
                      <a:pt x="513" y="1238"/>
                    </a:cubicBezTo>
                    <a:cubicBezTo>
                      <a:pt x="653" y="862"/>
                      <a:pt x="775" y="443"/>
                      <a:pt x="762" y="39"/>
                    </a:cubicBezTo>
                    <a:cubicBezTo>
                      <a:pt x="762" y="15"/>
                      <a:pt x="740" y="1"/>
                      <a:pt x="7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3" name="Google Shape;14643;p28"/>
              <p:cNvSpPr/>
              <p:nvPr/>
            </p:nvSpPr>
            <p:spPr>
              <a:xfrm>
                <a:off x="2511925" y="4247250"/>
                <a:ext cx="38000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552" extrusionOk="0">
                    <a:moveTo>
                      <a:pt x="1461" y="0"/>
                    </a:moveTo>
                    <a:cubicBezTo>
                      <a:pt x="1441" y="0"/>
                      <a:pt x="1421" y="10"/>
                      <a:pt x="1412" y="34"/>
                    </a:cubicBezTo>
                    <a:cubicBezTo>
                      <a:pt x="1230" y="501"/>
                      <a:pt x="944" y="903"/>
                      <a:pt x="656" y="1309"/>
                    </a:cubicBezTo>
                    <a:cubicBezTo>
                      <a:pt x="516" y="1501"/>
                      <a:pt x="385" y="1701"/>
                      <a:pt x="266" y="1907"/>
                    </a:cubicBezTo>
                    <a:cubicBezTo>
                      <a:pt x="163" y="2092"/>
                      <a:pt x="28" y="2324"/>
                      <a:pt x="2" y="2537"/>
                    </a:cubicBezTo>
                    <a:cubicBezTo>
                      <a:pt x="1" y="2546"/>
                      <a:pt x="9" y="2552"/>
                      <a:pt x="18" y="2552"/>
                    </a:cubicBezTo>
                    <a:cubicBezTo>
                      <a:pt x="24" y="2552"/>
                      <a:pt x="29" y="2550"/>
                      <a:pt x="32" y="2545"/>
                    </a:cubicBezTo>
                    <a:cubicBezTo>
                      <a:pt x="88" y="2442"/>
                      <a:pt x="118" y="2326"/>
                      <a:pt x="170" y="2219"/>
                    </a:cubicBezTo>
                    <a:cubicBezTo>
                      <a:pt x="224" y="2109"/>
                      <a:pt x="286" y="2001"/>
                      <a:pt x="353" y="1898"/>
                    </a:cubicBezTo>
                    <a:cubicBezTo>
                      <a:pt x="486" y="1692"/>
                      <a:pt x="632" y="1494"/>
                      <a:pt x="778" y="1296"/>
                    </a:cubicBezTo>
                    <a:cubicBezTo>
                      <a:pt x="1060" y="912"/>
                      <a:pt x="1361" y="520"/>
                      <a:pt x="1507" y="60"/>
                    </a:cubicBezTo>
                    <a:cubicBezTo>
                      <a:pt x="1519" y="23"/>
                      <a:pt x="1491" y="0"/>
                      <a:pt x="14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4" name="Google Shape;14644;p28"/>
              <p:cNvSpPr/>
              <p:nvPr/>
            </p:nvSpPr>
            <p:spPr>
              <a:xfrm>
                <a:off x="2547625" y="4265175"/>
                <a:ext cx="333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128" extrusionOk="0">
                    <a:moveTo>
                      <a:pt x="1294" y="1"/>
                    </a:moveTo>
                    <a:cubicBezTo>
                      <a:pt x="1290" y="1"/>
                      <a:pt x="1287" y="1"/>
                      <a:pt x="1283" y="3"/>
                    </a:cubicBezTo>
                    <a:cubicBezTo>
                      <a:pt x="1223" y="23"/>
                      <a:pt x="1165" y="48"/>
                      <a:pt x="1111" y="80"/>
                    </a:cubicBezTo>
                    <a:cubicBezTo>
                      <a:pt x="1042" y="123"/>
                      <a:pt x="982" y="182"/>
                      <a:pt x="918" y="231"/>
                    </a:cubicBezTo>
                    <a:cubicBezTo>
                      <a:pt x="817" y="308"/>
                      <a:pt x="735" y="401"/>
                      <a:pt x="638" y="481"/>
                    </a:cubicBezTo>
                    <a:cubicBezTo>
                      <a:pt x="416" y="663"/>
                      <a:pt x="184" y="859"/>
                      <a:pt x="14" y="1093"/>
                    </a:cubicBezTo>
                    <a:cubicBezTo>
                      <a:pt x="1" y="1111"/>
                      <a:pt x="18" y="1128"/>
                      <a:pt x="36" y="1128"/>
                    </a:cubicBezTo>
                    <a:cubicBezTo>
                      <a:pt x="41" y="1128"/>
                      <a:pt x="47" y="1126"/>
                      <a:pt x="51" y="1123"/>
                    </a:cubicBezTo>
                    <a:lnTo>
                      <a:pt x="53" y="1123"/>
                    </a:lnTo>
                    <a:cubicBezTo>
                      <a:pt x="281" y="945"/>
                      <a:pt x="475" y="726"/>
                      <a:pt x="702" y="545"/>
                    </a:cubicBezTo>
                    <a:cubicBezTo>
                      <a:pt x="907" y="379"/>
                      <a:pt x="1139" y="257"/>
                      <a:pt x="1315" y="61"/>
                    </a:cubicBezTo>
                    <a:cubicBezTo>
                      <a:pt x="1333" y="39"/>
                      <a:pt x="1319" y="1"/>
                      <a:pt x="12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5" name="Google Shape;14645;p28"/>
              <p:cNvSpPr/>
              <p:nvPr/>
            </p:nvSpPr>
            <p:spPr>
              <a:xfrm>
                <a:off x="2573850" y="4272750"/>
                <a:ext cx="2497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37" extrusionOk="0">
                    <a:moveTo>
                      <a:pt x="939" y="1"/>
                    </a:moveTo>
                    <a:cubicBezTo>
                      <a:pt x="938" y="1"/>
                      <a:pt x="938" y="1"/>
                      <a:pt x="937" y="1"/>
                    </a:cubicBezTo>
                    <a:cubicBezTo>
                      <a:pt x="786" y="12"/>
                      <a:pt x="634" y="68"/>
                      <a:pt x="488" y="111"/>
                    </a:cubicBezTo>
                    <a:cubicBezTo>
                      <a:pt x="415" y="134"/>
                      <a:pt x="342" y="156"/>
                      <a:pt x="271" y="178"/>
                    </a:cubicBezTo>
                    <a:cubicBezTo>
                      <a:pt x="178" y="208"/>
                      <a:pt x="113" y="259"/>
                      <a:pt x="23" y="294"/>
                    </a:cubicBezTo>
                    <a:cubicBezTo>
                      <a:pt x="0" y="305"/>
                      <a:pt x="7" y="336"/>
                      <a:pt x="29" y="336"/>
                    </a:cubicBezTo>
                    <a:cubicBezTo>
                      <a:pt x="30" y="336"/>
                      <a:pt x="32" y="336"/>
                      <a:pt x="34" y="336"/>
                    </a:cubicBezTo>
                    <a:cubicBezTo>
                      <a:pt x="116" y="311"/>
                      <a:pt x="197" y="313"/>
                      <a:pt x="277" y="289"/>
                    </a:cubicBezTo>
                    <a:cubicBezTo>
                      <a:pt x="359" y="263"/>
                      <a:pt x="436" y="238"/>
                      <a:pt x="514" y="214"/>
                    </a:cubicBezTo>
                    <a:cubicBezTo>
                      <a:pt x="662" y="171"/>
                      <a:pt x="819" y="143"/>
                      <a:pt x="959" y="81"/>
                    </a:cubicBezTo>
                    <a:cubicBezTo>
                      <a:pt x="998" y="65"/>
                      <a:pt x="979" y="1"/>
                      <a:pt x="9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6" name="Google Shape;14646;p28"/>
              <p:cNvSpPr/>
              <p:nvPr/>
            </p:nvSpPr>
            <p:spPr>
              <a:xfrm>
                <a:off x="2438950" y="4269000"/>
                <a:ext cx="3725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598" extrusionOk="0">
                    <a:moveTo>
                      <a:pt x="58" y="1"/>
                    </a:moveTo>
                    <a:cubicBezTo>
                      <a:pt x="46" y="1"/>
                      <a:pt x="34" y="8"/>
                      <a:pt x="30" y="22"/>
                    </a:cubicBezTo>
                    <a:lnTo>
                      <a:pt x="29" y="22"/>
                    </a:lnTo>
                    <a:cubicBezTo>
                      <a:pt x="1" y="199"/>
                      <a:pt x="19" y="422"/>
                      <a:pt x="100" y="585"/>
                    </a:cubicBezTo>
                    <a:cubicBezTo>
                      <a:pt x="105" y="593"/>
                      <a:pt x="113" y="597"/>
                      <a:pt x="122" y="597"/>
                    </a:cubicBezTo>
                    <a:cubicBezTo>
                      <a:pt x="135" y="597"/>
                      <a:pt x="148" y="588"/>
                      <a:pt x="148" y="572"/>
                    </a:cubicBezTo>
                    <a:cubicBezTo>
                      <a:pt x="146" y="478"/>
                      <a:pt x="126" y="390"/>
                      <a:pt x="115" y="297"/>
                    </a:cubicBezTo>
                    <a:cubicBezTo>
                      <a:pt x="103" y="205"/>
                      <a:pt x="100" y="113"/>
                      <a:pt x="85" y="22"/>
                    </a:cubicBezTo>
                    <a:cubicBezTo>
                      <a:pt x="81" y="8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7" name="Google Shape;14647;p28"/>
              <p:cNvSpPr/>
              <p:nvPr/>
            </p:nvSpPr>
            <p:spPr>
              <a:xfrm>
                <a:off x="2468525" y="4229750"/>
                <a:ext cx="3055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680" extrusionOk="0">
                    <a:moveTo>
                      <a:pt x="983" y="1"/>
                    </a:moveTo>
                    <a:cubicBezTo>
                      <a:pt x="815" y="1"/>
                      <a:pt x="638" y="64"/>
                      <a:pt x="498" y="139"/>
                    </a:cubicBezTo>
                    <a:cubicBezTo>
                      <a:pt x="285" y="251"/>
                      <a:pt x="91" y="425"/>
                      <a:pt x="5" y="655"/>
                    </a:cubicBezTo>
                    <a:cubicBezTo>
                      <a:pt x="1" y="669"/>
                      <a:pt x="13" y="680"/>
                      <a:pt x="25" y="680"/>
                    </a:cubicBezTo>
                    <a:cubicBezTo>
                      <a:pt x="30" y="680"/>
                      <a:pt x="35" y="678"/>
                      <a:pt x="38" y="674"/>
                    </a:cubicBezTo>
                    <a:cubicBezTo>
                      <a:pt x="190" y="511"/>
                      <a:pt x="347" y="358"/>
                      <a:pt x="551" y="261"/>
                    </a:cubicBezTo>
                    <a:cubicBezTo>
                      <a:pt x="755" y="163"/>
                      <a:pt x="968" y="160"/>
                      <a:pt x="1185" y="104"/>
                    </a:cubicBezTo>
                    <a:cubicBezTo>
                      <a:pt x="1213" y="98"/>
                      <a:pt x="1222" y="53"/>
                      <a:pt x="1194" y="40"/>
                    </a:cubicBezTo>
                    <a:cubicBezTo>
                      <a:pt x="1128" y="12"/>
                      <a:pt x="1056" y="1"/>
                      <a:pt x="9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8" name="Google Shape;14648;p28"/>
              <p:cNvSpPr/>
              <p:nvPr/>
            </p:nvSpPr>
            <p:spPr>
              <a:xfrm>
                <a:off x="2360900" y="4357700"/>
                <a:ext cx="116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464" h="447" extrusionOk="0">
                    <a:moveTo>
                      <a:pt x="10" y="0"/>
                    </a:moveTo>
                    <a:cubicBezTo>
                      <a:pt x="5" y="0"/>
                      <a:pt x="0" y="7"/>
                      <a:pt x="6" y="11"/>
                    </a:cubicBezTo>
                    <a:cubicBezTo>
                      <a:pt x="150" y="155"/>
                      <a:pt x="286" y="312"/>
                      <a:pt x="443" y="443"/>
                    </a:cubicBezTo>
                    <a:cubicBezTo>
                      <a:pt x="446" y="445"/>
                      <a:pt x="448" y="446"/>
                      <a:pt x="451" y="446"/>
                    </a:cubicBezTo>
                    <a:cubicBezTo>
                      <a:pt x="458" y="446"/>
                      <a:pt x="464" y="437"/>
                      <a:pt x="456" y="430"/>
                    </a:cubicBezTo>
                    <a:cubicBezTo>
                      <a:pt x="322" y="277"/>
                      <a:pt x="161" y="142"/>
                      <a:pt x="15" y="2"/>
                    </a:cubicBezTo>
                    <a:cubicBezTo>
                      <a:pt x="14" y="1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9" name="Google Shape;14649;p28"/>
              <p:cNvSpPr/>
              <p:nvPr/>
            </p:nvSpPr>
            <p:spPr>
              <a:xfrm>
                <a:off x="2373650" y="4371250"/>
                <a:ext cx="55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7" extrusionOk="0">
                    <a:moveTo>
                      <a:pt x="10" y="0"/>
                    </a:moveTo>
                    <a:cubicBezTo>
                      <a:pt x="1" y="0"/>
                      <a:pt x="1" y="15"/>
                      <a:pt x="10" y="17"/>
                    </a:cubicBezTo>
                    <a:cubicBezTo>
                      <a:pt x="21" y="15"/>
                      <a:pt x="21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0" name="Google Shape;14650;p28"/>
              <p:cNvSpPr/>
              <p:nvPr/>
            </p:nvSpPr>
            <p:spPr>
              <a:xfrm>
                <a:off x="2928550" y="4386750"/>
                <a:ext cx="358075" cy="419525"/>
              </a:xfrm>
              <a:custGeom>
                <a:avLst/>
                <a:gdLst/>
                <a:ahLst/>
                <a:cxnLst/>
                <a:rect l="l" t="t" r="r" b="b"/>
                <a:pathLst>
                  <a:path w="14323" h="16781" extrusionOk="0">
                    <a:moveTo>
                      <a:pt x="14322" y="1"/>
                    </a:moveTo>
                    <a:cubicBezTo>
                      <a:pt x="13103" y="2035"/>
                      <a:pt x="12398" y="4327"/>
                      <a:pt x="11660" y="6582"/>
                    </a:cubicBezTo>
                    <a:cubicBezTo>
                      <a:pt x="11460" y="7188"/>
                      <a:pt x="12228" y="6434"/>
                      <a:pt x="12090" y="7059"/>
                    </a:cubicBezTo>
                    <a:cubicBezTo>
                      <a:pt x="11239" y="10929"/>
                      <a:pt x="9738" y="14290"/>
                      <a:pt x="2929" y="16781"/>
                    </a:cubicBezTo>
                    <a:cubicBezTo>
                      <a:pt x="2929" y="16781"/>
                      <a:pt x="1" y="6745"/>
                      <a:pt x="8052" y="3088"/>
                    </a:cubicBezTo>
                    <a:cubicBezTo>
                      <a:pt x="8390" y="2934"/>
                      <a:pt x="8111" y="3763"/>
                      <a:pt x="8431" y="3527"/>
                    </a:cubicBezTo>
                    <a:cubicBezTo>
                      <a:pt x="10002" y="2370"/>
                      <a:pt x="11940" y="1186"/>
                      <a:pt x="1432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1" name="Google Shape;14651;p28"/>
              <p:cNvSpPr/>
              <p:nvPr/>
            </p:nvSpPr>
            <p:spPr>
              <a:xfrm>
                <a:off x="3007500" y="4416425"/>
                <a:ext cx="239175" cy="375200"/>
              </a:xfrm>
              <a:custGeom>
                <a:avLst/>
                <a:gdLst/>
                <a:ahLst/>
                <a:cxnLst/>
                <a:rect l="l" t="t" r="r" b="b"/>
                <a:pathLst>
                  <a:path w="9567" h="15008" extrusionOk="0">
                    <a:moveTo>
                      <a:pt x="9497" y="1"/>
                    </a:moveTo>
                    <a:cubicBezTo>
                      <a:pt x="9486" y="1"/>
                      <a:pt x="9474" y="5"/>
                      <a:pt x="9463" y="16"/>
                    </a:cubicBezTo>
                    <a:cubicBezTo>
                      <a:pt x="9255" y="227"/>
                      <a:pt x="9037" y="429"/>
                      <a:pt x="8829" y="642"/>
                    </a:cubicBezTo>
                    <a:cubicBezTo>
                      <a:pt x="8629" y="844"/>
                      <a:pt x="8442" y="1057"/>
                      <a:pt x="8253" y="1269"/>
                    </a:cubicBezTo>
                    <a:cubicBezTo>
                      <a:pt x="7868" y="1704"/>
                      <a:pt x="7490" y="2146"/>
                      <a:pt x="7126" y="2598"/>
                    </a:cubicBezTo>
                    <a:cubicBezTo>
                      <a:pt x="6402" y="3495"/>
                      <a:pt x="5709" y="4419"/>
                      <a:pt x="5045" y="5365"/>
                    </a:cubicBezTo>
                    <a:cubicBezTo>
                      <a:pt x="3714" y="7265"/>
                      <a:pt x="2530" y="9265"/>
                      <a:pt x="1504" y="11346"/>
                    </a:cubicBezTo>
                    <a:cubicBezTo>
                      <a:pt x="1216" y="11927"/>
                      <a:pt x="943" y="12516"/>
                      <a:pt x="683" y="13113"/>
                    </a:cubicBezTo>
                    <a:cubicBezTo>
                      <a:pt x="423" y="13702"/>
                      <a:pt x="150" y="14296"/>
                      <a:pt x="10" y="14928"/>
                    </a:cubicBezTo>
                    <a:cubicBezTo>
                      <a:pt x="0" y="14974"/>
                      <a:pt x="37" y="15008"/>
                      <a:pt x="74" y="15008"/>
                    </a:cubicBezTo>
                    <a:cubicBezTo>
                      <a:pt x="94" y="15008"/>
                      <a:pt x="113" y="14999"/>
                      <a:pt x="126" y="14977"/>
                    </a:cubicBezTo>
                    <a:lnTo>
                      <a:pt x="124" y="14977"/>
                    </a:lnTo>
                    <a:cubicBezTo>
                      <a:pt x="423" y="14479"/>
                      <a:pt x="638" y="13941"/>
                      <a:pt x="878" y="13414"/>
                    </a:cubicBezTo>
                    <a:cubicBezTo>
                      <a:pt x="1111" y="12896"/>
                      <a:pt x="1354" y="12384"/>
                      <a:pt x="1603" y="11873"/>
                    </a:cubicBezTo>
                    <a:cubicBezTo>
                      <a:pt x="2106" y="10839"/>
                      <a:pt x="2646" y="9826"/>
                      <a:pt x="3222" y="8829"/>
                    </a:cubicBezTo>
                    <a:cubicBezTo>
                      <a:pt x="4368" y="6838"/>
                      <a:pt x="5643" y="4913"/>
                      <a:pt x="7062" y="3105"/>
                    </a:cubicBezTo>
                    <a:cubicBezTo>
                      <a:pt x="7462" y="2592"/>
                      <a:pt x="7872" y="2088"/>
                      <a:pt x="8287" y="1588"/>
                    </a:cubicBezTo>
                    <a:cubicBezTo>
                      <a:pt x="8494" y="1338"/>
                      <a:pt x="8711" y="1097"/>
                      <a:pt x="8915" y="844"/>
                    </a:cubicBezTo>
                    <a:cubicBezTo>
                      <a:pt x="9121" y="592"/>
                      <a:pt x="9319" y="332"/>
                      <a:pt x="9534" y="87"/>
                    </a:cubicBezTo>
                    <a:cubicBezTo>
                      <a:pt x="9567" y="50"/>
                      <a:pt x="9535" y="1"/>
                      <a:pt x="94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2" name="Google Shape;14652;p28"/>
              <p:cNvSpPr/>
              <p:nvPr/>
            </p:nvSpPr>
            <p:spPr>
              <a:xfrm>
                <a:off x="3061725" y="4576250"/>
                <a:ext cx="129200" cy="1191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765" extrusionOk="0">
                    <a:moveTo>
                      <a:pt x="5104" y="1"/>
                    </a:moveTo>
                    <a:cubicBezTo>
                      <a:pt x="5098" y="1"/>
                      <a:pt x="5093" y="2"/>
                      <a:pt x="5088" y="4"/>
                    </a:cubicBezTo>
                    <a:cubicBezTo>
                      <a:pt x="4882" y="90"/>
                      <a:pt x="4691" y="212"/>
                      <a:pt x="4504" y="329"/>
                    </a:cubicBezTo>
                    <a:cubicBezTo>
                      <a:pt x="4317" y="447"/>
                      <a:pt x="4127" y="572"/>
                      <a:pt x="3944" y="701"/>
                    </a:cubicBezTo>
                    <a:cubicBezTo>
                      <a:pt x="3575" y="963"/>
                      <a:pt x="3214" y="1240"/>
                      <a:pt x="2868" y="1532"/>
                    </a:cubicBezTo>
                    <a:cubicBezTo>
                      <a:pt x="2171" y="2120"/>
                      <a:pt x="1520" y="2764"/>
                      <a:pt x="924" y="3457"/>
                    </a:cubicBezTo>
                    <a:cubicBezTo>
                      <a:pt x="591" y="3842"/>
                      <a:pt x="288" y="4256"/>
                      <a:pt x="21" y="4689"/>
                    </a:cubicBezTo>
                    <a:cubicBezTo>
                      <a:pt x="0" y="4724"/>
                      <a:pt x="32" y="4765"/>
                      <a:pt x="66" y="4765"/>
                    </a:cubicBezTo>
                    <a:cubicBezTo>
                      <a:pt x="77" y="4765"/>
                      <a:pt x="88" y="4760"/>
                      <a:pt x="98" y="4749"/>
                    </a:cubicBezTo>
                    <a:cubicBezTo>
                      <a:pt x="685" y="4070"/>
                      <a:pt x="1261" y="3381"/>
                      <a:pt x="1893" y="2743"/>
                    </a:cubicBezTo>
                    <a:cubicBezTo>
                      <a:pt x="2526" y="2107"/>
                      <a:pt x="3205" y="1517"/>
                      <a:pt x="3921" y="976"/>
                    </a:cubicBezTo>
                    <a:cubicBezTo>
                      <a:pt x="4121" y="825"/>
                      <a:pt x="4325" y="675"/>
                      <a:pt x="4529" y="528"/>
                    </a:cubicBezTo>
                    <a:cubicBezTo>
                      <a:pt x="4731" y="382"/>
                      <a:pt x="4948" y="249"/>
                      <a:pt x="5136" y="86"/>
                    </a:cubicBezTo>
                    <a:cubicBezTo>
                      <a:pt x="5168" y="58"/>
                      <a:pt x="5142" y="1"/>
                      <a:pt x="51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3" name="Google Shape;14653;p28"/>
              <p:cNvSpPr/>
              <p:nvPr/>
            </p:nvSpPr>
            <p:spPr>
              <a:xfrm>
                <a:off x="3036150" y="4680175"/>
                <a:ext cx="1002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152" extrusionOk="0">
                    <a:moveTo>
                      <a:pt x="3965" y="1"/>
                    </a:moveTo>
                    <a:cubicBezTo>
                      <a:pt x="3958" y="1"/>
                      <a:pt x="3950" y="4"/>
                      <a:pt x="3944" y="11"/>
                    </a:cubicBezTo>
                    <a:cubicBezTo>
                      <a:pt x="3658" y="308"/>
                      <a:pt x="3355" y="590"/>
                      <a:pt x="3050" y="867"/>
                    </a:cubicBezTo>
                    <a:cubicBezTo>
                      <a:pt x="2745" y="1146"/>
                      <a:pt x="2433" y="1419"/>
                      <a:pt x="2108" y="1671"/>
                    </a:cubicBezTo>
                    <a:cubicBezTo>
                      <a:pt x="1448" y="2185"/>
                      <a:pt x="737" y="2608"/>
                      <a:pt x="38" y="3060"/>
                    </a:cubicBezTo>
                    <a:cubicBezTo>
                      <a:pt x="0" y="3085"/>
                      <a:pt x="16" y="3152"/>
                      <a:pt x="58" y="3152"/>
                    </a:cubicBezTo>
                    <a:cubicBezTo>
                      <a:pt x="63" y="3152"/>
                      <a:pt x="69" y="3151"/>
                      <a:pt x="76" y="3148"/>
                    </a:cubicBezTo>
                    <a:cubicBezTo>
                      <a:pt x="840" y="2832"/>
                      <a:pt x="1541" y="2350"/>
                      <a:pt x="2188" y="1837"/>
                    </a:cubicBezTo>
                    <a:cubicBezTo>
                      <a:pt x="2519" y="1577"/>
                      <a:pt x="2835" y="1303"/>
                      <a:pt x="3138" y="1011"/>
                    </a:cubicBezTo>
                    <a:cubicBezTo>
                      <a:pt x="3445" y="712"/>
                      <a:pt x="3719" y="390"/>
                      <a:pt x="3989" y="56"/>
                    </a:cubicBezTo>
                    <a:cubicBezTo>
                      <a:pt x="4007" y="33"/>
                      <a:pt x="3987" y="1"/>
                      <a:pt x="39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4" name="Google Shape;14654;p28"/>
              <p:cNvSpPr/>
              <p:nvPr/>
            </p:nvSpPr>
            <p:spPr>
              <a:xfrm>
                <a:off x="3030650" y="4512675"/>
                <a:ext cx="79675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7448" extrusionOk="0">
                    <a:moveTo>
                      <a:pt x="3125" y="1"/>
                    </a:moveTo>
                    <a:cubicBezTo>
                      <a:pt x="3112" y="1"/>
                      <a:pt x="3098" y="7"/>
                      <a:pt x="3089" y="23"/>
                    </a:cubicBezTo>
                    <a:cubicBezTo>
                      <a:pt x="2784" y="461"/>
                      <a:pt x="2520" y="920"/>
                      <a:pt x="2262" y="1384"/>
                    </a:cubicBezTo>
                    <a:cubicBezTo>
                      <a:pt x="2003" y="1848"/>
                      <a:pt x="1750" y="2315"/>
                      <a:pt x="1511" y="2790"/>
                    </a:cubicBezTo>
                    <a:cubicBezTo>
                      <a:pt x="1042" y="3725"/>
                      <a:pt x="625" y="4692"/>
                      <a:pt x="331" y="5697"/>
                    </a:cubicBezTo>
                    <a:cubicBezTo>
                      <a:pt x="165" y="6260"/>
                      <a:pt x="41" y="6830"/>
                      <a:pt x="0" y="7417"/>
                    </a:cubicBezTo>
                    <a:cubicBezTo>
                      <a:pt x="1" y="7437"/>
                      <a:pt x="16" y="7447"/>
                      <a:pt x="31" y="7447"/>
                    </a:cubicBezTo>
                    <a:cubicBezTo>
                      <a:pt x="44" y="7447"/>
                      <a:pt x="57" y="7440"/>
                      <a:pt x="62" y="7425"/>
                    </a:cubicBezTo>
                    <a:cubicBezTo>
                      <a:pt x="275" y="6408"/>
                      <a:pt x="546" y="5413"/>
                      <a:pt x="935" y="4448"/>
                    </a:cubicBezTo>
                    <a:cubicBezTo>
                      <a:pt x="1328" y="3471"/>
                      <a:pt x="1812" y="2534"/>
                      <a:pt x="2324" y="1614"/>
                    </a:cubicBezTo>
                    <a:cubicBezTo>
                      <a:pt x="2610" y="1102"/>
                      <a:pt x="2911" y="599"/>
                      <a:pt x="3165" y="70"/>
                    </a:cubicBezTo>
                    <a:cubicBezTo>
                      <a:pt x="3186" y="34"/>
                      <a:pt x="3156" y="1"/>
                      <a:pt x="31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5" name="Google Shape;14655;p28"/>
              <p:cNvSpPr/>
              <p:nvPr/>
            </p:nvSpPr>
            <p:spPr>
              <a:xfrm>
                <a:off x="3126750" y="4491350"/>
                <a:ext cx="28775" cy="44425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777" extrusionOk="0">
                    <a:moveTo>
                      <a:pt x="1080" y="1"/>
                    </a:moveTo>
                    <a:cubicBezTo>
                      <a:pt x="1063" y="1"/>
                      <a:pt x="1047" y="9"/>
                      <a:pt x="1036" y="27"/>
                    </a:cubicBezTo>
                    <a:cubicBezTo>
                      <a:pt x="843" y="298"/>
                      <a:pt x="666" y="577"/>
                      <a:pt x="496" y="863"/>
                    </a:cubicBezTo>
                    <a:cubicBezTo>
                      <a:pt x="324" y="1149"/>
                      <a:pt x="180" y="1446"/>
                      <a:pt x="13" y="1732"/>
                    </a:cubicBezTo>
                    <a:cubicBezTo>
                      <a:pt x="0" y="1756"/>
                      <a:pt x="20" y="1776"/>
                      <a:pt x="39" y="1776"/>
                    </a:cubicBezTo>
                    <a:cubicBezTo>
                      <a:pt x="48" y="1776"/>
                      <a:pt x="57" y="1772"/>
                      <a:pt x="64" y="1762"/>
                    </a:cubicBezTo>
                    <a:cubicBezTo>
                      <a:pt x="243" y="1484"/>
                      <a:pt x="445" y="1218"/>
                      <a:pt x="625" y="938"/>
                    </a:cubicBezTo>
                    <a:cubicBezTo>
                      <a:pt x="802" y="657"/>
                      <a:pt x="970" y="375"/>
                      <a:pt x="1126" y="80"/>
                    </a:cubicBezTo>
                    <a:cubicBezTo>
                      <a:pt x="1150" y="38"/>
                      <a:pt x="1115" y="1"/>
                      <a:pt x="10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56" name="Google Shape;14656;p28"/>
            <p:cNvGrpSpPr/>
            <p:nvPr/>
          </p:nvGrpSpPr>
          <p:grpSpPr>
            <a:xfrm rot="10800000">
              <a:off x="6277498" y="-130740"/>
              <a:ext cx="1557922" cy="671055"/>
              <a:chOff x="2287375" y="4216025"/>
              <a:chExt cx="1370325" cy="590250"/>
            </a:xfrm>
          </p:grpSpPr>
          <p:sp>
            <p:nvSpPr>
              <p:cNvPr id="14657" name="Google Shape;14657;p28"/>
              <p:cNvSpPr/>
              <p:nvPr/>
            </p:nvSpPr>
            <p:spPr>
              <a:xfrm>
                <a:off x="3596400" y="4438600"/>
                <a:ext cx="34875" cy="262550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0502" extrusionOk="0">
                    <a:moveTo>
                      <a:pt x="694" y="0"/>
                    </a:moveTo>
                    <a:cubicBezTo>
                      <a:pt x="678" y="0"/>
                      <a:pt x="661" y="8"/>
                      <a:pt x="651" y="28"/>
                    </a:cubicBezTo>
                    <a:cubicBezTo>
                      <a:pt x="574" y="172"/>
                      <a:pt x="512" y="326"/>
                      <a:pt x="468" y="485"/>
                    </a:cubicBezTo>
                    <a:cubicBezTo>
                      <a:pt x="415" y="664"/>
                      <a:pt x="357" y="843"/>
                      <a:pt x="312" y="1023"/>
                    </a:cubicBezTo>
                    <a:cubicBezTo>
                      <a:pt x="228" y="1352"/>
                      <a:pt x="180" y="1694"/>
                      <a:pt x="137" y="2029"/>
                    </a:cubicBezTo>
                    <a:cubicBezTo>
                      <a:pt x="45" y="2734"/>
                      <a:pt x="21" y="3442"/>
                      <a:pt x="10" y="4151"/>
                    </a:cubicBezTo>
                    <a:cubicBezTo>
                      <a:pt x="0" y="4848"/>
                      <a:pt x="10" y="5544"/>
                      <a:pt x="28" y="6241"/>
                    </a:cubicBezTo>
                    <a:cubicBezTo>
                      <a:pt x="47" y="6974"/>
                      <a:pt x="92" y="7714"/>
                      <a:pt x="262" y="8429"/>
                    </a:cubicBezTo>
                    <a:cubicBezTo>
                      <a:pt x="430" y="9145"/>
                      <a:pt x="724" y="9898"/>
                      <a:pt x="1202" y="10466"/>
                    </a:cubicBezTo>
                    <a:cubicBezTo>
                      <a:pt x="1223" y="10491"/>
                      <a:pt x="1246" y="10501"/>
                      <a:pt x="1269" y="10501"/>
                    </a:cubicBezTo>
                    <a:cubicBezTo>
                      <a:pt x="1335" y="10501"/>
                      <a:pt x="1395" y="10415"/>
                      <a:pt x="1361" y="10343"/>
                    </a:cubicBezTo>
                    <a:cubicBezTo>
                      <a:pt x="1094" y="9743"/>
                      <a:pt x="808" y="9160"/>
                      <a:pt x="645" y="8516"/>
                    </a:cubicBezTo>
                    <a:cubicBezTo>
                      <a:pt x="471" y="7827"/>
                      <a:pt x="432" y="7131"/>
                      <a:pt x="387" y="6424"/>
                    </a:cubicBezTo>
                    <a:cubicBezTo>
                      <a:pt x="301" y="5059"/>
                      <a:pt x="208" y="3695"/>
                      <a:pt x="342" y="2330"/>
                    </a:cubicBezTo>
                    <a:cubicBezTo>
                      <a:pt x="378" y="1954"/>
                      <a:pt x="434" y="1580"/>
                      <a:pt x="509" y="1210"/>
                    </a:cubicBezTo>
                    <a:cubicBezTo>
                      <a:pt x="546" y="1027"/>
                      <a:pt x="569" y="842"/>
                      <a:pt x="615" y="660"/>
                    </a:cubicBezTo>
                    <a:cubicBezTo>
                      <a:pt x="666" y="462"/>
                      <a:pt x="722" y="273"/>
                      <a:pt x="754" y="71"/>
                    </a:cubicBezTo>
                    <a:cubicBezTo>
                      <a:pt x="760" y="33"/>
                      <a:pt x="726" y="0"/>
                      <a:pt x="6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8" name="Google Shape;14658;p28"/>
              <p:cNvSpPr/>
              <p:nvPr/>
            </p:nvSpPr>
            <p:spPr>
              <a:xfrm>
                <a:off x="3586850" y="4332350"/>
                <a:ext cx="70850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5703" extrusionOk="0">
                    <a:moveTo>
                      <a:pt x="878" y="5256"/>
                    </a:moveTo>
                    <a:cubicBezTo>
                      <a:pt x="1951" y="5703"/>
                      <a:pt x="2833" y="4428"/>
                      <a:pt x="2826" y="3452"/>
                    </a:cubicBezTo>
                    <a:cubicBezTo>
                      <a:pt x="2816" y="2474"/>
                      <a:pt x="2388" y="844"/>
                      <a:pt x="2231" y="421"/>
                    </a:cubicBezTo>
                    <a:cubicBezTo>
                      <a:pt x="2074" y="1"/>
                      <a:pt x="1781" y="85"/>
                      <a:pt x="1233" y="913"/>
                    </a:cubicBezTo>
                    <a:cubicBezTo>
                      <a:pt x="687" y="1741"/>
                      <a:pt x="10" y="2642"/>
                      <a:pt x="6" y="3669"/>
                    </a:cubicBezTo>
                    <a:cubicBezTo>
                      <a:pt x="1" y="4695"/>
                      <a:pt x="148" y="4951"/>
                      <a:pt x="878" y="52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9" name="Google Shape;14659;p28"/>
              <p:cNvSpPr/>
              <p:nvPr/>
            </p:nvSpPr>
            <p:spPr>
              <a:xfrm>
                <a:off x="3606950" y="4346700"/>
                <a:ext cx="38550" cy="1120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4482" extrusionOk="0">
                    <a:moveTo>
                      <a:pt x="1123" y="0"/>
                    </a:moveTo>
                    <a:cubicBezTo>
                      <a:pt x="1107" y="0"/>
                      <a:pt x="1090" y="12"/>
                      <a:pt x="1089" y="32"/>
                    </a:cubicBezTo>
                    <a:cubicBezTo>
                      <a:pt x="1087" y="399"/>
                      <a:pt x="1190" y="769"/>
                      <a:pt x="1248" y="1132"/>
                    </a:cubicBezTo>
                    <a:cubicBezTo>
                      <a:pt x="1309" y="1513"/>
                      <a:pt x="1347" y="1904"/>
                      <a:pt x="1334" y="2291"/>
                    </a:cubicBezTo>
                    <a:cubicBezTo>
                      <a:pt x="1315" y="2870"/>
                      <a:pt x="1132" y="3480"/>
                      <a:pt x="732" y="3914"/>
                    </a:cubicBezTo>
                    <a:cubicBezTo>
                      <a:pt x="631" y="4026"/>
                      <a:pt x="513" y="4123"/>
                      <a:pt x="384" y="4202"/>
                    </a:cubicBezTo>
                    <a:cubicBezTo>
                      <a:pt x="317" y="4241"/>
                      <a:pt x="246" y="4276"/>
                      <a:pt x="173" y="4308"/>
                    </a:cubicBezTo>
                    <a:cubicBezTo>
                      <a:pt x="109" y="4336"/>
                      <a:pt x="51" y="4351"/>
                      <a:pt x="12" y="4411"/>
                    </a:cubicBezTo>
                    <a:cubicBezTo>
                      <a:pt x="1" y="4430"/>
                      <a:pt x="6" y="4454"/>
                      <a:pt x="25" y="4463"/>
                    </a:cubicBezTo>
                    <a:cubicBezTo>
                      <a:pt x="52" y="4476"/>
                      <a:pt x="80" y="4482"/>
                      <a:pt x="110" y="4482"/>
                    </a:cubicBezTo>
                    <a:cubicBezTo>
                      <a:pt x="204" y="4482"/>
                      <a:pt x="307" y="4427"/>
                      <a:pt x="384" y="4387"/>
                    </a:cubicBezTo>
                    <a:cubicBezTo>
                      <a:pt x="505" y="4323"/>
                      <a:pt x="621" y="4245"/>
                      <a:pt x="724" y="4153"/>
                    </a:cubicBezTo>
                    <a:cubicBezTo>
                      <a:pt x="949" y="3957"/>
                      <a:pt x="1122" y="3704"/>
                      <a:pt x="1248" y="3433"/>
                    </a:cubicBezTo>
                    <a:cubicBezTo>
                      <a:pt x="1541" y="2798"/>
                      <a:pt x="1532" y="2087"/>
                      <a:pt x="1420" y="1408"/>
                    </a:cubicBezTo>
                    <a:cubicBezTo>
                      <a:pt x="1382" y="1180"/>
                      <a:pt x="1343" y="952"/>
                      <a:pt x="1300" y="724"/>
                    </a:cubicBezTo>
                    <a:cubicBezTo>
                      <a:pt x="1257" y="489"/>
                      <a:pt x="1225" y="251"/>
                      <a:pt x="1154" y="23"/>
                    </a:cubicBezTo>
                    <a:cubicBezTo>
                      <a:pt x="1149" y="7"/>
                      <a:pt x="1136" y="0"/>
                      <a:pt x="112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0" name="Google Shape;14660;p28"/>
              <p:cNvSpPr/>
              <p:nvPr/>
            </p:nvSpPr>
            <p:spPr>
              <a:xfrm>
                <a:off x="3604575" y="4384825"/>
                <a:ext cx="20925" cy="778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115" extrusionOk="0">
                    <a:moveTo>
                      <a:pt x="799" y="0"/>
                    </a:moveTo>
                    <a:cubicBezTo>
                      <a:pt x="786" y="0"/>
                      <a:pt x="773" y="7"/>
                      <a:pt x="767" y="22"/>
                    </a:cubicBezTo>
                    <a:cubicBezTo>
                      <a:pt x="672" y="265"/>
                      <a:pt x="567" y="502"/>
                      <a:pt x="490" y="751"/>
                    </a:cubicBezTo>
                    <a:cubicBezTo>
                      <a:pt x="410" y="1005"/>
                      <a:pt x="341" y="1263"/>
                      <a:pt x="277" y="1523"/>
                    </a:cubicBezTo>
                    <a:cubicBezTo>
                      <a:pt x="215" y="1774"/>
                      <a:pt x="159" y="2028"/>
                      <a:pt x="111" y="2282"/>
                    </a:cubicBezTo>
                    <a:cubicBezTo>
                      <a:pt x="62" y="2535"/>
                      <a:pt x="0" y="2793"/>
                      <a:pt x="10" y="3051"/>
                    </a:cubicBezTo>
                    <a:cubicBezTo>
                      <a:pt x="12" y="3092"/>
                      <a:pt x="44" y="3114"/>
                      <a:pt x="77" y="3114"/>
                    </a:cubicBezTo>
                    <a:cubicBezTo>
                      <a:pt x="103" y="3114"/>
                      <a:pt x="129" y="3099"/>
                      <a:pt x="139" y="3067"/>
                    </a:cubicBezTo>
                    <a:cubicBezTo>
                      <a:pt x="215" y="2821"/>
                      <a:pt x="234" y="2559"/>
                      <a:pt x="279" y="2305"/>
                    </a:cubicBezTo>
                    <a:cubicBezTo>
                      <a:pt x="326" y="2050"/>
                      <a:pt x="376" y="1794"/>
                      <a:pt x="434" y="1542"/>
                    </a:cubicBezTo>
                    <a:cubicBezTo>
                      <a:pt x="490" y="1297"/>
                      <a:pt x="554" y="1054"/>
                      <a:pt x="621" y="811"/>
                    </a:cubicBezTo>
                    <a:cubicBezTo>
                      <a:pt x="692" y="553"/>
                      <a:pt x="748" y="293"/>
                      <a:pt x="829" y="39"/>
                    </a:cubicBezTo>
                    <a:cubicBezTo>
                      <a:pt x="836" y="15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1" name="Google Shape;14661;p28"/>
              <p:cNvSpPr/>
              <p:nvPr/>
            </p:nvSpPr>
            <p:spPr>
              <a:xfrm>
                <a:off x="2460275" y="4352525"/>
                <a:ext cx="306650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2266" h="15631" extrusionOk="0">
                    <a:moveTo>
                      <a:pt x="147" y="0"/>
                    </a:moveTo>
                    <a:cubicBezTo>
                      <a:pt x="104" y="0"/>
                      <a:pt x="62" y="29"/>
                      <a:pt x="56" y="89"/>
                    </a:cubicBezTo>
                    <a:lnTo>
                      <a:pt x="56" y="91"/>
                    </a:lnTo>
                    <a:cubicBezTo>
                      <a:pt x="0" y="760"/>
                      <a:pt x="88" y="1456"/>
                      <a:pt x="200" y="2116"/>
                    </a:cubicBezTo>
                    <a:cubicBezTo>
                      <a:pt x="314" y="2785"/>
                      <a:pt x="475" y="3445"/>
                      <a:pt x="683" y="4092"/>
                    </a:cubicBezTo>
                    <a:cubicBezTo>
                      <a:pt x="1094" y="5382"/>
                      <a:pt x="1690" y="6618"/>
                      <a:pt x="2416" y="7762"/>
                    </a:cubicBezTo>
                    <a:cubicBezTo>
                      <a:pt x="3145" y="8910"/>
                      <a:pt x="4012" y="9966"/>
                      <a:pt x="4979" y="10922"/>
                    </a:cubicBezTo>
                    <a:cubicBezTo>
                      <a:pt x="5936" y="11870"/>
                      <a:pt x="6993" y="12718"/>
                      <a:pt x="8109" y="13472"/>
                    </a:cubicBezTo>
                    <a:cubicBezTo>
                      <a:pt x="9230" y="14227"/>
                      <a:pt x="10420" y="14925"/>
                      <a:pt x="11663" y="15457"/>
                    </a:cubicBezTo>
                    <a:cubicBezTo>
                      <a:pt x="11814" y="15525"/>
                      <a:pt x="11971" y="15581"/>
                      <a:pt x="12130" y="15628"/>
                    </a:cubicBezTo>
                    <a:cubicBezTo>
                      <a:pt x="12138" y="15630"/>
                      <a:pt x="12146" y="15631"/>
                      <a:pt x="12153" y="15631"/>
                    </a:cubicBezTo>
                    <a:cubicBezTo>
                      <a:pt x="12231" y="15631"/>
                      <a:pt x="12266" y="15520"/>
                      <a:pt x="12196" y="15474"/>
                    </a:cubicBezTo>
                    <a:cubicBezTo>
                      <a:pt x="11917" y="15293"/>
                      <a:pt x="11612" y="15156"/>
                      <a:pt x="11317" y="15005"/>
                    </a:cubicBezTo>
                    <a:cubicBezTo>
                      <a:pt x="11022" y="14854"/>
                      <a:pt x="10724" y="14700"/>
                      <a:pt x="10431" y="14541"/>
                    </a:cubicBezTo>
                    <a:cubicBezTo>
                      <a:pt x="9844" y="14225"/>
                      <a:pt x="9270" y="13887"/>
                      <a:pt x="8709" y="13528"/>
                    </a:cubicBezTo>
                    <a:cubicBezTo>
                      <a:pt x="7591" y="12806"/>
                      <a:pt x="6531" y="11995"/>
                      <a:pt x="5562" y="11083"/>
                    </a:cubicBezTo>
                    <a:cubicBezTo>
                      <a:pt x="4592" y="10172"/>
                      <a:pt x="3711" y="9161"/>
                      <a:pt x="2963" y="8056"/>
                    </a:cubicBezTo>
                    <a:cubicBezTo>
                      <a:pt x="2216" y="6951"/>
                      <a:pt x="1593" y="5752"/>
                      <a:pt x="1141" y="4492"/>
                    </a:cubicBezTo>
                    <a:cubicBezTo>
                      <a:pt x="688" y="3234"/>
                      <a:pt x="413" y="1931"/>
                      <a:pt x="296" y="600"/>
                    </a:cubicBezTo>
                    <a:cubicBezTo>
                      <a:pt x="281" y="428"/>
                      <a:pt x="266" y="259"/>
                      <a:pt x="243" y="89"/>
                    </a:cubicBezTo>
                    <a:cubicBezTo>
                      <a:pt x="236" y="31"/>
                      <a:pt x="191" y="0"/>
                      <a:pt x="1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2" name="Google Shape;14662;p28"/>
              <p:cNvSpPr/>
              <p:nvPr/>
            </p:nvSpPr>
            <p:spPr>
              <a:xfrm>
                <a:off x="2475775" y="4434425"/>
                <a:ext cx="15835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1865" extrusionOk="0">
                    <a:moveTo>
                      <a:pt x="638" y="167"/>
                    </a:moveTo>
                    <a:cubicBezTo>
                      <a:pt x="1629" y="1"/>
                      <a:pt x="2652" y="165"/>
                      <a:pt x="3604" y="487"/>
                    </a:cubicBezTo>
                    <a:cubicBezTo>
                      <a:pt x="4555" y="809"/>
                      <a:pt x="5447" y="1283"/>
                      <a:pt x="6333" y="1756"/>
                    </a:cubicBezTo>
                    <a:cubicBezTo>
                      <a:pt x="5585" y="1644"/>
                      <a:pt x="4824" y="1715"/>
                      <a:pt x="4069" y="1771"/>
                    </a:cubicBezTo>
                    <a:cubicBezTo>
                      <a:pt x="3316" y="1826"/>
                      <a:pt x="2547" y="1865"/>
                      <a:pt x="1811" y="1689"/>
                    </a:cubicBezTo>
                    <a:cubicBezTo>
                      <a:pt x="1076" y="1515"/>
                      <a:pt x="364" y="1096"/>
                      <a:pt x="1" y="4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3" name="Google Shape;14663;p28"/>
              <p:cNvSpPr/>
              <p:nvPr/>
            </p:nvSpPr>
            <p:spPr>
              <a:xfrm>
                <a:off x="2312800" y="4216025"/>
                <a:ext cx="178950" cy="1454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5817" extrusionOk="0">
                    <a:moveTo>
                      <a:pt x="3899" y="5817"/>
                    </a:moveTo>
                    <a:cubicBezTo>
                      <a:pt x="3899" y="5817"/>
                      <a:pt x="429" y="3814"/>
                      <a:pt x="215" y="3107"/>
                    </a:cubicBezTo>
                    <a:cubicBezTo>
                      <a:pt x="0" y="2401"/>
                      <a:pt x="556" y="1997"/>
                      <a:pt x="556" y="1997"/>
                    </a:cubicBezTo>
                    <a:cubicBezTo>
                      <a:pt x="556" y="1997"/>
                      <a:pt x="580" y="1591"/>
                      <a:pt x="1044" y="1516"/>
                    </a:cubicBezTo>
                    <a:cubicBezTo>
                      <a:pt x="1506" y="1440"/>
                      <a:pt x="1206" y="619"/>
                      <a:pt x="1932" y="765"/>
                    </a:cubicBezTo>
                    <a:cubicBezTo>
                      <a:pt x="1932" y="765"/>
                      <a:pt x="1692" y="462"/>
                      <a:pt x="2345" y="440"/>
                    </a:cubicBezTo>
                    <a:cubicBezTo>
                      <a:pt x="2999" y="417"/>
                      <a:pt x="3886" y="193"/>
                      <a:pt x="4589" y="97"/>
                    </a:cubicBezTo>
                    <a:cubicBezTo>
                      <a:pt x="5293" y="0"/>
                      <a:pt x="6095" y="813"/>
                      <a:pt x="6095" y="813"/>
                    </a:cubicBezTo>
                    <a:cubicBezTo>
                      <a:pt x="6095" y="813"/>
                      <a:pt x="7157" y="4788"/>
                      <a:pt x="3899" y="58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4" name="Google Shape;14664;p28"/>
              <p:cNvSpPr/>
              <p:nvPr/>
            </p:nvSpPr>
            <p:spPr>
              <a:xfrm>
                <a:off x="2368175" y="4242325"/>
                <a:ext cx="2317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2186" extrusionOk="0">
                    <a:moveTo>
                      <a:pt x="37" y="1"/>
                    </a:moveTo>
                    <a:cubicBezTo>
                      <a:pt x="19" y="1"/>
                      <a:pt x="1" y="20"/>
                      <a:pt x="12" y="42"/>
                    </a:cubicBezTo>
                    <a:lnTo>
                      <a:pt x="14" y="40"/>
                    </a:lnTo>
                    <a:cubicBezTo>
                      <a:pt x="94" y="225"/>
                      <a:pt x="149" y="433"/>
                      <a:pt x="205" y="627"/>
                    </a:cubicBezTo>
                    <a:cubicBezTo>
                      <a:pt x="259" y="820"/>
                      <a:pt x="304" y="1012"/>
                      <a:pt x="356" y="1203"/>
                    </a:cubicBezTo>
                    <a:cubicBezTo>
                      <a:pt x="446" y="1538"/>
                      <a:pt x="556" y="1962"/>
                      <a:pt x="848" y="2177"/>
                    </a:cubicBezTo>
                    <a:cubicBezTo>
                      <a:pt x="856" y="2183"/>
                      <a:pt x="864" y="2185"/>
                      <a:pt x="872" y="2185"/>
                    </a:cubicBezTo>
                    <a:cubicBezTo>
                      <a:pt x="903" y="2185"/>
                      <a:pt x="926" y="2143"/>
                      <a:pt x="911" y="2113"/>
                    </a:cubicBezTo>
                    <a:cubicBezTo>
                      <a:pt x="829" y="1945"/>
                      <a:pt x="725" y="1792"/>
                      <a:pt x="650" y="1618"/>
                    </a:cubicBezTo>
                    <a:cubicBezTo>
                      <a:pt x="577" y="1437"/>
                      <a:pt x="513" y="1252"/>
                      <a:pt x="465" y="1061"/>
                    </a:cubicBezTo>
                    <a:cubicBezTo>
                      <a:pt x="412" y="876"/>
                      <a:pt x="364" y="689"/>
                      <a:pt x="304" y="506"/>
                    </a:cubicBezTo>
                    <a:cubicBezTo>
                      <a:pt x="244" y="332"/>
                      <a:pt x="162" y="167"/>
                      <a:pt x="59" y="14"/>
                    </a:cubicBezTo>
                    <a:cubicBezTo>
                      <a:pt x="54" y="5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5" name="Google Shape;14665;p28"/>
              <p:cNvSpPr/>
              <p:nvPr/>
            </p:nvSpPr>
            <p:spPr>
              <a:xfrm>
                <a:off x="2347150" y="4251925"/>
                <a:ext cx="26125" cy="430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723" extrusionOk="0">
                    <a:moveTo>
                      <a:pt x="24" y="0"/>
                    </a:moveTo>
                    <a:cubicBezTo>
                      <a:pt x="11" y="0"/>
                      <a:pt x="0" y="18"/>
                      <a:pt x="6" y="30"/>
                    </a:cubicBezTo>
                    <a:lnTo>
                      <a:pt x="8" y="30"/>
                    </a:lnTo>
                    <a:cubicBezTo>
                      <a:pt x="81" y="176"/>
                      <a:pt x="186" y="299"/>
                      <a:pt x="279" y="432"/>
                    </a:cubicBezTo>
                    <a:cubicBezTo>
                      <a:pt x="373" y="567"/>
                      <a:pt x="461" y="703"/>
                      <a:pt x="543" y="843"/>
                    </a:cubicBezTo>
                    <a:cubicBezTo>
                      <a:pt x="711" y="1122"/>
                      <a:pt x="823" y="1430"/>
                      <a:pt x="993" y="1707"/>
                    </a:cubicBezTo>
                    <a:cubicBezTo>
                      <a:pt x="997" y="1718"/>
                      <a:pt x="1006" y="1722"/>
                      <a:pt x="1014" y="1722"/>
                    </a:cubicBezTo>
                    <a:cubicBezTo>
                      <a:pt x="1029" y="1722"/>
                      <a:pt x="1045" y="1708"/>
                      <a:pt x="1036" y="1688"/>
                    </a:cubicBezTo>
                    <a:cubicBezTo>
                      <a:pt x="969" y="1369"/>
                      <a:pt x="782" y="1056"/>
                      <a:pt x="618" y="776"/>
                    </a:cubicBezTo>
                    <a:cubicBezTo>
                      <a:pt x="462" y="510"/>
                      <a:pt x="283" y="194"/>
                      <a:pt x="34" y="4"/>
                    </a:cubicBezTo>
                    <a:cubicBezTo>
                      <a:pt x="31" y="1"/>
                      <a:pt x="27" y="0"/>
                      <a:pt x="2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6" name="Google Shape;14666;p28"/>
              <p:cNvSpPr/>
              <p:nvPr/>
            </p:nvSpPr>
            <p:spPr>
              <a:xfrm>
                <a:off x="2330050" y="4266425"/>
                <a:ext cx="434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883" extrusionOk="0">
                    <a:moveTo>
                      <a:pt x="75" y="1"/>
                    </a:moveTo>
                    <a:cubicBezTo>
                      <a:pt x="58" y="1"/>
                      <a:pt x="42" y="2"/>
                      <a:pt x="25" y="5"/>
                    </a:cubicBezTo>
                    <a:cubicBezTo>
                      <a:pt x="4" y="11"/>
                      <a:pt x="0" y="41"/>
                      <a:pt x="19" y="52"/>
                    </a:cubicBezTo>
                    <a:cubicBezTo>
                      <a:pt x="98" y="97"/>
                      <a:pt x="180" y="123"/>
                      <a:pt x="253" y="177"/>
                    </a:cubicBezTo>
                    <a:cubicBezTo>
                      <a:pt x="324" y="230"/>
                      <a:pt x="387" y="289"/>
                      <a:pt x="445" y="357"/>
                    </a:cubicBezTo>
                    <a:cubicBezTo>
                      <a:pt x="578" y="506"/>
                      <a:pt x="694" y="673"/>
                      <a:pt x="817" y="828"/>
                    </a:cubicBezTo>
                    <a:cubicBezTo>
                      <a:pt x="956" y="1002"/>
                      <a:pt x="1094" y="1176"/>
                      <a:pt x="1232" y="1349"/>
                    </a:cubicBezTo>
                    <a:cubicBezTo>
                      <a:pt x="1373" y="1525"/>
                      <a:pt x="1505" y="1723"/>
                      <a:pt x="1676" y="1873"/>
                    </a:cubicBezTo>
                    <a:cubicBezTo>
                      <a:pt x="1682" y="1880"/>
                      <a:pt x="1690" y="1883"/>
                      <a:pt x="1698" y="1883"/>
                    </a:cubicBezTo>
                    <a:cubicBezTo>
                      <a:pt x="1719" y="1883"/>
                      <a:pt x="1739" y="1859"/>
                      <a:pt x="1726" y="1834"/>
                    </a:cubicBezTo>
                    <a:cubicBezTo>
                      <a:pt x="1614" y="1621"/>
                      <a:pt x="1440" y="1434"/>
                      <a:pt x="1294" y="1243"/>
                    </a:cubicBezTo>
                    <a:cubicBezTo>
                      <a:pt x="1148" y="1052"/>
                      <a:pt x="999" y="860"/>
                      <a:pt x="851" y="667"/>
                    </a:cubicBezTo>
                    <a:cubicBezTo>
                      <a:pt x="722" y="503"/>
                      <a:pt x="597" y="327"/>
                      <a:pt x="442" y="185"/>
                    </a:cubicBezTo>
                    <a:cubicBezTo>
                      <a:pt x="345" y="96"/>
                      <a:pt x="213" y="1"/>
                      <a:pt x="7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7" name="Google Shape;14667;p28"/>
              <p:cNvSpPr/>
              <p:nvPr/>
            </p:nvSpPr>
            <p:spPr>
              <a:xfrm>
                <a:off x="2437975" y="4223150"/>
                <a:ext cx="1095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484" extrusionOk="0">
                    <a:moveTo>
                      <a:pt x="275" y="0"/>
                    </a:moveTo>
                    <a:cubicBezTo>
                      <a:pt x="256" y="0"/>
                      <a:pt x="235" y="14"/>
                      <a:pt x="238" y="37"/>
                    </a:cubicBezTo>
                    <a:cubicBezTo>
                      <a:pt x="260" y="280"/>
                      <a:pt x="292" y="521"/>
                      <a:pt x="247" y="764"/>
                    </a:cubicBezTo>
                    <a:cubicBezTo>
                      <a:pt x="228" y="880"/>
                      <a:pt x="197" y="994"/>
                      <a:pt x="154" y="1102"/>
                    </a:cubicBezTo>
                    <a:cubicBezTo>
                      <a:pt x="111" y="1213"/>
                      <a:pt x="38" y="1319"/>
                      <a:pt x="8" y="1433"/>
                    </a:cubicBezTo>
                    <a:cubicBezTo>
                      <a:pt x="0" y="1460"/>
                      <a:pt x="22" y="1483"/>
                      <a:pt x="47" y="1483"/>
                    </a:cubicBezTo>
                    <a:cubicBezTo>
                      <a:pt x="53" y="1483"/>
                      <a:pt x="60" y="1482"/>
                      <a:pt x="66" y="1478"/>
                    </a:cubicBezTo>
                    <a:cubicBezTo>
                      <a:pt x="266" y="1342"/>
                      <a:pt x="361" y="1013"/>
                      <a:pt x="397" y="786"/>
                    </a:cubicBezTo>
                    <a:cubicBezTo>
                      <a:pt x="438" y="528"/>
                      <a:pt x="432" y="250"/>
                      <a:pt x="307" y="18"/>
                    </a:cubicBezTo>
                    <a:cubicBezTo>
                      <a:pt x="300" y="6"/>
                      <a:pt x="288" y="0"/>
                      <a:pt x="275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8" name="Google Shape;14668;p28"/>
              <p:cNvSpPr/>
              <p:nvPr/>
            </p:nvSpPr>
            <p:spPr>
              <a:xfrm>
                <a:off x="2452050" y="4229625"/>
                <a:ext cx="74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653" extrusionOk="0">
                    <a:moveTo>
                      <a:pt x="109" y="0"/>
                    </a:moveTo>
                    <a:cubicBezTo>
                      <a:pt x="102" y="0"/>
                      <a:pt x="95" y="4"/>
                      <a:pt x="92" y="11"/>
                    </a:cubicBezTo>
                    <a:cubicBezTo>
                      <a:pt x="56" y="94"/>
                      <a:pt x="75" y="178"/>
                      <a:pt x="71" y="268"/>
                    </a:cubicBezTo>
                    <a:cubicBezTo>
                      <a:pt x="64" y="382"/>
                      <a:pt x="24" y="490"/>
                      <a:pt x="8" y="604"/>
                    </a:cubicBezTo>
                    <a:cubicBezTo>
                      <a:pt x="1" y="631"/>
                      <a:pt x="22" y="653"/>
                      <a:pt x="46" y="653"/>
                    </a:cubicBezTo>
                    <a:cubicBezTo>
                      <a:pt x="55" y="653"/>
                      <a:pt x="65" y="649"/>
                      <a:pt x="73" y="641"/>
                    </a:cubicBezTo>
                    <a:cubicBezTo>
                      <a:pt x="211" y="512"/>
                      <a:pt x="295" y="137"/>
                      <a:pt x="120" y="4"/>
                    </a:cubicBezTo>
                    <a:cubicBezTo>
                      <a:pt x="116" y="1"/>
                      <a:pt x="113" y="0"/>
                      <a:pt x="109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9" name="Google Shape;14669;p28"/>
              <p:cNvSpPr/>
              <p:nvPr/>
            </p:nvSpPr>
            <p:spPr>
              <a:xfrm>
                <a:off x="2385850" y="4226200"/>
                <a:ext cx="742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23" extrusionOk="0">
                    <a:moveTo>
                      <a:pt x="32" y="0"/>
                    </a:moveTo>
                    <a:cubicBezTo>
                      <a:pt x="28" y="0"/>
                      <a:pt x="25" y="0"/>
                      <a:pt x="21" y="1"/>
                    </a:cubicBezTo>
                    <a:cubicBezTo>
                      <a:pt x="10" y="3"/>
                      <a:pt x="1" y="14"/>
                      <a:pt x="4" y="25"/>
                    </a:cubicBezTo>
                    <a:cubicBezTo>
                      <a:pt x="19" y="102"/>
                      <a:pt x="98" y="163"/>
                      <a:pt x="135" y="233"/>
                    </a:cubicBezTo>
                    <a:cubicBezTo>
                      <a:pt x="176" y="319"/>
                      <a:pt x="203" y="410"/>
                      <a:pt x="214" y="506"/>
                    </a:cubicBezTo>
                    <a:cubicBezTo>
                      <a:pt x="216" y="517"/>
                      <a:pt x="225" y="522"/>
                      <a:pt x="235" y="522"/>
                    </a:cubicBezTo>
                    <a:cubicBezTo>
                      <a:pt x="246" y="522"/>
                      <a:pt x="258" y="516"/>
                      <a:pt x="261" y="506"/>
                    </a:cubicBezTo>
                    <a:cubicBezTo>
                      <a:pt x="296" y="401"/>
                      <a:pt x="287" y="287"/>
                      <a:pt x="236" y="190"/>
                    </a:cubicBezTo>
                    <a:cubicBezTo>
                      <a:pt x="200" y="117"/>
                      <a:pt x="124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0" name="Google Shape;14670;p28"/>
              <p:cNvSpPr/>
              <p:nvPr/>
            </p:nvSpPr>
            <p:spPr>
              <a:xfrm>
                <a:off x="2395650" y="4245600"/>
                <a:ext cx="91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673" extrusionOk="0">
                    <a:moveTo>
                      <a:pt x="40" y="1"/>
                    </a:moveTo>
                    <a:cubicBezTo>
                      <a:pt x="20" y="1"/>
                      <a:pt x="0" y="14"/>
                      <a:pt x="1" y="38"/>
                    </a:cubicBezTo>
                    <a:cubicBezTo>
                      <a:pt x="13" y="313"/>
                      <a:pt x="44" y="586"/>
                      <a:pt x="95" y="855"/>
                    </a:cubicBezTo>
                    <a:cubicBezTo>
                      <a:pt x="119" y="988"/>
                      <a:pt x="145" y="1121"/>
                      <a:pt x="173" y="1253"/>
                    </a:cubicBezTo>
                    <a:cubicBezTo>
                      <a:pt x="201" y="1388"/>
                      <a:pt x="220" y="1530"/>
                      <a:pt x="285" y="1651"/>
                    </a:cubicBezTo>
                    <a:cubicBezTo>
                      <a:pt x="293" y="1666"/>
                      <a:pt x="305" y="1673"/>
                      <a:pt x="318" y="1673"/>
                    </a:cubicBezTo>
                    <a:cubicBezTo>
                      <a:pt x="340" y="1673"/>
                      <a:pt x="362" y="1655"/>
                      <a:pt x="362" y="1631"/>
                    </a:cubicBezTo>
                    <a:cubicBezTo>
                      <a:pt x="364" y="1508"/>
                      <a:pt x="327" y="1384"/>
                      <a:pt x="300" y="1264"/>
                    </a:cubicBezTo>
                    <a:cubicBezTo>
                      <a:pt x="272" y="1124"/>
                      <a:pt x="246" y="984"/>
                      <a:pt x="220" y="844"/>
                    </a:cubicBezTo>
                    <a:cubicBezTo>
                      <a:pt x="173" y="573"/>
                      <a:pt x="132" y="298"/>
                      <a:pt x="76" y="29"/>
                    </a:cubicBezTo>
                    <a:cubicBezTo>
                      <a:pt x="72" y="9"/>
                      <a:pt x="56" y="1"/>
                      <a:pt x="4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1" name="Google Shape;14671;p28"/>
              <p:cNvSpPr/>
              <p:nvPr/>
            </p:nvSpPr>
            <p:spPr>
              <a:xfrm>
                <a:off x="2414275" y="4239725"/>
                <a:ext cx="41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102" extrusionOk="0">
                    <a:moveTo>
                      <a:pt x="64" y="1"/>
                    </a:moveTo>
                    <a:cubicBezTo>
                      <a:pt x="52" y="1"/>
                      <a:pt x="40" y="8"/>
                      <a:pt x="40" y="24"/>
                    </a:cubicBezTo>
                    <a:lnTo>
                      <a:pt x="42" y="24"/>
                    </a:lnTo>
                    <a:cubicBezTo>
                      <a:pt x="27" y="368"/>
                      <a:pt x="0" y="733"/>
                      <a:pt x="58" y="1075"/>
                    </a:cubicBezTo>
                    <a:cubicBezTo>
                      <a:pt x="62" y="1093"/>
                      <a:pt x="74" y="1101"/>
                      <a:pt x="88" y="1101"/>
                    </a:cubicBezTo>
                    <a:cubicBezTo>
                      <a:pt x="107" y="1101"/>
                      <a:pt x="127" y="1087"/>
                      <a:pt x="129" y="1066"/>
                    </a:cubicBezTo>
                    <a:cubicBezTo>
                      <a:pt x="167" y="724"/>
                      <a:pt x="122" y="365"/>
                      <a:pt x="88" y="24"/>
                    </a:cubicBezTo>
                    <a:cubicBezTo>
                      <a:pt x="88" y="8"/>
                      <a:pt x="76" y="1"/>
                      <a:pt x="6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2" name="Google Shape;14672;p28"/>
              <p:cNvSpPr/>
              <p:nvPr/>
            </p:nvSpPr>
            <p:spPr>
              <a:xfrm>
                <a:off x="2422775" y="4232725"/>
                <a:ext cx="652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734" extrusionOk="0">
                    <a:moveTo>
                      <a:pt x="158" y="1"/>
                    </a:moveTo>
                    <a:cubicBezTo>
                      <a:pt x="135" y="1"/>
                      <a:pt x="118" y="26"/>
                      <a:pt x="130" y="46"/>
                    </a:cubicBezTo>
                    <a:lnTo>
                      <a:pt x="132" y="46"/>
                    </a:lnTo>
                    <a:cubicBezTo>
                      <a:pt x="195" y="140"/>
                      <a:pt x="137" y="316"/>
                      <a:pt x="126" y="422"/>
                    </a:cubicBezTo>
                    <a:lnTo>
                      <a:pt x="79" y="856"/>
                    </a:lnTo>
                    <a:cubicBezTo>
                      <a:pt x="49" y="1133"/>
                      <a:pt x="1" y="1424"/>
                      <a:pt x="23" y="1701"/>
                    </a:cubicBezTo>
                    <a:cubicBezTo>
                      <a:pt x="23" y="1722"/>
                      <a:pt x="40" y="1733"/>
                      <a:pt x="57" y="1733"/>
                    </a:cubicBezTo>
                    <a:cubicBezTo>
                      <a:pt x="70" y="1733"/>
                      <a:pt x="84" y="1726"/>
                      <a:pt x="89" y="1710"/>
                    </a:cubicBezTo>
                    <a:cubicBezTo>
                      <a:pt x="178" y="1394"/>
                      <a:pt x="184" y="1045"/>
                      <a:pt x="214" y="719"/>
                    </a:cubicBezTo>
                    <a:cubicBezTo>
                      <a:pt x="229" y="553"/>
                      <a:pt x="251" y="385"/>
                      <a:pt x="257" y="216"/>
                    </a:cubicBezTo>
                    <a:cubicBezTo>
                      <a:pt x="261" y="129"/>
                      <a:pt x="259" y="37"/>
                      <a:pt x="165" y="1"/>
                    </a:cubicBezTo>
                    <a:cubicBezTo>
                      <a:pt x="163" y="1"/>
                      <a:pt x="161" y="1"/>
                      <a:pt x="1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3" name="Google Shape;14673;p28"/>
              <p:cNvSpPr/>
              <p:nvPr/>
            </p:nvSpPr>
            <p:spPr>
              <a:xfrm>
                <a:off x="2325175" y="4281900"/>
                <a:ext cx="248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493" extrusionOk="0">
                    <a:moveTo>
                      <a:pt x="32" y="0"/>
                    </a:moveTo>
                    <a:cubicBezTo>
                      <a:pt x="16" y="0"/>
                      <a:pt x="1" y="10"/>
                      <a:pt x="3" y="31"/>
                    </a:cubicBezTo>
                    <a:lnTo>
                      <a:pt x="3" y="33"/>
                    </a:lnTo>
                    <a:cubicBezTo>
                      <a:pt x="21" y="334"/>
                      <a:pt x="137" y="613"/>
                      <a:pt x="298" y="867"/>
                    </a:cubicBezTo>
                    <a:cubicBezTo>
                      <a:pt x="379" y="994"/>
                      <a:pt x="472" y="1114"/>
                      <a:pt x="575" y="1224"/>
                    </a:cubicBezTo>
                    <a:cubicBezTo>
                      <a:pt x="663" y="1319"/>
                      <a:pt x="779" y="1456"/>
                      <a:pt x="908" y="1491"/>
                    </a:cubicBezTo>
                    <a:cubicBezTo>
                      <a:pt x="912" y="1492"/>
                      <a:pt x="917" y="1493"/>
                      <a:pt x="921" y="1493"/>
                    </a:cubicBezTo>
                    <a:cubicBezTo>
                      <a:pt x="963" y="1493"/>
                      <a:pt x="995" y="1446"/>
                      <a:pt x="971" y="1407"/>
                    </a:cubicBezTo>
                    <a:cubicBezTo>
                      <a:pt x="908" y="1301"/>
                      <a:pt x="779" y="1222"/>
                      <a:pt x="691" y="1132"/>
                    </a:cubicBezTo>
                    <a:cubicBezTo>
                      <a:pt x="592" y="1028"/>
                      <a:pt x="500" y="916"/>
                      <a:pt x="422" y="794"/>
                    </a:cubicBezTo>
                    <a:cubicBezTo>
                      <a:pt x="266" y="557"/>
                      <a:pt x="164" y="289"/>
                      <a:pt x="66" y="24"/>
                    </a:cubicBezTo>
                    <a:cubicBezTo>
                      <a:pt x="61" y="8"/>
                      <a:pt x="46" y="0"/>
                      <a:pt x="3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4" name="Google Shape;14674;p28"/>
              <p:cNvSpPr/>
              <p:nvPr/>
            </p:nvSpPr>
            <p:spPr>
              <a:xfrm>
                <a:off x="2336675" y="4291875"/>
                <a:ext cx="306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474" extrusionOk="0">
                    <a:moveTo>
                      <a:pt x="38" y="0"/>
                    </a:moveTo>
                    <a:cubicBezTo>
                      <a:pt x="19" y="0"/>
                      <a:pt x="0" y="14"/>
                      <a:pt x="10" y="36"/>
                    </a:cubicBezTo>
                    <a:lnTo>
                      <a:pt x="10" y="38"/>
                    </a:lnTo>
                    <a:cubicBezTo>
                      <a:pt x="130" y="324"/>
                      <a:pt x="300" y="576"/>
                      <a:pt x="493" y="819"/>
                    </a:cubicBezTo>
                    <a:cubicBezTo>
                      <a:pt x="592" y="943"/>
                      <a:pt x="696" y="1064"/>
                      <a:pt x="807" y="1180"/>
                    </a:cubicBezTo>
                    <a:cubicBezTo>
                      <a:pt x="904" y="1281"/>
                      <a:pt x="1010" y="1418"/>
                      <a:pt x="1145" y="1470"/>
                    </a:cubicBezTo>
                    <a:cubicBezTo>
                      <a:pt x="1151" y="1472"/>
                      <a:pt x="1156" y="1473"/>
                      <a:pt x="1162" y="1473"/>
                    </a:cubicBezTo>
                    <a:cubicBezTo>
                      <a:pt x="1199" y="1473"/>
                      <a:pt x="1223" y="1424"/>
                      <a:pt x="1207" y="1392"/>
                    </a:cubicBezTo>
                    <a:cubicBezTo>
                      <a:pt x="1143" y="1274"/>
                      <a:pt x="1012" y="1188"/>
                      <a:pt x="919" y="1094"/>
                    </a:cubicBezTo>
                    <a:cubicBezTo>
                      <a:pt x="810" y="988"/>
                      <a:pt x="708" y="874"/>
                      <a:pt x="610" y="758"/>
                    </a:cubicBezTo>
                    <a:cubicBezTo>
                      <a:pt x="414" y="520"/>
                      <a:pt x="244" y="264"/>
                      <a:pt x="66" y="14"/>
                    </a:cubicBezTo>
                    <a:cubicBezTo>
                      <a:pt x="60" y="4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5" name="Google Shape;14675;p28"/>
              <p:cNvSpPr/>
              <p:nvPr/>
            </p:nvSpPr>
            <p:spPr>
              <a:xfrm>
                <a:off x="2287375" y="4305325"/>
                <a:ext cx="1549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3526" extrusionOk="0">
                    <a:moveTo>
                      <a:pt x="6009" y="3372"/>
                    </a:moveTo>
                    <a:cubicBezTo>
                      <a:pt x="6196" y="3335"/>
                      <a:pt x="5611" y="3525"/>
                      <a:pt x="4663" y="3348"/>
                    </a:cubicBezTo>
                    <a:cubicBezTo>
                      <a:pt x="3713" y="3170"/>
                      <a:pt x="1752" y="504"/>
                      <a:pt x="0" y="777"/>
                    </a:cubicBezTo>
                    <a:cubicBezTo>
                      <a:pt x="0" y="777"/>
                      <a:pt x="275" y="1"/>
                      <a:pt x="1563" y="126"/>
                    </a:cubicBezTo>
                    <a:cubicBezTo>
                      <a:pt x="2852" y="253"/>
                      <a:pt x="2698" y="386"/>
                      <a:pt x="3551" y="1125"/>
                    </a:cubicBezTo>
                    <a:cubicBezTo>
                      <a:pt x="4403" y="1863"/>
                      <a:pt x="6009" y="3372"/>
                      <a:pt x="6009" y="33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6" name="Google Shape;14676;p28"/>
              <p:cNvSpPr/>
              <p:nvPr/>
            </p:nvSpPr>
            <p:spPr>
              <a:xfrm>
                <a:off x="2321400" y="4309050"/>
                <a:ext cx="1004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2758" extrusionOk="0">
                    <a:moveTo>
                      <a:pt x="47" y="1"/>
                    </a:moveTo>
                    <a:cubicBezTo>
                      <a:pt x="21" y="1"/>
                      <a:pt x="0" y="39"/>
                      <a:pt x="23" y="61"/>
                    </a:cubicBezTo>
                    <a:cubicBezTo>
                      <a:pt x="184" y="215"/>
                      <a:pt x="344" y="368"/>
                      <a:pt x="516" y="508"/>
                    </a:cubicBezTo>
                    <a:cubicBezTo>
                      <a:pt x="688" y="647"/>
                      <a:pt x="855" y="796"/>
                      <a:pt x="1021" y="944"/>
                    </a:cubicBezTo>
                    <a:cubicBezTo>
                      <a:pt x="1352" y="1237"/>
                      <a:pt x="1674" y="1540"/>
                      <a:pt x="1986" y="1854"/>
                    </a:cubicBezTo>
                    <a:cubicBezTo>
                      <a:pt x="2266" y="2135"/>
                      <a:pt x="2560" y="2421"/>
                      <a:pt x="2923" y="2593"/>
                    </a:cubicBezTo>
                    <a:cubicBezTo>
                      <a:pt x="3114" y="2684"/>
                      <a:pt x="3345" y="2757"/>
                      <a:pt x="3568" y="2757"/>
                    </a:cubicBezTo>
                    <a:cubicBezTo>
                      <a:pt x="3711" y="2757"/>
                      <a:pt x="3850" y="2727"/>
                      <a:pt x="3973" y="2653"/>
                    </a:cubicBezTo>
                    <a:cubicBezTo>
                      <a:pt x="4018" y="2626"/>
                      <a:pt x="3989" y="2572"/>
                      <a:pt x="3946" y="2572"/>
                    </a:cubicBezTo>
                    <a:cubicBezTo>
                      <a:pt x="3944" y="2572"/>
                      <a:pt x="3942" y="2572"/>
                      <a:pt x="3940" y="2572"/>
                    </a:cubicBezTo>
                    <a:cubicBezTo>
                      <a:pt x="3824" y="2589"/>
                      <a:pt x="3707" y="2603"/>
                      <a:pt x="3590" y="2603"/>
                    </a:cubicBezTo>
                    <a:cubicBezTo>
                      <a:pt x="3511" y="2603"/>
                      <a:pt x="3433" y="2597"/>
                      <a:pt x="3356" y="2582"/>
                    </a:cubicBezTo>
                    <a:cubicBezTo>
                      <a:pt x="3166" y="2542"/>
                      <a:pt x="2986" y="2469"/>
                      <a:pt x="2822" y="2367"/>
                    </a:cubicBezTo>
                    <a:cubicBezTo>
                      <a:pt x="2487" y="2163"/>
                      <a:pt x="2214" y="1871"/>
                      <a:pt x="1932" y="1604"/>
                    </a:cubicBezTo>
                    <a:cubicBezTo>
                      <a:pt x="1339" y="1043"/>
                      <a:pt x="743" y="460"/>
                      <a:pt x="66" y="7"/>
                    </a:cubicBezTo>
                    <a:cubicBezTo>
                      <a:pt x="60" y="3"/>
                      <a:pt x="53" y="1"/>
                      <a:pt x="4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7" name="Google Shape;14677;p28"/>
              <p:cNvSpPr/>
              <p:nvPr/>
            </p:nvSpPr>
            <p:spPr>
              <a:xfrm>
                <a:off x="2346450" y="4317875"/>
                <a:ext cx="265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989" extrusionOk="0">
                    <a:moveTo>
                      <a:pt x="54" y="0"/>
                    </a:moveTo>
                    <a:cubicBezTo>
                      <a:pt x="23" y="0"/>
                      <a:pt x="0" y="41"/>
                      <a:pt x="25" y="67"/>
                    </a:cubicBezTo>
                    <a:cubicBezTo>
                      <a:pt x="180" y="234"/>
                      <a:pt x="346" y="385"/>
                      <a:pt x="511" y="540"/>
                    </a:cubicBezTo>
                    <a:cubicBezTo>
                      <a:pt x="668" y="690"/>
                      <a:pt x="814" y="853"/>
                      <a:pt x="988" y="982"/>
                    </a:cubicBezTo>
                    <a:cubicBezTo>
                      <a:pt x="994" y="987"/>
                      <a:pt x="1001" y="989"/>
                      <a:pt x="1008" y="989"/>
                    </a:cubicBezTo>
                    <a:cubicBezTo>
                      <a:pt x="1036" y="989"/>
                      <a:pt x="1061" y="951"/>
                      <a:pt x="1046" y="924"/>
                    </a:cubicBezTo>
                    <a:cubicBezTo>
                      <a:pt x="928" y="733"/>
                      <a:pt x="762" y="576"/>
                      <a:pt x="599" y="423"/>
                    </a:cubicBezTo>
                    <a:cubicBezTo>
                      <a:pt x="440" y="266"/>
                      <a:pt x="262" y="127"/>
                      <a:pt x="74" y="6"/>
                    </a:cubicBezTo>
                    <a:cubicBezTo>
                      <a:pt x="67" y="2"/>
                      <a:pt x="60" y="0"/>
                      <a:pt x="5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8" name="Google Shape;14678;p28"/>
              <p:cNvSpPr/>
              <p:nvPr/>
            </p:nvSpPr>
            <p:spPr>
              <a:xfrm>
                <a:off x="2298600" y="4317750"/>
                <a:ext cx="5635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1387" extrusionOk="0">
                    <a:moveTo>
                      <a:pt x="38" y="123"/>
                    </a:moveTo>
                    <a:cubicBezTo>
                      <a:pt x="38" y="123"/>
                      <a:pt x="38" y="123"/>
                      <a:pt x="37" y="123"/>
                    </a:cubicBezTo>
                    <a:lnTo>
                      <a:pt x="39" y="123"/>
                    </a:lnTo>
                    <a:cubicBezTo>
                      <a:pt x="39" y="123"/>
                      <a:pt x="38" y="123"/>
                      <a:pt x="38" y="123"/>
                    </a:cubicBezTo>
                    <a:close/>
                    <a:moveTo>
                      <a:pt x="474" y="0"/>
                    </a:moveTo>
                    <a:cubicBezTo>
                      <a:pt x="325" y="0"/>
                      <a:pt x="179" y="29"/>
                      <a:pt x="32" y="69"/>
                    </a:cubicBezTo>
                    <a:cubicBezTo>
                      <a:pt x="1" y="76"/>
                      <a:pt x="7" y="122"/>
                      <a:pt x="38" y="123"/>
                    </a:cubicBezTo>
                    <a:lnTo>
                      <a:pt x="38" y="123"/>
                    </a:lnTo>
                    <a:cubicBezTo>
                      <a:pt x="125" y="119"/>
                      <a:pt x="214" y="115"/>
                      <a:pt x="304" y="115"/>
                    </a:cubicBezTo>
                    <a:cubicBezTo>
                      <a:pt x="436" y="115"/>
                      <a:pt x="568" y="124"/>
                      <a:pt x="692" y="158"/>
                    </a:cubicBezTo>
                    <a:cubicBezTo>
                      <a:pt x="896" y="214"/>
                      <a:pt x="1062" y="347"/>
                      <a:pt x="1217" y="486"/>
                    </a:cubicBezTo>
                    <a:cubicBezTo>
                      <a:pt x="1380" y="631"/>
                      <a:pt x="1552" y="766"/>
                      <a:pt x="1716" y="912"/>
                    </a:cubicBezTo>
                    <a:cubicBezTo>
                      <a:pt x="1888" y="1063"/>
                      <a:pt x="2045" y="1233"/>
                      <a:pt x="2221" y="1381"/>
                    </a:cubicBezTo>
                    <a:cubicBezTo>
                      <a:pt x="2225" y="1385"/>
                      <a:pt x="2228" y="1386"/>
                      <a:pt x="2232" y="1386"/>
                    </a:cubicBezTo>
                    <a:cubicBezTo>
                      <a:pt x="2244" y="1386"/>
                      <a:pt x="2254" y="1370"/>
                      <a:pt x="2244" y="1359"/>
                    </a:cubicBezTo>
                    <a:cubicBezTo>
                      <a:pt x="2074" y="1172"/>
                      <a:pt x="1879" y="1009"/>
                      <a:pt x="1713" y="818"/>
                    </a:cubicBezTo>
                    <a:cubicBezTo>
                      <a:pt x="1554" y="635"/>
                      <a:pt x="1399" y="452"/>
                      <a:pt x="1213" y="297"/>
                    </a:cubicBezTo>
                    <a:cubicBezTo>
                      <a:pt x="1060" y="168"/>
                      <a:pt x="884" y="63"/>
                      <a:pt x="686" y="22"/>
                    </a:cubicBezTo>
                    <a:cubicBezTo>
                      <a:pt x="615" y="7"/>
                      <a:pt x="544" y="0"/>
                      <a:pt x="474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9" name="Google Shape;14679;p28"/>
              <p:cNvSpPr/>
              <p:nvPr/>
            </p:nvSpPr>
            <p:spPr>
              <a:xfrm>
                <a:off x="2354675" y="4226350"/>
                <a:ext cx="25085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6862" extrusionOk="0">
                    <a:moveTo>
                      <a:pt x="5107" y="6649"/>
                    </a:moveTo>
                    <a:cubicBezTo>
                      <a:pt x="4346" y="6781"/>
                      <a:pt x="4146" y="6409"/>
                      <a:pt x="4146" y="6409"/>
                    </a:cubicBezTo>
                    <a:cubicBezTo>
                      <a:pt x="4146" y="6409"/>
                      <a:pt x="4076" y="6862"/>
                      <a:pt x="3317" y="6531"/>
                    </a:cubicBezTo>
                    <a:cubicBezTo>
                      <a:pt x="2556" y="6200"/>
                      <a:pt x="747" y="5310"/>
                      <a:pt x="373" y="3912"/>
                    </a:cubicBezTo>
                    <a:cubicBezTo>
                      <a:pt x="1" y="2513"/>
                      <a:pt x="4377" y="328"/>
                      <a:pt x="5159" y="163"/>
                    </a:cubicBezTo>
                    <a:cubicBezTo>
                      <a:pt x="5940" y="0"/>
                      <a:pt x="6490" y="242"/>
                      <a:pt x="6518" y="457"/>
                    </a:cubicBezTo>
                    <a:cubicBezTo>
                      <a:pt x="6546" y="670"/>
                      <a:pt x="6786" y="236"/>
                      <a:pt x="7122" y="507"/>
                    </a:cubicBezTo>
                    <a:cubicBezTo>
                      <a:pt x="7459" y="778"/>
                      <a:pt x="7571" y="692"/>
                      <a:pt x="7909" y="845"/>
                    </a:cubicBezTo>
                    <a:cubicBezTo>
                      <a:pt x="8249" y="999"/>
                      <a:pt x="8717" y="1012"/>
                      <a:pt x="8956" y="1520"/>
                    </a:cubicBezTo>
                    <a:cubicBezTo>
                      <a:pt x="8956" y="1520"/>
                      <a:pt x="9341" y="1511"/>
                      <a:pt x="9539" y="1745"/>
                    </a:cubicBezTo>
                    <a:cubicBezTo>
                      <a:pt x="9740" y="1977"/>
                      <a:pt x="10033" y="2087"/>
                      <a:pt x="9844" y="2446"/>
                    </a:cubicBezTo>
                    <a:cubicBezTo>
                      <a:pt x="9655" y="2805"/>
                      <a:pt x="8769" y="3027"/>
                      <a:pt x="8657" y="3113"/>
                    </a:cubicBezTo>
                    <a:cubicBezTo>
                      <a:pt x="8545" y="3199"/>
                      <a:pt x="6406" y="6424"/>
                      <a:pt x="5107" y="664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999C"/>
                  </a:gs>
                  <a:gs pos="100000">
                    <a:srgbClr val="BC3E4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0" name="Google Shape;14680;p28"/>
              <p:cNvSpPr/>
              <p:nvPr/>
            </p:nvSpPr>
            <p:spPr>
              <a:xfrm>
                <a:off x="2476725" y="4302600"/>
                <a:ext cx="578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3561" extrusionOk="0">
                    <a:moveTo>
                      <a:pt x="2204" y="1"/>
                    </a:moveTo>
                    <a:cubicBezTo>
                      <a:pt x="2190" y="1"/>
                      <a:pt x="2176" y="4"/>
                      <a:pt x="2163" y="11"/>
                    </a:cubicBezTo>
                    <a:cubicBezTo>
                      <a:pt x="2014" y="93"/>
                      <a:pt x="1894" y="246"/>
                      <a:pt x="1789" y="381"/>
                    </a:cubicBezTo>
                    <a:cubicBezTo>
                      <a:pt x="1681" y="529"/>
                      <a:pt x="1580" y="682"/>
                      <a:pt x="1490" y="843"/>
                    </a:cubicBezTo>
                    <a:cubicBezTo>
                      <a:pt x="1316" y="1151"/>
                      <a:pt x="1161" y="1471"/>
                      <a:pt x="1023" y="1800"/>
                    </a:cubicBezTo>
                    <a:cubicBezTo>
                      <a:pt x="883" y="2127"/>
                      <a:pt x="756" y="2462"/>
                      <a:pt x="615" y="2789"/>
                    </a:cubicBezTo>
                    <a:cubicBezTo>
                      <a:pt x="557" y="2924"/>
                      <a:pt x="490" y="3064"/>
                      <a:pt x="398" y="3180"/>
                    </a:cubicBezTo>
                    <a:cubicBezTo>
                      <a:pt x="355" y="3236"/>
                      <a:pt x="303" y="3286"/>
                      <a:pt x="245" y="3326"/>
                    </a:cubicBezTo>
                    <a:cubicBezTo>
                      <a:pt x="187" y="3365"/>
                      <a:pt x="122" y="3378"/>
                      <a:pt x="62" y="3410"/>
                    </a:cubicBezTo>
                    <a:cubicBezTo>
                      <a:pt x="0" y="3440"/>
                      <a:pt x="25" y="3520"/>
                      <a:pt x="79" y="3539"/>
                    </a:cubicBezTo>
                    <a:lnTo>
                      <a:pt x="79" y="3541"/>
                    </a:lnTo>
                    <a:cubicBezTo>
                      <a:pt x="116" y="3554"/>
                      <a:pt x="153" y="3561"/>
                      <a:pt x="189" y="3561"/>
                    </a:cubicBezTo>
                    <a:cubicBezTo>
                      <a:pt x="435" y="3561"/>
                      <a:pt x="665" y="3283"/>
                      <a:pt x="772" y="3100"/>
                    </a:cubicBezTo>
                    <a:cubicBezTo>
                      <a:pt x="956" y="2787"/>
                      <a:pt x="1083" y="2436"/>
                      <a:pt x="1229" y="2103"/>
                    </a:cubicBezTo>
                    <a:cubicBezTo>
                      <a:pt x="1382" y="1753"/>
                      <a:pt x="1537" y="1402"/>
                      <a:pt x="1720" y="1067"/>
                    </a:cubicBezTo>
                    <a:cubicBezTo>
                      <a:pt x="1808" y="906"/>
                      <a:pt x="1904" y="749"/>
                      <a:pt x="2001" y="594"/>
                    </a:cubicBezTo>
                    <a:cubicBezTo>
                      <a:pt x="2098" y="439"/>
                      <a:pt x="2225" y="280"/>
                      <a:pt x="2291" y="106"/>
                    </a:cubicBezTo>
                    <a:cubicBezTo>
                      <a:pt x="2311" y="48"/>
                      <a:pt x="2258" y="1"/>
                      <a:pt x="22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1" name="Google Shape;14681;p28"/>
              <p:cNvSpPr/>
              <p:nvPr/>
            </p:nvSpPr>
            <p:spPr>
              <a:xfrm>
                <a:off x="2510950" y="4284050"/>
                <a:ext cx="74325" cy="805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3222" extrusionOk="0">
                    <a:moveTo>
                      <a:pt x="2885" y="1"/>
                    </a:moveTo>
                    <a:cubicBezTo>
                      <a:pt x="2729" y="1"/>
                      <a:pt x="2594" y="69"/>
                      <a:pt x="2453" y="136"/>
                    </a:cubicBezTo>
                    <a:cubicBezTo>
                      <a:pt x="2294" y="211"/>
                      <a:pt x="2142" y="300"/>
                      <a:pt x="2000" y="401"/>
                    </a:cubicBezTo>
                    <a:cubicBezTo>
                      <a:pt x="1712" y="611"/>
                      <a:pt x="1449" y="854"/>
                      <a:pt x="1219" y="1125"/>
                    </a:cubicBezTo>
                    <a:cubicBezTo>
                      <a:pt x="968" y="1418"/>
                      <a:pt x="744" y="1736"/>
                      <a:pt x="549" y="2071"/>
                    </a:cubicBezTo>
                    <a:cubicBezTo>
                      <a:pt x="449" y="2243"/>
                      <a:pt x="349" y="2417"/>
                      <a:pt x="260" y="2596"/>
                    </a:cubicBezTo>
                    <a:cubicBezTo>
                      <a:pt x="166" y="2785"/>
                      <a:pt x="99" y="2981"/>
                      <a:pt x="15" y="3174"/>
                    </a:cubicBezTo>
                    <a:cubicBezTo>
                      <a:pt x="1" y="3199"/>
                      <a:pt x="22" y="3221"/>
                      <a:pt x="43" y="3221"/>
                    </a:cubicBezTo>
                    <a:cubicBezTo>
                      <a:pt x="53" y="3221"/>
                      <a:pt x="63" y="3217"/>
                      <a:pt x="69" y="3206"/>
                    </a:cubicBezTo>
                    <a:cubicBezTo>
                      <a:pt x="176" y="3038"/>
                      <a:pt x="297" y="2877"/>
                      <a:pt x="402" y="2705"/>
                    </a:cubicBezTo>
                    <a:cubicBezTo>
                      <a:pt x="497" y="2546"/>
                      <a:pt x="591" y="2385"/>
                      <a:pt x="688" y="2226"/>
                    </a:cubicBezTo>
                    <a:cubicBezTo>
                      <a:pt x="890" y="1899"/>
                      <a:pt x="1105" y="1579"/>
                      <a:pt x="1353" y="1288"/>
                    </a:cubicBezTo>
                    <a:cubicBezTo>
                      <a:pt x="1574" y="1022"/>
                      <a:pt x="1826" y="787"/>
                      <a:pt x="2105" y="583"/>
                    </a:cubicBezTo>
                    <a:cubicBezTo>
                      <a:pt x="2236" y="486"/>
                      <a:pt x="2372" y="396"/>
                      <a:pt x="2514" y="315"/>
                    </a:cubicBezTo>
                    <a:cubicBezTo>
                      <a:pt x="2660" y="235"/>
                      <a:pt x="2815" y="183"/>
                      <a:pt x="2944" y="72"/>
                    </a:cubicBezTo>
                    <a:cubicBezTo>
                      <a:pt x="2973" y="48"/>
                      <a:pt x="2948" y="5"/>
                      <a:pt x="2915" y="1"/>
                    </a:cubicBezTo>
                    <a:cubicBezTo>
                      <a:pt x="2905" y="1"/>
                      <a:pt x="2895" y="1"/>
                      <a:pt x="288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2" name="Google Shape;14682;p28"/>
              <p:cNvSpPr/>
              <p:nvPr/>
            </p:nvSpPr>
            <p:spPr>
              <a:xfrm>
                <a:off x="2458200" y="4262650"/>
                <a:ext cx="71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03" extrusionOk="0">
                    <a:moveTo>
                      <a:pt x="155" y="1"/>
                    </a:moveTo>
                    <a:cubicBezTo>
                      <a:pt x="143" y="1"/>
                      <a:pt x="132" y="7"/>
                      <a:pt x="130" y="20"/>
                    </a:cubicBezTo>
                    <a:cubicBezTo>
                      <a:pt x="38" y="526"/>
                      <a:pt x="1" y="1039"/>
                      <a:pt x="16" y="1553"/>
                    </a:cubicBezTo>
                    <a:cubicBezTo>
                      <a:pt x="21" y="1807"/>
                      <a:pt x="40" y="2061"/>
                      <a:pt x="68" y="2316"/>
                    </a:cubicBezTo>
                    <a:cubicBezTo>
                      <a:pt x="96" y="2574"/>
                      <a:pt x="121" y="2839"/>
                      <a:pt x="220" y="3080"/>
                    </a:cubicBezTo>
                    <a:cubicBezTo>
                      <a:pt x="226" y="3095"/>
                      <a:pt x="240" y="3102"/>
                      <a:pt x="253" y="3102"/>
                    </a:cubicBezTo>
                    <a:cubicBezTo>
                      <a:pt x="268" y="3102"/>
                      <a:pt x="283" y="3092"/>
                      <a:pt x="283" y="3071"/>
                    </a:cubicBezTo>
                    <a:cubicBezTo>
                      <a:pt x="285" y="2817"/>
                      <a:pt x="231" y="2568"/>
                      <a:pt x="203" y="2316"/>
                    </a:cubicBezTo>
                    <a:cubicBezTo>
                      <a:pt x="173" y="2063"/>
                      <a:pt x="156" y="1807"/>
                      <a:pt x="147" y="1553"/>
                    </a:cubicBezTo>
                    <a:cubicBezTo>
                      <a:pt x="130" y="1044"/>
                      <a:pt x="141" y="534"/>
                      <a:pt x="184" y="27"/>
                    </a:cubicBezTo>
                    <a:cubicBezTo>
                      <a:pt x="185" y="10"/>
                      <a:pt x="170" y="1"/>
                      <a:pt x="15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3" name="Google Shape;14683;p28"/>
              <p:cNvSpPr/>
              <p:nvPr/>
            </p:nvSpPr>
            <p:spPr>
              <a:xfrm>
                <a:off x="2438450" y="4319675"/>
                <a:ext cx="292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2919" extrusionOk="0">
                    <a:moveTo>
                      <a:pt x="44" y="1"/>
                    </a:moveTo>
                    <a:cubicBezTo>
                      <a:pt x="23" y="1"/>
                      <a:pt x="0" y="19"/>
                      <a:pt x="4" y="46"/>
                    </a:cubicBezTo>
                    <a:lnTo>
                      <a:pt x="6" y="48"/>
                    </a:lnTo>
                    <a:cubicBezTo>
                      <a:pt x="86" y="644"/>
                      <a:pt x="211" y="1235"/>
                      <a:pt x="381" y="1813"/>
                    </a:cubicBezTo>
                    <a:cubicBezTo>
                      <a:pt x="449" y="2037"/>
                      <a:pt x="527" y="2258"/>
                      <a:pt x="643" y="2461"/>
                    </a:cubicBezTo>
                    <a:cubicBezTo>
                      <a:pt x="763" y="2671"/>
                      <a:pt x="899" y="2820"/>
                      <a:pt x="1126" y="2916"/>
                    </a:cubicBezTo>
                    <a:cubicBezTo>
                      <a:pt x="1129" y="2917"/>
                      <a:pt x="1133" y="2918"/>
                      <a:pt x="1136" y="2918"/>
                    </a:cubicBezTo>
                    <a:cubicBezTo>
                      <a:pt x="1155" y="2918"/>
                      <a:pt x="1171" y="2896"/>
                      <a:pt x="1154" y="2878"/>
                    </a:cubicBezTo>
                    <a:cubicBezTo>
                      <a:pt x="825" y="2547"/>
                      <a:pt x="638" y="2129"/>
                      <a:pt x="507" y="1685"/>
                    </a:cubicBezTo>
                    <a:cubicBezTo>
                      <a:pt x="344" y="1140"/>
                      <a:pt x="202" y="584"/>
                      <a:pt x="75" y="27"/>
                    </a:cubicBezTo>
                    <a:cubicBezTo>
                      <a:pt x="70" y="9"/>
                      <a:pt x="57" y="1"/>
                      <a:pt x="4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4" name="Google Shape;14684;p28"/>
              <p:cNvSpPr/>
              <p:nvPr/>
            </p:nvSpPr>
            <p:spPr>
              <a:xfrm>
                <a:off x="2371700" y="4306225"/>
                <a:ext cx="877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004" extrusionOk="0">
                    <a:moveTo>
                      <a:pt x="64" y="1"/>
                    </a:moveTo>
                    <a:cubicBezTo>
                      <a:pt x="57" y="1"/>
                      <a:pt x="50" y="5"/>
                      <a:pt x="47" y="14"/>
                    </a:cubicBezTo>
                    <a:lnTo>
                      <a:pt x="47" y="12"/>
                    </a:lnTo>
                    <a:lnTo>
                      <a:pt x="47" y="12"/>
                    </a:lnTo>
                    <a:cubicBezTo>
                      <a:pt x="0" y="324"/>
                      <a:pt x="97" y="746"/>
                      <a:pt x="301" y="993"/>
                    </a:cubicBezTo>
                    <a:cubicBezTo>
                      <a:pt x="306" y="1001"/>
                      <a:pt x="312" y="1004"/>
                      <a:pt x="319" y="1004"/>
                    </a:cubicBezTo>
                    <a:cubicBezTo>
                      <a:pt x="335" y="1004"/>
                      <a:pt x="351" y="987"/>
                      <a:pt x="340" y="969"/>
                    </a:cubicBezTo>
                    <a:cubicBezTo>
                      <a:pt x="284" y="812"/>
                      <a:pt x="206" y="666"/>
                      <a:pt x="163" y="503"/>
                    </a:cubicBezTo>
                    <a:cubicBezTo>
                      <a:pt x="118" y="341"/>
                      <a:pt x="105" y="176"/>
                      <a:pt x="81" y="14"/>
                    </a:cubicBezTo>
                    <a:cubicBezTo>
                      <a:pt x="79" y="5"/>
                      <a:pt x="72" y="1"/>
                      <a:pt x="6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5" name="Google Shape;14685;p28"/>
              <p:cNvSpPr/>
              <p:nvPr/>
            </p:nvSpPr>
            <p:spPr>
              <a:xfrm>
                <a:off x="2383225" y="4322075"/>
                <a:ext cx="3412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938" extrusionOk="0">
                    <a:moveTo>
                      <a:pt x="31" y="0"/>
                    </a:moveTo>
                    <a:cubicBezTo>
                      <a:pt x="16" y="0"/>
                      <a:pt x="1" y="11"/>
                      <a:pt x="3" y="28"/>
                    </a:cubicBezTo>
                    <a:cubicBezTo>
                      <a:pt x="48" y="406"/>
                      <a:pt x="276" y="769"/>
                      <a:pt x="495" y="1072"/>
                    </a:cubicBezTo>
                    <a:cubicBezTo>
                      <a:pt x="612" y="1231"/>
                      <a:pt x="739" y="1386"/>
                      <a:pt x="874" y="1533"/>
                    </a:cubicBezTo>
                    <a:cubicBezTo>
                      <a:pt x="1005" y="1677"/>
                      <a:pt x="1138" y="1829"/>
                      <a:pt x="1304" y="1934"/>
                    </a:cubicBezTo>
                    <a:cubicBezTo>
                      <a:pt x="1310" y="1937"/>
                      <a:pt x="1315" y="1938"/>
                      <a:pt x="1321" y="1938"/>
                    </a:cubicBezTo>
                    <a:cubicBezTo>
                      <a:pt x="1345" y="1938"/>
                      <a:pt x="1365" y="1911"/>
                      <a:pt x="1351" y="1887"/>
                    </a:cubicBezTo>
                    <a:cubicBezTo>
                      <a:pt x="1257" y="1726"/>
                      <a:pt x="1125" y="1595"/>
                      <a:pt x="1003" y="1459"/>
                    </a:cubicBezTo>
                    <a:cubicBezTo>
                      <a:pt x="872" y="1315"/>
                      <a:pt x="747" y="1167"/>
                      <a:pt x="629" y="1016"/>
                    </a:cubicBezTo>
                    <a:cubicBezTo>
                      <a:pt x="506" y="860"/>
                      <a:pt x="395" y="698"/>
                      <a:pt x="298" y="526"/>
                    </a:cubicBezTo>
                    <a:cubicBezTo>
                      <a:pt x="205" y="361"/>
                      <a:pt x="137" y="184"/>
                      <a:pt x="55" y="15"/>
                    </a:cubicBezTo>
                    <a:cubicBezTo>
                      <a:pt x="51" y="5"/>
                      <a:pt x="41" y="0"/>
                      <a:pt x="3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6" name="Google Shape;14686;p28"/>
              <p:cNvSpPr/>
              <p:nvPr/>
            </p:nvSpPr>
            <p:spPr>
              <a:xfrm>
                <a:off x="2416900" y="4356225"/>
                <a:ext cx="3230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350" extrusionOk="0">
                    <a:moveTo>
                      <a:pt x="42" y="0"/>
                    </a:moveTo>
                    <a:cubicBezTo>
                      <a:pt x="20" y="0"/>
                      <a:pt x="1" y="26"/>
                      <a:pt x="13" y="51"/>
                    </a:cubicBezTo>
                    <a:lnTo>
                      <a:pt x="13" y="50"/>
                    </a:lnTo>
                    <a:cubicBezTo>
                      <a:pt x="152" y="324"/>
                      <a:pt x="344" y="560"/>
                      <a:pt x="554" y="784"/>
                    </a:cubicBezTo>
                    <a:cubicBezTo>
                      <a:pt x="654" y="895"/>
                      <a:pt x="763" y="998"/>
                      <a:pt x="873" y="1098"/>
                    </a:cubicBezTo>
                    <a:cubicBezTo>
                      <a:pt x="972" y="1188"/>
                      <a:pt x="1090" y="1327"/>
                      <a:pt x="1228" y="1349"/>
                    </a:cubicBezTo>
                    <a:cubicBezTo>
                      <a:pt x="1230" y="1349"/>
                      <a:pt x="1232" y="1349"/>
                      <a:pt x="1234" y="1349"/>
                    </a:cubicBezTo>
                    <a:cubicBezTo>
                      <a:pt x="1260" y="1349"/>
                      <a:pt x="1291" y="1328"/>
                      <a:pt x="1279" y="1297"/>
                    </a:cubicBezTo>
                    <a:cubicBezTo>
                      <a:pt x="1230" y="1175"/>
                      <a:pt x="1107" y="1102"/>
                      <a:pt x="1013" y="1016"/>
                    </a:cubicBezTo>
                    <a:cubicBezTo>
                      <a:pt x="896" y="912"/>
                      <a:pt x="785" y="803"/>
                      <a:pt x="677" y="689"/>
                    </a:cubicBezTo>
                    <a:cubicBezTo>
                      <a:pt x="466" y="470"/>
                      <a:pt x="273" y="233"/>
                      <a:pt x="64" y="10"/>
                    </a:cubicBezTo>
                    <a:cubicBezTo>
                      <a:pt x="57" y="3"/>
                      <a:pt x="49" y="0"/>
                      <a:pt x="42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7" name="Google Shape;14687;p28"/>
              <p:cNvSpPr/>
              <p:nvPr/>
            </p:nvSpPr>
            <p:spPr>
              <a:xfrm>
                <a:off x="2403625" y="4273200"/>
                <a:ext cx="171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2534" extrusionOk="0">
                    <a:moveTo>
                      <a:pt x="33" y="0"/>
                    </a:moveTo>
                    <a:cubicBezTo>
                      <a:pt x="21" y="0"/>
                      <a:pt x="8" y="9"/>
                      <a:pt x="8" y="24"/>
                    </a:cubicBezTo>
                    <a:lnTo>
                      <a:pt x="6" y="24"/>
                    </a:lnTo>
                    <a:cubicBezTo>
                      <a:pt x="0" y="884"/>
                      <a:pt x="249" y="1755"/>
                      <a:pt x="630" y="2522"/>
                    </a:cubicBezTo>
                    <a:cubicBezTo>
                      <a:pt x="634" y="2530"/>
                      <a:pt x="641" y="2533"/>
                      <a:pt x="649" y="2533"/>
                    </a:cubicBezTo>
                    <a:cubicBezTo>
                      <a:pt x="665" y="2533"/>
                      <a:pt x="683" y="2519"/>
                      <a:pt x="677" y="2501"/>
                    </a:cubicBezTo>
                    <a:cubicBezTo>
                      <a:pt x="344" y="1701"/>
                      <a:pt x="168" y="873"/>
                      <a:pt x="52" y="17"/>
                    </a:cubicBezTo>
                    <a:cubicBezTo>
                      <a:pt x="51" y="5"/>
                      <a:pt x="42" y="0"/>
                      <a:pt x="33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8" name="Google Shape;14688;p28"/>
              <p:cNvSpPr/>
              <p:nvPr/>
            </p:nvSpPr>
            <p:spPr>
              <a:xfrm>
                <a:off x="2489500" y="4238975"/>
                <a:ext cx="2815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2936" extrusionOk="0">
                    <a:moveTo>
                      <a:pt x="1090" y="0"/>
                    </a:moveTo>
                    <a:cubicBezTo>
                      <a:pt x="1080" y="0"/>
                      <a:pt x="1071" y="4"/>
                      <a:pt x="1065" y="13"/>
                    </a:cubicBezTo>
                    <a:cubicBezTo>
                      <a:pt x="794" y="441"/>
                      <a:pt x="615" y="937"/>
                      <a:pt x="439" y="1410"/>
                    </a:cubicBezTo>
                    <a:cubicBezTo>
                      <a:pt x="258" y="1900"/>
                      <a:pt x="104" y="2395"/>
                      <a:pt x="3" y="2909"/>
                    </a:cubicBezTo>
                    <a:cubicBezTo>
                      <a:pt x="0" y="2925"/>
                      <a:pt x="13" y="2935"/>
                      <a:pt x="26" y="2935"/>
                    </a:cubicBezTo>
                    <a:cubicBezTo>
                      <a:pt x="34" y="2935"/>
                      <a:pt x="43" y="2931"/>
                      <a:pt x="46" y="2920"/>
                    </a:cubicBezTo>
                    <a:cubicBezTo>
                      <a:pt x="209" y="2434"/>
                      <a:pt x="366" y="1943"/>
                      <a:pt x="542" y="1460"/>
                    </a:cubicBezTo>
                    <a:cubicBezTo>
                      <a:pt x="719" y="978"/>
                      <a:pt x="949" y="518"/>
                      <a:pt x="1118" y="36"/>
                    </a:cubicBezTo>
                    <a:cubicBezTo>
                      <a:pt x="1125" y="15"/>
                      <a:pt x="1107" y="0"/>
                      <a:pt x="109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9" name="Google Shape;14689;p28"/>
              <p:cNvSpPr/>
              <p:nvPr/>
            </p:nvSpPr>
            <p:spPr>
              <a:xfrm>
                <a:off x="2467500" y="4346850"/>
                <a:ext cx="1937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66" extrusionOk="0">
                    <a:moveTo>
                      <a:pt x="719" y="1"/>
                    </a:moveTo>
                    <a:cubicBezTo>
                      <a:pt x="703" y="1"/>
                      <a:pt x="687" y="10"/>
                      <a:pt x="683" y="30"/>
                    </a:cubicBezTo>
                    <a:cubicBezTo>
                      <a:pt x="627" y="309"/>
                      <a:pt x="594" y="589"/>
                      <a:pt x="521" y="864"/>
                    </a:cubicBezTo>
                    <a:cubicBezTo>
                      <a:pt x="485" y="995"/>
                      <a:pt x="446" y="1124"/>
                      <a:pt x="399" y="1251"/>
                    </a:cubicBezTo>
                    <a:cubicBezTo>
                      <a:pt x="375" y="1318"/>
                      <a:pt x="352" y="1387"/>
                      <a:pt x="323" y="1453"/>
                    </a:cubicBezTo>
                    <a:cubicBezTo>
                      <a:pt x="295" y="1515"/>
                      <a:pt x="219" y="1607"/>
                      <a:pt x="146" y="1607"/>
                    </a:cubicBezTo>
                    <a:cubicBezTo>
                      <a:pt x="114" y="1607"/>
                      <a:pt x="84" y="1590"/>
                      <a:pt x="57" y="1548"/>
                    </a:cubicBezTo>
                    <a:cubicBezTo>
                      <a:pt x="52" y="1539"/>
                      <a:pt x="44" y="1535"/>
                      <a:pt x="36" y="1535"/>
                    </a:cubicBezTo>
                    <a:cubicBezTo>
                      <a:pt x="18" y="1535"/>
                      <a:pt x="1" y="1554"/>
                      <a:pt x="12" y="1574"/>
                    </a:cubicBezTo>
                    <a:lnTo>
                      <a:pt x="14" y="1574"/>
                    </a:lnTo>
                    <a:cubicBezTo>
                      <a:pt x="45" y="1636"/>
                      <a:pt x="106" y="1666"/>
                      <a:pt x="169" y="1666"/>
                    </a:cubicBezTo>
                    <a:cubicBezTo>
                      <a:pt x="203" y="1666"/>
                      <a:pt x="239" y="1657"/>
                      <a:pt x="270" y="1640"/>
                    </a:cubicBezTo>
                    <a:cubicBezTo>
                      <a:pt x="409" y="1567"/>
                      <a:pt x="463" y="1373"/>
                      <a:pt x="513" y="1238"/>
                    </a:cubicBezTo>
                    <a:cubicBezTo>
                      <a:pt x="653" y="862"/>
                      <a:pt x="775" y="443"/>
                      <a:pt x="762" y="39"/>
                    </a:cubicBezTo>
                    <a:cubicBezTo>
                      <a:pt x="762" y="15"/>
                      <a:pt x="740" y="1"/>
                      <a:pt x="71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0" name="Google Shape;14690;p28"/>
              <p:cNvSpPr/>
              <p:nvPr/>
            </p:nvSpPr>
            <p:spPr>
              <a:xfrm>
                <a:off x="2511925" y="4247250"/>
                <a:ext cx="38000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552" extrusionOk="0">
                    <a:moveTo>
                      <a:pt x="1461" y="0"/>
                    </a:moveTo>
                    <a:cubicBezTo>
                      <a:pt x="1441" y="0"/>
                      <a:pt x="1421" y="10"/>
                      <a:pt x="1412" y="34"/>
                    </a:cubicBezTo>
                    <a:cubicBezTo>
                      <a:pt x="1230" y="501"/>
                      <a:pt x="944" y="903"/>
                      <a:pt x="656" y="1309"/>
                    </a:cubicBezTo>
                    <a:cubicBezTo>
                      <a:pt x="516" y="1501"/>
                      <a:pt x="385" y="1701"/>
                      <a:pt x="266" y="1907"/>
                    </a:cubicBezTo>
                    <a:cubicBezTo>
                      <a:pt x="163" y="2092"/>
                      <a:pt x="28" y="2324"/>
                      <a:pt x="2" y="2537"/>
                    </a:cubicBezTo>
                    <a:cubicBezTo>
                      <a:pt x="1" y="2546"/>
                      <a:pt x="9" y="2552"/>
                      <a:pt x="18" y="2552"/>
                    </a:cubicBezTo>
                    <a:cubicBezTo>
                      <a:pt x="24" y="2552"/>
                      <a:pt x="29" y="2550"/>
                      <a:pt x="32" y="2545"/>
                    </a:cubicBezTo>
                    <a:cubicBezTo>
                      <a:pt x="88" y="2442"/>
                      <a:pt x="118" y="2326"/>
                      <a:pt x="170" y="2219"/>
                    </a:cubicBezTo>
                    <a:cubicBezTo>
                      <a:pt x="224" y="2109"/>
                      <a:pt x="286" y="2001"/>
                      <a:pt x="353" y="1898"/>
                    </a:cubicBezTo>
                    <a:cubicBezTo>
                      <a:pt x="486" y="1692"/>
                      <a:pt x="632" y="1494"/>
                      <a:pt x="778" y="1296"/>
                    </a:cubicBezTo>
                    <a:cubicBezTo>
                      <a:pt x="1060" y="912"/>
                      <a:pt x="1361" y="520"/>
                      <a:pt x="1507" y="60"/>
                    </a:cubicBezTo>
                    <a:cubicBezTo>
                      <a:pt x="1519" y="23"/>
                      <a:pt x="1491" y="0"/>
                      <a:pt x="1461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1" name="Google Shape;14691;p28"/>
              <p:cNvSpPr/>
              <p:nvPr/>
            </p:nvSpPr>
            <p:spPr>
              <a:xfrm>
                <a:off x="2547625" y="4265175"/>
                <a:ext cx="333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128" extrusionOk="0">
                    <a:moveTo>
                      <a:pt x="1294" y="1"/>
                    </a:moveTo>
                    <a:cubicBezTo>
                      <a:pt x="1290" y="1"/>
                      <a:pt x="1287" y="1"/>
                      <a:pt x="1283" y="3"/>
                    </a:cubicBezTo>
                    <a:cubicBezTo>
                      <a:pt x="1223" y="23"/>
                      <a:pt x="1165" y="48"/>
                      <a:pt x="1111" y="80"/>
                    </a:cubicBezTo>
                    <a:cubicBezTo>
                      <a:pt x="1042" y="123"/>
                      <a:pt x="982" y="182"/>
                      <a:pt x="918" y="231"/>
                    </a:cubicBezTo>
                    <a:cubicBezTo>
                      <a:pt x="817" y="308"/>
                      <a:pt x="735" y="401"/>
                      <a:pt x="638" y="481"/>
                    </a:cubicBezTo>
                    <a:cubicBezTo>
                      <a:pt x="416" y="663"/>
                      <a:pt x="184" y="859"/>
                      <a:pt x="14" y="1093"/>
                    </a:cubicBezTo>
                    <a:cubicBezTo>
                      <a:pt x="1" y="1111"/>
                      <a:pt x="18" y="1128"/>
                      <a:pt x="36" y="1128"/>
                    </a:cubicBezTo>
                    <a:cubicBezTo>
                      <a:pt x="41" y="1128"/>
                      <a:pt x="47" y="1126"/>
                      <a:pt x="51" y="1123"/>
                    </a:cubicBezTo>
                    <a:lnTo>
                      <a:pt x="53" y="1123"/>
                    </a:lnTo>
                    <a:cubicBezTo>
                      <a:pt x="281" y="945"/>
                      <a:pt x="475" y="726"/>
                      <a:pt x="702" y="545"/>
                    </a:cubicBezTo>
                    <a:cubicBezTo>
                      <a:pt x="907" y="379"/>
                      <a:pt x="1139" y="257"/>
                      <a:pt x="1315" y="61"/>
                    </a:cubicBezTo>
                    <a:cubicBezTo>
                      <a:pt x="1333" y="39"/>
                      <a:pt x="1319" y="1"/>
                      <a:pt x="129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2" name="Google Shape;14692;p28"/>
              <p:cNvSpPr/>
              <p:nvPr/>
            </p:nvSpPr>
            <p:spPr>
              <a:xfrm>
                <a:off x="2573850" y="4272750"/>
                <a:ext cx="2497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37" extrusionOk="0">
                    <a:moveTo>
                      <a:pt x="939" y="1"/>
                    </a:moveTo>
                    <a:cubicBezTo>
                      <a:pt x="938" y="1"/>
                      <a:pt x="938" y="1"/>
                      <a:pt x="937" y="1"/>
                    </a:cubicBezTo>
                    <a:cubicBezTo>
                      <a:pt x="786" y="12"/>
                      <a:pt x="634" y="68"/>
                      <a:pt x="488" y="111"/>
                    </a:cubicBezTo>
                    <a:cubicBezTo>
                      <a:pt x="415" y="134"/>
                      <a:pt x="342" y="156"/>
                      <a:pt x="271" y="178"/>
                    </a:cubicBezTo>
                    <a:cubicBezTo>
                      <a:pt x="178" y="208"/>
                      <a:pt x="113" y="259"/>
                      <a:pt x="23" y="294"/>
                    </a:cubicBezTo>
                    <a:cubicBezTo>
                      <a:pt x="0" y="305"/>
                      <a:pt x="7" y="336"/>
                      <a:pt x="29" y="336"/>
                    </a:cubicBezTo>
                    <a:cubicBezTo>
                      <a:pt x="30" y="336"/>
                      <a:pt x="32" y="336"/>
                      <a:pt x="34" y="336"/>
                    </a:cubicBezTo>
                    <a:cubicBezTo>
                      <a:pt x="116" y="311"/>
                      <a:pt x="197" y="313"/>
                      <a:pt x="277" y="289"/>
                    </a:cubicBezTo>
                    <a:cubicBezTo>
                      <a:pt x="359" y="263"/>
                      <a:pt x="436" y="238"/>
                      <a:pt x="514" y="214"/>
                    </a:cubicBezTo>
                    <a:cubicBezTo>
                      <a:pt x="662" y="171"/>
                      <a:pt x="819" y="143"/>
                      <a:pt x="959" y="81"/>
                    </a:cubicBezTo>
                    <a:cubicBezTo>
                      <a:pt x="998" y="65"/>
                      <a:pt x="979" y="1"/>
                      <a:pt x="939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3" name="Google Shape;14693;p28"/>
              <p:cNvSpPr/>
              <p:nvPr/>
            </p:nvSpPr>
            <p:spPr>
              <a:xfrm>
                <a:off x="2438950" y="4269000"/>
                <a:ext cx="3725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598" extrusionOk="0">
                    <a:moveTo>
                      <a:pt x="58" y="1"/>
                    </a:moveTo>
                    <a:cubicBezTo>
                      <a:pt x="46" y="1"/>
                      <a:pt x="34" y="8"/>
                      <a:pt x="30" y="22"/>
                    </a:cubicBezTo>
                    <a:lnTo>
                      <a:pt x="29" y="22"/>
                    </a:lnTo>
                    <a:cubicBezTo>
                      <a:pt x="1" y="199"/>
                      <a:pt x="19" y="422"/>
                      <a:pt x="100" y="585"/>
                    </a:cubicBezTo>
                    <a:cubicBezTo>
                      <a:pt x="105" y="593"/>
                      <a:pt x="113" y="597"/>
                      <a:pt x="122" y="597"/>
                    </a:cubicBezTo>
                    <a:cubicBezTo>
                      <a:pt x="135" y="597"/>
                      <a:pt x="148" y="588"/>
                      <a:pt x="148" y="572"/>
                    </a:cubicBezTo>
                    <a:cubicBezTo>
                      <a:pt x="146" y="478"/>
                      <a:pt x="126" y="390"/>
                      <a:pt x="115" y="297"/>
                    </a:cubicBezTo>
                    <a:cubicBezTo>
                      <a:pt x="103" y="205"/>
                      <a:pt x="100" y="113"/>
                      <a:pt x="85" y="22"/>
                    </a:cubicBezTo>
                    <a:cubicBezTo>
                      <a:pt x="81" y="8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4" name="Google Shape;14694;p28"/>
              <p:cNvSpPr/>
              <p:nvPr/>
            </p:nvSpPr>
            <p:spPr>
              <a:xfrm>
                <a:off x="2468525" y="4229750"/>
                <a:ext cx="3055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680" extrusionOk="0">
                    <a:moveTo>
                      <a:pt x="983" y="1"/>
                    </a:moveTo>
                    <a:cubicBezTo>
                      <a:pt x="815" y="1"/>
                      <a:pt x="638" y="64"/>
                      <a:pt x="498" y="139"/>
                    </a:cubicBezTo>
                    <a:cubicBezTo>
                      <a:pt x="285" y="251"/>
                      <a:pt x="91" y="425"/>
                      <a:pt x="5" y="655"/>
                    </a:cubicBezTo>
                    <a:cubicBezTo>
                      <a:pt x="1" y="669"/>
                      <a:pt x="13" y="680"/>
                      <a:pt x="25" y="680"/>
                    </a:cubicBezTo>
                    <a:cubicBezTo>
                      <a:pt x="30" y="680"/>
                      <a:pt x="35" y="678"/>
                      <a:pt x="38" y="674"/>
                    </a:cubicBezTo>
                    <a:cubicBezTo>
                      <a:pt x="190" y="511"/>
                      <a:pt x="347" y="358"/>
                      <a:pt x="551" y="261"/>
                    </a:cubicBezTo>
                    <a:cubicBezTo>
                      <a:pt x="755" y="163"/>
                      <a:pt x="968" y="160"/>
                      <a:pt x="1185" y="104"/>
                    </a:cubicBezTo>
                    <a:cubicBezTo>
                      <a:pt x="1213" y="98"/>
                      <a:pt x="1222" y="53"/>
                      <a:pt x="1194" y="40"/>
                    </a:cubicBezTo>
                    <a:cubicBezTo>
                      <a:pt x="1128" y="12"/>
                      <a:pt x="1056" y="1"/>
                      <a:pt x="983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5" name="Google Shape;14695;p28"/>
              <p:cNvSpPr/>
              <p:nvPr/>
            </p:nvSpPr>
            <p:spPr>
              <a:xfrm>
                <a:off x="2360900" y="4357700"/>
                <a:ext cx="116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464" h="447" extrusionOk="0">
                    <a:moveTo>
                      <a:pt x="10" y="0"/>
                    </a:moveTo>
                    <a:cubicBezTo>
                      <a:pt x="5" y="0"/>
                      <a:pt x="0" y="7"/>
                      <a:pt x="6" y="11"/>
                    </a:cubicBezTo>
                    <a:cubicBezTo>
                      <a:pt x="150" y="155"/>
                      <a:pt x="286" y="312"/>
                      <a:pt x="443" y="443"/>
                    </a:cubicBezTo>
                    <a:cubicBezTo>
                      <a:pt x="446" y="445"/>
                      <a:pt x="448" y="446"/>
                      <a:pt x="451" y="446"/>
                    </a:cubicBezTo>
                    <a:cubicBezTo>
                      <a:pt x="458" y="446"/>
                      <a:pt x="464" y="437"/>
                      <a:pt x="456" y="430"/>
                    </a:cubicBezTo>
                    <a:cubicBezTo>
                      <a:pt x="322" y="277"/>
                      <a:pt x="161" y="142"/>
                      <a:pt x="15" y="2"/>
                    </a:cubicBezTo>
                    <a:cubicBezTo>
                      <a:pt x="14" y="1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6" name="Google Shape;14696;p28"/>
              <p:cNvSpPr/>
              <p:nvPr/>
            </p:nvSpPr>
            <p:spPr>
              <a:xfrm>
                <a:off x="2373650" y="4371250"/>
                <a:ext cx="55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7" extrusionOk="0">
                    <a:moveTo>
                      <a:pt x="10" y="0"/>
                    </a:moveTo>
                    <a:cubicBezTo>
                      <a:pt x="1" y="0"/>
                      <a:pt x="1" y="15"/>
                      <a:pt x="10" y="17"/>
                    </a:cubicBezTo>
                    <a:cubicBezTo>
                      <a:pt x="21" y="15"/>
                      <a:pt x="21" y="0"/>
                      <a:pt x="10" y="0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7" name="Google Shape;14697;p28"/>
              <p:cNvSpPr/>
              <p:nvPr/>
            </p:nvSpPr>
            <p:spPr>
              <a:xfrm>
                <a:off x="2928550" y="4386750"/>
                <a:ext cx="358075" cy="419525"/>
              </a:xfrm>
              <a:custGeom>
                <a:avLst/>
                <a:gdLst/>
                <a:ahLst/>
                <a:cxnLst/>
                <a:rect l="l" t="t" r="r" b="b"/>
                <a:pathLst>
                  <a:path w="14323" h="16781" extrusionOk="0">
                    <a:moveTo>
                      <a:pt x="14322" y="1"/>
                    </a:moveTo>
                    <a:cubicBezTo>
                      <a:pt x="13103" y="2035"/>
                      <a:pt x="12398" y="4327"/>
                      <a:pt x="11660" y="6582"/>
                    </a:cubicBezTo>
                    <a:cubicBezTo>
                      <a:pt x="11460" y="7188"/>
                      <a:pt x="12228" y="6434"/>
                      <a:pt x="12090" y="7059"/>
                    </a:cubicBezTo>
                    <a:cubicBezTo>
                      <a:pt x="11239" y="10929"/>
                      <a:pt x="9738" y="14290"/>
                      <a:pt x="2929" y="16781"/>
                    </a:cubicBezTo>
                    <a:cubicBezTo>
                      <a:pt x="2929" y="16781"/>
                      <a:pt x="1" y="6745"/>
                      <a:pt x="8052" y="3088"/>
                    </a:cubicBezTo>
                    <a:cubicBezTo>
                      <a:pt x="8390" y="2934"/>
                      <a:pt x="8111" y="3763"/>
                      <a:pt x="8431" y="3527"/>
                    </a:cubicBezTo>
                    <a:cubicBezTo>
                      <a:pt x="10002" y="2370"/>
                      <a:pt x="11940" y="1186"/>
                      <a:pt x="1432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79E82"/>
                  </a:gs>
                  <a:gs pos="100000">
                    <a:srgbClr val="51544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8" name="Google Shape;14698;p28"/>
              <p:cNvSpPr/>
              <p:nvPr/>
            </p:nvSpPr>
            <p:spPr>
              <a:xfrm>
                <a:off x="3007500" y="4416425"/>
                <a:ext cx="239175" cy="375200"/>
              </a:xfrm>
              <a:custGeom>
                <a:avLst/>
                <a:gdLst/>
                <a:ahLst/>
                <a:cxnLst/>
                <a:rect l="l" t="t" r="r" b="b"/>
                <a:pathLst>
                  <a:path w="9567" h="15008" extrusionOk="0">
                    <a:moveTo>
                      <a:pt x="9497" y="1"/>
                    </a:moveTo>
                    <a:cubicBezTo>
                      <a:pt x="9486" y="1"/>
                      <a:pt x="9474" y="5"/>
                      <a:pt x="9463" y="16"/>
                    </a:cubicBezTo>
                    <a:cubicBezTo>
                      <a:pt x="9255" y="227"/>
                      <a:pt x="9037" y="429"/>
                      <a:pt x="8829" y="642"/>
                    </a:cubicBezTo>
                    <a:cubicBezTo>
                      <a:pt x="8629" y="844"/>
                      <a:pt x="8442" y="1057"/>
                      <a:pt x="8253" y="1269"/>
                    </a:cubicBezTo>
                    <a:cubicBezTo>
                      <a:pt x="7868" y="1704"/>
                      <a:pt x="7490" y="2146"/>
                      <a:pt x="7126" y="2598"/>
                    </a:cubicBezTo>
                    <a:cubicBezTo>
                      <a:pt x="6402" y="3495"/>
                      <a:pt x="5709" y="4419"/>
                      <a:pt x="5045" y="5365"/>
                    </a:cubicBezTo>
                    <a:cubicBezTo>
                      <a:pt x="3714" y="7265"/>
                      <a:pt x="2530" y="9265"/>
                      <a:pt x="1504" y="11346"/>
                    </a:cubicBezTo>
                    <a:cubicBezTo>
                      <a:pt x="1216" y="11927"/>
                      <a:pt x="943" y="12516"/>
                      <a:pt x="683" y="13113"/>
                    </a:cubicBezTo>
                    <a:cubicBezTo>
                      <a:pt x="423" y="13702"/>
                      <a:pt x="150" y="14296"/>
                      <a:pt x="10" y="14928"/>
                    </a:cubicBezTo>
                    <a:cubicBezTo>
                      <a:pt x="0" y="14974"/>
                      <a:pt x="37" y="15008"/>
                      <a:pt x="74" y="15008"/>
                    </a:cubicBezTo>
                    <a:cubicBezTo>
                      <a:pt x="94" y="15008"/>
                      <a:pt x="113" y="14999"/>
                      <a:pt x="126" y="14977"/>
                    </a:cubicBezTo>
                    <a:lnTo>
                      <a:pt x="124" y="14977"/>
                    </a:lnTo>
                    <a:cubicBezTo>
                      <a:pt x="423" y="14479"/>
                      <a:pt x="638" y="13941"/>
                      <a:pt x="878" y="13414"/>
                    </a:cubicBezTo>
                    <a:cubicBezTo>
                      <a:pt x="1111" y="12896"/>
                      <a:pt x="1354" y="12384"/>
                      <a:pt x="1603" y="11873"/>
                    </a:cubicBezTo>
                    <a:cubicBezTo>
                      <a:pt x="2106" y="10839"/>
                      <a:pt x="2646" y="9826"/>
                      <a:pt x="3222" y="8829"/>
                    </a:cubicBezTo>
                    <a:cubicBezTo>
                      <a:pt x="4368" y="6838"/>
                      <a:pt x="5643" y="4913"/>
                      <a:pt x="7062" y="3105"/>
                    </a:cubicBezTo>
                    <a:cubicBezTo>
                      <a:pt x="7462" y="2592"/>
                      <a:pt x="7872" y="2088"/>
                      <a:pt x="8287" y="1588"/>
                    </a:cubicBezTo>
                    <a:cubicBezTo>
                      <a:pt x="8494" y="1338"/>
                      <a:pt x="8711" y="1097"/>
                      <a:pt x="8915" y="844"/>
                    </a:cubicBezTo>
                    <a:cubicBezTo>
                      <a:pt x="9121" y="592"/>
                      <a:pt x="9319" y="332"/>
                      <a:pt x="9534" y="87"/>
                    </a:cubicBezTo>
                    <a:cubicBezTo>
                      <a:pt x="9567" y="50"/>
                      <a:pt x="9535" y="1"/>
                      <a:pt x="9497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9" name="Google Shape;14699;p28"/>
              <p:cNvSpPr/>
              <p:nvPr/>
            </p:nvSpPr>
            <p:spPr>
              <a:xfrm>
                <a:off x="3061725" y="4576250"/>
                <a:ext cx="129200" cy="1191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765" extrusionOk="0">
                    <a:moveTo>
                      <a:pt x="5104" y="1"/>
                    </a:moveTo>
                    <a:cubicBezTo>
                      <a:pt x="5098" y="1"/>
                      <a:pt x="5093" y="2"/>
                      <a:pt x="5088" y="4"/>
                    </a:cubicBezTo>
                    <a:cubicBezTo>
                      <a:pt x="4882" y="90"/>
                      <a:pt x="4691" y="212"/>
                      <a:pt x="4504" y="329"/>
                    </a:cubicBezTo>
                    <a:cubicBezTo>
                      <a:pt x="4317" y="447"/>
                      <a:pt x="4127" y="572"/>
                      <a:pt x="3944" y="701"/>
                    </a:cubicBezTo>
                    <a:cubicBezTo>
                      <a:pt x="3575" y="963"/>
                      <a:pt x="3214" y="1240"/>
                      <a:pt x="2868" y="1532"/>
                    </a:cubicBezTo>
                    <a:cubicBezTo>
                      <a:pt x="2171" y="2120"/>
                      <a:pt x="1520" y="2764"/>
                      <a:pt x="924" y="3457"/>
                    </a:cubicBezTo>
                    <a:cubicBezTo>
                      <a:pt x="591" y="3842"/>
                      <a:pt x="288" y="4256"/>
                      <a:pt x="21" y="4689"/>
                    </a:cubicBezTo>
                    <a:cubicBezTo>
                      <a:pt x="0" y="4724"/>
                      <a:pt x="32" y="4765"/>
                      <a:pt x="66" y="4765"/>
                    </a:cubicBezTo>
                    <a:cubicBezTo>
                      <a:pt x="77" y="4765"/>
                      <a:pt x="88" y="4760"/>
                      <a:pt x="98" y="4749"/>
                    </a:cubicBezTo>
                    <a:cubicBezTo>
                      <a:pt x="685" y="4070"/>
                      <a:pt x="1261" y="3381"/>
                      <a:pt x="1893" y="2743"/>
                    </a:cubicBezTo>
                    <a:cubicBezTo>
                      <a:pt x="2526" y="2107"/>
                      <a:pt x="3205" y="1517"/>
                      <a:pt x="3921" y="976"/>
                    </a:cubicBezTo>
                    <a:cubicBezTo>
                      <a:pt x="4121" y="825"/>
                      <a:pt x="4325" y="675"/>
                      <a:pt x="4529" y="528"/>
                    </a:cubicBezTo>
                    <a:cubicBezTo>
                      <a:pt x="4731" y="382"/>
                      <a:pt x="4948" y="249"/>
                      <a:pt x="5136" y="86"/>
                    </a:cubicBezTo>
                    <a:cubicBezTo>
                      <a:pt x="5168" y="58"/>
                      <a:pt x="5142" y="1"/>
                      <a:pt x="5104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0" name="Google Shape;14700;p28"/>
              <p:cNvSpPr/>
              <p:nvPr/>
            </p:nvSpPr>
            <p:spPr>
              <a:xfrm>
                <a:off x="3036150" y="4680175"/>
                <a:ext cx="1002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152" extrusionOk="0">
                    <a:moveTo>
                      <a:pt x="3965" y="1"/>
                    </a:moveTo>
                    <a:cubicBezTo>
                      <a:pt x="3958" y="1"/>
                      <a:pt x="3950" y="4"/>
                      <a:pt x="3944" y="11"/>
                    </a:cubicBezTo>
                    <a:cubicBezTo>
                      <a:pt x="3658" y="308"/>
                      <a:pt x="3355" y="590"/>
                      <a:pt x="3050" y="867"/>
                    </a:cubicBezTo>
                    <a:cubicBezTo>
                      <a:pt x="2745" y="1146"/>
                      <a:pt x="2433" y="1419"/>
                      <a:pt x="2108" y="1671"/>
                    </a:cubicBezTo>
                    <a:cubicBezTo>
                      <a:pt x="1448" y="2185"/>
                      <a:pt x="737" y="2608"/>
                      <a:pt x="38" y="3060"/>
                    </a:cubicBezTo>
                    <a:cubicBezTo>
                      <a:pt x="0" y="3085"/>
                      <a:pt x="16" y="3152"/>
                      <a:pt x="58" y="3152"/>
                    </a:cubicBezTo>
                    <a:cubicBezTo>
                      <a:pt x="63" y="3152"/>
                      <a:pt x="69" y="3151"/>
                      <a:pt x="76" y="3148"/>
                    </a:cubicBezTo>
                    <a:cubicBezTo>
                      <a:pt x="840" y="2832"/>
                      <a:pt x="1541" y="2350"/>
                      <a:pt x="2188" y="1837"/>
                    </a:cubicBezTo>
                    <a:cubicBezTo>
                      <a:pt x="2519" y="1577"/>
                      <a:pt x="2835" y="1303"/>
                      <a:pt x="3138" y="1011"/>
                    </a:cubicBezTo>
                    <a:cubicBezTo>
                      <a:pt x="3445" y="712"/>
                      <a:pt x="3719" y="390"/>
                      <a:pt x="3989" y="56"/>
                    </a:cubicBezTo>
                    <a:cubicBezTo>
                      <a:pt x="4007" y="33"/>
                      <a:pt x="3987" y="1"/>
                      <a:pt x="396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1" name="Google Shape;14701;p28"/>
              <p:cNvSpPr/>
              <p:nvPr/>
            </p:nvSpPr>
            <p:spPr>
              <a:xfrm>
                <a:off x="3030650" y="4512675"/>
                <a:ext cx="79675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7448" extrusionOk="0">
                    <a:moveTo>
                      <a:pt x="3125" y="1"/>
                    </a:moveTo>
                    <a:cubicBezTo>
                      <a:pt x="3112" y="1"/>
                      <a:pt x="3098" y="7"/>
                      <a:pt x="3089" y="23"/>
                    </a:cubicBezTo>
                    <a:cubicBezTo>
                      <a:pt x="2784" y="461"/>
                      <a:pt x="2520" y="920"/>
                      <a:pt x="2262" y="1384"/>
                    </a:cubicBezTo>
                    <a:cubicBezTo>
                      <a:pt x="2003" y="1848"/>
                      <a:pt x="1750" y="2315"/>
                      <a:pt x="1511" y="2790"/>
                    </a:cubicBezTo>
                    <a:cubicBezTo>
                      <a:pt x="1042" y="3725"/>
                      <a:pt x="625" y="4692"/>
                      <a:pt x="331" y="5697"/>
                    </a:cubicBezTo>
                    <a:cubicBezTo>
                      <a:pt x="165" y="6260"/>
                      <a:pt x="41" y="6830"/>
                      <a:pt x="0" y="7417"/>
                    </a:cubicBezTo>
                    <a:cubicBezTo>
                      <a:pt x="1" y="7437"/>
                      <a:pt x="16" y="7447"/>
                      <a:pt x="31" y="7447"/>
                    </a:cubicBezTo>
                    <a:cubicBezTo>
                      <a:pt x="44" y="7447"/>
                      <a:pt x="57" y="7440"/>
                      <a:pt x="62" y="7425"/>
                    </a:cubicBezTo>
                    <a:cubicBezTo>
                      <a:pt x="275" y="6408"/>
                      <a:pt x="546" y="5413"/>
                      <a:pt x="935" y="4448"/>
                    </a:cubicBezTo>
                    <a:cubicBezTo>
                      <a:pt x="1328" y="3471"/>
                      <a:pt x="1812" y="2534"/>
                      <a:pt x="2324" y="1614"/>
                    </a:cubicBezTo>
                    <a:cubicBezTo>
                      <a:pt x="2610" y="1102"/>
                      <a:pt x="2911" y="599"/>
                      <a:pt x="3165" y="70"/>
                    </a:cubicBezTo>
                    <a:cubicBezTo>
                      <a:pt x="3186" y="34"/>
                      <a:pt x="3156" y="1"/>
                      <a:pt x="3125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2" name="Google Shape;14702;p28"/>
              <p:cNvSpPr/>
              <p:nvPr/>
            </p:nvSpPr>
            <p:spPr>
              <a:xfrm>
                <a:off x="3126750" y="4491350"/>
                <a:ext cx="28775" cy="44425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777" extrusionOk="0">
                    <a:moveTo>
                      <a:pt x="1080" y="1"/>
                    </a:moveTo>
                    <a:cubicBezTo>
                      <a:pt x="1063" y="1"/>
                      <a:pt x="1047" y="9"/>
                      <a:pt x="1036" y="27"/>
                    </a:cubicBezTo>
                    <a:cubicBezTo>
                      <a:pt x="843" y="298"/>
                      <a:pt x="666" y="577"/>
                      <a:pt x="496" y="863"/>
                    </a:cubicBezTo>
                    <a:cubicBezTo>
                      <a:pt x="324" y="1149"/>
                      <a:pt x="180" y="1446"/>
                      <a:pt x="13" y="1732"/>
                    </a:cubicBezTo>
                    <a:cubicBezTo>
                      <a:pt x="0" y="1756"/>
                      <a:pt x="20" y="1776"/>
                      <a:pt x="39" y="1776"/>
                    </a:cubicBezTo>
                    <a:cubicBezTo>
                      <a:pt x="48" y="1776"/>
                      <a:pt x="57" y="1772"/>
                      <a:pt x="64" y="1762"/>
                    </a:cubicBezTo>
                    <a:cubicBezTo>
                      <a:pt x="243" y="1484"/>
                      <a:pt x="445" y="1218"/>
                      <a:pt x="625" y="938"/>
                    </a:cubicBezTo>
                    <a:cubicBezTo>
                      <a:pt x="802" y="657"/>
                      <a:pt x="970" y="375"/>
                      <a:pt x="1126" y="80"/>
                    </a:cubicBezTo>
                    <a:cubicBezTo>
                      <a:pt x="1150" y="38"/>
                      <a:pt x="1115" y="1"/>
                      <a:pt x="1080" y="1"/>
                    </a:cubicBezTo>
                    <a:close/>
                  </a:path>
                </a:pathLst>
              </a:custGeom>
              <a:solidFill>
                <a:srgbClr val="191919">
                  <a:alpha val="35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bril Fatface"/>
              <a:buNone/>
              <a:defRPr sz="35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bril Fatface"/>
              <a:buNone/>
              <a:defRPr sz="35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bril Fatface"/>
              <a:buNone/>
              <a:defRPr sz="35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bril Fatface"/>
              <a:buNone/>
              <a:defRPr sz="35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bril Fatface"/>
              <a:buNone/>
              <a:defRPr sz="35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bril Fatface"/>
              <a:buNone/>
              <a:defRPr sz="35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bril Fatface"/>
              <a:buNone/>
              <a:defRPr sz="35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bril Fatface"/>
              <a:buNone/>
              <a:defRPr sz="35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bril Fatface"/>
              <a:buNone/>
              <a:defRPr sz="35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  <a:defRPr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○"/>
              <a:defRPr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■"/>
              <a:defRPr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  <a:defRPr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○"/>
              <a:defRPr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■"/>
              <a:defRPr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  <a:defRPr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○"/>
              <a:defRPr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Roboto"/>
              <a:buChar char="■"/>
              <a:defRPr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59" r:id="rId6"/>
    <p:sldLayoutId id="2147483663" r:id="rId7"/>
    <p:sldLayoutId id="2147483669" r:id="rId8"/>
    <p:sldLayoutId id="2147483674" r:id="rId9"/>
    <p:sldLayoutId id="2147483675" r:id="rId10"/>
    <p:sldLayoutId id="2147483676" r:id="rId11"/>
    <p:sldLayoutId id="214748368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>
            <a:extLst>
              <a:ext uri="{FF2B5EF4-FFF2-40B4-BE49-F238E27FC236}">
                <a16:creationId xmlns:a16="http://schemas.microsoft.com/office/drawing/2014/main" id="{1563E062-AD8A-4A87-A73F-B8688ED69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032500"/>
            <a:ext cx="182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computer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E9E0DE4-F655-4564-A8D4-B1C33294C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4563" y="6135688"/>
            <a:ext cx="1843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television</a:t>
            </a: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91F6980D-F364-432E-965B-ED4382218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113" y="2814638"/>
            <a:ext cx="210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 </a:t>
            </a:r>
            <a:r>
              <a:rPr lang="en-US" altLang="en-US" sz="2800" b="1">
                <a:solidFill>
                  <a:srgbClr val="0000FF"/>
                </a:solidFill>
              </a:rPr>
              <a:t>magazines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2EDBBF87-56C5-449B-9259-5BBD9DED2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25" y="6100763"/>
            <a:ext cx="1504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internet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A1679E39-0701-48C2-95A0-9A42B5DEB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44708"/>
            <a:ext cx="1212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 radio</a:t>
            </a:r>
          </a:p>
        </p:txBody>
      </p:sp>
      <p:sp>
        <p:nvSpPr>
          <p:cNvPr id="28" name="Cloud">
            <a:extLst>
              <a:ext uri="{FF2B5EF4-FFF2-40B4-BE49-F238E27FC236}">
                <a16:creationId xmlns:a16="http://schemas.microsoft.com/office/drawing/2014/main" id="{7431CBAB-209D-4066-8BE2-2984CE8A6067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024981" y="671513"/>
            <a:ext cx="2971800" cy="15843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THE</a:t>
            </a:r>
            <a:r>
              <a:rPr lang="vi-VN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</a:rPr>
              <a:t>MEDIA</a:t>
            </a:r>
          </a:p>
        </p:txBody>
      </p:sp>
      <p:sp>
        <p:nvSpPr>
          <p:cNvPr id="29" name="Line 20">
            <a:extLst>
              <a:ext uri="{FF2B5EF4-FFF2-40B4-BE49-F238E27FC236}">
                <a16:creationId xmlns:a16="http://schemas.microsoft.com/office/drawing/2014/main" id="{8ABB72C9-4435-4D4E-8482-D1EF983650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1914525"/>
            <a:ext cx="641350" cy="219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1">
            <a:extLst>
              <a:ext uri="{FF2B5EF4-FFF2-40B4-BE49-F238E27FC236}">
                <a16:creationId xmlns:a16="http://schemas.microsoft.com/office/drawing/2014/main" id="{16311E76-3389-4087-AAB8-6797E48A75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1814" y="2146603"/>
            <a:ext cx="1144588" cy="1393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2">
            <a:extLst>
              <a:ext uri="{FF2B5EF4-FFF2-40B4-BE49-F238E27FC236}">
                <a16:creationId xmlns:a16="http://schemas.microsoft.com/office/drawing/2014/main" id="{3944AE42-2276-40C8-88C2-8EC77D1B82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2255838"/>
            <a:ext cx="68263" cy="1298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23">
            <a:extLst>
              <a:ext uri="{FF2B5EF4-FFF2-40B4-BE49-F238E27FC236}">
                <a16:creationId xmlns:a16="http://schemas.microsoft.com/office/drawing/2014/main" id="{51FF7CB1-FB0C-44F4-82E6-66C515B650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41900" y="2216150"/>
            <a:ext cx="1219200" cy="1338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24">
            <a:extLst>
              <a:ext uri="{FF2B5EF4-FFF2-40B4-BE49-F238E27FC236}">
                <a16:creationId xmlns:a16="http://schemas.microsoft.com/office/drawing/2014/main" id="{A8F664AB-CD12-4A1A-AAB6-C1D2EEA442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8925" y="871538"/>
            <a:ext cx="392113" cy="271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 Box 25">
            <a:extLst>
              <a:ext uri="{FF2B5EF4-FFF2-40B4-BE49-F238E27FC236}">
                <a16:creationId xmlns:a16="http://schemas.microsoft.com/office/drawing/2014/main" id="{8754160B-C5DC-4075-9C74-DB0043DF7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0800"/>
            <a:ext cx="541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vi-VN" altLang="en-US" sz="2800" b="1"/>
              <a:t>Satur</a:t>
            </a:r>
            <a:r>
              <a:rPr lang="en-US" altLang="en-US" sz="2800" b="1"/>
              <a:t>day, November </a:t>
            </a:r>
            <a:r>
              <a:rPr lang="vi-VN" altLang="en-US" sz="2800" b="1"/>
              <a:t>16</a:t>
            </a:r>
            <a:r>
              <a:rPr lang="vi-VN" altLang="en-US" sz="2800" b="1" baseline="30000"/>
              <a:t>th</a:t>
            </a:r>
            <a:r>
              <a:rPr lang="en-US" altLang="en-US" sz="2800" b="1"/>
              <a:t> ,201</a:t>
            </a:r>
            <a:r>
              <a:rPr lang="vi-VN" altLang="en-US" sz="2800" b="1"/>
              <a:t>9</a:t>
            </a:r>
            <a:endParaRPr lang="en-US" altLang="en-US" sz="2800" b="1"/>
          </a:p>
        </p:txBody>
      </p:sp>
      <p:pic>
        <p:nvPicPr>
          <p:cNvPr id="35" name="Picture 27">
            <a:extLst>
              <a:ext uri="{FF2B5EF4-FFF2-40B4-BE49-F238E27FC236}">
                <a16:creationId xmlns:a16="http://schemas.microsoft.com/office/drawing/2014/main" id="{98FCEC0F-0091-43F1-B6E5-EE8EFE9FA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" y="73025"/>
            <a:ext cx="2544763" cy="1868488"/>
          </a:xfrm>
          <a:prstGeom prst="rect">
            <a:avLst/>
          </a:prstGeom>
          <a:noFill/>
          <a:ln w="38100" algn="ctr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>
            <a:extLst>
              <a:ext uri="{FF2B5EF4-FFF2-40B4-BE49-F238E27FC236}">
                <a16:creationId xmlns:a16="http://schemas.microsoft.com/office/drawing/2014/main" id="{048E1C8A-F522-4132-890A-0D32BF022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08" y="1837073"/>
            <a:ext cx="2922587" cy="2365375"/>
          </a:xfrm>
          <a:prstGeom prst="rect">
            <a:avLst/>
          </a:prstGeom>
          <a:noFill/>
          <a:ln w="38100" algn="ctr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9">
            <a:extLst>
              <a:ext uri="{FF2B5EF4-FFF2-40B4-BE49-F238E27FC236}">
                <a16:creationId xmlns:a16="http://schemas.microsoft.com/office/drawing/2014/main" id="{46458E38-383C-4EB4-AA0C-3D65DF67F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9" y="2677318"/>
            <a:ext cx="2590800" cy="2084387"/>
          </a:xfrm>
          <a:prstGeom prst="rect">
            <a:avLst/>
          </a:prstGeom>
          <a:noFill/>
          <a:ln w="38100" algn="ctr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0">
            <a:extLst>
              <a:ext uri="{FF2B5EF4-FFF2-40B4-BE49-F238E27FC236}">
                <a16:creationId xmlns:a16="http://schemas.microsoft.com/office/drawing/2014/main" id="{6B11B2D2-83D5-4938-81BF-8211524C6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727075"/>
            <a:ext cx="2514600" cy="1928813"/>
          </a:xfrm>
          <a:prstGeom prst="rect">
            <a:avLst/>
          </a:prstGeom>
          <a:noFill/>
          <a:ln w="38100" algn="ctr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1" descr="j0300520">
            <a:extLst>
              <a:ext uri="{FF2B5EF4-FFF2-40B4-BE49-F238E27FC236}">
                <a16:creationId xmlns:a16="http://schemas.microsoft.com/office/drawing/2014/main" id="{86CFB29A-154E-498D-A756-46743DA3A9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33737"/>
            <a:ext cx="28194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  <p:bldP spid="25" grpId="0"/>
      <p:bldP spid="26" grpId="0"/>
      <p:bldP spid="28" grpId="0" animBg="1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671E507E-6907-46B8-8C9B-4FAD5A3BDF69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294331" y="200660"/>
            <a:ext cx="7704000" cy="572700"/>
          </a:xfrm>
        </p:spPr>
        <p:txBody>
          <a:bodyPr/>
          <a:lstStyle/>
          <a:p>
            <a:r>
              <a:rPr lang="en-US" dirty="0"/>
              <a:t>Media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F8D43160-EB16-440A-92C8-2E1AAD337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07" y="881843"/>
            <a:ext cx="3260793" cy="378565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90550" algn="l"/>
                <a:tab pos="8191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0550" algn="l"/>
                <a:tab pos="8191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0550" algn="l"/>
                <a:tab pos="8191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B. In Viet Nam people love reading newspapers and</a:t>
            </a:r>
            <a:r>
              <a:rPr lang="vi-VN" altLang="en-US" sz="24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magazines. The </a:t>
            </a:r>
            <a:r>
              <a:rPr lang="en-US" altLang="en-US" sz="2400" b="1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Kien</a:t>
            </a:r>
            <a:r>
              <a:rPr lang="en-US" altLang="en-US" sz="2400" b="1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Thuc</a:t>
            </a:r>
            <a:r>
              <a:rPr lang="en-US" altLang="en-US" sz="2400" b="1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Ngay</a:t>
            </a:r>
            <a:r>
              <a:rPr lang="en-US" altLang="en-US" sz="2400" b="1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Nay</a:t>
            </a:r>
            <a:r>
              <a:rPr lang="en-US" altLang="en-US" sz="24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 is one of the most popular magazines and is widely read by both teenagers and adults.</a:t>
            </a:r>
            <a:r>
              <a:rPr lang="vi-VN" altLang="en-US" sz="24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solidFill>
                <a:schemeClr val="accent6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367854-80E8-45EA-A35C-F1F9404FD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228" y="881842"/>
            <a:ext cx="2627491" cy="36716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1FB43-B08D-4F11-9F5D-00FF32123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402" y="881842"/>
            <a:ext cx="2612212" cy="36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52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8B226993-C071-4E7A-B032-77C41131D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42247"/>
            <a:ext cx="8678917" cy="132343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90550" algn="l"/>
                <a:tab pos="8191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0550" algn="l"/>
                <a:tab pos="8191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0550" algn="l"/>
                <a:tab pos="8191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chemeClr val="accent2">
                    <a:lumMod val="75000"/>
                  </a:schemeClr>
                </a:solidFill>
              </a:rPr>
              <a:t>C. Thanks to television people can get the latest information and enjoy interesting programs in an inexpensive and convenient way. Nowadays, viewers can watch a variety of local and international programs on different channels.</a:t>
            </a:r>
          </a:p>
        </p:txBody>
      </p:sp>
      <p:sp>
        <p:nvSpPr>
          <p:cNvPr id="4" name="Title 14">
            <a:extLst>
              <a:ext uri="{FF2B5EF4-FFF2-40B4-BE49-F238E27FC236}">
                <a16:creationId xmlns:a16="http://schemas.microsoft.com/office/drawing/2014/main" id="{FB8D5632-A90D-4DA5-BB9E-2D9F44061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31665"/>
            <a:ext cx="7702550" cy="573088"/>
          </a:xfrm>
        </p:spPr>
        <p:txBody>
          <a:bodyPr/>
          <a:lstStyle/>
          <a:p>
            <a:r>
              <a:rPr lang="en-US" dirty="0"/>
              <a:t>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88B93-FD1F-4C0A-9DC8-C6F7C6C19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15" y="2475186"/>
            <a:ext cx="4835066" cy="257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2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952129AE-F382-4727-9ECC-76AC09F68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34426"/>
            <a:ext cx="8797159" cy="10156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90550" algn="l"/>
                <a:tab pos="8191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tabLst>
                <a:tab pos="590550" algn="l"/>
                <a:tab pos="8191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0550" algn="l"/>
                <a:tab pos="8191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0550" algn="l"/>
                <a:tab pos="819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chemeClr val="accent6"/>
                </a:solidFill>
              </a:rPr>
              <a:t>D. The next stage in the development of television is interactive TV. Viewers are able to ask questions about the show by using their remote controls.</a:t>
            </a:r>
          </a:p>
        </p:txBody>
      </p:sp>
      <p:sp>
        <p:nvSpPr>
          <p:cNvPr id="4" name="Title 14">
            <a:extLst>
              <a:ext uri="{FF2B5EF4-FFF2-40B4-BE49-F238E27FC236}">
                <a16:creationId xmlns:a16="http://schemas.microsoft.com/office/drawing/2014/main" id="{AF4435F9-7EEC-406D-A6AC-461A1CA9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31" y="223782"/>
            <a:ext cx="7702550" cy="573088"/>
          </a:xfrm>
        </p:spPr>
        <p:txBody>
          <a:bodyPr/>
          <a:lstStyle/>
          <a:p>
            <a:r>
              <a:rPr lang="en-US" dirty="0"/>
              <a:t>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BC79A-F4C4-49F5-BE50-77E5F409D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2" y="2087645"/>
            <a:ext cx="5210503" cy="296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85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54" name="Group 42">
            <a:extLst>
              <a:ext uri="{FF2B5EF4-FFF2-40B4-BE49-F238E27FC236}">
                <a16:creationId xmlns:a16="http://schemas.microsoft.com/office/drawing/2014/main" id="{8E02C389-F655-4695-8C65-FA1EA0F8C28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16189472"/>
              </p:ext>
            </p:extLst>
          </p:nvPr>
        </p:nvGraphicFramePr>
        <p:xfrm>
          <a:off x="301394" y="521370"/>
          <a:ext cx="8351454" cy="456911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611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326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0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26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0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26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0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326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532" name="Text Box 33">
            <a:extLst>
              <a:ext uri="{FF2B5EF4-FFF2-40B4-BE49-F238E27FC236}">
                <a16:creationId xmlns:a16="http://schemas.microsoft.com/office/drawing/2014/main" id="{60790118-83C1-4DC4-BE94-BD1D5C7F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82" y="1218753"/>
            <a:ext cx="6131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1. Remote controls are used to interact with TV</a:t>
            </a:r>
          </a:p>
        </p:txBody>
      </p:sp>
      <p:sp>
        <p:nvSpPr>
          <p:cNvPr id="21533" name="Text Box 34">
            <a:extLst>
              <a:ext uri="{FF2B5EF4-FFF2-40B4-BE49-F238E27FC236}">
                <a16:creationId xmlns:a16="http://schemas.microsoft.com/office/drawing/2014/main" id="{B9CBC05B-CB61-4CCF-B97C-C3F1A798D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82" y="1870695"/>
            <a:ext cx="6131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2. One of the most popular magazines</a:t>
            </a:r>
          </a:p>
        </p:txBody>
      </p:sp>
      <p:sp>
        <p:nvSpPr>
          <p:cNvPr id="21534" name="Text Box 35">
            <a:extLst>
              <a:ext uri="{FF2B5EF4-FFF2-40B4-BE49-F238E27FC236}">
                <a16:creationId xmlns:a16="http://schemas.microsoft.com/office/drawing/2014/main" id="{07BF284F-2C37-4B95-85C9-EBA534979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82" y="2489075"/>
            <a:ext cx="6131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3. People of different ages like this magazine</a:t>
            </a:r>
          </a:p>
        </p:txBody>
      </p:sp>
      <p:sp>
        <p:nvSpPr>
          <p:cNvPr id="21535" name="Text Box 36">
            <a:extLst>
              <a:ext uri="{FF2B5EF4-FFF2-40B4-BE49-F238E27FC236}">
                <a16:creationId xmlns:a16="http://schemas.microsoft.com/office/drawing/2014/main" id="{9231A047-0F57-4C8B-9CB8-189D511D7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98" y="3123128"/>
            <a:ext cx="6131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4. Benefits of TV</a:t>
            </a:r>
          </a:p>
        </p:txBody>
      </p:sp>
      <p:sp>
        <p:nvSpPr>
          <p:cNvPr id="21536" name="Text Box 37">
            <a:extLst>
              <a:ext uri="{FF2B5EF4-FFF2-40B4-BE49-F238E27FC236}">
                <a16:creationId xmlns:a16="http://schemas.microsoft.com/office/drawing/2014/main" id="{4A1F64C8-6DDD-4B44-9949-52B78DD91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82" y="3823287"/>
            <a:ext cx="6131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5. People got the news from town criers</a:t>
            </a:r>
          </a:p>
        </p:txBody>
      </p:sp>
      <p:sp>
        <p:nvSpPr>
          <p:cNvPr id="21538" name="Text Box 39">
            <a:extLst>
              <a:ext uri="{FF2B5EF4-FFF2-40B4-BE49-F238E27FC236}">
                <a16:creationId xmlns:a16="http://schemas.microsoft.com/office/drawing/2014/main" id="{FD7AB803-C0CA-4D21-8B82-C6695E383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407" y="615359"/>
            <a:ext cx="21145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00" b="1" dirty="0">
                <a:solidFill>
                  <a:srgbClr val="FF0000"/>
                </a:solidFill>
              </a:rPr>
              <a:t>FACTS &amp; EVENTS</a:t>
            </a:r>
          </a:p>
        </p:txBody>
      </p:sp>
      <p:sp>
        <p:nvSpPr>
          <p:cNvPr id="21539" name="Text Box 40">
            <a:extLst>
              <a:ext uri="{FF2B5EF4-FFF2-40B4-BE49-F238E27FC236}">
                <a16:creationId xmlns:a16="http://schemas.microsoft.com/office/drawing/2014/main" id="{9C78188F-2115-41EB-B581-43A3BADE2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3593" y="651007"/>
            <a:ext cx="21145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00" b="1" dirty="0">
                <a:solidFill>
                  <a:srgbClr val="FF0000"/>
                </a:solidFill>
              </a:rPr>
              <a:t>Passage Letter</a:t>
            </a:r>
          </a:p>
        </p:txBody>
      </p:sp>
      <p:sp>
        <p:nvSpPr>
          <p:cNvPr id="13355" name="Rectangle 43">
            <a:extLst>
              <a:ext uri="{FF2B5EF4-FFF2-40B4-BE49-F238E27FC236}">
                <a16:creationId xmlns:a16="http://schemas.microsoft.com/office/drawing/2014/main" id="{8F739E20-02F3-40B4-AA81-3DFC5D624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369" y="1235865"/>
            <a:ext cx="3238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3358" name="Rectangle 46">
            <a:extLst>
              <a:ext uri="{FF2B5EF4-FFF2-40B4-BE49-F238E27FC236}">
                <a16:creationId xmlns:a16="http://schemas.microsoft.com/office/drawing/2014/main" id="{8D463981-770C-427E-BB9B-92E8390C0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369" y="1827606"/>
            <a:ext cx="3238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1543" name="Rectangle 49">
            <a:extLst>
              <a:ext uri="{FF2B5EF4-FFF2-40B4-BE49-F238E27FC236}">
                <a16:creationId xmlns:a16="http://schemas.microsoft.com/office/drawing/2014/main" id="{A4AC5A01-99FD-430F-8C7B-F48E15CF3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07394" y="183592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13363" name="Rectangle 51">
            <a:extLst>
              <a:ext uri="{FF2B5EF4-FFF2-40B4-BE49-F238E27FC236}">
                <a16:creationId xmlns:a16="http://schemas.microsoft.com/office/drawing/2014/main" id="{0DB0F770-8C9C-4152-A101-ED8CBAD62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369" y="2551233"/>
            <a:ext cx="3238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3365" name="Rectangle 53">
            <a:extLst>
              <a:ext uri="{FF2B5EF4-FFF2-40B4-BE49-F238E27FC236}">
                <a16:creationId xmlns:a16="http://schemas.microsoft.com/office/drawing/2014/main" id="{47D26E6A-A7E2-43AF-953C-4D0565773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126" y="3247410"/>
            <a:ext cx="3238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367" name="Rectangle 55">
            <a:extLst>
              <a:ext uri="{FF2B5EF4-FFF2-40B4-BE49-F238E27FC236}">
                <a16:creationId xmlns:a16="http://schemas.microsoft.com/office/drawing/2014/main" id="{FE813163-F3D7-47C3-8FDB-E004A091E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62" y="3914488"/>
            <a:ext cx="3238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369" name="Rectangle 57">
            <a:extLst>
              <a:ext uri="{FF2B5EF4-FFF2-40B4-BE49-F238E27FC236}">
                <a16:creationId xmlns:a16="http://schemas.microsoft.com/office/drawing/2014/main" id="{90F05275-2166-4082-9445-6F185C5CD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3480" y="4486914"/>
            <a:ext cx="3238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1552" name="Text Box 59">
            <a:extLst>
              <a:ext uri="{FF2B5EF4-FFF2-40B4-BE49-F238E27FC236}">
                <a16:creationId xmlns:a16="http://schemas.microsoft.com/office/drawing/2014/main" id="{DC274AB6-2AA5-4671-B01A-50CBB1F40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3" y="4499744"/>
            <a:ext cx="45589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6. Interactive TV is available now</a:t>
            </a:r>
          </a:p>
        </p:txBody>
      </p:sp>
      <p:sp>
        <p:nvSpPr>
          <p:cNvPr id="21553" name="TextBox 2">
            <a:extLst>
              <a:ext uri="{FF2B5EF4-FFF2-40B4-BE49-F238E27FC236}">
                <a16:creationId xmlns:a16="http://schemas.microsoft.com/office/drawing/2014/main" id="{A4A9BDC8-D8E5-4309-A478-E9DDBD178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78581"/>
            <a:ext cx="58554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Complete the table with passage letters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5" grpId="0"/>
      <p:bldP spid="13358" grpId="0"/>
      <p:bldP spid="13363" grpId="0"/>
      <p:bldP spid="13365" grpId="0"/>
      <p:bldP spid="13367" grpId="0"/>
      <p:bldP spid="133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7227D-4696-4C68-80A1-36E3E9DA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F0000"/>
                </a:solidFill>
              </a:rPr>
              <a:t>Answer the questions</a:t>
            </a:r>
            <a:r>
              <a:rPr lang="en-US" altLang="en-US" sz="2800" dirty="0">
                <a:solidFill>
                  <a:srgbClr val="FF0000"/>
                </a:solidFill>
              </a:rPr>
              <a:t>: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A77EEA-135A-430B-BEA0-DF40AF21464D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1203434"/>
            <a:ext cx="8991600" cy="5257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</a:rPr>
              <a:t>1. What was a town crier?</a:t>
            </a:r>
          </a:p>
          <a:p>
            <a:pPr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</a:rPr>
              <a:t>2. How popular is the </a:t>
            </a:r>
            <a:r>
              <a:rPr lang="en-US" altLang="en-US" sz="2600" b="1" dirty="0" err="1">
                <a:solidFill>
                  <a:srgbClr val="0000FF"/>
                </a:solidFill>
              </a:rPr>
              <a:t>Kien</a:t>
            </a:r>
            <a:r>
              <a:rPr lang="en-US" altLang="en-US" sz="2600" b="1" dirty="0">
                <a:solidFill>
                  <a:srgbClr val="0000FF"/>
                </a:solidFill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</a:rPr>
              <a:t>Thuc</a:t>
            </a:r>
            <a:r>
              <a:rPr lang="en-US" altLang="en-US" sz="2600" b="1" dirty="0">
                <a:solidFill>
                  <a:srgbClr val="0000FF"/>
                </a:solidFill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</a:rPr>
              <a:t>Ngay</a:t>
            </a:r>
            <a:r>
              <a:rPr lang="en-US" altLang="en-US" sz="2600" b="1" dirty="0">
                <a:solidFill>
                  <a:srgbClr val="0000FF"/>
                </a:solidFill>
              </a:rPr>
              <a:t> Nay?</a:t>
            </a:r>
          </a:p>
          <a:p>
            <a:pPr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</a:rPr>
              <a:t>3. What benefits does TV bring about to people’s life?</a:t>
            </a:r>
          </a:p>
          <a:p>
            <a:pPr>
              <a:buFontTx/>
              <a:buNone/>
            </a:pPr>
            <a:r>
              <a:rPr lang="en-US" altLang="en-US" sz="2600" b="1" dirty="0"/>
              <a:t> </a:t>
            </a:r>
            <a:r>
              <a:rPr lang="en-US" altLang="en-US" sz="2600" b="1" dirty="0">
                <a:solidFill>
                  <a:srgbClr val="FF0000"/>
                </a:solidFill>
              </a:rPr>
              <a:t>* Answer about you:</a:t>
            </a:r>
          </a:p>
          <a:p>
            <a:pPr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</a:rPr>
              <a:t>4. What kinds of magazines and newspapers do you read?</a:t>
            </a:r>
          </a:p>
          <a:p>
            <a:pPr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</a:rPr>
              <a:t>5. What’s your favorite type of media? Why?</a:t>
            </a:r>
          </a:p>
        </p:txBody>
      </p:sp>
    </p:spTree>
    <p:extLst>
      <p:ext uri="{BB962C8B-B14F-4D97-AF65-F5344CB8AC3E}">
        <p14:creationId xmlns:p14="http://schemas.microsoft.com/office/powerpoint/2010/main" val="194349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A3C9F-A1A7-4E5E-8F07-E2B0581A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A8E73A-E9EC-4D26-AD62-2AB9C398373F}"/>
              </a:ext>
            </a:extLst>
          </p:cNvPr>
          <p:cNvSpPr txBox="1"/>
          <p:nvPr/>
        </p:nvSpPr>
        <p:spPr>
          <a:xfrm>
            <a:off x="335017" y="1017725"/>
            <a:ext cx="61840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1. What was a town crier?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8766A-26AF-4F39-B37B-386B1175D7DC}"/>
              </a:ext>
            </a:extLst>
          </p:cNvPr>
          <p:cNvSpPr txBox="1"/>
          <p:nvPr/>
        </p:nvSpPr>
        <p:spPr>
          <a:xfrm>
            <a:off x="362606" y="1498092"/>
            <a:ext cx="8580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 town crier was a person who went through city streets ringing the bell and shouting the latest news.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2A764-FF33-4CBF-BB45-5D5B105B5AA8}"/>
              </a:ext>
            </a:extLst>
          </p:cNvPr>
          <p:cNvSpPr txBox="1"/>
          <p:nvPr/>
        </p:nvSpPr>
        <p:spPr>
          <a:xfrm>
            <a:off x="390196" y="2113645"/>
            <a:ext cx="7941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2. How popular is the </a:t>
            </a:r>
            <a:r>
              <a:rPr lang="en-US" altLang="en-US" sz="2800" b="1" dirty="0" err="1">
                <a:solidFill>
                  <a:srgbClr val="0000FF"/>
                </a:solidFill>
              </a:rPr>
              <a:t>Kien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Thuc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Ngay</a:t>
            </a:r>
            <a:r>
              <a:rPr lang="en-US" altLang="en-US" sz="2800" b="1" dirty="0">
                <a:solidFill>
                  <a:srgbClr val="0000FF"/>
                </a:solidFill>
              </a:rPr>
              <a:t> Nay?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1ABF0-A36E-4220-AE1A-BFE92E1DFC8A}"/>
              </a:ext>
            </a:extLst>
          </p:cNvPr>
          <p:cNvSpPr txBox="1"/>
          <p:nvPr/>
        </p:nvSpPr>
        <p:spPr>
          <a:xfrm>
            <a:off x="390196" y="2686345"/>
            <a:ext cx="8525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Kien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Thuc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Ngay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Nay is widely read by both teenagers and adults.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653405-E74C-44A2-A103-6BC83B668612}"/>
              </a:ext>
            </a:extLst>
          </p:cNvPr>
          <p:cNvSpPr txBox="1"/>
          <p:nvPr/>
        </p:nvSpPr>
        <p:spPr>
          <a:xfrm>
            <a:off x="390195" y="3147824"/>
            <a:ext cx="88641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3. What benefits does TV bring about to people’s life?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388C67-B733-493E-8A2C-8E7E9D304111}"/>
              </a:ext>
            </a:extLst>
          </p:cNvPr>
          <p:cNvSpPr txBox="1"/>
          <p:nvPr/>
        </p:nvSpPr>
        <p:spPr>
          <a:xfrm>
            <a:off x="1260256" y="3682812"/>
            <a:ext cx="72580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Thanks to TV, people now can get the latest news and enjoy interesting programs and watch a variety of local and international programs on different channels.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389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AE344-E2A2-4773-93A3-909DE565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718C4-8DF4-4CAC-8312-81F12FE5DE67}"/>
              </a:ext>
            </a:extLst>
          </p:cNvPr>
          <p:cNvSpPr txBox="1"/>
          <p:nvPr/>
        </p:nvSpPr>
        <p:spPr>
          <a:xfrm>
            <a:off x="390198" y="1199135"/>
            <a:ext cx="7962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4. What kinds of magazines and newspapers do you read?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30EC3-AC0B-4A81-B9F4-5479E58514EA}"/>
              </a:ext>
            </a:extLst>
          </p:cNvPr>
          <p:cNvSpPr txBox="1"/>
          <p:nvPr/>
        </p:nvSpPr>
        <p:spPr>
          <a:xfrm>
            <a:off x="303487" y="2990259"/>
            <a:ext cx="7902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5. What’s your favorite type of media? Why?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DE1F6A-530F-45DA-9BD0-B72302BBBD20}"/>
              </a:ext>
            </a:extLst>
          </p:cNvPr>
          <p:cNvSpPr txBox="1"/>
          <p:nvPr/>
        </p:nvSpPr>
        <p:spPr>
          <a:xfrm>
            <a:off x="303486" y="2131781"/>
            <a:ext cx="81205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E.g. :  I read the magazines and newspapers on science and social issues. 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2CBB79-3DD5-4C31-BC40-4B85DDD77B6F}"/>
              </a:ext>
            </a:extLst>
          </p:cNvPr>
          <p:cNvSpPr txBox="1"/>
          <p:nvPr/>
        </p:nvSpPr>
        <p:spPr>
          <a:xfrm>
            <a:off x="447346" y="3599780"/>
            <a:ext cx="8249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E.g.: My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favorite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type of media is TV, because it can bring us a lot of varied news and interesting programs on every life and science.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497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8" name="Google Shape;15208;p4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 dirty="0"/>
              <a:t>Thank you!</a:t>
            </a:r>
            <a:endParaRPr sz="8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6" name="Google Shape;14946;p33"/>
          <p:cNvSpPr txBox="1">
            <a:spLocks noGrp="1"/>
          </p:cNvSpPr>
          <p:nvPr>
            <p:ph type="ctrTitle"/>
          </p:nvPr>
        </p:nvSpPr>
        <p:spPr>
          <a:xfrm>
            <a:off x="1806025" y="1028700"/>
            <a:ext cx="5532000" cy="26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5: Media</a:t>
            </a:r>
            <a:endParaRPr dirty="0"/>
          </a:p>
        </p:txBody>
      </p:sp>
      <p:sp>
        <p:nvSpPr>
          <p:cNvPr id="14947" name="Google Shape;14947;p33"/>
          <p:cNvSpPr txBox="1">
            <a:spLocks noGrp="1"/>
          </p:cNvSpPr>
          <p:nvPr>
            <p:ph type="subTitle" idx="1"/>
          </p:nvPr>
        </p:nvSpPr>
        <p:spPr>
          <a:xfrm>
            <a:off x="2392500" y="299959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Getting Stared – Listen and Read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1" name="Google Shape;14981;p37"/>
          <p:cNvSpPr txBox="1">
            <a:spLocks noGrp="1"/>
          </p:cNvSpPr>
          <p:nvPr>
            <p:ph type="title"/>
          </p:nvPr>
        </p:nvSpPr>
        <p:spPr>
          <a:xfrm>
            <a:off x="1870950" y="2320800"/>
            <a:ext cx="5402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Getting Stared</a:t>
            </a:r>
            <a:endParaRPr dirty="0"/>
          </a:p>
        </p:txBody>
      </p:sp>
      <p:sp>
        <p:nvSpPr>
          <p:cNvPr id="14982" name="Google Shape;14982;p37"/>
          <p:cNvSpPr txBox="1">
            <a:spLocks noGrp="1"/>
          </p:cNvSpPr>
          <p:nvPr>
            <p:ph type="title" idx="2"/>
          </p:nvPr>
        </p:nvSpPr>
        <p:spPr>
          <a:xfrm>
            <a:off x="3424500" y="1479000"/>
            <a:ext cx="229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grpSp>
        <p:nvGrpSpPr>
          <p:cNvPr id="14984" name="Google Shape;14984;p37"/>
          <p:cNvGrpSpPr/>
          <p:nvPr/>
        </p:nvGrpSpPr>
        <p:grpSpPr>
          <a:xfrm rot="10800000" flipH="1">
            <a:off x="1195485" y="-130740"/>
            <a:ext cx="1557922" cy="671055"/>
            <a:chOff x="2287375" y="4216025"/>
            <a:chExt cx="1370325" cy="590250"/>
          </a:xfrm>
        </p:grpSpPr>
        <p:sp>
          <p:nvSpPr>
            <p:cNvPr id="14985" name="Google Shape;14985;p37"/>
            <p:cNvSpPr/>
            <p:nvPr/>
          </p:nvSpPr>
          <p:spPr>
            <a:xfrm>
              <a:off x="3596400" y="4438600"/>
              <a:ext cx="34875" cy="262550"/>
            </a:xfrm>
            <a:custGeom>
              <a:avLst/>
              <a:gdLst/>
              <a:ahLst/>
              <a:cxnLst/>
              <a:rect l="l" t="t" r="r" b="b"/>
              <a:pathLst>
                <a:path w="1395" h="10502" extrusionOk="0">
                  <a:moveTo>
                    <a:pt x="694" y="0"/>
                  </a:moveTo>
                  <a:cubicBezTo>
                    <a:pt x="678" y="0"/>
                    <a:pt x="661" y="8"/>
                    <a:pt x="651" y="28"/>
                  </a:cubicBezTo>
                  <a:cubicBezTo>
                    <a:pt x="574" y="172"/>
                    <a:pt x="512" y="326"/>
                    <a:pt x="468" y="485"/>
                  </a:cubicBezTo>
                  <a:cubicBezTo>
                    <a:pt x="415" y="664"/>
                    <a:pt x="357" y="843"/>
                    <a:pt x="312" y="1023"/>
                  </a:cubicBezTo>
                  <a:cubicBezTo>
                    <a:pt x="228" y="1352"/>
                    <a:pt x="180" y="1694"/>
                    <a:pt x="137" y="2029"/>
                  </a:cubicBezTo>
                  <a:cubicBezTo>
                    <a:pt x="45" y="2734"/>
                    <a:pt x="21" y="3442"/>
                    <a:pt x="10" y="4151"/>
                  </a:cubicBezTo>
                  <a:cubicBezTo>
                    <a:pt x="0" y="4848"/>
                    <a:pt x="10" y="5544"/>
                    <a:pt x="28" y="6241"/>
                  </a:cubicBezTo>
                  <a:cubicBezTo>
                    <a:pt x="47" y="6974"/>
                    <a:pt x="92" y="7714"/>
                    <a:pt x="262" y="8429"/>
                  </a:cubicBezTo>
                  <a:cubicBezTo>
                    <a:pt x="430" y="9145"/>
                    <a:pt x="724" y="9898"/>
                    <a:pt x="1202" y="10466"/>
                  </a:cubicBezTo>
                  <a:cubicBezTo>
                    <a:pt x="1223" y="10491"/>
                    <a:pt x="1246" y="10501"/>
                    <a:pt x="1269" y="10501"/>
                  </a:cubicBezTo>
                  <a:cubicBezTo>
                    <a:pt x="1335" y="10501"/>
                    <a:pt x="1395" y="10415"/>
                    <a:pt x="1361" y="10343"/>
                  </a:cubicBezTo>
                  <a:cubicBezTo>
                    <a:pt x="1094" y="9743"/>
                    <a:pt x="808" y="9160"/>
                    <a:pt x="645" y="8516"/>
                  </a:cubicBezTo>
                  <a:cubicBezTo>
                    <a:pt x="471" y="7827"/>
                    <a:pt x="432" y="7131"/>
                    <a:pt x="387" y="6424"/>
                  </a:cubicBezTo>
                  <a:cubicBezTo>
                    <a:pt x="301" y="5059"/>
                    <a:pt x="208" y="3695"/>
                    <a:pt x="342" y="2330"/>
                  </a:cubicBezTo>
                  <a:cubicBezTo>
                    <a:pt x="378" y="1954"/>
                    <a:pt x="434" y="1580"/>
                    <a:pt x="509" y="1210"/>
                  </a:cubicBezTo>
                  <a:cubicBezTo>
                    <a:pt x="546" y="1027"/>
                    <a:pt x="569" y="842"/>
                    <a:pt x="615" y="660"/>
                  </a:cubicBezTo>
                  <a:cubicBezTo>
                    <a:pt x="666" y="462"/>
                    <a:pt x="722" y="273"/>
                    <a:pt x="754" y="71"/>
                  </a:cubicBezTo>
                  <a:cubicBezTo>
                    <a:pt x="760" y="33"/>
                    <a:pt x="726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6" name="Google Shape;14986;p37"/>
            <p:cNvSpPr/>
            <p:nvPr/>
          </p:nvSpPr>
          <p:spPr>
            <a:xfrm>
              <a:off x="3586850" y="4332350"/>
              <a:ext cx="70850" cy="142575"/>
            </a:xfrm>
            <a:custGeom>
              <a:avLst/>
              <a:gdLst/>
              <a:ahLst/>
              <a:cxnLst/>
              <a:rect l="l" t="t" r="r" b="b"/>
              <a:pathLst>
                <a:path w="2834" h="5703" extrusionOk="0">
                  <a:moveTo>
                    <a:pt x="878" y="5256"/>
                  </a:moveTo>
                  <a:cubicBezTo>
                    <a:pt x="1951" y="5703"/>
                    <a:pt x="2833" y="4428"/>
                    <a:pt x="2826" y="3452"/>
                  </a:cubicBezTo>
                  <a:cubicBezTo>
                    <a:pt x="2816" y="2474"/>
                    <a:pt x="2388" y="844"/>
                    <a:pt x="2231" y="421"/>
                  </a:cubicBezTo>
                  <a:cubicBezTo>
                    <a:pt x="2074" y="1"/>
                    <a:pt x="1781" y="85"/>
                    <a:pt x="1233" y="913"/>
                  </a:cubicBezTo>
                  <a:cubicBezTo>
                    <a:pt x="687" y="1741"/>
                    <a:pt x="10" y="2642"/>
                    <a:pt x="6" y="3669"/>
                  </a:cubicBezTo>
                  <a:cubicBezTo>
                    <a:pt x="1" y="4695"/>
                    <a:pt x="148" y="4951"/>
                    <a:pt x="878" y="5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7" name="Google Shape;14987;p37"/>
            <p:cNvSpPr/>
            <p:nvPr/>
          </p:nvSpPr>
          <p:spPr>
            <a:xfrm>
              <a:off x="3606950" y="4346700"/>
              <a:ext cx="38550" cy="112050"/>
            </a:xfrm>
            <a:custGeom>
              <a:avLst/>
              <a:gdLst/>
              <a:ahLst/>
              <a:cxnLst/>
              <a:rect l="l" t="t" r="r" b="b"/>
              <a:pathLst>
                <a:path w="1542" h="4482" extrusionOk="0">
                  <a:moveTo>
                    <a:pt x="1123" y="0"/>
                  </a:moveTo>
                  <a:cubicBezTo>
                    <a:pt x="1107" y="0"/>
                    <a:pt x="1090" y="12"/>
                    <a:pt x="1089" y="32"/>
                  </a:cubicBezTo>
                  <a:cubicBezTo>
                    <a:pt x="1087" y="399"/>
                    <a:pt x="1190" y="769"/>
                    <a:pt x="1248" y="1132"/>
                  </a:cubicBezTo>
                  <a:cubicBezTo>
                    <a:pt x="1309" y="1513"/>
                    <a:pt x="1347" y="1904"/>
                    <a:pt x="1334" y="2291"/>
                  </a:cubicBezTo>
                  <a:cubicBezTo>
                    <a:pt x="1315" y="2870"/>
                    <a:pt x="1132" y="3480"/>
                    <a:pt x="732" y="3914"/>
                  </a:cubicBezTo>
                  <a:cubicBezTo>
                    <a:pt x="631" y="4026"/>
                    <a:pt x="513" y="4123"/>
                    <a:pt x="384" y="4202"/>
                  </a:cubicBezTo>
                  <a:cubicBezTo>
                    <a:pt x="317" y="4241"/>
                    <a:pt x="246" y="4276"/>
                    <a:pt x="173" y="4308"/>
                  </a:cubicBezTo>
                  <a:cubicBezTo>
                    <a:pt x="109" y="4336"/>
                    <a:pt x="51" y="4351"/>
                    <a:pt x="12" y="4411"/>
                  </a:cubicBezTo>
                  <a:cubicBezTo>
                    <a:pt x="1" y="4430"/>
                    <a:pt x="6" y="4454"/>
                    <a:pt x="25" y="4463"/>
                  </a:cubicBezTo>
                  <a:cubicBezTo>
                    <a:pt x="52" y="4476"/>
                    <a:pt x="80" y="4482"/>
                    <a:pt x="110" y="4482"/>
                  </a:cubicBezTo>
                  <a:cubicBezTo>
                    <a:pt x="204" y="4482"/>
                    <a:pt x="307" y="4427"/>
                    <a:pt x="384" y="4387"/>
                  </a:cubicBezTo>
                  <a:cubicBezTo>
                    <a:pt x="505" y="4323"/>
                    <a:pt x="621" y="4245"/>
                    <a:pt x="724" y="4153"/>
                  </a:cubicBezTo>
                  <a:cubicBezTo>
                    <a:pt x="949" y="3957"/>
                    <a:pt x="1122" y="3704"/>
                    <a:pt x="1248" y="3433"/>
                  </a:cubicBezTo>
                  <a:cubicBezTo>
                    <a:pt x="1541" y="2798"/>
                    <a:pt x="1532" y="2087"/>
                    <a:pt x="1420" y="1408"/>
                  </a:cubicBezTo>
                  <a:cubicBezTo>
                    <a:pt x="1382" y="1180"/>
                    <a:pt x="1343" y="952"/>
                    <a:pt x="1300" y="724"/>
                  </a:cubicBezTo>
                  <a:cubicBezTo>
                    <a:pt x="1257" y="489"/>
                    <a:pt x="1225" y="251"/>
                    <a:pt x="1154" y="23"/>
                  </a:cubicBezTo>
                  <a:cubicBezTo>
                    <a:pt x="1149" y="7"/>
                    <a:pt x="1136" y="0"/>
                    <a:pt x="112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8" name="Google Shape;14988;p37"/>
            <p:cNvSpPr/>
            <p:nvPr/>
          </p:nvSpPr>
          <p:spPr>
            <a:xfrm>
              <a:off x="3604575" y="4384825"/>
              <a:ext cx="20925" cy="77875"/>
            </a:xfrm>
            <a:custGeom>
              <a:avLst/>
              <a:gdLst/>
              <a:ahLst/>
              <a:cxnLst/>
              <a:rect l="l" t="t" r="r" b="b"/>
              <a:pathLst>
                <a:path w="837" h="3115" extrusionOk="0">
                  <a:moveTo>
                    <a:pt x="799" y="0"/>
                  </a:moveTo>
                  <a:cubicBezTo>
                    <a:pt x="786" y="0"/>
                    <a:pt x="773" y="7"/>
                    <a:pt x="767" y="22"/>
                  </a:cubicBezTo>
                  <a:cubicBezTo>
                    <a:pt x="672" y="265"/>
                    <a:pt x="567" y="502"/>
                    <a:pt x="490" y="751"/>
                  </a:cubicBezTo>
                  <a:cubicBezTo>
                    <a:pt x="410" y="1005"/>
                    <a:pt x="341" y="1263"/>
                    <a:pt x="277" y="1523"/>
                  </a:cubicBezTo>
                  <a:cubicBezTo>
                    <a:pt x="215" y="1774"/>
                    <a:pt x="159" y="2028"/>
                    <a:pt x="111" y="2282"/>
                  </a:cubicBezTo>
                  <a:cubicBezTo>
                    <a:pt x="62" y="2535"/>
                    <a:pt x="0" y="2793"/>
                    <a:pt x="10" y="3051"/>
                  </a:cubicBezTo>
                  <a:cubicBezTo>
                    <a:pt x="12" y="3092"/>
                    <a:pt x="44" y="3114"/>
                    <a:pt x="77" y="3114"/>
                  </a:cubicBezTo>
                  <a:cubicBezTo>
                    <a:pt x="103" y="3114"/>
                    <a:pt x="129" y="3099"/>
                    <a:pt x="139" y="3067"/>
                  </a:cubicBezTo>
                  <a:cubicBezTo>
                    <a:pt x="215" y="2821"/>
                    <a:pt x="234" y="2559"/>
                    <a:pt x="279" y="2305"/>
                  </a:cubicBezTo>
                  <a:cubicBezTo>
                    <a:pt x="326" y="2050"/>
                    <a:pt x="376" y="1794"/>
                    <a:pt x="434" y="1542"/>
                  </a:cubicBezTo>
                  <a:cubicBezTo>
                    <a:pt x="490" y="1297"/>
                    <a:pt x="554" y="1054"/>
                    <a:pt x="621" y="811"/>
                  </a:cubicBezTo>
                  <a:cubicBezTo>
                    <a:pt x="692" y="553"/>
                    <a:pt x="748" y="293"/>
                    <a:pt x="829" y="39"/>
                  </a:cubicBezTo>
                  <a:cubicBezTo>
                    <a:pt x="836" y="15"/>
                    <a:pt x="818" y="0"/>
                    <a:pt x="79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9" name="Google Shape;14989;p37"/>
            <p:cNvSpPr/>
            <p:nvPr/>
          </p:nvSpPr>
          <p:spPr>
            <a:xfrm>
              <a:off x="2460275" y="4352525"/>
              <a:ext cx="306650" cy="390775"/>
            </a:xfrm>
            <a:custGeom>
              <a:avLst/>
              <a:gdLst/>
              <a:ahLst/>
              <a:cxnLst/>
              <a:rect l="l" t="t" r="r" b="b"/>
              <a:pathLst>
                <a:path w="12266" h="15631" extrusionOk="0">
                  <a:moveTo>
                    <a:pt x="147" y="0"/>
                  </a:moveTo>
                  <a:cubicBezTo>
                    <a:pt x="104" y="0"/>
                    <a:pt x="62" y="29"/>
                    <a:pt x="56" y="89"/>
                  </a:cubicBezTo>
                  <a:lnTo>
                    <a:pt x="56" y="91"/>
                  </a:lnTo>
                  <a:cubicBezTo>
                    <a:pt x="0" y="760"/>
                    <a:pt x="88" y="1456"/>
                    <a:pt x="200" y="2116"/>
                  </a:cubicBezTo>
                  <a:cubicBezTo>
                    <a:pt x="314" y="2785"/>
                    <a:pt x="475" y="3445"/>
                    <a:pt x="683" y="4092"/>
                  </a:cubicBezTo>
                  <a:cubicBezTo>
                    <a:pt x="1094" y="5382"/>
                    <a:pt x="1690" y="6618"/>
                    <a:pt x="2416" y="7762"/>
                  </a:cubicBezTo>
                  <a:cubicBezTo>
                    <a:pt x="3145" y="8910"/>
                    <a:pt x="4012" y="9966"/>
                    <a:pt x="4979" y="10922"/>
                  </a:cubicBezTo>
                  <a:cubicBezTo>
                    <a:pt x="5936" y="11870"/>
                    <a:pt x="6993" y="12718"/>
                    <a:pt x="8109" y="13472"/>
                  </a:cubicBezTo>
                  <a:cubicBezTo>
                    <a:pt x="9230" y="14227"/>
                    <a:pt x="10420" y="14925"/>
                    <a:pt x="11663" y="15457"/>
                  </a:cubicBezTo>
                  <a:cubicBezTo>
                    <a:pt x="11814" y="15525"/>
                    <a:pt x="11971" y="15581"/>
                    <a:pt x="12130" y="15628"/>
                  </a:cubicBezTo>
                  <a:cubicBezTo>
                    <a:pt x="12138" y="15630"/>
                    <a:pt x="12146" y="15631"/>
                    <a:pt x="12153" y="15631"/>
                  </a:cubicBezTo>
                  <a:cubicBezTo>
                    <a:pt x="12231" y="15631"/>
                    <a:pt x="12266" y="15520"/>
                    <a:pt x="12196" y="15474"/>
                  </a:cubicBezTo>
                  <a:cubicBezTo>
                    <a:pt x="11917" y="15293"/>
                    <a:pt x="11612" y="15156"/>
                    <a:pt x="11317" y="15005"/>
                  </a:cubicBezTo>
                  <a:cubicBezTo>
                    <a:pt x="11022" y="14854"/>
                    <a:pt x="10724" y="14700"/>
                    <a:pt x="10431" y="14541"/>
                  </a:cubicBezTo>
                  <a:cubicBezTo>
                    <a:pt x="9844" y="14225"/>
                    <a:pt x="9270" y="13887"/>
                    <a:pt x="8709" y="13528"/>
                  </a:cubicBezTo>
                  <a:cubicBezTo>
                    <a:pt x="7591" y="12806"/>
                    <a:pt x="6531" y="11995"/>
                    <a:pt x="5562" y="11083"/>
                  </a:cubicBezTo>
                  <a:cubicBezTo>
                    <a:pt x="4592" y="10172"/>
                    <a:pt x="3711" y="9161"/>
                    <a:pt x="2963" y="8056"/>
                  </a:cubicBezTo>
                  <a:cubicBezTo>
                    <a:pt x="2216" y="6951"/>
                    <a:pt x="1593" y="5752"/>
                    <a:pt x="1141" y="4492"/>
                  </a:cubicBezTo>
                  <a:cubicBezTo>
                    <a:pt x="688" y="3234"/>
                    <a:pt x="413" y="1931"/>
                    <a:pt x="296" y="600"/>
                  </a:cubicBezTo>
                  <a:cubicBezTo>
                    <a:pt x="281" y="428"/>
                    <a:pt x="266" y="259"/>
                    <a:pt x="243" y="89"/>
                  </a:cubicBezTo>
                  <a:cubicBezTo>
                    <a:pt x="236" y="31"/>
                    <a:pt x="19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0" name="Google Shape;14990;p37"/>
            <p:cNvSpPr/>
            <p:nvPr/>
          </p:nvSpPr>
          <p:spPr>
            <a:xfrm>
              <a:off x="2475775" y="4434425"/>
              <a:ext cx="158350" cy="46625"/>
            </a:xfrm>
            <a:custGeom>
              <a:avLst/>
              <a:gdLst/>
              <a:ahLst/>
              <a:cxnLst/>
              <a:rect l="l" t="t" r="r" b="b"/>
              <a:pathLst>
                <a:path w="6334" h="1865" extrusionOk="0">
                  <a:moveTo>
                    <a:pt x="638" y="167"/>
                  </a:moveTo>
                  <a:cubicBezTo>
                    <a:pt x="1629" y="1"/>
                    <a:pt x="2652" y="165"/>
                    <a:pt x="3604" y="487"/>
                  </a:cubicBezTo>
                  <a:cubicBezTo>
                    <a:pt x="4555" y="809"/>
                    <a:pt x="5447" y="1283"/>
                    <a:pt x="6333" y="1756"/>
                  </a:cubicBezTo>
                  <a:cubicBezTo>
                    <a:pt x="5585" y="1644"/>
                    <a:pt x="4824" y="1715"/>
                    <a:pt x="4069" y="1771"/>
                  </a:cubicBezTo>
                  <a:cubicBezTo>
                    <a:pt x="3316" y="1826"/>
                    <a:pt x="2547" y="1865"/>
                    <a:pt x="1811" y="1689"/>
                  </a:cubicBezTo>
                  <a:cubicBezTo>
                    <a:pt x="1076" y="1515"/>
                    <a:pt x="364" y="1096"/>
                    <a:pt x="1" y="4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1" name="Google Shape;14991;p37"/>
            <p:cNvSpPr/>
            <p:nvPr/>
          </p:nvSpPr>
          <p:spPr>
            <a:xfrm>
              <a:off x="2312800" y="4216025"/>
              <a:ext cx="178950" cy="145425"/>
            </a:xfrm>
            <a:custGeom>
              <a:avLst/>
              <a:gdLst/>
              <a:ahLst/>
              <a:cxnLst/>
              <a:rect l="l" t="t" r="r" b="b"/>
              <a:pathLst>
                <a:path w="7158" h="5817" extrusionOk="0">
                  <a:moveTo>
                    <a:pt x="3899" y="5817"/>
                  </a:moveTo>
                  <a:cubicBezTo>
                    <a:pt x="3899" y="5817"/>
                    <a:pt x="429" y="3814"/>
                    <a:pt x="215" y="3107"/>
                  </a:cubicBezTo>
                  <a:cubicBezTo>
                    <a:pt x="0" y="2401"/>
                    <a:pt x="556" y="1997"/>
                    <a:pt x="556" y="1997"/>
                  </a:cubicBezTo>
                  <a:cubicBezTo>
                    <a:pt x="556" y="1997"/>
                    <a:pt x="580" y="1591"/>
                    <a:pt x="1044" y="1516"/>
                  </a:cubicBezTo>
                  <a:cubicBezTo>
                    <a:pt x="1506" y="1440"/>
                    <a:pt x="1206" y="619"/>
                    <a:pt x="1932" y="765"/>
                  </a:cubicBezTo>
                  <a:cubicBezTo>
                    <a:pt x="1932" y="765"/>
                    <a:pt x="1692" y="462"/>
                    <a:pt x="2345" y="440"/>
                  </a:cubicBezTo>
                  <a:cubicBezTo>
                    <a:pt x="2999" y="417"/>
                    <a:pt x="3886" y="193"/>
                    <a:pt x="4589" y="97"/>
                  </a:cubicBezTo>
                  <a:cubicBezTo>
                    <a:pt x="5293" y="0"/>
                    <a:pt x="6095" y="813"/>
                    <a:pt x="6095" y="813"/>
                  </a:cubicBezTo>
                  <a:cubicBezTo>
                    <a:pt x="6095" y="813"/>
                    <a:pt x="7157" y="4788"/>
                    <a:pt x="3899" y="5817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2" name="Google Shape;14992;p37"/>
            <p:cNvSpPr/>
            <p:nvPr/>
          </p:nvSpPr>
          <p:spPr>
            <a:xfrm>
              <a:off x="2368175" y="4242325"/>
              <a:ext cx="23175" cy="54650"/>
            </a:xfrm>
            <a:custGeom>
              <a:avLst/>
              <a:gdLst/>
              <a:ahLst/>
              <a:cxnLst/>
              <a:rect l="l" t="t" r="r" b="b"/>
              <a:pathLst>
                <a:path w="927" h="2186" extrusionOk="0">
                  <a:moveTo>
                    <a:pt x="37" y="1"/>
                  </a:moveTo>
                  <a:cubicBezTo>
                    <a:pt x="19" y="1"/>
                    <a:pt x="1" y="20"/>
                    <a:pt x="12" y="42"/>
                  </a:cubicBezTo>
                  <a:lnTo>
                    <a:pt x="14" y="40"/>
                  </a:lnTo>
                  <a:cubicBezTo>
                    <a:pt x="94" y="225"/>
                    <a:pt x="149" y="433"/>
                    <a:pt x="205" y="627"/>
                  </a:cubicBezTo>
                  <a:cubicBezTo>
                    <a:pt x="259" y="820"/>
                    <a:pt x="304" y="1012"/>
                    <a:pt x="356" y="1203"/>
                  </a:cubicBezTo>
                  <a:cubicBezTo>
                    <a:pt x="446" y="1538"/>
                    <a:pt x="556" y="1962"/>
                    <a:pt x="848" y="2177"/>
                  </a:cubicBezTo>
                  <a:cubicBezTo>
                    <a:pt x="856" y="2183"/>
                    <a:pt x="864" y="2185"/>
                    <a:pt x="872" y="2185"/>
                  </a:cubicBezTo>
                  <a:cubicBezTo>
                    <a:pt x="903" y="2185"/>
                    <a:pt x="926" y="2143"/>
                    <a:pt x="911" y="2113"/>
                  </a:cubicBezTo>
                  <a:cubicBezTo>
                    <a:pt x="829" y="1945"/>
                    <a:pt x="725" y="1792"/>
                    <a:pt x="650" y="1618"/>
                  </a:cubicBezTo>
                  <a:cubicBezTo>
                    <a:pt x="577" y="1437"/>
                    <a:pt x="513" y="1252"/>
                    <a:pt x="465" y="1061"/>
                  </a:cubicBezTo>
                  <a:cubicBezTo>
                    <a:pt x="412" y="876"/>
                    <a:pt x="364" y="689"/>
                    <a:pt x="304" y="506"/>
                  </a:cubicBezTo>
                  <a:cubicBezTo>
                    <a:pt x="244" y="332"/>
                    <a:pt x="162" y="167"/>
                    <a:pt x="59" y="14"/>
                  </a:cubicBezTo>
                  <a:cubicBezTo>
                    <a:pt x="54" y="5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3" name="Google Shape;14993;p37"/>
            <p:cNvSpPr/>
            <p:nvPr/>
          </p:nvSpPr>
          <p:spPr>
            <a:xfrm>
              <a:off x="2347150" y="4251925"/>
              <a:ext cx="26125" cy="43075"/>
            </a:xfrm>
            <a:custGeom>
              <a:avLst/>
              <a:gdLst/>
              <a:ahLst/>
              <a:cxnLst/>
              <a:rect l="l" t="t" r="r" b="b"/>
              <a:pathLst>
                <a:path w="1045" h="1723" extrusionOk="0">
                  <a:moveTo>
                    <a:pt x="24" y="0"/>
                  </a:moveTo>
                  <a:cubicBezTo>
                    <a:pt x="11" y="0"/>
                    <a:pt x="0" y="18"/>
                    <a:pt x="6" y="30"/>
                  </a:cubicBezTo>
                  <a:lnTo>
                    <a:pt x="8" y="30"/>
                  </a:lnTo>
                  <a:cubicBezTo>
                    <a:pt x="81" y="176"/>
                    <a:pt x="186" y="299"/>
                    <a:pt x="279" y="432"/>
                  </a:cubicBezTo>
                  <a:cubicBezTo>
                    <a:pt x="373" y="567"/>
                    <a:pt x="461" y="703"/>
                    <a:pt x="543" y="843"/>
                  </a:cubicBezTo>
                  <a:cubicBezTo>
                    <a:pt x="711" y="1122"/>
                    <a:pt x="823" y="1430"/>
                    <a:pt x="993" y="1707"/>
                  </a:cubicBezTo>
                  <a:cubicBezTo>
                    <a:pt x="997" y="1718"/>
                    <a:pt x="1006" y="1722"/>
                    <a:pt x="1014" y="1722"/>
                  </a:cubicBezTo>
                  <a:cubicBezTo>
                    <a:pt x="1029" y="1722"/>
                    <a:pt x="1045" y="1708"/>
                    <a:pt x="1036" y="1688"/>
                  </a:cubicBezTo>
                  <a:cubicBezTo>
                    <a:pt x="969" y="1369"/>
                    <a:pt x="782" y="1056"/>
                    <a:pt x="618" y="776"/>
                  </a:cubicBezTo>
                  <a:cubicBezTo>
                    <a:pt x="462" y="510"/>
                    <a:pt x="283" y="194"/>
                    <a:pt x="34" y="4"/>
                  </a:cubicBezTo>
                  <a:cubicBezTo>
                    <a:pt x="31" y="1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4" name="Google Shape;14994;p37"/>
            <p:cNvSpPr/>
            <p:nvPr/>
          </p:nvSpPr>
          <p:spPr>
            <a:xfrm>
              <a:off x="2330050" y="4266425"/>
              <a:ext cx="43475" cy="47075"/>
            </a:xfrm>
            <a:custGeom>
              <a:avLst/>
              <a:gdLst/>
              <a:ahLst/>
              <a:cxnLst/>
              <a:rect l="l" t="t" r="r" b="b"/>
              <a:pathLst>
                <a:path w="1739" h="1883" extrusionOk="0">
                  <a:moveTo>
                    <a:pt x="75" y="1"/>
                  </a:moveTo>
                  <a:cubicBezTo>
                    <a:pt x="58" y="1"/>
                    <a:pt x="42" y="2"/>
                    <a:pt x="25" y="5"/>
                  </a:cubicBezTo>
                  <a:cubicBezTo>
                    <a:pt x="4" y="11"/>
                    <a:pt x="0" y="41"/>
                    <a:pt x="19" y="52"/>
                  </a:cubicBezTo>
                  <a:cubicBezTo>
                    <a:pt x="98" y="97"/>
                    <a:pt x="180" y="123"/>
                    <a:pt x="253" y="177"/>
                  </a:cubicBezTo>
                  <a:cubicBezTo>
                    <a:pt x="324" y="230"/>
                    <a:pt x="387" y="289"/>
                    <a:pt x="445" y="357"/>
                  </a:cubicBezTo>
                  <a:cubicBezTo>
                    <a:pt x="578" y="506"/>
                    <a:pt x="694" y="673"/>
                    <a:pt x="817" y="828"/>
                  </a:cubicBezTo>
                  <a:cubicBezTo>
                    <a:pt x="956" y="1002"/>
                    <a:pt x="1094" y="1176"/>
                    <a:pt x="1232" y="1349"/>
                  </a:cubicBezTo>
                  <a:cubicBezTo>
                    <a:pt x="1373" y="1525"/>
                    <a:pt x="1505" y="1723"/>
                    <a:pt x="1676" y="1873"/>
                  </a:cubicBezTo>
                  <a:cubicBezTo>
                    <a:pt x="1682" y="1880"/>
                    <a:pt x="1690" y="1883"/>
                    <a:pt x="1698" y="1883"/>
                  </a:cubicBezTo>
                  <a:cubicBezTo>
                    <a:pt x="1719" y="1883"/>
                    <a:pt x="1739" y="1859"/>
                    <a:pt x="1726" y="1834"/>
                  </a:cubicBezTo>
                  <a:cubicBezTo>
                    <a:pt x="1614" y="1621"/>
                    <a:pt x="1440" y="1434"/>
                    <a:pt x="1294" y="1243"/>
                  </a:cubicBezTo>
                  <a:cubicBezTo>
                    <a:pt x="1148" y="1052"/>
                    <a:pt x="999" y="860"/>
                    <a:pt x="851" y="667"/>
                  </a:cubicBezTo>
                  <a:cubicBezTo>
                    <a:pt x="722" y="503"/>
                    <a:pt x="597" y="327"/>
                    <a:pt x="442" y="185"/>
                  </a:cubicBezTo>
                  <a:cubicBezTo>
                    <a:pt x="345" y="96"/>
                    <a:pt x="213" y="1"/>
                    <a:pt x="7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5" name="Google Shape;14995;p37"/>
            <p:cNvSpPr/>
            <p:nvPr/>
          </p:nvSpPr>
          <p:spPr>
            <a:xfrm>
              <a:off x="2437975" y="4223150"/>
              <a:ext cx="10950" cy="37100"/>
            </a:xfrm>
            <a:custGeom>
              <a:avLst/>
              <a:gdLst/>
              <a:ahLst/>
              <a:cxnLst/>
              <a:rect l="l" t="t" r="r" b="b"/>
              <a:pathLst>
                <a:path w="438" h="1484" extrusionOk="0">
                  <a:moveTo>
                    <a:pt x="275" y="0"/>
                  </a:moveTo>
                  <a:cubicBezTo>
                    <a:pt x="256" y="0"/>
                    <a:pt x="235" y="14"/>
                    <a:pt x="238" y="37"/>
                  </a:cubicBezTo>
                  <a:cubicBezTo>
                    <a:pt x="260" y="280"/>
                    <a:pt x="292" y="521"/>
                    <a:pt x="247" y="764"/>
                  </a:cubicBezTo>
                  <a:cubicBezTo>
                    <a:pt x="228" y="880"/>
                    <a:pt x="197" y="994"/>
                    <a:pt x="154" y="1102"/>
                  </a:cubicBezTo>
                  <a:cubicBezTo>
                    <a:pt x="111" y="1213"/>
                    <a:pt x="38" y="1319"/>
                    <a:pt x="8" y="1433"/>
                  </a:cubicBezTo>
                  <a:cubicBezTo>
                    <a:pt x="0" y="1460"/>
                    <a:pt x="22" y="1483"/>
                    <a:pt x="47" y="1483"/>
                  </a:cubicBezTo>
                  <a:cubicBezTo>
                    <a:pt x="53" y="1483"/>
                    <a:pt x="60" y="1482"/>
                    <a:pt x="66" y="1478"/>
                  </a:cubicBezTo>
                  <a:cubicBezTo>
                    <a:pt x="266" y="1342"/>
                    <a:pt x="361" y="1013"/>
                    <a:pt x="397" y="786"/>
                  </a:cubicBezTo>
                  <a:cubicBezTo>
                    <a:pt x="438" y="528"/>
                    <a:pt x="432" y="250"/>
                    <a:pt x="307" y="18"/>
                  </a:cubicBezTo>
                  <a:cubicBezTo>
                    <a:pt x="300" y="6"/>
                    <a:pt x="288" y="0"/>
                    <a:pt x="275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6" name="Google Shape;14996;p37"/>
            <p:cNvSpPr/>
            <p:nvPr/>
          </p:nvSpPr>
          <p:spPr>
            <a:xfrm>
              <a:off x="2452050" y="4229625"/>
              <a:ext cx="7400" cy="16325"/>
            </a:xfrm>
            <a:custGeom>
              <a:avLst/>
              <a:gdLst/>
              <a:ahLst/>
              <a:cxnLst/>
              <a:rect l="l" t="t" r="r" b="b"/>
              <a:pathLst>
                <a:path w="296" h="653" extrusionOk="0">
                  <a:moveTo>
                    <a:pt x="109" y="0"/>
                  </a:moveTo>
                  <a:cubicBezTo>
                    <a:pt x="102" y="0"/>
                    <a:pt x="95" y="4"/>
                    <a:pt x="92" y="11"/>
                  </a:cubicBezTo>
                  <a:cubicBezTo>
                    <a:pt x="56" y="94"/>
                    <a:pt x="75" y="178"/>
                    <a:pt x="71" y="268"/>
                  </a:cubicBezTo>
                  <a:cubicBezTo>
                    <a:pt x="64" y="382"/>
                    <a:pt x="24" y="490"/>
                    <a:pt x="8" y="604"/>
                  </a:cubicBezTo>
                  <a:cubicBezTo>
                    <a:pt x="1" y="631"/>
                    <a:pt x="22" y="653"/>
                    <a:pt x="46" y="653"/>
                  </a:cubicBezTo>
                  <a:cubicBezTo>
                    <a:pt x="55" y="653"/>
                    <a:pt x="65" y="649"/>
                    <a:pt x="73" y="641"/>
                  </a:cubicBezTo>
                  <a:cubicBezTo>
                    <a:pt x="211" y="512"/>
                    <a:pt x="295" y="137"/>
                    <a:pt x="120" y="4"/>
                  </a:cubicBezTo>
                  <a:cubicBezTo>
                    <a:pt x="116" y="1"/>
                    <a:pt x="113" y="0"/>
                    <a:pt x="109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7" name="Google Shape;14997;p37"/>
            <p:cNvSpPr/>
            <p:nvPr/>
          </p:nvSpPr>
          <p:spPr>
            <a:xfrm>
              <a:off x="2385850" y="4226200"/>
              <a:ext cx="7425" cy="13075"/>
            </a:xfrm>
            <a:custGeom>
              <a:avLst/>
              <a:gdLst/>
              <a:ahLst/>
              <a:cxnLst/>
              <a:rect l="l" t="t" r="r" b="b"/>
              <a:pathLst>
                <a:path w="297" h="523" extrusionOk="0">
                  <a:moveTo>
                    <a:pt x="32" y="0"/>
                  </a:moveTo>
                  <a:cubicBezTo>
                    <a:pt x="28" y="0"/>
                    <a:pt x="25" y="0"/>
                    <a:pt x="21" y="1"/>
                  </a:cubicBezTo>
                  <a:cubicBezTo>
                    <a:pt x="10" y="3"/>
                    <a:pt x="1" y="14"/>
                    <a:pt x="4" y="25"/>
                  </a:cubicBezTo>
                  <a:cubicBezTo>
                    <a:pt x="19" y="102"/>
                    <a:pt x="98" y="163"/>
                    <a:pt x="135" y="233"/>
                  </a:cubicBezTo>
                  <a:cubicBezTo>
                    <a:pt x="176" y="319"/>
                    <a:pt x="203" y="410"/>
                    <a:pt x="214" y="506"/>
                  </a:cubicBezTo>
                  <a:cubicBezTo>
                    <a:pt x="216" y="517"/>
                    <a:pt x="225" y="522"/>
                    <a:pt x="235" y="522"/>
                  </a:cubicBezTo>
                  <a:cubicBezTo>
                    <a:pt x="246" y="522"/>
                    <a:pt x="258" y="516"/>
                    <a:pt x="261" y="506"/>
                  </a:cubicBezTo>
                  <a:cubicBezTo>
                    <a:pt x="296" y="401"/>
                    <a:pt x="287" y="287"/>
                    <a:pt x="236" y="190"/>
                  </a:cubicBezTo>
                  <a:cubicBezTo>
                    <a:pt x="200" y="117"/>
                    <a:pt x="124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8" name="Google Shape;14998;p37"/>
            <p:cNvSpPr/>
            <p:nvPr/>
          </p:nvSpPr>
          <p:spPr>
            <a:xfrm>
              <a:off x="2395650" y="4245600"/>
              <a:ext cx="9125" cy="41825"/>
            </a:xfrm>
            <a:custGeom>
              <a:avLst/>
              <a:gdLst/>
              <a:ahLst/>
              <a:cxnLst/>
              <a:rect l="l" t="t" r="r" b="b"/>
              <a:pathLst>
                <a:path w="365" h="1673" extrusionOk="0">
                  <a:moveTo>
                    <a:pt x="40" y="1"/>
                  </a:moveTo>
                  <a:cubicBezTo>
                    <a:pt x="20" y="1"/>
                    <a:pt x="0" y="14"/>
                    <a:pt x="1" y="38"/>
                  </a:cubicBezTo>
                  <a:cubicBezTo>
                    <a:pt x="13" y="313"/>
                    <a:pt x="44" y="586"/>
                    <a:pt x="95" y="855"/>
                  </a:cubicBezTo>
                  <a:cubicBezTo>
                    <a:pt x="119" y="988"/>
                    <a:pt x="145" y="1121"/>
                    <a:pt x="173" y="1253"/>
                  </a:cubicBezTo>
                  <a:cubicBezTo>
                    <a:pt x="201" y="1388"/>
                    <a:pt x="220" y="1530"/>
                    <a:pt x="285" y="1651"/>
                  </a:cubicBezTo>
                  <a:cubicBezTo>
                    <a:pt x="293" y="1666"/>
                    <a:pt x="305" y="1673"/>
                    <a:pt x="318" y="1673"/>
                  </a:cubicBezTo>
                  <a:cubicBezTo>
                    <a:pt x="340" y="1673"/>
                    <a:pt x="362" y="1655"/>
                    <a:pt x="362" y="1631"/>
                  </a:cubicBezTo>
                  <a:cubicBezTo>
                    <a:pt x="364" y="1508"/>
                    <a:pt x="327" y="1384"/>
                    <a:pt x="300" y="1264"/>
                  </a:cubicBezTo>
                  <a:cubicBezTo>
                    <a:pt x="272" y="1124"/>
                    <a:pt x="246" y="984"/>
                    <a:pt x="220" y="844"/>
                  </a:cubicBezTo>
                  <a:cubicBezTo>
                    <a:pt x="173" y="573"/>
                    <a:pt x="132" y="298"/>
                    <a:pt x="76" y="29"/>
                  </a:cubicBezTo>
                  <a:cubicBezTo>
                    <a:pt x="72" y="9"/>
                    <a:pt x="56" y="1"/>
                    <a:pt x="4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9" name="Google Shape;14999;p37"/>
            <p:cNvSpPr/>
            <p:nvPr/>
          </p:nvSpPr>
          <p:spPr>
            <a:xfrm>
              <a:off x="2414275" y="4239725"/>
              <a:ext cx="4175" cy="27550"/>
            </a:xfrm>
            <a:custGeom>
              <a:avLst/>
              <a:gdLst/>
              <a:ahLst/>
              <a:cxnLst/>
              <a:rect l="l" t="t" r="r" b="b"/>
              <a:pathLst>
                <a:path w="167" h="1102" extrusionOk="0">
                  <a:moveTo>
                    <a:pt x="64" y="1"/>
                  </a:moveTo>
                  <a:cubicBezTo>
                    <a:pt x="52" y="1"/>
                    <a:pt x="40" y="8"/>
                    <a:pt x="40" y="24"/>
                  </a:cubicBezTo>
                  <a:lnTo>
                    <a:pt x="42" y="24"/>
                  </a:lnTo>
                  <a:cubicBezTo>
                    <a:pt x="27" y="368"/>
                    <a:pt x="0" y="733"/>
                    <a:pt x="58" y="1075"/>
                  </a:cubicBezTo>
                  <a:cubicBezTo>
                    <a:pt x="62" y="1093"/>
                    <a:pt x="74" y="1101"/>
                    <a:pt x="88" y="1101"/>
                  </a:cubicBezTo>
                  <a:cubicBezTo>
                    <a:pt x="107" y="1101"/>
                    <a:pt x="127" y="1087"/>
                    <a:pt x="129" y="1066"/>
                  </a:cubicBezTo>
                  <a:cubicBezTo>
                    <a:pt x="167" y="724"/>
                    <a:pt x="122" y="365"/>
                    <a:pt x="88" y="24"/>
                  </a:cubicBezTo>
                  <a:cubicBezTo>
                    <a:pt x="88" y="8"/>
                    <a:pt x="76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0" name="Google Shape;15000;p37"/>
            <p:cNvSpPr/>
            <p:nvPr/>
          </p:nvSpPr>
          <p:spPr>
            <a:xfrm>
              <a:off x="2422775" y="4232725"/>
              <a:ext cx="6525" cy="43350"/>
            </a:xfrm>
            <a:custGeom>
              <a:avLst/>
              <a:gdLst/>
              <a:ahLst/>
              <a:cxnLst/>
              <a:rect l="l" t="t" r="r" b="b"/>
              <a:pathLst>
                <a:path w="261" h="1734" extrusionOk="0">
                  <a:moveTo>
                    <a:pt x="158" y="1"/>
                  </a:moveTo>
                  <a:cubicBezTo>
                    <a:pt x="135" y="1"/>
                    <a:pt x="118" y="26"/>
                    <a:pt x="130" y="46"/>
                  </a:cubicBezTo>
                  <a:lnTo>
                    <a:pt x="132" y="46"/>
                  </a:lnTo>
                  <a:cubicBezTo>
                    <a:pt x="195" y="140"/>
                    <a:pt x="137" y="316"/>
                    <a:pt x="126" y="422"/>
                  </a:cubicBezTo>
                  <a:lnTo>
                    <a:pt x="79" y="856"/>
                  </a:lnTo>
                  <a:cubicBezTo>
                    <a:pt x="49" y="1133"/>
                    <a:pt x="1" y="1424"/>
                    <a:pt x="23" y="1701"/>
                  </a:cubicBezTo>
                  <a:cubicBezTo>
                    <a:pt x="23" y="1722"/>
                    <a:pt x="40" y="1733"/>
                    <a:pt x="57" y="1733"/>
                  </a:cubicBezTo>
                  <a:cubicBezTo>
                    <a:pt x="70" y="1733"/>
                    <a:pt x="84" y="1726"/>
                    <a:pt x="89" y="1710"/>
                  </a:cubicBezTo>
                  <a:cubicBezTo>
                    <a:pt x="178" y="1394"/>
                    <a:pt x="184" y="1045"/>
                    <a:pt x="214" y="719"/>
                  </a:cubicBezTo>
                  <a:cubicBezTo>
                    <a:pt x="229" y="553"/>
                    <a:pt x="251" y="385"/>
                    <a:pt x="257" y="216"/>
                  </a:cubicBezTo>
                  <a:cubicBezTo>
                    <a:pt x="261" y="129"/>
                    <a:pt x="259" y="37"/>
                    <a:pt x="165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1" name="Google Shape;15001;p37"/>
            <p:cNvSpPr/>
            <p:nvPr/>
          </p:nvSpPr>
          <p:spPr>
            <a:xfrm>
              <a:off x="2325175" y="4281900"/>
              <a:ext cx="24875" cy="37325"/>
            </a:xfrm>
            <a:custGeom>
              <a:avLst/>
              <a:gdLst/>
              <a:ahLst/>
              <a:cxnLst/>
              <a:rect l="l" t="t" r="r" b="b"/>
              <a:pathLst>
                <a:path w="995" h="1493" extrusionOk="0">
                  <a:moveTo>
                    <a:pt x="32" y="0"/>
                  </a:moveTo>
                  <a:cubicBezTo>
                    <a:pt x="16" y="0"/>
                    <a:pt x="1" y="10"/>
                    <a:pt x="3" y="31"/>
                  </a:cubicBezTo>
                  <a:lnTo>
                    <a:pt x="3" y="33"/>
                  </a:lnTo>
                  <a:cubicBezTo>
                    <a:pt x="21" y="334"/>
                    <a:pt x="137" y="613"/>
                    <a:pt x="298" y="867"/>
                  </a:cubicBezTo>
                  <a:cubicBezTo>
                    <a:pt x="379" y="994"/>
                    <a:pt x="472" y="1114"/>
                    <a:pt x="575" y="1224"/>
                  </a:cubicBezTo>
                  <a:cubicBezTo>
                    <a:pt x="663" y="1319"/>
                    <a:pt x="779" y="1456"/>
                    <a:pt x="908" y="1491"/>
                  </a:cubicBezTo>
                  <a:cubicBezTo>
                    <a:pt x="912" y="1492"/>
                    <a:pt x="917" y="1493"/>
                    <a:pt x="921" y="1493"/>
                  </a:cubicBezTo>
                  <a:cubicBezTo>
                    <a:pt x="963" y="1493"/>
                    <a:pt x="995" y="1446"/>
                    <a:pt x="971" y="1407"/>
                  </a:cubicBezTo>
                  <a:cubicBezTo>
                    <a:pt x="908" y="1301"/>
                    <a:pt x="779" y="1222"/>
                    <a:pt x="691" y="1132"/>
                  </a:cubicBezTo>
                  <a:cubicBezTo>
                    <a:pt x="592" y="1028"/>
                    <a:pt x="500" y="916"/>
                    <a:pt x="422" y="794"/>
                  </a:cubicBezTo>
                  <a:cubicBezTo>
                    <a:pt x="266" y="557"/>
                    <a:pt x="164" y="289"/>
                    <a:pt x="66" y="24"/>
                  </a:cubicBezTo>
                  <a:cubicBezTo>
                    <a:pt x="61" y="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2" name="Google Shape;15002;p37"/>
            <p:cNvSpPr/>
            <p:nvPr/>
          </p:nvSpPr>
          <p:spPr>
            <a:xfrm>
              <a:off x="2336675" y="4291875"/>
              <a:ext cx="30600" cy="36850"/>
            </a:xfrm>
            <a:custGeom>
              <a:avLst/>
              <a:gdLst/>
              <a:ahLst/>
              <a:cxnLst/>
              <a:rect l="l" t="t" r="r" b="b"/>
              <a:pathLst>
                <a:path w="1224" h="1474" extrusionOk="0">
                  <a:moveTo>
                    <a:pt x="38" y="0"/>
                  </a:moveTo>
                  <a:cubicBezTo>
                    <a:pt x="19" y="0"/>
                    <a:pt x="0" y="14"/>
                    <a:pt x="10" y="36"/>
                  </a:cubicBezTo>
                  <a:lnTo>
                    <a:pt x="10" y="38"/>
                  </a:lnTo>
                  <a:cubicBezTo>
                    <a:pt x="130" y="324"/>
                    <a:pt x="300" y="576"/>
                    <a:pt x="493" y="819"/>
                  </a:cubicBezTo>
                  <a:cubicBezTo>
                    <a:pt x="592" y="943"/>
                    <a:pt x="696" y="1064"/>
                    <a:pt x="807" y="1180"/>
                  </a:cubicBezTo>
                  <a:cubicBezTo>
                    <a:pt x="904" y="1281"/>
                    <a:pt x="1010" y="1418"/>
                    <a:pt x="1145" y="1470"/>
                  </a:cubicBezTo>
                  <a:cubicBezTo>
                    <a:pt x="1151" y="1472"/>
                    <a:pt x="1156" y="1473"/>
                    <a:pt x="1162" y="1473"/>
                  </a:cubicBezTo>
                  <a:cubicBezTo>
                    <a:pt x="1199" y="1473"/>
                    <a:pt x="1223" y="1424"/>
                    <a:pt x="1207" y="1392"/>
                  </a:cubicBezTo>
                  <a:cubicBezTo>
                    <a:pt x="1143" y="1274"/>
                    <a:pt x="1012" y="1188"/>
                    <a:pt x="919" y="1094"/>
                  </a:cubicBezTo>
                  <a:cubicBezTo>
                    <a:pt x="810" y="988"/>
                    <a:pt x="708" y="874"/>
                    <a:pt x="610" y="758"/>
                  </a:cubicBezTo>
                  <a:cubicBezTo>
                    <a:pt x="414" y="520"/>
                    <a:pt x="244" y="264"/>
                    <a:pt x="66" y="14"/>
                  </a:cubicBezTo>
                  <a:cubicBezTo>
                    <a:pt x="60" y="4"/>
                    <a:pt x="49" y="0"/>
                    <a:pt x="38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3" name="Google Shape;15003;p37"/>
            <p:cNvSpPr/>
            <p:nvPr/>
          </p:nvSpPr>
          <p:spPr>
            <a:xfrm>
              <a:off x="2287375" y="4305325"/>
              <a:ext cx="154925" cy="88150"/>
            </a:xfrm>
            <a:custGeom>
              <a:avLst/>
              <a:gdLst/>
              <a:ahLst/>
              <a:cxnLst/>
              <a:rect l="l" t="t" r="r" b="b"/>
              <a:pathLst>
                <a:path w="6197" h="3526" extrusionOk="0">
                  <a:moveTo>
                    <a:pt x="6009" y="3372"/>
                  </a:moveTo>
                  <a:cubicBezTo>
                    <a:pt x="6196" y="3335"/>
                    <a:pt x="5611" y="3525"/>
                    <a:pt x="4663" y="3348"/>
                  </a:cubicBezTo>
                  <a:cubicBezTo>
                    <a:pt x="3713" y="3170"/>
                    <a:pt x="1752" y="504"/>
                    <a:pt x="0" y="777"/>
                  </a:cubicBezTo>
                  <a:cubicBezTo>
                    <a:pt x="0" y="777"/>
                    <a:pt x="275" y="1"/>
                    <a:pt x="1563" y="126"/>
                  </a:cubicBezTo>
                  <a:cubicBezTo>
                    <a:pt x="2852" y="253"/>
                    <a:pt x="2698" y="386"/>
                    <a:pt x="3551" y="1125"/>
                  </a:cubicBezTo>
                  <a:cubicBezTo>
                    <a:pt x="4403" y="1863"/>
                    <a:pt x="6009" y="3372"/>
                    <a:pt x="6009" y="3372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4" name="Google Shape;15004;p37"/>
            <p:cNvSpPr/>
            <p:nvPr/>
          </p:nvSpPr>
          <p:spPr>
            <a:xfrm>
              <a:off x="2321400" y="4309050"/>
              <a:ext cx="100475" cy="68950"/>
            </a:xfrm>
            <a:custGeom>
              <a:avLst/>
              <a:gdLst/>
              <a:ahLst/>
              <a:cxnLst/>
              <a:rect l="l" t="t" r="r" b="b"/>
              <a:pathLst>
                <a:path w="4019" h="2758" extrusionOk="0">
                  <a:moveTo>
                    <a:pt x="47" y="1"/>
                  </a:moveTo>
                  <a:cubicBezTo>
                    <a:pt x="21" y="1"/>
                    <a:pt x="0" y="39"/>
                    <a:pt x="23" y="61"/>
                  </a:cubicBezTo>
                  <a:cubicBezTo>
                    <a:pt x="184" y="215"/>
                    <a:pt x="344" y="368"/>
                    <a:pt x="516" y="508"/>
                  </a:cubicBezTo>
                  <a:cubicBezTo>
                    <a:pt x="688" y="647"/>
                    <a:pt x="855" y="796"/>
                    <a:pt x="1021" y="944"/>
                  </a:cubicBezTo>
                  <a:cubicBezTo>
                    <a:pt x="1352" y="1237"/>
                    <a:pt x="1674" y="1540"/>
                    <a:pt x="1986" y="1854"/>
                  </a:cubicBezTo>
                  <a:cubicBezTo>
                    <a:pt x="2266" y="2135"/>
                    <a:pt x="2560" y="2421"/>
                    <a:pt x="2923" y="2593"/>
                  </a:cubicBezTo>
                  <a:cubicBezTo>
                    <a:pt x="3114" y="2684"/>
                    <a:pt x="3345" y="2757"/>
                    <a:pt x="3568" y="2757"/>
                  </a:cubicBezTo>
                  <a:cubicBezTo>
                    <a:pt x="3711" y="2757"/>
                    <a:pt x="3850" y="2727"/>
                    <a:pt x="3973" y="2653"/>
                  </a:cubicBezTo>
                  <a:cubicBezTo>
                    <a:pt x="4018" y="2626"/>
                    <a:pt x="3989" y="2572"/>
                    <a:pt x="3946" y="2572"/>
                  </a:cubicBezTo>
                  <a:cubicBezTo>
                    <a:pt x="3944" y="2572"/>
                    <a:pt x="3942" y="2572"/>
                    <a:pt x="3940" y="2572"/>
                  </a:cubicBezTo>
                  <a:cubicBezTo>
                    <a:pt x="3824" y="2589"/>
                    <a:pt x="3707" y="2603"/>
                    <a:pt x="3590" y="2603"/>
                  </a:cubicBezTo>
                  <a:cubicBezTo>
                    <a:pt x="3511" y="2603"/>
                    <a:pt x="3433" y="2597"/>
                    <a:pt x="3356" y="2582"/>
                  </a:cubicBezTo>
                  <a:cubicBezTo>
                    <a:pt x="3166" y="2542"/>
                    <a:pt x="2986" y="2469"/>
                    <a:pt x="2822" y="2367"/>
                  </a:cubicBezTo>
                  <a:cubicBezTo>
                    <a:pt x="2487" y="2163"/>
                    <a:pt x="2214" y="1871"/>
                    <a:pt x="1932" y="1604"/>
                  </a:cubicBezTo>
                  <a:cubicBezTo>
                    <a:pt x="1339" y="1043"/>
                    <a:pt x="743" y="460"/>
                    <a:pt x="66" y="7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5" name="Google Shape;15005;p37"/>
            <p:cNvSpPr/>
            <p:nvPr/>
          </p:nvSpPr>
          <p:spPr>
            <a:xfrm>
              <a:off x="2346450" y="4317875"/>
              <a:ext cx="26525" cy="24725"/>
            </a:xfrm>
            <a:custGeom>
              <a:avLst/>
              <a:gdLst/>
              <a:ahLst/>
              <a:cxnLst/>
              <a:rect l="l" t="t" r="r" b="b"/>
              <a:pathLst>
                <a:path w="1061" h="989" extrusionOk="0">
                  <a:moveTo>
                    <a:pt x="54" y="0"/>
                  </a:moveTo>
                  <a:cubicBezTo>
                    <a:pt x="23" y="0"/>
                    <a:pt x="0" y="41"/>
                    <a:pt x="25" y="67"/>
                  </a:cubicBezTo>
                  <a:cubicBezTo>
                    <a:pt x="180" y="234"/>
                    <a:pt x="346" y="385"/>
                    <a:pt x="511" y="540"/>
                  </a:cubicBezTo>
                  <a:cubicBezTo>
                    <a:pt x="668" y="690"/>
                    <a:pt x="814" y="853"/>
                    <a:pt x="988" y="982"/>
                  </a:cubicBezTo>
                  <a:cubicBezTo>
                    <a:pt x="994" y="987"/>
                    <a:pt x="1001" y="989"/>
                    <a:pt x="1008" y="989"/>
                  </a:cubicBezTo>
                  <a:cubicBezTo>
                    <a:pt x="1036" y="989"/>
                    <a:pt x="1061" y="951"/>
                    <a:pt x="1046" y="924"/>
                  </a:cubicBezTo>
                  <a:cubicBezTo>
                    <a:pt x="928" y="733"/>
                    <a:pt x="762" y="576"/>
                    <a:pt x="599" y="423"/>
                  </a:cubicBezTo>
                  <a:cubicBezTo>
                    <a:pt x="440" y="266"/>
                    <a:pt x="262" y="127"/>
                    <a:pt x="74" y="6"/>
                  </a:cubicBezTo>
                  <a:cubicBezTo>
                    <a:pt x="67" y="2"/>
                    <a:pt x="60" y="0"/>
                    <a:pt x="5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6" name="Google Shape;15006;p37"/>
            <p:cNvSpPr/>
            <p:nvPr/>
          </p:nvSpPr>
          <p:spPr>
            <a:xfrm>
              <a:off x="2298600" y="4317750"/>
              <a:ext cx="56350" cy="34675"/>
            </a:xfrm>
            <a:custGeom>
              <a:avLst/>
              <a:gdLst/>
              <a:ahLst/>
              <a:cxnLst/>
              <a:rect l="l" t="t" r="r" b="b"/>
              <a:pathLst>
                <a:path w="2254" h="1387" extrusionOk="0">
                  <a:moveTo>
                    <a:pt x="38" y="123"/>
                  </a:moveTo>
                  <a:cubicBezTo>
                    <a:pt x="38" y="123"/>
                    <a:pt x="38" y="123"/>
                    <a:pt x="37" y="123"/>
                  </a:cubicBezTo>
                  <a:lnTo>
                    <a:pt x="39" y="123"/>
                  </a:lnTo>
                  <a:cubicBezTo>
                    <a:pt x="39" y="123"/>
                    <a:pt x="38" y="123"/>
                    <a:pt x="38" y="123"/>
                  </a:cubicBezTo>
                  <a:close/>
                  <a:moveTo>
                    <a:pt x="474" y="0"/>
                  </a:moveTo>
                  <a:cubicBezTo>
                    <a:pt x="325" y="0"/>
                    <a:pt x="179" y="29"/>
                    <a:pt x="32" y="69"/>
                  </a:cubicBezTo>
                  <a:cubicBezTo>
                    <a:pt x="1" y="76"/>
                    <a:pt x="7" y="122"/>
                    <a:pt x="38" y="123"/>
                  </a:cubicBezTo>
                  <a:lnTo>
                    <a:pt x="38" y="123"/>
                  </a:lnTo>
                  <a:cubicBezTo>
                    <a:pt x="125" y="119"/>
                    <a:pt x="214" y="115"/>
                    <a:pt x="304" y="115"/>
                  </a:cubicBezTo>
                  <a:cubicBezTo>
                    <a:pt x="436" y="115"/>
                    <a:pt x="568" y="124"/>
                    <a:pt x="692" y="158"/>
                  </a:cubicBezTo>
                  <a:cubicBezTo>
                    <a:pt x="896" y="214"/>
                    <a:pt x="1062" y="347"/>
                    <a:pt x="1217" y="486"/>
                  </a:cubicBezTo>
                  <a:cubicBezTo>
                    <a:pt x="1380" y="631"/>
                    <a:pt x="1552" y="766"/>
                    <a:pt x="1716" y="912"/>
                  </a:cubicBezTo>
                  <a:cubicBezTo>
                    <a:pt x="1888" y="1063"/>
                    <a:pt x="2045" y="1233"/>
                    <a:pt x="2221" y="1381"/>
                  </a:cubicBezTo>
                  <a:cubicBezTo>
                    <a:pt x="2225" y="1385"/>
                    <a:pt x="2228" y="1386"/>
                    <a:pt x="2232" y="1386"/>
                  </a:cubicBezTo>
                  <a:cubicBezTo>
                    <a:pt x="2244" y="1386"/>
                    <a:pt x="2254" y="1370"/>
                    <a:pt x="2244" y="1359"/>
                  </a:cubicBezTo>
                  <a:cubicBezTo>
                    <a:pt x="2074" y="1172"/>
                    <a:pt x="1879" y="1009"/>
                    <a:pt x="1713" y="818"/>
                  </a:cubicBezTo>
                  <a:cubicBezTo>
                    <a:pt x="1554" y="635"/>
                    <a:pt x="1399" y="452"/>
                    <a:pt x="1213" y="297"/>
                  </a:cubicBezTo>
                  <a:cubicBezTo>
                    <a:pt x="1060" y="168"/>
                    <a:pt x="884" y="63"/>
                    <a:pt x="686" y="22"/>
                  </a:cubicBezTo>
                  <a:cubicBezTo>
                    <a:pt x="615" y="7"/>
                    <a:pt x="544" y="0"/>
                    <a:pt x="474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7" name="Google Shape;15007;p37"/>
            <p:cNvSpPr/>
            <p:nvPr/>
          </p:nvSpPr>
          <p:spPr>
            <a:xfrm>
              <a:off x="2354675" y="4226350"/>
              <a:ext cx="250850" cy="171550"/>
            </a:xfrm>
            <a:custGeom>
              <a:avLst/>
              <a:gdLst/>
              <a:ahLst/>
              <a:cxnLst/>
              <a:rect l="l" t="t" r="r" b="b"/>
              <a:pathLst>
                <a:path w="10034" h="6862" extrusionOk="0">
                  <a:moveTo>
                    <a:pt x="5107" y="6649"/>
                  </a:moveTo>
                  <a:cubicBezTo>
                    <a:pt x="4346" y="6781"/>
                    <a:pt x="4146" y="6409"/>
                    <a:pt x="4146" y="6409"/>
                  </a:cubicBezTo>
                  <a:cubicBezTo>
                    <a:pt x="4146" y="6409"/>
                    <a:pt x="4076" y="6862"/>
                    <a:pt x="3317" y="6531"/>
                  </a:cubicBezTo>
                  <a:cubicBezTo>
                    <a:pt x="2556" y="6200"/>
                    <a:pt x="747" y="5310"/>
                    <a:pt x="373" y="3912"/>
                  </a:cubicBezTo>
                  <a:cubicBezTo>
                    <a:pt x="1" y="2513"/>
                    <a:pt x="4377" y="328"/>
                    <a:pt x="5159" y="163"/>
                  </a:cubicBezTo>
                  <a:cubicBezTo>
                    <a:pt x="5940" y="0"/>
                    <a:pt x="6490" y="242"/>
                    <a:pt x="6518" y="457"/>
                  </a:cubicBezTo>
                  <a:cubicBezTo>
                    <a:pt x="6546" y="670"/>
                    <a:pt x="6786" y="236"/>
                    <a:pt x="7122" y="507"/>
                  </a:cubicBezTo>
                  <a:cubicBezTo>
                    <a:pt x="7459" y="778"/>
                    <a:pt x="7571" y="692"/>
                    <a:pt x="7909" y="845"/>
                  </a:cubicBezTo>
                  <a:cubicBezTo>
                    <a:pt x="8249" y="999"/>
                    <a:pt x="8717" y="1012"/>
                    <a:pt x="8956" y="1520"/>
                  </a:cubicBezTo>
                  <a:cubicBezTo>
                    <a:pt x="8956" y="1520"/>
                    <a:pt x="9341" y="1511"/>
                    <a:pt x="9539" y="1745"/>
                  </a:cubicBezTo>
                  <a:cubicBezTo>
                    <a:pt x="9740" y="1977"/>
                    <a:pt x="10033" y="2087"/>
                    <a:pt x="9844" y="2446"/>
                  </a:cubicBezTo>
                  <a:cubicBezTo>
                    <a:pt x="9655" y="2805"/>
                    <a:pt x="8769" y="3027"/>
                    <a:pt x="8657" y="3113"/>
                  </a:cubicBezTo>
                  <a:cubicBezTo>
                    <a:pt x="8545" y="3199"/>
                    <a:pt x="6406" y="6424"/>
                    <a:pt x="5107" y="6649"/>
                  </a:cubicBezTo>
                  <a:close/>
                </a:path>
              </a:pathLst>
            </a:custGeom>
            <a:gradFill>
              <a:gsLst>
                <a:gs pos="0">
                  <a:srgbClr val="E3999C"/>
                </a:gs>
                <a:gs pos="100000">
                  <a:srgbClr val="BC3E4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8" name="Google Shape;15008;p37"/>
            <p:cNvSpPr/>
            <p:nvPr/>
          </p:nvSpPr>
          <p:spPr>
            <a:xfrm>
              <a:off x="2476725" y="4302600"/>
              <a:ext cx="57800" cy="89025"/>
            </a:xfrm>
            <a:custGeom>
              <a:avLst/>
              <a:gdLst/>
              <a:ahLst/>
              <a:cxnLst/>
              <a:rect l="l" t="t" r="r" b="b"/>
              <a:pathLst>
                <a:path w="2312" h="3561" extrusionOk="0">
                  <a:moveTo>
                    <a:pt x="2204" y="1"/>
                  </a:moveTo>
                  <a:cubicBezTo>
                    <a:pt x="2190" y="1"/>
                    <a:pt x="2176" y="4"/>
                    <a:pt x="2163" y="11"/>
                  </a:cubicBezTo>
                  <a:cubicBezTo>
                    <a:pt x="2014" y="93"/>
                    <a:pt x="1894" y="246"/>
                    <a:pt x="1789" y="381"/>
                  </a:cubicBezTo>
                  <a:cubicBezTo>
                    <a:pt x="1681" y="529"/>
                    <a:pt x="1580" y="682"/>
                    <a:pt x="1490" y="843"/>
                  </a:cubicBezTo>
                  <a:cubicBezTo>
                    <a:pt x="1316" y="1151"/>
                    <a:pt x="1161" y="1471"/>
                    <a:pt x="1023" y="1800"/>
                  </a:cubicBezTo>
                  <a:cubicBezTo>
                    <a:pt x="883" y="2127"/>
                    <a:pt x="756" y="2462"/>
                    <a:pt x="615" y="2789"/>
                  </a:cubicBezTo>
                  <a:cubicBezTo>
                    <a:pt x="557" y="2924"/>
                    <a:pt x="490" y="3064"/>
                    <a:pt x="398" y="3180"/>
                  </a:cubicBezTo>
                  <a:cubicBezTo>
                    <a:pt x="355" y="3236"/>
                    <a:pt x="303" y="3286"/>
                    <a:pt x="245" y="3326"/>
                  </a:cubicBezTo>
                  <a:cubicBezTo>
                    <a:pt x="187" y="3365"/>
                    <a:pt x="122" y="3378"/>
                    <a:pt x="62" y="3410"/>
                  </a:cubicBezTo>
                  <a:cubicBezTo>
                    <a:pt x="0" y="3440"/>
                    <a:pt x="25" y="3520"/>
                    <a:pt x="79" y="3539"/>
                  </a:cubicBezTo>
                  <a:lnTo>
                    <a:pt x="79" y="3541"/>
                  </a:lnTo>
                  <a:cubicBezTo>
                    <a:pt x="116" y="3554"/>
                    <a:pt x="153" y="3561"/>
                    <a:pt x="189" y="3561"/>
                  </a:cubicBezTo>
                  <a:cubicBezTo>
                    <a:pt x="435" y="3561"/>
                    <a:pt x="665" y="3283"/>
                    <a:pt x="772" y="3100"/>
                  </a:cubicBezTo>
                  <a:cubicBezTo>
                    <a:pt x="956" y="2787"/>
                    <a:pt x="1083" y="2436"/>
                    <a:pt x="1229" y="2103"/>
                  </a:cubicBezTo>
                  <a:cubicBezTo>
                    <a:pt x="1382" y="1753"/>
                    <a:pt x="1537" y="1402"/>
                    <a:pt x="1720" y="1067"/>
                  </a:cubicBezTo>
                  <a:cubicBezTo>
                    <a:pt x="1808" y="906"/>
                    <a:pt x="1904" y="749"/>
                    <a:pt x="2001" y="594"/>
                  </a:cubicBezTo>
                  <a:cubicBezTo>
                    <a:pt x="2098" y="439"/>
                    <a:pt x="2225" y="280"/>
                    <a:pt x="2291" y="106"/>
                  </a:cubicBezTo>
                  <a:cubicBezTo>
                    <a:pt x="2311" y="48"/>
                    <a:pt x="2258" y="1"/>
                    <a:pt x="22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9" name="Google Shape;15009;p37"/>
            <p:cNvSpPr/>
            <p:nvPr/>
          </p:nvSpPr>
          <p:spPr>
            <a:xfrm>
              <a:off x="2510950" y="4284050"/>
              <a:ext cx="74325" cy="80550"/>
            </a:xfrm>
            <a:custGeom>
              <a:avLst/>
              <a:gdLst/>
              <a:ahLst/>
              <a:cxnLst/>
              <a:rect l="l" t="t" r="r" b="b"/>
              <a:pathLst>
                <a:path w="2973" h="3222" extrusionOk="0">
                  <a:moveTo>
                    <a:pt x="2885" y="1"/>
                  </a:moveTo>
                  <a:cubicBezTo>
                    <a:pt x="2729" y="1"/>
                    <a:pt x="2594" y="69"/>
                    <a:pt x="2453" y="136"/>
                  </a:cubicBezTo>
                  <a:cubicBezTo>
                    <a:pt x="2294" y="211"/>
                    <a:pt x="2142" y="300"/>
                    <a:pt x="2000" y="401"/>
                  </a:cubicBezTo>
                  <a:cubicBezTo>
                    <a:pt x="1712" y="611"/>
                    <a:pt x="1449" y="854"/>
                    <a:pt x="1219" y="1125"/>
                  </a:cubicBezTo>
                  <a:cubicBezTo>
                    <a:pt x="968" y="1418"/>
                    <a:pt x="744" y="1736"/>
                    <a:pt x="549" y="2071"/>
                  </a:cubicBezTo>
                  <a:cubicBezTo>
                    <a:pt x="449" y="2243"/>
                    <a:pt x="349" y="2417"/>
                    <a:pt x="260" y="2596"/>
                  </a:cubicBezTo>
                  <a:cubicBezTo>
                    <a:pt x="166" y="2785"/>
                    <a:pt x="99" y="2981"/>
                    <a:pt x="15" y="3174"/>
                  </a:cubicBezTo>
                  <a:cubicBezTo>
                    <a:pt x="1" y="3199"/>
                    <a:pt x="22" y="3221"/>
                    <a:pt x="43" y="3221"/>
                  </a:cubicBezTo>
                  <a:cubicBezTo>
                    <a:pt x="53" y="3221"/>
                    <a:pt x="63" y="3217"/>
                    <a:pt x="69" y="3206"/>
                  </a:cubicBezTo>
                  <a:cubicBezTo>
                    <a:pt x="176" y="3038"/>
                    <a:pt x="297" y="2877"/>
                    <a:pt x="402" y="2705"/>
                  </a:cubicBezTo>
                  <a:cubicBezTo>
                    <a:pt x="497" y="2546"/>
                    <a:pt x="591" y="2385"/>
                    <a:pt x="688" y="2226"/>
                  </a:cubicBezTo>
                  <a:cubicBezTo>
                    <a:pt x="890" y="1899"/>
                    <a:pt x="1105" y="1579"/>
                    <a:pt x="1353" y="1288"/>
                  </a:cubicBezTo>
                  <a:cubicBezTo>
                    <a:pt x="1574" y="1022"/>
                    <a:pt x="1826" y="787"/>
                    <a:pt x="2105" y="583"/>
                  </a:cubicBezTo>
                  <a:cubicBezTo>
                    <a:pt x="2236" y="486"/>
                    <a:pt x="2372" y="396"/>
                    <a:pt x="2514" y="315"/>
                  </a:cubicBezTo>
                  <a:cubicBezTo>
                    <a:pt x="2660" y="235"/>
                    <a:pt x="2815" y="183"/>
                    <a:pt x="2944" y="72"/>
                  </a:cubicBezTo>
                  <a:cubicBezTo>
                    <a:pt x="2973" y="48"/>
                    <a:pt x="2948" y="5"/>
                    <a:pt x="2915" y="1"/>
                  </a:cubicBezTo>
                  <a:cubicBezTo>
                    <a:pt x="2905" y="1"/>
                    <a:pt x="2895" y="1"/>
                    <a:pt x="288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0" name="Google Shape;15010;p37"/>
            <p:cNvSpPr/>
            <p:nvPr/>
          </p:nvSpPr>
          <p:spPr>
            <a:xfrm>
              <a:off x="2458200" y="4262650"/>
              <a:ext cx="7150" cy="77575"/>
            </a:xfrm>
            <a:custGeom>
              <a:avLst/>
              <a:gdLst/>
              <a:ahLst/>
              <a:cxnLst/>
              <a:rect l="l" t="t" r="r" b="b"/>
              <a:pathLst>
                <a:path w="286" h="3103" extrusionOk="0">
                  <a:moveTo>
                    <a:pt x="155" y="1"/>
                  </a:moveTo>
                  <a:cubicBezTo>
                    <a:pt x="143" y="1"/>
                    <a:pt x="132" y="7"/>
                    <a:pt x="130" y="20"/>
                  </a:cubicBezTo>
                  <a:cubicBezTo>
                    <a:pt x="38" y="526"/>
                    <a:pt x="1" y="1039"/>
                    <a:pt x="16" y="1553"/>
                  </a:cubicBezTo>
                  <a:cubicBezTo>
                    <a:pt x="21" y="1807"/>
                    <a:pt x="40" y="2061"/>
                    <a:pt x="68" y="2316"/>
                  </a:cubicBezTo>
                  <a:cubicBezTo>
                    <a:pt x="96" y="2574"/>
                    <a:pt x="121" y="2839"/>
                    <a:pt x="220" y="3080"/>
                  </a:cubicBezTo>
                  <a:cubicBezTo>
                    <a:pt x="226" y="3095"/>
                    <a:pt x="240" y="3102"/>
                    <a:pt x="253" y="3102"/>
                  </a:cubicBezTo>
                  <a:cubicBezTo>
                    <a:pt x="268" y="3102"/>
                    <a:pt x="283" y="3092"/>
                    <a:pt x="283" y="3071"/>
                  </a:cubicBezTo>
                  <a:cubicBezTo>
                    <a:pt x="285" y="2817"/>
                    <a:pt x="231" y="2568"/>
                    <a:pt x="203" y="2316"/>
                  </a:cubicBezTo>
                  <a:cubicBezTo>
                    <a:pt x="173" y="2063"/>
                    <a:pt x="156" y="1807"/>
                    <a:pt x="147" y="1553"/>
                  </a:cubicBezTo>
                  <a:cubicBezTo>
                    <a:pt x="130" y="1044"/>
                    <a:pt x="141" y="534"/>
                    <a:pt x="184" y="27"/>
                  </a:cubicBezTo>
                  <a:cubicBezTo>
                    <a:pt x="185" y="10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1" name="Google Shape;15011;p37"/>
            <p:cNvSpPr/>
            <p:nvPr/>
          </p:nvSpPr>
          <p:spPr>
            <a:xfrm>
              <a:off x="2438450" y="4319675"/>
              <a:ext cx="29275" cy="72975"/>
            </a:xfrm>
            <a:custGeom>
              <a:avLst/>
              <a:gdLst/>
              <a:ahLst/>
              <a:cxnLst/>
              <a:rect l="l" t="t" r="r" b="b"/>
              <a:pathLst>
                <a:path w="1171" h="2919" extrusionOk="0">
                  <a:moveTo>
                    <a:pt x="44" y="1"/>
                  </a:moveTo>
                  <a:cubicBezTo>
                    <a:pt x="23" y="1"/>
                    <a:pt x="0" y="19"/>
                    <a:pt x="4" y="46"/>
                  </a:cubicBezTo>
                  <a:lnTo>
                    <a:pt x="6" y="48"/>
                  </a:lnTo>
                  <a:cubicBezTo>
                    <a:pt x="86" y="644"/>
                    <a:pt x="211" y="1235"/>
                    <a:pt x="381" y="1813"/>
                  </a:cubicBezTo>
                  <a:cubicBezTo>
                    <a:pt x="449" y="2037"/>
                    <a:pt x="527" y="2258"/>
                    <a:pt x="643" y="2461"/>
                  </a:cubicBezTo>
                  <a:cubicBezTo>
                    <a:pt x="763" y="2671"/>
                    <a:pt x="899" y="2820"/>
                    <a:pt x="1126" y="2916"/>
                  </a:cubicBezTo>
                  <a:cubicBezTo>
                    <a:pt x="1129" y="2917"/>
                    <a:pt x="1133" y="2918"/>
                    <a:pt x="1136" y="2918"/>
                  </a:cubicBezTo>
                  <a:cubicBezTo>
                    <a:pt x="1155" y="2918"/>
                    <a:pt x="1171" y="2896"/>
                    <a:pt x="1154" y="2878"/>
                  </a:cubicBezTo>
                  <a:cubicBezTo>
                    <a:pt x="825" y="2547"/>
                    <a:pt x="638" y="2129"/>
                    <a:pt x="507" y="1685"/>
                  </a:cubicBezTo>
                  <a:cubicBezTo>
                    <a:pt x="344" y="1140"/>
                    <a:pt x="202" y="584"/>
                    <a:pt x="75" y="27"/>
                  </a:cubicBezTo>
                  <a:cubicBezTo>
                    <a:pt x="70" y="9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2" name="Google Shape;15012;p37"/>
            <p:cNvSpPr/>
            <p:nvPr/>
          </p:nvSpPr>
          <p:spPr>
            <a:xfrm>
              <a:off x="2371700" y="4306225"/>
              <a:ext cx="8775" cy="25100"/>
            </a:xfrm>
            <a:custGeom>
              <a:avLst/>
              <a:gdLst/>
              <a:ahLst/>
              <a:cxnLst/>
              <a:rect l="l" t="t" r="r" b="b"/>
              <a:pathLst>
                <a:path w="351" h="1004" extrusionOk="0">
                  <a:moveTo>
                    <a:pt x="64" y="1"/>
                  </a:moveTo>
                  <a:cubicBezTo>
                    <a:pt x="57" y="1"/>
                    <a:pt x="50" y="5"/>
                    <a:pt x="47" y="14"/>
                  </a:cubicBezTo>
                  <a:lnTo>
                    <a:pt x="47" y="12"/>
                  </a:lnTo>
                  <a:lnTo>
                    <a:pt x="47" y="12"/>
                  </a:lnTo>
                  <a:cubicBezTo>
                    <a:pt x="0" y="324"/>
                    <a:pt x="97" y="746"/>
                    <a:pt x="301" y="993"/>
                  </a:cubicBezTo>
                  <a:cubicBezTo>
                    <a:pt x="306" y="1001"/>
                    <a:pt x="312" y="1004"/>
                    <a:pt x="319" y="1004"/>
                  </a:cubicBezTo>
                  <a:cubicBezTo>
                    <a:pt x="335" y="1004"/>
                    <a:pt x="351" y="987"/>
                    <a:pt x="340" y="969"/>
                  </a:cubicBezTo>
                  <a:cubicBezTo>
                    <a:pt x="284" y="812"/>
                    <a:pt x="206" y="666"/>
                    <a:pt x="163" y="503"/>
                  </a:cubicBezTo>
                  <a:cubicBezTo>
                    <a:pt x="118" y="341"/>
                    <a:pt x="105" y="176"/>
                    <a:pt x="81" y="14"/>
                  </a:cubicBezTo>
                  <a:cubicBezTo>
                    <a:pt x="79" y="5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3" name="Google Shape;15013;p37"/>
            <p:cNvSpPr/>
            <p:nvPr/>
          </p:nvSpPr>
          <p:spPr>
            <a:xfrm>
              <a:off x="2383225" y="4322075"/>
              <a:ext cx="34125" cy="48450"/>
            </a:xfrm>
            <a:custGeom>
              <a:avLst/>
              <a:gdLst/>
              <a:ahLst/>
              <a:cxnLst/>
              <a:rect l="l" t="t" r="r" b="b"/>
              <a:pathLst>
                <a:path w="1365" h="1938" extrusionOk="0">
                  <a:moveTo>
                    <a:pt x="31" y="0"/>
                  </a:moveTo>
                  <a:cubicBezTo>
                    <a:pt x="16" y="0"/>
                    <a:pt x="1" y="11"/>
                    <a:pt x="3" y="28"/>
                  </a:cubicBezTo>
                  <a:cubicBezTo>
                    <a:pt x="48" y="406"/>
                    <a:pt x="276" y="769"/>
                    <a:pt x="495" y="1072"/>
                  </a:cubicBezTo>
                  <a:cubicBezTo>
                    <a:pt x="612" y="1231"/>
                    <a:pt x="739" y="1386"/>
                    <a:pt x="874" y="1533"/>
                  </a:cubicBezTo>
                  <a:cubicBezTo>
                    <a:pt x="1005" y="1677"/>
                    <a:pt x="1138" y="1829"/>
                    <a:pt x="1304" y="1934"/>
                  </a:cubicBezTo>
                  <a:cubicBezTo>
                    <a:pt x="1310" y="1937"/>
                    <a:pt x="1315" y="1938"/>
                    <a:pt x="1321" y="1938"/>
                  </a:cubicBezTo>
                  <a:cubicBezTo>
                    <a:pt x="1345" y="1938"/>
                    <a:pt x="1365" y="1911"/>
                    <a:pt x="1351" y="1887"/>
                  </a:cubicBezTo>
                  <a:cubicBezTo>
                    <a:pt x="1257" y="1726"/>
                    <a:pt x="1125" y="1595"/>
                    <a:pt x="1003" y="1459"/>
                  </a:cubicBezTo>
                  <a:cubicBezTo>
                    <a:pt x="872" y="1315"/>
                    <a:pt x="747" y="1167"/>
                    <a:pt x="629" y="1016"/>
                  </a:cubicBezTo>
                  <a:cubicBezTo>
                    <a:pt x="506" y="860"/>
                    <a:pt x="395" y="698"/>
                    <a:pt x="298" y="526"/>
                  </a:cubicBezTo>
                  <a:cubicBezTo>
                    <a:pt x="205" y="361"/>
                    <a:pt x="137" y="184"/>
                    <a:pt x="55" y="15"/>
                  </a:cubicBezTo>
                  <a:cubicBezTo>
                    <a:pt x="51" y="5"/>
                    <a:pt x="41" y="0"/>
                    <a:pt x="3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4" name="Google Shape;15014;p37"/>
            <p:cNvSpPr/>
            <p:nvPr/>
          </p:nvSpPr>
          <p:spPr>
            <a:xfrm>
              <a:off x="2416900" y="4356225"/>
              <a:ext cx="32300" cy="33750"/>
            </a:xfrm>
            <a:custGeom>
              <a:avLst/>
              <a:gdLst/>
              <a:ahLst/>
              <a:cxnLst/>
              <a:rect l="l" t="t" r="r" b="b"/>
              <a:pathLst>
                <a:path w="1292" h="1350" extrusionOk="0">
                  <a:moveTo>
                    <a:pt x="42" y="0"/>
                  </a:moveTo>
                  <a:cubicBezTo>
                    <a:pt x="20" y="0"/>
                    <a:pt x="1" y="26"/>
                    <a:pt x="13" y="51"/>
                  </a:cubicBezTo>
                  <a:lnTo>
                    <a:pt x="13" y="50"/>
                  </a:lnTo>
                  <a:cubicBezTo>
                    <a:pt x="152" y="324"/>
                    <a:pt x="344" y="560"/>
                    <a:pt x="554" y="784"/>
                  </a:cubicBezTo>
                  <a:cubicBezTo>
                    <a:pt x="654" y="895"/>
                    <a:pt x="763" y="998"/>
                    <a:pt x="873" y="1098"/>
                  </a:cubicBezTo>
                  <a:cubicBezTo>
                    <a:pt x="972" y="1188"/>
                    <a:pt x="1090" y="1327"/>
                    <a:pt x="1228" y="1349"/>
                  </a:cubicBezTo>
                  <a:cubicBezTo>
                    <a:pt x="1230" y="1349"/>
                    <a:pt x="1232" y="1349"/>
                    <a:pt x="1234" y="1349"/>
                  </a:cubicBezTo>
                  <a:cubicBezTo>
                    <a:pt x="1260" y="1349"/>
                    <a:pt x="1291" y="1328"/>
                    <a:pt x="1279" y="1297"/>
                  </a:cubicBezTo>
                  <a:cubicBezTo>
                    <a:pt x="1230" y="1175"/>
                    <a:pt x="1107" y="1102"/>
                    <a:pt x="1013" y="1016"/>
                  </a:cubicBezTo>
                  <a:cubicBezTo>
                    <a:pt x="896" y="912"/>
                    <a:pt x="785" y="803"/>
                    <a:pt x="677" y="689"/>
                  </a:cubicBezTo>
                  <a:cubicBezTo>
                    <a:pt x="466" y="470"/>
                    <a:pt x="273" y="233"/>
                    <a:pt x="64" y="10"/>
                  </a:cubicBezTo>
                  <a:cubicBezTo>
                    <a:pt x="57" y="3"/>
                    <a:pt x="49" y="0"/>
                    <a:pt x="42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5" name="Google Shape;15015;p37"/>
            <p:cNvSpPr/>
            <p:nvPr/>
          </p:nvSpPr>
          <p:spPr>
            <a:xfrm>
              <a:off x="2403625" y="4273200"/>
              <a:ext cx="17100" cy="63350"/>
            </a:xfrm>
            <a:custGeom>
              <a:avLst/>
              <a:gdLst/>
              <a:ahLst/>
              <a:cxnLst/>
              <a:rect l="l" t="t" r="r" b="b"/>
              <a:pathLst>
                <a:path w="684" h="2534" extrusionOk="0">
                  <a:moveTo>
                    <a:pt x="33" y="0"/>
                  </a:moveTo>
                  <a:cubicBezTo>
                    <a:pt x="21" y="0"/>
                    <a:pt x="8" y="9"/>
                    <a:pt x="8" y="24"/>
                  </a:cubicBezTo>
                  <a:lnTo>
                    <a:pt x="6" y="24"/>
                  </a:lnTo>
                  <a:cubicBezTo>
                    <a:pt x="0" y="884"/>
                    <a:pt x="249" y="1755"/>
                    <a:pt x="630" y="2522"/>
                  </a:cubicBezTo>
                  <a:cubicBezTo>
                    <a:pt x="634" y="2530"/>
                    <a:pt x="641" y="2533"/>
                    <a:pt x="649" y="2533"/>
                  </a:cubicBezTo>
                  <a:cubicBezTo>
                    <a:pt x="665" y="2533"/>
                    <a:pt x="683" y="2519"/>
                    <a:pt x="677" y="2501"/>
                  </a:cubicBezTo>
                  <a:cubicBezTo>
                    <a:pt x="344" y="1701"/>
                    <a:pt x="168" y="873"/>
                    <a:pt x="52" y="17"/>
                  </a:cubicBezTo>
                  <a:cubicBezTo>
                    <a:pt x="51" y="5"/>
                    <a:pt x="42" y="0"/>
                    <a:pt x="33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6" name="Google Shape;15016;p37"/>
            <p:cNvSpPr/>
            <p:nvPr/>
          </p:nvSpPr>
          <p:spPr>
            <a:xfrm>
              <a:off x="2489500" y="4238975"/>
              <a:ext cx="28150" cy="73400"/>
            </a:xfrm>
            <a:custGeom>
              <a:avLst/>
              <a:gdLst/>
              <a:ahLst/>
              <a:cxnLst/>
              <a:rect l="l" t="t" r="r" b="b"/>
              <a:pathLst>
                <a:path w="1126" h="2936" extrusionOk="0">
                  <a:moveTo>
                    <a:pt x="1090" y="0"/>
                  </a:moveTo>
                  <a:cubicBezTo>
                    <a:pt x="1080" y="0"/>
                    <a:pt x="1071" y="4"/>
                    <a:pt x="1065" y="13"/>
                  </a:cubicBezTo>
                  <a:cubicBezTo>
                    <a:pt x="794" y="441"/>
                    <a:pt x="615" y="937"/>
                    <a:pt x="439" y="1410"/>
                  </a:cubicBezTo>
                  <a:cubicBezTo>
                    <a:pt x="258" y="1900"/>
                    <a:pt x="104" y="2395"/>
                    <a:pt x="3" y="2909"/>
                  </a:cubicBezTo>
                  <a:cubicBezTo>
                    <a:pt x="0" y="2925"/>
                    <a:pt x="13" y="2935"/>
                    <a:pt x="26" y="2935"/>
                  </a:cubicBezTo>
                  <a:cubicBezTo>
                    <a:pt x="34" y="2935"/>
                    <a:pt x="43" y="2931"/>
                    <a:pt x="46" y="2920"/>
                  </a:cubicBezTo>
                  <a:cubicBezTo>
                    <a:pt x="209" y="2434"/>
                    <a:pt x="366" y="1943"/>
                    <a:pt x="542" y="1460"/>
                  </a:cubicBezTo>
                  <a:cubicBezTo>
                    <a:pt x="719" y="978"/>
                    <a:pt x="949" y="518"/>
                    <a:pt x="1118" y="36"/>
                  </a:cubicBezTo>
                  <a:cubicBezTo>
                    <a:pt x="1125" y="15"/>
                    <a:pt x="1107" y="0"/>
                    <a:pt x="109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7" name="Google Shape;15017;p37"/>
            <p:cNvSpPr/>
            <p:nvPr/>
          </p:nvSpPr>
          <p:spPr>
            <a:xfrm>
              <a:off x="2467500" y="4346850"/>
              <a:ext cx="19375" cy="41650"/>
            </a:xfrm>
            <a:custGeom>
              <a:avLst/>
              <a:gdLst/>
              <a:ahLst/>
              <a:cxnLst/>
              <a:rect l="l" t="t" r="r" b="b"/>
              <a:pathLst>
                <a:path w="775" h="1666" extrusionOk="0">
                  <a:moveTo>
                    <a:pt x="719" y="1"/>
                  </a:moveTo>
                  <a:cubicBezTo>
                    <a:pt x="703" y="1"/>
                    <a:pt x="687" y="10"/>
                    <a:pt x="683" y="30"/>
                  </a:cubicBezTo>
                  <a:cubicBezTo>
                    <a:pt x="627" y="309"/>
                    <a:pt x="594" y="589"/>
                    <a:pt x="521" y="864"/>
                  </a:cubicBezTo>
                  <a:cubicBezTo>
                    <a:pt x="485" y="995"/>
                    <a:pt x="446" y="1124"/>
                    <a:pt x="399" y="1251"/>
                  </a:cubicBezTo>
                  <a:cubicBezTo>
                    <a:pt x="375" y="1318"/>
                    <a:pt x="352" y="1387"/>
                    <a:pt x="323" y="1453"/>
                  </a:cubicBezTo>
                  <a:cubicBezTo>
                    <a:pt x="295" y="1515"/>
                    <a:pt x="219" y="1607"/>
                    <a:pt x="146" y="1607"/>
                  </a:cubicBezTo>
                  <a:cubicBezTo>
                    <a:pt x="114" y="1607"/>
                    <a:pt x="84" y="1590"/>
                    <a:pt x="57" y="1548"/>
                  </a:cubicBezTo>
                  <a:cubicBezTo>
                    <a:pt x="52" y="1539"/>
                    <a:pt x="44" y="1535"/>
                    <a:pt x="36" y="1535"/>
                  </a:cubicBezTo>
                  <a:cubicBezTo>
                    <a:pt x="18" y="1535"/>
                    <a:pt x="1" y="1554"/>
                    <a:pt x="12" y="1574"/>
                  </a:cubicBezTo>
                  <a:lnTo>
                    <a:pt x="14" y="1574"/>
                  </a:lnTo>
                  <a:cubicBezTo>
                    <a:pt x="45" y="1636"/>
                    <a:pt x="106" y="1666"/>
                    <a:pt x="169" y="1666"/>
                  </a:cubicBezTo>
                  <a:cubicBezTo>
                    <a:pt x="203" y="1666"/>
                    <a:pt x="239" y="1657"/>
                    <a:pt x="270" y="1640"/>
                  </a:cubicBezTo>
                  <a:cubicBezTo>
                    <a:pt x="409" y="1567"/>
                    <a:pt x="463" y="1373"/>
                    <a:pt x="513" y="1238"/>
                  </a:cubicBezTo>
                  <a:cubicBezTo>
                    <a:pt x="653" y="862"/>
                    <a:pt x="775" y="443"/>
                    <a:pt x="762" y="39"/>
                  </a:cubicBezTo>
                  <a:cubicBezTo>
                    <a:pt x="762" y="15"/>
                    <a:pt x="740" y="1"/>
                    <a:pt x="71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8" name="Google Shape;15018;p37"/>
            <p:cNvSpPr/>
            <p:nvPr/>
          </p:nvSpPr>
          <p:spPr>
            <a:xfrm>
              <a:off x="2511925" y="4247250"/>
              <a:ext cx="38000" cy="63800"/>
            </a:xfrm>
            <a:custGeom>
              <a:avLst/>
              <a:gdLst/>
              <a:ahLst/>
              <a:cxnLst/>
              <a:rect l="l" t="t" r="r" b="b"/>
              <a:pathLst>
                <a:path w="1520" h="2552" extrusionOk="0">
                  <a:moveTo>
                    <a:pt x="1461" y="0"/>
                  </a:moveTo>
                  <a:cubicBezTo>
                    <a:pt x="1441" y="0"/>
                    <a:pt x="1421" y="10"/>
                    <a:pt x="1412" y="34"/>
                  </a:cubicBezTo>
                  <a:cubicBezTo>
                    <a:pt x="1230" y="501"/>
                    <a:pt x="944" y="903"/>
                    <a:pt x="656" y="1309"/>
                  </a:cubicBezTo>
                  <a:cubicBezTo>
                    <a:pt x="516" y="1501"/>
                    <a:pt x="385" y="1701"/>
                    <a:pt x="266" y="1907"/>
                  </a:cubicBezTo>
                  <a:cubicBezTo>
                    <a:pt x="163" y="2092"/>
                    <a:pt x="28" y="2324"/>
                    <a:pt x="2" y="2537"/>
                  </a:cubicBezTo>
                  <a:cubicBezTo>
                    <a:pt x="1" y="2546"/>
                    <a:pt x="9" y="2552"/>
                    <a:pt x="18" y="2552"/>
                  </a:cubicBezTo>
                  <a:cubicBezTo>
                    <a:pt x="24" y="2552"/>
                    <a:pt x="29" y="2550"/>
                    <a:pt x="32" y="2545"/>
                  </a:cubicBezTo>
                  <a:cubicBezTo>
                    <a:pt x="88" y="2442"/>
                    <a:pt x="118" y="2326"/>
                    <a:pt x="170" y="2219"/>
                  </a:cubicBezTo>
                  <a:cubicBezTo>
                    <a:pt x="224" y="2109"/>
                    <a:pt x="286" y="2001"/>
                    <a:pt x="353" y="1898"/>
                  </a:cubicBezTo>
                  <a:cubicBezTo>
                    <a:pt x="486" y="1692"/>
                    <a:pt x="632" y="1494"/>
                    <a:pt x="778" y="1296"/>
                  </a:cubicBezTo>
                  <a:cubicBezTo>
                    <a:pt x="1060" y="912"/>
                    <a:pt x="1361" y="520"/>
                    <a:pt x="1507" y="60"/>
                  </a:cubicBezTo>
                  <a:cubicBezTo>
                    <a:pt x="1519" y="23"/>
                    <a:pt x="1491" y="0"/>
                    <a:pt x="1461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9" name="Google Shape;15019;p37"/>
            <p:cNvSpPr/>
            <p:nvPr/>
          </p:nvSpPr>
          <p:spPr>
            <a:xfrm>
              <a:off x="2547625" y="4265175"/>
              <a:ext cx="33325" cy="28200"/>
            </a:xfrm>
            <a:custGeom>
              <a:avLst/>
              <a:gdLst/>
              <a:ahLst/>
              <a:cxnLst/>
              <a:rect l="l" t="t" r="r" b="b"/>
              <a:pathLst>
                <a:path w="1333" h="1128" extrusionOk="0">
                  <a:moveTo>
                    <a:pt x="1294" y="1"/>
                  </a:moveTo>
                  <a:cubicBezTo>
                    <a:pt x="1290" y="1"/>
                    <a:pt x="1287" y="1"/>
                    <a:pt x="1283" y="3"/>
                  </a:cubicBezTo>
                  <a:cubicBezTo>
                    <a:pt x="1223" y="23"/>
                    <a:pt x="1165" y="48"/>
                    <a:pt x="1111" y="80"/>
                  </a:cubicBezTo>
                  <a:cubicBezTo>
                    <a:pt x="1042" y="123"/>
                    <a:pt x="982" y="182"/>
                    <a:pt x="918" y="231"/>
                  </a:cubicBezTo>
                  <a:cubicBezTo>
                    <a:pt x="817" y="308"/>
                    <a:pt x="735" y="401"/>
                    <a:pt x="638" y="481"/>
                  </a:cubicBezTo>
                  <a:cubicBezTo>
                    <a:pt x="416" y="663"/>
                    <a:pt x="184" y="859"/>
                    <a:pt x="14" y="1093"/>
                  </a:cubicBezTo>
                  <a:cubicBezTo>
                    <a:pt x="1" y="1111"/>
                    <a:pt x="18" y="1128"/>
                    <a:pt x="36" y="1128"/>
                  </a:cubicBezTo>
                  <a:cubicBezTo>
                    <a:pt x="41" y="1128"/>
                    <a:pt x="47" y="1126"/>
                    <a:pt x="51" y="1123"/>
                  </a:cubicBezTo>
                  <a:lnTo>
                    <a:pt x="53" y="1123"/>
                  </a:lnTo>
                  <a:cubicBezTo>
                    <a:pt x="281" y="945"/>
                    <a:pt x="475" y="726"/>
                    <a:pt x="702" y="545"/>
                  </a:cubicBezTo>
                  <a:cubicBezTo>
                    <a:pt x="907" y="379"/>
                    <a:pt x="1139" y="257"/>
                    <a:pt x="1315" y="61"/>
                  </a:cubicBezTo>
                  <a:cubicBezTo>
                    <a:pt x="1333" y="39"/>
                    <a:pt x="1319" y="1"/>
                    <a:pt x="129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0" name="Google Shape;15020;p37"/>
            <p:cNvSpPr/>
            <p:nvPr/>
          </p:nvSpPr>
          <p:spPr>
            <a:xfrm>
              <a:off x="2573850" y="4272750"/>
              <a:ext cx="24975" cy="8425"/>
            </a:xfrm>
            <a:custGeom>
              <a:avLst/>
              <a:gdLst/>
              <a:ahLst/>
              <a:cxnLst/>
              <a:rect l="l" t="t" r="r" b="b"/>
              <a:pathLst>
                <a:path w="999" h="337" extrusionOk="0">
                  <a:moveTo>
                    <a:pt x="939" y="1"/>
                  </a:moveTo>
                  <a:cubicBezTo>
                    <a:pt x="938" y="1"/>
                    <a:pt x="938" y="1"/>
                    <a:pt x="937" y="1"/>
                  </a:cubicBezTo>
                  <a:cubicBezTo>
                    <a:pt x="786" y="12"/>
                    <a:pt x="634" y="68"/>
                    <a:pt x="488" y="111"/>
                  </a:cubicBezTo>
                  <a:cubicBezTo>
                    <a:pt x="415" y="134"/>
                    <a:pt x="342" y="156"/>
                    <a:pt x="271" y="178"/>
                  </a:cubicBezTo>
                  <a:cubicBezTo>
                    <a:pt x="178" y="208"/>
                    <a:pt x="113" y="259"/>
                    <a:pt x="23" y="294"/>
                  </a:cubicBezTo>
                  <a:cubicBezTo>
                    <a:pt x="0" y="305"/>
                    <a:pt x="7" y="336"/>
                    <a:pt x="29" y="336"/>
                  </a:cubicBezTo>
                  <a:cubicBezTo>
                    <a:pt x="30" y="336"/>
                    <a:pt x="32" y="336"/>
                    <a:pt x="34" y="336"/>
                  </a:cubicBezTo>
                  <a:cubicBezTo>
                    <a:pt x="116" y="311"/>
                    <a:pt x="197" y="313"/>
                    <a:pt x="277" y="289"/>
                  </a:cubicBezTo>
                  <a:cubicBezTo>
                    <a:pt x="359" y="263"/>
                    <a:pt x="436" y="238"/>
                    <a:pt x="514" y="214"/>
                  </a:cubicBezTo>
                  <a:cubicBezTo>
                    <a:pt x="662" y="171"/>
                    <a:pt x="819" y="143"/>
                    <a:pt x="959" y="81"/>
                  </a:cubicBezTo>
                  <a:cubicBezTo>
                    <a:pt x="998" y="65"/>
                    <a:pt x="979" y="1"/>
                    <a:pt x="939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1" name="Google Shape;15021;p37"/>
            <p:cNvSpPr/>
            <p:nvPr/>
          </p:nvSpPr>
          <p:spPr>
            <a:xfrm>
              <a:off x="2438950" y="4269000"/>
              <a:ext cx="3725" cy="14950"/>
            </a:xfrm>
            <a:custGeom>
              <a:avLst/>
              <a:gdLst/>
              <a:ahLst/>
              <a:cxnLst/>
              <a:rect l="l" t="t" r="r" b="b"/>
              <a:pathLst>
                <a:path w="149" h="598" extrusionOk="0">
                  <a:moveTo>
                    <a:pt x="58" y="1"/>
                  </a:moveTo>
                  <a:cubicBezTo>
                    <a:pt x="46" y="1"/>
                    <a:pt x="34" y="8"/>
                    <a:pt x="30" y="22"/>
                  </a:cubicBezTo>
                  <a:lnTo>
                    <a:pt x="29" y="22"/>
                  </a:lnTo>
                  <a:cubicBezTo>
                    <a:pt x="1" y="199"/>
                    <a:pt x="19" y="422"/>
                    <a:pt x="100" y="585"/>
                  </a:cubicBezTo>
                  <a:cubicBezTo>
                    <a:pt x="105" y="593"/>
                    <a:pt x="113" y="597"/>
                    <a:pt x="122" y="597"/>
                  </a:cubicBezTo>
                  <a:cubicBezTo>
                    <a:pt x="135" y="597"/>
                    <a:pt x="148" y="588"/>
                    <a:pt x="148" y="572"/>
                  </a:cubicBezTo>
                  <a:cubicBezTo>
                    <a:pt x="146" y="478"/>
                    <a:pt x="126" y="390"/>
                    <a:pt x="115" y="297"/>
                  </a:cubicBezTo>
                  <a:cubicBezTo>
                    <a:pt x="103" y="205"/>
                    <a:pt x="100" y="113"/>
                    <a:pt x="85" y="22"/>
                  </a:cubicBezTo>
                  <a:cubicBezTo>
                    <a:pt x="81" y="8"/>
                    <a:pt x="69" y="1"/>
                    <a:pt x="58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2" name="Google Shape;15022;p37"/>
            <p:cNvSpPr/>
            <p:nvPr/>
          </p:nvSpPr>
          <p:spPr>
            <a:xfrm>
              <a:off x="2468525" y="4229750"/>
              <a:ext cx="30550" cy="17000"/>
            </a:xfrm>
            <a:custGeom>
              <a:avLst/>
              <a:gdLst/>
              <a:ahLst/>
              <a:cxnLst/>
              <a:rect l="l" t="t" r="r" b="b"/>
              <a:pathLst>
                <a:path w="1222" h="680" extrusionOk="0">
                  <a:moveTo>
                    <a:pt x="983" y="1"/>
                  </a:moveTo>
                  <a:cubicBezTo>
                    <a:pt x="815" y="1"/>
                    <a:pt x="638" y="64"/>
                    <a:pt x="498" y="139"/>
                  </a:cubicBezTo>
                  <a:cubicBezTo>
                    <a:pt x="285" y="251"/>
                    <a:pt x="91" y="425"/>
                    <a:pt x="5" y="655"/>
                  </a:cubicBezTo>
                  <a:cubicBezTo>
                    <a:pt x="1" y="669"/>
                    <a:pt x="13" y="680"/>
                    <a:pt x="25" y="680"/>
                  </a:cubicBezTo>
                  <a:cubicBezTo>
                    <a:pt x="30" y="680"/>
                    <a:pt x="35" y="678"/>
                    <a:pt x="38" y="674"/>
                  </a:cubicBezTo>
                  <a:cubicBezTo>
                    <a:pt x="190" y="511"/>
                    <a:pt x="347" y="358"/>
                    <a:pt x="551" y="261"/>
                  </a:cubicBezTo>
                  <a:cubicBezTo>
                    <a:pt x="755" y="163"/>
                    <a:pt x="968" y="160"/>
                    <a:pt x="1185" y="104"/>
                  </a:cubicBezTo>
                  <a:cubicBezTo>
                    <a:pt x="1213" y="98"/>
                    <a:pt x="1222" y="53"/>
                    <a:pt x="1194" y="40"/>
                  </a:cubicBezTo>
                  <a:cubicBezTo>
                    <a:pt x="1128" y="12"/>
                    <a:pt x="1056" y="1"/>
                    <a:pt x="983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3" name="Google Shape;15023;p37"/>
            <p:cNvSpPr/>
            <p:nvPr/>
          </p:nvSpPr>
          <p:spPr>
            <a:xfrm>
              <a:off x="2360900" y="4357700"/>
              <a:ext cx="11600" cy="11175"/>
            </a:xfrm>
            <a:custGeom>
              <a:avLst/>
              <a:gdLst/>
              <a:ahLst/>
              <a:cxnLst/>
              <a:rect l="l" t="t" r="r" b="b"/>
              <a:pathLst>
                <a:path w="464" h="447" extrusionOk="0">
                  <a:moveTo>
                    <a:pt x="10" y="0"/>
                  </a:moveTo>
                  <a:cubicBezTo>
                    <a:pt x="5" y="0"/>
                    <a:pt x="0" y="7"/>
                    <a:pt x="6" y="11"/>
                  </a:cubicBezTo>
                  <a:cubicBezTo>
                    <a:pt x="150" y="155"/>
                    <a:pt x="286" y="312"/>
                    <a:pt x="443" y="443"/>
                  </a:cubicBezTo>
                  <a:cubicBezTo>
                    <a:pt x="446" y="445"/>
                    <a:pt x="448" y="446"/>
                    <a:pt x="451" y="446"/>
                  </a:cubicBezTo>
                  <a:cubicBezTo>
                    <a:pt x="458" y="446"/>
                    <a:pt x="464" y="437"/>
                    <a:pt x="456" y="430"/>
                  </a:cubicBezTo>
                  <a:cubicBezTo>
                    <a:pt x="322" y="277"/>
                    <a:pt x="161" y="142"/>
                    <a:pt x="15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4" name="Google Shape;15024;p37"/>
            <p:cNvSpPr/>
            <p:nvPr/>
          </p:nvSpPr>
          <p:spPr>
            <a:xfrm>
              <a:off x="2373650" y="4371250"/>
              <a:ext cx="550" cy="425"/>
            </a:xfrm>
            <a:custGeom>
              <a:avLst/>
              <a:gdLst/>
              <a:ahLst/>
              <a:cxnLst/>
              <a:rect l="l" t="t" r="r" b="b"/>
              <a:pathLst>
                <a:path w="22" h="17" extrusionOk="0">
                  <a:moveTo>
                    <a:pt x="10" y="0"/>
                  </a:moveTo>
                  <a:cubicBezTo>
                    <a:pt x="1" y="0"/>
                    <a:pt x="1" y="15"/>
                    <a:pt x="10" y="17"/>
                  </a:cubicBezTo>
                  <a:cubicBezTo>
                    <a:pt x="21" y="15"/>
                    <a:pt x="21" y="0"/>
                    <a:pt x="10" y="0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5" name="Google Shape;15025;p37"/>
            <p:cNvSpPr/>
            <p:nvPr/>
          </p:nvSpPr>
          <p:spPr>
            <a:xfrm>
              <a:off x="2928550" y="4386750"/>
              <a:ext cx="358075" cy="419525"/>
            </a:xfrm>
            <a:custGeom>
              <a:avLst/>
              <a:gdLst/>
              <a:ahLst/>
              <a:cxnLst/>
              <a:rect l="l" t="t" r="r" b="b"/>
              <a:pathLst>
                <a:path w="14323" h="16781" extrusionOk="0">
                  <a:moveTo>
                    <a:pt x="14322" y="1"/>
                  </a:moveTo>
                  <a:cubicBezTo>
                    <a:pt x="13103" y="2035"/>
                    <a:pt x="12398" y="4327"/>
                    <a:pt x="11660" y="6582"/>
                  </a:cubicBezTo>
                  <a:cubicBezTo>
                    <a:pt x="11460" y="7188"/>
                    <a:pt x="12228" y="6434"/>
                    <a:pt x="12090" y="7059"/>
                  </a:cubicBezTo>
                  <a:cubicBezTo>
                    <a:pt x="11239" y="10929"/>
                    <a:pt x="9738" y="14290"/>
                    <a:pt x="2929" y="16781"/>
                  </a:cubicBezTo>
                  <a:cubicBezTo>
                    <a:pt x="2929" y="16781"/>
                    <a:pt x="1" y="6745"/>
                    <a:pt x="8052" y="3088"/>
                  </a:cubicBezTo>
                  <a:cubicBezTo>
                    <a:pt x="8390" y="2934"/>
                    <a:pt x="8111" y="3763"/>
                    <a:pt x="8431" y="3527"/>
                  </a:cubicBezTo>
                  <a:cubicBezTo>
                    <a:pt x="10002" y="2370"/>
                    <a:pt x="11940" y="1186"/>
                    <a:pt x="14322" y="1"/>
                  </a:cubicBezTo>
                  <a:close/>
                </a:path>
              </a:pathLst>
            </a:custGeom>
            <a:gradFill>
              <a:gsLst>
                <a:gs pos="0">
                  <a:srgbClr val="979E82"/>
                </a:gs>
                <a:gs pos="100000">
                  <a:srgbClr val="5154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6" name="Google Shape;15026;p37"/>
            <p:cNvSpPr/>
            <p:nvPr/>
          </p:nvSpPr>
          <p:spPr>
            <a:xfrm>
              <a:off x="3007500" y="4416425"/>
              <a:ext cx="239175" cy="375200"/>
            </a:xfrm>
            <a:custGeom>
              <a:avLst/>
              <a:gdLst/>
              <a:ahLst/>
              <a:cxnLst/>
              <a:rect l="l" t="t" r="r" b="b"/>
              <a:pathLst>
                <a:path w="9567" h="15008" extrusionOk="0">
                  <a:moveTo>
                    <a:pt x="9497" y="1"/>
                  </a:moveTo>
                  <a:cubicBezTo>
                    <a:pt x="9486" y="1"/>
                    <a:pt x="9474" y="5"/>
                    <a:pt x="9463" y="16"/>
                  </a:cubicBezTo>
                  <a:cubicBezTo>
                    <a:pt x="9255" y="227"/>
                    <a:pt x="9037" y="429"/>
                    <a:pt x="8829" y="642"/>
                  </a:cubicBezTo>
                  <a:cubicBezTo>
                    <a:pt x="8629" y="844"/>
                    <a:pt x="8442" y="1057"/>
                    <a:pt x="8253" y="1269"/>
                  </a:cubicBezTo>
                  <a:cubicBezTo>
                    <a:pt x="7868" y="1704"/>
                    <a:pt x="7490" y="2146"/>
                    <a:pt x="7126" y="2598"/>
                  </a:cubicBezTo>
                  <a:cubicBezTo>
                    <a:pt x="6402" y="3495"/>
                    <a:pt x="5709" y="4419"/>
                    <a:pt x="5045" y="5365"/>
                  </a:cubicBezTo>
                  <a:cubicBezTo>
                    <a:pt x="3714" y="7265"/>
                    <a:pt x="2530" y="9265"/>
                    <a:pt x="1504" y="11346"/>
                  </a:cubicBezTo>
                  <a:cubicBezTo>
                    <a:pt x="1216" y="11927"/>
                    <a:pt x="943" y="12516"/>
                    <a:pt x="683" y="13113"/>
                  </a:cubicBezTo>
                  <a:cubicBezTo>
                    <a:pt x="423" y="13702"/>
                    <a:pt x="150" y="14296"/>
                    <a:pt x="10" y="14928"/>
                  </a:cubicBezTo>
                  <a:cubicBezTo>
                    <a:pt x="0" y="14974"/>
                    <a:pt x="37" y="15008"/>
                    <a:pt x="74" y="15008"/>
                  </a:cubicBezTo>
                  <a:cubicBezTo>
                    <a:pt x="94" y="15008"/>
                    <a:pt x="113" y="14999"/>
                    <a:pt x="126" y="14977"/>
                  </a:cubicBezTo>
                  <a:lnTo>
                    <a:pt x="124" y="14977"/>
                  </a:lnTo>
                  <a:cubicBezTo>
                    <a:pt x="423" y="14479"/>
                    <a:pt x="638" y="13941"/>
                    <a:pt x="878" y="13414"/>
                  </a:cubicBezTo>
                  <a:cubicBezTo>
                    <a:pt x="1111" y="12896"/>
                    <a:pt x="1354" y="12384"/>
                    <a:pt x="1603" y="11873"/>
                  </a:cubicBezTo>
                  <a:cubicBezTo>
                    <a:pt x="2106" y="10839"/>
                    <a:pt x="2646" y="9826"/>
                    <a:pt x="3222" y="8829"/>
                  </a:cubicBezTo>
                  <a:cubicBezTo>
                    <a:pt x="4368" y="6838"/>
                    <a:pt x="5643" y="4913"/>
                    <a:pt x="7062" y="3105"/>
                  </a:cubicBezTo>
                  <a:cubicBezTo>
                    <a:pt x="7462" y="2592"/>
                    <a:pt x="7872" y="2088"/>
                    <a:pt x="8287" y="1588"/>
                  </a:cubicBezTo>
                  <a:cubicBezTo>
                    <a:pt x="8494" y="1338"/>
                    <a:pt x="8711" y="1097"/>
                    <a:pt x="8915" y="844"/>
                  </a:cubicBezTo>
                  <a:cubicBezTo>
                    <a:pt x="9121" y="592"/>
                    <a:pt x="9319" y="332"/>
                    <a:pt x="9534" y="87"/>
                  </a:cubicBezTo>
                  <a:cubicBezTo>
                    <a:pt x="9567" y="50"/>
                    <a:pt x="9535" y="1"/>
                    <a:pt x="9497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7" name="Google Shape;15027;p37"/>
            <p:cNvSpPr/>
            <p:nvPr/>
          </p:nvSpPr>
          <p:spPr>
            <a:xfrm>
              <a:off x="3061725" y="4576250"/>
              <a:ext cx="129200" cy="119125"/>
            </a:xfrm>
            <a:custGeom>
              <a:avLst/>
              <a:gdLst/>
              <a:ahLst/>
              <a:cxnLst/>
              <a:rect l="l" t="t" r="r" b="b"/>
              <a:pathLst>
                <a:path w="5168" h="4765" extrusionOk="0">
                  <a:moveTo>
                    <a:pt x="5104" y="1"/>
                  </a:moveTo>
                  <a:cubicBezTo>
                    <a:pt x="5098" y="1"/>
                    <a:pt x="5093" y="2"/>
                    <a:pt x="5088" y="4"/>
                  </a:cubicBezTo>
                  <a:cubicBezTo>
                    <a:pt x="4882" y="90"/>
                    <a:pt x="4691" y="212"/>
                    <a:pt x="4504" y="329"/>
                  </a:cubicBezTo>
                  <a:cubicBezTo>
                    <a:pt x="4317" y="447"/>
                    <a:pt x="4127" y="572"/>
                    <a:pt x="3944" y="701"/>
                  </a:cubicBezTo>
                  <a:cubicBezTo>
                    <a:pt x="3575" y="963"/>
                    <a:pt x="3214" y="1240"/>
                    <a:pt x="2868" y="1532"/>
                  </a:cubicBezTo>
                  <a:cubicBezTo>
                    <a:pt x="2171" y="2120"/>
                    <a:pt x="1520" y="2764"/>
                    <a:pt x="924" y="3457"/>
                  </a:cubicBezTo>
                  <a:cubicBezTo>
                    <a:pt x="591" y="3842"/>
                    <a:pt x="288" y="4256"/>
                    <a:pt x="21" y="4689"/>
                  </a:cubicBezTo>
                  <a:cubicBezTo>
                    <a:pt x="0" y="4724"/>
                    <a:pt x="32" y="4765"/>
                    <a:pt x="66" y="4765"/>
                  </a:cubicBezTo>
                  <a:cubicBezTo>
                    <a:pt x="77" y="4765"/>
                    <a:pt x="88" y="4760"/>
                    <a:pt x="98" y="4749"/>
                  </a:cubicBezTo>
                  <a:cubicBezTo>
                    <a:pt x="685" y="4070"/>
                    <a:pt x="1261" y="3381"/>
                    <a:pt x="1893" y="2743"/>
                  </a:cubicBezTo>
                  <a:cubicBezTo>
                    <a:pt x="2526" y="2107"/>
                    <a:pt x="3205" y="1517"/>
                    <a:pt x="3921" y="976"/>
                  </a:cubicBezTo>
                  <a:cubicBezTo>
                    <a:pt x="4121" y="825"/>
                    <a:pt x="4325" y="675"/>
                    <a:pt x="4529" y="528"/>
                  </a:cubicBezTo>
                  <a:cubicBezTo>
                    <a:pt x="4731" y="382"/>
                    <a:pt x="4948" y="249"/>
                    <a:pt x="5136" y="86"/>
                  </a:cubicBezTo>
                  <a:cubicBezTo>
                    <a:pt x="5168" y="58"/>
                    <a:pt x="5142" y="1"/>
                    <a:pt x="5104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8" name="Google Shape;15028;p37"/>
            <p:cNvSpPr/>
            <p:nvPr/>
          </p:nvSpPr>
          <p:spPr>
            <a:xfrm>
              <a:off x="3036150" y="4680175"/>
              <a:ext cx="100200" cy="78800"/>
            </a:xfrm>
            <a:custGeom>
              <a:avLst/>
              <a:gdLst/>
              <a:ahLst/>
              <a:cxnLst/>
              <a:rect l="l" t="t" r="r" b="b"/>
              <a:pathLst>
                <a:path w="4008" h="3152" extrusionOk="0">
                  <a:moveTo>
                    <a:pt x="3965" y="1"/>
                  </a:moveTo>
                  <a:cubicBezTo>
                    <a:pt x="3958" y="1"/>
                    <a:pt x="3950" y="4"/>
                    <a:pt x="3944" y="11"/>
                  </a:cubicBezTo>
                  <a:cubicBezTo>
                    <a:pt x="3658" y="308"/>
                    <a:pt x="3355" y="590"/>
                    <a:pt x="3050" y="867"/>
                  </a:cubicBezTo>
                  <a:cubicBezTo>
                    <a:pt x="2745" y="1146"/>
                    <a:pt x="2433" y="1419"/>
                    <a:pt x="2108" y="1671"/>
                  </a:cubicBezTo>
                  <a:cubicBezTo>
                    <a:pt x="1448" y="2185"/>
                    <a:pt x="737" y="2608"/>
                    <a:pt x="38" y="3060"/>
                  </a:cubicBezTo>
                  <a:cubicBezTo>
                    <a:pt x="0" y="3085"/>
                    <a:pt x="16" y="3152"/>
                    <a:pt x="58" y="3152"/>
                  </a:cubicBezTo>
                  <a:cubicBezTo>
                    <a:pt x="63" y="3152"/>
                    <a:pt x="69" y="3151"/>
                    <a:pt x="76" y="3148"/>
                  </a:cubicBezTo>
                  <a:cubicBezTo>
                    <a:pt x="840" y="2832"/>
                    <a:pt x="1541" y="2350"/>
                    <a:pt x="2188" y="1837"/>
                  </a:cubicBezTo>
                  <a:cubicBezTo>
                    <a:pt x="2519" y="1577"/>
                    <a:pt x="2835" y="1303"/>
                    <a:pt x="3138" y="1011"/>
                  </a:cubicBezTo>
                  <a:cubicBezTo>
                    <a:pt x="3445" y="712"/>
                    <a:pt x="3719" y="390"/>
                    <a:pt x="3989" y="56"/>
                  </a:cubicBezTo>
                  <a:cubicBezTo>
                    <a:pt x="4007" y="33"/>
                    <a:pt x="3987" y="1"/>
                    <a:pt x="396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9" name="Google Shape;15029;p37"/>
            <p:cNvSpPr/>
            <p:nvPr/>
          </p:nvSpPr>
          <p:spPr>
            <a:xfrm>
              <a:off x="3030650" y="4512675"/>
              <a:ext cx="79675" cy="186200"/>
            </a:xfrm>
            <a:custGeom>
              <a:avLst/>
              <a:gdLst/>
              <a:ahLst/>
              <a:cxnLst/>
              <a:rect l="l" t="t" r="r" b="b"/>
              <a:pathLst>
                <a:path w="3187" h="7448" extrusionOk="0">
                  <a:moveTo>
                    <a:pt x="3125" y="1"/>
                  </a:moveTo>
                  <a:cubicBezTo>
                    <a:pt x="3112" y="1"/>
                    <a:pt x="3098" y="7"/>
                    <a:pt x="3089" y="23"/>
                  </a:cubicBezTo>
                  <a:cubicBezTo>
                    <a:pt x="2784" y="461"/>
                    <a:pt x="2520" y="920"/>
                    <a:pt x="2262" y="1384"/>
                  </a:cubicBezTo>
                  <a:cubicBezTo>
                    <a:pt x="2003" y="1848"/>
                    <a:pt x="1750" y="2315"/>
                    <a:pt x="1511" y="2790"/>
                  </a:cubicBezTo>
                  <a:cubicBezTo>
                    <a:pt x="1042" y="3725"/>
                    <a:pt x="625" y="4692"/>
                    <a:pt x="331" y="5697"/>
                  </a:cubicBezTo>
                  <a:cubicBezTo>
                    <a:pt x="165" y="6260"/>
                    <a:pt x="41" y="6830"/>
                    <a:pt x="0" y="7417"/>
                  </a:cubicBezTo>
                  <a:cubicBezTo>
                    <a:pt x="1" y="7437"/>
                    <a:pt x="16" y="7447"/>
                    <a:pt x="31" y="7447"/>
                  </a:cubicBezTo>
                  <a:cubicBezTo>
                    <a:pt x="44" y="7447"/>
                    <a:pt x="57" y="7440"/>
                    <a:pt x="62" y="7425"/>
                  </a:cubicBezTo>
                  <a:cubicBezTo>
                    <a:pt x="275" y="6408"/>
                    <a:pt x="546" y="5413"/>
                    <a:pt x="935" y="4448"/>
                  </a:cubicBezTo>
                  <a:cubicBezTo>
                    <a:pt x="1328" y="3471"/>
                    <a:pt x="1812" y="2534"/>
                    <a:pt x="2324" y="1614"/>
                  </a:cubicBezTo>
                  <a:cubicBezTo>
                    <a:pt x="2610" y="1102"/>
                    <a:pt x="2911" y="599"/>
                    <a:pt x="3165" y="70"/>
                  </a:cubicBezTo>
                  <a:cubicBezTo>
                    <a:pt x="3186" y="34"/>
                    <a:pt x="3156" y="1"/>
                    <a:pt x="3125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0" name="Google Shape;15030;p37"/>
            <p:cNvSpPr/>
            <p:nvPr/>
          </p:nvSpPr>
          <p:spPr>
            <a:xfrm>
              <a:off x="3126750" y="4491350"/>
              <a:ext cx="28775" cy="44425"/>
            </a:xfrm>
            <a:custGeom>
              <a:avLst/>
              <a:gdLst/>
              <a:ahLst/>
              <a:cxnLst/>
              <a:rect l="l" t="t" r="r" b="b"/>
              <a:pathLst>
                <a:path w="1151" h="1777" extrusionOk="0">
                  <a:moveTo>
                    <a:pt x="1080" y="1"/>
                  </a:moveTo>
                  <a:cubicBezTo>
                    <a:pt x="1063" y="1"/>
                    <a:pt x="1047" y="9"/>
                    <a:pt x="1036" y="27"/>
                  </a:cubicBezTo>
                  <a:cubicBezTo>
                    <a:pt x="843" y="298"/>
                    <a:pt x="666" y="577"/>
                    <a:pt x="496" y="863"/>
                  </a:cubicBezTo>
                  <a:cubicBezTo>
                    <a:pt x="324" y="1149"/>
                    <a:pt x="180" y="1446"/>
                    <a:pt x="13" y="1732"/>
                  </a:cubicBezTo>
                  <a:cubicBezTo>
                    <a:pt x="0" y="1756"/>
                    <a:pt x="20" y="1776"/>
                    <a:pt x="39" y="1776"/>
                  </a:cubicBezTo>
                  <a:cubicBezTo>
                    <a:pt x="48" y="1776"/>
                    <a:pt x="57" y="1772"/>
                    <a:pt x="64" y="1762"/>
                  </a:cubicBezTo>
                  <a:cubicBezTo>
                    <a:pt x="243" y="1484"/>
                    <a:pt x="445" y="1218"/>
                    <a:pt x="625" y="938"/>
                  </a:cubicBezTo>
                  <a:cubicBezTo>
                    <a:pt x="802" y="657"/>
                    <a:pt x="970" y="375"/>
                    <a:pt x="1126" y="80"/>
                  </a:cubicBezTo>
                  <a:cubicBezTo>
                    <a:pt x="1150" y="38"/>
                    <a:pt x="1115" y="1"/>
                    <a:pt x="1080" y="1"/>
                  </a:cubicBezTo>
                  <a:close/>
                </a:path>
              </a:pathLst>
            </a:custGeom>
            <a:solidFill>
              <a:srgbClr val="191919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8B72B-3E4E-4666-9E2E-BAAE42EE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23935"/>
            <a:ext cx="7704000" cy="572700"/>
          </a:xfrm>
        </p:spPr>
        <p:txBody>
          <a:bodyPr/>
          <a:lstStyle/>
          <a:p>
            <a:r>
              <a:rPr lang="en-US" dirty="0"/>
              <a:t>Matching 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92969-D912-4E03-9826-998BEC4ED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2" t="25053" r="71999" b="59709"/>
          <a:stretch/>
        </p:blipFill>
        <p:spPr>
          <a:xfrm>
            <a:off x="5930123" y="2504437"/>
            <a:ext cx="1766644" cy="1589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120DB9-0999-4C06-8A93-1E31964EF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3" t="25392" r="58150" b="60972"/>
          <a:stretch/>
        </p:blipFill>
        <p:spPr>
          <a:xfrm>
            <a:off x="6813445" y="601488"/>
            <a:ext cx="1388046" cy="1583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AA1174-8043-4CA9-864A-3B84015AE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51" t="26486" r="41409" b="59880"/>
          <a:stretch/>
        </p:blipFill>
        <p:spPr>
          <a:xfrm>
            <a:off x="1043000" y="796635"/>
            <a:ext cx="1598555" cy="1583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7CEE7-0884-4340-9A4E-FCB2F216E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49" t="26865" r="26114" b="60681"/>
          <a:stretch/>
        </p:blipFill>
        <p:spPr>
          <a:xfrm>
            <a:off x="3652572" y="712874"/>
            <a:ext cx="1680482" cy="1750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354B5-E278-4E04-9864-E5566032E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31" t="26865" r="8546" b="59880"/>
          <a:stretch/>
        </p:blipFill>
        <p:spPr>
          <a:xfrm>
            <a:off x="2358311" y="2597319"/>
            <a:ext cx="1644605" cy="1539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D9812F-E819-4A04-90B5-34BDAEC33922}"/>
              </a:ext>
            </a:extLst>
          </p:cNvPr>
          <p:cNvSpPr txBox="1"/>
          <p:nvPr/>
        </p:nvSpPr>
        <p:spPr>
          <a:xfrm>
            <a:off x="1023373" y="808337"/>
            <a:ext cx="302607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12D99-ADAB-492E-BC52-113D26CF72DB}"/>
              </a:ext>
            </a:extLst>
          </p:cNvPr>
          <p:cNvSpPr txBox="1"/>
          <p:nvPr/>
        </p:nvSpPr>
        <p:spPr>
          <a:xfrm>
            <a:off x="3700309" y="785037"/>
            <a:ext cx="302607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9C8D2-88DC-4D2E-96C7-A1811BFB6D35}"/>
              </a:ext>
            </a:extLst>
          </p:cNvPr>
          <p:cNvSpPr txBox="1"/>
          <p:nvPr/>
        </p:nvSpPr>
        <p:spPr>
          <a:xfrm>
            <a:off x="6794869" y="738311"/>
            <a:ext cx="302607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45D29E-784A-426C-B8D1-692339E09AE4}"/>
              </a:ext>
            </a:extLst>
          </p:cNvPr>
          <p:cNvSpPr txBox="1"/>
          <p:nvPr/>
        </p:nvSpPr>
        <p:spPr>
          <a:xfrm>
            <a:off x="2299761" y="2593180"/>
            <a:ext cx="302607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1590AD-0E57-47F6-A4B3-7A8D225D4B77}"/>
              </a:ext>
            </a:extLst>
          </p:cNvPr>
          <p:cNvSpPr txBox="1"/>
          <p:nvPr/>
        </p:nvSpPr>
        <p:spPr>
          <a:xfrm>
            <a:off x="5861375" y="2522820"/>
            <a:ext cx="302607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2E851F-2ADB-4EF9-9556-BA355E7DE91D}"/>
              </a:ext>
            </a:extLst>
          </p:cNvPr>
          <p:cNvSpPr txBox="1"/>
          <p:nvPr/>
        </p:nvSpPr>
        <p:spPr>
          <a:xfrm>
            <a:off x="1174676" y="4414413"/>
            <a:ext cx="2358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Watching TV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3A95B-E070-4006-B3E8-00971BA73DE8}"/>
              </a:ext>
            </a:extLst>
          </p:cNvPr>
          <p:cNvSpPr txBox="1"/>
          <p:nvPr/>
        </p:nvSpPr>
        <p:spPr>
          <a:xfrm>
            <a:off x="1630164" y="4750635"/>
            <a:ext cx="3199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Reading newspapers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795F71-0529-41C2-9467-5F8D9F09DF2E}"/>
              </a:ext>
            </a:extLst>
          </p:cNvPr>
          <p:cNvSpPr txBox="1"/>
          <p:nvPr/>
        </p:nvSpPr>
        <p:spPr>
          <a:xfrm>
            <a:off x="3433863" y="4421289"/>
            <a:ext cx="279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Listening to radio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F7827E-B9C9-440B-BD77-A26C4B8A87BF}"/>
              </a:ext>
            </a:extLst>
          </p:cNvPr>
          <p:cNvSpPr txBox="1"/>
          <p:nvPr/>
        </p:nvSpPr>
        <p:spPr>
          <a:xfrm>
            <a:off x="6150152" y="4416126"/>
            <a:ext cx="3093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Reading magazines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25BC55-24C5-4E39-B9DD-EB8A3DC0BB23}"/>
              </a:ext>
            </a:extLst>
          </p:cNvPr>
          <p:cNvSpPr txBox="1"/>
          <p:nvPr/>
        </p:nvSpPr>
        <p:spPr>
          <a:xfrm>
            <a:off x="5147445" y="4750635"/>
            <a:ext cx="279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the internet</a:t>
            </a:r>
          </a:p>
        </p:txBody>
      </p:sp>
    </p:spTree>
    <p:extLst>
      <p:ext uri="{BB962C8B-B14F-4D97-AF65-F5344CB8AC3E}">
        <p14:creationId xmlns:p14="http://schemas.microsoft.com/office/powerpoint/2010/main" val="305286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20988E-6 L -0.29028 -0.41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20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64198E-7 L -0.32101 -0.399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9" y="-1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26 -0.27098 L 0.50226 -0.520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427 0.09167 L -0.34427 -0.15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97 0.16729 L 0.5177 -0.065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2D56C0-D555-4FA1-AAF4-2AE0655C1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in pairs: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24909-F1B9-45AE-AB7B-FC34A7A41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5" t="23790" r="6617" b="55875"/>
          <a:stretch/>
        </p:blipFill>
        <p:spPr>
          <a:xfrm>
            <a:off x="394704" y="1017725"/>
            <a:ext cx="8407217" cy="2361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9338EA-AD1D-4296-B39E-12FC42C7E160}"/>
              </a:ext>
            </a:extLst>
          </p:cNvPr>
          <p:cNvSpPr txBox="1"/>
          <p:nvPr/>
        </p:nvSpPr>
        <p:spPr>
          <a:xfrm>
            <a:off x="3828639" y="445025"/>
            <a:ext cx="4545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Ask and answer about your favorite activities and how much time you spend on each one.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5E4DC8-0EC8-494F-9202-12047390A466}"/>
              </a:ext>
            </a:extLst>
          </p:cNvPr>
          <p:cNvSpPr txBox="1"/>
          <p:nvPr/>
        </p:nvSpPr>
        <p:spPr>
          <a:xfrm>
            <a:off x="448974" y="3336956"/>
            <a:ext cx="1584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Watching TV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5A844A-410A-4AA3-B123-3064E443734D}"/>
              </a:ext>
            </a:extLst>
          </p:cNvPr>
          <p:cNvSpPr txBox="1"/>
          <p:nvPr/>
        </p:nvSpPr>
        <p:spPr>
          <a:xfrm>
            <a:off x="1788231" y="3336956"/>
            <a:ext cx="2148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Reading newspapers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12B1EE-487E-4D1C-8097-710003DC71FF}"/>
              </a:ext>
            </a:extLst>
          </p:cNvPr>
          <p:cNvSpPr txBox="1"/>
          <p:nvPr/>
        </p:nvSpPr>
        <p:spPr>
          <a:xfrm>
            <a:off x="3828639" y="3335131"/>
            <a:ext cx="1874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Listening to radio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FC7F9B-2260-483C-A177-2D17DBDB26F3}"/>
              </a:ext>
            </a:extLst>
          </p:cNvPr>
          <p:cNvSpPr txBox="1"/>
          <p:nvPr/>
        </p:nvSpPr>
        <p:spPr>
          <a:xfrm>
            <a:off x="5467211" y="3321969"/>
            <a:ext cx="2077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Reading magazines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721133-BD54-4AB2-8987-074ADF97A3B2}"/>
              </a:ext>
            </a:extLst>
          </p:cNvPr>
          <p:cNvSpPr txBox="1"/>
          <p:nvPr/>
        </p:nvSpPr>
        <p:spPr>
          <a:xfrm>
            <a:off x="7342061" y="3328550"/>
            <a:ext cx="1874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Using the internet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09DDD-79A7-4419-B802-7FCB1F124BDC}"/>
              </a:ext>
            </a:extLst>
          </p:cNvPr>
          <p:cNvSpPr txBox="1"/>
          <p:nvPr/>
        </p:nvSpPr>
        <p:spPr>
          <a:xfrm>
            <a:off x="2085907" y="3686847"/>
            <a:ext cx="6183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e.g.:</a:t>
            </a:r>
          </a:p>
          <a:p>
            <a:r>
              <a:rPr lang="en-GB" sz="1600" b="1" dirty="0"/>
              <a:t>A:</a:t>
            </a:r>
            <a:r>
              <a:rPr lang="en-GB" sz="1600" dirty="0"/>
              <a:t> Which of these is your favourite activity in your free time?</a:t>
            </a:r>
          </a:p>
          <a:p>
            <a:r>
              <a:rPr lang="en-GB" sz="1600" b="1" dirty="0"/>
              <a:t>B:</a:t>
            </a:r>
            <a:r>
              <a:rPr lang="en-GB" sz="1600" dirty="0"/>
              <a:t> 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Reading newspapers.</a:t>
            </a:r>
          </a:p>
          <a:p>
            <a:r>
              <a:rPr lang="en-GB" sz="1600" b="1" dirty="0"/>
              <a:t>A:</a:t>
            </a:r>
            <a:r>
              <a:rPr lang="en-GB" sz="1600" dirty="0"/>
              <a:t> How many hours a week do you spend reading newspapers?</a:t>
            </a:r>
          </a:p>
          <a:p>
            <a:r>
              <a:rPr lang="en-GB" sz="1600" b="1" dirty="0"/>
              <a:t>B:</a:t>
            </a:r>
            <a:r>
              <a:rPr lang="en-GB" sz="1600" dirty="0"/>
              <a:t> 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About 4 or 5 hours, I guess.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0557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3" name="Google Shape;15673;p69"/>
          <p:cNvSpPr txBox="1">
            <a:spLocks noGrp="1"/>
          </p:cNvSpPr>
          <p:nvPr>
            <p:ph type="title" idx="2"/>
          </p:nvPr>
        </p:nvSpPr>
        <p:spPr>
          <a:xfrm>
            <a:off x="3419650" y="1479000"/>
            <a:ext cx="2295000" cy="841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01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" name="Google Shape;14981;p37">
            <a:extLst>
              <a:ext uri="{FF2B5EF4-FFF2-40B4-BE49-F238E27FC236}">
                <a16:creationId xmlns:a16="http://schemas.microsoft.com/office/drawing/2014/main" id="{0D7E957B-5629-4A7E-A322-E42D1B4137A5}"/>
              </a:ext>
            </a:extLst>
          </p:cNvPr>
          <p:cNvSpPr txBox="1">
            <a:spLocks/>
          </p:cNvSpPr>
          <p:nvPr/>
        </p:nvSpPr>
        <p:spPr>
          <a:xfrm>
            <a:off x="1994041" y="2320800"/>
            <a:ext cx="5402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 dirty="0"/>
              <a:t>Listen and Read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7DE28192-2667-41C1-BCDD-F05212989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689373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I. </a:t>
            </a:r>
            <a:r>
              <a:rPr lang="en-US" altLang="en-US" sz="2400" b="1" u="sng">
                <a:solidFill>
                  <a:schemeClr val="bg1"/>
                </a:solidFill>
              </a:rPr>
              <a:t>Vocabulary</a:t>
            </a:r>
            <a:r>
              <a:rPr lang="en-US" altLang="en-US" sz="2400">
                <a:solidFill>
                  <a:schemeClr val="bg1"/>
                </a:solidFill>
              </a:rPr>
              <a:t> : 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A645C8D8-E858-4778-8119-5E02E3B10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744" y="1359694"/>
            <a:ext cx="274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- a town crier </a:t>
            </a:r>
            <a:r>
              <a:rPr lang="vi-VN" altLang="en-US" sz="2400" b="1">
                <a:solidFill>
                  <a:schemeClr val="bg1"/>
                </a:solidFill>
              </a:rPr>
              <a:t>(n)</a:t>
            </a:r>
            <a:r>
              <a:rPr lang="en-US" altLang="en-US" sz="2400" b="1">
                <a:solidFill>
                  <a:schemeClr val="bg1"/>
                </a:solidFill>
              </a:rPr>
              <a:t> : 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EEF59C10-AB9C-403D-A370-469531DE0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794" y="2421732"/>
            <a:ext cx="274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- a channel </a:t>
            </a:r>
            <a:r>
              <a:rPr lang="vi-VN" altLang="en-US" sz="2400" b="1">
                <a:solidFill>
                  <a:schemeClr val="bg1"/>
                </a:solidFill>
              </a:rPr>
              <a:t>(n)</a:t>
            </a:r>
            <a:r>
              <a:rPr lang="en-US" altLang="en-US" sz="2400" b="1">
                <a:solidFill>
                  <a:schemeClr val="bg1"/>
                </a:solidFill>
              </a:rPr>
              <a:t> : </a:t>
            </a:r>
          </a:p>
        </p:txBody>
      </p:sp>
      <p:sp>
        <p:nvSpPr>
          <p:cNvPr id="20496" name="Text Box 16">
            <a:extLst>
              <a:ext uri="{FF2B5EF4-FFF2-40B4-BE49-F238E27FC236}">
                <a16:creationId xmlns:a16="http://schemas.microsoft.com/office/drawing/2014/main" id="{CC300790-7FA9-4C66-855C-73C967D33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991" y="3434954"/>
            <a:ext cx="2971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- interact (</a:t>
            </a:r>
            <a:r>
              <a:rPr lang="vi-VN" altLang="en-US" sz="2400" b="1">
                <a:solidFill>
                  <a:schemeClr val="bg1"/>
                </a:solidFill>
              </a:rPr>
              <a:t>v</a:t>
            </a:r>
            <a:r>
              <a:rPr lang="en-US" altLang="en-US" sz="2400" b="1">
                <a:solidFill>
                  <a:schemeClr val="bg1"/>
                </a:solidFill>
              </a:rPr>
              <a:t>): </a:t>
            </a:r>
          </a:p>
        </p:txBody>
      </p:sp>
      <p:sp>
        <p:nvSpPr>
          <p:cNvPr id="20498" name="Text Box 18">
            <a:extLst>
              <a:ext uri="{FF2B5EF4-FFF2-40B4-BE49-F238E27FC236}">
                <a16:creationId xmlns:a16="http://schemas.microsoft.com/office/drawing/2014/main" id="{53EAA4B9-92FC-473B-8C81-D70565649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035" y="2920604"/>
            <a:ext cx="34147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- </a:t>
            </a:r>
            <a:r>
              <a:rPr lang="vi-VN" altLang="en-US" sz="2400" b="1">
                <a:solidFill>
                  <a:schemeClr val="bg1"/>
                </a:solidFill>
              </a:rPr>
              <a:t>a </a:t>
            </a:r>
            <a:r>
              <a:rPr lang="en-US" altLang="en-US" sz="2400" b="1">
                <a:solidFill>
                  <a:schemeClr val="bg1"/>
                </a:solidFill>
              </a:rPr>
              <a:t>remote control (n): </a:t>
            </a:r>
          </a:p>
        </p:txBody>
      </p:sp>
      <p:pic>
        <p:nvPicPr>
          <p:cNvPr id="20499" name="Picture 19" descr="Image051">
            <a:extLst>
              <a:ext uri="{FF2B5EF4-FFF2-40B4-BE49-F238E27FC236}">
                <a16:creationId xmlns:a16="http://schemas.microsoft.com/office/drawing/2014/main" id="{FECCD558-A729-488B-8497-B6E3F1098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41" y="919163"/>
            <a:ext cx="2886075" cy="336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Rectangle 21">
            <a:extLst>
              <a:ext uri="{FF2B5EF4-FFF2-40B4-BE49-F238E27FC236}">
                <a16:creationId xmlns:a16="http://schemas.microsoft.com/office/drawing/2014/main" id="{43DA925A-8273-4754-8276-DCFB076DA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131" y="1345406"/>
            <a:ext cx="114300" cy="114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schemeClr val="bg1"/>
              </a:solidFill>
            </a:endParaRPr>
          </a:p>
        </p:txBody>
      </p:sp>
      <p:sp>
        <p:nvSpPr>
          <p:cNvPr id="20504" name="Rectangle 24">
            <a:extLst>
              <a:ext uri="{FF2B5EF4-FFF2-40B4-BE49-F238E27FC236}">
                <a16:creationId xmlns:a16="http://schemas.microsoft.com/office/drawing/2014/main" id="{798C6D5A-6AAD-4522-933A-E7DAD4091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906" y="2409825"/>
            <a:ext cx="114300" cy="114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schemeClr val="bg1"/>
              </a:solidFill>
            </a:endParaRPr>
          </a:p>
        </p:txBody>
      </p:sp>
      <p:sp>
        <p:nvSpPr>
          <p:cNvPr id="20505" name="Rectangle 25">
            <a:extLst>
              <a:ext uri="{FF2B5EF4-FFF2-40B4-BE49-F238E27FC236}">
                <a16:creationId xmlns:a16="http://schemas.microsoft.com/office/drawing/2014/main" id="{965094B9-3817-4308-B59C-86EF0737B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266" y="2933700"/>
            <a:ext cx="114300" cy="114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schemeClr val="bg1"/>
              </a:solidFill>
            </a:endParaRPr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id="{37331C03-FD21-4A7D-824E-FD264C87C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906" y="2928938"/>
            <a:ext cx="114300" cy="114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schemeClr val="bg1"/>
              </a:solidFill>
            </a:endParaRPr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id="{838FC38D-98C7-4097-8ACC-AB6E2D24F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012" y="3369469"/>
            <a:ext cx="109538" cy="1464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schemeClr val="bg1"/>
              </a:solidFill>
            </a:endParaRPr>
          </a:p>
        </p:txBody>
      </p:sp>
      <p:pic>
        <p:nvPicPr>
          <p:cNvPr id="20508" name="Picture 28" descr="television">
            <a:extLst>
              <a:ext uri="{FF2B5EF4-FFF2-40B4-BE49-F238E27FC236}">
                <a16:creationId xmlns:a16="http://schemas.microsoft.com/office/drawing/2014/main" id="{3E3BE4E0-E963-4E86-80D5-529A45A85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91" y="996554"/>
            <a:ext cx="3095625" cy="331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0" name="Text Box 30">
            <a:extLst>
              <a:ext uri="{FF2B5EF4-FFF2-40B4-BE49-F238E27FC236}">
                <a16:creationId xmlns:a16="http://schemas.microsoft.com/office/drawing/2014/main" id="{399894C2-F735-4DDF-8AB8-200E49CAF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1" y="3931444"/>
            <a:ext cx="28122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-</a:t>
            </a:r>
            <a:r>
              <a:rPr lang="vi-VN" altLang="en-US" sz="2400" b="1">
                <a:solidFill>
                  <a:schemeClr val="bg1"/>
                </a:solidFill>
              </a:rPr>
              <a:t> interactive </a:t>
            </a:r>
            <a:r>
              <a:rPr lang="en-US" altLang="en-US" sz="2400" b="1">
                <a:solidFill>
                  <a:schemeClr val="bg1"/>
                </a:solidFill>
              </a:rPr>
              <a:t>(</a:t>
            </a:r>
            <a:r>
              <a:rPr lang="vi-VN" altLang="en-US" sz="2400" b="1">
                <a:solidFill>
                  <a:schemeClr val="bg1"/>
                </a:solidFill>
              </a:rPr>
              <a:t>adj)</a:t>
            </a:r>
            <a:r>
              <a:rPr lang="en-US" altLang="en-US" sz="2400" b="1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0513" name="Rectangle 33">
            <a:extLst>
              <a:ext uri="{FF2B5EF4-FFF2-40B4-BE49-F238E27FC236}">
                <a16:creationId xmlns:a16="http://schemas.microsoft.com/office/drawing/2014/main" id="{871FAFD2-4A0B-4D75-9418-67E06F1B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397" y="3920729"/>
            <a:ext cx="114300" cy="114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schemeClr val="bg1"/>
              </a:solidFill>
            </a:endParaRPr>
          </a:p>
        </p:txBody>
      </p:sp>
      <p:sp>
        <p:nvSpPr>
          <p:cNvPr id="10259" name="Text Box 37">
            <a:extLst>
              <a:ext uri="{FF2B5EF4-FFF2-40B4-BE49-F238E27FC236}">
                <a16:creationId xmlns:a16="http://schemas.microsoft.com/office/drawing/2014/main" id="{8DDB7E27-580E-487E-9A24-C4DF57870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47650"/>
            <a:ext cx="333017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100" b="1">
                <a:solidFill>
                  <a:schemeClr val="bg1"/>
                </a:solidFill>
              </a:rPr>
              <a:t>II</a:t>
            </a:r>
            <a:r>
              <a:rPr lang="en-US" altLang="en-US" sz="2100" b="1">
                <a:solidFill>
                  <a:schemeClr val="bg1"/>
                </a:solidFill>
              </a:rPr>
              <a:t>. LISTEN AND 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9C7CBE-884A-4DF1-8989-20D214B58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47" y="859631"/>
            <a:ext cx="3094434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30">
            <a:extLst>
              <a:ext uri="{FF2B5EF4-FFF2-40B4-BE49-F238E27FC236}">
                <a16:creationId xmlns:a16="http://schemas.microsoft.com/office/drawing/2014/main" id="{982E1040-E305-4481-90B1-EAE27F81B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510" y="1902619"/>
            <a:ext cx="24776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- </a:t>
            </a:r>
            <a:r>
              <a:rPr lang="vi-VN" altLang="en-US" sz="2400" b="1">
                <a:solidFill>
                  <a:schemeClr val="bg1"/>
                </a:solidFill>
              </a:rPr>
              <a:t>viewers </a:t>
            </a:r>
            <a:r>
              <a:rPr lang="en-US" altLang="en-US" sz="2400" b="1">
                <a:solidFill>
                  <a:schemeClr val="bg1"/>
                </a:solidFill>
              </a:rPr>
              <a:t>(n):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D2766-E343-442F-A8E3-2FD76FAB5D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29" y="821532"/>
            <a:ext cx="3133725" cy="358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41">
            <a:extLst>
              <a:ext uri="{FF2B5EF4-FFF2-40B4-BE49-F238E27FC236}">
                <a16:creationId xmlns:a16="http://schemas.microsoft.com/office/drawing/2014/main" id="{BA44AC95-ED62-4E31-BDE5-B35D4C296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5249" y="4283869"/>
            <a:ext cx="44743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sz="2400" b="1" dirty="0">
                <a:solidFill>
                  <a:schemeClr val="bg1"/>
                </a:solidFill>
              </a:rPr>
              <a:t>Ex: </a:t>
            </a:r>
            <a:r>
              <a:rPr lang="vi-VN" sz="2400" b="1" dirty="0">
                <a:solidFill>
                  <a:schemeClr val="bg1"/>
                </a:solidFill>
              </a:rPr>
              <a:t>H</a:t>
            </a:r>
            <a:r>
              <a:rPr lang="en-US" sz="2400" b="1" dirty="0">
                <a:solidFill>
                  <a:schemeClr val="bg1"/>
                </a:solidFill>
              </a:rPr>
              <a:t>TV</a:t>
            </a:r>
            <a:r>
              <a:rPr lang="vi-VN" sz="2400" b="1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is a </a:t>
            </a:r>
            <a:r>
              <a:rPr lang="en-US" sz="2400" b="1" i="1" u="sng" dirty="0">
                <a:solidFill>
                  <a:schemeClr val="bg1"/>
                </a:solidFill>
              </a:rPr>
              <a:t>channel</a:t>
            </a:r>
            <a:r>
              <a:rPr lang="en-US" sz="2400" b="1" dirty="0">
                <a:solidFill>
                  <a:schemeClr val="bg1"/>
                </a:solidFill>
              </a:rPr>
              <a:t> of </a:t>
            </a:r>
            <a:r>
              <a:rPr lang="vi-VN" sz="2400" b="1" dirty="0">
                <a:solidFill>
                  <a:schemeClr val="bg1"/>
                </a:solidFill>
              </a:rPr>
              <a:t>H</a:t>
            </a:r>
            <a:r>
              <a:rPr lang="en-US" sz="2400" b="1" dirty="0">
                <a:solidFill>
                  <a:schemeClr val="bg1"/>
                </a:solidFill>
              </a:rPr>
              <a:t>TV.</a:t>
            </a:r>
            <a:r>
              <a:rPr lang="en-US" sz="2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CBB77482-93E7-40A4-A298-75337ACF9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006" y="1913335"/>
            <a:ext cx="114300" cy="114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28588-D522-42E6-BDED-03EA6E7F0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1" y="759619"/>
            <a:ext cx="3155156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30">
            <a:extLst>
              <a:ext uri="{FF2B5EF4-FFF2-40B4-BE49-F238E27FC236}">
                <a16:creationId xmlns:a16="http://schemas.microsoft.com/office/drawing/2014/main" id="{DD553C6A-2597-4E9B-A43A-733701E90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085" y="4495800"/>
            <a:ext cx="2171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- benefit</a:t>
            </a:r>
            <a:r>
              <a:rPr lang="vi-VN" altLang="en-US" sz="2400" b="1">
                <a:solidFill>
                  <a:schemeClr val="bg1"/>
                </a:solidFill>
              </a:rPr>
              <a:t> </a:t>
            </a:r>
            <a:r>
              <a:rPr lang="en-US" altLang="en-US" sz="2400" b="1">
                <a:solidFill>
                  <a:schemeClr val="bg1"/>
                </a:solidFill>
              </a:rPr>
              <a:t>(n</a:t>
            </a:r>
            <a:r>
              <a:rPr lang="vi-VN" altLang="en-US" sz="2400" b="1">
                <a:solidFill>
                  <a:schemeClr val="bg1"/>
                </a:solidFill>
              </a:rPr>
              <a:t>)</a:t>
            </a:r>
            <a:r>
              <a:rPr lang="en-US" altLang="en-US" sz="2400" b="1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5156577B-5F98-4525-9F19-446ED8087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7" y="4458891"/>
            <a:ext cx="110729" cy="1464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9" dur="80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0" dur="80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80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2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92" grpId="0"/>
      <p:bldP spid="20496" grpId="0"/>
      <p:bldP spid="20498" grpId="0"/>
      <p:bldP spid="20510" grpId="0"/>
      <p:bldP spid="38" grpId="0"/>
      <p:bldP spid="40" grpId="0"/>
      <p:bldP spid="40" grpId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2E3FEF30-54E9-4A62-8371-D2B13C24A1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39390" y="51002"/>
            <a:ext cx="6631045" cy="918577"/>
          </a:xfrm>
          <a:solidFill>
            <a:srgbClr val="FFFF99"/>
          </a:solidFill>
        </p:spPr>
        <p:txBody>
          <a:bodyPr/>
          <a:lstStyle/>
          <a:p>
            <a:pPr algn="l" eaLnBrk="1" hangingPunct="1"/>
            <a:r>
              <a:rPr lang="en-US" altLang="en-US" sz="2400" b="1" dirty="0">
                <a:solidFill>
                  <a:srgbClr val="FF0000"/>
                </a:solidFill>
              </a:rPr>
              <a:t>Listen to the passages A,B,C and D. </a:t>
            </a:r>
            <a:br>
              <a:rPr lang="en-US" altLang="en-US" sz="2400" b="1" dirty="0">
                <a:solidFill>
                  <a:srgbClr val="FF0000"/>
                </a:solidFill>
              </a:rPr>
            </a:br>
            <a:r>
              <a:rPr lang="en-US" altLang="en-US" sz="2400" b="1" dirty="0">
                <a:solidFill>
                  <a:srgbClr val="FF0000"/>
                </a:solidFill>
              </a:rPr>
              <a:t>Then answer what each passage is about.</a:t>
            </a:r>
          </a:p>
        </p:txBody>
      </p:sp>
      <p:graphicFrame>
        <p:nvGraphicFramePr>
          <p:cNvPr id="56372" name="Group 52">
            <a:extLst>
              <a:ext uri="{FF2B5EF4-FFF2-40B4-BE49-F238E27FC236}">
                <a16:creationId xmlns:a16="http://schemas.microsoft.com/office/drawing/2014/main" id="{341616E9-A1C7-4F4F-9D7B-B2CEF60FBFE7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19616821"/>
              </p:ext>
            </p:extLst>
          </p:nvPr>
        </p:nvGraphicFramePr>
        <p:xfrm>
          <a:off x="983885" y="1110108"/>
          <a:ext cx="6686550" cy="394335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0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PASSAGE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TOPIC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9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B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C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Rectangle 51">
            <a:extLst>
              <a:ext uri="{FF2B5EF4-FFF2-40B4-BE49-F238E27FC236}">
                <a16:creationId xmlns:a16="http://schemas.microsoft.com/office/drawing/2014/main" id="{2FAED30A-7989-4CAA-BE84-07239339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468" y="1942542"/>
            <a:ext cx="2895600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criers</a:t>
            </a:r>
          </a:p>
        </p:txBody>
      </p:sp>
      <p:sp>
        <p:nvSpPr>
          <p:cNvPr id="17" name="Rectangle 54">
            <a:extLst>
              <a:ext uri="{FF2B5EF4-FFF2-40B4-BE49-F238E27FC236}">
                <a16:creationId xmlns:a16="http://schemas.microsoft.com/office/drawing/2014/main" id="{31F4B918-9BD6-4538-8183-E6EA9E646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468" y="4375566"/>
            <a:ext cx="2895600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interactive TV</a:t>
            </a:r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2B11D1F8-C42C-4643-8312-1EA4D5D85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7510" y="2820175"/>
            <a:ext cx="4937234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newspapers and magazines</a:t>
            </a:r>
          </a:p>
        </p:txBody>
      </p:sp>
      <p:sp>
        <p:nvSpPr>
          <p:cNvPr id="19" name="Rectangle 56">
            <a:extLst>
              <a:ext uri="{FF2B5EF4-FFF2-40B4-BE49-F238E27FC236}">
                <a16:creationId xmlns:a16="http://schemas.microsoft.com/office/drawing/2014/main" id="{61C71A75-174A-439A-98D6-588762E70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468" y="3652609"/>
            <a:ext cx="2895600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television</a:t>
            </a:r>
          </a:p>
        </p:txBody>
      </p:sp>
      <p:pic>
        <p:nvPicPr>
          <p:cNvPr id="14" name="Unit 5 Listen and Read">
            <a:hlinkClick r:id="" action="ppaction://media"/>
            <a:extLst>
              <a:ext uri="{FF2B5EF4-FFF2-40B4-BE49-F238E27FC236}">
                <a16:creationId xmlns:a16="http://schemas.microsoft.com/office/drawing/2014/main" id="{4F09AF96-ECC1-43D7-913B-CF40FE103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0115" y="200650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27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6322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34E7A-3020-4AD2-A7C1-C4FAB955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73223" y="217784"/>
            <a:ext cx="7704000" cy="572700"/>
          </a:xfrm>
        </p:spPr>
        <p:txBody>
          <a:bodyPr/>
          <a:lstStyle/>
          <a:p>
            <a:pPr algn="ctr"/>
            <a:r>
              <a:rPr lang="en-US" dirty="0"/>
              <a:t>Media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7C56F26-1D63-4257-8CE9-CA72F4769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790484"/>
            <a:ext cx="8915400" cy="1015663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Tx/>
              <a:buAutoNum type="alphaUcPeriod"/>
              <a:defRPr/>
            </a:pPr>
            <a:r>
              <a:rPr lang="en-US" altLang="en-US" sz="2000" b="1" dirty="0">
                <a:solidFill>
                  <a:schemeClr val="accent2">
                    <a:lumMod val="75000"/>
                  </a:schemeClr>
                </a:solidFill>
              </a:rPr>
              <a:t>Before newspapers were invented, town criers would go through city streets ringing a bell. They shouted the latest news as they were walking.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ACA189-0FD2-41E4-864C-8C44DA7C0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899" y="1911111"/>
            <a:ext cx="4403834" cy="3137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5246ED-4176-4552-A0C2-75CEA9B95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77" y="1884437"/>
            <a:ext cx="2899540" cy="32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754099"/>
      </p:ext>
    </p:extLst>
  </p:cSld>
  <p:clrMapOvr>
    <a:masterClrMapping/>
  </p:clrMapOvr>
</p:sld>
</file>

<file path=ppt/theme/theme1.xml><?xml version="1.0" encoding="utf-8"?>
<a:theme xmlns:a="http://schemas.openxmlformats.org/drawingml/2006/main" name="Floral Consulting Toolkit by Slidesgo">
  <a:themeElements>
    <a:clrScheme name="Simple Light">
      <a:dk1>
        <a:srgbClr val="FAF7F5"/>
      </a:dk1>
      <a:lt1>
        <a:srgbClr val="444458"/>
      </a:lt1>
      <a:dk2>
        <a:srgbClr val="FAE5BF"/>
      </a:dk2>
      <a:lt2>
        <a:srgbClr val="FFB97B"/>
      </a:lt2>
      <a:accent1>
        <a:srgbClr val="DC8764"/>
      </a:accent1>
      <a:accent2>
        <a:srgbClr val="D56569"/>
      </a:accent2>
      <a:accent3>
        <a:srgbClr val="767D61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665</Words>
  <Application>Microsoft Office PowerPoint</Application>
  <PresentationFormat>On-screen Show (16:9)</PresentationFormat>
  <Paragraphs>101</Paragraphs>
  <Slides>17</Slides>
  <Notes>6</Notes>
  <HiddenSlides>3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Roboto</vt:lpstr>
      <vt:lpstr>Abril Fatface</vt:lpstr>
      <vt:lpstr>Open Sans</vt:lpstr>
      <vt:lpstr>Floral Consulting Toolkit by Slidesgo</vt:lpstr>
      <vt:lpstr>PowerPoint Presentation</vt:lpstr>
      <vt:lpstr>Unit 5: Media</vt:lpstr>
      <vt:lpstr>Getting Stared</vt:lpstr>
      <vt:lpstr>Matching :</vt:lpstr>
      <vt:lpstr>Work in pairs: </vt:lpstr>
      <vt:lpstr>01</vt:lpstr>
      <vt:lpstr>PowerPoint Presentation</vt:lpstr>
      <vt:lpstr>Listen to the passages A,B,C and D.  Then answer what each passage is about.</vt:lpstr>
      <vt:lpstr>Media</vt:lpstr>
      <vt:lpstr>Media</vt:lpstr>
      <vt:lpstr>Media</vt:lpstr>
      <vt:lpstr>Media</vt:lpstr>
      <vt:lpstr>PowerPoint Presentation</vt:lpstr>
      <vt:lpstr>Answer the questions:</vt:lpstr>
      <vt:lpstr>Answer:</vt:lpstr>
      <vt:lpstr>Answer: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Media</dc:title>
  <dc:creator>Bao Nguyen Hoai</dc:creator>
  <cp:lastModifiedBy>Trang Nguyen</cp:lastModifiedBy>
  <cp:revision>8</cp:revision>
  <dcterms:modified xsi:type="dcterms:W3CDTF">2021-12-09T05:49:37Z</dcterms:modified>
</cp:coreProperties>
</file>